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3.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4.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notesSlides/notesSlide5.xml" ContentType="application/vnd.openxmlformats-officedocument.presentationml.notesSlide+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6.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notesSlides/notesSlide7.xml" ContentType="application/vnd.openxmlformats-officedocument.presentationml.notesSlide+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notesSlides/notesSlide8.xml" ContentType="application/vnd.openxmlformats-officedocument.presentationml.notesSlide+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notesSlides/notesSlide9.xml" ContentType="application/vnd.openxmlformats-officedocument.presentationml.notesSlide+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notesSlides/notesSlide10.xml" ContentType="application/vnd.openxmlformats-officedocument.presentationml.notesSlide+xml"/>
  <Override PartName="/ppt/ink/ink1303.xml" ContentType="application/inkml+xml"/>
  <Override PartName="/ppt/ink/ink1304.xml" ContentType="application/inkml+xml"/>
  <Override PartName="/ppt/notesSlides/notesSlide11.xml" ContentType="application/vnd.openxmlformats-officedocument.presentationml.notesSlide+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notesSlides/notesSlide12.xml" ContentType="application/vnd.openxmlformats-officedocument.presentationml.notesSlide+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notesSlides/notesSlide13.xml" ContentType="application/vnd.openxmlformats-officedocument.presentationml.notesSlide+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notesSlides/notesSlide14.xml" ContentType="application/vnd.openxmlformats-officedocument.presentationml.notesSlide+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notesSlides/notesSlide15.xml" ContentType="application/vnd.openxmlformats-officedocument.presentationml.notesSlide+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notesSlides/notesSlide16.xml" ContentType="application/vnd.openxmlformats-officedocument.presentationml.notesSlide+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notesSlides/notesSlide17.xml" ContentType="application/vnd.openxmlformats-officedocument.presentationml.notesSlide+xml"/>
  <Override PartName="/ppt/ink/ink1746.xml" ContentType="application/inkml+xml"/>
  <Override PartName="/ppt/ink/ink1747.xml" ContentType="application/inkml+xml"/>
  <Override PartName="/ppt/notesSlides/notesSlide18.xml" ContentType="application/vnd.openxmlformats-officedocument.presentationml.notesSlide+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notesSlides/notesSlide19.xml" ContentType="application/vnd.openxmlformats-officedocument.presentationml.notesSlide+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notesSlides/notesSlide20.xml" ContentType="application/vnd.openxmlformats-officedocument.presentationml.notesSlide+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notesSlides/notesSlide21.xml" ContentType="application/vnd.openxmlformats-officedocument.presentationml.notesSlide+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notesSlides/notesSlide22.xml" ContentType="application/vnd.openxmlformats-officedocument.presentationml.notesSlide+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notesSlides/notesSlide23.xml" ContentType="application/vnd.openxmlformats-officedocument.presentationml.notesSlide+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notesSlides/notesSlide24.xml" ContentType="application/vnd.openxmlformats-officedocument.presentationml.notesSlide+xml"/>
  <Override PartName="/ppt/ink/ink2742.xml" ContentType="application/inkml+xml"/>
  <Override PartName="/ppt/ink/ink2743.xml" ContentType="application/inkml+xml"/>
  <Override PartName="/ppt/notesSlides/notesSlide25.xml" ContentType="application/vnd.openxmlformats-officedocument.presentationml.notesSlide+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notesSlides/notesSlide26.xml" ContentType="application/vnd.openxmlformats-officedocument.presentationml.notesSlide+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notesSlides/notesSlide27.xml" ContentType="application/vnd.openxmlformats-officedocument.presentationml.notesSlide+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notesSlides/notesSlide28.xml" ContentType="application/vnd.openxmlformats-officedocument.presentationml.notesSlide+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notesSlides/notesSlide29.xml" ContentType="application/vnd.openxmlformats-officedocument.presentationml.notesSlide+xml"/>
  <Override PartName="/ppt/ink/ink3500.xml" ContentType="application/inkml+xml"/>
  <Override PartName="/ppt/notesSlides/notesSlide30.xml" ContentType="application/vnd.openxmlformats-officedocument.presentationml.notesSlide+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notesSlides/notesSlide31.xml" ContentType="application/vnd.openxmlformats-officedocument.presentationml.notesSlide+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notesSlides/notesSlide32.xml" ContentType="application/vnd.openxmlformats-officedocument.presentationml.notesSlide+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notesSlides/notesSlide33.xml" ContentType="application/vnd.openxmlformats-officedocument.presentationml.notesSlide+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notesSlides/notesSlide34.xml" ContentType="application/vnd.openxmlformats-officedocument.presentationml.notesSlide+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notesSlides/notesSlide35.xml" ContentType="application/vnd.openxmlformats-officedocument.presentationml.notesSlide+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notesSlides/notesSlide36.xml" ContentType="application/vnd.openxmlformats-officedocument.presentationml.notesSlide+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notesSlides/notesSlide37.xml" ContentType="application/vnd.openxmlformats-officedocument.presentationml.notesSlide+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notesSlides/notesSlide38.xml" ContentType="application/vnd.openxmlformats-officedocument.presentationml.notesSlide+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notesSlides/notesSlide39.xml" ContentType="application/vnd.openxmlformats-officedocument.presentationml.notesSlide+xml"/>
  <Override PartName="/ppt/ink/ink3937.xml" ContentType="application/inkml+xml"/>
  <Override PartName="/ppt/ink/ink3938.xml" ContentType="application/inkml+xml"/>
  <Override PartName="/ppt/ink/ink3939.xml" ContentType="application/inkml+xml"/>
  <Override PartName="/ppt/notesSlides/notesSlide40.xml" ContentType="application/vnd.openxmlformats-officedocument.presentationml.notesSlide+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notesSlides/notesSlide41.xml" ContentType="application/vnd.openxmlformats-officedocument.presentationml.notesSlide+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notesSlides/notesSlide42.xml" ContentType="application/vnd.openxmlformats-officedocument.presentationml.notesSlide+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notesSlides/notesSlide43.xml" ContentType="application/vnd.openxmlformats-officedocument.presentationml.notesSlide+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notesSlides/notesSlide44.xml" ContentType="application/vnd.openxmlformats-officedocument.presentationml.notesSlide+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notesSlides/notesSlide45.xml" ContentType="application/vnd.openxmlformats-officedocument.presentationml.notesSlide+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notesSlides/notesSlide50.xml" ContentType="application/vnd.openxmlformats-officedocument.presentationml.notesSlide+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notesSlides/notesSlide51.xml" ContentType="application/vnd.openxmlformats-officedocument.presentationml.notesSlide+xml"/>
  <Override PartName="/ppt/ink/ink4448.xml" ContentType="application/inkml+xml"/>
  <Override PartName="/ppt/ink/ink4449.xml" ContentType="application/inkml+xml"/>
  <Override PartName="/ppt/ink/ink4450.xml" ContentType="application/inkml+xml"/>
  <Override PartName="/ppt/notesSlides/notesSlide52.xml" ContentType="application/vnd.openxmlformats-officedocument.presentationml.notesSlide+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1372" r:id="rId2"/>
    <p:sldId id="830" r:id="rId3"/>
    <p:sldId id="975" r:id="rId4"/>
    <p:sldId id="833" r:id="rId5"/>
    <p:sldId id="453" r:id="rId6"/>
    <p:sldId id="1203" r:id="rId7"/>
    <p:sldId id="1204" r:id="rId8"/>
    <p:sldId id="1362" r:id="rId9"/>
    <p:sldId id="1206" r:id="rId10"/>
    <p:sldId id="1207" r:id="rId11"/>
    <p:sldId id="1208" r:id="rId12"/>
    <p:sldId id="1364" r:id="rId13"/>
    <p:sldId id="1211" r:id="rId14"/>
    <p:sldId id="1212" r:id="rId15"/>
    <p:sldId id="1213" r:id="rId16"/>
    <p:sldId id="1214" r:id="rId17"/>
    <p:sldId id="1215" r:id="rId18"/>
    <p:sldId id="1361" r:id="rId19"/>
    <p:sldId id="1216" r:id="rId20"/>
    <p:sldId id="1255" r:id="rId21"/>
    <p:sldId id="1218" r:id="rId22"/>
    <p:sldId id="1219" r:id="rId23"/>
    <p:sldId id="1222" r:id="rId24"/>
    <p:sldId id="1223" r:id="rId25"/>
    <p:sldId id="1224" r:id="rId26"/>
    <p:sldId id="1225" r:id="rId27"/>
    <p:sldId id="1256" r:id="rId28"/>
    <p:sldId id="1253" r:id="rId29"/>
    <p:sldId id="1226" r:id="rId30"/>
    <p:sldId id="1227" r:id="rId31"/>
    <p:sldId id="1228" r:id="rId32"/>
    <p:sldId id="1229" r:id="rId33"/>
    <p:sldId id="1230" r:id="rId34"/>
    <p:sldId id="1231" r:id="rId35"/>
    <p:sldId id="1232" r:id="rId36"/>
    <p:sldId id="1233" r:id="rId37"/>
    <p:sldId id="1234" r:id="rId38"/>
    <p:sldId id="1235" r:id="rId39"/>
    <p:sldId id="1236" r:id="rId40"/>
    <p:sldId id="1237" r:id="rId41"/>
    <p:sldId id="1238" r:id="rId42"/>
    <p:sldId id="1239" r:id="rId43"/>
    <p:sldId id="1240" r:id="rId44"/>
    <p:sldId id="1241" r:id="rId45"/>
    <p:sldId id="1242" r:id="rId46"/>
    <p:sldId id="1243" r:id="rId47"/>
    <p:sldId id="1244" r:id="rId48"/>
    <p:sldId id="1245" r:id="rId49"/>
    <p:sldId id="1246" r:id="rId50"/>
    <p:sldId id="1247" r:id="rId51"/>
    <p:sldId id="1248" r:id="rId52"/>
    <p:sldId id="1249" r:id="rId53"/>
    <p:sldId id="1250" r:id="rId54"/>
    <p:sldId id="1251" r:id="rId5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9" d="100"/>
          <a:sy n="119" d="100"/>
        </p:scale>
        <p:origin x="10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8:14.033"/>
    </inkml:context>
    <inkml:brush xml:id="br0">
      <inkml:brushProperty name="width" value="0.025" units="cm"/>
      <inkml:brushProperty name="height" value="0.025" units="cm"/>
    </inkml:brush>
  </inkml:definitions>
  <inkml:trace contextRef="#ctx0" brushRef="#br0">151 1 7944,'0'0'1350,"-10"0"-1291,0 1-30,-1 0 0,1 1 0,-1 0 0,1 0 0,-16 7 0,22-8 70,0 0 0,1 1-1,-1 0 1,0 0-1,1 0 1,0 0 0,-1 0-1,1 1 1,0-1-1,0 1 1,0 0-1,1 0 1,-1 0 0,1 0-1,-1 0 1,1 1-1,0-1 1,0 1 0,1 0-1,-1-1 1,-1 6-1,3-8-70,0 0 0,0 0 0,0 0 0,0 0 0,0 0 0,0-1 0,0 1 0,1 0 0,-1 0 0,0 0 0,0 0 0,1 0 0,-1 0 0,0-1 0,1 1 0,-1 0 0,1 0 0,-1-1 0,1 1 0,-1 0 0,1-1 0,0 1 0,-1 0 0,1-1 0,0 1 0,0-1 0,-1 1 0,1-1 0,0 1 0,0-1 0,0 0 0,-1 1 0,1-1 0,0 0 0,0 0 0,2 1 0,38 2-40,-34-3 56,64-1 218,100-15-1,-152 13-273,-1 0-1,1 2 0,0 0 1,-1 1-1,1 1 1,-1 1-1,1 0 1,-1 2-1,0 0 0,0 1 1,0 0-1,-1 2 1,27 13-1,-11-3 162,1-2 0,0-2 0,1-1 0,0-1 0,1-2 0,0-2 0,1-1 0,0-2 0,51-1 0,28-7-11,190-32 1,0 0-128,-222 33-6,0 3 0,-1 3 1,145 26-1,-77 0 355,1-7-1,218 4 0,151-41-81,-231 16 139,-113 2-3391,-143-4-629,-4-3-1602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0.762"/>
    </inkml:context>
    <inkml:brush xml:id="br0">
      <inkml:brushProperty name="width" value="0.025" units="cm"/>
      <inkml:brushProperty name="height" value="0.025" units="cm"/>
    </inkml:brush>
  </inkml:definitions>
  <inkml:trace contextRef="#ctx0" brushRef="#br0">126 1 19731,'0'0'37,"-7"10"-202,-17 25-106,-25 50 0,42-70 216,-1 2-1,2-1 1,0 0 0,1 1-1,1 0 1,-4 33 0,7-47 45,1 0 1,0 1-1,0-1 1,0 1 0,1-1-1,-1 0 1,1 1-1,0-1 1,0 0-1,0 0 1,0 1 0,0-1-1,1 0 1,0 0-1,-1-1 1,1 1 0,0 0-1,0 0 1,1-1-1,2 3 1,-1-1 24,1-1 0,0 0 0,0 0-1,0-1 1,1 1 0,-1-1 0,0 0 0,1-1 0,0 1 0,10 0 0,9 0 77,0-1 0,0-2 0,0 0 1,35-7-1,-46 6-474,1 0 0,-1-1 0,0-1 0,0 0 0,0-1 0,0-1 0,-1 0 0,21-13 0,-32 18 181,-1-1 0,1 0-1,0 0 1,-1 0 0,1 0 0,-1 0 0,0 0 0,1 0 0,-1 0 0,0-1 0,0 1-1,0 0 1,-1-1 0,1 1 0,-1-1 0,1 1 0,-1-1 0,0 1 0,0-1 0,0 1-1,0-1 1,0 1 0,-1-1 0,1 1 0,-1-1 0,0 1 0,1-1 0,-1 1 0,0 0-1,0-1 1,-1 1 0,-1-3 0,1 1-212,-1 0-1,1 0 1,-1 1-1,0-1 1,0 1-1,-1 0 1,1-1-1,-1 2 1,-6-6 0,8 7 549,-1 0 0,1-1 0,0 1 0,-1 0 1,1 1-1,-1-1 0,1 0 0,-1 1 1,0-1-1,-2 1 0,3 2 255,0 0 1,0 0-1,0 0 1,0 0-1,1 1 1,-1-1-1,1 1 1,-1-1-1,1 1 1,0-1-1,0 1 0,1 0 1,-1 0-1,0-1 1,0 5-1,-1 1 446,-3 13 111,1-1 0,0 1-1,2 0 1,-1 25 0,-2 27-1213,3-60-832,0-1 0,-1 1 0,-7 20 0,-6 6-5144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2.857"/>
    </inkml:context>
    <inkml:brush xml:id="br0">
      <inkml:brushProperty name="width" value="0.025" units="cm"/>
      <inkml:brushProperty name="height" value="0.025" units="cm"/>
    </inkml:brush>
  </inkml:definitions>
  <inkml:trace contextRef="#ctx0" brushRef="#br0">64 161 9833,'0'0'8067,"-8"9"-6653,-28 27-31,34-34-1236,0 1 0,0-1 0,0 1 0,0-1-1,1 1 1,0 0 0,-1 0 0,1-1 0,0 1 0,0 0 0,0 0 0,0 5 0,1-6-104,0-1 0,0 1 1,0-1-1,0 1 0,1-1 1,-1 1-1,0-1 0,1 1 1,-1-1-1,1 1 0,-1-1 1,1 0-1,0 1 0,0-1 1,0 0-1,0 0 0,0 1 1,1 0-1,0 0-26,1 0-1,-1-1 1,1 1-1,0-1 1,-1 1-1,1-1 1,0 0-1,0 0 1,0-1-1,0 1 1,0 0-1,0-1 1,-1 0-1,1 0 1,0 0-1,0 0 1,0 0-1,0 0 1,0-1-1,0 1 1,4-3-1,0 1-46,0-1-1,-1-1 1,1 0-1,-1 0 0,0 0 1,0 0-1,-1-1 1,1 0-1,-1 0 1,0-1-1,0 0 1,-1 1-1,0-1 0,0-1 1,0 1-1,4-10 1,-4 6-4,0-1 1,0 1 0,-1-1-1,0 1 1,-1-1 0,0 0-1,0 0 1,-2 0 0,1 0-1,-2-15 1,1 24 32,0-1 0,-1 0 0,1 1 0,-1-1 0,1 1 0,-1-1 0,0 1 0,0-1 0,0 1 0,0-1 0,0 1 0,-1 0 0,1 0 0,-1 0 0,1 0 0,-1 0 0,0 0 0,0 0 0,0 0 0,0 1 1,0-1-1,0 1 0,-1-1 0,1 1 0,0 0 0,-1 0 0,1 0 0,-1 0 0,1 0 0,-1 1 0,1-1 0,-5 0 0,3 1 9,-1 1 0,1-1 0,-1 1 0,1-1 1,0 1-1,-1 0 0,1 1 0,0-1 0,0 1 0,0 0 1,0 0-1,0 0 0,0 0 0,0 1 0,1 0 0,0 0 0,-1 0 1,-3 4-1,2-1 38,0 1 1,0-1 0,1 1-1,-1 0 1,2 0 0,-1 0-1,1 1 1,0-1-1,1 1 1,-1 0 0,1-1-1,1 1 1,0 0-1,-1 12 1,3-18-54,-1-1-1,0 0 1,1 1 0,0-1-1,-1 0 1,1 1 0,-1-1-1,1 0 1,0 0 0,0 1-1,0-1 1,0 0 0,0 0-1,0 0 1,0 0 0,0 0-1,0 0 1,1-1-1,-1 1 1,0 0 0,0-1-1,1 1 1,-1 0 0,1-1-1,-1 0 1,0 1 0,1-1-1,-1 0 1,1 0 0,-1 0-1,3 0 1,59 1-1157,-46-1 401,66-11-3391,-2 1-116,-80 10 4217,4-1-6038,-1-4 1847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3.056"/>
    </inkml:context>
    <inkml:brush xml:id="br0">
      <inkml:brushProperty name="width" value="0.025" units="cm"/>
      <inkml:brushProperty name="height" value="0.025" units="cm"/>
      <inkml:brushProperty name="color" value="#66CC00"/>
    </inkml:brush>
  </inkml:definitions>
  <inkml:trace contextRef="#ctx0" brushRef="#br0">240 57 4805,'0'0'15342,"-8"-9"-12678,4 5-2522,1 0 1,-1 0-1,0 0 1,-1 1-1,1-1 1,0 1-1,-1 0 1,0 0-1,0 1 0,0 0 1,0-1-1,0 2 1,0-1-1,0 0 1,-1 1-1,1 0 1,-1 1-1,-9-1 0,6 1-102,1 1 0,-1 0 0,1 1 0,-1 0-1,1 0 1,-1 1 0,-13 7 0,19-9-27,0 0 0,0 1 0,0-1 0,0 1 0,1 0 0,-1 0-1,0 0 1,1 0 0,-1 0 0,1 1 0,0-1 0,0 1 0,0-1 0,0 1 0,0 0 0,1 0 0,-1 0 0,1 0 0,0 0 0,0 0 0,0 0 0,0 0 0,0 5 0,2-7 4,1 0 0,0 0-1,0 0 1,0-1 0,0 1-1,0 0 1,0-1 0,0 0-1,0 1 1,0-1 0,0 0-1,0 0 1,0 0 0,0 0-1,0-1 1,0 1-1,3-1 1,-3 1 4,8-2-66,1-1 1,-1 1-1,0-2 0,0 1 1,0-2-1,0 1 1,12-9-1,-12 7-166,-1 1 0,1 1 0,0-1 0,0 1 0,0 1 0,0 0 0,12-2 0,-21 5 194,0 0 0,0 1 1,0-1-1,0 0 0,0 1 0,1-1 0,-1 0 1,0 1-1,0 0 0,0-1 0,0 1 0,0-1 0,0 1 1,-1 0-1,1 0 0,0 0 0,0-1 0,0 1 0,-1 0 1,1 0-1,0 0 0,-1 0 0,1 0 0,-1 0 1,1 1-1,-1-1 0,0 0 0,1 0 0,-1 2 0,9 43-32,-8-33 85,8 36 2265,4 95 0,-14-143-2221,1 0 1,-1 0-1,0 0 0,0 0 1,1 0-1,-1 0 1,0 0-1,0 0 0,0-1 1,0 1-1,0 0 0,0 0 1,0-1-1,0 1 0,-1-1 1,1 1-1,0-1 1,0 1-1,0-1 0,-1 0 1,1 1-1,0-1 0,-1 0 1,1 0-1,0 0 0,0 0 1,-1 0-1,1 0 1,-2-1-1,-42-2 541,36 2-587,0-2-1,0 1 1,0-1 0,0 0-1,0-1 1,1 0 0,-1 0-1,1-1 1,-11-8-1,19 12-119,0 1-1,0 0 1,0 0-1,0-1 0,0 1 1,-1 0-1,1 0 1,0 0-1,0-1 0,0 1 1,0 0-1,0 0 1,0-1-1,0 1 0,0 0 1,0 0-1,1-1 1,-1 1-1,0 0 0,0 0 1,0-1-1,0 1 1,0 0-1,0 0 0,0-1 1,0 1-1,1 0 1,-1 0-1,0 0 0,0 0 1,0-1-1,1 1 1,-1 0-1,0 0 0,0 0 1,0 0-1,1 0 1,-1-1-1,0 1 0,0 0 1,1 0-1,-1 0 0,0 0 1,0 0-1,0 0 1,1 0-1,-1 0 0,0 0 1,0 0-1,1 0 1,18-5-3175,-15 5 1740,15-7-5301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4.059"/>
    </inkml:context>
    <inkml:brush xml:id="br0">
      <inkml:brushProperty name="width" value="0.025" units="cm"/>
      <inkml:brushProperty name="height" value="0.025" units="cm"/>
      <inkml:brushProperty name="color" value="#66CC00"/>
    </inkml:brush>
  </inkml:definitions>
  <inkml:trace contextRef="#ctx0" brushRef="#br0">0 133 13773,'0'2'114,"1"0"0,0-1-1,-1 1 1,1 0 0,0-1 0,0 1 0,0-1 0,-1 1-1,2-1 1,-1 1 0,0-1 0,0 0 0,0 1-1,1-1 1,-1 0 0,1 0 0,-1 0 0,1 0 0,-1 0-1,1 0 1,-1-1 0,1 1 0,0 0 0,0-1-1,-1 1 1,1-1 0,0 0 0,0 0 0,-1 1 0,1-1-1,0 0 1,2-1 0,76 1 1039,-65-1-702,312-43 2053,-145 15-2120,195-18-795,713 4 0,-1075 43 448,51 4 301,-62-3-203,0-1-1,0 1 1,0 0-1,0 0 1,0 0 0,0 1-1,0-1 1,-1 1-1,1 0 1,0 0-1,-1 0 1,4 4-1,-6-6-110,-1 0-1,0 0 1,0 1-1,1-1 1,-1 0 0,0 0-1,0 0 1,1 1-1,-1-1 1,0 0-1,0 0 1,0 1-1,0-1 1,1 0-1,-1 1 1,0-1-1,0 0 1,0 0-1,0 1 1,0-1-1,0 0 1,0 1-1,0-1 1,0 0-1,0 1 1,0-1 0,0 0-1,0 1 1,0-1-1,0 0 1,0 0-1,0 1 1,0-1-1,-1 0 1,1 1-1,0-1 1,0 0-1,0 0 1,0 1-1,-1-1 1,1 0-1,0 0 1,0 0-1,0 1 1,-1-1-1,-19 6 246,-22-6-2495,-15-21-6839,24 5-2620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4.452"/>
    </inkml:context>
    <inkml:brush xml:id="br0">
      <inkml:brushProperty name="width" value="0.025" units="cm"/>
      <inkml:brushProperty name="height" value="0.025" units="cm"/>
      <inkml:brushProperty name="color" value="#66CC00"/>
    </inkml:brush>
  </inkml:definitions>
  <inkml:trace contextRef="#ctx0" brushRef="#br0">0 295 12043,'0'0'3641,"10"-3"-1287,27-12-1039,0-1-1,-1-2 1,0-1-1,36-28 1,134-106-569,-197 144-745,8-6 15,-12 16-57,-5 9-68,-5 6 110,-1 0 1,-1 0-1,-16 28 1,-11 27 8,32-66-21,0 0-6,0 1 1,0-1-1,0 1 1,1-1-1,0 1 1,0 0-1,0 0 1,1-1-1,0 10 1,0-15-58,1 1 1,-1 0-1,0-1 1,1 1-1,-1-1 0,1 1 1,-1-1-1,1 1 1,-1-1-1,1 1 1,-1-1-1,1 1 1,-1-1-1,1 0 1,0 1-1,-1-1 0,1 0 1,0 1-1,-1-1 1,1 0-1,0 0 1,-1 0-1,1 0 1,0 0-1,0 1 0,-1-1 1,1-1-1,0 1 1,-1 0-1,1 0 1,0 0-1,-1 0 1,1 0-1,0-1 1,-1 1-1,2-1 0,27-9-3301,4-11-3004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4.811"/>
    </inkml:context>
    <inkml:brush xml:id="br0">
      <inkml:brushProperty name="width" value="0.025" units="cm"/>
      <inkml:brushProperty name="height" value="0.025" units="cm"/>
      <inkml:brushProperty name="color" value="#66CC00"/>
    </inkml:brush>
  </inkml:definitions>
  <inkml:trace contextRef="#ctx0" brushRef="#br0">134 0 14253,'-7'9'2691,"-4"3"-1885,-11 13 1088,-36 53 1,53-71-1614,1 0-1,0 0 1,0 0-1,1 0 1,0 0-1,0 1 1,1-1-1,0 1 1,0 0-1,1 0 1,0 0-1,0 0 1,1-1-1,1 15 1,-1-21-265,1 1 0,0-1 0,-1 0 0,1 0 1,0 1-1,0-1 0,0 0 0,0 0 0,0 0 0,0 0 0,0 0 0,0 0 0,1-1 1,-1 1-1,0 0 0,0-1 0,1 1 0,-1-1 0,1 1 0,-1-1 0,0 1 0,1-1 1,-1 0-1,1 0 0,-1 0 0,1 0 0,-1 0 0,0 0 0,3 0 0,2 0 53,0-1 0,0 1 0,0-1 0,-1-1 0,1 1 0,6-3 0,-6 1-52,0-1-1,0 0 0,-1 0 0,1 0 1,-1-1-1,0 0 0,0 0 0,-1 0 1,1-1-1,-1 1 0,0-1 0,-1 0 1,1 0-1,-1 0 0,-1-1 0,1 1 1,1-8-1,-3 11-19,0 0 1,0 0-1,0-1 1,0 1-1,-1 0 1,1 0-1,-1-1 1,0 1-1,0 0 1,0 0-1,-1-1 1,1 1-1,-1 0 1,1 0-1,-1 0 1,0-1-1,0 1 1,-1 0-1,1 0 1,-1 0-1,1 1 1,-1-1-1,0 0 1,0 1-1,0-1 1,-1 1-1,1 0 1,0-1-1,-1 1 1,0 0-1,1 0 1,-1 1-1,0-1 1,0 1-1,0-1 1,0 1-1,-5-1 1,6 1-39,1 0 0,-1 1 0,0-1 1,0 1-1,0 0 0,0 0 0,0-1 0,0 1 1,-1 0-1,1 1 0,0-1 0,0 0 1,0 1-1,0-1 0,1 1 0,-1-1 0,0 1 1,0 0-1,0 0 0,0 0 0,1 0 0,-1 0 1,0 0-1,1 1 0,-1-1 0,1 0 1,-1 1-1,1-1 0,0 1 0,0 0 0,0-1 1,-1 1-1,2 0 0,-1 0 0,0 0 0,0 0 1,1 0-1,-1-1 0,1 1 0,-1 0 0,1 0 1,0 1-1,0 1 0,0-2-161,0 0 0,0 0 0,0 0 0,1 0 0,-1 0 0,1 0 0,0 0 0,0 0 0,0 0 0,0 0-1,0 0 1,0 0 0,0-1 0,0 1 0,1 0 0,-1-1 0,1 1 0,-1-1 0,1 1 0,-1-1 0,1 0 0,0 0 0,0 0 0,0 0 0,0 0 0,0 0-1,3 1 1,27 3-4607,6-5-2217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5.173"/>
    </inkml:context>
    <inkml:brush xml:id="br0">
      <inkml:brushProperty name="width" value="0.025" units="cm"/>
      <inkml:brushProperty name="height" value="0.025" units="cm"/>
      <inkml:brushProperty name="color" value="#66CC00"/>
    </inkml:brush>
  </inkml:definitions>
  <inkml:trace contextRef="#ctx0" brushRef="#br0">113 0 9097,'0'0'10612,"-12"6"-9507,3 0-857,-1 0-1,1 0 0,1 0 1,-1 1-1,-12 13 0,17-16-96,1 1-1,-1-1 0,1 0 1,0 1-1,1 0 1,-1 0-1,1 0 1,0 0-1,0 0 0,0 0 1,1 1-1,0-1 1,0 0-1,0 1 1,1-1-1,-1 6 1,2-9-126,-1 0 0,0 0 0,1 0 0,0 0 0,-1 0 0,1-1 0,0 1 0,0 0 0,0 0 0,0-1 0,0 1 0,0-1 0,1 1 0,-1-1 0,0 1 0,1-1 0,-1 0 0,1 0 0,-1 0 0,1 0 0,0 0 1,0 0-1,-1 0 0,1 0 0,0-1 0,0 1 0,0-1 0,0 1 0,0-1 0,-1 0 0,4 0 0,9 2 6,1-1-1,-1-1 1,18-1 0,-17 0 32,6 0-86,1-2 0,-1 0 0,24-7 0,-36 8 39,0-1 0,0 0 0,-1 0 0,1-1 1,-1 0-1,0-1 0,0 0 0,0 0 0,13-12 1,-20 16 99,1 0 0,-1-1 0,0 1 0,0 0 1,0 0-1,0-1 0,0 1 0,0-1 1,0 1-1,0-1 0,0 1 0,-1-1 1,1 1-1,-1-1 0,1 0 0,-1 1 0,1-1 1,-1 0-1,0 0 0,0 1 0,0-1 1,0 0-1,0 1 0,-1-1 0,1 0 1,0 0-1,-1 1 0,1-1 0,-1 1 0,0-1 1,1 0-1,-1 1 0,0-1 0,0 1 1,0 0-1,0-1 0,0 1 0,0 0 1,-1-1-1,1 1 0,-2-1 0,-3-2-2,1 0-1,-1 0 1,0 1-1,0 0 1,0 1-1,0-1 1,0 1-1,0 0 0,-10-1 1,0 0-125,-1 0 1,1 1-1,-1 1 0,0 1 0,1 0 1,-1 1-1,-28 5 0,45-6-58,-1 0 0,1 1 0,-1-1 0,0 0 0,1 0 0,-1 0-1,1 1 1,-1-1 0,1 0 0,-1 0 0,1 1 0,-1-1-1,1 0 1,-1 1 0,1-1 0,-1 1 0,1-1 0,-1 1-1,1-1 1,0 1 0,-1-1 0,1 1 0,0-1 0,-1 1 0,1-1-1,0 1 1,0-1 0,0 1 0,-1 0 0,1-1 0,0 1-1,0-1 1,0 1 0,0 0 0,0-1 0,0 1 0,0 0-1,0-1 1,1 1 0,-1 0 0,1 1-286,0-1 0,-1 0 0,1 0 1,0-1-1,0 1 0,0 0 0,0 0 0,0 0 0,0 0 1,0-1-1,1 1 0,-1-1 0,0 1 0,0-1 0,0 1 1,1-1-1,-1 0 0,0 1 0,0-1 0,2 0 0,29 1-7716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6.714"/>
    </inkml:context>
    <inkml:brush xml:id="br0">
      <inkml:brushProperty name="width" value="0.025" units="cm"/>
      <inkml:brushProperty name="height" value="0.025" units="cm"/>
      <inkml:brushProperty name="color" value="#66CC00"/>
    </inkml:brush>
  </inkml:definitions>
  <inkml:trace contextRef="#ctx0" brushRef="#br0">408 1 12139,'2'13'516,"0"1"-1,2-1 1,-1 0-1,2 0 0,0-1 1,0 1-1,1-1 0,1 0 1,0 0-1,11 13 0,20 41 740,-29-46-1058,-1-1 0,0 1 0,-2 1 0,-1 0-1,0 0 1,-1 0 0,-2 0 0,0 0 0,-1 1-1,-1-1 1,-4 29 0,-1-21 10,-1 0 1,-2 0-1,0-1 1,-2-1-1,-1 1 1,-2-1-1,-21 35 1,3-14-265,-2-2 0,-2-1 1,-45 46-1,-127 97-3241,167-157 292,6-12-1697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7.361"/>
    </inkml:context>
    <inkml:brush xml:id="br0">
      <inkml:brushProperty name="width" value="0.025" units="cm"/>
      <inkml:brushProperty name="height" value="0.025" units="cm"/>
      <inkml:brushProperty name="color" value="#66CC00"/>
    </inkml:brush>
  </inkml:definitions>
  <inkml:trace contextRef="#ctx0" brushRef="#br0">325 0 12876,'0'0'2120,"-11"5"223,1-1-2113,1 0 0,0 1 0,1 0 0,-1 0 0,1 1 0,0 0 0,1 1 0,-1 0-1,1 0 1,0 0 0,1 1 0,0 0 0,-5 9 0,-18 35 165,3 1 0,2 1 0,3 1-1,-24 92 1,27-66-209,3 1-1,-6 142 1,19-195-178,2-1 1,2 1 0,0 0-1,2-1 1,1 0 0,12 41 0,-12-55-127,1 0 1,0-1 0,0 0 0,2 0-1,0 0 1,0-1 0,1 0 0,0 0-1,1-1 1,1-1 0,-1 1 0,2-2-1,-1 0 1,18 11 0,-12-11-558,0 0-1,1-1 1,0-1 0,0 0-1,1-1 1,-1-2 0,29 5-1,49-3-4742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8.054"/>
    </inkml:context>
    <inkml:brush xml:id="br0">
      <inkml:brushProperty name="width" value="0.025" units="cm"/>
      <inkml:brushProperty name="height" value="0.025" units="cm"/>
      <inkml:brushProperty name="color" value="#66CC00"/>
    </inkml:brush>
  </inkml:definitions>
  <inkml:trace contextRef="#ctx0" brushRef="#br0">1 308 12748,'0'0'2178,"6"-11"-107,18-23-238,33-37 0,-35 46-1140,0-1 1,-2-1-1,-1-2 0,28-54 1,-46 82-454,-5 43-171,-2 11-72,3 0-1,5 88 0,-2-140-290,0 0-1,0 0 1,0 1-1,0-1 0,0 0 1,0 0-1,0 1 0,0-1 1,0 0-1,1 0 0,-1 0 1,0 1-1,1-1 0,-1 0 1,1 0-1,0 0 0,-1 0 1,1 0-1,0 0 1,-1 0-1,1 0 0,0 0 1,0 0-1,0-1 0,0 1 1,0 0-1,0 0 0,0-1 1,0 1-1,2 0 0,2-1-5966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8.401"/>
    </inkml:context>
    <inkml:brush xml:id="br0">
      <inkml:brushProperty name="width" value="0.025" units="cm"/>
      <inkml:brushProperty name="height" value="0.025" units="cm"/>
      <inkml:brushProperty name="color" value="#66CC00"/>
    </inkml:brush>
  </inkml:definitions>
  <inkml:trace contextRef="#ctx0" brushRef="#br0">1 17 10282,'0'0'13837,"71"19"-13773,-26-30 0,-4 3-545,2-1-1568,-13 5-1507,-8 0-3234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8.751"/>
    </inkml:context>
    <inkml:brush xml:id="br0">
      <inkml:brushProperty name="width" value="0.025" units="cm"/>
      <inkml:brushProperty name="height" value="0.025" units="cm"/>
      <inkml:brushProperty name="color" value="#66CC00"/>
    </inkml:brush>
  </inkml:definitions>
  <inkml:trace contextRef="#ctx0" brushRef="#br0">1 0 9993,'0'0'11355,"8"5"-10501,74 36 353,-79-39-1183,0 1 0,-1-1 1,1 0-1,-1 0 0,0 1 0,0 0 1,0-1-1,0 1 0,0 0 0,0 0 1,-1 0-1,1 0 0,-1 0 0,0 0 1,0 0-1,0 1 0,0-1 0,-1 0 1,0 1-1,1-1 0,-1 0 0,0 1 1,0-1-1,-2 6 0,1 0 251,-1 0 0,0-1 1,0 1-1,-1-1 0,-1 0 0,1 1 1,-10 14 1051,33-40-1408,-19 17 70,0 0 1,-1-1-1,1 1 0,-1 0 0,1 0 0,0 0 0,-1 0 0,1-1 0,0 1 0,0 0 0,-1 0 0,1 0 1,0 1-1,-1-1 0,1 0 0,0 0 0,-1 0 0,1 0 0,0 1 0,-1-1 0,1 0 0,-1 0 0,1 1 1,0-1-1,-1 1 0,1-1 0,-1 0 0,1 1 0,-1-1 0,1 1 0,-1-1 0,0 1 0,1 0 0,-1-1 1,0 1-1,1-1 0,-1 1 0,0 0 0,0-1 0,1 1 0,-1 0 0,0-1 0,0 1 0,0 0 0,0 1 1,2 2 4,-1 1 1,0 0-1,0 0 1,0 0 0,-1 0-1,1 0 1,-1 0-1,-1 0 1,1 0 0,-1 0-1,1 0 1,-1-1-1,-3 9 1,3-11 55,-1 0 0,1 1 0,-1-1 0,1 0 0,-1 0 0,0 0 0,0 0 0,0 0 1,0 0-1,0-1 0,0 1 0,0-1 0,-1 1 0,1-1 0,0 0 0,-1 0 0,0 0 0,1 0 0,-1 0 0,1-1 0,-1 1 0,0-1 0,1 0 0,-1 0 0,0 0 0,-3 0 0,3 0-32,-39-3 916,40 3-1025,1 0 1,0 0-1,0 0 0,0-1 0,-1 1 0,1 0 1,0-1-1,0 1 0,0-1 0,0 1 0,0-1 1,0 1-1,0-1 0,0 0 0,0 0 0,0 1 1,0-1-1,1 0 0,-1 0 0,0 0 0,0 0 1,1 0-1,-1 0 0,0 0 0,1 0 0,-1 0 1,1 0-1,0 0 0,-1 0 0,1-2 0,0 2-95,0 1-1,0-1 0,0 1 1,1-1-1,-1 1 0,0-1 1,0 1-1,1 0 0,-1-1 0,0 1 1,1-1-1,-1 1 0,0 0 1,1-1-1,-1 1 0,0 0 1,1-1-1,-1 1 0,1 0 1,-1 0-1,1-1 0,-1 1 1,1 0-1,-1 0 0,1 0 0,-1 0 1,1-1-1,-1 1 0,1 0 1,-1 0-1,2 0 0,2-1-1515,16-4-6279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3.218"/>
    </inkml:context>
    <inkml:brush xml:id="br0">
      <inkml:brushProperty name="width" value="0.025" units="cm"/>
      <inkml:brushProperty name="height" value="0.025" units="cm"/>
    </inkml:brush>
  </inkml:definitions>
  <inkml:trace contextRef="#ctx0" brushRef="#br0">60 1 2851,'0'0'17328,"-9"3"-16912,-27 13-26,35-15-375,0-1 0,0 1 0,0-1-1,0 1 1,1-1 0,-1 1 0,0-1-1,0 1 1,1 0 0,-1-1 0,1 1 0,-1 0-1,0 0 1,1 0 0,-1-1 0,1 1 0,0 0-1,-1 0 1,1 0 0,0 0 0,-1 0-1,1 0 1,0 0 0,0 0 0,0 0 0,0-1-1,0 1 1,0 0 0,0 0 0,0 0 0,0 0-1,0 0 1,1 0 0,-1 0 0,0 0 0,1 0-1,-1 0 1,0 0 0,1-1 0,-1 1-1,1 0 1,1 1 0,0 1-16,0-1 0,0 1 0,1-1 0,-1 0-1,1 0 1,0 0 0,0 0 0,0 0 0,3 1 0,14 4-398,1-1-1,0-2 1,1 0 0,24 2-1,31 5-534,-77-11 952,1 0 1,-1-1-1,1 1 1,0 0-1,-1 0 1,1 0-1,0 0 1,-1 1-1,1-1 1,-1 0-1,1 0 1,0 0-1,-1 0 0,1 1 1,-1-1-1,1 0 1,-1 0-1,1 1 1,-1-1-1,1 0 1,-1 1-1,1-1 1,-1 1-1,1-1 1,-1 1-1,0-1 0,1 1 1,-1-1-1,0 1 1,1-1-1,-1 1 1,0-1-1,0 1 1,1 0-1,-1-1 1,0 1-1,0-1 0,0 1 1,0 0-1,0-1 1,0 1-1,0-1 1,0 1-1,0 0 1,0-1-1,0 1 1,0-1-1,0 1 1,-1 0-1,1-1 0,0 1 1,0-1-1,-1 1 1,1-1-1,0 1 1,-1-1-1,1 1 1,-1-1-1,1 1 1,-1-1-1,1 1 1,0-1-1,-1 0 0,0 1 1,1-1-1,-1 0 1,1 0-1,-1 1 1,0-1-1,-40 25 852,33-21-759,-1-1 0,1 0 0,-1-1 0,0 1 0,1-2 1,-1 1-1,0-1 0,-15 0 0,21-1-183,0-1-1,0 1 1,0-1 0,0 0 0,0 0-1,0 0 1,0 0 0,0 0 0,0-1-1,0 1 1,-3-4 0,3 3-237,1 0 0,-1 0-1,1-1 1,0 1 0,0-1 0,1 0 0,-1 0-1,0 1 1,1-1 0,0 0 0,-1 0-1,1 0 1,0-4 0,-5-28-5398,5-5-2284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9.161"/>
    </inkml:context>
    <inkml:brush xml:id="br0">
      <inkml:brushProperty name="width" value="0.025" units="cm"/>
      <inkml:brushProperty name="height" value="0.025" units="cm"/>
      <inkml:brushProperty name="color" value="#66CC00"/>
    </inkml:brush>
  </inkml:definitions>
  <inkml:trace contextRef="#ctx0" brushRef="#br0">1 60 13741,'0'0'7687,"78"3"-6598,-31-14-256,8-3-737,4 2-256,-2-1-2274,-7 0-3620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9.571"/>
    </inkml:context>
    <inkml:brush xml:id="br0">
      <inkml:brushProperty name="width" value="0.025" units="cm"/>
      <inkml:brushProperty name="height" value="0.025" units="cm"/>
      <inkml:brushProperty name="color" value="#66CC00"/>
    </inkml:brush>
  </inkml:definitions>
  <inkml:trace contextRef="#ctx0" brushRef="#br0">0 328 17521,'0'0'4980,"11"-8"-4179,36-26-522,-2-2 1,-1-3-1,-2-1 1,-2-2-1,47-63 0,-74 84-238,-11 19 26,-4 3 18,-18 34 224,9-6-144,2 0 0,1 1 0,1-1-1,2 1 1,1 1 0,1-1 0,2 40 0,5-48-1062,8-17-6999,-5-5-3960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0.039"/>
    </inkml:context>
    <inkml:brush xml:id="br0">
      <inkml:brushProperty name="width" value="0.025" units="cm"/>
      <inkml:brushProperty name="height" value="0.025" units="cm"/>
      <inkml:brushProperty name="color" value="#66CC00"/>
    </inkml:brush>
  </inkml:definitions>
  <inkml:trace contextRef="#ctx0" brushRef="#br0">1 32 11979,'0'0'9898,"68"4"-8297,-33-4-352,12 0-704,3-6-353,5-5-128,1 2-96,-8 3-288,-9 3-1250,-12 3-736,-11 0-641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0.383"/>
    </inkml:context>
    <inkml:brush xml:id="br0">
      <inkml:brushProperty name="width" value="0.025" units="cm"/>
      <inkml:brushProperty name="height" value="0.025" units="cm"/>
      <inkml:brushProperty name="color" value="#66CC00"/>
    </inkml:brush>
  </inkml:definitions>
  <inkml:trace contextRef="#ctx0" brushRef="#br0">1 34 14510,'0'0'6342,"64"19"-5413,-21-19-417,9-9-384,3-1-96,2-1-128,2 2-609,2 3-1697,-4 2-1409,-5 0-1442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0.746"/>
    </inkml:context>
    <inkml:brush xml:id="br0">
      <inkml:brushProperty name="width" value="0.025" units="cm"/>
      <inkml:brushProperty name="height" value="0.025" units="cm"/>
      <inkml:brushProperty name="color" value="#66CC00"/>
    </inkml:brush>
  </inkml:definitions>
  <inkml:trace contextRef="#ctx0" brushRef="#br0">248 68 10410,'0'0'3630,"1"-10"-406,-1 7-3063,0 0 116,1 0 0,-1 0-1,0 0 1,0 0 0,-1 0 0,1-1 0,0 1-1,-1 0 1,-2-5 0,2 7-155,0-1 0,0 1-1,0 0 1,0-1 0,0 1 0,-1 0 0,1 0-1,0 0 1,-1 0 0,1 0 0,-1 0 0,0 1-1,1-1 1,-1 0 0,0 1 0,1-1 0,-1 1-1,0-1 1,1 1 0,-1 0 0,0 0 0,0 0-1,1 0 1,-4 0 0,-7 1 184,1 0 0,0 0 0,0 1 0,0 0 0,0 1 0,-14 5 0,22-7-283,0 0 0,0 0 0,0 0 0,0 1 0,0-1 1,0 1-1,0 0 0,1 0 0,-1 0 0,0 0 0,1 0 1,0 1-1,0-1 0,0 1 0,0-1 0,0 1 0,0 0 1,0 0-1,1 0 0,0 0 0,-1 0 0,1 0 0,0 0 1,1 0-1,-2 7 0,3-9-15,-1 0 1,1 0-1,-1-1 0,1 1 0,0 0 1,-1 0-1,1-1 0,0 1 1,0 0-1,0-1 0,0 1 1,-1-1-1,1 1 0,0-1 1,0 1-1,0-1 0,0 1 1,0-1-1,0 0 0,0 0 1,0 0-1,0 0 0,0 1 0,0-1 1,0 0-1,0-1 0,0 1 1,0 0-1,0 0 0,0 0 1,2-1-1,37-6 20,-28 3-474,0-1 0,0 0 1,17-12-1,30-13-1909,-58 30 2350,-1 0 0,0 0 0,1 0 0,-1 0 0,1 0-1,-1 0 1,1 1 0,-1-1 0,0 0 0,1 0 0,-1 0 0,1 0-1,-1 0 1,0 1 0,1-1 0,-1 0 0,0 0 0,1 1 0,-1-1-1,0 0 1,1 1 0,-1-1 0,0 0 0,0 1 0,1-1 0,-1 0-1,0 1 1,0-1 0,0 0 0,1 1 0,-1-1 0,0 1 0,0-1-1,0 0 1,0 1 0,0-1 0,0 1 0,0-1 0,0 1 0,0-1-1,0 0 1,0 1 0,0-1 0,0 1 0,0-1 0,-1 0-1,1 1 1,0-1 0,0 1 0,0-1 0,-1 1 0,-6 30 83,6-27-44,-9 49 555,2 1 0,3 1 0,2-1-1,5 62 1,-1-37 1,-2-73-423,0 1-1,0-1 0,0 0 0,-1 0 0,0 0 0,0 0 0,-1-1 0,1 1 0,-1-1 0,0 1 1,-1-1-1,1 0 0,-1 0 0,0 0 0,-1-1 0,1 1 0,-1-1 0,1 0 0,-10 5 0,11-7-109,0 0-1,0 0 1,0 0-1,0 0 1,-1-1-1,1 1 1,-1-1-1,1 0 1,-1 0-1,1 0 1,-1-1-1,0 1 1,1-1-1,-1 0 1,0 0-1,1 0 1,-1 0-1,0-1 1,1 0-1,-1 1 1,0-1-1,1-1 1,-1 1-1,1 0 0,0-1 1,-1 0-1,1 1 1,0-1-1,0-1 1,0 1-1,0 0 1,1-1-1,-5-4 1,2 1-101,0-1 0,1 0 0,0 0 0,0 0 1,0 0-1,1 0 0,0-1 0,1 1 0,0-1 0,-2-14 0,3 14-294,0 0 0,1 0-1,0 0 1,0 0-1,1 0 1,0-1 0,0 1-1,1 1 1,0-1-1,1 0 1,0 0 0,0 1-1,0-1 1,1 1-1,0 0 1,9-12 0,50-48-6351,-26 31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1.094"/>
    </inkml:context>
    <inkml:brush xml:id="br0">
      <inkml:brushProperty name="width" value="0.025" units="cm"/>
      <inkml:brushProperty name="height" value="0.025" units="cm"/>
      <inkml:brushProperty name="color" value="#66CC00"/>
    </inkml:brush>
  </inkml:definitions>
  <inkml:trace contextRef="#ctx0" brushRef="#br0">1 49 13613,'0'0'8007,"85"-14"-6725,-29 14-706,8 0-448,2-2-32,2-1-192,-2-4-1569,-13-2-3684,-3-4-9545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2.004"/>
    </inkml:context>
    <inkml:brush xml:id="br0">
      <inkml:brushProperty name="width" value="0.025" units="cm"/>
      <inkml:brushProperty name="height" value="0.025" units="cm"/>
      <inkml:brushProperty name="color" value="#66CC00"/>
    </inkml:brush>
  </inkml:definitions>
  <inkml:trace contextRef="#ctx0" brushRef="#br0">12 264 5637,'0'0'7554,"-2"8"-5098,-8 26-219,10-33-2148,1-1 0,-1 1 0,0-1 0,0 1 1,1 0-1,-1-1 0,0 1 0,1-1 0,-1 1 0,1-1 1,-1 1-1,1-1 0,-1 1 0,1-1 0,-1 1 1,1-1-1,-1 0 0,1 1 0,-1-1 0,1 0 1,0 0-1,-1 1 0,1-1 0,-1 0 0,1 0 0,0 0 1,-1 0-1,1 0 0,0 0 0,-1 0 0,1 0 1,0 0-1,-1 0 0,1 0 0,0 0 0,-1 0 0,1 0 1,0-1-1,-1 1 0,2-1 0,28-6 1411,-4-4-1060,0-1 0,-2-2 0,1 0 0,33-27 0,80-81-429,-123 108-39,0-1 0,-1 0-1,23-34 1,-47 72-6,1 1-1,1 0 1,1 1-1,1 0 0,-4 49 1,9-73 33,0 6 13,0 0-1,1 1 0,-1-1 1,1 1-1,2 14 1,-2-21-68,0-1 1,1 1 0,-1 0-1,0-1 1,0 1 0,1 0-1,-1-1 1,0 1 0,1 0-1,-1-1 1,0 1 0,1-1-1,-1 1 1,1 0 0,-1-1-1,1 1 1,0-1 0,-1 0-1,1 1 1,-1-1-1,1 1 1,0-1 0,-1 0-1,1 1 1,0-1 0,0 0-1,1 0-254,0 0-1,1 0 0,-1-1 1,0 1-1,0-1 0,0 0 1,-1 1-1,1-1 0,0 0 1,0 0-1,0 0 0,0 0 1,-1 0-1,3-3 1,26-20-6492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2.425"/>
    </inkml:context>
    <inkml:brush xml:id="br0">
      <inkml:brushProperty name="width" value="0.025" units="cm"/>
      <inkml:brushProperty name="height" value="0.025" units="cm"/>
      <inkml:brushProperty name="color" value="#66CC00"/>
    </inkml:brush>
  </inkml:definitions>
  <inkml:trace contextRef="#ctx0" brushRef="#br0">120 1 16976,'0'0'2232,"-8"0"-49,2 0-1883,-1 0 0,0 0 0,0 1 0,1 0 0,-1 0 0,1 0 0,-1 1 0,1 0-1,-1 0 1,1 1 0,0 0 0,0 0 0,0 0 0,1 1 0,-9 5 0,14-8-299,0-1 1,0 0-1,-1 0 0,1 0 0,0 0 0,0 0 1,0 1-1,0-1 0,-1 0 0,1 0 1,0 0-1,0 1 0,0-1 0,0 0 1,0 0-1,0 0 0,0 1 0,0-1 0,0 0 1,0 0-1,0 1 0,0-1 0,0 0 1,0 0-1,0 0 0,0 1 0,0-1 0,0 0 1,0 0-1,0 1 0,0-1 0,0 0 1,0 0-1,0 0 0,0 1 0,0-1 0,1 0 1,-1 0-1,0 0 0,0 1 0,13 3 36,20-4-56,-28 0-17,99-1-1395,-102 2 1424,0-1-1,-1 1 0,1-1 1,0 1-1,-1 0 0,1-1 1,0 1-1,-1 0 0,1 0 1,-1 0-1,1 0 0,-1 1 0,0-1 1,1 0-1,-1 1 0,0-1 1,0 0-1,0 1 0,0 0 1,0-1-1,0 1 0,0-1 0,-1 1 1,1 0-1,-1 0 0,1-1 1,0 4-1,8 55-166,-8-52 168,0 7 23,4 26 561,-2 2 0,-5 70 0,2-111-440,0 0 0,0 0 0,-1-1 0,1 1 0,0 0 0,-1 0 0,1 0 0,-1-1 0,1 1 0,-1 0 0,0 0 0,0-1 0,0 1 0,0-1 0,0 1 0,0-1 0,0 1 0,0-1 0,-1 0 0,-1 2 0,2-3-83,-1 1 0,1-1 0,0 0 0,-1 0 0,1 1 1,0-1-1,-1 0 0,1-1 0,0 1 0,-1 0 0,1 0 0,0 0 0,-1-1 0,1 1 0,0-1 0,-1 1 0,1-1 0,0 1 0,0-1 0,-2-1 0,-8-7-124,0 1-1,1-1 0,1-1 1,-11-13-1,11 13-91,-32-36-4750,49 45-3875,-3 0 6479,13 0-4783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3.002"/>
    </inkml:context>
    <inkml:brush xml:id="br0">
      <inkml:brushProperty name="width" value="0.025" units="cm"/>
      <inkml:brushProperty name="height" value="0.025" units="cm"/>
      <inkml:brushProperty name="color" value="#66CC00"/>
    </inkml:brush>
  </inkml:definitions>
  <inkml:trace contextRef="#ctx0" brushRef="#br0">21 1 13997,'0'0'4484,"-20"62"-3491,20-30 737,0 4-417,0 6-864,4 0-353,3-2-64,2-2 0,0-8-961,1-9-1922,5-12-2722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4.196"/>
    </inkml:context>
    <inkml:brush xml:id="br0">
      <inkml:brushProperty name="width" value="0.025" units="cm"/>
      <inkml:brushProperty name="height" value="0.025" units="cm"/>
      <inkml:brushProperty name="color" value="#66CC00"/>
    </inkml:brush>
  </inkml:definitions>
  <inkml:trace contextRef="#ctx0" brushRef="#br0">1 0 9577,'0'0'5669,"0"4"-2946,0 12-1218,0 7 706,0 5-706,0 3-672,0 0-449,0-1-224,0-4-96,5-6-64,6-7-288,1-7-961,4-6-577,7-6-480,2-17-1474,0-8-3170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3.610"/>
    </inkml:context>
    <inkml:brush xml:id="br0">
      <inkml:brushProperty name="width" value="0.025" units="cm"/>
      <inkml:brushProperty name="height" value="0.025" units="cm"/>
    </inkml:brush>
  </inkml:definitions>
  <inkml:trace contextRef="#ctx0" brushRef="#br0">2 1 12588,'0'0'6497,"0"8"-5574,0 29 212,-1-6-809,1-1 0,1 0 0,2 1 0,11 50 1,-14-79-317,1 0 1,-1-1-1,1 1 1,-1 0-1,1 0 1,0 0-1,0-1 1,0 1-1,0-1 1,0 1-1,0 0 1,0-1-1,0 0 1,1 1-1,-1-1 1,1 0-1,-1 0 1,1 1-1,-1-1 1,1-1-1,0 1 1,-1 0-1,1 0 1,0 0-1,2 0 1,0-1 13,-1 0 1,1 0 0,-1-1-1,0 1 1,1-1-1,-1 1 1,0-1 0,0 0-1,1-1 1,-1 1-1,0 0 1,0-1 0,3-2-1,6-4 7,-1 0-1,0-1 1,-1 0-1,0-1 1,18-21-1,-27 29 36,-1 1 0,1-1 0,0 0 0,0 0 0,0 1 0,1-1 0,-1 1 0,0-1 0,1 1 0,-1-1 0,1 1 0,-1 0-1,1 0 1,-1 0 0,1 0 0,0 0 0,0 0 0,-1 0 0,1 0 0,0 1 0,0-1 0,0 1 0,0-1 0,0 1 0,0 0 0,0 0 0,0 0-1,0 0 1,0 0 0,0 0 0,0 1 0,0-1 0,0 0 0,0 1 0,-1 0 0,4 1 0,17 0-65,0-1 0,0-1 0,0-1 0,0-1 1,-1 0-1,40-11 0,27-3 402,-74 14-98,1-1 0,0-1 0,-1 0 0,22-9 0,-30 11-539,-1-1-1,1 0 0,-1 0 0,0-1 1,0 1-1,0-1 0,0 0 1,4-6-1,-9 10 146,6-8-2309,-7 2-3021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4.623"/>
    </inkml:context>
    <inkml:brush xml:id="br0">
      <inkml:brushProperty name="width" value="0.025" units="cm"/>
      <inkml:brushProperty name="height" value="0.025" units="cm"/>
      <inkml:brushProperty name="color" value="#66CC00"/>
    </inkml:brush>
  </inkml:definitions>
  <inkml:trace contextRef="#ctx0" brushRef="#br0">164 20 13869,'0'0'6011,"-8"-4"-4142,6 2-1803,-1 0 0,0 0 1,0 1-1,0-1 1,0 1-1,0 0 1,0 0-1,-1 0 0,1 0 1,0 1-1,0-1 1,-1 1-1,1 0 1,0 0-1,-1 0 1,1 0-1,0 1 0,-1-1 1,1 1-1,0 0 1,0 0-1,0 0 1,0 0-1,0 0 0,0 1 1,-4 2-1,-38 31 316,43-34-364,0 0 1,1 0-1,-1 1 1,1-1 0,-1 0-1,1 1 1,-1-1-1,1 1 1,0 0 0,0-1-1,0 1 1,0 0-1,0 0 1,0-1 0,1 1-1,-1 0 1,0 0-1,1 0 1,0 0-1,-1 0 1,1 0 0,0 0-1,0 0 1,0 0-1,1 3 1,1-4-4,1 0-1,-1 0 1,1 0-1,0 0 1,0-1-1,-1 1 1,1-1-1,0 0 1,0 0-1,-1 0 1,1 0-1,0 0 1,3-1-1,3 0 23,137-8-1387,-145 9 1337,1 0 0,-1 1 0,1-1 0,0 1 0,-1-1 0,1 1 0,-1 0 0,0 0 0,1-1 0,-1 1 0,1 0 0,-1 0 0,0 1 0,0-1 0,0 0 0,0 0 0,0 1 0,0-1 0,0 0 0,0 1 0,0-1 0,0 1 0,-1-1 0,1 1 1,-1-1-1,1 1 0,-1 0 0,0-1 0,1 1 0,-1 0 0,0 2 0,0 66 276,-1-50-10,1-1 41,2-7 112,-2-1 1,0 1 0,0 0-1,-1 0 1,-1 0 0,0 0-1,-1-1 1,0 1 0,0-1 0,-10 20-1,12-30-314,0 1 0,-1-1 0,1 1 0,-1-1-1,1 1 1,-1-1 0,0 0 0,0 0 0,1 0 0,-1 0-1,0 0 1,0 0 0,0 0 0,0-1 0,0 1 0,0-1-1,0 1 1,0-1 0,0 0 0,0 0 0,-1 0-1,1 0 1,0 0 0,0 0 0,0-1 0,0 1 0,0-1-1,0 1 1,0-1 0,-3-2 0,-4 0-104,0-2 0,0 0 0,0 0 0,-15-12 0,-33-34-2513,62 49-4373,16 0 3746,-11 1 235,13-3-2614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5.072"/>
    </inkml:context>
    <inkml:brush xml:id="br0">
      <inkml:brushProperty name="width" value="0.025" units="cm"/>
      <inkml:brushProperty name="height" value="0.025" units="cm"/>
      <inkml:brushProperty name="color" value="#66CC00"/>
    </inkml:brush>
  </inkml:definitions>
  <inkml:trace contextRef="#ctx0" brushRef="#br0">296 89 10186,'1'-8'6310,"0"5"-6108,0 0 0,-1 1 0,1-1-1,-1 1 1,0-1 0,0 0 0,0 1 0,0-1 0,0 0 0,-1 1 0,1-1 0,-1 0 0,0 1 0,1-1 0,-1 1 0,-1-1 0,1 1 0,0 0 0,0-1 0,-1 1 0,1 0 0,-1 0 0,0 0 0,0 0 0,0 0 0,0 0 0,0 1 0,0-1 0,0 1 0,0-1 0,-1 1 0,1 0 0,0 0 0,-1 0 0,1 0-1,-1 0 1,0 0 0,1 1 0,-1 0 0,0-1 0,-3 1 0,0 0-155,-1-1-1,1 2 0,-1-1 1,1 1-1,-1 0 1,1 0-1,-1 1 0,1 0 1,0 0-1,0 0 0,0 1 1,0 0-1,0 0 1,1 0-1,-1 1 0,1 0 1,0 0-1,0 0 0,0 1 1,1 0-1,-1 0 1,1 0-1,0 0 0,1 1 1,-1-1-1,1 1 0,0 0 1,1 0-1,-1 0 1,1 0-1,-2 13 0,3-18-37,1 0 1,0 1-1,0-1 0,0 0 0,0 0 0,0 0 0,0 0 0,0 1 0,1-1 0,-1 0 0,0 0 1,0 0-1,1 0 0,-1 0 0,1 0 0,-1 1 0,1-1 0,0 0 0,-1 0 0,1-1 0,0 1 1,0 0-1,-1 0 0,1 0 0,2 1 0,-1-1 8,1 0 0,-1 0 0,1 0 0,-1 0 0,1-1 0,-1 1 0,1-1 1,-1 1-1,1-1 0,0 0 0,3 0 0,3-1 14,0 0-1,0-1 1,-1 0 0,1 0 0,0 0-1,10-6 1,34-29-292,-45 30-7,0 0 0,1 0 0,0 1 0,16-7-1,-25 13 251,1 0 0,-1 0-1,1 0 1,-1 0 0,1 1-1,-1-1 1,1 0 0,-1 0-1,0 1 1,1-1-1,-1 0 1,1 1 0,-1-1-1,0 0 1,1 1 0,-1-1-1,0 1 1,1-1-1,-1 0 1,0 1 0,1-1-1,-1 1 1,0-1 0,0 1-1,0-1 1,0 1-1,0-1 1,1 1 0,-1 0-1,0-1 1,0 1 0,0-1-1,0 1 1,0-1-1,-1 1 1,4 27 14,-3-25-14,0 189 2751,0-188-2615,0-1 0,0 1 0,0-1 0,-1 1 0,1-1-1,-1 0 1,0 1 0,0-1 0,0 0 0,0 1-1,-1-1 1,1 0 0,-1 0 0,0 0 0,0 0 0,0 0-1,0 0 1,-1-1 0,1 1 0,-1-1 0,1 0 0,-1 0-1,0 1 1,0-2 0,0 1 0,0 0 0,0-1-1,0 1 1,-1-1 0,1 0 0,0 0 0,-6 1 0,-8-1-170,0-1 1,0 0 0,0-1 0,0-1-1,-29-7 1,-34-2-6733,61 11-6,-1 0-4730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5.447"/>
    </inkml:context>
    <inkml:brush xml:id="br0">
      <inkml:brushProperty name="width" value="0.025" units="cm"/>
      <inkml:brushProperty name="height" value="0.025" units="cm"/>
      <inkml:brushProperty name="color" value="#66CC00"/>
    </inkml:brush>
  </inkml:definitions>
  <inkml:trace contextRef="#ctx0" brushRef="#br0">0 120 13997,'0'0'4559,"9"4"-3112,3 0-997,0-1 1,0 0-1,0-1 1,1-1-1,-1 1 1,1-2 0,21-1-1,102-17 2418,-103 12-2491,571-74 1849,-432 67-2487,265 13-1,-254 27 152,-57-6 450,-164-54-4761,27 23 1352,-16-15-6119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6.617"/>
    </inkml:context>
    <inkml:brush xml:id="br0">
      <inkml:brushProperty name="width" value="0.025" units="cm"/>
      <inkml:brushProperty name="height" value="0.025" units="cm"/>
      <inkml:brushProperty name="color" value="#66CC00"/>
    </inkml:brush>
  </inkml:definitions>
  <inkml:trace contextRef="#ctx0" brushRef="#br0">1 315 13004,'11'-5'4767,"99"-105"1330,-66 66-5642,-2-2 1,46-64 0,-88 110-453,0 0 0,0 1 0,0-1 0,0 0 0,0 0 1,0 0-1,0 0 0,0 0 0,0 0 0,0 0 0,0 0 1,0 0-1,1 0 0,-1 0 0,0 0 0,0 0 0,0 1 1,0-1-1,0 0 0,0 0 0,0 0 0,0 0 1,0 0-1,0 0 0,0 0 0,0 0 0,0 0 0,0 0 1,0 0-1,0 0 0,0 0 0,1 0 0,-1 0 0,0 0 1,0 0-1,0 0 0,0 0 0,0 0 0,0 0 0,0 0 1,0 0-1,0 0 0,0 0 0,0 0 0,0 0 1,0 0-1,1 0 0,-1 0 0,0 0 0,0 0 0,0 0 1,0 0-1,-1 14 47,-5 17-7,-18 41 67,14-47-86,2-1-1,1 1 1,1 0-1,1 0 1,-3 39-1,8-63-86,0-1 0,0 1 0,0 0 0,0 0 0,0 0 1,0 0-1,0 0 0,0 0 0,1 0 0,-1 0 0,0 0 0,1-1 0,-1 1 0,0 0 0,1 0 0,-1 0 0,1-1 0,0 1 1,-1 0-1,1 0 0,-1-1 0,1 1 0,0-1 0,0 1 0,-1 0 0,1-1 0,0 0 0,0 1 0,1 0 0,-1-1-304,1 0 0,-1 0-1,1 0 1,-1 0-1,1 0 1,-1 0 0,0 0-1,1 0 1,-1-1 0,1 1-1,-1-1 1,0 1-1,1-1 1,-1 1 0,0-1-1,0 0 1,1 1-1,-1-1 1,2-2 0,14-16-7785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8.012"/>
    </inkml:context>
    <inkml:brush xml:id="br0">
      <inkml:brushProperty name="width" value="0.025" units="cm"/>
      <inkml:brushProperty name="height" value="0.025" units="cm"/>
      <inkml:brushProperty name="color" value="#66CC00"/>
    </inkml:brush>
  </inkml:definitions>
  <inkml:trace contextRef="#ctx0" brushRef="#br0">34 58 7143,'-1'0'452,"0"0"1,-1 0-1,1 0 0,0 0 1,0 0-1,-1 0 1,1-1-1,0 1 0,0-1 1,0 1-1,-1-1 1,1 1-1,0-1 0,0 0 1,0 1-1,0-1 0,0 0 1,0 0-1,-1-1 1,2 2-301,0-1 1,0 0-1,0 1 1,0-1-1,0 0 1,0 1-1,0-1 1,0 0-1,0 1 1,1-1-1,-1 1 1,0-1-1,0 0 1,1 1-1,-1-1 1,0 1-1,1-1 1,-1 1 0,1-1-1,-1 1 1,0-1-1,1 1 1,-1-1-1,1 1 1,0-1-1,4-3 187,0 1 0,0 0 0,0 0-1,0 0 1,1 0 0,9-3 0,-2 4-64,0-1-1,0 2 1,1 0 0,-1 0 0,20 3-1,-30-2-246,-1 0-1,1 1 1,0-1-1,0 1 0,0 0 1,0 0-1,-1 0 1,1 0-1,0 0 1,-1 1-1,1-1 0,-1 1 1,4 2-1,-5-2 10,0-1-1,0 0 0,-1 1 0,1-1 1,0 1-1,-1-1 0,1 0 1,-1 1-1,0-1 0,1 1 0,-1 0 1,0-1-1,0 1 0,0-1 0,0 1 1,0-1-1,0 1 0,-1-1 1,1 1-1,-1-1 0,1 1 0,-1-1 1,1 1-1,-1-1 0,0 0 1,1 1-1,-3 1 0,-5 9 112,-1-1 0,-1-1 0,0 0 0,0 0 0,-1-1-1,0 0 1,0-1 0,-17 9 0,-26 21-27,43-29-173,-15 15 331,26-23-257,-1 0-1,1-1 1,0 1 0,-1 0-1,1 0 1,0 0 0,0-1 0,0 1-1,0 0 1,0 0 0,0 0-1,0 0 1,0-1 0,0 1 0,0 0-1,0 0 1,0 0 0,1 0-1,-1-1 1,0 1 0,1 0 0,-1 0-1,1-1 1,-1 1 0,0 0-1,1-1 1,0 1 0,-1 0-1,1-1 1,-1 1 0,1-1 0,0 1-1,-1-1 1,1 1 0,0-1-1,-1 1 1,3-1 0,11 15 438,-9-10 1388,-4-16-1743,13-1-7877,-4 4-87,-2 2 556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8.417"/>
    </inkml:context>
    <inkml:brush xml:id="br0">
      <inkml:brushProperty name="width" value="0.025" units="cm"/>
      <inkml:brushProperty name="height" value="0.025" units="cm"/>
      <inkml:brushProperty name="color" value="#66CC00"/>
    </inkml:brush>
  </inkml:definitions>
  <inkml:trace contextRef="#ctx0" brushRef="#br0">29 254 6022,'0'0'9796,"-5"8"-7586,-17 24-347,22-32-1810,0 0 0,0 0 0,0 1 0,-1-1 0,1 0 0,0 0 0,0 0 0,0 1 0,0-1 0,0 0 0,-1 0 0,1 1 0,0-1 0,0 0 0,0 1 0,0-1 0,0 0 0,0 0 0,0 1 0,0-1 0,0 0 0,0 0 0,0 1 0,0-1 0,0 0 0,0 0 0,0 1 0,0-1 0,1 0 0,-1 0 0,0 1 0,0-1 0,0 0 0,0 0 0,0 1 0,1-1 0,-1 0 0,0 0 0,0 0 0,0 1 0,1-1 0,-1 0 0,0 0 0,0 0 0,1 0 0,-1 0 0,0 0 0,0 1 0,1-1 0,-1 0 0,0 0 0,0 0 0,1 0 0,-1 0 0,0 0 0,0 0 0,1 0 0,-1 0-1,0 0 1,0 0 0,1 0 0,-1 0 0,0 0 0,1-1 0,-1 1 0,18-3 1233,-1-7-910,0-1 0,0 0 0,-1-1-1,-1-1 1,0-1 0,-1 0 0,18-23 0,-10 13-265,-12 13-90,1 1 36,-1-1 1,0 0-1,0-1 0,-1 0 0,0 0 0,-1-1 0,-1 0 0,0-1 0,8-22 0,-54 96 610,17-18-634,1 0-1,3 2 0,1 0 0,-11 49 0,30-82-1123,9-18-1657,9-18-4581,-9 5-978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8.808"/>
    </inkml:context>
    <inkml:brush xml:id="br0">
      <inkml:brushProperty name="width" value="0.025" units="cm"/>
      <inkml:brushProperty name="height" value="0.025" units="cm"/>
      <inkml:brushProperty name="color" value="#66CC00"/>
    </inkml:brush>
  </inkml:definitions>
  <inkml:trace contextRef="#ctx0" brushRef="#br0">31 50 10826,'0'0'7639,"9"-8"-5717,32-23-80,-40 30-1689,0 0 0,0 0 0,0 0 0,1 0 0,-1 0 0,0 1 0,0-1 0,1 0 0,-1 1 1,1-1-1,-1 1 0,0 0 0,1-1 0,-1 1 0,1 0 0,-1 0 0,1 0 0,-1 0 0,1 0 0,-1 0 0,1 0 0,-1 1 0,3 0 0,-3 0-51,0 0-1,0 0 1,0 0 0,0 0-1,0 1 1,0-1 0,0 0-1,0 0 1,-1 1-1,1-1 1,-1 1 0,1-1-1,-1 1 1,0-1 0,1 1-1,-1-1 1,0 0-1,0 3 1,0 4 134,0-1 0,0 1 0,-1-1-1,0 1 1,-1-1 0,-4 15 0,-1-10-39,0 0 0,-1-1 1,0 0-1,-1 0 0,-12 11 0,-29 38 702,50-59-893,-1 0-1,0 0 1,0 0 0,0 0 0,1 0 0,-1 0-1,1 0 1,-1 0 0,1 1 0,-1-1 0,1 0-1,0 0 1,-1 1 0,1-1 0,0 0-1,0 0 1,0 1 0,0-1 0,0 0 0,0 1-1,1-1 1,-1 0 0,0 0 0,1 1 0,-1-1-1,1 1 1,0-1-3,1 1 0,-1-1 0,1 0 0,-1 0 0,1 0 1,-1 0-1,1-1 0,-1 1 0,1 0 0,0-1 0,-1 1 0,1-1 0,0 1 0,0-1 0,-1 0 0,3 0 0,8 1-233,1-1-1,-1-1 0,0 0 1,16-4-1,28-13-3068,-21 0-2541,-11 4-1613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9.167"/>
    </inkml:context>
    <inkml:brush xml:id="br0">
      <inkml:brushProperty name="width" value="0.025" units="cm"/>
      <inkml:brushProperty name="height" value="0.025" units="cm"/>
      <inkml:brushProperty name="color" value="#66CC00"/>
    </inkml:brush>
  </inkml:definitions>
  <inkml:trace contextRef="#ctx0" brushRef="#br0">43 1 17553,'0'0'5861,"-23"55"-3619,16-33-961,2 3-320,1 0-320,4 0-449,-3-4-128,3-2-32,0-2-64,0-4-1057,0-5-961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9.629"/>
    </inkml:context>
    <inkml:brush xml:id="br0">
      <inkml:brushProperty name="width" value="0.025" units="cm"/>
      <inkml:brushProperty name="height" value="0.025" units="cm"/>
      <inkml:brushProperty name="color" value="#66CC00"/>
    </inkml:brush>
  </inkml:definitions>
  <inkml:trace contextRef="#ctx0" brushRef="#br0">140 56 13485,'0'0'7137,"0"-8"-4393,-1 5-2552,1 0-1,-1 1 0,1-1 1,-1 1-1,0-1 1,0 1-1,0-1 1,0 1-1,-1-1 1,1 1-1,-1 0 0,1 0 1,-1 0-1,0 0 1,-2-2-1,3 3-146,0 0 0,-1 1 0,1-1 0,-1 1 0,0-1 0,1 1 0,-1-1 0,1 1 0,-1 0 0,1 0 0,-1 0 0,0 0-1,1 0 1,-1 0 0,0 0 0,1 0 0,-1 1 0,1-1 0,-1 1 0,1-1 0,-1 1 0,1 0 0,-1-1 0,1 1 0,-1 0 0,1 0 0,0 0-1,0 0 1,-1 0 0,1 0 0,0 1 0,0-1 0,-2 3 0,-4 5-36,-1 1-1,1 1 1,1-1-1,0 1 1,0 0-1,1 1 1,1-1-1,0 1 1,0 0 0,1 0-1,1 0 1,0 1-1,0-1 1,1 23-1,1-33-2,0 0 1,0 0-1,0 0 0,0 0 0,0 0 0,1 0 0,-1 0 0,1 0 0,-1-1 1,1 1-1,-1 0 0,1 0 0,0 0 0,0-1 0,0 1 0,0 0 1,0-1-1,1 1 0,-1-1 0,0 0 0,1 1 0,-1-1 0,1 0 1,-1 0-1,1 0 0,0 0 0,-1 0 0,1 0 0,0 0 0,0 0 1,0-1-1,-1 1 0,1-1 0,0 0 0,0 1 0,0-1 0,0 0 1,0 0-1,0 0 0,0 0 0,0 0 0,0-1 0,0 1 0,-1-1 0,5 0 1,1-1 14,1 0 0,-1-1 1,0 1-1,0-1 1,-1 0-1,1-1 0,0 0 1,-1 0-1,0 0 1,0-1-1,5-5 0,-5 3-1,-1-1-1,0 1 1,-1-1 0,0 0-1,0 0 1,-1 0-1,0-1 1,0 1-1,-1-1 1,0 0-1,-1 1 1,1-1-1,-2 0 1,0-17-1,0 23-15,0 0 0,0 0-1,0 0 1,-1 0 0,0 0-1,1 0 1,-1 0 0,0 0-1,0 0 1,-1 0 0,1 0-1,-1 1 1,1-1 0,-1 0-1,0 1 1,0-1-1,0 1 1,0 0 0,-1 0-1,1 0 1,0 0 0,-1 0-1,0 0 1,1 1 0,-1-1-1,0 1 1,0-1 0,0 1-1,0 0 1,0 1 0,0-1-1,0 0 1,0 1 0,0 0-1,0-1 1,0 1 0,0 0-1,0 1 1,-1-1 0,1 1-1,0-1 1,0 1 0,-5 2-1,5-2-61,0 1 0,0-1-1,0 1 1,0 0 0,1 0 0,-1 1-1,0-1 1,1 0 0,0 1-1,-1 0 1,1-1 0,0 1 0,0 0-1,1 0 1,-1 0 0,1 0-1,-1 1 1,0 3 0,1-5-90,0-1 0,0 1 0,1-1-1,-1 1 1,0 0 0,1-1 0,0 1 0,-1 0 0,1-1 0,0 1 0,0 0 0,0-1-1,0 1 1,0 0 0,0 0 0,0-1 0,1 1 0,-1 0 0,1-1 0,-1 1 0,1-1-1,0 1 1,-1 0 0,1-1 0,0 1 0,0-1 0,0 0 0,0 1 0,0-1-1,0 0 1,1 0 0,-1 0 0,0 1 0,1-1 0,-1-1 0,3 3 0,1-2-743,0 0 0,0-1 0,1 1 0,-1-1 0,0 0 1,0 0-1,10-2 0,18-6-5376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0.042"/>
    </inkml:context>
    <inkml:brush xml:id="br0">
      <inkml:brushProperty name="width" value="0.025" units="cm"/>
      <inkml:brushProperty name="height" value="0.025" units="cm"/>
      <inkml:brushProperty name="color" value="#66CC00"/>
    </inkml:brush>
  </inkml:definitions>
  <inkml:trace contextRef="#ctx0" brushRef="#br0">86 0 11627,'0'0'14915,"-10"8"-14018,4-3-799,0 0 0,0-1 0,0 2 0,1-1 0,0 1 0,0-1-1,1 2 1,0-1 0,0 0 0,0 1 0,1 0 0,-1-1 0,2 1-1,-1 1 1,1-1 0,0 0 0,1 0 0,-1 1 0,1-1 0,1 15 0,0-21-91,0 0 0,0 0 0,0 0 0,0 0 0,1 0 0,-1 0 0,0 0 0,1 0 0,-1 0 0,1 0 1,-1 0-1,1-1 0,-1 1 0,1 0 0,0 0 0,-1 0 0,1-1 0,0 1 0,0 0 0,-1-1 0,1 1 1,0 0-1,0-1 0,0 1 0,0-1 0,2 1 0,0 0-3,0-1-1,0 1 1,0-1-1,0 0 1,0 0 0,0 0-1,0-1 1,0 1 0,4-2-1,5-1-222,-1-1-1,1 0 0,17-10 0,-8 2-446,-13 7 535,1 0-1,0 0 0,0 1 0,0 0 0,12-3 0,-19 31 639,-2 5 239,-1 0-1,-2 0 1,-1 0-1,0-1 1,-13 38 0,16-65-733,-1 1 0,1-1 1,-1 1-1,1-1 1,-1 0-1,0 0 0,0 0 1,1 0-1,-1 0 1,0 0-1,0 0 0,0-1 1,0 1-1,0-1 1,0 1-1,0-1 0,0 0 1,0 0-1,0 0 1,0 0-1,0 0 1,-3-1-1,-48-4 79,-15-12-92,77 10-1768,16-10-5506,-24 16 6808,23-15-9308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4.402"/>
    </inkml:context>
    <inkml:brush xml:id="br0">
      <inkml:brushProperty name="width" value="0.025" units="cm"/>
      <inkml:brushProperty name="height" value="0.025" units="cm"/>
    </inkml:brush>
  </inkml:definitions>
  <inkml:trace contextRef="#ctx0" brushRef="#br0">2 103 1569,'0'0'13944,"0"10"-11221,0 3-2897,-1-1 307,1-1-1,0 1 1,1-1-1,1 1 1,4 17-1,-5-26-80,0 0-1,0 0 1,0 0-1,0 0 1,1 0-1,0-1 1,-1 1-1,1-1 1,0 1-1,0-1 1,0 0-1,1 1 1,-1-1-1,1 0 0,-1 0 1,1-1-1,-1 1 1,1-1-1,0 1 1,0-1-1,0 0 1,0 0-1,0 0 1,0 0-1,0-1 1,0 1-1,0-1 0,4 1 1,-1-1-20,1 0 1,-1-1-1,0 0 1,1 1-1,-1-2 0,0 1 1,0-1-1,0 0 0,0 0 1,0-1-1,-1 0 1,1 0-1,-1 0 0,1 0 1,-1-1-1,0 0 1,4-5-1,6-7 56,0-1-1,-1 0 1,17-30-1,-8 12 154,-22 34-227,-1 0 0,1 1-1,-1-1 1,1 0 0,-1 1-1,1-1 1,-1 1 0,1-1-1,-1 1 1,1-1 0,0 1-1,-1-1 1,1 1 0,0-1-1,-1 1 1,1 0 0,0 0-1,0-1 1,-1 1 0,1 0-1,0 0 1,0 0 0,0 0-1,-1 0 1,1 0 0,0 0 0,0 0-1,0 0 1,-1 0 0,1 0-1,0 0 1,0 0 0,0 1-1,-1-1 1,1 0 0,0 1-1,-1-1 1,1 1 0,0-1-1,-1 1 1,1-1 0,0 1-1,0 0 1,28 35 558,-12-13-496,-15-22-66,0 0 1,0 0 0,0 0 0,0 0 0,0 0-1,0 0 1,0 0 0,1 0 0,-1-1 0,0 1-1,0-1 1,1 0 0,-1 0 0,0 0 0,1 0-1,-1 0 1,0 0 0,1-1 0,-1 1 0,0-1-1,0 1 1,1-1 0,-1 0 0,0 0 0,0 0-1,0 0 1,0 0 0,0-1 0,0 1 0,0 0-1,-1-1 1,3-2 0,8-7-48,-1-1 0,-1 1 0,16-25 0,-14 19-289,-6 10 225,-4 3 60,0 0 1,0 1 0,1 0-1,-1-1 1,1 1-1,0 0 1,0 0-1,0 1 1,0-1 0,1 0-1,-1 1 1,1 0-1,6-3 1,-8 46-462,-1-39 308,-1 0 1,0 0-1,-1 0 0,1 0 0,0 0 1,-1 0-1,1 1 0,-1-1 0,1 0 1,-1 0-1,0-1 0,0 1 0,-1 2 1,1-3-185,0 0 0,1 0 1,-1-1-1,0 1 1,0 0-1,0-1 0,0 1 1,0-1-1,0 1 1,0-1-1,0 0 0,0 1 1,0-1-1,0 0 1,0 0-1,0 0 0,0 1 1,-1-1-1,-11 0-7282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0.461"/>
    </inkml:context>
    <inkml:brush xml:id="br0">
      <inkml:brushProperty name="width" value="0.025" units="cm"/>
      <inkml:brushProperty name="height" value="0.025" units="cm"/>
      <inkml:brushProperty name="color" value="#66CC00"/>
    </inkml:brush>
  </inkml:definitions>
  <inkml:trace contextRef="#ctx0" brushRef="#br0">1 54 12812,'0'0'14318,"60"-54"-25497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0.872"/>
    </inkml:context>
    <inkml:brush xml:id="br0">
      <inkml:brushProperty name="width" value="0.025" units="cm"/>
      <inkml:brushProperty name="height" value="0.025" units="cm"/>
      <inkml:brushProperty name="color" value="#66CC00"/>
    </inkml:brush>
  </inkml:definitions>
  <inkml:trace contextRef="#ctx0" brushRef="#br0">0 296 16560,'0'0'7185,"7"-5"-5679,47-33-943,-2-3 1,-2-2 0,-2-2-1,55-65 1,-92 97-411,-16 19 85,-8 16-63,3-5-173,2 0 1,0 0-1,1 1 0,0 0 0,2 0 0,0 0 1,1 1-1,0 0 0,2 0 0,1 0 1,0 26-1,1-44-45,1 0 0,-1-1 0,0 1-1,0-1 1,1 1 0,-1 0 0,0-1 0,1 1 0,-1-1 0,0 1 0,1-1 0,-1 1 0,1-1-1,-1 1 1,1-1 0,-1 0 0,1 1 0,-1-1 0,1 0 0,0 1 0,-1-1 0,1 0 0,-1 0 0,1 1-1,0-1 1,-1 0 0,1 0 0,0 0 0,-1 0 0,1 0 0,0 0 0,-1 0 0,1 0 0,-1 0-1,1 0 1,0 0 0,-1 0 0,1-1 0,0 1 0,-1 0 0,1 0 0,-1-1 0,2 0 0,26-15-5791,-7-6-1805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1.354"/>
    </inkml:context>
    <inkml:brush xml:id="br0">
      <inkml:brushProperty name="width" value="0.025" units="cm"/>
      <inkml:brushProperty name="height" value="0.025" units="cm"/>
      <inkml:brushProperty name="color" value="#66CC00"/>
    </inkml:brush>
  </inkml:definitions>
  <inkml:trace contextRef="#ctx0" brushRef="#br0">1 193 18514,'0'0'9966,"9"-4"-9699,13-6-242,-1 0 0,0-2-1,-1 0 1,-1-1 0,0-1 0,-1-1-1,0-1 1,-1 0 0,-1-2 0,26-34-1,-42 53 6,-48 142-33,44-121-529,1 0 0,0 36 0,3-58 391,0 1 1,0-1-1,0 1 1,0-1-1,0 1 1,0-1-1,0 1 0,1-1 1,-1 1-1,0-1 1,0 1-1,0-1 0,1 0 1,-1 1-1,0-1 1,1 1-1,-1-1 1,0 0-1,1 1 0,-1-1 1,0 0-1,1 0 1,-1 1-1,1-1 1,-1 0-1,1 0 0,-1 0 1,0 1-1,1-1 1,-1 0-1,1 0 0,-1 0 1,1 0-1,-1 0 1,1 0-1,-1 0 1,1 0-1,-1 0 0,1 0 1,-1 0-1,1 0 1,-1 0-1,1-1 1,-1 1-1,1 0 0,-1 0 1,0 0-1,1-1 1,-1 1-1,1 0 1,-1 0-1,0-1 0,1 1 1,-1-1-1,0 1 1,1-1-1,13-14-6260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1.687"/>
    </inkml:context>
    <inkml:brush xml:id="br0">
      <inkml:brushProperty name="width" value="0.025" units="cm"/>
      <inkml:brushProperty name="height" value="0.025" units="cm"/>
      <inkml:brushProperty name="color" value="#66CC00"/>
    </inkml:brush>
  </inkml:definitions>
  <inkml:trace contextRef="#ctx0" brushRef="#br0">57 0 16303,'0'0'8953,"8"11"-7394,24 34-331,-30-42-1134,0 1 1,0 0 0,0 0-1,-1 0 1,0 0 0,0 0-1,0 0 1,0 0 0,0 0 0,-1 0-1,0 0 1,0 0 0,0 1-1,0-1 1,-1 0 0,0 0-1,1 0 1,-1 0 0,-1 0 0,1 0-1,-3 6 1,-3 1 54,0 0 0,0 0 0,-1 0 0,-17 17 0,20-22-84,-3 2 77,4-4-68,1 0 0,-1-1 0,1 1 0,0 0 0,0 0 0,0 1 0,1-1 0,-1 1 0,1-1 0,-2 7 0,4-10-69,1 0 1,-1-1-1,0 1 1,0 0-1,1-1 1,-1 1-1,1-1 1,-1 1-1,0-1 1,1 1 0,-1-1-1,1 1 1,0-1-1,-1 1 1,1-1-1,-1 0 1,1 1-1,-1-1 1,1 0-1,0 1 1,-1-1 0,1 0-1,0 0 1,-1 0-1,1 0 1,0 0-1,-1 1 1,1-1-1,0 0 1,0-1 0,-1 1-1,1 0 1,1 0-1,30-1 11,-28 1-18,9-2-479,0 0-1,0-1 0,0 0 0,0-1 1,0 0-1,12-7 0,40-21-9764,-38 16-511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2.034"/>
    </inkml:context>
    <inkml:brush xml:id="br0">
      <inkml:brushProperty name="width" value="0.025" units="cm"/>
      <inkml:brushProperty name="height" value="0.025" units="cm"/>
      <inkml:brushProperty name="color" value="#66CC00"/>
    </inkml:brush>
  </inkml:definitions>
  <inkml:trace contextRef="#ctx0" brushRef="#br0">45 1 13869,'0'0'9001,"-31"49"-6759,28-28-833,-3 1-640,3 1-545,1-1-160,2-5-64,0-2-929,0-3-1825,5-7-1699,4-5-4035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2.395"/>
    </inkml:context>
    <inkml:brush xml:id="br0">
      <inkml:brushProperty name="width" value="0.025" units="cm"/>
      <inkml:brushProperty name="height" value="0.025" units="cm"/>
      <inkml:brushProperty name="color" value="#66CC00"/>
    </inkml:brush>
  </inkml:definitions>
  <inkml:trace contextRef="#ctx0" brushRef="#br0">128 19 10922,'0'0'12476,"-9"-2"-11376,5 1-1032,1 1-1,-1 0 1,0-1 0,0 1 0,1 0 0,-1 1-1,0-1 1,0 1 0,0 0 0,1 0 0,-1 0-1,1 0 1,-1 0 0,1 1 0,-1 0 0,1 0-1,0 0 1,-1 0 0,1 0 0,0 1 0,1-1-1,-1 1 1,0 0 0,1-1 0,0 1 0,-1 1-1,1-1 1,0 0 0,-2 5 0,1-3 116,1 0 0,-1 0 0,1 0 1,0 0-1,0 1 0,0-1 0,1 1 1,0-1-1,0 1 0,0-1 0,1 1 0,0 0 1,0-1-1,0 1 0,2 6 0,-1-8-136,0-1-1,0 0 1,1 1 0,-1-1-1,1 0 1,0 0 0,0 0-1,0 0 1,0 0-1,1-1 1,-1 1 0,1-1-1,-1 1 1,1-1-1,0 0 1,0 0 0,0 0-1,0-1 1,0 1-1,1-1 1,-1 1 0,0-1-1,1 0 1,-1 0-1,6 0 1,-6 0-38,1 0 0,0-1-1,-1 1 1,1-1 0,0 0 0,0 0 0,0-1-1,-1 1 1,1-1 0,0 0 0,-1 0 0,1 0-1,0 0 1,-1 0 0,0-1 0,1 0 0,-1 1-1,0-1 1,0-1 0,0 1 0,0 0 0,0-1 0,0 1-1,-1-1 1,1 0 0,-1 0 0,0 0 0,0 0-1,4-7 1,-3 2 3,1 0 0,-1 0 0,-1-1 0,1 1-1,-1-1 1,-1 0 0,0 1 0,0-1 0,-1 0 0,0 0 0,-2-17-1,1 23-4,0-1 0,0 1 0,-1 0 0,1-1 0,-1 1 0,0 0 0,0 0 0,0 0 0,0 1 0,-1-1 0,1 0 0,-4-2 0,5 4-44,0 0 0,0 0 0,0 1-1,0-1 1,0 0 0,0 0 0,0 1 0,0-1-1,0 0 1,0 1 0,0-1 0,0 1 0,-1 0-1,1-1 1,0 1 0,0 0 0,0 0 0,-1-1-1,1 1 1,0 0 0,0 0 0,-1 1 0,1-1-1,0 0 1,0 0 0,0 1 0,-1-1 0,1 0 0,0 1-1,0-1 1,0 1 0,0 0 0,0-1 0,0 1-1,0 0 1,0-1 0,0 1 0,-1 1 0,1 0-307,0 1 1,0-1 0,0 0-1,0 1 1,0-1 0,1 0-1,-1 1 1,1-1 0,0 1 0,0-1-1,0 5 1,1 15-6323,2-13 296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2.772"/>
    </inkml:context>
    <inkml:brush xml:id="br0">
      <inkml:brushProperty name="width" value="0.025" units="cm"/>
      <inkml:brushProperty name="height" value="0.025" units="cm"/>
      <inkml:brushProperty name="color" value="#66CC00"/>
    </inkml:brush>
  </inkml:definitions>
  <inkml:trace contextRef="#ctx0" brushRef="#br0">188 19 15791,'0'0'7682,"-11"-4"-5499,10 4-2161,-5-3 215,-1 0 1,0 1-1,0 0 0,0 0 0,0 1 0,-8-1 0,11 2-148,1 0-1,0 0 0,-1 1 1,1-1-1,0 1 0,0 0 1,0 0-1,0 0 0,0 0 1,0 1-1,0-1 0,0 1 1,0 0-1,0 0 0,1 0 1,-1 0-1,1 0 0,-1 0 1,-3 5-1,4-4-56,0 0 0,-1-1 0,1 1 0,1 0 0,-1 0 0,0 1 0,1-1 0,-1 0 0,1 0 0,0 1 0,0-1 0,1 1 0,-1-1 0,1 1 0,-1-1 1,1 1-1,1 6 0,-1-8-22,1-1 0,0 1 0,-1 0 0,1 0 0,0 0 0,0-1 0,0 1 0,0 0 0,1-1 0,-1 1 0,0-1 0,1 0 0,-1 1 0,1-1 0,0 0 0,-1 0 0,1 0 0,0 0 0,-1 0 0,1 0 0,0 0 0,0-1 0,0 1 0,0-1 0,0 1 0,0-1 0,0 0 0,0 0 0,0 0 0,0 0 0,3 0 0,1-1-20,0 1 0,0-1 1,0 1-1,0-2 0,0 1 0,0-1 1,-1 0-1,1 0 0,0 0 1,-1-1-1,7-4 0,2-3-150,0-1 1,19-19-1,-22 19 72,-11 11 87,0 0 1,0 0-1,0 0 0,0 0 0,0 0 0,0-1 0,0 1 0,0 0 0,1 0 0,-1 0 0,0 0 0,0 0 0,0 0 0,0 0 0,0 0 1,0 0-1,0 0 0,0 0 0,1-1 0,-1 1 0,0 0 0,0 0 0,0 0 0,0 0 0,0 0 0,0 0 0,1 0 0,-1 0 0,0 0 0,0 0 1,0 0-1,0 0 0,0 0 0,0 0 0,0 0 0,1 1 0,-1-1 0,0 0 0,0 0 0,0 0 0,0 0 0,0 0 0,0 0 0,0 0 0,0 0 1,1 0-1,-1 0 0,0 0 0,0 0 0,0 1 0,0-1 0,0 0 0,0 0 0,0 0 0,0 0 0,0 0 0,0 0 0,0 0 0,0 1 0,1 11-2,-5 13 68,-7 27 990,2 1 1,-4 79 0,13-130-1004,-1-1-47,1 1 1,-1 0 0,1-1-1,-1 1 1,0 0 0,0-1-1,0 1 1,0-1-1,0 1 1,0-1 0,0 1-1,0-1 1,-1 0 0,1 0-1,0 1 1,-1-1 0,1 0-1,-1 0 1,0-1-1,1 1 1,-1 0 0,1 0-1,-1-1 1,0 1 0,0-1-1,1 1 1,-1-1-1,0 0 1,-3 0 0,-63 2 47,51-2-51,4 0-640,-51 4-12929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3.166"/>
    </inkml:context>
    <inkml:brush xml:id="br0">
      <inkml:brushProperty name="width" value="0.025" units="cm"/>
      <inkml:brushProperty name="height" value="0.025" units="cm"/>
      <inkml:brushProperty name="color" value="#66CC00"/>
    </inkml:brush>
  </inkml:definitions>
  <inkml:trace contextRef="#ctx0" brushRef="#br0">0 74 15278,'0'0'6113,"14"1"-4618,240 10 2697,147-23-2666,-26-1-1372,-366 13-169,126 1-293,246-32 1,-316 23-471,2 1-1626,-25-4-4776,-33 6-1906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3.997"/>
    </inkml:context>
    <inkml:brush xml:id="br0">
      <inkml:brushProperty name="width" value="0.025" units="cm"/>
      <inkml:brushProperty name="height" value="0.025" units="cm"/>
      <inkml:brushProperty name="color" value="#66CC00"/>
    </inkml:brush>
  </inkml:definitions>
  <inkml:trace contextRef="#ctx0" brushRef="#br0">0 240 10314,'0'0'11782,"14"-3"-10165,6-3-1279,-1 0 0,0-2 0,-1 0-1,0-1 1,0-1 0,27-19 0,-25 14-149,0 1 4,0 0 1,-2-1-1,1-1 1,-2-1-1,-1 0 0,27-36 1,-58 79-186,2 0 0,1 1 0,1 0 0,1 1 0,-8 35 0,18-62 158,0 4-2488,5-3-5622,6-6-1874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5.464"/>
    </inkml:context>
    <inkml:brush xml:id="br0">
      <inkml:brushProperty name="width" value="0.025" units="cm"/>
      <inkml:brushProperty name="height" value="0.025" units="cm"/>
      <inkml:brushProperty name="color" value="#66CC00"/>
    </inkml:brush>
  </inkml:definitions>
  <inkml:trace contextRef="#ctx0" brushRef="#br0">119 67 10890,'0'0'14820,"1"-6"-14452,5-19-170,-4 18-393,2-18 2982,-8 22-1267,-8 11-1517,-1 6 4,0 0-1,2 0 0,0 1 0,0 0 0,-9 19 0,15-23 26,-1 0 0,1 0 0,1 1 1,0-1-1,1 1 0,0 0 0,0 0 0,0 21 0,3-32-26,0 0-1,0 0 1,0 1 0,0-1-1,0 0 1,0 0 0,1 0-1,-1 0 1,0 1 0,1-1-1,-1 0 1,1 0 0,-1 0-1,1 0 1,0 0-1,-1 0 1,1 0 0,0 0-1,0-1 1,0 1 0,0 0-1,-1 0 1,1 0 0,0-1-1,0 1 1,1-1 0,0 1-1,1 0 12,0 0-1,0 0 1,1 0-1,-1-1 1,0 0-1,1 0 1,-1 0-1,1 0 1,5-1-1,1-1 19,0 0 0,0 0 1,-1-1-1,1-1 0,17-8 0,-15 4-21,0-1 1,-1 0 0,0-1-1,0 0 1,-1 0-1,0-1 1,9-15-1,-15 21-2,0 0-1,-1-1 0,1 1 1,-1-1-1,-1 0 0,1 0 0,-1 0 1,0 0-1,0-1 0,-1 1 1,0 0-1,0-1 0,-1 1 0,1-1 1,-1 1-1,-1-1 0,1 1 1,-3-10-1,1 14 7,1 0 0,-1 0 0,0 0 0,0 0 0,0 0 0,0 1 1,0-1-1,0 1 0,0-1 0,0 1 0,-1 0 0,1 0 0,0 0 0,-1 0 0,1 0 0,-1 1 1,1-1-1,-1 1 0,0-1 0,1 1 0,-5 0 0,4 0-242,1 0 0,-1 0-1,1 0 1,-1 0 0,1 1 0,0-1 0,-1 1-1,1-1 1,-1 1 0,-2 1 0,5-1-78,-1-1 1,0 0 0,1 1-1,-1-1 1,1 1 0,-1-1 0,1 1-1,-1-1 1,1 1 0,-1-1-1,1 1 1,0-1 0,-1 1-1,1 0 1,0-1 0,-1 1-1,1 0 1,0-1 0,0 1 0,0 0-1,-1-1 1,1 1 0,0 0-1,0-1 1,0 1 0,0 0-1,0 0 1,0-1 0,1 1-1,-1 0 1,0-1 0,0 2 0,3 3-6170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4.767"/>
    </inkml:context>
    <inkml:brush xml:id="br0">
      <inkml:brushProperty name="width" value="0.025" units="cm"/>
      <inkml:brushProperty name="height" value="0.025" units="cm"/>
    </inkml:brush>
  </inkml:definitions>
  <inkml:trace contextRef="#ctx0" brushRef="#br0">1 1 20852,'0'0'2018,"12"47"-2499,4-47-2305,-2 0-4261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5.825"/>
    </inkml:context>
    <inkml:brush xml:id="br0">
      <inkml:brushProperty name="width" value="0.025" units="cm"/>
      <inkml:brushProperty name="height" value="0.025" units="cm"/>
      <inkml:brushProperty name="color" value="#66CC00"/>
    </inkml:brush>
  </inkml:definitions>
  <inkml:trace contextRef="#ctx0" brushRef="#br0">61 1 16239,'0'0'10864,"-4"9"-9610,-6 12-739,2-7-247,1 1 0,0 1 0,1-1 1,1 1-1,0 0 0,-3 22 0,8-37-270,1-1 0,-1 1 1,1 0-1,-1-1 0,1 1 0,-1-1 0,1 1 0,-1-1 1,1 1-1,0-1 0,-1 0 0,1 1 0,0-1 1,-1 0-1,1 1 0,0-1 0,0 0 0,-1 0 0,1 0 1,0 0-1,0 0 0,-1 1 0,1-1 0,0-1 0,0 1 1,-1 0-1,1 0 0,0 0 0,0 0 0,-1 0 1,2-1-1,28-5-602,-18 0-413,0-1 0,-1 0 0,1 0-1,-1-1 1,-1-1 0,1 0 0,-2 0 0,1-1-1,-1 0 1,13-20 0,-39 63 6167,5-14-4451,2 1 0,0 0 0,2 1-1,0-1 1,1 2 0,-5 27-1,12-48-687,-1 0-1,1 0 0,0 0 0,0 0 0,0 0 0,0-1 1,0 1-1,0 0 0,0 0 0,0 0 0,0 0 1,1 0-1,-1 0 0,0 0 0,0-1 0,1 1 0,-1 0 1,1 0-1,-1 0 0,1-1 0,-1 1 0,1 0 0,-1-1 1,1 1-1,0 0 0,-1-1 0,1 1 0,0 0 1,1-1-81,0 1 0,-1-1 1,1 0-1,-1 0 0,1 0 1,-1 0-1,1 0 0,0 0 0,-1 0 1,1 0-1,-1-1 0,1 1 1,-1 0-1,3-2 0,3-1-1580,0 0-1,0-1 0,0 1 0,-1-2 0,11-7 0,8-12-10579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6.206"/>
    </inkml:context>
    <inkml:brush xml:id="br0">
      <inkml:brushProperty name="width" value="0.025" units="cm"/>
      <inkml:brushProperty name="height" value="0.025" units="cm"/>
      <inkml:brushProperty name="color" value="#66CC00"/>
    </inkml:brush>
  </inkml:definitions>
  <inkml:trace contextRef="#ctx0" brushRef="#br0">77 1 18866,'0'0'2146,"-38"55"801,22-26-545,2-4-736,5-4-642,9-2-479,0-6-513,4-6-32,12-6-897,2-1-1409,1-5-2242,1-15-3844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6.536"/>
    </inkml:context>
    <inkml:brush xml:id="br0">
      <inkml:brushProperty name="width" value="0.025" units="cm"/>
      <inkml:brushProperty name="height" value="0.025" units="cm"/>
      <inkml:brushProperty name="color" value="#66CC00"/>
    </inkml:brush>
  </inkml:definitions>
  <inkml:trace contextRef="#ctx0" brushRef="#br0">135 55 11115,'0'0'8856,"0"-8"-7479,0-36-48,-36 67 2515,21-11-2666,1 0 0,0 1 0,-14 17 0,25-27-1150,0 0-1,1 0 0,-1 1 0,1-1 1,0 1-1,0-1 0,0 1 0,1-1 1,-1 1-1,1 0 0,0 0 0,0 0 1,0 0-1,1 0 0,-1 0 0,1 0 1,0 0-1,0 0 0,0 0 0,1 0 1,1 8-1,-1-11-20,0 0 0,1 1 1,-1-1-1,0 0 0,1 0 0,-1 0 0,1 0 1,0 0-1,-1 0 0,1 0 0,0 0 1,-1-1-1,1 1 0,0-1 0,0 1 1,-1-1-1,1 0 0,0 0 0,0 1 1,0-1-1,0 0 0,-1-1 0,4 1 1,1-1-7,0 1 0,-1-1 0,1 0 0,0 0 0,0 0 0,9-5 0,-10 3-35,0-1-1,0 0 1,0 0-1,0 0 1,-1-1-1,0 0 1,0 0-1,0 0 1,0 0-1,-1-1 0,0 1 1,0-1-1,0 0 1,2-8-1,-3 10-9,-1 0 1,0 0-1,1 0 0,-2 0 0,1 0 0,0-1 0,-1 1 0,0 0 0,0-1 0,0 1 0,0 0 0,-1-1 0,1 1 1,-1 0-1,-1 0 0,1-1 0,0 1 0,-1 0 0,0 0 0,0 1 0,-5-8 0,7 10-112,-1 0-1,0 1 0,0-1 1,0 0-1,0 1 0,0-1 1,-1 1-1,1-1 0,0 1 1,0-1-1,0 1 0,0 0 1,0 0-1,-1 0 1,-1-1-1,-3 3-5112,24 8-10696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6.881"/>
    </inkml:context>
    <inkml:brush xml:id="br0">
      <inkml:brushProperty name="width" value="0.025" units="cm"/>
      <inkml:brushProperty name="height" value="0.025" units="cm"/>
      <inkml:brushProperty name="color" value="#66CC00"/>
    </inkml:brush>
  </inkml:definitions>
  <inkml:trace contextRef="#ctx0" brushRef="#br0">106 22 10922,'0'0'11894,"-6"10"-10773,1 1-781,-1-1-1,2 0 1,-1 1-1,1 0 1,1 0-1,0 1 1,1-1-1,0 0 1,-1 17 0,4-16-358,0-1 0,0 1 0,1 0 0,1-1 0,0 0 0,1 0 0,9 21 0,-5-13-223,-7-17 286,-1 0 0,1 1 0,0-1 0,-1 1 0,1-1 0,-1 0 0,0 1 0,0-1 0,0 1 0,0-1 0,0 1-1,-1-1 1,1 1 0,-1-1 0,1 0 0,-1 1 0,0-1 0,0 0 0,0 1 0,0-1 0,0 0 0,-1 0 0,1 0 0,-1 0 0,1 0 0,-1 0 0,0-1-1,1 1 1,-1 0 0,0-1 0,0 1 0,0-1 0,-1 0 0,1 0 0,0 0 0,0 0 0,-1 0 0,1 0 0,0-1 0,-1 1 0,1-1 0,-1 1 0,1-1 0,-1 0-1,1 0 1,-1 0 0,1-1 0,-1 1 0,1 0 0,0-1 0,-1 0 0,1 1 0,0-1 0,-3-1 0,3 0-27,0 1-1,1-1 1,-1 0 0,1 0 0,-1 1 0,1-1 0,-1 0-1,1 0 1,0 0 0,0-1 0,0 1 0,0 0-1,1 0 1,-1 0 0,0-1 0,1 1 0,0 0-1,-1-1 1,1 1 0,0-3 0,1-53-196,-1 53 153,1 0 3,0-1 1,0 1 0,0 0 0,0 0 0,1 0-1,0 0 1,0 0 0,1 0 0,-1 0-1,1 0 1,0 1 0,0 0 0,0-1 0,7-5-1,5-4-6,0 1-1,30-18 1,-33 24 220,-1-1 1,1 0 0,-2-1-1,1 0 1,-1 0 0,12-17 0,-21 26-144,0-1 0,-1 0 0,1 1 0,-1-1 0,1 0 1,-1 0-1,1 0 0,-1 0 0,1 0 0,-1 1 1,0-1-1,1 0 0,-1 0 0,0 0 0,0 0 1,0 0-1,0 0 0,1 0 0,-2 0 0,1 0 0,0 0 1,0 0-1,0 0 0,0 0 0,-1 0 0,1 0 1,0 0-1,-1 0 0,1 1 0,-1-3 0,-1 2-21,0 0 1,0 0-1,1 0 0,-1 0 0,0 0 1,0 0-1,0 0 0,0 1 0,0-1 0,0 1 1,0-1-1,0 1 0,-4 0 0,-7 0-91,1 0-1,-1 1 1,-21 3-1,2 7-354,16-1-967,10 2-3447,26-11-11701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7.257"/>
    </inkml:context>
    <inkml:brush xml:id="br0">
      <inkml:brushProperty name="width" value="0.025" units="cm"/>
      <inkml:brushProperty name="height" value="0.025" units="cm"/>
      <inkml:brushProperty name="color" value="#66CC00"/>
    </inkml:brush>
  </inkml:definitions>
  <inkml:trace contextRef="#ctx0" brushRef="#br0">0 19 20083,'0'0'7623,"45"-2"-13452,-31-15-7496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7.745"/>
    </inkml:context>
    <inkml:brush xml:id="br0">
      <inkml:brushProperty name="width" value="0.025" units="cm"/>
      <inkml:brushProperty name="height" value="0.025" units="cm"/>
      <inkml:brushProperty name="color" value="#66CC00"/>
    </inkml:brush>
  </inkml:definitions>
  <inkml:trace contextRef="#ctx0" brushRef="#br0">0 397 10410,'0'0'12865,"11"-7"-11599,193-138 929,-153 105-2177,-2-2-1,46-51 0,-91 89-17,25-30 64,-28 33-65,0 0 1,0 0-1,0-1 1,0 1-1,0 0 1,0-1-1,0 1 1,-1-1-1,1 1 1,0-1-1,-1 0 1,1 1-1,-1-1 1,0 1-1,0-1 0,1 0 1,-1 1-1,0-1 1,-1-2-1,0 5-8,-1-1-1,0 1 0,1-1 1,-1 1-1,0-1 0,1 1 1,-1 0-1,1 0 0,-1 0 1,1 0-1,-1 0 0,1 0 1,0 0-1,-1 0 0,-1 3 1,-14 15-8,1 0 1,1 1-1,1 1 1,1 0 0,1 1-1,1 0 1,0 1-1,2 0 1,1 1 0,1 0-1,0 0 1,2 0-1,-3 36 1,8-59-5,0 1 0,0-1 1,0 0-1,0 1 0,0-1 0,0 0 0,0 1 1,0-1-1,0 0 0,1 1 0,-1-1 0,0 0 1,1 0-1,-1 1 0,1-1 0,0 0 0,-1 0 1,1 0-1,0 0 0,0 0 0,0 0 0,0 0 1,-1 0-1,1 0 0,1 0 0,-1 0 0,0-1 1,0 1-1,0 0 0,0-1 0,0 1 0,1-1 0,-1 1 1,0-1-1,1 0 0,-1 1 0,0-1 0,0 0 1,1 0-1,-1 0 0,0 0 0,1 0 0,-1 0 1,2-1-1,2 1-485,1-2 0,-1 1 0,1-1 0,-1 1 0,0-1 1,0-1-1,0 1 0,0-1 0,7-5 0,21-20-5478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8.070"/>
    </inkml:context>
    <inkml:brush xml:id="br0">
      <inkml:brushProperty name="width" value="0.025" units="cm"/>
      <inkml:brushProperty name="height" value="0.025" units="cm"/>
      <inkml:brushProperty name="color" value="#66CC00"/>
    </inkml:brush>
  </inkml:definitions>
  <inkml:trace contextRef="#ctx0" brushRef="#br0">199 1 13645,'-8'6'1014,"-19"14"569,1 1 0,1 2 0,1 0 0,1 2-1,-29 39 1,50-62-1532,1 0 0,-1 0 1,1 1-1,0-1 0,0 0 0,0 0 0,0 1 0,0-1 0,0 0 1,1 1-1,-1-1 0,1 1 0,-1-1 0,1 1 0,0-1 0,0 0 1,0 1-1,1-1 0,-1 1 0,0-1 0,1 1 0,0-1 0,-1 1 1,3 2-1,-1-3-6,0 1 1,0-1-1,1 0 1,-1 0-1,1 0 0,0 0 1,0-1-1,-1 1 1,1-1-1,0 0 1,0 1-1,0-1 1,0 0-1,1-1 1,-1 1-1,3 0 0,10 0 45,0 1 0,0-2 0,0 0 0,-1-1-1,1-1 1,22-5 0,-28 4-50,0-1-1,0 0 1,-1 0-1,1-1 1,-1 0-1,0 0 0,-1-1 1,15-13-1,-19 16 69,0-1-1,-1 1 1,1-1-1,-1 0 1,0 0-1,0-1 0,0 1 1,-1 0-1,1-1 1,-1 0-1,0 1 0,-1-1 1,1 0-1,-1 0 1,0 0-1,0 0 1,0 0-1,-1 0 0,0-9 1,-1 11-101,1 0 0,-1 1 0,-1-1 1,1 1-1,0-1 0,-1 1 0,1 0 0,-1-1 1,1 1-1,-1 0 0,0 0 0,0 0 1,0 0-1,0 1 0,-1-1 0,1 1 0,0-1 1,-1 1-1,1 0 0,-1 0 0,1 0 1,-1 0-1,-4-1 0,-32-6-1936,6 8-4269,27 3 1126,6 1-1537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8.418"/>
    </inkml:context>
    <inkml:brush xml:id="br0">
      <inkml:brushProperty name="width" value="0.025" units="cm"/>
      <inkml:brushProperty name="height" value="0.025" units="cm"/>
      <inkml:brushProperty name="color" value="#66CC00"/>
    </inkml:brush>
  </inkml:definitions>
  <inkml:trace contextRef="#ctx0" brushRef="#br0">89 1 19186,'0'0'8355,"-2"9"-7357,-33 60 557,25-53-1342,1 1 0,0-1 1,2 1-1,-8 25 0,14-41-219,1 1-1,0-1 1,-1 0-1,1 0 0,0 0 1,0 0-1,0 1 1,0-1-1,0 0 1,1 0-1,-1 0 1,0 0-1,0 1 0,1-1 1,-1 0-1,1 0 1,-1 0-1,1 0 1,-1 0-1,1 0 1,-1 0-1,1 0 1,0 0-1,0 0 0,0-1 1,-1 1-1,1 0 1,2 1-1,0-1-94,0 1 0,0-1 0,1 0 0,-1 0 0,0 0 0,1 0 0,-1-1 0,1 1 0,-1-1 0,5 0 0,0 0-517,0-1-1,1 0 1,-1 0 0,0 0 0,0-1 0,0-1-1,0 1 1,9-5 0,-10 2-461,0 0 1,0-1-1,-1 1 1,0-1-1,0 0 1,0-1-1,-1 0 1,0 1-1,8-16 0,-3 2 2289,-2 0 3791,-18 42-2700,-1-1 0,-15 20-1,17-27-1950,0 0-1,0 1 0,1 0 1,1 1-1,1-1 0,-7 25 0,13-13-782,8-20-2360,7-10-3776,0-8-2934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8.791"/>
    </inkml:context>
    <inkml:brush xml:id="br0">
      <inkml:brushProperty name="width" value="0.025" units="cm"/>
      <inkml:brushProperty name="height" value="0.025" units="cm"/>
      <inkml:brushProperty name="color" value="#66CC00"/>
    </inkml:brush>
  </inkml:definitions>
  <inkml:trace contextRef="#ctx0" brushRef="#br0">79 0 16688,'0'0'7783,"-48"51"-5733,32-32-993,7-3-544,4-1-449,5-5-64,0-1-673,5-4-1089,0-2-1409,6-3-1857,-2 0-4742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9.136"/>
    </inkml:context>
    <inkml:brush xml:id="br0">
      <inkml:brushProperty name="width" value="0.025" units="cm"/>
      <inkml:brushProperty name="height" value="0.025" units="cm"/>
      <inkml:brushProperty name="color" value="#66CC00"/>
    </inkml:brush>
  </inkml:definitions>
  <inkml:trace contextRef="#ctx0" brushRef="#br0">118 22 15567,'0'0'10436,"-10"1"-9790,5 0-594,0 0 1,0 0-1,0 0 0,0 1 0,1 0 1,-1 0-1,0 0 0,1 0 0,0 1 1,-1-1-1,1 1 0,0 0 0,1 1 1,-1-1-1,0 1 0,1-1 0,0 1 1,0 0-1,0 0 0,0 1 0,1-1 1,0 0-1,-1 1 0,2 0 0,-1-1 0,0 1 1,-1 9-1,2-9 4,0-1 0,-1 1 0,2 0 0,-1-1-1,0 1 1,1 0 0,0 0 0,0-1 0,0 1 0,1 0 0,0 0 0,0-1 0,0 1 0,0 0-1,4 7 1,-4-10-45,1 0-1,0 0 1,0 0-1,0 0 0,0 0 1,0 0-1,1-1 0,-1 1 1,0-1-1,1 0 1,-1 1-1,1-1 0,0 0 1,-1 0-1,1-1 0,0 1 1,-1-1-1,1 1 1,0-1-1,0 0 0,0 0 1,-1 0-1,1 0 1,0 0-1,0-1 0,-1 0 1,6-1-1,-2 0-8,-1 0 0,1 0-1,0-1 1,-1 0 0,1 0 0,-1 0-1,0-1 1,0 0 0,0 0 0,0 0-1,-1-1 1,0 1 0,0-1 0,0 0-1,0 0 1,-1-1 0,4-6 0,-4 6-21,1 0 0,-1-1 1,-1 1-1,1-1 0,-1 1 1,0-1-1,0 0 0,-1 0 1,0 0-1,-1 0 0,1 0 1,-1 0-1,0 0 0,-1 0 1,-1-9-1,1 14-67,-1 0 1,1 0-1,0 0 0,0 0 0,-1 1 1,1-1-1,-1 0 0,0 1 0,1-1 1,-1 1-1,0-1 0,0 1 1,0 0-1,0 0 0,0 0 0,0 0 1,0 0-1,-1 0 0,1 1 0,0-1 1,0 1-1,-4-1 0,5 1-120,0-1-1,-1 1 0,1 0 1,0 0-1,0 0 1,-1 0-1,1 0 1,0 0-1,0 0 0,0 0 1,-1 0-1,1 1 1,0-1-1,0 1 0,0-1 1,-1 0-1,1 1 1,0 0-1,0-1 1,0 1-1,0 0 0,0-1 1,0 1-1,0 0 1,0 0-1,1 0 0,-1 0 1,0 0-1,0 0 1,1 0-1,-1 0 1,0 0-1,1 0 0,0 1 1,-1-1-1,1 0 1,-1 0-1,1 0 0,0 1 1,0 1-1,0-2 15,0-1 0,0 1 0,0-1 0,0 1-1,0-1 1,0 1 0,0 0 0,0-1 0,1 1-1,-1-1 1,0 1 0,0-1 0,1 1 0,-1-1 0,0 1-1,1-1 1,-1 1 0,0-1 0,1 0 0,-1 1-1,1-1 1,-1 0 0,1 1 0,-1-1 0,1 0 0,-1 1-1,1-1 1,-1 0 0,1 0 0,-1 1 0,1-1-1,0 0 1,-1 0 0,1 0 0,-1 0 0,1 0 0,0 0-1,15 2-4302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5.130"/>
    </inkml:context>
    <inkml:brush xml:id="br0">
      <inkml:brushProperty name="width" value="0.025" units="cm"/>
      <inkml:brushProperty name="height" value="0.025" units="cm"/>
    </inkml:brush>
  </inkml:definitions>
  <inkml:trace contextRef="#ctx0" brushRef="#br0">1 0 17553,'0'0'2562,"43"75"-2402,-31-37 353,4 1-321,-1 1-128,1-3-32,2 1 32,-8-5-1025,-4-3-1922,-6-6-2049,-2-5-1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9.500"/>
    </inkml:context>
    <inkml:brush xml:id="br0">
      <inkml:brushProperty name="width" value="0.025" units="cm"/>
      <inkml:brushProperty name="height" value="0.025" units="cm"/>
      <inkml:brushProperty name="color" value="#66CC00"/>
    </inkml:brush>
  </inkml:definitions>
  <inkml:trace contextRef="#ctx0" brushRef="#br0">58 94 8488,'0'0'13373,"4"8"-12738,2 8-391,-1 0 1,0 1-1,-1-1 1,1 19-1,-1-20-220,0 0-1,1-1 0,0 1 1,1-1-1,9 15 0,15 39 3,-29-66-4,-1-1 0,0 1 1,0 0-1,0-1 0,0 1 0,0 0 1,0-1-1,-1 1 0,1 0 0,0-1 0,-1 1 1,1 0-1,-1-1 0,0 1 0,0-1 1,1 1-1,-1-1 0,0 1 0,0-1 1,0 0-1,0 1 0,-1-1 0,1 0 1,0 0-1,0 0 0,-1 0 0,1 0 0,-1 0 1,1 0-1,-1-1 0,1 1 0,-1 0 1,0-1-1,1 1 0,-1-1 0,0 0 1,-1 1-1,-5 1 129,-1 0 1,1 0-1,-1-1 1,1 0 0,-1 0-1,-10-2 1,17 1-127,1-1 1,0 1-1,-1-1 1,1 1 0,0-1-1,0 0 1,-1 0-1,1 0 1,0 0-1,0 0 1,0 0-1,0 0 1,0 0 0,0 0-1,1 0 1,-1 0-1,0-1 1,1 1-1,-1 0 1,0-1-1,1 1 1,0 0 0,-1-1-1,1 1 1,0-1-1,0 1 1,-1-1-1,1 1 1,0 0-1,0-1 1,1 1 0,-1-2-1,0-3-22,0 0 1,1 0-1,0 1 1,0-1-1,0 0 0,1 1 1,2-9-1,4 2-27,1-1 0,0 1-1,0 0 1,1 1 0,1 0 0,0 1 0,0 0-1,22-14 1,-20 15 375,0 0-1,-1-1 1,-1-1-1,0 0 0,0 0 1,-1-1-1,0 0 1,8-15-1,-16 24-261,0 0-1,-1-1 1,1 1-1,-1 0 1,0-1 0,0 1-1,0-1 1,-1 0-1,1 1 1,-1-1 0,0 1-1,0-1 1,0 0-1,0 1 1,-1-1 0,1 1-1,-1-1 1,0 1-1,-2-5 1,2 6-96,0 0 1,-1-1-1,1 1 0,-1 0 1,0 0-1,0 0 1,0 0-1,0 0 0,0 0 1,0 1-1,-1-1 1,1 1-1,0 0 0,-1-1 1,1 1-1,-1 0 1,0 0-1,1 1 0,-1-1 1,0 0-1,1 1 1,-1 0-1,0-1 0,-4 2 1,0-1-183,0 0 0,0 1 1,1 0-1,-1 0 0,0 1 0,1 0 1,-1 0-1,1 0 0,-1 1 0,-7 4 1,-55 43-5159,46-31 2104,-7 6-3393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9.875"/>
    </inkml:context>
    <inkml:brush xml:id="br0">
      <inkml:brushProperty name="width" value="0.025" units="cm"/>
      <inkml:brushProperty name="height" value="0.025" units="cm"/>
      <inkml:brushProperty name="color" value="#66CC00"/>
    </inkml:brush>
  </inkml:definitions>
  <inkml:trace contextRef="#ctx0" brushRef="#br0">0 161 14061,'0'0'2392,"10"0"-49,60-5 1005,101-21 0,-36 3-1486,890-44 636,-1005 67-2491,-4 0 2,-1 0 0,1-1-1,-1 0 1,1-1-1,18-6 1,-34 8-173,1 0 0,-1 0 0,1-1 0,-1 1 0,0 0 0,1-1 0,-1 1 0,0-1 0,1 1 0,-1 0 0,0-1 0,1 1 0,-1-1 0,0 1 0,0-1 0,0 1 0,1 0 0,-1-1 0,0 1 0,0-1 0,0 1 0,0-1 0,0 1 0,0-1 0,0 1 0,0-1 0,0 1 0,0-1 0,0 1 0,0-1 0,0 1 0,-1-2 0,1 0-1268,-1-8-4787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0.315"/>
    </inkml:context>
    <inkml:brush xml:id="br0">
      <inkml:brushProperty name="width" value="0.025" units="cm"/>
      <inkml:brushProperty name="height" value="0.025" units="cm"/>
      <inkml:brushProperty name="color" value="#66CC00"/>
    </inkml:brush>
  </inkml:definitions>
  <inkml:trace contextRef="#ctx0" brushRef="#br0">1 250 9865,'0'0'12967,"9"2"-10890,-5-1-1898,1 0 0,-1-1 0,1 0 0,-1 0 0,1 0 0,-1 0 0,1-1 0,-1 0 0,0 0 0,1 0 0,-1 0 0,5-3 0,59-34 1087,-22 7-1105,0-1 1,-2-3-1,73-74 1,-126 121-252,0 1 1,2 0 0,-1 0-1,1 1 1,1 0 0,1 0 0,0 1-1,0-1 1,2 1 0,-4 23-1,7-37-16,0 0 0,0 0-1,1 0 1,-1 0-1,0 0 1,0 0 0,1 0-1,-1 0 1,0 0 0,1 0-1,-1-1 1,1 1-1,-1 0 1,1 0 0,0 0-1,-1-1 1,1 1 0,0 0-1,-1-1 1,1 1-1,0 0 1,0-1 0,0 1-1,-1-1 1,1 1-1,0-1 1,0 0 0,0 1-1,0-1 1,0 0 0,0 1-1,0-1 1,0 0-1,0 0 1,0 0 0,0 0-1,0 0 1,0 0 0,0 0-1,0-1 1,0 1-1,0 0 1,0 0 0,0-1-1,0 1 1,0-1 0,49-19-7536,-12-1-227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0.655"/>
    </inkml:context>
    <inkml:brush xml:id="br0">
      <inkml:brushProperty name="width" value="0.025" units="cm"/>
      <inkml:brushProperty name="height" value="0.025" units="cm"/>
      <inkml:brushProperty name="color" value="#66CC00"/>
    </inkml:brush>
  </inkml:definitions>
  <inkml:trace contextRef="#ctx0" brushRef="#br0">120 42 3171,'0'0'21007,"-9"4"-20020,0 1-801,1 0 0,0 0 0,0 1 0,0 0-1,0 1 1,1 0 0,-11 12 0,14-14-63,0 0 0,0 1 0,1-1 0,0 1 0,0 0 0,0 0 0,1 0 0,-1 0 0,1 0-1,1 0 1,-1 0 0,1 1 0,0-1 0,0 12 0,1-17-114,1 0 0,-1 0 0,0-1 0,0 1 0,0 0 0,0 0 0,1 0 0,-1 0 0,0 0 0,1-1 0,-1 1 0,1 0 0,-1 0 0,1-1 0,-1 1 0,1 0 0,0-1 0,-1 1 0,1 0 0,0-1 0,-1 1 0,1-1 0,0 1 0,0-1-1,-1 1 1,1-1 0,0 0 0,2 1 0,31-1 200,-24-2-188,-1 0-1,0-1 1,0 0 0,0-1-1,10-5 1,-8 2-173,0 0 1,0-1-1,-1 0 1,-1-1-1,1 0 1,8-12-1,-15 17 137,1 0-1,-2-1 1,1 1 0,0-1 0,-1 0-1,0 1 1,0-1 0,0 0 0,-1 0-1,0 0 1,0-1 0,0 1 0,-1 0-1,1 0 1,-1 0 0,0-1 0,-1 1-1,0-6 1,0 9 17,1 0-1,-1 0 0,0 1 1,0-1-1,0 0 1,0 0-1,0 0 1,0 1-1,-1-1 0,1 1 1,0-1-1,-1 1 1,0-1-1,1 1 1,-1 0-1,1 0 0,-1 0 1,0 0-1,0 0 1,0 0-1,0 0 0,0 1 1,0-1-1,0 1 1,0-1-1,0 1 1,0 0-1,0 0 0,0 0 1,0 0-1,0 0 1,0 0-1,0 0 1,0 1-1,-2 0 0,-1 0 3,0-1-1,0 2 0,0-1 0,0 0 0,0 1 1,0 0-1,1 0 0,-1 1 0,1-1 0,0 1 1,-1 0-1,1 0 0,-5 5 0,7-6-19,0 0 0,0 1-1,1-1 1,-1 0 0,1 0-1,-1 1 1,1-1-1,0 1 1,0-1 0,0 1-1,0 0 1,0-1 0,1 1-1,-1 0 1,1-1 0,0 1-1,-1 0 1,1 0 0,1 0-1,-1-1 1,0 1-1,1 0 1,0 3 0,1-4-232,-1 0-1,1 0 1,-1 0 0,1 0 0,0 0-1,0-1 1,0 1 0,0 0 0,0-1-1,0 0 1,1 1 0,-1-1 0,0 0 0,1 0-1,-1 0 1,1 0 0,-1-1 0,1 1-1,-1-1 1,1 0 0,-1 1 0,1-1 0,0 0-1,3-1 1,26-1-5240,2-8-3854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0.987"/>
    </inkml:context>
    <inkml:brush xml:id="br0">
      <inkml:brushProperty name="width" value="0.025" units="cm"/>
      <inkml:brushProperty name="height" value="0.025" units="cm"/>
      <inkml:brushProperty name="color" value="#66CC00"/>
    </inkml:brush>
  </inkml:definitions>
  <inkml:trace contextRef="#ctx0" brushRef="#br0">153 0 13068,'0'0'5333,"-10"9"-3870,-4 3-1305,-10 9 1569,-36 41 0,55-57-1542,1 0 0,0 0 0,0 0 0,0 1 0,1-1 0,0 1 0,0 0 0,0 0 0,1 0 0,-1 0 0,2 0 0,-1 1 0,1-1 0,0 1 0,-1 12 0,3-17-169,-1 0 1,1 0 0,0-1 0,0 1 0,0 0-1,0 0 1,0-1 0,0 1 0,0-1 0,0 1-1,1-1 1,-1 1 0,0-1 0,1 0 0,0 1-1,-1-1 1,1 0 0,0 0 0,-1 0 0,1-1-1,0 1 1,0 0 0,0-1 0,0 1 0,0-1-1,0 1 1,0-1 0,1 0 0,66 2 75,-52-2-127,-12 0 9,1 0-1,-1-1 0,1 1 1,-1-1-1,1 0 0,-1-1 0,1 1 1,-1-1-1,0 0 0,0-1 1,0 1-1,0-1 0,0 0 1,-1 0-1,1 0 0,-1-1 1,4-4-1,-5 5 155,-1 0 0,0 0 0,0 0 1,0 0-1,0-1 0,-1 1 0,1-1 0,-1 1 0,0-1 0,0 1 0,0-1 0,-1 0 0,1 1 1,-1-1-1,0 0 0,0 0 0,0 1 0,-1-1 0,1 0 0,-1 0 0,0 1 0,0-1 1,0 1-1,0-1 0,-1 1 0,-2-5 0,0 1-13,0 0 0,-1 1 0,0 0 0,0 0 0,-1 1 0,1-1 0,-1 1 0,0 0 0,-1 1 0,1-1 0,-12-5 0,10 7-359,1-1-1,-1 1 0,0 0 0,-14-3 0,17 6-289,1-1-1,-1 0 1,1 1-1,-1 0 1,0 0-1,1 1 1,-1-1-1,1 1 1,-5 1-1,2 3-4857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1.527"/>
    </inkml:context>
    <inkml:brush xml:id="br0">
      <inkml:brushProperty name="width" value="0.025" units="cm"/>
      <inkml:brushProperty name="height" value="0.025" units="cm"/>
      <inkml:brushProperty name="color" value="#66CC00"/>
    </inkml:brush>
  </inkml:definitions>
  <inkml:trace contextRef="#ctx0" brushRef="#br0">390 0 16592,'2'10'2007,"38"119"140,-15-54-177,21 114 0,-41-164-1656,-2-1 0,-1 1 0,-2-1-1,0 1 1,-1 0 0,-1-1-1,-2 1 1,0-1 0,-9 27 0,-1-15-120,-1-1 0,-1 0 0,-2-1 0,-2-1 0,-1 0 1,-46 53-1,36-51-894,-60 52 1,57-60-2265,-69 42-1,44-37-3451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2.217"/>
    </inkml:context>
    <inkml:brush xml:id="br0">
      <inkml:brushProperty name="width" value="0.025" units="cm"/>
      <inkml:brushProperty name="height" value="0.025" units="cm"/>
      <inkml:brushProperty name="color" value="#66CC00"/>
    </inkml:brush>
  </inkml:definitions>
  <inkml:trace contextRef="#ctx0" brushRef="#br0">323 1 14350,'-8'6'1009,"-17"18"-690,1 1 0,1 1 1,1 0-1,2 2 1,0 1-1,2 0 0,1 1 1,2 1-1,-19 52 1,12-20 276,3 0 1,3 2-1,3 0 1,-6 81-1,14-90-394,3 0-1,2 0 1,2 0 0,3 0-1,17 76 1,-17-110-549,1-1 0,0 0 0,2-1 0,0 0 0,2 0 1,0 0-1,1-2 0,1 1 0,0-1 0,2-1 0,0 0 0,0-1 0,2-1 1,0 0-1,1-1 0,33 22 0,-34-28-942,0 0 0,0-1-1,31 9 1,58 5-6943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2.868"/>
    </inkml:context>
    <inkml:brush xml:id="br0">
      <inkml:brushProperty name="width" value="0.025" units="cm"/>
      <inkml:brushProperty name="height" value="0.025" units="cm"/>
      <inkml:brushProperty name="color" value="#66CC00"/>
    </inkml:brush>
  </inkml:definitions>
  <inkml:trace contextRef="#ctx0" brushRef="#br0">99 0 9385,'0'0'11563,"-57"57"-10314,41-27-96,3 2-640,3 2 415,8-2-95,2-3-673,2-3-160,14-2 32,2-5-384,1-2-1217,-5-2-1186,-3-4-1441,-5-5-4548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3.200"/>
    </inkml:context>
    <inkml:brush xml:id="br0">
      <inkml:brushProperty name="width" value="0.025" units="cm"/>
      <inkml:brushProperty name="height" value="0.025" units="cm"/>
      <inkml:brushProperty name="color" value="#66CC00"/>
    </inkml:brush>
  </inkml:definitions>
  <inkml:trace contextRef="#ctx0" brushRef="#br0">1 38 15022,'0'0'9417,"50"-16"-9129,-11 7-256,6 3-96,-1 1-1505,-6 3-1442,-8 2-2979,-10 0-5444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3.573"/>
    </inkml:context>
    <inkml:brush xml:id="br0">
      <inkml:brushProperty name="width" value="0.025" units="cm"/>
      <inkml:brushProperty name="height" value="0.025" units="cm"/>
      <inkml:brushProperty name="color" value="#66CC00"/>
    </inkml:brush>
  </inkml:definitions>
  <inkml:trace contextRef="#ctx0" brushRef="#br0">1 1 12332,'0'0'10778,"10"2"-10271,15 2-268,-8-2-95,0 2 0,0-1 1,-1 2-1,26 10 1,-39-14-137,0 0-1,0 1 1,0-1 0,0 1 0,0 0 0,0 0 0,-1 0-1,1 0 1,-1 0 0,0 0 0,1 1 0,-1-1 0,0 1 0,0 0-1,-1 0 1,1-1 0,0 1 0,-1 0 0,0 0 0,0 1 0,0-1-1,0 0 1,0 0 0,-1 0 0,1 1 0,-1-1 0,0 0-1,0 0 1,0 1 0,0-1 0,-2 6 0,0-5 209,-1 1 1,1 0-1,-1-1 1,0 1-1,0-1 0,-1 0 1,1 0-1,-1 0 1,0 0-1,0-1 0,0 0 1,-1 1-1,1-1 1,-1-1-1,0 1 1,1-1-1,-1 0 0,0 0 1,0 0-1,-1-1 1,-5 1-1,11-2-214,0 0 0,0 0 1,0 0-1,-1 0 0,1 0 0,0 0 0,0 0 0,0 0 1,-1 0-1,1 0 0,0 0 0,0-1 0,0 1 0,0 0 1,0 0-1,-1 0 0,1 0 0,0 0 0,0-1 0,0 1 1,0 0-1,0 0 0,0 0 0,0 0 0,-1-1 0,1 1 1,0 0-1,0 0 0,0 0 0,0-1 0,0 1 0,0 0 1,0 0-1,0 0 0,0-1 0,0 1 0,0 0 0,0 0 1,0 0-1,0-1 0,1 1 0,-1 0 0,0 0 0,0 0 1,0 0-1,0-1 0,0 1 0,0 0 0,0 0 0,0 0 1,1 0-1,-1 0 0,0-1 0,0 1 0,0 0 0,8-11-1366,-10 13-1129,-3 3 2622,0 1 1,-1-1 0,1 0-1,-1-1 1,0 1-1,-1-1 1,1 0 0,-1-1-1,0 0 1,0 0-1,0 0 1,-12 3-1,18-6 356,9-18-117,-6 18-731,11-3-10209,-6-7-224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5.492"/>
    </inkml:context>
    <inkml:brush xml:id="br0">
      <inkml:brushProperty name="width" value="0.025" units="cm"/>
      <inkml:brushProperty name="height" value="0.025" units="cm"/>
    </inkml:brush>
  </inkml:definitions>
  <inkml:trace contextRef="#ctx0" brushRef="#br0">0 181 14318,'0'0'2898,"6"-11"-864,-4 7-1878,1-2-20,0 0-1,0 1 0,0-1 0,1 1 1,0-1-1,0 1 0,0 1 0,1-1 1,-1 0-1,1 1 0,0 0 1,1 0-1,9-5 0,21-7 173,1 2 1,1 2-1,0 1 0,68-9 1,-28 10-955,109 2 1,-178 8 575,0 0 1,0 1-1,0 0 1,0 0-1,0 1 1,0 0-1,-1 0 1,1 1-1,-1 0 0,1 1 1,-1 0-1,8 5 1,-11-5 104,-1 0 1,1 0 0,-1 1 0,0-1 0,0 1-1,0 0 1,0 0 0,-1 0 0,0 1 0,0-1-1,-1 1 1,1-1 0,-1 1 0,0 0 0,-1 0-1,0 0 1,0 0 0,1 10 0,-2-2 250,0 1 1,-1 0-1,0 0 1,-1 0-1,-1 0 1,0-1-1,-1 1 1,-1-1-1,0 0 0,-1 0 1,0-1-1,-1 0 1,-1 0-1,0 0 1,-1-1-1,0 0 1,-13 12-1,-8 7 154,-2-2 0,-1-1 0,-1-1 0,-65 37 0,75-50-433,0-1 0,-43 16 0,56-24-514,-1-2 0,0 0 0,1 0 0,-1-1-1,-1-1 1,1 0 0,0 0 0,-17-2 0,-11-7-4991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4.580"/>
    </inkml:context>
    <inkml:brush xml:id="br0">
      <inkml:brushProperty name="width" value="0.025" units="cm"/>
      <inkml:brushProperty name="height" value="0.025" units="cm"/>
      <inkml:brushProperty name="color" value="#66CC00"/>
    </inkml:brush>
  </inkml:definitions>
  <inkml:trace contextRef="#ctx0" brushRef="#br0">1 150 17296,'0'9'369,"0"0"-1,0 0 1,1 0-1,0-1 1,1 1-1,2 9 1,-2-13-249,1-1 1,-1 0-1,0 0 0,1 0 1,0 0-1,0 0 1,0-1-1,1 1 1,-1-1-1,1 0 0,-1 0 1,1 0-1,5 3 1,11 6 24,1-1 1,1-1 0,-1 0-1,1-2 1,33 8-1,121 19-145,-73-17 66,58 22-166,-107-24 468,2-3 0,-1-2 0,93 7 0,-25-20 216,0-5-1,193-36 0,236-86-144,-339 69 80,-69 17 166,172-27 1,-307 68-853,-12 1-248,1 1 365,0 0 0,1 0 0,-1 0 0,0 0 0,0-1 1,1 1-1,-1-1 0,0 1 0,1-1 0,-1 1 0,0-1 0,1 0 0,-1 0 0,1 0 0,-1 0 0,1 0 0,0 0 0,-1 0 0,1-1 0,0 1 0,0 0 0,0-1 0,0 1 0,0-1 0,0 1 1,0-1-1,1 1 0,-1-1 0,0 0 0,0-2 0,1-12 115,0-33-576,0 48 424,0 0 1,0 0-1,0 0 1,0 0 0,0 0-1,1 0 1,-1 0-1,0 0 1,1 0-1,-1 0 1,0 0-1,1 0 1,-1 0-1,1 0 1,0 0-1,-1 0 1,1 0 0,0 1-1,-1-1 1,1 0-1,0 0 1,0 1-1,0-1 1,0 1-1,0-1 1,0 1-1,0-1 1,0 1-1,0-1 1,0 1 0,0 0-1,2-1 1,15-4-6764,-2-2-4179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4.985"/>
    </inkml:context>
    <inkml:brush xml:id="br0">
      <inkml:brushProperty name="width" value="0.025" units="cm"/>
      <inkml:brushProperty name="height" value="0.025" units="cm"/>
      <inkml:brushProperty name="color" value="#66CC00"/>
    </inkml:brush>
  </inkml:definitions>
  <inkml:trace contextRef="#ctx0" brushRef="#br0">1 260 9577,'0'0'5942,"9"1"-3636,72 11-1213,85 23 1,27 6-1439,-166-37 474,458 68 4391,5-42-3084,-444-31-1386,0-3 0,-1-1 1,1-2-1,68-20 0,-93 20-34,1 0 1,-1-1-1,0-2 1,0 0-1,-1-1 1,-1-1-1,0-1 1,0 0-1,-2-1 1,0-2-1,17-18 1,-26 25-356,-1-2 0,0 1 0,-1 0 1,0-1-1,-1-1 0,0 1 0,5-21 0,-8 22-558,0 1-1,0-1 1,-1 1-1,0-14 1,-2 16-234,1 1 0,-1-1 1,0 0-1,-1 1 0,1-1 1,-5-10-1,-13-14-6722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5.737"/>
    </inkml:context>
    <inkml:brush xml:id="br0">
      <inkml:brushProperty name="width" value="0.025" units="cm"/>
      <inkml:brushProperty name="height" value="0.025" units="cm"/>
      <inkml:brushProperty name="color" value="#66CC00"/>
    </inkml:brush>
  </inkml:definitions>
  <inkml:trace contextRef="#ctx0" brushRef="#br0">44 54 1794,'0'0'16671,"-6"9"-15694,0 0-862,1 0-1,1 1 1,-1 0-1,2 0 0,-1 1 1,1-1-1,1 1 1,0-1-1,1 1 0,-1 18 1,2-26-92,0 1-1,0 0 1,0 0 0,1 0 0,-1-1 0,1 1 0,0 0-1,0-1 1,1 1 0,-1-1 0,1 1 0,-1-1 0,1 0-1,0 1 1,0-1 0,1 0 0,-1-1 0,1 1 0,-1 0-1,1-1 1,0 1 0,0-1 0,0 0 0,0 0 0,1 0 0,-1 0-1,1 0 1,-1-1 0,1 0 0,-1 0 0,1 0 0,0 0-1,-1 0 1,1-1 0,0 1 0,6-1 0,2-1 61,1 1 0,-1-2 0,1 0 0,-1 0 0,0-1 0,1-1 1,-1 0-1,-1-1 0,1 0 0,-1-1 0,0 0 0,19-14 0,-16 11-44,-2-1-1,1-1 1,-1 0 0,-1-1-1,0 0 1,-1 0-1,0-1 1,-1-1 0,12-23-1,-14 14 148,-7 13 114,-6 12 167,3 1-454,1 1 1,0 0 0,0 0 0,0 0 0,0 0-1,1 1 1,-1-1 0,1 0 0,0 1 0,1-1-1,-1 1 1,1-1 0,0 1 0,0 4 0,0 6 69,1-1 1,1 1 0,3 17-1,-4-27-44,1-1-1,-1 1 1,1-1 0,0 0-1,0 0 1,1 0-1,-1 0 1,1 0-1,0 0 1,0 0 0,0-1-1,0 1 1,1-1-1,-1 0 1,1 0-1,0-1 1,0 1 0,0-1-1,0 0 1,1 0-1,-1 0 1,0 0 0,1-1-1,-1 1 1,1-1-1,0-1 1,-1 1-1,9 0 1,-4-1 28,-1 0-1,1 0 1,0-1-1,-1 0 1,1-1 0,0 0-1,-1 0 1,1 0 0,-1-1-1,0-1 1,0 1-1,0-1 1,-1-1 0,12-8-1,-12 7-24,0-1 0,-1 1 0,0-1 1,-1-1-1,1 1 0,-1-1 0,-1 0 0,0 0 0,0 0 0,0-1 0,-1 1 0,3-12 0,-5 16-98,0-1 0,0 0 1,0 0-1,-1 1 0,0-1 0,0 0 0,0 0 0,0 0 0,-1 0 1,0 0-1,0 1 0,0-1 0,0 0 0,-1 1 0,0-1 0,0 1 1,0-1-1,0 1 0,-1 0 0,0 0 0,0 0 0,0 0 1,0 1-1,-5-5 0,-12-3-1869,10 11-702,6 8-3458,4 8 105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6.084"/>
    </inkml:context>
    <inkml:brush xml:id="br0">
      <inkml:brushProperty name="width" value="0.025" units="cm"/>
      <inkml:brushProperty name="height" value="0.025" units="cm"/>
      <inkml:brushProperty name="color" value="#66CC00"/>
    </inkml:brush>
  </inkml:definitions>
  <inkml:trace contextRef="#ctx0" brushRef="#br0">67 43 14318,'0'0'9635,"-8"-3"-8855,6 2-713,-1 0 1,1 0-1,-1 1 0,0-1 1,1 1-1,-1-1 1,0 1-1,1 0 1,-1 0-1,0 0 0,1 1 1,-1-1-1,-2 1 1,3 0-26,1 0 0,0 0 0,0 0 0,-1 0 0,1 0 0,0 0 0,0 0 0,0 0 0,0 1 0,0-1 0,0 0 0,0 1 0,1-1 0,-1 1 0,0-1 0,1 1 0,-1-1 0,1 1 0,0-1 0,-1 1 0,1 0 0,0-1 0,0 1 0,0-1 0,0 1 0,0 0 0,0-1 0,1 1 0,0 2 0,-1-3-33,1-1-1,-1 1 0,1 0 0,-1 0 0,1-1 0,-1 1 0,1-1 0,0 1 0,-1 0 0,1-1 0,0 1 0,0-1 0,-1 0 1,1 1-1,0-1 0,0 0 0,0 1 0,-1-1 0,1 0 0,0 0 0,0 0 0,0 1 0,0-1 0,0 0 0,0 0 1,-1 0-1,1-1 0,0 1 0,0 0 0,0 0 0,1-1 0,30-5 161,-24 1-268,1 0 0,-1 0 0,0-1 1,-1 0-1,0 0 0,12-13 0,13-12-154,-30 30 306,-22 49 86,19-43-136,0-1 0,0 1 0,0 0-1,0-1 1,1 1 0,0 0 0,0-1 0,0 1 0,0 0 0,1-1 0,0 1 0,1 5 0,-1-9-150,0 1 0,1-1 0,-1 1 0,0-1 0,0 1 1,1-1-1,-1 0 0,1 1 0,-1-1 0,1 0 1,-1 0-1,1 0 0,0 0 0,-1 0 0,1-1 0,0 1 1,0 0-1,0-1 0,0 0 0,0 1 0,-1-1 1,1 0-1,0 0 0,0 0 0,0 0 0,0 0 1,0 0-1,0-1 0,0 1 0,0-1 0,3 0 0,0-1-692,0 0 0,0 0 0,0 0-1,0 0 1,0-1 0,0 0-1,-1 0 1,7-5 0,17-15-5103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6.524"/>
    </inkml:context>
    <inkml:brush xml:id="br0">
      <inkml:brushProperty name="width" value="0.025" units="cm"/>
      <inkml:brushProperty name="height" value="0.025" units="cm"/>
      <inkml:brushProperty name="color" value="#66CC00"/>
    </inkml:brush>
  </inkml:definitions>
  <inkml:trace contextRef="#ctx0" brushRef="#br0">69 183 12524,'0'0'3609,"-7"8"-2275,2-2-1221,-36 47 1731,39-50-1609,0 0 1,0 0-1,1 0 0,-1 0 0,1 0 1,0 0-1,0 1 0,0-1 1,0 0-1,0 1 0,1-1 1,0 1-1,-1-1 0,1 1 0,0-1 1,1 1-1,-1-1 0,2 6 1,-1-8-208,0 0 1,0 0 0,0 0 0,0 0 0,0-1 0,0 1-1,0 0 1,1-1 0,-1 1 0,0-1 0,0 1-1,0-1 1,1 1 0,-1-1 0,0 0 0,1 0-1,-1 0 1,0 1 0,1-1 0,-1-1 0,3 1 0,30-4 79,-24 1-261,-1 0 0,0-1 1,0 0-1,0-1 0,0 0 1,-1 0-1,0-1 0,0 0 1,0-1-1,-1 1 0,0-1 1,-1-1-1,1 1 1,-1-1-1,-1 0 0,10-18 1,-9 16 134,0-1 0,-1 0 0,-1-1 0,0 1 0,0-1 0,-1 0 0,-1 0 1,0 0-1,0 0 0,-1 0 0,-1-1 0,0 1 0,-2-16 0,2 27 27,0 0-1,0 0 1,0 0-1,0 0 1,0 0-1,0 0 1,-1 0-1,1 0 1,0 0-1,0 0 1,-1 0-1,1 0 1,-1 0-1,1 0 1,-1 1-1,1-1 1,-1 0-1,0 0 1,1 0-1,-1 1 1,0-1-1,1 0 1,-1 1-1,0-1 1,0 1-1,0-1 1,0 1-1,0-1 1,1 1-1,-1-1 1,0 1-1,0 0 1,0 0-1,0 0 1,0-1-1,0 1 0,0 0 1,0 0-1,0 0 1,0 0-1,0 0 1,0 1-1,0-1 1,0 0-1,0 0 1,0 1-1,0-1 1,0 1-1,0-1 1,0 0-1,0 1 1,1 0-1,-1-1 1,0 1-1,-1 1 1,-3 1 42,0 2 0,0-1 0,0 1 0,1-1 0,-1 1 0,-6 11 0,1 1 502,0 1 0,1-1 0,1 2 0,1-1 0,1 1 0,-8 39-1,14-56-551,0-1 0,0 1 0,0-1 0,0 1-1,1-1 1,-1 0 0,0 1 0,1-1-1,-1 1 1,1-1 0,0 0 0,-1 1 0,1-1-1,0 0 1,0 0 0,0 0 0,0 1-1,0-1 1,0 0 0,0 0 0,0 0 0,0-1-1,0 1 1,1 0 0,-1 0 0,0-1-1,0 1 1,1-1 0,-1 1 0,1-1 0,-1 1-1,0-1 1,1 0 0,-1 0 0,1 1-1,-1-1 1,1 0 0,1-1 0,11 2-726,0-1 0,0-1-1,15-2 1,-18 2-392,21-3-1834,-21 1 1745,1 2-1,-1 0 0,1 0 0,-1 1 0,23 2 1,-33-1 1367,0 0 1,1 0 0,-1 0 0,0 0 0,0 0-1,0 0 1,0 1 0,0-1 0,-1 0-1,1 0 1,0 1 0,0-1 0,-1 0 0,1 1-1,-1-1 1,1 2 0,12 20 2469,-12-23-2634,0 1 1,0-1-1,-1 0 0,1 0 1,0 0-1,0 0 1,0 1-1,-1-1 0,1 0 1,0-1-1,0 1 1,0 0-1,-1 0 0,1 0 1,0 0-1,0-1 1,-1 1-1,1 0 1,0 0-1,0-1 0,-1 1 1,1-1-1,0 1 1,-1-1-1,1 1 0,-1-1 1,1 1-1,-1-1 1,1 1-1,-1-1 0,1 0 1,-1 1-1,1-1 1,0-1-1,25-30-6734,-13 12 544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6.873"/>
    </inkml:context>
    <inkml:brush xml:id="br0">
      <inkml:brushProperty name="width" value="0.025" units="cm"/>
      <inkml:brushProperty name="height" value="0.025" units="cm"/>
      <inkml:brushProperty name="color" value="#66CC00"/>
    </inkml:brush>
  </inkml:definitions>
  <inkml:trace contextRef="#ctx0" brushRef="#br0">57 0 14253,'0'0'4068,"-6"10"-2418,0-2-1276,1-3 103,0 0 1,1 1-1,-1-1 0,1 1 0,1 0 1,-1 0-1,1 1 0,0-1 1,1 1-1,0-1 0,-3 11 1,6-16-454,-1 0 1,1 1-1,-1-1 0,1 0 1,0 0-1,-1 0 1,1 0-1,0-1 1,0 1-1,0 0 1,0 0-1,0 0 0,0-1 1,0 1-1,0 0 1,0-1-1,0 1 1,0-1-1,0 1 0,0-1 1,0 0-1,0 0 1,3 1-1,35 7-224,-32-7 118,9 2-184,-8-3 119,0 1-1,-1 0 0,1 1 0,-1 0 0,1 0 1,-1 1-1,1-1 0,-1 2 0,0-1 0,-1 1 1,8 5-1,-13-8 211,0-1 0,-1 1 0,1 0 0,-1 0 0,1 0 1,-1 0-1,0 0 0,1 0 0,-1 0 0,0 0 0,1 0 0,-1 1 0,0-1 1,0 0-1,0 0 0,0 0 0,0 0 0,0 0 0,-1 0 0,1 0 1,0 0-1,0 0 0,-1 0 0,1 0 0,-1 0 0,1 0 0,-1 0 0,1 0 1,-1 0-1,1 0 0,-1 0 0,0 0 0,0-1 0,1 1 0,-1 0 1,0 0-1,0-1 0,0 1 0,0-1 0,0 1 0,0-1 0,0 1 0,0-1 1,-1 1-1,-48 17 790,44-16-853,0-1 1,1 1-1,-1-2 0,0 1 1,0-1-1,0 1 0,0-1 1,1-1-1,-1 1 0,-9-3 1,12 2-216,1 0 0,0 0 0,0-1 0,0 1 0,0 0 0,0-1 0,1 1 0,-1-1 0,0 1 0,1-1 0,-1 0 0,1 0 0,-1 0 0,1 0 0,0 0 0,0 0 0,0 0 0,0 0 0,0 0 1,1-1-1,-1 1 0,0 0 0,1-1 0,0 1 0,0 0 0,-1-1 0,1 1 0,1-5 0,1-27-4851,7-7-2349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7.253"/>
    </inkml:context>
    <inkml:brush xml:id="br0">
      <inkml:brushProperty name="width" value="0.025" units="cm"/>
      <inkml:brushProperty name="height" value="0.025" units="cm"/>
      <inkml:brushProperty name="color" value="#66CC00"/>
    </inkml:brush>
  </inkml:definitions>
  <inkml:trace contextRef="#ctx0" brushRef="#br0">35 0 16912,'0'0'2920,"-1"11"-817,-12 95 1279,4-44-1651,-2 75 0,11-130-1704,3 40 17,-3-46-39,0 0 1,0 0-1,0 0 0,0 0 0,0-1 0,0 1 0,0 0 0,1 0 0,-1 0 0,0 0 0,1 0 0,-1 0 0,1-1 0,-1 1 0,1 0 0,-1 0 0,1-1 0,-1 1 0,1 0 0,0-1 0,-1 1 0,1 0 0,0-1 0,0 1 0,-1-1 0,1 1 0,0-1 0,0 0 0,0 1 0,0-1 0,0 0 1,0 0-1,-1 1 0,1-1 0,0 0 0,0 0 0,0 0 0,0 0 0,0 0 0,1-1 0,0 0-2,0 0 0,-1 0 0,1 0 1,-1 0-1,1 0 0,-1-1 0,0 1 0,1-1 0,-1 1 1,0-1-1,0 0 0,0 1 0,0-1 0,0 0 0,0 0 1,-1 0-1,1 1 0,-1-1 0,1-3 0,8-44-393,-7 39 263,-3 9 127,1 0 0,0 0 0,0 0 0,0 1 1,0-1-1,0 0 0,0 0 0,1 0 0,-1 1 0,0-1 0,0 0 0,0 0 0,1 1 0,-1-1 1,0 0-1,1 0 0,-1 1 0,1-1 0,-1 0 0,1 1 0,-1-1 0,1 1 0,-1-1 0,1 1 1,-1-1-1,1 1 0,0-1 0,-1 1 0,1-1 0,0 1 0,0 0 0,-1-1 0,2 1 0,20 15 282,-6-2-188,-7-8-80,1 0-1,-1-1 1,0 0 0,1 0-1,0-1 1,0 0 0,0-1-1,0 0 1,1-1-1,-1 0 1,0-1 0,1 0-1,18-2 1,-13 0 1,0-1 0,0 0 0,0-1 0,0-1 0,-1 0 0,1-1 0,-2-1 0,16-9 0,-28 15-19,0-1 1,0 1-1,1-1 1,-1 1-1,0 0 1,1 0-1,-1 0 1,1 0-1,0 0 1,-1 0-1,1 1 1,0-1-1,-1 1 1,1 0-1,4 0 1,-4 1-5,0 1 1,0-1 0,0 1-1,0 0 1,0 0-1,0 0 1,0 0 0,0 0-1,4 6 1,-1-3 3,-2-2-103,0 0 0,0-1 0,1 1 0,-1-1 0,1 0-1,-1-1 1,1 1 0,0-1 0,-1 0 0,1 0 0,0 0-1,0-1 1,0 0 0,0 0 0,0 0 0,0 0 0,5-2 0,1 1-1179,0-1 0,0-1 1,0 0-1,0 0 1,-1-1-1,15-7 1,10-10-5127,2 0-1515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7.587"/>
    </inkml:context>
    <inkml:brush xml:id="br0">
      <inkml:brushProperty name="width" value="0.025" units="cm"/>
      <inkml:brushProperty name="height" value="0.025" units="cm"/>
      <inkml:brushProperty name="color" value="#66CC00"/>
    </inkml:brush>
  </inkml:definitions>
  <inkml:trace contextRef="#ctx0" brushRef="#br0">42 0 9545,'0'0'18364,"-6"7"-18289,-16 22-70,22-29-24,-1 1 0,1-1 0,0 1-1,0-1 1,0 1 0,-1-1 0,1 1 0,0-1 0,0 1 0,0-1-1,0 1 1,0-1 0,0 1 0,0-1 0,0 1 0,0-1-1,0 1 1,1-1 0,-1 1 0,0-1 0,0 1 0,0-1-1,1 1 1,-1-1 0,0 1 0,0-1 0,1 0 0,-1 1-1,0-1 1,1 1 0,-1-1 0,1 0 0,-1 0 0,0 1-1,1-1 1,-1 0 0,1 1 0,-1-1 0,1 0 0,-1 0-1,1 0 1,-1 0 0,1 0 0,-1 1 0,1-1 0,-1 0-1,1 0 1,-1 0 0,1 0 0,0 0 0,32 4-1088,-29-3 789,18 2-908,49 11-1065,-67-13 2309,0 0 1,0 1 0,0-1-1,0 1 1,0 0 0,-1 0-1,1 0 1,-1 0-1,1 0 1,-1 1 0,0 0-1,1 0 1,2 4-1,-5-6 197,0 0 0,-1 0 0,1 0 0,0 1 0,-1-1 0,1 0 0,-1 1 0,1-1 0,-1 0 0,0 1 0,0-1 0,1 1 0,-1-1 0,0 0 0,0 1 0,0-1 0,0 1 0,-1-1 0,1 0 0,0 1 0,-1-1 0,1 1 0,-1 1 0,-1-1 54,0 1 1,0-1 0,1 1 0,-1-1 0,-1 1 0,1-1 0,0 0 0,-1 0 0,1 0 0,-4 1 0,-4 3 112,-1-1 1,1 0 0,-1-1-1,-19 6 1,-33-2-175,32-14-2487,30 6 1869,0-1-1,0 1 1,0-1-1,-1 0 1,1 0-1,0 0 1,0 0-1,0 1 1,0-1-1,1-1 0,-1 1 1,0 0-1,0 0 1,1 0-1,-1 0 1,0 0-1,1-1 1,-1-1-1,-2-16-8349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8.590"/>
    </inkml:context>
    <inkml:brush xml:id="br0">
      <inkml:brushProperty name="width" value="0.025" units="cm"/>
      <inkml:brushProperty name="height" value="0.025" units="cm"/>
      <inkml:brushProperty name="color" value="#66CC00"/>
    </inkml:brush>
  </inkml:definitions>
  <inkml:trace contextRef="#ctx0" brushRef="#br0">158 96 6662,'1'-11'6257,"1"-5"-4661,0-43 3086,-2 60-4615,0-1 1,-1 0-1,1 1 1,0-1-1,0 0 1,-1 0-1,1 1 1,0-1-1,-1 0 1,1 0-1,0 0 1,-1 1 0,1-1-1,0 0 1,-1 0-1,1 0 1,-1 0-1,1 0 1,0 0-1,-1 0 1,1 0-1,-1 0 1,1 0-1,0 0 1,-1 0-1,1 0 1,-1 0-1,1 0 1,0 0-1,-1 0 1,1 0-1,0-1 1,-1 1-1,1 0 1,0 0-1,-1 0 1,1-1-1,0 1 1,-1 0-1,1 0 1,0-1-1,-1 1 1,1 0-1,0-1 1,0 1-1,0 0 1,-1-1-1,1 1 1,0 0 0,0-1-1,0 1 1,0-1-1,0 1 1,0 0-1,0-1 1,-1 1-1,1-1 1,0 1-1,0 0 1,1-1-1,-1 1 1,0-1-1,0 1 1,0 0-1,0-1 1,0 1-1,1-1 1,-19 28 1309,10-2-904,2 0-1,1 0 1,1 0 0,-1 28-1,2 108 937,3-111-1150,-1-7-121,0-23-122,1 0 0,0 1 0,1-1 0,2 0 0,5 24 1,-21-110-306,-11 8-223,-48-88-1,96 152 38,-2 1-36,0 0-1,1-1 0,0-2 1,0 0-1,0-1 1,31-1-1,-42-2-112,1-1-1,0 0 1,-1 0 0,1-2 0,-1 1-1,0-2 1,0 0 0,0 0 0,0-1-1,-1 0 1,1-1 0,-1 0-1,12-11 1,-20 15 701,0-1 0,0 0 0,-1 0 0,1 0 0,-1 0 0,0 0 0,0 0 0,0-1 0,0 1 0,0-1 0,-1 1-1,0-1 1,1 0 0,-2 0 0,2-4 0,-2 7 36,0 0 0,0-1 0,0 1 0,0 0 0,0 0 0,0 0 0,-1-1-1,1 1 1,0 0 0,-1 0 0,1 0 0,0 0 0,-1 0 0,0 0 0,1 0 0,-1 0 0,0 0 0,1 0-1,-1 0 1,-1-1 0,0 1-21,1 0 0,-1 0 0,0 0-1,1 1 1,-1-1 0,0 0 0,0 1-1,0-1 1,0 1 0,0 0 0,0 0 0,1 0-1,-1 0 1,0 0 0,0 0 0,-4 1-1,2 0 33,0 1-1,0-1 0,-1 1 0,1 0 0,0 1 0,0-1 0,1 1 1,-1-1-1,0 1 0,1 0 0,0 0 0,-1 1 0,1-1 1,1 1-1,-1-1 0,0 1 0,1 0 0,0 0 0,-3 7 1,1-2 218,0 0 0,0 1 0,1 0 0,0-1 0,1 1 0,0 0 0,-1 19 0,3-29-321,-1 1 0,1 0-1,0 0 1,1 0 0,-1 0 0,0-1 0,0 1-1,0 0 1,0 0 0,0-1 0,1 1 0,-1 0-1,0 0 1,1-1 0,-1 1 0,1 0 0,-1-1 0,1 1-1,-1 0 1,1-1 0,-1 1 0,1-1 0,-1 1-1,1-1 1,0 1 0,-1-1 0,1 1 0,0-1-1,1 1 1,0-1 4,0 1 0,1-1 0,-1 0 0,0 0 0,0 0 0,1 0 0,-1-1 0,0 1 0,0 0 0,4-2 0,3-1 2,-1-1 0,0 1 1,0-1-1,13-9 1,-5 1-326,-1-1 0,-1-1 0,0 0 0,0-1 0,-2 0 0,0-1 0,-1 0 0,0-1 0,-1 0 0,10-26 0,-26 59-203,-15 50 445,19-62 11,1 1 0,0-1 0,1 1 0,-1 0 0,1 0 0,0-1 0,0 1 0,0 0 0,0 0 0,1-1 0,0 1 0,2 5-1,-2-9-226,0 0-1,0 0 0,0-1 0,0 1 1,0 0-1,0-1 0,0 1 0,0-1 1,0 1-1,0-1 0,1 0 1,-1 1-1,0-1 0,0 0 0,1 0 1,-1 0-1,0 0 0,0 0 0,1 0 1,-1 0-1,0 0 0,0 0 0,1-1 1,-1 1-1,0-1 0,0 1 0,0-1 1,0 1-1,0-1 0,0 1 0,0-1 1,2-1-1,15-17-6074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8.958"/>
    </inkml:context>
    <inkml:brush xml:id="br0">
      <inkml:brushProperty name="width" value="0.025" units="cm"/>
      <inkml:brushProperty name="height" value="0.025" units="cm"/>
      <inkml:brushProperty name="color" value="#66CC00"/>
    </inkml:brush>
  </inkml:definitions>
  <inkml:trace contextRef="#ctx0" brushRef="#br0">67 1 11627,'0'0'2781,"-4"9"-864,-10 33-882,1 1-1,3 0 1,1 1 0,2 0 0,-2 88-1,9-132-1113,0 1 1,-1 0-1,1 0 0,0-1 0,0 1 0,0 0 0,0 0 0,0-1 0,1 1 0,-1 0 0,0-1 1,0 1-1,0 0 0,1 0 0,-1-1 0,0 1 0,1 0 0,-1-1 0,0 1 0,1-1 0,-1 1 1,1 0-1,-1-1 0,1 1 0,-1-1 0,1 1 0,0-1 0,-1 0 0,1 1 0,0-1 0,-1 1 1,1-1-1,0 0 0,-1 0 0,1 1 0,0-1 0,0 0 0,-1 0 0,1 0 0,0 0 1,0 0-1,-1 0 0,1 0 0,0 0 0,0 0 0,-1 0 0,1-1 0,0 1 0,-1 0 0,1 0 1,0-1-1,0 1 0,3-2-584,0 0 0,0 0 0,-1 0 0,1 0 0,-1 0 0,0-1 0,0 1 0,4-5 0,23-40-5215,-14 18 6841,-12 26 3272,-4 12 3502,0-6-7600,-1 0-1,0-1 1,1 1 0,0 0-1,0 0 1,0 0-1,0 0 1,0 0-1,1 0 1,-1 0-1,1 0 1,0-1 0,0 1-1,0 0 1,0-1-1,3 6 1,-3-7-160,1 0 1,-1 0-1,1 0 1,-1-1-1,1 1 1,0 0-1,-1-1 1,1 0-1,-1 1 1,1-1-1,0 0 1,0 1-1,-1-1 1,1 0-1,0 0 1,-1-1-1,1 1 1,0 0-1,-1 0 1,1-1-1,0 1 1,-1-1-1,1 0 1,0 1-1,-1-1 1,1 0-1,-1 0 1,0 0-1,1 0 1,-1 0-1,2-2 1,9-6-1300,-1-1 0,1 0-1,-2-1 1,0 0 0,0 0 0,-1-1 0,0 0 0,10-20 0,5-10-2250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7:00.195"/>
    </inkml:context>
    <inkml:brush xml:id="br0">
      <inkml:brushProperty name="width" value="0.025" units="cm"/>
      <inkml:brushProperty name="height" value="0.025" units="cm"/>
    </inkml:brush>
  </inkml:definitions>
  <inkml:trace contextRef="#ctx0" brushRef="#br0">0 271 9513,'0'0'1340,"12"-3"-1308,47-12-12,1 4-1,112-9 1,-60 19-90,91 0 663,225-30-1,-78-21-124,651-66 207,-82 107-229,-105 3-326,404 35-110,66 12 1297,-955-36-1338,487-7 173,-72 0 453,-617 7 96,149 25 1,64 28 108,-292-45-740,-35-8-638,0 0 0,-1 0 0,23 0 0,-28-5-1905,1-12-1019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9.303"/>
    </inkml:context>
    <inkml:brush xml:id="br0">
      <inkml:brushProperty name="width" value="0.025" units="cm"/>
      <inkml:brushProperty name="height" value="0.025" units="cm"/>
      <inkml:brushProperty name="color" value="#66CC00"/>
    </inkml:brush>
  </inkml:definitions>
  <inkml:trace contextRef="#ctx0" brushRef="#br0">74 1 3523,'0'0'13362,"-4"13"-12299,-13 39-225,2 1 0,3 1 0,2 0 0,-5 81 0,15-133-830,0-1 1,0 1-1,0-1 0,0 1 0,0-1 0,0 1 0,1-1 0,-1 0 0,0 1 1,1-1-1,-1 1 0,1-1 0,0 0 0,-1 1 0,2 1 0,-1-3-6,-1 0 0,1 1 0,-1-1-1,1 0 1,-1 0 0,1 0 0,-1 1-1,1-1 1,-1 0 0,1 0 0,-1 0-1,1 0 1,-1 0 0,1 0 0,-1 0-1,1 0 1,-1 0 0,1 0 0,-1 0-1,1-1 1,-1 1 0,1 0 0,-1 0-1,0 0 1,1-1 0,-1 1-1,1 0 1,0-1 0,2-1-86,-1 0 0,1-1 0,-1 1 0,1-1 1,-1 1-1,0-1 0,0 0 0,0 0 0,0 0 0,2-6 0,-1 1-76,-1 1 0,0-1-1,0 1 1,-1-1 0,0 0-1,0 0 1,-1-8 0,0 13 224,0 0-1,-1 1 1,1-1 0,0 0 0,-1 0 0,0 1 0,0-1 0,1 1 0,-2-1 0,1 0-1,0 1 1,0 0 0,-1-1 0,1 1 0,-1 0 0,0 0 0,0-1 0,0 2 0,0-1-1,0 0 1,0 0 0,-5-2 0,-1 2 1076,10 7-714,12 9-470,-6-11-396,-1 0 0,1 0 0,-1 0 1,1-1-1,0 0 0,0-1 1,11 1-1,59-2-8363,-44-4 3112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9.849"/>
    </inkml:context>
    <inkml:brush xml:id="br0">
      <inkml:brushProperty name="width" value="0.025" units="cm"/>
      <inkml:brushProperty name="height" value="0.025" units="cm"/>
      <inkml:brushProperty name="color" value="#66CC00"/>
    </inkml:brush>
  </inkml:definitions>
  <inkml:trace contextRef="#ctx0" brushRef="#br0">113 89 13389,'0'0'2706,"-9"0"-448,4 0-2064,1 1 0,-1 0 0,0 0 0,0 0 0,1 0 1,-1 1-1,1-1 0,0 1 0,-1 0 0,1 1 0,0-1 0,0 1 0,0-1 0,1 1 0,-1 1 0,0-1 0,1 0 0,0 1 0,0 0 0,0-1 0,1 1 0,-1 0 0,1 1 0,0-1 0,0 0 0,0 1 0,0-1 0,-1 8 0,3-11-174,0 0 1,0 0-1,0 0 1,-1 0-1,1 0 1,0 0-1,1 0 1,-1 0-1,0 0 0,0 0 1,0 0-1,0 0 1,1 0-1,-1 0 1,0 0-1,1 0 1,-1 0-1,1-1 1,-1 1-1,1 0 0,0 0 1,-1 0-1,1-1 1,0 1-1,-1 0 1,1-1-1,1 2 1,0-1-47,1 0 1,-1 0-1,1 0 1,-1-1 0,1 1-1,0 0 1,-1-1 0,1 0-1,0 0 1,3 0 0,9-1-780,0-1 1,29-6-1,-41 7 560,87-13-2414,-28 12 7704,-62-35-2269,0-72-2845,0 108 62,1 0 0,0 0 0,-1 0 1,1 0-1,0 1 0,-1-1 0,1 0 0,0 1 1,0-1-1,0 0 0,0 1 0,0-1 0,0 1 0,0-1 1,0 1-1,0 0 0,0-1 0,0 1 0,0 0 0,0 0 1,0-1-1,0 1 0,0 0 0,0 0 0,0 0 1,0 1-1,0-1 0,0 0 0,0 0 0,0 0 0,0 1 1,2 0-1,41 8 17,-42-9-9,2 1 9,18 4 9,0 0 0,24 1 1,-42-5-8,0-1 0,0 1 0,-1-1 0,1 0 1,0 0-1,0 0 0,-1-1 0,1 0 1,0 1-1,-1-1 0,1 0 0,0-1 1,-1 1-1,1-1 0,-1 1 0,0-1 1,0 0-1,0 0 0,0-1 0,0 1 1,3-3-1,-6 5-11,0 0 1,-1 0 0,1 0 0,0 0-1,0 0 1,0 0 0,0 0 0,0 0-1,0 0 1,0 0 0,-1-1 0,1 1-1,0 0 1,0 0 0,0 0 0,0 0 0,0 0-1,0 0 1,0 0 0,0 0 0,-1 0-1,1 0 1,0-1 0,0 1 0,0 0-1,0 0 1,0 0 0,0 0 0,0 0-1,0 0 1,0-1 0,0 1 0,0 0-1,0 0 1,0 0 0,0 0 0,0 0-1,0 0 1,0-1 0,0 1 0,0 0-1,-11 9-16,8-5 127,1 0 0,-1 1 0,1-1-1,0 1 1,1-1 0,-1 1 0,1-1-1,0 1 1,0 0 0,0 0-1,1-1 1,0 1 0,0 0 0,0 0-1,0 0 1,2 6 0,-1-8-73,0-1 1,0 1-1,0 0 1,0-1-1,0 0 1,1 1 0,-1-1-1,1 1 1,-1-1-1,1 0 1,0 0-1,0 0 1,0 0-1,0 0 1,0-1-1,1 1 1,-1-1 0,0 1-1,1-1 1,-1 0-1,1 0 1,-1 0-1,1 0 1,0 0-1,0-1 1,-1 1-1,1-1 1,0 0-1,3 0 1,5 1-117,1-2 1,-1 0-1,0 0 0,0-1 1,0 0-1,0-1 1,0 0-1,-1-1 0,1 0 1,-1-1-1,12-6 0,7-8-434,-1-1-1,33-30 0,-15 12 789,-44 37 75,-24 34 193,5 13-159,13-20-1345,9-5-4079,4-17-2799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1.802"/>
    </inkml:context>
    <inkml:brush xml:id="br0">
      <inkml:brushProperty name="width" value="0.025" units="cm"/>
      <inkml:brushProperty name="height" value="0.025" units="cm"/>
      <inkml:brushProperty name="color" value="#66CC00"/>
    </inkml:brush>
  </inkml:definitions>
  <inkml:trace contextRef="#ctx0" brushRef="#br0">107 0 9641,'-11'7'459,"5"-4"-304,0 0 0,-1 1 0,2 0-1,-1 0 1,0 0 0,1 0 0,0 1 0,0 0 0,0 0-1,0 1 1,1-1 0,0 1 0,0 0 0,1 0-1,0 0 1,0 1 0,0-1 0,1 1 0,0 0-1,0-1 1,-2 15 0,4-12 55,0 0 0,0 1-1,1-1 1,0 0 0,1 0-1,0 0 1,0 0 0,1 0 0,0 0-1,0 0 1,1-1 0,7 12-1,-3-8 45,1 0 0,0-1 0,1 0 0,0-1 0,0 0 0,1 0 0,17 11-1,-2-5-19,1 0 0,1-2 0,0-1 0,1-1 0,1-2 0,57 13 0,-12-10-134,0-4 0,1-3 0,124-5 0,231-42 14,77-3 227,-329 49 988,221 32 0,-120-11-459,287-11 0,-555-15-1154,0 0 447,-1 0 0,0 0 0,0 1 0,18 4 0,-27-4-306,0-1 0,0 1 0,0 0 0,-1-1-1,1 1 1,0 0 0,-1 0 0,1 0 0,0 1 0,-1-1 0,1 0 0,-1 1 0,0-1-1,2 2 1,-2-1-202,-1-1 1,1 1-1,-1-1 0,1 1 0,-1-1 0,1 1 0,-1 0 0,0-1 0,0 1 0,0 0 0,0-1 0,0 1 0,0-1 0,0 1 0,0 0 0,-1-1 1,1 1-1,0 0 0,-2 1 0,-7 12-6974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2.228"/>
    </inkml:context>
    <inkml:brush xml:id="br0">
      <inkml:brushProperty name="width" value="0.025" units="cm"/>
      <inkml:brushProperty name="height" value="0.025" units="cm"/>
      <inkml:brushProperty name="color" value="#66CC00"/>
    </inkml:brush>
  </inkml:definitions>
  <inkml:trace contextRef="#ctx0" brushRef="#br0">0 412 14446,'0'0'592,"11"-9"407,6-6-386,0 2 1,1 0 0,1 1 0,1 0 0,40-16 0,242-70 2841,-257 87-3393,0 3-1,0 1 1,1 2 0,90 3 0,-119 6 28,-1-1 1,1 2 0,0 1-1,-1 0 1,0 1 0,-1 0-1,0 1 1,0 1 0,22 17-1,50 26-4,-53-38-44,1 0-1,1-3 0,0-1 0,1-1 0,69 6 1,192-6 505,-240-9-445,39-1 132,150-22-1,-187 13-175,-1-3 0,0-3 0,95-38 1,-107 34 73,80-48 1,-115 62-518,-1-2 0,0 0 0,0 0 0,-1-1 0,0-1 0,0 1 0,-1-2 0,0 1 0,-1-1-1,0 0 1,-1-1 0,6-13 0,1-25-6053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3.184"/>
    </inkml:context>
    <inkml:brush xml:id="br0">
      <inkml:brushProperty name="width" value="0.025" units="cm"/>
      <inkml:brushProperty name="height" value="0.025" units="cm"/>
      <inkml:brushProperty name="color" value="#66CC00"/>
    </inkml:brush>
  </inkml:definitions>
  <inkml:trace contextRef="#ctx0" brushRef="#br0">322 58 10602,'-12'-8'3385,"4"2"-3158,0 0 1,-1 1-1,0 0 1,0 0-1,-1 1 1,1 0 0,-1 1-1,0 0 1,0 0-1,0 1 1,0 0 0,0 1-1,-1 0 1,1 1-1,0 0 1,0 1-1,-1 0 1,-18 4 0,22-2-152,0 0 0,0 1 0,0 0-1,0 0 1,1 0 0,0 1 0,0-1 0,0 1 0,0 1 0,-7 9 0,10-11-5,0-1 0,0 1 0,0 0 0,1 0 0,0 0 0,0 0 0,0 1 0,0-1 0,1 1 0,-1-1-1,1 1 1,0-1 0,1 1 0,-1 0 0,1-1 0,0 1 0,0 0 0,2 8 0,-1-10-53,0 0 0,1 0-1,-1-1 1,1 1 0,0-1 0,0 1 0,0-1 0,0 1-1,0-1 1,1 0 0,-1 0 0,0 0 0,1-1-1,0 1 1,-1 0 0,1-1 0,0 0 0,0 0-1,0 0 1,0 0 0,0 0 0,0 0 0,0-1-1,6 1 1,11 1-134,0 0 0,33-3 0,-41 1-72,55-8-1060,-52 5 939,-1 1 1,1 1 0,0 0-1,0 0 1,23 4 0,-34-2 297,0 0 0,0 0 0,-1 0 0,1 0 1,0 1-1,-1 0 0,1 0 0,-1 0 1,0 0-1,1 0 0,-1 1 0,0-1 0,0 1 1,-1 0-1,1 0 0,-1 0 0,1 0 0,-1 1 1,0-1-1,0 1 0,0-1 0,-1 1 1,1 0-1,-1-1 0,1 6 0,3 15 349,-2 0 1,0 0-1,-2-1 0,0 1 0,-2 0 0,-1 0 1,-1 0-1,0 0 0,-2-1 0,-1 0 1,-1 0-1,-1 0 0,-12 24 0,12-28 216,-1-2 0,-1 1 0,-1-1-1,0-1 1,-1 0 0,-17 17 0,24-28-419,0 0 0,0-1 1,0 1-1,0-1 0,-1 0 1,0 0-1,0-1 1,0 0-1,0 0 0,-1 0 1,1-1-1,-1 0 0,1 0 1,-1-1-1,0 1 0,0-2 1,1 1-1,-1-1 1,0 0-1,0 0 0,-10-2 1,11-1-132,-1 1 0,1-1 1,0 0-1,0-1 1,0 0-1,0 0 0,1 0 1,0-1-1,-1 1 0,2-1 1,-1-1-1,0 1 0,1 0 1,0-1-1,1 0 1,-1 0-1,1 0 0,0-1 1,-4-12-1,-1-2-396,2-1 0,0 1-1,1-1 1,-3-44 0,6 54 11,2 0-1,0 0 1,1 0 0,0 0 0,0 0-1,1 1 1,1-1 0,6-17 0,-6 23 104,0-1 0,0 1 1,1 0-1,0 1 0,1-1 1,-1 1-1,1 0 0,0 0 1,0 0-1,0 0 0,1 1 1,0 0-1,0 0 0,0 1 1,13-6-1,32-9-3209,3 4-1820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3.562"/>
    </inkml:context>
    <inkml:brush xml:id="br0">
      <inkml:brushProperty name="width" value="0.025" units="cm"/>
      <inkml:brushProperty name="height" value="0.025" units="cm"/>
      <inkml:brushProperty name="color" value="#66CC00"/>
    </inkml:brush>
  </inkml:definitions>
  <inkml:trace contextRef="#ctx0" brushRef="#br0">53 128 14734,'0'0'2263,"-8"2"49,8-2-2205,-28 10 1409,27-10-1427,0 0-1,0 0 1,1 0-1,-1 0 0,0 1 1,0-1-1,1 0 0,-1 1 1,0-1-1,1 1 1,-1-1-1,0 1 0,1-1 1,-1 1-1,1-1 1,-1 1-1,1-1 0,-1 1 1,1 0-1,-1-1 0,1 1 1,0 0-1,-1-1 1,1 1-1,0 0 0,0 0 1,-1-1-1,1 1 0,0 0 1,0 0-1,0-1 1,0 1-1,0 0 0,0 0 1,0 0-1,0-1 0,0 1 1,1 0-1,-1 0 1,0-1-1,0 1 0,1 1 1,2 0 77,1-1 1,-1 1 0,1-1 0,-1 0-1,1 1 1,0-2 0,-1 1-1,1 0 1,0-1 0,0 0-1,0 1 1,-1-2 0,1 1 0,0 0-1,5-2 1,-2 2 6,6-2-93,1 0 0,-1-1 0,0 0 0,0-1 0,0 0 1,0-1-1,14-9 0,-21 12-79,-1-1 0,0 1 0,0-2 0,0 1 0,0 0 0,-1-1 0,0 0 0,1 0 0,-1 0 0,0-1 0,-1 1 0,1-1 0,-1 0 0,0 0 1,0 0-1,-1-1 0,1 1 0,-1 0 0,1-8 0,-2 12-2,-1-1 0,0 1 1,0-1-1,0 1 0,0-1 0,0 1 1,0-1-1,0 1 0,-1-1 0,1 1 1,0-1-1,-1 1 0,0-1 1,1 1-1,-1-1 0,0 1 0,1 0 1,-1 0-1,0-1 0,0 1 1,0 0-1,0 0 0,-2-2 0,0 1-4,0 1 0,0 0 0,1-1-1,-1 1 1,0 0 0,0 0 0,0 1-1,0-1 1,0 0 0,0 1-1,-5 0 1,0 0-4,0 0 0,0 1 0,1-1 0,-1 2 0,0-1 0,0 1 0,1 1 0,-1-1 0,-6 5 0,4-1-3,1 1 1,0 1 0,1-1-1,0 2 1,0-1-1,0 1 1,1 0-1,1 0 1,0 1-1,0 0 1,1 0 0,0 1-1,0-1 1,1 1-1,1 0 1,0 0-1,0 0 1,1 1 0,1-1-1,-1 20 1,2-28-40,0 0 0,1 0 0,-1 0 0,0 0 0,1 0 0,0 0 0,0 0 0,0 0 0,0 0 0,0 0 0,1 0-1,-1 0 1,1-1 0,-1 1 0,1 0 0,0-1 0,0 0 0,1 1 0,-1-1 0,0 0 0,1 0 0,-1 0 0,1-1 0,-1 1 0,1-1 0,0 1 0,0-1 0,0 0 0,0 0 0,0 0 0,0 0 0,0-1 0,0 1 0,4-1 0,4 2-778,1-1-1,0-1 1,-1 0-1,1-1 0,-1 0 1,1-1-1,-1 0 1,15-5-1,24-13-5410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4.133"/>
    </inkml:context>
    <inkml:brush xml:id="br0">
      <inkml:brushProperty name="width" value="0.025" units="cm"/>
      <inkml:brushProperty name="height" value="0.025" units="cm"/>
      <inkml:brushProperty name="color" value="#66CC00"/>
    </inkml:brush>
  </inkml:definitions>
  <inkml:trace contextRef="#ctx0" brushRef="#br0">165 0 13581,'0'0'4751,"-11"6"-2770,-2 1-1510,1 0 0,0 1 1,0 0-1,1 1 0,1 1 1,-15 14-1,19-17-250,0 0 0,0 0 0,1 1 0,0 0 0,0 0-1,1 0 1,0 0 0,1 0 0,-1 1 0,2 0 0,-1 0 0,-2 18 0,5-25-220,0-1 0,0 1 1,0 0-1,0 0 1,0 0-1,1 0 0,-1-1 1,0 1-1,1 0 0,-1 0 1,1-1-1,0 1 1,0 0-1,0-1 0,0 1 1,0-1-1,0 1 1,0-1-1,0 1 0,0-1 1,1 0-1,-1 0 0,0 1 1,1-1-1,0 0 1,-1 0-1,1 0 0,-1-1 1,1 1-1,0 0 0,0-1 1,-1 1-1,1-1 1,0 1-1,0-1 0,0 0 1,-1 0-1,1 0 0,0 0 1,4 0-1,1-1-104,1 1-1,-1-1 1,1-1-1,0 1 0,-1-1 1,0-1-1,1 1 1,12-7-1,-2-3-430,-1-1 0,0-1-1,-1 0 1,0-1-1,16-20 1,1-1 121,-32 35 468,-1 1 0,0-1 0,1 0 1,-1 1-1,1-1 0,-1 1 0,1-1 0,-1 1 1,1-1-1,-1 1 0,1 0 0,0-1 0,-1 1 1,1 0-1,0-1 0,-1 1 0,1 0 0,0 0 1,-1 0-1,1-1 0,0 1 0,-1 0 0,1 0 1,0 0-1,0 0 0,-1 0 0,1 0 0,1 1 1,6 17 1076,-8 43 308,-1-47-1012,1-12-385,0-1-1,0 1 0,0 0 0,0 0 0,0-1 0,0 1 0,1 0 0,-1 0 0,1-1 0,-1 1 0,1 0 0,0-1 0,0 1 0,-1 0 0,1-1 0,0 1 0,0-1 0,1 0 0,-1 1 1,0-1-1,0 0 0,1 0 0,1 2 0,-1-2-21,1 0-1,0 0 1,0 0 0,0-1 0,-1 1 0,1-1 0,0 1 0,0-1-1,0 0 1,0 0 0,0 0 0,6-1 0,8-3-302,0-1 0,0 0 0,30-14 0,-38 15-4,20-10-316,-18 8 508,1 1 0,0 0-1,1 0 1,-1 1 0,1 1-1,22-4 1,-35 7 132,1 0 1,-1 0-1,1 0 1,-1 0-1,1 0 0,-1 0 1,0 0-1,1 1 1,-1-1-1,1 0 1,-1 0-1,0 0 0,1 0 1,-1 1-1,0-1 1,1 0-1,-1 1 1,0-1-1,1 0 0,-1 0 1,0 1-1,1-1 1,-1 1-1,0-1 1,0 0-1,0 1 0,1-1 1,-1 1-1,0-1 1,0 0-1,0 1 0,0-1 1,0 1-1,0 0 1,1 22 631,-1 5-251,1-27-398,-1-1 0,0 1 0,0 0-1,0 0 1,0-1 0,1 1 0,-1 0-1,0-1 1,1 1 0,-1 0-1,0-1 1,1 1 0,-1-1 0,1 1-1,-1-1 1,1 1 0,-1-1-1,1 1 1,-1-1 0,1 1 0,-1-1-1,1 0 1,0 1 0,-1-1 0,1 0-1,0 1 1,-1-1 0,2 0-1,4 1-6,0-1-1,0 0 1,0 0-1,0 0 1,0-1-1,0 0 1,-1 0-1,1-1 0,0 1 1,9-5-1,55-31-1123,-25 11 84,-27 17 719,-11 5 321,0 1 1,0-1 0,0 1-1,0 0 1,0 1 0,1 0-1,0 0 1,11-1 0,-18 3 44,0 1 1,-1-1-1,1 1 0,0-1 1,-1 1-1,1 0 1,-1-1-1,1 1 0,-1 0 1,1-1-1,-1 1 1,0 0-1,1 0 1,-1-1-1,0 1 0,0 0 1,1 0-1,-1 0 1,0-1-1,0 1 0,0 0 1,0 0-1,0 0 1,0-1-1,0 1 0,0 0 1,0 0-1,0 0 1,-1-1-1,1 2 1,-6 37-198,4-31 66,1-3-408,0 0-707,1-1-3576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5.172"/>
    </inkml:context>
    <inkml:brush xml:id="br0">
      <inkml:brushProperty name="width" value="0.025" units="cm"/>
      <inkml:brushProperty name="height" value="0.025" units="cm"/>
      <inkml:brushProperty name="color" value="#66CC00"/>
    </inkml:brush>
  </inkml:definitions>
  <inkml:trace contextRef="#ctx0" brushRef="#br0">24 308 9001,'0'0'16372,"8"-3"-16249,-4 2-113,38-17 96,-41 17-125,0 0 0,0 1 1,0-1-1,0 0 0,0 1 0,0-1 1,0 0-1,0 0 0,0 0 1,0 0-1,-1 0 0,1 0 1,0 0-1,-1 0 0,1 0 0,-1 0 1,1-1-1,-1 1 0,1 0 1,-1 0-1,0-1 0,0 1 0,1 0 1,-1 0-1,0-1 0,0 1 1,0 0-1,-1 0 0,1-1 1,0 1-1,0 0 0,-1 0 0,1-1 1,0 1-1,-1 0 0,0-2 1,0 2 6,0 1 1,1-1 0,-1 1-1,0-1 1,1 0 0,-1 1-1,0-1 1,1 1-1,-1 0 1,0-1 0,0 1-1,0 0 1,0-1 0,1 1-1,-1 0 1,0 0 0,0 0-1,0 0 1,0-1 0,0 1-1,1 1 1,-1-1 0,0 0-1,0 0 1,0 0 0,0 0-1,0 1 1,0-1 0,1 0-1,-1 1 1,0-1 0,0 0-1,1 1 1,-1-1-1,0 1 1,0-1 0,1 1-1,-2 1 1,-25 24-150,22-19 140,1 1 0,0 0-1,1 0 1,0 0 0,0 0-1,1 1 1,-1-1 0,0 13-1,2-18 19,1-1 0,0 1 1,-1 0-1,1-1 0,0 1 0,0-1 0,1 1 0,-1-1 0,0 1 0,1 0 0,0-1 0,-1 1 0,1-1 0,0 0 1,0 1-1,1-1 0,-1 0 0,0 1 0,1-1 0,-1 0 0,1 0 0,0 0 0,0 0 0,-1-1 0,1 1 0,1 0 1,-1-1-1,0 0 0,0 1 0,0-1 0,1 0 0,2 1 0,3 0-183,0 0 1,0-1-1,0 0 0,-1 0 0,1 0 1,0-1-1,0-1 0,0 0 1,0 0-1,0 0 0,0-1 0,-1 0 1,1 0-1,8-4 0,-5 0-740,-1 0 1,1 0-1,-1-1 0,0 0 0,-1 0 0,0-2 0,0 1 1,13-16-1,-10 8-110,0-1-1,-1 0 1,-1 0 0,-1-1 0,0 0 0,6-20 0,-9 21 1673,-2 1 0,0 0 0,3-30 0,-6 40-512,0-60 3685,-2 64-3556,1 0-1,0 0 0,0 0 1,-1 0-1,1 1 0,-1-1 0,0 0 1,1 0-1,-1 1 0,0-1 1,0 1-1,-2-4 0,2 5-127,0-1 0,0 1 0,1 0-1,-1-1 1,0 1 0,0 0 0,1-1 0,-1 1-1,0 0 1,0 0 0,0 0 0,0 0 0,1 0 0,-1 0-1,0 0 1,0 0 0,0 0 0,1 0 0,-1 0-1,0 0 1,0 1 0,0-1 0,1 0 0,-1 1-1,0-1 1,0 0 0,1 1 0,-1-1 0,-1 2 0,-4 3 38,1-1 1,0 2 0,-1-1 0,2 1 0,-1 0 0,1 0 0,-1 0 0,2 0 0,-1 1 0,-3 9 0,1-1 206,0-1 1,1 1 0,1 0 0,-3 17-1,6-28-303,0 1-1,0-1 1,1 1 0,-1 0-1,1-1 1,0 1-1,1 0 1,-1 0-1,1-1 1,0 1-1,0-1 1,0 1-1,1-1 1,0 1 0,0-1-1,0 0 1,0 0-1,4 5 1,-3-6-182,2 0 1,-1 0-1,0 0 1,0 0-1,1-1 1,-1 1-1,1-1 1,0-1-1,0 1 1,0-1-1,0 1 1,0-1-1,0-1 1,0 1-1,0-1 1,8 0-1,2 0-1080,35 0-1808,-48 0 3101,0 0-1,-1 0 1,1 1-1,0-1 1,-1 0-1,1 0 1,0 1 0,-1-1-1,1 1 1,-1 0-1,1-1 1,-1 1-1,1 0 1,-1 0-1,0 0 1,1 0-1,-1 0 1,0 0-1,0 0 1,0 0-1,2 3 1,7 11 3012,-9-15-3099,0 0 0,0 0 1,0 0-1,0 0 1,0-1-1,0 1 1,0 0-1,0-1 1,0 1-1,-1 0 0,1-1 1,0 1-1,0-1 1,0 1-1,-1-1 1,1 0-1,0 1 1,-1-1-1,1 0 0,-1 1 1,2-2-1,5-8-50,1 0 0,-2 0 0,1 0 0,-1-1 0,-1 0 0,0 0 0,6-20 0,4-9 75,-15 39-22,0 1-1,0-1 1,0 1-1,0-1 0,1 1 1,-1-1-1,0 1 1,0 0-1,0-1 0,0 1 1,1-1-1,-1 1 1,0-1-1,0 1 0,1 0 1,-1-1-1,0 1 0,1 0 1,-1-1-1,0 1 1,1 0-1,-1-1 0,1 1 1,-1 0-1,1 0 1,-1-1-1,0 1 0,1 0 1,-1 0-1,1 0 1,-1 0-1,1 0 0,-1 0 1,1 0-1,-1 0 1,1 0-1,-1 0 0,1 0 1,-1 0-1,1 0 1,-1 0-1,1 0 0,-1 0 1,1 0-1,-1 1 1,0-1-1,1 0 0,-1 0 1,1 1-1,-1-1 0,1 0 1,-1 0-1,0 1 1,1-1-1,-1 1 0,0-1 1,1 1-1,19 32 747,-11-16-520,-7-14-221,0 0 1,1 0 0,-1-1-1,0 1 1,1 0-1,0-1 1,0 0 0,0 0-1,0 1 1,0-2-1,0 1 1,0 0-1,0-1 1,1 1 0,-1-1-1,1 0 1,-1 0-1,1 0 1,0-1 0,-1 1-1,1-1 1,-1 0-1,1 0 1,0 0 0,-1-1-1,1 1 1,0-1-1,-1 0 1,1 0 0,-1 0-1,0 0 1,1-1-1,-1 1 1,0-1-1,0 0 1,1 0 0,-2 0-1,1 0 1,0-1-1,0 1 1,4-6 0,-3 2-105,-2 4 23,-1 1 0,0-1 1,1 0-1,-1 0 1,1 1-1,0-1 0,0 0 1,-1 1-1,1 0 1,0-1-1,0 1 0,0 0 1,0 0-1,4-1 1,-7 35-218,0-23 60,-9 35 377,0-21-3901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5.501"/>
    </inkml:context>
    <inkml:brush xml:id="br0">
      <inkml:brushProperty name="width" value="0.025" units="cm"/>
      <inkml:brushProperty name="height" value="0.025" units="cm"/>
      <inkml:brushProperty name="color" value="#66CC00"/>
    </inkml:brush>
  </inkml:definitions>
  <inkml:trace contextRef="#ctx0" brushRef="#br0">0 0 15086,'0'0'3876,"68"69"-4260,-36-45-1762,2-1-2082,2-2-2339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5.879"/>
    </inkml:context>
    <inkml:brush xml:id="br0">
      <inkml:brushProperty name="width" value="0.025" units="cm"/>
      <inkml:brushProperty name="height" value="0.025" units="cm"/>
      <inkml:brushProperty name="color" value="#66CC00"/>
    </inkml:brush>
  </inkml:definitions>
  <inkml:trace contextRef="#ctx0" brushRef="#br0">126 19 3876,'0'0'19341,"-9"-4"-18274,-29-10-293,36 13-752,0 1-1,0 0 0,1 0 0,-1 1 1,0-1-1,0 0 0,0 1 0,0-1 1,1 1-1,-1-1 0,0 1 0,0 0 1,1 0-1,-1 0 0,0 0 1,1 0-1,-1 0 0,1 0 0,0 0 1,-1 1-1,1-1 0,0 0 0,0 1 1,0-1-1,0 1 0,0 0 0,0-1 1,0 1-1,0 0 0,1-1 0,-1 1 1,0 0-1,1 0 0,0 0 0,-1 0 1,1-1-1,0 1 0,0 0 0,0 0 1,0 0-1,1 0 0,-1 0 1,0-1-1,1 1 0,-1 0 0,1 0 1,0 0-1,0-1 0,-1 1 0,1 0 1,0-1-1,0 1 0,1-1 0,-1 1 1,2 1-1,11 3-944,-1-1-1,1 0 1,0-1 0,25 4-1,16 4 1099,-47-5 2426,-18-1-1377,-18 2-415,-9-1-457,1-1 1,-54 2-1,93-13-5654,28-17-890,-1 11 566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7:01.768"/>
    </inkml:context>
    <inkml:brush xml:id="br0">
      <inkml:brushProperty name="width" value="0.025" units="cm"/>
      <inkml:brushProperty name="height" value="0.025" units="cm"/>
    </inkml:brush>
  </inkml:definitions>
  <inkml:trace contextRef="#ctx0" brushRef="#br0">1 13 9929,'0'0'155,"8"7"-160,-3-3 6,1 0-1,0 0 1,0-1 0,0 1 0,0-1-1,1-1 1,-1 1 0,1-1 0,0 0-1,0-1 1,0 1 0,0-1 0,10 0 0,252-6 659,-115 1-288,201 18 0,759 63 177,-6-103-431,690-69-172,-458 79-4,-1074 33 127,-45-1-645,-159-17-1538,-10-9-3246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6.256"/>
    </inkml:context>
    <inkml:brush xml:id="br0">
      <inkml:brushProperty name="width" value="0.025" units="cm"/>
      <inkml:brushProperty name="height" value="0.025" units="cm"/>
      <inkml:brushProperty name="color" value="#66CC00"/>
    </inkml:brush>
  </inkml:definitions>
  <inkml:trace contextRef="#ctx0" brushRef="#br0">39 255 8072,'0'0'15017,"-6"8"-14302,6-7-734,-27 47 1587,26-47-1507,0 0-1,1 1 1,-1-1 0,0 0-1,1 1 1,0-1 0,-1 1-1,1-1 1,0 0 0,-1 1 0,1-1-1,0 1 1,0-1 0,0 1-1,0-1 1,1 1 0,-1-1-1,0 1 1,1-1 0,-1 1 0,1-1-1,-1 0 1,1 1 0,0-1-1,-1 0 1,1 1 0,0-1 0,0 0-1,0 0 1,0 0 0,0 0-1,0 0 1,0 0 0,0 0-1,1 0 1,-1 0 0,0 0 0,0-1-1,2 2 1,3-1-29,0 1 0,0-1-1,0 0 1,0 0 0,0-1 0,0 0 0,0 0 0,0 0 0,0-1-1,0 0 1,0 0 0,0 0 0,6-3 0,-1 0-91,0-1 0,-1 0 0,0 0 0,0-1 0,0-1 0,12-10 0,-4 1-139,-1 0 0,-1-2 1,0 0-1,-2 0 1,0-2-1,13-23 0,-20 30 137,-1 0-1,-1 0 0,0 0 1,-1 0-1,0-1 0,-1 0 1,0 0-1,1-23 0,-4 37 82,0-1 0,0 0 1,0 0-1,0 1 0,0-1 0,0 0 0,0 1 1,0-1-1,0 0 0,0 0 0,0 1 0,0-1 0,-1 0 1,1 1-1,0-1 0,0 0 0,-1 1 0,1-1 0,0 0 1,-1 1-1,1-1 0,-1 1 0,1-1 0,-1 1 0,1-1 1,-1 1-1,1-1 0,-2 0 0,-14 10 284,-14 28-50,24-26-49,0 1 0,1 0 1,0 0-1,1 0 1,0 1-1,1-1 0,1 1 1,0 0-1,0 0 0,2 25 1,0-33-181,0 0 1,1 0 0,0 1-1,0-1 1,0 0-1,1 0 1,0-1 0,0 1-1,0 0 1,0 0-1,1-1 1,0 1-1,0-1 1,0 0 0,0 0-1,1 0 1,-1-1-1,1 1 1,0-1 0,0 0-1,1 0 1,-1 0-1,0 0 1,1-1-1,0 0 1,0 0 0,-1 0-1,1 0 1,9 1-1,-1-1-48,0-1-1,0 0 0,0-1 0,0-1 1,0 0-1,-1 0 0,1-1 0,0-1 1,0 0-1,-1-1 0,0 0 0,18-9 1,-24 10 17,0 1 0,0-2 1,0 1-1,-1 0 1,1-1-1,-1 0 1,0 0-1,0-1 0,0 0 1,-1 1-1,0-1 1,1-1-1,-2 1 1,1-1-1,-1 1 1,0-1-1,0 0 0,0 0 1,-1-1-1,0 1 1,0 0-1,-1-1 1,1 1-1,-2-1 0,1 0 1,-1-6-1,0 11 7,0 0-1,-1 0 0,1-1 1,-1 1-1,1 0 0,-1 0 1,0 0-1,0 0 0,0 0 0,0 1 1,0-1-1,-1 0 0,1 0 1,0 1-1,-1-1 0,0 1 1,1-1-1,-1 1 0,0-1 1,1 1-1,-1 0 0,0 0 1,0 0-1,0 0 0,0 0 0,0 1 1,0-1-1,0 1 0,-1-1 1,1 1-1,0 0 0,0-1 1,0 1-1,0 0 0,-4 1 1,2-1 21,0 0 1,0 1 0,0-1 0,1 1 0,-1 0 0,0 0 0,1 0-1,-1 1 1,1-1 0,-1 1 0,1 0 0,0 0 0,-1 0 0,1 0-1,0 0 1,0 1 0,1-1 0,-1 1 0,1 0 0,-4 4-1,4-4 4,0 1 0,0-1 0,0 0 0,0 1 0,1-1 0,0 1-1,-1 0 1,1-1 0,0 1 0,1 0 0,-1 0 0,1 0 0,0 0-1,0 0 1,0-1 0,0 1 0,1 0 0,-1 0 0,1 0 0,0-1-1,0 1 1,1 0 0,-1-1 0,1 1 0,-1-1 0,1 1 0,0-1-1,1 0 1,-1 0 0,0 0 0,1 0 0,0 0 0,0 0 0,0-1 0,0 0-1,0 1 1,0-1 0,0 0 0,1 0 0,-1-1 0,8 3 0,2 2-380,1-1 1,-1-1 0,1 0 0,21 3 0,49-1-6377,-36-8-1908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7.123"/>
    </inkml:context>
    <inkml:brush xml:id="br0">
      <inkml:brushProperty name="width" value="0.025" units="cm"/>
      <inkml:brushProperty name="height" value="0.025" units="cm"/>
      <inkml:brushProperty name="color" value="#66CC00"/>
    </inkml:brush>
  </inkml:definitions>
  <inkml:trace contextRef="#ctx0" brushRef="#br0">51 111 17777,'0'0'4340,"-3"12"-2285,-2 6-1694,-8 32 569,2 1-1,-7 92 1,18-143-930,0 0-1,0 0 1,0-1 0,0 1-1,0 0 1,0 0 0,0-1-1,1 1 1,-1 0 0,0 0-1,0-1 1,0 1 0,0 0-1,1 0 1,-1 0 0,0 0-1,0-1 1,0 1 0,1 0-1,-1 0 1,0 0 0,0 0-1,1 0 1,-1 0 0,0-1-1,1 1 1,-1 0 0,0 0-1,0 0 1,1 0 0,-1 0-1,0 0 1,0 0 0,1 0 0,-1 0-1,0 0 1,0 1 0,1-1-1,-1 0 1,0 0 0,1 0-1,-1 0 1,0 0 0,0 0-1,0 0 1,1 1 0,-1-1-1,0 0 1,0 0 0,0 0-1,1 1 1,-1-1 0,0 0-1,0 0 1,0 1 0,0-1-1,1 0 1,-1 0 0,0 1-1,0-1 1,0 0 0,0 0-1,0 1 1,0-1 0,0 0-1,0 0 1,0 1 0,0-1-1,0 1 1,15-19-111,-6-4-43,-1-1 0,-1 0-1,-1-1 1,-1 0 0,-1 0-1,-2 0 1,0 0 0,-1 0-1,-1 0 1,-7-46 0,7 66 151,-1 0 0,1 1 1,-1-1-1,1 0 0,-1 1 1,-1-1-1,1 1 0,0-1 1,-1 1-1,1 0 0,-1-1 1,0 1-1,0 0 0,-1 0 1,1 0-1,-1 1 0,-3-5 1,5 7 12,0 0-1,1 0 1,-1 1 0,0-1 0,1 0-1,-1 0 1,0 0 0,0 0 0,1 0-1,-1 1 1,0-1 0,1 0 0,-1 1-1,0-1 1,1 0 0,-1 1 0,1-1 0,-1 1-1,1-1 1,-1 1 0,1-1 0,-1 1-1,1 0 1,-1-1 0,1 1 0,0-1-1,-1 1 1,1 0 0,0-1 0,0 1 0,-1 0-1,1 0 1,0-1 0,0 1 0,0 0-1,0-1 1,0 1 0,0 0 0,0 0-1,0 1 1,-2 34 319,2-34-290,0 3 6,0 0 0,1 0 0,0 1 0,0-1 0,0 0-1,0 0 1,1 0 0,0 0 0,0-1 0,0 1 0,1 0 0,-1-1-1,1 0 1,0 1 0,0-1 0,1 0 0,-1-1 0,1 1-1,0-1 1,0 1 0,0-1 0,1 0 0,-1-1 0,1 1-1,-1-1 1,1 0 0,0 0 0,0 0 0,0-1 0,6 2-1,-4-2-29,0 1 0,0-1 0,1 0-1,-1-1 1,0 0 0,1 0-1,-1-1 1,0 0 0,0 0 0,1 0-1,-1-1 1,0 0 0,0-1-1,-1 1 1,1-1 0,0-1 0,-1 1-1,0-1 1,0 0 0,0-1-1,6-5 1,-5 3-65,0 0 0,-1 0 1,0-1-1,0 0 0,6-12 0,-16 271 867,4-250-812,0 0-1,0 1 1,0-1 0,0 0 0,0 1 0,0-1-1,0 1 1,1-1 0,-1 0 0,0 1-1,1-1 1,-1 0 0,1 1 0,0-1 0,-1 0-1,1 0 1,0 0 0,0 0 0,0 0-1,-1 1 1,3-1 0,-2 0-3,0-1 0,0 1 0,0-1 1,0 0-1,0 0 0,0 1 0,0-1 0,0 0 0,1 0 0,-1 0 1,0 0-1,0 0 0,0-1 0,0 1 0,0 0 0,0 0 0,1-1 1,-1 1-1,1-2 0,4 0-59,-1-1 1,0-1-1,0 1 1,0-1-1,0 0 1,0 0-1,7-10 1,1-7-90,-1-2 1,16-39 0,-11 30-97,-17 48 357,1 0 0,1 0 1,1 0-1,6 26 0,-7-36-301,0-1 1,0 0-1,0 0 1,1 0-1,0 0 1,0-1-1,6 9 0,-7-11-187,0 0 0,0-1-1,-1 1 1,1-1 0,0 1-1,0-1 1,0 0-1,1 0 1,-1 0 0,0 0-1,0 0 1,0 0 0,1-1-1,-1 1 1,0-1 0,1 0-1,-1 1 1,5-1-1,-5-1 9,-1 1-1,1 0 1,0-1-1,-1 1 1,1-1-1,0 0 0,-1 1 1,1-1-1,-1 0 1,1 0-1,-1 0 1,0 0-1,1 0 1,-1 0-1,0 0 0,0-1 1,0 1-1,0 0 1,0-1-1,0 1 1,0-1-1,1-1 0,14-25-4150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8.182"/>
    </inkml:context>
    <inkml:brush xml:id="br0">
      <inkml:brushProperty name="width" value="0.025" units="cm"/>
      <inkml:brushProperty name="height" value="0.025" units="cm"/>
      <inkml:brushProperty name="color" value="#66CC00"/>
    </inkml:brush>
  </inkml:definitions>
  <inkml:trace contextRef="#ctx0" brushRef="#br0">18 262 8680,'0'-12'3161,"0"-8"-1933,0-12 4261,0 57-2352,-2 45-1761,-2-6-475,3-1 1,3 0-1,3 0 1,14 68-1,-16-113-882,-2-14-9,-1 1 0,1-1-1,0 0 1,0 1-1,0-1 1,1 0 0,3 8-1,-4-12-8,-1 0 1,0 0-1,0 0 0,0 1 0,0-1 0,1 0 0,-1 0 1,0 0-1,0 0 0,0 0 0,0 0 0,1 0 0,-1 0 1,0 0-1,0 0 0,0 0 0,1 0 0,-1 0 0,0 0 1,0 0-1,1 0 0,-1 0 0,0 0 0,0 0 0,0 0 1,1 0-1,-1 0 0,0 0 0,0 0 0,0 0 0,0 0 1,1 0-1,-1-1 0,0 1 0,0 0 0,0 0 0,0 0 1,1 0-1,-1-1 0,0 1 0,0 0 0,0 0 0,0 0 1,0 0-1,0-1 0,0 1 0,0 0 0,0 0 1,0 0-1,1-1 0,-1 1 0,0 0 0,0 0 0,0 0 1,0-1-1,0 1 0,0 0 0,-1 0 0,1 0 0,0-1 1,0 1-1,0 0 0,0 0 0,0 0 0,0-1 0,0 1 1,0 0-1,1-17-156,-1-7-262,0 1 0,-1 0-1,-2-1 1,0 1 0,-2 0-1,0 0 1,-2 0 0,0 1-1,-1 0 1,-13-23-1,69 50 3205,-38-3-2762,2-1 0,-1 0 0,0 0 0,0-1 0,0 0 0,0-1 0,0 0 0,0-1 0,0 0 0,0-1 0,0 0 0,-1-1 0,1 0 0,-1 0 0,0-1 0,0-1 0,-1 0 0,0 0 0,0-1 0,0 0 0,-1 0 0,0-1 0,0 0 0,-1 0 0,0-1 0,0 0 0,-1-1 0,-1 1 0,1-1 0,-1 0 0,-1 0 0,0-1 0,0 1 0,-1-1 0,-1 0 0,0 0 0,1-16 0,-2 23-20,0-2-8,0 0 0,0-1 0,-1 1 0,0 0-1,0-1 1,0 1 0,-1 0 0,0-1 0,-3-10 0,3 16 2,1 1 1,0 0-1,0 0 1,-1-1 0,1 1-1,0 0 1,0 0-1,-1-1 1,1 1 0,0 0-1,-1 0 1,1 0-1,0 0 1,-1 0 0,1 0-1,-1-1 1,1 1-1,0 0 1,-1 0 0,1 0-1,0 0 1,-1 0-1,1 0 1,0 0 0,-1 1-1,1-1 1,-1 0-1,1 0 1,0 0-1,-1 0 1,1 0 0,0 0-1,-1 1 1,1-1-1,0 0 1,0 0 0,-1 1-1,1-1 1,0 0-1,0 0 1,-1 1 0,1-1-1,0 0 1,0 1-1,-1-1 1,1 0 0,0 0-1,0 1 1,0-1-1,0 1 1,0-1 0,0 0-1,0 1 1,0-1-1,0 0 1,-1 1 0,1-1-1,1 0 1,-1 1-1,0 0 1,-8 23 41,-3 35 592,2 0 0,3 1 0,3-1 0,4 76 0,0-131-626,-1 0 1,1-1-1,0 1 0,0 0 0,0-1 0,0 1 0,1-1 0,-1 1 1,1-1-1,0 0 0,0 0 0,0 0 0,1 0 0,-1 0 0,1 0 1,-1-1-1,1 1 0,0-1 0,4 3 0,-6-4 3,1 0 0,-1-1 1,1 1-1,-1 0 0,1-1 0,-1 0 0,1 1 0,-1-1 1,1 0-1,-1 0 0,1 1 0,-1-1 0,1-1 0,-1 1 1,1 0-1,-1 0 0,1 0 0,-1-1 0,2 0 0,-1 0-1,0 0 0,0-1 0,0 1 0,0-1 0,0 1-1,0-1 1,-1 1 0,1-1 0,-1 0 0,1 0 0,-1 0 0,0 0-1,0 0 1,0 0 0,0 0 0,1-3 0,1-5-172,0-1 1,-1 1 0,-1 0 0,1-1-1,-2 0 1,1 1 0,-2-12-1,0 1-476,2 21 636,-1-1-1,0 1 1,0 0 0,0-1 0,1 1 0,-1 0-1,0 0 1,1-1 0,-1 1 0,0 0-1,0 0 1,1-1 0,-1 1 0,0 0 0,1 0-1,-1 0 1,0 0 0,1-1 0,-1 1-1,1 0 1,-1 0 0,0 0 0,1 0-1,-1 0 1,1 0 0,-1 0 0,0 0 0,1 0-1,-1 0 1,0 0 0,1 0 0,-1 0-1,1 1 1,-1-1 0,0 0 0,1 0 0,-1 0-1,0 0 1,1 1 0,-1-1 0,0 0-1,1 0 1,-1 1 0,18 9-42,-6-3 94,-1-1 0,1 0 0,0-1 0,0 0 0,0 0 0,1-1 0,0-1 0,0-1 0,0 1 0,0-2 0,0 0 0,0 0 0,0-2 0,0 1 0,0-2 0,0 1 0,25-8 0,-29 7-40,-1-1 0,1 1 0,0-2 0,-1 1 0,0-1 0,0 0 0,0-1 0,0 0 0,-1 0 0,0-1 0,0 0 0,0 0 1,-1-1-1,1 1 0,-2-2 0,1 1 0,-1 0 0,0-1 0,-1 0 0,0 0 0,0 0 0,0-1 0,-1 0 0,-1 1 0,1-1 0,0-13 0,-2 20-21,-1-1-1,0 0 0,0 0 0,0 0 1,0 0-1,-1 0 0,1 0 0,-1 0 0,0 1 1,0-1-1,0 0 0,0 0 0,0 1 1,0-1-1,-1 1 0,0-1 0,1 1 0,-1 0 1,0-1-1,0 1 0,0 0 0,-3-2 1,3 3 3,0 0 0,0 0 0,0 0 0,0 0 0,0 0 0,0 1 0,0-1 0,-1 1 1,1 0-1,0-1 0,0 1 0,-1 0 0,1 0 0,0 0 0,0 1 0,0-1 0,0 1 1,-1-1-1,1 1 0,0-1 0,0 1 0,0 0 0,0 0 0,0 0 0,0 0 1,0 1-1,1-1 0,-1 0 0,-3 4 0,-5 6 111,1 0-1,0 0 1,0 1 0,1 0-1,1 0 1,0 1 0,0 0 0,1 0-1,1 1 1,0-1 0,1 1-1,1 0 1,0 1 0,1-1-1,0 0 1,1 1 0,1-1-1,0 1 1,3 16 0,-1-27-91,0 0 0,-1 1 0,2-1 1,-1 0-1,0 0 0,1 0 0,0 0 0,0-1 1,0 1-1,0-1 0,0 0 0,1 0 1,0 0-1,-1 0 0,1 0 0,0-1 0,0 0 1,1 0-1,-1 0 0,0 0 0,1-1 0,-1 0 1,1 1-1,-1-2 0,7 2 0,9 1 0,0-1 0,0-1 1,0 0-1,31-4 0,-36 0-41,0 0 1,0-1 0,0 0-1,0-2 1,-1 1-1,0-2 1,0 0 0,-1 0-1,0-2 1,0 1-1,-1-2 1,0 0 0,-1 0-1,0-1 1,0 0-1,15-23 1,-3 3-271,-2-2 0,-1 0 0,-2-2-1,-1 0 1,17-54 0,-27 71 103,-1-1-1,-1 0 0,-1-1 1,0 1-1,-2 0 1,0-1-1,-1 0 1,-3-31-1,2 50 200,0 1 0,0-1-1,0 0 1,0 1 0,0-1 0,-1 0-1,1 1 1,0-1 0,0 1-1,0-1 1,-1 0 0,1 1-1,0-1 1,-1 1 0,1-1-1,0 1 1,-1-1 0,1 1 0,-1-1-1,1 1 1,-1 0 0,1-1-1,-1 1 1,1 0 0,-1-1-1,0 1 1,1 0 0,-1 0 0,1-1-1,-1 1 1,0 0 0,1 0-1,-1 0 1,1 0 0,-1 0-1,0 0 1,1 0 0,-1 0 0,0 0-1,1 0 1,-1 0 0,1 0-1,-1 0 1,0 1 0,1-1-1,-2 1 1,-24 18 116,15-4 37,2 0 0,-1 1 0,2 0 0,0 0 0,1 1 0,0 0 1,2 0-1,0 1 0,-3 18 0,1 9 383,1 0 0,2 67 1,3-97-485,2 0 1,0-1 0,0 1 0,2-1 0,0 1 0,8 23-1,-9-32-311,0-1-1,1 0 1,0 0-1,0 0 1,0 0-1,1 0 1,-1-1-1,1 0 0,0 1 1,1-1-1,-1-1 1,1 1-1,0-1 1,-1 1-1,1-1 1,1-1-1,-1 1 0,0-1 1,10 3-1,24 2-6997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25.859"/>
    </inkml:context>
    <inkml:brush xml:id="br0">
      <inkml:brushProperty name="width" value="0.025" units="cm"/>
      <inkml:brushProperty name="height" value="0.025" units="cm"/>
      <inkml:brushProperty name="color" value="#66CC00"/>
    </inkml:brush>
  </inkml:definitions>
  <inkml:trace contextRef="#ctx0" brushRef="#br0">1 29 8296,'0'0'14008,"10"0"-12150,208-1 1294,122-17-3475,-318 15 940,-4 0-5185,-36 0-8372,-8 3 6267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26.225"/>
    </inkml:context>
    <inkml:brush xml:id="br0">
      <inkml:brushProperty name="width" value="0.025" units="cm"/>
      <inkml:brushProperty name="height" value="0.025" units="cm"/>
      <inkml:brushProperty name="color" value="#66CC00"/>
    </inkml:brush>
  </inkml:definitions>
  <inkml:trace contextRef="#ctx0" brushRef="#br0">76 0 11851,'-9'3'2680,"0"-2"-1785,3 0-295,0 0 0,0 1 0,0-1 0,1 1-1,-1 0 1,0 1 0,1-1 0,-6 4 0,17-2 3498,34-1-3034,358-21 493,-371 16-1667,-15 1-503,13-1-57,-13 4-6300,-20-6 377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0.164"/>
    </inkml:context>
    <inkml:brush xml:id="br0">
      <inkml:brushProperty name="width" value="0.025" units="cm"/>
      <inkml:brushProperty name="height" value="0.025" units="cm"/>
      <inkml:brushProperty name="color" value="#66CC00"/>
    </inkml:brush>
  </inkml:definitions>
  <inkml:trace contextRef="#ctx0" brushRef="#br0">223 84 10570,'0'0'2739,"4"-9"79,1-1-1965,-3 6-570,0 1 0,0-1 0,-1 1 0,1-1 0,-1 0 0,0 0 0,0 0 0,0 1 0,0-1 1,-1 0-1,0-5 0,0 8-187,0 1 1,0-1-1,0 1 1,0-1-1,0 0 1,0 1-1,0-1 1,0 1-1,0-1 1,0 1 0,-1-1-1,1 1 1,0-1-1,0 0 1,-1 1-1,1 0 1,0-1-1,-1 1 1,1-1-1,-1 1 1,1-1-1,-1 1 1,1 0-1,0-1 1,-1 1 0,1 0-1,-1-1 1,1 1-1,-1 0 1,0 0-1,1 0 1,-2-1-1,-23 4 904,19-1-943,0 1 0,0-1 0,0 1 0,0 1 0,-10 6 0,0 7 62,0 0 0,1 2 1,0-1-1,2 2 0,1 0 1,0 0-1,1 2 0,1-1 1,1 1-1,2 0 0,0 1 0,1 0 1,1 0-1,1 0 0,1 1 1,0 45-1,4-64-102,-1-1 0,0 0 0,1 0-1,0 0 1,0 1 0,0-1 0,1 0 0,-1 0-1,1 0 1,0-1 0,0 1 0,1 0 0,-1-1-1,0 1 1,1-1 0,0 0 0,0 0 0,0 0-1,0 0 1,6 3 0,-4-3 28,1 0 0,0 0 0,1 0 0,-1-1 0,0 0 0,1 0 0,-1-1 0,1 1 0,-1-1 1,1-1-1,0 1 0,9-2 0,-9 1 8,1-1 1,-1 0-1,1-1 1,-1 1-1,0-2 1,1 1-1,-1-1 1,0 0 0,0 0-1,-1-1 1,7-4-1,-9 5-25,0 0-1,-1 0 1,1 0-1,-1 0 1,0-1-1,0 0 1,0 1-1,0-1 1,-1 0-1,1 0 1,-1-1-1,0 1 1,0 0-1,-1-1 1,0 1-1,1-1 0,-1 0 1,0-5-1,-1 7-12,0 0 0,-1 0-1,1 0 1,-1 1-1,1-1 1,-1 0-1,0 1 1,0-1-1,0 0 1,0 1-1,-1-1 1,1 1-1,-1 0 1,0-1-1,1 1 1,-1 0-1,0 0 1,0 0-1,0 0 1,0 1 0,-1-1-1,1 0 1,0 1-1,-1 0 1,1-1-1,-1 1 1,0 0-1,1 0 1,-5 0-1,-5-3-201,0 1-1,0 0 1,0 1 0,0 1-1,-19-1 1,30 2 95,1 0 0,-1 0 0,1 0 1,-1 0-1,1 0 0,-1 0 0,1 0 0,-1 0 0,0 0 1,1 0-1,-1 0 0,1 0 0,-1 0 0,1 0 1,-1 0-1,1 0 0,-1 1 0,1-1 0,-1 0 1,1 0-1,-1 1 0,1-1 0,-1 0 0,1 1 0,0-1 1,-1 1-1,1-1 0,0 0 0,-1 1 0,1-1 1,0 1-1,-1-1 0,1 1 0,0-1 0,0 1 1,0-1-1,-1 1 0,1-1 0,0 1 0,0-1 0,0 1 1,0-1-1,0 1 0,0 0 0,0-1 0,0 1 1,0-1-1,0 1 0,0-1 0,0 1 0,1-1 1,-1 2-1,1-1-390,0 1 0,-1-1 0,1 1 0,0-1 0,0 0 1,0 1-1,0-1 0,1 0 0,-1 0 0,0 0 0,0 0 0,1 0 1,-1 0-1,1 0 0,-1 0 0,4 1 0,16 3-5871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0.512"/>
    </inkml:context>
    <inkml:brush xml:id="br0">
      <inkml:brushProperty name="width" value="0.025" units="cm"/>
      <inkml:brushProperty name="height" value="0.025" units="cm"/>
      <inkml:brushProperty name="color" value="#66CC00"/>
    </inkml:brush>
  </inkml:definitions>
  <inkml:trace contextRef="#ctx0" brushRef="#br0">1 1 13453,'0'0'6918,"0"46"-5284,0-21 63,0 2-223,9 2-898,1 1-448,5-4-63,-1-1-65,5-7-705,-6-3-1409,-1-8-417,-1-7-640,-6 0-1569,-3-13-2755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0.861"/>
    </inkml:context>
    <inkml:brush xml:id="br0">
      <inkml:brushProperty name="width" value="0.025" units="cm"/>
      <inkml:brushProperty name="height" value="0.025" units="cm"/>
      <inkml:brushProperty name="color" value="#66CC00"/>
    </inkml:brush>
  </inkml:definitions>
  <inkml:trace contextRef="#ctx0" brushRef="#br0">0 79 11819,'0'0'2525,"7"-9"-272,-4 4-1996,0 0 1,1 0-1,0 1 1,0-1-1,0 1 0,0 0 1,1 0-1,-1 1 0,1-1 1,0 1-1,0 0 0,0 0 1,0 1-1,1 0 1,-1 0-1,1 0 0,0 0 1,8-1-1,0 1 134,0 1 1,1 0-1,-1 1 0,1 0 1,-1 2-1,22 3 1,-34-4-342,1-1 0,0 1 0,0 0 0,-1 0 0,1 0 1,0 1-1,-1-1 0,0 0 0,1 1 0,-1 0 1,0 0-1,1 0 0,-1 0 0,0 0 0,-1 0 1,4 4-1,-4-3 4,0-1 0,0 1 0,-1 0 0,1 0 0,-1 0 1,0 0-1,0-1 0,0 1 0,0 0 0,0 0 0,0 0 0,-1 0 1,0-1-1,1 1 0,-1 0 0,0 0 0,0-1 0,0 1 1,-1-1-1,-2 5 0,-10 16 394,-1-1-1,-2 0 1,-28 30 0,-22 27 291,63-73-701,-1-1-14,1 0 0,0 0 0,0 1 1,0 0-1,1 0 0,0 0 0,0 0 0,1 0 0,-1 1 1,1-1-1,0 1 0,1 0 0,0-1 0,-1 12 1,3-17-24,-1 0 1,1 0 0,-1 1 0,1-1 0,0 0 0,-1 0-1,1 0 1,0 0 0,0 0 0,0 0 0,-1 0-1,1 0 1,0-1 0,0 1 0,1 0 0,-1-1 0,0 1-1,0 0 1,0-1 0,0 1 0,0-1 0,1 0 0,-1 1-1,0-1 1,0 0 0,1 0 0,1 0 0,43 2-467,-37-2 137,11 0-1252,0-1 0,0-1 0,26-6 0,22-16-6119,-26 2-1819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1.196"/>
    </inkml:context>
    <inkml:brush xml:id="br0">
      <inkml:brushProperty name="width" value="0.025" units="cm"/>
      <inkml:brushProperty name="height" value="0.025" units="cm"/>
      <inkml:brushProperty name="color" value="#66CC00"/>
    </inkml:brush>
  </inkml:definitions>
  <inkml:trace contextRef="#ctx0" brushRef="#br0">149 1 14029,'0'0'7890,"-9"0"-6550,5 0-1228,0 0 0,0 0 0,0 0-1,0 1 1,0-1 0,0 1-1,0 0 1,0 0 0,0 1 0,1-1-1,-1 1 1,0 0 0,1 0-1,0 0 1,-1 0 0,1 1 0,0 0-1,0-1 1,0 1 0,0 0 0,1 0-1,-1 0 1,1 1 0,0-1-1,0 1 1,0-1 0,-1 5 0,-5 6-9,1 1 1,1 0 0,0 0 0,1 1-1,1 0 1,0 0 0,1 0 0,1 0 0,1 0-1,0 1 1,1-1 0,0 0 0,2 1-1,0-1 1,5 20 0,-5-30-85,1 0 1,1 1-1,-1-1 0,1 0 1,0-1-1,1 1 0,-1-1 1,1 0-1,0 0 0,0 0 1,1-1-1,0 0 0,-1 0 1,1 0-1,1-1 0,-1 1 1,0-1-1,1-1 1,-1 0-1,1 0 0,0 0 1,0 0-1,0-1 0,0 0 1,0-1-1,0 0 0,0 0 1,0 0-1,0-1 0,0 0 1,7-2-1,-11 2 5,-1 1 0,0-1 0,1 0 0,-1 0 0,0 0 0,0-1 0,1 1 0,-1 0 0,0-1 0,0 1 0,0-1-1,-1 0 1,1 0 0,0 0 0,-1 0 0,1 0 0,-1 0 0,1 0 0,-1 0 0,0 0 0,0-1 0,0 1 0,0 0 0,-1-1 0,1 1 0,-1-1 0,1 1 0,-1-1 0,0 1 0,0-5-1,0 3 16,-1 0 0,1 1 0,-1-1 0,0 1 0,0-1 0,0 1 0,-1-1-1,1 1 1,-1 0 0,0 0 0,0-1 0,0 1 0,0 0 0,0 1 0,-1-1 0,1 0-1,-1 1 1,0-1 0,1 1 0,-7-3 0,-4-1-106,0 0 0,0 1 1,-1 1-1,0 0 0,0 1 1,0 0-1,0 1 0,0 1 0,-23 1 1,34 1-3200,11 1 1227,14 2-717,12-6-1910,6-7-3005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1.529"/>
    </inkml:context>
    <inkml:brush xml:id="br0">
      <inkml:brushProperty name="width" value="0.025" units="cm"/>
      <inkml:brushProperty name="height" value="0.025" units="cm"/>
      <inkml:brushProperty name="color" value="#66CC00"/>
    </inkml:brush>
  </inkml:definitions>
  <inkml:trace contextRef="#ctx0" brushRef="#br0">168 1 16303,'0'0'8024,"-7"6"-6465,-7 6-1120,1 1-1,0 0 1,1 1 0,1 0-1,0 1 1,1 1 0,0-1-1,1 1 1,-6 19 0,6-13-695,1 0 1,2 0-1,0 1 1,1-1 0,2 2-1,0-1 1,1 26-1,9-29-1971,-6-19 2101,-1-1-1,0 0 1,0 0 0,0 1 0,1-1 0,-1 0-1,0 0 1,0 0 0,1 1 0,-1-1-1,0 0 1,0 0 0,1 0 0,-1 0 0,0 0-1,1 1 1,-1-1 0,0 0 0,1 0 0,-1 0-1,0 0 1,0 0 0,1 0 0,-1 0 0,0 0-1,1 0 1,-1 0 0,0 0 0,1 0-1,-1 0 1,0-1 0,1 1 0,-1 0 0,0 0-1,0 0 1,1 0 0,-1 0 0,0-1 0,0 1-1,1 0 1,-1 0 0,0-1 0,0 1 0,1 0-1,-1 0 1,0-1 0,0 1 0,0 0 0,0 0-1,1-1 1,-1 1 0,0 0 0,0-1-1,0 1 1,0 0 0,0-1 0,0 1 0,0 0-1,0 0 1,0-1 0,0 1 0,0 0 0,0-1-1,0 0 1,4-19-6013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1.512"/>
    </inkml:context>
    <inkml:brush xml:id="br0">
      <inkml:brushProperty name="width" value="0.025" units="cm"/>
      <inkml:brushProperty name="height" value="0.025" units="cm"/>
    </inkml:brush>
  </inkml:definitions>
  <inkml:trace contextRef="#ctx0" brushRef="#br0">1 114 2947,'0'0'13303,"8"-4"-13041,35-16 139,2 2 0,0 2 0,1 2 0,0 2 1,1 2-1,0 2 0,84-3 0,353 27 55,-192 2-230,418 34 2267,769 51-2226,-1008-73-139,-126-6 91,543-33-13,-605-2 15,-36-11 1073,-143 11-618,-103 10-759,-1 1 0,1-1 0,-1 0 0,0 1 0,1-1 0,-1 0 0,0 0 0,1 1 0,-1-1 0,0 0 0,0 0 0,0 0 0,0 1 0,0-1 0,0 0 0,0 0 0,0 0 0,0 0 0,0 1 0,0-1 0,0 0 0,-1 0 0,1 0 0,0 1 0,-1-2 0,-1-8-2921,2-6-2046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1.862"/>
    </inkml:context>
    <inkml:brush xml:id="br0">
      <inkml:brushProperty name="width" value="0.025" units="cm"/>
      <inkml:brushProperty name="height" value="0.025" units="cm"/>
      <inkml:brushProperty name="color" value="#66CC00"/>
    </inkml:brush>
  </inkml:definitions>
  <inkml:trace contextRef="#ctx0" brushRef="#br0">176 16 13901,'0'0'2205,"-10"-2"-609,1-1-1209,1 1 1,-1 0-1,0 0 0,0 1 0,0 0 0,-11 1 1,16 0-272,0 1 0,0 0 0,0 0 1,1 0-1,-1 0 0,0 0 0,1 1 0,-1-1 1,1 1-1,-1 0 0,1 0 0,0 1 1,0-1-1,0 1 0,0-1 0,1 1 1,-1 0-1,1 0 0,-1 0 0,-2 5 1,2-3-44,1-1 0,-1 0 1,1 1-1,0-1 1,0 1-1,0 0 1,1-1-1,0 1 1,0 0-1,0 0 0,0 0 1,1 0-1,0 0 1,0 0-1,0 0 1,0 0-1,1 0 0,0 0 1,0 0-1,1 0 1,-1 0-1,1-1 1,0 1-1,0 0 0,1-1 1,-1 0-1,1 1 1,0-1-1,0 0 1,0-1-1,1 1 0,-1 0 1,1-1-1,0 0 1,0 0-1,0 0 1,0 0-1,1-1 1,-1 0-1,1 0 0,-1 0 1,1 0-1,0-1 1,6 2-1,-2-1-73,-1-1 1,1 0-1,-1 0 0,1-1 1,0 0-1,-1 0 0,1-1 0,-1 0 1,1 0-1,-1-1 0,1 0 1,-1-1-1,0 0 0,8-4 0,-11 4-55,0 0 0,0 0 0,0-1-1,-1 1 1,1-1 0,-1 0-1,0 0 1,0-1 0,-1 1 0,1-1-1,-1 0 1,0 0 0,0 0 0,-1 0-1,0 0 1,0-1 0,0 1-1,0-1 1,-1 0 0,0 1 0,1-10-1,-2 11 53,1 1-1,-1-1 0,0 1 1,-1-1-1,1 1 0,-1-1 0,1 1 1,-1 0-1,0-1 0,0 1 1,-1 0-1,1 0 0,-1 0 1,1 0-1,-1 0 0,0 0 1,0 0-1,0 0 0,0 1 0,-5-4 1,2 2 4,0 1 1,0-1 0,0 1 0,-1 0-1,0 1 1,1-1 0,-1 1 0,0 0-1,0 1 1,0 0 0,-7-1-1,4 0 8,0 2 0,0-1 0,0 1 0,0 0 0,0 1 0,0 0 0,0 0 0,0 1 0,0 0 0,1 1 0,-1 0 0,0 0 0,1 1 0,0 0 0,0 1 0,-8 5 0,14-8-15,-1 0 0,1 1 0,0-1 0,0 0 0,0 1 0,0-1-1,1 1 1,-1 0 0,0-1 0,1 1 0,0 0 0,0 0 0,0 0-1,0 0 1,0 0 0,1 0 0,-1 0 0,1 0 0,0 0 0,0 6-1,1-7-168,-1 0 0,1 0-1,-1-1 1,1 1 0,0 0-1,0 0 1,0 0-1,0-1 1,0 1 0,0-1-1,0 1 1,1-1 0,1 3-1,0-2-505,0 0 0,-1 0 0,1-1 0,0 1 0,0-1-1,0 1 1,0-1 0,0 0 0,7 1 0,24 2-10161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2.253"/>
    </inkml:context>
    <inkml:brush xml:id="br0">
      <inkml:brushProperty name="width" value="0.025" units="cm"/>
      <inkml:brushProperty name="height" value="0.025" units="cm"/>
      <inkml:brushProperty name="color" value="#66CC00"/>
    </inkml:brush>
  </inkml:definitions>
  <inkml:trace contextRef="#ctx0" brushRef="#br0">57 14 16111,'-6'13'3219,"4"-11"-3074,-7 18 963,0 0 0,1 0 0,2 1-1,-8 32 1,13-47-858,1 1 0,-1-1 0,1 0 1,0 1-1,0-1 0,1 1 0,0-1 0,0 1 0,4 9 0,-4-12-183,1 0 0,0-1 0,0 1 0,0-1 0,0 1 0,1-1 0,-1 0 0,1 0 0,0 0 0,0-1 0,0 1 0,0-1 0,1 1 0,-1-1 0,1 0 0,-1 0 0,6 1-1,0 1-34,1-1-1,-1 0 0,1-1 0,0 0 0,-1-1 0,1 1 0,0-2 0,0 0 0,0 0 0,0-1 0,-1 0 0,1 0 0,0-1 0,-1-1 0,1 1 0,-1-1 0,0-1 0,16-8 0,-19 8 21,1 0-1,-1-1 0,0 1 1,0-1-1,-1-1 1,1 1-1,-1-1 0,0 0 1,-1 0-1,0 0 0,0-1 1,0 1-1,0-1 0,-1 0 1,-1 0-1,1 0 0,-1-1 1,0 1-1,0-1 1,-1 1-1,0-1 0,-1 1 1,0-1-1,0-11 0,-1 14 5,-1-1 0,1 1-1,-1 0 1,0 0 0,0 0-1,0 1 1,-1-1 0,0 0-1,0 1 1,0-1 0,0 1-1,-1 0 1,1 0 0,-1 1-1,0-1 1,0 1 0,-1 0-1,1 0 1,-1 0 0,0 0-1,1 1 1,-1 0 0,-9-3-1,8 3-176,-1 0-1,0 0 0,0 0 0,0 1 1,1 0-1,-1 1 0,0 0 0,-9 0 0,12 1-323,-1-1-1,1 1 0,0 0 0,0 0 1,0 1-1,0-1 0,0 1 0,0 0 1,0 0-1,0 0 0,0 0 0,1 1 1,-5 3-1,-4 8-6948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2.833"/>
    </inkml:context>
    <inkml:brush xml:id="br0">
      <inkml:brushProperty name="width" value="0.025" units="cm"/>
      <inkml:brushProperty name="height" value="0.025" units="cm"/>
      <inkml:brushProperty name="color" value="#66CC00"/>
    </inkml:brush>
  </inkml:definitions>
  <inkml:trace contextRef="#ctx0" brushRef="#br0">0 113 15439,'0'0'3656,"12"4"-2727,11 1-580,0-1 0,0-2 0,0 0 0,0-1 0,0-1 0,0-1 0,33-7 0,528-102 249,-557 99-2013,-58 12-2238,0 2 0,-41 9 0,2 3-3063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3.197"/>
    </inkml:context>
    <inkml:brush xml:id="br0">
      <inkml:brushProperty name="width" value="0.025" units="cm"/>
      <inkml:brushProperty name="height" value="0.025" units="cm"/>
      <inkml:brushProperty name="color" value="#66CC00"/>
    </inkml:brush>
  </inkml:definitions>
  <inkml:trace contextRef="#ctx0" brushRef="#br0">0 110 10570,'0'0'11307,"93"38"-9994,-21-45-256,12-6-320,10-4-321,1-1-224,-8-2-160,1 3 0,-20 4-32,-15 0 0,-14 4-961,-10-1-1697,-18 0-3332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3.591"/>
    </inkml:context>
    <inkml:brush xml:id="br0">
      <inkml:brushProperty name="width" value="0.025" units="cm"/>
      <inkml:brushProperty name="height" value="0.025" units="cm"/>
      <inkml:brushProperty name="color" value="#66CC00"/>
    </inkml:brush>
  </inkml:definitions>
  <inkml:trace contextRef="#ctx0" brushRef="#br0">437 1 13389,'0'0'11477,"-4"13"-10473,-31 70-92,-3-3 0,-54 86 0,-15 30-173,5 24-542,90-188-209,0 2 1,2 0-1,2 0 0,-8 64 1,16-90-132,-1 0 1,1 0-1,1 0 1,-1 0 0,4 13-1,9 3-2257,-11-23 1937,-1 0-1,1 1 1,0-1-1,-1 0 1,1 0 0,0-1-1,-1 1 1,1 0-1,0 0 1,0-1 0,0 1-1,0-1 1,3 1-1,27-3-12583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5.660"/>
    </inkml:context>
    <inkml:brush xml:id="br0">
      <inkml:brushProperty name="width" value="0.025" units="cm"/>
      <inkml:brushProperty name="height" value="0.025" units="cm"/>
      <inkml:brushProperty name="color" value="#66CC00"/>
    </inkml:brush>
  </inkml:definitions>
  <inkml:trace contextRef="#ctx0" brushRef="#br0">133 232 8936,'0'0'6166,"-1"-7"-4255,-3-26-416,4 33-1423,0-1 1,0 0-1,-1 0 0,1 0 0,0 0 0,0 0 0,-1 0 1,1 1-1,0-1 0,-1 0 0,1 0 0,-1 0 0,1 1 1,-1-1-1,0 0 0,1 1 0,-1-1 0,0 0 1,1 1-1,-1-1 0,0 1 0,0-1 0,1 1 0,-1 0 1,0-1-1,0 1 0,0 0 0,0-1 0,1 1 1,-1 0-1,0 0 0,0 0 0,0 0 0,0 0 0,0 0 1,0 0-1,0 0 0,0 0 0,1 0 0,-1 0 0,0 1 1,0-1-1,0 0 0,0 1 0,0-1 0,1 1 1,-1-1-1,-1 2 0,-31 23 406,25-14-289,1 1 0,0-1 0,1 1 0,0 0 0,1 1 0,1 0 0,0 0 0,0 0 0,1 0 0,1 0 0,-2 26 0,4-37-175,0-1 0,0 1 0,0 0 0,0-1 0,0 1 0,0 0 0,1-1 0,-1 1 0,1-1 0,-1 1-1,1-1 1,-1 1 0,1-1 0,0 1 0,0-1 0,0 1 0,0-1 0,0 0 0,0 0 0,0 1-1,0-1 1,0 0 0,1 0 0,-1 0 0,2 1 0,-1-1 12,1-1 0,0 1 0,0 0 1,0-1-1,0 1 0,0-1 0,0 0 0,0 0 0,0 0 0,0 0 0,0-1 0,5-1 1,5-1 40,-1-1 0,0-1 1,1 0-1,-2 0 0,17-11 1,-6 1-37,0-1 1,-1-1 0,-1-1 0,-1-1 0,0-1-1,22-30 1,-34 41-21,0-2 0,0 1 1,-1 0-1,0-1 0,-1 0 0,-1-1 0,1 1 0,-2-1 0,0 0 0,0 0 0,-1 0 0,0 0 0,-1 0 0,-1 0 0,0-1 1,-2-16-1,2 28-5,0 0 0,0 1 1,0-1-1,0 1 1,0-1-1,0 1 1,0-1-1,-1 1 1,1-1-1,0 1 1,0-1-1,-1 1 1,1 0-1,0-1 1,0 1-1,-1-1 0,1 1 1,-1-1-1,1 1 1,0 0-1,-1-1 1,1 1-1,-1 0 1,1 0-1,-1-1 1,1 1-1,-1 0 1,1 0-1,-1 0 0,1-1 1,-1 1-1,0 0 1,-17 8 188,-11 22 80,22-18-138,1 1-1,1 0 1,0 0-1,1 0 1,0 1 0,1-1-1,0 1 1,1 0 0,1 0-1,1 23 1,0-31-189,0 0 1,1 0-1,0 0 1,0 0-1,1-1 0,0 1 1,0 0-1,0-1 1,1 1-1,-1-1 1,8 10-1,-8-12-205,1 0 1,0 0-1,0-1 0,0 1 1,0-1-1,1 0 0,-1 0 1,1 0-1,-1 0 0,1 0 1,0-1-1,0 0 0,-1 1 1,1-1-1,0-1 0,0 1 1,0-1-1,0 1 0,6-2 1,8 0-4960,-5-7-3534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6.288"/>
    </inkml:context>
    <inkml:brush xml:id="br0">
      <inkml:brushProperty name="width" value="0.025" units="cm"/>
      <inkml:brushProperty name="height" value="0.025" units="cm"/>
      <inkml:brushProperty name="color" value="#66CC00"/>
    </inkml:brush>
  </inkml:definitions>
  <inkml:trace contextRef="#ctx0" brushRef="#br0">18 48 14221,'0'0'9497,"7"2"-8755,0 1-665,1-1 0,-1 0-1,0-1 1,0 1-1,1-1 1,8 0-1,-13-1-65,-1 0 0,1-1 0,-1 1 0,0 0 0,1-1 0,-1 1 0,0-1 0,1 0 0,-1 0 0,0 0 0,0 0 0,0 0 0,0 0 0,0 0 0,0-1 0,0 1 0,0-1 0,0 0 0,-1 1 0,1-1 0,0 0 0,-1 0 0,0 0 0,1 0 0,-1 0 0,0 0 0,1-3 0,-2 4-6,0 0 1,0 1-1,1-1 1,-1 0-1,0 0 1,0 1-1,0-1 0,0 0 1,0 0-1,0 1 1,0-1-1,0 0 1,0 0-1,-1 1 0,1-1 1,0 0-1,0 0 1,-1 1-1,1-1 1,-1 0-1,1 1 0,0-1 1,-1 1-1,1-1 1,-1 0-1,1 1 1,-1-1-1,1 1 0,-1-1 1,0 1-1,1-1 1,-1 1-1,0 0 1,1-1-1,-1 1 0,0 0 1,0 0-1,1-1 1,-1 1-1,0 0 1,0 0-1,1 0 0,-1 0 1,0 0-1,0 0 1,1 0-1,-1 0 1,0 0-1,-1 1 0,-3-1 21,0 0-1,0 0 0,0 1 1,0 0-1,0 0 0,-8 3 0,8-2 46,0 1-1,0 0 0,0 0 1,1 0-1,-1 1 1,1-1-1,0 1 0,0 0 1,0 0-1,1 1 0,-1-1 1,1 1-1,0 0 1,0 0-1,1 0 0,0 0 1,0 0-1,0 0 0,0 1 1,1-1-1,-2 8 0,4-12-57,-1 0-1,0 0 1,0 0 0,1 0-1,-1 0 1,0 0-1,1 0 1,-1 0-1,1 0 1,-1 0-1,1 0 1,0 0-1,-1 0 1,1 0-1,0 0 1,0 0-1,-1-1 1,1 1-1,0 0 1,0-1-1,0 1 1,0 0-1,0-1 1,0 1-1,0-1 1,0 0-1,0 1 1,0-1-1,0 0 1,1 0-1,-1 1 1,0-1-1,0 0 1,2-1-1,47 1 133,-46-1-130,15-2-38,0-1 0,-1-1-1,0 0 1,0-2 0,0 0-1,28-17 1,-27 14-51,-1 1 0,1 1-1,1 1 1,-1 0 0,24-4 0,-42 11 88,-1 0-1,0 0 1,1 0 0,-1 0 0,0 0-1,1 0 1,-1 0 0,0 0 0,1 0-1,-1 0 1,0 0 0,1 0 0,-1 0-1,0 1 1,1-1 0,-1 0 0,0 0-1,1 0 1,-1 0 0,0 1 0,1-1-1,-1 0 1,0 0 0,0 1 0,1-1-1,-1 0 1,0 1 0,0-1 0,0 0-1,1 0 1,-1 1 0,0-1 0,0 0-1,0 1 1,0-1 0,0 1 0,0-1-1,0 1 1,-1 20 584,-11 17 537,10-34-1045,0-1 1,1 0-1,0 1 1,-1-1-1,1 1 1,1-1 0,-1 1-1,0-1 1,1 1-1,0 0 1,0-1-1,0 7 1,1-9-79,-1-1 0,0 1 0,0 0 0,1-1 0,-1 1 0,1-1 0,-1 1 0,0 0 1,1-1-1,-1 1 0,1-1 0,-1 1 0,1-1 0,0 1 0,-1-1 0,1 0 0,-1 1 0,1-1 0,0 0 0,-1 1 0,1-1 0,0 0 0,0 0 1,0 0-1,32-5 105,-24 1-128,0-1 0,0 0-1,0 0 1,-1-1 0,0 0 0,11-11 0,-12 10-40,1 0 0,-1 1 0,1 0 0,0 1 0,0 0 0,1 0 0,14-5 0,14 39 131,-25-27-133,0-1-1,0 0 1,0-1 0,0 0 0,0-1-1,0-1 1,0 1 0,0-2-1,0 0 1,19-7 0,35-8-701,-65 18 765,-1 0 0,1 1 0,-1-1-1,0 0 1,1 0 0,-1 0 0,0 0 0,1 0-1,-1 1 1,0-1 0,1 0 0,-1 0 0,0 0 0,0 1-1,1-1 1,-1 0 0,0 1 0,0-1 0,1 0-1,-1 0 1,0 1 0,0-1 0,0 0 0,1 1 0,-1-1-1,0 1 1,0-1 0,0 0 0,0 1 0,0-1-1,0 0 1,0 1 0,0-1 0,0 1 0,0-1 0,0 0-1,0 1 1,0-1 0,0 0 0,0 1 0,0-1-1,-1 0 1,1 1 0,0-1 0,0 0 0,0 1 0,-1 0-1,-9 30 192,5-12-3005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7.758"/>
    </inkml:context>
    <inkml:brush xml:id="br0">
      <inkml:brushProperty name="width" value="0.025" units="cm"/>
      <inkml:brushProperty name="height" value="0.025" units="cm"/>
      <inkml:brushProperty name="color" value="#66CC00"/>
    </inkml:brush>
  </inkml:definitions>
  <inkml:trace contextRef="#ctx0" brushRef="#br0">147 440 10154,'0'-1'411,"1"0"1,-1 0-1,1 0 0,-1-1 1,0 1-1,1 0 1,-1-1-1,0 1 1,0 0-1,0-1 1,0 1-1,0 0 1,0-1-1,0 1 1,-1 0-1,1 0 0,0-1 1,-1 1-1,1 0 1,-1 0-1,1-1 1,-2 0-1,1 1-185,0 0-1,0 1 0,0-1 1,0 0-1,0 1 0,0-1 1,0 1-1,0-1 0,-1 1 1,1-1-1,0 1 1,0 0-1,0 0 0,-1 0 1,1 0-1,0 0 0,0 0 1,-3 0-1,-1 1-78,1-1-1,-1 1 1,0 1 0,0-1-1,1 1 1,-1 0 0,1 0-1,-1 0 1,1 0-1,-8 6 1,6-3 4,1 1 0,-1-1 0,1 1 0,0 0 0,0 0 0,1 1 0,0-1 0,0 1 0,0 0 0,1 0 0,0 0 0,1 1 0,-4 14 0,6-21-141,0 0-1,0 0 1,0 0 0,0 0-1,1 0 1,-1 0-1,0 0 1,1 0 0,-1-1-1,0 1 1,1 0 0,-1 0-1,1 0 1,0 0-1,-1-1 1,1 1 0,-1 0-1,1-1 1,0 1 0,0 0-1,-1-1 1,1 1-1,0-1 1,0 1 0,0-1-1,0 1 1,0-1 0,0 0-1,0 0 1,-1 1-1,1-1 1,0 0 0,0 0-1,0 0 1,0 0 0,0 0-1,2 0 1,44-2 139,-41 2-114,16-4-107,1-1-1,-1-1 1,0 0 0,33-16-1,-37 13-53,0 2-1,0 0 0,1 2 0,0 0 0,0 0 1,33-2-1,-51 8 136,-1-1-1,1 0 1,-1 1 0,1-1-1,-1 1 1,1-1 0,-1 0 0,1 1-1,-1-1 1,0 1 0,1-1 0,-1 1-1,0-1 1,0 1 0,1-1 0,-1 1-1,0 0 1,0-1 0,0 1 0,0-1-1,0 1 1,1-1 0,-1 1-1,0 0 1,0-1 0,-1 1 0,1-1-1,0 1 1,0 0 0,0-1 0,0 1-1,0-1 1,-1 1 0,1-1 0,0 1-1,0-1 1,-1 1 0,1-1 0,0 1-1,-1 0 1,-11 24 514,-1 2 108,22-38-66,23-43-437,-27 43-330,-1-1 1,0 1 0,-1-1 0,0 0 0,0 0 0,-2 0 0,1-1 0,-2-16 0,0 29 137,30 17-43,-23-15 123,0-1-1,0 0 1,0 0-1,0-1 1,1 0-1,-1 0 1,0-1-1,0 0 1,0 0-1,0-1 1,13-4 0,-4 0 2,-1-2 1,0 0 0,27-18 0,-37 27-117,-4 11 98,-5 9 124,-1-1 68,2-8-7,0 0 1,1 0-1,0 0 0,1 0 1,0 1-1,1 13 1,0-25-178,0 0 0,1 1 1,-1-1-1,0 0 0,1 0 1,-1 0-1,1 0 0,0 0 0,-1 0 1,1 0-1,0 0 0,-1 0 1,1 0-1,0 0 0,0-1 1,0 1-1,0 0 0,0-1 0,0 1 1,0 0-1,0-1 0,0 1 1,0-1-1,0 0 0,0 1 1,0-1-1,1 0 0,-1 1 1,0-1-1,0 0 0,0 0 0,0 0 1,1 0-1,-1 0 0,0-1 1,0 1-1,2 0 0,1-1-4,0 1 1,0-1-1,0 0 0,0 0 0,-1-1 1,1 1-1,0-1 0,0 0 0,5-4 0,1-3-192,0 0 0,-1-1 1,-1 0-1,0 0 0,0-1 0,-1 0 0,0 0 0,7-20 0,4-13-497,13-50 0,10-25-156,-35 105 805,19-38 180,-24 49-100,1 1 0,0-1 0,-1 1 0,1 0 0,0-1 0,0 1 0,0 0 0,0 0-1,1 0 1,-1 0 0,0 1 0,1-1 0,0 1 0,-1-1 0,4 0 0,-4 24-76,-5 5 30,-1-1 0,-2 0-1,-12 38 1,3-14-10,-9 33 259,5-17 676,-14 82 0,38-181-729,-2-1 0,-2-41 1,-1 64-350,0 1 1,-1-1-1,-1 1 1,1 0-1,-2-1 1,1 1-1,-2 0 1,1 0-1,-1 1 1,0-1-1,-1 1 1,0 0-1,-9-12 1,14 21 153,0 0 0,-1-1 1,1 1-1,0 0 0,0 0 1,0-1-1,0 1 0,0 0 1,0 0-1,0-1 1,0 1-1,0 0 0,0 0 1,-1 0-1,1-1 0,0 1 1,0 0-1,0 0 1,0 0-1,-1 0 0,1-1 1,0 1-1,0 0 0,0 0 1,-1 0-1,1 0 0,0 0 1,0 0-1,0-1 1,-1 1-1,1 0 0,0 0 1,0 0-1,-1 0 0,1 0 1,0 0-1,0 0 1,-1 0-1,1 0 0,0 0 1,0 0-1,-1 0 0,1 0 1,0 1-1,0-1 0,-1 0 1,1 0-1,0 0 1,0 0-1,0 0 0,-1 0 1,1 1-1,0-1 0,0 0 1,0 0-1,-1 0 0,1 0 1,0 1-1,0-1 1,0 0-1,0 0 0,0 0 1,0 1-1,-1-1 0,1 0 1,0 0-1,0 1 1,6 18 85,-1-15-57,-1 0 0,1 0 0,0 0 0,0-1 0,1 0 0,-1 0 0,1 0 0,-1-1 1,1 1-1,0-1 0,0-1 0,11 3 0,-8-3-17,0 1 0,1-1 0,-1-1 0,1 1 0,-1-2 1,1 1-1,17-5 0,-25 5-84,-1-1 0,1 1-1,-1-1 1,1 1 0,-1-1 0,0 0-1,1 0 1,-1 0 0,0 0 0,0 0 0,1 0-1,-1 0 1,0 0 0,0-1 0,0 1-1,0 0 1,-1-1 0,1 1 0,0 0-1,0-3 1,0 2-305,-1 0 1,1 0-1,-1 0 0,0 0 0,1 0 1,-1 0-1,0 0 0,0 0 0,0 0 1,-1 0-1,1 0 0,-1 0 0,1 0 1,-1 0-1,1 0 0,-2-2 0,-15-20-6738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8.135"/>
    </inkml:context>
    <inkml:brush xml:id="br0">
      <inkml:brushProperty name="width" value="0.025" units="cm"/>
      <inkml:brushProperty name="height" value="0.025" units="cm"/>
      <inkml:brushProperty name="color" value="#66CC00"/>
    </inkml:brush>
  </inkml:definitions>
  <inkml:trace contextRef="#ctx0" brushRef="#br0">9 0 18001,'-9'5'1986,"9"-2"-385,6 0-576,20 1 128,10-1-63,7 2-674,5 0-320,-3 2-1217,3-2-3588,-9 3-4387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9.980"/>
    </inkml:context>
    <inkml:brush xml:id="br0">
      <inkml:brushProperty name="width" value="0.025" units="cm"/>
      <inkml:brushProperty name="height" value="0.025" units="cm"/>
      <inkml:brushProperty name="color" value="#66CC00"/>
    </inkml:brush>
  </inkml:definitions>
  <inkml:trace contextRef="#ctx0" brushRef="#br0">75 26 7655,'1'-25'12897,"-3"35"-9796,-5 11-3799,-7 10 1417,3-9-362,1 0 0,1 2 0,1-1 0,-6 28 0,14-50-348,0 0 1,0-1-1,0 1 1,0 0-1,0-1 1,0 1-1,0 0 1,0-1-1,0 1 1,1 0-1,-1-1 1,0 1-1,0-1 1,1 1-1,-1 0 1,0-1-1,1 1 1,-1-1-1,1 1 1,-1-1-1,1 1 1,-1-1-1,1 0 1,-1 1-1,1-1 1,-1 0-1,1 1 1,-1-1-1,1 0 1,0 1-1,-1-1 0,1 0 1,0 0-1,-1 0 1,1 0-1,-1 0 1,1 0-1,0 0 1,-1 0-1,1 0 1,0 0-1,-1 0 1,1 0-1,0 0 1,-1 0-1,1 0 1,0-1-1,0 1 1,36-11 213,-20 2-202,0 0 0,0-1 0,-1-1 0,0-1-1,15-13 1,76-85 89,-114 119 273,1 1 0,1 0 0,0 0 0,-6 16 0,2-5-40,8-19-306,-1 0 0,1 0-1,0 1 1,1-1 0,-1 0-1,0 1 1,0-1-1,1 1 1,0-1 0,-1 0-1,1 1 1,0-1 0,0 1-1,0-1 1,1 1-1,0 3 1,-1-5-22,1 0-1,0 0 1,-1 0 0,1-1-1,0 1 1,0 0 0,-1 0 0,1-1-1,0 1 1,0 0 0,0-1-1,0 1 1,0-1 0,0 0-1,0 1 1,0-1 0,0 0-1,0 1 1,0-1 0,0 0-1,0 0 1,0 0 0,0 0-1,1 0 1,0 0 0,6-1-1,0 0 0,-1-1 0,1 0 0,-1 0 1,0-1-1,0 0 0,0 0 0,13-9 0,66-55-953,-90 72 737,-31 43 484,33-45-621,1 0 0,-1 0 0,0 1 0,1-1 0,0 1 0,-1-1 0,1 1 0,1-1 0,-1 1 0,0 0 0,1-1 0,0 1 0,0 4 0,0-8 131,1 1 0,-1-1 0,1 0 1,-1 1-1,1-1 0,-1 0 0,1 1 0,-1-1 1,1 0-1,-1 0 0,1 0 0,0 1 1,-1-1-1,1 0 0,-1 0 0,1 0 0,0 0 1,-1 0-1,1 0 0,-1 0 0,1 0 0,0 0 1,-1 0-1,1-1 0,-1 1 0,1 0 0,-1 0 1,1 0-1,-1-1 0,1 1 0,0 0 0,0-1 1,19-8-4873,0-8-2442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5.250"/>
    </inkml:context>
    <inkml:brush xml:id="br0">
      <inkml:brushProperty name="width" value="0.025" units="cm"/>
      <inkml:brushProperty name="height" value="0.025" units="cm"/>
    </inkml:brush>
  </inkml:definitions>
  <inkml:trace contextRef="#ctx0" brushRef="#br0">2220 83 3940,'-169'3'4498,"56"-7"-3122,-165-26-1,220 20-1256,-2 3 0,1 2 0,-1 3 0,1 3 0,-1 2 0,-111 20 0,52 6-165,1 5 1,-145 62-1,199-67 37,0 3 0,2 3 0,1 2-1,3 3 1,-75 65 0,115-90 21,1 1 0,1 1 0,1 1 0,0 0 1,2 1-1,0 1 0,1 0 0,1 0 0,0 1 0,2 0 1,1 1-1,0 0 0,2 1 0,0-1 0,2 1 0,0 0 1,0 39-1,6-32-36,1 1-1,1-1 1,2-1 0,1 1 0,2-1 0,0 0 0,15 28 0,-21-48 19,46 120 0,-2 0 14,73 137 0,-99-226-7,3 0 1,1-2-1,2-1 0,1-1 1,2-1-1,2-2 1,48 41-1,-21-30-25,1-2 0,3-2 0,1-4 0,79 34 0,-46-32-66,1-4-1,138 30 1,217 8-217,3-33 78,-226-21 179,-106-8 29,519 37 4,0-55 169,657-122-83,-527 47 101,1176-246 944,-1769 290-1062,387-92-14,-405 86 14,223-94 0,-339 119-76,0-1 1,-2-2-1,80-57 1,-112 71 25,0-1 0,-1 0 0,0-1 1,-1 0-1,0 0 0,0-1 0,-2-1 1,1 1-1,-2-1 0,1-1 0,-2 1 0,0-1 1,-1-1-1,0 1 0,-1-1 0,0 1 1,1-21-1,-4 17 12,0 0 0,-2 0 0,0 0 0,-1 0 0,-1 0 1,0 0-1,-2 1 0,0-1 0,0 1 0,-14-26 0,5 17 58,-2 1 0,0 0 0,-2 1-1,0 1 1,-39-37 0,11 20-41,-1 1 0,-1 3 1,-3 1-1,-61-31 0,-225-94-91,176 96 1,-2 7 0,-196-42 0,-347-34 167,-420 19-95,-7 81 3,847 28-15,-2008 50 222,1396 15-9,530-31-3356,278-22 718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2.379"/>
    </inkml:context>
    <inkml:brush xml:id="br0">
      <inkml:brushProperty name="width" value="0.025" units="cm"/>
      <inkml:brushProperty name="height" value="0.025" units="cm"/>
    </inkml:brush>
  </inkml:definitions>
  <inkml:trace contextRef="#ctx0" brushRef="#br0">281 292 9513,'10'-14'1271,"20"-31"267,17-26 3015,69-82 0,-115 152-4504,-1 1 0,0-1 0,0 1 0,1 0 0,-1-1 0,0 1 0,1-1 0,-1 1-1,0-1 1,1 1 0,-1 0 0,0-1 0,1 1 0,-1 0 0,1-1 0,-1 1 0,1 0 0,-1 0 0,1 0-1,-1-1 1,1 1 0,-1 0 0,1 0 0,-1 0 0,1 0 0,-1 0 0,1 0 0,-1 0 0,1 0 0,-1 0-1,1 0 1,-1 0 0,2 0 0,-1 18 482,-11 27-40,-31 58-191,-4-1-1,-90 145 0,-3 7-172,122-217-156,12-26-211,-1 1 0,0-1 0,-1 0 1,0-1-1,0 1 0,-11 11 0,17-22 146,-1 1 0,1-1 0,-1 0-1,0 1 1,1-1 0,-1 0 0,1 0-1,-1 1 1,1-1 0,-1 0 0,1 0 0,-1 0-1,0 0 1,1 0 0,-1 0 0,1 0-1,-1 0 1,0 0 0,1 0 0,-1 0 0,1 0-1,-1 0 1,0-1 0,1 1 0,-1 0-1,1 0 1,-1-1 0,1 1 0,-1 0 0,1-1-1,-1 1 1,1 0 0,-1-1 0,1 1-1,0-1 1,-1 1 0,1-1 0,-1 1 0,1-1-1,0 0 1,-18-26-4209,13 18 2129,-17-23-4126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0.721"/>
    </inkml:context>
    <inkml:brush xml:id="br0">
      <inkml:brushProperty name="width" value="0.025" units="cm"/>
      <inkml:brushProperty name="height" value="0.025" units="cm"/>
      <inkml:brushProperty name="color" value="#66CC00"/>
    </inkml:brush>
  </inkml:definitions>
  <inkml:trace contextRef="#ctx0" brushRef="#br0">50 398 14510,'0'0'10388,"-8"8"-8824,-24 24-501,31-32-1043,0 1 0,1 0 1,-1-1-1,0 1 1,1 0-1,-1 0 0,0-1 1,1 1-1,-1 0 1,1 0-1,-1 0 0,1 0 1,0 0-1,-1 0 0,1 0 1,0 0-1,0 0 1,0 0-1,0 0 0,0 0 1,0 0-1,0 0 0,0 0 1,0 0-1,0 0 1,0 0-1,1 1 0,0-1-8,0 0 0,0 0 1,0 0-1,0 0 0,0 0 0,1 0 0,-1-1 0,0 1 0,0 0 0,1-1 0,-1 1 0,0-1 0,1 0 0,-1 1 0,1-1 0,1 0 0,53 0-883,-48-2 617,0-1 0,0 1-1,0-2 1,0 1 0,0-1 0,-1 0 0,0-1 0,0 0 0,0 0 0,0 0 0,-1-1 0,0 0 0,0 0 0,0-1 0,-1 1 0,0-1 0,0 0 0,6-14 0,6-14-522,-1 0 1,20-66 0,-30 83 166,25-88-1297,-14 35 3481,-27 105 1421,-21 47-1,-8 29-1523,29-67-1188,3 0 0,2 0 0,1 1 0,3 51 0,1-91-279,0-2-2,0-1 0,0 1 0,-1-1 0,1 1 0,0-1 0,0 1 0,1-1 0,-1 1 0,0-1 0,0 1 0,1-1 0,-1 1 0,1-1 0,-1 1 0,1-1 0,0 0 0,-1 1 0,1-1 0,0 0 0,0 0 0,0 1 0,0-1 0,0 0 0,2 1 0,-2-2 4,-1 0 0,1 0 1,-1 0-1,1-1 0,-1 1 1,1 0-1,-1 0 1,1-1-1,-1 1 0,1-1 1,-1 1-1,1 0 0,-1-1 1,1 1-1,-1-1 0,0 1 1,1-1-1,-1 1 0,0-1 1,1 1-1,-1-1 0,0 0 1,0 1-1,1-1 0,-1 1 1,0-1-1,0 0 0,0 0 1,6-22 12,-6 21-24,8-48-277,-3 0 0,-1-87 0,-16 162 1039,11-18-711,0 0 0,1 0 0,-1 0 1,1 0-1,1 0 0,-1 0 0,1 0 0,1 0 0,-1-1 1,4 12-1,-3-16-33,-1 1-1,1-1 1,0 0 0,-1 0 0,1 1-1,0-1 1,0-1 0,1 1 0,-1 0-1,0 0 1,1-1 0,-1 1 0,1-1 0,-1 0-1,1 0 1,-1 0 0,1 0 0,0 0-1,0 0 1,-1-1 0,1 1 0,0-1-1,0 0 1,0 0 0,0 0 0,-1 0 0,1-1-1,4 0 1,-1 0 0,0-1 0,-1 0 0,1 0 0,-1 0 0,0-1 0,0 1 0,0-1 0,0 0 0,0-1 0,-1 1 0,1-1 0,-1 0 0,7-8 0,-4 4-48,0-1 0,0 0 0,-1-1 0,0 1 0,0-1 0,4-11-1,-10 21 33,-1 0-1,1 0 0,0 0 1,0 0-1,0 0 0,-1 0 1,1 0-1,0 1 0,0-1 1,0 0-1,-1 0 0,1 0 1,0 0-1,0 0 0,-1 0 1,1 0-1,0-1 0,0 1 0,0 0 1,-1 0-1,1 0 0,0 0 1,0 0-1,0 0 0,-1 0 1,1 0-1,0 0 0,0-1 1,0 1-1,0 0 0,-1 0 1,1 0-1,0 0 0,0-1 1,0 1-1,0 0 0,0 0 1,0 0-1,-1 0 0,1-1 1,0 1-1,0 0 0,0 0 0,0-1 1,0 1-1,0 0 0,0 0 1,0 0-1,0-1 0,0 1 1,0 0-1,0 0 0,0 0 1,0-1-1,0 1 0,-15 12 89,7-1 59,0 0-1,1 0 1,1 1-1,-1 0 1,-5 16-1,10-21-95,0 0 0,0-1-1,0 1 1,1 0 0,0 0-1,0 0 1,0 0 0,1 0 0,0 0-1,1 0 1,-1 0 0,3 6-1,-3-11-63,1 0 0,0-1 0,-1 1 0,1-1-1,0 1 1,0 0 0,0-1 0,0 0-1,0 1 1,0-1 0,0 0 0,0 1-1,1-1 1,-1 0 0,0 0 0,1 0-1,-1 0 1,1 0 0,-1-1 0,1 1 0,0 0-1,-1-1 1,1 1 0,0-1 0,-1 0-1,1 1 1,0-1 0,-1 0 0,1 0-1,0 0 1,0 0 0,-1 0 0,1 0 0,0-1-1,-1 1 1,3-1 0,-1 0-348,0 0 0,0 0 0,0 0 0,0 0 1,0-1-1,0 1 0,0-1 0,0 0 0,-1 0 0,1 0 1,-1 0-1,0 0 0,1-1 0,-1 1 0,0 0 0,0-1 0,0 0 1,2-4-1,3-20-4778,-1-5-2893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1.085"/>
    </inkml:context>
    <inkml:brush xml:id="br0">
      <inkml:brushProperty name="width" value="0.025" units="cm"/>
      <inkml:brushProperty name="height" value="0.025" units="cm"/>
      <inkml:brushProperty name="color" value="#66CC00"/>
    </inkml:brush>
  </inkml:definitions>
  <inkml:trace contextRef="#ctx0" brushRef="#br0">0 1 14125,'0'0'10731,"3"8"-9781,-2-4-913,0 0 1,1 0 0,-1 0 0,1 0-1,0 0 1,0-1 0,0 1 0,1-1-1,-1 0 1,1 1 0,0-1-1,0 0 1,0-1 0,4 4 0,-2-3-375,-1-1 0,0 1 0,1-1 0,0 0 0,-1-1 0,1 1 1,0-1-1,0 0 0,6 1 0,56 0-1621,-74 11 3051,-18 18 835,19-24-1839,0 0 0,0 0 0,1 1 0,0 0 0,0 0 0,1 0 1,-1 0-1,2 1 0,-5 15 0,6-23-396,1 1-1,-1 0 1,0-1 0,1 1-1,-1-1 1,0 0 0,0 0 0,0 0-1,0 0 1,0 0 0,0 0-1,0 0 1,-1 0 0,1-1 0,-4 1-1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1.875"/>
    </inkml:context>
    <inkml:brush xml:id="br0">
      <inkml:brushProperty name="width" value="0.025" units="cm"/>
      <inkml:brushProperty name="height" value="0.025" units="cm"/>
      <inkml:brushProperty name="color" value="#66CC00"/>
    </inkml:brush>
  </inkml:definitions>
  <inkml:trace contextRef="#ctx0" brushRef="#br0">99 277 8040,'0'0'15807,"-6"3"-15087,2-1-587,-53 31 833,54-31-941,1-1 1,0 1-1,-1 0 1,1 0-1,0 1 1,0-1-1,1 0 1,-1 1-1,0-1 1,1 1 0,-1-1-1,1 1 1,0 0-1,0-1 1,0 1-1,0 0 1,0 0-1,1 0 1,-1 0-1,1 0 1,0 4-1,0-6-13,1 0 0,0 0-1,0-1 1,0 1 0,-1 0-1,1 0 1,0-1 0,0 1-1,0 0 1,0-1 0,0 1-1,0-1 1,0 1 0,0-1-1,1 1 1,-1-1 0,0 0-1,0 0 1,0 0 0,0 0-1,0 1 1,1-1 0,-1-1-1,0 1 1,2 0 0,34-4 186,-23 0-194,-1-1 0,0 0 0,-1-1 0,0-1 0,1 0 0,-2 0 0,1-1 0,-1-1 0,-1 0 0,13-13 0,-6 3-3,0 0 0,0-1 0,-2-1 0,21-39-1,-29 47 32,-1 0 0,-1 0 0,0 0 0,-1-1 0,0 0 1,-1 0-1,0 0 0,0-28 0,-7 40 432,-5 10-403,-7 10-138,7 1 93,0 1 0,0 0 1,-5 23-1,11-33-6,1 0 1,0 0 0,1 0-1,0 1 1,0-1-1,1 0 1,0 1 0,3 16-1,-2-24-1,0 0-1,0 0 1,0 0-1,0 0 1,1-1-1,-1 1 1,1-1 0,-1 1-1,1-1 1,0 1-1,0-1 1,0 0-1,0 0 1,0 0-1,1 0 1,-1 0 0,1 0-1,-1-1 1,1 1-1,-1-1 1,1 0-1,0 0 1,0 0-1,0 0 1,0 0-1,0 0 1,0-1 0,0 0-1,0 1 1,0-1-1,0 0 1,0-1-1,0 1 1,0 0-1,3-2 1,4 1 27,0-1 0,0-1 0,-1 0 0,1 0 0,-1 0 0,0-2 0,0 1 0,0-1 0,11-8-1,-15 9-21,41-37 52,-44 40-64,-1 0 0,0 0 0,1 0-1,-1-1 1,0 1 0,0-1 0,0 1 0,0-1 0,0 1 0,0-1-1,-1 1 1,1-1 0,0 0 0,-1 1 0,1-1 0,-1 0 0,0 0-1,1 1 1,-1-1 0,0 0 0,0 0 0,0 0 0,-1 1 0,1-1 0,0 0-1,-1 0 1,1 1 0,-1-3 0,-1 3-4,0 0 0,1 0-1,-1 0 1,0 0 0,0 0 0,0 0 0,0 0 0,0 1-1,0-1 1,0 1 0,0-1 0,0 1 0,0 0 0,0 0-1,0 0 1,-4 1 0,-33 3 151,31-1-73,1 0 0,0 1 0,0 0 1,0 0-1,0 0 0,1 1 0,0 0 0,0 0 0,-6 7 0,10-10-37,-1 1 1,0-1-1,1 1 0,0 0 0,0 0 0,0 0 0,0 0 1,0 0-1,0 1 0,1-1 0,-1 1 0,1-1 0,0 1 1,0-1-1,1 1 0,-1-1 0,1 1 0,0 0 0,-1-1 1,2 1-1,0 6 0,0-8-23,1 1 0,-1-1 0,1-1 0,0 1-1,-1 0 1,1 0 0,0 0 0,0-1 0,1 1 0,-1-1 0,0 0 0,0 0 0,1 0 0,-1 0-1,0 0 1,1 0 0,-1 0 0,1-1 0,-1 1 0,1-1 0,0 0 0,-1 0 0,1 0 0,2 0-1,6 0 18,0 0 0,-1-1-1,0 0 1,20-5-1,23-20-57,-51 25 20,1-1 0,-1 1 0,1-1 0,-1 0 1,0 1-1,1-1 0,-1 0 0,0-1 0,0 1 0,-1 0 1,1 0-1,0-1 0,-1 1 0,1-1 0,-1 0 0,0 1 1,0-1-1,1-3 0,-3 6 5,0 0-1,-1-1 1,1 1 0,0 0 0,0 0-1,0 0 1,0 1 0,0-1-1,0 0 1,0 0 0,-1 1 0,1-1-1,0 0 1,0 1 0,0-1-1,0 1 1,0 0 0,-1 0 0,-5 5 150,0-1 1,0 2 0,1-1 0,-10 13 0,14-17-113,0 1 1,0-1 0,0 1 0,1 0 0,-1-1-1,1 1 1,0 0 0,0 0 0,0 0-1,0 0 1,0 0 0,0 0 0,1 1 0,0-1-1,-1 0 1,1 0 0,1 4 0,0-6-34,0 1 1,0-1-1,0 0 0,1 1 1,-1-1-1,0 0 1,1 0-1,-1 0 1,1 0-1,-1 0 0,1 0 1,0-1-1,-1 1 1,1 0-1,0-1 1,-1 0-1,1 1 0,0-1 1,0 0-1,-1 0 1,1 0-1,0 0 1,0 0-1,3 0 0,46-6-930,-44 5 292,1-2 1,-1 1-1,0-1 1,-1 0-1,14-8 1,-18 9-191,0 0 1,0 1-1,1-1 0,-1 0 1,0 0-1,0 0 0,-1-1 1,1 1-1,0 0 1,-1-1-1,2-2 0,-1-9-12432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2.759"/>
    </inkml:context>
    <inkml:brush xml:id="br0">
      <inkml:brushProperty name="width" value="0.025" units="cm"/>
      <inkml:brushProperty name="height" value="0.025" units="cm"/>
      <inkml:brushProperty name="color" value="#66CC00"/>
    </inkml:brush>
  </inkml:definitions>
  <inkml:trace contextRef="#ctx0" brushRef="#br0">22 239 16784,'-7'47'7943,"-7"173"-5199,14-218-2721,0 0 0,0 0 0,0 1 1,1-1-1,-1 0 0,1 0 0,-1 0 0,1 0 0,0 0 0,0 0 0,0 0 0,0 0 0,0 0 0,0 0 0,0 0 0,1 0 0,-1-1 0,1 1 0,-1-1 0,1 1 0,2 1 1,-2-2-12,-1-1 1,1 1 0,0-1 0,-1 1 0,1-1-1,-1 0 1,1 0 0,0 0 0,-1 0 0,1 0-1,0 0 1,-1 0 0,1 0 0,0-1 0,-1 1-1,1-1 1,-1 1 0,1-1 0,-1 0 0,1 1 0,-1-1-1,1 0 1,-1 0 0,0 0 0,1 0 0,-1 0-1,0 0 1,0-1 0,2-1 0,6-8-27,-1 0-1,0 0 1,-1 0 0,0-1-1,-1 0 1,-1-1 0,1 1 0,-2-1-1,0 0 1,0 0 0,2-23 0,0-14-174,-2-89 1,-4 119 194,0 17-22,-4-51-89,4 53 101,0 0 0,0 0 1,0-1-1,0 1 0,-1 0 1,1 0-1,0 0 0,-1-1 0,1 1 1,-1 0-1,1 0 0,-1 0 1,0 0-1,0 0 0,1 0 1,-1 0-1,0 0 0,0 0 0,0 0 1,0 1-1,0-1 0,0 0 1,0 0-1,0 1 0,0-1 0,0 1 1,0-1-1,-1 1 0,1 0 1,0-1-1,0 1 0,0 0 1,-1 0-1,-1-1 0,2 2 7,0 0 0,0-1 0,0 1 0,0 0 0,0 0 0,-1-1 0,1 1 0,1 0 0,-1 0 0,0 0 0,0 0 0,0 0 0,0 1 0,1-1 0,-1 0 0,1 0 0,-1 0 0,1 1 0,-1-1 0,1 0 0,-1 0 0,1 1 0,0-1 0,0 0 0,0 1 0,0-1 0,0 2 0,1 37 263,-1-37-240,1 0 0,0 0 0,1 0 1,-1 0-1,0 0 0,1-1 0,0 1 0,-1-1 0,1 1 0,0-1 0,0 1 0,1-1 1,-1 0-1,0 0 0,1 0 0,-1-1 0,1 1 0,-1 0 0,1-1 0,0 0 0,0 0 1,0 0-1,0 0 0,0 0 0,0 0 0,0-1 0,6 1 0,7 1 40,1 0-1,0-2 1,29-2-1,-32 0-61,-1-1 1,1 0-1,0-1 0,-1 0 1,0-2-1,0 1 0,0-1 1,-1-1-1,0-1 1,0 1-1,-1-2 0,0 1 1,0-2-1,-1 1 0,0-2 1,-1 1-1,0-1 0,-1-1 1,0 1-1,-1-1 0,0-1 1,7-17-1,-45 102-142,9-23 1011,-20 66 0,38-100-719,0 0 0,1 1 0,1-1 0,0 0 0,1 1 0,0 0 0,2-1-1,0 1 1,3 16 0,-3-28-138,1 0 0,-1 0 0,1 0 0,0-1 0,0 1-1,1 0 1,-1-1 0,1 1 0,-1-1 0,1 0 0,0 0 0,1 0-1,-1 0 1,0 0 0,1-1 0,-1 0 0,1 0 0,0 0 0,6 3 0,-1-1-344,1-1 1,-1 0-1,1 0 1,0-1-1,0 0 1,0-1-1,14 1 1,-25-14-12705,-3-2-1687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3.174"/>
    </inkml:context>
    <inkml:brush xml:id="br0">
      <inkml:brushProperty name="width" value="0.025" units="cm"/>
      <inkml:brushProperty name="height" value="0.025" units="cm"/>
      <inkml:brushProperty name="color" value="#66CC00"/>
    </inkml:brush>
  </inkml:definitions>
  <inkml:trace contextRef="#ctx0" brushRef="#br0">36 1 13421,'0'0'13052,"-1"7"-12305,-6 21-254,-1-1-201,2 1 0,1 0 0,1 0 0,1 0-1,1 0 1,3 33 0,-1-61-337,0 0 0,0 0-1,0 0 1,0 1 0,0-1 0,0 0 0,1 0-1,-1 0 1,0 1 0,0-1 0,0 0-1,0 0 1,0 0 0,1 0 0,-1 1 0,0-1-1,0 0 1,0 0 0,1 0 0,-1 0-1,0 0 1,0 0 0,0 0 0,1 0 0,-1 0-1,0 1 1,0-1 0,0 0 0,1 0-1,-1 0 1,0 0 0,0 0 0,1 0 0,-1 0-1,0 0 1,0-1 0,0 1 0,1 0-1,-1 0 1,0 0 0,0 0 0,0 0 0,1 0-1,-1 0 1,0 0 0,0-1 0,0 1-1,1 0 1,-1 0 0,0 0 0,11-10-2427,3-12-2370,0-8-2994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4.466"/>
    </inkml:context>
    <inkml:brush xml:id="br0">
      <inkml:brushProperty name="width" value="0.025" units="cm"/>
      <inkml:brushProperty name="height" value="0.025" units="cm"/>
      <inkml:brushProperty name="color" value="#66CC00"/>
    </inkml:brush>
  </inkml:definitions>
  <inkml:trace contextRef="#ctx0" brushRef="#br0">142 280 20179,'0'0'2237,"-4"10"-540,-6 16-584,1 0 0,2 0 0,0 1-1,-4 44 1,7-34-960,3-1-1,0 0 0,2 0 1,2 1-1,2-1 0,9 38 1,-8-28-377,-28-69-1234,-40-90-762,56 100 2104,1 1 1,0-1-1,1 0 1,0-1-1,1 1 1,1-1-1,-1-18 1,3 30 196,0 1 0,0-1-1,1 1 1,-1-1 0,1 0 0,-1 1 0,1 0 0,0-1 0,-1 1-1,1-1 1,0 1 0,0 0 0,0 0 0,0-1 0,0 1 0,0 0-1,0 0 1,1 0 0,-1 0 0,0 0 0,1 0 0,-1 1 0,0-1-1,1 0 1,2 0 0,45-13 959,-28 9-851,0-2-149,0 0 0,-1-2 1,0 0-1,0-2 0,-1 0 0,-1-1 0,27-22 1,-32 23-22,-2-1 1,1 1 0,-1-2 0,-1 0 0,0 0-1,-1 0 1,-1-2 0,0 1 0,0-1-1,8-26 1,-32 74-105,-14 44-1,16-22 891,-9 68 0,20-98-635,1 1 1,1-1-1,1 0 0,1 0 1,6 31-1,9-7-128,-15-47-35,-1 0 0,1-1 0,0 1 1,-1 0-1,1-1 0,0 1 0,0-1 1,0 0-1,0 1 0,0-1 0,0 0 1,0 0-1,1 1 0,-1-1 0,0 0 0,1 0 1,-1 0-1,1 0 0,-1-1 0,1 1 1,-1 0-1,1-1 0,0 1 0,-1-1 1,4 1-1,-4-2 6,0-1 1,0 0-1,0 1 0,0-1 1,-1 0-1,1 1 0,0-1 1,-1 0-1,0 0 1,1 0-1,-1 0 0,0 1 1,0-1-1,0 0 0,0 0 1,0 0-1,0 0 1,-1 0-1,1-1 0,-1-5 8,0-8-118,0-1 0,-1 0 0,-1 1 0,-1-1 0,0 1 0,-1 0 0,-1 0 0,0 1 0,-1 0 0,-1 0 0,-15-23 0,23 38 93,0 0 0,0 0 0,0-1 0,0 1 0,0 0-1,0 0 1,0-1 0,0 1 0,0 0 0,-1 0 0,1 0 0,0-1-1,0 1 1,0 0 0,0 0 0,0 0 0,0 0 0,0-1 0,0 1 0,-1 0-1,1 0 1,0 0 0,0 0 0,0-1 0,0 1 0,-1 0 0,1 0-1,0 0 1,0 0 0,0 0 0,-1 0 0,1 0 0,0 0 0,0 0-1,0 0 1,-1 0 0,1 0 0,0 0 0,0-1 0,0 2 0,-1-1-1,1 0 1,0 0 0,0 0 0,0 0 0,-1 0 0,1 0 0,0 0 0,0 0-1,0 0 1,-1 0 0,1 0 0,0 0 0,0 1 0,0-1 0,0 0-1,-1 0 1,1 0 0,0 0 0,0 0 0,0 1 0,0-1 0,0 0-1,0 0 1,-1 0 0,1 1 0,2 13-82,1-9 92,1-1 0,-1 0 0,1 0 0,0-1 0,0 1 0,0-1 1,0 0-1,0 0 0,1 0 0,0 0 0,-1-1 0,1 0 0,0 0 0,7 2 0,4 1 17,1-1-1,0 0 1,19 1 0,-29-4-12,0 0 0,0-1 0,1 1 0,-1-2 0,0 1 0,0-1 0,0 0 0,0 0 0,0-1 0,0 0 0,0 0 0,0 0 0,-1-1 0,1 0 0,-1-1 0,0 1 0,0-1 1,0 0-1,0-1 0,-1 0 0,0 1 0,0-2 0,0 1 0,0 0 0,-1-1 0,0 0 0,0 0 0,4-10 0,2-3-5,-1-1 1,-1-1-1,0 0 1,-2 0-1,0 0 0,-2-1 1,0 0-1,-2 0 1,1-30-1,-31 74-203,15-5 203,1 2 0,1 0-1,1 0 1,1 0 0,0 1 0,2 1 0,0 0 0,1 0 0,2 0 0,0 0 0,1 1 0,1-1 0,1 1 0,0 0 0,2 0 0,6 33 0,-7-51-3,1 0 0,0 0 0,1 0-1,-1-1 1,1 1 0,-1 0 0,1-1 0,0 1 0,0-1 0,1 1 0,-1-1-1,1 0 1,4 4 0,-6-6 7,0-1-1,1 1 0,-1 0 1,1-1-1,-1 1 1,1-1-1,0 0 0,-1 0 1,1 1-1,-1-1 1,1 0-1,0 0 1,-1 0-1,1-1 0,-1 1 1,1 0-1,0 0 1,-1-1-1,1 1 0,-1-1 1,1 0-1,-1 1 1,0-1-1,1 0 0,-1 0 1,0 0-1,1 0 1,-1 0-1,0 0 1,0 0-1,0 0 0,0-1 1,0 1-1,0 0 1,1-3-1,99-105 173,45-54-95,-125 137-77,-2-2 0,0 0 1,-3-2-1,22-47 0,-36 72-11,35-99 41,-34 94-40,-1 0 0,0 1 0,0-1 0,-1 0-1,0 0 1,-1 0 0,0 0 0,-3-17 0,3 25-3,-1 1 1,1 0 0,-1 0-1,1 0 1,-1 0-1,0 0 1,1 0 0,-1 0-1,0 0 1,0 0 0,0 0-1,0 0 1,0 0-1,0 0 1,0 1 0,0-1-1,0 0 1,0 1-1,0-1 1,0 1 0,-1-1-1,1 1 1,0 0 0,0-1-1,0 1 1,-1 0-1,1 0 1,0 0 0,-1 0-1,1 0 1,0 0 0,0 0-1,-1 1 1,1-1-1,0 0 1,0 1 0,-2 0-1,-4 0-7,1 1-1,0 1 0,0-1 0,0 1 1,1 0-1,-7 4 0,-9 9 31,2 1-1,0 1 1,1 0-1,1 2 1,1 0-1,1 1 0,0 0 1,2 1-1,0 1 1,2 0-1,0 1 1,2 0-1,0 0 1,2 1-1,1 0 1,-6 50-1,12-70-15,-1-1 1,1 1-1,0-1 0,1 0 0,-1 1 1,1-1-1,0 1 0,0-1 1,0 0-1,1 1 0,-1-1 0,1 0 1,0 0-1,1 0 0,-1-1 0,0 1 1,1 0-1,0-1 0,0 1 0,3 2 1,0-2 0,1 0 1,-1 0-1,1 0 0,-1-1 1,1 0-1,0 0 1,0-1-1,0 0 1,0 0-1,1-1 1,11 1-1,2 1-584,0-2 0,39-3-1,-53 1 366,0 1-1,-1-2 1,1 1-1,-1-1 1,1 1-1,-1-2 1,0 1-1,0-1 1,0 0-1,0 0 1,0-1 0,-1 1-1,8-7 1,-12 8-300,1 0 1,0 0 0,-1 0 0,1 0 0,-1-1 0,0 1 0,0 0 0,0 0 0,0-1-1,0 1 1,0-1 0,0 1 0,-1-1 0,0 1 0,1-1 0,-1-3 0,0-17-7837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4.809"/>
    </inkml:context>
    <inkml:brush xml:id="br0">
      <inkml:brushProperty name="width" value="0.025" units="cm"/>
      <inkml:brushProperty name="height" value="0.025" units="cm"/>
      <inkml:brushProperty name="color" value="#66CC00"/>
    </inkml:brush>
  </inkml:definitions>
  <inkml:trace contextRef="#ctx0" brushRef="#br0">22 4 21204,'-14'0'2402,"7"-4"2083,23 5-4549,9 6 31,3-7-2016,10 0-5382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5.932"/>
    </inkml:context>
    <inkml:brush xml:id="br0">
      <inkml:brushProperty name="width" value="0.025" units="cm"/>
      <inkml:brushProperty name="height" value="0.025" units="cm"/>
      <inkml:brushProperty name="color" value="#66CC00"/>
    </inkml:brush>
  </inkml:definitions>
  <inkml:trace contextRef="#ctx0" brushRef="#br0">6 253 12300,'0'0'2813,"3"-10"-427,-1 2-1606,12-38 1053,-13 14 3503,-16 66-4866,12-26-446,1 1 0,0-1 0,1 1 0,-1 0 0,2 0 0,-1 0 0,2 17 0,0-25-16,-1 0-1,1-1 1,0 1 0,-1 0-1,1 0 1,0-1 0,-1 1 0,1 0-1,0-1 1,0 1 0,0 0-1,-1-1 1,1 0 0,0 1-1,0-1 1,0 1 0,0-1-1,0 0 1,0 0 0,0 1 0,0-1-1,0 0 1,0 0 0,0 0-1,0 0 1,0 0 0,0 0-1,2-1 1,30-4 148,-19-1-123,0 0 0,-1-1 0,1 0-1,-1-1 1,-1-1 0,23-19 0,-9 4-52,44-50 0,-68 72 13,4-5 4,0 1 0,-1-1 0,1 0 0,-1 0-1,-1-1 1,1 0 0,-1 0 0,-1 0 0,1 0 0,-1 0-1,3-15 1,-20 34-206,3 3 171,2 1 1,0-1-1,-12 28 1,18-35 64,0 0 1,1 0 0,-1 0-1,1 0 1,1 1 0,-1-1-1,1 1 1,1-1 0,-1 1-1,1-1 1,1 9 0,-1-14-21,1-1 0,-1 0 0,1 1 1,-1-1-1,1 1 0,-1-1 1,1 0-1,0 1 0,0-1 1,-1 0-1,1 0 0,0 0 0,0 0 1,0 1-1,0-1 0,1-1 1,-1 1-1,0 0 0,0 0 0,1 0 1,-1-1-1,0 1 0,2 0 1,1 0 5,-1 0 1,1-1 0,-1 1 0,0-1 0,1 0-1,-1 0 1,1 0 0,-1-1 0,7-1-1,-2 0 7,1 0 0,-1-1 0,0 0-1,0-1 1,-1 0 0,1 0-1,9-7 1,-12 7-24,0 0 0,-1 0 0,1-1 0,-1 0 0,0 0-1,-1 0 1,1 0 0,-1 0 0,0-1 0,0 1 0,-1-1 0,1 0 0,-1 0 0,-1 0 0,1 0 0,-1 0-1,0 0 1,0-9 0,-1 15 0,1 0-1,-1-1 0,0 1 1,0-1-1,0 1 0,0 0 1,0-1-1,0 1 1,0-1-1,0 1 0,0 0 1,0-1-1,0 1 0,-1-1 1,1 1-1,0 0 0,0-1 1,0 1-1,0-1 0,-1 1 1,1 0-1,0-1 1,0 1-1,-1 0 0,1 0 1,0-1-1,-1 1 0,1 0 1,0 0-1,-1-1 0,1 1 1,0 0-1,-1 0 0,1 0 1,0-1-1,-1 1 1,1 0-1,-1 0 0,1 0 1,-1 0-1,-18 10-110,-14 23 9,29-29 115,1 1 0,0 0 0,0 0 0,1 0 0,0 1 1,-1-1-1,2 1 0,-1-1 0,1 1 0,-2 10 0,3-13-2,0-1 0,0 0-1,1 0 1,-1 0 0,0 0 0,1 0 0,0 0-1,-1 0 1,1 0 0,0 0 0,0-1 0,0 1-1,0 0 1,0 0 0,1-1 0,-1 1 0,1-1-1,-1 1 1,1-1 0,-1 1 0,1-1 0,0 0-1,-1 0 1,1 0 0,0 0 0,0 0 0,0 0-1,0 0 1,0-1 0,0 1 0,0-1 0,3 1-1,23 4-23,1-2-1,0 0 0,0-2 0,0-1 0,0-1 1,56-11-1,-78 11 98,-1-1-1,1 1 1,-1-1 0,0-1 0,0 1 0,0-1-1,0 0 1,10-8 0,-14 10 9,-1-1 0,1 1 0,-1-1 0,1 0 0,-1 0 0,0 0 0,1 0 0,-1 0 0,0 0 0,0 0 0,-1 0 0,1 0 0,0 0 0,-1-1 0,1 1 0,-1 0 0,0 0 0,1-1 0,-1 1 0,0 0 0,-1 0 0,1-1 0,0 1 0,-1 0 0,1 0 0,-1-1 0,0 1 0,0 0 0,-1-4 0,-8-9-16,1 1 1,-2 0-1,0 1 0,-1 0 0,0 0 0,0 1 1,-27-18-1,24 18-70,32 11-383,189 23-8392,-134-19 2680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6.658"/>
    </inkml:context>
    <inkml:brush xml:id="br0">
      <inkml:brushProperty name="width" value="0.025" units="cm"/>
      <inkml:brushProperty name="height" value="0.025" units="cm"/>
      <inkml:brushProperty name="color" value="#66CC00"/>
    </inkml:brush>
  </inkml:definitions>
  <inkml:trace contextRef="#ctx0" brushRef="#br0">35 139 9865,'0'0'2744,"-2"-8"694,-5-24-544,4 31 112,-1 10-2294,-3 10-565,2 14 608,1 0 0,2 0 1,3 61-1,-1-91-721,0-1-1,0 1 0,0-1 1,0 1-1,1-1 1,-1 1-1,1-1 0,-1 0 1,1 1-1,0-1 1,0 0-1,0 1 1,0-1-1,0 0 0,1 0 1,-1 0-1,1 0 1,-1 0-1,1 0 1,0 0-1,0-1 0,-1 1 1,1-1-1,1 1 1,-1-1-1,0 0 0,0 1 1,0-1-1,1-1 1,-1 1-1,0 0 1,1 0-1,-1-1 0,1 1 1,-1-1-1,4 0 1,0 0-1,0-1 1,1 0 0,-1 0-1,0-1 1,0 0 0,0 0 0,0 0-1,0-1 1,-1 0 0,1 0-1,-1 0 1,0-1 0,6-4-1,12-12 18,-2-1 1,0-1-1,26-35 0,-38 44-79,0 0 0,-1 0 0,0-1 0,-1 0 0,-1 0-1,0-1 1,-1 1 0,5-23 0,-33 88-548,19-34 597,0 0 0,1 1 1,1-1-1,1 1 0,1 0 0,0-1 1,3 23-1,-2-36 9,0 1-1,0 0 1,0-1-1,1 1 1,-1-1-1,1 1 1,0-1-1,1 0 1,-1 0 0,1 0-1,-1 0 1,1 0-1,0-1 1,1 1-1,-1-1 1,0 0-1,1 0 1,0 0-1,0 0 1,0 0 0,0-1-1,0 0 1,1 0-1,-1 0 1,0-1-1,1 1 1,0-1-1,-1 0 1,1 0-1,0-1 1,7 1 0,-4-1 21,-1 0 0,1-1 0,0 0 0,0 0 0,-1 0 0,1-1 0,-1 0 0,0-1 0,1 0 0,-1 0 0,0 0 0,0-1 0,-1 0 0,1 0 0,-1-1 0,0 0 0,0 0 0,-1 0 0,1-1 0,-1 0 0,0 0 0,-1 0 0,7-11 0,-4 3 58,1 0-1,-2 0 1,0-1-1,0 0 1,-2 0-1,0 0 1,-1-1-1,0 1 1,-1-1-1,0-27 1,-2 38-109,-1-1 1,0 1 0,0 0-1,0 0 1,-1 0-1,1 0 1,-1 0 0,0 0-1,-1 0 1,1 0-1,-1 1 1,0-1 0,0 1-1,-4-4 1,5 6-77,-1-1 0,1 1 1,0 0-1,-1 0 0,1 0 0,-1 0 1,0 1-1,1-1 0,-1 1 0,0-1 1,0 1-1,0 0 0,0 0 0,0 0 1,-1 1-1,1-1 0,0 1 1,0 0-1,0 0 0,0 0 0,-1 0 1,1 0-1,0 1 0,-6 1 0,8-1-118,-1 0 0,0 1 0,0-1 1,0 1-1,1-1 0,-1 1 0,0 0 0,1-1 0,0 1 0,-1 0 0,1 0 0,0 0 0,0 0 0,0 0 0,0 1 0,1-1 0,-1 0 0,0 0 0,1 0 0,0 1 0,-1-1 0,1 4 0,-1 2-1020,1-1 1,0 1-1,0-1 0,1 1 0,2 14 0,9 2-4199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7.004"/>
    </inkml:context>
    <inkml:brush xml:id="br0">
      <inkml:brushProperty name="width" value="0.025" units="cm"/>
      <inkml:brushProperty name="height" value="0.025" units="cm"/>
      <inkml:brushProperty name="color" value="#66CC00"/>
    </inkml:brush>
  </inkml:definitions>
  <inkml:trace contextRef="#ctx0" brushRef="#br0">163 56 6694,'0'0'13699,"-11"-1"-12231,3 0-1182,-1 1 1,0 0-1,1 0 1,-1 0 0,1 2-1,-1-1 1,1 1-1,-10 3 1,14-4-182,0 0-1,1 1 1,-1-1-1,1 1 1,-1 0 0,1 0-1,0 0 1,0 1-1,0-1 1,0 1 0,0 0-1,0-1 1,1 1-1,-1 0 1,1 1 0,0-1-1,0 0 1,0 1-1,1-1 1,-1 1 0,1-1-1,0 1 1,-1 0-1,1 6 1,0-9-76,1 0 0,0 1 0,-1-1 0,1 1 0,0-1 0,0 1 0,0-1 0,0 1 0,1-1 0,-1 0 0,0 1 0,0-1 0,1 1 0,-1-1 0,1 0 0,0 1 0,-1-1 0,1 0 0,0 0 0,-1 1 0,1-1 0,0 0 0,0 0 0,0 0 0,0 0 0,0 0 0,1 0 0,0 1 0,1-1-8,1 0 1,-1 0-1,0-1 1,0 1 0,0-1-1,0 0 1,1 1-1,-1-1 1,0-1-1,0 1 1,0 0 0,5-2-1,4-1-2,0 0-1,-1-1 0,1 0 0,-1-1 1,0-1-1,12-6 0,-9 1-92,0 0-1,0-1 1,12-15-1,-22 23 36,0-1 0,0 1 0,-1-1 0,1 1 0,-1-1 0,-1 0 0,1 0 0,-1-1 0,1 1 1,-1-1-1,-1 1 0,1-1 0,0-9 0,-24 63-853,21-45 735,0 1 0,1-1 0,-1 1-1,1-1 1,-1 1 0,1-1 0,0 1-1,1-1 1,-1 1 0,0-1 0,1 1 0,0-1-1,2 7 1,-2-9-124,0 1 0,0-1 0,1 1-1,-1-1 1,0 0 0,1 0 0,-1 0-1,1 0 1,-1 0 0,1 0 0,-1 0-1,1 0 1,0-1 0,-1 1 0,1-1 0,0 1-1,0-1 1,-1 0 0,1 1 0,0-1-1,0 0 1,0 0 0,-1 0 0,1-1 0,0 1-1,0 0 1,-1-1 0,4 0 0,17-7-4374,1-8-241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2.711"/>
    </inkml:context>
    <inkml:brush xml:id="br0">
      <inkml:brushProperty name="width" value="0.025" units="cm"/>
      <inkml:brushProperty name="height" value="0.025" units="cm"/>
    </inkml:brush>
  </inkml:definitions>
  <inkml:trace contextRef="#ctx0" brushRef="#br0">12 1 11691,'0'0'3673,"-1"11"-2456,-6 70 831,3 1 0,9 91 1,-5-162-1935,1-1 1,1 0-1,0 0 1,0 0 0,1 0-1,0-1 1,0 1 0,1-1-1,1 1 1,0-1 0,0-1-1,0 1 1,8 8-1,-8-12-64,-1-1-1,1 0 0,0 0 0,0-1 0,1 1 0,-1-1 0,1 0 0,0 0 0,0-1 0,0 0 0,0 0 0,0 0 0,0-1 0,0 0 0,0 0 0,1 0 0,-1-1 0,0 0 1,1 0-1,-1-1 0,0 0 0,10-2 0,10-4 200,0 0 0,0-2 1,-1-1-1,44-24 1,96-69 4,-74 45-212,-62 40-159,130-81-1008,-56 29-5700,-52 33-1476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7.384"/>
    </inkml:context>
    <inkml:brush xml:id="br0">
      <inkml:brushProperty name="width" value="0.025" units="cm"/>
      <inkml:brushProperty name="height" value="0.025" units="cm"/>
      <inkml:brushProperty name="color" value="#66CC00"/>
    </inkml:brush>
  </inkml:definitions>
  <inkml:trace contextRef="#ctx0" brushRef="#br0">65 255 5509,'0'0'5920,"-9"7"-3464,8-6-2365,-4 3 325,1 0 0,0 0 0,-1 0 0,2 1-1,-1-1 1,0 1 0,1 0 0,0 0 0,0 0-1,0 0 1,1 1 0,0-1 0,0 1 0,0-1-1,0 1 1,1 0 0,0 0 0,0 10 0,1-15-337,0 0 1,0 1 0,0-1 0,1 0-1,-1 0 1,0 0 0,1 0 0,-1 0-1,0-1 1,1 1 0,0 0 0,-1 0-1,1 0 1,-1 0 0,1 0 0,0-1-1,0 1 1,-1 0 0,1 0 0,0-1-1,0 1 1,0-1 0,0 1 0,0-1-1,1 1 1,1 0-8,-1 0 1,1-1-1,0 1 0,0-1 0,0 0 1,-1 0-1,1 0 0,0 0 0,4-1 1,1-1-34,-1 0 0,1 0 0,-1-1 0,0 1 0,0-1 0,11-8 0,-3 1-22,-1-2 0,0 0 0,-1-1 0,-1 0 0,0-1 0,-1 0 0,0-1 0,12-21 0,-17 24-18,0-1 0,-1 1 1,0-1-1,-1 0 0,0 0 1,-1 0-1,-1 0 0,0-1 1,-1 1-1,0-1 0,-2-24 0,1 35-12,0 1-1,-1-1 0,1 1 0,0 0 0,-1-1 1,0 1-1,0-1 0,1 1 0,-1 0 0,-1 0 1,1 0-1,0-1 0,0 1 0,-1 0 0,1 1 1,-4-4-1,4 4-1,-1 0 1,1 0-1,-1 1 1,1-1 0,-1 0-1,1 1 1,-1-1-1,0 1 1,1 0 0,-1 0-1,1-1 1,-1 1-1,0 0 1,1 0-1,-1 1 1,1-1 0,-1 0-1,0 0 1,-1 1-1,-2 1 19,-1 1 1,1-1-1,0 1 0,0 0 0,0 0 0,0 0 0,1 0 0,-1 1 0,1 0 0,0 0 0,0 0 1,-4 7-1,-2 4 433,1 0 0,-15 31 0,21-39-290,1-1 0,0 1 0,0 0 1,0 0-1,1 0 0,0 0 0,0 0 1,1 0-1,0 0 0,0 8 0,1-13-152,0 1 0,0-1 0,0 0 0,0 0 0,0 1 0,1-1 0,-1 0 0,1 0 0,-1 0 0,1 0 0,0-1 0,0 1 0,-1 0 0,1-1 0,1 1 0,-1-1 0,0 0 0,0 0 0,0 0 0,1 0 0,-1 0 0,0 0 0,1 0 0,-1-1 0,1 1 0,-1-1 0,4 0-1,12 2-987,-1 0-1,33-3 0,-30 1-891,-13-1 1335,0 1 0,0 1 0,0-1 0,0 1 0,0 0 0,12 4 0,-17-4 534,-1 0 1,1 0-1,0 0 1,-1 0 0,1 0-1,-1 1 1,1-1-1,-1 0 1,1 1 0,-1-1-1,0 1 1,0-1-1,0 1 1,0 0 0,0 0-1,0-1 1,0 1 0,-1 0-1,1 0 1,-1 0-1,1 0 1,-1 0 0,0 0-1,1 0 1,-1-1-1,0 1 1,-1 3 0,2 0-1534,6-5-6469,1-8-678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7.729"/>
    </inkml:context>
    <inkml:brush xml:id="br0">
      <inkml:brushProperty name="width" value="0.025" units="cm"/>
      <inkml:brushProperty name="height" value="0.025" units="cm"/>
      <inkml:brushProperty name="color" value="#66CC00"/>
    </inkml:brush>
  </inkml:definitions>
  <inkml:trace contextRef="#ctx0" brushRef="#br0">107 0 9513,'0'0'11851,"-8"3"-10730,4-1-1058,-4 0 158,1 0 0,-1 1 0,1 0 0,0 0 0,0 0 0,0 1 0,1 0 0,-1 1 0,1-1 0,0 1 0,0 1 0,-5 6 0,10-12-235,1 1-1,0-1 0,0 1 0,0-1 0,-1 1 0,1-1 1,0 1-1,0-1 0,0 1 0,0-1 0,0 1 0,0-1 1,0 1-1,0-1 0,0 1 0,0-1 0,0 1 0,1-1 1,-1 1-1,0-1 0,0 1 0,0-1 0,1 1 0,-1-1 1,0 1-1,1-1 0,-1 1 0,0-1 0,1 0 0,-1 1 1,1-1-1,-1 0 0,0 1 0,1-1 0,-1 0 1,1 0-1,-1 1 0,1-1 0,-1 0 0,1 0 0,-1 0 1,1 1-1,-1-1 0,1 0 0,0 0 0,31 5-1178,-25-5 864,54 5-1975,-43-5 2005,1 1-1,0 1 1,-1 1-1,20 6 1,-37-9 359,0 0 0,0 0 0,0 0 1,0 1-1,0-1 0,-1 1 0,1-1 1,0 0-1,0 1 0,0-1 0,-1 1 1,1 0-1,0-1 0,0 1 0,-1 0 0,1-1 1,-1 1-1,1 0 0,-1 0 0,1 0 1,-1-1-1,1 1 0,-1 0 0,0 0 1,1 0-1,-1 0 0,0 0 0,0 0 0,0 0 1,0 0-1,1 0 0,-1 0 0,-1-1 1,1 1-1,0 0 0,0 0 0,0 0 1,0 0-1,-1 0 0,1 0 0,0 0 1,-1 0-1,1 0 0,-1-1 0,1 1 0,-1 0 1,1 0-1,-1-1 0,0 1 0,1 0 1,-1-1-1,0 1 0,-1 1 0,-40 35 2624,29-29-2134,5-1-356,0 0 0,-1-1-1,0-1 1,0 0-1,-1 0 1,1 0 0,-1-2-1,0 1 1,0-1-1,-19 3 1,28-6-389,1-1 1,-1 0-1,0 0 1,0 1-1,1-1 0,-1 0 1,0 0-1,1 0 1,-1 0-1,1 0 0,-1 0 1,1 0-1,-1 0 1,1 0-1,0 0 0,-1 0 1,1 0-1,0 0 1,0 0-1,0 0 1,0 0-1,0 0 0,0 0 1,0 0-1,0 0 1,1-1-1,-1 1 0,0 0 1,1 0-1,-1-1 1,8-39-6757,4 1-827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8.230"/>
    </inkml:context>
    <inkml:brush xml:id="br0">
      <inkml:brushProperty name="width" value="0.025" units="cm"/>
      <inkml:brushProperty name="height" value="0.025" units="cm"/>
      <inkml:brushProperty name="color" value="#66CC00"/>
    </inkml:brush>
  </inkml:definitions>
  <inkml:trace contextRef="#ctx0" brushRef="#br0">26 1 16015,'0'0'4468,"-3"10"-3064,-4 22-471,1 0 0,1 0 0,2 1 0,1-1-1,3 35 1,0-47-760,1 0 0,1 0 0,1 0 0,0-1 1,2 0-1,0 1 0,1-2 0,1 1 0,1-1 0,11 17 0,-20-34-141,0 0 0,1-1 1,-1 1-1,0 0 0,1 0 0,-1 0 1,1-1-1,-1 1 0,1 0 0,-1-1 1,1 1-1,0 0 0,-1-1 0,1 1 1,0-1-1,-1 1 0,1-1 0,0 0 0,0 1 1,-1-1-1,1 1 0,0-1 0,0 0 1,0 0-1,0 0 0,-1 1 0,1-1 1,0 0-1,0 0 0,0 0 0,1 0 1,-1-2-4,1 1-1,-1 0 1,0 0 0,0-1 0,0 1 0,0-1 0,-1 1 0,1-1 0,0 1 0,0-1-1,-1 1 1,1-1 0,-1 1 0,1-4 0,7-73-69,-7 70 8,-5-32-481,3 32 173,4 25 211,-2-15 141,0 1-1,0 0 1,1-1 0,-1 0 0,1 1-1,-1-1 1,1 0 0,0 1 0,0-1-1,0 0 1,0-1 0,1 1 0,-1 0-1,0 0 1,1-1 0,-1 0-1,1 1 1,0-1 0,-1 0 0,1 0-1,0-1 1,0 1 0,-1 0 0,1-1-1,5 1 1,6 0 37,1 1 0,-1-2 1,28-2-1,-30 0-102,0-1 1,0-1-1,0 0 1,-1 0-1,1-1 1,-1-1-1,-1 0 0,1 0 1,-1-1-1,10-8 1,-5 4-71,1 0 1,0 1-1,20-8 1,-33 58 1046,-4-36-874,1 0 0,0 0 1,0-1-1,1 1 0,-1 0 1,1 0-1,0 0 0,0-1 1,0 1-1,0 0 0,3 4 1,-3-7-35,0 0 0,1 0 0,-1 0 0,1 0 1,-1-1-1,1 1 0,-1 0 0,1-1 0,0 1 0,-1-1 1,1 1-1,0-1 0,0 0 0,-1 0 0,1 0 0,0 0 1,-1 0-1,1 0 0,0 0 0,0 0 0,-1-1 0,1 1 1,0-1-1,-1 1 0,1-1 0,-1 0 0,1 0 0,2-1 1,9-5-232,0 0 0,-1 0 0,0-1 0,0-1 0,-1 0 0,0 0 0,12-14 0,6-5-3430,1 3-3418,-22 20 1463,1 2-331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8.558"/>
    </inkml:context>
    <inkml:brush xml:id="br0">
      <inkml:brushProperty name="width" value="0.025" units="cm"/>
      <inkml:brushProperty name="height" value="0.025" units="cm"/>
      <inkml:brushProperty name="color" value="#66CC00"/>
    </inkml:brush>
  </inkml:definitions>
  <inkml:trace contextRef="#ctx0" brushRef="#br0">99 29 11691,'0'0'13143,"-9"-6"-12545,-26-16-331,34 22-241,0-1 0,0 1-1,-1 0 1,1 0 0,0 0 0,0 0-1,-1 0 1,1 1 0,0-1 0,0 0-1,0 1 1,-1-1 0,1 0 0,0 1 0,0 0-1,0-1 1,0 1 0,0-1 0,0 1-1,0 0 1,0 0 0,0 0 0,0 0 0,0 0-1,1 0 1,-1 0 0,0 0 0,1 0-1,-1 0 1,0 0 0,1 0 0,-1 2-1,-12 35 518,14-36-584,-1-1-1,1 1 1,-1 0-1,1-1 1,0 1-1,-1-1 1,1 1-1,0-1 0,0 1 1,0-1-1,0 1 1,0-1-1,0 0 1,1 0-1,-1 1 1,0-1-1,1 0 1,-1 0-1,0 0 1,1-1-1,0 1 0,-1 0 1,1 0-1,-1-1 1,4 1-1,52 13-1745,-40-10 1275,-5-2 431,45 13-349,-56-15 490,1 1 0,0-1 0,0 1 0,-1 0 0,1 0 1,0-1-1,-1 1 0,1 0 0,-1 0 0,1 0 1,-1 0-1,1 1 0,-1-1 0,0 0 0,0 1 0,0-1 1,0 1-1,0-1 0,0 1 0,0-1 0,0 1 0,0 0 1,-1-1-1,2 4 0,-3-3 106,0 0 0,0-1 0,0 1 0,0 0 0,0 0 0,0 0 0,0-1 0,-1 1 0,1-1 0,0 1 0,-1-1 0,1 0 0,-1 1 1,0-1-1,1 0 0,-1 0 0,0 0 0,0 0 0,0 0 0,0-1 0,0 1 0,0 0 0,0-1 0,-2 1 0,-53 11 1491,48-11-1896,-3 1 558,0-1 1,1 0 0,-22-2-1,4-9-2366,28 9 1659,0 0 0,0 0 0,0 0 0,0-1 0,0 1 0,0 0 0,0 0 0,0 0 0,1-1 0,-1 1 0,0 0-1,1-1 1,-1 1 0,1 0 0,0-1 0,-1 1 0,1-1 0,0-2 0,0-15-9413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9.967"/>
    </inkml:context>
    <inkml:brush xml:id="br0">
      <inkml:brushProperty name="width" value="0.025" units="cm"/>
      <inkml:brushProperty name="height" value="0.025" units="cm"/>
      <inkml:brushProperty name="color" value="#66CC00"/>
    </inkml:brush>
  </inkml:definitions>
  <inkml:trace contextRef="#ctx0" brushRef="#br0">1 352 16624,'0'0'4644,"0"7"-3106,0 3-907,4 76 2755,-3-79-3255,-1 0 0,2-1 0,-1 1 0,1-1 0,0 1 0,0-1 0,1 0 0,0 0 0,0 0 0,1 0 0,5 7 0,-8-12-97,0 0 0,0 0 0,0 0 0,0 0 0,0 0 0,0 0 0,1 0 0,-1 0 0,0 0 0,1-1 0,-1 1 0,1 0 0,-1-1 0,1 0 0,-1 1 0,1-1 0,-1 0 0,1 1-1,-1-1 1,1 0 0,-1 0 0,1 0 0,0-1 0,2 0 0,-1 0 5,0 0-1,1-1 0,-1 1 0,0-1 0,0 0 0,-1 0 0,1 0 1,0-1-1,-1 1 0,5-5 0,0-3-55,1 0-1,-1 0 0,-1-1 1,0 0-1,6-14 1,8-49-933,-19 54-2312,0 23 2938,1-1 0,0 1 0,0-1 1,0 0-1,0 0 0,1 0 1,-1 0-1,0 0 0,1 0 0,0-1 1,-1 1-1,1-1 0,0 0 0,-1 0 1,1 0-1,0 0 0,0 0 1,0-1-1,0 1 0,0-1 0,0 0 1,4 0-1,4 2-1530,1-2 0,-1 0 1,1 0-1,19-4 0,-29 3 1515,0 1 0,0-1 1,0 0-1,0 1 0,0-1 0,0 0 0,0 0 0,-1 0 1,1-1-1,0 1 0,-1 0 0,3-3 0,-4 4 648,1-1 0,0 0 0,-1 0-1,1 0 1,-1 1 0,0-1 0,1 0 0,-1 0 0,0 0-1,1 0 1,-1 0 0,0 0 0,0 0 0,0 0 0,0 0-1,0 0 1,0 0 0,0-1 0,0 2-59,-1-1 0,1 1 0,-1-1 0,0 1 0,1 0 0,-1-1 0,1 1 0,-1-1 0,0 1 0,1 0 1,-1 0-1,1-1 0,-1 1 0,0 0 0,1 0 0,-1 0 0,0 0 0,0 0 0,1 0 0,-1 0 0,0 0 0,1 0 0,-1 0 0,0 0 0,1 0 0,-1 0 0,0 1 0,-22 5 2758,21-4-2895,0 0 0,0-1 0,0 1 0,0 0 0,1 0-1,-1 0 1,1 0 0,-1 1 0,1-1 0,0 0 0,0 1 0,0-1-1,0 1 1,0-1 0,0 1 0,1-1 0,-1 1 0,1-1 0,0 1-1,0 0 1,0-1 0,0 1 0,0-1 0,0 1 0,1 0 0,-1-1-1,1 1 1,0-1 0,0 1 0,0-1 0,0 1 0,0-1 0,0 0-1,1 0 1,-1 0 0,1 1 0,0-1 0,-1-1 0,1 1 0,0 0-1,0 0 1,0-1 0,1 1 0,-1-1 0,0 1 0,0-1-1,1 0 1,-1 0 0,4 1 0,0-1-208,-1 0 1,1-1-1,0 1 0,-1-1 0,1-1 0,-1 1 1,1-1-1,0 0 0,-1 0 0,0 0 1,1-1-1,-1 0 0,0 0 0,0 0 1,0 0-1,0-1 0,0 0 0,0 0 1,-1-1-1,0 1 0,1-1 0,-1 0 1,-1 0-1,1 0 0,0-1 0,-1 1 1,0-1-1,0 0 0,-1 0 0,1 0 1,-1 0-1,0 0 0,0 0 0,-1-1 1,0 1-1,1-1 0,-2 1 0,1-1 1,-1-8-1,-5-11-289,5 25 377,0-1 0,0 1 0,-1 0 1,1-1-1,0 1 0,0-1 1,-1 1-1,1 0 0,0-1 1,-1 1-1,1 0 0,-1-1 1,1 1-1,0 0 0,-1 0 1,1-1-1,-1 1 0,1 0 1,-1 0-1,1 0 0,-1 0 0,1 0 1,-1-1-1,1 1 0,-1 0 1,0 0-1,0 1 48,0 0 0,-1-1 1,1 1-1,0 0 0,0 0 0,-1 0 0,1 0 0,0 0 1,0 0-1,0 0 0,0 1 0,0-1 0,1 0 0,-1 0 1,0 1-1,1-1 0,-1 1 0,0-1 0,1 0 0,0 1 1,-1-1-1,1 1 0,0-1 0,0 4 0,-1-4 19,1 0 0,-1 0 0,1 0-1,0 0 1,-1 1 0,1-1 0,0 0 0,0 0 0,0 0-1,0 1 1,0-1 0,0 0 0,1 0 0,-1 0 0,0 0-1,0 1 1,1-1 0,-1 0 0,1 0 0,-1 0-1,1 0 1,0 0 0,-1 0 0,1 0 0,0 0 0,-1 0-1,1 0 1,0 0 0,0-1 0,0 1 0,0 0-1,0-1 1,0 1 0,0 0 0,0-1 0,0 1 0,0-1-1,1 0 1,-1 1 0,0-1 0,0 0 0,0 0-1,0 1 1,1-1 0,-1 0 0,0 0 0,0-1 0,0 1-1,1 0 1,-1 0 0,0 0 0,0-1 0,0 1 0,0-1-1,0 1 1,2-1 0,5-2 10,1 0-1,-1 0 1,0-1-1,0 0 1,0-1 0,10-7-1,-8 4-141,0 0-1,-1-1 1,0 0 0,-1-1-1,0 0 1,0 0-1,-1-1 1,-1 0-1,1 0 1,-2 0 0,5-14-1,-4 6 25,-1-2 0,0 1 0,-2-1-1,0 1 1,-1-42 0,-7 34-53,5 27 108,0 1 0,0 0 0,-1-1 0,1 1 0,0-1 0,0 1 0,-1 0 0,1-1 0,0 1 0,-1 0 0,1-1 0,-1 1 0,1 0 0,0-1 0,-1 1 0,1 0 0,-1 0 0,1 0 0,-1-1 0,1 1 0,-1 0 0,1 0 0,-1 0 0,1 0 0,-1 0 0,1 0 0,0 0 0,-2 0 0,0 1 7,0 0 0,0 0 0,1 0 1,-1 1-1,0-1 0,0 1 1,1-1-1,-1 1 0,1-1 1,-1 1-1,1 0 0,0 0 1,0 0-1,-1 0 0,1 0 1,1 0-1,-1 0 0,-1 4 0,-4 13 148,0 1-1,1 0 0,2 0 0,0 0 1,1 1-1,0-1 0,2 1 0,1-1 0,5 33 1,-4-36-132,2-1 0,0 1 1,0-1-1,2 0 1,0-1-1,1 1 0,0-1 1,1-1-1,1 1 1,1-1-1,0-1 0,14 16 1,-24-29 34,0 0 1,1 1 0,-1-1 0,0 1-1,0-1 1,1 0 0,-1 1 0,0-1-1,1 0 1,-1 1 0,1-1-1,-1 0 1,0 1 0,1-1 0,-1 0-1,1 0 1,-1 0 0,1 1 0,-1-1-1,1 0 1,-1 0 0,0 0 0,1 0-1,-1 0 1,1 0 0,-1 0-1,1 0 1,-1 0 0,1 0 0,-1 0-1,1 0 1,-1 0 0,1 0 0,-1-1-1,1 1 1,-1 0 0,1 0-1,-1 0 1,1-1 0,6-22 964,-9-31-750,0 32-288,-2-1-1,0 0 0,-2 1 0,-1-1 0,-10-24 0,20 51-47,1 0 0,0-1 0,0 1 0,1-1 0,-1 0 0,1 0-1,-1 0 1,1 0 0,8 2 0,0 1 64,-1-1 0,1 0 0,20 4 1,20-6-119,-51-3 107,-1 0-1,1 0 0,0-1 1,0 1-1,0 0 1,0-1-1,-1 1 0,1-1 1,0 1-1,0-1 1,-1 0-1,1 0 0,0 0 1,-1 0-1,1 0 1,-1 0-1,1 0 0,-1 0 1,0-1-1,0 1 1,1-1-1,-1 1 0,0-1 1,0 1-1,1-3 1,-2 3 8,-7 31-117,6-28 134,1 0 0,-1-1-1,1 1 1,-1 0 0,1 0 0,-1 0-1,1-1 1,0 1 0,0 0 0,0 0 0,0 0-1,0 0 1,0-1 0,1 1 0,-1 0 0,1 0-1,-1 0 1,1-1 0,0 1 0,-1 0 0,1-1-1,0 1 1,0-1 0,0 1 0,0-1 0,0 1-1,1-1 1,-1 0 0,0 1 0,1-1 0,-1 0-1,1 0 1,1 1 0,1-1-4,-1 0-1,1 0 1,0 0 0,-1-1-1,1 1 1,0-1-1,0 0 1,-1 0 0,1-1-1,0 1 1,-1-1 0,1 0-1,-1 0 1,1 0 0,-1 0-1,7-3 1,-2 0-83,-1 0 1,1-1-1,-1 1 1,0-1-1,8-8 1,5-12-1768,-12-4-4031,-8 16-1221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2.346"/>
    </inkml:context>
    <inkml:brush xml:id="br0">
      <inkml:brushProperty name="width" value="0.025" units="cm"/>
      <inkml:brushProperty name="height" value="0.025" units="cm"/>
      <inkml:brushProperty name="color" value="#66CC00"/>
    </inkml:brush>
  </inkml:definitions>
  <inkml:trace contextRef="#ctx0" brushRef="#br0">2107 5366 3331,'-63'44'601,"19"-20"4446,43-23-4129,20-3-177,0 0 0,0-1 0,-1 0 0,31-12 0,38-6 989,5 11-2067,129 4 0,-18 1-1018,33-11 2625,396-78 0,-532 71-177,-1-5 0,-1-4 0,-1-4 0,-3-5 0,-1-3 0,131-86 0,-177 96-869,-2-1 0,-2-3 0,-1-2 0,58-71 0,120-199 455,-200 276-693,-1-1 0,-1-1 0,-2-1-1,-2 0 1,-1-1 0,-2 0 0,-2-1-1,-2 0 1,-1-1 0,-2 1 0,-1-53-1,-2 35-32,-2-258-92,-2 282-161,-2 0 1,-1 1 0,-16-56 0,-45-93 2,43 120 365,-42-98-65,-96-162 0,-14 30 48,-55-107-49,189 311-25,-100-197 78,101 211-237,-91-121 1,-279-288-1570,334 402 1664,-4 4-1,-2 4 1,-4 3-1,-3 4 1,-162-88-1,173 112 28,-1 5-1,-3 2 1,0 5-1,-2 3 1,-1 4-1,-1 3 1,-136-11-1,-59 19 90,-489 43 1,694-25-32,0 4 0,1 2 0,1 4 0,-134 49 0,178-52-6,1 1 0,1 1 0,0 1 0,1 2 0,-43 37 0,53-39-1,0 1 0,1 1 0,1 1 0,1 0 0,1 1 0,1 0 0,0 1 0,-13 35 0,10-10-5,1 0 1,3 0-1,-13 95 0,6 152-78,15-203 25,1 403-52,11-363 203,44 228-1,17-88 167,11-3-1,162 363 0,-124-377-232,192 308 0,200 207-56,-444-676 43,5-3 1,3-3-1,108 97 1,-129-138 14,1-2 1,3-3-1,1-2 1,2-2-1,1-4 1,104 41-1,-72-42-21,1-4-1,2-5 0,0-3 1,1-5-1,1-4 0,0-5 1,184-10-1,-225-3 0,-1-2 1,0-3-1,0-2 0,-1-2 1,-1-3-1,-1-2 1,0-3-1,-2-2 0,-1-2 1,-1-2-1,-2-2 0,52-45 1,-48 32 77,-3-2 1,-1-2-1,-2-2 0,-3-2 1,-2-2-1,-3-1 1,-2-2-1,-2-2 1,-4 0-1,23-66 0,-20 26 7,-4-2 1,-5-1-1,-4 0 0,-5-2 0,-4 0 0,-5 0 0,-10-120 0,-1 155-329,-4 0-1,-3 1 1,-2 1 0,-39-102-1,-132-251-7889,119 287 2991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3.304"/>
    </inkml:context>
    <inkml:brush xml:id="br0">
      <inkml:brushProperty name="width" value="0.025" units="cm"/>
      <inkml:brushProperty name="height" value="0.025" units="cm"/>
      <inkml:brushProperty name="color" value="#66CC00"/>
    </inkml:brush>
  </inkml:definitions>
  <inkml:trace contextRef="#ctx0" brushRef="#br0">172 1830 4260,'-14'4'2573,"4"-1"-2182,-49 13 424,53-15-582,1 0 0,-1 0 0,1-1-1,-1 1 1,0-1 0,1-1 0,-1 1 0,1-1-1,-11-2 1,14 2-120,1 0 0,-1 0 0,1 0 0,-1 0 0,1-1 0,0 1 0,-1 0 0,1-1 1,0 1-1,0-1 0,0 1 0,0-1 0,0 1 0,0-1 0,1 0 0,-1 1 0,1-1 0,-1 0 0,1 0 0,-1 0 0,1 1 0,0-1 0,0-2 0,-1-2 59,1 0-1,0-1 1,1 1-1,-1 0 1,4-11-1,2-3-122,2 0-1,0 1 0,1 0 1,1 1-1,18-26 0,72-86 30,-88 114-77,103-117-869,238-212-1,169-74-827,-391 325 3131,255-140 0,-287 185-579,2 3 0,3 6 0,161-42 0,-232 75-894,-1 3 0,65-3 0,-47 5-2202,-38-2-2495,-5-10-5291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4.784"/>
    </inkml:context>
    <inkml:brush xml:id="br0">
      <inkml:brushProperty name="width" value="0.025" units="cm"/>
      <inkml:brushProperty name="height" value="0.025" units="cm"/>
      <inkml:brushProperty name="color" value="#66CC00"/>
    </inkml:brush>
  </inkml:definitions>
  <inkml:trace contextRef="#ctx0" brushRef="#br0">15 1 16624,'0'0'2701,"-3"8"-1607,0 1-978,1 0 0,0 0 0,0 0 0,1 1 0,0-1 0,0 1 0,1-1 0,3 19 0,17 89 672,-8-61-698,-5-14-50,-3-16 65,14 50 1,-18-75-87,0 0-1,0 0 1,0-1-1,0 1 1,1 0-1,-1 0 1,0 0-1,1-1 1,-1 1-1,1 0 1,-1 0-1,1-1 0,-1 1 1,1 0-1,-1-1 1,1 1-1,0-1 1,-1 1-1,1-1 1,0 1-1,-1-1 1,1 1-1,0-1 1,0 1-1,-1-1 1,3 1-1,-2-2 18,0 1 0,0 0-1,0-1 1,1 1 0,-1-1 0,0 1-1,0-1 1,0 0 0,0 1-1,0-1 1,0 0 0,0 0-1,-1 0 1,1 0 0,0 0-1,1-1 1,31-57 925,-26 45-871,5-8-5,-4 6-18,2-1-1,17-23 1,-24 37-56,0-1 0,0 1 0,1-1-1,-1 1 1,1 0 0,-1 0 0,1 1 0,0-1 0,0 1 0,0 0-1,0 0 1,0 0 0,1 1 0,-1-1 0,9-1 0,-11 3 2,0 0 0,-1 0 0,1 0 0,0 0 0,0 0 0,-1 1 0,1-1 0,0 0 0,-1 1 0,1 0 0,-1-1 0,1 1 0,-1 0 0,1-1 0,-1 1 0,1 0 0,-1 0 0,1 0 0,-1 1 0,0-1 0,0 0 0,0 0 0,2 3 0,-1 0 50,1 1-1,-1-1 0,1 1 1,-1 0-1,-1 0 0,1 0 1,1 10-1,-1-2 74,0 1 0,-1 0 0,-1 0 1,0 0-1,-3 19 0,1-27-18,-1 1-1,0 0 1,1-1-1,-2 1 1,1-1 0,-1 0-1,0 0 1,0 0-1,-1-1 1,0 0 0,0 0-1,0 0 1,-1 0-1,1-1 1,-8 5-1,8-6-101,0 1 0,0-1 0,-1 0 0,0 0 0,1 0 0,-1-1 0,0 0 0,0 0-1,0-1 1,0 1 0,-1-1 0,1-1 0,0 1 0,0-1 0,-1 0 0,1 0 0,-10-3-1,14 3-105,1-1 0,-1 1 0,1-1 0,0 1 0,-1-1 0,1 0 0,0 0 0,-1 0 0,1 1 0,0-1 0,0 0 0,0-1 0,0 1-1,0 0 1,0 0 0,0 0 0,0-1 0,0 1 0,1 0 0,-1-1 0,1 1 0,-1-1 0,1 1 0,-1 0 0,1-1 0,0 1 0,-1-1 0,1 1-1,0-1 1,0 0 0,0 1 0,1-1 0,-1 1 0,0-1 0,0 1 0,1-1 0,-1 1 0,2-3 0,0-2-1057,1-1 0,-1 1-1,2 0 1,-1 0 0,1 0 0,-1 0 0,8-6 0,6-8-5494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5.257"/>
    </inkml:context>
    <inkml:brush xml:id="br0">
      <inkml:brushProperty name="width" value="0.025" units="cm"/>
      <inkml:brushProperty name="height" value="0.025" units="cm"/>
      <inkml:brushProperty name="color" value="#66CC00"/>
    </inkml:brush>
  </inkml:definitions>
  <inkml:trace contextRef="#ctx0" brushRef="#br0">0 155 14446,'0'0'6203,"8"0"-4890,26 3-464,-33-3-810,0-1 0,0 1 0,0 0 1,0-1-1,1 1 0,-1-1 0,0 1 0,0-1 0,0 1 0,0-1 1,0 0-1,0 1 0,0-1 0,0 0 0,-1 0 0,1 0 1,0 1-1,0-1 0,-1 0 0,1 0 0,0 0 0,-1-1 0,1 1 1,-1 0-1,1 0 0,-1 0 0,0 0 0,1 0 0,-1-2 1,6-36 63,-5 35-46,-1-1 13,2-46-21,-2 50 3,0-1 0,0 1 0,0 0 0,0 0 0,0-1 0,0 1 0,0 0 0,-1-1 0,1 1 0,0 0 0,-1 0 0,1 0 0,-1-1 0,1 1 0,-1 0 0,0 0 0,1 0 0,-1 0 0,0 0 0,0 0 0,0 0 0,0 0 0,0 0 0,0 0 0,0 1 0,0-1 0,0 0 0,0 1 0,0-1 0,-1 1 0,0-1 0,0 1-19,1 1 0,0 0 0,-1 0 0,1 0 1,0 0-1,0 0 0,0 0 0,0 0 1,0 0-1,0 0 0,0 1 0,0-1 1,1 0-1,-1 1 0,0-1 0,1 0 1,-1 1-1,1-1 0,-1 1 0,1-1 1,0 1-1,0-1 0,0 1 0,-1-1 1,1 1-1,1-1 0,-1 4 0,0 50 67,0-54-79,1 14-7,1 0-1,0 0 0,1 0 1,9 23-1,-10-30-11,1-1-1,0 0 1,0 1 0,1-2-1,0 1 1,1 0 0,-1-1 0,1 0-1,0 0 1,10 9 0,-13-13 0,0-1 1,-1 0-1,1 1 1,0-1 0,1 0-1,-1 0 1,0 0-1,0 0 1,0 0 0,1 0-1,-1-1 1,0 1 0,1-1-1,-1 0 1,0 1-1,1-1 1,-1 0 0,0 0-1,1-1 1,-1 1-1,5-1 1,-4-1 7,0 0 0,1 0 0,-1 1 0,0-2 0,0 1 0,-1 0 0,1-1 0,0 1 0,-1-1 0,0 0 0,1 0-1,2-5 1,3-6 27,-2 0-1,1 0 1,-2-1-1,0 1 1,4-23-1,-3-44 74,-6 63-48,1 52-127,-1-18 101,2-1 1,0 0-1,1 1 0,0-1 1,1 0-1,1-1 0,0 1 1,1-1-1,10 18 0,-15-30-18,-1-1-1,1 1 1,-1-1 0,1 0-1,0 1 1,0-1-1,0 0 1,0 1 0,0-1-1,0 0 1,0 0-1,0 0 1,0 0 0,1 0-1,-1 0 1,0-1 0,1 1-1,-1 0 1,1-1-1,-1 1 1,0-1 0,1 1-1,-1-1 1,1 1-1,1-1 1,-1-1 3,0 1-1,-1-1 1,1 0-1,-1 0 1,1 0 0,-1 0-1,1 0 1,-1 0-1,0 0 1,0 0 0,1-1-1,-1 1 1,0 0-1,0-1 1,0 1 0,0-1-1,-1 1 1,2-3-1,2-6-180,1 0 0,-2 0 0,1-1-1,-2 0 1,4-19 0,-5-23-3241,-1 46 2010,-1 0 1,0 0-1,0-1 1,-1 2-1,-3-12 1,-14-19-8577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5.632"/>
    </inkml:context>
    <inkml:brush xml:id="br0">
      <inkml:brushProperty name="width" value="0.025" units="cm"/>
      <inkml:brushProperty name="height" value="0.025" units="cm"/>
      <inkml:brushProperty name="color" value="#66CC00"/>
    </inkml:brush>
  </inkml:definitions>
  <inkml:trace contextRef="#ctx0" brushRef="#br0">0 1 14862,'0'0'9257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3.663"/>
    </inkml:context>
    <inkml:brush xml:id="br0">
      <inkml:brushProperty name="width" value="0.025" units="cm"/>
      <inkml:brushProperty name="height" value="0.025" units="cm"/>
    </inkml:brush>
  </inkml:definitions>
  <inkml:trace contextRef="#ctx0" brushRef="#br0">117 1 12396,'0'0'14098,"-7"7"-13921,-1 6-150,0 0 0,1 1 0,1 0 0,0 0 0,1 0 1,0 1-1,1 0 0,0 0 0,2 0 0,-2 30 1,4-44-33,-1 0 0,2 1 0,-1-1 0,0 0 0,0 0 0,0 0 0,0 1 0,1-1 0,-1 0 0,1 0 0,-1 0 0,1 1 0,-1-1 0,1 0 0,0 0 0,-1 0 0,1 0 0,0 0 0,0 0 0,0-1 0,0 1 0,0 0 0,2 1 0,-1-1-2,1 0 0,-1 0 0,1 0 0,0-1 0,-1 1 0,1-1 0,0 1 0,-1-1 0,1 0 0,5-1 0,8-1-74,0-1-1,0 0 1,17-7 0,-15 4-140,-13 5 152,64-15-422,-63 15 463,0 0-1,0 1 1,0-1 0,0 1-1,0 0 1,0 1 0,0 0 0,0-1-1,8 4 1,-13-3 18,1 0-1,-1 0 1,1 0-1,-1 0 1,1 1 0,-1-1-1,1 0 1,-1 1-1,0-1 1,0 1-1,0 0 1,0-1 0,0 1-1,0 0 1,-1 0-1,1-1 1,0 1-1,-1 0 1,1 0 0,-1 0-1,0 0 1,0 0-1,0 0 1,0 0 0,0 0-1,0 0 1,0-1-1,0 1 1,-2 4-1,1 0 78,0 0-1,-1 0 0,0 0 0,0 0 0,0 0 0,-1-1 1,0 1-1,-4 5 0,-2-1 134,0 0-1,-1-1 1,0-1 0,-1 0-1,0 0 1,0-1 0,-1 0 0,1-1-1,-1 0 1,-1-1 0,1-1-1,-1 0 1,0 0 0,0-1 0,0-1-1,0 0 1,-1-1 0,1-1-1,0 0 1,-1 0 0,-12-3-1,21 1-222,1 1 0,0-1 0,0 0 0,0 0 0,0 0 0,0-1 0,0 0-1,1 1 1,-1-1 0,1-1 0,-4-2 0,6 5-97,1 1 0,-1-1 0,0 0 0,0 1 0,1-1 0,-1 0 0,0 0 0,1 1 0,-1-1 0,1 0 0,-1 0 0,1 0 0,-1 0 0,1 1 1,-1-1-1,1 0 0,0 0 0,0 0 0,-1 0 0,1 0 0,0 0 0,0 0 0,0 0 0,0 0 0,0 0 0,0 0 0,0 0 0,1 0 0,-1 0 0,0 0 0,0 0 0,1 0 0,-1 0 0,1 0 0,-1 0 0,1 0 0,-1 1 0,1-1 0,0 0 0,-1 0 0,1 1 0,0-1 0,-1 0 1,1 1-1,0-1 0,0 1 0,0-1 0,0 1 0,-1-1 0,1 1 0,0-1 0,2 1 0,51-11-9329,-20 4 918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5.996"/>
    </inkml:context>
    <inkml:brush xml:id="br0">
      <inkml:brushProperty name="width" value="0.025" units="cm"/>
      <inkml:brushProperty name="height" value="0.025" units="cm"/>
      <inkml:brushProperty name="color" value="#66CC00"/>
    </inkml:brush>
  </inkml:definitions>
  <inkml:trace contextRef="#ctx0" brushRef="#br0">99 334 1698,'0'0'6368,"0"-12"-4857,1-2-1496,1-65 3323,-2 76-2956,0 0 0,0 0 0,0 1 0,0-1 0,-1 0 0,1 0 0,-1 0 0,0 0 0,0 0 0,0 1 0,0-1 0,0 0 0,-1 1 0,1-1 0,-1 1 0,1-1 0,-1 1 1,0 0-1,0 0 0,0 0 0,0 0 0,-4-2 0,5 3-277,-1 1 0,0 0 0,0-1 0,0 1 1,1 0-1,-1 0 0,0 0 0,0 0 0,0 0 0,1 1 1,-1-1-1,0 0 0,0 1 0,1 0 0,-1-1 1,0 1-1,1 0 0,-1 0 0,1 0 0,-1 0 1,1 0-1,-1 0 0,1 0 0,0 0 0,0 0 1,-1 1-1,1-1 0,0 1 0,0-1 0,0 1 1,0-1-1,1 1 0,-1 0 0,-1 3 0,-2 4-56,1 0-1,0 1 0,0-1 1,-2 20-1,4-16-38,0 1 0,1-1-1,0 0 1,3 18-1,-3-29-7,1 1-1,0-1 1,-1 1-1,1-1 1,0 1-1,0-1 0,0 1 1,0-1-1,1 0 1,-1 1-1,0-1 1,1 0-1,2 2 1,-3-3-2,0-1 0,0 1 1,0 0-1,0-1 1,1 1-1,-1-1 0,0 0 1,1 1-1,-1-1 1,0 0-1,1 0 1,-1 0-1,0 0 0,1 0 1,-1 0-1,0 0 1,1 0-1,-1 0 1,0-1-1,0 1 0,1 0 1,-1-1-1,0 1 1,0-1-1,1 0 1,-1 1-1,1-2 0,2-1 8,-1 1 0,0-1-1,1 0 1,-1 0-1,-1 0 1,1 0 0,0-1-1,-1 1 1,0-1 0,0 1-1,3-7 1,17-48 80,-20 51-81,5-13 33,-2 0 0,0-1 0,-1 0 0,-1 0 0,0 0 0,-2 0 0,-1 0 0,0 0 1,-6-31-1,6 49 9,-1 0 1,0 1 0,0-1 0,-1 0 0,1 1-1,0-1 1,-1 1 0,0-1 0,-2-3 0,-7 4 242,3 17-132,5 11-119,0-1 1,2 1-1,1 0 1,1-1-1,1 1 1,1 0-1,1-1 1,14 46-1,-15-61-261,1 1 0,1 0 0,0-1 0,0 0-1,8 12 1,-12-21 166,0 0 0,-1 1 0,1-1 0,0 0 0,0 0 0,0 1 0,0-1 0,0 0 0,0 0 0,0 0 0,0 0 0,0 0 0,0-1 0,1 1-1,-1 0 1,0 0 0,0-1 0,1 1 0,-1-1 0,1 1 0,-1-1 0,1 0 0,-1 1 0,0-1 0,1 0 0,-1 0 0,1 0 0,-1 0 0,1 0 0,-1-1 0,1 1 0,-1 0 0,1-1-1,-1 1 1,0-1 0,1 1 0,-1-1 0,0 0 0,1 1 0,-1-1 0,0 0 0,0 0 0,0 0 0,1 0 0,-1 0 0,0 0 0,-1 0 0,1 0 0,0-1 0,0 1 0,1-2 0,11-22-3710,1-4-2167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6.368"/>
    </inkml:context>
    <inkml:brush xml:id="br0">
      <inkml:brushProperty name="width" value="0.025" units="cm"/>
      <inkml:brushProperty name="height" value="0.025" units="cm"/>
      <inkml:brushProperty name="color" value="#66CC00"/>
    </inkml:brush>
  </inkml:definitions>
  <inkml:trace contextRef="#ctx0" brushRef="#br0">1 176 8456,'0'0'224,"16"-47"-7751</inkml:trace>
  <inkml:trace contextRef="#ctx0" brushRef="#br0" timeOffset="1">54 83 4708,'0'0'15364,"5"-7"-14397,0 1-709,0 1 17,-1 1 0,0-1 0,0 0 0,0-1 0,-1 1 0,1 0 0,-1-1 0,-1 0 0,1 0 0,1-7 0,-5 12-141,-1 1 0,0-1 1,0 1-1,1-1 0,-1 1 1,0 0-1,0 0 0,0 0 1,0 0-1,1 0 1,-1 0-1,0 1 0,0-1 1,0 1-1,1-1 0,-1 1 1,-3 1-1,1 1-93,0 0 0,0 1 0,1 0 1,-1 0-1,1 0 0,0 0 0,0 0 0,0 0 0,1 1 1,0-1-1,-1 1 0,1 0 0,1 0 0,-1 0 0,-1 9 0,1-6 55,1 1 0,0 0 0,0-1 0,1 1 0,0-1 0,0 1 0,1 0 0,3 15-1,-4-22-73,1 0-1,0 1 0,-1-1 1,1 0-1,0 0 0,0 1 0,1-1 1,-1 0-1,0 0 0,1 0 0,-1 0 1,1 0-1,0-1 0,-1 1 0,1 0 1,0-1-1,0 1 0,0-1 1,0 0-1,0 0 0,1 1 0,1-1 1,0 0 5,-1 0 1,1-1 0,-1 0 0,1 0-1,0 0 1,-1 0 0,1-1 0,-1 1-1,1-1 1,-1 0 0,1 0 0,-1 0-1,5-2 1,4-3-295,-1-1 0,0 1-1,0-2 1,-1 1 0,1-1 0,-2-1 0,10-10 0,13-23-4800,-2-5-4985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7.266"/>
    </inkml:context>
    <inkml:brush xml:id="br0">
      <inkml:brushProperty name="width" value="0.025" units="cm"/>
      <inkml:brushProperty name="height" value="0.025" units="cm"/>
      <inkml:brushProperty name="color" value="#66CC00"/>
    </inkml:brush>
  </inkml:definitions>
  <inkml:trace contextRef="#ctx0" brushRef="#br0">141 0 14061,'0'0'9342,"-11"6"-8370,2 0-799,-1 1 0,2 0-1,-1 0 1,1 0 0,0 1 0,0 0-1,1 1 1,0 0 0,1 0 0,-8 15 0,9-16-38,0 2 30,-1 0 0,2 0 0,-1 0 1,1 1-1,-2 11 0,5-21-164,1-1-1,0 1 1,0-1-1,0 0 1,0 1-1,0-1 1,0 0 0,0 1-1,0-1 1,0 0-1,0 1 1,0-1 0,0 1-1,0-1 1,1 0-1,-1 1 1,0-1 0,0 0-1,0 1 1,0-1-1,1 0 1,-1 1-1,0-1 1,0 0 0,1 0-1,-1 1 1,0-1-1,0 0 1,1 0 0,-1 1-1,0-1 1,1 0-1,-1 0 1,0 0-1,1 0 1,-1 1 0,0-1-1,1 0 1,-1 0-1,1 0 1,-1 0 0,0 0-1,1 0 1,-1 0-1,0 0 1,1 0 0,-1 0-1,1 0 1,-1 0-1,0 0 1,1-1-1,-1 1 1,0 0 0,1 0-1,-1 0 1,0 0-1,1-1 1,-1 1 0,0 0-1,0 0 1,1-1-1,-1 1 1,1-1 0,-1 1-2,60-33 13,-51 27-9,1 0 0,-1 0-1,1 1 1,0 0 0,0 1 0,1 0 0,-1 1 0,1 0-1,0 1 1,11-2 0,-18 4-4,0-1 1,-1 1-1,1 0 1,0 0-1,0 1 1,0-1-1,0 1 1,0 0-1,0 0 1,-1 0-1,1 0 1,0 0-1,-1 1 0,1 0 1,-1 0-1,0 0 1,1 0-1,-1 1 1,0-1-1,0 1 1,3 3-1,-4-2 12,0 0 0,0 0-1,0 1 1,-1-1 0,1 0 0,-1 1-1,0-1 1,0 1 0,-1-1 0,1 1-1,-1-1 1,0 1 0,-1-1-1,1 1 1,-1-1 0,1 1 0,-1-1-1,-3 8 1,0-2 167,0 1-1,-1-1 1,0 0 0,-1 0-1,0-1 1,-12 16-1,14-20-110,0 1-1,-1-1 0,0 0 1,0 0-1,-1 0 0,1-1 1,-1 0-1,0 0 0,0-1 1,-1 1-1,-10 4 0,16-8-92,1 0-1,-1 0 0,1 0 0,0 0 0,-1 0 0,1 1 0,-1-1 0,1 0 1,-1 0-1,1 0 0,0 0 0,-1 0 0,1 0 0,-1 0 0,1 0 0,0-1 1,-1 1-1,1 0 0,-1 0 0,1 0 0,0 0 0,-1 0 0,1-1 0,-1 1 1,1 0-1,0 0 0,-1-1 0,1 1 0,0 0 0,0-1 0,-1 1 0,1 0 1,0-1-1,0 1 0,-1 0 0,1-1 0,0 1 0,0 0 0,0-1 0,0 1 1,-1-1-1,1 1 0,0-1 0,5-25-2071,19-26-2373,92-99-11065,-76 109 27107,-37 52-8201,3 20-2932,-5-24 659,0 3-688,1 0 0,1 0 1,0 0-1,0-1 1,0 0-1,1 0 0,1 0 1,-1 0-1,11 13 0,-14-19-377,1-1 0,-1 1 0,1 0 0,0-1-1,0 1 1,0-1 0,-1 1 0,1-1 0,0 0-1,1 0 1,-1 0 0,0 0 0,0 0 0,0-1-1,1 1 1,-1 0 0,0-1 0,1 0 0,-1 0-1,0 1 1,1-1 0,-1-1 0,0 1 0,1 0-1,-1-1 1,0 1 0,0-1 0,1 1 0,-1-1-1,0 0 1,0 0 0,0 0 0,0 0 0,0-1-1,0 1 1,0 0 0,0-1 0,-1 0 0,1 1-1,0-1 1,-1 0 0,2-2 0,49-59 168,-39 45-550,0 2 1,28-28-1,-40 43 328,0 0-1,0 0 1,0 0 0,-1 0-1,1 0 1,0 0 0,0 0-1,0 1 1,0-1 0,0 0-1,1 1 1,-1-1 0,0 1-1,0-1 1,0 1-1,0 0 1,1-1 0,-1 1-1,0 0 1,0 0 0,1 0-1,-1 0 1,0 0 0,0 0-1,1 0 1,-1 0 0,0 1-1,0-1 1,1 0 0,-1 1-1,0-1 1,0 1 0,0-1-1,0 1 1,0 0-1,0-1 1,0 1 0,0 0-1,0 0 1,0 0 0,0 0-1,0 0 1,0 0 0,-1 0-1,2 2 1,3 6 99,-1 1-1,0-1 1,-1 1 0,5 19 0,1 3 108,-9-31-174,0 0 1,1 0-1,-1 1 0,1-1 0,-1 0 1,1 0-1,-1 0 0,1 1 1,0-1-1,0 0 0,-1 0 1,1 0-1,0 0 0,0 0 1,0 0-1,0-1 0,0 1 0,0 0 1,1 0-1,-1-1 0,0 1 1,3 0-1,-3-1 6,0 0 1,0-1-1,0 1 0,0-1 1,0 1-1,0-1 1,0 1-1,0-1 0,0 0 1,0 1-1,0-1 0,0 0 1,-1 0-1,1 0 0,0 1 1,0-1-1,-1 0 1,1 0-1,-1 0 0,2-2 1,4-10-122,0-1 1,-1 0 0,4-15-1,-6 20-321,6-30-3774,-7 14-3730,-2 7-3133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7.631"/>
    </inkml:context>
    <inkml:brush xml:id="br0">
      <inkml:brushProperty name="width" value="0.025" units="cm"/>
      <inkml:brushProperty name="height" value="0.025" units="cm"/>
      <inkml:brushProperty name="color" value="#66CC00"/>
    </inkml:brush>
  </inkml:definitions>
  <inkml:trace contextRef="#ctx0" brushRef="#br0">1 1 14221,'0'0'11724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8.019"/>
    </inkml:context>
    <inkml:brush xml:id="br0">
      <inkml:brushProperty name="width" value="0.025" units="cm"/>
      <inkml:brushProperty name="height" value="0.025" units="cm"/>
      <inkml:brushProperty name="color" value="#66CC00"/>
    </inkml:brush>
  </inkml:definitions>
  <inkml:trace contextRef="#ctx0" brushRef="#br0">117 239 13325,'0'0'6155,"-10"-3"-4997,7 2-1118,1 1 0,-1-1 0,1 0-1,-1 0 1,0 1 0,1 0 0,-1-1-1,0 1 1,1 0 0,-1 0 0,0 1-1,0-1 1,1 0 0,-1 1 0,1 0 0,-1 0-1,0 0 1,1 0 0,0 0 0,-1 0-1,1 0 1,0 1 0,-1-1 0,1 1-1,0 0 1,0 0 0,0-1 0,0 1 0,1 1-1,-1-1 1,0 0 0,1 0 0,0 0-1,-1 1 1,1-1 0,0 1 0,0-1-1,1 1 1,-2 3 0,-16 73 179,17-75-186,0 1 1,1-1-1,-1 1 1,1-1-1,0 1 0,1-1 1,-1 1-1,1-1 0,-1 1 1,2-1-1,-1 1 0,0-1 1,1 0-1,0 0 0,3 6 1,-4-9-20,0 0-1,0 0 1,0 0 0,1 0 0,-1 0 0,1 0-1,-1 0 1,0-1 0,1 1 0,0-1 0,-1 1 0,1-1-1,-1 1 1,1-1 0,-1 0 0,1 0 0,0 0 0,-1 0-1,1 0 1,-1 0 0,1 0 0,0-1 0,-1 1-1,1 0 1,-1-1 0,1 0 0,-1 1 0,1-1 0,-1 0-1,1 1 1,-1-1 0,0 0 0,1 0 0,-1 0-1,1-2 1,6-3 145,-1 0 0,0-1 0,0 0 0,8-12 0,-1-1-63,-1-1 1,-1 0-1,-1-1 1,-1 0-1,0-1 1,6-25 0,-11 30 42,-1 0 0,-1-1 0,0 1 0,-1-1 0,-1 1 0,-1-1 0,0 1 0,-6-31 0,6 48-121,0 0 1,0 0 0,-1 0-1,1 0 1,-1 0-1,1 0 1,-1 0 0,1 0-1,-1 0 1,0 0-1,1 0 1,-1 1 0,0-1-1,1 0 1,-1 0-1,0 1 1,-1-2 0,2 2-11,-1 0 1,1 0 0,-1 0-1,1 0 1,-1 0 0,1 0-1,-1 0 1,1 0 0,-1 0 0,1 0-1,-1 0 1,1 0 0,-1 0-1,1 1 1,-1-1 0,1 0-1,0 0 1,-1 0 0,1 1-1,-1-1 1,1 0 0,0 1 0,-1-1-1,1 0 1,0 1 0,-1-1-1,1 0 1,0 1 0,0-1-1,-1 0 1,1 1 0,0-1-1,0 1 1,-1-1 0,1 1 0,0-1-1,0 1 1,0-1 0,0 1-1,0-1 1,0 1 0,0-1-1,0 0 1,0 2 0,-4 27 81,0 1 0,3-1-1,0 1 1,2 0 0,8 54 0,-7-73-62,0 0 1,1 0-1,1-1 0,-1 1 1,2-1-1,-1 0 0,2 0 1,12 18-1,-16-25-126,-1 0-1,1-1 1,1 1 0,-1-1 0,0 0-1,0 1 1,1-1 0,0 0-1,-1-1 1,1 1 0,0 0 0,0-1-1,0 1 1,0-1 0,0 0-1,0 0 1,0 0 0,0-1 0,0 1-1,0-1 1,1 0 0,-1 1-1,0-2 1,0 1 0,0 0 0,1 0-1,-1-1 1,0 0 0,0 0 0,0 0-1,0 0 1,0 0 0,0 0-1,0-1 1,4-2 0,-3 1-864,0 0 1,-1-1 0,1 1-1,-1 0 1,1-1-1,-1 0 1,0 0-1,-1 0 1,5-8-1,5-15-9346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8.962"/>
    </inkml:context>
    <inkml:brush xml:id="br0">
      <inkml:brushProperty name="width" value="0.025" units="cm"/>
      <inkml:brushProperty name="height" value="0.025" units="cm"/>
      <inkml:brushProperty name="color" value="#66CC00"/>
    </inkml:brush>
  </inkml:definitions>
  <inkml:trace contextRef="#ctx0" brushRef="#br0">1 86 8904,'0'0'11051,"7"-5"-10202,20-16-27,-27 21-780,0 0 0,0 0 1,-1 0-1,1 0 0,0 0 0,0 0 0,0 0 1,0 0-1,0 0 0,0 0 0,-1 0 1,1 0-1,0 0 0,0 0 0,0 0 1,0 0-1,0 0 0,0 0 0,-1 0 1,1 0-1,0-1 0,0 1 0,0 0 0,0 0 1,0 0-1,0 0 0,0 0 0,0 0 1,0-1-1,0 1 0,0 0 0,-1 0 1,1 0-1,0 0 0,0 0 0,0 0 1,0-1-1,0 1 0,0 0 0,0 0 1,0 0-1,0 0 0,0 0 0,0-1 0,1 1 1,-1 0-1,0 0 0,0 0 0,0 0 1,0 0-1,0-1 0,0 1 0,0 0 1,0 0-1,0 0 0,0 0 0,0 0 1,0 0-1,1 0 0,-1-1 0,-1 2-12,0-1-1,1 0 1,-1 0-1,0 0 0,0 0 1,1 1-1,-1-1 1,0 0-1,1 1 1,-1-1-1,0 1 1,1-1-1,-1 0 1,1 1-1,-1-1 0,1 1 1,-1 0-1,1-1 1,-1 1-1,1-1 1,-1 2-1,-2 3 1235,3-11-755,8-24-603,-3 6 508,-5 43-61,1 0 1,0-1-1,2 1 1,0 0-1,1-1 1,0 0-1,2 0 1,13 32-1,-18-49-343,-1-1 0,0 1 0,1 0 0,-1 0 0,0 0 0,1 0 0,-1-1 0,1 1 0,0 0 0,-1 0 0,1-1 0,-1 1 0,1 0 0,0-1 0,0 1 0,-1-1 0,1 1 0,0-1 0,0 1 0,0-1 0,0 1 0,-1-1 0,1 0 0,0 0 0,0 1 0,0-1 0,0 0 0,0 0 0,0 0 0,0 0 0,0 0 0,2 0 0,-1-1 6,0-1-1,0 1 1,0 0 0,-1-1-1,1 0 1,0 1 0,-1-1 0,1 0-1,0 0 1,-1 0 0,0 0 0,2-3-1,27-66 24,-30 71-40,6-27-450,4-47 1,-10 70 262,7 87 47,-7-77 162,1-1-1,1 0 0,-1 0 1,1 0-1,-1 0 0,2 0 1,-1 0-1,0-1 0,1 1 0,0-1 1,0 1-1,0-1 0,7 6 1,-9-9-7,0 0 0,0 0 0,0 0 0,0-1 0,1 1 0,-1 0 1,0-1-1,0 1 0,1-1 0,-1 1 0,1-1 0,-1 1 0,0-1 0,1 0 0,-1 0 1,1 0-1,-1 0 0,1 0 0,-1 0 0,0 0 0,1 0 0,-1-1 0,1 1 0,1-1 1,-1-1 0,1 1 1,0-1-1,-1 0 1,1 0 0,-1 0-1,0 0 1,0 0 0,0 0-1,0-1 1,3-4-1,2-5 6,-1 0 0,0-1 0,8-25 0,4-45-661,-20 123 549,1-28 125,-1 0-1,2-1 1,0 1 0,0 0-1,1 0 1,0-1-1,1 1 1,0-1 0,6 14-1,-8-23-24,1-1 1,0 1-1,0-1 0,0 1 0,0-1 0,0 1 0,0-1 0,0 0 0,1 0 1,-1 1-1,0-1 0,1 0 0,-1 0 0,1-1 0,-1 1 0,1 0 0,0 0 0,-1-1 1,1 1-1,0-1 0,-1 1 0,1-1 0,2 1 0,-1-2 3,0 1 0,0-1 0,0 1 0,0-1 0,0 0 0,0 0 0,0 0 0,0-1 0,-1 1 0,1-1 0,0 1 0,2-3 0,9-8 14,-1 0 0,-1 0 0,19-25 0,-23 27-40,-5 7 13,25-25-50,-16 28 21,-5 20 16,-7-21 15,0 1 0,0 0 1,0 0-1,1 0 0,-1-1 1,0 1-1,0 0 1,0 0-1,1 0 0,-1 0 1,0 0-1,0-1 0,1 1 1,-1 0-1,0 0 0,1 0 1,-1 0-1,0 0 0,0 0 1,1 0-1,-1 0 1,0 0-1,1 0 0,-1 0 1,0 0-1,0 0 0,1 0 1,-1 0-1,0 0 0,0 1 1,1-1-1,-1 0 0,0 0 1,0 0-1,1 0 0,-1 0 1,0 1-1,0-1 1,1 0-1,-1 0 0,0 0 1,0 1-1,0-1 0,0 0 1,1 0-1,-1 1 0,0-1 1,0 0-1,0 0 0,0 1 1,0-1-1,0 0 1,0 0-1,0 1 0,0-1 1,0 0-1,0 1 0,0-1 1,0 0-1,0 0 0,0 1 1,0-1-1,0 0 0,0 1 1,0-1-1,9-14 97,-9 12-165,1 0 1,-1 0-1,1 0 1,0 0 0,0 0-1,0 0 1,0 0-1,0 1 1,0-1 0,1 0-1,-1 0 1,1 1-1,-1-1 1,4-2 0,6-1-3273,2 1-3724,-3 1-2322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9.812"/>
    </inkml:context>
    <inkml:brush xml:id="br0">
      <inkml:brushProperty name="width" value="0.025" units="cm"/>
      <inkml:brushProperty name="height" value="0.025" units="cm"/>
      <inkml:brushProperty name="color" value="#66CC00"/>
    </inkml:brush>
  </inkml:definitions>
  <inkml:trace contextRef="#ctx0" brushRef="#br0">124 35 11243,'1'-1'381,"-1"-1"0,1 1 0,-1 0 1,0-1-1,1 1 0,-1-1 1,0 1-1,0-1 0,0 1 0,0-1 1,0 1-1,-1-1 0,1 1 1,0-1-1,-1 1 0,1-1 0,-1 1 1,1 0-1,-2-3 0,1 3-224,0 1 0,0-1-1,1 1 1,-1 0-1,0 0 1,0-1 0,0 1-1,0 0 1,1 0 0,-1 0-1,0 0 1,0 0-1,0 0 1,0 0 0,0 0-1,0 0 1,1 0 0,-1 0-1,0 0 1,0 1 0,0-1-1,0 0 1,-1 2-1,-3 0 23,0 1-1,0 0 1,1 0-1,-1 0 1,1 1-1,0-1 1,0 1-1,0 0 1,-4 6-1,1 0-40,0 1-1,1 0 0,1 1 1,0 0-1,0 0 0,1 0 0,1 0 1,0 0-1,1 1 0,0-1 0,1 1 1,0 0-1,2 20 0,-1-32-130,0 1-1,0-1 1,0 0-1,1-1 0,-1 1 1,0 0-1,1 0 1,-1 0-1,1 0 0,-1 0 1,1 0-1,-1 0 1,1 0-1,0-1 1,-1 1-1,1 0 0,0 0 1,0-1-1,-1 1 1,1-1-1,0 1 0,0-1 1,0 1-1,0-1 1,0 1-1,0-1 1,0 0-1,0 1 0,0-1 1,0 0-1,0 0 1,0 0-1,0 0 0,0 0 1,0 0-1,0 0 1,0 0-1,0 0 1,0 0-1,0-1 0,0 1 1,0 0-1,0-1 1,0 1-1,-1-1 0,1 1 1,0-1-1,0 1 1,1-2-1,4-1 16,-1 0 0,0 0 0,1-1 0,-2 0 0,1 0 0,8-9 0,-4 0-3,0-1-1,-2-1 0,1 1 0,-2-1 0,0 0 1,-1-1-1,0 1 0,2-17 0,5-14 37,-3 99-204,-5-11 218,-4-32 55,0 0 0,1-1 0,0 1-1,1 0 1,0 0 0,0-1 0,1 0 0,0 1 0,9 16 0,-12-25-105,1 0 0,0 0 0,0 0 0,0 0 1,0 0-1,0 0 0,0 0 0,0 0 0,1-1 1,-1 1-1,0 0 0,0-1 0,0 1 0,1-1 1,-1 1-1,0-1 0,1 0 0,-1 0 0,0 1 1,1-1-1,-1 0 0,1 0 0,-1 0 0,0 0 1,1-1-1,-1 1 0,0 0 0,1-1 0,-1 1 1,0 0-1,1-1 0,-1 0 0,0 1 0,0-1 1,0 0-1,1 1 0,-1-1 0,0 0 0,0 0 1,0 0-1,1-1 0,5-6 15,1 1-1,-2-1 1,1 0 0,5-9 0,-11 17-32,27-45 13,-19 29-46,0 0 0,2 1 1,0 0-1,15-15 0,-26 29 25,1 1 0,-1 0-1,0 0 1,0-1 0,0 1 0,1 0 0,-1 0 0,0 0 0,0 0 0,0-1 0,1 1 0,-1 0-1,0 0 1,1 0 0,-1 0 0,0 0 0,0 0 0,1 0 0,-1 0 0,0 0 0,0 0 0,1 0-1,-1 0 1,0 0 0,1 0 0,-1 0 0,0 0 0,0 0 0,1 0 0,-1 0 0,0 0 0,1 0-1,-1 0 1,0 0 0,0 1 0,1-1 0,-1 0 0,0 0 0,6 15-60,-2 24 128,-4-34-66,0 35 4,-1-28 19,1 0-1,0 0 1,4 19 0,-4-32-18,0 1 1,0 0-1,0 0 0,0-1 1,0 1-1,0 0 1,0 0-1,0-1 0,1 1 1,-1 0-1,0 0 0,0 0 1,0-1-1,0 1 1,1 0-1,-1 0 0,0 0 1,0 0-1,0-1 0,0 1 1,1 0-1,-1 0 1,0 0-1,0 0 0,1 0 1,-1 0-1,0 0 0,0 0 1,1 0-1,-1-1 0,0 1 1,0 0-1,1 0 1,-1 0-1,0 0 0,0 1 1,1-1-1,-1 0 0,0 0 1,0 0-1,1 0 1,-1 0-1,0 0 0,0 0 1,0 0-1,1 0 0,-1 1 1,0-1-1,0 0 1,0 0-1,1 0 0,-1 0 1,0 1-1,0-1 0,0 0 1,0 0-1,1 0 0,-1 1 1,0-1-1,0 0 1,0 0-1,0 1 0,0-1 1,0 0-1,0 0 0,0 1 1,10-19-1215,0-8-5871,-4 15-144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0.157"/>
    </inkml:context>
    <inkml:brush xml:id="br0">
      <inkml:brushProperty name="width" value="0.025" units="cm"/>
      <inkml:brushProperty name="height" value="0.025" units="cm"/>
      <inkml:brushProperty name="color" value="#66CC00"/>
    </inkml:brush>
  </inkml:definitions>
  <inkml:trace contextRef="#ctx0" brushRef="#br0">1 6 15439,'0'0'11029,"3"9"-10378,6 17-316,-2 1 0,-1 0 0,3 32 0,-9-56-289,8 34 202,-8-36-244,0-1-1,0 1 0,0-1 0,1 1 1,-1-1-1,0 1 0,0-1 0,0 1 1,0-1-1,1 1 0,-1-1 1,0 1-1,0-1 0,1 1 0,-1-1 1,0 0-1,1 1 0,-1-1 0,1 1 1,-1-1-1,0 0 0,1 0 0,-1 1 1,1-1-1,-1 0 0,1 0 0,-1 1 1,1-1-1,-1 0 0,1 0 0,-1 0 1,1 0-1,-1 0 0,1 0 0,0 0 1,-1 0-1,1 0 0,-1 0 0,1 0 1,-1 0-1,1 0 0,-1 0 1,1 0-1,-1-1 0,1 1 0,-1 0 1,1 0-1,-1-1 0,1 1 0,-1 0 1,0-1-1,1 1 0,-1 0 0,0-1 1,1 1-1,-1-1 0,0 1 0,1 0 1,-1-1-1,0 1 0,1-2 0,9-11-68,-1-2 0,-1 1 0,0-1-1,6-17 1,-8 18-164,0 0 1,1 0-1,1 1 1,0 0-1,16-20 1,-24 32 224,1 1-1,-1-1 1,0 1 0,1 0 0,-1-1 0,0 1-1,1-1 1,-1 1 0,1 0 0,-1-1 0,1 1-1,-1 0 1,1-1 0,-1 1 0,1 0 0,-1 0-1,1 0 1,-1-1 0,1 1 0,-1 0 0,1 0-1,-1 0 1,1 0 0,-1 0 0,1 0 0,-1 0-1,1 0 1,0 0 0,-1 0 0,1 0 0,0 1-1,8 16 146,-4 40 339,-5-45-432,1-4-94,-2-6 4,1 1 1,0 0-1,0 0 1,0-1 0,0 1-1,0 0 1,1-1-1,-1 1 1,1 0-1,0-1 1,0 1 0,0-1-1,0 1 1,2 2-1,-2-9-2862,-1-11-2899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1.734"/>
    </inkml:context>
    <inkml:brush xml:id="br0">
      <inkml:brushProperty name="width" value="0.025" units="cm"/>
      <inkml:brushProperty name="height" value="0.025" units="cm"/>
      <inkml:brushProperty name="color" value="#66CC00"/>
    </inkml:brush>
  </inkml:definitions>
  <inkml:trace contextRef="#ctx0" brushRef="#br0">55 304 9897,'0'0'15161,"-8"10"-14595,3-4-534,0 0 0,0 0 0,1 0 0,0 1 0,0 0 0,1 0 0,0 0 0,0 0 1,1 0-1,0 0 0,0 1 0,1 0 0,-1-1 0,2 1 0,-1 8 0,1-10-28,0 0 1,0 0-1,1 0 1,0 0 0,0 0-1,3 9 1,-4-14-4,1-1 0,-1 1 0,0 0 0,1-1 0,-1 1 0,0 0 0,1-1 0,-1 1 1,1-1-1,-1 1 0,1-1 0,-1 1 0,1-1 0,0 1 0,-1-1 0,1 0 0,-1 1 0,1-1 1,0 0-1,0 1 0,-1-1 0,1 0 0,0 0 0,1 0 0,0 0 5,-1 0-1,1-1 1,0 1 0,0-1-1,0 0 1,-1 0 0,1 1-1,0-1 1,-1 0 0,1 0-1,0-1 1,-1 1 0,0 0-1,3-3 1,5-5 26,-1-1-1,0-1 1,0 1 0,-1-1 0,-1-1-1,1 1 1,5-18 0,28-90 53,-37 112-66,6-21-38,-9 42-37,-2 22 24,0 23 37,1-34-1,0-1 0,1 0 0,6 38 0,-6-61-3,0 0-1,0 0 1,0 0-1,0 0 1,0 0-1,0 1 1,1-1-1,-1 0 1,0 0-1,1 0 1,-1 0-1,0 0 1,1 0-1,0 0 1,-1 0-1,1-1 1,-1 1-1,1 0 1,0 0-1,0 0 1,-1-1-1,1 1 1,0 0-1,0-1 1,0 1-1,0 0 1,0-1-1,0 1 1,0-1-1,0 0 1,0 1-1,0-1 1,0 0-1,0 0 1,0 1-1,0-1 1,0 0-1,0 0 1,0 0-1,0 0 1,1 0-1,-1-1 1,0 1-1,2-1 1,0 0-5,0-1 0,1 0-1,-1 0 1,0-1 0,0 1 0,0-1 0,-1 1 0,1-1 0,-1 0 0,1 0 0,3-6-1,8-17-274,-1-1-1,-1 0 1,-1-1-1,-2 0 1,12-57-1,-12 31 563,-3 0 1,0-76-1,-7 134-281,0 0 0,0-1 1,0 1-1,-1 0 0,1-1 0,-1 1 0,0-1 0,0 0 1,-4 5-1,-10 20 3,11-6 129,0 0 1,2 1-1,1-1 1,1 1-1,1-1 1,0 1-1,6 32 1,0 39 833,-6-34-546,0-60-406,1 0-21,1-1 1,-1 1-1,0-1 0,0 0 1,1 1-1,-1-1 0,0 0 1,0 1-1,0-1 0,0 0 1,0 0-1,0 0 0,0 0 1,0 0-1,0 0 0,0-1 1,-1 1-1,1 0 0,0 0 1,-1 0-1,1-3 0,-1 4 3,0-1-1,0 1 1,0-1-1,0 1 1,1-1-1,-1 1 1,0-1 0,0 1-1,0-1 1,0 1-1,1-1 1,-1 1-1,0-1 1,0 1-1,1 0 1,-1-1-1,0 1 1,1-1-1,-1 1 1,1 0 0,-1-1-1,0 1 1,1 0-1,-1-1 1,1 1-1,-1 0 1,1 0-1,-1-1 1,1 1-1,-1 0 1,1 0-1,-1 0 1,1 0 0,-1 0-1,1 0 1,-1 0-1,1 0 1,-1 0-1,1 0 1,0 0-1,-1 0 1,1 0-1,-1 0 1,1 1-1,0 0 3,0-1-1,0 1 1,0 0-1,1-1 1,-1 1-1,0 0 1,0-1-1,0 1 1,1-1-1,-1 0 1,0 1-1,0-1 1,1 0-1,-1 0 1,0 0-1,1 0 1,-1 0-1,0 0 1,0 0-1,1 0 1,-1 0-1,0-1 1,0 1-1,1-1 1,-1 1-1,0-1 1,0 1-1,0-1 0,0 0 1,1 1-1,-1-1 1,0 0-1,0 0 1,1-1-1,31-37 43,-29 33-39,2-1 6,-1-1 1,0 0-1,0 0 0,0 0 0,-1-1 1,0 1-1,-1-1 0,0 0 0,-1 0 0,3-14 1,-5 23-8,0-1-1,0 1 1,0 0 0,1 0 0,-1-1 0,0 1 0,0 0 0,0-1 0,0 1 0,0 0 0,0 0-1,0-1 1,0 1 0,0 0 0,-1 0 0,1-1 0,0 1 0,0 0 0,0 0 0,0-1 0,0 1-1,0 0 1,0 0 0,-1-1 0,1 1 0,0 0 0,0 0 0,0 0 0,0-1 0,-1 1 0,1 0-1,0 0 1,0 0 0,-1 0 0,1 0 0,0-1 0,0 1 0,-1 0 0,1 0 0,0 0 0,0 0-1,-1 0 1,-11 8-33,-8 19-25,14-15 46,2 1-1,-1-1 0,2 1 1,-1 0-1,2 0 0,0 1 1,-1 17-1,3-30 11,0-1 0,0 1-1,0-1 1,0 0 0,0 1 0,0-1 0,0 1 0,0-1 0,0 0-1,0 1 1,0-1 0,0 1 0,1-1 0,-1 0 0,0 1 0,0-1-1,0 0 1,1 1 0,-1-1 0,0 0 0,0 1 0,1-1 0,-1 0-1,0 0 1,0 1 0,1-1 0,-1 0 0,0 0 0,1 1 0,-1-1-1,1 0 1,-1 0 0,0 0 0,1 0 0,0 0 0,16-4-2,18-18 4,-34 21-2,10-7-15,1 0 0,0 1 0,0 1 0,17-7 0,-25 12 10,0-1 1,1 0 0,0 1-1,-1 0 1,1 0-1,-1 0 1,1 1 0,0 0-1,0 0 1,-1 0-1,1 0 1,0 1 0,0-1-1,-1 1 1,1 0-1,5 3 1,7 8 95,-17-11-83,0 0 1,1-1-1,-1 1 0,1 0 1,-1-1-1,1 1 0,-1 0 1,1-1-1,-1 1 0,1-1 1,-1 1-1,1-1 0,0 1 1,-1-1-1,1 0 0,0 1 1,0-1-1,-1 0 0,1 0 1,0 1-1,0-1 0,-1 0 0,1 0 1,0 0-1,0 0 0,-1 0 1,1 0-1,0 0 0,0 0 1,0 0-1,-1 0 0,1-1 1,0 1-1,0 0 0,-1 0 1,1-1-1,0 1 0,-1 0 1,1-1-1,0 1 0,-1-1 1,1 1-1,0-1 0,-1 1 0,1-1 1,-1 0-1,1 1 0,-1-1 1,0 1-1,1-1 0,-1 0 1,1 0-1,-1 1 0,0-1 1,0 0-1,1 0 0,-1 1 1,0-2-1,3-4 13,0-1 0,-1 1-1,0-1 1,0 1 0,0-1 0,-1 1 0,0-1-1,0 0 1,-1-8 0,4 18-2539,1 0 0,-1-1 0,0 0-1,1 0 1,-1 0 0,9 1 0,7-1-7977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2.131"/>
    </inkml:context>
    <inkml:brush xml:id="br0">
      <inkml:brushProperty name="width" value="0.025" units="cm"/>
      <inkml:brushProperty name="height" value="0.025" units="cm"/>
      <inkml:brushProperty name="color" value="#66CC00"/>
    </inkml:brush>
  </inkml:definitions>
  <inkml:trace contextRef="#ctx0" brushRef="#br0">114 314 7751,'1'-2'442,"0"0"-1,-1 1 1,1-1-1,0 0 1,0 0-1,-1 1 1,1-1-1,-1 0 0,0 0 1,1 0-1,-1 0 1,0 1-1,-1-5 1,1 6-283,0-1 0,0 1 1,0-1-1,-1 1 1,1-1-1,0 1 0,-1-1 1,1 1-1,0 0 0,-1-1 1,1 1-1,0 0 1,-1-1-1,1 1 0,-1 0 1,1-1-1,-1 1 0,1 0 1,-1 0-1,1 0 1,-1 0-1,1-1 0,-1 1 1,1 0-1,-1 0 0,1 0 1,-1 0-1,1 0 1,-1 0-1,0 0 0,-2 1 43,-1 0 0,1 0-1,-1 0 1,1 0-1,0 0 1,0 1 0,0-1-1,0 1 1,0 0 0,0 0-1,0 0 1,0 0 0,-2 4-1,-4 4 224,1 1-1,0-1 0,-11 21 1,16-27-278,1-1-1,0 1 1,1 0 0,-1 0 0,0 0 0,1 0-1,0 0 1,0 0 0,1 0 0,-1 0 0,1 1-1,-1-1 1,2 0 0,-1 0 0,1 7 0,0-10-137,-1-1 0,1 1 0,-1-1 0,1 1 0,-1-1 0,1 1 0,-1-1 0,1 0 0,0 1 1,-1-1-1,1 0 0,0 0 0,0 1 0,-1-1 0,1 0 0,0 0 0,-1 0 0,1 0 0,0 0 0,0 0 0,-1 0 1,1 0-1,0 0 0,-1 0 0,1 0 0,0-1 0,0 1 0,-1 0 0,1 0 0,0-1 0,-1 1 0,1 0 0,-1-1 1,1 1-1,1-2 0,22-13 102,-7 0-62,0-2 1,-1 0-1,-1-1 0,-1 0 1,-1-1-1,0 0 1,-1-2-1,-1 1 1,-1-1-1,-1-1 0,-1 1 1,-1-2-1,-1 1 1,-1-1-1,-1 0 0,0 0 1,-1-32-1,-8 33 294,5 22-333,0 0 0,-1 0 0,1-1 0,0 1-1,-1 0 1,1 0 0,0 0 0,-1 0 0,1 0 0,0 0-1,-1 0 1,1 0 0,0-1 0,-1 1 0,1 0 0,0 1-1,-1-1 1,1 0 0,0 0 0,-1 0 0,1 0 0,-1 0-1,1 0 1,0 0 0,-1 0 0,1 1 0,0-1 0,0 0-1,-1 0 1,1 0 0,0 1 0,-1-1 0,-2 3 11,0 1-1,0-1 1,0 0 0,0 1 0,1 0-1,-1 0 1,-1 5 0,-10 21 156,1 1 1,-10 41-1,19-58 16,1 0 0,1 1 0,0-1 0,0 0 0,2 1 0,0-1 0,3 26 0,-2-37-173,0 0-1,0 0 1,0 0 0,1 0-1,-1 0 1,1 0 0,-1-1-1,1 1 1,0 0-1,0-1 1,0 0 0,1 0-1,-1 1 1,0-1 0,1 0-1,0-1 1,-1 1 0,1 0-1,0-1 1,0 0-1,0 1 1,0-1 0,0 0-1,0-1 1,0 1 0,0 0-1,0-1 1,0 0 0,0 0-1,1 0 1,4 0-1,-1-1-371,1 1 1,-1-1-1,1 0 0,-1-1 0,12-3 0,-14 3-721,0 0 0,0 0 0,-1 0 0,1-1 1,-1 1-1,1-1 0,6-6 0,10-15-12621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4.249"/>
    </inkml:context>
    <inkml:brush xml:id="br0">
      <inkml:brushProperty name="width" value="0.025" units="cm"/>
      <inkml:brushProperty name="height" value="0.025" units="cm"/>
    </inkml:brush>
  </inkml:definitions>
  <inkml:trace contextRef="#ctx0" brushRef="#br0">28 122 13741,'0'0'4052,"-6"8"-2274,-15 26-321,21-33-1410,0-1 0,0 1 1,0 0-1,0-1 0,0 1 1,0 0-1,0 0 0,0-1 0,0 1 1,0 0-1,0-1 0,1 1 1,-1 0-1,0-1 0,0 1 0,1 0 1,-1-1-1,0 1 0,1-1 1,-1 1-1,1 0 0,-1-1 0,1 1 1,-1-1-1,1 1 0,-1-1 1,1 0-1,-1 1 0,1-1 0,0 0 1,-1 1-1,1-1 0,0 0 1,-1 1-1,1-1 0,0 0 0,-1 0 1,1 0-1,0 0 0,-1 0 1,1 0-1,0 0 0,0 0 0,0 0 1,38 1 1256,-35-1-1047,7 0-95,0-2 0,0 1 0,0-1 1,0-1-1,-1 0 0,1-1 0,-1 0 1,1 0-1,-1-1 0,15-10 0,-20 12-82,0-1-1,0 1 1,0-1-1,0 0 1,-1 0-1,0-1 1,1 1-1,-2-1 1,1 0-1,-1 0 1,1-1-1,-1 1 1,-1 0-1,1-1 1,-1 0-1,0 0 1,0 1-1,-1-1 1,0 0-1,1-10 1,-1 15-71,-1 0-1,0-1 1,0 1 0,0 0 0,0 0 0,0 0 0,-1 0-1,1 0 1,0 0 0,0 0 0,-1 0 0,1 0 0,0 1 0,-1-1-1,1 0 1,-1 0 0,1 0 0,-1 0 0,0 0 0,1 1-1,-1-1 1,0 0 0,1 0 0,-1 1 0,0-1 0,0 1 0,0-1-1,0 1 1,0-1 0,1 1 0,-1-1 0,0 1 0,0 0 0,0-1-1,0 1 1,0 0 0,0 0 0,0 0 0,0 0 0,0 0-1,0 0 1,-1 0 0,1 0 0,0 0 0,0 0 0,0 1 0,1-1-1,-1 0 1,0 1 0,-2 0 0,-2 1-38,0 0 0,-1 0 0,1 1 0,0 0 0,0 0 0,0 0 0,-8 8 0,-2 5 30,1 0 0,0 2 0,1-1 0,-11 22 0,18-28 3,0 0 0,1 0 0,0 1 0,1-1 1,0 1-1,1 0 0,0 1 0,-2 18 0,5-29-3,0-1 0,0 0 1,0 0-1,0 1 0,1-1 0,-1 0 0,0 0 0,1 1 0,-1-1 0,0 0 0,1 0 1,-1 0-1,1 0 0,0 0 0,-1 0 0,1 0 0,0 0 0,0 0 0,0 0 0,-1 0 0,1 0 1,0 0-1,0-1 0,2 2 0,1 0 6,-1-1 0,0 0 0,1 0-1,-1 0 1,1 0 0,-1-1 0,1 1 0,6-1 0,5 0 17,1-2 0,-1 0 1,20-4-1,51-22-211,-67 20 106,1 1 0,1 1 0,-1 1 0,1 1 0,37-3 0,-57 7 101,-1 0 0,1 0 0,-1 1-1,1-1 1,-1 1 0,1-1-1,-1 1 1,1-1 0,-1 1 0,0-1-1,1 1 1,-1-1 0,0 1-1,1-1 1,-1 1 0,0-1 0,0 1-1,0-1 1,0 1 0,1 0-1,-1-1 1,0 1 0,0 0-1,-1 4 1369,-2-13-595,-8-37-576,2-1 0,-4-63 0,13 108-282,0 1 1,0-1-1,0 1 0,0 0 0,0-1 1,0 1-1,0 0 0,0-1 1,0 1-1,0 0 0,0-1 1,0 1-1,0 0 0,1-1 0,-1 1 1,0 0-1,0-1 0,0 1 1,0 0-1,1-1 0,-1 1 1,0 0-1,0-1 0,1 1 1,-1 0-1,0 0 0,0 0 0,1-1 1,-1 1-1,0 0 0,1 0 1,-1 0-1,0 0 0,1-1 1,-1 1-1,0 0 0,1 0 0,-1 0 1,0 0-1,1 0 0,-1 0 1,0 0-1,1 0 0,0 0 1,23 6-3523,1 0-2364,3-5-4171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3.294"/>
    </inkml:context>
    <inkml:brush xml:id="br0">
      <inkml:brushProperty name="width" value="0.025" units="cm"/>
      <inkml:brushProperty name="height" value="0.025" units="cm"/>
      <inkml:brushProperty name="color" value="#66CC00"/>
    </inkml:brush>
  </inkml:definitions>
  <inkml:trace contextRef="#ctx0" brushRef="#br0">93 184 11979,'0'0'3876,"0"-8"-427,-1-25-834,1 33-2545,1 0 0,-1-1 0,0 1 0,0-1 0,0 1 0,0-1 0,0 1 0,0 0 0,0-1 0,0 1 0,0-1-1,0 1 1,0-1 0,0 1 0,0 0 0,0-1 0,0 1 0,0-1 0,0 1 0,-1 0 0,1-1 0,0 1 0,0-1 0,0 1-1,-1 0 1,1-1 0,0 1 0,-1 0 0,1 0 0,0-1 0,-1 1 0,1 0 0,0-1 0,-1 1 0,1 0 0,0 0 0,-1 0-1,1 0 1,-1-1 0,1 1 0,0 0 0,-1 0 0,1 0 0,-1 0 0,1 0 0,-1 0 0,1 0 0,0 0 0,-1 0-1,1 0 1,-1 0 0,1 0 0,0 0 0,-1 1 0,1-1 0,-1 0 0,1 0 0,0 0 0,-1 1 0,1-1 0,-1 0 0,1 0-1,0 1 1,0-1 0,-1 0 0,1 0 0,-1 1 0,-14 19 487,6-7-501,1 2 0,0-1-1,1 1 1,1 0 0,1 1 0,0 0-1,1-1 1,-4 28 0,35-42-88,-17-2-5,0 0 0,0 0-1,0 1 1,0 1 0,0 0 0,0 0 0,0 1 0,0 0-1,0 0 1,-1 1 0,1 1 0,-1 0 0,0 0 0,0 1 0,0 0-1,0 0 1,-1 1 0,0 0 0,0 0 0,-1 1 0,0 0-1,0 1 1,0 0 0,10 15 0,-11-11 77,0 0 0,0 1 0,-1-1-1,0 1 1,-1 0 0,-1 0 0,0 1 0,-1-1 0,0 1 0,-1-1-1,0 1 1,-1-1 0,-1 1 0,0 0 0,-1-1 0,-1 0 0,0 1-1,0-1 1,-1 0 0,-1 0 0,0-1 0,-1 0 0,-1 0 0,1 0-1,-2 0 1,0-1 0,0-1 0,-1 1 0,-15 13 0,22-22-12,0 0 0,0 0 1,0 0-1,-1-1 0,1 1 0,0-1 1,-1 0-1,1 0 0,-1 1 0,1-1 0,-1-1 1,1 1-1,-1 0 0,0-1 0,0 1 1,1-1-1,-1 0 0,0 0 0,1 0 1,-1 0-1,0-1 0,-2 0 0,2 0-23,1 0 0,0-1 0,0 1-1,0-1 1,1 0 0,-1 1 0,0-1-1,1 0 1,-1 0 0,1 0 0,0 0-1,-1-1 1,1 1 0,0 0 0,0 0-1,0-1 1,1 1 0,-1-1-1,1 1 1,-1 0 0,1-1 0,0 1-1,0-6 1,0-12-45,0 0-1,1 1 1,1-1-1,2 0 1,-1 0-1,2 1 1,1 0 0,13-32-1,11-12-26,45-71-1,4-6 124,-67 115-49,-3 9 9,0 0 0,-2 0 0,0-1-1,-1 0 1,0 0 0,-2-1 0,0 0 0,-1 0 0,1-18 0,-3 36-15,-1-1 0,0 0 1,0 0-1,0 1 0,0-1 0,0 0 1,0 1-1,0-1 0,-1 0 1,1 1-1,0-1 0,0 0 1,0 1-1,-1-1 0,1 0 1,0 1-1,-1-1 0,1 1 1,0-1-1,-1 0 0,1 1 0,-1-1 1,1 1-1,-1-1 0,1 1 1,-1 0-1,0-1 0,1 1 1,-1 0-1,1-1 0,-1 1 1,0 0-1,1-1 0,-1 1 1,0 0-1,1 0 0,-1 0 0,0 0 1,1 0-1,-1 0 0,0 0 1,0 0-1,1 0 0,-1 0 1,0 0-1,0 0 0,-2 1-9,1 0 0,0 0 0,-1 0 0,1 0 0,0 0 0,-1 0 0,1 1 0,0-1 0,0 1 0,0-1 0,0 1 0,-3 4 0,-3 5-4,0 2 1,1-1-1,0 1 1,1 0-1,1 0 1,0 1-1,0 0 0,-4 27 1,4-8-10,2 1 1,1 57-1,1-88 20,1 0 0,1 0 0,-1 0 0,0 0 0,1 0 0,-1 0 0,1 0 0,0 0 0,0 0 0,0 0 0,1 0-1,-1-1 1,1 1 0,-1-1 0,1 1 0,0-1 0,0 1 0,0-1 0,0 0 0,0 0 0,1 0 0,2 2 0,-2-3 6,1 1 0,0-1-1,-1 0 1,1 0 0,-1 0 0,1 0 0,0-1 0,0 1 0,-1-1 0,1 0 0,0-1 0,0 1 0,-1 0 0,1-1 0,0 0 0,0 0 0,-1 0 0,5-2 0,2-2 9,1 0 0,-1-1 0,0 0 0,-1-1 1,0 0-1,0-1 0,0 0 0,-1 0 0,0 0 0,0-1 1,-1-1-1,0 1 0,-1-1 0,0 0 0,-1-1 0,0 1 0,0-1 1,-1 0-1,-1 0 0,0-1 0,0 1 0,0-14 0,-3 25-13,0 0-1,0 1 0,0-1 0,0 0 0,-1 0 0,1 0 0,0 0 0,0 0 1,0 0-1,-1 0 0,1 0 0,0 1 0,0-1 0,0 0 0,-1 0 0,1 0 1,0 0-1,0 0 0,-1 0 0,1 0 0,0 0 0,0 0 0,0 0 0,-1-1 1,1 1-1,0 0 0,0 0 0,0 0 0,-1 0 0,1 0 0,0 0 0,0 0 0,0 0 1,-1-1-1,1 1 0,0 0 0,0 0 0,0 0 0,0 0 0,0-1 0,-1 1 1,1 0-1,0 0 0,0 0 0,0-1 0,0 1 0,0 0 0,0 0 0,0-1 1,-10 22-66,7-7 107,0 0-1,1 1 1,1 0 0,1-1 0,0 1 0,4 25 0,-4-36-18,1-1-1,0 1 1,-1-1 0,2 0 0,-1 1 0,0-1 0,1 0 0,-1 0 0,1 0-1,0 0 1,0 0 0,0 0 0,1-1 0,3 5 0,-3-6-13,-1 1 1,0-1-1,1 0 0,-1 0 1,1-1-1,-1 1 0,1 0 1,0-1-1,-1 0 1,1 1-1,0-1 0,-1 0 1,1 0-1,-1-1 1,1 1-1,0 0 0,-1-1 1,1 0-1,-1 1 0,1-1 1,-1 0-1,4-2 1,2-2-1,0 0 0,0-1 0,0 0 1,-1 0-1,1 0 0,-2-1 1,1 0-1,-1-1 0,0 1 1,9-17-1,-5 8 3,0-2-1,-1 1 1,-1-1-1,8-26 1,-18 61-68,1 1-1,3 32 1,0-4 249,5 8 408,-7-53-593,0 0-1,0 0 0,0 0 1,0 0-1,1 0 0,-1 0 1,0 0-1,1 0 1,-1 0-1,0 0 0,1 0 1,-1 0-1,1-1 0,0 1 1,-1 0-1,1 0 0,0 0 1,-1-1-1,1 1 1,0 0-1,0-1 0,0 1 1,0 0-1,-1-1 0,1 1 1,0-1-1,0 0 0,0 1 1,0-1-1,0 0 1,0 1-1,0-1 0,0 0 1,0 0-1,0 0 0,0 0 1,1 0-1,-1 0 0,0 0 1,0 0-1,0-1 1,0 1-1,0 0 0,0 0 1,0-1-1,0 1 0,-1-1 1,2 0-1,1-2-214,-1 1 0,1-1 0,-1 0 0,0 0 0,0 0 0,0 0 0,-1 0 0,1 0 0,-1-1 0,0 1 0,0-1 0,0 1 0,0-1 0,0 1 0,0-5 0,5-60-8326,-6 64 7519,1-38-6856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3.624"/>
    </inkml:context>
    <inkml:brush xml:id="br0">
      <inkml:brushProperty name="width" value="0.025" units="cm"/>
      <inkml:brushProperty name="height" value="0.025" units="cm"/>
      <inkml:brushProperty name="color" value="#66CC00"/>
    </inkml:brush>
  </inkml:definitions>
  <inkml:trace contextRef="#ctx0" brushRef="#br0">6 0 12844,'0'0'7751,"-5"52"-7398,5-36-257,5-1-1057,6-4-2658,0-2-3620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3.982"/>
    </inkml:context>
    <inkml:brush xml:id="br0">
      <inkml:brushProperty name="width" value="0.025" units="cm"/>
      <inkml:brushProperty name="height" value="0.025" units="cm"/>
      <inkml:brushProperty name="color" value="#66CC00"/>
    </inkml:brush>
  </inkml:definitions>
  <inkml:trace contextRef="#ctx0" brushRef="#br0">69 302 16367,'0'0'2200,"-5"8"63,-1 1-1920,-35 63 3487,38-66-3648,1 0 0,-1-1 0,1 1 0,1 0 0,-1 0 0,1 0 0,0 0 1,0 0-1,1 0 0,0 1 0,0-1 0,1 8 0,0-13-174,0 1 0,-1-1 0,1 0 0,0 0 0,0 0 0,0 0 0,-1 0 0,1 0 0,0 0 0,0 0 0,1-1-1,-1 1 1,0 0 0,0-1 0,0 1 0,0-1 0,1 1 0,-1-1 0,0 1 0,0-1 0,1 0 0,-1 0 0,0 1 0,1-1 0,-1 0 0,0 0 0,1 0 0,-1-1 0,0 1 0,1 0 0,-1 0 0,2-1 0,43-14 97,-31 7-115,-2-1-1,1-1 1,-2 0-1,1-1 1,-1 0-1,-1-1 1,0 0-1,-1-1 1,0 0-1,-1-1 1,0 0-1,-1 0 1,7-19-1,-7 13 54,0 0-1,-2-1 1,0 0-1,-1 0 1,-2-1-1,0 1 1,-1-1-1,-1 1 0,-3-32 1,2 51-29,0 0 0,0 0 0,0 0 0,0-1 0,-1 1 0,1 0 0,-1 0 0,1 0 0,-1 0 0,0 0 0,0 0 0,0 0 0,0 1 0,0-1 0,0 0 0,0 0 0,-1 1 0,1-1 0,-1 1 0,1-1 0,-1 1 0,0 0 0,1-1 0,-1 1 0,0 0 0,0 0 0,0 0 0,0 1 1,0-1-1,0 0 0,0 1 0,-3-1 0,2 1-12,-1 0 1,0 0 0,0 1 0,1-1-1,-1 1 1,0 0 0,1 0 0,-1 1-1,1-1 1,-1 1 0,1-1 0,0 1 0,0 0-1,0 0 1,0 1 0,0-1 0,-4 5-1,-14 15 121,0 1-1,-27 41 1,42-56-37,0 1 0,1 0 1,0 0-1,1 0 1,0 1-1,1 0 0,-1-1 1,2 1-1,0 0 1,0 1-1,-1 16 0,4-26-81,-1 1-1,1-1 0,-1 0 1,1 1-1,0-1 0,0 1 1,-1-1-1,1 0 0,0 0 1,0 1-1,1-1 0,-1 0 1,0 0-1,0 0 0,0 0 0,1 0 1,-1-1-1,0 1 0,1 0 1,-1 0-1,1-1 0,-1 1 1,1-1-1,-1 0 0,1 1 1,-1-1-1,1 0 0,0 0 1,-1 0-1,1 0 0,-1 0 1,1 0-1,2-1 0,60-7 52,13-16-404,-63 18 230,0 1 0,1 0 0,-1 1 0,1 1 1,0 0-1,0 0 0,0 2 0,0 0 0,29 2 0,-42 0 121,0-1 0,0 1-1,0-1 1,0 1 0,0 0 0,0-1-1,0 1 1,-1 0 0,1 0-1,0 1 1,-1-1 0,1 0-1,-1 1 1,1-1 0,-1 0-1,1 1 1,-1 0 0,0-1-1,0 1 1,0 0 0,1 2-1,0 0 15,-1 1-1,1-1 0,-1 1 0,-1-1 0,1 1 0,0 0 0,-1-1 0,0 1 0,-1 5 1,-1 7 44,-1 0 0,-1 1 0,-10 30 0,11-38-317,-5 11-2372,-7-6-4103,6-14-8755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5.981"/>
    </inkml:context>
    <inkml:brush xml:id="br0">
      <inkml:brushProperty name="width" value="0.025" units="cm"/>
      <inkml:brushProperty name="height" value="0.025" units="cm"/>
      <inkml:brushProperty name="color" value="#66CC00"/>
    </inkml:brush>
  </inkml:definitions>
  <inkml:trace contextRef="#ctx0" brushRef="#br0">69 4 13100,'0'0'4191,"-8"-1"-2670,6 1-1479,0-1-9,1 1 0,-1-1 0,1 1 0,-1-1 0,0 1 0,1 0 0,-1 0 0,0 0 0,1 0 0,-1 0 0,0 0 0,1 1 0,-1-1-1,1 0 1,-1 1 0,0 0 0,1-1 0,-1 1 0,1 0 0,0-1 0,-1 1 0,1 0 0,-1 0 0,1 0 0,0 0 0,0 1 0,0-1 0,0 0 0,0 0 0,0 1 0,0-1 0,0 1 0,0-1 0,0 0 0,1 1 0,-1 0 0,1-1 0,-1 1 0,1-1 0,0 1 0,-1 0 0,1-1-1,0 1 1,0 0 0,0-1 0,1 3 0,-2 20 78,2-1-1,0 1 0,2-1 0,1 0 0,10 37 1,47 110 1144,1 5-551,-42-87 1181,-109-263-1145,6 16-770,124 184-322,-31-19 339,0-1 0,0-1 0,0 0 0,1 0 0,0-1 1,-1 0-1,1-1 0,0 0 0,1-1 0,11 0 1,-19-1 17,0 0 1,0-1-1,0 1 1,0-1-1,0 0 1,-1 0 0,1 0-1,0 0 1,-1-1-1,1 1 1,0-1-1,-1 0 1,0 0 0,0 0-1,1-1 1,-1 1-1,0-1 1,-1 0-1,1 0 1,0 0 0,-1 0-1,0 0 1,0 0-1,0-1 1,0 1 0,0-1-1,-1 1 1,1-1-1,-1 0 1,0 0-1,1-7 1,0 0 17,-1-1-1,0 0 1,-1-20 0,1 30-14,-1 0 0,0 0 0,0 0 0,0 0 0,-1 0 0,1 0 0,0 0 0,-1 0 0,0 0 0,1 0 0,-1 0 1,0 0-1,0 1 0,0-1 0,0 0 0,0 0 0,0 1 0,-1-1 0,1 1 0,0-1 0,-1 1 0,1 0 0,-1-1 0,0 1 1,1 0-1,-1 0 0,0 0 0,0 0 0,-2-1 0,2 3-14,1 0 0,0-1 0,0 1 0,0 0 0,0-1 1,0 1-1,1 0 0,-1 0 0,0 0 0,0 0 0,0 0 0,1 0 0,-1 0 0,1 0 1,-1 0-1,1 1 0,-1-1 0,1 0 0,0 0 0,-1 0 0,1 1 0,0-1 0,0 0 0,0 0 1,0 0-1,0 1 0,0-1 0,0 0 0,0 0 0,1 2 0,0 46-39,-1-47 42,2 10-7,0-1 0,1 1 0,1-1 0,0 0-1,0 0 1,1 0 0,0 0 0,1-1 0,9 14-1,-12-21 12,-1 1 0,1-1 0,0 0 0,0 0 0,1 0 0,-1 0 0,1 0 0,-1-1-1,1 1 1,0-1 0,0 0 0,6 2 0,-7-3 14,-1-1-1,1 1 1,-1-1 0,1 0 0,0 0-1,-1 0 1,1 0 0,0-1-1,-1 1 1,1-1 0,-1 0-1,1 1 1,-1-1 0,1 0-1,-1-1 1,0 1 0,1 0 0,-1-1-1,0 1 1,0-1 0,0 1-1,3-4 1,3-4 28,-1 1 1,0-1-1,-1-1 0,0 1 1,0-1-1,-1 0 0,0 0 1,-1-1-1,0 0 0,-1 1 0,0-1 1,0 0-1,-2 0 0,1-1 1,-1 1-1,-1 0 0,0-1 1,0 1-1,-4-16 0,4 26-40,0 0-1,-1 0 1,1 0-1,0 0 0,-1 0 1,1 0-1,-1 0 1,1 0-1,-1 1 1,0-1-1,1 0 1,-1 0-1,0 1 0,0-1 1,1 0-1,-1 1 1,0-1-1,0 1 1,0-1-1,-2 0 1,3 1-7,-1 0 1,1 0 0,-1 0 0,1 0 0,-1 0 0,1 0 0,-1 0 0,1 0-1,-1 0 1,1 0 0,-1 0 0,1 1 0,0-1 0,-1 0 0,1 0 0,-1 0-1,1 1 1,-1-1 0,1 0 0,0 1 0,-1-1 0,1 0 0,-1 1-1,1-1 1,0 1 0,0-1 0,-1 0 0,1 1 0,0-1 0,0 1 0,-1-1-1,1 1 1,0-1 0,0 1 0,0-1 0,0 1 0,0-1 0,0 1 0,0-1-1,0 1 1,0-1 0,0 1 0,0 0 0,-1 14-4,1 0 0,0 0 0,1 0 0,1 0 0,5 20 0,-6-30 21,1 1 0,0 0 1,0-1-1,1 1 0,0-1 1,0 0-1,5 8 0,-7-11 7,1 0 0,0 0 0,0-1 0,-1 1 0,1 0 0,0-1-1,1 1 1,-1-1 0,0 0 0,0 0 0,1 0 0,-1 0 0,0 0 0,1 0 0,-1-1 0,1 1-1,4 0 1,-5-1-12,1 0 1,-1 0-1,0-1 0,0 1 0,1-1 0,-1 1 0,0-1 1,0 0-1,0 0 0,0 1 0,0-2 0,0 1 0,0 0 1,0 0-1,-1 0 0,1-1 0,0 1 0,-1-1 0,4-3 1,24-43 278,-26 42-264,0-1 0,1 1 1,-1 0-1,1 0 0,0 1 0,1-1 0,6-6 0,-10 12-25,0-1-1,0 0 1,0 1-1,0-1 1,0 1-1,0-1 1,0 1-1,1 0 1,-1-1-1,0 1 1,0 0 0,0 0-1,0 0 1,1 0-1,-1 0 1,0 0-1,0 0 1,0 0-1,0 1 1,1-1-1,-1 0 1,0 1-1,0-1 1,0 1-1,0-1 1,0 1-1,0-1 1,0 1-1,0 0 1,0 0-1,0-1 1,-1 1-1,1 0 1,0 0-1,0 0 1,1 2 0,25 43-21,-21-34 22,37 80 132,-48-141 1458,-6 13-1749,-2 0 0,-32-61 0,18 41-2437,23 45-454,4 1-8658,0 2 3694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6.312"/>
    </inkml:context>
    <inkml:brush xml:id="br0">
      <inkml:brushProperty name="width" value="0.025" units="cm"/>
      <inkml:brushProperty name="height" value="0.025" units="cm"/>
      <inkml:brushProperty name="color" value="#66CC00"/>
    </inkml:brush>
  </inkml:definitions>
  <inkml:trace contextRef="#ctx0" brushRef="#br0">0 29 14638,'0'0'6854,"68"-8"-6822,-27 1-32,-2 2-1697,-1-4-4133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7.318"/>
    </inkml:context>
    <inkml:brush xml:id="br0">
      <inkml:brushProperty name="width" value="0.025" units="cm"/>
      <inkml:brushProperty name="height" value="0.025" units="cm"/>
      <inkml:brushProperty name="color" value="#66CC00"/>
    </inkml:brush>
  </inkml:definitions>
  <inkml:trace contextRef="#ctx0" brushRef="#br0">39 359 5157,'0'0'4441,"-7"-8"-1948,3 4-2128,1-1-1,0 1 0,0-1 1,0 1-1,1-1 0,-1 0 1,1 0-1,0 0 0,1 0 0,-1-1 1,1 1-1,0 0 0,0-1 1,1 1-1,-1 0 0,1-1 1,0 1-1,1-1 0,0 1 0,-1-1 1,2 1-1,-1 0 0,1 0 1,-1-1-1,1 1 0,1 0 1,-1 1-1,5-8 0,-4 9-294,0-1-1,0 0 0,0 0 1,0 1-1,1 0 1,0-1-1,-1 2 0,1-1 1,1 0-1,-1 1 1,0-1-1,0 1 0,1 1 1,-1-1-1,1 0 1,0 1-1,-1 0 1,10-1-1,-11 2-59,0 0-1,0 1 1,0-1 0,-1 1-1,1-1 1,0 1 0,0 0 0,-1 0-1,1 0 1,0 1 0,-1-1-1,1 1 1,-1-1 0,1 1-1,-1 0 1,0 0 0,0 0 0,0 0-1,0 0 1,0 0 0,0 1-1,-1-1 1,1 0 0,-1 1-1,0 0 1,1-1 0,-1 1 0,0 0-1,-1 0 1,1-1 0,0 1-1,-1 3 1,4 17 34,-2 1-1,-1-1 1,-2 36-1,-1-10-41,2-48-4,0-1 0,0 1 0,0 0 0,1 0 0,-1 0 0,0 0-1,0 0 1,1 0 0,-1-1 0,0 1 0,1 0 0,-1 0 0,1 0 0,-1-1 0,1 1 0,-1 0 0,1-1-1,-1 1 1,1 0 0,0-1 0,-1 1 0,1-1 0,0 1 0,0-1 0,-1 1 0,3 0 0,27 2 15,-22-3-5,-1-1 0,1-1 0,-1 1 0,1-1 0,13-6 0,-15 4 37,0-1-1,-1 1 0,1-1 1,-1 0-1,0 0 0,-1-1 1,1 1-1,-1-1 0,0 0 0,0 0 1,-1-1-1,0 1 0,0-1 1,0 0-1,-1 1 0,0-1 1,-1 0-1,1 0 0,-1-1 0,0 1 1,-1-9-1,1-2 26,-1-1-1,-1 1 1,-1 0 0,0-1 0,-1 1-1,-1 0 1,-8-21 0,11 34-43,0 1 0,-1 0 0,0-1 0,0 1 0,0 0 0,0 0 0,0 0 0,-1 0 0,0 0 0,0 1 0,0-1 0,0 1 0,0 0 0,-1 0 0,-4-3 0,8 6-24,-1 0-1,1 0 1,-1 0 0,1 1-1,-1-1 1,1 0 0,-1 0-1,1 1 1,-1-1 0,1 0-1,-1 1 1,1-1 0,0 0 0,-1 1-1,1-1 1,0 1 0,-1-1-1,1 1 1,0-1 0,-1 1-1,1-1 1,0 1 0,0-1-1,0 1 1,-1-1 0,1 1-1,0-1 1,0 1 0,0-1-1,0 1 1,0-1 0,0 1-1,0 0 1,0-1 0,0 1-1,0-1 1,1 1 0,-1 29-57,1-26 59,2 20-6,2 0-1,1 0 1,0 0-1,2 0 0,1-1 1,1-1-1,1 0 1,0 0-1,27 36 0,-33-52 27,-1-1-1,1 0 0,0 0 1,0-1-1,0 1 1,0-1-1,1 0 0,0 0 1,0-1-1,0 0 0,0 0 1,1 0-1,-1-1 0,1 0 1,9 2-1,-12-4-6,-1 1 0,0-1 0,0 0 0,1 0 0,-1 0 0,0-1 0,1 1 1,-1-1-1,0 0 0,0 0 0,0 0 0,0 0 0,0 0 0,0-1 0,0 0 0,0 1 0,0-1 0,0 0 0,-1 0 0,1 0 0,-1-1 0,0 1 0,0-1 0,0 1 0,0-1 1,0 0-1,0 0 0,-1 0 0,1 0 0,-1 0 0,0 0 0,0 0 0,1-4 0,2-8 184,-1 0 0,0 0-1,-1 0 1,-1-1 0,0 1 0,-1-1 0,-1 1-1,-1 0 1,-4-23 0,3 26-64,1 1 0,-2-1 0,0 1 0,0 0 0,-1 0 0,-1 0 0,0 1 0,0 0 0,-1 0 0,0 0 0,0 1 0,-16-14 0,22 21-250,-1 1 1,1 0 0,-1-1 0,1 1 0,-1 0 0,1 0 0,-1 0-1,0 0 1,0 0 0,1 1 0,-1-1 0,0 0 0,0 1-1,0 0 1,0-1 0,0 1 0,0 0 0,0 0 0,0 0 0,-3 0-1,4 1 2,0 0 0,0 0 0,0-1-1,1 1 1,-1 0 0,0 0-1,0 0 1,0 0 0,1 0 0,-1 0-1,1 0 1,-1 0 0,1 0-1,-1 1 1,1-1 0,0 0 0,-1 0-1,1 0 1,0 1 0,0-1-1,0 0 1,0 0 0,0 0 0,0 1-1,0-1 1,0 0 0,1 0-1,-1 0 1,0 1 0,1-1 0,-1 0-1,2 1 1,0 4-1265,0-1 1,0 0 0,1 0-1,0 0 1,0 0-1,7 7 1,-3-3-2799,6 8-6712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8.227"/>
    </inkml:context>
    <inkml:brush xml:id="br0">
      <inkml:brushProperty name="width" value="0.025" units="cm"/>
      <inkml:brushProperty name="height" value="0.025" units="cm"/>
      <inkml:brushProperty name="color" value="#66CC00"/>
    </inkml:brush>
  </inkml:definitions>
  <inkml:trace contextRef="#ctx0" brushRef="#br0">0 430 3395,'0'0'19587,"8"0"-18322,-5-1-1188,0 1 0,0 0 1,0-1-1,-1 1 0,1-1 0,0 0 1,-1 0-1,1 0 0,-1 0 0,1 0 1,-1-1-1,1 1 0,-1-1 0,0 1 1,0-1-1,4-4 0,-3 2-9,0 0-1,-1 0 1,0 0 0,0 0-1,0 0 1,0-1-1,0 1 1,-1-1 0,0 1-1,0-1 1,1-9 0,-5-24 464,-5 25-203,7 13-322,0 0 0,0 0 0,0 0-1,1 0 1,-1 0 0,0 1 0,0-1-1,1 0 1,-1 1 0,0-1 0,1 0-1,-1 1 1,0-1 0,1 1-1,-1-1 1,1 1 0,-1-1 0,0 1-1,1-1 1,-1 1 0,1 0 0,0-1-1,-1 1 1,0 0 0,-2 5-11,0-1 0,0 1 0,1 0 0,-1 0 0,1 0 0,1 0 0,-1 0 0,1 0 0,0 1 0,0 7 0,0 71-16,1-70 9,0-12 9,0 0 0,0 0 1,0 0-1,1 0 0,-1 0 0,1 0 0,0 0 0,-1-1 0,1 1 0,1 0 1,-1 0-1,0-1 0,1 1 0,-1-1 0,1 1 0,0-1 0,0 0 0,0 1 1,0-1-1,0 0 0,0 0 0,0-1 0,1 1 0,-1 0 0,4 1 0,-3-2 6,0 0 0,0-1 0,0 1 1,1-1-1,-1 0 0,0 0 0,0 0 0,0 0 0,0 0 0,1-1 0,-1 1 0,0-1 0,0 0 0,0 0 0,0 0 0,0 0 0,0 0 0,0-1 0,-1 0 0,1 1 0,0-1 0,-1 0 0,3-3 0,15-13 61,-16 14-164,1-1 0,-1 1 0,1 0 1,0 0-1,0 1 0,0-1 0,0 1 0,0 0 1,1 1-1,-1-1 0,1 1 0,0 0 1,0 1-1,0-1 0,0 1 0,0 0 0,9 0 1,-11 0 13,0 0 0,-1 0 1,1 0-1,0-1 0,-1 1 1,1-1-1,-1 0 0,0 0 1,0 0-1,0 0 1,0-1-1,0 1 0,0-1 1,-1 0-1,1 0 0,-1 0 1,0 0-1,1 0 0,-2 0 1,1-1-1,0 1 0,2-7 1,6-13-208,-2-1 0,8-27-1,-14 44 95,5-22 158,-1 0-1,-2 0 1,0-1-1,-2 1 1,-2-1 0,-3-36-1,3 62 103,0 1 0,0-1 0,-1 1 0,1-1 0,-1 1 0,0-1 0,0 1 0,0 0-1,-1 0 1,1-1 0,-1 1 0,0 0 0,1 0 0,-5-3 0,5 11 37,0 0 0,0 0-1,0 0 1,0 0 0,1 0 0,0 0-1,0 10 1,0-13-62,0 36 145,2-1-1,12 73 0,-12-99-116,1 0 0,0-1-1,0 1 1,1-1 0,0 0 0,1 1 0,0-2 0,1 1-1,0-1 1,0 0 0,1 0 0,1-1 0,-1 0 0,15 12 0,-17-17 157,-7-6-74,-22-21-21,5 4-133,0 0 1,-19-26-1,77 52 145,-25-2-137,-1-1 1,1-1-1,0 0 0,0-1 1,0-1-1,-1 0 1,1-1-1,0 0 0,20-5 1,-27 5 8,0-1 0,0 0 0,0-1 0,0 1 0,0-1 0,-1 0 0,1-1 0,-1 0 0,0 0 1,0 0-1,0-1 0,0 1 0,-1-1 0,0-1 0,0 1 0,-1-1 0,1 0 0,-1 0 0,5-10 0,-8 15 31,0-1 0,-1 1-1,1 0 1,0 0-1,-1 0 1,1 0-1,-1-1 1,1 1-1,-1 0 1,0 0 0,0-1-1,1 1 1,-1 0-1,0-1 1,0 1-1,0 0 1,0-1-1,-1 1 1,1 0 0,0 0-1,0-1 1,-1 1-1,1 0 1,-1 0-1,1-1 1,-1 1-1,0 0 1,1 0 0,-1 0-1,0 0 1,0 0-1,0 0 1,0 0-1,0 0 1,0 0-1,0 0 1,0 1 0,-1-2-1,0 2-11,0-1 0,0 1 0,0 0 0,1 0 0,-1 0 0,0 0 0,0 0 1,0 0-1,0 1 0,0-1 0,0 1 0,1-1 0,-1 1 0,0 0 0,0-1 0,1 1 0,-1 0 0,0 0 0,1 0 0,-1 0 0,1 1 0,-1-1 0,1 0 1,0 1-1,-2 1 0,-3 4 8,1 1 0,0-1 0,1 1 1,0 0-1,0 0 0,0 0 0,1 0 0,0 1 1,1-1-1,0 1 0,1 0 0,-1 0 0,1 0 1,1-1-1,0 1 0,0 0 0,1 0 0,2 9 1,-2-16-37,1 1 0,-1-1 1,1 1-1,0-1 0,0 0 1,0 1-1,0-1 0,1 0 1,-1-1-1,1 1 1,-1 0-1,1-1 0,-1 1 1,1-1-1,0 0 0,0 0 1,0 0-1,-1 0 0,1 0 1,0-1-1,0 0 0,0 1 1,0-1-1,0 0 0,0 0 1,0 0-1,0-1 0,0 1 1,3-2-1,3 1-416,1 0 0,-1-1 0,0-1 0,0 1-1,0-2 1,0 1 0,-1-1 0,10-6 0,17-19-6729,-1-4-8669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8.810"/>
    </inkml:context>
    <inkml:brush xml:id="br0">
      <inkml:brushProperty name="width" value="0.025" units="cm"/>
      <inkml:brushProperty name="height" value="0.025" units="cm"/>
      <inkml:brushProperty name="color" value="#66CC00"/>
    </inkml:brush>
  </inkml:definitions>
  <inkml:trace contextRef="#ctx0" brushRef="#br0">198 65 9001,'18'-17'3121,"-14"12"-2065,1 1 0,-1-1-1,1 1 1,0-1 0,0 1 0,0 1 0,1-1-1,0 1 1,-1 0 0,1 0 0,7-2-1,-18 28 1310,-3-8-2129,-1-1-1,-1 1 1,0-1-1,-1-1 1,0 0-1,-19 16 0,-8 10-78,1 1 19,19-22-20,0 1 0,1 2 0,1-1-1,-24 41 1,39-60-153,1 0 1,-1 0-1,1 0 0,-1 0 0,0 0 0,1 0 1,0 0-1,-1 0 0,1 0 0,0 0 0,-1 0 1,1 0-1,0 0 0,0 1 0,0-1 0,0 0 0,0 0 1,0 0-1,0 0 0,0 0 0,1 0 0,-1 0 1,0 0-1,1 0 0,-1 1 0,1-1 0,-1 0 1,1-1-1,-1 1 0,1 0 0,1 2 0,0-2-1,0 0 0,1 0 0,-1-1-1,0 1 1,1 0 0,-1-1 0,1 1 0,-1-1-1,1 0 1,-1 0 0,1 0 0,-1 0-1,4-1 1,13-2 20,-1-1 0,31-11-1,3-4-467,116-36 614,-142 50-3120,-1 0 0,44-1 1,-55 6-3386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9.423"/>
    </inkml:context>
    <inkml:brush xml:id="br0">
      <inkml:brushProperty name="width" value="0.025" units="cm"/>
      <inkml:brushProperty name="height" value="0.025" units="cm"/>
      <inkml:brushProperty name="color" value="#66CC00"/>
    </inkml:brush>
  </inkml:definitions>
  <inkml:trace contextRef="#ctx0" brushRef="#br0">1 414 12075,'0'0'9727,"11"-7"-8617,3-3-958,-1-1 0,0-1-1,-1 0 1,-1-1-1,1 0 1,-2 0 0,0-1-1,-1-1 1,13-26-1,10-26 1299,37-119-1,-70 194-1442,-8 165 44,9-152-62,2 0-1,0 1 1,1-1 0,1 0-1,1-1 1,8 24 0,-12-41-140,1 1-1,0 0 1,-1-1 0,1 1 0,1-1 0,-1 0-1,0 0 1,1 0 0,-1 0 0,1 0-1,0 0 1,0-1 0,0 1 0,1-1-1,-1 0 1,0 0 0,6 2 0,-7-3-212,1 0 1,-1-1-1,1 1 0,-1-1 1,1 0-1,0 0 0,-1 0 1,1 0-1,-1 0 0,1-1 1,0 1-1,-1-1 1,1 1-1,-1-1 0,1 0 1,-1 0-1,0 0 0,1 0 1,-1-1-1,0 1 0,0-1 1,0 1-1,0-1 1,0 0-1,0 0 0,2-2 1,20-27-6423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9.816"/>
    </inkml:context>
    <inkml:brush xml:id="br0">
      <inkml:brushProperty name="width" value="0.025" units="cm"/>
      <inkml:brushProperty name="height" value="0.025" units="cm"/>
      <inkml:brushProperty name="color" value="#66CC00"/>
    </inkml:brush>
  </inkml:definitions>
  <inkml:trace contextRef="#ctx0" brushRef="#br0">46 10 11339,'0'0'4447,"-3"10"-3017,-8 27-528,1 0-1,2 1 1,2 0-1,2 0 0,1 1 1,3 46-1,0-81-817,0 0 1,1 0-1,-1 0 0,1 0 0,0-1 0,1 1 0,-1 0 1,0 0-1,1-1 0,0 1 0,0-1 0,0 0 1,0 1-1,1-1 0,-1 0 0,1 0 0,5 4 0,-6-6-41,1 1-1,0-1 1,-1 0 0,1 0-1,0 0 1,-1 0-1,1 0 1,0-1-1,0 1 1,0-1-1,0 0 1,-1 0-1,1 0 1,0 0-1,0 0 1,0-1 0,0 1-1,-1-1 1,1 0-1,0 0 1,0 0-1,-1 0 1,1 0-1,-1-1 1,4-1-1,4-4 77,-1 0 0,0 0 0,-1-1 0,0 0 0,0 0 0,0-1 0,-1 0-1,-1-1 1,1 1 0,7-17 0,-6 9 182,-1 0 0,0 0-1,-1 0 1,-1 0 0,6-37 0,-10 46-189,0 0 1,-1 0 0,0-1 0,0 1-1,-1 0 1,0 0 0,0 0 0,-1 0-1,0 0 1,0 0 0,-5-9 0,5 13-114,0 1 0,0 0 0,0 0 0,0 1 0,-1-1-1,1 0 1,-1 1 0,0 0 0,1-1 0,-1 1 0,0 0 0,0 1 0,-1-1 0,1 0 0,0 1 0,-1 0 0,1-1 0,0 2 0,-1-1 0,1 0 0,-1 1 0,0-1 0,1 1 0,-1 0 0,1 0 0,-1 0 0,-6 2 0,4-1-117,1 1 0,-1-1 0,1 1 0,0 0 0,-1 1 0,1-1 0,1 1 0,-1 0 1,0 0-1,1 0 0,-1 1 0,1 0 0,0 0 0,0 0 0,0 0 0,1 0 0,0 1 1,-5 8-1,4-6-426,0 0 0,1 0 0,0 0 0,0 1 0,0-1 0,1 1 1,1-1-1,-1 1 0,1 0 0,0 0 0,1 0 0,1 15 0,-1-22 242,0 0-1,0 0 0,0 0 0,0 0 0,1 0 0,-1 0 1,1 0-1,-1 0 0,0 0 0,1 0 0,-1-1 0,1 1 1,0 0-1,-1 0 0,1 0 0,0-1 0,-1 1 0,1 0 1,0-1-1,0 1 0,0-1 0,0 1 0,-1-1 0,1 1 1,0-1-1,0 0 0,0 1 0,0-1 0,0 0 0,0 0 1,0 1-1,2-1 0,17 1-10112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6.746"/>
    </inkml:context>
    <inkml:brush xml:id="br0">
      <inkml:brushProperty name="width" value="0.025" units="cm"/>
      <inkml:brushProperty name="height" value="0.025" units="cm"/>
    </inkml:brush>
  </inkml:definitions>
  <inkml:trace contextRef="#ctx0" brushRef="#br0">0 326 7207,'0'0'9561,"4"-9"-6929,17-37 1574,-23 57-3658,1 0-1,0 1 1,0-1-1,2 0 1,1 16-1,0 11 129,-2-29-681,0-1-1,0 1 0,1-1 0,1 0 0,-1 1 0,1-1 1,4 12-1,-5-18 5,0 0 0,0 0 1,1-1-1,-1 1 0,0 0 1,1 0-1,-1 0 0,1-1 1,-1 1-1,1-1 0,0 1 1,0-1-1,0 0 0,-1 0 1,1 0-1,0 0 0,0 0 1,1 0-1,-1 0 0,0-1 1,0 1-1,0-1 0,1 1 1,-1-1-1,0 0 0,0 0 1,0 0-1,1 0 0,-1-1 1,0 1-1,0 0 0,1-1 1,1 0-1,5-3 23,0 1-1,0-1 1,0-1 0,-1 0-1,1 0 1,-1 0 0,-1-1-1,1-1 1,-1 1 0,0-1-1,9-12 1,3-4 46,-1-1 0,23-39 0,-30 44 41,-11 19-108,0 0 0,0 0-1,0 0 1,0 0 0,0 0 0,0 0-1,0 1 1,0-1 0,0 0 0,0 0-1,0 0 1,0 0 0,0 0 0,0 0-1,0 0 1,0 0 0,1 0 0,-1 0-1,0 0 1,0 0 0,0 0 0,0 0-1,0 0 1,0 0 0,0 0 0,0 0-1,0 0 1,0 1 0,0-1 0,0 0-1,0 0 1,0 0 0,0 0-1,0 0 1,1 0 0,-1 0 0,0 0-1,0 0 1,0 0 0,0 0 0,-12 34-75,8-23 40,-2 2 26,2 0 0,-1 1 0,2 0-1,0 0 1,0 0 0,1 0 0,1 0-1,0 0 1,1 1 0,3 19 0,-3-33 18,1 1 0,0-1 0,-1 0 0,1 1 0,0-1 0,0 0 0,0 1 0,0-1 0,0 0 0,0 0 0,0 0 0,1 0 0,-1 0 0,0 0 1,0 0-1,1-1 0,-1 1 0,1 0 0,-1-1 0,1 1 0,-1-1 0,1 1 0,-1-1 0,1 0 0,-1 1 0,1-1 0,-1 0 0,1 0 0,-1 0 0,1-1 0,0 1 0,-1 0 1,1 0-1,-1-1 0,3 0 0,2-1 65,0 1 1,-1-1-1,1-1 0,-1 1 1,1-1-1,-1 1 1,0-2-1,6-3 1,-6 2 1,0-1 0,0 0 0,0 0 1,-1 0-1,0-1 0,0 1 0,0-1 0,-1 0 1,0 0-1,3-15 0,-2 7 29,-1 0-1,0-1 1,-1 1-1,-1-21 1,-17 83-773,13 20 608,4-66 70,0-1 0,0 1-1,0 0 1,0-1 0,0 1 0,0-1 0,1 1-1,-1-1 1,0 1 0,0-1 0,1 0 0,-1 0-1,0 0 1,1 0 0,-1 0 0,0 0-1,1 0 1,-1 0 0,0 0 0,0-1 0,1 1-1,1-1 1,-2 1 2,1 0 1,-1 0-1,1 0 0,-1-1 0,0 1 0,1 0 0,-1-1 0,0 1 0,1-1 1,-1 1-1,0-1 0,1 0 0,-1 1 0,0-1 0,0 0 0,0 0 0,0 0 1,0 0-1,0 0 0,0 0 0,0 0 0,0 0 0,0 0 0,0-2 1,0 0 8,-1 0 0,0 0 0,-1-1 0,1 1 0,0 0 0,-1 0 0,1 0 0,-1 0 0,0 0 0,0 0 0,-1 0 0,1 0 0,0 0 0,-1 1 0,-3-6 0,-3 3-130,6 9-130,3-3 219,-1 0-1,1 0 0,-1 0 1,1 0-1,-1-1 0,1 1 1,0 0-1,-1 0 0,1 0 1,0 0-1,0-1 0,0 1 1,-1 0-1,1-1 1,0 1-1,0 0 0,2 0 1,2 1 20,0 0 1,0-1 0,0 1 0,0-1-1,1 0 1,-1-1 0,0 1 0,1-1-1,-1 0 1,1 0 0,-1-1 0,0 0-1,1 1 1,-1-2 0,0 1-1,0-1 1,0 0 0,8-3 0,-7 2 17,-1 0 1,1 0 0,-1-1-1,0 1 1,0-1-1,0 0 1,-1 0 0,1-1-1,-1 0 1,0 1-1,0-1 1,-1 0 0,0-1-1,0 1 1,5-11 0,-7 14-7,-1 1 1,1 0 0,-1 0 0,0-1 0,1 1-1,-1 0 1,0-1 0,0 1 0,1-1 0,-1 1 0,0 0-1,-1-1 1,1 1 0,0 0 0,0-1 0,-1 1 0,1 0-1,0-1 1,-2-1 0,2 3-15,-1-1-1,1 1 1,-1-1-1,0 1 1,1-1-1,-1 1 1,0-1-1,0 1 1,1 0-1,-1 0 1,0-1-1,0 1 1,0 0-1,1 0 1,-1 0-1,0 0 1,0 0-1,0 0 1,0 0-1,1 0 1,-1 0 0,-2 0-1,-1 1-31,0 1 1,0-1-1,0 0 0,0 1 0,0 0 1,0 0-1,1 0 0,-1 1 1,0-1-1,-4 6 0,-2 3 3,0 0 0,2 0 0,-11 17 0,17-24 20,0 0 0,-1 0 0,1 0 0,1 1-1,-1-1 1,1 0 0,-1 1 0,1-1 0,1 1 0,-1 0-1,1-1 1,-1 1 0,1 0 0,1 5 0,0-9 6,0 0 0,0 0 1,0 1-1,0-1 0,1-1 0,-1 1 1,0 0-1,0 0 0,1 0 0,-1-1 1,0 1-1,1-1 0,-1 1 0,1-1 1,-1 1-1,1-1 0,-1 0 0,1 0 1,-1 0-1,1 0 0,-1 0 0,1 0 1,2 0-1,37-3 40,17-14-308,-51 14 200,0 0 1,1 0 0,-1 0-1,0 1 1,1 1-1,0-1 1,-1 1-1,1 0 1,0 1 0,0 0-1,0 0 1,12 3-1,-19-2 58,1 0-1,-1 0 1,0 1-1,0-1 1,0 0-1,0 1 1,0-1-1,0 1 1,0 0-1,-1-1 1,1 1-1,-1-1 1,1 1-1,-1 0 1,1-1-1,-1 3 1,8 13 148,-7-17-124,0-1-1,0 1 1,0-1 0,0 0 0,0 1-1,0-1 1,0 0 0,-1 0-1,1 0 1,0 0 0,0 0 0,-1 0-1,1 0 1,-1 0 0,1 0-1,-1 0 1,1 0 0,-1 0 0,1 0-1,-1 0 1,0-3 0,11-27-226,-2-1 0,-1 0 0,-2-1 0,-1 0-1,1-37 1,9-59-526,-14 127 765,0 6-26,2 15-53,-1 24-31,-4 57 71,-1-44 144,10 104 0,3-120-139,-10-38 30,0-1 1,0 0 0,1 1-1,-1-1 1,0 0-1,1 1 1,-1-1 0,1 0-1,0 0 1,-1 0-1,1 1 1,0-1 0,0 0-1,-1 0 1,1 0-1,0 0 1,0 0-1,0-1 1,0 1 0,1 0-1,-1 0 1,0-1-1,0 1 1,0 0 0,1-1-1,0 1 1,-1-2 69,0 0 1,0 0-1,-1 0 0,1 0 1,0 0-1,-1-1 1,1 1-1,-1 0 1,1 0-1,-1-1 0,1 1 1,-1 0-1,0-1 1,0 1-1,0 0 1,0-1-1,0-2 0,1-31 216,-1 31-244,0-4-53,-1-1-1,0 0 1,0 1 0,-1 0 0,0-1-1,0 1 1,-1 0 0,0 0-1,0 0 1,-1 0 0,0 1-1,-1-1 1,0 1 0,0 0 0,0 1-1,-1-1 1,-7-6 0,20 16-82,0 0 0,0 0 1,1 0-1,0-1 1,-1 0-1,1 0 0,0-1 1,0 0-1,0 0 0,0-1 1,0 0-1,11-1 1,-13 0 82,0 1 1,0-1 0,0 0 0,0-1 0,-1 1 0,1-1 0,0 0 0,-1-1 0,1 1 0,-1-1 0,0 0 0,0 0 0,0-1 0,-1 1 0,1-1 0,-1 0 0,0-1 0,0 1 0,6-9 0,-9 11-1,0 0 1,0 1-1,0-1 1,0 0 0,-1 1-1,1-1 1,0 0-1,-1 0 1,0 0-1,1 1 1,-1-1-1,0 0 1,0 0 0,0 0-1,0 0 1,-1 0-1,1 0 1,0 1-1,-1-1 1,1 0 0,-1 0-1,0 1 1,0-3-1,0 3-18,0 0 0,0 1 0,0-1 0,0 0 0,0 1 0,0-1 0,0 1 0,0-1 0,0 1 0,0 0 0,0-1 0,0 1 0,0 0 0,-1 0 0,1 0 0,0 0 0,0 0 0,0 0 0,0 0 0,0 0 0,-1 0-1,1 0 1,0 1 0,0-1 0,0 0 0,0 1 0,0-1 0,0 1 0,0-1 0,0 1 0,0 0 0,0-1 0,0 1 0,0 0 0,1 0 0,-1-1 0,0 1 0,0 1 0,-7 5 13,2 0 0,-1 0 0,1 0 1,0 1-1,0 0 0,1 0 0,0 1 0,1 0 0,-1-1 0,2 2 1,-1-1-1,2 0 0,-1 0 0,1 1 0,0 0 0,1-1 1,0 18-1,1-25 1,0 0 1,0 0-1,1 0 0,-1 0 1,0 0-1,1-1 1,0 1-1,-1 0 1,1 0-1,0-1 1,0 1-1,0 0 0,0-1 1,0 1-1,1-1 1,-1 1-1,0-1 1,1 0-1,-1 1 1,1-1-1,-1 0 0,1 0 1,-1 0-1,1 0 1,0 0-1,0-1 1,-1 1-1,1 0 1,0-1-1,0 0 0,0 1 1,0-1-1,0 0 1,0 0-1,0 0 1,-1 0-1,1 0 1,0 0-1,0 0 0,3-2 1,3 1 19,-1-1 1,1 0 0,0 0-1,-1 0 1,0-1 0,1-1-1,-1 1 1,11-8-1,-2-2-12,-1-1 0,0-1 0,-1 0 0,-1-1 0,0 0 0,-1-1-1,-1 0 1,16-32 0,-16 23-41,0 0 0,-2 0 0,0 0-1,-2-1 1,7-53 0,-14 57-42,-7 37-47,-7 35 42,9-27 78,1 2 0,0-1 0,2 0 0,1 1 0,1-1 0,1 0-1,1 1 1,1-1 0,1 0 0,2 0 0,0 0 0,1-1-1,1 0 1,14 28 0,-33-68-399,-1 0 1,-1 0-1,0 2 0,-2-1 0,-28-25 0,23 24 245,1-2-1,-32-41 1,51 61 158,0 0 1,0-1 0,0 1-1,-1 0 1,1 0-1,0 0 1,0-1-1,0 1 1,0 0 0,0 0-1,0-1 1,0 1-1,0 0 1,0 0 0,0-1-1,0 1 1,0 0-1,0-1 1,0 1-1,0 0 1,0 0 0,0-1-1,0 1 1,0 0-1,0 0 1,0-1 0,1 1-1,-1 0 1,0 0-1,0 0 1,0-1-1,0 1 1,0 0 0,1 0-1,-1 0 1,0-1-1,0 1 1,0 0 0,1 0-1,-1 0 1,0 0-1,0 0 1,1 0-1,-1-1 1,0 1 0,22-4 110,34 3-116,-43 2 57,7-1-169,67-2-1296,-31-8-5806,-25-1-4004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0.159"/>
    </inkml:context>
    <inkml:brush xml:id="br0">
      <inkml:brushProperty name="width" value="0.025" units="cm"/>
      <inkml:brushProperty name="height" value="0.025" units="cm"/>
      <inkml:brushProperty name="color" value="#66CC00"/>
    </inkml:brush>
  </inkml:definitions>
  <inkml:trace contextRef="#ctx0" brushRef="#br0">87 0 9833,'0'0'11318,"0"9"-9039,-6 33-881,-2 0 1,-19 64-1,14-63-1015,2 0 0,-10 81 0,21-120-5220,0-15 1842,1-20-2108,2-6-1479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0.517"/>
    </inkml:context>
    <inkml:brush xml:id="br0">
      <inkml:brushProperty name="width" value="0.025" units="cm"/>
      <inkml:brushProperty name="height" value="0.025" units="cm"/>
      <inkml:brushProperty name="color" value="#66CC00"/>
    </inkml:brush>
  </inkml:definitions>
  <inkml:trace contextRef="#ctx0" brushRef="#br0">169 26 13741,'-10'-1'1884,"5"0"-1628,0 0-1,-1 0 1,1 0-1,-1 1 0,1-1 1,0 1-1,-1 1 1,1-1-1,-1 1 0,1 0 1,0 0-1,0 0 1,-1 1-1,1 0 0,0 0 1,0 0-1,1 1 0,-1 0 1,0-1-1,1 2 1,0-1-1,-1 0 0,1 1 1,-5 6-1,5-4-104,1-1-1,0 1 1,0 0-1,0 0 1,1 0-1,-1 1 1,2-1-1,-1 0 1,1 1-1,0 0 1,-1 8-1,2-13-99,0 1 1,0-1-1,0 1 1,0-1-1,0 1 0,1-1 1,-1 0-1,1 1 1,0-1-1,0 1 0,-1-1 1,1 0-1,1 0 1,-1 0-1,0 1 0,1-1 1,-1 0-1,1-1 1,-1 1-1,1 0 0,0 0 1,0-1-1,0 1 1,0-1-1,0 1 0,0-1 1,0 0-1,0 0 1,0 0-1,1 0 0,-1 0 1,4 0-1,1 0-22,0 0 1,0-1-1,0 0 0,0 0 0,0 0 0,0-1 1,0 0-1,0-1 0,0 0 0,0 0 0,-1 0 1,1 0-1,-1-1 0,1-1 0,-1 1 1,0-1-1,-1 0 0,9-7 0,-8 6-12,0 0-1,0-1 1,-1 0 0,1 0-1,-2-1 1,1 1 0,-1-1-1,0 0 1,0 0 0,-1-1-1,0 1 1,0-1 0,-1 0-1,1 1 1,-2-1 0,2-9-1,-3 16-11,0-1-1,0 0 1,0 1 0,0-1-1,0 1 1,0-1-1,0 0 1,-1 1 0,1-1-1,0 1 1,-1-1 0,0 1-1,1-1 1,-1 1-1,0-1 1,1 1 0,-1-1-1,0 1 1,0 0-1,0 0 1,-1-1 0,1 1-1,0 0 1,0 0-1,-2-1 1,0 1-5,0 0 1,0 0-1,0 0 1,0 0-1,-1 0 1,1 1-1,0-1 1,0 1-1,0 0 1,-1 0-1,1 0 0,-4 1 1,-2 0-23,0 1 1,1 0-1,-1 0 0,0 1 1,1 0-1,-1 1 0,1-1 1,-13 10-1,15-9-21,1 1 0,0 0-1,0 1 1,1-1 0,0 1 0,-1 0 0,2 0 0,-1 0-1,1 0 1,0 1 0,0 0 0,-3 11 0,4-6-116,-1 0 1,1 0-1,1 0 1,0 0-1,1 0 0,2 21 1,-1-30-81,-1 0 0,1 0 1,0-1-1,-1 1 0,1 0 0,0 0 0,1-1 1,-1 1-1,0 0 0,1-1 0,0 0 1,-1 1-1,1-1 0,0 0 0,3 2 0,25 14-5560,2-8-1280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0.860"/>
    </inkml:context>
    <inkml:brush xml:id="br0">
      <inkml:brushProperty name="width" value="0.025" units="cm"/>
      <inkml:brushProperty name="height" value="0.025" units="cm"/>
      <inkml:brushProperty name="color" value="#66CC00"/>
    </inkml:brush>
  </inkml:definitions>
  <inkml:trace contextRef="#ctx0" brushRef="#br0">205 80 6951,'-5'9'10159,"-13"18"-7274,-21 36 1120,35-57-3736,1 0 0,0 0 0,1 0 0,0 0-1,0 0 1,0 0 0,0 0 0,0 10 0,5-17-181,0 0 0,-1-1 0,1 0 0,-1 1 0,1-1 0,-1 0 0,0 0 0,0-1 0,1 1 1,-2 0-1,3-4 0,45-80 299,-45 77-384,0 0 1,0 0 0,-1-1-1,0 0 1,-1 1 0,0-1-1,1-17 1,-3 25-4,0 1 0,0-1 0,0 1 0,0 0 0,-1-1 0,1 1 0,0-1 0,-1 1 0,1 0 0,0-1 0,-1 1 0,0 0 0,1-1 0,-1 1 0,0 0 0,1 0 0,-1 0 0,0 0 0,0 0 0,0 0 0,0 0 0,0 0 0,0 0 0,-1 0 0,1 0 0,-2 0 0,0 0-4,0 0 0,0 0 0,-1 1 0,1-1 0,0 1 0,0 0 0,0 0 0,-1 0 0,1 0 0,0 1 0,-5 0 0,-1 1-7,1 1 0,-1-1-1,1 1 1,-1 1 0,1 0-1,0 0 1,0 1 0,-7 5 0,5 0 45,1-1 1,0 1-1,0 1 1,2 0-1,-10 14 1,15-20-251,-1-1 1,1 1-1,-1-1 0,1 1 1,1 0-1,-1 0 0,1 0 1,0 0-1,0 0 0,0 0 0,0 1 1,1-1-1,0 0 0,0 0 1,1 0-1,1 8 0,6-5-3521,6-7-2524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1.204"/>
    </inkml:context>
    <inkml:brush xml:id="br0">
      <inkml:brushProperty name="width" value="0.025" units="cm"/>
      <inkml:brushProperty name="height" value="0.025" units="cm"/>
      <inkml:brushProperty name="color" value="#66CC00"/>
    </inkml:brush>
  </inkml:definitions>
  <inkml:trace contextRef="#ctx0" brushRef="#br0">0 576 18866,'0'0'3091,"11"2"-2483,1-1-377,1 0-1,-1-1 0,1 0 0,-1-1 1,0 0-1,1-1 0,23-7 0,99-37 1628,-74 23-1516,255-95 331,106-37-327,-295 115-856,177-33 1,-116 52-1317,-73 11 625,-110 9 1213,0 1 0,0-1 0,0 0 0,-1 0 0,1 0 0,0-1 0,7-3-1,1-10-1247,-10-11-3992,-8-2-6153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17.224"/>
    </inkml:context>
    <inkml:brush xml:id="br0">
      <inkml:brushProperty name="width" value="0.025" units="cm"/>
      <inkml:brushProperty name="height" value="0.025" units="cm"/>
    </inkml:brush>
  </inkml:definitions>
  <inkml:trace contextRef="#ctx0" brushRef="#br0">2011 209 9449,'0'0'1671,"-8"-1"-1602,5 0-63,-1 0 1,1 0-1,0 0 0,0 0 0,0-1 0,0 1 0,0-1 0,0 0 1,1 0-1,-1 0 0,0 0 0,1 0 0,0 0 0,-1-1 0,1 1 0,0-1 1,0 0-1,0 0 0,-2-5 0,0 3 74,0 0-1,0 0 1,-1 1-1,0-1 1,0 1 0,0 0-1,0 1 1,0-1-1,-1 1 1,1 0 0,-1 0-1,0 1 1,0 0-1,0 0 1,-1 0 0,1 0-1,-7 0 1,-16-1 232,0 1 0,-45 2 0,30 0-231,-5-3-5,0-3 0,0-2 0,-79-23 0,77 16 27,0 3 0,-1 3 0,-61-5 0,16 13 52,0 5-1,0 3 1,0 5 0,1 3 0,-142 44 0,195-45-50,1 2 1,-74 39-1,94-42-82,0 0 0,2 2-1,-1 0 1,2 1-1,0 1 1,-27 32 0,42-44-34,0 0-1,1 0 1,-1 0 0,1 1 0,1-1 0,-1 1 0,1 0-1,-1 0 1,2 0 0,-1 0 0,1 0 0,0 0-1,0 0 1,0 1 0,1-1 0,1 7 0,0-4-4,1 0 1,0 0-1,0-1 1,1 1-1,0 0 1,1-1-1,0 0 1,0 0-1,11 15 1,9 6-8,0-2-1,2 0 1,2-2 0,39 30-1,-55-45 27,33 25-6,1-1 0,2-2-1,1-3 1,1-1 0,1-3 0,2-2 0,0-3 0,1-2 0,1-2 0,0-2 0,2-3 0,108 7 0,-82-16 89,-1-4 1,1-3-1,126-24 1,-149 15-62,0-2 0,-1-3 0,-1-2 1,-1-3-1,75-44 0,-98 49-42,0-3 1,-2 0-1,55-51 1,-77 64 92,0-1 0,-1-1 1,-1 1-1,0-1 1,0-1-1,-1 0 1,0 0-1,-1 0 1,0-1-1,-1 0 1,-1 0-1,0 0 1,-1 0-1,3-23 1,-5 22-1,0 0 1,-1 0 0,0 0-1,-1 0 1,-1 0 0,0 0-1,-1 1 1,-1-1-1,0 1 1,0-1 0,-2 1-1,0 1 1,0-1 0,-1 1-1,0 0 1,-1 0-1,-1 1 1,0 0 0,0 1-1,-1 0 1,0 0 0,-1 1-1,-14-10 1,0 2-51,-2 0 1,0 2-1,0 1 0,-1 1 1,-1 1-1,0 2 1,-1 1-1,0 1 0,-49-6 1,34 10-334,0 1 1,0 2-1,0 3 1,0 1 0,-86 18-1,122-19 112,-83 13-4160,61-14 227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7.747"/>
    </inkml:context>
    <inkml:brush xml:id="br0">
      <inkml:brushProperty name="width" value="0.025" units="cm"/>
      <inkml:brushProperty name="height" value="0.025" units="cm"/>
    </inkml:brush>
  </inkml:definitions>
  <inkml:trace contextRef="#ctx0" brushRef="#br0">1793 78 8104,'0'0'977,"-8"-5"-118,-11-5-400,0 0 0,0 2-1,0 1 1,-1 0 0,0 1 0,-1 1 0,-41-4-1,-164-1 1105,186 9-1676,-317 13 560,289-5-442,0 4 1,0 3 0,-80 27-1,75-15-114,-127 65 0,160-69 69,0 2 1,2 2-1,1 2 1,-48 44-1,75-62 22,1 1 0,0-1 0,0 1 0,1 1 1,0 0-1,1 0 0,1 0 0,0 1 0,1 0 0,0 0 0,-6 28 0,9-30 11,1 1-1,0-1 1,0 1 0,2 0-1,-1-1 1,1 1-1,1-1 1,0 1 0,1-1-1,0 0 1,0 0 0,2 0-1,-1 0 1,12 18-1,-2-8 29,1 0-1,1-2 1,1 1-1,1-2 0,1-1 1,0 0-1,1-1 1,1-1-1,0-1 0,36 18 1,6-3 45,0-2-1,113 30 1,-115-40-56,1-4-1,-1-2 1,2-3-1,0-2 0,-1-4 1,1-2-1,0-2 1,64-12-1,-81 5 84,0-1-1,-1-2 0,0-2 0,-1-2 0,0-2 0,-1-2 0,-2-1 0,0-3 0,-1-1 0,-2-2 0,49-43 1,-56 40-82,-1 0-1,-1-2 1,-2-1 0,-1-1 0,-1-2 0,27-53 0,-38 58 123,-1 1 0,-1-2 0,-2 0 0,-1 0-1,-2-1 1,-1 0 0,-2 0 0,1-58 0,-4 85-106,-2 0 1,1 0 0,-1 0-1,0 0 1,0 0 0,0 0-1,-1 0 1,0 0 0,0 1-1,-1-1 1,1 1 0,-1-1-1,-1 1 1,-7-10 0,6 9-89,-1 1 1,0 0 0,-1 0-1,1 0 1,-1 1-1,0 0 1,0 0-1,0 1 1,-1 0 0,1 0-1,-10-2 1,-113-21-3570,73 17 1039,-11-5-2183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48.032"/>
    </inkml:context>
    <inkml:brush xml:id="br0">
      <inkml:brushProperty name="width" value="0.025" units="cm"/>
      <inkml:brushProperty name="height" value="0.025" units="cm"/>
    </inkml:brush>
  </inkml:definitions>
  <inkml:trace contextRef="#ctx0" brushRef="#br0">1132 138 3075,'0'0'5701,"-8"-8"-5322,-37-35 283,42 41-535,0 0 0,0 0 0,-1 0-1,1 0 1,-1 0 0,1 1 0,-1-1-1,0 1 1,1 0 0,-1 0 0,0 0-1,-6 0 1,-55-1 85,34 2 58,-41-7 1270,-85-18 0,54 7-381,67 12-1085,0 2 0,0 1 0,0 2 0,-1 1 0,1 2 0,0 2 0,-43 10 1,68-11-81,-1 1 1,1 0 0,0 1 0,1 1 0,-1-1 0,1 2 0,0-1 0,0 2 0,1-1-1,0 1 1,0 0 0,1 1 0,0 0 0,1 1 0,0-1 0,0 1 0,1 1 0,0-1 0,1 1-1,0 0 1,1 0 0,-4 14 0,-3 12 5,-3 5-7,1 0 0,2 1 0,3 0 0,1 1 0,-2 49-1,9-80 5,1 0-1,-1 0 1,2-1-1,0 1 0,0 0 1,2-1-1,-1 0 0,1 0 1,1 0-1,0 0 1,1-1-1,0 1 0,1-1 1,0-1-1,1 0 0,0 0 1,0 0-1,1-1 1,1 0-1,-1-1 0,1 0 1,1 0-1,-1-1 0,1 0 1,1-1-1,-1-1 1,15 6-1,40 6 79,120 17-1,-27-8-15,46 12 28,-167-34-90,0-1 0,0-1 0,57-6 0,-47-5 88,0-2-1,0-2 1,72-31 0,-58 21-50,-4 2 91,0-3 0,-2-2 0,65-40 1,-105 55 17,1 0 1,-1 0 0,-1-2-1,0 0 1,-1-1-1,-1 0 1,0-1 0,0-1-1,-2 0 1,0-1 0,-1 0-1,-1 0 1,0-1-1,7-21 1,-15 34-113,1-1 1,-1 1-1,0-1 0,0 1 0,-1-1 1,1 1-1,-1-1 0,0 0 0,-1 1 1,0-1-1,0 1 0,0-1 0,0 1 1,-1 0-1,0-1 0,-3-5 0,1 4 7,0 0-1,-1 0 0,0 0 0,-1 1 0,0 0 1,0 0-1,0 1 0,0-1 0,-14-7 0,-9-3 33,-2 1-1,0 1 0,0 2 0,-43-10 0,65 19-64,-2 0-156,-189-52 739,98 36-1593,1 12-3866,93 7 1694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05.579"/>
    </inkml:context>
    <inkml:brush xml:id="br0">
      <inkml:brushProperty name="width" value="0.025" units="cm"/>
      <inkml:brushProperty name="height" value="0.025" units="cm"/>
    </inkml:brush>
  </inkml:definitions>
  <inkml:trace contextRef="#ctx0" brushRef="#br0">1297 143 7239,'0'0'2098,"-8"-5"-1623,-16-12-168,-1 2 0,-1 1 0,-1 1 0,0 1 0,0 2 0,-54-13 0,29 12-173,0 3 0,-1 1 0,-61 2 0,57 4-129,-14 0 18,0 2-1,-92 13 1,141-10-19,1 1 0,-1 0 1,1 2-1,0 0 0,0 2 0,1 0 0,0 1 0,1 1 0,0 1 1,0 0-1,-27 25 0,32-22-16,0 0 0,0 1-1,2 0 1,0 1 0,0 0 0,2 1 0,0 0 0,1 1-1,1 0 1,1 0 0,1 1 0,0 0 0,2 0-1,0 0 1,-1 25 0,4-32 5,1 0 0,0 0 0,2-1 1,-1 1-1,1-1 0,1 1 0,0-1 0,1 0 0,0 0 0,1 0 0,0 0 1,1-1-1,0 0 0,1 0 0,0-1 0,1 1 0,0-2 0,0 1 0,1-1 1,1 0-1,-1-1 0,1 0 0,1-1 0,-1 0 0,22 10 0,-6-6 23,1-1 0,0-1 0,1-1-1,0-2 1,0 0 0,0-2 0,33 0 0,22-2 46,98-11 0,271-52 46,-220 25-72,-180 29-31,194-36 91,-221 37-80,0-1 1,0-1 0,-1-2 0,-1 0 0,1-2 0,-2 0-1,31-23 1,-48 32 135,-1-1 1,1 0-1,-1 0 0,0-1 0,0 0 1,0 1-1,-1-1 0,1 0 0,-1-1 1,0 1-1,-1 0 0,1-1 0,-1 0 1,2-9-1,-3 11-19,-1 0 1,0 0-1,0-1 1,0 1-1,0 0 1,-1 0-1,0 0 1,0-1-1,0 1 1,0 0-1,0 0 1,-1 0-1,0 1 1,0-1 0,0 0-1,0 1 1,0-1-1,-1 1 1,0-1-1,0 1 1,-5-5-1,-12-8-69,0 1-1,-1 0 1,-1 1 0,0 2-1,-1 0 1,0 1 0,-1 2-1,-47-14 1,-3 6-134,-129-14 0,88 25-1581,76 5-723,-1-1 1,-42-8 0,42 0-2966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23.141"/>
    </inkml:context>
    <inkml:brush xml:id="br0">
      <inkml:brushProperty name="width" value="0.025" units="cm"/>
      <inkml:brushProperty name="height" value="0.025" units="cm"/>
    </inkml:brush>
  </inkml:definitions>
  <inkml:trace contextRef="#ctx0" brushRef="#br0">42 105 12684,'0'0'929,"-8"0"347,-23-1 48,29-1 1581,9-2-2243,11-3-519,226-22 2325,-12 2-2214,-49 0 68,-143 23-4410,0 1-4461,-31 3-916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24.036"/>
    </inkml:context>
    <inkml:brush xml:id="br0">
      <inkml:brushProperty name="width" value="0.025" units="cm"/>
      <inkml:brushProperty name="height" value="0.025" units="cm"/>
    </inkml:brush>
  </inkml:definitions>
  <inkml:trace contextRef="#ctx0" brushRef="#br0">0 88 6983,'0'0'10308,"24"0"-7596,42-4-1990,0-2 0,67-16 0,81-9-924,-193 30-1479,0-1-1,26-7 1,-7-3-4544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7.563"/>
    </inkml:context>
    <inkml:brush xml:id="br0">
      <inkml:brushProperty name="width" value="0.025" units="cm"/>
      <inkml:brushProperty name="height" value="0.025" units="cm"/>
    </inkml:brush>
  </inkml:definitions>
  <inkml:trace contextRef="#ctx0" brushRef="#br0">25 68 7944,'-24'-3'7196,"31"-4"-1774,42-10-1266,-43 15-4440,27-8 860,1 2 1,0 1-1,1 1 1,49-1 0,-82 7-581,0-1 1,-1 1-1,1 0 1,-1 1-1,1-1 1,-1 0-1,1 0 1,0 1 0,-1-1-1,1 1 1,-1-1-1,1 1 1,-1-1-1,0 1 1,1 0-1,-1 0 1,0 0-1,1 0 1,-1 0 0,0 0-1,0 0 1,0 0-1,0 0 1,1 2-1,-1 0 9,0-1 0,0 1-1,-1-1 1,1 0-1,-1 1 1,0 0 0,0-1-1,0 1 1,0-1-1,0 1 1,0-1 0,-1 1-1,0 3 1,-3 7 45,-1 1 0,0-1 1,-1-1-1,-9 17 0,-1-8-22,13-17-25,0-1 0,0 1-1,0 0 1,1 0 0,-1 0 0,1 1 0,0-1-1,0 0 1,1 1 0,-2 5 0,5-10-3,1 0 1,-1 0-1,0 0 0,1 0 1,-1 0-1,1-1 1,-1 1-1,1-1 0,-1 1 1,0-1-1,1 0 1,3-2-1,19-12 3,1-2-1,-2 0 1,0-2-1,28-28 1,-10 10-53,-42 66-676,-6-6 661,4-15 107,-1-1-1,1 1 1,0 1-1,1-1 1,0 0-1,0 0 1,0 0-1,1 1 1,1-1-1,-1 0 1,2 0-1,1 9 1,-2-16-16,1 1 0,-1 0 0,1-1 1,-1 0-1,1 1 0,0-1 0,0 0 0,-1 0 0,1 0 1,0 0-1,0 0 0,0 0 0,0-1 0,0 1 0,0-1 1,0 1-1,0-1 0,1 0 0,-1 0 0,0 0 1,0 0-1,0 0 0,0 0 0,4-2 0,3 1 116,0 0-1,0-1 0,0-1 1,14-5-1,-7 0-59,0 0 1,-1-2-1,0 0 0,0 0 0,21-22 0,-29 26-52,-1 0-1,1-1 0,-2 0 0,1 0 0,-1 0 1,0 0-1,0-1 0,-1 0 0,0 0 1,-1 0-1,1-1 0,-2 1 0,3-13 0,-12 51-412,3-20 379,2 1 1,-1-1 0,1 1-1,-1 13 1,3-21 3,0 0-1,0 0 1,1 0 0,-1 0 0,1 0-1,-1 0 1,1-1 0,0 1 0,0 0-1,0-1 1,0 1 0,1 0 0,-1-1-1,1 1 1,0-1 0,-1 0 0,1 0-1,0 1 1,0-1 0,1-1 0,-1 1-1,0 0 1,1 0 0,4 2 0,31 6-2134,4-12-4775,-19-5-3009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0.815"/>
    </inkml:context>
    <inkml:brush xml:id="br0">
      <inkml:brushProperty name="width" value="0.025" units="cm"/>
      <inkml:brushProperty name="height" value="0.025" units="cm"/>
    </inkml:brush>
  </inkml:definitions>
  <inkml:trace contextRef="#ctx0" brushRef="#br0">891 699 9129,'0'0'7772,"-4"0"-3849,-16-6-3425,-323-225 1915,221 152-1965,30 23-342,-51-37 285,124 79-350,1-1 0,1-1 0,0 0-1,1-1 1,-17-25 0,16 22-89,14 17-139,0 0 0,0 0 1,1 0-1,-1 0 0,1 0 0,0-1 0,-1 1 0,1-1 0,1 0 0,-1 0 1,1 0-1,-2-4 0,5 6-539,1-1 0,-1 1-1,0 0 1,1 0 0,-1 0 0,1 0 0,0 0 0,0 1-1,-1-1 1,6-1 0,6-4-2080,5-7-1161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1.324"/>
    </inkml:context>
    <inkml:brush xml:id="br0">
      <inkml:brushProperty name="width" value="0.025" units="cm"/>
      <inkml:brushProperty name="height" value="0.025" units="cm"/>
    </inkml:brush>
  </inkml:definitions>
  <inkml:trace contextRef="#ctx0" brushRef="#br0">78 256 8040,'0'0'9780,"-4"15"-7650,4-23-1852,0-1 0,0 1 0,-1 0 0,0-1 0,-1 1 0,0 0 0,-4-14 1,3 14-108,-7-30 79,-3 1-1,-20-45 0,32 81-258,1 1 0,0-1 0,0 1 0,-1-1-1,1 1 1,0-1 0,0 1 0,-1-1 0,1 0 0,0 1 0,0-1 0,0 1 0,0-1 0,0 0 0,0 1 0,0-1 0,0 1-1,0-1 1,1 0 0,-1 1 0,0-1 0,0 1 0,0-1 0,1 1 0,-1-1 0,0 1 0,0-1 0,1 0 0,-1 1 0,1 0-1,0-2 1,22-5-197,36 11 15,-52-4 185,36 7-200,73 22 1,-31-7-2375,1-8-4999,-62-13 1995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2.510"/>
    </inkml:context>
    <inkml:brush xml:id="br0">
      <inkml:brushProperty name="width" value="0.025" units="cm"/>
      <inkml:brushProperty name="height" value="0.025" units="cm"/>
    </inkml:brush>
  </inkml:definitions>
  <inkml:trace contextRef="#ctx0" brushRef="#br0">904 686 12268,'0'0'5899,"-10"-4"-4704,-3-3-815,1 0 0,0-1 0,1-1-1,-1 0 1,1 0 0,-11-13 0,1-1-176,-27-33-139,-3 2 0,-3 2 0,-100-75 0,74 78 190,-3 3-1,-131-52 1,205 94-202,1 0 1,-1 0 0,1-1-1,0 0 1,0-1 0,-8-6-1,13 9-148,1 0 0,-1 0 0,1 0 0,-1 0 0,1 0 0,0 0 0,0-1 0,0 1 0,1-1 0,-1 1 0,1-1 0,0 1 0,0-1 0,0 0 0,0 0 0,1 0 0,-1-4 0,10 11-14036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2.983"/>
    </inkml:context>
    <inkml:brush xml:id="br0">
      <inkml:brushProperty name="width" value="0.025" units="cm"/>
      <inkml:brushProperty name="height" value="0.025" units="cm"/>
    </inkml:brush>
  </inkml:definitions>
  <inkml:trace contextRef="#ctx0" brushRef="#br0">52 464 9865,'0'0'1303,"-9"4"-235,-34 19 848,47-37 4968,0-25-6311,-2 25-22,15-172-194,-16 155-367,-1-1 1,-2 0 0,-11-58 0,12 89 2,0-1 0,1 1 0,-1-1 0,1 1 1,0-1-1,-1 1 0,1-1 0,0 1 0,0-1 0,0 0 0,0 1 0,0-1 1,0 1-1,1-1 0,-1 1 0,0-1 0,1 1 0,-1-1 0,1 1 0,0-1 1,-1 1-1,1 0 0,0-1 0,0 1 0,0 0 0,0-1 0,0 1 0,0 0 1,3-2-1,0 2-26,1-1 1,0 1-1,0 0 1,0 0-1,-1 0 0,1 1 1,0 0-1,6 0 1,-5 0 34,36 0-234,-1 3 0,54 10 0,39 3-8024,-90-15 2528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22.438"/>
    </inkml:context>
    <inkml:brush xml:id="br0">
      <inkml:brushProperty name="width" value="0.025" units="cm"/>
      <inkml:brushProperty name="height" value="0.025" units="cm"/>
    </inkml:brush>
  </inkml:definitions>
  <inkml:trace contextRef="#ctx0" brushRef="#br0">272 172 5926,'0'0'699,"-9"2"123,0 0-613,1 0 0,0 1 1,0-1-1,0 2 0,0-1 0,1 1 0,-1 1 1,1-1-1,0 1 0,1 0 0,-1 1 0,1 0 1,0 0-1,0 0 0,-8 12 0,7-6-142,1 0 1,0 0-1,1 0 0,1 1 0,0-1 1,0 1-1,-2 24 0,-4 99-71,8-66 52,-35 359 38,-12 322 458,72-359-507,36 280 54,-54-539 224,6 0 0,34 158 0,-36-249-287,3-1 0,0-1 0,3 0 0,1 0 0,3-2 0,0 0 0,3-1 0,1-1 0,1-2 0,2 0 0,34 34 0,-30-41-40,0-2-1,1-1 1,2-1 0,0-2-1,1-1 1,2-2-1,0-1 1,0-2-1,1-1 1,1-2-1,0-2 1,1-1-1,0-3 1,0 0 0,1-3-1,-1-1 1,61-5-1,-75-2 7,1 0 0,-1-2 0,0-1 0,0 0 0,-1-2 0,0-1 0,-1-1 0,0-1 0,-1-1 1,-1-1-1,0-1 0,36-35 0,2-10 46,-2-3 0,78-114 0,-50 52-1,-5-4-1,-7-3 1,-5-4 0,-6-2-1,-6-3 1,-6-2 0,35-176-1,-60 206 0,-6-2 0,9-200 0,-28 255-21,-2-1-1,-3 1 1,-2 0-1,-3 1 1,-3 0-1,-41-115 1,-73-116 260,-11-28 599,102 220-409,7 17-79,-67-133-1,84 194-351,0 0 1,-1 1-1,-1 1 0,0 0 0,-2 1 0,0 0 1,-1 1-1,-1 1 0,-1 1 0,0 1 0,-22-13 0,20 17-11,-1 1-1,0 1 0,0 1 0,-1 1 1,0 1-1,0 1 0,0 1 0,-1 1 1,1 1-1,0 1 0,-41 5 0,-8 5 16,0 4 0,-100 33 0,-142 51-590,106-24-2556,148-48-460,-3 7-4111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53.391"/>
    </inkml:context>
    <inkml:brush xml:id="br0">
      <inkml:brushProperty name="width" value="0.025" units="cm"/>
      <inkml:brushProperty name="height" value="0.025" units="cm"/>
    </inkml:brush>
  </inkml:definitions>
  <inkml:trace contextRef="#ctx0" brushRef="#br0">4494 1297 3107,'0'0'982,"-12"2"-1115,71 2 4985,-59-2-4776,-2 7 2574,-10-14-33,9 3-2547,-125-76-554,69 41 54,-73-36-1,-290-159 867,276 144-173,-188-83-1,2 38-538,-5 15 0,-427-91 1,240 129-86,-5 42 280,28 2 2557,213 23 1111,286 13-3606,1 0 0,-1 0 1,0 0-1,1 1 0,-1-1 0,0 1 1,1-1-1,-1 1 0,1-1 0,-1 1 1,1 0-1,-1 0 0,1 0 0,-1 0 0,1 0 1,-2 1-1,3 4-2344,16-7-2269,-8-3 1066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53.843"/>
    </inkml:context>
    <inkml:brush xml:id="br0">
      <inkml:brushProperty name="width" value="0.025" units="cm"/>
      <inkml:brushProperty name="height" value="0.025" units="cm"/>
    </inkml:brush>
  </inkml:definitions>
  <inkml:trace contextRef="#ctx0" brushRef="#br0">258 9 11339,'-2'-1'123,"1"0"1,-1 0-1,0 0 1,1 1-1,-1-1 1,0 0-1,1 1 1,-1-1-1,0 1 1,0-1-1,1 1 1,-1 0-1,0 0 1,0-1-1,0 1 1,0 1-1,1-1 1,-1 0-1,0 0 1,0 1-1,-2 0 1,1 1-41,-1-1 0,1 1 0,0 0 1,0 0-1,0 1 0,0-1 0,0 1 1,0-1-1,1 1 0,-3 3 0,-6 10-82,0 1 0,2-1 0,-11 26 0,13-28 196,-26 55 9,3 1 1,-27 95-1,57-164-210,-1 0 1,1 0-1,-1 0 1,1 0-1,-1 1 1,1-1-1,0 0 1,0 0-1,-1 0 1,1 0-1,0 0 1,0 0-1,0 1 0,0-1 1,0 0-1,1 0 1,-1 0-1,0 0 1,0 0-1,1 0 1,-1 1-1,1-1 1,-1 0-1,1 0 1,-1 0-1,1 0 0,0-1 1,-1 1-1,1 0 1,0 0-1,0 0 1,0 0-1,-1-1 1,1 1-1,0 0 1,0-1-1,0 1 1,0-1-1,2 2 1,2-2 40,0 0 0,0 0 0,0 0 0,0-1 0,-1 1 0,1-1 0,0 0 0,0 0 0,4-3 0,130-55 620,-112 45-643,1 1 1,1 1-1,0 1 1,0 2 0,1 1-1,35-5 1,-38 14 39,0-1-772,-13-3-2788,-11-1-135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55.044"/>
    </inkml:context>
    <inkml:brush xml:id="br0">
      <inkml:brushProperty name="width" value="0.025" units="cm"/>
      <inkml:brushProperty name="height" value="0.025" units="cm"/>
    </inkml:brush>
  </inkml:definitions>
  <inkml:trace contextRef="#ctx0" brushRef="#br0">1151 60 4708,'-13'-2'1415,"-370"-47"3843,357 45-5173,-1 1-1,0 2 0,1 1 1,-1 1-1,0 1 0,1 1 1,-1 1-1,1 2 0,-39 13 1,36-8-88,0 2 0,1 2 1,0 0-1,1 2 0,1 1 1,1 1-1,-40 38 1,47-40 25,0 1 1,1 1 0,1 1 0,1 0 0,1 1 0,0 1 0,2 0-1,0 0 1,2 2 0,0-1 0,2 1 0,1 0 0,0 1 0,2 0 0,1 0-1,-2 43 1,6-33-39,0 1 0,3 0 0,0-1 0,3 1 0,15 52 0,-16-71 6,2 0 0,0-1 0,1 1 0,0-2 1,2 1-1,0-2 0,0 1 0,1-1 1,1-1-1,0 0 0,1 0 0,1-1 0,17 11 1,-9-9 10,1-1 1,1-1-1,0-1 1,0-1 0,1-1-1,0-1 1,1-1-1,0-2 1,28 3 0,35 0 203,119-6 1,-133-3-96,28 0-77,0-4 1,0-5-1,140-32 1,-201 32 19,0-2 0,-1-1 0,-1-3 0,0-1 0,-1-2-1,-1-1 1,-1-3 0,0 0 0,-2-3 0,56-52 0,-74 60 92,-2-1 0,-1-1 0,0 0 0,-1-1 0,-2 0 1,0-1-1,-1 0 0,-1-1 0,-1 0 0,-1 0 0,-1-1 0,-1 1 0,-2-1 0,0-1 0,-1 1 1,-1 0-1,-2 0 0,-5-37 0,4 48-45,-1-1 0,0 1 0,-1 0 0,-1 1 0,0-1 1,-1 1-1,0 0 0,0 0 0,-2 1 0,1 0 0,-13-13 0,6 9-21,-1 0 0,0 2-1,-1 0 1,-1 1 0,0 1-1,-32-17 1,1 7 65,-2 3 1,1 1-1,-2 3 1,-99-16-1,68 19-130,0 3 0,-154 6 0,177 7-1630,2 2 1,-90 22-1,40-2-3131,61-18-368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00.968"/>
    </inkml:context>
    <inkml:brush xml:id="br0">
      <inkml:brushProperty name="width" value="0.025" units="cm"/>
      <inkml:brushProperty name="height" value="0.025" units="cm"/>
    </inkml:brush>
  </inkml:definitions>
  <inkml:trace contextRef="#ctx0" brushRef="#br0">0 418 5605,'0'0'4271,"9"-5"-4148,40-16-43,0 2 0,1 2 0,93-17 0,-40 9-48,787-148 54,-164 88-4350,-415 59 6285,-51 14-885,435 34-1,258 89-1348,-576-61 376,1068 172-8,-1072-145 149,-282-53-202,-2 4-1,89 41 1,-165-63-100,0-1 93,0 1 0,-1 0 0,1 1-1,-1 0 1,18 15 0,-22-4-171,-7-6-2752,-1-9 452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01.457"/>
    </inkml:context>
    <inkml:brush xml:id="br0">
      <inkml:brushProperty name="width" value="0.025" units="cm"/>
      <inkml:brushProperty name="height" value="0.025" units="cm"/>
    </inkml:brush>
  </inkml:definitions>
  <inkml:trace contextRef="#ctx0" brushRef="#br0">243 17 4292,'0'0'4730,"9"-3"-4282,3-1-385,-1 1-1,1 1 1,0 0-1,0 1 0,0 0 1,0 1-1,0 0 1,0 1-1,0 0 0,0 1 1,0 0-1,21 7 1,-22-5-21,0 1 0,0 0 0,-1 0 1,0 1-1,0 0 0,10 9 0,-18-13-27,1 1 0,0-1 0,-1 1 0,1 0 0,-1 0 0,0 0 0,0 0 1,0 0-1,0 1 0,-1-1 0,0 1 0,1-1 0,-1 1 0,0-1 0,0 1 0,-1 0 0,1-1 0,-1 1 0,0 0 0,0 0 0,0-1 0,-1 1 0,0 4 0,0-5 72,-1 0 0,1 1-1,-1-1 1,0 0-1,0-1 1,0 1 0,0 0-1,0 0 1,-1-1 0,1 0-1,-1 1 1,1-1-1,-1 0 1,0 0 0,0 0-1,0-1 1,0 1 0,0-1-1,-4 2 1,-70 21 2119,68-21-2071,-173 31 1741,2 0-1590,178-34-386,0 0 0,0 1 0,0-1 0,0 1 1,0-1-1,0 1 0,0 0 0,0 0 0,0 0 1,0 0-1,1 0 0,-1 0 0,0 1 0,1-1 1,-1 0-1,1 1 0,-1 0 0,1-1 0,0 1 0,-1 0 1,1-1-1,-1 5 0,2-6-26,0 1 0,0-1 0,0 1 1,0-1-1,0 1 0,0-1 0,0 0 0,0 1 0,0-1 0,0 1 1,1-1-1,-1 0 0,0 1 0,0-1 0,1 0 0,-1 1 0,0-1 0,0 0 1,1 1-1,-1-1 0,0 0 0,1 0 0,-1 1 0,0-1 0,1 0 0,-1 0 1,1 0-1,-1 1 0,0-1 0,1 0 0,-1 0 0,1 0 0,-1 0 0,0 0 1,1 0-1,-1 0 0,1 0 0,-1 0 0,1 0 0,-1 0 0,0 0 1,1 0-1,-1 0 0,1 0 0,-1 0 0,1-1 0,2 1-743,24 0-7224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8.790"/>
    </inkml:context>
    <inkml:brush xml:id="br0">
      <inkml:brushProperty name="width" value="0.025" units="cm"/>
      <inkml:brushProperty name="height" value="0.025" units="cm"/>
    </inkml:brush>
  </inkml:definitions>
  <inkml:trace contextRef="#ctx0" brushRef="#br0">1 119 8872,'0'0'13154,"5"14"-12471,0 1-616,0 0 0,-1 0 0,-1 1-1,0-1 1,-2 1 0,1 0 0,-2 0-1,0 0 1,-3 22 0,-3-3-5,6-22 221,7-25 279,1-21-427,0-1-1,-3 0 0,0 0 0,-2 0 0,-2 0 1,-3-39-1,1 19-86,0 38 92,-1 30-140,-2 30-103,4-36 97,0 0 0,0-1 0,1 1 0,0-1 1,1 1-1,-1-1 0,2 1 0,4 10 0,-6-14 11,1-1 1,0 0 0,0 0-1,1-1 1,-1 1-1,1 0 1,-1-1 0,1 1-1,0-1 1,0 0-1,0 0 1,0 0 0,0 0-1,0-1 1,1 1-1,-1-1 1,0 0 0,1 0-1,-1 0 1,6 0-1,1 0 46,-1 0-1,1-1 0,0 0 0,-1-1 1,1 0-1,-1-1 0,1 0 1,-1 0-1,0-1 0,0 0 0,0-1 1,0 0-1,-1 0 0,1-1 1,-1 0-1,0 0 0,-1-1 0,1 0 1,-1 0-1,0-1 0,-1 0 1,1 0-1,-1-1 0,-1 0 0,0 0 1,0 0-1,0 0 0,-1-1 1,0 0-1,3-11 0,-78 192-525,49-97 502,21-68-64,0-1-1,0 1 1,0 0 0,1 0-1,-1-1 1,2 1-1,-1 0 1,1 0-1,2 8 1,-2-14-86,-1 1-1,1 0 1,0-1-1,0 1 1,0-1-1,0 1 1,1-1-1,-1 1 1,0-1-1,0 0 1,1 0-1,-1 0 1,1 0-1,-1 0 1,1 0-1,0 0 1,-1 0-1,1 0 1,0-1-1,-1 1 1,1-1-1,0 1 1,0-1-1,2 0 1,46-1-5134,-20-8-498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41.476"/>
    </inkml:context>
    <inkml:brush xml:id="br0">
      <inkml:brushProperty name="width" value="0.025" units="cm"/>
      <inkml:brushProperty name="height" value="0.025" units="cm"/>
    </inkml:brush>
  </inkml:definitions>
  <inkml:trace contextRef="#ctx0" brushRef="#br0">971 45 4612,'0'0'4650,"-3"-5"-4169,1 2-403,0 1 0,0-1 0,0 1 0,0-1 0,-1 1 0,1 0 0,-1 0 0,1 0 0,-1 0 0,0 0 0,0 1 0,0-1 1,1 1-1,-2 0 0,1 0 0,0 0 0,0 0 0,0 0 0,0 1 0,-1 0 0,1-1 0,0 1 0,-6 1 0,-460-7 3830,449 7-3864,-1 0 0,1 1 0,0 1 0,0 0 0,0 2 0,0 1 0,1 0 0,-1 1 1,-27 15-1,35-15-49,0 1 0,0 0 0,1 0 0,0 1 1,1 1-1,-1 0 0,2 0 0,0 1 0,0 0 0,1 0 1,0 1-1,1 0 0,0 1 0,-7 20 0,3-5-23,2 2 0,0 0 0,2 0 0,2 0 0,0 0 0,3 1 0,0 50 0,3-67 7,1-1 0,0 0 0,0 1 0,2-1 0,-1 0 0,2-1-1,0 1 1,0-1 0,1 0 0,1 0 0,0 0 0,0-1 0,1 0 0,0-1 0,1 0 0,1 0 0,-1-1 0,2 0 0,19 13-1,-4-6 39,0-2 0,1-1 0,1-1 0,0-2 0,0 0-1,1-2 1,0-1 0,47 4 0,23-3 89,122-6 0,-118-3-85,-27 0-6,1-4 0,95-18 0,-127 14-10,-1-2 0,0-1 0,-1-3 0,0-1 0,44-25 0,-67 30 47,-1 0 0,0-1 0,0-1 0,-1-1 1,-1 0-1,0-1 0,-1-1 0,22-29 0,-34 37 133,0 0 0,-1 0-1,0 0 1,-1-1 0,1 1-1,-2-1 1,1 0 0,-1 1-1,-1-1 1,1 0 0,-1 0-1,-1 1 1,0-1-1,0 0 1,-4-13 0,1 7-137,0 1-1,-1 0 1,-1 0 0,0 0 0,-1 1-1,0-1 1,-1 2 0,-13-17 0,0 7-31,-2 0 1,0 2-1,-1 0 1,-1 2-1,-1 0 0,0 2 1,-1 1-1,-1 2 1,0 0-1,-1 2 0,-1 1 1,-33-7-1,-14 0 9,-1 3 1,0 4-1,-125 0 0,130 9-159,-6-2-317,0 4 0,0 3 0,-119 22 0,196-26 223,0 0 0,0 1 0,0-1 0,1 1 0,-1 0 0,0 0 0,0 0 0,0 0 0,0 0 0,1 0 0,-3 2 0,-2 13-5692,6-12 1953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00.228"/>
    </inkml:context>
    <inkml:brush xml:id="br0">
      <inkml:brushProperty name="width" value="0.025" units="cm"/>
      <inkml:brushProperty name="height" value="0.025" units="cm"/>
    </inkml:brush>
  </inkml:definitions>
  <inkml:trace contextRef="#ctx0" brushRef="#br0">83 87 5894,'0'0'1425,"-8"1"155,-66 0 4340,89-1-6235,856-14 454,-724 3-112,37-1 170,-184 12 401,0-28-5712,0 4-1554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03.314"/>
    </inkml:context>
    <inkml:brush xml:id="br0">
      <inkml:brushProperty name="width" value="0.025" units="cm"/>
      <inkml:brushProperty name="height" value="0.025" units="cm"/>
    </inkml:brush>
  </inkml:definitions>
  <inkml:trace contextRef="#ctx0" brushRef="#br0">52 111 7079,'0'0'2215,"-8"0"-1345,-22 0-172,17 0 267,28 0 367,86-5-555,164-30 0,-99 10-687,427-6-33,-474 29-50,-45 1-1608,-74-1-1351,0-7-2141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04.510"/>
    </inkml:context>
    <inkml:brush xml:id="br0">
      <inkml:brushProperty name="width" value="0.025" units="cm"/>
      <inkml:brushProperty name="height" value="0.025" units="cm"/>
    </inkml:brush>
  </inkml:definitions>
  <inkml:trace contextRef="#ctx0" brushRef="#br0">107 115 6566,'-8'0'310,"-90"4"5023,147 1-4404,650-51-353,-420 21-464,104-3-341,-370 27-640,0 0 0,-1-1 0,1 0 0,13-5-1,2-5-5114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05.141"/>
    </inkml:context>
    <inkml:brush xml:id="br0">
      <inkml:brushProperty name="width" value="0.025" units="cm"/>
      <inkml:brushProperty name="height" value="0.025" units="cm"/>
    </inkml:brush>
  </inkml:definitions>
  <inkml:trace contextRef="#ctx0" brushRef="#br0">1 139 9513,'0'0'865,"77"-22"-481,-35 13 225,8-1-65,13 1 1,14-4-161,7 4-160,8 0-192,10 0 32,4 1-64,2 1-416,7-2-705,-3-1-545,4-5-1184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8.698"/>
    </inkml:context>
    <inkml:brush xml:id="br0">
      <inkml:brushProperty name="width" value="0.025" units="cm"/>
      <inkml:brushProperty name="height" value="0.025" units="cm"/>
    </inkml:brush>
  </inkml:definitions>
  <inkml:trace contextRef="#ctx0" brushRef="#br0">337 34 2498,'0'0'6107,"-8"-5"-4302,6 4-1789,0-1 1,0 1-1,0-1 1,0 1-1,-1 0 0,1 0 1,-1 0-1,1 0 1,0 0-1,-1 1 0,0-1 1,1 1-1,-1 0 1,1-1-1,-1 1 0,1 0 1,-1 1-1,0-1 1,1 0-1,-1 1 1,1-1-1,-1 1 0,1 0 1,-1 0-1,1 0 1,0 0-1,-1 0 0,1 1 1,0-1-1,0 1 1,0-1-1,0 1 1,0 0-1,0-1 0,1 1 1,-1 0-1,0 1 1,1-1-1,-2 2 0,-13 20-9,1 0-1,0 1 1,2 0-1,1 1 1,-12 36-1,-33 144 408,49-172-279,-18 75-32,6 1 1,4 1-1,5 0 1,7 212 0,7-286-157,1 1 0,3-1 1,1 0-1,1-1 1,2 0-1,2 0 1,1-1-1,2-1 1,1 0-1,35 50 1,-38-66 45,0 0 1,1-2 0,1 1 0,0-2-1,1 0 1,1-1 0,0-1 0,26 14-1,-28-19 5,0 0 1,1-2-1,0 0 0,0-1 0,1 0 0,0-1 0,-1-1 0,1-1 1,0-1-1,1 0 0,21-3 0,-27 1-9,0-1 0,-1-1 0,0 0 0,1 0 0,-1-1 0,-1-1 0,1 0 0,-1 0 0,1-1 0,14-11 0,-10 5 111,-1-1 0,-1 0-1,0-1 1,-1-1 0,0 0-1,12-20 1,-1-5 616,-1-1 1,-3-1-1,-1-1 0,25-88 0,-26 66-274,-3 0-1,-3-2 0,-3 1 0,-3-1 1,-3 0-1,-3 0 0,-2 0 0,-4 0 0,-17-82 1,13 106-486,-2 2 0,-2 0 0,-1 0 0,-2 1 0,-2 1 0,-37-57 0,36 68-391,-2 0 0,0 1-1,-2 2 1,-1 0 0,-1 2-1,-1 0 1,0 2 0,-58-33-1,-4 5-5612,59 28 1425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15.340"/>
    </inkml:context>
    <inkml:brush xml:id="br0">
      <inkml:brushProperty name="width" value="0.025" units="cm"/>
      <inkml:brushProperty name="height" value="0.025" units="cm"/>
    </inkml:brush>
  </inkml:definitions>
  <inkml:trace contextRef="#ctx0" brushRef="#br0">442 150 7623,'-5'-9'934,"3"6"-821,1-1 0,-1 0-1,-1 1 1,1-1 0,0 1 0,-1 0-1,0 0 1,0 0 0,0 0-1,0 1 1,0-1 0,0 1-1,-1-1 1,1 1 0,-1 0-1,0 1 1,1-1 0,-1 0-1,0 1 1,0 0 0,0 0-1,0 0 1,0 1 0,0-1 0,0 1-1,0 0 1,-1 0 0,1 1-1,0-1 1,0 1 0,0 0-1,0 0 1,0 0 0,0 0-1,1 1 1,-7 3 0,-4 3-63,1 1 1,0 1 0,0 0-1,1 1 1,1 0 0,0 1-1,0 0 1,1 1 0,1 0-1,0 0 1,-7 15 0,-10 23 616,-34 92 1,43-95-295,2 1 1,2 0-1,2 0 0,3 1 1,2 1-1,2 0 0,3 68 1,3-89-349,1 0 1,2-1-1,1 0 0,2 0 1,20 53-1,-19-62-119,0-2-1,2 1 1,0-1-1,1-1 1,0 0-1,2-1 1,0 0-1,0-1 0,20 15 1,-23-22 62,0 0-1,0-1 1,1 0-1,0 0 1,0-2 0,1 1-1,0-2 1,0 1-1,0-2 1,0 0-1,22 2 1,-24-4 71,-1-1 0,1 0 0,-1 0 0,1-2 0,-1 1 0,1-1 0,-1-1 0,0 1 0,0-2 0,0 0 0,0 0 0,-1 0 0,0-1 0,0-1 0,12-9 0,-1-3 249,0 0 0,-2-2 0,-1 0 0,0-1 0,-2-1 0,0-1 0,-1 0 0,17-41 0,-8 9 118,-3-1 1,24-108-1,-32 104-313,-3-1 0,-2 0 1,-3 0-1,-4-79 0,-2 112-56,-1 0 1,-1 0 0,-1 1 0,-1 0-1,-2 0 1,0 0 0,-2 1 0,-1 0-1,-1 1 1,-1 0 0,-27-37 0,33 53-95,0 1-1,-1 0 1,0 1 0,0 0 0,0 0 0,-1 1 0,0 0 0,0 1-1,0 0 1,-1 0 0,0 1 0,0 0 0,0 1 0,0 0 0,-1 0-1,-19-1 1,17 3-263,0 1 0,0 0 0,1 1 1,-1 0-1,0 1 0,1 1 0,-1 0 0,1 1 0,0 0 0,0 1 0,0 0 0,1 1 0,-19 12 0,-41 38-1885,7 6-2103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9.575"/>
    </inkml:context>
    <inkml:brush xml:id="br0">
      <inkml:brushProperty name="width" value="0.025" units="cm"/>
      <inkml:brushProperty name="height" value="0.025" units="cm"/>
    </inkml:brush>
  </inkml:definitions>
  <inkml:trace contextRef="#ctx0" brushRef="#br0">358 0 9705,'-12'18'134,"-25"38"-115,3 2 1,-40 94-1,28-30 272,6 2-1,-39 203 1,63-224-51,4 1 0,4 0 0,11 180-1,1-237-206,3 1 0,1-1 0,3-1-1,1 0 1,38 88 0,-40-111-42,1 0 1,2 0-1,0-1 1,2 0-1,0-1 1,1-1-1,1-1 1,1 0-1,1-1 1,0-1-1,2-1 0,33 21 1,-42-30-62,1-1 0,-1-1 1,1 0-1,0 0 0,0-1 0,0-1 1,1 0-1,-1-1 0,1-1 0,0 0 1,-1-1-1,28-2 0,-31 0 63,0 0-1,-1-1 1,1 0-1,0 0 1,-1-1-1,1 0 1,-1-1-1,0 0 1,-1-1 0,1 0-1,-1 0 1,0 0-1,-1-1 1,0 0-1,0-1 1,0 0-1,10-16 1,1-7 250,-1-1 0,-2 0-1,-1-2 1,-2 0 0,10-41 0,28-184 1834,-30 121-1542,-6-1 0,-7-1 0,-11-166 1,-1 249-426,-2 1 1,-2 0 0,-3 1 0,-30-86-1,31 111-392,-3 0 0,0 1 0,-32-46 0,33 56-417,-1 2 0,-1 0 0,-1 0 1,0 2-1,-1 0 0,-20-14 0,-11-2-1986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10.348"/>
    </inkml:context>
    <inkml:brush xml:id="br0">
      <inkml:brushProperty name="width" value="0.025" units="cm"/>
      <inkml:brushProperty name="height" value="0.025" units="cm"/>
    </inkml:brush>
  </inkml:definitions>
  <inkml:trace contextRef="#ctx0" brushRef="#br0">202 1 5894,'-27'46'518,"2"1"1,2 2-1,3 0 1,1 1-1,3 1 1,-12 63-1,11-17-53,4 1-1,0 140 1,13-205-420,1 0 0,1 0 0,3 0 0,0 0 0,2-1 0,20 59 0,-23-80-27,1 0 0,0 0 1,0-1-1,1 1 0,0-1 1,1 0-1,0-1 0,1 1 1,0-2-1,0 1 0,1-1 1,0 0-1,1-1 1,-1 0-1,1 0 0,1-1 1,-1-1-1,1 0 0,0 0 1,0-1-1,0 0 0,14 2 1,-12-4-18,1 0 1,-1-1-1,0-1 1,0 0-1,1-1 0,-1-1 1,0 0-1,0 0 1,0-1-1,0-1 1,16-7-1,-11 3 104,-2-1 0,0 0 1,0-1-1,0-1 0,-1-1 0,-1 0 0,17-19 0,-6 2 350,-1-1 0,-2-1 1,-1-1-1,-1-1 0,-2-1 0,-2-1 1,18-49-1,-22 46-303,-1-1 0,-3 0 0,0-1 1,-3 1-1,-1-1 0,-2 0 0,-2-1 0,-2 1 0,-10-67 1,7 86-155,0 0 0,-1 0 1,-2 0-1,0 1 1,-1 0-1,0 1 1,-2 0-1,-19-27 0,20 34-51,-1-1-1,-1 2 1,1 0-1,-2 0 1,1 1-1,-1 0 1,-1 2-1,0-1 1,0 2-1,-1-1 0,0 2 1,-22-7-1,13 7-883,1 2 1,-1 0-1,0 2 0,1 0 0,-1 2 0,0 0 0,-35 6 0,-11 11-3504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10.992"/>
    </inkml:context>
    <inkml:brush xml:id="br0">
      <inkml:brushProperty name="width" value="0.025" units="cm"/>
      <inkml:brushProperty name="height" value="0.025" units="cm"/>
    </inkml:brush>
  </inkml:definitions>
  <inkml:trace contextRef="#ctx0" brushRef="#br0">140 119 5029,'0'0'3528,"-12"-5"-2540,-35-14-262,45 18-698,1 0-1,0 1 0,-1-1 1,1 1-1,-1-1 1,1 1-1,-1 0 1,1-1-1,-1 1 1,1 0-1,-1 0 1,1 0-1,-1 0 1,1 0-1,-1 1 0,1-1 1,-1 0-1,1 1 1,-1-1-1,1 1 1,-1 0-1,1-1 1,0 1-1,-1 0 1,1 0-1,0 0 1,0 0-1,0 0 1,0 0-1,0 0 0,-2 2 1,1 1 32,-1 1 0,1 0 0,1 0 0,-1 0 0,1 0 0,-1 0 0,1 6 1,-1-1 74,-6 35 384,2 0 0,2 0 0,3 85 0,7-54-265,22 112 0,-21-151-237,2-2 0,2 1 0,1-1 0,1 0 0,2-2 0,28 46 1,-36-67-17,2-1 0,-1 0 0,2 0 0,-1-1 0,1 0 0,1-1 0,0 0 0,20 12 0,-23-16-2,1 0 0,1-2 0,-1 1-1,0-1 1,1 0 0,0-1 0,0 0-1,-1 0 1,1-1 0,0-1-1,0 0 1,0 0 0,15-2 0,-12-2 32,1 1 1,-1-1 0,0-1-1,0 0 1,-1-1-1,1-1 1,-1 0 0,-1 0-1,1-1 1,-1-1-1,-1 0 1,0 0 0,0-1-1,0 0 1,9-15 0,5-6 211,-2-2 1,-2-1 0,-1-1-1,17-42 1,-19 36-133,-2 1 0,-3-2 0,0 0 0,-3 0 0,-2-1 0,4-83 0,-11 104-38,-1-1-1,-1 1 0,-2-1 0,0 1 0,-1 0 1,-11-31-1,10 39-18,0 0-1,-1 0 1,-1 1 0,0 0-1,0 1 1,-1 0 0,-1 0 0,0 1-1,-1 0 1,-17-14 0,16 17-147,1 1 1,-1 0 0,-1 1-1,1 0 1,-1 1 0,0 1-1,0 0 1,-1 0 0,1 2 0,-1-1-1,1 2 1,-1 0 0,-23 1-1,30 0-148,-1 0-1,1 1 0,0 0 1,-1 0-1,1 1 1,0 0-1,0 0 1,0 0-1,0 1 0,0 1 1,1-1-1,-1 1 1,1 0-1,0 0 0,0 1 1,0-1-1,1 1 1,0 1-1,0-1 0,0 1 1,0 0-1,1 0 1,0 0-1,0 1 1,1-1-1,-5 12 0,1 22-3660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9.187"/>
    </inkml:context>
    <inkml:brush xml:id="br0">
      <inkml:brushProperty name="width" value="0.025" units="cm"/>
      <inkml:brushProperty name="height" value="0.025" units="cm"/>
    </inkml:brush>
  </inkml:definitions>
  <inkml:trace contextRef="#ctx0" brushRef="#br0">117 99 2626,'0'0'18423,"-8"0"-17174,2 1-1126,0 1 0,1-1 0,-1 1 0,1 0 0,0 0 0,0 0 0,-1 1 0,1 0 0,1 0 0,-1 0 0,-5 4 0,7-4-18,0 0 1,-1 0 0,1 0-1,0 0 1,1 1-1,-1-1 1,0 1-1,1-1 1,0 1-1,0 0 1,0 0-1,0 0 1,1 0-1,-1 1 1,1-1-1,0 0 1,1 0 0,-1 6-1,1-9-97,1 0 0,0 0 0,0-1 0,0 1 0,0 0 0,-1 0 0,1-1 0,0 1 0,0 0 0,0-1 0,1 1 0,-1-1 0,0 1 0,0-1 0,0 0 0,0 1 0,0-1 0,1 0 0,-1 0 0,0 0 0,0 0 0,0 0 0,0 0 0,1 0 0,-1 0 0,0-1 0,0 1 0,0 0 0,2-1 0,41-8-77,-25 4-238,57-13-479,-70 17 766,1 0 0,0 0 0,-1 1 0,1 0 0,0 0 0,0 1 1,-1 0-1,1 0 0,6 2 0,-11-2 28,-1-1-1,1 1 1,-1 0-1,1 0 1,-1 0 0,0 0-1,0 0 1,1 0-1,-1 0 1,0 0 0,0 1-1,0-1 1,0 0-1,0 1 1,-1-1 0,1 0-1,0 1 1,-1-1-1,1 1 1,-1-1 0,1 4-1,2 35 1099,-3-32-810,0-7-50,1-5-105,1 0-1,-1 0 1,0-1-1,-1 1 1,1 0-1,-1 0 0,1-1 1,-2 1-1,1-7 1,-1 3-41,0-44-224,0 20-2155,4-47 1,-3 78 2141,1 0 0,-1 0 0,0 0 1,1 0-1,-1 0 0,1 0 0,-1 0 1,1 0-1,0 0 0,-1 0 0,1 0 0,0 0 1,0 0-1,0 1 0,0-1 0,0 0 1,0 0-1,-1 1 0,2-1 0,-1 1 1,0-1-1,0 1 0,2-1 0,32-7-4270,-13 4-427,9-7-5042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2.998"/>
    </inkml:context>
    <inkml:brush xml:id="br0">
      <inkml:brushProperty name="width" value="0.025" units="cm"/>
      <inkml:brushProperty name="height" value="0.025" units="cm"/>
    </inkml:brush>
  </inkml:definitions>
  <inkml:trace contextRef="#ctx0" brushRef="#br0">1 1543 4420,'0'0'11830,"3"-9"-10810,236-498 2375,-139 307-3310,-94 189-100,207-407-978,-145 299 985,117-156-1,-179 271-207,-8 12 90,-8 14-845,-8 0-1725,-5 3-2002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3.392"/>
    </inkml:context>
    <inkml:brush xml:id="br0">
      <inkml:brushProperty name="width" value="0.025" units="cm"/>
      <inkml:brushProperty name="height" value="0.025" units="cm"/>
    </inkml:brush>
  </inkml:definitions>
  <inkml:trace contextRef="#ctx0" brushRef="#br0">154 1 12043,'0'0'5430,"-3"17"-5244,-67 262 310,7-32 765,58-229-1165,1 1 1,0 0 0,2 1 0,0-1-1,1 0 1,1 1 0,5 37 0,-4-55-97,0 1 0,-1-1 0,1 0 0,0 1 0,1-1 0,-1 0 0,0 0 0,0 0 0,1 0 0,-1 0 1,1 0-1,0 0 0,0-1 0,0 1 0,0 0 0,0-1 0,0 0 0,0 1 0,0-1 0,0 0 0,0 0 0,1 0 0,-1 0 0,1-1 1,-1 1-1,0-1 0,1 1 0,-1-1 0,1 0 0,-1 0 0,1 0 0,-1 0 0,1 0 0,3-2 0,4 1 30,0-2 0,0 1-1,0-1 1,0-1 0,-1 1 0,0-2-1,12-6 1,54-40 169,132-120 0,-95 74-266,-25 22-1122,-32 24-2480,2-5-5283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4.923"/>
    </inkml:context>
    <inkml:brush xml:id="br0">
      <inkml:brushProperty name="width" value="0.025" units="cm"/>
      <inkml:brushProperty name="height" value="0.025" units="cm"/>
    </inkml:brush>
  </inkml:definitions>
  <inkml:trace contextRef="#ctx0" brushRef="#br0">101 138 13196,'0'0'5670,"-7"9"-5104,0 2-542,-1 1 0,2 1 0,0-1 0,1 1 0,0 0 0,0 0 0,2 0 0,0 1 0,-3 23 0,-12 92 422,-3 184-1,21-312-437,0 1 0,0-1 0,0 0-1,0 0 1,0 0 0,0 1-1,1-1 1,-1 0 0,0 0 0,0 0-1,1 0 1,-1 0 0,1 1-1,-1-1 1,1 0 0,1 1-1,-1-2-4,-1 0-1,1 0 0,0 0 0,0 0 1,-1 0-1,1 0 0,0 0 0,-1 0 1,1 0-1,0-1 0,-1 1 0,1 0 1,0-1-1,-1 1 0,1 0 0,0-1 1,-1 1-1,1-1 0,-1 1 0,1-1 1,-1 1-1,1-1 0,-1 1 0,1-1 1,-1 1-1,1-1 0,-1 0 0,0 1 1,1-1-1,-1 0 0,0 0 0,8-13-34,0 1-1,-1-1 0,-1 0 1,-1-1-1,6-20 1,15-85-363,-21 97 382,7-40-81,-2 0 0,-4 0 0,-2 0 0,-6-99 0,-2 148 249,-2 16-33,-2 22-62,4 9 17,1-1-1,3 1 1,0 0 0,2-1 0,11 56 0,51 156 701,-11-56-491,-65-218-173,-2 0 0,0 1-1,-2 1 1,-27-37-1,13 19-51,26 40-66,1-1 15,-1 1 0,0-1 0,-1 1 0,1 0 0,-1 0 0,0 0 1,-1 1-1,1 0 0,-1 0 0,-11-7 0,17 12 1,0 0 1,0 0-1,-1 0 1,1-1-1,0 1 1,0 0-1,-1 0 1,1 0-1,0 0 1,0 0-1,-1-1 1,1 1-1,0 0 1,0 0-1,-1 0 1,1 0-1,0 0 1,-1 0-1,1 0 1,0 0-1,-1 0 1,1 0-1,0 0 1,0 1-1,-1-1 1,1 0-1,0 0 1,-1 0-1,1 0 1,0 0-1,0 0 1,-1 1-1,1-1 1,0 0-1,0 0 1,0 0-1,-1 1 1,1-1-1,0 0 1,1 15 66,12 14-151,-10-25 73,0-1 0,0 1 0,1-1 0,-1 0 0,1 0 0,0 0 0,-1 0 0,2-1 0,-1 1 0,0-1 0,0 0 0,1 0 0,-1-1 0,1 1-1,-1-1 1,1 0 0,0-1 0,-1 1 0,1-1 0,0 1 0,-1-1 0,1-1 0,0 1 0,0-1 0,-1 0 0,7-1 0,-3-1 8,1 0 0,-1-1 0,0 0-1,0 0 1,0-1 0,-1 1 0,0-2 0,0 1-1,0-1 1,0 0 0,-1 0 0,0-1 0,5-8-1,-2 2 165,0-2-1,-1 1 0,-1-1 1,0 0-1,-1 0 0,-1-1 0,0 0 1,-1 0-1,-1 0 0,2-33 1,-6 94 39,2 51-64,-1-87-142,1 1 1,1 0-1,0-1 0,0 1 1,1-1-1,0 0 0,6 13 1,-8-20-3,0 0 0,-1-1 0,1 1 1,0 0-1,0-1 0,0 1 0,0-1 1,0 1-1,1-1 0,-1 0 0,0 1 1,1-1-1,-1 0 0,0 0 0,1 0 1,0 0-1,-1 0 0,1 0 0,-1-1 0,1 1 1,0 0-1,0-1 0,-1 0 0,1 1 1,3-1-1,-3 0 18,1-1 0,-1 0 1,1 0-1,-1 0 0,0 0 0,1 0 0,-1-1 0,0 1 1,0-1-1,0 1 0,0-1 0,0 0 0,0 0 0,-1 0 1,3-3-1,6-10 128,-1 1 1,0-2 0,12-30-1,-9 13-10,-2-1 0,-1 0 0,-1 0 0,5-68 0,-14 125-128,1-1 0,1 1 0,1 0 0,1-1 0,1 1 0,2-1 0,13 38 0,-19-58-56,1-1 0,-1 1 0,1-1 0,-1 1 0,1-1 0,0 1 0,-1-1 0,1 0 0,0 1 0,0-1 0,0 0 0,0 0 0,0 0 0,1 1 0,-1-1 0,0 0 0,0-1 0,1 1 0,-1 0 0,1 0 0,-1-1 0,1 1 0,-1 0 0,1-1 0,-1 0 1,1 1-1,-1-1 0,1 0 0,-1 0 0,1 0 0,0 0 0,-1 0 0,1 0 0,-1 0 0,1 0 0,-1-1 0,1 1 0,-1-1 0,1 1 0,-1-1 0,1 1 0,-1-1 0,1 0 0,-1 0 0,0 0 0,1 0 0,-1 0 0,0 0 0,0 0 0,1-1 0,5-5-582,-1 0 1,0 0-1,-1-1 0,0 1 0,0-1 0,0 0 0,4-12 0,0-4-877,-2-1 0,0 0 0,-2 0 0,4-37 1,-7 30 2422,-1 0 0,-2 0 1,-4-38-1,-3 48 2797,7 21-3635,1 1 0,0 0 0,-1 0 0,1 0 0,-1 0 0,1 0 1,0 1-1,-1-1 0,1 0 0,0 0 0,-1 0 0,1 0 0,0 0 0,-1 0 0,1 1 0,0-1 0,-1 0 0,1 0 0,0 0 0,-1 1 0,1-1 0,0 0 0,0 1 0,-1-1 1,1 0-1,0 0 0,0 1 0,0-1 0,-1 0 0,1 1 0,0-1 0,0 1 0,-15 41 1058,10-14-1078,1-1 0,0 53 1,4-79-67,0 0 1,0-1 0,1 1-1,-1 0 1,0 0 0,1-1-1,-1 1 1,0 0 0,1 0 0,-1-1-1,1 1 1,0 0 0,-1-1-1,1 1 1,-1-1 0,1 1 0,0-1-1,-1 1 1,1-1 0,0 1-1,0-1 1,-1 0 0,1 1 0,0-1-1,0 0 1,0 0 0,-1 1-1,1-1 1,0 0 0,0 0-1,0 0 1,0 0 0,-1 0 0,1 0-1,0 0 1,0-1 0,0 1-1,0 0 1,-1 0 0,1-1 0,0 1-1,1-1 1,44-13-211,-36 10 180,-2 1 22,1 1 1,-1 0-1,0 0 1,1 1-1,0 0 0,-1 0 1,1 1-1,-1 0 1,1 0-1,0 1 1,14 3-1,-22-3 45,1 1 0,-1-1 0,1 0 0,-1 1 0,0-1 0,1 1 0,-1-1 0,0 1 0,0-1 0,0 1 0,0 0 0,-1 0 0,1-1 0,0 1 0,-1 0 0,1 0 0,-1 0 0,1 0 0,-1 0 0,0-1 0,0 1 0,0 0 0,0 0 0,0 0 0,-1 0 0,0 4 0,0 0 126,0 1 0,0-1-1,-1 0 1,0 1 0,0-1-1,-6 10 1,2-6-174,0 1-1,-1-2 1,0 1 0,-1-1 0,0 0-1,-1 0 1,0-1 0,0-1 0,0 1-1,-1-1 1,0-1 0,-1 0 0,-12 6-1,10-12-3288,4-3-2339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5.668"/>
    </inkml:context>
    <inkml:brush xml:id="br0">
      <inkml:brushProperty name="width" value="0.025" units="cm"/>
      <inkml:brushProperty name="height" value="0.025" units="cm"/>
    </inkml:brush>
  </inkml:definitions>
  <inkml:trace contextRef="#ctx0" brushRef="#br0">0 62 6438,'4'-20'11346,"5"40"-8541,2 8-2222,18 39 817,-22-47-1054,1-1 0,0 0 0,2-1 0,0 0 0,16 20-1,-26-37-316,1 0 0,0 0-1,0 0 1,-1 0 0,1-1 0,0 1-1,0 0 1,0 0 0,0-1-1,0 1 1,0 0 0,0-1 0,0 1-1,0-1 1,0 0 0,1 1-1,-1-1 1,0 0 0,0 0 0,0 1-1,0-1 1,1 0 0,-1 0-1,0 0 1,0-1 0,0 1 0,1 0-1,-1 0 1,0 0 0,0-1 0,0 1-1,0-1 1,0 1 0,0-1-1,0 1 1,0-1 0,0 0 0,0 0-1,0 1 1,0-1 0,0 0-1,0 0 1,-1 0 0,1 0 0,0 0-1,-1 0 1,1 0 0,-1 0-1,2-2 1,4-7 320,-1 0-1,0 0 0,6-21 1,-10 30-360,8-26 152,-1-1 1,-1 0-1,-2-1 1,0 0-1,0-51 1,-3 99-182,1 1 0,0-1 1,2 0-1,0-1 1,1 1-1,13 26 0,-18-43 14,-1 0 1,1 0-1,0 0 0,0-1 0,0 1 1,0 0-1,0 0 0,0-1 0,1 1 1,-1 0-1,1-1 0,-1 0 0,1 1 1,-1-1-1,1 0 0,0 0 0,0 0 1,-1 0-1,1 0 0,0 0 0,0 0 1,0 0-1,0-1 0,0 1 0,0-1 1,0 0-1,3 1 0,-3-2-210,-1 1-1,1 0 0,0-1 0,-1 0 1,1 1-1,0-1 0,-1 0 1,1 0-1,-1 1 0,1-1 1,-1 0-1,1-1 0,0 0 1,17-27-6487,-10 7-1044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6.003"/>
    </inkml:context>
    <inkml:brush xml:id="br0">
      <inkml:brushProperty name="width" value="0.025" units="cm"/>
      <inkml:brushProperty name="height" value="0.025" units="cm"/>
    </inkml:brush>
  </inkml:definitions>
  <inkml:trace contextRef="#ctx0" brushRef="#br0">64 24 13485,'0'0'7244,"-8"2"-5002,6-2-2163,0 0 0,-1 1 0,1 0 1,0-1-1,0 1 0,-1 0 0,1 0 0,0 0 0,0 0 0,0 0 0,0 1 1,0-1-1,0 1 0,1-1 0,-1 1 0,0 0 0,1-1 0,-1 1 0,1 0 1,-2 3-1,1 1 45,-1 0 0,1 0-1,0 1 1,1-1 0,0 1 0,0-1 0,0 14 0,0-6-40,1 0 0,1 1-1,4 24 1,-5-36-83,0-1 1,1 1-1,0-1 1,0 0-1,0 1 1,0-1-1,0 0 1,0 0-1,0 0 0,1 0 1,-1 0-1,1 0 1,2 3-1,-2-4 3,-1-1 0,0 1-1,0-1 1,1 1 0,-1-1 0,0 0-1,1 1 1,-1-1 0,0 0-1,1 0 1,-1 0 0,1 0 0,-1 0-1,0 0 1,1 0 0,-1-1-1,0 1 1,1 0 0,-1-1 0,0 1-1,0-1 1,1 0 0,-1 1-1,0-1 1,0 0 0,0 0 0,2-1-1,0-1 15,1 0 0,-1 0-1,0-1 1,0 0-1,0 0 1,0 0 0,-1 0-1,1 0 1,-1 0 0,0-1-1,0 1 1,-1-1-1,1 1 1,-1-1 0,1-6-1,1-8-36,-1 1 0,0-30 0,-2-24 3,0 72 14,0 0 0,0 0 0,-1 0 0,1 0 0,0 0 0,0 0 1,0 0-1,0 0 0,0 0 0,0 0 0,0 0 0,0 0 0,0 0 1,0 0-1,0 0 0,0 0 0,0 0 0,0 0 0,0 0 0,0 0 1,0 0-1,-1 0 0,1 0 0,0 0 0,0 0 0,0 0 0,0 0 1,0 0-1,0 0 0,0 0 0,0 0 0,0 0 0,0 0 0,0 0 1,0 0-1,0 0 0,0 0 0,0 0 0,0 0 0,0 0 0,0 0 1,-1 0-1,-1 12-71,-2 19 7,4-17 76,1 1 0,0 0 0,1 0 0,0-1 0,6 17 0,-7-27-85,0-1-1,0 1 1,0-1 0,1 0-1,0 1 1,-1-1-1,1 0 1,0 0 0,0 0-1,1 0 1,-1 0-1,1-1 1,-1 1 0,1-1-1,0 1 1,0-1-1,0 0 1,0 0 0,0 0-1,1-1 1,-1 1-1,0-1 1,1 0 0,-1 0-1,1 0 1,6 1-1,-7-2-142,-1-1 0,0 1 0,1 0 0,-1-1 0,0 0-1,1 0 1,-1 1 0,0-1 0,0 0 0,1-1 0,-1 1 0,0 0-1,0-1 1,-1 1 0,1-1 0,0 1 0,0-1 0,-1 0-1,1 0 1,-1 0 0,1 0 0,-1 0 0,0 0 0,0 0-1,0-1 1,0 1 0,0 0 0,-1 0 0,1-3 0,9-28-5163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6.840"/>
    </inkml:context>
    <inkml:brush xml:id="br0">
      <inkml:brushProperty name="width" value="0.025" units="cm"/>
      <inkml:brushProperty name="height" value="0.025" units="cm"/>
    </inkml:brush>
  </inkml:definitions>
  <inkml:trace contextRef="#ctx0" brushRef="#br0">2 316 16047,'0'0'3662,"-1"9"-2733,1 5-569,1 0 0,0 0 0,1-1-1,1 1 1,0 0 0,1-1 0,0 0 0,1 0-1,11 19 1,-10-19-224,4 9-62,0 0 1,2-1-1,0 0 1,2-1-1,0-1 0,25 26 1,-39-44-70,1 0 1,0 0-1,0 0 1,0 0-1,0 0 1,0-1-1,0 1 1,0 0-1,0-1 1,1 1-1,-1-1 1,0 1-1,0-1 1,0 0-1,1 0 1,-1 1-1,0-1 1,0 0-1,1 0 1,-1 0 0,0 0-1,1 0 1,-1 0-1,2-1 1,-1 0 8,0 0-1,-1 0 1,1-1 0,-1 1 0,1 0 0,-1-1 0,0 1 0,1-1 0,-1 1 0,0-1 0,0 0 0,0 1 0,0-1 0,1-3 0,3-9-23,-1-1 0,0 1 0,2-23 0,-4 22-222,2-30-222,-4 36 425,1 1 0,0-1 1,0 0-1,0 0 0,4-10 1,-3 21 47,-1-1 0,1 1 0,-1 0 0,0 0 0,1-1 0,-1 1 1,0 0-1,0 0 0,0 0 0,1 4 0,-2-6-17,6 18 179,-1-5-150,0 0 0,0-1-1,1 1 1,14 19 0,-19-30-23,0-1 1,0 1-1,0 0 1,1-1-1,-1 1 1,1-1-1,-1 1 1,1-1-1,-1 0 1,1 0-1,0 0 1,0 0-1,0 0 1,-1 0-1,1 0 1,0-1-1,0 1 1,0-1-1,0 1 1,0-1-1,0 0 1,0 0-1,0 1 1,0-2-1,0 1 1,1 0-1,-1 0 1,0-1-1,0 1 1,0-1-1,-1 1 1,1-1-1,0 0 1,0 0-1,0 0 1,0 0-1,-1 0 1,1 0-1,2-2 1,8-9-15,0 0 0,-1-1 0,0 0 0,-1-1 0,-1 0 0,0 0 0,-1-1 0,9-21 0,17-30-911,-34 67 909,0-1 0,0 0-1,0 1 1,1-1 0,-1 1 0,0-1 0,0 0 0,0 1 0,0-1 0,0 0 0,0 1 0,1-1 0,-1 0 0,0 1 0,0-1-1,1 0 1,-1 1 0,0-1 0,0 0 0,1 0 0,-1 1 0,0-1 0,1 0 0,-1 0 0,0 0 0,1 0 0,-1 1 0,0-1 0,1 0-1,-1 0 1,0 0 0,1 0 0,-1 0 0,1 0 0,-1 0 0,0 0 0,1 0 0,-1 0 0,1 0 0,-1 0 0,0 0 0,1 0-1,-1 0 1,0 0 0,1-1 0,-1 1 0,0 0 0,1 0 0,-1 0 0,0-1 0,1 1 0,-1 0 0,0 0 0,0-1 0,1 1 0,-1 0-1,0-1 1,0 1 0,1 0 0,-1 0 0,0-1 0,0 1 0,0-1 0,0 1 0,0 0 0,1-1 0,-1 1 0,0 0 0,0-1 0,7 36 364,-6-27-273,1 3 71,1 0-1,0 1 1,0-1-1,10 20 1,-12-29-128,-1-1 1,1 1-1,0-1 0,0 1 1,0-1-1,-1 1 0,1-1 0,1 0 1,-1 0-1,0 1 0,0-1 1,0 0-1,1 0 0,-1 0 1,0 0-1,1 0 0,-1 0 1,1-1-1,-1 1 0,1 0 1,0-1-1,-1 1 0,1-1 1,-1 0-1,1 1 0,0-1 0,0 0 1,-1 0-1,1 0 0,0 0 1,-1 0-1,1-1 0,0 1 1,-1 0-1,1-1 0,-1 0 1,1 1-1,0-1 0,-1 0 1,1 1-1,-1-1 0,0 0 1,1 0-1,1-2 0,8-8 8,0 0-1,-1 0 0,0-1 0,0 0 1,-2-1-1,1 0 0,-2 0 1,8-19-1,24-36-305,-39 67 263,0 1 0,0-1 0,0 1 1,0 0-1,1-1 0,-1 1 0,0 0 1,0-1-1,1 1 0,-1 0 0,0-1 1,0 1-1,1 0 0,-1 0 1,0-1-1,1 1 0,-1 0 0,0 0 1,1 0-1,-1 0 0,0-1 0,1 1 1,-1 0-1,1 0 0,-1 0 0,0 0 1,1 0-1,-1 0 0,0 0 0,1 0 1,-1 0-1,1 0 0,-1 0 1,0 0-1,1 0 0,-1 0 0,1 0 1,-1 0-1,0 1 0,1-1 0,-1 0 1,0 0-1,1 0 0,-1 1 0,0-1 1,1 0-1,-1 0 0,0 1 1,0-1-1,1 0 0,-1 1 0,0-1 1,0 0-1,1 1 0,-1-1 0,0 0 1,0 1-1,0-1 0,0 0 0,0 1 1,0-1-1,0 1 0,1-1 0,-1 1 1,12 43 45,2 2 21,-12-45-48,-1 1 0,1-1 1,-1 0-1,1 0 0,-1 0 1,1 0-1,0-1 0,-1 1 1,1 0-1,0-1 0,-1 1 0,1-1 1,0 0-1,0 1 0,0-1 1,-1 0-1,1 0 0,0 0 1,0 0-1,0-1 0,0 1 1,-1 0-1,1-1 0,0 1 0,0-1 1,-1 0-1,1 1 0,0-1 1,-1 0-1,3-2 0,7-3 21,0-2 0,0 0 0,11-10-1,-9 7-118,9-5-36,-2-2 0,0 0 0,-1-1 0,0-1 1,21-31-1,-34 41 186,1-1 1,-2 0 0,1-1-1,-1 1 1,-1-1 0,0 0 0,-1 0-1,0 0 1,-1-1 0,-1 1-1,1 0 1,-2-1 0,-1-21-1,1 33-63,0 0-1,0 0 1,0 0-1,1 1 1,-1-1 0,0 0-1,-1 0 1,1 0-1,0 0 1,0 0-1,0 0 1,0 1-1,-1-1 1,1 0-1,0 0 1,-1 0-1,1 1 1,-1-1-1,1 0 1,-1 0-1,1 1 1,-1-1-1,1 0 1,-1 1 0,0-1-1,1 1 1,-1-1-1,0 1 1,0-1-1,1 1 1,-1-1-1,0 1 1,0 0-1,0 0 1,0-1-1,1 1 1,-1 0-1,0 0 1,0 0-1,0 0 1,0 0-1,0 0 1,0 0-1,1 0 1,-1 0 0,0 0-1,0 0 1,0 1-1,0-1 1,1 0-1,-1 1 1,0-1-1,0 0 1,0 1-1,1-1 1,-1 1-1,0 0 1,0 0-1,-4 2-5,0 1-1,0 0 1,1-1-1,0 2 1,0-1-1,0 0 1,-5 8-1,3-1 85,1 0-1,0 0 0,1 1 0,0 0 1,0 0-1,1 0 0,1 0 0,-1 14 1,2-23-54,1 1 0,-1 0 0,1-1 1,0 1-1,1 0 0,-1 0 0,0-1 1,1 1-1,0 0 0,0-1 0,0 1 0,0-1 1,1 1-1,-1-1 0,1 0 0,0 1 1,0-1-1,0 0 0,0 0 0,1 0 1,-1-1-1,1 1 0,0-1 0,-1 1 1,1-1-1,0 0 0,1 0 0,-1 0 1,0 0-1,7 2 0,-1-2-39,-1 0 0,1 0-1,0-1 1,0 0 0,1-1 0,-1 0 0,0-1-1,0 1 1,0-2 0,0 1 0,0-1 0,-1-1-1,11-3 1,-9 2-835,0-1-1,0 0 1,0-1 0,-1 1-1,0-2 1,13-11-1,17-22-9473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8.243"/>
    </inkml:context>
    <inkml:brush xml:id="br0">
      <inkml:brushProperty name="width" value="0.025" units="cm"/>
      <inkml:brushProperty name="height" value="0.025" units="cm"/>
    </inkml:brush>
  </inkml:definitions>
  <inkml:trace contextRef="#ctx0" brushRef="#br0">90 236 11082,'0'0'5718,"-10"10"-3876,2-2-1611,1 0 0,0 0 0,0 1 0,1 0 0,1 0 0,-1 1 0,1-1 0,1 1 0,0 0 0,0 1 0,1-1 1,0 1-1,-1 11 0,1-5-129,1 0 1,1 0 0,0 1 0,1-1 0,1 0-1,1 0 1,4 23 0,-5-39-99,-1 0-1,0 0 1,1 0 0,-1-1 0,0 1 0,1 0-1,-1 0 1,1 0 0,-1 0 0,1-1-1,0 1 1,-1 0 0,1-1 0,0 1 0,-1 0-1,1-1 1,0 1 0,0-1 0,0 1-1,-1-1 1,1 1 0,0-1 0,0 0 0,0 1-1,0-1 1,0 0 0,0 0 0,0 0 0,0 0-1,0 0 1,0 0 0,0 0 0,-1 0-1,1 0 1,0 0 0,0 0 0,0 0 0,0-1-1,0 1 1,0 0 0,0-1 0,0 1-1,-1-1 1,1 1 0,0-1 0,0 1 0,0-1-1,-1 0 1,2-1 0,3-2 66,-1 0 0,0 0-1,0-1 1,0 0 0,-1 0 0,6-8 0,4-17 43,0-1 0,-2 0 0,-1-1 0,-1 0 0,-2-1 0,-2 0 0,-1 0 0,-1 0 0,-2 0 1,-6-67-1,-3 62 59,8 37-151,0 0 0,0 0 0,0 0 0,-1 0 0,1-1 0,0 1 1,-1 0-1,1 0 0,-1 0 0,1 0 0,-1 0 0,1 0 0,-1 0 0,0 1 1,1-1-1,-1 0 0,0 0 0,0 0 0,0 1 0,0-1 0,1 0 0,-1 1 0,0-1 1,0 1-1,0-1 0,0 1 0,-2-1 0,2 2-7,0 0-1,0 0 1,0 0 0,0 0 0,0 0-1,1 0 1,-1 1 0,0-1 0,1 0-1,-1 0 1,1 1 0,0-1-1,-1 0 1,1 1 0,0-1 0,0 1-1,0-1 1,0 0 0,0 1-1,0-1 1,0 3 0,0 1 20,-1 15 15,0 1 0,2 0 0,0 0 0,1-1 0,1 1 0,1-1 0,0 0 0,2 0 0,1 0 0,0-1 0,13 24 0,-19-40-43,0-1 0,0 0 1,0 1-1,1-1 0,-1 0 1,1 0-1,-1 0 0,1 0 1,0-1-1,0 1 1,0 0-1,0-1 0,0 1 1,0-1-1,0 1 0,0-1 1,1 0-1,-1 0 0,0 0 1,1 0-1,-1-1 0,1 1 1,-1-1-1,1 1 1,-1-1-1,1 0 0,-1 0 1,1 0-1,0 0 0,-1-1 1,1 1-1,-1-1 0,5-1 1,-3 0 1,1-1 1,0 0-1,-1 0 1,0 0-1,0-1 1,0 0-1,0 1 1,0-1-1,-1-1 1,0 1-1,0 0 1,0-1-1,0 0 1,-1 0-1,3-5 1,0-5-32,0 0 0,-1 0 0,-1-1 0,-1 1 0,0-1 0,-1 1 0,0-1 0,-1 0 0,-3-20 0,-4 23 46,7 12-24,-1 1 1,1 0-1,0 0 1,0 0-1,0-1 1,0 1-1,0 0 1,-1 0-1,1 0 1,0 0-1,0 0 1,0 0-1,-1-1 1,1 1-1,0 0 1,0 0-1,0 0 1,-1 0-1,1 0 1,0 0-1,0 0 1,0 0-1,-1 0 1,1 0-1,0 0 1,0 0-1,-1 0 1,1 0-1,0 0 1,0 0-1,0 0 1,-1 0-1,1 1 1,0-1-1,0 0 1,0 0-1,-1 0 1,1 0-1,0 0 1,0 0-1,0 1 1,0-1-1,-1 0 1,1 0-1,0 0 1,0 0-1,0 1 1,0-1 0,0 0-1,0 0 1,0 0-1,0 1 1,0-1-1,-1 0 1,1 0-1,0 0 1,0 1-1,0-1 1,0 0-1,0 0 1,0 1-1,0-1 1,0 0-1,1 0 1,-1 0-1,0 1 1,-2 11 11,0 1 1,1-1 0,1 1 0,0-1 0,1 0 0,0 1-1,1-1 1,1 0 0,0 1 0,0-1 0,1-1-1,0 1 1,12 19 0,-16-29-7,1 0 0,0 0-1,1-1 1,-1 1 0,0-1 0,0 1-1,1-1 1,-1 1 0,1-1 0,-1 0-1,1 0 1,0 0 0,-1 0 0,1 0-1,0 0 1,0 0 0,-1 0 0,1-1-1,0 1 1,0-1 0,0 1 0,0-1-1,0 0 1,0 0 0,0 0 0,0 0-1,0 0 1,0 0 0,0-1 0,0 1-1,0 0 1,3-2 0,-2 0 8,0 0 1,1 0-1,-1-1 1,0 1 0,0-1-1,0 0 1,-1 1-1,1-1 1,-1 0-1,1-1 1,-1 1 0,0 0-1,0-1 1,-1 1-1,3-5 1,-1-3-10,0 0 1,-1 0-1,0-1 0,0 1 1,-1-12-1,2-14 2,22 74-412,-20-28 408,-1-1 1,2 1-1,-1-1 0,1 0 1,1 0-1,-1-1 1,14 12-1,-19-18-1,1 1-1,0-1 1,0 0 0,-1 1 0,1-1 0,0 0 0,0 0-1,0 0 1,0-1 0,0 1 0,0 0 0,0-1 0,0 0-1,1 1 1,-1-1 0,0 0 0,0 0 0,0 0 0,0 0-1,1 0 1,-1-1 0,0 1 0,0-1 0,0 1-1,0-1 1,0 0 0,0 0 0,0 0 0,0 0 0,0 0-1,0 0 1,-1 0 0,1-1 0,0 1 0,-1-1 0,1 1-1,-1-1 1,0 1 0,1-1 0,-1 0 0,1-3 0,0 3 3,0-1 0,0 1 1,0-1-1,-1 0 1,1 0-1,-1 1 1,0-1-1,1 0 0,-2 0 1,1 0-1,0-1 1,-1 1-1,1 0 1,-1 0-1,0 0 1,0 0-1,0-1 0,0 1 1,-1 0-1,1 0 1,-2-3-1,1 3 10,-1 1 0,0-1 0,1 1 0,-1-1 0,0 1 0,-1 0-1,1 0 1,0 0 0,-1 0 0,1 0 0,-1 0 0,1 1 0,-1-1 0,0 1 0,1 0 0,-1 0 0,0 0 0,0 0-1,0 0 1,-6 0 0,-65-4 167,61 5-202,13 0 18,0 0 0,0 0 0,0-1 0,0 1-1,0 0 1,0 0 0,0-1 0,-1 1 0,1 0-1,0 0 1,0-1 0,0 1 0,0 0 0,0 0-1,0 0 1,0-1 0,1 1 0,-1 0-1,0 0 1,0-1 0,0 1 0,0 0 0,0 0-1,0 0 1,0-1 0,0 1 0,1 0 0,-1 0-1,0 0 1,0-1 0,0 1 0,0 0 0,1 0-1,-1 0 1,0 0 0,0 0 0,0-1 0,1 1-1,-1 0 1,0 0 0,0 0 0,0 0 0,1 0-1,-1 0 1,0 0 0,0 0 0,1 0 0,-1 0-1,12-9-196,10-1-1059,87-44-5002,-40 11-1412,-25 11 1320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8.655"/>
    </inkml:context>
    <inkml:brush xml:id="br0">
      <inkml:brushProperty name="width" value="0.025" units="cm"/>
      <inkml:brushProperty name="height" value="0.025" units="cm"/>
    </inkml:brush>
  </inkml:definitions>
  <inkml:trace contextRef="#ctx0" brushRef="#br0">95 232 16207,'-8'11'2232,"-6"8"-1166,1 0 0,1 1 0,-12 27 0,20-39-809,0 0 1,1 0 0,0 0 0,1 0-1,-1 0 1,2 0 0,-1 1 0,1-1 0,0 0-1,1 1 1,0-1 0,1 1 0,-1-1-1,4 13 1,-4-20-248,1 1 1,0-1-1,-1 0 0,1 0 0,0 0 1,0 0-1,0 0 0,0 0 0,0 0 1,0 0-1,0 0 0,0 0 0,0 0 1,1 0-1,-1-1 0,0 1 0,1-1 1,-1 1-1,0-1 0,1 1 0,-1-1 1,0 0-1,1 0 0,-1 1 0,1-1 1,-1 0-1,0 0 0,1 0 0,-1-1 1,1 1-1,-1 0 0,0 0 0,1-1 1,-1 1-1,0-1 0,1 1 0,-1-1 1,0 0-1,0 0 0,0 1 0,2-2 1,4-2 17,1 0-1,-1-1 1,0 0 0,-1 0 0,11-10 0,-6 2-40,0-1-1,-1-1 1,0 0 0,-1 0 0,-1-1-1,-1 0 1,0-1 0,-1 1 0,-1-1-1,0 0 1,-1-1 0,-1 1-1,-1-1 1,0 0 0,-1 1 0,-1-1-1,-1 0 1,-1 1 0,-4-24-1,3 32 47,0 0-1,-1 1 0,0-1 1,0 1-1,-1 0 0,0 0 0,0 1 1,-12-13-1,16 19-35,0-1 0,0 1 0,0-1 0,-1 1 1,1 0-1,0 0 0,-1-1 0,1 1 0,-1 0 0,0 0 0,1 1 1,-1-1-1,0 0 0,1 0 0,-1 1 0,0-1 0,0 1 0,0 0 0,0-1 1,1 1-1,-1 0 0,0 0 0,0 0 0,0 0 0,0 1 0,0-1 1,1 0-1,-1 1 0,0-1 0,0 1 0,1 0 0,-1-1 0,0 1 1,1 0-1,-1 0 0,0 0 0,1 0 0,0 1 0,-1-1 0,1 0 1,0 1-1,-1-1 0,1 0 0,0 1 0,0 0 0,0-1 0,0 1 1,-1 2-1,-2 5-10,0-1 1,0 1-1,1-1 1,0 1-1,0 0 1,1 0-1,0 0 1,1 1-1,0-1 1,1 0-1,-1 1 1,3 14-1,-2-22 9,1-1 0,0 1-1,-1-1 1,1 0 0,0 1-1,0-1 1,0 0 0,0 1-1,0-1 1,0 0 0,0 0-1,0 0 1,0 0 0,0 0 0,1 0-1,-1 0 1,0-1 0,1 1-1,-1 0 1,1-1 0,-1 1-1,1-1 1,-1 1 0,1-1-1,-1 0 1,1 1 0,1-1-1,53 2 11,-39-2-70,-3 0-158,0 0 1,0 2 0,0 0 0,-1 0-1,27 9 1,-33-8 168,0 0-1,-1 1 1,0-1-1,0 1 1,0 1 0,0-1-1,0 1 1,-1 0-1,0 0 1,0 0 0,0 1-1,-1 0 1,5 8-1,7 15-463,2 3-3324,-13-27-1012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9.313"/>
    </inkml:context>
    <inkml:brush xml:id="br0">
      <inkml:brushProperty name="width" value="0.025" units="cm"/>
      <inkml:brushProperty name="height" value="0.025" units="cm"/>
    </inkml:brush>
  </inkml:definitions>
  <inkml:trace contextRef="#ctx0" brushRef="#br0">1 308 4837,'0'0'15764,"3"13"-15358,13 48 134,4 0 1,2-2-1,39 77 1,-59-133-486,-1 0 0,0 0 1,1-1-1,0 1 1,0 0-1,0-1 0,0 0 1,0 0-1,0 1 1,1-1-1,-1 0 1,1-1-1,-1 1 0,1 0 1,0-1-1,4 2 1,-5-3 9,-1 0-1,1 0 1,0 0 0,0 0 0,0 0 0,0-1 0,0 1 0,0-1 0,0 1 0,0-1 0,-1 0 0,1 1 0,0-1 0,0 0-1,-1 0 1,1 0 0,-1-1 0,1 1 0,-1 0 0,1-1 0,-1 1 0,0-1 0,0 1 0,0-1 0,0 1 0,0-1 0,1-2 0,20-31 300,-3-1 1,-1-1 0,-1-1 0,-2 0 0,-2-1 0,10-51 0,-10 24-215,-3 0 0,-3-2 0,-1-69 0,-9 213-4298,1 10-5586,2-54 3776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9.836"/>
    </inkml:context>
    <inkml:brush xml:id="br0">
      <inkml:brushProperty name="width" value="0.025" units="cm"/>
      <inkml:brushProperty name="height" value="0.025" units="cm"/>
    </inkml:brush>
  </inkml:definitions>
  <inkml:trace contextRef="#ctx0" brushRef="#br0">1 295 5285,'0'0'12412,"8"5"-10592,-6-4-1682,0 1 1,1-1-1,-1 0 0,0 0 0,1 1 1,0-2-1,-1 1 0,1 0 0,0-1 1,-1 1-1,1-1 0,5 0 0,-6 0-34,0-1-1,1 0 1,-1 0 0,0 0-1,0 0 1,0 0-1,0-1 1,0 1-1,0-1 1,0 1-1,0-1 1,0 0-1,-1 0 1,1 0 0,-1 0-1,0 0 1,1 0-1,-1 0 1,0 0-1,1-3 1,6-11 191,-1-1 1,0 0 0,-2 0-1,0 0 1,0-1-1,-2 0 1,0 0-1,-1 0 1,-1 0-1,-1-20 1,0 38-295,0 0 0,-1 1-1,1-1 1,0 1 0,0-1 0,0 0-1,-1 1 1,1-1 0,0 0 0,0 1 0,-1-1-1,1 0 1,0 0 0,-1 1 0,1-1 0,0 0-1,-1 0 1,1 1 0,-1-1 0,1 0-1,0 0 1,-1 0 0,1 0 0,-1 0 0,1 0-1,0 0 1,-1 1 0,1-1 0,-1 0 0,1-1-1,0 1 1,-1 0 0,1 0 0,-1 0-1,1 0 1,0 0 0,-1 0 0,1 0 0,-1-1-1,1 1 1,0 0 0,-1 0 0,1 0 0,0-1-1,-1 1 1,1 0 0,0 0 0,-1-1-1,1 1 1,0 0 0,0-1 0,-1 1 0,1-1-1,0 1 1,0 0 0,0-1 0,0 1 0,-1 0-1,1-1 1,0 1 0,0-1 0,0 1-1,0-1 1,0 1 0,0 0 0,0-1 0,0 1-1,0-1 1,1 0 0,-22 27-157,16-12 130,1 0 0,0 1 0,1-1 1,1 1-1,0 0 0,1 0 0,0 0 1,1 0-1,1 0 0,3 18 1,-3-31 19,0-1 1,-1 1 0,1 0 0,0-1-1,0 1 1,0-1 0,0 0 0,0 1 0,0-1-1,1 0 1,-1 0 0,0 1 0,1-1 0,-1 0-1,1 0 1,-1-1 0,1 1 0,-1 0-1,1 0 1,0-1 0,-1 1 0,1-1 0,0 0-1,-1 1 1,1-1 0,0 0 0,0 0-1,-1 0 1,1 0 0,0 0 0,0 0 0,-1-1-1,4 0 1,58-14-132,135-50-216,-197 65 367,-1-1 0,1 1-1,0-1 1,0 1-1,-1-1 1,1 0 0,0 1-1,-1-1 1,1 0-1,0 0 1,-1 0 0,1 0-1,-1 1 1,0-1-1,1 0 1,-1 0 0,0 0-1,1 0 1,-1 0 0,0 0-1,0 0 1,0 0-1,0 0 1,0 0 0,0 0-1,0 0 1,0 0-1,0 0 1,0 0 0,-1 0-1,1 0 1,0 0 0,-1 1-1,0-2 1,-14-30 492,-1 13-107,0 1 0,-30-26 0,-7-7 165,95 48-2630,-19 3 987,42-2-6853,-36-7-1031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9.891"/>
    </inkml:context>
    <inkml:brush xml:id="br0">
      <inkml:brushProperty name="width" value="0.025" units="cm"/>
      <inkml:brushProperty name="height" value="0.025" units="cm"/>
    </inkml:brush>
  </inkml:definitions>
  <inkml:trace contextRef="#ctx0" brushRef="#br0">83 66 13741,'0'0'6961,"-7"11"-6315,-5 12-39,1 1 0,1 0 0,1 1 0,1 0 0,1 0 0,-6 50 1,10-42-518,1 52 1,2-85-121,0 1 0,0 0 1,0 0-1,0-1 0,0 1 0,0 0 0,0-1 1,0 1-1,0 0 0,0-1 0,1 1 0,-1 0 1,0 0-1,0-1 0,1 1 0,-1-1 0,0 1 1,1 0-1,-1-1 0,1 1 0,-1-1 0,1 1 0,-1-1 1,1 1-1,-1-1 0,1 1 0,-1-1 0,1 0 1,0 1-1,-1-1 0,1 0 0,0 1 0,-1-1 1,1 0-1,0 0 0,-1 0 0,1 0 0,0 1 1,0-1-1,-1 0 0,1 0 0,0 0 0,-1-1 1,1 1-1,0 0 0,-1 0 0,2-1 0,1 0-50,0 0-1,-1 0 1,1 0-1,-1 0 1,1-1-1,-1 0 0,0 1 1,1-1-1,-1 0 1,3-4-1,6-10 15,-1-2 1,0 1-1,-1-1 0,-2-1 1,11-34-1,-14 42 252,-10 27-37,1 0 0,0 0-1,2 0 1,0 1 0,0-1 0,2 1 0,-1 18-1,2-34-160,0 0-1,0 0 0,1 0 0,-1 0 1,0 0-1,0 0 0,0 0 0,1 0 0,-1 0 1,1 0-1,-1 0 0,1 0 0,-1 0 0,1 0 1,-1-1-1,1 1 0,0 0 0,-1 0 1,1-1-1,0 1 0,-1 0 0,1-1 0,0 1 1,0-1-1,0 1 0,0-1 0,0 1 0,0-1 1,0 0-1,0 1 0,0-1 0,0 0 1,0 0-1,0 0 0,0 0 0,0 1 0,0-2 1,0 1-1,0 0 0,0 0 0,0 0 1,0 0-1,0-1 0,0 1 0,0-1 0,3 0-15,-1 0 0,0 0-1,0-1 1,1 1-1,-1-1 1,0 0 0,-1 0-1,1 0 1,0 0-1,-1-1 1,5-4 0,6-16-107,-2 1 1,0-2 0,-2 1 0,0-1 0,-2-1 0,8-44-1,17-55 210,-24 99 34,11-23 1004,-24 79-56,-2-3-1031,1 0-1,1 0 1,-2 54-1,8 87 43,0-145-67,5 12-878,-5-33 320,-4-8 33,-8-10 112,-14-19-6,-1 2-1,-42-39 1,35 38 755,33 33-328,0 0 0,0 0 0,0-1 1,-1 1-1,1 0 0,0 0 1,0 0-1,0-1 0,0 1 0,0 0 1,0 0-1,0 0 0,-1-1 0,1 1 1,0 0-1,0 0 0,0-1 0,0 1 1,0 0-1,0 0 0,0-1 1,0 1-1,0 0 0,0 0 0,0-1 1,0 1-1,0 0 0,1 0 0,-1-1 1,0 1-1,0 0 0,0 0 1,0 0-1,0-1 0,0 1 0,1 0 1,-1 0-1,0 0 0,0-1 0,0 1 1,0 0-1,1 0 0,-1 0 0,0 0 1,0 0-1,0 0 0,1-1 1,-1 1-1,0 0 0,0 0 0,1 0 1,-1 0-1,0 0 0,0 0 0,1 0 1,-1 0-1,28-5 931,49 5 795,-61 0-1575,13 0-515,1 1-2433,0-2-1,0 0 0,55-11 0,-56 4-6873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0.338"/>
    </inkml:context>
    <inkml:brush xml:id="br0">
      <inkml:brushProperty name="width" value="0.025" units="cm"/>
      <inkml:brushProperty name="height" value="0.025" units="cm"/>
    </inkml:brush>
  </inkml:definitions>
  <inkml:trace contextRef="#ctx0" brushRef="#br0">12 161 11787,'0'0'3817,"-2"-8"-1110,1 5-2445,-1-1-98,1 1 1,0 0-1,0-1 1,0 1 0,0 0-1,1-1 1,-1 1 0,1-1-1,0 1 1,0-1-1,0 1 1,0-1 0,1 1-1,0-1 1,-1 1 0,1 0-1,0-1 1,1 1-1,-1 0 1,1 0 0,-1 0-1,1 0 1,0 0-1,3-4 1,0 1-56,0 1-1,0 0 0,1 0 1,-1 0-1,1 1 0,0-1 1,0 1-1,1 1 0,-1-1 1,1 1-1,0 1 1,0-1-1,0 1 0,0 0 1,0 0-1,0 1 0,1 0 1,-1 1-1,9-1 1,-14 2-105,0-1 0,-1 1 1,1 0-1,0-1 0,-1 1 1,1 0-1,-1 0 1,1 0-1,-1 0 0,0 0 1,1 1-1,-1-1 1,0 0-1,0 0 0,0 1 1,0-1-1,0 1 1,0-1-1,0 1 0,0 0 1,-1-1-1,1 1 1,-1 0-1,1-1 0,-1 1 1,1 0-1,-1-1 1,0 3-1,1 56 229,-2-51-193,-2 12 9,0 0 1,-2-1 0,0 1-1,-9 20 1,7-23 144,2-1 1,0 2-1,0-1 1,2 0-1,-2 27 1,5-45-182,0 1 1,0 0 0,0 0 0,0-1 0,0 1-1,0 0 1,1 0 0,-1-1 0,0 1-1,0 0 1,0 0 0,1-1 0,-1 1 0,0 0-1,1-1 1,-1 1 0,1-1 0,-1 1 0,1 0-1,-1-1 1,1 1 0,-1-1 0,1 1-1,0-1 1,-1 0 0,1 1 0,0-1 0,-1 1-1,1-1 1,0 0 0,-1 0 0,1 1 0,0-1-1,0 0 1,-1 0 0,1 0 0,0 0-1,0 0 1,-1 0 0,1 0 0,0 0 0,0 0-1,-1 0 1,1-1 0,0 1 0,0 0 0,-1 0-1,2-1 1,37-18 325,-5-6-539,-2-1-1,-1-2 1,39-42 0,-67 66-419,1 0 0,-1 0-1,0-1 1,0 1 0,0-1 0,-1 0-1,1 0 1,-1 0 0,2-8 0,-7 5-3198,-13 5-2616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0.722"/>
    </inkml:context>
    <inkml:brush xml:id="br0">
      <inkml:brushProperty name="width" value="0.025" units="cm"/>
      <inkml:brushProperty name="height" value="0.025" units="cm"/>
    </inkml:brush>
  </inkml:definitions>
  <inkml:trace contextRef="#ctx0" brushRef="#br0">1 117 14221,'0'0'7624,"73"-44"-7496,-39 19-288,-4 2-2755,0-2-3779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1.849"/>
    </inkml:context>
    <inkml:brush xml:id="br0">
      <inkml:brushProperty name="width" value="0.025" units="cm"/>
      <inkml:brushProperty name="height" value="0.025" units="cm"/>
    </inkml:brush>
  </inkml:definitions>
  <inkml:trace contextRef="#ctx0" brushRef="#br0">93 493 9289,'0'0'13346,"1"-10"-13272,6-23-44,-4 20-11,0 1-1,0-1 1,-1 0 0,-1 0-1,0 0 1,-2-25 0,0 37-13,1-1 1,0 1 0,-1 0 0,1-1-1,-1 1 1,1 0 0,-1 0-1,0 0 1,0-1 0,1 1 0,-1 0-1,0 0 1,0 0 0,0 0 0,0 0-1,0 0 1,-1 1 0,1-1 0,0 0-1,0 0 1,0 1 0,-1-1-1,1 1 1,0-1 0,-1 1 0,1 0-1,0-1 1,-1 1 0,1 0 0,-1 0-1,1 0 1,-3 0 0,2 0 9,-1 1 0,1-1 0,0 1 0,-1-1 0,1 1 1,0 0-1,0 0 0,0 0 0,0 0 0,0 0 0,0 0 0,0 0 0,0 1 1,0-1-1,0 1 0,1 0 0,-1-1 0,-2 4 0,-2 9 14,0 0-1,1 0 1,0 1 0,1-1-1,1 1 1,0 0-1,1 0 1,1 1 0,0-1-1,3 28 1,-2-40 1,0 0 0,0 0 1,1 0-1,-1 0 0,1 0 0,-1 0 1,1 0-1,0 0 0,0 0 1,0 0-1,1 0 0,-1-1 0,1 1 1,-1 0-1,1-1 0,0 0 1,0 1-1,0-1 0,0 0 0,1 0 1,-1 0-1,0 0 0,1 0 1,0-1-1,5 3 0,-4-2-7,0-1-1,0 0 0,0-1 1,0 1-1,0-1 1,0 0-1,0 0 0,0 0 1,0 0-1,0-1 0,0 1 1,0-1-1,0 0 1,0-1-1,0 1 0,0-1 1,0 1-1,-1-1 1,6-3-1,4-5-91,-1 0-1,0-1 1,0 0-1,-1-1 1,11-15-1,-11 14-33,0 0-1,1 0 1,1 1-1,17-13 0,-29 24 122,0 0-1,0 1 0,0-1 1,-1 0-1,1 1 0,0-1 0,0 1 1,0-1-1,0 1 0,0 0 1,0-1-1,0 1 0,0 0 0,0 0 1,0 0-1,0-1 0,1 1 1,-1 0-1,0 0 0,0 1 0,0-1 1,0 0-1,0 0 0,0 0 1,0 1-1,0-1 0,0 1 0,0-1 1,0 0-1,0 1 0,0 0 0,0-1 1,-1 1-1,1 0 0,0-1 1,0 1-1,-1 0 0,1 0 0,0 0 1,-1-1-1,1 1 0,0 0 1,-1 0-1,0 0 0,1 0 0,-1 0 1,1 0-1,-1 0 0,0 0 1,0 0-1,0 2 0,3 9 339,0 0 0,-2 0-1,2 22 1,-2-15-439,-1-15 102,6 33 529,-3-31-273,-1-25-219,-2-1-294,1 0-1,1 0 0,1-1 1,1 1-1,0 1 1,2-1-1,0 1 1,1 0-1,12-22 1,-18 40 248,-1-1 1,1 0 0,1 1 0,-1-1-1,0 0 1,0 1 0,0-1 0,1 1-1,-1 0 1,1-1 0,-1 1 0,1 0-1,-1 0 1,1 0 0,0 0 0,0 0-1,-1 1 1,1-1 0,0 0 0,0 1-1,0-1 1,0 1 0,0 0 0,0-1-1,0 1 1,0 0 0,0 0 0,0 1 0,0-1-1,0 0 1,-1 1 0,1-1 0,0 1-1,3 0 1,-2 1 7,0 1-1,1-1 1,-1 0 0,0 1-1,0 0 1,-1-1 0,1 1-1,0 0 1,-1 1 0,0-1-1,0 0 1,0 1 0,0-1-1,0 1 1,1 6 0,6 44 407,-9-45-334,1 0 1,0 1-1,1-1 0,0 0 1,0 0-1,6 15 1,-9-28-53,1 0 1,-1-1 0,1 1-1,0-1 1,0 1 0,0-1 0,1-5-1,0-15 110,-4 8-142,-1 0 0,-1 0 0,-1 1 0,0-1 0,-1 2 0,-9-17 0,1 0-6,16 34-21,1 0 0,0 0 0,0 0 0,1 0-1,-1-1 1,0 1 0,1-1 0,-1 1-1,0-1 1,1 0 0,0 0 0,-1 0-1,1 0 1,0-1 0,-1 1 0,1-1-1,0 1 1,-1-1 0,1 0 0,0 0 0,0 0-1,0-1 1,-1 1 0,6-2 0,0 1 35,0 0 1,0-1 0,1 0 0,-1 0-1,-1-1 1,1 0 0,12-7-1,-7 1-18,-1 0 1,0-1-1,0-1 0,-1 0 0,-1-1 0,0 1 0,0-2 0,-1 0 0,-1 0 0,8-15 0,-18 37-59,1-1 0,1 1 0,0 0 0,0 0 0,2 10 0,0 11 230,-3-24-86,1 0 1,0 1-1,1-1 1,-1 1-1,1-1 1,1 1-1,2 9 1,-3-14-72,1 0 1,-1-1 0,0 1-1,1 0 1,0 0 0,-1-1 0,1 1-1,0-1 1,0 1 0,-1-1-1,1 0 1,0 0 0,1 0-1,-1 0 1,0 0 0,0 0 0,0 0-1,0-1 1,1 1 0,-1-1-1,0 0 1,1 1 0,-1-1-1,0 0 1,3-1 0,3 1 12,-1-1 0,1-1 1,0 1-1,-1-1 0,1-1 0,-1 1 0,0-1 1,0 0-1,0-1 0,0 0 0,0 0 1,-1 0-1,0-1 0,7-7 0,15-13-132,39-47 0,-52 55 55,-5 5 16,24-26-105,-33 37 126,1 0 0,-1 0 0,0-1 0,1 1 0,-1 0 0,1 0 0,0 0 0,-1 1 0,1-1 0,0 0 0,-1 1 0,1-1 0,0 1 0,0-1 0,0 1 0,-1 0 0,1 0 0,0 0 0,0 0 0,0 0 0,3 1 0,-3 0 49,-1 0 1,1 0-1,0 0 1,-1 0-1,1 1 0,-1-1 1,0 1-1,1-1 1,-1 1-1,0-1 1,0 1-1,0 0 1,2 2-1,14 18 215,-14-20-226,0 1 0,0-1 0,0 0-1,1-1 1,-1 1 0,1-1 0,0 1 0,-1-1-1,1 0 1,0-1 0,0 1 0,-1 0 0,1-1 0,0 0-1,0 0 1,0 0 0,0-1 0,0 1 0,-1-1-1,1 0 1,0 0 0,6-3 0,3-2-131,-1-1 1,0-1 0,-1 0-1,0-1 1,11-10-1,36-26-581,-54 43 640,0-1 1,0 1 0,1-1 0,-1 1 0,1 1-1,0-1 1,0 1 0,0-1 0,-1 1-1,11 0 1,-13 2 41,1-1-1,-1 1 0,0 0 1,0 0-1,0 0 1,0 0-1,0 0 0,0 1 1,0-1-1,-1 0 0,1 1 1,0 0-1,-1-1 1,1 1-1,-1 0 0,1 0 1,-1 0-1,0 0 1,0 0-1,0 0 0,1 2 1,21 54 159,-20-50-137,18 46 608,21 73 402,-38-115-1009,-2 1-1,0-1 1,0 1 0,-1 0-1,-1 0 1,0 0-1,-1 0 1,-2 13 0,2-22-13,0 0 1,0-1 0,0 1 0,-1 0 0,0-1 0,1 0 0,-1 1 0,-1-1 0,1 0-1,0 0 1,-1 0 0,1 0 0,-1 0 0,0-1 0,0 1 0,0-1 0,0 0 0,-1 0-1,1 0 1,0 0 0,-1 0 0,1-1 0,-1 1 0,0-1 0,0 0 0,1-1 0,-1 1 0,0 0-1,-7-1 1,5 0 80,0 0-1,1 0 1,-1 0 0,0-1-1,1 0 1,-1 0-1,0-1 1,1 0 0,0 1-1,-1-2 1,1 1-1,0-1 1,0 0-1,0 0 1,0 0 0,1 0-1,0-1 1,-1 0-1,-5-7 1,5 4-84,0 0-1,1 0 1,0 0-1,1-1 1,-1 0 0,1 1-1,1-1 1,-1 0 0,1 0-1,1-1 1,0 1-1,0 0 1,0-1 0,1 1-1,0 0 1,1-1-1,0 1 1,0 0 0,4-11-1,-1 7-42,0 0 0,1 0-1,1 1 1,-1-1-1,2 1 1,0 0-1,0 1 1,1 0 0,1 0-1,-1 1 1,18-15-1,57-37-2904,-30 23-4407,-9 4-6946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2.607"/>
    </inkml:context>
    <inkml:brush xml:id="br0">
      <inkml:brushProperty name="width" value="0.025" units="cm"/>
      <inkml:brushProperty name="height" value="0.025" units="cm"/>
    </inkml:brush>
  </inkml:definitions>
  <inkml:trace contextRef="#ctx0" brushRef="#br0">1 35 10410,'0'6'1366,"1"-1"0,-1 0 0,1 0 0,1 0 0,-1 0 0,5 9 0,-3-7-1033,1 0 1,-1 0-1,2 0 1,-1 0-1,1-1 1,0 1-1,1-1 1,6 6-1,-9-10-358,-1 1 1,1-1-1,0 0 0,0 0 1,0 0-1,-1 0 1,2-1-1,-1 1 0,0-1 1,0 0-1,0 1 0,1-2 1,-1 1-1,1 0 0,-1-1 1,0 1-1,1-1 1,-1 0-1,1 0 0,-1-1 1,1 1-1,-1-1 0,1 1 1,-1-1-1,0 0 0,1 0 1,-1-1-1,0 1 1,0-1-1,0 1 0,0-1 1,0 0-1,0 0 0,-1-1 1,1 1-1,-1 0 0,5-6 1,0 0 107,0 0 0,-1-1 0,0 0 1,0 0-1,0 0 0,-2-1 0,1 0 0,-1 0 1,0 0-1,-1 0 0,3-18 0,-9 49-98,0-2-16,1 1 1,0-1-1,1 1 1,1 0-1,1-1 0,4 26 1,-5-43 12,1-1 0,-1 1 0,1 0 0,-1-1 0,1 1 1,-1 0-1,1-1 0,0 1 0,0-1 0,0 1 1,0-1-1,0 1 0,0-1 0,0 0 0,1 0 0,-1 1 1,0-1-1,1 0 0,-1 0 0,1 0 0,-1-1 1,1 1-1,-1 0 0,1 0 0,0-1 0,-1 1 0,1-1 1,0 1-1,0-1 0,-1 0 0,1 0 0,0 0 1,0 0-1,-1 0 0,1 0 0,2-1 0,1 0-153,-1 0-1,1-1 1,0 0 0,-1 1-1,0-2 1,1 1-1,-1 0 1,0-1-1,0 0 1,-1 0-1,1 0 1,3-4 0,4-6-1195,-2 0 0,0-1 0,0 1 0,-1-2 0,-1 1 0,0-1 0,7-24 0,5-17-5030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2.940"/>
    </inkml:context>
    <inkml:brush xml:id="br0">
      <inkml:brushProperty name="width" value="0.025" units="cm"/>
      <inkml:brushProperty name="height" value="0.025" units="cm"/>
    </inkml:brush>
  </inkml:definitions>
  <inkml:trace contextRef="#ctx0" brushRef="#br0">79 1 6854,'0'0'11334,"-8"0"-9722,6-1-1583,0 1 0,0 0 1,0 0-1,1 0 0,-1 1 0,0-1 0,0 0 1,1 1-1,-1-1 0,0 1 0,0 0 0,1-1 1,-1 1-1,1 0 0,-1 0 0,0 0 0,1 0 1,0 0-1,-1 0 0,1 1 0,0-1 0,0 0 1,-1 1-1,1-1 0,0 1 0,-1 1 0,-1 7 83,-1 0-1,2-1 1,-1 1-1,-1 17 0,3-21-83,-3 11 220,2-1 1,-1 0-1,2 1 1,0-1-1,1 1 0,1-1 1,0 0-1,5 20 1,-6-34-235,1 0 0,-1 0 1,1-1-1,0 1 0,0 0 0,0-1 1,0 1-1,0 0 0,0-1 0,0 1 1,0-1-1,1 0 0,-1 1 0,0-1 1,1 0-1,-1 0 0,1 0 0,-1 0 1,1 0-1,0 0 0,0 0 0,-1 0 1,1-1-1,0 1 0,0-1 1,0 1-1,0-1 0,-1 0 0,1 0 1,0 0-1,0 0 0,0 0 0,0 0 1,0 0-1,0-1 0,-1 1 0,1-1 1,0 1-1,2-2 0,7-3-17,1 0 1,-1-1-1,-1-1 0,20-14 1,-8 5-673,-20 15 649,-1 0-1,1-1 0,0 1 0,0 0 0,1 0 1,-1 0-1,0 0 0,0 0 0,0 1 1,1-1-1,-1 0 0,0 1 0,1 0 1,-1 0-1,0 0 0,1 0 0,-1 0 0,1 0 1,-1 0-1,0 1 0,4 0 0,-4 1 47,0-1 0,0 1 0,0-1 0,0 1 0,-1 0 0,1 0 0,0 0 0,-1 0 0,0 0 0,1 0 0,-1 0 0,0 0 0,0 1 0,0-1 0,0 0 0,1 5 0,1 9 265,-1 1 0,0 0-1,-1-1 1,-2 29 0,0-42-208,1 0 1,-1 1-1,-1-1 1,1 0-1,0 0 1,-1 0-1,0 0 1,1 0-1,-1 0 1,0-1 0,0 1-1,-1-1 1,1 1-1,-1-1 1,1 0-1,-1 0 1,0 0-1,1 0 1,-1 0-1,0-1 1,0 1-1,0-1 1,-1 0-1,1 0 1,0 0-1,0 0 1,-1-1-1,-2 1 1,2 0-190,0-1 0,0 1 1,0-1-1,1 0 0,-1 0 0,0-1 1,0 1-1,0-1 0,1 0 0,-1 0 1,-5-2-1,7 2-137,0 0 0,1 0 0,-1 0 0,0 0-1,0 0 1,1-1 0,-1 1 0,0-1 0,1 1 0,0-1 0,-1 0 0,1 1 0,0-1-1,0 0 1,0 0 0,0 0 0,0 0 0,0 0 0,0 0 0,0-4 0,0 1-951,1 0 0,-1 0 0,1 0 1,0 0-1,0 0 0,1 0 0,0-5 0,8-12-6076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3.316"/>
    </inkml:context>
    <inkml:brush xml:id="br0">
      <inkml:brushProperty name="width" value="0.025" units="cm"/>
      <inkml:brushProperty name="height" value="0.025" units="cm"/>
    </inkml:brush>
  </inkml:definitions>
  <inkml:trace contextRef="#ctx0" brushRef="#br0">7 265 13068,'0'0'7933,"4"-9"-5333,-2 4-2266,14-33 971,-15 36-1192,0-1 0,0 1 0,-1-1 0,1 0-1,-1 1 1,1-1 0,-1 0 0,0 0 0,0 1 0,0-1 0,0 0-1,-1 0 1,0-5 0,0 8-117,1 0-1,0-1 1,0 1 0,0-1 0,0 1-1,0 0 1,-1-1 0,1 1-1,0 0 1,0-1 0,-1 1 0,1 0-1,0-1 1,-1 1 0,1 0-1,0 0 1,-1-1 0,1 1 0,0 0-1,-1 0 1,1 0 0,0 0-1,-1-1 1,1 1 0,-1 0 0,1 0-1,0 0 1,-1 0 0,1 0-1,-1 0 1,1 0 0,-1 0 0,1 0-1,0 0 1,-1 0 0,1 0-1,-1 0 1,1 1 0,0-1-1,-1 0 1,1 0 0,0 0 0,-1 0-1,1 1 1,0-1 0,-1 0-1,1 0 1,0 1 0,-1-1 0,1 0-1,0 1 1,0-1 0,-1 0-1,1 1 1,0-1 0,0 0 0,0 1-1,-1-1 1,1 1 0,0-1-1,0 0 1,0 1 0,0-1 0,0 1-1,0 0 1,-10 28-701,9-23 680,0 0-1,1 1 0,0-1 0,0 0 0,0 1 0,1-1 1,0 0-1,0 1 0,1-1 0,3 10 0,-3-13 20,0 0 0,-1 0 0,1-1-1,0 1 1,1-1 0,-1 0 0,0 0 0,1 0 0,-1 0-1,1 0 1,-1 0 0,1 0 0,0-1 0,0 0 0,0 1-1,0-1 1,0 0 0,0 0 0,0-1 0,0 1 0,1-1-1,-1 1 1,3-1 0,5 1 10,-1-1 0,1 0 0,-1-1-1,1 0 1,-1 0 0,1-1 0,-1 0 0,0-1 0,0 0 0,0-1-1,-1 0 1,1-1 0,-1 0 0,0 0 0,0-1 0,0 0 0,14-13-1,-23 18 70,1 0-1,-1 1 1,1-1-1,-1 0 1,0 0-1,1 0 1,-1 1 0,0-1-1,1 0 1,-1 0-1,0 0 1,0 0-1,0 0 1,0 0-1,0 1 1,0-1-1,0 0 1,0 0-1,0 0 1,0 0-1,-1 0 1,1 1-1,0-1 1,0 0-1,-1 0 1,1 0-1,-1 1 1,1-1-1,-1 0 1,1 0-1,-1 1 1,0-2-1,-26-24 327,17 17-292,-6-6 3,-24-23 3,37 35-40,1 1-1,0 0 1,0 0 0,1-1-1,-1 0 1,0 1-1,1-1 1,-1 0-1,1 1 1,0-1-1,0 0 1,0 0-1,0-3 1,1 5-60,1 0 0,-1-1 0,0 1 0,1 0 0,-1 0 1,1 0-1,-1 0 0,1 0 0,-1 0 0,1 0 0,0 0 0,-1 1 1,1-1-1,0 0 0,0 0 0,0 0 0,0 1 0,-1-1 0,1 1 1,0-1-1,0 0 0,0 1 0,0 0 0,1-1 0,0 0 0,34-8-251,-25 7 140,34-9-3617,52-21-1,-47 10-1233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3.982"/>
    </inkml:context>
    <inkml:brush xml:id="br0">
      <inkml:brushProperty name="width" value="0.025" units="cm"/>
      <inkml:brushProperty name="height" value="0.025" units="cm"/>
    </inkml:brush>
  </inkml:definitions>
  <inkml:trace contextRef="#ctx0" brushRef="#br0">61 0 13357,'0'0'7180,"1"14"-6230,1 27-588,-3 1 1,-1 0-1,-8 45 0,-31 138-909,32-180 136,17-88-5542,16-70-1504,-7 45 3117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4.596"/>
    </inkml:context>
    <inkml:brush xml:id="br0">
      <inkml:brushProperty name="width" value="0.025" units="cm"/>
      <inkml:brushProperty name="height" value="0.025" units="cm"/>
    </inkml:brush>
  </inkml:definitions>
  <inkml:trace contextRef="#ctx0" brushRef="#br0">112 92 5765,'2'-12'3508,"13"-67"2225,-15 116-1823,10 40-3408,-6-52 232,4 35-157,3 0-1,2 0 1,3-1 0,32 78-1,-60-156-624,0 2-1,-1-1 1,-1 2-1,-1 0 1,0 0-1,-1 2 1,-1 0-1,0 0 1,-1 2-1,0 0 1,-33-15-1,32 23 21,18 11-20,2-5 43,1 0 0,-1 0 1,1 0-1,0 0 0,0 0 0,0 0 1,0-1-1,0 1 0,0 0 1,3 1-1,5 1-109,-1 0 0,0-1 0,1 0 0,0 0 0,0-1 0,0 0 0,0-1 0,0 0 0,0 0 0,0-1 0,1-1 0,-1 0 0,0 0 0,0-1 0,0 0 0,0 0 0,-1-1 0,1-1 0,11-5 0,-13 5-58,-1 0 1,0 0-1,0 0 1,0-1-1,-1 0 1,0 0 0,0-1-1,0 1 1,0-1-1,-1-1 1,0 1-1,0-1 1,-1 0 0,0 0-1,0 0 1,0 0-1,-1-1 1,0 0-1,-1 1 1,0-1 0,0 0-1,-1 0 1,1-1-1,-1-7 1,-2 26 4856,2 35-3359,-1-24-1081,1 1 1,9 42 0,-8-56-177,1 0-1,0-1 1,0 1 0,0-1 0,1 0 0,1 0 0,-1 0 0,7 7 0,-9-13-55,-1 1 1,0-1-1,0 0 1,1 0-1,-1 0 1,0 0-1,1 0 1,-1 0 0,1-1-1,0 1 1,-1 0-1,1-1 1,-1 1-1,1-1 1,0 1-1,-1-1 1,1 0-1,0 0 1,0 0-1,-1 0 1,1 0 0,0 0-1,0 0 1,-1-1-1,1 1 1,0-1-1,-1 1 1,1-1-1,-1 1 1,1-1-1,-1 0 1,1 0 0,-1 0-1,1 0 1,-1 0-1,0 0 1,1 0-1,-1-1 1,0 1-1,0 0 1,0-1-1,0 1 1,1-3-1,7-10 42,0 0-1,-2 0 0,0-1 1,0 0-1,-1 0 0,-1-1 1,5-26-1,-4 14-241,4-47-1,-11 100 131,5 74-1421,-3-92 709,1 1 1,0 0-1,0-1 0,0 1 0,7 13 1,-2-11-3248,0-9-1435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5.117"/>
    </inkml:context>
    <inkml:brush xml:id="br0">
      <inkml:brushProperty name="width" value="0.025" units="cm"/>
      <inkml:brushProperty name="height" value="0.025" units="cm"/>
    </inkml:brush>
  </inkml:definitions>
  <inkml:trace contextRef="#ctx0" brushRef="#br0">1 152 10890,'0'12'1677,"0"99"966,5 0 1,4 1 0,37 165 0,-40-263-2556,-2-21 211,-1-25 200,-17-479-520,9 308-246,4 202 266,1-1 0,0 1 0,0 0 0,0 0 0,0-1 1,0 1-1,0 0 0,0 0 0,0-1 0,0 1 0,1 0 0,-1 0 0,1-1 1,-1 1-1,1 0 0,-1 0 0,1 0 0,0 0 0,-1 0 0,1 0 1,0 0-1,0 0 0,0 0 0,0 0 0,-1 0 0,2 0 0,-1 1 0,0-1 1,0 0-1,0 1 0,0-1 0,0 1 0,0-1 0,1 1 0,1-1 0,-1 2-9,0-1 1,-1 0-1,1 1 0,0 0 0,0-1 0,0 1 0,0 0 0,-1 0 0,1 0 0,0 0 0,-1 0 0,1 1 0,0-1 0,-1 0 0,0 1 0,1-1 0,-1 1 0,0 0 0,0-1 0,0 1 0,2 3 0,1 4 13,-1 0 1,0 0-1,0 0 0,-1 1 1,0-1-1,-1 1 1,0-1-1,0 1 0,-2 18 1,5 43 159,-3-69-163,-1 0-1,1-1 1,-1 1-1,1 0 1,0 0-1,-1-1 0,1 1 1,0-1-1,0 1 1,0-1-1,0 1 1,1-1-1,-1 1 1,0-1-1,1 0 0,-1 0 1,1 1-1,-1-1 1,1 0-1,1 0 1,41 13-58,2 1-7,-44-14 63,0 0 1,0 0-1,0 0 0,0 0 1,0 1-1,-1-1 0,1 1 1,0 0-1,-1-1 1,0 1-1,1 0 0,-1 0 1,0 0-1,0 0 0,0 0 1,0 0-1,0 0 1,0 3-1,0 0 71,0 1 0,0-1 0,-1 0-1,0 1 1,0-1 0,-1 1 0,1-1 0,-1 0 0,0 1 0,-1-1 0,1 0 0,-1 0-1,0 0 1,-1 0 0,1 0 0,-1 0 0,0-1 0,0 1 0,0-1 0,-6 7 0,5-7-15,-1 1 0,1-1 0,-1 0 1,0-1-1,1 1 0,-2-1 0,1 0 0,0 0 1,-1 0-1,1-1 0,-1 0 0,0 0 1,1 0-1,-1-1 0,0 0 0,0 0 0,0-1 1,-7 1-1,12-1-245,0-1-1,0 1 1,0 0 0,0-1-1,0 1 1,1-1 0,-1 1-1,0-1 1,0 1 0,0-1-1,1 1 1,-1-1 0,0 0-1,1 1 1,-1-1 0,1 0-1,-1 0 1,1 1-1,-1-1 1,1 0 0,-1 0-1,1 0 1,0 0 0,0 1-1,-1-1 1,1 0 0,0 0-1,0 0 1,0 0 0,0 0-1,0 0 1,0 0 0,0 0-1,0 0 1,0 0 0,1-1-1,-1-1-640,0-17-5595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5.576"/>
    </inkml:context>
    <inkml:brush xml:id="br0">
      <inkml:brushProperty name="width" value="0.025" units="cm"/>
      <inkml:brushProperty name="height" value="0.025" units="cm"/>
    </inkml:brush>
  </inkml:definitions>
  <inkml:trace contextRef="#ctx0" brushRef="#br0">0 1 13933,'0'0'3860,"4"12"-2349,-1-4-1271,101 272 6369,-102-275-6563,1 1 0,0-1 0,1 0 0,-1 0 1,1 0-1,0 0 0,0 0 0,1-1 0,-1 0 0,1 0 1,0 0-1,0-1 0,10 6 0,-13-8-40,1 0 1,0 0-1,0-1 1,0 1-1,0 0 0,0-1 1,0 0-1,0 0 1,0 0-1,0 0 0,0-1 1,0 1-1,0-1 1,0 1-1,0-1 0,0 0 1,0 0-1,0-1 1,0 1-1,-1 0 0,1-1 1,-1 0-1,1 0 0,-1 1 1,0-2-1,1 1 1,-1 0-1,0 0 0,2-4 1,4-6-434,0 0-1,-1-1 1,0 0 0,-1 0-1,0 0 1,-1-1 0,-1 0 0,4-18-1,0 1-88,-7 29 564,-1 17 102,1-5-94,1 0 1,0 0-1,0 0 0,1 0 1,0-1-1,6 14 0,-8-21-154,0 0-1,0 0 0,0 0 1,0 0-1,1-1 0,-1 1 1,1 0-1,-1-1 0,1 1 1,-1-1-1,1 1 0,0-1 1,0 0-1,-1 1 0,1-1 1,0 0-1,0 0 0,0 0 1,1-1-1,-1 1 0,0-1 1,0 1-1,0-1 0,0 1 1,1-1-1,-1 0 0,0 0 1,0 0-1,0 0 0,1-1 1,-1 1-1,0-1 0,0 1 1,0-1-1,0 0 0,3-1 1,18-15-4152,-2-8-2839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0.366"/>
    </inkml:context>
    <inkml:brush xml:id="br0">
      <inkml:brushProperty name="width" value="0.025" units="cm"/>
      <inkml:brushProperty name="height" value="0.025" units="cm"/>
    </inkml:brush>
  </inkml:definitions>
  <inkml:trace contextRef="#ctx0" brushRef="#br0">35 2 14478,'0'0'2653,"-2"12"-165,-9 55 1438,-4 123 0,16-126-3714,1-30 630,-6 69-1,0-92-103,3-33-365,2-38-320,1 53-25,4-45-972,3 0 0,2 0 0,3 1 0,27-69 0,-39 115 931,1 1 1,-1 0 0,1 0 0,0 0-1,0 0 1,0 0 0,0 0-1,1 1 1,0-1 0,-1 1 0,1 0-1,0 1 1,1-1 0,-1 0-1,0 1 1,1 0 0,-1 0-1,1 1 1,0-1 0,8-1 0,-9 3 17,0 0 0,0 0 0,0 0 0,0 0 0,0 1 0,0-1 0,-1 1 0,1 0 0,0 0 0,0 1 0,0-1 0,-1 1 0,1 0 0,-1 0 0,1 0 0,-1 0 0,0 0 0,0 1 0,0 0 0,0-1 0,0 1 0,0 0 0,-1 1 0,1-1 0,2 5 0,-3-4 35,1 0 1,-1 0 0,0 0 0,0 0-1,-1 0 1,1 1 0,-1-1 0,0 0-1,0 1 1,0 0 0,0-1 0,-1 1-1,0-1 1,0 1 0,0-1 0,-1 1-1,1-1 1,-1 1 0,0-1 0,-1 1-1,1-1 1,-1 1 0,1-1-1,-1 0 1,-1 0 0,1 0 0,0 0-1,-1-1 1,0 1 0,0 0 0,0-1-1,0 0 1,-8 6 0,4-4 41,-1 0 1,1 0-1,-1 0 1,-1-1-1,1 0 1,0-1-1,-1 0 0,0 0 1,0-1-1,0 0 1,0 0-1,0-1 1,0-1-1,0 1 0,0-1 1,-11-2-1,18 2-186,1 0-1,0-1 1,0 1-1,0-1 1,0 1 0,0-1-1,0 0 1,0 1-1,0-1 1,0 0-1,0 1 1,0-1-1,0 0 1,0 0-1,0 0 1,1 0 0,-1 0-1,0 0 1,1 0-1,-1 0 1,1 0-1,-1-1 1,1 1-1,0 0 1,-1 0-1,1 0 1,0 0 0,0-1-1,0 1 1,0 0-1,0-2 1,0-1-733,0 0 1,0 0 0,1 0 0,-1 0-1,1 0 1,0 0 0,0 0 0,3-6-1,13-17-5708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5.908"/>
    </inkml:context>
    <inkml:brush xml:id="br0">
      <inkml:brushProperty name="width" value="0.025" units="cm"/>
      <inkml:brushProperty name="height" value="0.025" units="cm"/>
    </inkml:brush>
  </inkml:definitions>
  <inkml:trace contextRef="#ctx0" brushRef="#br0">120 0 18161,'-9'10'1735,"-12"15"-622,-28 45-1,43-62-791,1 0 0,1 1 0,0-1-1,0 1 1,0 0 0,1 0 0,0 0 0,1 1 0,0-1 0,1 0-1,-1 19 1,2-27-311,0 0 0,1 0 1,-1 0-1,1 0 0,-1 0 0,1 0 0,0 0 0,-1-1 0,1 1 0,0 0 1,0-1-1,-1 1 0,1 0 0,0-1 0,0 1 0,0-1 0,0 1 0,0-1 0,0 1 1,0-1-1,0 0 0,0 1 0,0-1 0,0 0 0,0 0 0,0 0 0,0 0 1,0 0-1,0 0 0,0 0 0,0 0 0,0 0 0,0 0 0,0-1 0,0 1 1,0 0-1,0-1 0,0 0 0,42-15-213,-29 5-522,0-1-1,-1 0 0,0-1 1,18-24-1,-18 21 232,0 0 1,31-25 0,-44 40 524,1 1 1,-1-1-1,1 1 1,-1-1-1,1 1 1,0 0 0,-1-1-1,1 1 1,0 0-1,-1 0 1,1-1 0,0 1-1,-1 0 1,1 0-1,0 0 1,-1 0-1,1 0 1,0 0 0,0 0-1,-1 0 1,1 0-1,0 0 1,0 0-1,-1 0 1,1 0 0,0 1-1,-1-1 1,1 0-1,0 1 1,-1-1 0,1 0-1,-1 1 1,1-1-1,0 1 1,-1-1-1,1 1 1,-1-1 0,1 1-1,-1-1 1,0 1-1,1 0 1,-1-1-1,1 1 1,-1 1 0,14 37 1061,-10-26-789,-2-7-119,0-1 0,0 0 0,0 0 0,1 0 0,-1 0-1,1-1 1,0 1 0,1-1 0,3 5 0,-5-8-172,-1 0 1,0 0-1,0-1 1,1 1-1,-1 0 1,1-1-1,-1 1 1,1-1-1,-1 0 1,1 1 0,-1-1-1,1 0 1,-1 0-1,1 0 1,-1 0-1,1 0 1,-1 0-1,1-1 1,-1 1-1,1 0 1,-1-1-1,1 1 1,-1-1-1,1 0 1,-1 1-1,0-1 1,1 0-1,-1 0 1,0 0-1,0 0 1,1 0 0,-1 0-1,0 0 1,0 0-1,0 0 1,1-2-1,20-21-3728,37-49-1,-42 49-1654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7.028"/>
    </inkml:context>
    <inkml:brush xml:id="br0">
      <inkml:brushProperty name="width" value="0.025" units="cm"/>
      <inkml:brushProperty name="height" value="0.025" units="cm"/>
    </inkml:brush>
  </inkml:definitions>
  <inkml:trace contextRef="#ctx0" brushRef="#br0">142 218 12011,'0'0'2098,"-10"-2"470,3 0-2310,0 0 98,-1 0-1,1 1 1,-1 0-1,1 0 1,-10 1-1,15 0-282,-1 0-1,1 1 1,-1-1-1,1 1 0,-1-1 1,1 1-1,-1 0 1,1 0-1,-1 0 1,1 0-1,0 1 0,0-1 1,0 0-1,0 1 1,0 0-1,0-1 1,0 1-1,0 0 1,0 0-1,1 0 0,-1 0 1,0 3-1,-2 3-9,1-1 0,0 1 0,0 0 0,1 0 0,0 0 0,1 0 0,0 0 0,0 0 0,1 1 0,0 13 0,0-20-42,0 0 0,0 1-1,1-1 1,-1-1-1,0 1 1,1 0 0,0 0-1,-1 0 1,1 0-1,0 0 1,0 0 0,0-1-1,0 1 1,0 0-1,0-1 1,0 1 0,1 0-1,-1-1 1,1 0 0,-1 1-1,1-1 1,-1 0-1,1 0 1,0 0 0,0 0-1,-1 0 1,1 0-1,0-1 1,0 1 0,0 0-1,0-1 1,0 0-1,0 1 1,0-1 0,0 0-1,0 0 1,0 0-1,0 0 1,0 0 0,0-1-1,0 1 1,0-1 0,0 1-1,0-1 1,0 0-1,0 0 1,-1 1 0,3-3-1,4-1 111,0 0-1,0-1 0,0 0 1,-1-1-1,0 1 0,0-1 1,0-1-1,-1 1 0,0-1 1,0-1-1,5-8 1,4-6-5,-1 0 0,17-42 0,-24 48 0,-1-1 0,-1-1 0,0 1-1,-1-1 1,-1 0 0,-1 0 0,0 0-1,-2-31 1,0 49-126,0 0 0,-1 0 0,1 0 1,0 0-1,0 0 0,0 0 0,0 0 0,-1 1 0,1-1 0,0 0 0,0 0 0,0 0 0,-1 0 1,1 0-1,0 0 0,0 0 0,0 0 0,-1 0 0,1 0 0,0 0 0,0 0 0,0 0 1,-1 0-1,1 0 0,0 0 0,0 0 0,0-1 0,-1 1 0,1 0 0,0 0 0,0 0 0,0 0 1,-1 0-1,1 0 0,0 0 0,0-1 0,0 1 0,0 0 0,0 0 0,0 0 0,-1 0 0,1-1 1,0 1-1,0 0 0,0 0 0,0 0 0,0-1 0,0 1 0,0 0 0,0 0 0,0-1 1,-8 21-130,4 14 100,1-1 0,2 0-1,1 1 1,2-1 0,9 48-1,-9-71 51,0 0-1,1 0 1,0-1 0,1 0-1,0 0 1,1 0-1,0 0 1,10 15 0,-13-22-9,0 0 1,0 1-1,0-1 1,0 0-1,1 0 1,-1 0-1,0 0 1,1 0-1,0-1 1,-1 1-1,1-1 1,0 0-1,-1 0 1,1 0-1,0 0 1,0 0-1,0 0 1,0-1-1,0 0 1,0 1-1,0-1 1,0 0-1,0 0 1,0-1-1,0 1 1,0-1-1,0 1 1,0-1-1,0 0 1,0 0-1,0-1 1,4-2-1,-1 1 19,0-1 0,0-1 0,-1 1 0,0-1-1,0 0 1,0 0 0,-1 0 0,0-1 0,0 0 0,0 0 0,0 0-1,-1 0 1,0 0 0,-1-1 0,4-11 0,-1 0 19,-1 0-1,-1 0 1,-1 0-1,1-33 1,-9-2 269,6 52-313,-1-1 0,1 1 1,-1-1-1,1 1 0,-1-1 1,0 1-1,1 0 0,-1-1 0,0 1 1,0 0-1,0-1 0,0 1 0,0 0 1,0 0-1,-1 0 0,1 0 1,0 0-1,0 0 0,-1 0 0,1 1 1,-1-1-1,1 0 0,-1 1 1,1-1-1,-1 1 0,1 0 0,-1-1 1,1 1-1,-4 0 0,4 0-7,-1 0-1,1 1 1,-1-1-1,1 1 1,-1 0-1,1-1 1,-1 1-1,1 0 1,0 0-1,-1 0 1,1 0-1,0 0 0,0 0 1,0 0-1,0 0 1,0 1-1,0-1 1,0 0-1,0 1 1,0-1-1,0 0 1,1 1-1,-1-1 1,1 1-1,-1-1 1,0 3-1,-11 49-52,10-41 59,0 3-5,-1-1 1,2 1 0,0-1 0,1 19 0,0-30 0,0-1 0,0 1 0,1 0 0,-1-1 0,1 1 0,-1-1 0,1 1 0,0-1 0,-1 1 0,1-1 0,1 0 0,-1 1 0,0-1 0,0 0 0,1 0 0,0 0 0,-1 0 0,1 0 0,0 0 1,0 0-1,0-1 0,0 1 0,0-1 0,0 1 0,0-1 0,1 0 0,-1 0 0,0 0 0,1 0 0,-1 0 0,5 0 0,-2 0-58,0-1 0,0 0 1,0 0-1,0 0 0,0-1 0,0 0 0,0 0 1,0 0-1,0-1 0,0 1 0,-1-1 1,1 0-1,-1-1 0,1 1 0,-1-1 0,5-4 1,-2 1-1030,0 0 0,0-1 0,-1-1 0,1 1 1,-2-1-1,1 0 0,7-15 0,3-11-4770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7.629"/>
    </inkml:context>
    <inkml:brush xml:id="br0">
      <inkml:brushProperty name="width" value="0.025" units="cm"/>
      <inkml:brushProperty name="height" value="0.025" units="cm"/>
    </inkml:brush>
  </inkml:definitions>
  <inkml:trace contextRef="#ctx0" brushRef="#br0">102 1 8488,'0'0'8232,"-7"9"-8141,-23 29-351,19-22 1272,0 1-1,1 0 0,-9 22 0,17-33-626,-1 0 0,1 0-1,0 1 1,1-1-1,0 1 1,0 0 0,0-1-1,1 1 1,0 13-1,1-17-347,-1 0-1,1 0 0,0 0 0,0 0 1,0 0-1,1 0 0,-1 0 0,1 0 1,0 0-1,-1-1 0,1 1 0,1-1 1,-1 1-1,0-1 0,0 0 0,1 0 1,-1 0-1,1 0 0,0 0 0,0-1 1,5 3-1,-6-3-10,-1 0-1,1-1 1,0 1 0,-1 0 0,1-1 0,0 0-1,0 1 1,0-1 0,-1 0 0,1 0-1,0 0 1,0 0 0,0-1 0,-1 1 0,1 0-1,0-1 1,2 0 0,2-9 350,-18-6-261,11 16-109,1-1-1,-1 0 1,0 1-1,0-1 1,1 0-1,-1 1 1,0-1-1,0 1 1,0-1-1,0 1 1,0 0-1,0-1 1,0 1-1,0 0 1,0 0-1,0 0 1,0 0-1,0-1 1,0 1-1,0 1 1,0-1-1,0 0 0,0 0 1,0 0-1,0 0 1,0 1-1,0-1 1,0 0-1,0 1 1,0-1-1,-1 2 1,1-1 1,0 0-1,0 0 1,0 1 0,0-1 0,0 1 0,0-1 0,1 1 0,-1-1 0,0 1-1,1-1 1,-1 1 0,1 0 0,-1-1 0,1 1 0,0 0 0,0-1 0,0 4-1,-1-3-166,1-5-594,-2-14-2570,-2-14-8560,0 15 2825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7.962"/>
    </inkml:context>
    <inkml:brush xml:id="br0">
      <inkml:brushProperty name="width" value="0.025" units="cm"/>
      <inkml:brushProperty name="height" value="0.025" units="cm"/>
    </inkml:brush>
  </inkml:definitions>
  <inkml:trace contextRef="#ctx0" brushRef="#br0">5 1 10602,'0'0'13004,"0"10"-11877,-3 29-493,2 0 1,1 0 0,3 0-1,1 0 1,1-1-1,3 1 1,19 59 0,-27-96-706,1 1 1,0-1 0,0 1 0,0-1 0,1 0-1,-1 0 1,0 1 0,1-1 0,0 0 0,-1 0-1,1-1 1,0 1 0,0 0 0,0 0 0,0-1 0,5 3-1,-7-4-79,1 0 0,-1 0 0,1 0 0,0 0 0,-1 0 0,1 0 0,0 0 0,-1 0 0,1 0 0,-1 0 0,1 0 0,0 0 0,-1 0 0,1-1 0,-1 1 0,1 0 0,-1 0 0,1-1 0,-1 1 0,1-1 0,-1 1 0,1 0 0,-1-1 0,1 1 0,0-1 0,9-25-5924,-6 1-1421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8.323"/>
    </inkml:context>
    <inkml:brush xml:id="br0">
      <inkml:brushProperty name="width" value="0.025" units="cm"/>
      <inkml:brushProperty name="height" value="0.025" units="cm"/>
    </inkml:brush>
  </inkml:definitions>
  <inkml:trace contextRef="#ctx0" brushRef="#br0">58 1 13869,'0'0'11670,"-8"3"-11478,6-2-186,-1-1-4,1 1 0,0 0 1,-1 0-1,1 0 0,-1 0 1,1 0-1,0 0 0,0 1 1,0-1-1,0 1 0,0 0 1,0-1-1,0 1 0,0 0 1,1 0-1,-1 0 0,1 0 1,-1 0-1,1 1 0,0-1 1,0 0-1,0 1 0,0-1 1,0 1-1,0-1 0,1 1 0,0-1 1,-1 1-1,1-1 0,0 1 1,0 3-1,0-6-6,1 1-1,-1 0 1,0-1 0,1 1 0,-1 0-1,1-1 1,-1 1 0,1-1-1,-1 1 1,1-1 0,-1 1 0,1-1-1,0 1 1,-1-1 0,1 1-1,0-1 1,-1 0 0,1 1-1,0-1 1,-1 0 0,1 0 0,0 0-1,0 1 1,-1-1 0,1 0-1,0 0 1,0 0 0,0 0 0,1 0-1,31-1-334,-25 1 161,11-1-121,-9 1 145,0-1 0,0 1 0,0 1 0,0 0 0,16 3 0,-25-3 160,0-1 1,1 1 0,-1-1-1,0 1 1,1 0-1,-1-1 1,0 1 0,0 0-1,1 0 1,-1 0 0,0 0-1,0 0 1,0 0 0,0 0-1,0 0 1,-1 1 0,1-1-1,1 2 1,-2-1 48,1 0 0,-1 0-1,0 0 1,0 0 0,1 1 0,-1-1 0,-1 0-1,1 0 1,0 0 0,-1 0 0,1 0 0,-1 0-1,1 0 1,-1 0 0,0 0 0,-1 3 0,-3 3 8,-1 0 0,0 0 0,0-1 0,0 1 1,-1-2-1,0 1 0,0-1 0,-1 0 0,0 0 0,0-1 1,0 0-1,0 0 0,-1-1 0,0 0 0,0-1 0,0 0 1,-11 2-1,10-5-3555,6-7-3490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8.932"/>
    </inkml:context>
    <inkml:brush xml:id="br0">
      <inkml:brushProperty name="width" value="0.025" units="cm"/>
      <inkml:brushProperty name="height" value="0.025" units="cm"/>
    </inkml:brush>
  </inkml:definitions>
  <inkml:trace contextRef="#ctx0" brushRef="#br0">19 54 13068,'0'0'5825,"-4"13"-5089,-1 15-296,0 0-1,2 1 1,2-1-1,0 0 1,5 42-1,4 18 600,-4-35-272,13 62 1,-17-114-761,0-1 1,0 0 0,0 1 0,0-1 0,0 1 0,0-1 0,0 0 0,0 1 0,0-1 0,0 0 0,0 1 0,1-1 0,-1 1 0,0-1 0,0 0 0,0 1 0,0-1 0,1 0 0,-1 0 0,0 1 0,0-1 0,1 0 0,-1 1 0,0-1 0,1 0 0,-1 0 0,0 0 0,1 1 0,-1-1 0,0 0 0,1 0 0,0 0 0,6-9 304,4-22 4,32-214-35,-9 38-407,-34 204 113,1 1 1,-1 0-1,1-1 1,-1 1-1,1-1 1,0 1-1,0 0 1,0 0-1,0-1 1,1 1-1,-1 0 0,1 0 1,-1 0-1,1 1 1,0-1-1,-1 0 1,1 0-1,0 1 1,0-1-1,0 1 1,0 0-1,0 0 1,1-1-1,-1 1 1,0 1-1,1-1 0,-1 0 1,0 0-1,1 1 1,-1 0-1,1-1 1,-1 1-1,1 0 1,-1 0-1,5 1 1,-3 0-7,0 0 1,0 0-1,-1 0 0,1 1 1,0-1-1,-1 1 1,1 0-1,-1 0 1,0 0-1,1 1 1,-1-1-1,0 1 0,-1 0 1,1-1-1,0 1 1,-1 1-1,1-1 1,-1 0-1,0 1 0,0-1 1,2 7-1,-2-1 86,0 0 0,0-1 0,-1 1 0,-1 0-1,0 0 1,0 0 0,0 0 0,-1 0 0,0-1 0,-1 1-1,0 0 1,-1-1 0,1 1 0,-2-1 0,1 0-1,-10 16 1,10-18-34,-1 1 0,0-1 0,0 0 0,-1 0-1,1 0 1,-1-1 0,-1 0 0,1 0 0,-1 0 0,0 0 0,0-1-1,0 0 1,0 0 0,-1-1 0,0 0 0,0 0 0,0 0 0,0-1-1,0 0 1,-11 1 0,17-3-151,0 1 0,0-1 0,0 0 0,1 0 0,-1 0-1,0 0 1,0-1 0,0 1 0,0 0 0,0 0 0,1 0 0,-1-1 0,0 1 0,0-1 0,0 1 0,1 0-1,-1-1 1,0 1 0,0-1 0,1 1 0,-1-1 0,0 0 0,1 1 0,-1-1 0,1 0 0,-1 0-1,1 1 1,-1-1 0,1 0 0,0 0 0,-1 1 0,1-1 0,0 0 0,-1-1 0,2-33-6105,5 9 1002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9.629"/>
    </inkml:context>
    <inkml:brush xml:id="br0">
      <inkml:brushProperty name="width" value="0.025" units="cm"/>
      <inkml:brushProperty name="height" value="0.025" units="cm"/>
    </inkml:brush>
  </inkml:definitions>
  <inkml:trace contextRef="#ctx0" brushRef="#br0">1 125 9449,'0'0'13394,"5"13"-12641,2 3-606,-1 1 0,0 1 0,-2-1 0,0 1 1,-1 0-1,1 19 0,-4-8-8,-1-20-55,1 1 1,0 0-1,0-1 1,1 1-1,1 0 0,-1-1 1,2 1-1,-1-1 1,1 0-1,4 10 1,-6-19-74,-1 1 0,1-1 1,-1 1-1,1-1 0,-1 1 1,1-1-1,0 1 0,-1-1 0,1 1 1,0-1-1,-1 0 0,1 1 1,0-1-1,0 0 0,-1 0 1,1 1-1,0-1 0,0 0 1,-1 0-1,1 0 0,0 0 1,0 0-1,-1 0 0,1 0 1,0 0-1,0-1 0,-1 1 1,1 0-1,0 0 0,0-1 0,-1 1 1,1 0-1,0-1 0,-1 1 1,1 0-1,0-1 0,-1 1 1,1-1-1,-1 0 0,1 1 1,-1-1-1,1 1 0,-1-1 1,1 0-1,-1 1 0,0-1 1,1 0-1,-1 1 0,0-1 1,0 0-1,1 0 0,17-38 185,-14 24-322,-1-1 0,0 1 0,-1-1 0,-1 1 0,-1-1 0,0 0 0,-1 1 0,0-1 0,-1 1 0,-1-1 0,0 1 0,-12-30 0,17 49 121,1-1 0,-1 0 0,1 0 0,-1 0 0,1 0 0,0 0 0,0 0 0,0-1 0,1 0 0,-1 1 0,1-1 0,-1 0 0,1-1 0,0 1 0,-1-1 0,1 1 0,0-1 0,0-1 0,0 1 0,0 0 0,0-1 0,0 0 0,0 0 0,0 0 1,7-1-1,-5 1 37,0-1 1,-1 0-1,1 0 1,0 0 0,-1 0-1,1-1 1,-1 0-1,0 0 1,0-1 0,1 0-1,-1 0 1,-1 0-1,1 0 1,0 0 0,-1-1-1,0 0 1,0 0-1,0 0 1,6-10 0,-6 8 54,-1 0 1,0-1-1,-1 0 1,1 0-1,-1 1 1,-1-2 0,1 1-1,-1 0 1,0 0-1,-1 0 1,0 0-1,0-1 1,0 1-1,-3-11 1,3 17-81,-1 0 0,1 0-1,0 1 1,-1-1 0,1 0 0,0 0 0,-1 1-1,1-1 1,-1 0 0,1 1 0,-1-1 0,1 1 0,-1-1-1,0 1 1,1-1 0,-1 1 0,0-1 0,1 1 0,-1-1-1,0 1 1,0 0 0,1-1 0,-1 1 0,0 0 0,0 0-1,0 0 1,1-1 0,-1 1 0,0 0 0,0 0-1,0 0 1,0 0 0,1 1 0,-1-1 0,-1 0 0,0 1-20,1-1 0,-1 1 0,1-1 1,-1 1-1,1 0 0,-1-1 0,1 1 1,-1 0-1,1 0 0,0 0 0,0 0 0,-1 0 1,1 0-1,0 1 0,0-1 0,0 0 1,-1 3-1,-4 16-15,0-1-1,2 1 1,0 0 0,2 1-1,0-1 1,1 0 0,1 1 0,1-1-1,3 22 1,-4-40 25,0 1-1,1-1 1,-1 0-1,1 1 1,-1-1-1,1 0 1,0 0-1,0 0 1,0 1-1,0-1 1,0 0 0,0 0-1,0 0 1,1-1-1,-1 1 1,4 3-1,-4-4 11,1 0-1,-1-1 1,1 1-1,-1 0 1,1-1-1,0 1 0,-1-1 1,1 1-1,-1-1 1,1 0-1,0 0 1,-1 0-1,1 0 1,0 0-1,-1 0 1,1 0-1,0-1 0,1 0 1,3 0 6,-1-1-1,0-1 1,0 1 0,0-1 0,0 0-1,0 0 1,0-1 0,-1 1 0,0-1-1,1 0 1,-2 0 0,5-5 0,4-9-68,-2 0 0,0-1 0,-1 0 0,-1 0 0,-1-1 0,-1 0 0,0 0 0,-2-1 0,3-20 0,-2 169 344,-4-115-212,1 1-1,0-1 1,1 0 0,0 0-1,1 0 1,1-1-1,9 19 1,-14-30-98,1 0 1,-1 0-1,1 1 0,-1-1 1,1 0-1,-1 0 0,1 0 1,0 0-1,0 0 1,-1 0-1,1 0 0,0 0 1,0 0-1,0-1 0,0 1 1,0 0-1,0 0 1,1-1-1,-1 1 0,0-1 1,0 1-1,0-1 0,0 1 1,1-1-1,-1 0 1,0 0-1,0 0 0,1 1 1,-1-1-1,0 0 0,1 0 1,-1-1-1,0 1 1,0 0-1,1 0 0,-1-1 1,0 1-1,0-1 0,0 1 1,1-1-1,-1 1 0,0-1 1,0 0-1,0 1 1,0-1-1,0 0 0,1-2 1,2 0-577,-1-1 1,-1 1 0,1-1-1,0 0 1,-1 0 0,0 0-1,0-1 1,0 1 0,-1 0-1,1-1 1,1-8-1,-2-24-6620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0.056"/>
    </inkml:context>
    <inkml:brush xml:id="br0">
      <inkml:brushProperty name="width" value="0.025" units="cm"/>
      <inkml:brushProperty name="height" value="0.025" units="cm"/>
    </inkml:brush>
  </inkml:definitions>
  <inkml:trace contextRef="#ctx0" brushRef="#br0">1 1 14574,'0'0'1729,"0"49"-1344,3-28-321,12-4-352,3-5-705,-2-6-897,3-5-1217,-3-1-2562</inkml:trace>
  <inkml:trace contextRef="#ctx0" brushRef="#br0" timeOffset="1">160 71 10025,'0'0'9300,"0"8"-7346,-1 24-713,0-14-219,1-1-1,0 1 1,5 33 0,-4-50-1043,-1 1 1,1 0 0,0-1 0,0 1 0,0-1 0,0 1 0,0-1 0,0 0 0,0 1 0,1-1-1,-1 0 1,0 0 0,1 0 0,-1 0 0,1 0 0,-1 0 0,1 0 0,-1 0 0,1-1 0,0 1 0,0 0-1,-1-1 1,1 0 0,0 1 0,0-1 0,-1 0 0,3 0 0,58-4-2086,-31 1 1801,-31 3 312,1 0 0,-1 0-1,1 0 1,-1 0 0,1 0 0,-1 0 0,1 1-1,0-1 1,-1 0 0,1 0 0,-1 0 0,0 1-1,1-1 1,-1 0 0,1 1 0,-1-1-1,1 0 1,-1 1 0,0-1 0,1 0 0,-1 1-1,0-1 1,1 1 0,-1-1 0,0 1 0,1-1-1,-1 1 1,0-1 0,0 1 0,0-1 0,0 1-1,1 0 1,-3 24 1050,-16 22 812,11-38-1484,0 0 0,0-1 0,-1 0 0,-14 11 0,20-17-505,-1 0 0,0 0 0,1 0 1,-1 0-1,0 0 0,0-1 0,0 1 0,0-1 0,0 0 0,0 0 0,0 0 0,-1-1 0,1 1 0,0-1 1,-1 1-1,1-1 0,0 0 0,-1 0 0,1-1 0,-4 0 0,7 1-142,-1-1 0,0 1 0,1-1 0,-1 1 0,1-1 0,-1 1 0,0-1 0,1 1 0,-1-1 0,1 0 0,0 1 0,-1-1 0,1 0 0,-1 0 0,1 1 0,0-1 0,0 0 0,-1 0 0,1 1 0,0-1 0,0 0 0,0 0 0,0 0 0,0 1 0,0-1 0,0 0 0,0 0 0,0 0 0,1 0 0,-1 0-8,0-21-7124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0.559"/>
    </inkml:context>
    <inkml:brush xml:id="br0">
      <inkml:brushProperty name="width" value="0.025" units="cm"/>
      <inkml:brushProperty name="height" value="0.025" units="cm"/>
    </inkml:brush>
  </inkml:definitions>
  <inkml:trace contextRef="#ctx0" brushRef="#br0">53 139 9289,'0'0'3304,"-8"7"-117,-25 25-352,32-32-2710,0 1 0,0 1 0,0-1 0,0 0 1,0 0-1,1 0 0,-1 0 0,0 1 0,0-1 0,1 0 0,-1 1 1,1-1-1,-1 0 0,1 1 0,0-1 0,0 1 0,-1-1 0,1 0 0,0 1 1,0 1-1,1-2-34,-1 0 0,1 0 0,-1 0 0,1 0 0,-1 0 0,1 0 0,0-1 1,0 1-1,-1 0 0,1 0 0,0-1 0,0 1 0,0 0 0,0-1 0,0 1 0,0-1 0,0 1 1,0-1-1,2 1 0,4 1 222,0 0 1,0-1-1,1 0 1,-1 0 0,9-1-1,-4-1-223,0 0-1,0-1 1,0 0-1,-1-1 0,1 0 1,-1-1-1,0 0 1,0-1-1,0 0 1,0-1-1,-1 0 1,19-15-1,-22 15-56,-1 1 0,1-1 0,-1 0 0,0-1 0,0 0 0,-1 0 0,0 0-1,0 0 1,-1-1 0,1 0 0,-2 0 0,1 0 0,-1 0 0,-1 0 0,1-1 0,-1 1 0,-1-1 0,1-11 0,-2 20-22,0-1 0,1 1 0,-1-1 0,0 1 0,-1-1 0,1 1 0,0-1 0,0 1 0,0 0 0,0-1 0,0 1 0,0-1 0,0 1 0,-1-1 0,1 1 0,0 0 0,0-1 0,-1 1 0,1-1 0,0 1 0,-1 0 0,1-1 0,0 1 0,-1 0 0,1 0 0,0-1 0,-1 1 0,1 0 0,-1 0 0,1-1-1,0 1 1,-1 0 0,1 0 0,-1 0 0,1 0 0,-1 0 0,1 0 0,-1 0 0,1 0 0,0 0 0,-1 0 0,1 0 0,-1 0 0,1 0 0,-1 0 0,1 0 0,-1 0 0,1 0 0,-1 0 0,1 1 0,0-1 0,-1 0 0,1 0 0,-1 1 0,1-1 0,0 0 0,-1 1 0,1-1 0,0 0 0,-1 1 0,1-1 0,0 0 0,-1 1 0,-24 22-26,11-3 37,1 0-1,1 1 1,1 1-1,-13 35 0,19-45 45,1 1-1,0-1 0,1 1 0,1 0 0,0 0 0,0 0 0,2 1 0,-1-1 0,4 26 0,-3-37-48,1 0-1,-1 0 0,1 0 0,-1 0 0,1 0 1,0 0-1,0 0 0,0 0 0,0 0 1,0-1-1,0 1 0,0 0 0,1-1 0,-1 1 1,0-1-1,1 1 0,0-1 0,-1 0 1,1 0-1,0 1 0,3 0 0,-2-1 38,1 0-1,-1 0 0,0 0 1,1-1-1,-1 0 1,1 0-1,-1 0 1,1 0-1,-1 0 0,1-1 1,-1 1-1,4-2 1,3-1-81,-1 0 0,0-1 1,1 0-1,-2 0 0,1-1 1,-1-1-1,1 1 0,9-10 1,-12 9-856,1-1 0,-1 0 1,0-1-1,7-12 0,2-19-6144,-13 2-4767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1.112"/>
    </inkml:context>
    <inkml:brush xml:id="br0">
      <inkml:brushProperty name="width" value="0.025" units="cm"/>
      <inkml:brushProperty name="height" value="0.025" units="cm"/>
    </inkml:brush>
  </inkml:definitions>
  <inkml:trace contextRef="#ctx0" brushRef="#br0">0 1 13453,'0'0'4730,"0"10"-3887,1 4-699,0 0-1,0 0 1,2 1 0,0-1-1,0-1 1,11 25 0,-14-35-133,1 0 0,0 0 0,1-1 0,-1 1 1,0 0-1,1-1 0,0 1 0,-1-1 1,1 0-1,0 1 0,0-1 0,1 0 0,-1 0 1,0 0-1,0-1 0,1 1 0,0 0 1,-1-1-1,1 0 0,0 0 0,-1 1 1,1-2-1,0 1 0,0 0 0,0 0 0,0-1 1,0 0-1,0 0 0,0 1 0,0-2 1,0 1-1,0 0 0,-1-1 0,1 1 1,0-1-1,0 0 0,0 0 0,0 0 0,-1 0 1,1 0-1,0-1 0,-1 1 0,1-1 1,1-2-1,6-3 8,0 0 0,-1-1 0,0-1 1,-1 1-1,0-2 0,0 1 0,-1-1 1,-1 0-1,1 0 0,-1-1 0,-1 0 0,0 0 1,-1 0-1,6-23 0,12 101-1389,1-16-4040,-4-26-1364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339"/>
    </inkml:context>
    <inkml:brush xml:id="br0">
      <inkml:brushProperty name="width" value="0.025" units="cm"/>
      <inkml:brushProperty name="height" value="0.025" units="cm"/>
    </inkml:brush>
  </inkml:definitions>
  <inkml:trace contextRef="#ctx0" brushRef="#br0">45 104 10346,'0'0'320,"-9"2"91,-27 7-107,104 1-272,27 4 91,-1 4 0,104 34 0,-117-28-112,1-3-1,1-4 1,117 10 0,-69-27 220,-1-4 0,166-28 1,758-91 582,-330 44-219,121 20-1786,-674 59-2930,-84 0-555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1.044"/>
    </inkml:context>
    <inkml:brush xml:id="br0">
      <inkml:brushProperty name="width" value="0.025" units="cm"/>
      <inkml:brushProperty name="height" value="0.025" units="cm"/>
    </inkml:brush>
  </inkml:definitions>
  <inkml:trace contextRef="#ctx0" brushRef="#br0">0 1 14382,'0'0'7287,"2"11"-5462,5 187 3022,-7-198-4838,0 0-1,0 0 1,0 0-1,1-1 1,-1 1-1,0 0 0,0 0 1,0 0-1,0 0 1,1 0-1,-1-1 0,0 1 1,0 0-1,0 0 1,0 0-1,1 0 0,-1 0 1,0 0-1,0 0 1,1 0-1,-1 0 0,0 0 1,0 0-1,0 0 1,1 0-1,-1 0 0,0 0 1,0 0-1,0 0 1,1 0-1,-1 0 0,0 0 1,0 0-1,0 0 1,1 0-1,-1 0 0,0 0 1,0 1-1,0-1 1,0 0-1,1 0 0,-1 0 1,0 0-1,0 0 1,0 1-1,0-1 0,0 0 1,1 0-1,-1 0 1,0 1-1,0-1 0,0 0 1,0 0-1,0 0 1,0 1-1,0-1 1,0 0-1,0 0 0,0 0 1,0 1-1,0-1 1,0 0-1,0 0 0,0 1 1,11-17 277,-8-14-997,0 1-1,-3-57 1,0 77-107,1 13 856,0 0 1,1 1-1,0-1 0,0 0 0,0 0 0,0 0 0,1 0 1,-1 0-1,1 0 0,0-1 0,0 0 0,1 1 1,-1-1-1,1 0 0,-1 0 0,1-1 0,8 5 1,-10-6-25,0 1 0,0-1 1,0 0-1,0 0 0,1 0 0,-1 0 1,1 0-1,-1 0 0,1-1 1,-1 1-1,1-1 0,-1 1 1,1-1-1,-1 0 0,1 0 1,-1 0-1,1-1 0,0 1 1,-1-1-1,1 1 0,-1-1 1,0 0-1,1 0 0,-1 0 1,0 0-1,1 0 0,-1 0 1,0-1-1,0 1 0,0-1 1,0 0-1,0 1 0,2-4 1,0-1-32,0-1 0,0 1 0,-1-1 0,0 0 0,0 0 0,-1 0 0,1-1 0,-2 1 0,1-1 1,-1 1-1,1-15 0,-16 36-458,8-1 612,1-1 1,1 1 0,0 1 0,1-1 0,0 0 0,1 1-1,0 0 1,1-1 0,1 1 0,2 25 0,-2-37-124,1 0-1,-1 0 1,1 1 0,-1-1 0,1 0 0,0 0 0,0 0 0,0-1 0,0 1 0,0 0-1,0 0 1,0 0 0,1-1 0,-1 1 0,1-1 0,-1 1 0,1-1 0,0 1 0,-1-1-1,1 0 1,0 0 0,0 0 0,2 1 0,-1-1 9,1 0-1,0-1 1,0 1-1,-1-1 1,1 0 0,0 0-1,0 0 1,0 0 0,-1-1-1,1 0 1,0 1 0,4-3-1,1 0-75,1 0 0,-1-1 0,0-1 0,0 0 0,0 0 0,-1 0-1,1-1 1,13-14 0,-14 12-27,-1-1 1,-1 0-1,1 0 0,-2-1 1,1 0-1,-1 0 0,-1 0 0,0-1 1,0 1-1,-1-1 0,-1 0 1,0 0-1,0 0 0,0-19 0,-3 30 95,1 0 0,-1 0-1,1 0 1,-1 0 0,0 0-1,1 0 1,-1 1 0,0-1 0,1 0-1,-1 0 1,1 1 0,-1-1-1,1 0 1,-1 1 0,0-1-1,1 0 1,0 1 0,-1-1-1,1 1 1,-1-1 0,1 1-1,-1-1 1,1 1 0,0-1-1,-1 1 1,1 0 0,0 0-1,-5 11-208,2-1-1,0 1 0,0 0 0,1 0 0,1 0 0,0 0 0,0 17 1,1-25 77,1 0 1,-1-1-1,1 1 1,0 0 0,-1-1-1,2 1 1,-1 0 0,0-1-1,1 1 1,-1-1-1,1 0 1,3 4 0,-4-5 48,1 0 1,0-1 0,-1 0-1,1 1 1,0-1 0,0 0-1,0 0 1,-1 0 0,1 0 0,0-1-1,0 1 1,0 0 0,1-1-1,-1 1 1,0-1 0,0 0-1,0 0 1,0 0 0,0 0 0,0 0-1,1 0 1,-1 0 0,2-1-1,8-5-4042,0-6-2841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1.907"/>
    </inkml:context>
    <inkml:brush xml:id="br0">
      <inkml:brushProperty name="width" value="0.025" units="cm"/>
      <inkml:brushProperty name="height" value="0.025" units="cm"/>
    </inkml:brush>
  </inkml:definitions>
  <inkml:trace contextRef="#ctx0" brushRef="#br0">1155 71 9897,'-12'-7'-1083,"2"2"1139,1 1 1,-1-1 0,0 1-1,0 1 1,0 0 0,0 1-1,0 0 1,-1 0-1,1 1 1,-1 0 0,1 1-1,-1 0 1,1 1 0,-1 0-1,1 1 1,0 0 0,-16 5-1,-207 96 652,98-39 714,104-51-1363,2 1 0,0 2 1,0 1-1,2 1 0,0 1 0,1 2 0,1 0 0,1 2 0,1 0 0,1 2 0,2 1 0,0 0 0,1 1 0,-17 37 0,2 5-56,4 2-1,3 2 1,3 0-1,4 2 1,2 0-1,4 1 0,3 0 1,4 1-1,3 0 1,6 81-1,4-112 50,2 1 0,1-1 0,3 0 0,1-1 0,3 0 0,2-2 1,1 0-1,2-1 0,35 52 0,-2-15 74,4-2 0,3-2 0,110 103 0,-120-131-137,2-2 0,1-2 0,3-4 0,1-1 0,64 29-1,-75-45 2,0-2 0,1-2-1,2-2 1,-1-2 0,2-3-1,-1-2 1,73 4 0,-71-11 23,0-2 0,0-3-1,0-1 1,0-3 0,72-20 0,-91 17-5,-1-1 0,0-2-1,-1-1 1,0-1 0,-1-2 0,-1-1-1,-1-1 1,0-1 0,33-33-1,-25 16 221,-2-2-1,-1-1 0,-2-2 1,-2-1-1,-2-1 0,-2-2 0,-2 0 1,-2-1-1,-2-2 0,-2 0 0,14-65 1,-17 42-306,-3 0 1,-3 0 0,-3-1-1,-4 0 1,-2 0 0,-4 0-1,-20-105 1,2 69 56,-5 1 0,-68-171 0,63 202 55,-3 3 0,-4 1 0,-2 1 0,-65-80 0,83 122 50,-2 1 0,0 1 0,-2 1 0,-1 2-1,-1 1 1,-56-35 0,59 44-44,0 2 0,-1 0-1,0 2 1,-1 1 0,-1 1 0,1 2-1,-1 1 1,-58-5 0,37 10-57,-1 2 1,1 2-1,0 3 1,-61 14-1,-193 65-3425,204-54 48,52-15-2718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1.646"/>
    </inkml:context>
    <inkml:brush xml:id="br0">
      <inkml:brushProperty name="width" value="0.025" units="cm"/>
      <inkml:brushProperty name="height" value="0.025" units="cm"/>
    </inkml:brush>
  </inkml:definitions>
  <inkml:trace contextRef="#ctx0" brushRef="#br0">139 427 14894,'0'0'9929,"-7"-8"-8936,-25-25-309,29 31-646,1 1 0,0-1-1,0 1 1,-1 0 0,1 0 0,-1 0 0,1 0 0,-1 0 0,1 0 0,-1 1 0,0-1-1,1 1 1,-1 0 0,0 0 0,1 0 0,-1 0 0,0 0 0,1 1 0,-1-1 0,1 1-1,-1 0 1,0-1 0,1 1 0,0 0 0,-1 1 0,1-1 0,-1 0 0,1 1 0,0-1-1,0 1 1,0 0 0,0-1 0,0 1 0,0 0 0,1 0 0,-1 1 0,1-1 0,-1 0-1,1 0 1,-1 3 0,1-2-50,0-1-1,0 1 1,0-1-1,1 1 1,-1 0-1,1-1 1,0 1-1,-1-1 1,1 1-1,1 0 1,-1-1-1,0 1 1,1 0-1,-1-1 1,1 1-1,0-1 1,-1 1-1,1-1 0,1 1 1,0 2-1,3 1-30,0 1 0,1-1 0,-1 0 0,1-1 0,8 7 0,-6-6 38,-1 1 1,1 0-1,-1 1 0,6 8 1,0 7 1,0 0 0,-2 1 1,-1 1-1,0 0 0,-2 0 1,-1 1-1,-1 0 0,-1 0 1,-2 1-1,0-1 0,-2 1 1,-1 0-1,-4 32 0,3-46 8,-2 1 0,1-1 0,-2 0-1,0 0 1,0 0 0,-10 17 0,11-22 28,-1-2 0,0 1 0,0 0 0,0-1 0,-1 0 1,0 0-1,0 0 0,-1 0 0,0-1 0,1 0 0,-2 0 1,-10 6-1,16-10-17,-1-1-1,1 1 1,0 0 0,0-1 0,-1 0-1,1 1 1,0-1 0,0 0 0,-1 1-1,1-1 1,0 0 0,-1 0 0,1 0-1,0 0 1,-1-1 0,1 1 0,0 0-1,0 0 1,-1-1 0,1 1 0,0-1-1,0 1 1,-1-1 0,1 1 0,0-1-1,0 0 1,0 0 0,0 1 0,0-1-1,0 0 1,0 0 0,0 0 0,0 0-1,1 0 1,-1 0 0,0 0 0,1-1-1,-1 1 1,1 0 0,-1 0 0,1-1-1,-1 1 1,1 0 0,0 0 0,0-1-1,-1-1 1,-1-10-17,0 0-1,1 0 1,1-24 0,0 26-8,1-14-32,2 1 1,0-1-1,2 1 1,1-1 0,1 2-1,0-1 1,2 1-1,1 0 1,15-25-1,19-27-56,66-86-1,-86 128 121,-15 21-26,-6 6-2,0 1-1,1 0 1,0 0-1,0 0 1,0 0-1,0 0 1,1 1-1,0 0 0,0 0 1,0 0-1,11-6 1,-16 10-2,0 0 1,1 0-1,-1 0 0,1 0 1,-1 0-1,0 0 1,1 1-1,-1-1 1,0 0-1,0 0 0,1 0 1,-1 0-1,0 0 1,1 0-1,-1 1 0,0-1 1,1 0-1,-1 0 1,0 0-1,0 1 0,1-1 1,-1 0-1,0 0 1,0 1-1,0-1 1,0 0-1,1 1 0,-1-1 1,0 0-1,0 1 1,0-1-1,0 0 0,0 1 1,0-1-1,0 0 1,0 1-1,0-1 0,0 0 1,0 1-1,1 17 1,-1-15-2,-2 16 29,0 0 0,-1 0-1,0-1 1,-11 29 0,9-29 67,0 0 0,1 0 0,0 0 1,-1 30-1,5-48-86,0 0 0,0 0 0,0 0 0,0 1 0,0-1 0,0 0 0,0 0 0,0 0 0,0 0 0,0 0 0,0 1 0,0-1 0,0 0 0,1 0 0,-1 0 0,0 0 0,0 0 0,0 0 0,0 1 0,0-1 0,0 0 0,0 0 0,0 0 0,0 0 0,1 0 0,-1 0 0,0 0 0,0 0 0,0 0 0,0 1 0,0-1 0,0 0 0,1 0 0,-1 0 0,0 0 0,0 0 0,0 0 0,0 0 0,0 0 0,1 0 0,-1 0 0,0 0 0,0 0 0,0 0 0,0 0 0,0 0 0,1 0 0,-1 0 0,0 0 0,0 0 0,0-1 0,11-5 91,7-10 94,-9 2-93,0 0 0,-1-1-1,-1 0 1,0 0 0,-1-1 0,-1 1-1,0-1 1,-1 0 0,-1-1 0,0 1-1,-1-1 1,-1 1 0,-1-1 0,0 1-1,-5-30 1,5 44-80,-1-1 1,0 1-1,1 0 0,-1 0 1,0-1-1,0 1 0,0 0 0,0 0 1,0 0-1,-1 0 0,1 0 0,-1 1 1,1-1-1,-1 0 0,0 1 0,-2-3 1,4 4-19,-1 0 1,0-1 0,0 1-1,0 0 1,1 0 0,-1 0 0,0 0-1,0 0 1,0 0 0,1 0-1,-1 0 1,0 0 0,0 0-1,0 0 1,0 0 0,1 0 0,-1 1-1,0-1 1,0 0 0,1 1-1,-1-1 1,0 1 0,0-1-1,1 1 1,-1-1 0,1 1 0,-1-1-1,0 1 1,1-1 0,-1 1-1,1 0 1,-1-1 0,1 1 0,0 0-1,-1 0 1,1-1 0,0 1-1,-1 0 1,1 0 0,0 0-1,0-1 1,0 1 0,-1 0 0,1 0-1,0 1 1,-2 5-11,0 1-1,0 0 1,1-1 0,0 1-1,1 0 1,-1 0 0,1 0-1,1 0 1,-1-1 0,2 1-1,-1 0 1,3 8 0,-3-14 15,0 1 0,0-1 0,0 1 0,1-1 0,-1 0-1,0 0 1,1 0 0,0 1 0,0-1 0,-1-1 0,1 1 0,0 0 0,0 0 0,1-1 0,-1 1 0,0-1 0,1 0 0,-1 0 0,0 0 0,1 0 0,-1 0 0,1 0-1,0-1 1,-1 1 0,1-1 0,-1 1 0,1-1 0,0 0 0,-1 0 0,1-1 0,0 1 0,-1 0 0,1-1 0,0 0 0,-1 1 0,1-1 0,-1 0 0,4-2-1,3-1 20,-1 0-1,0-1 0,0 0 0,0 0 1,-1 0-1,0-1 0,0 0 0,0-1 1,11-14-1,-2 0 34,-1 0 1,16-30-1,-31 51-62,1-1 1,-1 1-1,0 0 1,0-1-1,0 1 1,0 0-1,0-1 1,1 1-1,-1 0 1,0-1-1,0 1 1,1 0-1,-1-1 1,0 1-1,0 0 1,1 0-1,-1-1 1,0 1-1,1 0 1,-1 0-1,0 0 1,1-1-1,-1 1 1,0 0-1,1 0 1,-1 0-1,0 0 1,1 0-1,-1 0 1,1 0-1,-1 0 1,0 0-1,1 0 1,-1 0-1,1 0 1,0 0-1,8 14-160,4 35 131,-11-39 79,-2-7-35,0-1-1,1 1 0,0 0 0,-1-1 0,1 1 0,0-1 0,0 0 1,0 1-1,0-1 0,1 0 0,-1 0 0,1 0 0,-1 0 1,1 0-1,0 0 0,0 0 0,0 0 0,0-1 0,0 1 0,0-1 1,0 1-1,0-1 0,1 0 0,-1 0 0,0 0 0,1 0 1,-1 0-1,1-1 0,-1 1 0,1-1 0,-1 1 0,1-1 0,0 0 1,-1 0-1,1 0 0,-1-1 0,1 1 0,0 0 0,-1-1 1,4-1-1,9-3-54,0-2 0,0 0 1,-1 0-1,0-1 1,17-14-1,-11 9-490,5-1-1186,0 1 1,0 1-1,44-13 1,-13 5-2231,-51 18 3938,0-1 0,0 1 0,-1-1 0,1 0 0,-1 0 0,0 0 0,0-1-1,0 1 1,0-1 0,-1 0 0,1 0 0,2-5 0,-4 6 303,0 0 1,0 0-1,-1-1 0,1 1 1,-1-1-1,0 1 0,0-1 1,0 1-1,0-1 0,-1 0 1,1-4-1,-2 8-216,0 0 1,1 0-1,-1 0 1,1 0-1,-1 0 1,0 0-1,1 1 1,-1-1-1,1 0 1,-1 0-1,1 0 1,-1 1-1,0-1 1,1 0-1,-1 0 1,1 1-1,-1-1 1,1 1-1,0-1 1,-1 0-1,1 1 1,-1-1-1,1 1 1,0-1-1,-1 1 1,1-1-1,0 1 1,-1 0-1,-4 9 150,1-1 0,0 1 0,1 0 0,0 0 0,0 0 0,1 0 0,0 1 0,1-1 0,0 19 0,1-28-200,0 0-1,0 0 1,0 0 0,0-1 0,0 1-1,0 0 1,0 0 0,0 0 0,0 0-1,1-1 1,-1 1 0,0 0 0,1 0-1,-1-1 1,1 1 0,-1 0 0,0-1-1,1 1 1,0 0 0,-1-1 0,1 1-1,-1-1 1,1 1 0,0-1 0,-1 1-1,1-1 1,0 1 0,0-1 0,-1 0-1,2 1 1,0 0 25,1-1-1,-1 0 1,1 0 0,-1 0-1,1 0 1,-1 0 0,1 0-1,-1-1 1,1 1 0,3-2-1,2-1 49,1 0 0,0-1 0,-1 0 0,0 0-1,8-7 1,0-2-6,-1 0-1,0-2 1,-1 0 0,-1 0-1,0-1 1,-1-1-1,-1 0 1,-1-1 0,0 0-1,-2 0 1,0-1-1,0-1 1,-2 1 0,-1-1-1,0 0 1,-1 0-1,1-29 1,-9 51-57,-4 12-64,-7 20-5,10-22 29,-34 104 60,35-101-34,1 0 0,1 0-1,0 0 1,1 0 0,0 0-1,2 16 1,-1-29-107,1 0 1,-1 0 0,1 0 0,-1 0 0,1 0-1,0 0 1,0 0 0,0 0 0,0 0-1,0 0 1,1-1 0,-1 1 0,0 0-1,1-1 1,-1 1 0,1-1 0,0 0-1,-1 1 1,1-1 0,0 0 0,0 0 0,0 0-1,0 0 1,0 0 0,0 0 0,0-1-1,0 1 1,0-1 0,0 1 0,0-1-1,0 0 1,4 0 0,-1 0-860,0 0 1,0 0-1,0 0 1,0-1-1,0 0 1,0 0-1,0 0 1,0-1-1,0 0 1,0 1 0,-1-2-1,9-4 1,14-15-9435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2.040"/>
    </inkml:context>
    <inkml:brush xml:id="br0">
      <inkml:brushProperty name="width" value="0.025" units="cm"/>
      <inkml:brushProperty name="height" value="0.025" units="cm"/>
    </inkml:brush>
  </inkml:definitions>
  <inkml:trace contextRef="#ctx0" brushRef="#br0">142 5 16656,'-12'-5'8373,"-14"8"-5808,17 0-2225,1 1 1,-1 0-1,1 1 0,0 0 1,1 0-1,-1 0 0,1 1 1,0 0-1,0 1 0,1 0 1,-10 12-1,16-18-359,0-1 0,-1 1 0,1-1 0,0 0 0,-1 1 0,1-1 0,0 1 0,0-1 0,0 1 0,-1-1 0,1 1 0,0-1 0,0 1 0,0-1 0,0 1 0,0-1-1,0 1 1,0-1 0,0 1 0,0-1 0,0 1 0,0-1 0,0 1 0,0-1 0,1 1 0,-1-1 0,0 1 0,0-1 0,0 1 0,1-1 0,-1 1 0,0-1 0,1 1 0,-1-1 0,0 0 0,1 1 0,-1-1 0,0 0 0,1 1 0,-1-1 0,1 0 0,-1 0 0,1 1 0,-1-1 0,1 0 0,-1 0 0,1 0 0,-1 1 0,1-1 0,-1 0 0,1 0-1,-1 0 1,1 0 0,-1 0 0,2 0 0,36 0-1783,-28-1 1360,-3 1 83,69 4-1574,-72-4 1853,1 1 0,-1 0 0,0 0 1,0 0-1,1 0 0,-1 1 0,0-1 0,0 1 0,0 0 0,-1 1 0,1-1 0,0 0 0,-1 1 0,5 4 0,-7-5 126,0 0 1,0 0-1,0-1 1,0 1-1,-1 0 1,1 0-1,-1 0 1,1 0-1,-1 0 1,0 0-1,0 0 0,0 0 1,0 0-1,0 0 1,0 0-1,-1 0 1,1 0-1,-1-1 1,1 1-1,-1 0 1,1 0-1,-1 0 1,0 0-1,0-1 0,0 1 1,0 0-1,0-1 1,-1 1-1,1-1 1,0 1-1,-1-1 1,1 0-1,-1 1 1,-2 0-1,-7 8 487,0-2 0,-1 1 0,-16 7 0,28-16-533,-3 2-4,-1 0-1,1 0 1,-1 0 0,1-1-1,-1 0 1,0 0-1,1 0 1,-1 0 0,0 0-1,0-1 1,0 1 0,0-1-1,-5-1 1,9 1-104,-1 0 0,0 0 0,0-1 0,1 1 1,-1 0-1,0 0 0,1-1 0,-1 1 0,1 0 0,-1-1 1,1 1-1,-1-1 0,0 1 0,1-1 0,0 1 1,-1-1-1,1 0 0,-1 1 0,1-1 0,0 1 0,-1-1 1,1 0-1,0 1 0,-1-1 0,1 0 0,0-1 0,0 0-371,0-1-1,0 1 1,0-1-1,1 0 0,-1 1 1,1-1-1,0 1 0,0 0 1,0-1-1,0 1 0,2-5 1,17-21-6013,6-2-2919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2.367"/>
    </inkml:context>
    <inkml:brush xml:id="br0">
      <inkml:brushProperty name="width" value="0.025" units="cm"/>
      <inkml:brushProperty name="height" value="0.025" units="cm"/>
    </inkml:brush>
  </inkml:definitions>
  <inkml:trace contextRef="#ctx0" brushRef="#br0">124 21 8584,'0'0'15172,"-9"1"-13464,4 0-1558,-1 1 0,0-1 1,1 1-1,-1 1 0,1-1 0,0 1 0,0 0 0,0 0 1,0 1-1,0-1 0,1 1 0,-1 0 0,1 0 0,0 1 1,0-1-1,1 1 0,-1 0 0,1 0 0,0 0 1,1 0-1,-1 1 0,-3 10 0,4-12-74,0 1 0,1-1 1,-1 1-1,1 0 0,0-1 0,0 1 1,0 0-1,1 0 0,0 0 0,0 0 0,1 8 1,-1-12-69,1 1 0,0 0 1,-1 0-1,1 0 1,0-1-1,0 1 0,0 0 1,1-1-1,-1 1 0,0-1 1,0 0-1,1 1 1,-1-1-1,1 0 0,-1 0 1,1 0-1,0 0 1,-1 0-1,1 0 0,0 0 1,0 0-1,0-1 0,0 1 1,-1-1-1,1 1 1,0-1-1,0 0 0,0 0 1,0 0-1,2 0 0,4 0-43,-1 0 0,1-1-1,-1 0 1,0 0-1,0-1 1,1 0-1,-1 0 1,0-1-1,-1 0 1,1 0-1,0 0 1,-1-1 0,0 0-1,1 0 1,-2-1-1,1 1 1,0-1-1,-1-1 1,6-7-1,-4 5-135,-1 0 1,0-1-1,-1 1 0,0-1 0,0 0 0,-1-1 0,0 1 0,-1-1 0,0 0 0,-1 0 1,0 0-1,0 0 0,0-17 0,-23 117-1094,20-81 1229,1 0 0,-1 0 1,1 0-1,0 0 1,4 17-1,-4-24-130,0-1 1,1 1-1,-1-1 0,1 0 0,0 1 1,-1-1-1,1 1 0,0-1 1,0 0-1,0 1 0,0-1 0,0 0 1,0 0-1,0 0 0,0 0 0,0 0 1,0 0-1,1 0 0,-1 0 0,0 0 1,1-1-1,-1 1 0,1-1 1,-1 1-1,1-1 0,-1 1 0,1-1 1,-1 0-1,1 1 0,-1-1 0,1 0 1,-1 0-1,1 0 0,-1-1 0,1 1 1,0 0-1,-1 0 0,1-1 1,-1 1-1,1-1 0,-1 0 0,0 1 1,2-2-1,22-14-4777,-1-8-2376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2.743"/>
    </inkml:context>
    <inkml:brush xml:id="br0">
      <inkml:brushProperty name="width" value="0.025" units="cm"/>
      <inkml:brushProperty name="height" value="0.025" units="cm"/>
    </inkml:brush>
  </inkml:definitions>
  <inkml:trace contextRef="#ctx0" brushRef="#br0">91 1 13869,'0'0'10303,"-6"9"-9294,-7 11-409,1 0 0,1 1-1,1 0 1,-8 26 0,14-35-434,0 1 1,0 0 0,1 0-1,1 0 1,0 0 0,1 0 0,1 1-1,0-1 1,3 25 0,-3-36-194,0-1 1,1 1 0,-1 0-1,1 0 1,-1-1-1,1 1 1,0 0-1,0-1 1,-1 1-1,1 0 1,0-1-1,1 1 1,-1-1-1,0 0 1,0 1-1,1-1 1,-1 0-1,0 0 1,1 0 0,-1 0-1,1 0 1,0 0-1,-1 0 1,1 0-1,0-1 1,0 1-1,-1-1 1,1 1-1,0-1 1,0 0-1,3 1 1,3-2-211,1 0 0,0 0 1,0 0-1,-1-1 0,14-5 0,15-2-180,-36 9 423,-1 0 1,1 0-1,-1 0 1,0 0 0,1 0-1,-1 0 1,1 0-1,-1 0 1,1 0 0,-1 0-1,0 1 1,1-1-1,-1 0 1,0 0 0,1 0-1,-1 1 1,0-1-1,1 0 1,-1 0 0,0 1-1,1-1 1,-1 0-1,0 1 1,0-1 0,1 0-1,-1 1 1,0-1-1,0 1 1,0-1 0,1 0-1,-1 1 1,0-1-1,0 1 1,0 0 0,0 22 510,-9 20 320,9-43-837,-6 36 191,7-35-181,-1 0 0,0 0 0,0-1 0,1 1 0,-1 0 0,1 0 0,-1 0 0,1-1 0,-1 1 0,1 0-1,-1-1 1,1 1 0,0 0 0,-1-1 0,1 1 0,0-1 0,0 1 0,-1-1 0,1 1 0,0-1 0,0 0 0,0 1 0,0-1-1,-1 0 1,1 0 0,0 0 0,0 1 0,0-1 0,0 0 0,0 0 0,0 0 0,0 0 0,1-1 0,21-1-7,-1-2 0,1 0 0,-1-2 0,0 0 0,0-2 0,28-13 0,-2 2-3062,-46 19 2703,14-9-2769,-12-3-5304,-4 4-1831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3.092"/>
    </inkml:context>
    <inkml:brush xml:id="br0">
      <inkml:brushProperty name="width" value="0.025" units="cm"/>
      <inkml:brushProperty name="height" value="0.025" units="cm"/>
    </inkml:brush>
  </inkml:definitions>
  <inkml:trace contextRef="#ctx0" brushRef="#br0">1 58 6598,'0'0'21300,"69"-14"-20403,-24 7-384,7 0-449,3 0-577,-5-2-2498,-5-5-5092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3.677"/>
    </inkml:context>
    <inkml:brush xml:id="br0">
      <inkml:brushProperty name="width" value="0.025" units="cm"/>
      <inkml:brushProperty name="height" value="0.025" units="cm"/>
    </inkml:brush>
  </inkml:definitions>
  <inkml:trace contextRef="#ctx0" brushRef="#br0">22 0 13261,'0'0'9582,"-2"9"-8386,-5 28-533,1 1 0,2-1 0,2 1 0,5 74 0,-3-108-640,0-1 0,1 0 0,-1 1 1,1-1-1,0 0 0,0 1 0,0-1 0,0 0 1,1 0-1,-1 0 0,1 0 0,0 0 0,0 0 0,0-1 1,0 1-1,0-1 0,1 1 0,-1-1 0,1 0 1,-1 0-1,1 0 0,0 0 0,0 0 0,0-1 1,0 1-1,0-1 0,0 0 0,1 0 0,-1 0 0,0 0 1,5 0-1,-3-1 29,1 0 0,0 0 1,-1 0-1,1-1 0,-1 0 0,0 0 1,1-1-1,-1 1 0,0-1 0,0 0 1,0-1-1,0 1 0,0-1 1,0 0-1,-1 0 0,1 0 0,-1-1 1,6-6-1,-2 3 26,-1-1 0,-1 0 1,0 0-1,0 0 0,0-1 1,-1 0-1,0 0 0,-1-1 1,0 1-1,0-1 0,-1 0 0,-1 0 1,1 0-1,1-19 0,-4 26-14,-4 25-485,1-8 413,1 0 1,0 0-1,1 0 0,1 1 1,0-1-1,1 0 1,4 21-1,-4-32 16,0 0-1,0 0 0,0 0 0,0-1 1,0 1-1,1 0 0,-1 0 1,1-1-1,0 1 0,0-1 1,0 0-1,0 1 0,0-1 1,1 0-1,-1 0 0,4 2 0,-2-2 14,0-1-1,0 0 1,-1 0-1,1 0 1,0 0-1,0-1 0,0 1 1,0-1-1,0 0 1,0 0-1,0 0 1,0-1-1,0 0 0,0 0 1,0 0-1,4-1 1,0-2-37,0 1 1,-1-1-1,0 0 1,0 0 0,0-1-1,-1 0 1,1 0-1,-1-1 1,0 0 0,-1 0-1,1 0 1,-1-1-1,0 0 1,-1 1 0,0-2-1,0 1 1,0 0-1,-1-1 1,0 0 0,-1 0-1,0 0 1,0 0-1,0 0 1,-1 0 0,0-12-1,-1 19-119,0-1-1,0 1 1,0-1 0,-1 1-1,1-1 1,0 1-1,-1-1 1,1 1 0,-1 0-1,0-1 1,1 1-1,-1 0 1,0-1-1,0 1 1,1 0 0,-1 0-1,0 0 1,0 0-1,-1 0 1,1 0-1,0 0 1,0 0 0,0 0-1,-2-1 1,-1 1-919,0 0 1,0-1-1,0 1 1,0 1-1,-1-1 1,1 0-1,-7 1 0,-10 0-6190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4.028"/>
    </inkml:context>
    <inkml:brush xml:id="br0">
      <inkml:brushProperty name="width" value="0.025" units="cm"/>
      <inkml:brushProperty name="height" value="0.025" units="cm"/>
    </inkml:brush>
  </inkml:definitions>
  <inkml:trace contextRef="#ctx0" brushRef="#br0">0 0 19282,'0'0'3299,"40"60"-12844,-10-40 1378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4.356"/>
    </inkml:context>
    <inkml:brush xml:id="br0">
      <inkml:brushProperty name="width" value="0.025" units="cm"/>
      <inkml:brushProperty name="height" value="0.025" units="cm"/>
    </inkml:brush>
  </inkml:definitions>
  <inkml:trace contextRef="#ctx0" brushRef="#br0">137 350 17040,'0'0'3652,"-10"0"-1117,10 0-2531,-4-1 150,0 1 1,-1-1 0,1 1-1,0 0 1,0 1 0,-1-1-1,1 1 1,0 0 0,0 0-1,0 0 1,0 0 0,0 1-1,0 0 1,0 0 0,1 0-1,-1 0 1,1 0 0,-1 1-1,1-1 1,0 1 0,0 0-1,0 0 1,-3 4 0,1 1 30,1 0 0,0 0 0,0 1 0,1-1 0,0 1 0,0 0 1,-2 14-1,5-21-172,-1 0 0,1 0 0,0 0-1,-1 0 1,1 0 0,0 1 0,0-1 0,1 0 0,-1 0 0,0 0 0,1 0 0,-1 0 0,1 0 0,-1 0 0,1 0 0,0-1 0,0 1 0,0 0 0,0 0 0,0-1 0,1 1 0,-1 0-1,0-1 1,1 1 0,-1-1 0,1 0 0,-1 1 0,1-1 0,0 0 0,0 0 0,-1 0 0,1 0 0,0 0 0,0-1 0,0 1 0,0-1 0,0 1 0,4 0 0,2-1 3,0 1 0,0-2 0,0 1 0,0-1 0,0 0 0,0-1 0,0 1 0,0-2 0,0 1 0,-1-1 0,0 0 0,1-1 1,-1 0-1,0 0 0,-1 0 0,1-1 0,-1 0 0,0 0 0,0-1 0,0 0 0,-1 0 0,0 0 0,0-1 0,0 1 0,4-11 0,1 0 22,-1-2 0,-1 1 0,0-1 0,-1 0-1,-1-1 1,-2 1 0,1-1 0,-2 0-1,1-23 1,-4 38-38,0-94-121,-1 91 99,0 0 1,-1-1-1,1 1 1,-1 0-1,-1 0 1,0 1-1,0-1 1,0 1-1,-9-13 1,12 18 11,-1 1 0,0 0 1,0 0-1,1 0 1,-1-1-1,0 1 0,0 0 1,0 0-1,-1 0 0,1 0 1,0 0-1,0 1 0,0-1 1,-1 0-1,1 1 0,0-1 1,-1 0-1,1 1 0,-1 0 1,1-1-1,0 1 0,-1 0 1,1 0-1,-1 0 0,1 0 1,-1 0-1,1 0 0,-1 0 1,1 0-1,-1 0 0,1 1 1,0-1-1,-1 1 0,1-1 1,-1 1-1,1-1 0,0 1 1,0 0-1,-1 0 0,1 0 1,0 0-1,0 0 0,0 0 1,0 0-1,-1 1 0,-4 5-46,0 0-1,1 0 0,0 0 1,0 1-1,-7 14 0,6-8 83,0 1-1,0 0 1,1 0 0,-3 21-1,7-32-18,0-1-1,0 1 0,1 0 1,0-1-1,0 1 1,0-1-1,0 1 0,0 0 1,1-1-1,-1 1 1,1-1-1,0 1 0,0-1 1,1 1-1,-1-1 1,1 0-1,-1 1 0,1-1 1,0 0-1,0 0 1,1 0-1,-1-1 1,0 1-1,5 3 0,51 24 151,-46-26-480,-1 1 0,0 1 0,21 14-1,-29-18-125,0 1 0,0 0-1,0-1 1,-1 1-1,1 0 1,-1 1-1,0-1 1,0 0 0,0 1-1,0-1 1,0 1-1,-1-1 1,0 1-1,1 0 1,-1 0-1,0 7 1,0 12-6016,-1-3-6064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4.998"/>
    </inkml:context>
    <inkml:brush xml:id="br0">
      <inkml:brushProperty name="width" value="0.025" units="cm"/>
      <inkml:brushProperty name="height" value="0.025" units="cm"/>
    </inkml:brush>
  </inkml:definitions>
  <inkml:trace contextRef="#ctx0" brushRef="#br0">1 87 16367,'0'0'4212,"0"9"-3229,0 6-670,2-1-1,-1 0 1,2 0 0,0 0 0,1 0-1,0-1 1,1 1 0,9 19 0,-12-30-275,-1 0 0,1 0 0,0 1 0,0-1 0,0 0 0,0 0 0,1-1 0,-1 1 0,1 0 0,-1-1 0,1 0 0,0 1 0,0-1-1,0 0 1,1-1 0,-1 1 0,0 0 0,1-1 0,-1 0 0,1 0 0,-1 0 0,1 0 0,-1 0 0,1-1 0,0 0 0,-1 1 0,1-1 0,0-1 0,-1 1 0,1 0 0,-1-1 0,1 0 0,0 0 0,-1 0 0,0 0 0,1-1 0,-1 1 0,0-1 0,1 0 0,3-3 0,5-3 192,0-1 1,0 0 0,-1-1-1,-1 0 1,1-1-1,-2 0 1,1 0 0,14-25-1,-19 26-96,1 1 0,-1-1 0,-1 0 0,0 0 0,-1 0 0,1-1 0,-2 1 0,0-1 0,0 0 0,-1 1 0,0-1 0,-1-20 0,-1 31-138,1 0 0,0 0 0,0-1 0,0 1 0,0 0 0,0 0 0,0 0 0,0 0 0,-1 0 0,1 0 0,0-1 0,0 1 0,0 0 0,0 0 0,0 0 0,-1 0 0,1 0 0,0 0 0,0 0 0,0 0 0,0 0 0,-1 0 0,1 0 0,0 0 0,0 0 0,0 0 0,-1 0 0,1 0 0,0 0 0,0 0 0,0 0 0,0 0 0,-1 0 0,1 0 0,0 0 0,0 0 0,0 0 0,0 1 0,0-1 0,-1 0 0,1 0 0,0 0 0,0 0 1,0 0-1,0 0 0,0 1 0,0-1 0,-1 0 0,1 0 0,0 0 0,0 0 0,0 0 0,0 1 0,0-1 0,0 0 0,0 0 0,0 0 0,0 0 0,0 1 0,0-1 0,0 0 0,0 0 0,0 0 0,0 1 0,0-1 0,0 0 0,-2 20-69,0 1 0,2-1 0,0 0 0,2 1 0,4 24 0,-5-38 72,1-1 1,-1 1-1,2-1 0,-1 0 1,1 1-1,0-1 0,0 0 1,0-1-1,1 1 0,0 0 1,0-1-1,1 0 0,-1 0 1,1 0-1,0-1 0,1 0 1,-1 0-1,1 0 0,-1 0 1,12 4-1,-13-6 50,0-1 0,1 0-1,-1 1 1,0-1 0,1-1 0,-1 1 0,1-1-1,-1 0 1,1 0 0,-1 0 0,0 0 0,1-1-1,-1 0 1,1 0 0,-1 0 0,0 0 0,0-1-1,0 1 1,0-1 0,0 0 0,0-1 0,0 1-1,0-1 1,-1 1 0,0-1 0,1 0 0,-1 0-1,0-1 1,0 1 0,-1-1 0,1 1 0,3-7-1,-2 2 41,-1 0 0,0 0 0,0 0 0,0 0 0,-1-1 0,0 1 0,-1-1 0,0 1 0,0-1 0,-1 0-1,0 1 1,0-1 0,-3-13 0,2 17-148,1 1 1,-1 0-1,0-1 0,0 1 0,-1 0 1,1 0-1,-1-1 0,0 1 0,0 0 1,0 1-1,0-1 0,-1 0 0,0 1 1,1-1-1,-1 1 0,-1 0 0,1 0 1,0 0-1,-1 0 0,1 1 0,-1-1 1,0 1-1,0 0 0,0 0 0,0 0 1,0 1-1,-1 0 0,-4-2 0,8 3-98,0 0-1,-1 0 1,1 0-1,0 0 0,-1 0 1,1 0-1,0 0 1,-1 0-1,1 0 1,0 1-1,-1-1 1,1 0-1,0 1 1,-1-1-1,1 1 0,0 0 1,0-1-1,0 1 1,0 0-1,-1 0 1,1-1-1,0 1 1,0 0-1,1 0 1,-1 0-1,0 1 0,0-1 1,0 0-1,1 0 1,-1 0-1,0 0 1,0 2-1,1 0-341,-1 0-1,1-1 0,-1 1 1,1 0-1,0 0 0,0-1 1,0 1-1,0 0 0,1 0 1,-1-1-1,1 1 0,-1 0 1,1-1-1,0 1 1,0-1-1,2 4 0,11 12-4779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1.393"/>
    </inkml:context>
    <inkml:brush xml:id="br0">
      <inkml:brushProperty name="width" value="0.025" units="cm"/>
      <inkml:brushProperty name="height" value="0.025" units="cm"/>
    </inkml:brush>
  </inkml:definitions>
  <inkml:trace contextRef="#ctx0" brushRef="#br0">1 0 16528,'0'0'9417,"46"12"-9546,-32-8-2433,1-4-4260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5.395"/>
    </inkml:context>
    <inkml:brush xml:id="br0">
      <inkml:brushProperty name="width" value="0.025" units="cm"/>
      <inkml:brushProperty name="height" value="0.025" units="cm"/>
    </inkml:brush>
  </inkml:definitions>
  <inkml:trace contextRef="#ctx0" brushRef="#br0">130 93 11371,'0'0'9620,"-11"-5"-7672,-35-12-683,44 17-1230,1 0 0,-1 0-1,0 0 1,1 0 0,-1 0-1,0 1 1,1-1 0,-1 1 0,0-1-1,1 1 1,-1-1 0,1 1-1,-1 0 1,1 0 0,-1 0-1,1 0 1,-1 0 0,1 0 0,0 0-1,0 0 1,0 1 0,0-1-1,0 0 1,0 1 0,-2 2-1,-16 37 83,19-39-100,-3 6 7,0-1 1,1 0-1,0 1 1,1 0-1,-1-1 1,2 1-1,-1 0 0,1 0 1,0 0-1,2 14 1,-1-20-12,-1-1 1,1 1-1,0 0 1,0 0-1,-1 0 1,1 0 0,1-1-1,-1 1 1,0 0-1,0-1 1,0 1-1,1-1 1,-1 1-1,1-1 1,0 0-1,-1 0 1,1 0-1,1 1 1,1 0 13,-1-1 0,1 0 0,0 0-1,-1-1 1,1 1 0,-1-1 0,1 0 0,0 0 0,-1 0 0,1 0-1,0-1 1,-1 1 0,5-2 0,6-2 11,-1-1 0,0-1 0,0 0 0,0-1 0,-1 0 0,19-14 0,-20 12-142,0 2 1,0-1 0,1 2 0,0 0-1,0 0 1,1 1 0,23-7 0,-35 12 99,-1 0 0,1 0 1,-1 0-1,0 0 1,1 0-1,-1 0 1,0 0-1,1 1 1,-1-1-1,0 0 1,1 0-1,-1 0 1,0 0-1,1 1 1,-1-1-1,0 0 1,1 0-1,-1 1 1,0-1-1,0 0 1,1 0-1,-1 1 0,0-1 1,0 0-1,1 1 1,-1-1-1,0 0 1,0 1-1,0-1 1,0 0-1,0 1 1,0-1-1,1 0 1,-1 1-1,0-1 1,0 1-1,0 23 488,-8 21 636,1-191 3631,2 75-5343,6 70 453,-1 0 0,0 1 0,1-1 0,-1 0 0,1 0 0,-1 1 1,1-1-1,-1 0 0,1 1 0,-1-1 0,1 0 0,0 1 0,-1-1 1,1 1-1,0-1 0,-1 1 0,1 0 0,0-1 0,0 1 0,0 0 1,-1-1-1,1 1 0,0 0 0,0 0 0,0 0 0,0 0 0,0 0 1,-1 0-1,1 0 0,2 0 0,37 0-5651,-28 1 1663,20 0-7548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6.026"/>
    </inkml:context>
    <inkml:brush xml:id="br0">
      <inkml:brushProperty name="width" value="0.025" units="cm"/>
      <inkml:brushProperty name="height" value="0.025" units="cm"/>
    </inkml:brush>
  </inkml:definitions>
  <inkml:trace contextRef="#ctx0" brushRef="#br0">49 191 16848,'0'0'5344,"-6"13"-5211,-2 7-31,0 0 1,2 1-1,0 0 0,1 0 1,-3 39-1,7-49 25,0 0 1,2 0-1,-1 0 1,1 0-1,1 0 0,0-1 1,4 16-1,-5-24-88,0 0 0,0-1 0,0 1 0,0 0 0,0 0-1,0-1 1,1 1 0,-1-1 0,1 1 0,-1-1 0,1 1 0,-1-1-1,1 0 1,0 0 0,0 0 0,-1 0 0,1 0 0,3 1 0,-2-1 36,1-1 0,-1 0 0,1 1 0,0-1 0,-1 0 0,1-1 0,0 1 0,-1-1 0,1 0 0,-1 1 0,1-1 0,-1-1 0,7-2 0,2-2 87,0-1-1,-1 0 1,0-1-1,0 0 1,-1-1-1,0 0 1,-1-1-1,0 0 1,11-15-1,-3 2-101,-2-1-1,0 0 0,16-40 0,-21 40 70,-2-1 0,0-1 0,-2 0 0,-1 0-1,-1 0 1,-1 0 0,-1-41 0,-2 67-131,0 0-1,0-1 1,0 1 0,0 0 0,0 0 0,0-1 0,0 1 0,0 0-1,0 0 1,0-1 0,0 1 0,0 0 0,0 0 0,0-1-1,0 1 1,0 0 0,0 0 0,0 0 0,0-1 0,0 1 0,0 0-1,0 0 1,0-1 0,-1 1 0,1 0 0,0 0 0,0 0 0,0-1-1,0 1 1,-1 0 0,1 0 0,0 0 0,0 0 0,0 0-1,-1-1 1,1 1 0,0 0 0,0 0 0,0 0 0,-1 0 0,1 0-1,0 0 1,-1 0 0,-9 8-132,-8 20-70,3 8 280,2 1 0,1 1 1,2 0-1,2 1 0,2-1 0,1 1 0,1 71 0,4-108-74,0 0-1,0 0 1,0 0-1,1 0 1,-1 0 0,1 0-1,0 0 1,-1 0 0,1-1-1,0 1 1,0 0-1,0 0 1,0-1 0,1 1-1,-1 0 1,0-1 0,1 1-1,-1-1 1,1 0-1,-1 1 1,4 1 0,-2-2 21,1 1 1,-1-1 0,1 0 0,-1 0-1,1 0 1,0-1 0,0 1-1,-1-1 1,1 0 0,0 0 0,4 0-1,1-1-84,1 0-1,-1-1 0,0-1 1,0 1-1,0-1 0,0-1 0,0 1 1,14-10-1,19-21-2798,-37 29 1787,0 0 0,-1 0-1,0-1 1,0 0 0,5-9 0,3-15-6156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6.361"/>
    </inkml:context>
    <inkml:brush xml:id="br0">
      <inkml:brushProperty name="width" value="0.025" units="cm"/>
      <inkml:brushProperty name="height" value="0.025" units="cm"/>
    </inkml:brush>
  </inkml:definitions>
  <inkml:trace contextRef="#ctx0" brushRef="#br0">100 15 10890,'0'0'11953,"-11"7"-9556,8-5-2295,-8 4 353,1 2 1,1-1-1,-1 1 1,-12 14-1,20-20-414,0 1 0,-1 0 0,1 0 0,0 0 0,0 0-1,1 0 1,-1 0 0,1 0 0,-1 0 0,1 1 0,0-1-1,0 1 1,1-1 0,-1 1 0,1-1 0,0 1 0,0-1 0,0 1-1,0-1 1,0 1 0,1 0 0,-1-1 0,1 0 0,2 5-1,-2-5-36,1 0 0,0-1 1,0 1-1,0 0 0,1-1 0,-1 1 0,0-1 0,1 0 0,0 0 0,-1 0 0,1 0 0,0 0 0,0 0 0,0-1 0,1 0 0,-1 1 0,0-1 0,0 0 0,1-1 0,-1 1 0,0-1 0,1 1 0,-1-1 0,1 0 0,-1 0 0,0 0 0,6-2 0,-3 2-4,0-1-1,-1 0 1,1 0 0,0 0-1,-1-1 1,1 0-1,-1 0 1,1 0 0,-1-1-1,0 0 1,0 0 0,0 0-1,0 0 1,-1-1 0,6-6-1,-4 3-13,-2-1 0,1-1 0,-1 1-1,0-1 1,-1 0 0,0 1 0,-1-2 0,0 1-1,0 0 1,0-10 0,-1 17 19,-1 0 0,0-1 0,0 1 1,0-1-1,0 1 0,-1 0 0,1-1 0,-1 1 0,0 0 1,1-1-1,-1 1 0,0 0 0,0 0 0,0 0 1,-1 0-1,1 0 0,-3-4 0,2 5-4,0 0-1,-1-1 0,1 1 1,0 0-1,0 1 1,-1-1-1,1 0 1,0 1-1,-1-1 0,1 1 1,-1-1-1,1 1 1,-1 0-1,1 0 1,0 1-1,-1-1 1,1 0-1,-1 1 0,1-1 1,0 1-1,-4 1 1,1 1-8,0-1 1,1 1-1,0 0 0,0 0 1,0 0-1,0 0 0,0 1 1,0 0-1,1-1 1,0 2-1,0-1 0,0 0 1,0 0-1,1 1 0,-1 0 1,1-1-1,0 1 1,1 0-1,-1 0 0,1 0 1,0 0-1,0 0 0,1 0 1,-1 0-1,1 1 1,0-1-1,1 0 0,1 8 1,-1-11-82,0 0 1,0-1-1,1 0 0,-1 1 1,1-1-1,-1 0 1,1 1-1,-1-1 1,1 0-1,0 0 1,0-1-1,-1 1 1,1 0-1,0 0 1,0-1-1,0 1 0,0-1 1,0 0-1,0 0 1,0 1-1,0-1 1,0 0-1,0-1 1,0 1-1,3-1 1,53-10-3990,-12-10-621,2-6-2311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6.690"/>
    </inkml:context>
    <inkml:brush xml:id="br0">
      <inkml:brushProperty name="width" value="0.025" units="cm"/>
      <inkml:brushProperty name="height" value="0.025" units="cm"/>
    </inkml:brush>
  </inkml:definitions>
  <inkml:trace contextRef="#ctx0" brushRef="#br0">73 0 16976,'0'0'5680,"-8"5"-4505,1-1-899,0 1 1,1 1-1,-1 0 1,1 0-1,-6 7 1,10-11-192,0 0 0,0 0 0,0 0 0,1 0 0,-1 1 0,1-1 0,0 1 0,0-1 0,0 1 0,0-1 0,0 1 0,0 0 0,1-1 0,-1 1 0,1 0 0,0 0 0,-1-1 0,1 1 0,1 0 0,-1 0 0,0-1 0,1 1 0,-1 0 0,2 4 0,1-5-74,1 0-1,-1 0 1,0-1-1,0 1 0,1 0 1,-1-1-1,0 0 0,1 0 1,0 0-1,-1 0 0,1-1 1,4 1-1,11 3-150,-8 0-65,1 1 0,-1 0 0,0 0 0,0 1 0,0 1 0,17 13 0,-25-17 161,-1-1 0,1 0 0,-1 1 0,0-1 0,0 1 0,0 0 0,0 0 0,0 0 0,0 0 0,-1 0 0,0 0 0,1 0 0,0 4 0,-2-5 48,0 0 1,0 0-1,0 1 0,0-1 1,-1 0-1,1 0 1,-1 0-1,1 1 1,-1-1-1,0 0 1,1 0-1,-1 0 1,0 0-1,0 0 1,-1-1-1,1 1 1,0 0-1,-1 0 1,1-1-1,-1 1 1,1-1-1,-4 3 1,0 0-1,-2 1 1,1-1-1,0 0 1,-1 0-1,0-1 1,0 0-1,0 0 1,0 0-1,-1-1 1,1 0 0,-11 1-1,-26-2-4815,17-5-4115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7.337"/>
    </inkml:context>
    <inkml:brush xml:id="br0">
      <inkml:brushProperty name="width" value="0.025" units="cm"/>
      <inkml:brushProperty name="height" value="0.025" units="cm"/>
    </inkml:brush>
  </inkml:definitions>
  <inkml:trace contextRef="#ctx0" brushRef="#br0">1 53 14734,'0'0'6710,"6"12"-5866,8 16-76,-3 0 1,0 1 0,11 48 0,-22-76-745,0 0 0,0 1 0,0-1 0,0 0 0,1 0 0,-1 1 0,0-1 0,1 0 1,-1 0-1,1 0 0,-1 1 0,1-1 0,0 0 0,-1 0 0,1 0 0,0 0 0,0 0 1,0 0-1,0 0 0,0-1 0,0 1 0,0 0 0,0 0 0,0-1 0,0 1 0,0 0 0,0-1 1,3 1-1,-2-1 12,1-1-1,-1 1 1,0-1 0,0 1 0,0-1 0,0 0 0,0 0 0,0 0 0,0 0 0,0 0-1,0 0 1,0-1 0,0 1 0,2-4 0,9-8 158,0-1 0,19-30-1,-30 40-175,83-141 158,-82 140-165,-3 4-20,0 0 0,0 0-1,1 1 1,-1-1 0,0 0 0,1 1 0,-1-1-1,1 0 1,-1 1 0,1-1 0,-1 1 0,1-1 0,-1 1-1,1-1 1,0 1 0,-1-1 0,1 1 0,0-1-1,-1 1 1,1 0 0,0-1 0,-1 1 0,2 0 0,7 12-42,1 38 226,-8-38-90,3 17 2,-4-17-70,1 1 1,0-1-1,1 0 0,1 0 1,0 0-1,6 13 0,-9-24-49,-1-1-1,0 1 0,1 0 1,-1-1-1,1 1 0,-1-1 1,1 1-1,0-1 0,-1 1 1,1-1-1,-1 1 0,1-1 1,0 1-1,0-1 0,-1 0 0,1 1 1,0-1-1,-1 0 0,1 0 1,0 0-1,0 1 0,0-1 1,-1 0-1,1 0 0,0 0 1,0 0-1,0 0 0,-1 0 1,1-1-1,0 1 0,0 0 1,-1 0-1,1-1 0,0 1 0,0 0 1,-1-1-1,1 1 0,0 0 1,-1-1-1,1 1 0,0-1 1,-1 1-1,1-1 0,-1 0 1,1 1-1,0-2 0,24-31-4267,-23 31 3891,14-26-4754,0-2-2492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7.765"/>
    </inkml:context>
    <inkml:brush xml:id="br0">
      <inkml:brushProperty name="width" value="0.025" units="cm"/>
      <inkml:brushProperty name="height" value="0.025" units="cm"/>
    </inkml:brush>
  </inkml:definitions>
  <inkml:trace contextRef="#ctx0" brushRef="#br0">90 117 13389,'0'0'7030,"-10"11"-5215,6-8-1760,-42 51 1842,42-49-1669,0 1 1,1-1-1,0 1 0,0 0 1,1-1-1,0 1 1,0 0-1,0 1 1,1-1-1,-1 0 0,1 11 1,1-17-225,0 1 0,0-1 1,0 1-1,1-1 0,-1 1 1,0-1-1,1 1 0,-1-1 1,0 1-1,1-1 0,-1 1 0,0-1 1,1 1-1,-1-1 0,1 0 1,-1 1-1,1-1 0,-1 0 1,1 0-1,-1 1 0,1-1 1,-1 0-1,1 0 0,-1 0 0,1 1 1,-1-1-1,1 0 0,-1 0 1,1 0-1,0 0 0,-1 0 1,1 0-1,-1 0 0,1 0 0,-1-1 1,1 1-1,0 0 0,-1 0 1,1 0-1,-1 0 0,1-1 1,-1 1-1,1 0 0,-1-1 1,1 1-1,-1 0 0,0-1 0,1 0 1,27-14 163,34-42-154,-49 43-243,0 1-1,0 1 1,1 0 0,24-14 0,-36 24 215,0 1 0,0 0 0,0-1 0,0 1 0,0 0 0,0 0-1,0 1 1,0-1 0,0 0 0,1 1 0,-1-1 0,0 1 0,0 0 0,1 0 0,-1 0 0,0 0-1,1 0 1,-1 0 0,0 0 0,0 1 0,1-1 0,-1 1 0,0 0 0,0 0 0,3 1 0,-1 2 2,-1-1 0,0 1 1,1 0-1,-2 0 0,1 0 1,0 0-1,-1 0 1,0 1-1,2 4 0,-1-3 73,-1 0-1,1-1 1,0 0-1,0 0 1,1 0-1,6 8 0,-8-12-9,-1 0 0,1 1 0,0-1-1,0 0 1,0 0 0,0 0 0,0 0-1,0-1 1,0 1 0,0 0 0,0-1-1,0 0 1,0 1 0,0-1 0,1 0-1,-1 0 1,0 0 0,0 0 0,0-1-1,0 1 1,0 0 0,0-1 0,4-1 0,8-4-25,-1 0 1,0-1-1,0 0 1,0-1-1,-1-1 1,0 0-1,12-12 1,-16 13-304,1 0-1,0 0 1,0 1 0,1 0 0,0 1 0,0 0 0,0 0 0,1 1 0,0 1 0,0 0-1,0 0 1,0 1 0,12-2 0,-21 5 275,-1 0 0,1 0 0,-1-1 0,1 1 0,-1 1 0,0-1 0,1 0 0,-1 0 0,1 0 0,-1 1 0,0-1 0,1 1 0,-1-1 0,0 1 0,1-1 0,-1 1 0,0 0 0,0 0 0,0-1 0,0 1 0,0 0 0,0 0 0,0 0 0,0 0 0,0 0 0,0 1 0,0-1 0,0 0 0,-1 0 0,1 1 0,-1-1 0,1 0 0,-1 1 0,1-1 0,-1 0 0,0 1 0,1-1 0,-1 1 0,0-1 0,0 0 0,0 1 0,-1 1 0,2 0 72,-1 0 1,0-1-1,1 1 1,-1 0-1,1-1 0,0 1 1,0 0-1,0-1 1,0 1-1,3 4 1,-2-7-57,-1 1 1,0 0-1,0 0 1,0 0-1,0-1 0,1 1 1,-1 0-1,0-1 1,1 1-1,-1-1 1,0 0-1,1 1 1,-1-1-1,1 0 0,-1 0 1,1 0-1,-1 0 1,0 0-1,1 0 1,-1 0-1,1-1 1,-1 1-1,0 0 1,1-1-1,-1 1 0,0-1 1,1 0-1,-1 1 1,0-1-1,0 0 1,2 0-1,39-31-20,-36 26-167,11-8-440,57-45-6867,-43 38 769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8.792"/>
    </inkml:context>
    <inkml:brush xml:id="br0">
      <inkml:brushProperty name="width" value="0.025" units="cm"/>
      <inkml:brushProperty name="height" value="0.025" units="cm"/>
    </inkml:brush>
  </inkml:definitions>
  <inkml:trace contextRef="#ctx0" brushRef="#br0">114 408 8776,'0'0'8275,"-10"1"-6028,6-1-2117,-1 1 1,0-1-1,1 1 0,0 0 0,-1 1 1,1-1-1,0 1 0,-1-1 0,1 1 0,0 1 1,0-1-1,1 0 0,-1 1 0,0 0 1,1 0-1,0 0 0,0 0 0,0 1 0,0-1 1,0 1-1,0 0 0,1-1 0,0 1 1,0 0-1,0 1 0,0-1 0,-2 8 0,3-8-78,0 0 0,0-1 0,0 1-1,0 0 1,1 0 0,0 0 0,-1 0 0,1 0-1,1 0 1,-1 0 0,1 0 0,1 6-1,-1-9-33,-1 1 0,1-1 0,0 0 0,0 0 0,0 0-1,0 0 1,0 0 0,0 0 0,1 0 0,-1 0 0,0 0-1,0 0 1,1-1 0,-1 1 0,1 0 0,-1-1 0,0 1-1,1-1 1,-1 0 0,1 1 0,-1-1 0,1 0 0,-1 0-1,1 0 1,-1 0 0,1 0 0,-1 0 0,1-1 0,-1 1-1,1 0 1,-1-1 0,1 1 0,-1-1 0,3-1 0,2 0-52,0-1 0,-1 0 1,1 0-1,-1-1 1,1 0-1,-1 0 1,-1 0-1,1 0 0,0-1 1,-1 0-1,0 1 1,0-2-1,0 1 1,-1 0-1,0-1 0,3-7 1,-1 2 17,0 1 0,-1-1 0,0 0 0,-1-1-1,0 1 1,-1 0 0,2-24 0,-4 35 34,0 0 0,-1 0 0,1 0 0,0 0 0,0-1 0,0 1 0,0 0 0,0 0 0,0 0 0,-1 0 0,1 0 0,0 0 0,0 0 0,0-1 0,0 1 0,0 0 0,-1 0 0,1 0 0,0 0 0,0 0 0,0 0 0,0 0 0,-1 0 0,1 0 0,0 0 0,0 0 0,0 0 0,-1 0 0,1 0 0,0 0 0,0 0 0,0 0 0,0 0 0,-1 0 0,1 0 0,0 0 0,0 1 0,0-1-1,0 0 1,0 0 0,-1 0 0,1 0 0,0 0 0,0 0 0,0 0 0,0 1 0,0-1 0,0 0 0,-1 0 0,1 0 0,0 0 0,0 1 0,0-1 0,0 0 0,0 0 0,0 0 0,0 0 0,0 1 0,0-1 0,0 0 0,0 0 0,-9 11 197,7-6-170,-6 9 363,1 0 0,0 1 0,2-1 0,0 1 0,0 0 0,1 1 0,-2 23 0,6-39-395,0 0-1,1 1 1,-1-1-1,0 0 0,1 1 1,-1-1-1,0 0 1,1 0-1,-1 1 0,1-1 1,-1 0-1,0 0 1,1 1-1,-1-1 0,1 0 1,-1 0-1,1 0 1,-1 0-1,1 0 1,-1 0-1,1 0 0,-1 0 1,0 0-1,1 0 1,-1 0-1,1 0 0,-1 0 1,1 0-1,-1-1 1,1 1-1,-1 0 0,1 0 1,17-5 175,-5-3-247,0-1-1,-1 0 0,0 0 1,0-1-1,-1-1 1,0 0-1,-1 0 0,0-1 1,-1-1-1,0 1 0,9-19 1,-12 10 267,-6 21-200,0 0 0,0-1 0,0 1 0,0 0 0,0 0 0,0 0 0,0 0 0,0 0 0,0 0 0,0-1-1,0 1 1,-1 0 0,1 0 0,0 0 0,0 0 0,0 0 0,0 0 0,0-1 0,0 1 0,0 0 0,0 0 0,0 0 0,0 0 0,0 0 0,-1 0 0,1 0 0,0 0-1,0 0 1,0 0 0,0-1 0,0 1 0,0 0 0,-1 0 0,1 0 0,0 0 0,0 0 0,0 0 0,0 0 0,0 0 0,0 0 0,-1 0 0,1 0 0,0 0 0,0 0-1,0 0 1,0 0 0,0 0 0,0 0 0,-1 0 0,1 1 0,0-1 0,0 0 0,0 0 0,0 0 0,0 0 0,0 0 0,0 0 0,-1 0 0,-1 2 15,0 0 0,0 0 0,0 0 1,1 0-1,-1 1 0,0-1 0,1 0 1,0 1-1,-1-1 0,1 1 0,-1 4 0,0-2 66,0 1-1,0-1 0,1 1 1,0-1-1,0 1 0,0 0 1,1-1-1,0 1 0,0 0 1,0-1-1,1 1 0,1 6 1,-1-9-106,0-1 0,1 0 0,-1 0 0,0 0 0,1 0 0,0 0 0,-1 0 0,1 0 0,0 0 0,0 0 0,0-1 0,0 1 0,0-1 0,0 0 0,0 0 0,1 1 1,-1-1-1,0-1 0,1 1 0,-1 0 0,1 0 0,-1-1 0,1 0 0,-1 1 0,1-1 0,-1 0 0,1 0 0,4-1 0,-4 1-53,1-1-1,-1 1 0,1-1 1,0 0-1,-1 0 1,1 0-1,-1 0 1,1-1-1,-1 0 1,0 1-1,0-1 1,0 0-1,0 0 1,0-1-1,0 1 1,0-1-1,-1 1 1,1-1-1,-1 0 1,0 0-1,0 0 0,0 0 1,0 0-1,2-7 1,3-8 199,0-1 0,-1 1 0,5-31 0,-8 38-131,55-292 2063,-58 302-2068,1 0 1,-1-1 0,1 1 0,-1 0-1,0-1 1,0 1 0,1 0 0,-1-1-1,0 1 1,0 0 0,0-1 0,-1 1-1,1 0 1,0-1 0,0 1 0,-1 0 0,1-1-1,-1 1 1,0-2 0,0 3-14,0 0-1,0 0 1,1 0-1,-1 1 1,0-1 0,0 0-1,0 0 1,1 1 0,-1-1-1,0 0 1,0 1 0,1-1-1,-1 1 1,0-1 0,1 1-1,-1-1 1,0 1 0,1-1-1,-1 1 1,1 0-1,-1 1 1,-35 46-379,26-30 481,1-1-1,1 2 1,0-1 0,2 1 0,0 0-1,1 0 1,1 1 0,1-1-1,0 1 1,2 0 0,0 0 0,3 28-1,-2-45-63,0-1 0,0 1-1,0 0 1,1 0 0,-1-1 0,1 1-1,-1 0 1,1-1 0,0 1-1,0-1 1,0 1 0,1-1 0,-1 1-1,1-1 1,-1 0 0,1 0-1,0 1 1,-1-1 0,1-1 0,0 1-1,0 0 1,1 0 0,-1-1-1,0 1 1,1-1 0,-1 1 0,0-1-1,1 0 1,0 0 0,-1 0-1,1-1 1,0 1 0,-1-1 0,1 1-1,0-1 1,-1 0 0,1 0-1,0 0 1,5-1 0,0 0 7,-1-1 0,1 0 0,0 0 0,-1-1 1,1 0-1,-1 0 0,0-1 0,0 0 0,-1 0 0,1-1 1,-1 1-1,11-11 0,-7 1-20,0 1 0,14-27 0,-16 26-25,-12 41 43,-1-3 176,-2 47 0,7-70-192,1 0 0,0-1-1,0 1 1,-1 0 0,1-1-1,0 1 1,0-1 0,0 0 0,0 1-1,0-1 1,0 0 0,0 1-1,0-1 1,0 0 0,0 0-1,0 0 1,0 0 0,0 0-1,0 0 1,0 0 0,0 0 0,0 0-1,2-1 1,27-3-840,-28 3 472,18-8-2212,-12 0-6211,-7-1-4130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9.170"/>
    </inkml:context>
    <inkml:brush xml:id="br0">
      <inkml:brushProperty name="width" value="0.025" units="cm"/>
      <inkml:brushProperty name="height" value="0.025" units="cm"/>
    </inkml:brush>
  </inkml:definitions>
  <inkml:trace contextRef="#ctx0" brushRef="#br0">18 62 10634,'-5'-21'993,"0"3"2338,3 6-897,-3 1 6407,5 24-8361,1 1-191,8 0-161,0 1-96,2-7-1474,0-8-4099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0.149"/>
    </inkml:context>
    <inkml:brush xml:id="br0">
      <inkml:brushProperty name="width" value="0.025" units="cm"/>
      <inkml:brushProperty name="height" value="0.025" units="cm"/>
    </inkml:brush>
  </inkml:definitions>
  <inkml:trace contextRef="#ctx0" brushRef="#br0">49 99 13741,'0'0'4874,"-6"10"-3401,-2 8-1124,1-1 0,1 1 0,1 0-1,0 1 1,1-1 0,1 1 0,1 0 0,0 32-1,2-38-299,-1 0 55,1 0 1,1 0 0,0 0 0,1-1-1,6 25 1,-8-35-83,1 0-1,0 1 1,0-1 0,1 0-1,-1 0 1,0 0 0,1 0-1,-1 0 1,1 0 0,0 0-1,0 0 1,-1-1 0,1 1-1,0-1 1,0 1 0,1-1-1,-1 0 1,0 0 0,0 0-1,1 0 1,-1 0 0,0 0-1,1-1 1,-1 1 0,1-1-1,-1 0 1,1 1 0,-1-1-1,1 0 1,-1-1 0,0 1-1,1 0 1,-1-1 0,1 1-1,-1-1 1,1 0 0,3-1-1,4-3 69,0 1 0,0-1 0,0 0-1,-1-1 1,0-1 0,0 1 0,0-1-1,-1-1 1,0 1 0,0-1 0,-1-1 0,0 1-1,9-16 1,-7 10-42,-1 1 1,-1-2-1,0 1 1,-1-1-1,0 0 0,-2 0 1,1 0-1,-2-1 0,2-15 1,-3-9 585,-3 37-479,1 24-325,1-6 182,0 0-1,1-1 1,1 1 0,0-1-1,1 0 1,1 0 0,0 0-1,1 0 1,0-1 0,9 13 0,-11-20-4,0 0 0,0 0 0,1 0 1,0-1-1,0 0 0,0 0 0,1 0 0,-1-1 1,14 8-1,-15-10 5,0 0 0,1 0 0,0-1 0,-1 1 0,1-1 0,0 0 0,-1-1 0,1 1 0,0-1 0,0 0 0,0 0 0,-1-1 0,1 1 0,0-1 0,0 0 0,5-2 0,-2 0 46,-1 0-1,0-1 0,0 0 0,-1 0 0,1 0 0,-1-1 1,0 0-1,0-1 0,0 1 0,-1-1 0,0 0 0,0 0 1,0-1-1,-1 1 0,0-1 0,0 0 0,4-13 0,-2 7 36,-2-1 0,0 1 0,0-1 0,-1 0 0,-1 0 0,0 0 0,-1 0-1,-1 0 1,-1-16 0,-1 18-31,0 0-1,0 1 1,-1 0-1,-9-21 1,11 29-117,0-1 1,-1 1-1,1 0 0,-1 0 1,0 0-1,0 0 1,0 0-1,0 0 1,-1 1-1,1-1 1,-1 1-1,1-1 1,-1 1-1,0 0 1,0 0-1,0 0 1,0 0-1,0 1 1,-7-3-1,9 4-28,1 0-1,-1 0 1,1 0-1,-1 0 1,0 0-1,1 0 1,-1 0-1,1 0 1,-1 1-1,0-1 1,1 0-1,-1 0 1,1 0-1,-1 1 1,1-1-1,-1 0 1,1 1 0,-1-1-1,1 1 1,0-1-1,-1 0 1,1 1-1,-1-1 1,1 1-1,0-1 1,-1 1-1,1-1 1,0 1-1,0-1 1,-1 2-1,-4 25-2270,8 24-4455,7-25 509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0.483"/>
    </inkml:context>
    <inkml:brush xml:id="br0">
      <inkml:brushProperty name="width" value="0.025" units="cm"/>
      <inkml:brushProperty name="height" value="0.025" units="cm"/>
    </inkml:brush>
  </inkml:definitions>
  <inkml:trace contextRef="#ctx0" brushRef="#br0">133 60 9577,'0'0'11953,"-11"5"-10533,3-2-1201,1 0-1,-1 1 1,1 0 0,0 0 0,0 0 0,1 1 0,-1 0 0,1 1 0,0-1-1,1 1 1,-1 0 0,1 1 0,0-1 0,1 1 0,-1 0 0,1 0 0,1 1-1,-1-1 1,1 1 0,1-1 0,-3 10 0,5-16-201,0 0 0,-1 0-1,1 0 1,0 0 0,0-1 0,0 1-1,0 0 1,0 0 0,0 0 0,0 0 0,0 0-1,0-1 1,1 1 0,-1 0 0,0 0-1,0 0 1,1 0 0,-1-1 0,1 1 0,-1 0-1,0 0 1,1-1 0,0 1 0,-1 0 0,1-1-1,-1 1 1,1-1 0,0 1 0,-1-1-1,1 1 1,0-1 0,1 1 0,0 0 5,0-1 0,1 0 1,-1 0-1,0 0 0,1 0 1,-1 0-1,0-1 0,0 1 1,1-1-1,-1 1 0,0-1 1,3-1-1,4-2 28,1-1 1,-1 0 0,1 0-1,11-10 1,-8 4-38,-1 0 1,-1-1 0,0 0-1,0 0 1,-1-1 0,-1-1-1,0 1 1,-1-1 0,-1-1-1,0 0 1,10-30 0,-35 108-396,16-56 346,0-1 0,1 1 0,0 0 0,0-1-1,1 1 1,0 0 0,0 0 0,0-1 0,1 1-1,0 0 1,0 0 0,4 9 0,-4-15-145,1 1-1,-1-1 1,1 0 0,-1 1 0,1-1 0,-1 0-1,1 0 1,0 0 0,0-1 0,-1 1 0,1 0 0,0-1-1,0 1 1,0-1 0,0 1 0,0-1 0,0 0-1,0 0 1,0 0 0,0 0 0,0 0 0,-1 0 0,1-1-1,0 1 1,0-1 0,3-1 0,3 0-686,-1 0 1,0 0 0,-1-1-1,1 0 1,12-8-1,15-17-5027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1.926"/>
    </inkml:context>
    <inkml:brush xml:id="br0">
      <inkml:brushProperty name="width" value="0.025" units="cm"/>
      <inkml:brushProperty name="height" value="0.025" units="cm"/>
    </inkml:brush>
  </inkml:definitions>
  <inkml:trace contextRef="#ctx0" brushRef="#br0">193 22 18514,'0'0'8119,"-12"-5"-7761,5 2-320,4 1-27,0 0-1,-1 1 1,1-1 0,-1 1-1,1 0 1,-1 0 0,0 0-1,1 0 1,-1 0 0,0 1-1,0 0 1,0 0-1,1 0 1,-1 0 0,0 0-1,0 1 1,1 0 0,-1 0-1,0 0 1,-6 3-1,1 1-3,-43 25 60,50-29-74,0 1-1,0-1 1,-1 1 0,1 0 0,0-1-1,1 1 1,-1 0 0,0 0 0,1 0 0,-1 0-1,1 1 1,-1-1 0,1 0 0,0 0-1,0 1 1,0-1 0,0 1 0,0 2-1,1-4-6,1-1 0,-1 1 0,0 0-1,1-1 1,-1 1 0,1-1-1,-1 1 1,1-1 0,-1 1 0,1-1-1,0 1 1,-1-1 0,1 1-1,-1-1 1,1 0 0,0 1-1,0-1 1,-1 0 0,1 0 0,0 1-1,-1-1 1,1 0 0,0 0-1,0 0 1,-1 0 0,1 0 0,0 0-1,0 0 1,0 0 0,33 0-140,-23-1 128,8 1-17,1 0 0,-1 1 1,1 2-1,-1-1 0,24 8 1,-38-8 27,0-1 0,0 1 0,0 1 0,0-1 0,0 1 0,0 0 0,-1 0 0,1 0 0,-1 1 1,0-1-1,0 1 0,0 0 0,-1 0 0,1 1 0,-1-1 0,0 1 0,0 0 0,-1-1 0,1 1 1,-1 0-1,0 1 0,-1-1 0,3 10 0,-3-11 68,0 1 0,0-1 0,-1 1 0,0 0 0,0-1 0,0 1 0,0-1 0,0 1 0,-1-1 0,0 1 0,0-1 0,0 0 0,-1 1 0,0-1 0,1 0 0,-2 0 0,1 0 0,0 0 0,-1 0 0,1-1 0,-1 1 0,-4 3 0,1-2 124,0 0 1,0-1-1,-1 0 0,0 0 0,0 0 1,0-1-1,0 0 0,-1-1 0,1 1 0,-1-1 1,1-1-1,-12 2 0,13-2-191,-1 0 1,1-1-1,-1 0 0,1 0 1,-1 0-1,1-1 0,-1 0 0,1 0 1,-1-1-1,-8-3 0,13 4-192,0 0 1,0 0-1,1-1 1,-1 1-1,0 0 0,0-1 1,1 1-1,-1-1 0,1 0 1,-1 0-1,1 1 0,0-1 1,0 0-1,-1 0 1,1 0-1,1 0 0,-1 0 1,0-1-1,0 1 0,1 0 1,0 0-1,-1 0 0,1-1 1,0 1-1,0 0 1,0 0-1,0-1 0,0 1 1,1 0-1,-1 0 0,1-1 1,-1 1-1,3-3 0,10-22-4369,9 2-1953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0.894"/>
    </inkml:context>
    <inkml:brush xml:id="br0">
      <inkml:brushProperty name="width" value="0.025" units="cm"/>
      <inkml:brushProperty name="height" value="0.025" units="cm"/>
    </inkml:brush>
  </inkml:definitions>
  <inkml:trace contextRef="#ctx0" brushRef="#br0">119 249 15631,'0'0'1980,"-9"4"294,1 1-1988,1-1 0,0 1-1,-1 0 1,2 1 0,-1 0-1,0 0 1,1 0-1,0 1 1,1 0 0,0 0-1,0 0 1,0 0-1,1 1 1,0 0 0,0 0-1,1 0 1,0 1-1,1-1 1,0 1 0,0-1-1,-1 15 1,3-22-274,0 0 1,0 0-1,0 0 1,0 0-1,0-1 0,0 1 1,0 0-1,1 0 1,-1 0-1,0 0 1,0 0-1,1 0 1,-1-1-1,1 1 0,-1 0 1,1 0-1,-1-1 1,1 1-1,-1 0 1,1-1-1,0 1 1,-1 0-1,1-1 0,0 1 1,0-1-1,-1 1 1,1-1-1,0 1 1,0-1-1,0 0 1,0 1-1,2-1 13,0 1 0,0-1-1,0 0 1,0 0 0,0 0 0,0-1-1,0 1 1,0-1 0,6-1 0,0-1 10,0-1 1,0 1 0,0-2-1,0 1 1,11-9-1,-7 1-45,0 0-1,-1-2 0,0 1 1,-1-1-1,-1-1 0,0 0 0,-1 0 1,0-1-1,-2 0 0,1-1 1,-2 0-1,-1 0 0,0 0 1,-1 0-1,-1-1 0,0 0 1,-1 0-1,-1 1 0,-1-1 1,-3-28-1,3 44 7,0 0 0,0 1-1,0-1 1,-1 0 0,1 0 0,0 0 0,-1 0 0,1 1-1,-1-1 1,1 0 0,-1 0 0,0 1 0,0-1-1,0 0 1,0 1 0,0-1 0,0 1 0,0-1 0,-1 1-1,1 0 1,0-1 0,-1 1 0,1 0 0,-1 0-1,0 0 1,1 0 0,-1 0 0,0 1 0,1-1 0,-1 0-1,-2 0 1,1 1-5,0 1 1,0-1-1,0 1 0,0 0 0,0-1 0,1 1 1,-1 1-1,0-1 0,1 0 0,-1 0 1,1 1-1,-1 0 0,1-1 0,0 1 0,-1 0 1,1 0-1,0 0 0,0 1 0,-2 3 0,0-1-15,-58 81 224,57-79-85,0 1-1,1 0 0,0-1 0,1 1 1,0 1-1,0-1 0,1 0 0,0 1 1,-2 15-1,4-23-108,0 0 0,1 0 0,-1 0 1,1 0-1,-1 0 0,0 0 0,1 0 0,0 0 0,-1 0 1,1 0-1,0 0 0,-1 0 0,1-1 0,0 1 0,0 0 1,0-1-1,-1 1 0,1 0 0,0-1 0,0 1 0,0-1 0,0 0 1,0 1-1,0-1 0,0 0 0,0 1 0,0-1 0,1 0 1,-1 0-1,1 0 0,43 3 51,-32-3-97,-11 1-1,20 0-413,-1 0 0,0 2 0,41 11 0,-58-13 441,0 0 0,0 0-1,0 0 1,0 1 0,-1 0 0,1 0 0,-1 0 0,1 0 0,-1 0 0,0 1 0,0-1 0,0 1 0,0 0 0,0 0 0,-1 0-1,1 0 1,-1 0 0,0 1 0,0-1 0,0 1 0,0-1 0,-1 1 0,1 0 0,-1 0 0,0 0 0,0 0 0,0 0-1,0 6 1,-1 0-100,-1 18 443,-6-15-2992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1.522"/>
    </inkml:context>
    <inkml:brush xml:id="br0">
      <inkml:brushProperty name="width" value="0.025" units="cm"/>
      <inkml:brushProperty name="height" value="0.025" units="cm"/>
    </inkml:brush>
  </inkml:definitions>
  <inkml:trace contextRef="#ctx0" brushRef="#br0">164 26 13261,'0'0'4131,"-7"-4"-976,2 1-2757,-1 0 0,1 0 0,-1 1 0,0-1 1,0 1-1,0 1 0,0-1 0,0 1 0,-7-1 0,10 2-352,-1 0 1,1 0-1,0 1 1,-1-1-1,1 1 1,0 0-1,0 0 1,-1 0-1,1 0 1,0 0-1,0 1 1,0-1-1,1 1 1,-1 0-1,0 0 1,0 0-1,1 0 1,0 0-1,-1 1 1,1-1 0,0 1-1,-2 3 1,0-1-56,1 0 0,1 0 0,-1 0 0,1 1 0,0-1 0,0 1 0,0-1 0,1 1 0,0 0 1,0-1-1,0 10 0,1-14 2,1 0 1,-1 0-1,0 0 0,1 0 1,-1-1-1,1 1 1,-1 0-1,1 0 1,-1-1-1,1 1 0,0 0 1,-1-1-1,1 1 1,0 0-1,0-1 1,-1 1-1,1-1 0,0 0 1,0 1-1,0-1 1,0 0-1,-1 1 1,1-1-1,0 0 0,0 0 1,0 0-1,0 1 1,0-1-1,0 0 1,0 0-1,1-1 0,39 1-319,-32 0 217,73-8-1396,-52 5 827,49-1-1,-77 4 695,0 0 0,0 0-1,0 0 1,0 0 0,0 0-1,0 1 1,0-1 0,0 1-1,0-1 1,0 1-1,0 0 1,0 0 0,0 0-1,0 0 1,0 0 0,0 0-1,-1 0 1,1 1-1,-1-1 1,1 1 0,-1-1-1,1 1 1,-1-1 0,0 1-1,0 0 1,0 0 0,0 0-1,0-1 1,0 1-1,0 0 1,0 0 0,-1 0-1,1 1 1,-1-1 0,0 0-1,0 0 1,1 4-1,-2-2 141,1 1-1,-1-1 1,0 1-1,0-1 0,-1 1 1,1-1-1,-1 0 0,0 0 1,0 0-1,0 0 0,-1 0 1,1 0-1,-1 0 0,0-1 1,0 1-1,-6 4 1,4-3-73,-1 0 1,0 0 0,0-1 0,-1 0 0,1 0 0,-1-1-1,0 0 1,0 0 0,0 0 0,0-1 0,0 0 0,-1 0 0,1-1-1,-1 0 1,1 0 0,-11-1 0,16-1-238,1 1 1,-1-1-1,1 0 1,0 1-1,-1-1 1,1 0-1,0 0 1,-1 0-1,1 0 0,0 0 1,0 0-1,0-1 1,0 1-1,0 0 1,0 0-1,0-1 1,0 1-1,1-1 1,-1 1-1,1-1 1,-1 1-1,1-1 0,-1 1 1,1-1-1,0 1 1,0-1-1,-1 1 1,1-1-1,1-1 1,0-55-7249,0 53 6283,6-45-6376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2.169"/>
    </inkml:context>
    <inkml:brush xml:id="br0">
      <inkml:brushProperty name="width" value="0.025" units="cm"/>
      <inkml:brushProperty name="height" value="0.025" units="cm"/>
    </inkml:brush>
  </inkml:definitions>
  <inkml:trace contextRef="#ctx0" brushRef="#br0">23 1 11723,'0'0'4757,"0"8"-3183,-10 121 2654,-2 20-1654,12-133-2486,0 0 1,1-1-1,0 1 1,1 0 0,1-1-1,1 0 1,0 1-1,1-1 1,12 25 0,-17-39-79,0 0 0,0-1 0,0 1 0,1 0 0,-1-1 0,0 1 0,1 0 0,-1-1 0,0 1 0,1 0 0,-1-1 0,1 1 0,-1-1 0,1 1 0,0-1 0,-1 1 0,1-1 0,-1 1 0,1-1 0,0 0 0,-1 1 0,1-1 0,0 0 0,-1 1 0,1-1 0,0 0 0,0 0 0,-1 0 0,1 0 0,0 0 0,1 0 0,-1-1 26,0 0 0,0 0 0,0 0 0,0 0 0,0 0 0,0 0 0,0 0 0,0-1 0,-1 1 0,1 0 0,0 0 0,-1-1 0,1 1 0,0-3 0,9-53 353,-9 45-387,1 1-58,-1 0-1,-1-1 0,0 1 0,0 0 0,-1 0 1,-3-14-1,-3 17-329,3 19 133,1 18 118,3-28 129,0 1 1,0 0 0,0 0-1,1-1 1,-1 1 0,0-1 0,1 1-1,-1 0 1,1-1 0,0 1-1,0-1 1,-1 1 0,1-1-1,0 1 1,0-1 0,0 0-1,1 0 1,-1 1 0,0-1-1,0 0 1,3 1 0,-1 0 3,1 0 0,0 0 0,0 0 0,0-1 0,0 1 0,0-1 0,0 0 0,7 0 0,2 0 27,1 0 0,-1-1-1,0-1 1,26-4 0,-21-1-32,1-1-1,-1-1 0,-1 0 1,1-1-1,-2-1 1,1 0-1,25-22 1,45-27 24,-86 59-9,0-1 0,0 1 0,-1-1 0,1 1 0,0-1 0,0 1 0,0 0 0,0 0 0,0-1 0,0 1 0,-1 0 0,1 0 0,0 0 0,0 0 0,0 0 1,0 0-1,0 0 0,0 0 0,0 0 0,0 1 0,0-1 0,0 0 0,-1 1 0,1-1 0,0 0 0,0 1 0,0-1 0,-1 1 0,1 0 0,0-1 0,0 1 0,-1-1 0,1 1 0,0 1 0,16 34 470,-5-8-233,-9-24-182,0 0 1,0-1-1,0 1 0,0-1 1,1 0-1,-1 0 0,1 0 1,0 0-1,0 0 1,0-1-1,1 0 0,-1 0 1,0 0-1,1 0 0,5 1 1,-2-2 23,0 0 1,0 0 0,0-1 0,0 0-1,0 0 1,0-1 0,0 0-1,10-2 1,10-5-36,0-2-1,-1-1 1,47-25-1,-71 35-69,28-16-356,-19 8 196,1 2-1,0 0 1,1 0-1,0 1 1,0 1-1,0 0 1,0 1-1,19-2 1,-32 6 212,-1 1 0,1-1 1,-1 1-1,1 0 1,0-1-1,-1 1 0,1 0 1,-1-1-1,1 1 1,-1 0-1,0 0 0,1 0 1,-1-1-1,0 1 0,0 0 1,1 0-1,-1 0 1,0 0-1,0 0 0,0-1 1,0 1-1,0 0 1,0 0-1,0 0 0,0 0 1,-1 1-1,1 0 7,0-1 0,-1 1 0,1-1 1,0 1-1,0-1 0,1 1 0,-1 0 0,0-1 0,0 1 0,1-1 0,-1 1 1,1-1-1,0 1 0,-1-1 0,1 0 0,0 1 0,0-1 0,0 0 1,1 3-1,2-3 8,0 0 0,0 0 0,0 0 0,0-1 1,-1 0-1,1 1 0,0-1 0,0-1 0,0 1 1,0 0-1,0-1 0,0 0 0,0 0 0,-1 0 1,8-3-1,60-33 169,-40 20-262,-21 12-671,48-20 676,-38 21-3455,-1 3-4366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3.897"/>
    </inkml:context>
    <inkml:brush xml:id="br0">
      <inkml:brushProperty name="width" value="0.025" units="cm"/>
      <inkml:brushProperty name="height" value="0.025" units="cm"/>
    </inkml:brush>
  </inkml:definitions>
  <inkml:trace contextRef="#ctx0" brushRef="#br0">207 466 16656,'-1'-1'193,"1"-1"0,0 1 0,-1-1 0,0 0 0,1 1 0,-1 0 0,0-1 0,0 1 0,0-1-1,0 1 1,0 0 0,0 0 0,0-1 0,0 1 0,0 0 0,-1 0 0,1 0 0,0 0 0,-1 1 0,1-1 0,-1 0 0,1 0 0,-1 1 0,1-1 0,-1 1 0,1 0 0,-1-1 0,1 1 0,-1 0 0,0 0 0,1 0 0,-1 0 0,0 0 0,-1 0 0,-4 0 14,0 0-1,0 1 1,0-1 0,0 1-1,0 1 1,0-1 0,-7 4 0,6-1-194,0 0 0,1 1 0,0 0 0,0 0 0,1 1 0,-1 0 0,1 0 0,1 0 0,-10 13 0,13-16-23,-1 1-1,1-1 1,-1 1 0,1 0 0,0 0-1,0 0 1,1 0 0,-1 0 0,1 0-1,0 1 1,0-1 0,0 1-1,1-1 1,0 0 0,-1 1 0,1-1-1,1 1 1,-1-1 0,1 0 0,2 8-1,-3-11 10,1 0 0,0 0 0,0 0 0,0 0 0,0 0 0,0-1 0,0 1 0,0 0 0,0-1 0,0 1 0,0-1-1,0 1 1,0-1 0,1 1 0,-1-1 0,0 0 0,0 1 0,0-1 0,1 0 0,-1 0 0,0 0 0,0 0 0,0 0 0,1-1-1,-1 1 1,0 0 0,0 0 0,0-1 0,1 1 0,1-2 0,36-13 189,-31 10-232,0 2 0,0-1-1,0 1 1,1 0 0,-1 1 0,1 0-1,0 0 1,15 0 0,-20 2 23,-1 0 0,1 1 1,0-1-1,-1 1 0,1 0 0,-1 0 0,1 0 1,-1 1-1,0-1 0,1 1 0,-1 0 1,0 0-1,0 0 0,0 0 0,0 1 0,-1-1 1,1 1-1,0-1 0,-1 1 0,0 0 1,0 0-1,0 0 0,2 5 0,3 5 50,-1 0 0,-1 1 0,0-1 0,-1 1 0,-1 0-1,0 1 1,2 23 0,-5 105 276,0-131-302,-1 1 85,-1 0-1,0 0 1,-1 0 0,0 0-1,-1 0 1,-1-1-1,0 0 1,-6 12-1,8-18-38,0-1 1,0 1-1,0-1 0,-1 0 0,0 0 1,0 0-1,0-1 0,-1 1 0,1-1 0,-1 0 1,0 0-1,0-1 0,0 1 0,-1-1 1,1 0-1,-1-1 0,0 0 0,0 1 1,-7 0-1,12-2-49,0-1 0,0 0 0,0 0 0,0 0 0,0 0 0,0 0 0,0 0 0,1 0 0,-1 0 0,0-1 0,0 1 0,0 0 0,0 0 0,0-1 0,0 1 0,0-1 0,0 1 0,1 0 0,-1-1 0,0 0 0,0 1 0,1-1 0,-1 1 0,0-1 0,1 0 0,-1 0 0,0 1 0,0-2 0,0-1-28,0 1 0,1-1 0,-1 1 0,0-1 0,1 0 0,0 1 0,-1-1 0,1 0 0,0 1 0,1-5 0,0-4-73,1-1 1,1 1-1,-1-1 0,6-10 0,40-90 160,4 2 0,83-127 0,-135 237-59,0 0 0,0 0 0,1 0 1,-1 0-1,0 0 0,0 0 0,0 0 1,0-1-1,0 1 0,0 0 0,1 0 1,-1 0-1,0 0 0,0 0 0,0 0 1,0 0-1,0 0 0,1 0 0,-1 0 1,0 0-1,0 0 0,0 0 1,0 0-1,0 0 0,1 1 0,-1-1 1,0 0-1,0 0 0,0 0 0,0 0 1,0 0-1,0 0 0,1 0 0,-1 0 1,0 0-1,0 0 0,0 1 0,0-1 1,0 0-1,0 0 0,0 0 1,0 0-1,0 0 0,0 0 0,0 1 1,1-1-1,-1 0 0,0 0 0,0 0 1,0 0-1,0 0 0,0 1 0,0-1 1,0 0-1,0 0 0,0 0 0,0 0 1,0 0-1,-1 1 0,1-1 0,0 0 1,0 0-1,0 0 0,0 0 1,0 0-1,0 0 0,0 1 0,0-1 1,0 0-1,2 24 25,-1 29 22,-1 58 28,0-111-63,0 0-1,0 1 1,0-1 0,-1 0 0,1 1-1,0-1 1,0 1 0,0-1 0,0 0-1,0 1 1,0-1 0,0 1-1,0-1 1,0 0 0,1 1 0,-1-1-1,0 1 1,0-1 0,0 0-1,0 1 1,0-1 0,1 0 0,-1 1-1,0-1 1,0 0 0,1 1 0,-1-1-1,0 0 1,0 0 0,1 1-1,-1-1 1,0 0 0,1 0 0,-1 0-1,0 1 1,1-1 0,-1 0 0,1 0-1,13-10 625,9-25 182,-16 16-696,0-1-1,-1 1 1,0-1 0,-2-1-1,3-26 1,-6 38-33,0-1 1,-1 0-1,0 1 0,-1-1 1,0 1-1,0-1 0,-1 1 1,0-1-1,0 1 0,-1 0 1,-1 0-1,0 0 0,-6-11 1,10 20-94,0-1-1,0 1 1,0-1 0,-1 0 0,1 1 0,0-1 0,0 1 0,-1-1 0,1 1-1,0-1 1,-1 1 0,1 0 0,-1-1 0,1 1 0,0-1 0,-1 1 0,1 0-1,-1-1 1,1 1 0,-1 0 0,1-1 0,-1 1 0,1 0 0,-1 0 0,0 0-1,1-1 1,-1 1 0,1 0 0,-1 0 0,1 0 0,-1 0 0,0 0 0,1 0-1,-1 0 1,1 0 0,-1 0 0,1 1 0,-1-1 0,0 0 0,1 0 0,-1 0-1,0 1 1,0 0-9,1 0-1,-1 0 1,1 0-1,0 0 1,-1 0-1,1 0 1,0 0-1,-1 1 1,1-1-1,0 0 0,0 0 1,0 0-1,0 0 1,0 0-1,0 0 1,1 0-1,-1 1 1,0-1-1,1 0 1,-1 0-1,1 1 1,1 2-170,1 0 0,-1 0 1,1-1-1,0 1 0,0-1 1,0 0-1,0 0 0,0 0 1,1 0-1,-1-1 0,1 1 1,0-1-1,0 0 0,0 0 1,0 0-1,0-1 1,0 1-1,1-1 0,-1 0 1,0 0-1,1-1 0,-1 1 1,1-1-1,-1 0 0,1 0 1,4-1-1,5 0-776,0 0 0,-1-1 0,1-1 0,-1 0 0,0-1 0,0 0 0,17-8 0,-19 6-373,1-1-1,-1 1 1,-1-2 0,0 0 0,13-12 0,6-18 1576,-27 34 565,-1 1-1,1-1 1,-1 0 0,0 0 0,0 0-1,0 0 1,0 0 0,0-8 0,-14 39 3451,3-8-3886,-1 9 101,7-21-362,1 0 1,0 1-1,1-1 1,-1 1-1,1-1 1,1 1 0,-1 0-1,1 0 1,1 0-1,0 13 1,18-30 25,29-36-880,-40 37 500,-1 0 0,1 1 0,1 0 1,-1 1-1,1-1 0,0 1 0,1 1 0,-1 0 0,1 0 1,12-5-1,-20 10 294,1-1 0,-1 1 1,0 0-1,1 0 0,-1-1 0,0 1 1,1 0-1,-1 0 0,0 0 1,1 1-1,-1-1 0,0 0 0,1 0 1,-1 1-1,0-1 0,1 1 1,-1-1-1,0 1 0,0-1 0,0 1 1,0 0-1,1 0 0,0 1 1,0 0 110,0 1 1,0-1-1,-1 1 1,1 0-1,-1-1 1,0 1-1,1 0 1,-1 0-1,-1-1 1,2 6-1,1 9 602,-2-1 1,0 1-1,-1 20 0,0-22-508,0 52 535,-13 100 0,12-165-509,0-7-162,-1-21-228,2-39-536,33-206-1219,-24 221 1933,2 0-1,3 1 1,25-62-1,-33 97 90,1 1 0,0-1 1,16-21-1,-20 32-129,-1-1 0,1 1 0,0 0 0,0 0 0,0 1 0,0-1 0,0 0 1,0 1-1,1 0 0,-1 0 0,1 0 0,0 0 0,0 1 0,0-1 0,-1 1 1,1 0-1,8-1 0,-11 2-29,0 0 1,1 0 0,-1 0 0,0 0 0,0 1-1,1-1 1,-1 0 0,0 1 0,0-1-1,0 1 1,0-1 0,0 1 0,1-1-1,-1 1 1,0 0 0,0 0 0,0-1-1,0 1 1,-1 0 0,1 0 0,0 0 0,0 0-1,-1 0 1,1 0 0,0 2 0,1 1 29,0 0 0,-1 0 0,1 0 0,-1 0 0,0 1 0,-1-1 0,1 7 0,0 6 165,-2-1 0,0 0-1,-4 18 1,0-12 206,-2-2 0,0 1 0,-2-1 0,-14 26 0,18-36-305,42-28-1540,-30 15 1283,-1 0 0,0 0 0,1 1 0,0-1 1,0 1-1,-1 1 0,1-1 0,0 1 0,0 1 0,1-1 1,11 2-1,-16-1 165,-1 0 0,1 1 1,-1-1-1,1 1 0,-1 0 0,1 0 1,-1 0-1,0 0 0,1 0 1,-1 0-1,0 1 0,0-1 0,0 1 1,0 0-1,0-1 0,0 1 1,0 0-1,-1 0 0,1 0 1,-1 0-1,0 0 0,1 1 0,-1-1 1,0 0-1,0 1 0,0-1 1,-1 1-1,1-1 0,0 1 0,-1-1 1,0 1-1,1-1 0,-1 1 1,-1 4-1,0-2 120,0 0-1,0 1 1,-1-1 0,1 0-1,-1-1 1,0 1 0,-1 0 0,1-1-1,-1 1 1,0-1 0,0 0-1,0 0 1,-1 0 0,0 0 0,1 0-1,-1-1 1,-1 0 0,-6 5-1,0 0 60,0-1-1,-1 0 0,0-1 1,-1 0-1,0 0 0,-14 3 1,-23-2-194,29-13-2260,20 5 1948,0 0 0,0 1 1,1-1-1,-1 0 0,1 0 0,-1 1 1,0-1-1,1 0 0,-1 0 1,1 0-1,-1 0 0,1 0 1,0 0-1,-1 0 0,1 0 0,0 0 1,0 1-1,0-1 0,0 0 1,0-2-1,0-11-6492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4.322"/>
    </inkml:context>
    <inkml:brush xml:id="br0">
      <inkml:brushProperty name="width" value="0.025" units="cm"/>
      <inkml:brushProperty name="height" value="0.025" units="cm"/>
    </inkml:brush>
  </inkml:definitions>
  <inkml:trace contextRef="#ctx0" brushRef="#br0">0 395 15471,'11'-8'1992,"-1"0"0,0-1 0,-1 0 0,9-12 0,-8 9-1523,0-1 0,-1 0 0,0 0 0,-1-1 0,10-25 0,-15 9-308,-3 30-160,0-1 0,0 1 0,0 0 0,0 0 0,0-1 0,0 1 0,0 0 0,0 0 1,0-1-1,0 1 0,0 0 0,0 0 0,0-1 0,-1 1 0,1 0 0,0 0 0,0 0 1,0-1-1,0 1 0,-1 0 0,1 0 0,0 0 0,0 0 0,0-1 0,0 1 0,-1 0 0,1 0 1,0 0-1,0 0 0,-1 0 0,1 0 0,0 0 0,0 0 0,-1 0 0,1 0 0,0 0 1,0-1-1,-1 1 0,1 1 0,0-1 0,0 0 0,0 0 0,-1 0 0,1 0 0,0 0 1,0 0-1,-1 0 0,1 0 0,0 0 0,0 0 0,-1 0 0,1 1 0,0-1 0,0 0 1,0 0-1,0 0 0,-1 0 0,1 1 0,0-1 0,0 0 0,0 0 0,0 0 0,0 1 1,-1-1-1,1 0 0,0 0 0,0 0 0,0 1 0,0-1 0,-11 13 44,7-8-22,1 1 0,1 1 0,-1-1 0,1 0 0,1 1 0,-1-1-1,1 1 1,0-1 0,0 1 0,1 10 0,0-15-12,0 0-1,0 1 1,0-1 0,0 1-1,0-1 1,1 0-1,-1 1 1,1-1 0,0 0-1,0 0 1,0 0 0,0 1-1,0-1 1,0 0 0,0 0-1,1 0 1,-1-1 0,1 1-1,-1 0 1,1 0 0,0-1-1,0 1 1,0-1 0,0 0-1,0 1 1,0-1 0,0 0-1,0 0 1,0 0 0,1-1-1,3 2 1,6-2 12,-1 0 0,1 0 0,-1-1 0,1-1 0,-1 0 0,0-1 0,1 0 0,-1 0 0,-1-1 0,1-1 0,0 0 1,-1 0-1,0-1 0,-1 0 0,1-1 0,-1 0 0,0-1 0,-1 1 0,1-2 0,-2 1 0,8-11 0,-13 15 12,0 0-1,-1 1 1,1-1-1,-1 0 1,0 0 0,0 0-1,-1 0 1,1 0-1,-1 0 1,0 0-1,0-1 1,0 1 0,0 0-1,-1 0 1,1 0-1,-1 0 1,0 0 0,-1 0-1,1 0 1,-1 1-1,-3-7 1,3 6-39,0-1 1,0 1 0,1-1-1,-1 0 1,1 0 0,0 1-1,1-1 1,-1 0-1,1 0 1,0 0 0,0 0-1,0 0 1,1 0-1,1-5 1,-1 8 0,0 0-1,0 1 1,0-1 0,0 0 0,1 1-1,-1-1 1,1 1 0,-1-1 0,1 1-1,0 0 1,0 0 0,-1 0 0,1 0-1,0 0 1,0 0 0,0 0-1,0 1 1,0-1 0,2 0 0,48-7-99,-35 6 88,-10 1-295,28-5 199,-34 6-99,0 0 0,0 0 0,0 0 0,0 0 0,-1 0 0,1 0 0,0 0-1,0-1 1,0 1 0,-1 0 0,1-1 0,0 1 0,0 0 0,-1-1 0,1 1 0,0-1 0,-1 1 0,1-1 0,0 0 0,-1 1-1,1-1 1,-1 1 0,1-1 0,-1 0 0,1 0 0,-1 1 0,1-2 0,-8-7-4927,-18-2-3426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4.701"/>
    </inkml:context>
    <inkml:brush xml:id="br0">
      <inkml:brushProperty name="width" value="0.025" units="cm"/>
      <inkml:brushProperty name="height" value="0.025" units="cm"/>
    </inkml:brush>
  </inkml:definitions>
  <inkml:trace contextRef="#ctx0" brushRef="#br0">0 94 13805,'0'0'8296,"57"-35"-8136,2 23-96,9 0-64,2-2-3811,-2-7-8553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5.352"/>
    </inkml:context>
    <inkml:brush xml:id="br0">
      <inkml:brushProperty name="width" value="0.025" units="cm"/>
      <inkml:brushProperty name="height" value="0.025" units="cm"/>
    </inkml:brush>
  </inkml:definitions>
  <inkml:trace contextRef="#ctx0" brushRef="#br0">153 335 8872,'0'0'5211,"-7"-10"-2142,-27-29-368,33 37-2618,0 1-1,0-1 0,-1 1 1,1 0-1,0-1 0,-1 1 0,1 0 1,0 0-1,-1 0 0,1 0 0,-1 0 1,0 0-1,1 0 0,-1 1 1,0-1-1,1 0 0,-1 1 0,0 0 1,0-1-1,1 1 0,-1 0 0,0 0 1,0 0-1,0 0 0,0 0 1,1 0-1,-1 1 0,0-1 0,0 0 1,1 1-1,-1 0 0,0-1 1,0 1-1,1 0 0,-1 0 0,1 0 1,-1 0-1,1 0 0,-1 0 0,1 0 1,0 1-1,0-1 0,-1 0 1,1 1-1,-1 2 0,-4 4-22,2 1 1,-1-1-1,1 1 0,0 0 1,1 0-1,-3 14 0,3-15-14,2 0 0,-1 0-1,1 1 1,1-1 0,-1 0 0,1 1-1,1-1 1,1 11 0,-1-17-38,-1-1-1,0 1 1,1-1 0,-1 1-1,1-1 1,0 0 0,0 1-1,-1-1 1,1 0 0,0 0-1,0 1 1,0-1 0,0 0 0,0 0-1,0 0 1,1 0 0,-1 0-1,0 0 1,0-1 0,3 2-1,-2-1 8,1-1 0,0 0 0,-1 1 0,1-1 0,-1 0 0,1-1 0,0 1 0,-1 0 0,1-1 0,-1 1 0,1-1 0,-1 0 0,1 0 0,-1 0 0,1 0 0,2-2 0,7-4 72,0-1 0,-1 0 0,0-1 0,0 0 0,-1-1 0,0 0 0,11-16 0,3-5-22,27-48 1,-18 7 85,-23 51-138,-10 21-33,0 0 0,0 0 1,0 0-1,0 0 0,0 0 0,0 0 0,0 0 0,0 0 0,0 0 0,0 0 0,1 0 0,-7 18 12,1 0 0,1 0-1,1 0 1,1 0 0,0 0-1,2 1 1,0-1 0,3 24 0,-3-40 12,0 0 0,1-1 1,-1 1-1,1-1 1,-1 1-1,1 0 0,0-1 1,0 1-1,-1-1 1,1 0-1,0 1 0,0-1 1,0 0-1,1 1 1,-1-1-1,0 0 1,0 0-1,1 0 0,-1 0 1,1 0-1,-1 0 1,1-1-1,1 2 0,0-2 28,0 1-1,0-1 0,0 1 1,0-1-1,0 0 0,0 0 0,0-1 1,0 1-1,-1-1 0,1 1 0,0-1 1,3-1-1,4-2 96,-1 0-1,0 0 1,0-1-1,0-1 1,-1 1 0,13-12-1,-7 4-42,-1 0-1,0-2 1,-1 1-1,0-1 1,-1-1-1,-1 0 1,-1-1-1,0 0 1,-1 0-1,-1 0 1,-1-1 0,0 0-1,-1-1 1,-1 1-1,-1-1 1,1-27-1,-4 45-84,1 0 1,-1-1-1,0 1 0,0-1 0,0 1 1,0-1-1,0 1 0,-1-1 0,1 1 1,0 0-1,-1-1 0,1 1 0,0-1 1,-1 1-1,0 0 0,1-1 0,-1 1 0,0 0 1,0 0-1,0 0 0,0 0 0,0 0 1,0-1-1,0 2 0,0-1 0,0 0 1,0 0-1,0 0 0,-1 0 0,0 0 1,0 1-13,1 1 0,-1-1 1,0 0-1,1 1 0,0-1 0,-1 1 1,1-1-1,-1 1 0,1 0 1,0 0-1,-1-1 0,1 1 1,0 0-1,0 0 0,0 0 0,0 1 1,0-1-1,0 0 0,0 0 1,0 0-1,0 1 0,0-1 1,1 1-1,-1-1 0,0 0 1,1 1-1,-1 2 0,-12 34 77,2-1 0,1 1 0,2 1 0,-6 72 0,14-109-54,0 1-1,0 0 1,-1-1-1,2 1 0,-1-1 1,0 1-1,0-1 0,1 1 1,-1-1-1,1 1 0,0-1 1,0 1-1,0-1 0,0 0 1,0 0-1,0 1 0,1-1 1,-1 0-1,1 0 0,-1 0 1,1 0-1,0-1 1,0 1-1,0 0 0,3 1 1,-1-1 7,1-1 0,-1 1 1,1-1-1,0 0 0,-1 0 1,1-1-1,0 0 0,0 0 1,-1 0-1,1 0 0,0-1 1,0 1-1,6-3 0,0 0-13,-1 0 0,1-1 0,-1-1 0,0 1 0,-1-2 0,13-7 0,-17 10-67,0 0 1,-1-1-1,1 1 0,-1-1 1,0 0-1,1-1 1,-2 1-1,1-1 0,0 1 1,-1-1-1,0 0 1,0 0-1,3-10 0,-6 15 39,0-1-1,0 1 0,0-1 1,0 1-1,0-1 0,0 1 1,0-1-1,0 1 0,0-1 0,0 1 1,0-1-1,0 1 0,0-1 1,-1 1-1,1-1 0,0 1 1,0-1-1,-1 1 0,1 0 0,0-1 1,-1 1-1,1-1 0,0 1 1,-1 0-1,1-1 0,0 1 1,-1 0-1,1-1 0,-1 1 1,1 0-1,-1 0 0,1 0 0,-1-1 1,0 1-1,-25-3-1110,22 3 630,0 0 0,0 0 0,0 0 0,1 1 0,-1 0-1,0 0 1,0 0 0,0 0 0,1 1 0,-1-1 0,-3 3 0,-2 13-6211,8-9 1474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5.734"/>
    </inkml:context>
    <inkml:brush xml:id="br0">
      <inkml:brushProperty name="width" value="0.025" units="cm"/>
      <inkml:brushProperty name="height" value="0.025" units="cm"/>
    </inkml:brush>
  </inkml:definitions>
  <inkml:trace contextRef="#ctx0" brushRef="#br0">195 68 12748,'0'0'4922,"2"-9"-1537,4-27-850,-6 35-2448,0 0 1,0 0-1,0 0 0,-1 0 0,1 0 0,0 0 0,-1 0 0,1 0 0,0 1 0,-1-1 0,1 0 1,-1 0-1,1 0 0,-1 0 0,0 1 0,1-1 0,-1 0 0,0 0 0,0 1 0,1-1 1,-1 1-1,0-1 0,0 1 0,0-1 0,0 1 0,0-1 0,0 1 0,0 0 0,0-1 1,0 1-1,0 0 0,0 0 0,0 0 0,0 0 0,0 0 0,0 0 0,-1 0 0,-37 5 970,30-1-1018,0 1-1,0 0 1,1 0 0,-1 1-1,1 0 1,1 1-1,-1-1 1,-12 16 0,15-16-44,0 0 0,0 0 0,0 0 0,1 1 0,0 0 0,0 0 0,1 0 0,0 0 0,0 0 0,0 1 0,-2 15 0,5-23-2,0 1-1,0 0 0,0 0 0,0 0 0,0-1 0,0 1 0,1 0 1,-1 0-1,0 0 0,0-1 0,1 1 0,-1 0 0,0 0 1,1-1-1,-1 1 0,1 0 0,-1-1 0,1 1 0,-1-1 0,1 1 1,0-1-1,-1 1 0,1-1 0,-1 1 0,1-1 0,0 1 1,1 0-1,29 3-314,34-13-520,-61 8 747,23-3-585,-1 0 0,45 1 0,-70 3 695,0-1-1,-1 1 1,1 0-1,0 1 0,0-1 1,0 0-1,0 0 0,0 0 1,-1 0-1,1 1 1,0-1-1,0 0 0,0 1 1,-1-1-1,1 0 1,0 1-1,-1-1 0,1 1 1,0-1-1,-1 1 0,1 0 1,0-1-1,-1 1 1,1 0-1,-1-1 0,0 1 1,1 0-1,-1 0 0,1-1 1,-1 1-1,0 0 1,1 0-1,-1 0 0,0-1 1,0 1-1,0 0 1,0 0-1,0 0 0,0 0 1,0-1-1,0 1 0,0 0 1,0 0-1,-1 1 1,1 0 116,-1 1-1,0 0 1,1 0 0,-1-1 0,0 1 0,-1-1 0,1 1 0,0-1 0,-1 0 0,0 1-1,1-1 1,-4 4 0,-3 0 6,-1 0 0,1-1 0,-1 0-1,0 0 1,0-1 0,-1 0 0,1 0-1,-1-1 1,0-1 0,-10 3 0,12-4-912,1 0-1,-1-1 1,1 0 0,-1 0 0,0 0 0,1-1 0,-1 0 0,-10-3-1,-6-9-8016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6.410"/>
    </inkml:context>
    <inkml:brush xml:id="br0">
      <inkml:brushProperty name="width" value="0.025" units="cm"/>
      <inkml:brushProperty name="height" value="0.025" units="cm"/>
    </inkml:brush>
  </inkml:definitions>
  <inkml:trace contextRef="#ctx0" brushRef="#br0">93 438 4676,'6'-8'6705,"-1"0"-5955,2 0 513,-1-1 0,0 0 1,0-1-1,-1 0 1,0 0-1,-1 0 1,0 0-1,0 0 0,3-20 1,-7 30-1206,0-1 1,0 1-1,0-1 1,0 1-1,0-1 1,0 1-1,0-1 1,-1 1-1,1-1 1,0 1 0,0-1-1,0 1 1,0-1-1,-1 1 1,1 0-1,0-1 1,-1 1-1,1-1 1,0 1-1,-1 0 1,1-1-1,0 1 1,-1 0-1,1-1 1,-1 1-1,1 0 1,0-1-1,-1 1 1,1 0 0,-1 0-1,1 0 1,-1 0-1,1-1 1,-1 1-1,-23 4 376,-18 19-589,34-15 150,1 0 0,-1 0 0,2 0 0,-1 1 0,1 0 0,0 0 0,1 0 0,0 1 0,1 0 0,0 0 0,1 0 0,0 1 0,0-1 0,1 1 0,0 0 0,1-1 0,0 12 0,1-21 6,0 0 1,0 1 0,1-1-1,-1 0 1,0 0 0,1 0 0,-1 0-1,1 0 1,-1 0 0,1 0 0,-1 0-1,1 0 1,0 0 0,0 0-1,-1 0 1,1-1 0,0 1 0,0 0-1,0-1 1,0 1 0,0 0-1,0-1 1,0 1 0,0-1 0,0 1-1,0-1 1,0 0 0,0 1 0,0-1-1,0 0 1,1 0 0,-1 0-1,0 0 1,0 0 0,0 0 0,0 0-1,0 0 1,1 0 0,-1 0 0,0-1-1,0 1 1,2-1 0,4-1 27,-1 0 0,1 0 0,-1-1 0,1 1 0,-1-1 0,9-6 0,5-6 16,0-2 0,-2 0 0,1-1 0,-2-1-1,-1-1 1,0 0 0,-1-1 0,-2-1 0,0 0 0,-1 0-1,-1-2 1,-1 1 0,-1-1 0,-2-1 0,0 0 0,-2 0-1,0 0 1,-2 0 0,1-48 0,-6 56 156,-3 14-80,4 5-123,0-1 1,0 0-1,0 1 0,0-1 1,1 1-1,-1-1 1,0 1-1,1-1 0,-1 1 1,1 0-1,0-1 0,-1 1 1,1 2-1,-10 69 20,4 0 0,4 104-1,2-174-22,0 0-1,1 1 0,-1-1 0,1 1 1,-1-1-1,1 0 0,0 0 0,0 0 1,0 1-1,1-1 0,-1 0 0,1 0 1,0-1-1,0 1 0,0 0 1,0-1-1,0 1 0,0-1 0,1 1 1,-1-1-1,1 0 0,0 0 0,0 0 1,3 2-1,23 2-2426,4-10-3390,-19-2-312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6.801"/>
    </inkml:context>
    <inkml:brush xml:id="br0">
      <inkml:brushProperty name="width" value="0.025" units="cm"/>
      <inkml:brushProperty name="height" value="0.025" units="cm"/>
    </inkml:brush>
  </inkml:definitions>
  <inkml:trace contextRef="#ctx0" brushRef="#br0">136 58 15214,'0'0'9156,"-10"-4"-8142,4 1-897,5 2-101,-1 0 0,0-1 1,0 1-1,0 0 0,0 0 0,0 0 0,0 1 1,0-1-1,0 0 0,0 1 0,0 0 0,0-1 1,0 1-1,0 0 0,-1 0 0,1 0 0,0 0 0,0 0 1,0 1-1,0-1 0,0 1 0,0-1 0,0 1 1,0 0-1,0 0 0,0 0 0,0 0 0,0 0 1,0 0-1,0 0 0,-1 3 0,-4 5 31,1 0 0,0 0 0,0 1 0,1 0-1,1 0 1,0 1 0,0 0 0,1-1 0,0 1-1,1 0 1,0 0 0,0 18 0,2-28-38,0 1 1,0-1-1,0 0 1,0 1-1,0-1 0,1 0 1,-1 0-1,1 1 1,-1-1-1,1 0 1,-1 0-1,1 0 1,-1 0-1,1 0 0,0 0 1,0 0-1,0 0 1,0 0-1,0 0 1,0 0-1,0 0 0,0 0 1,0-1-1,0 1 1,0 0-1,0-1 1,0 1-1,1-1 1,-1 0-1,0 1 0,0-1 1,1 0-1,-1 1 1,0-1-1,0 0 1,1 0-1,-1 0 0,0 0 1,1-1-1,-1 1 1,0 0-1,0 0 1,1-1-1,0 0 1,5 0 23,0-1 0,0 0 0,0 0 0,-1-1 0,1 0 0,-1 0 0,7-4 0,1-4-98,-1 1 0,0-2 0,0 0 0,-1-1 0,15-20 0,-21 25 62,-1 1 0,0-1 0,0 0 0,-1 0 0,0 0-1,-1-1 1,0 0 0,0 1 0,-1-1 0,0 0 0,2-18-1,-6 34-11,1 0-1,-1-1 0,0 1 0,-1 0 0,-4 7 0,0 4 63,-1 2 170,2 0 0,0 1-1,1-1 1,1 1-1,1 1 1,0 22-1,3-43-208,0 0-1,0 0 1,0-1-1,0 1 1,0 0-1,0 0 1,0 0-1,0 0 1,1 0-1,-1 0 1,0-1-1,0 1 1,1 0-1,-1 0 1,1-1-1,-1 1 0,1 0 1,-1 0-1,1-1 1,-1 1-1,1 0 1,0-1-1,-1 1 1,1-1-1,0 1 1,0-1-1,-1 1 1,3 0-1,-1-1-33,0 1 0,0-1-1,1 0 1,-1 0 0,0 0-1,0 0 1,1 0 0,-1 0-1,0-1 1,0 1 0,3-2-1,52-24-2265,-28 8-2379,-2-2 0,35-30 0,-24 13-2638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2.415"/>
    </inkml:context>
    <inkml:brush xml:id="br0">
      <inkml:brushProperty name="width" value="0.025" units="cm"/>
      <inkml:brushProperty name="height" value="0.025" units="cm"/>
    </inkml:brush>
  </inkml:definitions>
  <inkml:trace contextRef="#ctx0" brushRef="#br0">30 95 11723,'10'0'3769,"4"1"-2596,-3 0 442,1-1 1,0 0-1,0 0 1,-1-1-1,17-4 1,-25 4-1305,0 0 0,0 0 0,0 0 0,0 0 0,0-1 0,0 0 0,-1 1 0,1-1 0,0 0 0,-1 0 0,3-3 0,-3 3-310,0-1 0,-1 1 0,1-1-1,-1 1 1,0-1 0,0 1 0,0-1 0,0 0 0,0 1 0,0-1 0,-1 0 0,1 0-1,-1 0 1,0-5 0,0 7 5,0 0-1,0 0 1,0 1-1,0-1 1,-1 0-1,1 0 1,0 0-1,0 0 1,-1 0-1,1 0 1,-1 1-1,1-1 1,-1 0-1,1 0 1,-1 1-1,1-1 1,-1 0-1,0 1 1,1-1-1,-1 0 1,0 1-1,1-1 1,-1 1-1,0-1 1,0 1-1,-1-1 1,-31-4-145,26 6 92,-1-1 1,1 1 0,-1 1-1,1-1 1,0 1 0,-12 5-1,13-4 34,1 1-1,-1 0 1,1 0 0,-1 1-1,1-1 1,1 1 0,-1 0-1,1 0 1,-1 1 0,2-1-1,-1 1 1,1 0 0,-1 0-1,1 0 1,1 0 0,0 1-1,0-1 1,0 1 0,0 0-1,1-1 1,0 1 0,1 0-1,-1 7 1,1-12 8,1-1 0,-1 1 1,0-1-1,0 1 0,1 0 1,-1-1-1,1 1 0,-1-1 1,1 1-1,0-1 0,0 1 0,0-1 1,-1 0-1,1 1 0,1-1 1,-1 0-1,0 0 0,0 0 0,0 0 1,0 0-1,3 1 0,-1 0 11,1 0-1,0 0 1,0 0-1,0-1 1,0 0-1,0 0 0,1 0 1,4 0-1,7 0 8,0 0-1,0-2 0,22-3 1,-21 1-186,0-2 1,0-1-1,-1 0 1,0 0-1,0-2 1,-1 0-1,0-1 1,0-1-1,24-20 1,0 1 210,-38 30-39,-1-1 1,0 0-1,1 0 1,-1 0-1,0 1 0,1-1 1,-1 0-1,0 0 1,1 1-1,-1-1 1,0 0-1,0 0 1,0 1-1,1-1 1,-1 0-1,0 1 1,0-1-1,0 0 1,0 1-1,1-1 1,-1 1-1,0-1 1,0 0-1,0 1 1,0-1-1,0 0 1,0 1-1,0-1 1,0 1-1,0-1 1,0 0-1,0 1 0,-1-1 1,1 0-1,0 1 1,0-1-1,0 0 1,0 1-1,0-1 1,-1 1-1,-3 31 331,2-18-297,2-13-21,0 0 0,0 1 0,0-1 0,-1 1 0,1-1 0,1 0 0,-1 1 0,0-1 0,0 0 0,0 1 0,1-1 0,-1 0 0,1 1-1,-1-1 1,1 0 0,-1 0 0,1 1 0,0-1 0,0 0 0,0 0 0,-1 0 0,1 0 0,0 0 0,0 0 0,2 1 0,0-1 23,-1 0 0,0-1 1,1 0-1,-1 0 0,1 1 1,-1-1-1,0-1 0,1 1 1,-1 0-1,0 0 0,1-1 1,-1 0-1,0 1 0,1-1 0,3-2 1,32-17 78,-32 16-141,0 0 0,0 1 0,0-1 1,0 1-1,1 1 0,-1-1 0,1 1 0,0 1 0,12-3 0,-18 5 5,0-1 0,0 0 0,0 1 0,0 0 0,-1-1 0,1 1 0,0-1 0,0 1 0,0 0 1,-1 0-1,1-1 0,0 1 0,-1 0 0,1 0 0,0 0 0,-1 0 0,1 0 0,-1 0 0,0 0 0,1 0 0,-1 0 0,0 0 0,1 0 0,-1 0 0,0 0 0,0 0 1,0 0-1,0 0 0,0 0 0,0 0 0,0 0 0,-1 0 0,1 2 0,-3 28-1889,0-15-2952,2-13 2304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7.145"/>
    </inkml:context>
    <inkml:brush xml:id="br0">
      <inkml:brushProperty name="width" value="0.025" units="cm"/>
      <inkml:brushProperty name="height" value="0.025" units="cm"/>
    </inkml:brush>
  </inkml:definitions>
  <inkml:trace contextRef="#ctx0" brushRef="#br0">164 0 12748,'0'0'9267,"-8"5"-8407,-1 0-526,0 0 0,1 1 0,0 0 0,-9 9-1,15-15-302,1 1 0,0 0 0,-1 1 0,1-1 0,0 0 0,0 0 0,0 0 0,0 1 0,0-1 0,0 0 0,0 1 0,0-1 0,1 1 0,-1-1 0,0 1 0,1 0 0,0-1-1,-1 1 1,1-1 0,0 1 0,0 0 0,-1-1 0,1 1 0,1 0 0,-1-1 0,0 1 0,0 0 0,1-1 0,-1 1 0,0-1 0,1 1 0,0 0 0,-1-1 0,1 1 0,0-1 0,0 0-1,0 1 1,0-1 0,0 0 0,0 1 0,0-1 0,3 2 0,5 3-204,1 0 0,1-1-1,-1 0 1,1 0 0,17 4-1,-20-8-41,-1 1-1,0 1 1,1-1-1,-1 1 1,0 0-1,0 1 1,-1 0-1,1 0 1,-1 0-1,1 1 1,-2 0-1,1 0 0,9 12 1,-14-16 282,0 1 0,0-1 0,0 1 0,0 0 0,0 0 0,-1-1 1,1 1-1,-1 0 0,1 0 0,-1 0 0,0 0 0,0 0 0,0-1 0,0 1 0,0 0 0,0 0 0,0 0 0,-1 0 1,1 0-1,-1-1 0,1 1 0,-1 0 0,-1 2 0,0 0 109,-1-1 0,1 0 0,-1 0 0,0 0-1,0 0 1,0 0 0,0-1 0,0 1 0,-1-1 0,-5 3 0,-3 1 141,-1-1 1,0 0 0,0 0-1,0-1 1,-22 3-1,-38-2-1396,24-11-8155,21-3-5511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7.933"/>
    </inkml:context>
    <inkml:brush xml:id="br0">
      <inkml:brushProperty name="width" value="0.025" units="cm"/>
      <inkml:brushProperty name="height" value="0.025" units="cm"/>
    </inkml:brush>
  </inkml:definitions>
  <inkml:trace contextRef="#ctx0" brushRef="#br0">1 129 10858,'0'0'10437,"1"11"-9556,9 28-189,0-1 0,3-1 0,1 0 0,2 0 1,21 36-1,-36-72-678,-1 0 0,0 0 0,1 0 0,-1 0 0,1 0 0,-1 0 0,1 0 0,0 0 0,-1 0 0,1 0 0,0 0 0,0 0 0,-1-1 0,1 1 0,0 0 0,0-1 0,0 1 0,0 0 0,0-1 0,0 1 0,0-1 0,0 1 0,0-1 0,0 0 0,1 0 0,-1 1 0,0-1 0,0 0 0,0 0 0,0 0 0,0 0 0,1 0 0,0-1 0,0 0 6,0-1 1,0 1-1,0-1 1,0 0-1,-1 0 1,1 0-1,0 0 1,-1-1-1,0 1 1,1 0-1,-1 0 1,0-1-1,1-3 1,4-12 18,-1 0 0,6-37 1,-9 40-65,-1 0 0,-1-1 0,0 1 0,-3-18 0,2 27 13,1 1 1,-1 0 0,-1 0 0,1 0 0,-1 0-1,0 0 1,0 0 0,-1 0 0,1 0 0,-1 1-1,0-1 1,0 1 0,0 0 0,-1 0 0,-6-6-1,9 10 4,0-1-1,1 0 0,-1 0 1,0 1-1,0-1 0,0 0 0,0 1 1,0-1-1,0 1 0,0-1 0,0 1 1,0 0-1,0-1 0,0 1 1,0 0-1,0 0 0,0 0 0,0 0 1,0 0-1,-1 0 0,1 0 0,0 0 1,0 0-1,0 0 0,0 1 1,0-1-1,-1 1 0,1 0 0,0 0 1,-1 0-1,1 0 0,0 1 1,1-1-1,-1 0 1,0 1-1,0-1 0,0 1 1,1-1-1,-1 1 0,1-1 1,-1 1-1,1 0 0,0-1 1,0 2-1,-1 5-9,0-1 0,1 0 1,0 1-1,1-1 0,-1 0 0,1 1 0,4 10 1,-4-14 23,0-1 1,1 1 0,-1 0 0,1 0 0,0-1-1,0 1 1,0-1 0,1 0 0,-1 0 0,1 0-1,-1 0 1,1 0 0,0 0 0,1 0 0,-1-1-1,0 0 1,1 0 0,-1 0 0,1 0 0,0 0-1,-1-1 1,1 1 0,0-1 0,0 0 0,0 0-1,0-1 1,0 1 0,0-1 0,0 0 0,0 0-1,0 0 1,0-1 0,0 1 0,8-3 0,-1 0 31,0-1 1,0 0-1,0-1 0,-1 0 1,0-1-1,0 0 1,0 0-1,-1-1 1,0-1-1,0 1 1,8-10-1,-10 10-20,0-1 0,0 1-1,0-1 1,-1 0 0,-1-1 0,1 0 0,-1 0-1,-1 0 1,0 0 0,0-1 0,-1 1-1,0-1 1,0 0 0,-1 0 0,-1 0 0,0 0-1,0-15 1,0 24-19,-1 0-1,0 1 0,0-1 1,0 0-1,0 1 1,0-1-1,0 0 0,0 1 1,0-1-1,0 0 1,-1 1-1,1-1 1,0 1-1,0-1 0,0 0 1,-1 1-1,1-1 1,0 1-1,-1-1 0,1 0 1,0 1-1,-1-1 1,1 1-1,-1-1 0,1 1 1,-1 0-1,1-1 1,-1 1-1,1-1 0,-1 1 1,0 0-1,1 0 1,-1-1-1,1 1 0,-1 0 1,0 0-1,1 0 1,-1-1-1,0 1 0,1 0 1,-1 0-1,0 0 1,1 0-1,-1 0 0,0 0 1,1 1-1,-1-1 1,0 0-1,1 0 0,-1 0 1,1 1-1,-1-1 1,0 0-1,0 1 1,-1 0-16,-1 1 0,1 0 0,0-1 1,0 1-1,0 0 0,0 0 1,0 0-1,0 0 0,1 0 0,-1 1 1,-2 4-1,-3 14 65,0 0 0,1 1 0,1 0 0,1 0 0,1 1 0,1-1 0,1 1 0,3 30 0,-2-51-40,0-1-1,0 1 1,1-1-1,-1 1 1,0 0 0,1-1-1,-1 1 1,1-1-1,0 1 1,0-1-1,-1 1 1,1-1-1,0 0 1,0 1-1,0-1 1,0 0-1,1 0 1,-1 1-1,0-1 1,0 0-1,1 0 1,-1-1-1,1 1 1,1 1-1,0-1 14,1 0 0,0 0 0,-1-1 0,1 1 0,-1-1 0,1 0 0,0 0 0,-1 0 0,1-1 0,6 0 0,2-2-85,0-1 1,0 0-1,0-1 1,0 0-1,14-8 1,-19 8-571,20-12-806,-19 4-5316,-8 9 1434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8.658"/>
    </inkml:context>
    <inkml:brush xml:id="br0">
      <inkml:brushProperty name="width" value="0.025" units="cm"/>
      <inkml:brushProperty name="height" value="0.025" units="cm"/>
    </inkml:brush>
  </inkml:definitions>
  <inkml:trace contextRef="#ctx0" brushRef="#br0">85 355 15695,'0'0'7111,"-10"0"-6353,8 0-722,-1 0-1,1 0 1,-1 0 0,1 0 0,0 0 0,-1 1 0,1-1 0,-1 1 0,1 0 0,0-1 0,-1 1 0,1 0-1,0 0 1,-4 3 0,3-1 19,1 0-1,-1 0 0,1 0 0,0 0 1,0 1-1,0-1 0,1 1 0,-1-1 1,1 1-1,0 0 0,0-1 0,-1 6 0,-1 5 142,0 0-1,0 0 0,2 0 0,0 0 1,0 1-1,3 18 0,-2-32-186,0 0 0,0-1 0,0 1 0,0 0 0,0 0 0,0-1 0,1 1 0,-1 0 0,0-1 0,0 1 0,1 0 0,-1-1 0,1 1 0,-1-1 0,0 1 0,1 0 0,-1-1 0,1 1 0,0-1 0,-1 1 0,1-1 0,-1 1 0,1-1 0,0 0 0,-1 1 0,1-1 0,0 0 0,-1 0 0,1 1 0,1-1 0,23-7 223,-19 3-191,0 0 0,0 0 1,0 0-1,-1-1 0,9-9 0,-6 0-86,0-1 0,-2 1 1,1-1-1,-2 0 0,0-1 0,-1 0 0,-1 1 0,0-1 1,1-21-1,-3 48 32,0 1 0,1-1 0,0 0 0,1-1 1,0 1-1,9 19 0,-11-28 28,1 1 1,-1-1-1,1 1 1,-1-1-1,1 0 1,0 0-1,-1 0 1,1 0-1,0 0 1,0 0-1,1 0 1,-1-1-1,0 1 1,1-1-1,-1 1 1,1-1-1,-1 0 1,1 0-1,-1 0 1,1-1-1,0 1 1,-1 0-1,1-1 1,0 0-1,0 0 1,0 0-1,-1 0 1,1 0-1,0 0 1,0-1-1,-1 1 1,5-2-1,-1-1 34,0 0 0,0 0-1,-1 0 1,1 0-1,-1-1 1,0 0-1,0 0 1,0 0-1,-1-1 1,8-9-1,36-55 80,-37 50-115,0-1-1,0 0 0,-2 0 0,-1-1 0,0 0 1,-2-1-1,0 0 0,-2 0 0,0 0 0,-1 0 1,-2-1-1,0 1 0,-3-27 0,2 48-15,0 0 1,1 1-1,-1-1 0,0 0 0,0 1 0,0-1 1,0 0-1,0 1 0,0-1 0,0 0 1,-1 0-1,1 1 0,0-1 0,0 0 0,-1 1 1,1-1-1,0 1 0,0-1 0,-1 0 0,1 1 1,-1-1-1,1 1 0,-1-1 0,1 1 0,-1-1 1,1 1-1,-1-1 0,1 1 0,-1-1 0,1 1 1,-1 0-1,0-1 0,1 1 0,-1 0 0,0 0 1,1 0-1,-1-1 0,-1 1 0,1 1-9,0 0 0,0 0 0,0 0-1,0 0 1,0 0 0,0 0 0,0 0-1,1 0 1,-1 0 0,0 1 0,1-1-1,-1 0 1,1 0 0,-1 1 0,1-1-1,-1 0 1,1 1 0,0 2 0,-10 53 332,3 1 0,1 104 0,6-157-295,1-1-1,-1 1 1,1-1-1,0 1 0,0-1 1,0 1-1,1-1 0,-1 0 1,1 0-1,0 0 0,0 0 1,1 0-1,-1 0 0,1 0 1,0-1-1,0 0 0,4 4 1,-5-5-14,1-1 0,-1 1 0,1-1 0,-1 1 0,1-1 0,-1 0 0,1 0 0,0 0 0,0-1 0,0 1 0,-1-1 0,1 1 0,0-1 0,0 0 0,0 0 0,0 0 0,0-1 0,0 1 1,-1-1-1,1 1 0,0-1 0,0 0 0,0 0 0,-1 0 0,1-1 0,-1 1 0,5-4 0,0 0 2,0 0 0,0 0 0,-1-1 0,0 0 0,0 0 0,0 0 0,-1-1 0,0 0 0,-1 0 0,1 0 0,-1-1 0,4-10 0,-3 5 23,-1 0-1,0 0 0,-1 0 0,-1-1 1,0 1-1,1-27 0,-3 39-26,0-1 1,1 1-1,-1 0 0,0 0 0,0-1 0,0 1 1,0 0-1,0-1 0,0 1 0,-1 0 0,1-1 1,0 1-1,-1 0 0,1 0 0,-1 0 0,1-1 1,-1 1-1,1 0 0,-1 0 0,0 0 0,0 0 1,0 0-1,1 0 0,-1 0 0,0 0 0,0 0 1,0 0-1,-1 1 0,1-1 0,0 0 0,0 1 1,0-1-1,0 1 0,-1-1 0,1 1 1,0 0-1,-2-1 0,1 1 0,0 1 1,0-1-1,0 1 1,0 0-1,0 0 1,0 0-1,1 0 1,-1 0-1,0 0 1,1 0-1,-1 0 1,1 0-1,-1 1 1,1-1-1,-1 1 1,1-1-1,0 1 1,0 0-1,0 0 1,0-1 0,0 1-1,0 0 1,0 0-1,0 2 0,-1 3-39,-1 0 0,1 0-1,1 0 1,0 0 0,0 0-1,0 0 1,0 1 0,1-1-1,1 0 1,-1 1 0,1-1-1,0 0 1,1 0 0,3 10-1,-3-12-22,0-1-1,0 0 0,0-1 0,1 1 1,0 0-1,-1-1 0,1 1 0,1-1 1,-1 0-1,0 0 0,1 0 0,-1-1 1,1 1-1,0-1 0,0 0 0,0 0 0,0 0 1,0 0-1,1-1 0,-1 0 0,0 0 1,1 0-1,-1 0 0,7 0 0,26 0-3294,-12-6-1834,3-11-5532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3.221"/>
    </inkml:context>
    <inkml:brush xml:id="br0">
      <inkml:brushProperty name="width" value="0.025" units="cm"/>
      <inkml:brushProperty name="height" value="0.025" units="cm"/>
    </inkml:brush>
  </inkml:definitions>
  <inkml:trace contextRef="#ctx0" brushRef="#br0">22 31 10826,'0'0'10218,"-2"16"-9711,-16 151 49,17-146-460,0 1-1,2-1 0,1 0 0,0 0 0,1 0 0,12 38 1,-14-56-83,0 0 0,0 0 0,0 0 1,1 0-1,-1 0 0,1 0 1,0-1-1,-1 1 0,1-1 0,1 1 1,-1-1-1,0 0 0,1 0 1,-1 0-1,1 0 0,-1 0 0,1 0 1,3 1-1,-4-3 15,1 1 1,0-1-1,-1 1 1,1-1-1,0 0 1,-1 0-1,1 0 1,0-1-1,-1 1 1,1 0-1,-1-1 0,1 0 1,0 0-1,-1 0 1,0 0-1,1 0 1,2-2-1,5-3 72,0-2-1,-1 1 1,0-1-1,0 0 1,-1-1-1,0 0 1,0-1-1,6-10 1,-3 3-56,0 0 0,-1-1 0,-1 0 0,-1 0 0,-1-1 0,0 0 0,-2 0 0,0-1 0,-1 1 0,-1-1 0,1-27 0,-6 46 97,-3 9-138,-3 13-51,5-3 39,0 0 0,1 0-1,2 0 1,-1 0 0,6 34 0,-4-41 7,1 0 0,1 1 0,0-1 1,0-1-1,1 1 0,1 0 0,-1-1 1,2 0-1,-1 0 0,11 13 1,-13-20 0,-1 1 1,1-1-1,0 0 0,-1-1 1,2 1-1,-1 0 1,0-1-1,0 0 1,1 0-1,-1 0 0,1 0 1,-1 0-1,1-1 1,0 1-1,0-1 1,0 0-1,0 0 0,0-1 1,0 1-1,4-1 1,-3-1 17,0 1 1,0-2 0,0 1-1,0-1 1,0 1-1,-1-1 1,1 0 0,-1-1-1,0 1 1,1-1-1,-1 0 1,0 0 0,-1 0-1,5-5 1,2-2 75,-1-1 0,-1 0 0,0 0 0,0-1 0,-1 0 0,-1 0 0,0 0 0,0-1 0,-1 0 0,5-24 1,-6 17 148,-2 0 1,-1 0 0,0 0-1,-4-31 1,3 44-217,-1-1 0,-1 1 1,1 0-1,-1 0 0,0 0 0,-1 0 1,1 0-1,-1 0 0,-1 1 0,1-1 1,-1 1-1,0 0 0,-1 0 1,1 1-1,-9-9 0,12 13-71,1 1 0,-1-1 0,0 0 0,1 1-1,-1-1 1,0 1 0,1-1 0,-1 1 0,0-1 0,1 1 0,-1-1-1,0 1 1,0 0 0,0-1 0,1 1 0,-1 0 0,0 0 0,0 0-1,0-1 1,0 1 0,1 0 0,-1 0 0,0 0 0,0 0 0,0 1 0,0-1-1,0 0 1,1 0 0,-1 0 0,0 1 0,0-1 0,0 0 0,1 1-1,-1-1 1,0 1 0,0-1 0,1 1 0,-1-1 0,0 1 0,1-1 0,-1 1-1,1 0 1,-1-1 0,1 1 0,-1 0 0,1 0 0,-1-1 0,1 1-1,0 0 1,-1 0 0,1 0 0,0-1 0,0 1 0,0 0 0,0 0-1,-1 0 1,1 0 0,0 1 0,-3 60-8362,3-53 5138,0 14-4808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3.580"/>
    </inkml:context>
    <inkml:brush xml:id="br0">
      <inkml:brushProperty name="width" value="0.025" units="cm"/>
      <inkml:brushProperty name="height" value="0.025" units="cm"/>
    </inkml:brush>
  </inkml:definitions>
  <inkml:trace contextRef="#ctx0" brushRef="#br0">131 69 11691,'0'0'6513,"-10"-3"-5024,7 2-1417,0 0-1,0-1 1,0 1 0,-1 0-1,1 1 1,0-1-1,-1 1 1,1-1 0,0 1-1,-1 0 1,1 0-1,-1 1 1,1-1 0,0 1-1,-1-1 1,1 1-1,0 0 1,0 0 0,-1 1-1,1-1 1,0 1-1,0-1 1,0 1 0,1 0-1,-1 0 1,0 0-1,1 1 1,-1-1 0,1 0-1,0 1 1,0 0-1,0 0 1,-2 3 0,1-2 115,1 1 1,0-1 0,0 1 0,0 0-1,0 0 1,1-1 0,0 1-1,0 0 1,0 0 0,1 0 0,0 6-1,0-11-169,0 1-1,-1-1 1,1 0-1,0 1 1,1-1-1,-1 1 1,0-1-1,0 0 0,0 1 1,0-1-1,0 1 1,0-1-1,0 0 1,1 1-1,-1-1 1,0 1-1,0-1 0,1 0 1,-1 1-1,0-1 1,0 0-1,1 0 1,-1 1-1,0-1 1,1 0-1,-1 0 0,0 1 1,1-1-1,-1 0 1,0 0-1,1 0 1,-1 0-1,1 1 1,-1-1-1,1 0 1,18-4 286,16-17-73,-18 5-192,-2-1 0,0 0 0,-1-2 0,0 1 0,-2-2 0,11-20-1,-22 90 251,-1-49-316,0 18 49,0-1-1,2 1 1,0-1 0,5 21-1,-6-35-178,0-1 0,0 1 0,1-1 0,-1 0-1,1 0 1,0 1 0,-1-1 0,1 0 0,1-1 0,-1 1-1,0 0 1,1 0 0,2 1 0,-3-2-132,0-1 0,0 0-1,0-1 1,0 1 0,0 0 0,1-1 0,-1 1-1,0-1 1,0 1 0,1-1 0,-1 0 0,0 0 0,0 0-1,1 0 1,-1-1 0,0 1 0,0-1 0,0 1-1,1-1 1,-1 0 0,0 1 0,0-1 0,2-2-1,20-16-5139,0-9-1831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4.065"/>
    </inkml:context>
    <inkml:brush xml:id="br0">
      <inkml:brushProperty name="width" value="0.025" units="cm"/>
      <inkml:brushProperty name="height" value="0.025" units="cm"/>
    </inkml:brush>
  </inkml:definitions>
  <inkml:trace contextRef="#ctx0" brushRef="#br0">48 205 9065,'0'0'2872,"-1"8"-1025,-14 49 383,7-29-1182,1 0 0,1 0 0,-3 46 0,9-73-1034,-1 0 0,1 0 1,0 0-1,0 0 1,0 0-1,0 0 0,0 0 1,0 0-1,0-1 0,0 1 1,0 0-1,1 0 0,-1 0 1,0 0-1,0 0 0,1 0 1,-1 0-1,1-1 0,-1 1 1,1 0-1,-1 0 0,1 0 1,-1-1-1,1 1 0,0 0 1,-1-1-1,1 1 0,0-1 1,0 1-1,0-1 0,-1 1 1,1-1-1,0 1 0,0-1 1,0 0-1,0 1 0,0-1 1,0 0-1,-1 0 1,1 0-1,0 0 0,0 0 1,0 0-1,0 0 0,0 0 1,0 0-1,0 0 0,0 0 1,0 0-1,0-1 0,0 1 1,-1 0-1,1-1 0,2 0 1,2-2 5,0 0 0,0 0 0,0 0 0,0 0 1,0-1-1,-1 0 0,7-6 0,1-4 15,-2-1 0,1 0 0,-2-1 0,0 1 0,-1-2-1,-1 1 1,0-1 0,7-31 0,-7 15 625,-1-1-1,-2 0 1,0-57-1,-4 86-537,-1 1-1,1 0 0,-1 0 1,1 0-1,-1 0 0,0 0 1,-1 0-1,1 0 0,-3-4 1,4 7-100,-1 0 1,1 1 0,0-1-1,-1 1 1,1-1 0,-1 1-1,1-1 1,-1 1-1,1-1 1,-1 1 0,1-1-1,-1 1 1,0 0 0,1-1-1,-1 1 1,1 0-1,-1-1 1,0 1 0,1 0-1,-1 0 1,0 0 0,-1-1-1,1 2-16,-1-1 0,1 0-1,0 1 1,0-1 0,-1 1-1,1 0 1,0-1 0,0 1 0,0 0-1,0 0 1,0 0 0,-1 0-1,2 0 1,-1 0 0,0 0 0,-2 2-1,-8 11 49,0 1 1,1 1-1,1-1 0,0 2 1,1-1-1,1 1 0,0 0 0,2 1 1,0 0-1,1-1 0,-4 30 0,9-46-53,-1 0 0,0 0-1,0 0 1,0-1-1,1 1 1,-1 0-1,1 0 1,-1 0-1,1 0 1,-1-1 0,1 1-1,-1 0 1,1 0-1,-1-1 1,1 1-1,0-1 1,0 1-1,-1 0 1,1-1 0,0 1-1,0-1 1,-1 0-1,1 1 1,0-1-1,0 0 1,2 1-1,32 7-787,-2 0-677,-30-6 1411,0 0 0,0 0 0,0 0 0,-1 0 0,1 0 0,-1 0 0,1 1 0,-1 0 0,0-1 0,0 1 0,0 0 0,0 0 0,0 0 0,-1 0 0,2 4 0,9 52 297,-11-50-132,0 1 0,1-1 0,0 0 1,6 16-1,-17-31-7088,0 2-1689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4.445"/>
    </inkml:context>
    <inkml:brush xml:id="br0">
      <inkml:brushProperty name="width" value="0.025" units="cm"/>
      <inkml:brushProperty name="height" value="0.025" units="cm"/>
    </inkml:brush>
  </inkml:definitions>
  <inkml:trace contextRef="#ctx0" brushRef="#br0">98 17 14189,'0'0'7992,"-9"-3"-6732,-29-10-588,37 13-660,0 0-1,0 0 0,0 0 1,-1 0-1,1 0 1,0 0-1,0 0 0,0 0 1,0 0-1,0 1 0,-1-1 1,1 0-1,0 1 0,0-1 1,0 1-1,0-1 0,0 1 1,0 0-1,0-1 0,0 1 1,1 0-1,-1 0 0,0-1 1,0 1-1,1 0 0,-1 0 1,0 0-1,1 0 0,-1 0 1,0 2-1,-12 32-49,11-29 71,1-5-39,0 1-1,1 0 0,-1 0 0,0 0 0,1 0 0,-1 0 0,1 0 0,0 0 0,-1 0 0,1 0 0,0 0 1,0 0-1,0 0 0,1 0 0,-1 0 0,0 0 0,1 0 0,-1-1 0,1 1 0,0 0 0,0 0 0,0 0 0,0 0 1,0-1-1,0 1 0,0 0 0,0-1 0,1 1 0,2 2 0,2-1-101,0-1 1,0 1-1,0-1 1,0 0-1,0-1 1,1 0-1,11 2 0,20 4-537,-34-6 589,0 0 0,0 1-1,0-1 1,0 1 0,0 0 0,0 1 0,-1-1 0,1 0 0,-1 1 0,1 0-1,5 6 1,-9-8 108,1 0 0,0 0 0,-1 0-1,1 0 1,0 0 0,-1 0 0,0 1 0,1-1-1,-1 0 1,0 0 0,1 0 0,-1 1-1,0-1 1,0 0 0,0 0 0,0 1 0,0-1-1,0 0 1,-1 0 0,1 1 0,0-1-1,-1 0 1,1 0 0,-1 0 0,1 0 0,-1 0-1,1 1 1,-1-1 0,0 0 0,1 0-1,-1-1 1,0 1 0,0 0 0,0 0 0,0 0-1,0 0 1,0-1 0,0 1 0,0 0-1,0-1 1,0 1 0,0-1 0,-1 1 0,1-1-1,-1 1 1,-6 3 89,-1-1 1,1 1-1,-1-1 0,1-1 0,-1 1 1,0-1-1,0-1 0,0 0 0,0 0 1,0-1-1,0 0 0,-10-1 1,18 0-267,0 1 1,0-1 0,0 1 0,0-1-1,1 0 1,-1 1 0,0-1-1,0 0 1,1 1 0,-1-1 0,0 0-1,1 0 1,-1 1 0,0-1 0,1 0-1,0 0 1,-1 0 0,1 0 0,-1 0-1,1 0 1,0 0 0,0 0 0,0 0-1,-1 0 1,1 0 0,0 0 0,0 0-1,1-2 1,4-32-6074,9 7-523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4.964"/>
    </inkml:context>
    <inkml:brush xml:id="br0">
      <inkml:brushProperty name="width" value="0.025" units="cm"/>
      <inkml:brushProperty name="height" value="0.025" units="cm"/>
    </inkml:brush>
  </inkml:definitions>
  <inkml:trace contextRef="#ctx0" brushRef="#br0">18 1 16464,'0'0'9139,"-1"10"-8333,-9 75-162,3 0 0,8 130 0,-1-216-637,0 1-1,0-1 0,0 1 0,0-1 0,1 1 0,-1-1 0,0 0 0,0 1 0,1-1 0,-1 1 0,0-1 0,1 1 0,-1-1 0,1 1 0,-1-1 0,0 1 0,1 0 0,-1-1 1,1 1-1,-1 0 0,1-1 0,-1 1 0,1 0 0,-1 0 0,1-1 0,0 1 0,-1 0 0,1 0 0,-1 0 0,1 0 0,0 0 0,-1 0 0,1 0 0,-1 0 0,1 0 1,0 0-1,-1 0 0,1 0 0,-1 0 0,1 0 0,0 0 0,-1 1 0,1-1 0,-1 0 0,1 0 0,-1 1 0,1-1 0,-1 0 0,1 1 0,-1-1 0,1 1 0,-1-1 0,0 1 1,1-1-1,-1 1 0,0-1 0,1 1 0,-1-1 0,0 1 0,1-1 0,-1 1 0,0-1 0,0 1 0,0 0 0,0-1 0,1 2 0,3-17 9,-1 1 0,0-1 0,-1 0 0,-1 0 0,0 0 0,-1 0 0,0 0 0,-1 0 0,-4-20 0,-3 23-85,4 20-105,2 25 51,2-30 120,1 0 0,0 0-1,-1 1 1,1-1 0,1 0-1,-1 0 1,0 0-1,1 0 1,-1-1 0,1 1-1,0 0 1,0-1 0,0 1-1,0-1 1,1 0 0,-1 1-1,1-1 1,4 3-1,-2-2 9,0-1 0,0 0 0,1 0 0,-1 0 0,0-1-1,1 0 1,-1 0 0,1 0 0,0-1 0,6 0 0,3 0-2,-1-1 0,0-1 1,0-1-1,0 0 1,0-1-1,0 0 1,23-11-1,25-24-610,-49 30 470,-1 1 0,1 0-1,0 0 1,1 1 0,0 1 0,16-5 0,-30 11 153,1 0-1,0 0 1,0 0-1,0 0 1,0 0-1,0 0 0,0 0 1,0 0-1,0 0 1,0 1-1,0-1 1,0 0-1,-1 0 1,1 1-1,0-1 1,0 1-1,0-1 1,-1 1-1,1-1 1,0 1-1,0 0 1,-1-1-1,1 1 0,0 0 1,-1-1-1,1 1 1,-1 0-1,1 0 1,-1-1-1,1 1 1,-1 0-1,0 0 1,1 0-1,-1 0 1,0 0-1,0 1 1,7 46 799,-4-18-568,-3-29-231,1 0-1,-1 1 1,0-1 0,1 0-1,-1 1 1,1-1-1,0 0 1,-1 0-1,1 0 1,0 0-1,0 0 1,0 0 0,0 0-1,0 0 1,0 0-1,0 0 1,0 0-1,0 0 1,0-1-1,0 1 1,0 0 0,1-1-1,-1 1 1,0-1-1,1 1 1,-1-1-1,0 0 1,1 0-1,-1 1 1,0-1 0,1 0-1,-1 0 1,0 0-1,1-1 1,-1 1-1,0 0 1,1 0-1,-1-1 1,0 1 0,1-1-1,-1 1 1,0-1-1,0 0 1,0 1-1,2-2 1,9-5 29,0 0 0,-1 0 1,17-15-1,-19 15-111,58-35-1517,-43 30-1536,0 0-3835,-16 10-765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5.297"/>
    </inkml:context>
    <inkml:brush xml:id="br0">
      <inkml:brushProperty name="width" value="0.025" units="cm"/>
      <inkml:brushProperty name="height" value="0.025" units="cm"/>
    </inkml:brush>
  </inkml:definitions>
  <inkml:trace contextRef="#ctx0" brushRef="#br0">0 1 19506,'0'0'5766,"6"58"-4613,-3-14-320,-3 6-225,0 2-31,0 4-161,0-4-320,0-5-96,6-9-1313,1-8-2114,5-9-2114,-1-4-6887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5.614"/>
    </inkml:context>
    <inkml:brush xml:id="br0">
      <inkml:brushProperty name="width" value="0.025" units="cm"/>
      <inkml:brushProperty name="height" value="0.025" units="cm"/>
    </inkml:brush>
  </inkml:definitions>
  <inkml:trace contextRef="#ctx0" brushRef="#br0">11 1 19410,'0'0'6951,"-11"54"-4741,11-43-961,6-4-832,8-6-321,-1-1-737,-1-8-2818,-3-10-6823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3.142"/>
    </inkml:context>
    <inkml:brush xml:id="br0">
      <inkml:brushProperty name="width" value="0.025" units="cm"/>
      <inkml:brushProperty name="height" value="0.025" units="cm"/>
    </inkml:brush>
  </inkml:definitions>
  <inkml:trace contextRef="#ctx0" brushRef="#br0">1 1 14253,'0'0'6908,"0"11"-5717,0 131 2311,0-141-3485,0 1 1,0-1-1,0 0 0,0 1 1,0-1-1,1 1 0,-1-1 1,0 0-1,1 1 0,-1-1 1,1 0-1,0 1 0,-1-1 1,1 0-1,0 0 1,0 1-1,0-1 0,0 0 1,0 0-1,0 0 0,0 0 1,0 0-1,0-1 0,0 1 1,1 0-1,-1 0 1,2 0-1,1 0 7,0 0 0,0 0 1,0 0-1,0-1 0,1 1 1,-1-1-1,0 0 0,0 0 0,7-1 1,3-1 24,-1-1 1,1-1 0,0 0-1,25-11 1,40-36 36,-59 37-135,0 0 1,28-13 0,-47 27 40,-1 0 1,0 0-1,1-1 1,-1 1-1,1 0 1,-1 0-1,0 0 1,1 0-1,-1 0 1,1 0-1,-1 0 1,1 0-1,-1 0 1,1 0-1,-1 0 1,0 0-1,1 0 1,-1 0-1,1 0 1,-1 0-1,1 0 1,-1 1-1,0-1 1,1 0-1,-1 0 0,1 0 1,-1 1-1,0-1 1,1 0-1,-1 1 1,0-1-1,0 0 1,1 1-1,5 19-162,-6 33 74,0-40 138,0-11-32,-1 1 1,1 0 0,1-1-1,-1 1 1,0-1 0,1 1 0,-1-1-1,1 1 1,0 0 0,-1-1 0,1 0-1,1 1 1,-1-1 0,0 0 0,0 1-1,1-1 1,2 2 0,-3-2-38,1-1-1,0 0 1,-1 0 0,1-1 0,0 1 0,0 0 0,-1 0-1,1-1 1,0 1 0,0-1 0,0 0 0,0 0 0,0 1-1,0-1 1,0 0 0,0-1 0,0 1 0,2 0 0,9-4-540,1 0 1,-1-1-1,0 0 1,-1-1-1,16-9 1,0 1-1691,-26 12 2155,0 1 0,0 0 0,1 0 0,-1 0 0,0 1 0,1-1 0,-1 1 0,1-1 0,-1 1 0,1 0 0,-1 0 0,1 0 1,4 0-1,-6 1 64,0 0 0,0-1 1,0 1-1,0 0 0,0 0 0,0 0 1,0 0-1,0-1 0,-1 1 1,1 0-1,0 1 0,-1-1 1,1 0-1,-1 0 0,1 0 1,-1 0-1,0 0 0,1 1 0,-1-1 1,0 0-1,0 0 0,0 0 1,0 1-1,0-1 0,0 0 1,0 0-1,0 2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8.532"/>
    </inkml:context>
    <inkml:brush xml:id="br0">
      <inkml:brushProperty name="width" value="0.025" units="cm"/>
      <inkml:brushProperty name="height" value="0.025" units="cm"/>
    </inkml:brush>
  </inkml:definitions>
  <inkml:trace contextRef="#ctx0" brushRef="#br0">78 114 6342,'0'0'5467,"-10"1"-3092,-31 0-672,40-1-1621,0 0-1,-1 0 1,1 0 0,0 0-1,0 0 1,0-1 0,0 1 0,0 0-1,0-1 1,0 1 0,0-1-1,0 1 1,0-1 0,0 1-1,0-1 1,0 0 0,1 1-1,-1-1 1,0 0 0,0 0-1,1 0 1,-1 1 0,0-1-1,1 0 1,-1 0 0,1 0 0,-1 0-1,1 0 1,-1 0 0,1 0-1,0 0 1,0 0 0,0 0-1,-1-1 1,1 1 0,0 0-1,0 0 1,0 0 0,0 0-1,1 0 1,-1 0 0,0 0-1,0 0 1,1-1 0,0-2 4,0 0 0,0 0 0,0 0 0,1 1 0,0-1 1,-1 1-1,1-1 0,1 1 0,-1 0 0,3-4 0,-1 3-38,0 1 0,1-1 0,-1 0 0,1 1 0,0 0 0,0 0 0,0 1 0,0 0 0,0-1 0,1 2 1,-1-1-1,1 0 0,-1 1 0,1 0 0,0 1 0,-1-1 0,1 1 0,0 0 0,-1 0 0,1 1 0,6 1 0,-3 1 40,-1-1 1,0 2-1,1-1 0,-1 1 0,0 0 1,-1 1-1,1 0 0,-1 0 1,0 1-1,0 0 0,-1 0 1,11 12-1,11 18 214,-19-23-271,1-1 0,0 0 1,1 0-1,21 17 0,-28-26-12,0 0 0,0 0-1,1-1 1,-1 0 0,1 0-1,0 0 1,0-1 0,-1 1 0,1-1-1,0 0 1,0-1 0,0 1 0,0-1-1,0 0 1,0 0 0,0 0-1,0-1 1,0 0 0,7-2 0,8-5 214,-1 0 1,-1-2-1,0 0 1,0-2-1,-1 1 1,-1-2 0,0 0-1,17-19 1,52-38 55,-63 59 756,-9 10-4083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8.862"/>
    </inkml:context>
    <inkml:brush xml:id="br0">
      <inkml:brushProperty name="width" value="0.025" units="cm"/>
      <inkml:brushProperty name="height" value="0.025" units="cm"/>
    </inkml:brush>
  </inkml:definitions>
  <inkml:trace contextRef="#ctx0" brushRef="#br0">1 1 13100,'0'0'4928,"9"-1"-4058,8 1-312,-1 1 1,1 0-1,-1 1 1,0 0-1,0 2 1,0 0-1,20 8 0,-30-10-472,1 1-1,0 0 0,-1 0 0,1 0 0,-1 1 1,0 0-1,0 0 0,-1 1 0,1 0 0,-1 0 1,0 0-1,0 1 0,-1-1 0,1 1 0,-1 0 1,0 0-1,-1 1 0,0-1 0,0 1 0,3 9 0,-3 5-33,0 0-1,-1 0 0,-1 0 1,-1 0-1,-1 0 0,-1 0 0,-8 37 1,-48 147-927,40-153-193,3-6-1937,1-14-2558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1.211"/>
    </inkml:context>
    <inkml:brush xml:id="br0">
      <inkml:brushProperty name="width" value="0.025" units="cm"/>
      <inkml:brushProperty name="height" value="0.025" units="cm"/>
    </inkml:brush>
  </inkml:definitions>
  <inkml:trace contextRef="#ctx0" brushRef="#br0">16 0 15022,'-7'13'2584,"3"9"-2187,2 1 1,0-1-1,2 0 1,2 35-1,19 95 659,-13-104-933,-7-36-100,33 165 151,-33-174-173,-1-1 1,1 1-1,0-1 0,-1 1 0,1-1 0,0 1 1,1-1-1,-1 0 0,0 1 0,1-1 0,-1 0 1,1 0-1,0 0 0,-1 0 0,1 0 0,0-1 1,0 1-1,3 1 0,-3-2 6,0-1 0,0 0 0,-1 0 0,1 0 0,0 0 0,-1-1 0,1 1 0,0 0 0,-1-1 0,1 1 0,0-1 0,-1 0 0,1 1 0,-1-1 0,1 0 0,-1 0 0,1 0 0,-1 0 0,0 0 0,1 0 0,-1-1 0,0 1 0,0 0 0,0-1 0,0 1 0,0-1 0,1-2 0,63-99 370,-45 70-317,43-59 0,-61 89-19,0 1 1,0 0 0,0-1 0,0 1 0,0 0 0,1 0 0,-1 0 0,1 1-1,0-1 1,-1 1 0,1-1 0,0 1 0,0 0 0,3-1 0,-4 2-5,-1 0 0,0 0 0,1 0 0,-1 0 0,1 1 0,-1-1 0,0 1 0,1-1 0,-1 1 1,0-1-1,1 1 0,-1 0 0,0-1 0,0 1 0,0 0 0,0 0 0,0 0 0,0 0 0,0 0 0,0 0 0,0 0 0,0 0 1,0 0-1,-1 1 0,1-1 0,0 0 0,-1 1 0,1-1 0,-1 0 0,1 3 0,6 18 366,-2-1 0,0 1 0,3 42 0,-6-40-334,1 1 1,12 40 0,-15-65-129,0 1 0,0-1 1,0 1-1,0 0 1,0-1-1,0 1 1,0-1-1,0 1 0,0-1 1,1 1-1,-1-1 1,0 1-1,0-1 0,1 1 1,-1-1-1,0 1 1,1-1-1,-1 1 1,0-1-1,1 0 0,-1 1 1,1-1-1,-1 0 1,0 1-1,1-1 0,-1 0 1,1 1-1,-1-1 1,1 0-1,-1 0 1,1 0-1,0 0 0,-1 1 1,1-1-1,0 0 1,12-18-2509,4-38-3512,-16 54 5666,10-47-7520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1.559"/>
    </inkml:context>
    <inkml:brush xml:id="br0">
      <inkml:brushProperty name="width" value="0.025" units="cm"/>
      <inkml:brushProperty name="height" value="0.025" units="cm"/>
    </inkml:brush>
  </inkml:definitions>
  <inkml:trace contextRef="#ctx0" brushRef="#br0">70 43 12588,'-2'15'3053,"-23"95"408,13-63-2034,1 1-1,2 0 0,-1 51 0,14-82-1281,7-18-103,14-23 38,-10 0-154,-1-1 0,-1 0 0,-1-1-1,-1 0 1,-2-1 0,0 0-1,-2 0 1,-1-1 0,-1 0-1,-2 0 1,1-55 0,-4 82 120,0-1 1,0 1-1,1-1 1,-1 1-1,-1-1 0,1 1 1,0-1-1,0 1 1,0 0-1,-1-1 0,1 1 1,-1-1-1,1 1 1,-1 0-1,1-1 0,-1 1 1,0 0-1,-1-2 1,1 4-16,1 0 1,-1-1 0,0 1 0,0 0-1,1 0 1,-1 0 0,1 0 0,-1 0 0,1 0-1,-1 0 1,1 0 0,0 1 0,-1-1-1,1 0 1,0 0 0,0 0 0,0 0-1,0 0 1,0 0 0,0 1 0,0-1 0,0 0-1,1 1 1,-3 45 263,0-12-238,1 0 0,1 0-1,2 0 1,2 0 0,9 38-1,-13-70-52,1-1-1,0 1 0,0-1 1,0 1-1,0-1 0,0 0 0,0 1 1,0-1-1,1 0 0,0 0 1,-1 0-1,1 0 0,0 0 1,3 2-1,-4-3-37,0-1 0,0 1 0,1-1-1,-1 0 1,0 1 0,0-1 0,0 0 0,0 0 0,1 0 0,-1 0 0,0 0 0,0 0-1,0 0 1,1 0 0,-1 0 0,0 0 0,0-1 0,0 1 0,0-1 0,0 1 0,1-1 0,0 0-1,3-2-265,0-1 0,0 0 0,-1 0 0,1-1-1,-1 1 1,0-1 0,0 0 0,0 0 0,5-11 0,1-4-1600,-2-1 0,0 0 1,-1 0-1,-1 0 1,7-42-1,-5 0-2862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1.922"/>
    </inkml:context>
    <inkml:brush xml:id="br0">
      <inkml:brushProperty name="width" value="0.025" units="cm"/>
      <inkml:brushProperty name="height" value="0.025" units="cm"/>
    </inkml:brush>
  </inkml:definitions>
  <inkml:trace contextRef="#ctx0" brushRef="#br0">1 0 9353,'0'0'8424,"5"8"-8397,4 9 37,-2 0 0,0 0 0,0 0 0,-2 1 0,0 0 0,-1 0 0,2 25 0,7 151 2851,8 60 603,-21-251-3498,1-1 1,-1 1-1,1-1 1,0 1-1,-1-1 1,1 1-1,0-1 1,1 0-1,-1 1 1,3 2-1,3-5 125,0-18 19,-2-20-171,-2 0 0,-1-1 0,-2 1 0,-8-64 0,-40-149-1160,45 237 1118,1 6 32,1 0-1,-2 0 1,1 0 0,-1 0 0,0 1 0,-1-1 0,-7-11 0,10 23-130,0 0-1,-1 0 1,1 0 0,1 0 0,-1 0 0,0 0 0,1 0 0,0 5 0,2 40-1829,-1-32 306,0 0 0,-1 0 0,0 0 0,-2 0 0,0-1 0,-7 28-1,4-30-2909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2.267"/>
    </inkml:context>
    <inkml:brush xml:id="br0">
      <inkml:brushProperty name="width" value="0.025" units="cm"/>
      <inkml:brushProperty name="height" value="0.025" units="cm"/>
    </inkml:brush>
  </inkml:definitions>
  <inkml:trace contextRef="#ctx0" brushRef="#br0">0 0 9545,'0'0'448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2.612"/>
    </inkml:context>
    <inkml:brush xml:id="br0">
      <inkml:brushProperty name="width" value="0.025" units="cm"/>
      <inkml:brushProperty name="height" value="0.025" units="cm"/>
    </inkml:brush>
  </inkml:definitions>
  <inkml:trace contextRef="#ctx0" brushRef="#br0">1 65 10858,'0'0'8697,"9"8"-6989,30 26-85,-37-33-1487,1 1 1,-1-1-1,1 1 0,0-1 1,-1 0-1,1 0 1,0 0-1,0 0 1,0-1-1,-1 1 1,1-1-1,0 0 1,0 1-1,0-1 1,0-1-1,0 1 0,0 0 1,0-1-1,0 1 1,-1-1-1,1 0 1,0 0-1,5-3 1,1-1 33,0-1-1,-1 0 1,1 0 0,13-14 0,-13 12-152,7-6-124,10-9-241,-12 8-4421,-13 12 722,-1-1-2504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3.115"/>
    </inkml:context>
    <inkml:brush xml:id="br0">
      <inkml:brushProperty name="width" value="0.025" units="cm"/>
      <inkml:brushProperty name="height" value="0.025" units="cm"/>
    </inkml:brush>
  </inkml:definitions>
  <inkml:trace contextRef="#ctx0" brushRef="#br0">1 0 17072,'0'0'5045,"6"12"-4271,23 60 76,-2 2 0,32 151-1,-18-60-761,-40-163-84,-1-1 1,0 1-1,1-1 0,-1 0 1,1 1-1,-1-1 0,1 1 0,0-1 1,-1 0-1,1 1 0,0-1 0,0 0 1,0 0-1,0 0 0,0 1 1,0-1-1,2 1 0,-2-3 0,-1 1 0,1 0 0,0-1 0,-1 1 1,1 0-1,-1-1 0,1 1 0,-1-1 0,1 1 0,-1-1 0,1 1 0,-1-1 0,0 0 0,1 1 0,-1-1 1,1 1-1,-1-1 0,0 0 0,0 1 0,1-1 0,-1 0 0,0 1 0,0-1 0,0 0 0,0 0 0,0 1 1,0-1-1,0 0 0,0 1 0,0-1 0,0 0 0,0 1 0,-1-1 0,1 0 0,0 0 0,-1-12-188,0 1-1,0-1 0,-1 1 0,-1 0 0,0 0 0,-1 0 0,0 0 0,-8-16 1,-1 4-123,-1 0 0,-31-38 1,49 66 391,0 0 1,1-1 0,-1 1 0,0-1 0,1 0 0,0 0 0,0-1 0,0 1 0,0-1-1,0 0 1,0 0 0,0-1 0,1 0 0,-1 1 0,1-2 0,-1 1 0,1-1 0,-1 0-1,1 0 1,-1 0 0,9-2 0,-4 0-59,1 0 0,0 0 1,-1-1-1,1 0 0,-1-1 0,0 0 1,0 0-1,0-1 0,-1-1 0,10-7 0,-11 7-18,0-2-1,-1 1 1,0-1-1,-1 0 1,0 0-1,0-1 1,5-10-1,-9 16 6,0-1-1,0 0 1,0 1-1,-1-1 1,0 0-1,1 0 1,-1 0 0,-1 0-1,1 0 1,-1 0-1,1 0 1,-1 0-1,-1 0 1,1-1-1,0 1 1,-1 0-1,0 0 1,0 0 0,0 0-1,-3-6 1,3 8-5,1 1-1,-1 0 1,0-1 0,0 1 0,1 0 0,-1 0 0,0 0 0,0 0 0,0-1 0,0 1 0,-1 0 0,1 1-1,0-1 1,0 0 0,-1 0 0,1 0 0,0 1 0,-1-1 0,1 1 0,0-1 0,-1 1 0,1 0 0,-1-1-1,1 1 1,-1 0 0,1 0 0,-1 0 0,1 0 0,-1 0 0,1 0 0,-1 0 0,1 1 0,-1-1 0,1 1-1,0-1 1,-1 1 0,1-1 0,-1 1 0,1 0 0,0 0 0,-2 1 0,-1 1-10,1 0-1,-1 0 1,1 0 0,-1 0-1,1 1 1,1 0 0,-1-1 0,0 1-1,1 0 1,0 0 0,0 1 0,-2 4-1,-4 19 83,1 0 0,2 1 0,1 0 0,1 0 0,1 31 0,2-60-73,-1 1-1,1 0 0,0 0 1,0 0-1,0 0 1,0 0-1,0 0 0,0 0 1,0 0-1,0 0 1,0 0-1,1-1 0,-1 1 1,0 0-1,1 0 1,-1 0-1,0 0 0,1 0 1,-1-1-1,1 1 1,-1 0-1,1 0 0,0-1 1,-1 1-1,1 0 1,0-1-1,-1 1 0,1-1 1,0 1-1,0-1 1,-1 1-1,1-1 0,0 0 1,0 1-1,0-1 1,0 0-1,0 1 0,0-1 1,0 0-1,-1 0 1,1 0-1,2 0 0,-1-1 6,0 1 1,0-1-1,0 0 0,1 0 0,-1 1 0,0-2 0,0 1 0,0 0 1,0 0-1,-1-1 0,1 1 0,0-1 0,0 1 0,-1-1 0,3-3 1,3-8-47,0-1 0,-1 1 0,0-1 0,-2 0 0,1 0 0,-2-1 0,0 1 0,0-1 0,-2 0 0,1-20 0,-2 59 147,1 0-1,1 0 1,2 0 0,0 0 0,10 29 0,-14-51-99,1-1 0,-1 0-1,0 0 1,1 1 0,-1-1 0,1 0-1,0 0 1,-1 0 0,1 0 0,0 1 0,-1-1-1,1 0 1,0 0 0,0-1 0,0 1 0,0 0-1,0 0 1,0 0 0,0-1 0,0 1 0,0 0-1,1-1 1,-1 1 0,2 0 0,-1-1 0,0 0 0,0-1 0,0 1 0,-1 0 1,1-1-1,0 1 0,0-1 0,-1 0 0,1 0 0,-1 1 1,1-1-1,0 0 0,-1 0 0,0-1 0,3-1 1,7-8-45,-1-1 1,0 0 0,12-19-1,-14 20-176,-6 7 138,44-51-382,-44 52 442,1 0 0,0 1 0,0-1 0,1 1 1,-1-1-1,0 1 0,1 0 0,-1 0 0,1 1 1,0-1-1,0 1 0,-1 0 0,1 0 1,0 0-1,5 0 0,-7 1 26,0 0-1,-1 1 1,1-1 0,-1 1-1,1-1 1,-1 1 0,0 0 0,1-1-1,-1 1 1,0 0 0,1 0-1,-1 0 1,0 0 0,0 0 0,0 1-1,0-1 1,0 0 0,0 0-1,0 1 1,0-1 0,0 0 0,-1 1-1,1-1 1,-1 1 0,1-1-1,-1 1 1,1-1 0,-1 4 0,8 52 830,-7-45-698,0 6 36,-2-15-164,1 0 0,0 1 0,0-1 0,1 0 0,-1 1 0,1-1 0,-1 0 0,1 0 0,0 1 0,0-1 0,0 0 0,4 5 0,0-19-4326,-5-9-2237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4.113"/>
    </inkml:context>
    <inkml:brush xml:id="br0">
      <inkml:brushProperty name="width" value="0.025" units="cm"/>
      <inkml:brushProperty name="height" value="0.025" units="cm"/>
    </inkml:brush>
  </inkml:definitions>
  <inkml:trace contextRef="#ctx0" brushRef="#br0">40 194 13196,'-1'3'639,"-1"-1"-1,1 1 0,-1-1 0,1 1 0,0 0 0,0-1 0,0 1 0,0 0 0,1 0 0,-1 0 0,1-1 0,-1 6 0,1-7-572,0-1 1,0 0-1,0 1 0,0-1 0,0 1 1,0-1-1,0 1 0,1-1 0,-1 1 1,0-1-1,0 1 0,0-1 0,0 1 0,1-1 1,-1 0-1,0 1 0,1-1 0,-1 0 1,0 1-1,1-1 0,-1 0 0,0 1 1,1-1-1,-1 0 0,0 1 0,1-1 1,0 0-1,0 0-35,0 0 0,1 0 0,-1 0 0,0 0 0,0 0 0,0-1 0,0 1 0,0 0 1,1-1-1,-1 1 0,0-1 0,0 0 0,0 1 0,0-1 0,0 0 0,-1 1 0,2-2 0,7-7 44,-2 0 1,1-1-1,-1 0 0,-1 0 0,0-1 0,0 0 0,-1 0 0,0 0 0,-1 0 0,-1-1 1,0 0-1,0 0 0,1-20 0,-3 29-64,-1 1 1,0-1-1,-1 0 1,1 0-1,0 0 1,-1 1 0,0-1-1,1 0 1,-1 1-1,0-1 1,-1 0-1,1 1 1,0-1-1,-1 1 1,1 0-1,-1-1 1,0 1-1,0 0 1,0 0-1,0 0 1,0 0-1,-3-2 1,3 3-10,0 0 0,0 0 0,1 1 0,-1-1 1,0 0-1,0 1 0,0-1 0,0 1 0,0 0 0,0-1 1,0 1-1,0 0 0,0 0 0,-1 0 0,1 1 0,0-1 1,0 0-1,0 1 0,0 0 0,1-1 0,-1 1 0,0 0 1,0 0-1,0 0 0,0 0 0,1 0 0,-1 0 0,1 0 1,-1 1-1,1-1 0,-1 1 0,-1 1 0,-1 4-4,-1 0-1,1 0 1,0 1-1,0 0 1,1 0 0,0-1-1,1 2 1,0-1-1,0 0 1,0 0-1,1 1 1,0 10-1,0 3 45,1-1-1,1 0 0,6 40 1,-6-55-37,1 0 0,-1 0 0,1-1 0,0 1 0,1 0 0,-1-1 0,1 1-1,0-1 1,1 0 0,-1 0 0,1 0 0,0 0 0,0-1 0,1 0 0,-1 1 0,1-1 0,6 4 0,-7-6 1,0-1-1,0 1 0,-1-1 1,1 1-1,0-1 1,0-1-1,0 1 0,0 0 1,0-1-1,0 0 0,1 0 1,-1 0-1,0 0 1,0-1-1,0 1 0,0-1 1,0 0-1,0 0 1,0-1-1,-1 1 0,1-1 1,0 0-1,-1 0 0,1 0 1,-1-1-1,5-3 1,6-6 21,-2 0 1,0 0-1,0-1 1,-1-1-1,0 0 1,-2 0-1,16-30 1,-11 16 17,-3-1 0,0 0 0,11-50 0,-23 94-38,0-1-1,1 1 1,0 0 0,5 28-1,-1-8 62,-3-20 8,6 52 130,-6-62-156,-1 0 0,2-1 1,-1 1-1,0-1 1,1 1-1,0-1 1,0 0-1,0 0 0,1 1 1,-1-2-1,4 5 1,-5-7-33,1 0 1,-1 0 0,0 0 0,0 0 0,1 0 0,-1-1-1,0 1 1,1 0 0,-1-1 0,1 1 0,-1-1 0,1 0-1,-1 1 1,1-1 0,-1 0 0,1 0 0,-1 0 0,1 0-1,-1 0 1,1 0 0,-1 0 0,1-1 0,-1 1 0,1-1-1,-1 1 1,1-1 0,-1 1 0,0-1 0,1 0-1,-1 0 1,0 1 0,2-3 0,3-1 26,0-1 0,-1 0 0,0 0 0,0 0 0,7-10 0,56-93-30,-21 29-286,-46 78 263,-1 0 0,1 0 0,-1 0 0,1-1 0,0 1 0,-1 1 0,1-1 0,0 0 1,0 0-1,0 0 0,0 0 0,0 0 0,0 1 0,0-1 0,0 0 0,0 1 0,0-1 0,0 1 0,1-1 0,-1 1 1,0 0-1,3-1 0,-3 2 4,0-1 0,0 0 1,0 1-1,0 0 1,0-1-1,0 1 0,0 0 1,0-1-1,0 1 0,0 0 1,-1 0-1,1 0 0,0 0 1,0 0-1,-1 0 1,1 0-1,-1 0 0,1 0 1,0 1-1,4 11 16,-1 0-1,0 0 1,3 18 0,-5-17 20,-1-11-26,-1-1-1,1 0 1,0 1 0,-1-1 0,1 1 0,0-1 0,1 0 0,-1 0 0,0 1 0,1-1-1,-1 0 1,1 0 0,-1 0 0,1-1 0,0 1 0,0 0 0,0-1 0,0 1 0,3 1 0,-3-3 3,-1 1 0,1-1 0,-1 0 0,1 0 0,-1 0 0,1 0 0,-1-1 0,1 1 0,-1 0 0,1-1 0,-1 1 0,1-1 0,-1 1 0,0-1 0,1 0 0,-1 0 0,0 1 0,0-1 0,1 0 0,-1 0 1,0 0-1,0 0 0,0 0 0,0-1 0,0 1 0,0 0 0,-1 0 0,1-1 0,0 1 0,-1 0 0,1-1 0,0-1 0,-1 2-14,1-1 0,-1 1 0,1-1 1,-1 1-1,1 0 0,0 0 0,0-1 0,-1 1 0,1 0 0,0 0 0,0 0 0,0 0 1,0 0-1,0 0 0,0 0 0,1 0 0,-1 0 0,0 0 0,0 1 0,1-1 0,-1 1 1,0-1-1,1 1 0,-1-1 0,3 0 0,-3 2-2,1 0 0,-1 0 1,1 0-1,-1 0 0,0 0 0,0 0 0,0 0 1,0 0-1,0 0 0,0 1 0,0-1 1,0 0-1,0 1 0,0-1 0,-1 1 0,1-1 1,-1 1-1,2 2 0,2 11-243,0 0 1,-1 0-1,2 22 1,-4-31 41,0-5-1380,-1-20-13262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4.445"/>
    </inkml:context>
    <inkml:brush xml:id="br0">
      <inkml:brushProperty name="width" value="0.025" units="cm"/>
      <inkml:brushProperty name="height" value="0.025" units="cm"/>
    </inkml:brush>
  </inkml:definitions>
  <inkml:trace contextRef="#ctx0" brushRef="#br0">1 0 8904,'0'0'11691,"62"48"-18225,-38-41-3844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3.488"/>
    </inkml:context>
    <inkml:brush xml:id="br0">
      <inkml:brushProperty name="width" value="0.025" units="cm"/>
      <inkml:brushProperty name="height" value="0.025" units="cm"/>
    </inkml:brush>
  </inkml:definitions>
  <inkml:trace contextRef="#ctx0" brushRef="#br0">1 1 18001,'0'0'224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4.824"/>
    </inkml:context>
    <inkml:brush xml:id="br0">
      <inkml:brushProperty name="width" value="0.025" units="cm"/>
      <inkml:brushProperty name="height" value="0.025" units="cm"/>
    </inkml:brush>
  </inkml:definitions>
  <inkml:trace contextRef="#ctx0" brushRef="#br0">96 175 14253,'0'0'6759,"9"-5"-5307,-4 2-1394,-1 1 0,0-1 0,0 0 0,0 0 0,-1 0 0,1 0 0,-1-1 0,1 1 0,-1-1 0,0 0 0,0 0 0,-1 0 0,1 0 0,-1-1 0,0 1 0,0-1 0,-1 1 0,1-1 0,-1 0 0,0 1 0,0-1 0,0-9 1,0 12-15,-1-1 1,0 1-1,1-1 1,-1 0-1,0 1 1,-1-1-1,1 1 1,0-1-1,-1 1 1,1-1-1,-1 1 1,0-1-1,0 1 1,0 0-1,0-1 1,0 1-1,-1 0 1,1 0-1,0 0 1,-1-1-1,0 2 1,1-1-1,-1 0 1,0 0 0,0 1-1,0-1 1,0 1-1,-1-1 1,1 1-1,0 0 1,-1 0-1,1 0 1,0 0-1,-1 0 1,1 1-1,-1-1 1,1 1-1,-1-1 1,1 1-1,-1 0 1,0 0-1,1 0 1,-1 1-1,1-1 1,-1 1-1,1-1 1,-1 1-1,1 0 1,-1 0 0,1 0-1,0 0 1,-4 2-1,0 1 12,1 0-1,0 0 1,0 0-1,1 1 1,-1 0 0,1-1-1,0 2 1,0-1-1,1 0 1,-1 1-1,1-1 1,1 1 0,-1 0-1,1 0 1,-3 12-1,1-5 159,1 0 0,1 0 0,0 1 0,1-1 0,0 0-1,2 25 1,0-33-178,0-1-1,0 0 1,0 0 0,1 0-1,-1 0 1,1-1-1,0 1 1,0 0-1,1-1 1,-1 1-1,1-1 1,-1 0 0,1 1-1,0-1 1,0-1-1,0 1 1,1 0-1,-1-1 1,1 0-1,-1 1 1,1-2-1,0 1 1,0 0 0,0-1-1,0 1 1,0-1-1,0 0 1,0-1-1,7 1 1,-1 1-490,0-2 1,0 1-1,1-1 0,-1-1 1,0 0-1,0 0 0,1-1 1,-1 0-1,-1-1 0,1 0 1,12-6-1,18-14-6929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5.281"/>
    </inkml:context>
    <inkml:brush xml:id="br0">
      <inkml:brushProperty name="width" value="0.025" units="cm"/>
      <inkml:brushProperty name="height" value="0.025" units="cm"/>
    </inkml:brush>
  </inkml:definitions>
  <inkml:trace contextRef="#ctx0" brushRef="#br0">0 113 14061,'0'0'3203,"3"10"-2199,54 142 2076,-10-31-1670,45 183 362,-167-699-704,68 342-1188,3 0 1,3-65 0,1 114 112,0 1-1,0-1 1,0 1 0,1 0 0,-1-1 0,1 1-1,0-1 1,0 1 0,1 0 0,-1 0-1,0 0 1,1 0 0,0 0 0,0 0 0,0 0-1,0 0 1,0 1 0,1-1 0,-1 1 0,6-5-1,-4 5-2,0 0 0,1 1 0,-1-1-1,1 1 1,-1 0 0,1 0 0,-1 0 0,1 1-1,-1 0 1,1 0 0,0 0 0,-1 0 0,1 1-1,0-1 1,4 3 0,-5-2 7,0 0 0,0 0 1,0 1-1,0-1 0,0 1 0,0 0 1,-1 0-1,1 1 0,-1-1 0,1 1 1,-1 0-1,0 0 0,0 0 0,0 0 0,-1 0 1,1 0-1,-1 1 0,1 0 0,-1-1 1,-1 1-1,1 0 0,0 0 0,-1 0 1,0 0-1,0 0 0,0 0 0,0 1 1,-1-1-1,1 7 0,-1 0 18,0 0 1,0 1-1,-1-1 0,-1 0 1,0 0-1,0 0 0,-1 0 0,0-1 1,-1 1-1,-6 11 0,-3 1 190,0-1 0,-25 30 0,32-44-189,0-1 0,0 0 0,-1 0-1,0-1 1,-1 0 0,1 0 0,-1 0 0,0-1 0,0-1 0,-10 5 0,17-9-155,0 1 0,1-1 0,-1 1 0,0-1 0,1 0 0,-1 1 0,0-1 0,0 0 0,1 0 0,-1 1-1,0-1 1,0 0 0,0 0 0,1 0 0,-1 0 0,0 0 0,0 0 0,0-1 0,1 1 0,-1 0 0,0 0 0,0 0-1,0-1 1,1 1 0,-1 0 0,0-1 0,1 1 0,-1-1 0,0 1 0,1-1 0,-1 1 0,1-1 0,-1 1 0,0-1-1,1 0 1,-1 1 0,1-1 0,0 0 0,-1 1 0,1-1 0,0 0 0,-1 1 0,1-1 0,0 0 0,0 0 0,-1 0-1,1 1 1,0-1 0,0 0 0,0 0 0,0 0 0,0 1 0,0-1 0,1 0 0,-1-1 0,-1-23-7175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5.644"/>
    </inkml:context>
    <inkml:brush xml:id="br0">
      <inkml:brushProperty name="width" value="0.025" units="cm"/>
      <inkml:brushProperty name="height" value="0.025" units="cm"/>
    </inkml:brush>
  </inkml:definitions>
  <inkml:trace contextRef="#ctx0" brushRef="#br0">135 13 14734,'-9'4'2952,"-2"3"-2555,0 0 0,0 0 0,0 1 1,1 0-1,0 1 0,0 0 0,-8 11 0,14-16-293,1 0 0,0 0 1,0 1-1,0-1 0,0 1 0,1 0 0,0-1 1,0 1-1,0 0 0,0 0 0,1 1 0,0-1 0,0 0 1,1 0-1,-1 1 0,1-1 0,0 0 0,0 0 1,1 1-1,-1-1 0,1 0 0,3 10 0,-3-13-96,0 0-1,1 0 1,-1 0 0,0 1-1,1-2 1,-1 1-1,1 0 1,-1 0-1,1 0 1,0-1 0,0 1-1,0-1 1,0 1-1,0-1 1,0 0-1,0 0 1,1 0 0,-1 0-1,0 0 1,0 0-1,1-1 1,-1 1-1,1-1 1,-1 0 0,1 1-1,-1-1 1,0 0-1,1 0 1,-1-1-1,1 1 1,-1-1 0,0 1-1,1-1 1,-1 0-1,0 1 1,4-3-1,1 0 44,1 0-1,-1 0 0,0-1 0,0 0 1,0 0-1,0-1 0,-1 1 0,0-2 1,0 1-1,6-7 0,-7 4 115,0 0 1,0 0-1,0 0 0,-1-1 0,0 0 1,-1 0-1,0 0 0,-1 0 0,1 0 1,-2 0-1,2-12 0,-3 19-137,0-1 0,0 0 0,0 0 0,0 1 0,0-1 1,0 0-1,-1 0 0,1 1 0,-1-1 0,0 0 0,0 1 0,0-1 0,0 0 0,0 1 0,0 0 0,-1-1 0,0 1 0,1 0 0,-1 0 0,0-1 0,0 1 1,0 1-1,0-1 0,0 0 0,0 0 0,-1 1 0,1-1 0,-1 1 0,1 0 0,-1 0 0,1 0 0,-1 0 0,0 0 0,1 1 0,-1-1 0,0 1 0,0-1 1,1 1-1,-1 0 0,-4 1 0,5-1-107,0 0 1,1 0-1,-1 0 0,0 0 1,0 0-1,1 1 1,-1-1-1,0 1 0,0-1 1,1 1-1,-1 0 1,1-1-1,-1 1 1,0 0-1,1 0 0,0 0 1,-1 1-1,1-1 1,0 0-1,-1 0 0,1 1 1,0-1-1,0 1 1,0-1-1,0 1 0,0-1 1,-1 4-1,1-2-358,1 0-1,-1 0 0,0-1 1,1 1-1,0 1 0,0-1 1,0 0-1,0 0 0,0 0 1,2 5-1,4 2-3432,10-7-2061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6.006"/>
    </inkml:context>
    <inkml:brush xml:id="br0">
      <inkml:brushProperty name="width" value="0.025" units="cm"/>
      <inkml:brushProperty name="height" value="0.025" units="cm"/>
    </inkml:brush>
  </inkml:definitions>
  <inkml:trace contextRef="#ctx0" brushRef="#br0">97 1 14510,'0'0'5375,"-9"7"-3992,2-2-1221,1 1-1,-1 0 1,1 1-1,0-1 1,0 1-1,1 1 1,0-1-1,0 1 0,1 0 1,0 0-1,-5 14 1,4-8-13,2 1 1,0 0-1,0-1 1,0 29-1,3-42-164,0-1-1,0 1 1,1-1-1,-1 1 1,0-1-1,1 1 1,-1-1-1,0 1 1,1-1-1,-1 1 0,1-1 1,-1 0-1,0 1 1,1-1-1,-1 1 1,1-1-1,-1 0 1,1 0-1,-1 1 1,1-1-1,0 0 1,-1 0-1,1 0 1,-1 0-1,1 0 1,-1 1-1,1-1 0,0 0 1,-1 0-1,1 0 1,-1-1-1,1 1 1,-1 0-1,1 0 1,0 0-1,-1 0 1,1 0-1,-1-1 1,1 1-1,0-1 1,27-8-737,-10 2 475,-1 0 0,1 1 1,0 1-1,1 1 0,-1 0 0,1 2 0,35-1 0,-52 2 307,-1 1-1,0 0 1,0 0 0,1 0-1,-1 0 1,0 0 0,1 0-1,-1 0 1,0 1 0,0-1-1,1 0 1,-1 1 0,0-1-1,0 1 1,0-1 0,0 1-1,0 0 1,1-1 0,-1 1-1,0 0 1,0 0 0,-1 0-1,1 0 1,0 0 0,0 0-1,0 0 1,-1 0 0,1 0-1,0 0 1,-1 0 0,1 0-1,-1 1 1,1-1 0,-1 0-1,0 0 1,1 1 0,-1-1-1,0 0 1,0 0 0,0 1-1,0-1 1,0 0 0,0 1-1,-1-1 1,1 0 0,0 0-1,-1 2 1,-1 3 132,1-1 1,-1 0-1,0 0 1,-1 0-1,1 0 0,-1 0 1,0 0-1,0-1 1,-7 8-1,2-3-83,0-2 1,-1 1-1,0-1 0,0 0 0,-1-1 0,1 0 0,-1 0 1,-1-1-1,1-1 0,-1 0 0,-20 5 0,31-8-149,-1-1 1,0 0-1,1 0 0,-1 0 0,0 0 0,1 0 0,-1 0 0,0 0 0,1 0 0,-1 0 0,0 0 0,1 0 0,-1 0 1,0 0-1,1-1 0,-1 1 0,0 0 0,1 0 0,-1-1 0,1 1 0,-1-1 0,1 1 0,-1 0 0,1-1 0,-1 1 1,1-1-1,-1 1 0,1-1 0,-1 1 0,1-1 0,-1 0 0,0-22-3749,1 21 3678,3-30-5710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6.351"/>
    </inkml:context>
    <inkml:brush xml:id="br0">
      <inkml:brushProperty name="width" value="0.025" units="cm"/>
      <inkml:brushProperty name="height" value="0.025" units="cm"/>
    </inkml:brush>
  </inkml:definitions>
  <inkml:trace contextRef="#ctx0" brushRef="#br0">22 0 17264,'0'0'2274,"-4"69"-256,1-22-192,-6 1 32,7-2-737,-2-3 0,4-10-641,0-10-448,6-11-128,6-8-1121,-1-4-1473,-2-14-1602,-2-9-2851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7.105"/>
    </inkml:context>
    <inkml:brush xml:id="br0">
      <inkml:brushProperty name="width" value="0.025" units="cm"/>
      <inkml:brushProperty name="height" value="0.025" units="cm"/>
    </inkml:brush>
  </inkml:definitions>
  <inkml:trace contextRef="#ctx0" brushRef="#br0">5 0 17809,'0'0'1441,"-1"9"-170,-2 39-229,2 1 1,3-1-1,1 0 1,18 89-1,-4-66-416,2-2-1,49 115 1,-55-161-585,-13-22-39,0-1 1,1 0-1,-1 0 1,0 0-1,0 0 1,0 0-1,0 0 1,0 0-1,0 0 1,1 0-1,-1 1 1,0-1-1,0 0 1,0 0-1,0 0 1,1 0-1,-1 0 1,0 0-1,0 0 1,0 0-1,0 0 1,1 0-1,-1 0 1,0 0-1,0 0 1,0 0-1,0 0 1,1 0 0,-1-1-1,0 1 1,0 0-1,0 0 1,0 0-1,0 0 1,1 0-1,-1 0 1,0 0-1,0 0 1,0-1-1,0 1 1,0 0-1,0 0 1,0 0-1,1 0 1,-1 0-1,0-1 1,0 1-1,0 0 1,0 0-1,0 0 1,0 0-1,0-1 1,0 1-1,0 0 1,0 0-1,0 0 1,0-1-1,1-4 13,-1 0-1,0-1 1,0 1 0,0-1-1,-1 1 1,-1-9-1,-12-39-269,-2 0 1,-2 1-1,-31-64 0,49 116 252,0 0 1,0-1 0,0 1-1,0-1 1,0 1 0,0 0-1,-1-1 1,1 1 0,0-1 0,0 1-1,0 0 1,0-1 0,0 1-1,-1 0 1,1-1 0,0 1-1,0 0 1,0-1 0,-1 1-1,1 0 1,0-1 0,-1 1-1,1 0 1,0 0 0,0-1-1,-1 1 1,1 0 0,0 0-1,-1 0 1,1 0 0,-1-1-1,1 1 1,0 0 0,-1 0-1,1 0 1,0 0 0,-1 0-1,0 0 1,-1 18 2,7 31 128,-2-39-87,0-1-1,1 1 0,0-1 1,0 1-1,1-1 0,0-1 1,9 11-1,-13-16-32,1 0-1,1-1 1,-1 1-1,0-1 1,1 1-1,-1-1 1,1 0-1,0 0 1,-1 0-1,1 0 1,0-1-1,0 1 1,1-1-1,-1 0 1,0 0-1,0 0 1,1 0-1,-1 0 1,0-1-1,1 1 1,-1-1-1,0 0 0,1 0 1,-1 0-1,6-2 1,-5 1 3,0-2 0,-1 1 1,1 0-1,0-1 0,-1 0 0,0 1 0,1-1 1,-1-1-1,0 1 0,-1 0 0,1-1 1,0 1-1,-1-1 0,0 0 0,0 0 0,2-6 1,24-68-614,-21 47 185,-5 22 288,0-1 0,1 0 0,0 0 0,7-14 0,-4 59-5,-3 13 446,-1-19-132,0 1-1,2-1 1,14 51-1,-18-79-172,0 0-1,0 0 1,0 0-1,0 0 0,1-1 1,-1 1-1,0 0 1,1 0-1,-1-1 0,0 1 1,1 0-1,-1 0 0,1-1 1,-1 1-1,1 0 1,0-1-1,-1 1 0,1-1 1,-1 1-1,1-1 1,0 1-1,0-1 0,-1 1 1,1-1-1,0 0 0,0 1 1,-1-1-1,1 0 1,0 0-1,0 0 0,0 1 1,0-1-1,1 0 1,0-1-10,0 0 0,0 0 0,0 0 1,0 0-1,0-1 0,0 1 0,-1 0 1,1-1-1,0 1 0,-1-1 1,1 0-1,1-2 0,34-58-1130,-36 62 1086,14-34-1146,19-30-1463,-28 61 2477,-1 13 284,-1 17 519,-4-24-475,3 18 488,-3-13-402,0 1 0,1-1 0,0 0 1,1 1-1,0-1 0,0 0 0,1 0 1,0 0-1,0 0 0,1-1 0,6 11 1,-10-17-205,1 0 0,0-1 0,0 1 0,0 0 1,0 0-1,0-1 0,0 1 0,0 0 0,0-1 0,0 1 1,0-1-1,0 1 0,0-1 0,0 0 0,0 0 0,1 1 1,-1-1-1,0 0 0,0 0 0,0 0 0,0 0 0,1 0 1,-1 0-1,0-1 0,0 1 0,2-1 0,0 0 7,0-1 1,-1 1-1,1-1 0,0 0 0,-1 0 1,0 0-1,1 0 0,-1 0 0,4-5 1,2-4 18,-1 0 0,0 0 0,9-22 0,-10 18-60,0 0 0,-1 0 0,0-1 0,-1 0 0,-1 0 0,-1 0 0,0 0 1,-1 0-1,-1 0 0,-2-27 0,2 41-3,0 0 1,-1 0 0,1 0-1,0 0 1,-1 0 0,1 0-1,-1 1 1,0-1 0,1 0-1,-1 0 1,0 1 0,0-1-1,0 1 1,0-1 0,-1 1-1,1-1 1,0 1 0,-1-1-1,1 1 1,-1 0 0,1 0-1,-1 0 1,1 0 0,-1 0-1,0 0 1,0 0 0,1 1-1,-1-1 1,0 1 0,-3-1-1,9-28 481,6 9-416,-7 17-60,-1 0 0,-1-1 0,1 1 0,0-1 0,-1 1 0,0-1 0,0 0 0,0 1 0,1-7-1,-2 9 2,-2 3-4,0-1-1,1 1 1,-1 0-1,1 0 1,-1 0-1,1 0 0,0 0 1,0 0-1,-1 0 1,1 0-1,1 1 1,-1-1-1,-1 4 0,-3 12 189,1 1-1,1 0 1,-2 32-1,4-42-67,1 0 0,0 1-1,0-1 1,1 0-1,1 1 1,-1-1-1,1 0 1,1 0 0,5 12-1,-6-17-93,0-1 1,0-1-1,1 1 0,-1 0 0,1 0 0,0-1 0,0 0 1,0 1-1,0-1 0,0 0 0,0 0 0,0-1 1,1 1-1,-1-1 0,1 0 0,-1 0 0,1 0 0,0 0 1,-1 0-1,1-1 0,0 0 0,0 1 0,-1-1 1,1-1-1,0 1 0,-1-1 0,7-1 0,-4 1-215,0 0-1,0-1 0,0 0 0,0-1 1,-1 1-1,1-1 0,6-4 0,-9 4-390,1 1 0,-1-1-1,1 0 1,-1 0 0,0 0-1,0 0 1,-1 0 0,1-1-1,-1 0 1,3-4 0,-4-3-3970,-5 0-2994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7.437"/>
    </inkml:context>
    <inkml:brush xml:id="br0">
      <inkml:brushProperty name="width" value="0.025" units="cm"/>
      <inkml:brushProperty name="height" value="0.025" units="cm"/>
    </inkml:brush>
  </inkml:definitions>
  <inkml:trace contextRef="#ctx0" brushRef="#br0">1 0 18674,'0'0'3651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7.861"/>
    </inkml:context>
    <inkml:brush xml:id="br0">
      <inkml:brushProperty name="width" value="0.025" units="cm"/>
      <inkml:brushProperty name="height" value="0.025" units="cm"/>
    </inkml:brush>
  </inkml:definitions>
  <inkml:trace contextRef="#ctx0" brushRef="#br0">1 1 13036,'0'0'5606,"44"80"-3973,-26-36-864,4 8-257,-1 3-255,1 0-193,-3-8 0,-5-4-288,-1-10-962,-6-10-1216,-7-11-1922,0-8-833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8.227"/>
    </inkml:context>
    <inkml:brush xml:id="br0">
      <inkml:brushProperty name="width" value="0.025" units="cm"/>
      <inkml:brushProperty name="height" value="0.025" units="cm"/>
    </inkml:brush>
  </inkml:definitions>
  <inkml:trace contextRef="#ctx0" brushRef="#br0">17 377 7399,'-3'-13'4479,"-2"-6"-2847,2-1 0,-2-27 0,5 39-1245,0 0 0,0 0 0,0 1 0,1-1 0,1 0 0,-1 1 0,1-1 0,1 1 0,-1 0 0,1 0 0,6-11 0,1 4-241,1 0 1,0 1 0,1 0-1,1 0 1,0 2 0,1-1-1,0 2 1,0 0 0,1 0-1,0 2 1,1 0 0,0 0 0,0 2-1,1 0 1,0 1 0,0 0-1,0 2 1,1 0 0,-1 0-1,1 2 1,-1 0 0,36 4-1,-48-2-145,0 0-1,0 0 1,1 0-1,-1 1 0,0 0 1,0 0-1,-1 0 0,1 0 1,0 1-1,-1 0 0,0 0 1,1 0-1,-1 1 1,0-1-1,-1 1 0,1 0 1,5 7-1,-5-4 10,-1 0 0,0 0 0,0 0 1,0 0-1,-1 0 0,0 1 0,0-1 0,-1 1 0,0-1 1,0 1-1,-1 9 0,0 0 92,-2 0 1,0-1-1,-1 1 0,0-1 1,-1 1-1,-1-1 0,-1 0 1,0-1-1,-1 1 1,-15 22-1,-31 30 395,48-63-607,0 0 1,0 0-1,0-1 0,0 0 0,-1 0 1,0 0-1,0 0 0,0-1 0,0 0 1,-9 3-1,15-6-4,-1 0 0,1 0 0,0 0 0,-1 0 0,1 0 0,0 0 0,0 0 0,-1 0 0,1 0 0,0 0 0,-1-1 0,1 1 0,0 0 0,0 0 0,-1 0 0,1 0 0,0 0 0,0-1 0,-1 1 0,1 0 0,0 0 0,0 0 0,0-1 0,-1 1 0,1 0 0,0 0 0,0-1 0,0 1 0,0 0 0,0 0 0,0-1 0,-1 1 0,1 0 0,0 0 0,0-1 0,0 1 0,0 0 0,0-1-1,0 1 1,0 0 0,0 0 0,0-1 0,0 1 0,0 0 0,0-1 0,1 1 0,-1 0 0,0 0 0,0-1 0,0 1 0,0 0 0,0 0 0,0-1 0,1 1 0,-1 0 0,0-1-286,5-17-6972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8.779"/>
    </inkml:context>
    <inkml:brush xml:id="br0">
      <inkml:brushProperty name="width" value="0.025" units="cm"/>
      <inkml:brushProperty name="height" value="0.025" units="cm"/>
    </inkml:brush>
  </inkml:definitions>
  <inkml:trace contextRef="#ctx0" brushRef="#br0">5 236 14670,'0'9'2829,"-1"33"-158,-1-20-1730,1 0 0,1 1 0,0-1 0,2 1 0,6 28 0,5-31-871,-13-20-65,1 0 0,-1 0 0,0 0 0,1 0 0,-1 0-1,1 0 1,-1 1 0,1-1 0,-1 0 0,1 0 0,-1 0 0,0-1 0,1 1 0,-1 0 0,1 0 0,-1 0 0,1 0 0,-1 0 0,0 0 0,1-1 0,-1 1 0,1 0 0,-1 0 0,0 0 0,1-1 0,-1 1 0,0 0 0,1-1 0,-1 1 0,2-3 19,0 0 0,0 1-1,0-1 1,-1 0 0,1 0 0,-1 0 0,0 0-1,0-1 1,0 1 0,0-4 0,2-10 18,-1 1 1,-1-1 0,-1 0-1,-1 1 1,-3-28 0,2 35-38,1 0-1,-1 1 1,-1-1 0,0 0 0,0 1 0,-1 0 0,1-1 0,-2 2 0,1-1 0,-1 0 0,-12-12 0,23 49-272,-4-23 261,1-1 1,0 1-1,0-1 1,1 0-1,-1 1 1,1-2-1,0 1 1,0 0-1,1-1 1,-1 0-1,1 0 0,0 0 1,0-1-1,1 1 1,-1-1-1,1 0 1,9 3-1,-10-5 8,-1 0 0,1 0 0,0 0 0,-1 0 0,1-1 0,0 0 0,0 0 0,0 0 0,-1-1 0,1 1-1,0-1 1,0 0 0,-1-1 0,1 1 0,-1-1 0,1 0 0,-1 0 0,0 0 0,0-1 0,0 1 0,0-1 0,0 0 0,5-5 0,-1-1-1,0 1 1,-1-1 0,0 0 0,0-1-1,-1 1 1,-1-1 0,1-1 0,-2 1 0,1-1-1,-1 1 1,-1-1 0,0-1 0,-1 1-1,0 0 1,0-1 0,-1 1 0,-1-17 0,0 27-8,0 0 1,0 0-1,0 0 1,0 0-1,0-1 1,0 1-1,0 0 1,-1 0-1,1 0 1,0 0-1,-1 0 1,1 0-1,0 0 1,-1 0 0,1 0-1,-1 0 1,0 0-1,1 0 1,-1 0-1,0 0 1,0 1-1,1-1 1,-1 0-1,-1 0 1,1 1-3,0 0 1,1 0 0,-1 0-1,0 0 1,0 0 0,1 1-1,-1-1 1,0 0-1,0 0 1,1 1 0,-1-1-1,0 1 1,1-1-1,-1 1 1,1-1 0,-1 1-1,1-1 1,-1 1 0,1-1-1,-1 1 1,1-1-1,-1 1 1,1 0 0,-1-1-1,1 1 1,0 0 0,0 0-1,-1-1 1,1 1-1,0 0 1,0 0 0,0-1-1,0 1 1,0 1 0,-5 19-33,1 0 1,1-1 0,0 39 0,3-47 53,0 1 0,1-1 0,1 0 1,-1 1-1,2-1 0,0 0 1,8 20-1,-11-30-8,1 0-1,-1 0 1,1 0 0,0-1 0,0 1 0,0 0 0,0 0 0,0-1-1,0 1 1,1 0 0,-1-1 0,0 0 0,1 1 0,0-1-1,-1 0 1,1 1 0,-1-1 0,1 0 0,0 0 0,0-1-1,0 1 1,0 0 0,-1-1 0,1 1 0,0-1 0,0 1-1,0-1 1,0 0 0,0 0 0,0 0 0,0 0 0,0 0 0,0 0-1,0 0 1,0-1 0,0 1 0,0-1 0,0 0 0,0 1-1,0-1 1,0 0 0,-1 0 0,1 0 0,0 0 0,-1-1-1,1 1 1,2-3 0,5-4 7,0-1-1,0 0 1,-1-1-1,-1 0 1,1 0 0,6-14-1,-4 1-24,0 0 0,-2-1 1,-1 0-1,-1 0 0,-1-1 0,-1 0 0,-1 0 0,-1-25 0,-2 61 17,6 117 476,-5-114-412,1-1 0,1 1-1,0-1 1,1 0 0,1 0 0,0-1-1,9 19 1,-13-29-62,0-1 0,0 1-1,0 0 1,0-1 0,0 1 0,0 0 0,1-1 0,-1 0-1,0 1 1,1-1 0,-1 0 0,1 1 0,-1-1-1,1 0 1,0 0 0,0 0 0,-1-1 0,1 1-1,0 0 1,0-1 0,0 1 0,0-1 0,0 1-1,0-1 1,0 0 0,-1 0 0,1 0 0,0 0-1,0 0 1,0-1 0,0 1 0,0 0 0,0-1-1,3-1 1,-2 1-234,0-1 0,1 0 0,-1-1-1,0 1 1,-1-1 0,1 1 0,0-1-1,-1 0 1,1 0 0,-1 0 0,0 0-1,0 0 1,0 0 0,0-1 0,-1 1 0,3-8-1,3-25-5238,-3-6-4490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4.167"/>
    </inkml:context>
    <inkml:brush xml:id="br0">
      <inkml:brushProperty name="width" value="0.025" units="cm"/>
      <inkml:brushProperty name="height" value="0.025" units="cm"/>
    </inkml:brush>
  </inkml:definitions>
  <inkml:trace contextRef="#ctx0" brushRef="#br0">230 121 13773,'0'0'2568,"-11"-6"-753,6 3-1699,-2-1 167,-1 0 0,1 1-1,-1-1 1,0 2 0,-12-4-1,16 5-216,1 1 0,-1-1-1,1 1 1,0 0 0,-1 0 0,1 0-1,-1 1 1,1-1 0,-1 1-1,1 0 1,0 0 0,-1 0-1,1 0 1,0 1 0,0-1 0,0 1-1,0 0 1,0 0 0,0 0-1,-4 4 1,-1 3-11,0 0 1,0 1-1,1 0 0,0 0 0,0 1 0,1 0 0,1 0 1,0 0-1,0 1 0,1 0 0,1 0 0,0 0 0,0 0 0,1 0 1,1 0-1,0 1 0,1 14 0,0-25-53,1 0 0,-1 0 0,1 0 0,-1 0 0,1 0-1,0-1 1,0 1 0,0 0 0,0 0 0,0 0 0,0-1 0,0 1-1,0-1 1,1 1 0,-1-1 0,1 1 0,-1-1 0,1 0 0,0 1 0,-1-1-1,4 1 1,-1 0 27,0-1-1,0 0 0,0 0 1,0 0-1,0-1 0,0 1 1,0-1-1,0 0 0,1 0 1,4-1-1,2-1 73,0 0 1,1 0-1,-1-2 0,0 1 1,0-1-1,19-11 0,-12 4-67,-1 0 0,-1-2 0,0 0-1,0 0 1,-1-2 0,-1 0-1,-1 0 1,0-2 0,-1 1 0,-1-1-1,0-1 1,-1 0 0,-1-1-1,-1 0 1,-1 0 0,0-1 0,-2 1-1,4-23 1,-9 43-31,0-1 0,0 0 0,0 0 0,-1 0 0,1 0 1,0 1-1,0-1 0,-1 0 0,1 0 0,0 0 0,0 0 0,-1 0 0,1 0 0,0 0 0,0 0 0,-1 0 0,1 0 1,0 0-1,0 0 0,-1 0 0,1 0 0,0 0 0,0 0 0,-1 0 0,1 0 0,0 0 0,0 0 0,-1 0 0,1 0 1,0 0-1,0 0 0,0-1 0,-1 1 0,1 0 0,0 0 0,0 0 0,0 0 0,-1-1 0,1 1 0,0 0 0,0 0 1,0 0-1,0-1 0,0 1 0,-1 0 0,1 0 0,0-1 0,0 1 0,0 0 0,0 0 0,0-1 0,0 1 0,0 0 1,0 0-1,0-1 0,0 1 0,0 0 0,0 0 0,0-1 0,0 1 0,0 0 0,0 0 0,0-1 0,0 1 0,0 0 0,1 0 1,-1 0-1,0-1 0,-15 15 174,8 0-108,1 0 1,0 0-1,1 1 0,0 0 1,1 0-1,1 0 1,0 0-1,1 0 0,1 1 1,0 17-1,1-29-51,0-1 0,0 0 1,0 0-1,1 1 0,-1-1 0,1 0 0,0 0 0,0 0 1,0 0-1,0 0 0,1 0 0,-1 0 0,1 0 0,0 0 0,0-1 1,0 1-1,0 0 0,0-1 0,0 0 0,1 0 0,-1 0 1,5 3-1,-3-2 3,1-1 0,0 0 0,0-1 0,0 1 1,-1-1-1,1 1 0,1-2 0,-1 1 1,0 0-1,0-1 0,0 0 0,0 0 0,8-2 1,-7 1-5,1 0 1,-1 0 0,1-1-1,-1 0 1,0-1 0,1 1-1,-1-1 1,0-1 0,-1 1-1,9-7 1,-11 8-12,0-1 0,0 0 0,0 1-1,-1-1 1,1 0 0,-1 0 0,0-1 0,0 1 0,0 0-1,0-1 1,-1 1 0,1-1 0,-1 0 0,0 1 0,0-1-1,0 0 1,-1 0 0,1-6 0,-1 10-12,0 0-1,0-1 1,0 1 0,0 0 0,0 0-1,0-1 1,0 1 0,0 0 0,0-1-1,0 1 1,0 0 0,0 0 0,0-1-1,0 1 1,-1 0 0,1 0 0,0-1-1,0 1 1,0 0 0,0 0 0,-1-1-1,1 1 1,0 0 0,0 0 0,0 0 0,-1-1-1,1 1 1,0 0 0,0 0 0,-1 0-1,1 0 1,0 0 0,-1 0 0,1 0-1,0-1 1,0 1 0,-1 0 0,1 0-1,0 0 1,-1 0 0,1 0 0,0 0-1,0 0 1,-1 0 0,1 1 0,0-1-1,-1 0 1,1 0 0,0 0 0,0 0-1,-1 0 1,1 0 0,0 0 0,0 1-1,-1-1 1,1 0 0,0 0 0,0 0 0,0 1-1,-1-1 1,1 0 0,0 0 0,0 1-1,0-1 1,-1 1 0,-14 14-159,12-10 163,0 1-1,1 0 1,-1 0-1,1-1 0,0 1 1,1 1-1,-1-1 1,1 0-1,0 0 1,1 0-1,0 13 1,0-17 4,0 1 0,1-1 0,-1 0 0,0 1 1,1-1-1,0 0 0,-1 1 0,1-1 1,0 0-1,0 0 0,1 0 0,-1 0 1,0 0-1,1 0 0,-1 0 0,1 0 0,-1 0 1,1-1-1,0 1 0,0-1 0,0 1 1,0-1-1,0 0 0,0 0 0,0 1 0,0-2 1,0 1-1,1 0 0,-1 0 0,0-1 1,1 1-1,3-1 0,3 1-107,0 0 0,1-2 0,-1 1 0,0-1 0,0 0 0,0-1 0,1 0 0,-2-1 0,17-6 0,-23 8 107,1 0 0,-1 0 0,0 0 0,0-1 0,0 1 0,0-1 0,0 1 1,0-1-1,0 0 0,-1 0 0,1 0 0,0 0 0,-1 0 0,0 0 0,1 0 0,-1 0 0,0 0 0,0-1 0,0 1 0,-1-1 0,1 1 0,-1 0 0,1-1 0,-1 1 0,0-1 0,0 1 0,0-1 0,0 1 0,0-1 0,0 1 0,-1-1 0,1 1 0,-1-1 0,0 1 1,0-1-1,0 1 0,0 0 0,0 0 0,0-1 0,-3-2 0,-2-5 173,-1 0 1,0 0-1,-1 0 0,0 1 1,-1 1-1,-11-11 1,57 17 53,80 1-5808,-75-3-442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9.147"/>
    </inkml:context>
    <inkml:brush xml:id="br0">
      <inkml:brushProperty name="width" value="0.025" units="cm"/>
      <inkml:brushProperty name="height" value="0.025" units="cm"/>
    </inkml:brush>
  </inkml:definitions>
  <inkml:trace contextRef="#ctx0" brushRef="#br0">4 1 17392,'0'0'3075,"-4"57"-1922,10-36-192,13-4-640,1-4-225,9-6-128,3-5-1474,-2-2-1440,4 0-1827,-4-8-864,-10-1-2115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9.474"/>
    </inkml:context>
    <inkml:brush xml:id="br0">
      <inkml:brushProperty name="width" value="0.025" units="cm"/>
      <inkml:brushProperty name="height" value="0.025" units="cm"/>
    </inkml:brush>
  </inkml:definitions>
  <inkml:trace contextRef="#ctx0" brushRef="#br0">43 1 5541,'-10'8'9078,"2"6"-3645,-5 25-2087,3 40-2839,9-77-481,1-1 0,0 1 0,-1 0 0,1 0 0,0 0 0,0-1 0,0 1 0,1 0 0,-1 0 0,0 0-1,1-1 1,-1 1 0,1 0 0,-1 0 0,1-1 0,0 1 0,0-1 0,0 1 0,0-1 0,0 1 0,0-1 0,0 1 0,0-1-1,3 2 1,0-2-95,1 0 0,-1 0 0,1 0 0,-1-1 0,0 1 0,1-1 0,-1-1 0,1 1 0,5-2 0,13 0-448,-10 0 286,0 1 0,-1 0-1,1 1 1,0 0-1,14 2 1,-25-1 259,1-1 0,-1 1 0,0-1-1,1 1 1,-1 0 0,0 0 0,0 0 0,0 0 0,1 0 0,-1 1 0,-1-1 0,1 0 0,0 1 0,0 0 0,0-1-1,-1 1 1,1 0 0,-1 0 0,1 0 0,-1 0 0,0 0 0,0 0 0,0 0 0,0 1 0,0-1 0,-1 0 0,1 1-1,0-1 1,-1 0 0,0 1 0,0-1 0,0 0 0,0 4 0,0-1 194,-1 0-1,0 0 1,0 0-1,0 0 1,-1 0-1,0 0 1,0 0 0,0 0-1,-1-1 1,1 1-1,-1-1 1,0 1-1,0-1 1,-1 0 0,1-1-1,-1 1 1,0 0-1,0-1 1,0 0 0,-7 4-1,5-3-346,0-1 0,0 0 0,0 0-1,-1 0 1,1-1 0,-13 3 0,14-4-527,0 0 1,0-1-1,0 0 1,0 0-1,0 0 1,0 0-1,0-1 0,1 0 1,-10-2-1,-3-8-8594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0.914"/>
    </inkml:context>
    <inkml:brush xml:id="br0">
      <inkml:brushProperty name="width" value="0.025" units="cm"/>
      <inkml:brushProperty name="height" value="0.025" units="cm"/>
    </inkml:brush>
  </inkml:definitions>
  <inkml:trace contextRef="#ctx0" brushRef="#br0">19 655 13485,'0'0'7751,"9"-4"-5877,-3 1-1724,0 0 0,-1-1 0,1 0 1,-1 0-1,0 0 0,0-1 0,0 0 0,0 1 1,-1-2-1,0 1 0,0 0 0,0-1 0,-1 0 1,0 0-1,0 0 0,-1 0 0,1-1 1,-1 1-1,0 0 0,-1-1 0,1-7 0,-1 9-138,-1 1 1,0 0-1,0-1 0,-1 1 0,1 0 0,-1-1 0,0 1 0,0 0 0,-1 0 0,1 0 0,-1 0 1,0 0-1,-2-4 0,3 6-12,0 1 0,0 0 0,0 0 0,0 0 0,0 0 0,-1 0 0,1 0 0,0 0 0,-1 0 0,1 0 0,0 1 0,-1-1 0,1 0 0,-1 1 0,1-1 0,-1 1 0,1 0 0,-1-1 0,1 1 0,-1 0 0,0 0 1,1 0-1,-1 0 0,1 0 0,-1 1 0,1-1 0,-1 0 0,1 1 0,-1-1 0,1 1 0,-1-1 0,1 1 0,-1 0 0,1 0 0,0-1 0,-1 1 0,1 0 0,0 0 0,-2 3 0,-1-1-8,0 1 0,1-1 0,0 1 0,0 0 0,0 1-1,0-1 1,1 0 0,-1 1 0,1 0 0,0-1 0,1 1 0,-1 0-1,1 0 1,0 0 0,0 0 0,0 6 0,-1 14-32,1 0-1,3 25 1,-2-34 38,1-8-4,-1 0 0,2 0 1,-1 1-1,1-1 1,0-1-1,1 1 1,0 0-1,0 0 0,0-1 1,8 11-1,-10-16 5,1 1-1,0-1 1,0 0 0,0 0-1,0 0 1,0 0-1,0 0 1,0-1 0,0 1-1,1-1 1,-1 1-1,1-1 1,-1 0-1,1 0 1,-1 0 0,1 0-1,0 0 1,0-1-1,-1 1 1,1-1 0,0 0-1,0 0 1,-1 0-1,1 0 1,0 0 0,0-1-1,0 1 1,-1-1-1,1 0 1,0 0-1,-1 0 1,1 0 0,-1 0-1,1 0 1,2-2-1,5-4 9,-1 0-1,1-1 0,-1 0 0,-1 0 0,1-1 0,-1 0 0,-1-1 0,0 1 0,0-1 0,5-12 0,8-16 20,23-60-1,-37 79-37,4-10-38,-6 28 22,-2 18 6,-1 34 20,-2-31 14,0 1-1,2 0 1,1-1 0,0 1-1,2-1 1,7 27 0,-11-46-14,1 0-1,-1 0 1,0 0 0,1 0-1,-1 0 1,0 0 0,1 0-1,-1 0 1,1 0 0,0 0 0,-1 0-1,1-1 1,0 1 0,-1 0-1,1 0 1,0-1 0,0 1-1,0 0 1,0-1 0,0 1-1,0-1 1,0 1 0,0-1 0,0 1-1,0-1 1,0 0 0,0 1-1,0-1 1,0 0 0,0 0-1,0 0 1,0 0 0,0 0 0,0 0-1,1 0 1,-1 0 0,0-1-1,0 1 1,0 0 0,0-1-1,0 1 1,0 0 0,0-1-1,0 1 1,0-1 0,0 0 0,-1 1-1,1-1 1,0 0 0,0 1-1,0-1 1,-1 0 0,1 0-1,1-1 1,5-6-134,0 0 0,-1-1 1,0 0-1,5-9 0,3-8-1478,-2 0 0,-1-1 0,-1 0 1,-1-1-1,-1 1 0,-2-2 0,-1 1 0,2-40 1,-4-82-3071,-11 1 7786,5 112-518,1 13 2999,1 51-2712,-1 8-2917,-4 51 1449,5 108 0,3-162-1252,1 0 0,1 0 1,2 0-1,2-1 0,0 0 0,22 50 1,-28-78-147,-2-1-1,0-1-1,1 1 0,0 0 0,-1-1 0,1 1 0,0 0 0,0-1 0,0 1 0,0-1 0,0 1 0,0-1 0,0 0 0,0 1 0,1-1 0,-1 0 0,1 0 0,-1 0 1,1 0-1,-1 0 0,1 0 0,-1 0 0,1-1 0,0 1 0,-1-1 0,3 1 0,-3-4 28,0-1 0,0 0 0,0 0 1,0 0-1,-1 0 0,0 1 0,0-1 0,0 0 0,0 0 0,-1 0 1,0-4-1,-2-7 13,-1 0 0,-1 1 0,0 0 1,-1 0-1,0 0 0,-1 0 0,-10-13 0,2 4 35,-1 0-1,-1 2 1,-21-21-1,40 43-80,-1-1 0,1 0 0,0 1 0,-1-1 0,1 0 0,0 0 0,-1 0 0,1-1 0,0 1 0,-1 0 0,1-1 0,0 1 0,-1-1 0,1 1 0,-1-1 0,1 0 0,-1 0 0,1 1 0,-1-1 0,0 0 0,3-2 0,53-37-111,-14 10-18,-32 24 78,0 1 0,0-1 0,1 2 0,-1 0 0,1 0 1,16-2-1,-25 5 54,-1 0 0,1 1 1,-1 0-1,1-1 0,-1 1 1,1 0-1,-1 0 0,0 1 1,1-1-1,-1 0 0,1 1 0,-1 0 1,1-1-1,-1 1 0,0 0 1,1 0-1,-1 0 0,0 1 1,0-1-1,0 0 0,0 1 1,0 0-1,0-1 0,0 1 0,-1 0 1,1 0-1,-1 0 0,1 0 1,-1 0-1,0 0 0,1 0 1,-1 0-1,0 1 0,-1-1 1,1 1-1,0-1 0,0 3 0,2 23 185,0 0 0,-2 1-1,-3 33 1,1-7 470,1-55-647,0 0-1,0 1 0,0-1 1,0 0-1,0 0 1,0 1-1,0-1 0,0 0 1,0 0-1,0 1 1,0-1-1,1 0 1,-1 0-1,0 0 0,0 1 1,0-1-1,0 0 1,0 0-1,1 0 0,-1 1 1,0-1-1,0 0 1,0 0-1,1 0 1,-1 0-1,0 1 0,0-1 1,0 0-1,1 0 1,-1 0-1,0 0 1,0 0-1,1 0 0,-1 0 1,0 0-1,0 0 1,1 0-1,-1 0 0,0 0 1,0 0-1,1 0 1,-1 0-1,0 0 1,0 0-1,1 0 0,-1 0 1,0 0-1,0 0 1,1 0-1,-1-1 0,0 1 1,0 0-1,0 0 1,1 0-1,-1 0 1,0-1-1,0 1 0,0 0 1,1 0-1,-1 0 1,0-1-1,0 1 1,0 0-1,15-13 179,1-6-279,-2-1 0,0 0-1,-1-1 1,0 0 0,-2-1 0,-1 0 0,-1-1-1,0 0 1,-2 0 0,5-30 0,-16 87 198,2 1-1,0 0 1,3 0 0,7 54-1,-8-87-90,0 0-1,0 1 0,1-1 1,-1 0-1,1 1 0,0-1 1,0 0-1,0 0 0,0 0 1,0 0-1,0 0 0,0 0 1,1 0-1,-1 0 0,1 0 0,-1 0 1,1-1-1,0 1 0,-1 0 1,1-1-1,0 0 0,0 1 1,0-1-1,0 0 0,1 0 1,-1 0-1,0-1 0,0 1 1,1 0-1,-1-1 0,0 1 1,1-1-1,-1 0 0,0 0 1,1 0-1,-1 0 0,0 0 1,4-1-1,0-1 11,0 0 0,0 0 1,0-1-1,-1 0 0,1 0 0,0 0 0,-1-1 0,0 0 1,0 0-1,0 0 0,-1 0 0,9-11 0,-6 5 2,-1 0-1,0 0 1,-1-1-1,0 0 1,-1 0-1,0-1 0,-1 1 1,0-1-1,0 0 1,-2 0-1,1 0 1,-1-20-1,-1 26-16,0-1 0,0 1 1,-1-1-1,1 1 0,-1 0 0,-1 0 0,1-1 1,-1 1-1,0 0 0,-1 0 0,1 1 0,-1-1 1,0 0-1,-1 1 0,1 0 0,-1-1 0,0 1 0,0 1 1,-1-1-1,1 1 0,-1 0 0,0 0 0,0 0 1,-1 0-1,-5-2 0,10 5-14,1 1 1,-1-1-1,0 1 0,0 0 0,1-1 1,-1 1-1,0-1 0,0 1 0,0 0 1,0 0-1,1 0 0,-1-1 0,0 1 1,0 0-1,0 0 0,0 0 1,0 0-1,0 0 0,1 0 0,-1 1 1,0-1-1,0 0 0,0 0 0,0 1 1,0-1-1,1 0 0,-1 1 0,0-1 1,0 1-1,1-1 0,-1 1 1,0-1-1,1 1 0,-1 0 0,0-1 1,1 1-1,-1 0 0,1-1 0,-1 1 1,1 0-1,0 0 0,-1-1 0,1 1 1,0 0-1,-1 0 0,1 0 0,0 0 1,0 0-1,0-1 0,0 1 1,0 0-1,0 0 0,0 2 0,0-1 7,0 1 0,0-1 0,1 1-1,-1-1 1,1 0 0,-1 1 0,1-1-1,0 1 1,0-1 0,0 0 0,0 0-1,1 0 1,-1 1 0,0-1 0,1 0-1,0-1 1,-1 1 0,3 2 0,0-2 10,-1 0 0,1 0 1,0 0-1,0 0 1,0-1-1,0 1 1,0-1-1,0 0 1,1 0-1,-1-1 1,0 1-1,0-1 0,1 0 1,-1 0-1,0 0 1,1-1-1,-1 0 1,8-2-1,-6 1-2,0-1 0,0 0 0,0-1 0,0 1 0,-1-1 0,0 0 0,1 0 0,-1-1 0,-1 0 0,1 0 0,4-6 0,-1 0 12,0-1 0,-1 0 0,0 0 0,-1-1 0,0 0 0,-1 0 0,0 0 0,-1-1 0,-1 1 0,3-28 0,-6 17 13,-3 28-141,-6 42-23,2 0 268,3 1 0,1-1 0,6 90 0,-3-134-131,0 0 1,0 0-1,1 0 0,-1 0 0,0 0 0,1 0 1,-1 1-1,1-1 0,0 0 0,0 0 0,0 0 0,0-1 1,0 1-1,0 0 0,0 0 0,1 0 0,-1-1 1,0 1-1,1-1 0,0 1 0,-1-1 0,1 0 1,0 0-1,0 1 0,-1-1 0,1 0 0,0-1 1,0 1-1,0 0 0,0 0 0,1-1 0,-1 1 1,0-1-1,0 0 0,2 0 0,-1 0-140,0-1-1,0 0 1,0 1 0,0-1-1,0-1 1,0 1 0,0 0 0,-1-1-1,1 1 1,-1-1 0,1 0-1,-1 0 1,0 0 0,0 0-1,1 0 1,-1-1 0,-1 1-1,1-1 1,0 1 0,-1-1-1,1 1 1,-1-1 0,0 0-1,2-4 1,-1 0-1013,-1 0 0,0-1 0,0 1-1,0 0 1,-1-13 0,0-15-4974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1.245"/>
    </inkml:context>
    <inkml:brush xml:id="br0">
      <inkml:brushProperty name="width" value="0.025" units="cm"/>
      <inkml:brushProperty name="height" value="0.025" units="cm"/>
    </inkml:brush>
  </inkml:definitions>
  <inkml:trace contextRef="#ctx0" brushRef="#br0">3 0 17905,'0'0'2434,"-2"10"-31,2 7-1026,0 3-416,7 2-577,7 0-256,1-1-96,6-3-800,0-1-1635,-3-3-1312,4-3-3012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1.576"/>
    </inkml:context>
    <inkml:brush xml:id="br0">
      <inkml:brushProperty name="width" value="0.025" units="cm"/>
      <inkml:brushProperty name="height" value="0.025" units="cm"/>
    </inkml:brush>
  </inkml:definitions>
  <inkml:trace contextRef="#ctx0" brushRef="#br0">89 499 8104,'0'0'5845,"-3"9"-3966,-6 18-337,0 0 0,3 0-1,0 0 1,-4 47 0,10-73-1499,0 0 0,0 0 1,0 1-1,0-1 0,0 0 1,0 0-1,0 0 0,0 1 0,0-1 1,1 0-1,-1 0 0,0 0 0,1 0 1,-1 0-1,1 0 0,0 1 1,-1-1-1,1 0 0,0-1 0,-1 1 1,1 0-1,0 0 0,0 0 1,0 0-1,0-1 0,0 1 0,0 0 1,0-1-1,0 1 0,0 0 0,0-1 1,0 0-1,0 1 0,0-1 1,0 0-1,1 1 0,-1-1 0,0 0 1,0 0-1,0 0 0,1 0 0,-1 0 1,0 0-1,0-1 0,0 1 1,0 0-1,1 0 0,-1-1 0,2 0 1,3-1 19,0-1 0,0 1 0,0-1 1,-1 0-1,1-1 0,-1 1 1,0-1-1,7-6 0,1-4-27,-1-1-1,0-1 1,-1 0 0,-1 0-1,0-1 1,-1-1-1,-1 0 1,-1 0 0,0 0-1,-2-1 1,4-19-1,-2 4-1,-2-1 0,-2 0 0,-1 1 0,-1-1-1,-6-46 1,2 59-6,-1 0 0,-1 1-1,-7-23 1,10 37-24,-1 0 0,0 0 1,0 0-1,0 0 0,-1 0 0,0 1 0,0 0 1,-1 0-1,1 0 0,-1 0 0,-1 1 0,-8-7 1,12 10-7,0 1 1,0 0-1,0 0 1,0 0-1,0 0 1,0 0 0,0 0-1,-1 1 1,1-1-1,0 1 1,-1 0 0,1-1-1,0 1 1,-1 0-1,1 0 1,0 1-1,-1-1 1,1 0 0,0 1-1,-4 0 1,2 1-5,0 0-1,0 1 1,1-1 0,-1 1 0,0-1 0,1 1 0,0 0 0,-1 0 0,1 1-1,-3 3 1,-5 10-22,0 1-1,0 0 1,-12 33-1,19-42 27,-2 2 9,1 0-1,1 0 1,0 0 0,0 0-1,1 1 1,1 0 0,0-1-1,0 1 1,2 0 0,-1 0-1,3 23 1,-1-33-5,0 0 0,-1 0 0,1 0 0,0-1 0,1 1 0,-1 0 0,0 0 0,1-1-1,-1 1 1,0-1 0,1 1 0,0-1 0,-1 0 0,1 0 0,0 1 0,0-1 0,0 0 0,-1-1 0,1 1 0,0 0-1,0-1 1,0 1 0,3 0 0,55 6 48,-41-6-71,-1 0-93,0 1 1,-1 1-1,1 1 1,-1 0-1,0 2 1,29 12-1,-40-16 147,-1 1 0,0 0 1,0 1-1,0-1 0,-1 1 0,1 0 0,-1 0 0,0 1 0,0-1 0,0 1 0,-1 0 1,1 0-1,-1 0 0,-1 0 0,1 0 0,-1 1 0,1 0 0,-2-1 0,1 1 0,-1 0 1,1 0-1,-2 0 0,2 11 0,-3 82 998,1-77-7208,4-46 1207,5-8-2120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2.176"/>
    </inkml:context>
    <inkml:brush xml:id="br0">
      <inkml:brushProperty name="width" value="0.025" units="cm"/>
      <inkml:brushProperty name="height" value="0.025" units="cm"/>
    </inkml:brush>
  </inkml:definitions>
  <inkml:trace contextRef="#ctx0" brushRef="#br0">18 0 15407,'0'0'11381,"-3"14"-10959,-4 32 78,2 0 0,2 86 0,3-116-441,1 0-1,1 0 0,0 0 0,1-1 1,1 1-1,0-1 0,1 0 0,1 0 1,0 0-1,1-1 0,0 0 1,19 25-1,-23-36-50,-1 0 1,0-1 0,1 1-1,0-1 1,0 0-1,0 0 1,0 0 0,0 0-1,0 0 1,0-1-1,1 1 1,-1-1-1,0 0 1,1 0 0,-1 0-1,1-1 1,-1 1-1,6-1 1,-4 0-46,1-1 0,-1 0 0,1 0 0,-1 0 0,0-1 0,1 0 0,-1 0 0,0 0 0,0 0 0,8-7 0,1 0-157,-1-2 1,-1 0 0,0 0 0,0-1 0,-1-1 0,17-24 0,-7-6 170,-15 31 511,-11 36-169,3-17-309,1-1 0,0 1-1,0 0 1,0-1 0,1 1-1,0 0 1,2 12 0,-2-17-8,1-1 1,-1 0 0,1 1-1,-1-1 1,1 0-1,-1 0 1,1 1 0,0-1-1,-1 0 1,1 0-1,0 0 1,0 0 0,0 0-1,0 0 1,0 0-1,0 0 1,0 0 0,0 0-1,1-1 1,-1 1 0,0 0-1,0-1 1,1 1-1,-1-1 1,0 1 0,1-1-1,-1 0 1,1 0-1,-1 1 1,0-1 0,1 0-1,-1 0 1,1 0 0,-1-1-1,0 1 1,1 0-1,-1 0 1,0-1 0,1 1-1,-1-1 1,0 1-1,1-1 1,1-1 0,2-1-36,1 0 1,-1 0-1,0 0 1,0-1-1,0 0 1,5-5 0,-8 6-101,1 0 0,-1 0 0,1 0 0,0 1 1,0-1-1,0 1 0,1 0 0,-1 0 1,0 0-1,1 0 0,-1 1 0,1-1 0,0 1 1,-1 0-1,1 0 0,0 0 0,0 1 0,0-1 1,4 1-1,-6 1 105,-1 0 0,1 0 0,-1 0 0,1 0 0,-1 0 0,0 0 0,1 1 0,-1-1 0,0 0 0,0 1 0,0-1 0,0 1 1,0-1-1,0 1 0,-1-1 0,1 1 0,0 0 0,-1 0 0,1-1 0,-1 1 0,0 0 0,1 2 0,5 48 31,-5-41 7,0-1 24,11 215 1408,-12-196-1173,-2 0 0,0 0 0,-2 0 0,-2-1 1,-14 48-1,-8-18-96,27-55-165,-1 0 0,0-1 0,0 1 1,0-1-1,0 1 0,0-1 0,-1 0 0,1 0 1,-1 0-1,1 0 0,-1 0 0,0-1 0,0 1 0,0-1 1,0 1-1,0-1 0,-3 0 0,4-1 11,1 0 0,-1 0 1,1-1-1,0 1 0,-1-1 0,1 1 0,-1-1 0,1 1 1,0-1-1,-1 0 0,1 0 0,0 0 0,0 0 0,0 0 0,-1 0 1,1 0-1,0 0 0,0 0 0,1-1 0,-1 1 0,0 0 0,0-1 1,1 1-1,-1 0 0,0-1 0,1 1 0,0-1 0,-1 1 0,1-1 1,0 1-1,-1-3 0,-7-51 373,8 54-388,-2-39 33,2-1 0,2 1 0,2 0-1,16-78 1,61-147-72,-41 145-157,-37 111 61,7-20-1682,-2 0 0,0-1 0,2-32 0,-7 13-4117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2.508"/>
    </inkml:context>
    <inkml:brush xml:id="br0">
      <inkml:brushProperty name="width" value="0.025" units="cm"/>
      <inkml:brushProperty name="height" value="0.025" units="cm"/>
    </inkml:brush>
  </inkml:definitions>
  <inkml:trace contextRef="#ctx0" brushRef="#br0">1 1 13837,'0'0'4901,"10"63"-3524,-4-21 385,-1 6-1,4 4 65,-4 4-577,6-5-832,0 0-385,-1-8-641,1-6-3971,2-8-8008</inkml:trace>
  <inkml:trace contextRef="#ctx0" brushRef="#br0" timeOffset="1">206 867 22069,'0'0'8168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9.275"/>
    </inkml:context>
    <inkml:brush xml:id="br0">
      <inkml:brushProperty name="width" value="0.025" units="cm"/>
      <inkml:brushProperty name="height" value="0.025" units="cm"/>
    </inkml:brush>
  </inkml:definitions>
  <inkml:trace contextRef="#ctx0" brushRef="#br0">149 144 14221,'0'0'1394,"2"-10"-97,1-2-790,11-46 1441,-13 54-1698,0 0-1,0 0 1,-1-1-1,0 1 1,0-1-1,0 1 1,0 0-1,0-1 1,-1 1-1,-1-6 1,1 9-205,0 0 1,0 0-1,0 0 0,0 0 1,0 1-1,0-1 1,0 0-1,0 1 1,0-1-1,0 1 1,0-1-1,0 1 1,0-1-1,0 1 1,0 0-1,-1 0 1,1 0-1,0-1 1,0 1-1,0 0 1,0 0-1,-1 0 0,1 1 1,0-1-1,0 0 1,0 0-1,0 1 1,-1-1-1,1 1 1,0-1-1,-1 2 1,-34 18 111,26-10-110,1 0 1,0 1-1,1 0 0,0 0 1,1 1-1,0-1 0,1 2 1,1-1-1,-1 1 1,2 0-1,0 0 0,1 0 1,0 1-1,1-1 0,-1 28 1,2-39-46,1-1 0,0 1-1,0 0 1,0-1 0,0 1 0,0 0 0,0-1 0,0 1 0,1-1 0,-1 1-1,1 0 1,-1-1 0,1 1 0,-1-1 0,1 1 0,0-1 0,0 0 0,0 1 0,0-1-1,0 0 1,1 2 0,-1-3 8,1 1 0,-1-1 0,0 0 0,0 1-1,0-1 1,1 0 0,-1 0 0,0 0 0,0 0 0,1 0-1,-1 0 1,0 0 0,0 0 0,1 0 0,-1-1 0,0 1 0,0 0-1,1-1 1,-1 1 0,1-2 0,6-2 97,-1-1 0,0 1 0,0-1 1,-1-1-1,0 1 0,10-11 0,-4 1 190,0 0-1,-1-1 1,-1 0-1,-1 0 1,0-1-1,-1-1 1,0 1-1,-2-1 1,0 0-1,4-22 1,-14 66-316,-2 10-156,-2 54 0,7-83 129,1 1 1,0-1 0,1 0-1,0 1 1,0-1 0,0 0-1,1 1 1,0-1 0,1 0-1,-1 0 1,1-1 0,0 1 0,8 11-1,-9-16-36,-1 0-1,1-1 1,-1 1 0,1 0-1,0-1 1,0 1-1,0-1 1,0 0 0,0 0-1,0 0 1,0 0-1,0 0 1,0 0 0,0 0-1,1-1 1,-1 1-1,0-1 1,0 1 0,1-1-1,-1 0 1,0 0-1,1 0 1,-1 0 0,0-1-1,1 1 1,-1-1-1,0 1 1,0-1-1,0 0 1,1 0 0,-1 0-1,0 0 1,0 0-1,0 0 1,2-2 0,3-2-528,-1-1 0,1 1 0,-1-1 0,-1-1 0,1 1 0,-1-1 0,0 0 0,5-9 0,10-30-5251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9.624"/>
    </inkml:context>
    <inkml:brush xml:id="br0">
      <inkml:brushProperty name="width" value="0.025" units="cm"/>
      <inkml:brushProperty name="height" value="0.025" units="cm"/>
    </inkml:brush>
  </inkml:definitions>
  <inkml:trace contextRef="#ctx0" brushRef="#br0">8 0 17136,'0'0'1031,"-1"11"-236,-4 63 1522,4 76 1,2-121-2194,2-1 0,0 0 0,2 1 0,2-2 1,0 1-1,14 32 0,-21-59-111,0 1-1,1 0 1,0 0 0,-1-1 0,1 1-1,0 0 1,0-1 0,0 1 0,0-1 0,0 1-1,0-1 1,1 1 0,-1-1 0,0 0-1,1 0 1,-1 0 0,1 0 0,-1 0-1,1 0 1,0 0 0,-1 0 0,1 0 0,3 0-1,-3-1 62,0-1-1,-1 1 1,1-1-1,0 0 1,-1 1 0,1-1-1,0 0 1,-1 0-1,1 0 1,-1 0-1,0 0 1,1-1-1,-1 1 1,0 0 0,0-1-1,1 1 1,-1-1-1,0 1 1,0-2-1,8-13 398,-1 0 1,0-1-1,7-24 0,-15 38-530,82-269 497,-79 258-979,-4 18-2310,-9 26-4829,-1-5-883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9.986"/>
    </inkml:context>
    <inkml:brush xml:id="br0">
      <inkml:brushProperty name="width" value="0.025" units="cm"/>
      <inkml:brushProperty name="height" value="0.025" units="cm"/>
    </inkml:brush>
  </inkml:definitions>
  <inkml:trace contextRef="#ctx0" brushRef="#br0">1 1 13933,'0'0'5029,"32"48"-2210,-18-36-1090,6-1-1088,-2-5-481,3-3-32,-1-3-833,-2-5-1633,-4-14-3139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4.740"/>
    </inkml:context>
    <inkml:brush xml:id="br0">
      <inkml:brushProperty name="width" value="0.025" units="cm"/>
      <inkml:brushProperty name="height" value="0.025" units="cm"/>
    </inkml:brush>
  </inkml:definitions>
  <inkml:trace contextRef="#ctx0" brushRef="#br0">138 11 17649,'0'0'4436,"-11"6"-4100,0-1-245,1 1 0,0 1 1,1 0-1,-1 0 0,1 1 0,-13 13 0,18-15-63,-1-1 0,1 1 0,0 0 0,0 0 0,0 0 0,1 0 0,0 0 0,0 1 0,1 0-1,0-1 1,0 1 0,0 0 0,1 0 0,-1 12 0,2-18-30,0 0 0,0 0 0,0 0 0,0 0-1,0 0 1,0 0 0,1 0 0,-1 0 0,0 0 0,1 0 0,-1 0-1,1 0 1,-1 0 0,1 0 0,-1 0 0,1 0 0,-1-1 0,1 1-1,0 0 1,0 0 0,-1-1 0,1 1 0,0 0 0,0-1 0,0 1-1,0-1 1,1 1 0,1 0 16,0 0-1,0 0 1,0-1 0,0 0 0,0 0-1,0 0 1,0 0 0,0 0-1,6-1 1,0-1 45,0-1 1,1 1-1,-2-1 0,1-1 0,14-7 1,-5-2-2,-2 0 0,1 0 0,-2-2 0,1 0 1,-2-1-1,0 0 0,-1-1 0,-1-1 0,17-32 1,-52 132 325,23-82-384,-17 71 1,15-66-7,2 1-1,-1 0 1,0 0-1,1 0 1,0 0 0,0 0-1,1 0 1,0-1-1,0 1 1,2 7-1,-2-11-26,1-1 0,-1 1 0,0-1 0,1 1-1,-1-1 1,1 1 0,-1-1 0,1 0-1,-1 0 1,1 0 0,0 0 0,0 0-1,0 0 1,-1 0 0,1 0 0,0-1-1,0 1 1,0-1 0,0 0 0,0 1-1,0-1 1,0 0 0,0 0 0,0 0-1,0-1 1,0 1 0,0 0 0,0-1-1,3 0 1,3-1-266,0 0 0,0 0 0,-1-1 0,1 0 0,-1 0 0,11-7 0,-2-1-1459,-1-1 0,0 0 0,-1-1 0,0 0 0,-1-2 0,22-28 1,-1-11-4548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0.651"/>
    </inkml:context>
    <inkml:brush xml:id="br0">
      <inkml:brushProperty name="width" value="0.025" units="cm"/>
      <inkml:brushProperty name="height" value="0.025" units="cm"/>
    </inkml:brush>
  </inkml:definitions>
  <inkml:trace contextRef="#ctx0" brushRef="#br0">1 1 11018,'0'0'9177,"8"13"-8152,10 15-625,-2 2 1,-1-1-1,18 56 1,25 189 714,-51-256-635,0-32 605,2-33 201,-2-62-894,-7 99-281,-1 1 0,1-1 1,-2 1-1,1-1 1,-1 1-1,-1-1 0,0 1 1,0 0-1,-5-10 0,8 18-100,0 1 0,0 0 0,0 0 0,0-1 0,0 1 0,-1 0 0,1 0 0,0 0 0,0-1 0,0 1 0,0 0 0,0 0 0,0 0 0,0-1 0,0 1 0,-1 0 0,1 0-1,0 0 1,0 0 0,0 0 0,0-1 0,-1 1 0,1 0 0,0 0 0,0 0 0,0 0 0,-1 0 0,1 0 0,0 0 0,0 0 0,0 0 0,-1-1 0,1 1 0,0 0 0,0 0-1,-1 0 1,1 0 0,0 0 0,0 0 0,0 1 0,-1-1 0,1 0 0,0 0 0,0 0 0,0 0 0,-1 0 0,1 0 0,-4 13 19,2 18-217,2-17 170,0 0 0,2 0 0,-1 0 0,2 0 0,6 22 0,-8-34 20,-1 0-1,1 0 1,0 1-1,0-1 1,-1 0-1,2 0 1,-1 0 0,0 0-1,0 0 1,1 0-1,-1 0 1,1-1-1,-1 1 1,1 0-1,0-1 1,0 1 0,0-1-1,-1 0 1,1 1-1,1-1 1,-1 0-1,0 0 1,0-1-1,0 1 1,0 0-1,1-1 1,-1 1 0,0-1-1,1 0 1,-1 0-1,0 0 1,1 0-1,-1 0 1,0 0-1,1 0 1,-1-1 0,0 1-1,0-1 1,1 0-1,-1 0 1,0 0-1,0 0 1,3-2-1,0 0 25,0-1-1,-1 0 1,0 0-1,1 0 1,-1-1-1,-1 1 1,1-1-1,-1 0 1,1 0-1,-2-1 1,1 1-1,0-1 1,-1 1-1,3-12 1,-1 4 11,-1 0 0,0-1 0,2-21 0,-5 50-127,3 70-4,-2-77 91,0-1 1,0 1-1,1 0 0,0-1 1,0 1-1,1-1 0,0 1 0,5 9 1,-7-16 5,-1 0 0,1 1 0,0-1 0,0 0 0,0 1 0,-1-1 0,1 0 0,1 0 0,-1 0 0,0 0 0,0 0 0,0 0 0,1 0 0,-1 0 0,0-1 1,1 1-1,-1 0 0,0-1 0,1 1 0,-1-1 0,1 1 0,-1-1 0,1 0 0,2 0 0,-2 0 17,0-1 0,0 0 1,-1 1-1,1-1 0,0 0 0,-1 0 0,1-1 1,0 1-1,-1 0 0,0 0 0,1-1 1,-1 1-1,0-1 0,0 1 0,1-1 0,0-2 1,3-6 80,0 0-1,0 0 1,-1 0 0,-1 0 0,4-16 0,-3-1 47,-2 1 1,0-36-1,-1 85-364,0 1-1,2-1 0,1 0 1,12 38-1,-15-58-31,0 1 1,1-1-1,-1 1 1,1-1-1,0 0 1,0 0-1,0 0 1,0 0-1,4 3 1,-4-4-253,0 0 0,0-1 0,0 0 0,0 1 0,0-1 0,1 0-1,-1 0 1,0 0 0,0-1 0,1 1 0,-1-1 0,0 1 0,1-1 0,4 1 0,11-1-5277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1.331"/>
    </inkml:context>
    <inkml:brush xml:id="br0">
      <inkml:brushProperty name="width" value="0.025" units="cm"/>
      <inkml:brushProperty name="height" value="0.025" units="cm"/>
    </inkml:brush>
  </inkml:definitions>
  <inkml:trace contextRef="#ctx0" brushRef="#br0">0 126 12300,'0'0'6085,"3"9"-4841,-3-7-1214,0 0 56,1 1-1,-1-1 1,1 0 0,-1 0 0,1 1 0,0-1-1,0 0 1,0 0 0,0 0 0,0 0-1,0 0 1,1 0 0,-1 0 0,1 0 0,-1 0-1,1 0 1,0-1 0,0 1 0,0-1-1,0 0 1,0 1 0,0-1 0,0 0 0,0 0-1,0 0 1,0 0 0,1-1 0,-1 1-1,0-1 1,1 1 0,-1-1 0,0 0 0,1 0-1,-1 0 1,3 0 0,3 0 24,-1-1 0,1 0 1,-1-1-1,0 1 0,1-1 0,-1-1 0,0 1 1,0-1-1,0-1 0,-1 1 0,1-1 0,-1 0 1,0-1-1,10-8 0,-13 10-41,0 0 1,0 0-1,0 0 0,0 0 0,0-1 1,-1 1-1,0-1 0,0 0 1,0 1-1,0-1 0,0 0 0,-1 0 1,0 0-1,0-1 0,0 1 0,0 0 1,-1 0-1,1 0 0,-1-1 1,0 1-1,0 0 0,-1 0 0,1-1 1,-1 1-1,0 0 0,0 0 0,-1 0 1,-1-4-1,3 7-58,-1-1 0,0 1 0,1 0-1,-1-1 1,0 1 0,0 0 0,1 0 0,-1 0 0,0 0 0,0 0-1,-1 0 1,1 0 0,0 0 0,0 0 0,0 0 0,-1 1 0,1-1-1,0 1 1,-1-1 0,1 1 0,0-1 0,-1 1 0,1-1 0,-1 1-1,1 0 1,0 0 0,-1 0 0,1 0 0,-1 0 0,1 0 0,-1 0-1,1 1 1,0-1 0,-1 0 0,-1 1 0,1 1-13,-1-1 1,0 0 0,0 1-1,0-1 1,1 1-1,-1 0 1,1 0 0,-1 0-1,1 0 1,0 1-1,0-1 1,0 0 0,0 1-1,0 0 1,-1 3-1,-3 8 9,0 0 1,1 0-1,1 1 0,1 0 0,0 0 0,1 0 0,0 1 0,1 19 0,1-29-1,1 0 1,-1-1-1,1 0 0,0 1 0,1-1 0,-1 1 0,1-1 1,0 0-1,0 0 0,1 0 0,4 7 0,-5-9-8,1-1 0,-1 1 1,1-1-1,-1 0 0,1 1 0,0-1 0,0 0 1,0-1-1,0 1 0,0-1 0,1 1 0,-1-1 0,0 0 1,1 0-1,-1 0 0,1-1 0,-1 1 0,1-1 1,5 0-1,-2 0-219,-1-1 0,1 0 1,-1 0-1,1-1 0,-1 0 1,1 0-1,-1-1 1,0 1-1,0-1 0,0-1 1,-1 1-1,1-1 0,-1 0 1,0 0-1,0-1 0,6-5 1,3-5-2059,-1-1 0,-1 0 0,0-1 1,10-20-1,-2-3-3177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1.894"/>
    </inkml:context>
    <inkml:brush xml:id="br0">
      <inkml:brushProperty name="width" value="0.025" units="cm"/>
      <inkml:brushProperty name="height" value="0.025" units="cm"/>
    </inkml:brush>
  </inkml:definitions>
  <inkml:trace contextRef="#ctx0" brushRef="#br0">70 18 2434,'0'0'15337,"-10"5"-13570,7-4-1672,0 1-1,-1-1 1,1 1-1,0 0 1,0 0-1,0 1 0,0-1 1,1 0-1,-1 1 1,1 0-1,-1 0 0,1 0 1,-2 4-1,1-1 94,0 0 0,1 1-1,0-1 1,0 1 0,1 0-1,-1-1 1,1 1 0,1 9-1,-2 12 332,1 1-1,5 35 1,-3-54-493,1-1-1,0 1 1,0-1-1,1 0 1,0 1-1,1-1 1,0-1-1,0 1 1,1 0-1,7 9 1,-11-17-70,0 1 0,-1-1 0,1 0 0,0 0 0,0 1 0,0-1 0,0 0 0,0 0 0,0 0 1,1 0-1,-1-1 0,0 1 0,0 0 0,1 0 0,-1-1 0,1 1 0,-1-1 0,0 1 0,1-1 0,-1 0 0,1 1 0,-1-1 1,4 0-1,-4-1 27,1 1 0,-1-1 0,0 0 0,1 0 0,-1 0 0,0 0 0,1 0 1,-1 0-1,0 0 0,0 0 0,0-1 0,0 1 0,0 0 0,0-1 0,0 1 0,0 0 1,0-4-1,4-6 14,-1-1 0,-1 1 0,0-1 1,2-17-1,0-42 168,-6-137 1,0 284 1751,-1-32-1491,6 68-1,-3-101-397,0 0 1,1 0-1,1-1 0,0 1 0,0 0 0,1-1 1,0 1-1,1-1 0,0 0 0,0-1 0,12 15 1,-15-22-40,1 0 1,-1 1 0,1-2-1,0 1 1,0 0 0,-1 0-1,1-1 1,0 0 0,1 1-1,-1-1 1,0 0-1,0-1 1,0 1 0,1-1-1,-1 1 1,0-1 0,1 0-1,-1 0 1,0 0 0,1-1-1,-1 1 1,0-1 0,0 0-1,1 0 1,-1 0-1,0 0 1,5-3 0,0 1-7,-1-1 0,0 0 0,1-1 0,-2 1 1,1-1-1,-1 0 0,1-1 0,-2 0 0,1 0 0,6-8 1,-6 3 34,-1-1-1,-1 0 1,1 0 0,-2 0 0,0 0 0,0 0 0,-1-1 0,-1 1 0,0-1 0,0 0 0,-2 0 0,1 1 0,-5-22-1,5 32-14,-1 0 0,1 1 0,0-1 0,-1 0-1,1 1 1,-1-1 0,0 1 0,1-1 0,-1 1-1,0-1 1,0 1 0,0 0 0,0-1-1,0 1 1,0 0 0,-1 0 0,1 0 0,-3-2-1,3 2 3,0 1 0,0 0 0,0 0 0,-1-1 0,1 1 0,0 0 0,0 0 0,0 0 0,0 1 0,0-1 0,-1 0 0,1 0 0,0 1 0,0-1 0,0 0 0,0 1 0,0-1 0,0 1 0,0-1 1,-2 2-2,-1 2 20,0 0-1,-1 0 0,1 0 0,0 0 0,1 0 1,-1 1-1,1 0 0,0 0 0,-3 7 0,1-2 66,1 1-1,1-1 1,0 1-1,0 0 1,1 0-1,1 0 1,0 0-1,0 1 1,1-1-1,0 0 1,4 20-1,-3-26-74,0-1 0,0 1 1,1-1-1,-1 0 0,1 1 0,0-1 0,0 0 0,1 0 0,-1 0 1,1 0-1,0-1 0,0 1 0,0-1 0,0 0 0,1 0 0,-1 0 0,1 0 1,0 0-1,0-1 0,0 1 0,0-1 0,0 0 0,0-1 0,1 1 0,-1-1 1,1 0-1,-1 0 0,1 0 0,-1 0 0,9-1 0,-7 0-241,0 0 0,-1 0 0,1-1 0,0 0 0,0 0 0,-1 0 0,1-1 0,-1 0 0,1 0 0,-1 0 0,1-1-1,4-3 1,33-29-6900,-16 4-4057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2.681"/>
    </inkml:context>
    <inkml:brush xml:id="br0">
      <inkml:brushProperty name="width" value="0.025" units="cm"/>
      <inkml:brushProperty name="height" value="0.025" units="cm"/>
    </inkml:brush>
  </inkml:definitions>
  <inkml:trace contextRef="#ctx0" brushRef="#br0">81 6 16944,'0'0'6716,"-7"-2"-6092,4 1-599,1 1 0,0-1 0,-1 0 0,1 1 0,0 0 0,-1 0 0,1 0 0,-1 0 0,1 0 0,0 0 0,-1 0 0,1 1 0,0-1 0,-1 1 0,1 0 0,0 0 0,0 0 0,0 0 0,-4 2 0,3-1-28,1 1 1,0-1-1,0 0 0,0 1 0,1-1 0,-1 1 0,1 0 1,-1 0-1,1-1 0,0 1 0,0 0 0,0 0 0,0 0 0,1 0 1,-1 0-1,1 1 0,0-1 0,0 0 0,0 4 0,0-5 0,1 0 0,0-1 0,-1 1 0,1-1 0,0 1 0,0-1-1,0 1 1,0-1 0,0 1 0,0-1 0,0 0 0,0 0 0,0 0-1,1 0 1,-1 0 0,1 0 0,-1 0 0,1 0 0,-1 0 0,1 0-1,2 0 1,47 18 82,-31-13-62,-12-2-4,0 0 0,0 1 0,0 0-1,0 0 1,-1 0 0,0 1 0,0 0 0,-1 1 0,0-1-1,0 1 1,0 0 0,5 11 0,-9-16 57,0 1 1,-1 0 0,1-1-1,-1 1 1,0 0-1,0 0 1,0 0-1,0-1 1,-1 1 0,1 0-1,-1 0 1,0 0-1,0 0 1,0 0-1,0 0 1,0 0 0,-1 0-1,1 0 1,-1 0-1,0 0 1,0 0-1,0 0 1,0 0-1,0-1 1,-1 1 0,1 0-1,-1-1 1,0 1-1,1-1 1,-1 0-1,-1 0 1,1 1 0,0-1-1,0 0 1,-1-1-1,1 1 1,-1 0-1,1-1 1,-5 2 0,4-1-62,0 0 1,0-1 0,1 1 0,-1-1 0,0 0-1,0 0 1,0 0 0,-1-1 0,1 1 0,0-1-1,0 1 1,0-1 0,0 0 0,0 0-1,-1 0 1,1-1 0,0 1 0,0-1 0,0 0-1,0 0 1,0 0 0,0 0 0,0 0 0,0-1-1,1 1 1,-1-1 0,0 0 0,1 0 0,-1 0-1,1 0 1,0 0 0,0 0 0,-1-1 0,2 1-1,-1-1 1,0 0 0,0 1 0,-1-5-1,1 2-396,0 1-1,0-1 0,1 0 0,-1 0 0,1 0 0,0 0 1,0 0-1,1-1 0,0 1 0,0-7 0,0 8-345,1-1 0,0 1 0,0 0 0,0-1-1,0 1 1,0 0 0,1 0 0,0 0 0,0 0 0,0 0 0,1 0-1,4-6 1,16-14-4819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3.390"/>
    </inkml:context>
    <inkml:brush xml:id="br0">
      <inkml:brushProperty name="width" value="0.025" units="cm"/>
      <inkml:brushProperty name="height" value="0.025" units="cm"/>
    </inkml:brush>
  </inkml:definitions>
  <inkml:trace contextRef="#ctx0" brushRef="#br0">4 310 8904,'0'0'6823,"9"0"-3599,-4 0-2667,1 0-1,0 0 0,0-1 0,0 1 1,-1-1-1,1-1 0,7-2 1,-11 3-437,0 0 1,0 0 0,0 0 0,0-1 0,0 1 0,0 0 0,-1-1 0,1 0 0,-1 1-1,1-1 1,-1 0 0,0 0 0,1 0 0,-1 0 0,0 0 0,0 0 0,-1 0-1,1 0 1,0 0 0,-1-1 0,1 1 0,-1 0 0,1 0 0,-1-1 0,0 1-1,-1-4 1,2 5-76,-1-1 0,0 1 0,0-1 0,0 1 0,-1 0 0,1-1 0,0 1 0,0 0 0,-1-1-1,1 1 1,-1 0 0,1-1 0,-1 1 0,0 0 0,1 0 0,-3-3 0,3 4-35,-1 0 0,1-1 0,-1 1 0,1 0 0,-1 0 0,0-1 0,1 1 0,-1 0 0,0 0 0,1 0 0,-1 0 0,0 0 0,1 0-1,-1 0 1,0 0 0,1 0 0,-1 0 0,0 0 0,1 0 0,-1 0 0,1 0 0,-1 1 0,0-1 0,0 1 0,-3 1-24,1 0-1,0 0 1,-1 0-1,1 1 1,0 0 0,0 0-1,1-1 1,-1 1-1,1 1 1,-4 4-1,0 3 4,1 1-1,0 1 0,0-1 0,1 1 0,1-1 0,0 1 1,1 0-1,0 0 0,1 1 0,1-1 0,0 0 1,0 0-1,5 22 0,-5-32 10,1-1-1,0 0 1,0 1 0,-1-1 0,1 0 0,0 1-1,1-1 1,-1 0 0,0 0 0,1 0-1,-1 0 1,1 0 0,0-1 0,-1 1 0,1 0-1,0-1 1,0 1 0,0-1 0,0 0-1,0 0 1,1 1 0,-1-1 0,0-1 0,1 1-1,-1 0 1,0-1 0,1 1 0,-1-1-1,1 1 1,-1-1 0,0 0 0,5-1 0,-1 1-25,-1-1 1,1 1-1,-1-1 1,0-1-1,1 1 1,-1-1 0,0 0-1,0 0 1,0-1-1,0 1 1,0-1 0,0 0-1,5-6 1,2-3-442,0-1 0,0-1 0,-2 0 1,0-1-1,0 0 0,-2 0 0,0-1 1,0 0-1,-2 0 0,0-1 0,7-30 1,-9 26-124,-1 0 0,0 0 0,-2-1 1,-1 1-1,0 0 0,-1 0 1,-2-1-1,0 1 0,-8-29 1,10 49 584,1-1 0,0 1 0,-1-1 0,1 1 0,-1 0 0,0-1 0,1 1 1,-1 0-1,0 0 0,0-1 0,0 1 0,0 0 0,0 0 0,0 0 1,-1-1-1,1 2 18,1 0 1,-1 0 0,1 0-1,-1 0 1,1 1 0,-1-1-1,1 0 1,-1 0 0,1 0-1,0 1 1,-1-1 0,1 0-1,-1 1 1,1-1 0,0 0-1,-1 1 1,1-1 0,0 1-1,-1-1 1,1 0 0,0 1-1,0-1 1,0 1-1,-1-1 1,1 1 0,0-1-1,0 1 1,0-1 0,0 1-1,0-1 1,0 1 0,0-1-1,0 0 1,0 1 0,0-1-1,0 1 1,0-1 0,0 1-1,0-1 1,0 1 0,1 0-1,-4 42 1341,0-4-462,3 50 0,1-78-706,0 0 0,1-1 0,0 1 0,0-1 0,1 1 1,0-1-1,1 0 0,0 0 0,9 14 0,-12-22-158,1 0 0,-1 0-1,0 0 1,1 0 0,0-1-1,-1 1 1,1-1 0,0 1-1,-1-1 1,1 1 0,0-1-1,0 0 1,0 0 0,0 0-1,1 0 1,-1 0 0,0-1-1,0 1 1,0-1 0,1 1-1,-1-1 1,0 0 0,1 0-1,-1 0 1,0 0 0,0 0-1,1-1 1,-1 1 0,0-1-1,0 1 1,1-1 0,-1 0-1,0 0 1,0 0 0,0 0-1,0 0 1,2-2 0,8-5 172,0 0 0,0-2 0,-1 1 1,16-18-1,-16 16-153,-10 10-44,-1 0 0,1 0 0,0 0 0,0 0 0,0 0 1,0 0-1,0 0 0,0 1 0,0-1 0,0 0 0,1 1 1,-1-1-1,0 1 0,0-1 0,1 1 0,-1 0 0,0 0 0,3-1 1,-3 1 1,-1 1 0,1-1 1,0 0-1,0 1 0,-1-1 1,1 1-1,-1-1 0,1 1 1,0-1-1,-1 1 0,1-1 1,-1 1-1,1 0 0,-1-1 1,1 1-1,-1 0 1,0-1-1,1 1 0,-1 0 1,0 0-1,0-1 0,1 2 1,4 55 235,-5-46-194,0 78 285,0-88 320,3-32 2274,-1-32-2586,-3 52-330,1 0 0,0 0 0,1 0 0,0-1-1,0 1 1,1 0 0,0 0 0,1 1 0,7-18-1,-8 26-43,-1 1 1,1 0-1,-1 0 0,1 0 0,-1 0 0,1 0 0,0 0 0,0 1 0,-1-1 0,1 0 0,0 1 0,0-1 0,0 1 0,0 0 0,0 0 0,-1 0 0,4 0 0,41 1-2025,-29 0 489,9-1-1482,2-1-2723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4.302"/>
    </inkml:context>
    <inkml:brush xml:id="br0">
      <inkml:brushProperty name="width" value="0.025" units="cm"/>
      <inkml:brushProperty name="height" value="0.025" units="cm"/>
    </inkml:brush>
  </inkml:definitions>
  <inkml:trace contextRef="#ctx0" brushRef="#br0">9 30 8360,'-4'-22'6683,"1"14"-2889,1 12 954,5 47-3612,3-1 0,17 76 1,-10-63-548,-12-58-560,0-1 0,0 1 0,0 0 0,1-1 0,0 1-1,0-1 1,0 1 0,0-1 0,1 0 0,4 6-1,-5-9-9,-1 1-1,0-1 0,1 0 0,-1 0 1,1 0-1,-1 0 0,1-1 0,0 1 0,-1 0 1,1-1-1,0 1 0,0-1 0,-1 1 0,1-1 1,0 0-1,0 0 0,0 0 0,-1 0 1,1 0-1,0 0 0,0 0 0,-1-1 0,1 1 1,0-1-1,0 1 0,-1-1 0,1 0 1,0 0-1,-1 1 0,1-1 0,-1 0 0,3-3 1,9-6 76,0-1-1,-1-1 1,0 0 0,-1-1 0,0 0 0,-1-1 0,13-24 0,4-3 16,-27 41-113,0 0-1,0 0 1,0 0 0,0-1-1,0 1 1,0 0 0,1 0 0,-1 0-1,0 0 1,0 0 0,0 0-1,0 0 1,0 0 0,0 0 0,0-1-1,0 1 1,0 0 0,0 0 0,0 0-1,0 0 1,1 0 0,-1 0-1,0 0 1,0 0 0,0 0 0,0 0-1,0 0 1,0 0 0,0 0 0,1 0-1,-1 0 1,0 0 0,0 0-1,0 0 1,0 0 0,0 0 0,0 0-1,0 0 1,0 0 0,1 0-1,-1 0 1,0 0 0,0 0 0,0 0-1,0 0 1,0 0 0,0 0 0,0 0-1,0 1 1,0-1 0,1 0-1,-1 0 1,0 0 0,0 0 0,0 0-1,0 0 1,0 0 0,0 0 0,0 0-1,0 1 1,0-1 0,0 0-1,0 0 1,0 0 0,0 0 0,3 14-76,-3 25 86,0-34 14,0 96-161,0-100 74,0 0 0,0-1-1,0 1 1,0-1-1,0 1 1,0 0-1,0-1 1,0 1-1,0-1 1,0 1-1,1-1 1,-1 1-1,0 0 1,0-1-1,1 1 1,-1-1 0,0 1-1,0-1 1,1 1-1,-1-1 1,1 0-1,-1 1 1,0-1-1,1 1 1,-1-1-1,1 0 1,-1 1-1,1-1 1,-1 0-1,1 1 1,-1-1 0,1 0-1,0 0 1,-1 0-1,1 0 1,-1 1-1,1-1 1,-1 0-1,1 0 1,0 0-1,-1 0 1,1 0-1,-1 0 1,1 0-1,-1-1 1,1 1 0,0 0-1,-1 0 1,1 0-1,-1-1 1,1 1-1,-1 0 1,1 0-1,-1-1 1,1 1-1,-1 0 1,1-1-1,-1 1 1,0-1-1,1 0 1,31-27-4937,-15 1 550,1-2-1431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4.648"/>
    </inkml:context>
    <inkml:brush xml:id="br0">
      <inkml:brushProperty name="width" value="0.025" units="cm"/>
      <inkml:brushProperty name="height" value="0.025" units="cm"/>
    </inkml:brush>
  </inkml:definitions>
  <inkml:trace contextRef="#ctx0" brushRef="#br0">34 15 8168,'0'0'8691,"-2"9"-6791,-7 21-1001,2 1-1,1-1 1,2 1 0,1 0-1,1 33 1,2-63-870,0 1 0,0-1 0,0 1 0,0-1-1,0 1 1,0-1 0,0 1 0,1-1 0,-1 0 0,1 1 0,-1-1 0,1 1 0,-1-1 0,1 0 0,0 0-1,0 1 1,-1-1 0,1 0 0,0 0 0,0 0 0,0 0 0,0 0 0,1 0 0,-1 0 0,0 0 0,0 0 0,0-1-1,1 1 1,-1 0 0,1-1 0,-1 1 0,0-1 0,1 1 0,-1-1 0,1 0 0,-1 0 0,1 0 0,-1 1 0,1-1-1,-1-1 1,1 1 0,-1 0 0,0 0 0,1-1 0,-1 1 0,1 0 0,-1-1 0,0 1 0,2-2 0,2 0 57,0 0 0,0-1 0,0 1 1,-1-1-1,1 0 0,-1 0 1,1-1-1,-1 0 0,0 1 1,-1-1-1,1 0 0,4-8 1,-4 4-28,-1 0 1,0 0 0,0 0-1,0-1 1,-1 0 0,-1 1-1,0-1 1,0 0-1,0 0 1,-1 0 0,0 1-1,-1-1 1,0 0 0,-1 0-1,1 1 1,-2-1 0,1 1-1,-1-1 1,0 1 0,-1 0-1,0 0 1,-10-14 0,13 20-77,1 1 0,-1 0 0,1 0 1,-1 0-1,0 0 0,0 0 0,1 1 1,-1-1-1,0 0 0,0 0 0,0 0 1,0 1-1,0-1 0,0 1 0,0-1 1,0 0-1,0 1 0,-1 0 0,1-1 1,0 1-1,0 0 0,0 0 0,0-1 1,-1 1-1,1 0 0,0 0 0,0 0 1,0 0-1,-1 1 0,1-1 0,0 0 1,0 0-1,0 1 0,0-1 0,-1 1 1,1-1-1,0 1 0,0-1 0,0 1 1,0 0-1,0-1 0,0 1 0,1 0 1,-1 0-1,0 0 0,0 0 0,0 0 1,1 0-1,-1 0 0,1 0 0,-1 0 1,0 0-1,1 0 0,0 0 0,-1 0 0,1 0 1,0 1-1,0-1 0,-1 0 0,1 0 1,0 0-1,0 1 0,0-1 0,1 1 1,-2 0-198,1 0 0,0 0 0,0 0 0,0 0 1,0 0-1,1 0 0,-1 0 0,0 0 0,1 0 1,0-1-1,-1 1 0,1 0 0,0 0 0,0 0 0,0-1 1,0 1-1,2 2 0,-2-3-94,1 0-1,-1 0 1,1 0-1,-1 0 1,1 0 0,-1-1-1,1 1 1,-1-1-1,1 1 1,-1-1-1,1 1 1,0-1 0,-1 0-1,1 0 1,0 0-1,-1 0 1,1 0 0,0 0-1,-1 0 1,1-1-1,0 1 1,-1-1 0,1 1-1,0-1 1,2-1-1,20-12-5408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4.975"/>
    </inkml:context>
    <inkml:brush xml:id="br0">
      <inkml:brushProperty name="width" value="0.025" units="cm"/>
      <inkml:brushProperty name="height" value="0.025" units="cm"/>
    </inkml:brush>
  </inkml:definitions>
  <inkml:trace contextRef="#ctx0" brushRef="#br0">41 1 11147,'0'0'9678,"-4"14"-9128,-9 47 845,3 0-1,3 1 1,0 80 0,7-140-1378,0 1 0,0-1 1,0 1-1,1-1 1,-1 1-1,1-1 1,0 0-1,-1 1 1,1-1-1,0 1 1,0-1-1,0 0 1,1 0-1,-1 0 1,1 0-1,-1 0 1,1 0-1,0 0 1,-1 0-1,1 0 1,4 2-1,-4-3 0,-1-1-1,1 1 0,0-1 0,0 1 0,0-1 0,0 0 1,0 0-1,0 1 0,0-1 0,0-1 0,0 1 1,0 0-1,0 0 0,0-1 0,0 1 0,0-1 0,0 0 1,0 1-1,-1-1 0,1 0 0,0 0 0,0 0 1,-1 0-1,1-1 0,-1 1 0,1 0 0,-1-1 0,2-1 1,13-15-58,0-1 1,-2 0-1,0-1 0,18-36 1,-23 46-49,-5 19-43,-3 27 12,-1-31 178,0 131 17,0-135-131,0-1 1,0 1 0,-1 0 0,1 0 0,0-1 0,1 1 0,-1 0 0,0 0 0,0-1 0,0 1 0,0 0-1,0-1 1,1 1 0,-1 0 0,0-1 0,1 1 0,-1 0 0,0-1 0,1 1 0,-1-1 0,1 1 0,-1-1-1,1 1 1,-1-1 0,2 2 0,12-10-2934,9-27-5348,-14 10 521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5.365"/>
    </inkml:context>
    <inkml:brush xml:id="br0">
      <inkml:brushProperty name="width" value="0.025" units="cm"/>
      <inkml:brushProperty name="height" value="0.025" units="cm"/>
    </inkml:brush>
  </inkml:definitions>
  <inkml:trace contextRef="#ctx0" brushRef="#br0">107 50 5477,'0'0'18343,"4"-6"-17964,1-1-218,-3 6-87,-1-1 0,1 0 1,-1 1-1,0-1 1,0 0-1,0 0 0,0 0 1,0 0-1,0 0 0,-1 0 1,1 0-1,0 0 1,-1 0-1,0 0 0,1-1 1,-1-3-1,-26 13 353,18-1-300,-1 0-1,1 1 0,1 0 1,-1 0-1,2 1 0,-1 0 1,1 0-1,0 1 0,0 0 1,1 0-1,0 0 0,1 1 1,0-1-1,0 1 0,1 0 1,1 0-1,0 0 0,0 1 1,1-1-1,-1 15 0,2-23-114,0 0-1,0 0 0,1 0 0,-1 0 0,0 0 0,1 0 0,-1 0 0,1-1 0,0 1 0,-1 0 0,1 0 0,0 0 0,0-1 0,0 1 0,0-1 0,1 1 1,-1-1-1,0 1 0,1-1 0,-1 1 0,3 0 0,-1 0 12,0 0 0,1 0 1,-1-1-1,1 1 0,0-1 0,0 0 1,-1 0-1,1-1 0,0 1 0,5 0 1,1-1 24,1 0 0,-1-1 1,0 0-1,0-1 1,0 0-1,0 0 0,16-7 1,-21 7-98,9-4-287,-1 1-1,0-2 1,0 0 0,-1 0 0,1-1 0,12-11-1,-19 6-2990,-5 4-2383,-1 1-6515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6.210"/>
    </inkml:context>
    <inkml:brush xml:id="br0">
      <inkml:brushProperty name="width" value="0.025" units="cm"/>
      <inkml:brushProperty name="height" value="0.025" units="cm"/>
    </inkml:brush>
  </inkml:definitions>
  <inkml:trace contextRef="#ctx0" brushRef="#br0">89 144 11627,'0'0'6662,"9"10"-5701,6 13-501,0 1 0,-1 0 0,-2 1 0,0 1 0,-2 0-1,9 31 1,-5 8-310,10 115-1,-24-179-209,1-1 0,-1 1-1,0 0 1,0-1 0,0 1 0,0 0-1,0-1 1,0 1 0,0 0 0,0-1-1,0 1 1,0 0 0,0-1 0,0 1-1,0 0 1,0-1 0,-1 1-1,1-1 1,0 1 0,0 0 0,-1-1-1,1 1 1,0-1 0,-1 1 0,1-1-1,-1 1 1,1-1 0,-1 1 0,1-1-1,-1 1 1,1-1 0,-1 0 0,1 1-1,-1-1 1,0 0 0,1 1 0,-1-1-1,1 0 1,-1 0 0,0 0-1,1 1 1,-1-1 0,0 0 0,1 0-1,-1 0 1,0 0 0,1 0 0,-1 0-1,0 0 1,1-1 0,-1 1 0,0 0-1,1 0 1,-1 0 0,0-1 0,0 0-1,-36-21-1949,19 4 2063,1-1 0,1-1-1,1-1 1,1 0 0,0-1 0,2 0-1,1-1 1,0 0 0,2-1 0,0 0-1,2 0 1,1-1 0,1 0 0,1 0-1,1 0 1,1-50 0,3 68 18,0 1 0,1-1 0,0 0 0,1 1 0,-1-1 0,1 1 0,0 0 0,1 0 0,-1 0 0,1 0 0,1 1-1,-1-1 1,1 1 0,0 0 0,0 0 0,0 1 0,1 0 0,-1 0 0,1 0 0,0 0 0,0 1 0,9-3 0,0-1 90,1 0 0,1 2 0,-1 0 0,1 0 0,0 2 0,0 0 0,32-1 0,-48 4-156,1 0 0,-1 0 1,1 0-1,0 0 0,-1 0 0,1 0 0,-1 1 0,1-1 1,-1 1-1,1-1 0,-1 1 0,1-1 0,-1 1 0,0 0 1,1 0-1,-1 0 0,0 0 0,0 0 0,0 0 0,1 0 1,-1 0-1,0 0 0,0 1 0,-1-1 0,3 3 0,-2-1 24,0 0-1,0 1 0,0 0 0,-1-1 0,1 1 0,-1-1 0,0 1 0,0 0 0,0-1 0,-2 8 0,0 3 86,-2 0 1,0 1-1,-1-1 0,-10 21 0,-40 59 187,37-67-317,2 1-1,0 1 1,-12 32-1,28-61-53,0 0 1,1 0-1,-1 0 0,0 0 1,0 0-1,0-1 0,0 1 1,0 0-1,0 0 0,0 0 0,1 0 1,-1 0-1,0 0 0,0 0 1,0 0-1,0 0 0,0 0 0,1-1 1,-1 1-1,0 0 0,0 0 1,0 0-1,0 0 0,1 0 0,-1 0 1,0 0-1,0 0 0,0 0 1,0 0-1,0 0 0,1 0 1,-1 1-1,0-1 0,0 0 0,0 0 1,0 0-1,0 0 0,1 0 1,-1 0-1,0 0 0,0 0 0,0 0 1,0 0-1,0 1 0,0-1 1,0 0-1,1 0 0,-1 0 0,0 0 1,0 0-1,0 1 0,0-1 1,0 0-1,0 0 0,0 0 0,0 0 1,0 0-1,0 1 0,0-1 1,0 0-1,0 0 0,0 0 1,0 0-1,0 1 0,14-10-1970,8-15-3432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5.087"/>
    </inkml:context>
    <inkml:brush xml:id="br0">
      <inkml:brushProperty name="width" value="0.025" units="cm"/>
      <inkml:brushProperty name="height" value="0.025" units="cm"/>
    </inkml:brush>
  </inkml:definitions>
  <inkml:trace contextRef="#ctx0" brushRef="#br0">98 283 1473,'24'-142'6313,"-8"46"-459,-9 51 2612,-15 80-8239,-1 0 0,-1 0 0,-24 49 1,-9 33 32,33-88-148,2 0-1,1 0 0,1 0 1,2 1-1,1 0 0,1 30 1,1-57-92,1-1 1,0 0-1,0 0 0,0 1 1,1-1-1,-1 0 1,0 1-1,1-1 1,0 0-1,-1 0 0,1 0 1,0 1-1,0-1 1,0 0-1,0 0 0,1 0 1,-1-1-1,0 1 1,1 0-1,-1 0 1,1-1-1,0 1 0,0-1 1,0 1-1,-1-1 1,1 0-1,0 0 0,0 0 1,1 0-1,-1 0 1,0 0-1,0-1 1,0 1-1,1-1 0,-1 1 1,0-1-1,3 0 1,2 0 87,-1-1 0,0 0 0,0-1 1,-1 0-1,1 1 0,0-2 1,0 1-1,-1-1 0,0 0 0,1 0 1,-1 0-1,9-8 0,18-19 200,-1-1 0,-1-2 0,-1 0 0,-3-2-1,43-72 1,-67 103-325,12-28-200,-17 22-1683,-14 9-2633,-5 9-1889,2 4-4122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6.819"/>
    </inkml:context>
    <inkml:brush xml:id="br0">
      <inkml:brushProperty name="width" value="0.025" units="cm"/>
      <inkml:brushProperty name="height" value="0.025" units="cm"/>
    </inkml:brush>
  </inkml:definitions>
  <inkml:trace contextRef="#ctx0" brushRef="#br0">1 29 9353,'0'0'4548,"0"11"-2167,-1 27-719,6 169 4849,-5-204-6489,1 0-1,-1 0 0,1 0 1,0 0-1,0 0 1,0 0-1,0 0 0,1 0 1,2 3-1,5-2 161,1-20 127,-5 0-247,-1-1-1,-1 0 1,-1-1 0,0 1 0,-1 0 0,-1-1 0,-1 1-1,-1 0 1,0 0 0,-1 0 0,-7-26 0,10 55-186,0-4 30,0 1 0,1 0 0,0 0-1,0 0 1,4 9 0,-5-15 99,1-1 1,0 1-1,1-1 0,-1 1 0,0-1 0,1 1 0,-1-1 0,1 0 1,0 1-1,0-1 0,0 0 0,0 0 0,0 0 0,0-1 1,0 1-1,1 0 0,-1-1 0,1 0 0,-1 1 0,1-1 1,-1 0-1,1 0 0,0-1 0,0 1 0,-1 0 0,5-1 1,-3 0 16,0-1 0,1 0 0,-1 0 0,0 0 1,-1 0-1,1-1 0,0 1 0,0-1 0,-1 0 1,1 0-1,-1-1 0,1 1 0,-1-1 1,0 1-1,0-1 0,0 0 0,3-5 0,5-7-97,-1 0 0,-1 0-1,0-1 1,-2 0-1,1 0 1,-2-1 0,8-31-1,-18 80-80,-5 62 26,9-86 138,0-1 0,0 1-1,1-1 1,0 0 0,0 1 0,1-1 0,0 0-1,0 0 1,6 13 0,-7-19-2,0 0 0,0 1 0,0-1 0,0 0 0,0 0 0,0 0 0,0 0 0,0 0 0,0 0 0,1 0 0,-1-1 0,0 1 0,1 0 0,-1-1 1,0 1-1,1-1 0,-1 1 0,1-1 0,-1 0 0,1 0 0,-1 1 0,1-1 0,-1 0 0,1 0 0,-1-1 0,0 1 0,1 0 0,-1 0 0,1-1 0,-1 1 0,1-1 0,-1 1 0,0-1 0,1 1 0,-1-1 0,0 0 0,0 0 0,1 0 0,-1 0 1,2-2-1,4-2 38,0-1 0,-1 0 0,1 0 0,-1 0 0,7-12 0,-4 6-28,-1 0-1,-1 0 1,0-1 0,-1-1-1,0 1 1,-1-1-1,0 0 1,-1 0-1,-1 0 1,2-20-1,-6 73-63,0-22 46,0 0 0,1 0 1,1 1-1,1-1 0,0 0 0,1 0 1,1-1-1,7 21 0,-11-36-66,0 0-1,0 0 1,0-1-1,0 1 1,1 0-1,-1-1 1,0 1 0,0 0-1,1 0 1,-1-1-1,1 1 1,-1 0-1,0-1 1,1 1-1,-1-1 1,1 1 0,-1-1-1,1 1 1,0 0-1,-1-1 1,1 0-1,-1 1 1,1-1-1,0 1 1,-1-1-1,1 0 1,0 0 0,0 1-1,-1-1 1,1 0-1,0 0 1,0 0-1,-1 0 1,1 0-1,0 0 1,0 0 0,-1 0-1,1 0 1,0 0-1,0 0 1,-1 0-1,1-1 1,0 1-1,-1 0 1,1 0-1,0-1 1,0 0 0,1 0-394,0-1 1,-1 0 0,1 0 0,-1 0-1,1-1 1,-1 1 0,0 0 0,0 0 0,0-1-1,0 1 1,-1 0 0,1-1 0,0-2 0,3-26-6517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7.177"/>
    </inkml:context>
    <inkml:brush xml:id="br0">
      <inkml:brushProperty name="width" value="0.025" units="cm"/>
      <inkml:brushProperty name="height" value="0.025" units="cm"/>
    </inkml:brush>
  </inkml:definitions>
  <inkml:trace contextRef="#ctx0" brushRef="#br0">4 0 14510,'0'0'2434,"-4"51"-1857,8-33-481,8-5-96,2-1-1250,4-6-1921,0-4-1793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7.569"/>
    </inkml:context>
    <inkml:brush xml:id="br0">
      <inkml:brushProperty name="width" value="0.025" units="cm"/>
      <inkml:brushProperty name="height" value="0.025" units="cm"/>
    </inkml:brush>
  </inkml:definitions>
  <inkml:trace contextRef="#ctx0" brushRef="#br0">54 1 11755,'0'0'7276,"0"9"-6336,-5 112 886,50-121-3978,-34-1 1805,0 1 1,-1 1-1,1 0 0,-1 1 0,15 3 0,-24-5 363,1 1-1,-1 0 1,1-1-1,-1 1 1,1 0-1,-1-1 1,1 1-1,-1 0 1,0 0-1,1 0 1,-1 0-1,0 1 0,0-1 1,0 0-1,0 0 1,0 1-1,2 2 1,-3-2 133,0 0 0,0-1 0,0 1 0,0 0 1,0 0-1,0 0 0,0-1 0,0 1 0,-1 0 0,1 0 0,-1-1 0,1 1 1,-1 0-1,0-1 0,1 1 0,-1 0 0,0-1 0,0 1 0,0-1 0,-2 3 1,-5 4 489,1 1 1,-1-1 0,0-1 0,-1 1-1,0-2 1,0 1 0,-11 6 0,13-10-800,1 1 1,-1-1-1,1 0 0,-1 0 1,0-1-1,-1 0 1,1 0-1,0-1 0,0 1 1,-1-2-1,-11 1 1,13-4-3941,0-7-2109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8.610"/>
    </inkml:context>
    <inkml:brush xml:id="br0">
      <inkml:brushProperty name="width" value="0.025" units="cm"/>
      <inkml:brushProperty name="height" value="0.025" units="cm"/>
    </inkml:brush>
  </inkml:definitions>
  <inkml:trace contextRef="#ctx0" brushRef="#br0">1 168 7591,'0'0'9999,"10"-5"-8648,-5 3-1194,1-1 0,-1 0 1,0 0-1,0 0 0,0 0 1,0-1-1,0 0 1,-1 0-1,0 0 0,0-1 1,0 1-1,0-1 0,-1 0 1,0 0-1,0-1 0,0 1 1,0-1-1,-1 1 1,0-1-1,0 0 0,-1 1 1,2-11-1,-3 15-81,1 0 1,-1 0-1,0-1 0,0 1 1,0 0-1,0 0 0,0-1 1,0 1-1,-1 0 0,1 0 1,0-1-1,-1 1 0,1 0 1,0 0-1,-1 0 0,0 0 1,1-1-1,-1 1 0,0 0 1,1 0-1,-1 0 0,0 0 1,0 0-1,0 1 0,0-1 1,-1-1-1,0 2-61,1 0 1,0 0-1,-1 0 0,1 0 1,-1 0-1,1 1 0,-1-1 1,1 0-1,0 1 1,-1-1-1,1 1 0,0 0 1,0-1-1,-1 1 0,1 0 1,0 0-1,0-1 0,0 1 1,0 0-1,0 0 1,0 1-1,0-1 0,0 0 1,-1 2-1,-3 5-30,-1 0 0,2 1 0,-1 0-1,1 0 1,1 0 0,-1 0 0,1 0 0,1 1 0,0 0 0,1-1 0,-1 14-1,1-18 11,0 1 0,1-1-1,0 1 1,0 0 0,0-1-1,1 1 1,0-1 0,0 1-1,0-1 1,1 0 0,0 1-1,0-1 1,0 0 0,0 0-1,1 0 1,0-1 0,0 1-1,1-1 1,-1 1 0,1-1-1,4 4 1,-5-6 10,0 0 1,0 0-1,0-1 0,1 1 0,-1-1 1,0 0-1,1 0 0,-1 0 0,0 0 0,1-1 1,-1 1-1,1-1 0,-1 0 0,1 0 1,0 0-1,-1 0 0,6-2 0,-3 0 17,0 0-1,0 0 0,0-1 0,0 0 1,0 0-1,-1-1 0,0 1 1,0-1-1,6-5 0,2-4 38,0-1 0,-1 0 1,0-1-1,-2 0 0,16-27 0,-19 29 27,-1 0 1,0 0-1,0 0 1,4-18-1,-11 45-113,1 1 0,0 0 0,1-1 0,1 1-1,0-1 1,1 1 0,1-1 0,0 0-1,8 18 1,-11-31 27,0 1 0,0-1 0,-1 1 0,2-1 1,-1 0-1,0 1 0,0-1 0,0 0 0,1 0 0,-1 1 0,0-1 0,1 0 0,-1-1 0,1 1 0,-1 0 0,1 0 1,0-1-1,-1 1 0,1 0 0,0-1 0,-1 0 0,1 1 0,2-1 0,0 0 23,-1-1 0,0 1 0,1-1 0,-1 0 0,0 0 0,0 0 0,0-1 0,0 1 0,0-1 0,0 1 0,4-4 0,7-6-156,0-1-1,-2 0 0,20-23 1,-28 30-113,4-5-716,0 0-1,0 0 0,-2 0 1,10-19-1,0-25-7783,-12 26 3141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9.528"/>
    </inkml:context>
    <inkml:brush xml:id="br0">
      <inkml:brushProperty name="width" value="0.025" units="cm"/>
      <inkml:brushProperty name="height" value="0.025" units="cm"/>
    </inkml:brush>
  </inkml:definitions>
  <inkml:trace contextRef="#ctx0" brushRef="#br0">51 1 7783,'0'0'12877,"0"10"-12269,3 194 909,-1-176-1492,1 0 0,2 0-1,0 0 1,2 0 0,16 39 0,-121-228 178,98 161-194,0-1 1,0 1-1,0-1 1,1 1-1,-1-1 1,0 1-1,1-1 1,-1 1 0,0-1-1,1 1 1,-1 0-1,0-1 1,1 1-1,-1-1 1,1 1-1,-1 0 1,1 0-1,-1-1 1,1 1 0,-1 0-1,1 0 1,-1-1-1,1 1 1,-1 0-1,1 0 1,0 0-1,-1 0 1,1 0 0,-1 0-1,1 0 1,-1 0-1,1 0 1,-1 0-1,1 0 1,0 0-1,-1 1 1,2-1-1,35 0-180,-31 0 230,37-2-32,-31 0-31,-1 1 0,1 1-1,0 0 1,-1 0 0,1 1 0,-1 1-1,1 0 1,-1 0 0,14 5-1,-23-5-1,1 0 0,-1 0 0,1 0 1,-1 0-1,0 1 0,1-1 0,-1 1 0,0-1 0,-1 1 0,1 0 0,0 0 0,-1 0 0,0-1 0,0 1 0,1 1 0,-2-1 0,1 0 0,0 0 0,0 4 0,1 66 270,-3-50-264,1-23 0,0 0 1,0 1 0,0-1 0,0 0 0,0 1 0,0-1 0,0 0 0,0 1 0,0-1 0,0 0 0,0 1 0,0-1-1,1 0 1,-1 0 0,0 1 0,0-1 0,0 0 0,0 0 0,1 1 0,-1-1 0,0 0 0,0 0 0,0 1-1,1-1 1,-1 0 0,0 0 0,0 0 0,1 1 0,-1-1 0,0 0 0,0 0 0,1 0 0,-1 0 0,0 0 0,1 0-1,-1 1 1,0-1 0,1 0 0,-1 0 0,0 0 0,0 0 0,1 0 0,-1 0 0,0 0 0,1-1 0,-1 1-1,0 0 1,1 0 0,-1 0 0,0 0 0,0 0 0,1 0 0,-1 0 0,0-1 0,1 1 0,-1 0 0,0 0-1,0 0 1,0-1 0,1 1 0,-1 0 0,0 0 0,0-1 0,0 1 0,1 0 0,-1 0 0,0-1 0,0 1-1,18-19 221,-5 0-280,-1 0 0,0-1 0,-1 0 1,-1-1-1,11-36 0,-21 57 52,0 0 0,0 0 1,0 0-1,0 0 0,0 0 0,0-1 0,0 1 0,0 0 1,0 0-1,0 0 0,0 0 0,0 0 0,0 0 0,0 0 0,0-1 1,0 1-1,0 0 0,0 0 0,0 0 0,1 0 0,-1 0 0,0 0 1,0 0-1,0 0 0,0 0 0,0-1 0,0 1 0,0 0 0,0 0 1,0 0-1,0 0 0,0 0 0,1 0 0,-1 0 0,0 0 1,0 0-1,0 0 0,0 0 0,0 0 0,0 0 0,0 0 0,1 0 1,-1 0-1,0 0 0,0 0 0,0 0 0,0 0 0,0 0 0,0 0 1,0 0-1,1 0 0,-1 0 0,0 0 0,0 0 0,0 0 1,0 0-1,0 0 0,0 0 0,0 0 0,0 0 0,0 1 0,1-1 1,-1 0-1,0 0 0,0 0 0,0 0 0,6 14-179,9 36 254,-6-15-9,-8-32-30,0-1-1,0 1 1,0 0-1,0-1 0,1 1 1,-1-1-1,1 1 1,-1-1-1,1 1 1,0-1-1,0 0 0,0 0 1,0 0-1,0 0 1,0 0-1,1-1 1,-1 1-1,5 1 0,-5-2 32,0-1 0,0 0-1,0 0 1,0 0 0,0 0-1,0 0 1,0-1 0,0 1-1,0 0 1,0-1 0,0 0-1,0 1 1,-1-1-1,1 0 1,0 0 0,0 0-1,-1 0 1,1 0 0,0 0-1,-1-1 1,1 1 0,-1-1-1,0 1 1,1-1 0,-1 1-1,0-1 1,1-2-1,5-6-11,-1 0 0,0 0 0,-1 0-1,0-1 1,0 0 0,-1 0-1,-1 0 1,0 0 0,0-1-1,-1 0 1,-1 1 0,0-1-1,-1 0 1,-1-22 0,-4 24-16,-2 19-163,0 21 0,7-26 131,2 24-52,-2-28 60,0 1 0,0-1 0,1 0-1,-1 1 1,0-1 0,0 0 0,1 1-1,-1-1 1,0 0 0,0 1 0,1-1-1,-1 0 1,0 1 0,1-1 0,-1 0-1,1 0 1,-1 0 0,0 1 0,1-1-1,-1 0 1,1 0 0,-1 0 0,0 0-1,1 0 1,-1 0 0,1 0 0,-1 1-1,1-1 1,-1-1 0,0 1 0,1 0-1,-1 0 1,1 0 0,-1 0 0,1 0-1,-1 0 1,0 0 0,1-1 0,-1 1-1,1 0 1,-1 0 0,0 0-1,1-1 1,-1 1 0,0 0 0,1-1-1,-1 1 1,0 0 0,1-1 0,-1 1-1,0 0 1,0-1 0,0 1 0,1-1-1,-1 1 1,0-1 0,8-8 29,-1 0 0,0 0 0,-1-1 0,0 1 0,0-1 0,-1-1 0,0 1 0,-1-1 0,-1 0 0,1 0 0,-2 0 0,1 0 0,-1-1 0,0-16 0,-3 37-53,0-1 1,0 1-1,-1-1 0,-4 12 1,-6 29 77,11-40-60,-2 22 301,2 58 1,1-87-298,0-1 0,1 1 0,-1 0 0,0-1 0,1 1-1,0-1 1,-1 1 0,1-1 0,0 1 0,0-1 0,0 0 0,0 1 0,0-1 0,0 0 0,0 0 0,0 1 0,0-1 0,1 0 0,-1 0 0,0 0 0,1-1 0,-1 1 0,1 0 0,-1-1 0,1 1 0,-1 0 0,1-1 0,0 0 0,-1 1 0,1-1 0,-1 0 0,1 0 0,0 0-1,-1 0 1,1 0 0,0 0 0,-1 0 0,1-1 0,2 0 0,32-11-2063,-11-8-4030,-14 1 156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9.861"/>
    </inkml:context>
    <inkml:brush xml:id="br0">
      <inkml:brushProperty name="width" value="0.025" units="cm"/>
      <inkml:brushProperty name="height" value="0.025" units="cm"/>
    </inkml:brush>
  </inkml:definitions>
  <inkml:trace contextRef="#ctx0" brushRef="#br0">4 1 16271,'0'0'6214,"-3"50"-6310,19-39-1249,0-2-1954,-4-1-3139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30.225"/>
    </inkml:context>
    <inkml:brush xml:id="br0">
      <inkml:brushProperty name="width" value="0.025" units="cm"/>
      <inkml:brushProperty name="height" value="0.025" units="cm"/>
    </inkml:brush>
  </inkml:definitions>
  <inkml:trace contextRef="#ctx0" brushRef="#br0">57 307 10570,'0'0'1916,"-3"10"44,-2 6-1341,-1-2 290,1 0 0,1 0-1,0 1 1,1 0 0,0 0-1,2 0 1,-1 0 0,2 21-1,1-34-893,-1-1 0,1 1-1,0 0 1,0 0-1,-1-1 1,1 1 0,0-1-1,0 1 1,1-1-1,-1 1 1,0-1 0,0 1-1,1-1 1,-1 0 0,1 0-1,-1 0 1,1 0-1,-1 0 1,1 0 0,0 0-1,0-1 1,-1 1-1,1 0 1,0-1 0,0 0-1,0 1 1,-1-1 0,1 0-1,0 0 1,0 0-1,0 0 1,0 0 0,0 0-1,-1-1 1,1 1-1,3-1 1,1-1 6,1 1-1,-1-1 1,1 0-1,-1-1 1,0 1 0,1-1-1,-1 0 1,9-7-1,-6 1-1,0 0 1,-1-1-1,0 0 0,-1 0 0,0-1 0,0 0 0,-2 0 1,1 0-1,-1-1 0,-1 0 0,0 0 0,0 0 0,-2 0 0,1-1 1,-1 1-1,-1-1 0,0-13 0,-1 7 103,0 1-1,-1 0 1,-1-1 0,-1 1-1,-1 0 1,0 0-1,-1 1 1,-1-1 0,-1 1-1,0 0 1,-12-19 0,18 33-141,0 1 0,0 0 1,-1-1-1,1 1 0,-1 0 1,1 0-1,-1 0 0,0 0 1,0 0-1,0 0 0,0 1 0,0-1 1,0 0-1,-1 1 0,1 0 1,0 0-1,-1-1 0,1 1 1,-1 1-1,1-1 0,-1 0 1,0 1-1,1-1 0,-1 1 1,0 0-1,1 0 0,-1 0 1,0 0-1,1 0 0,-1 0 0,0 1 1,1 0-1,-1-1 0,1 1 1,-1 0-1,1 0 0,-1 0 1,1 1-1,0-1 0,-1 0 1,1 1-1,0 0 0,0-1 1,0 1-1,0 0 0,1 0 1,-1 0-1,0 0 0,-1 4 1,-5 3-24,1 1 1,0 0-1,0 0 1,1 1-1,1 0 1,-1 0-1,2 0 1,0 0-1,0 1 1,1 0-1,0 0 1,-1 18-1,4-28 10,1 0 0,-1 0 0,1 0-1,-1 1 1,1-1 0,-1 0 0,1 0-1,0 0 1,0-1 0,0 1 0,0 0-1,1 0 1,-1 0 0,0-1-1,1 1 1,-1-1 0,1 1 0,0-1-1,-1 1 1,1-1 0,0 0 0,0 0-1,0 0 1,0 0 0,0 0 0,0 0-1,0-1 1,3 1 0,9 3-352,1-1 0,-1-1 1,20 2-1,-11-2-290,-17-2 661,0 1-1,-1-1 1,1 1 0,-1 0-1,1 1 1,-1 0 0,1 0-1,-1 0 1,0 0 0,0 1-1,0 0 1,0 0 0,-1 0-1,1 0 1,-1 1-1,0 0 1,0 0 0,0 0-1,0 1 1,-1-1 0,1 1-1,-1-1 1,-1 1 0,1 0-1,-1 1 1,1-1 0,-1 0-1,-1 1 1,1-1 0,-1 1-1,0-1 1,0 1 0,-1 0-1,0-1 1,0 9 0,0 91 231,0-103-402,1 3-2129,2-6-2076,5-2-2316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30.836"/>
    </inkml:context>
    <inkml:brush xml:id="br0">
      <inkml:brushProperty name="width" value="0.025" units="cm"/>
      <inkml:brushProperty name="height" value="0.025" units="cm"/>
    </inkml:brush>
  </inkml:definitions>
  <inkml:trace contextRef="#ctx0" brushRef="#br0">39 1 18065,'0'0'1580,"-5"8"-112,-1 5-1094,1-1 0,0 0-1,1 1 1,0 0 0,1 0-1,1 0 1,0 0 0,1 0-1,0 1 1,1-1 0,2 16 0,-1-13-214,1 0 1,1 1 0,1-1 0,0-1 0,1 1 0,10 22 0,-11-31-186,-1 0 0,1 0 0,0 0 0,0 0 0,1-1 0,0 1 0,0-1 0,0-1 0,1 1 0,0-1 0,0 0 0,1 0 0,-1 0 0,1-1 0,9 4 0,-13-6 0,-1-2 0,1 1 1,-1 0-1,1 0 0,0-1 1,0 1-1,-1-1 0,1 0 1,0 0-1,0 0 0,-1 0 1,1 0-1,0-1 1,-1 1-1,1-1 0,0 0 1,-1 0-1,1 0 0,-1 0 1,1 0-1,-1 0 0,1-1 1,-1 1-1,0-1 0,3-2 1,2-4-129,0 0 1,-1 0-1,1-1 1,-2 0-1,7-13 1,23-31-118,-34 52 288,0 0 0,0 0 0,0 0 1,0 1-1,0-1 0,0 0 0,0 0 0,0 1 0,0-1 0,0 1 1,0-1-1,0 1 0,1-1 0,-1 1 0,0 0 0,0-1 1,0 1-1,1 0 0,-1 0 0,0 0 0,1 0 0,-1 0 1,0 0-1,0 0 0,1 1 0,-1-1 0,0 0 0,0 1 1,0-1-1,1 1 0,-1-1 0,0 1 0,0-1 0,0 1 1,0 0-1,0 0 0,1 1 0,5 4 70,-1 1 0,-1 0 0,1 0 0,7 13 0,3 3-118,-14-20-8,1 0 0,-1 0 1,1-1-1,0 1 0,0-1 1,0 0-1,0 0 0,0 0 1,0 0-1,1 0 1,-1-1-1,1 1 0,-1-1 1,1 0-1,-1 0 0,1-1 1,0 1-1,-1-1 1,1 0-1,0 1 0,0-2 1,-1 1-1,1 0 0,0-1 1,-1 0-1,1 1 0,0-2 1,3 0-1,7-5-319,0 0 0,0-1 0,-1-1 0,0 0 0,16-14 0,3-3 452,-31 26-83,-1 0 1,1-1 0,-1 1 0,1-1-1,-1 1 1,1 0 0,-1-1 0,1 1-1,-1 0 1,1 0 0,-1-1 0,1 1-1,-1 0 1,1 0 0,0 0 0,-1 0-1,1 0 1,-1 0 0,1 0 0,0 0-1,-1 0 1,1 0 0,-1 0 0,1 0-1,0 0 1,-1 0 0,1 1 0,-1-1-1,1 0 1,-1 0 0,1 1 0,-1-1 0,1 0-1,-1 1 1,1-1 0,-1 0 0,1 1-1,-1-1 1,0 1 0,1-1 0,-1 1-1,0-1 1,1 1 0,-1-1 0,0 1-1,1-1 1,-1 1 0,0-1 0,0 1-1,0 0 1,0-1 0,1 1 0,4 42 794,-4-24-630,27 103 562,-18-89-648,-2 1 1,-2 0-1,0 0 0,-3 1 0,0 64 0,-5-90 35,0 1 0,-1-1-1,0 0 1,0 0 0,-1 0-1,0 0 1,0 0 0,-8 10-1,10-16 29,0-1 0,0 1 0,-1 0-1,1-1 1,-1 1 0,1-1 0,-1 0-1,0 0 1,0 0 0,0 0 0,-6 3-1,8-5-51,-1 1 0,0-1 0,0 0 0,0 0 0,0 1 0,0-1 0,0 0 0,0 0 0,0-1 0,0 1 0,0 0 0,0-1 1,0 1-1,1-1 0,-1 0 0,0 1 0,0-1 0,1 0 0,-1 0 0,0 0 0,1 0 0,-3-3 0,-1-1-82,0 0 1,1-1 0,-1 0-1,1 0 1,1 0-1,-1 0 1,1 0 0,0-1-1,1 0 1,-1 1-1,1-1 1,1 0 0,-2-7-1,-1-11-139,1 1 0,1-36-1,2 44 84,2 1 0,-1-1 0,2 1-1,0-1 1,1 1 0,1 0-1,0 1 1,1-1 0,0 1 0,15-23-1,7-4-830,1 2-1,37-38 0,-48 57-59,-8 7-825,0 0 0,0 0-1,10-21 1,-1-6-4195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31.196"/>
    </inkml:context>
    <inkml:brush xml:id="br0">
      <inkml:brushProperty name="width" value="0.025" units="cm"/>
      <inkml:brushProperty name="height" value="0.025" units="cm"/>
    </inkml:brush>
  </inkml:definitions>
  <inkml:trace contextRef="#ctx0" brushRef="#br0">1 0 15759,'0'0'12652,"11"50"-12012,-1-25-479,-3 3-129,4 2-225,0 2-1760,0 1-2788,-4-2-4676</inkml:trace>
  <inkml:trace contextRef="#ctx0" brushRef="#br0" timeOffset="1">121 532 13357,'0'0'10730,"0"59"-7912,0-46-1376,0-4-513,8-1-673,0-3-192,-1-3-1121,-2-2-2723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25.129"/>
    </inkml:context>
    <inkml:brush xml:id="br0">
      <inkml:brushProperty name="width" value="0.025" units="cm"/>
      <inkml:brushProperty name="height" value="0.025" units="cm"/>
    </inkml:brush>
  </inkml:definitions>
  <inkml:trace contextRef="#ctx0" brushRef="#br0">2069 143 5029,'-54'-24'779,"0"2"-1,-1 3 1,-1 2 0,0 2 0,-116-13 0,-294 10-271,447 18-415,-27 1-85,0 1-1,-1 3 1,1 1-1,1 3 1,-1 1-1,-79 31 1,87-25-12,2 2-1,0 1 1,1 2 0,0 2 0,2 1 0,1 1 0,1 2 0,-28 31 0,18-11 6,1 3-1,3 1 0,2 1 1,2 2-1,3 1 1,2 2-1,2 1 0,-34 118 1,39-90 12,3 1 0,4 0-1,3 2 1,5-1 0,8 160 0,2-210 7,1-1-1,1 0 1,2 0-1,2-1 1,1 0-1,2-1 1,1 0-1,28 47 1,-19-43 10,3-1-1,1-2 1,2 0 0,1-2 0,2-1-1,50 41 1,-32-36 34,1-2-1,2-3 1,1-2 0,2-2-1,1-3 1,1-2-1,0-3 1,2-2-1,1-3 1,92 12 0,-47-18-32,1-4-1,-1-5 1,1-5 0,-1-5 0,0-4 0,194-50 0,-157 21-4,-2-7-1,-2-6 1,-3-5 0,174-107-1,-218 111 120,137-109 1,-194 135-48,-1 0 0,-2-3 0,-1 0 0,-2-2 0,-1-1 0,35-59 0,-53 76-5,-1 0-1,-1-1 1,0 0 0,-1 0-1,-2-1 1,0 1 0,-1-1-1,-1 0 1,-1 0 0,0-1-1,-2 1 1,-5-42 0,1 38 21,-2 0 0,-1 0 1,-1 0-1,-1 1 1,-1 0-1,-1 1 1,-1 0-1,-1 1 1,-1 0-1,-22-25 1,-14-11 87,-3 2-1,-2 3 1,-3 3 0,-115-80 0,53 55-12,-220-103-1,175 107-68,-3 6 0,-228-54 0,251 86-373,0 6 0,-2 7 0,-179-2-1,278 22-412,0 2-1,1 2 0,-74 17 1,78-10-1878,-81 32 0,47-8-3935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5.464"/>
    </inkml:context>
    <inkml:brush xml:id="br0">
      <inkml:brushProperty name="width" value="0.025" units="cm"/>
      <inkml:brushProperty name="height" value="0.025" units="cm"/>
    </inkml:brush>
  </inkml:definitions>
  <inkml:trace contextRef="#ctx0" brushRef="#br0">0 96 11915,'0'0'5990,"24"54"-3780,-3-47-480,8-6-641,3-1-737,2-7-288,0-11-480,0-7-1186,0-5-1377,-6-5-2434,-1-7-1473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7:14.056"/>
    </inkml:context>
    <inkml:brush xml:id="br0">
      <inkml:brushProperty name="width" value="0.025" units="cm"/>
      <inkml:brushProperty name="height" value="0.025" units="cm"/>
    </inkml:brush>
  </inkml:definitions>
  <inkml:trace contextRef="#ctx0" brushRef="#br0">469 21 5765,'0'0'2542,"-11"-3"-658,0 0-1471,0 0 1,0 1 0,0 0-1,0 1 1,-1 0-1,1 1 1,0 0-1,0 0 1,-1 2-1,1-1 1,0 1-1,-15 6 1,6 1-176,1 1 1,1 2-1,0 0 0,1 0 1,0 2-1,1 0 1,0 1-1,1 0 1,1 2-1,0-1 1,2 2-1,0 0 0,0 0 1,-9 23-1,11-21-223,1 2-1,1-1 1,1 1-1,1 0 1,1 1-1,1-1 1,0 1-1,2 0 1,1 0-1,1 0 1,0 0-1,2 0 1,5 26-1,-3-34-5,1 0 0,0 0 0,1 0 0,1-1 0,0 0-1,1 0 1,0 0 0,1-1 0,1-1 0,0 1 0,1-2-1,0 1 1,0-2 0,1 1 0,14 8 0,-16-13-5,-1 0 0,1 0 1,0-1-1,1 0 0,-1-1 0,1 0 0,0 0 1,0-1-1,0-1 0,0 0 0,1-1 1,-1 0-1,0 0 0,1-1 0,-1-1 1,0 0-1,1-1 0,-1 0 0,0 0 1,0-1-1,16-7 0,-8 0 23,0 0-1,0-2 1,-1-1-1,-1 0 0,0-1 1,-1 0-1,0-2 1,-1 0-1,-1-1 1,14-20-1,-8 7 63,-1-1-1,-1-1 1,-2 0-1,-1-1 1,14-47-1,-21 48 222,0 0-1,-2 0 0,2-48 0,-7 66-195,0 0 0,-1 0-1,-1 0 1,-1 0 0,0 0-1,0 0 1,-2 0 0,0 1 0,0 0-1,-10-20 1,11 27-114,-2 0 0,1-1 0,-1 1 0,0 1 0,0-1 0,-1 1 0,1 0 0,-1 0 0,0 1 0,-1-1 0,1 1 1,-1 1-1,0-1 0,0 1 0,0 0 0,0 1 0,0 0 0,-1 0 0,1 0 0,-1 1 0,1 0 0,-1 1 0,1 0 0,-1 0 0,0 0 0,1 1 0,-13 3 0,4-1-353,1 1 1,0 1-1,0 0 0,0 1 0,1 0 0,0 1 0,0 1 1,1 0-1,0 1 0,0 1 0,1 0 0,-14 15 0,24-24-89,1 0 0,0 0 0,0 1 0,0-1 0,0 0-1,0 0 1,1 1 0,-1-1 0,0 1 0,1-1 0,-1 1 0,1-1-1,-1 1 1,1-1 0,-1 1 0,1 2 0,0 1-6664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8.163"/>
    </inkml:context>
    <inkml:brush xml:id="br0">
      <inkml:brushProperty name="width" value="0.025" units="cm"/>
      <inkml:brushProperty name="height" value="0.025" units="cm"/>
    </inkml:brush>
  </inkml:definitions>
  <inkml:trace contextRef="#ctx0" brushRef="#br0">45 1 10666,'0'0'7949,"-5"10"-7986,0 6 73,-1 0 1,2 1 0,0 0-1,1 0 1,1 0 0,0 18-1,3 122 412,0-73-293,-3 242 100,5 369-94,19-392-163,2 86-375,-24-350 276,-2 72-655,-12-38-2716,14-73 3355,0 1 0,0 0 0,-1 0 0,1-1 0,0 1 0,0 0 0,0 0 0,0-1 0,-1 1 1,1 0-1,0-1 0,-1 1 0,1 0 0,-1-1 0,1 1 0,-1-1 0,1 1 0,-1-1 0,1 1 0,-1-1 0,1 1 0,-1-1 0,0 1 0,1-1 0,-1 0 0,1 1 0,-1-1 0,0 0 0,0 1 1,1-1-1,-1 0 0,0 0 0,0 0 0,1 0 0,-1 0 0,0 0 0,1 0 0,-2 0 0,0-1-166,1 0-1,0 0 1,-1 0-1,1 0 1,0 0-1,0 0 1,-1 0-1,1-1 1,0 1 0,0 0-1,0-1 1,1 1-1,-1-1 1,0 1-1,0-1 1,0-2-1,-7-23-4168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8.506"/>
    </inkml:context>
    <inkml:brush xml:id="br0">
      <inkml:brushProperty name="width" value="0.025" units="cm"/>
      <inkml:brushProperty name="height" value="0.025" units="cm"/>
    </inkml:brush>
  </inkml:definitions>
  <inkml:trace contextRef="#ctx0" brushRef="#br0">26 0 4420,'-2'8'-69,"-5"17"581,2 1-1,0-1 1,2 1 0,1-1 0,1 1 0,1 0-1,5 34 1,0-16-217,3 1 0,1-2 0,24 67 0,-33-107-173,23 47-447,-5-32 889,-17-17-474,-1-1 0,1 0 0,0 0 0,-1 1-1,1-1 1,0 0 0,0 0 0,-1 0 0,1 0 0,0 0 0,0 0 0,-1 0 0,1 0 0,0 0 0,-1 0-1,1 0 1,0-1 0,0 1 0,-1 0 0,1 0 0,0-1 0,-1 1 0,1 0 0,0-1 0,-1 1 0,1-1-1,-1 1 1,1-1 0,1-2 68,-1 1-1,1-1 0,-1 0 0,0 1 1,0-1-1,-1 0 0,1 0 0,0 0 1,-1 1-1,0-1 0,0 0 0,0-4 1,7-31-249,2 21-37,-2 1 0,0-1 0,5-23 0,-3-23-3908,-9 33 379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8.880"/>
    </inkml:context>
    <inkml:brush xml:id="br0">
      <inkml:brushProperty name="width" value="0.025" units="cm"/>
      <inkml:brushProperty name="height" value="0.025" units="cm"/>
    </inkml:brush>
  </inkml:definitions>
  <inkml:trace contextRef="#ctx0" brushRef="#br0">0 207 7976,'0'0'1430,"0"10"-714,0 0-544,1-1 1,0 0-1,0 0 0,1 0 1,0 0-1,1 0 1,-1 0-1,2 0 1,-1-1-1,1 1 1,1-1-1,5 9 1,-5-10-85,0-1-1,1 1 1,-1-1 0,1 0 0,1 0 0,-1-1 0,1 0-1,10 6 1,-15-10-59,0 0-1,0 0 1,-1 0 0,1 0-1,0-1 1,1 1-1,-1-1 1,0 1 0,0-1-1,0 0 1,0 0-1,0 0 1,0 0 0,0 0-1,0 0 1,1 0-1,-1-1 1,0 1 0,0-1-1,0 0 1,0 0-1,0 1 1,-1-1 0,1 0-1,0-1 1,0 1-1,0 0 1,-1 0 0,1-1-1,-1 1 1,1-1-1,-1 1 1,0-1 0,1 0-1,-1 0 1,0 1-1,0-1 1,1-2 0,7-16 47,0 0 1,-1 0 0,-1-1-1,-1 0 1,-1 0 0,3-30-1,2-69-3639,-9 38-1338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9.226"/>
    </inkml:context>
    <inkml:brush xml:id="br0">
      <inkml:brushProperty name="width" value="0.025" units="cm"/>
      <inkml:brushProperty name="height" value="0.025" units="cm"/>
    </inkml:brush>
  </inkml:definitions>
  <inkml:trace contextRef="#ctx0" brushRef="#br0">24 224 10474,'0'0'539,"-4"9"790,-1 1-777,3-6-351,0-1 1,1 1-1,-1-1 1,1 1-1,-1 0 0,1-1 1,0 1-1,0 0 0,1 0 1,-1 0-1,1 4 0,0-7-168,0-1 0,0 0 0,0 1 0,0-1 0,0 0 0,0 1 0,0-1 0,0 0 0,0 0 0,0 1 0,0-1 0,0 0-1,0 1 1,0-1 0,0 0 0,1 0 0,-1 1 0,0-1 0,0 0 0,0 1 0,0-1 0,1 0 0,-1 0 0,0 0 0,0 1-1,0-1 1,1 0 0,-1 0 0,0 0 0,0 0 0,1 1 0,-1-1 0,0 0 0,1 0 0,-1 0 0,0 0 0,0 0 0,1 0-1,-1 0 1,0 0 0,1 0 0,15-7 677,14-17 139,-16 5-679,-1 0 0,0 0 0,-2-1-1,0 0 1,-1-1 0,-1-1 0,-1 1 0,-1-1 0,-1-1 0,6-40-1,16 99-580,22 28-69,1-23-1675,7 8-3356,-33-20 1603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9.838"/>
    </inkml:context>
    <inkml:brush xml:id="br0">
      <inkml:brushProperty name="width" value="0.025" units="cm"/>
      <inkml:brushProperty name="height" value="0.025" units="cm"/>
    </inkml:brush>
  </inkml:definitions>
  <inkml:trace contextRef="#ctx0" brushRef="#br0">89 0 9449,'0'0'7922,"-1"15"-8103,-59 903 1617,37-486-1858,19 1 0,61 511 0,-36-786 372,9 96-1773,-28-211-610,-4-15-2250,-1-18 732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0.307"/>
    </inkml:context>
    <inkml:brush xml:id="br0">
      <inkml:brushProperty name="width" value="0.025" units="cm"/>
      <inkml:brushProperty name="height" value="0.025" units="cm"/>
    </inkml:brush>
  </inkml:definitions>
  <inkml:trace contextRef="#ctx0" brushRef="#br0">1 199 10730,'4'58'1518,"3"0"0,24 99 1,49 110-531,-49-169 350,-27-84-1309,10 29 57,-13-41-90,-1 0-1,1-1 0,0 1 1,0-1-1,-1 1 0,1 0 1,1-1-1,-1 1 0,0-1 1,0 0-1,0 1 1,1-1-1,-1 0 0,1 0 1,-1 0-1,1 0 0,-1 0 1,3 1-1,-3-2-2,0 0-1,0-1 1,-1 1-1,1 0 1,0-1-1,0 1 1,-1 0-1,1-1 1,0 1 0,-1-1-1,1 1 1,0-1-1,-1 1 1,1-1-1,-1 0 1,1 1-1,-1-1 1,1 0-1,-1 1 1,1-1 0,-1 0-1,0 1 1,1-1-1,-1 0 1,0 0-1,0 0 1,1 1-1,-1-1 1,0 0-1,0 0 1,0 0 0,0-1-1,4-33 157,-4 30-121,8-117 189,5 0 1,6 0-1,57-200 1,-42 202-6037,-24 69-395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0.825"/>
    </inkml:context>
    <inkml:brush xml:id="br0">
      <inkml:brushProperty name="width" value="0.025" units="cm"/>
      <inkml:brushProperty name="height" value="0.025" units="cm"/>
    </inkml:brush>
  </inkml:definitions>
  <inkml:trace contextRef="#ctx0" brushRef="#br0">1 348 10922,'0'0'7122,"10"4"-7005,-9-3-112,2 1 16,0-1-1,0 0 1,0 1-1,0-1 1,0 0 0,0 0-1,0-1 1,0 1-1,0 0 1,1-1 0,-1 0-1,0 0 1,0 0 0,0 0-1,1-1 1,-1 1-1,0-1 1,0 0 0,0 0-1,0 0 1,0 0-1,0 0 1,0-1 0,0 1-1,-1-1 1,1 0-1,4-4 1,13-12 142,-1-1-1,-1-1 1,-1 0-1,-1-1 1,19-35 0,-26 41-15,-1 0 0,-1-1 0,0 1 0,-1-2 0,-1 1 0,-1-1 0,0 1 0,-1-1 0,1-28 0,-14 65 556,-3 36-732,2 0-1,3 0 0,2 0 0,2 84 0,5-127-210,-1-1-1,2 1 0,0-1 1,0 0-1,1 0 0,5 12 1,32 65-5305,-39-87 5345,15 35-4403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1.729"/>
    </inkml:context>
    <inkml:brush xml:id="br0">
      <inkml:brushProperty name="width" value="0.025" units="cm"/>
      <inkml:brushProperty name="height" value="0.025" units="cm"/>
    </inkml:brush>
  </inkml:definitions>
  <inkml:trace contextRef="#ctx0" brushRef="#br0">38 84 5894,'0'-8'832,"4"-32"1151,-3 5 4218,-12 64-2960,-4 77-3060,4 0 1,6 205-1,6-190-112,53 1705-4184,-24-1503 4154,13 302 76,-57-261 1856,4-179-1203,5-128-1313,5-57-570,-6-2-6973,0-5 294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2.209"/>
    </inkml:context>
    <inkml:brush xml:id="br0">
      <inkml:brushProperty name="width" value="0.025" units="cm"/>
      <inkml:brushProperty name="height" value="0.025" units="cm"/>
    </inkml:brush>
  </inkml:definitions>
  <inkml:trace contextRef="#ctx0" brushRef="#br0">0 330 12043,'0'0'614,"2"10"160,14 71 554,38 107-1,1 2-1152,-54-183-168,18 56 507,-18-58-473,1-1-1,0 1 1,0-1-1,0 0 0,1 1 1,-1-1-1,1 0 1,0-1-1,0 1 1,8 6-1,-9-9-33,0 1-1,0-1 1,1 0 0,-1 0 0,0-1 0,1 1-1,-1 0 1,1-1 0,0 1 0,-1-1-1,1 0 1,-1 0 0,1 0 0,-1 0-1,1 0 1,-1-1 0,1 1 0,-1-1-1,1 0 1,-1 1 0,1-1 0,-1 0-1,0 0 1,1-1 0,2-1 0,-1 1-4,-1-1 1,1 0-1,-1 1 1,1-1-1,-1-1 0,0 1 1,0 0-1,-1-1 1,1 1-1,-1-1 1,1 0-1,-1 0 1,3-7-1,0-17 4,0 0 0,-2 0 1,-1 0-1,-1-1 0,-4-41 0,1-6-87,2-200-1466,0 91-3656,0 68-2998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997"/>
    </inkml:context>
    <inkml:brush xml:id="br0">
      <inkml:brushProperty name="width" value="0.025" units="cm"/>
      <inkml:brushProperty name="height" value="0.025" units="cm"/>
    </inkml:brush>
  </inkml:definitions>
  <inkml:trace contextRef="#ctx0" brushRef="#br0">74 1 9801,'-9'2'192,"-54"9"428,64-11-610,-1 1 1,0-1-1,1 0 1,-1 0-1,0 0 1,1 0-1,-1 0 1,0 0-1,1 1 1,-1-1-1,0 0 1,1 0-1,-1 1 1,0-1-1,0 0 1,1 0-1,-1 1 1,0-1-1,0 0 1,0 0-1,1 1 1,-1-1-1,0 0 1,0 1-1,0-1 1,0 0 0,0 1-1,0-1 1,0 0-1,1 1 1,-1-1-1,0 1 1,0-1-1,0 0 1,0 1-1,-1-1 1,1 0-1,0 1 1,0-1-1,0 0 1,0 1-1,0-1 1,0 0-1,-1 1 1,1-1-1,0 0 1,0 1-1,0-1 1,-1 0-1,1 0 1,0 1-1,0-1 1,-1 0-1,1 0 1,0 0-1,-1 1 1,1-1-1,0 0 1,0 0-1,-1 0 1,1 0-1,0 1 1,-1-1-1,1 0 1,-1 0-1,1 0 1,0 0-1,-1 0 1,1 0-1,25 11 120,29 4 358,1-2 0,1-3 1,64 4-1,176-3-440,-180-9 22,143 3-110,734 32 1436,-247 9-1623,-248-26-3678,-285-15 755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6.751"/>
    </inkml:context>
    <inkml:brush xml:id="br0">
      <inkml:brushProperty name="width" value="0.025" units="cm"/>
      <inkml:brushProperty name="height" value="0.025" units="cm"/>
    </inkml:brush>
  </inkml:definitions>
  <inkml:trace contextRef="#ctx0" brushRef="#br0">86 105 15182,'0'0'3737,"-3"12"-3299,-22 83 150,10-47 186,2 1 0,2 1 0,-7 96-1,18-143-731,0 1-1,0 0 1,1-1-1,0 1 0,-1 0 1,1-1-1,1 1 0,-1-1 1,0 1-1,1-1 0,0 1 1,0-1-1,0 0 0,0 0 1,4 4-1,-4-5 15,-1-1-1,1 0 1,-1 0-1,1 0 1,0 0 0,-1 0-1,1 0 1,0 0-1,0-1 1,0 1 0,-1-1-1,1 1 1,0-1-1,0 0 1,0 1 0,0-1-1,0 0 1,0 0-1,0-1 1,0 1-1,-1 0 1,1-1 0,0 1-1,0-1 1,0 1-1,0-1 1,-1 0 0,1 0-1,0 0 1,-1 0-1,1 0 1,-1 0 0,3-2-1,-1-1-20,1 0 0,-1 0 0,1-1 0,-1 1 0,-1-1 0,1 0 0,-1 0 0,1 0 0,-2 0 0,1 0 0,0-1 0,-1 1 0,0 0 0,0-1 0,-1 1 0,1-1 0,-1 1 0,-1-8 0,1 2-16,-1-1-1,0 1 0,-1 0 0,0 0 1,-1 0-1,0 0 0,-8-20 1,1 21-303,6 19 22,3 23 43,1-29 252,-1 0-38,1 0 0,0 1 0,1-1 0,-1 0 0,1 1 0,-1-1 0,1 0 0,0 0 0,0 0 0,0 0 0,0 0 0,1 0 0,-1 0 0,1 0 0,0 0 0,0-1 0,0 1 0,0-1 0,0 1 0,1-1 1,3 3-1,-2-3 18,0 0 0,1 0 0,-1 0 0,0-1 0,1 1 0,-1-1 0,1 0 0,0-1 0,-1 1 0,1-1 0,-1 0 0,1 0 0,0-1 0,8-1 0,-8 1 5,0 0 0,0-1 0,-1 1 0,1-1 0,0 0 0,-1-1 0,0 1 0,0-1 0,1 1 0,-1-2 0,-1 1 0,1 0 0,0-1 0,-1 1 0,0-1 1,0 0-1,4-7 0,-3 5-1,0-1 0,-1 0 0,0 0 0,0 0 0,-1 0 0,1 0 0,-2-1 0,1 1 0,-1-1 0,0-11 0,-18 73-508,14-37 779,0 0 1,1 0-1,1 0 0,1 30 0,1-45-257,-1 0-1,1-1 0,-1 1 0,1 0 1,-1-1-1,1 1 0,0-1 1,0 1-1,0-1 0,0 1 0,0-1 1,0 1-1,0-1 0,0 0 0,0 0 1,1 0-1,-1 1 0,1-1 0,-1-1 1,1 1-1,-1 0 0,1 0 1,-1 0-1,1-1 0,0 1 0,-1-1 1,1 1-1,0-1 0,-1 0 0,1 0 1,0 0-1,0 0 0,-1 0 0,1 0 1,0 0-1,-1 0 0,3-1 1,2 0 38,0 0 0,-1 0 0,1-1 0,-1 1 0,0-1 1,1 0-1,-1-1 0,0 1 0,0-1 0,7-5 1,-5 1-54,0 0 0,-1-1 1,0 1-1,0-1 0,-1 0 1,0-1-1,5-12 0,-7 16-40,-1-1 0,0 1-1,0 0 1,-1-1-1,1 1 1,-1-1 0,0 0-1,-1 1 1,0-1 0,0 0-1,0 1 1,0-1-1,-1 1 1,-1-8 0,1 13 10,1 0 0,0 0 1,-1 0-1,1 0 1,0 0-1,-1 0 0,1 0 1,0 0-1,0 0 1,-1 0-1,1 0 0,0 0 1,-1 0-1,1 1 0,0-1 1,0 0-1,-1 0 1,1 0-1,0 0 0,0 1 1,-1-1-1,1 0 1,0 0-1,0 1 0,0-1 1,-1 0-1,1 0 1,0 1-1,0-1 0,0 0 1,0 0-1,0 1 0,0-1 1,-1 0-1,1 1 1,0-1-1,0 0 0,0 1 1,0-1-1,0 0 1,0 1-1,0-1 0,0 0 1,0 0-1,1 1 1,-1-1-1,-6 19-19,4-13 50,1 0 0,0 0-1,0 1 1,1-1 0,0 1 0,0-1 0,2 13-1,-1-17-5,-1-1 0,1 1 0,0 0 0,-1 0-1,1-1 1,0 1 0,0 0 0,0-1 0,0 1-1,0-1 1,1 1 0,-1-1 0,0 0 0,1 0 0,-1 1-1,1-1 1,0 0 0,-1 0 0,1 0 0,0-1-1,-1 1 1,1 0 0,0-1 0,0 1 0,-1-1 0,1 1-1,0-1 1,0 0 0,0 0 0,0 0 0,2 0-1,9 0 14,1-1-1,0 0 0,-1-1 0,0 0 0,1-1 0,-1-1 0,0 0 1,0 0-1,-1-2 0,1 1 0,-1-2 0,0 0 0,-1 0 0,0-1 0,0 0 1,-1-1-1,14-13 0,-18 16-16,0 1-1,0-1 1,-1 0 0,0 0-1,0 0 1,0-1 0,-1 1-1,0-1 1,0 0 0,0-1-1,-1 1 1,0-1 0,-1 1-1,0-1 1,2-9 0,-4 16-14,0 1 1,0-1 0,0 1-1,0-1 1,0 0 0,0 1-1,0-1 1,0 1 0,-1-1 0,1 1-1,0-1 1,0 0 0,0 1-1,-1-1 1,1 1 0,0-1-1,-1 1 1,1-1 0,0 1-1,-1 0 1,1-1 0,-1 1 0,1-1-1,-1 1 1,1 0 0,-1-1-1,1 1 1,-1 0 0,1 0-1,-1-1 1,1 1 0,-1 0-1,-23 3-220,-19 19-10,35-17 228,1 1-1,-1 0 1,1 1 0,1 0 0,-1 0-1,1 0 1,0 1 0,1-1 0,0 1-1,0 1 1,1-1 0,0 1-1,0 0 1,1 0 0,0 0 0,0 0-1,1 0 1,-1 19 0,3-27 10,0 0 0,0 0 0,0 0 0,0 0 0,0 0 0,1 0 0,-1 0 0,0 0 0,1 0 0,-1 0 0,0 0 0,1-1 0,-1 1 0,1 0 0,0 0 0,-1-1 0,1 1 0,0 0 0,-1 0 0,1-1 0,0 1 0,0-1 0,-1 1 0,1-1 0,0 1 0,0-1 0,1 1 0,34 3 189,-27-5-140,0 0 0,0 0 0,0-1 0,-1 0 0,17-7 0,0-5-21,-1-1 1,0-1-1,-1-2 1,-1 0 0,0-1-1,-2-1 1,0-1-1,-1-1 1,-1 0-1,-2-2 1,0 0-1,24-50 1,-36 66-49,-2 0 0,1 1 0,-1-1 0,0 0 0,0 0 0,-1 0 1,0-1-1,-1 1 0,0 0 0,-1-9 0,1 17 5,0-1 0,-1 0-1,1 0 1,0 0 0,-1 0 0,1 0 0,-1 0 0,1 0 0,-1 1 0,1-1 0,-1 0-1,0 0 1,1 1 0,-1-1 0,0 0 0,1 1 0,-1-1 0,0 1 0,0-1 0,0 1-1,0-1 1,0 1 0,1 0 0,-1-1 0,0 1 0,0 0 0,0 0 0,0 0 0,0 0-1,0-1 1,0 1 0,0 1 0,0-1 0,0 0 0,0 0 0,0 0 0,0 0 0,0 1-1,0-1 1,0 0 0,0 1 0,-1 0 0,-2 1-34,0 0-1,0 0 1,0 0 0,0 0 0,0 1-1,0-1 1,-6 7 0,-6 10 44,1 0-1,1 1 1,0 1-1,2 0 1,-11 26 0,16-33 21,1 1 1,1 0-1,1 0 1,0 0 0,0 0-1,2 0 1,0 1-1,1-1 1,1 20-1,0-32-9,0-1-1,0 0 1,1 1-1,-1-1 0,1 0 1,0 0-1,0 1 1,0-1-1,0 0 1,0 0-1,0 0 0,0 0 1,1 0-1,-1-1 1,1 1-1,-1 0 0,1-1 1,0 1-1,0-1 1,2 2-1,0 0 19,0-2 0,0 1-1,1 0 1,-1-1 0,0 0 0,1 0-1,-1 0 1,1 0 0,8-1 0,-1 0 25,0 0 0,-1-2 0,1 1 0,-1-2 0,1 1 0,-1-2 0,15-5 0,-4-2 1,-1 0 0,0-2-1,-1 0 1,0-1-1,-1-1 1,-1-1-1,31-34 1,-40 39-63,0 0 1,0-1 0,-1-1-1,-1 1 1,0-1-1,0 0 1,-2-1 0,0 1-1,0-1 1,-1 0-1,-1-1 1,0 1 0,-1 0-1,0-17 1,-1 30 2,-1 0-1,0 0 1,0 0 0,0 0 0,0 0 0,0 0 0,-1 0-1,1 0 1,0 0 0,0 0 0,-1 0 0,1 0 0,0 0 0,-1 0-1,1 0 1,-1 1 0,1-1 0,-1 0 0,0 0 0,1 0-1,-1 1 1,0-1 0,1 0 0,-1 1 0,0-1 0,0 1-1,-1-2 1,0 2-27,1 0-1,-1-1 1,0 1-1,0 0 1,0 0-1,1 0 1,-1 0-1,0 0 1,0 1-1,0-1 1,0 1-1,1-1 1,-4 2-1,-2 1-78,0 0 0,0 1 0,1-1 0,-1 2 0,-11 9 0,4 0 174,0 0 0,1 2 0,1-1 0,0 2-1,1 0 1,1 0 0,0 1 0,2 0 0,0 0-1,1 1 1,1 0 0,1 0 0,0 1-1,-3 32 1,8-48-21,0 0 1,0-1-1,0 1 0,1 0 0,-1 0 1,1-1-1,0 1 0,0-1 0,0 1 1,1 0-1,-1-1 0,1 0 0,-1 1 1,1-1-1,0 0 0,1 0 0,4 5 0,-2-4-2,-1 0 0,1 0-1,0-1 1,1 0 0,-1 0-1,1 0 1,-1-1 0,1 1-1,0-1 1,7 1 0,2 0 7,1 0 0,0-2 0,0 0 0,0 0 1,1-2-1,-1 0 0,26-5 0,-36 5-32,0 0 0,-1 0 1,1-1-1,0 0 0,-1 0 0,1-1 1,-1 1-1,0-1 0,0 0 0,0-1 0,0 1 1,-1-1-1,1 0 0,-1 0 0,0 0 1,0-1-1,0 0 0,-1 1 0,0-1 0,0 0 1,0-1-1,0 1 0,-1 0 0,0-1 1,0 0-1,0 1 0,-1-1 0,0 0 1,0 0-1,0-8 0,-1 12-20,0 1 1,0 0-1,0 0 0,0 0 1,-1 0-1,1 0 1,0 0-1,0 0 0,-1 0 1,1 0-1,-1 0 0,1 0 1,-1 0-1,1 0 0,-1 0 1,0 1-1,1-1 0,-1 0 1,0 0-1,1 0 1,-1 1-1,0-1 0,0 0 1,0 1-1,0-1 0,-1 0 1,-1 1-17,1-1 1,0 1 0,-1-1-1,1 1 1,-1 0-1,1 0 1,0 0 0,-1 0-1,1 1 1,0-1 0,-4 2-1,-1 0-13,0 0 0,0 1 0,1 0-1,-1 0 1,1 0 0,0 1 0,-7 5-1,8-4 27,0 1 1,0-1-1,1 1 0,0-1 0,0 1 0,0 1 0,1-1 1,-4 9-1,6-14 13,1 0 1,-1 0 0,1 0-1,0 0 1,-1 1 0,1-1-1,0 0 1,0 0-1,0 1 1,0-1 0,0 0-1,0 0 1,0 1 0,0-1-1,1 0 1,-1 0 0,0 1-1,1-1 1,-1 0 0,1 0-1,-1 0 1,1 0 0,-1 1-1,1-1 1,0 0-1,0 0 1,0 0 0,-1-1-1,1 1 1,0 0 0,0 0-1,0 0 1,0-1 0,1 1-1,-1 0 1,0-1 0,0 1-1,0-1 1,0 1 0,1-1-1,-1 0 1,0 0-1,0 1 1,1-1 0,-1 0-1,0 0 1,0 0 0,1 0-1,-1 0 1,3-1 0,14 0-182,1 0 1,-1-2-1,0 0 1,1-1 0,-1 0-1,-1-2 1,24-10-1,5 0-59,-45 15 255,-1 1 0,1-1 0,0 1 0,0-1-1,0 1 1,0-1 0,0 1 0,0 0 0,0-1 0,0 1 0,0 0 0,0 0-1,0 0 1,0 0 0,0 0 0,0 0 0,0 0 0,0 0 0,0 0-1,0 0 1,0 1 0,0-1 0,0 0 0,0 1 0,0-1 0,-1 1 0,1-1-1,0 1 1,0-1 0,0 1 0,0 0 0,-1-1 0,1 1 0,0 0 0,-1 0-1,1-1 1,0 1 0,-1 0 0,1 0 0,-1 0 0,1 0 0,-1 0 0,0 0-1,1 0 1,-1 0 0,0 0 0,0 0 0,0 0 0,0 0 0,1 0 0,-1 0-1,-1 0 1,1 1 0,0 0 21,1 0-1,-1 1 1,0-1-1,1 0 0,0 0 1,-1 1-1,1-1 1,0 0-1,0 0 1,0 0-1,1 0 1,-1 0-1,0 0 1,1-1-1,-1 1 1,1 0-1,-1-1 0,5 3 1,-2-1-15,1-2 0,0 1 0,1 0 0,-1-1 0,0 0 0,0 0 0,0-1 0,1 1 0,-1-1 0,9-1 0,-10 1-735,0-1 0,0 1 0,0-1 0,0 0 0,0 0 0,0 0 0,-1-1 0,6-2 0,7-8-7509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2.886"/>
    </inkml:context>
    <inkml:brush xml:id="br0">
      <inkml:brushProperty name="width" value="0.025" units="cm"/>
      <inkml:brushProperty name="height" value="0.025" units="cm"/>
    </inkml:brush>
  </inkml:definitions>
  <inkml:trace contextRef="#ctx0" brushRef="#br0">65 517 2819,'0'0'1959,"-5"12"-534,-9 26-190,3 0 0,1 0 0,1 1 0,2 0 0,-1 56 0,20-104-290,6-22-86,-1 0 0,-2-1-1,-1-1 1,12-44 0,-13 38-616,12-32 25,-3 0 0,-4-2 0,-2 0 0,-4-1-1,4-127 1,-35 368-60,19-159-209,-1 4-22,1 0 0,0-1 0,1 1 1,1 0-1,3 17 0,-3-25 1,-1-1 1,0 1-1,1-1 1,0 0-1,0 0 0,0 1 1,0-1-1,0-1 1,1 1-1,-1 0 0,1-1 1,0 1-1,0-1 1,0 0-1,0 0 0,0 0 1,0 0-1,1 0 1,-1-1-1,1 0 0,-1 1 1,5 0-1,26 5-181,10 5-3641,-41-11 3281,0 1-1,0 0 1,0 0 0,-1 0-1,1 0 1,-1 0 0,1 1-1,-1-1 1,0 1 0,0 0-1,0 0 1,3 5-1,11 24-5970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7:24.858"/>
    </inkml:context>
    <inkml:brush xml:id="br0">
      <inkml:brushProperty name="width" value="0.025" units="cm"/>
      <inkml:brushProperty name="height" value="0.025" units="cm"/>
    </inkml:brush>
  </inkml:definitions>
  <inkml:trace contextRef="#ctx0" brushRef="#br0">427 95 6118,'0'0'1649,"-5"-8"-122,1 2-1321,0 0 0,-1 0 0,0 0 0,0 0 0,-1 1 0,1 0 0,-1 0 0,0 0 0,-1 1 0,1 0 0,-1 0 0,0 1-1,0 0 1,0 0 0,0 1 0,0-1 0,-1 1 0,-9-1 0,9 2-163,0-1 0,0 1-1,0 0 1,0 1 0,0 0-1,0 0 1,0 1 0,0 0 0,0 0-1,0 1 1,0 0 0,1 0-1,-1 1 1,1 0 0,-1 0-1,1 1 1,0 0 0,0 0 0,1 1-1,-1 0 1,1 0 0,0 0-1,0 1 1,1 0 0,0 0 0,0 0-1,0 1 1,1 0 0,-7 12-1,-3 9-62,1 1 0,2 0 0,1 1 0,1 1 0,2-1 0,-7 53 0,12-61 4,0 1-1,2 0 1,0-1 0,2 1-1,0-1 1,2 1-1,0-1 1,1 0 0,17 42-1,-17-54 23,-1 0 0,1-1 0,1 0 0,0 0-1,0 0 1,1-1 0,0 1 0,1-2 0,-1 1 0,1-1 0,1 0 0,-1-1-1,1 0 1,0 0 0,1-1 0,-1 0 0,1-1 0,0 0 0,1-1 0,-1 0-1,0 0 1,1-1 0,-1 0 0,1-1 0,0 0 0,0-1 0,-1 0 0,1-1-1,0 0 1,-1-1 0,1 0 0,-1 0 0,1-1 0,-1-1 0,0 0-1,0 0 1,-1-1 0,1 0 0,15-11 0,1-4 327,0-2 0,-2 0-1,0-2 1,-1-1 0,-2 0 0,0-2 0,-2 0 0,16-31-1,-24 37-188,0 0 1,-1-1-1,-1 0 0,-1 0 0,-1-1 0,-2 0 0,0 0 0,-1-1 0,-1 0 0,-1 1 0,-1-1 0,-3-24 1,1 42-136,0 0 1,0 1 0,0-1-1,-1 0 1,0 1 0,0 0-1,0-1 1,-1 1 0,1 0-1,-1 0 1,-1 0 0,1 0-1,-1 1 1,0 0 0,0-1-1,-7-5 1,3 5-3,1 0 0,-2 0 1,1 1-1,-1 0 0,1 0 0,-1 1 0,0 0 0,0 1 1,-14-2-1,-4 1-62,0 1 0,0 1 0,0 2-1,0 1 1,0 1 0,-32 8 0,-48 13-273,37-5-2680,77-20-2742,13-8 855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8:36.417"/>
    </inkml:context>
    <inkml:brush xml:id="br0">
      <inkml:brushProperty name="width" value="0.025" units="cm"/>
      <inkml:brushProperty name="height" value="0.025" units="cm"/>
    </inkml:brush>
  </inkml:definitions>
  <inkml:trace contextRef="#ctx0" brushRef="#br0">1389 220 1409,'-9'-14'1639,"-4"-6"-1492,0 1 0,-31-33 0,37 44-37,-1 1 1,0 0 0,0 1 0,-1 0 0,0 0 0,0 1 0,0 0 0,0 0 0,-1 1 0,-20-6-1,5 6 185,-1 1 0,1 1-1,-49 3 1,51 0 11,1 0 0,-1-2 1,0 0-1,1-2 0,-32-7 1,25 0-34,22 7-131,-1 0 0,0 1 1,1 0-1,-1 0 0,-13-1 1,17 3-117,1 0 1,-1 1 0,1-1-1,-1 1 1,1 0 0,0 0-1,-1 0 1,1 0 0,0 1-1,0-1 1,0 1 0,0 0-1,0 0 1,0 0 0,0 0-1,1 0 1,-3 3-1,-10 12-26,0 0-1,2 1 1,0 0-1,1 1 1,1 1-1,0 0 0,2 0 1,-10 31-1,5-9 0,3 2-1,1-1 1,-5 60 0,-15 789-602,30-866 594,1 1 0,1 0 0,1-1 0,2 1 0,0-1 0,2 0 1,18 46-1,-20-60-10,1-1 1,1 0-1,0 0 1,0-1-1,1 0 1,0 0-1,1 0 1,0-1 0,0-1-1,1 1 1,0-2-1,1 1 1,0-1-1,0-1 1,0 0-1,1-1 1,0 0-1,18 5 1,-10-5 32,-1-1 1,1 0-1,0-2 1,0 0-1,1-1 1,-1-1-1,0-1 0,0-1 1,35-8-1,-27 2-2,-1 0 0,0-2 0,0-1 0,-1-2 0,-1 0 0,29-20 0,0-8 1,-1-2 1,-2-3 0,-2-2-1,-2-2 1,40-56-1,-21 19-227,107-185-1,-140 210 82,-3-2 0,-3-1 0,-3-1 0,17-76 0,-34 115 142,-2-1 0,-1 0 0,-1 0 0,-2 0 1,-1 0-1,-4-41 0,2 56 74,-1-1 1,0 1-1,0 0 0,-1 0 1,-1 1-1,0-1 1,-1 1-1,-1 0 1,1 0-1,-2 1 1,0 0-1,0 0 0,-1 1 1,0 0-1,-15-12 1,4 8 123,-1 0 1,-1 1 0,0 1 0,0 1-1,-1 1 1,-1 1 0,0 1-1,0 1 1,0 1 0,-36-3-1,-5 2 30,-1 3 0,-118 9 0,115 4-250,0 2 1,0 3-1,2 4 1,0 2-1,1 3 1,1 3-1,1 3 1,2 3-1,1 2 1,1 3 0,-72 59-1,91-62-222,1 1 0,3 3-1,0 0 1,-60 87 0,75-91-142,1 0 0,2 2 0,2 0 1,1 2-1,2-1 0,1 2 0,-7 43 0,3 18-1133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50.701"/>
    </inkml:context>
    <inkml:brush xml:id="br0">
      <inkml:brushProperty name="width" value="0.025" units="cm"/>
      <inkml:brushProperty name="height" value="0.025" units="cm"/>
    </inkml:brush>
  </inkml:definitions>
  <inkml:trace contextRef="#ctx0" brushRef="#br0">2551 80 4933,'0'0'3101,"-8"-9"-2401,2 2-393,-1 1 0,0-1-1,0 1 1,-1 1 0,0-1 0,0 1 0,0 1 0,0 0 0,-1 0 0,1 0 0,-1 1 0,0 0 0,-12-1 0,7 2 87,1 2 0,-1 0 1,0 0-1,0 1 0,0 1 0,0 0 0,0 1 0,1 0 1,0 1-1,-1 1 0,1 0 0,-17 10 0,-13 10-554,2 2 0,-47 39 0,13-10 481,23-20-334,3-3-53,2 2 1,1 1-1,1 3 0,-68 78 0,-195 299-1538,212-282 437,-16 30 1159,7 6 0,8 4 0,-145 362 0,119-222-589,-170 470 1438,229-583-18,-72 410 0,112-452-704,7 1 0,8 0-1,13 200 1,3-284-16,4 1 0,4-1 1,32 101-1,-27-121-93,1-1 1,4-2-1,1 0 1,3-2-1,41 56 0,-25-46-57,3-2 0,3-2 0,113 99-1,-137-134 22,0-2 0,2 0 0,1-2 0,0-1 0,1-1 0,0-2 0,1-1 0,1-2 0,0 0 0,1-3 0,35 5 0,-33-10 79,1-2 0,-1-1 1,1-1-1,-1-3 0,0-1 1,67-18-1,-45 5 31,-1-4 0,0-1 0,70-42 1,-10-5-80,-3-4 0,-3-6 1,-4-4-1,-4-5 0,-4-4 1,-3-5-1,-6-3 0,-3-4 1,-6-4-1,-4-4 0,-5-3 1,98-216-1,-67 85-67,-11-4-1,89-391 1,-113 305-31,37-516-1,-80-276 153,-29 1057-36,-3 0-1,-3 0 1,-3 1-1,-3 1 1,-44-119-1,48 158-14,-2 1 0,-2 0-1,-1 1 1,0 1 0,-3 0-1,0 2 1,-1 0 0,-2 1 0,0 2-1,-2 0 1,-1 2 0,0 0-1,-1 2 1,-49-25 0,37 25-4,-2 2 0,-1 2 0,0 2 1,0 2-1,-1 1 0,-1 3 0,1 1 0,-1 2 0,-78 4 1,61 4-535,0 2 0,-74 19 0,62-6-2321,-102 40 0,56-9-3384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58.788"/>
    </inkml:context>
    <inkml:brush xml:id="br0">
      <inkml:brushProperty name="width" value="0.025" units="cm"/>
      <inkml:brushProperty name="height" value="0.025" units="cm"/>
    </inkml:brush>
  </inkml:definitions>
  <inkml:trace contextRef="#ctx0" brushRef="#br0">16465 277 7847,'0'0'-1719,"-1"8"3353,1-7-1525,-4 40 1060,4-39-917,-1 1 0,0 0-1,1 0 1,-1-1 0,0 1 0,0 0 0,0-1 0,-1 1-1,1-1 1,-1 1 0,1-1 0,-1 0 0,0 0 0,-3 4-1,3-5-77,0 0-1,0-1 0,0 1 1,0-1-1,0 1 0,0-1 0,0 0 1,0 0-1,0 0 0,0 0 1,0 0-1,-2-1 0,-23 3-258,-1 7 321,0 0-1,-1-2 1,1-2-1,-1 0 1,0-2 0,-36 0-1,-55-2 737,-199-25 0,-658-52-826,881 72-132,-723-3 67,542 10-66,-474 31-245,18 1-15,-955-65 335,1068 0-93,-708-16-47,532 5 154,4-49 5,758 86-108,-2075-131 607,628 192 572,273-27-1174,921-29-7,-549 14 1,150-20 790,680 6-792,-1-1-1,1 1 1,-1 1 0,1-1-1,-1 1 1,1 0-1,0 1 1,0-1-1,0 1 1,0 0-1,0 1 1,1-1 0,-1 1-1,1 0 1,0 1-1,0-1 1,1 1-1,-1 0 1,-6 10-1,-3 6-397,2 0 0,0 0 0,-18 47 0,28-61-1642,8-9-5755,6-12 494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14.127"/>
    </inkml:context>
    <inkml:brush xml:id="br0">
      <inkml:brushProperty name="width" value="0.025" units="cm"/>
      <inkml:brushProperty name="height" value="0.025" units="cm"/>
    </inkml:brush>
  </inkml:definitions>
  <inkml:trace contextRef="#ctx0" brushRef="#br0">67 121 6983,'0'0'2055,"-10"0"-368,-30 1-134,24-5 917,17-6-1390,17-8-220,-1 9-628,1 1 0,0 1 0,1 0-1,-1 1 1,36-6 0,101-7 406,-137 17-559,792-17 574,-560 20-569,814 39 301,-822-7 4,-108-13-149,188 5 1,-311-25-207,-1 0 0,0-1 0,1 0 0,-1-1 1,0 0-1,12-4 0,-19 5-178,0-1-1,0 1 1,0-1-1,0 1 1,0-1 0,-1 0-1,1 0 1,-1 0 0,5-5-1,-6 5-252,1 0-1,-1-1 1,1 1-1,-1 0 1,0-1-1,0 1 1,0-1-1,-1 1 1,1-1-1,0 1 1,-1-1 0,0 1-1,1-6 1,-1-15-5550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15.079"/>
    </inkml:context>
    <inkml:brush xml:id="br0">
      <inkml:brushProperty name="width" value="0.025" units="cm"/>
      <inkml:brushProperty name="height" value="0.025" units="cm"/>
    </inkml:brush>
  </inkml:definitions>
  <inkml:trace contextRef="#ctx0" brushRef="#br0">1330 146 5990,'-9'-8'2349,"-7"-6"-2096,0 1 0,-1 1 1,0 1-1,-1 0 1,0 1-1,-1 1 1,-29-10-1,19 10-68,-1 1 0,1 1 0,-1 2 0,-60-4 0,53 9 114,1 1 0,-1 1 0,1 3-1,0 1 1,0 1 0,0 2 0,1 1 0,0 2 0,1 2 0,1 1 0,-53 32 0,49-24-158,1 2 0,1 2-1,1 1 1,1 1 0,2 2 0,1 1-1,2 2 1,1 1 0,1 0 0,2 2 0,2 1-1,-25 59 1,36-71-110,1 1 1,1 0-1,2 1 0,0-1 1,2 2-1,1-1 0,2 0 1,0 1-1,2-1 0,1 1 1,2-1-1,0 1 0,2-1 1,1 0-1,1-1 0,2 1 0,0-1 1,2-1-1,1 0 0,17 26 1,-16-30 2,2-2 0,0 0 0,2-1 1,0-1-1,1 0 0,0-1 0,2-1 1,0-1-1,1-1 0,0-1 0,1 0 0,0-2 1,1 0-1,31 9 0,-25-12 100,0-1 0,1-1 0,-1-1-1,1-2 1,0-1 0,0-1 0,0-2 0,0-1 0,0-1-1,-1-1 1,50-15 0,-46 8-90,0-1-1,-1-1 1,-1-2-1,0-1 1,-1-2-1,-1 0 1,-1-2 0,0-2-1,-2 0 1,0-2-1,-2 0 1,-1-2-1,31-43 1,-30 33-76,-2-2 1,-1 0-1,-2-1 0,-2-1 1,-2-1-1,-1 0 0,-2-1 1,-2 0-1,-2-1 0,3-59 1,-9 75-129,4-107-266,-7 119 107,0 0 0,0 0 0,-2-1 0,0 2 0,0-1 0,-10-23 0,11 34-282,0-1 1,-1 1-1,1 0 1,-1 0-1,0 0 1,-1 0-1,1 0 0,0 1 1,-1 0-1,0-1 1,-5-2-1,-7-2-5212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0.169"/>
    </inkml:context>
    <inkml:brush xml:id="br0">
      <inkml:brushProperty name="width" value="0.025" units="cm"/>
      <inkml:brushProperty name="height" value="0.025" units="cm"/>
    </inkml:brush>
  </inkml:definitions>
  <inkml:trace contextRef="#ctx0" brushRef="#br0">104 123 6502,'0'0'12417,"-7"16"-12305,-9 23-8,2 2-1,-17 75 0,17-45-56,7-42 14,1 1 0,-3 58 0,19-91 205,0-8-55,-1 0 0,0 0 0,0-1 0,-1-1 0,-1 0-1,11-22 1,30-88-117,-28 57-34,15-92 1,-22 93-38,-15 73-16,1 0-1,0 1 1,0-1-1,1 1 1,0-1-1,0 1 1,3 11-1,-3-18-4,0 0 0,1 0 0,0 0 0,0 0 0,-1 0 0,1 0-1,0 0 1,0 0 0,1 0 0,-1-1 0,0 1 0,1-1 0,-1 1 0,1-1 0,-1 1 0,1-1-1,0 0 1,-1 1 0,1-1 0,0 0 0,0 0 0,0-1 0,0 1 0,0 0 0,0 0 0,0-1-1,0 0 1,0 1 0,0-1 0,0 0 0,0 0 0,0 0 0,1 0 0,-1 0 0,0-1 0,0 1-1,0 0 1,0-1 0,3-1 0,1 0 14,-1 0 0,1 0 0,-1 0-1,0-1 1,1 0 0,-1 0 0,0 0 0,-1 0 0,1-1-1,-1 0 1,1 0 0,4-6 0,41-62 58,-31 43-1,-19 29-77,0 0 0,0 0 0,-1 0 0,1 0 0,0 0 1,0 0-1,0 0 0,0 0 0,0 1 0,0-1 1,0 0-1,0 0 0,1 0 0,-1 0 0,0 0 0,0 0 1,0 0-1,0 0 0,0 0 0,0 0 0,0 1 1,0-1-1,0 0 0,0 0 0,0 0 0,0 0 0,0 0 1,0 0-1,0 0 0,0 0 0,0 0 0,0 0 1,1 0-1,-1 0 0,0 0 0,0 0 0,0 0 0,0 0 1,0 0-1,0 0 0,0 0 0,0 0 0,0 0 1,0 0-1,1 0 0,-1 0 0,0 0 0,0 0 0,0 0 1,0 0-1,0 0 0,0 0 0,0 0 0,0 0 1,0 0-1,0 0 0,1 0 0,-1 0 0,0 0 0,0 0 1,0 16-121,-3 20 123,-7 26 92,4 0-1,2 0 1,5 69 0,0-125-321,0 1-1,0 0 1,1 0-1,0-1 1,0 1 0,0-1-1,1 1 1,0-1 0,5 9-1,-6-13 62,-1 0 1,0 0-1,1 0 0,-1 0 0,1 0 0,-1-1 0,1 1 1,0-1-1,0 1 0,0-1 0,0 1 0,0-1 0,0 0 0,0 0 1,0 0-1,1 0 0,-1-1 0,0 1 0,1-1 0,-1 1 1,0-1-1,1 0 0,-1 1 0,1-1 0,-1-1 0,0 1 0,1 0 1,-1-1-1,0 1 0,4-2 0,12-9-6739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0.755"/>
    </inkml:context>
    <inkml:brush xml:id="br0">
      <inkml:brushProperty name="width" value="0.025" units="cm"/>
      <inkml:brushProperty name="height" value="0.025" units="cm"/>
    </inkml:brush>
  </inkml:definitions>
  <inkml:trace contextRef="#ctx0" brushRef="#br0">0 252 12139,'0'0'7864,"10"-8"-7074,2-3-624,21-15 57,36-39 0,-61 57-190,-1 0 1,0 0-1,0-1 1,-1 1-1,-1-1 1,1-1 0,-1 1-1,-1-1 1,0 0-1,0 0 1,3-13-1,-7 23-23,0-1 0,1 1-1,-1-1 1,0 1-1,0-1 1,1 1 0,-1-1-1,0 1 1,0-1 0,0 1-1,0-1 1,0 1-1,0-1 1,0 1 0,0-1-1,0 0 1,0 1-1,0-1 1,0 1 0,0-1-1,0 1 1,0-1 0,-1 1-1,1-1 1,0 1-1,0-1 1,-1 1 0,1 0-1,0-1 1,-1 1 0,1-1-1,0 1 1,-1 0-1,1-1 1,-1 1 0,1 0-1,0-1 1,-1 1 0,1 0-1,-1-1 1,1 1-1,-1 0 1,1 0 0,-1 0-1,1 0 1,-1 0-1,1-1 1,-1 1 0,0 0-1,1 0 1,-1 0 0,1 0-1,-1 1 1,1-1-1,-1 0 1,1 0 0,-1 0-1,1 0 1,-1 0 0,1 1-1,-1-1 1,0 1-1,-29 21 122,20-9-115,0 1 1,1 1-1,0 0 1,1 0-1,-11 30 1,15-34-23,0 1 1,1-1-1,0 1 0,1 0 1,0 0-1,1-1 1,1 1-1,0 0 0,1 17 1,0-27-5,-1 0 1,1 0 0,-1 0 0,1 1-1,0-1 1,0 0 0,-1 0 0,2 0-1,-1 0 1,0 0 0,0 0 0,1 0-1,-1-1 1,1 1 0,-1 0-1,1-1 1,0 1 0,-1-1 0,1 0-1,0 1 1,3 0 0,-1 0 17,1-1 0,-1 0 0,0 0 1,1 0-1,-1-1 0,0 1 0,1-1 0,-1 0 0,1 0 0,6-2 1,3 0 4,0-2 1,0 0 0,-1 0-1,1-1 1,24-14 0,-16 4-180,0 0 0,-1-2 0,23-23 0,32-26 173,-75 66-11,-1 0-1,0 0 1,0 0-1,0 0 1,0 0 0,0 0-1,0 0 1,1 0-1,-1 0 1,0 0 0,0 0-1,0 0 1,0 0-1,0 0 1,1 0 0,-1 0-1,0 0 1,0 0-1,0 0 1,0 0 0,0 0-1,0 0 1,1 0-1,-1 0 1,0 0 0,0 0-1,0 0 1,0 1-1,0-1 1,0 0 0,0 0-1,1 0 1,-1 0-1,0 0 1,0 0 0,0 0-1,0 1 1,0-1-1,0 0 1,0 0-1,0 0 1,0 0 0,0 0-1,0 0 1,0 1-1,0-1 1,0 0 0,0 0-1,0 0 1,0 0-1,0 0 1,0 1 0,0-1-1,0 0 1,0 0-1,0 0 1,0 0 0,0 17 61,-5 15 296,1-16-271,1-7-59,0 0-1,1 0 0,0-1 0,1 1 0,0 0 0,0 1 0,1-1 0,0 0 0,1 0 0,1 9 0,-1-16-16,0-1-1,0 1 0,0-1 0,1 1 0,-1-1 0,0 1 0,1-1 0,-1 0 0,1 0 1,-1 0-1,1 0 0,-1 0 0,1 0 0,0 0 0,0 0 0,-1-1 0,1 1 0,0-1 0,0 1 1,0-1-1,0 0 0,-1 1 0,1-1 0,0 0 0,0 0 0,0 0 0,2-1 0,5 0 31,-1 1 0,1-2 0,-1 1 0,0-1-1,9-3 1,1-3-186,0-1 0,0-1 0,-1 0 1,-1-1-1,0-1 0,0 0 0,22-24 0,-21 19-751,-2-1-1,0-1 1,16-26 0,-27 38-1318,-14 25 2169,-1 14-1623,11-31 1441,0 0 0,0 0 0,0 0 0,0 0 1,0-1-1,0 1 0,0 0 0,0 0 0,0 0 0,1-1 0,-1 1 1,0 0-1,1 0 0,-1-1 0,0 1 0,1 0 0,-1-1 1,1 1-1,0 1 0,11 2-3580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1.493"/>
    </inkml:context>
    <inkml:brush xml:id="br0">
      <inkml:brushProperty name="width" value="0.025" units="cm"/>
      <inkml:brushProperty name="height" value="0.025" units="cm"/>
    </inkml:brush>
  </inkml:definitions>
  <inkml:trace contextRef="#ctx0" brushRef="#br0">130 1 9129,'0'0'9166,"-2"10"-9161,1-1 0,-1 1 1,2-1-1,-1 1 0,2 0 1,-1-1-1,1 1 0,1-1 1,-1 1-1,2-1 0,6 18 1,4 6 144,0 1 0,-2 1 0,-2 0-1,-1 0 1,6 72 0,-13-96 24,-1 0 0,0 0 0,-1 0 1,0 0-1,-1 0 0,0 0 0,0-1 0,-1 1 0,-1 0 0,0-1 0,-1 0 0,1 0 0,-2 0 0,1-1 0,-2 0 0,1 0 0,-1 0 0,0-1 0,-1 0 0,0 0 0,0-1 0,-1 0 0,-17 10 1,24-15-131,0-1 0,0 1 1,0-1-1,0 0 0,0 0 1,-1 0-1,1 0 1,0-1-1,-1 1 0,1 0 1,0-1-1,-1 0 1,1 1-1,-1-1 0,1 0 1,-1 0-1,1-1 1,-1 1-1,1 0 0,-3-2 1,3 1-26,0 0 1,0-1-1,0 1 0,1 0 1,-1-1-1,0 0 0,1 1 1,0-1-1,-1 0 0,1 0 1,0 0-1,0 0 0,0 0 1,0 0-1,0 0 0,0 0 1,0-4-1,-2-10-109,0-1 0,2 1 0,0-1 0,2-27 0,-1 35-14,0-11 25,1 1 0,2-1 0,-1 1 0,2 0-1,1 0 1,0 0 0,1 1 0,1 0 0,1 0 0,1 1 0,0-1 0,1 2 0,1 0 0,0 0 0,1 1 0,1 0 0,1 1 0,0 0 0,0 2 0,1-1 0,1 2 0,0 0 0,1 1 0,23-11 0,-14 12 217,26-12-401,-50 20 356,0 0 0,-1 0 0,1 0 1,0 0-1,-1 0 0,1-1 0,-1 1 0,1 0 1,-1-1-1,0 1 0,0-1 0,0 1 0,1-1 0,-1 1 1,-1-1-1,1 0 0,0 0 0,0 1 0,-1-1 1,1 0-1,-1 0 0,1-3 0,-1 4-63,0 1 0,-1-1 0,1 1 0,0-1 0,-1 1 0,1-1 0,0 1 0,-1-1 0,1 1 0,-1-1 0,1 1 0,-1 0 0,1-1 0,-1 1 0,1 0 0,-1-1 0,1 1 0,-1 0 0,1 0 0,-1-1 0,0 1 0,1 0 0,-1 0 0,1 0 0,-1 0 0,0 0 0,1 0 0,-1 0 0,1 0 0,-1 0 0,0 0 0,1 0 0,-1 0 0,1 0 0,-1 0 0,0 1 0,0-1 0,0 0-3,0 1 0,0-1 0,0 0 0,-1 0 0,1 1 0,0-1 0,0 1 0,0-1 0,0 1 0,0-1 0,0 1 0,1 0 0,-1-1 0,0 1 0,0 0 0,0 0 0,1 0 0,-1 0 0,0 0 0,1-1 0,-1 1 0,0 0 0,1 0 0,-1 2 0,1-1-24,-1 0-1,1-1 0,0 1 0,0 0 1,0 0-1,0-1 0,0 1 0,1 0 1,-1-1-1,0 1 0,1 0 1,-1-1-1,1 1 0,0-1 0,-1 1 1,1-1-1,0 1 0,0-1 0,0 1 1,0-1-1,0 0 0,0 1 1,1-1-1,-1 0 0,2 1 0,1 1 12,0-2-1,0 1 0,0 0 1,0-1-1,1 0 0,-1 0 1,0 0-1,1 0 0,8 0 0,3-1 32,1-1 0,-1 0 0,0-2 0,27-6 0,9-11-76,-43 15 11,0 1 0,0 0-1,0 1 1,0 0 0,1 1 0,-1-1 0,16 0-1,-24 4 19,0 0-1,-1 0 0,1 0 1,0 0-1,0 0 0,-1 0 1,1 1-1,-1-1 0,1 0 0,-1 0 1,0 0-1,1 1 0,-1-1 1,0 0-1,0 1 0,0-1 1,0 0-1,0 0 0,0 1 0,0-1 1,0 0-1,0 1 0,-1 1 1,-3 36 558,2-30-392,0-1-82,1 0-1,0 1 1,1-1-1,0 15 1,0-21-80,1-1 0,-1 1 0,0-1 0,1 1 0,-1 0 0,1-1 0,-1 1 0,1-1 0,0 1 0,-1-1 0,1 0 0,0 1 0,0-1 0,0 0 0,0 0 0,0 1 0,0-1 0,1 0 0,-1 0 0,0 0 1,1 0-1,-1-1 0,0 1 0,1 0 0,-1 0 0,1-1 0,-1 1 0,1-1 0,0 0 0,2 1 0,5 0 10,0-1-1,0 1 1,0-2 0,0 1-1,0-1 1,0-1 0,-1 0 0,1 0-1,0 0 1,-1-1 0,1-1-1,10-5 1,7-6-284,0-2 0,31-26 0,19-12 119,-72 56 190,-5 8-6,-6 11-19,-10 26-195,11-25-2687,1-5-3083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7.240"/>
    </inkml:context>
    <inkml:brush xml:id="br0">
      <inkml:brushProperty name="width" value="0.025" units="cm"/>
      <inkml:brushProperty name="height" value="0.025" units="cm"/>
    </inkml:brush>
  </inkml:definitions>
  <inkml:trace contextRef="#ctx0" brushRef="#br0">0 1 18770,'13'15'384,"-4"3"417,-2 10 736,-2 7-960,1 0-353,-3 1-96,-3-1-32,2-5-961,2-4-704,-3-6-1346,-1-6-3427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2.451"/>
    </inkml:context>
    <inkml:brush xml:id="br0">
      <inkml:brushProperty name="width" value="0.025" units="cm"/>
      <inkml:brushProperty name="height" value="0.025" units="cm"/>
    </inkml:brush>
  </inkml:definitions>
  <inkml:trace contextRef="#ctx0" brushRef="#br0">0 56 13100,'0'0'486,"10"9"-593,2 0 124,0 0 0,1 0-1,-1-1 1,2-1-1,-1 0 1,1-1-1,0 0 1,0-1-1,25 5 1,44 0-48,1-3-1,140-6 1,-146-2 18,741-14 747,418-2 828,758-19 1288,-68-16 161,-1791 52-2756,-54 1-1453,91-12 1,-125 1-3587,-4-8-3741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8.260"/>
    </inkml:context>
    <inkml:brush xml:id="br0">
      <inkml:brushProperty name="width" value="0.025" units="cm"/>
      <inkml:brushProperty name="height" value="0.025" units="cm"/>
    </inkml:brush>
  </inkml:definitions>
  <inkml:trace contextRef="#ctx0" brushRef="#br0">0 68 5637,'0'0'6476,"11"-2"-5766,292-23 2850,-72 9-3309,-96 3 175,-1 5 0,1 6 0,0 6 0,159 25 0,-200-13-221,344 54 62,6-37-226,1049-86 2783,-1368 44-3103,0-5-1,240-60 1,-359 71-684,-19 3-10881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9.120"/>
    </inkml:context>
    <inkml:brush xml:id="br0">
      <inkml:brushProperty name="width" value="0.025" units="cm"/>
      <inkml:brushProperty name="height" value="0.025" units="cm"/>
    </inkml:brush>
  </inkml:definitions>
  <inkml:trace contextRef="#ctx0" brushRef="#br0">40 0 737,'0'0'8061,"-7"1"-5809,-25 5-1520,32-6-721,0 1 1,1-1 0,-1 0-1,0 0 1,0 0 0,0 0-1,0 1 1,0-1 0,0 0-1,0 0 1,1 0 0,-1 1-1,0-1 1,0 0 0,0 0-1,0 0 1,0 1 0,0-1-1,0 0 1,0 0 0,0 0-1,0 1 1,0-1 0,0 0-1,0 0 1,0 1 0,0-1-1,0 0 1,-1 0 0,1 0-1,0 1 1,0-1 0,0 0-1,0 0 1,0 0 0,0 0-1,-1 1 1,1-1 0,0 0-1,0 0 1,20 4 177,1471 107 3783,915-92-198,-2139-19-3470,-2-4 24,173 4 1143,-438 0-1470,0 0-1,0 0 0,0 0 0,0-1 1,1 1-1,-1 0 0,0 0 0,0 0 1,0 0-1,0 0 0,0 0 0,0 0 1,1 0-1,-1 0 0,0 0 0,0 0 1,0 0-1,0 0 0,0 0 0,0 0 1,1 0-1,-1 0 0,0 0 0,0 0 1,0 0-1,0 0 0,0 0 0,0 0 1,1 0-1,-1 0 0,0 0 0,0 0 0,0 0 1,0 0-1,0 1 0,0-1 0,0 0 1,1 0-1,-1 0 0,0 0 0,0 0 1,0 0-1,0 0 0,0 0 0,0 1 1,0-1-1,0 0 0,0 0 0,0 0 1,0 0-1,0 0 0,0 0 0,0 1 1,0-1-1,0 0 0,0 0 0,0 0 1,0 0-1,0 0 0,0 0 0,0 1 1,0-1-1,0 0 0,0 0 0,0 0 1,0 0-1,0 0 0,-12 8-458,-19 3-2405,9-6-1979,3-2-2391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51.817"/>
    </inkml:context>
    <inkml:brush xml:id="br0">
      <inkml:brushProperty name="width" value="0.025" units="cm"/>
      <inkml:brushProperty name="height" value="0.025" units="cm"/>
    </inkml:brush>
  </inkml:definitions>
  <inkml:trace contextRef="#ctx0" brushRef="#br0">2648 340 2883,'-9'-4'2989,"-65"-36"-1328,-166-84 3183,183 99-4203,0 3 1,-88-24 0,50 23 479,0 3 0,-2 5 0,-142-6 0,119 23-1076,0 4 0,0 6 0,1 5 0,0 5 0,2 5 0,-122 45 0,181-49 23,1 1 0,2 4 1,-98 64-1,130-77-83,1 2-1,1 1 1,0 1 0,2 0 0,0 2 0,1 0-1,1 1 1,1 0 0,1 2 0,1 0 0,-11 27-1,17-26 25,1-1 0,2 1 0,0 1-1,1-1 1,2 1 0,1-1 0,1 1-1,1-1 1,1 1 0,6 29 0,-5-43-5,0 0 0,1 1 1,0-1-1,1-1 0,0 1 1,1-1-1,1 0 0,0 0 1,0 0-1,1-1 1,0 0-1,1-1 0,0 0 1,0 0-1,1-1 0,0 0 1,1-1-1,-1 0 0,1-1 1,1 0-1,-1-1 0,16 6 1,23 5 57,1-3 1,0-1-1,0-3 0,59 3 1,-68-8-64,228 28 118,297 30 444,-476-55-473,0-4 0,0-4 0,0-4 0,0-4 0,93-22 0,501-169 1845,-670 195-1928,64-22 86,128-64-1,-187 81-42,-1-1 0,0-1-1,-1-1 1,0 0-1,-1-1 1,-1-1 0,0-1-1,-1 0 1,-1-1-1,0 0 1,18-32 0,-28 42-46,-1 1 0,0-1 0,-1 1 0,1-1 0,-1 0 1,0 0-1,-1-1 0,0 1 0,0 0 0,0 0 0,-1 0 1,0-1-1,-3-13 0,2 16-5,-1-1 0,0 1 0,0-1 0,-1 1 0,1 0 0,-1 0 0,0 1 0,-1-1 0,1 1 0,-1-1 0,0 1 0,0 0 0,0 0 0,-1 1 0,1-1 0,-1 1 0,0 0 0,-6-3 0,-5-2-354,-1 1-1,1 1 1,-1 0-1,-25-5 1,-72-6-5315,112 16 5529,-54-6-5446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56.572"/>
    </inkml:context>
    <inkml:brush xml:id="br0">
      <inkml:brushProperty name="width" value="0.025" units="cm"/>
      <inkml:brushProperty name="height" value="0.025" units="cm"/>
    </inkml:brush>
  </inkml:definitions>
  <inkml:trace contextRef="#ctx0" brushRef="#br0">10458 365 7783,'0'0'3166,"-3"-8"-2360,2 3-741,0 1 0,-1 0 1,1-1-1,-1 1 0,0 0 0,0 0 0,0 0 1,-1 0-1,0 0 0,1 1 0,-1-1 0,0 1 0,-1 0 1,1-1-1,-1 2 0,1-1 0,-1 0 0,0 1 0,0-1 1,0 1-1,0 0 0,0 1 0,-6-2 0,-331-59-359,197 42 812,-893-71 238,709 72-1143,-1505-60-99,53 132 294,1373-7 32,3 17 0,2 19-1,-460 156 1,559-133 153,-421 210 0,547-222 29,4 9 1,4 6-1,-236 200 0,330-241-21,4 3 0,2 3 1,4 3-1,3 3 0,4 2 0,4 3 1,3 2-1,3 3 0,5 1 0,4 2 1,4 2-1,-35 144 0,20-4 199,9 1 0,11 2 1,1 332-1,32-486-162,4 0 1,3 0-1,5-1 1,2 0 0,5-1-1,43 108 1,22 14-30,133 226 0,-123-259-24,125 163-1,-139-225 14,4-4 0,139 128 0,-2-39 54,9-10 0,8-10 1,7-11-1,281 136 0,-295-183 19,5-11 1,5-10-1,4-10 0,2-12 0,319 50 0,-245-74 153,1-14 0,1-14-1,1-15 1,463-50-1,-554 14-209,-1-10-1,-2-10 1,-2-11-1,-3-9 0,-4-11 1,380-195-1,-374 147 5,-6-10 0,368-303 0,-449 316 147,-5-7-1,-6-5 0,-6-6 0,171-257 1,-177 206 3,-9-5 1,-9-4 0,-8-5-1,-10-4 1,-10-3 0,-8-4-1,-11-2 1,-9-2 0,21-301 0,-25-80-130,-43 0 269,-7 499-277,-4 1 0,-5 0 0,-5 1 0,-5 2 0,-3 0 0,-6 2 0,-71-144 0,71 176-13,-4 1 0,-2 3 0,-4 1 1,-1 3-1,-4 1 0,-2 3 0,-3 2 0,-2 3 1,-2 2-1,-131-82 0,103 83-573,-3 3 0,-1 5-1,-2 3 1,-2 5 0,-176-38 0,212 61-1845,-94-4 1,57 13-2315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4.375"/>
    </inkml:context>
    <inkml:brush xml:id="br0">
      <inkml:brushProperty name="width" value="0.025" units="cm"/>
      <inkml:brushProperty name="height" value="0.025" units="cm"/>
    </inkml:brush>
  </inkml:definitions>
  <inkml:trace contextRef="#ctx0" brushRef="#br0">0 503 14638,'0'0'5456,"15"-11"-4501,78-63-753,-3-4-1,-4-4 1,115-139-1,-198 216-12,14-19-2056,-18 16-1668,-13 8-2425,-8 8-3473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4.709"/>
    </inkml:context>
    <inkml:brush xml:id="br0">
      <inkml:brushProperty name="width" value="0.025" units="cm"/>
      <inkml:brushProperty name="height" value="0.025" units="cm"/>
    </inkml:brush>
  </inkml:definitions>
  <inkml:trace contextRef="#ctx0" brushRef="#br0">193 1 10186,'0'0'2637,"-8"7"-1420,1-1-1011,1 0 0,-1 0 0,1 1 0,1-1 0,-1 2 0,1-1 0,1 0 0,-1 1 1,-4 12-1,-101 292 2751,106-301-2804,1 1 0,1 0 0,-2 21-1,3-32-150,1 1-1,-1 0 1,1 0-1,0 0 0,0 0 1,0-1-1,0 1 0,1 0 1,-1 0-1,0 0 0,1 0 1,-1-1-1,1 1 1,0 0-1,-1 0 0,1-1 1,0 1-1,0-1 0,0 1 1,0-1-1,0 1 1,1-1-1,-1 1 0,0-1 1,1 0-1,-1 0 0,1 0 1,-1 0-1,1 0 1,0 0-1,-1 0 0,4 1 1,4-1 52,-1 0 1,1-1 0,0 0-1,-1 0 1,1-1 0,-1 0-1,1-1 1,-1 0-1,1 0 1,9-4 0,11-6 128,41-25 1,-25 13-154,86-45-478,-42 20-2622,-83 45 2670,70-36-5473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5.829"/>
    </inkml:context>
    <inkml:brush xml:id="br0">
      <inkml:brushProperty name="width" value="0.025" units="cm"/>
      <inkml:brushProperty name="height" value="0.025" units="cm"/>
    </inkml:brush>
  </inkml:definitions>
  <inkml:trace contextRef="#ctx0" brushRef="#br0">1 67 3267,'0'0'6449,"0"-8"-4981,1-20-501,-1 27-757,0-1-1,0 1 0,0 0 1,0-1-1,1 1 1,-1 0-1,0-1 0,0 1 1,1 0-1,-1 0 1,1-1-1,-1 1 0,1 0 1,0 0-1,0 0 0,-1 0 1,1-1-1,0 1 1,0 1-1,0-1 0,0 0 1,0 0-1,0 0 1,0 0-1,2 0 0,-3 1-156,1 0 0,-1 0-1,1 0 1,0 1-1,-1-1 1,1 0 0,-1 0-1,1 1 1,-1-1-1,1 0 1,-1 1 0,1-1-1,-1 1 1,1-1 0,-1 0-1,0 1 1,1-1-1,-1 1 1,0-1 0,1 1-1,-1 0 1,0-1-1,0 1 1,1-1 0,-1 1-1,0-1 1,0 1 0,0 0-1,0 0 1,4 21 587,-4-21-627,2 244 2036,-1 0-1990,0-242-48,-1 0 0,0 0-1,0 0 1,1 0 0,0 0-1,-1-1 1,1 1-1,0 0 1,1 0 0,-1-1-1,0 1 1,1-1 0,-1 1-1,1-1 1,3 4-1,-3-5 36,-1 0-1,0-1 0,1 1 0,-1 0 1,1-1-1,0 0 0,-1 1 0,1-1 0,-1 0 1,1 1-1,0-1 0,-1 0 0,1 0 1,0 0-1,-1-1 0,1 1 0,-1 0 0,1-1 1,0 1-1,-1-1 0,1 1 0,-1-1 1,1 0-1,-1 1 0,0-1 0,1 0 0,-1 0 1,0 0-1,2-1 0,10-9 277,-1 0-1,0 0 0,0-1 1,-1-1-1,-1 0 0,0 0 1,9-18-1,5-11-208,23-55 1,-39 77-93,12-25 67,25-87 0,-60 171-9590,2-20 2476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6.161"/>
    </inkml:context>
    <inkml:brush xml:id="br0">
      <inkml:brushProperty name="width" value="0.025" units="cm"/>
      <inkml:brushProperty name="height" value="0.025" units="cm"/>
    </inkml:brush>
  </inkml:definitions>
  <inkml:trace contextRef="#ctx0" brushRef="#br0">4 0 9001,'0'0'7302,"-4"48"-4931,4-27-834,0-2-608,9 1-609,6-1-224,4-5-224,1-6-1633,3-8-1987,8 0-672,-3-12 897,-3-9-2051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6.505"/>
    </inkml:context>
    <inkml:brush xml:id="br0">
      <inkml:brushProperty name="width" value="0.025" units="cm"/>
      <inkml:brushProperty name="height" value="0.025" units="cm"/>
    </inkml:brush>
  </inkml:definitions>
  <inkml:trace contextRef="#ctx0" brushRef="#br0">42 102 6694,'4'-8'3620,"-2"5"-3297,2-6 937,0 1 0,0 0 1,-1-1-1,0 0 0,-1 0 0,0 0 0,2-17 0,-4 26-1222,0 0-1,0-1 1,0 1-1,0 0 1,0 0-1,-1 0 1,1-1-1,0 1 1,0 0-1,0 0 1,0 0-1,0 0 0,-1 0 1,1-1-1,0 1 1,0 0-1,0 0 1,-1 0-1,1 0 1,0 0-1,0 0 1,0 0-1,-1 0 1,1 0-1,0 0 1,0 0-1,0 0 1,-1 0-1,1 0 1,0 0-1,0 0 1,0 0-1,-1 0 1,1 0-1,0 0 1,0 0-1,-1 0 0,1 0 1,0 0-1,0 0 1,0 0-1,0 1 1,-1-1-1,1 0 1,0 0-1,0 0 1,0 0-1,0 0 1,-1 1-1,1-1 1,0 0-1,0 0 1,0 0-1,0 1 1,0-1-1,0 0 1,0 0-1,0 0 1,0 1-1,0-1 0,-1 0 1,1 1-1,-11 11-129,3 2 116,1-1 0,0 0 0,2 1 0,-1 1 0,2-1 0,0 0 0,0 1 0,1 0 0,1 0 0,1 0 0,0 18 0,1-31-12,0-1 0,-1 1 0,1-1 0,0 0 0,0 1 0,1-1-1,-1 1 1,0-1 0,0 1 0,1-1 0,-1 0 0,1 1 0,-1-1-1,1 0 1,-1 1 0,1-1 0,0 0 0,0 0 0,0 0 0,-1 0 0,1 0-1,0 1 1,1-2 0,-1 1 0,0 0 0,0 0 0,0 0 0,0 0-1,1-1 1,-1 1 0,0-1 0,1 1 0,-1-1 0,0 1 0,1-1 0,-1 0-1,1 0 1,-1 1 0,0-1 0,1 0 0,-1 0 0,1-1 0,-1 1-1,1 0 1,-1 0 0,0-1 0,1 1 0,-1-1 0,2 0 0,4-1 64,0-1-1,0 0 1,0 0 0,0 0 0,0-1 0,-1 0 0,0-1-1,7-5 1,-6 3-93,32-32 153,-36 37-208,-1-1-1,0 1 0,0-1 0,0 0 0,0 0 1,-1 0-1,1 0 0,-1 0 0,0 0 0,0 0 0,0 0 1,1-7-1,-4 24-13006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7.573"/>
    </inkml:context>
    <inkml:brush xml:id="br0">
      <inkml:brushProperty name="width" value="0.025" units="cm"/>
      <inkml:brushProperty name="height" value="0.025" units="cm"/>
    </inkml:brush>
  </inkml:definitions>
  <inkml:trace contextRef="#ctx0" brushRef="#br0">0 168 15310,'8'-10'1533,"0"-2"-1168,1 1 0,1 0-1,0 1 1,0 0 0,1 1 0,0 0 0,0 0 0,1 1 0,1 1 0,13-6 0,-3 3-191,1 2 0,0 0-1,1 2 1,-1 0 0,1 2 0,1 1-1,-1 1 1,0 1 0,1 1-1,31 4 1,-50-2-179,-1-1 1,1 1-1,-1 0 0,0 1 0,0 0 1,0 0-1,0 0 0,0 0 0,0 1 1,-1 0-1,0 0 0,1 1 0,-2-1 1,1 1-1,-1 0 0,1 1 0,3 5 1,-6-7 4,0-1 0,0 0 0,-1 1 0,1 0 0,-1-1 0,0 1 0,0 0 0,0 0 0,0 0 0,0 0 0,-1 0 0,0 0 0,0 0 0,0-1 0,0 1 0,-1 0 0,0 0 0,1 0 0,-1 0 0,-1 0 0,1-1 0,0 1 0,-1 0 0,0-1 0,0 1 0,0-1 0,0 0 0,-1 0 0,-4 6 0,-7 3 117,-1 0 0,0-1 0,0-1 0,-1 0 0,0-1 0,-1-1 0,0 0 0,0-1 1,-1-1-1,0-1 0,0 0 0,0-2 0,0 0 0,-33 1 0,47-4-966,30-4-5525,4-3-1073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6.848"/>
    </inkml:context>
    <inkml:brush xml:id="br0">
      <inkml:brushProperty name="width" value="0.025" units="cm"/>
      <inkml:brushProperty name="height" value="0.025" units="cm"/>
    </inkml:brush>
  </inkml:definitions>
  <inkml:trace contextRef="#ctx0" brushRef="#br0">61 0 5733,'0'0'16699,"-8"5"-16651,5-3-49,-1-1 0,1 1 0,0 0 0,0 0 0,0 0 0,0 1 0,0-1 0,0 1 0,1 0 0,-1-1 0,1 1 0,0 0 0,0 0 0,0 1 0,0-1 0,0 0-1,1 1 1,0-1 0,-1 1 0,1-1 0,1 1 0,-1 0 0,0-1 0,1 1 0,0 4 0,0-8-2,0 1 1,0 0-1,1-1 0,-1 1 0,0-1 1,1 0-1,-1 1 0,1-1 0,-1 1 0,1-1 1,-1 1-1,1-1 0,-1 0 0,1 1 1,-1-1-1,1 0 0,-1 0 0,1 1 0,-1-1 1,1 0-1,0 0 0,-1 0 0,1 0 1,-1 0-1,1 0 0,0 0 0,-1 0 0,1 0 1,0 0-1,26 0-53,-21 0-56,57-7-1512,-51 5 1496,0 0 0,0 1 0,0 0 0,1 1 1,18 2-1,-30-2 154,0 1 0,0 0 0,0 0 0,0 0 0,0 0 0,0 0 0,0 0 0,-1 0 0,1 0 0,0 0 0,-1 0 0,1 0 1,-1 0-1,1 0 0,-1 0 0,1 1 0,-1-1 0,0 0 0,0 0 0,0 1 0,1-1 0,-1 0 0,0 0 0,-1 1 0,1-1 0,0 0 0,0 0 0,-1 2 1,-7 36 1688,6-31-1513,-1 0 0,-1-1-1,0 1 1,0-1 0,0 0-1,-1-1 1,0 1-1,0-1 1,0 0 0,-1 0-1,0 0 1,-7 4 0,12-11-708,0-1 1,1-1 0,-1 1-1,0 0 1,1 0 0,0 0 0,-1 0-1,1 0 1,0 0 0,0 0 0,0-1-1,1-2 1,-1 2-427,0-27-5549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7.845"/>
    </inkml:context>
    <inkml:brush xml:id="br0">
      <inkml:brushProperty name="width" value="0.025" units="cm"/>
      <inkml:brushProperty name="height" value="0.025" units="cm"/>
    </inkml:brush>
  </inkml:definitions>
  <inkml:trace contextRef="#ctx0" brushRef="#br0">0 194 10730,'0'0'11638,"1"13"-11019,1 24-469,2 0 1,1-1-1,2 1 1,2-1-1,25 67 0,-24-81-143,-6-12 2,-1-1 0,1 0 1,1 0-1,0 0 0,0 0 0,1-1 0,0 0 0,0 0 0,1 0 0,13 11 0,-19-18 3,0-1 0,0 1-1,-1-1 1,1 1 0,0-1 0,0 0-1,-1 1 1,1-1 0,0 0 0,0 0-1,0 1 1,-1-1 0,1 0 0,0 0 0,0 0-1,0 0 1,0 0 0,0 0 0,-1 0-1,1 0 1,0-1 0,0 1 0,0 0-1,-1 0 1,1-1 0,0 1 0,0 0 0,-1-1-1,1 1 1,1-2 0,-1 1 6,0 0 1,-1-1 0,1 0-1,0 1 1,0-1-1,-1 1 1,1-1-1,-1 0 1,0 1 0,1-1-1,-1 0 1,0 0-1,0-3 1,0 0 7,-1-1 1,1 1 0,-1-1-1,0 1 1,0 0 0,-1-1 0,0 1-1,0 0 1,-2-5 0,-1 4 37,1 1 0,-1-1 0,0 1 0,-1 0 0,1 0 0,-1 1 0,0 0 0,0 0 0,-1 0 0,1 1 0,-1 0 0,1 0 0,-1 0 0,-11-2 0,18 5-64,0 0 0,0 0-1,-1 0 1,1 0 0,0 0-1,0 0 1,0 0 0,-1 0-1,1 0 1,0 0 0,0 0-1,-1 0 1,1 0-1,0 0 1,0 0 0,0 0-1,-1 0 1,1 0 0,0 1-1,0-1 1,0 0 0,0 0-1,-1 0 1,1 0 0,0 0-1,0 0 1,0 1 0,0-1-1,0 0 1,-1 0-1,1 0 1,0 0 0,0 1-1,0-1 1,0 0 0,0 0-1,0 0 1,0 1 0,0-1-1,0 0 1,0 0 0,0 0-1,0 1 1,0-1-1,0 0 1,7 12-98,16 7-65,-15-16-175,0 0 0,0-1 1,0 0-1,1-1 0,-1 1 1,0-2-1,1 1 0,-1-1 0,1 0 1,-1-1-1,1 0 0,-1 0 0,0-1 1,0 0-1,0-1 0,0 1 1,0-2-1,0 1 0,10-7 0,-5 2-272,0-1-1,-1 0 1,0-1-1,-1 0 1,0-1-1,0 0 0,-1-1 1,-1 0-1,14-22 1,-29 41 7074,-19 28-3538,23-29-2672,-1 0 0,1 0-1,0 0 1,0 1 0,0-1 0,1 0 0,0 1-1,1-1 1,-1 1 0,2 11 0,-1-17-247,1 0 0,-1-1-1,1 1 1,-1 0 0,1-1 0,-1 1 0,1-1 0,0 1-1,-1-1 1,1 1 0,-1-1 0,1 0 0,0 1 0,0-1 0,-1 0-1,1 1 1,0-1 0,0 0 0,-1 0 0,1 0 0,0 0-1,0 0 1,0 1 0,-1-1 0,1-1 0,0 1 0,0 0 0,-1 0-1,1 0 1,1-1 0,26-5 181,-15-1-385,0 0 0,-1 0 0,1-1 0,-2-1 0,1 0 0,-1-1 1,19-21-1,-15 15-365,2 0 0,22-16 0,-39 31 548,0 1 0,1 0 0,-1-1 0,0 1 0,1 0 0,-1 0 0,1-1 0,-1 1 0,0 0 0,1 0 0,-1-1 0,1 1 0,-1 0 0,1 0 0,-1 0 0,0 0 0,1 0 0,-1 0 0,1 0 0,-1-1 0,1 1 0,-1 1 0,1-1 0,-1 0 0,1 0 0,-1 0 0,1 0 0,-1 0 0,1 0 0,-1 0 0,0 1 0,1-1 0,-1 0 0,1 0 0,-1 1 0,0-1 0,1 0 0,-1 1 0,0-1 0,1 0 0,-1 1 0,0-1 0,1 0 0,-1 1 0,0-1 1,0 1-1,0-1 0,1 0 0,-1 1 0,0-1 0,0 1 0,0 0 0,3 30 89,-3-19-34,1-9-30,-1 0 0,0 0 0,1 0 0,0 1 1,0-1-1,0 0 0,0 0 0,0 0 0,0 0 0,1-1 0,0 1 0,-1 0 1,1 0-1,0-1 0,0 1 0,1-1 0,-1 0 0,0 0 0,1 0 0,-1 0 1,1 0-1,0 0 0,0-1 0,2 2 0,-1-2 1,-1 0 1,1 0-1,-1-1 0,1 0 1,-1 1-1,1-1 0,-1 0 0,1-1 1,-1 1-1,1-1 0,-1 1 0,1-1 1,-1 0-1,0-1 0,1 1 1,-1 0-1,0-1 0,0 0 0,0 0 1,0 0-1,0 0 0,3-3 0,5-5-318,0-1 0,-1 0-1,0 0 1,-1-1 0,0-1 0,-1 1-1,0-1 1,-1-1 0,-1 1-1,0-1 1,-1 0 0,5-20-1,-5 11 275,-1 1 0,-1-1 0,-1 0 0,-1 0 0,-1 0 0,-1 0 0,-6-31 0,-5 21 1802,4 28-70,-1 19-723,4 3-753,1 0 0,0-1 0,1 1 0,1 1 1,1 32-1,1-42-204,1-1 0,0 1 0,0-1 0,1 0 0,0 1 0,1-1 1,-1 0-1,1 0 0,1-1 0,-1 1 0,1-1 0,0 1 0,1-1 0,-1 0 0,1-1 0,8 8 1,11 10 35,-16-14-43,1 0-1,0-1 1,0 0-1,0 0 1,1-1-1,0-1 1,1 1-1,-1-2 1,17 7-1,-26-12 3,0 1 0,-1-1 0,1 0 0,0 0-1,0 0 1,-1 0 0,1 0 0,0 0 0,0-1 0,-1 1 0,1 0-1,0 0 1,0 0 0,-1-1 0,1 1 0,0 0 0,-1-1 0,1 1-1,0-1 1,-1 1 0,1-1 0,-1 1 0,1-1 0,-1 1 0,1-1-1,-1 0 1,1 1 0,-1-1 0,1 1 0,-1-2 0,7-29 219,-10-34-80,-1-17 342,4 81-484,1 1-1,-1-1 0,0 0 0,1 1 1,-1-1-1,1 0 0,-1 1 1,1-1-1,-1 1 0,1-1 0,-1 0 1,1 1-1,-1-1 0,1 1 1,0 0-1,-1-1 0,1 1 0,0 0 1,-1-1-1,1 1 0,0 0 0,0 0 1,-1-1-1,1 1 0,0 0 1,0 0-1,-1 0 0,1 0 0,0 0 1,0 0-1,-1 0 0,1 0 0,1 1 1,-1-1-17,0 0 0,1 0-1,-1 0 1,0 0 0,0 0 0,0 0 0,0 1 0,0-1 0,1 0 0,-1 1 0,0-1 0,0 1 0,0-1 0,0 1-1,0 0 1,0-1 0,0 1 0,-1 0 0,1 0 0,0 0 0,0 0 0,-1-1 0,1 1 0,1 2 0,4 26 848,-4-18-721,1 0 1,0-1 0,0 0 0,8 18 0,-9-26-100,-1 1-1,0-1 1,1 0-1,0 0 1,-1 1 0,1-1-1,0-1 1,0 1 0,0 0-1,0 0 1,1-1 0,-1 1-1,0-1 1,1 0-1,-1 0 1,1 0 0,-1 0-1,1 0 1,0 0 0,-1-1-1,1 1 1,0-1 0,-1 0-1,4 1 1,-2-2-12,-1 0 1,1 0-1,-1 0 0,1 0 1,-1 0-1,0-1 0,1 0 1,-1 1-1,0-1 1,0 0-1,0-1 0,0 1 1,4-5-1,2-12-8824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8.738"/>
    </inkml:context>
    <inkml:brush xml:id="br0">
      <inkml:brushProperty name="width" value="0.025" units="cm"/>
      <inkml:brushProperty name="height" value="0.025" units="cm"/>
    </inkml:brush>
  </inkml:definitions>
  <inkml:trace contextRef="#ctx0" brushRef="#br0">0 0 9545,'0'0'11915,"64"75"-11819,-40-39-32,-3 2-320,-5-3-641,-3-1-416,-3-7-513,-6-4-704,-4-8-417,-14-4-1505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9.180"/>
    </inkml:context>
    <inkml:brush xml:id="br0">
      <inkml:brushProperty name="width" value="0.025" units="cm"/>
      <inkml:brushProperty name="height" value="0.025" units="cm"/>
    </inkml:brush>
  </inkml:definitions>
  <inkml:trace contextRef="#ctx0" brushRef="#br0">24 320 10474,'-4'-10'2050,"0"2"-1562,1 0 1,0 0 0,1 0-1,0 0 1,0-1 0,0 0-1,1 1 1,1-1-1,-1 1 1,2-1 0,-1 0-1,1 1 1,0-1 0,1 0-1,0 1 1,4-12-1,1 7-156,1-1-1,0 1 0,1 0 0,1 1 0,0 0 0,12-11 1,-17 18-318,1-1 1,1 1 0,-1 0 0,1 0-1,0 1 1,0 0 0,0 0 0,1 1 0,-1 0-1,1 0 1,0 1 0,-1-1 0,11 0-1,-16 3-14,-1 0 0,1 0-1,-1 0 1,1 0 0,0 1-1,-1-1 1,1 0 0,-1 1-1,0-1 1,1 1 0,-1-1-1,1 1 1,-1 0-1,0 0 1,1 0 0,-1 0-1,0 0 1,0 0 0,0 0-1,1 0 1,-1 0 0,-1 0-1,1 0 1,0 1 0,0-1-1,0 0 1,-1 1-1,1-1 1,0 1 0,-1-1-1,1 1 1,-1-1 0,0 1-1,1 1 1,0 7 40,1 1 0,-2-1-1,0 22 1,0-18 16,-9 106 78,9-119-151,1 0 0,-1 0 1,1 0-1,-1-1 1,1 1-1,0 0 0,-1 0 1,1-1-1,0 1 0,0 0 1,0-1-1,-1 1 0,1-1 1,0 1-1,0-1 0,0 1 1,0-1-1,0 0 1,0 0-1,0 1 0,0-1 1,0 0-1,0 0 0,0 0 1,0 0-1,0 0 0,0 0 1,0 0-1,0 0 0,0-1 1,2 1-1,39-6-346,-40 6 319,17-4-197,-5 1-52,0 0 1,0 0-1,0 1 1,0 1 0,0 1-1,0 0 1,0 1-1,0 0 1,18 4 0,-30-4 273,0-1 1,0 1 0,-1 0 0,1 0 0,0 0 0,0 0-1,-1 0 1,1 0 0,0 0 0,-1 1 0,1-1 0,-1 0-1,0 1 1,1-1 0,-1 1 0,0 0 0,0-1 0,0 1-1,0 0 1,0 0 0,-1 0 0,1 0 0,0 3 0,0-2 74,-1 1 1,0 0 0,-1 0 0,1 0-1,-1-1 1,1 1 0,-1 0 0,0 0 0,0-1-1,-1 1 1,-2 5 0,-4 5 508,0 0 0,-2 0-1,1-1 1,-20 20 0,20-24-226,0 0 0,-1-1 0,0 0 0,-1-1 0,-16 9-1,22-13-272,0-1-1,0 1 1,0-1-1,0-1 1,-1 1-1,1-1 0,0 0 1,-1 0-1,1 0 1,0-1-1,-1 0 1,1 0-1,-1 0 0,1-1 1,-10-2-1,13 2-207,0 0-1,0 0 0,0 0 0,0 0 1,0 0-1,1 0 0,-1 0 0,0-1 1,1 1-1,-1-1 0,1 0 0,0 1 1,-1-1-1,1 0 0,0 0 0,0 1 0,0-1 1,0 0-1,0 0 0,1 0 0,-1-1 1,0 1-1,1 0 0,0 0 0,-1 0 1,1-3-1,0 1-515,0 0 1,0 1-1,0-1 0,1 0 1,0 1-1,-1-1 1,1 1-1,0-1 0,0 1 1,1 0-1,-1-1 1,1 1-1,0 0 0,0 0 1,3-4-1,11-10-4969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9.528"/>
    </inkml:context>
    <inkml:brush xml:id="br0">
      <inkml:brushProperty name="width" value="0.025" units="cm"/>
      <inkml:brushProperty name="height" value="0.025" units="cm"/>
    </inkml:brush>
  </inkml:definitions>
  <inkml:trace contextRef="#ctx0" brushRef="#br0">0 178 9641,'0'0'8088,"6"-10"-5606,10-15-1423,-6 11-485,0-1 0,-1 0 0,0 0 0,-2-1 0,0-1 0,6-19 0,-13 36-541,1-1 0,-1 1 0,0-1 0,0 1 0,0 0 0,0-1 0,0 1 0,0-1 0,0 1 0,0-1 0,0 1 0,0-1 0,0 1 0,0 0 0,0-1 0,0 1 0,0-1 0,0 1 0,0-1 0,-1 1 0,1 0 0,0-1 0,0 1 0,-1-1 0,1 1 0,0 0 0,0-1 0,-1 1 0,1 0 0,0-1 0,-1 1 0,1 0 0,0 0 0,-1-1 0,1 1 0,-1 0 0,1 0 0,0 0 0,-1-1 0,1 1 0,-1 0 0,1 0 0,-1 0 0,1 0 0,-1 0 0,1 0 0,0 0 0,-1 0 0,1 0 0,-1 0 0,1 0 0,-1 0 0,1 0 0,0 1 0,-1-1 0,0 0 0,-1 1-35,1-1 1,-1 1 0,0 0 0,1 0-1,-1 0 1,1 0 0,-1 0 0,1 0-1,-1 0 1,1 0 0,0 1 0,-1-1-1,-1 3 1,-1 4-12,1 0 0,0 0 0,0 1 1,1-1-1,0 0 0,0 1 0,1 0 0,0 0 0,0-1 1,1 1-1,0 0 0,1 0 0,0-1 0,0 1 0,4 11 1,-4-16-24,0 0 0,1-1 0,-1 1 0,1 0 0,0-1 1,0 1-1,0-1 0,1 0 0,-1 0 0,1 1 1,-1-2-1,1 1 0,0 0 0,0-1 0,1 1 1,-1-1-1,0 0 0,1 0 0,-1 0 0,1 0 0,0-1 1,0 0-1,-1 1 0,1-1 0,0-1 0,0 1 1,0 0-1,0-1 0,0 0 0,0 0 0,0 0 1,0-1-1,0 1 0,0-1 0,4-1 0,-1 0-626,-1 0 0,0-1 0,1 0 0,-1 0 0,0 0 1,0-1-1,-1 1 0,1-2 0,-1 1 0,0 0 0,0-1 0,6-8 0,8-13-6203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9.858"/>
    </inkml:context>
    <inkml:brush xml:id="br0">
      <inkml:brushProperty name="width" value="0.025" units="cm"/>
      <inkml:brushProperty name="height" value="0.025" units="cm"/>
    </inkml:brush>
  </inkml:definitions>
  <inkml:trace contextRef="#ctx0" brushRef="#br0">0 105 14253,'0'0'5718,"2"-8"-3914,-2 5-1728,0 1 0,1-1 0,0 1 0,-1 0 0,1-1 0,0 1 0,0 0 0,0 0-1,0-1 1,1 1 0,-1 0 0,1 0 0,-1 0 0,1 0 0,0 1 0,-1-1 0,3-1 0,1 0-9,-1 2 1,0-1-1,1 0 1,-1 1-1,1 0 1,-1 0-1,1 0 1,-1 0-1,1 1 0,8 0 1,-10 0-65,0 0 0,-1 0-1,1 0 1,0 1 0,-1-1 0,1 1 0,-1 0 0,1-1-1,-1 1 1,1 0 0,-1 1 0,1-1 0,-1 0 0,0 1-1,0-1 1,0 1 0,0 0 0,0 0 0,0-1 0,0 1-1,0 1 1,-1-1 0,1 0 0,-1 0 0,0 1 0,1-1-1,-1 0 1,0 1 0,0-1 0,-1 1 0,1 0 0,0-1-1,-1 1 1,0-1 0,0 4 0,2 13 36,-2-1 0,0 0 1,-1 1-1,-4 20 0,2-11-27,2-26 0,1 0 0,-1 0 0,1 1 1,0-1-1,0 0 0,0 0 0,0 0 1,0 1-1,1-1 0,-1 0 0,1 0 1,-1 0-1,1 0 0,0 0 0,0 0 1,0 0-1,0 0 0,0 0 0,0 0 1,1 0-1,-1-1 0,0 1 0,4 2 1,-3-4 17,0 1 0,0-1 0,-1 1 0,1-1 1,0 0-1,0 0 0,1 0 0,-1 0 1,0 0-1,-1-1 0,1 1 0,0-1 1,0 1-1,0-1 0,0 0 0,0 1 1,0-1-1,-1 0 0,1 0 0,0 0 0,-1-1 1,1 1-1,0 0 0,-1-1 0,0 1 1,3-3-1,5-5 15,0-1 0,-1 0 1,1-1-1,-2 0 0,0 0 0,0 0 0,5-14 1,-8 17-122,-1 0 1,0-1-1,0 1 1,-1-1-1,0 0 1,0 0-1,-1 0 1,0 0-1,-1 0 0,0 0 1,-2-12-1,1 17-2,-1 0-1,1 0 0,-1 1 1,0-1-1,-1 1 0,1-1 1,-1 1-1,1 0 0,-1 0 0,0 0 1,0 0-1,0 0 0,-1 1 1,1-1-1,0 1 0,-1 0 1,0 0-1,1 0 0,-1 1 0,0-1 1,0 1-1,0 0 0,0 0 1,0 1-1,0-1 0,0 1 1,-1-1-1,1 1 0,0 1 0,-5 0 1,9-1 53,-1 0 1,0 0-1,1 0 1,-1 0 0,1 1-1,-1-1 1,1 0-1,-1 0 1,1 1-1,-1-1 1,1 0-1,-1 1 1,1-1-1,-1 1 1,1-1 0,-1 0-1,1 1 1,0-1-1,-1 1 1,1-1-1,0 1 1,-1 0-1,1-1 1,0 1 0,0-1-1,-1 1 1,1-1-1,0 1 1,0 0-1,0-1 1,0 1-1,0-1 1,0 1-1,0 0 1,0-1 0,0 1-1,0 0 1,0-1-1,1 1 1,-1-1-1,0 1 1,1 0-1,-1 0-203,0 1 0,1-1 0,-1 0 0,1 0 0,0 0-1,0 1 1,-1-1 0,1 0 0,0 0 0,0 0 0,0 0-1,0 0 1,0-1 0,0 1 0,0 0 0,0 0 0,0-1 0,2 2-1,13 0-4431,2-2-1751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0.472"/>
    </inkml:context>
    <inkml:brush xml:id="br0">
      <inkml:brushProperty name="width" value="0.025" units="cm"/>
      <inkml:brushProperty name="height" value="0.025" units="cm"/>
    </inkml:brush>
  </inkml:definitions>
  <inkml:trace contextRef="#ctx0" brushRef="#br0">25 333 11499,'0'0'8493,"-4"12"-7751,-1 2-471,1 0 1,0 0-1,1 1 0,1-1 0,0 1 0,1 21 1,1-32-209,1 0 1,-1 1-1,1-1 1,-1 0-1,1 1 1,0-1-1,1 0 1,-1 0-1,1 0 1,0 0-1,0 0 1,0 0-1,4 4 1,-4-6-58,0 0 0,1 0 0,-1-1 0,1 1 0,-1 0 0,1-1 0,-1 0 0,1 0 0,0 1 0,0-2 0,0 1 0,0 0 0,0 0 0,0-1 0,0 0 0,0 0 0,0 0 0,0 0 0,0 0 0,-1 0 0,1-1 0,4 0 0,-2-1 32,0 1-1,0-1 1,-1 0 0,0-1 0,1 1 0,-1-1 0,0 0-1,0 0 1,0 0 0,0 0 0,-1 0 0,1-1 0,-1 0-1,0 0 1,0 0 0,0 0 0,-1 0 0,0-1 0,1 1 0,-1-1-1,-1 1 1,1-1 0,-1 0 0,2-7 0,-1 0 87,0 1-1,0 0 1,-1-1 0,0 1 0,-1-1 0,0 1-1,-1-1 1,0 1 0,-5-20 0,4 27-72,0 0 0,-1 0 0,1 0 0,0 1-1,-1-1 1,0 1 0,0 0 0,0 0 0,0 0 0,0 0 0,-7-4 0,10 7-58,-1-1 0,0 0 0,1 1 0,-1-1 0,0 1 0,0-1 0,0 1 0,1-1 0,-1 1 0,0 0-1,0-1 1,0 1 0,0 0 0,0 0 0,0-1 0,0 1 0,0 0 0,0 0 0,0 0 0,0 0 0,0 0 0,0 1 0,0-1 0,0 0 0,1 0 0,-1 0 0,0 1 0,0-1 0,0 1-1,0-1 1,0 1 0,1-1 0,-1 1 0,0-1 0,0 1 0,1 0 0,-1-1 0,0 1 0,1 0 0,-1 0 0,1-1 0,-1 1 0,1 0 0,-1 0 0,1 0 0,-1 0 0,1 0 0,0-1-1,0 1 1,-1 0 0,1 0 0,0 0 0,0 0 0,0 0 0,0 1 0,-1 1-3,1-1-1,0 1 1,-1-1 0,1 1-1,0-1 1,0 1-1,1-1 1,-1 1 0,0-1-1,1 1 1,-1-1-1,1 1 1,0-1 0,0 0-1,0 1 1,0-1-1,0 0 1,1 0 0,-1 0-1,1 0 1,-1 0-1,1 0 1,0 0 0,-1 0-1,5 2 1,-4-3 10,1 0 1,0 0 0,0 0 0,0 0 0,0 0-1,0-1 1,-1 0 0,1 1 0,0-1-1,0 0 1,0 0 0,0-1 0,0 1-1,0 0 1,0-1 0,0 0 0,0 0-1,0 0 1,0 0 0,-1 0 0,1-1 0,4-2-1,4-4-5,1-1 0,-1-1 0,-1 0 0,0 0 0,0-1 0,-1 0 0,-1-1-1,0 1 1,0-2 0,-1 1 0,-1-1 0,0 0 0,0-1 0,-2 0 0,0 1 0,0-1-1,-1-1 1,-1 1 0,0 0 0,-1 0 0,-1-1 0,0 1 0,-4-24 0,4 37-3,0 0 1,0-1 0,0 1 0,-1 0-1,1 0 1,0 0 0,-1 0 0,1 0-1,-1 0 1,1 0 0,-1 0 0,1 0-1,-1 0 1,0 0 0,1 0 0,-1 0 0,0 0-1,0 0 1,0 1 0,0-1 0,0 0-1,-1 0 1,1 1-11,0 0 1,0 0-1,0 0 0,0 0 1,0 0-1,0 1 0,0-1 1,0 0-1,1 1 0,-1-1 1,0 1-1,0-1 0,0 1 1,0-1-1,1 1 0,-1-1 1,0 1-1,0 0 0,1-1 1,-2 2-1,-3 5-40,0 0-1,0 0 1,0 1 0,-5 10-1,-3 12 140,1 0 1,-13 53-1,21-68-37,1-1-1,1 0 1,1 1 0,0 0 0,0-1 0,2 1 0,0-1-1,4 22 1,-4-33-50,0 1 0,0-1 1,0 1-1,1-1 0,0 0 0,0 0 0,0 0 0,0 0 1,0 0-1,0 0 0,1 0 0,-1-1 0,1 1 0,0-1 0,0 0 1,6 4-1,-2-2 41,0-1 1,0 0-1,1 0 0,-1-1 1,1 0-1,-1 0 1,15 0-1,-10-1-274,-1 0-1,1-1 1,-1-1-1,0 0 1,1 0-1,-1-1 1,0-1-1,0 0 1,0 0-1,0-1 1,11-6-1,-18 8-400,0-2 0,0 1 0,0 0-1,0-1 1,0 0 0,-1 0-1,1 0 1,-1 0 0,0 0 0,0-1-1,-1 1 1,1-1 0,-1 0 0,0 0-1,1-6 1,5-21-6099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0.833"/>
    </inkml:context>
    <inkml:brush xml:id="br0">
      <inkml:brushProperty name="width" value="0.025" units="cm"/>
      <inkml:brushProperty name="height" value="0.025" units="cm"/>
    </inkml:brush>
  </inkml:definitions>
  <inkml:trace contextRef="#ctx0" brushRef="#br0">7 27 15150,'0'0'2520,"-1"9"-972,-2 13-901,1 0 0,1 0 0,2 0 1,0 0-1,1 0 0,8 33 0,42 137 557,-48-180-1268,13 27 362,-17-39-259,1 1 0,-1 0 1,0 0-1,1-1 1,-1 1-1,1 0 0,-1-1 1,1 1-1,-1 0 1,1-1-1,-1 1 1,1-1-1,0 1 0,-1-1 1,1 1-1,0-1 1,-1 0-1,1 1 0,0-1 1,0 0-1,0 0 1,-1 1-1,1-1 1,0 0-1,0 0 0,0 0 1,-1 0-1,1 0 1,0 0-1,0 0 0,0 0 1,-1 0-1,1 0 1,0-1-1,0 1 0,-1 0 1,1 0-1,0-1 1,0 1-1,-1-1 1,1 1-1,0-1 0,-1 1 1,1-1-1,0 1 1,-1-1-1,1 1 0,-1-1 1,1-1-1,6-7 130,0-1 0,-1 0 0,-1 0 0,0 0 0,0-1 0,-1 0-1,0 0 1,2-12 0,16-97-175,-21 109 67,11-172-164,-13 133-2468,7 118-2608,-7-22-4723,0-37 4275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1.166"/>
    </inkml:context>
    <inkml:brush xml:id="br0">
      <inkml:brushProperty name="width" value="0.025" units="cm"/>
      <inkml:brushProperty name="height" value="0.025" units="cm"/>
    </inkml:brush>
  </inkml:definitions>
  <inkml:trace contextRef="#ctx0" brushRef="#br0">0 1 13421,'0'0'9000,"6"51"-7430,8-39-513,4-1-641,3-1-288,4-2-64,2-2-32,0-3-160,1-2-833,-4 1-832,-5-2-450,-8 0-1056,-6 0-2050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1.875"/>
    </inkml:context>
    <inkml:brush xml:id="br0">
      <inkml:brushProperty name="width" value="0.025" units="cm"/>
      <inkml:brushProperty name="height" value="0.025" units="cm"/>
    </inkml:brush>
  </inkml:definitions>
  <inkml:trace contextRef="#ctx0" brushRef="#br0">1 269 14061,'0'0'8643,"9"1"-7794,-1 0-782,0 0-1,0-1 1,0 0 0,0-1-1,0 0 1,0 0 0,0-1 0,0 0-1,9-3 1,-13 4-94,-1-1 1,0 1-1,1-1 1,-1 1-1,0-1 1,0 0 0,0 0-1,0 0 1,0-1-1,0 1 1,-1-1-1,1 1 1,-1-1-1,0 0 1,0 0-1,0 0 1,0 0-1,0 0 1,-1 0-1,1-1 1,-1 1-1,0-1 1,0 1-1,0-1 1,0 1-1,-1-1 1,1-4-1,-1 7 25,0 0-1,0 0 0,1 0 1,-1 0-1,0 0 0,0-1 1,0 1-1,0 0 0,0 0 1,-1 0-1,1 0 0,0 0 1,-1 0-1,1 0 0,0 0 1,-1 0-1,1 0 0,-1 0 0,1 0 1,-1 0-1,0 0 0,1 0 1,-1 0-1,0 0 0,0 0 1,0 1-1,0-1 0,0 0 1,1 1-1,-1-1 0,0 1 1,0-1-1,0 1 0,-1-1 1,1 1-1,0 0 0,0-1 1,0 1-1,0 0 0,0 0 1,0 0-1,0 0 0,-1 0 1,1 0-1,0 0 0,0 0 1,0 1-1,0-1 0,0 0 1,0 1-1,0-1 0,0 0 1,0 1-1,0-1 0,0 1 1,0 0-1,-2 1 0,0 1 6,0 0-1,0 1 1,0-1-1,0 1 0,0 0 1,1 0-1,-1 0 1,1 0-1,0 1 1,1-1-1,-1 1 0,1-1 1,-1 1-1,1 5 1,0-7 11,1 0 1,-1 0-1,1-1 1,0 1 0,0 0-1,0 0 1,1 0-1,-1 0 1,1-1-1,-1 1 1,2 3-1,-1-5-4,-1 0 0,1 0 0,0 0-1,-1 0 1,1 0 0,0 0 0,0 0-1,0 0 1,0 0 0,0 0 0,0-1-1,0 1 1,0 0 0,0-1 0,0 1-1,0 0 1,0-1 0,0 0 0,1 1-1,-1-1 1,0 0 0,0 1 0,0-1-1,1 0 1,1 0 0,2 0-16,1-1 0,-1 1 0,1-1 0,0 0 0,-1-1 0,0 1 0,1-1 1,-1 0-1,0 0 0,0-1 0,0 1 0,5-5 0,54-46-230,-52 41 197,1 0 0,0 1-1,18-11 1,-27 21 62,0 0 0,0 0-1,0 0 1,0 0 0,0 1 0,1 0 0,-1 0-1,0 0 1,0 0 0,0 0 0,0 1-1,0 0 1,5 1 0,37 2 277,-33-8-260,-1 0 0,1 0 0,-1-2 0,0 1 0,0-2 0,-1 1 0,0-2 0,20-16 0,-22 16-144,0 1-1,0 0 1,0 1-1,1-1 0,0 2 1,0 0-1,0 0 0,1 0 1,-1 2-1,1-1 0,0 1 1,0 1-1,13-2 0,-21 5 105,1-1 0,-1 1 0,0-1 0,0 1-1,0 0 1,1 0 0,-1 0 0,0 1 0,0-1-1,0 1 1,-1 0 0,1 0 0,0 0 0,-1 0 0,1 0-1,-1 0 1,0 1 0,0-1 0,3 5 0,5 7 299,-1 0 0,12 28 0,-4-7 14,-3-12-11,56 110 201,-63-116-532,0 1-1,-2 0 0,0 0 1,-1 0-1,0 1 0,0 19 1,-4-28 37,1-1 1,-1 0-1,-1 1 1,1-1-1,-5 18 1,4-25 46,0 1 0,1-1-1,-1 0 1,0 0 0,-1 1 0,1-1 0,0 0-1,-1 0 1,1 0 0,-1 0 0,0-1 0,1 1-1,-1 0 1,0-1 0,0 1 0,0-1-1,0 1 1,0-1 0,-1 0 0,1 0 0,0 0-1,0 0 1,-1-1 0,1 1 0,-1-1 0,1 1-1,-4-1 1,0 1 91,0-1 0,-1 0-1,1-1 1,0 1 0,0-1 0,0 0-1,0-1 1,0 1 0,0-1 0,0-1 0,0 1-1,1-1 1,-1 0 0,-6-4 0,3 0-124,1 0 1,0 0-1,0-1 1,0 0-1,1-1 0,0 1 1,-9-17-1,6 7-329,1 0 0,1 0-1,0-1 1,2 0-1,0-1 1,1 1 0,1-1-1,-3-32 1,6 41 278,1 0 1,0 0 0,0-1 0,2 1-1,-1 0 1,1 0 0,4-12 0,-3 16 28,0 1 1,0-1-1,1 1 1,0 0 0,0 0-1,0 0 1,1 0-1,0 1 1,0-1 0,1 1-1,10-7 1,6-3-440,16-11-2333,-22 8-2751,-18 10 404,-13-1-2691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8.328"/>
    </inkml:context>
    <inkml:brush xml:id="br0">
      <inkml:brushProperty name="width" value="0.025" units="cm"/>
      <inkml:brushProperty name="height" value="0.025" units="cm"/>
    </inkml:brush>
  </inkml:definitions>
  <inkml:trace contextRef="#ctx0" brushRef="#br0">1 154 11883,'0'0'9620,"11"0"-8120,5-2-1177,1-1-1,-1 0 1,1-1-1,-1-1 1,0 0-1,-1-2 1,0 0-1,0 0 1,0-1-1,-1-1 1,16-12-1,-29 20-300,0 1-1,0-1 0,0 0 0,0 0 1,0 1-1,0-1 0,0 0 1,0 0-1,-1 0 0,1 0 0,0 0 1,-1 0-1,1 0 0,0 0 0,-1-1 1,1 1-1,-1 0 0,0 0 0,1 0 1,-1-1-1,0 1 0,0 0 1,0 0-1,0-1 0,0 1 0,0 0 1,0 0-1,0-1 0,0 1 0,-1 0 1,1 0-1,0 0 0,-1-1 1,1 1-1,-2-1 0,1 0-35,-1 0 0,0 1 0,0-1 0,0 1 0,0 0 0,0-1 0,0 1 0,0 0-1,-1 0 1,1 0 0,0 1 0,0-1 0,-1 0 0,1 1 0,-1 0 0,1-1 0,-3 1 0,-5 0-33,0 1 0,1 0 0,-1 0 0,1 1 0,-1 0 0,1 1 0,0 0 0,-16 7 0,19-7 35,0 0 1,1 0 0,-1 0 0,1 1-1,0 0 1,0 0 0,0 0-1,1 0 1,-1 1 0,1 0 0,0 0-1,1 0 1,-1 0 0,-3 8-1,6-11 13,1-1 0,-1 0-1,1 0 1,-1 0-1,1 0 1,0 0-1,0 0 1,-1 1 0,1-1-1,0 0 1,0 0-1,0 0 1,0 0-1,0 1 1,1-1 0,-1 0-1,0 0 1,0 0-1,1 0 1,-1 1 0,1-1-1,-1 0 1,1 0-1,-1 0 1,1 0-1,0 0 1,-1 0 0,1 0-1,0-1 1,0 1-1,0 0 1,0 0 0,0 0-1,0-1 1,0 1-1,0-1 1,0 1-1,0-1 1,0 1 0,0-1-1,0 1 1,0-1-1,1 0 1,1 0 0,7 2 32,0 0 1,1-1 0,-1-1 0,13 0 0,-11-1-21,214-11-110,-225 12 95,0-1 0,0 1-1,1 0 1,-1 0-1,0 0 1,0 0-1,0 0 1,0 0 0,0 0-1,0 0 1,0 1-1,0-1 1,0 0-1,1 1 1,-1-1-1,0 1 1,0-1 0,-1 1-1,1-1 1,0 1-1,0 0 1,0-1-1,0 1 1,0 0 0,-1 0-1,1 0 1,0-1-1,-1 1 1,1 0-1,0 0 1,-1 0-1,1 0 1,-1 0 0,0 0-1,1 0 1,-1 0-1,0 0 1,0 1-1,1-1 1,-1 0 0,0 0-1,0 0 1,0 0-1,0 0 1,-1 2-1,1-3 260,-2-53 1521,1 33-1801,0 0 0,1 0 0,6-37 1,2 64-599,5 17 510,-4-9 100,-5-10-35,0 0-1,0 0 1,1 0-1,0-1 0,0 0 1,0 0-1,0 0 0,1 0 1,-1-1-1,1 0 0,0 0 1,0-1-1,0 1 0,0-1 1,1-1-1,-1 1 0,1-1 1,-1 0-1,1-1 1,-1 1-1,1-1 0,-1-1 1,10 0-1,-10 0 93,-1 0 0,1 0 0,0 0 0,0-1 1,-1 0-1,1 0 0,-1 0 0,1-1 0,-1 0 0,0 0 0,0 0 1,0-1-1,-1 1 0,1-1 0,-1 0 0,0 0 0,0-1 0,0 0 1,-1 1-1,1-1 0,-1 0 0,0 0 0,-1-1 0,1 1 0,2-10 1,-5 15-46,-1 0 0,1 0 0,0 0 0,0 0 0,0 0 0,0 0 0,0 0 1,0 0-1,-1 0 0,1 0 0,0 0 0,0 0 0,0 0 0,0 0 1,0 0-1,0 0 0,0 0 0,0 0 0,-1 0 0,1 0 0,0 0 0,0-1 1,0 1-1,0 0 0,0 0 0,0 0 0,0 0 0,0 0 0,0 0 0,0 0 1,0 0-1,0-1 0,0 1 0,0 0 0,-1 0 0,1 0 0,0 0 0,0 0 1,0 0-1,0-1 0,0 1 0,0 0 0,1 0 0,-1 0 0,0 0 0,0 0 1,0 0-1,0-1 0,0 1 0,0 0 0,0 0 0,0 0 0,0 0 1,0 0-1,0 0 0,-12 14-115,-12 22-33,20-28 28,-1 0 0,1 0 0,1 1 0,0-1 1,0 1-1,0 0 0,1 0 0,1 0 0,-1 0 0,1 16 0,1-24 54,0-1 1,0 0-1,0 1 0,0-1 1,0 0-1,0 1 0,0-1 0,0 0 1,0 1-1,0-1 0,0 0 0,0 1 1,0-1-1,0 0 0,0 1 1,0-1-1,1 0 0,-1 1 0,0-1 1,0 0-1,0 0 0,1 1 0,-1-1 1,0 0-1,0 0 0,1 1 1,-1-1-1,0 0 0,0 0 0,1 0 1,-1 0-1,0 1 0,1-1 1,-1 0-1,0 0 0,1 0 0,-1 0 1,0 0-1,1 0 0,-1 0 0,0 0 1,1 0-1,-1 0 0,0 0 1,1 0-1,-1 0 0,0 0 0,1 0 1,-1 0-1,0 0 0,1-1 0,-1 1 1,0 0-1,0 0 0,1 0 1,-1 0-1,0-1 0,1 1 0,15-16-5896,-9-5-3013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2.251"/>
    </inkml:context>
    <inkml:brush xml:id="br0">
      <inkml:brushProperty name="width" value="0.025" units="cm"/>
      <inkml:brushProperty name="height" value="0.025" units="cm"/>
    </inkml:brush>
  </inkml:definitions>
  <inkml:trace contextRef="#ctx0" brushRef="#br0">0 220 16976,'0'0'3235,"79"-39"-1473,-13 16-1058,18-10-543,9-4-97,3-6-3299,6-2-6855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7.071"/>
    </inkml:context>
    <inkml:brush xml:id="br0">
      <inkml:brushProperty name="width" value="0.025" units="cm"/>
      <inkml:brushProperty name="height" value="0.025" units="cm"/>
    </inkml:brush>
  </inkml:definitions>
  <inkml:trace contextRef="#ctx0" brushRef="#br0">312 141 6790,'-1'-8'0,"1"4"280,-1 0 0,0-1 0,0 1 0,0 0 0,-1 0 0,1-1-1,-1 1 1,0 0 0,0 1 0,0-1 0,-1 0 0,1 1 0,-1-1-1,0 1 1,0 0 0,0 0 0,0 0 0,-1 0 0,1 0 0,-1 1-1,0-1 1,0 1 0,0 0 0,0 1 0,-5-3 0,4 2-40,0 0 0,0 0 1,0 0-1,0 0 1,0 1-1,-1 0 0,1 0 1,0 0-1,-1 1 1,1 0-1,0 0 1,-1 0-1,-6 2 0,8-1-215,0 1-1,1 0 0,-1 0 0,0 0 0,1 0 0,-1 1 1,1-1-1,0 1 0,0 0 0,0 0 0,0 0 1,0 0-1,1 1 0,-1-1 0,1 1 0,0-1 0,-3 7 1,-12 26 102,1 1 1,2 0-1,1 0 1,2 2 0,2-1-1,1 1 1,2 1-1,2-1 1,1 53-1,4-33-88,3 0-1,2-1 0,3 0 0,2 0 0,3-1 0,32 86 0,-22-83 9,53 99-1,-66-140-42,1 0-1,0-1 0,2 0 1,0-1-1,1 0 0,1-1 1,0-1-1,32 23 0,-43-35 6,0 0 0,0 0 0,0 0 0,0-1 0,1 0 0,-1 0 0,1 0 0,-1 0 0,1-1 0,0 0 0,0-1 0,-1 1 0,1-1 0,0 0 0,0 0-1,-1-1 1,8-1 0,-6 0 56,0-1-1,1 0 1,-1 0-1,-1 0 1,1-1-1,0 0 1,-1-1 0,0 0-1,0 0 1,0 0-1,6-8 1,8-12 103,-2 0 1,-1-2 0,-1 0 0,-1 0 0,13-35 0,-5 7-43,-3-1 0,-2 0 0,-2-1 1,-3-1-1,8-84 0,-18 103 55,-1 1-1,-3-1 1,-1 1-1,-1 0 1,-2-1-1,-2 2 1,-2-1-1,-1 1 1,-21-50-1,10 41 106,-44-72-1,53 99-229,-2 0-1,0 1 0,-1 0 0,-1 1 0,-34-28 0,47 42-58,-1 0 0,0 0 0,-1 0 0,1 0-1,0 1 1,-1 0 0,1 0 0,-1 0 0,0 1 0,0-1-1,1 1 1,-1 0 0,0 1 0,0-1 0,0 1 0,0 0 0,0 0-1,0 0 1,0 1 0,0 0 0,0 0 0,-7 2 0,7 0-227,0-1 0,0 1 0,1-1 0,-1 1 0,1 1 0,-1-1 0,1 1 0,-5 5 0,4-3-810,0 1 0,0 0 0,0 0 1,1 0-1,-5 12 0,2-2-4795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9.558"/>
    </inkml:context>
    <inkml:brush xml:id="br0">
      <inkml:brushProperty name="width" value="0.025" units="cm"/>
      <inkml:brushProperty name="height" value="0.025" units="cm"/>
    </inkml:brush>
  </inkml:definitions>
  <inkml:trace contextRef="#ctx0" brushRef="#br0">425 99 10794,'-7'-4'566,"2"2"-417,-1 0 0,1 0 0,0 1-1,0-1 1,-1 1 0,1 0 0,0 1 0,-1-1 0,1 1-1,-1 0 1,1 0 0,-1 1 0,1 0 0,0 0 0,-1 0-1,1 0 1,0 1 0,0 0 0,0 0 0,0 1 0,0-1-1,0 1 1,1 0 0,-9 7 0,-4 6 87,0 1 1,2 0-1,0 1 0,0 1 1,2 0-1,0 1 1,2 1-1,-18 40 0,0 17 21,-22 92 0,46-154-234,-8 33-2,1 1 1,3 1-1,2 0 0,2 0 1,2 0-1,3 1 0,8 72 1,-4-105-2,0 0 0,2-1 0,0 0 1,1 0-1,0 0 0,2-1 1,0 0-1,0-1 0,2 0 0,0-1 1,1 0-1,1 0 0,0-1 1,1-1-1,0 0 0,1-1 0,0-1 1,1 0-1,25 12 0,-25-15 8,0-1-1,1 0 1,-1-1-1,1-1 0,0-1 1,1 0-1,-1-1 1,1-1-1,-1-1 1,1 0-1,0-2 0,0 0 1,-1 0-1,1-2 1,-1 0-1,0-1 0,0-1 1,0-1-1,0 0 1,-1-1-1,17-10 1,-14 5 28,-1 0 1,0-2 0,-1 0 0,0-1-1,-1 0 1,-1-1 0,0-1 0,-1-1-1,-1 0 1,-1-1 0,-1 0 0,0-1-1,-1 0 1,-2 0 0,0-1-1,6-25 1,-1-13 327,-2-1-1,-3 0 1,-2 0 0,-5-107-1,-3 115-125,-2 0-1,-2 0 0,-25-95 0,23 120-221,0 0 0,-2 1 0,-2 0-1,0 1 1,-1 0 0,-2 1-1,0 1 1,-35-40 0,42 54-6,0 1-1,-1 1 1,0-1 0,-1 1 0,0 1-1,0 0 1,0 0 0,-1 1-1,1 0 1,-1 1 0,-1 0 0,1 1-1,0 0 1,-1 1 0,1 1 0,-1-1-1,-21 2 1,24 0-202,0 1 1,1 1-1,0-1 1,-1 2-1,1-1 0,0 1 1,0 0-1,0 1 1,0 0-1,-11 7 1,12-6-472,1 1 1,-1 0 0,1 0 0,0 0-1,0 1 1,1 0 0,0 0 0,0 0-1,1 1 1,-1-1 0,-3 14 0,2-6-5417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3.087"/>
    </inkml:context>
    <inkml:brush xml:id="br0">
      <inkml:brushProperty name="width" value="0.025" units="cm"/>
      <inkml:brushProperty name="height" value="0.025" units="cm"/>
    </inkml:brush>
  </inkml:definitions>
  <inkml:trace contextRef="#ctx0" brushRef="#br0">16 1197 5830,'0'0'64,"-3"9"-6,-8 89 1210,9-70 7799,4-62-8120,2 0 0,10-45 0,-1 7-419,55-290 113,19-134-631,-81 444 42,-3 0-1,-4-67 1,1 118 8,-3-22-522,4 15-1571,4 12-2242,-5 5 84,-4 7-2519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3.448"/>
    </inkml:context>
    <inkml:brush xml:id="br0">
      <inkml:brushProperty name="width" value="0.025" units="cm"/>
      <inkml:brushProperty name="height" value="0.025" units="cm"/>
    </inkml:brush>
  </inkml:definitions>
  <inkml:trace contextRef="#ctx0" brushRef="#br0">30 0 12268,'0'0'3299,"-5"11"-1687,-1 5-1351,1 0 0,1 0-1,1 1 1,0-1 0,1 1 0,1 29 0,1 2-96,0 153 750,28 229 1,-27-424-828,0 0-1,0 0 0,0 0 1,1 0-1,0 0 0,0-1 1,0 1-1,1-1 0,5 8 1,-7-12-74,-1 0 0,1 0 0,0 0 1,0 0-1,0-1 0,0 1 0,-1 0 1,1-1-1,0 1 0,0-1 0,1 1 0,-1-1 1,0 1-1,0-1 0,0 0 0,0 1 0,0-1 1,0 0-1,0 0 0,1 0 0,1 0 1,-1-1 11,1 1 1,-1-1-1,1 0 1,-1 0 0,0-1-1,1 1 1,-1 0-1,0-1 1,0 1 0,0-1-1,0 0 1,0 0-1,3-3 1,39-48 931,-2-1-1,53-93 1,-14 22-719,-35 58-375,65-72-1,-88 115-2980,34-28 0,-46 43-3364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4.362"/>
    </inkml:context>
    <inkml:brush xml:id="br0">
      <inkml:brushProperty name="width" value="0.025" units="cm"/>
      <inkml:brushProperty name="height" value="0.025" units="cm"/>
    </inkml:brush>
  </inkml:definitions>
  <inkml:trace contextRef="#ctx0" brushRef="#br0">205 42 12300,'0'0'4222,"-9"-7"-2129,-25-21-550,33 27-1477,-1 0 0,1 1 0,0-1 0,-1 0 0,1 1 0,-1-1 0,1 1 0,-1-1 0,1 1 0,-1 0 0,1 0 0,-1 0 0,1-1 0,-1 1 0,1 1 0,-1-1 0,1 0 0,-1 0 0,1 1 0,-1-1 0,1 0 0,-1 1 0,1 0 0,0-1 1,-1 1-1,1 0 0,0 0 0,-1-1 0,1 1 0,0 0 0,-1 2 0,-28 36 215,27-33-193,-10 15-32,2 2 0,0-1 0,2 2-1,0-1 1,2 1 0,1 1 0,0-1 0,2 1-1,1 0 1,0 44 0,3-66-57,0 0-1,0-1 1,0 1 0,0 0-1,0-1 1,1 1 0,-1 0-1,1-1 1,0 1 0,0-1-1,0 1 1,0-1 0,0 0-1,1 1 1,-1-1 0,1 0-1,-1 0 1,1 0 0,0 0 0,0 0-1,0 0 1,0 0 0,0-1-1,0 1 1,0-1 0,1 1-1,-1-1 1,0 0 0,1 0-1,-1 0 1,1 0 0,-1-1-1,1 1 1,0-1 0,-1 1-1,1-1 1,0 0 0,-1 0-1,1 0 1,3-1 0,14-1 22,0-1 1,0 0-1,-1-2 1,28-9 0,-15 4 15,-21 8-34,-2-1-1,1 1-1,-1 0 1,1 0-1,11 1 0,-20 1 2,-1 0-1,1 0 0,-1 0 0,1 0 0,-1 0 0,1 0 1,-1 0-1,1 0 0,-1 0 0,1 0 0,-1 1 0,1-1 1,-1 0-1,0 0 0,1 1 0,-1-1 0,1 0 0,-1 0 0,0 1 1,1-1-1,-1 0 0,0 1 0,1-1 0,-1 1 0,0-1 1,0 0-1,1 1 0,-1-1 0,0 1 0,0-1 0,0 1 1,0-1-1,1 1 0,-1-1 0,0 1 0,0-1 0,0 1 1,-6 26 149,-19 21 452,8-26-273,-1 0 1,-1-1-1,0-1 1,-2-1 0,0-1-1,-1-1 1,-34 20 0,56-37-344,0 0 0,0 0-1,1-1 1,-1 1 0,0 0 0,0 0 0,0-1 0,0 1 0,0 0 0,0 0 0,0-1 0,0 1 0,0 0-1,0-1 1,0 1 0,0 0 0,0 0 0,0-1 0,-1 1 0,1 0 0,0 0 0,0-1 0,0 1 0,0 0-1,0 0 1,0-1 0,-1 1 0,1 0 0,0 0 0,0 0 0,0-1 0,-1 1 0,1 0 0,0 0 0,0 0 0,-1 0-1,1 0 1,0-1 0,0 1 0,-1 0 0,1 0 0,0 0 0,0 0 0,-1 0 0,1 0 0,0 0 0,0 0-1,-1 0 1,1 0 0,0 0 0,-1 0 0,1 0 0,0 0 0,0 0 0,-1 0 0,1 1 0,13-25-1333,84-92-4613,-52 65 1687,-3 2-448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4.849"/>
    </inkml:context>
    <inkml:brush xml:id="br0">
      <inkml:brushProperty name="width" value="0.025" units="cm"/>
      <inkml:brushProperty name="height" value="0.025" units="cm"/>
    </inkml:brush>
  </inkml:definitions>
  <inkml:trace contextRef="#ctx0" brushRef="#br0">44 54 12139,'0'0'4896,"-6"11"-3514,-1 2-1060,0 1 0,2 0 0,-6 16 0,9-25-234,1 0-1,0 1 0,0-1 1,0 0-1,0 0 0,1 1 1,0-1-1,0 0 0,0 0 1,1 1-1,0-1 0,0 0 1,0 0-1,1 0 0,2 8 1,-3-12-87,-1 0 0,1 1 0,0-1 0,0 0 0,-1 0 0,1 0 0,0 0 0,0 1 0,0-1 0,0 0 0,0 0 0,0-1 0,0 1 1,1 0-1,-1 0 0,0-1 0,0 1 0,1 0 0,-1-1 0,0 1 0,1-1 0,-1 0 0,0 1 0,1-1 0,-1 0 0,3 0 0,-1-1 12,-1 1-1,0-1 0,1 0 1,-1 0-1,1 0 1,-1-1-1,0 1 0,0-1 1,0 1-1,0-1 1,0 0-1,0 1 0,2-4 1,5-5 49,-1-1 0,-1 0 0,0-1 0,7-15 0,-6 11 14,-2 0-1,0-1 0,-1 1 1,-1-1-1,0 0 1,-2 0-1,2-22 0,-18 103 1196,9-32-1126,2 1 0,2 0 1,1-1-1,4 38 0,-2-57-117,0-1 0,0 0-1,1 0 1,1 0 0,0-1 0,1 1-1,0-1 1,0 0 0,1-1 0,1 1-1,0-1 1,0 0 0,1-1 0,11 12-1,-12-15 23,0 1 0,-1 1 0,0-1 0,0 1 0,-1 0-1,0 0 1,0 1 0,-1-1 0,7 19 0,-10-22 47,1 0 1,-1 0 0,0 0-1,0 1 1,0-1-1,-1 0 1,0 1 0,0-1-1,0 0 1,-1 1-1,0-1 1,0 0 0,0 0-1,-1 1 1,1-1-1,-1 0 1,0 0-1,-1-1 1,-4 8 0,6-10-82,0 0 0,-1 0 1,1 0-1,-1 0 1,0 0-1,0-1 0,1 1 1,-1-1-1,0 1 1,0-1-1,-1 0 1,1 1-1,0-1 0,0 0 1,-1 0-1,1-1 1,0 1-1,-1 0 0,1-1 1,-1 0-1,1 1 1,0-1-1,-1 0 0,1 0 1,-1-1-1,1 1 1,-1 0-1,1-1 0,-1 1 1,1-1-1,0 0 1,0 0-1,-1 0 1,1 0-1,0 0 0,0 0 1,0-1-1,0 1 1,0-1-1,0 1 0,0-1 1,-1-2-1,-7-5-14,1-1 1,1 1-1,0-1 0,0-1 0,1 0 0,-10-20 0,10 15-10,1 1-1,0-1 1,1 0-1,1 0 1,1-1-1,0 1 0,1-1 1,0-27-1,2 32-225,1-1 1,1 1-1,0 0 0,0 1 0,1-1 0,1 0 0,0 1 0,1-1 0,0 1 0,0 1 0,1-1 1,12-16-1,44-44-6839,-48 56 3592,8-10-3507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5.686"/>
    </inkml:context>
    <inkml:brush xml:id="br0">
      <inkml:brushProperty name="width" value="0.025" units="cm"/>
      <inkml:brushProperty name="height" value="0.025" units="cm"/>
    </inkml:brush>
  </inkml:definitions>
  <inkml:trace contextRef="#ctx0" brushRef="#br0">1 95 13997,'0'0'10255,"7"12"-9614,15 29-463,-2 2 0,25 76 0,-42-108-75,9 29-261,-7-32 453,-3-20 693,-2-19-730,-2 0 0,-11-56 0,11 74-211,-1 1 0,-1-1 0,0 1 0,-1 0 0,0 0 0,-1 0 0,-1 1-1,1-1 1,-14-14 0,20 25-44,0 1 0,0 0-1,-1-1 1,1 1 0,0-1-1,0 1 1,-1 0 0,1-1-1,0 1 1,-1 0-1,1 0 1,0-1 0,-1 1-1,1 0 1,0 0 0,-1-1-1,1 1 1,-1 0 0,1 0-1,0 0 1,-1 0 0,1-1-1,-1 1 1,1 0-1,-1 0 1,1 0 0,0 0-1,-1 0 1,1 0 0,-1 0-1,1 0 1,-1 1 0,1-1-1,0 0 1,-1 0 0,0 0-1,-4 17-58,5 24-55,1-39 102,0 1-1,-1-1 1,1 1 0,0-1-1,0 0 1,0 1 0,0-1-1,1 0 1,-1 0 0,1 0-1,-1 0 1,1 0 0,0 0-1,0 0 1,2 2 0,-3-4 11,0 1 0,-1 0 0,1-1 0,0 1 0,0-1 0,0 0 1,0 1-1,0-1 0,0 0 0,0 1 0,0-1 0,0 0 0,0 0 0,0 0 1,0 0-1,0 0 0,0 0 0,0 0 0,0 0 0,0 0 0,0-1 1,0 1-1,0 0 0,0-1 0,0 1 0,0 0 0,0-1 0,0 1 0,-1-1 1,1 0-1,0 1 0,0-1 0,0 0 0,-1 1 0,1-1 0,0 0 1,-1 0-1,1 0 0,0-1 0,3-5 19,-1 0 0,1 1 1,-1-2-1,-1 1 0,4-14 0,9-25-9,-6 10 51,-7 21-136,-1 21-248,1 7 316,1-1 1,0 0-1,0 0 1,1 0 0,1 0-1,0-1 1,0 1-1,1-1 1,8 10-1,7 18 60,-18-32-24,19 33-7,-21-38-18,0-1 0,0 1 0,0-1-1,0 1 1,0-1 0,1 1 0,-1-1 0,0 1 0,1-1-1,-1 0 1,1 0 0,0 0 0,-1 0 0,1 0 0,0 0-1,-1 0 1,1-1 0,3 2 0,6-18 401,-9 12-3650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6.421"/>
    </inkml:context>
    <inkml:brush xml:id="br0">
      <inkml:brushProperty name="width" value="0.025" units="cm"/>
      <inkml:brushProperty name="height" value="0.025" units="cm"/>
    </inkml:brush>
  </inkml:definitions>
  <inkml:trace contextRef="#ctx0" brushRef="#br0">40 185 7783,'-10'4'5255,"13"3"-613,17 1-1310,-17-8-3252,1 0 0,-1-1 0,0 1 0,0-1 0,0 0 0,0 0 0,0 0 0,0 0 0,0 0 0,0-1 0,0 1 0,0-1 0,-1 0 0,1 0 0,0 0 0,-1 0 0,0 0 0,1-1 0,-1 1 0,0 0 0,0-1 0,-1 0 0,1 0 0,0 1 0,-1-1 0,0 0 0,0 0 0,2-5 0,-1 0 48,1 1 0,-1-1-1,0 0 1,-1 0 0,0 0 0,0 0 0,-1 0 0,0 0-1,-1 0 1,-2-16 0,2 21-95,1 1 0,-1 0-1,0-1 1,0 1 0,-1 0 0,1 0-1,0-1 1,-1 1 0,1 0 0,-1 0-1,0 0 1,0 1 0,0-1 0,0 0 0,0 1-1,0-1 1,0 1 0,0 0 0,0 0-1,-1 0 1,1 0 0,-1 0 0,1 0-1,-1 1 1,1-1 0,-1 1 0,1-1-1,-1 1 1,1 0 0,-1 0 0,1 0-1,-1 0 1,1 1 0,-1-1 0,1 1 0,-1 0-1,1-1 1,-1 1 0,1 0 0,0 0-1,-1 1 1,1-1 0,0 0 0,0 1-1,0 0 1,0-1 0,0 1 0,0 0-1,1 0 1,-3 3 0,-1 3-44,1 0 0,1 1 0,0-1-1,0 0 1,0 1 0,1 0 0,1 0 0,-1 0 0,1 0 0,1-1 0,0 1 0,0 0-1,1 0 1,0 0 0,0 0 0,1 0 0,4 12 0,-5-16 12,1 0-1,0 0 1,0-1 0,1 1 0,-1 0-1,1-1 1,0 0 0,0 1 0,0-1 0,1 0-1,-1-1 1,1 1 0,0-1 0,0 1-1,1-1 1,-1-1 0,1 1 0,-1 0 0,1-1-1,0 0 1,0 0 0,0-1 0,0 1-1,0-1 1,0 0 0,0 0 0,0-1 0,1 1-1,-1-1 1,10-1 0,-12 0-53,0 0 1,1 0-1,-1 1 1,0-2 0,0 1-1,1 0 1,-1-1-1,0 0 1,0 1-1,-1-1 1,1 0-1,0 0 1,-1-1-1,1 1 1,2-3-1,16-28-6507,-15 16 553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7.235"/>
    </inkml:context>
    <inkml:brush xml:id="br0">
      <inkml:brushProperty name="width" value="0.025" units="cm"/>
      <inkml:brushProperty name="height" value="0.025" units="cm"/>
    </inkml:brush>
  </inkml:definitions>
  <inkml:trace contextRef="#ctx0" brushRef="#br0">13 134 6438,'0'0'7543,"-3"-9"-6587,1 3-765,1 0-24,-1 1 1,1 0-1,-1-1 0,1 1 1,1 0-1,-1-1 0,1 1 1,0-1-1,0 1 1,1-1-1,2-10 0,3-2 1910,-6 24 384,-2 33-1602,5-23-595,1-1 0,0 1-1,7 17 1,-9-27-160,0-1 0,1 1-1,0-1 1,0 0 0,0 0 0,0 0 0,1 0 0,0 0 0,0-1-1,0 1 1,8 5 0,-11-9-85,0-1 0,0 0 0,-1 1 0,1-1 0,0 0 0,0 0 0,0 1 0,0-1 0,0 0 0,0 0 0,0 0 0,-1 0 0,1 0 0,0 0 0,0 0 0,0-1 0,0 1 0,0 0 0,0 0 0,-1-1 0,1 1 0,0 0 0,0-1 0,0 1 0,-1-1 0,1 1 0,0-1 0,0 0 0,-1 1 0,1-1 0,-1 1 0,1-1 0,-1 0 0,1 0 0,-1 1 0,1-1 0,-1 0 0,1 0 0,-1 0 0,0 0 0,1 1 0,-1-1 0,0 0 0,0 0 0,0 0 0,0-1 0,10-48 468,-10 44-479,6-121 526,-7 126-519,1 1 1,0-1-1,0 1 1,0-1-1,0 1 1,0-1-1,0 1 1,0-1-1,0 1 1,0-1-1,0 1 1,0-1-1,0 1 1,0-1-1,1 1 1,-1-1-1,0 1 1,0-1-1,0 1 1,1 0-1,-1-1 1,0 1-1,1-1 1,-1 1-1,0 0 1,1-1-1,-1 1 1,0 0-1,2-1 1,9 10 30,14 29-227,-21-33 257,15 30-53,-13-22-14,1-1 0,0 0 1,1 0-1,1 0 0,-1-1 0,2 0 0,11 10 0,-20-20-102,0-1 0,-1 0 0,1 1 0,0-1 1,-1 0-1,1 0 0,0 1 0,-1-1 0,1 0 0,0 0 1,-1 0-1,1 0 0,0 0 0,-1 0 0,1 0 0,0 0 1,-1 0-1,1-1 0,0 1 0,-1 0 0,1 0 0,0-1 1,-1 1-1,1 0 0,0-1 0,-1 1 0,1 0 0,-1-1 1,1 1-1,-1-1 0,1 1 0,-1-1 0,1 0 0,0 0-11,-1 1-1,0 0 1,0-1-1,0 1 0,1 0 1,-1-1-1,0 1 0,0-1 1,0 1-1,0 0 0,0-1 1,0 1-1,0 0 0,0-1 1,0 1-1,0-1 1,0 1-1,0 0 0,0-1 1,0 1-1,0-1 0,-1 1 1,1 0-1,0-1 0,0 1 1,0 0-1,0-1 0,-1 1 1,1 0-1,0-1 0,0 1 1,-1 0-1,1-1 1,0 1-1,-1 0 0,1 0 1,0 0-1,-1-1 0,1 1 1,0 0-1,-1 0 0,1 0 1,0 0-1,-1-1 0,1 1 1,-1 0-1,1 0 1,0 0-1,-1 0 0,1 0 1,-1 0-1,1 0 0,0 0 1,-1 0-1,1 0 0,-1 1 1,1-1-1,0 0 0,-1 0 1,1 0-1,-19 0-7491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8.733"/>
    </inkml:context>
    <inkml:brush xml:id="br0">
      <inkml:brushProperty name="width" value="0.025" units="cm"/>
      <inkml:brushProperty name="height" value="0.025" units="cm"/>
    </inkml:brush>
  </inkml:definitions>
  <inkml:trace contextRef="#ctx0" brushRef="#br0">2 1 14221,'0'0'2146,"-2"51"-2210,13-28-768,3 1-2403,6 0-1986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7.599"/>
    </inkml:context>
    <inkml:brush xml:id="br0">
      <inkml:brushProperty name="width" value="0.025" units="cm"/>
      <inkml:brushProperty name="height" value="0.025" units="cm"/>
    </inkml:brush>
  </inkml:definitions>
  <inkml:trace contextRef="#ctx0" brushRef="#br0">1 1 10314,'0'0'9897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3.153"/>
    </inkml:context>
    <inkml:brush xml:id="br0">
      <inkml:brushProperty name="width" value="0.025" units="cm"/>
      <inkml:brushProperty name="height" value="0.025" units="cm"/>
    </inkml:brush>
  </inkml:definitions>
  <inkml:trace contextRef="#ctx0" brushRef="#br0">103 81 8392,'0'-8'3037,"0"6"-2613,0-33 999,0 33-1119,0 0 0,0 0 0,0 0 0,-1 0 0,1 1 0,-1-1 0,1 0 0,-1 0 0,1 0 0,-1 0 1,0 1-1,0-1 0,0 0 0,0 1 0,0-1 0,0 1 0,0-1 0,-3-2 0,3 5-247,1-1 1,-1 0-1,1 0 1,-1 1-1,1-1 0,0 0 1,-1 1-1,1-1 1,-1 0-1,1 1 1,0-1-1,-1 1 1,1-1-1,0 1 1,0-1-1,-1 0 1,1 1-1,0-1 1,0 1-1,0-1 0,0 1 1,-1 0-1,1-1 1,0 1-1,0-1 1,0 1-1,0-1 1,0 1-1,0-1 1,0 1-1,1 0 1,-3 27-127,1-22 183,-18 458 30,1-30-112,3-251-181,-1 10-209,12-66-3389,-1-133-4720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3.515"/>
    </inkml:context>
    <inkml:brush xml:id="br0">
      <inkml:brushProperty name="width" value="0.025" units="cm"/>
      <inkml:brushProperty name="height" value="0.025" units="cm"/>
    </inkml:brush>
  </inkml:definitions>
  <inkml:trace contextRef="#ctx0" brushRef="#br0">3 47 9993,'0'0'1693,"0"8"106,-2 157 1057,27 232-1991,-24-393-865,6 34 947,1-29-82,-7-9-822,-1 0 0,1 0 0,0-1 0,0 1 0,-1-1 0,1 1 0,0 0 0,-1-1 0,1 1 1,-1-1-1,1 1 0,-1-1 0,1 0 0,-1 1 0,1-1 0,-1 0 0,1 1 0,-1-1 0,0 0 0,1 1 0,-1-2 1,23-45 1144,19-61 1,9-22-449,-16 60-637,63-96 0,-32 73-2647,-32 51-3275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4.368"/>
    </inkml:context>
    <inkml:brush xml:id="br0">
      <inkml:brushProperty name="width" value="0.025" units="cm"/>
      <inkml:brushProperty name="height" value="0.025" units="cm"/>
    </inkml:brush>
  </inkml:definitions>
  <inkml:trace contextRef="#ctx0" brushRef="#br0">53 48 12524,'0'0'6748,"-7"14"-6652,1 1-86,0-1-1,0 1 1,1 1 0,1-1 0,1 1 0,-3 24 0,2 14 5,1-16 3,1 1-1,1-1 1,7 52-1,-6-89 3,0 0 0,0 0-1,0 0 1,0 0 0,0 0-1,0 0 1,1 0 0,-1-1-1,0 1 1,1 0 0,-1 0-1,0 0 1,1 0 0,-1-1-1,1 1 1,-1 0 0,1 0-1,-1-1 1,1 1 0,0 0-1,-1-1 1,1 1 0,0-1-1,-1 1 1,1-1 0,0 1-1,0-1 1,0 1 0,0-1-1,-1 0 1,1 1 0,0-1-1,0 0 1,0 0 0,0 0-1,0 0 1,0 0 0,0 0-1,-1 0 1,1 0 0,0 0-1,0 0 1,0 0-1,0-1 1,0 1 0,0 0-1,0 0 1,-1-1 0,1 1-1,0-1 1,0 1 0,-1-1-1,2 0 1,4-3 193,-1 0 0,0 0 0,0 0 0,0 0-1,-1-1 1,6-7 0,18-29 296,-2-2 0,-1 0-1,-3-2 1,-1-1 0,-2-1-1,18-72 1,-28 77 305,-9 35-384,-7 26-510,0 10-7,2 1 1,0 1 0,2-1-1,1 1 1,2-1-1,1 1 1,1-1 0,2 0-1,1 1 1,14 49-1,-17-76-184,-1 0-1,1-1 0,0 1 0,-1-1 0,2 1 0,-1-1 0,0 0 0,1 0 0,-1 0 0,1 0 1,0 0-1,6 4 0,-8-7 94,0 1 0,-1-1 1,1 1-1,0-1 0,0 0 1,0 1-1,0-1 0,0 0 1,0 0-1,0 0 0,0 1 1,0-1-1,0 0 0,0 0 1,0-1-1,0 1 0,0 0 1,0 0-1,0 0 0,1-1 1,0 0-130,0 0 0,-1-1 0,0 1 1,1 0-1,-1 0 0,0-1 0,1 1 1,-1-1-1,0 1 0,0-1 0,0 1 0,0-1 1,-1 0-1,2-3 0,9-27-4802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4.745"/>
    </inkml:context>
    <inkml:brush xml:id="br0">
      <inkml:brushProperty name="width" value="0.025" units="cm"/>
      <inkml:brushProperty name="height" value="0.025" units="cm"/>
    </inkml:brush>
  </inkml:definitions>
  <inkml:trace contextRef="#ctx0" brushRef="#br0">20 135 11115,'0'0'9283,"-2"10"-9134,-7 71 13,3 1 0,5 83 0,1-104 4,0-60-151,0-1 1,0 0 0,-1 0-1,1 0 1,0 1-1,0-1 1,0 0 0,0 0-1,0 0 1,0 1-1,0-1 1,0 0 0,0 0-1,0 1 1,0-1-1,0 0 1,0 0 0,0 1-1,0-1 1,0 0 0,0 0-1,0 0 1,0 1-1,0-1 1,0 0 0,0 0-1,0 1 1,0-1-1,1 0 1,-1 0 0,0 0-1,0 1 1,0-1-1,0 0 1,1 0 0,-1 0-1,0 0 1,0 0-1,0 1 1,0-1 0,1 0-1,-1 0 1,0 0 0,0 0-1,1 0 1,-1 0-1,0 0 1,0 0 0,1 0-1,-1 0 1,0 0-1,0 0 1,1 0 0,10-14 737,12-30 322,-22 42-1029,42-98 819,-5-3 0,42-173-1,-78 273-4286,-1 8 1094,-3 14-4312,-4-3-658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5.090"/>
    </inkml:context>
    <inkml:brush xml:id="br0">
      <inkml:brushProperty name="width" value="0.025" units="cm"/>
      <inkml:brushProperty name="height" value="0.025" units="cm"/>
    </inkml:brush>
  </inkml:definitions>
  <inkml:trace contextRef="#ctx0" brushRef="#br0">44 1 10025,'-5'13'2205,"2"-5"-1959,-24 80 4243,25-78-3967,0 0-1,0 0 1,1 0-1,0 0 0,1 0 1,0 0-1,1 0 0,2 13 1,-3-22-498,0 0-1,0 0 1,0 1 0,1-1-1,-1 0 1,0 0 0,1 0 0,-1 0-1,1 0 1,-1 0 0,1 0-1,-1 0 1,1 0 0,0 0 0,0 0-1,-1-1 1,1 1 0,0 0-1,0 0 1,0-1 0,0 1 0,0-1-1,0 1 1,0 0 0,0-1-1,0 0 1,0 1 0,0-1 0,0 0-1,0 1 1,0-1 0,0 0-1,1 0 1,-1 0 0,0 0 0,0 0-1,0 0 1,0 0 0,0-1-1,0 1 1,1 0 0,-1-1 0,0 1-1,0-1 1,0 1 0,0-1-1,0 1 1,0-1 0,0 1 0,1-2-1,4-2 180,0-1-1,0 0 1,-1 1-1,1-2 0,-1 1 1,5-8-1,3-4-68,-2 0 1,0-2-1,-1 1 0,-1-1 0,-1-1 0,-1 1 0,8-35 0,-19 60-516,-1 2-1,1-1 1,0 0-1,1 1 0,-5 14 1,8-21-164,-3 16 587,3-10-7229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5.527"/>
    </inkml:context>
    <inkml:brush xml:id="br0">
      <inkml:brushProperty name="width" value="0.025" units="cm"/>
      <inkml:brushProperty name="height" value="0.025" units="cm"/>
    </inkml:brush>
  </inkml:definitions>
  <inkml:trace contextRef="#ctx0" brushRef="#br0">13 11 11339,'0'0'8963,"-11"-11"-8056,27 65 268,6 48-241,-19-77-768,2 0-1,1-1 1,1 1-1,12 28 1,-12-45 474,-9-23-344,-9-26-143,9 35-109,-69-165 1716,71 171-1757,0-1 0,0 1 1,0 0-1,0-1 0,1 1 0,-1 0 1,0-1-1,0 1 0,0 0 0,0-1 1,1 1-1,-1 0 0,0 0 0,0-1 0,1 1 1,-1 0-1,0 0 0,1-1 0,-1 1 1,0 0-1,0 0 0,1 0 0,-1-1 1,0 1-1,1 0 0,-1 0 0,1 0 1,-1 0-1,0 0 0,1 0 0,-1 0 1,0 0-1,1 0 0,-1 0 0,0 0 0,2 0 1,21-2-24,-16 1 11,67-17-2392,-59 13 767,1 1 0,-1 1 0,1 0 1,25-1-1,-35 4-8104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6.471"/>
    </inkml:context>
    <inkml:brush xml:id="br0">
      <inkml:brushProperty name="width" value="0.025" units="cm"/>
      <inkml:brushProperty name="height" value="0.025" units="cm"/>
    </inkml:brush>
  </inkml:definitions>
  <inkml:trace contextRef="#ctx0" brushRef="#br0">19 23 11883,'0'0'13357,"-3"10"-13405,-1 6 30,0 1 0,1-1-1,1 1 1,1-1 0,0 1 0,1 0 0,1 0 0,0-1-1,6 26 1,-7-42 15,0 1 0,0 0-1,0-1 1,0 1 0,0-1-1,0 1 1,1 0-1,-1-1 1,0 1 0,0-1-1,1 1 1,-1-1 0,0 1-1,0-1 1,1 1-1,-1-1 1,1 1 0,-1-1-1,0 1 1,1-1 0,-1 0-1,1 1 1,-1-1 0,1 0-1,-1 1 1,1-1-1,0 0 1,-1 0 0,1 1-1,-1-1 1,1 0 0,-1 0-1,1 0 1,0 0 0,-1 0-1,1 0 1,-1 0-1,1 0 1,0 0 0,-1 0-1,1 0 1,-1 0 0,1 0-1,0-1 1,-1 1 0,1 0-1,-1 0 1,1-1-1,-1 1 1,1 0 0,-1-1-1,1 1 1,-1 0 0,1-1-1,-1 1 1,0-1 0,1 1-1,-1-1 1,1 1-1,-1-1 1,1 0 0,20-34 225,-21 34-220,11-29 276,-3 0 0,0-1-1,-2 0 1,3-40-1,-12 103-272,1-18-20,0 0 1,1 1-1,0-1 1,1 1-1,1-1 0,1 1 1,3 17-1,-5-31 2,0 0 0,1 0-1,-1 0 1,0 0 0,1 0 0,-1 0 0,1 0-1,-1 0 1,1 0 0,-1 0 0,1-1-1,0 1 1,-1 0 0,1 0 0,0-1-1,0 1 1,0 0 0,-1-1 0,1 1-1,0-1 1,0 1 0,0-1 0,0 1-1,0-1 1,0 0 0,0 1 0,0-1 0,0 0-1,0 0 1,0 0 0,0 0 0,0 0-1,0 0 1,0 0 0,0 0 0,0 0-1,0 0 1,0-1 0,0 1 0,0 0-1,0-1 1,0 1 0,0-1 0,0 1-1,0-1 1,0 1 0,0-1 0,0 0-1,1-1 1,2-1 1,0 0 0,-1-1 1,1 0-1,0 0 0,-1 0 0,0 0 0,0 0 0,3-8 0,0-3 10,-2 0-1,0 0 0,-1 0 1,-1 0-1,1-18 0,-5 73-140,0-31 125,1 0 0,0 1 0,1-1 0,0 1 1,1-1-1,0 0 0,0 1 0,3 9 0,-4-18 16,1 0-1,-1 0 1,0 0 0,1 0-1,-1 0 1,0-1 0,1 1-1,-1 0 1,1 0 0,0 0-1,-1-1 1,1 1-1,0 0 1,-1 0 0,1-1-1,0 1 1,0-1 0,-1 1-1,1-1 1,0 1 0,0-1-1,0 1 1,0-1 0,0 0-1,0 0 1,0 1-1,1-1 1,0 0 9,0-1 0,0 1 1,-1-1-1,1 1 0,0-1 0,0 0 0,-1 1 0,1-1 1,-1 0-1,1 0 0,0 0 0,-1-1 0,2 0 1,36-45 144,-27 22-117,-10 20-32,-1 0 1,1 0-1,1 1 1,-1-1-1,1 1 1,-1 0-1,1-1 1,1 1-1,6-6 0,-3 57-104,-7-45 104,0-1 0,0 1 0,1 0 0,-1 0 0,0-1 0,1 1 0,-1 0 0,1 0 0,-1-1 0,1 1 0,0-1 0,0 1 0,0 0 0,0-1 0,0 0 0,0 1 0,3 1 0,-3-2 3,0 0 1,0-1-1,0 0 0,0 1 0,0-1 0,0 0 0,1 1 0,-1-1 0,0 0 1,0 0-1,0 0 0,0 0 0,1 0 0,-1 0 0,0 0 0,0-1 0,0 1 0,0 0 1,1-1-1,0 0 0,3-1 24,1-1 0,-1 0 0,0-1 0,0 1 0,0-1 0,-1 0 1,1 0-1,7-9 0,-2 0 26,35-39-2,-44 51-61,1-1 0,0 0 1,0 0-1,0 1 0,0-1 1,1 1-1,-1 0 1,0 0-1,0 0 0,1 0 1,-1 0-1,1 0 0,-1 1 1,1-1-1,-1 1 0,1-1 1,-1 1-1,1 0 1,-1 0-1,1 0 0,-1 1 1,4 0-1,-4 0 10,0 0 0,0 0 0,0 0 0,-1 0 0,1 1-1,0-1 1,-1 1 0,1-1 0,-1 1 0,1 0 0,-1-1 0,0 1 0,0 0-1,0 0 1,0 0 0,0 0 0,0 0 0,1 4 0,9 49 121,-4-20-105,-6-33-25,-1-1-1,0 0 1,1 0 0,-1 0 0,1 0 0,-1 1 0,1-1 0,-1 0 0,1 0 0,0 0 0,-1 0 0,1 0 0,0 0 0,0-1 0,0 1 0,0 0 0,0 0-1,1 0 1,-1-1 26,-1 0-1,1 0 0,0 0 0,-1 0 0,1 0 0,0 0 0,-1 0 0,1 0 0,-1 0 0,1 0 0,0 0 0,-1-1 0,1 1 0,-1 0 1,1 0-1,-1-1 0,1 1 0,-1 0 0,1-1 0,-1 1 0,1-1 0,-1 1 0,1-1 0,0 0 0,1-2-277,0 1 1,-1-1-1,1 0 0,0 0 0,-1 0 1,0 0-1,0 0 0,0 0 0,0 0 0,0-1 1,-1 1-1,1-4 0,-2-12-5401,-7-2-4911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6.814"/>
    </inkml:context>
    <inkml:brush xml:id="br0">
      <inkml:brushProperty name="width" value="0.025" units="cm"/>
      <inkml:brushProperty name="height" value="0.025" units="cm"/>
    </inkml:brush>
  </inkml:definitions>
  <inkml:trace contextRef="#ctx0" brushRef="#br0">0 0 18353,'0'0'3235,"55"17"-14990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7.161"/>
    </inkml:context>
    <inkml:brush xml:id="br0">
      <inkml:brushProperty name="width" value="0.025" units="cm"/>
      <inkml:brushProperty name="height" value="0.025" units="cm"/>
    </inkml:brush>
  </inkml:definitions>
  <inkml:trace contextRef="#ctx0" brushRef="#br0">10 218 18834,'0'0'5344,"8"4"-4357,-4-3-921,0 1 0,0-1 0,0 1 0,0-1-1,0 0 1,1-1 0,-1 1 0,0-1 0,1 1 0,-1-1-1,0-1 1,0 1 0,1-1 0,-1 1 0,0-1 0,0 0-1,0-1 1,0 1 0,0-1 0,0 0 0,0 0 0,0 0-1,4-3 1,1-2-34,0 1 0,0-1-1,0-1 1,-1 0-1,0 0 1,-1-1 0,8-9-1,-12 12-6,1 1 0,-1 0 1,0-1-1,-1 0 0,1 1 0,-1-1 0,0 0 0,-1 0 0,1-1 1,-1 1-1,0 0 0,-1 0 0,0-1 0,0-7 0,0 12-1,-1 0-1,1 0 0,-1 0 0,1 0 1,-1 0-1,0 0 0,1 0 0,-1 0 1,0 0-1,0 1 0,-1-1 0,1 0 1,0 1-1,-1-1 0,1 0 1,-1 1-1,1 0 0,-1-1 0,1 1 1,-1 0-1,0 0 0,0 0 0,0 0 1,1 0-1,-1 0 0,0 1 1,0-1-1,0 1 0,0-1 0,-1 1 1,1 0-1,0 0 0,0 0 0,0 0 1,0 0-1,0 0 0,0 0 1,0 1-1,0-1 0,-2 1 0,-3 1-24,1-1 0,0 1 0,-1 0 0,1 0-1,0 1 1,0 0 0,0 0 0,1 0-1,-1 1 1,1 0 0,-8 7 0,4-1-10,1 0-1,0 0 1,1 1 0,0 0-1,1 1 1,0 0 0,1 0 0,0 0-1,1 0 1,1 1 0,0-1 0,0 1-1,1 0 1,1 0 0,0 0-1,1 0 1,2 26 0,-1-37 2,-1 1 0,1-1 0,0 0 0,0 0 0,0 0 0,0 0 0,0 0 0,0 0 0,0 0 1,1 0-1,-1 0 0,1 0 0,-1 0 0,1-1 0,0 1 0,-1-1 0,1 1 0,0-1 0,0 0 0,4 2 0,-1-1 16,0-1 1,0 1-1,0-1 0,0 0 0,0-1 0,1 1 0,-1-1 0,0 0 0,7-1 1,-1 0-139,0-1 0,0 0 1,0-1-1,-1 0 1,1-1-1,-1 0 0,0 0 1,14-9-1,-14 5-1347,0 0 0,-1 0 1,1-1-1,-2 0 0,14-18 0,3-15-9717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9.063"/>
    </inkml:context>
    <inkml:brush xml:id="br0">
      <inkml:brushProperty name="width" value="0.025" units="cm"/>
      <inkml:brushProperty name="height" value="0.025" units="cm"/>
    </inkml:brush>
  </inkml:definitions>
  <inkml:trace contextRef="#ctx0" brushRef="#br0">202 17 10282,'0'0'4991,"-12"0"-3550,4 0-1219,1 0 1,-1 1-1,1 0 0,-1 0 0,1 1 0,0 0 0,-1 0 0,1 0 0,0 1 0,0 0 0,1 1 0,-1-1 0,1 1 0,-1 1 0,1-1 0,-6 7 0,6-7-18,1 1 0,0-1 0,0 1 0,0 0 0,1 1 0,-1-1 1,1 1-1,0 0 0,1 0 0,0 0 0,0 0 0,0 1 0,1-1 0,-1 1 0,2 0 1,-3 11-1,5-16-190,-1-1 1,1 1-1,-1 0 1,1-1-1,0 1 1,0-1-1,-1 1 1,1-1 0,0 0-1,1 1 1,-1-1-1,0 0 1,0 0-1,0 0 1,1 0-1,-1 0 1,0 0-1,1 0 1,-1 0 0,1 0-1,-1-1 1,1 1-1,0-1 1,-1 1-1,1-1 1,0 1-1,-1-1 1,1 0-1,0 0 1,-1 0-1,1 0 1,0 0 0,2-1-1,5 2 78,0-2 0,0 1 0,-1-1 0,1 0 0,13-4 0,-14 1-7,-2 0 0,1 0 0,0 0 0,-1-1 0,0 0 0,0 0 0,0 0 0,0-1 0,-1 0 0,0 0 0,0 0 0,-1-1 0,0 0 0,0 0 0,0 0 0,-1 0 0,0 0 0,-1-1 0,1 1 0,-1-1 0,-1 0 0,0 1 0,0-1 0,0 0 0,-1 0 0,-1-9 0,1 17-92,1-1-1,-1 1 1,0-1-1,-1 1 0,1-1 1,0 0-1,0 1 1,0-1-1,0 1 0,0-1 1,-1 1-1,1-1 1,0 0-1,0 1 0,-1-1 1,1 1-1,0-1 0,-1 1 1,1 0-1,0-1 1,-1 1-1,1-1 0,-1 1 1,1 0-1,-1-1 1,1 1-1,-1 0 0,1-1 1,-1 1-1,1 0 0,-1 0 1,0 0-1,1-1 1,-1 1-1,1 0 0,-1 0 1,0 0-1,1 0 1,-1 0-1,1 0 0,-1 0 1,1 0-1,-1 1 1,0-1-1,0 0 0,0 0-11,0 1 0,0-1-1,0 1 1,0 0 0,0-1 0,0 1-1,0 0 1,0-1 0,0 1 0,0 0-1,0 0 1,1 0 0,-1 0 0,0 0-1,1 0 1,-1 0 0,1 0-1,-1 0 1,1 0 0,-1 0 0,0 2-1,1-1-164,-1 1-1,1 0 0,0 0 1,0 0-1,0 0 0,0 0 0,0 0 1,1 0-1,-1-1 0,1 1 1,0 0-1,0 0 0,0 0 0,0-1 1,0 1-1,0-1 0,1 1 0,0-1 1,-1 1-1,1-1 0,0 0 1,0 0-1,0 0 0,0 0 0,1 0 1,-1 0-1,0-1 0,1 1 1,-1-1-1,1 1 0,0-1 0,-1 0 1,1 0-1,0 0 0,3 0 1,6 2-1004,0-1 0,0-1 0,0 0-1,0 0 1,0-1 0,0-1 0,17-2 0,11-8-2842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24.325"/>
    </inkml:context>
    <inkml:brush xml:id="br0">
      <inkml:brushProperty name="width" value="0.025" units="cm"/>
      <inkml:brushProperty name="height" value="0.025" units="cm"/>
    </inkml:brush>
  </inkml:definitions>
  <inkml:trace contextRef="#ctx0" brushRef="#br0">6 46 3267,'0'0'7036,"-1"0"-7089,1 0 69,0 0 1,0 0-1,0 0 0,-1 0 1,1 0-1,0 0 0,0 0 0,0 0 1,0 0-1,-1-1 0,1 1 1,0 0-1,0 0 0,0 0 1,0 0-1,-1 0 0,1 0 1,0 0-1,0 0 0,0-1 1,0 1-1,0 0 0,0 0 0,-1 0 1,1 0-1,0 0 0,0-1 1,0 1-1,0 0 0,0 0 1,0 0-1,0 0 0,0-1 1,0 1-1,0 0 0,0 0 1,0 0-1,0 0 0,0-1 0,0 1 1,0 0-1,0 0 0,0 0 1,0-1-1,0 1 0,0 0 1,0 0-1,0 0 0,0 0 1,0-1-1,0 1 0,1 0 1,13-3 131,0 0 1,1 1 0,-1 1 0,1 0 0,15 1 0,8 0-92,834-8 631,-503 11-186,1975-15 742,611 52-1182,-1269-6 303,-605-10-271,94 2-29,-1-37-5,35-41 67,475-14 248,-973 60 917,-709 5-1489,26 3 643,-27-3-592,0 1 0,0 0 0,-1 0 0,1 0-1,0 1 1,0-1 0,0 0 0,-1 0 0,1 0 0,0 0 0,0 1-1,-1-1 1,1 0 0,0 1 0,0-1 0,-1 1 0,1-1 0,0 1 0,-1-1-1,1 1 1,-1-1 0,1 1 0,-1-1 0,1 1 0,0 1 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46.481"/>
    </inkml:context>
    <inkml:brush xml:id="br0">
      <inkml:brushProperty name="width" value="0.025" units="cm"/>
      <inkml:brushProperty name="height" value="0.025" units="cm"/>
    </inkml:brush>
  </inkml:definitions>
  <inkml:trace contextRef="#ctx0" brushRef="#br0">0 175 10122,'0'0'3752,"11"-3"-3031,76-18 694,167-18 0,107 13-1503,-221 19 240,370-39-14,-357 30-116,151 0 389,-381 20-205,-148 28 0,98-11-164,-808 117-534,900-134 511,22-3-77,0 0-1,0 1 1,0 1-1,0 0 1,1 0 0,-1 1-1,1 1 1,-16 8-1,27-13 53,1 0 0,0 0 0,-1 0 0,1 1 0,-1-1 0,1 0 0,0 0 0,-1 1 0,1-1 0,0 0 0,-1 1 0,1-1 0,0 0-1,0 1 1,-1-1 0,1 1 0,0-1 0,0 0 0,0 1 0,-1-1 0,1 1 0,0-1 0,0 1 0,0-1 0,0 1 0,0-1 0,0 0 0,0 1 0,0-1 0,0 1-1,0-1 1,0 1 0,0-1 0,0 1 0,1-1 0,-1 0 0,0 1 0,0-1 0,0 1 0,1-1 0,-1 0 0,0 1 0,0-1 0,1 1 0,-1-1 0,0 0 0,1 0 0,-1 1-1,0-1 1,1 0 0,-1 1 0,1-1 0,-1 0 0,0 0 0,1 0 0,0 1 0,25 8-140,34 2 134,2-3 0,-1-3-1,1-2 1,74-7 0,-74 3 25,88-6 39,0-6 0,-1-7 0,259-68 0,-381 77-136,-27 10 90,0 1-1,0 0 0,0 0 0,0 0 0,1 0 1,-1 0-1,0-1 0,0 1 0,0 0 0,0 0 1,0 0-1,0-1 0,0 1 0,1 0 0,-1 0 1,0 0-1,0-1 0,0 1 0,0 0 0,0 0 1,0 0-1,0-1 0,0 1 0,0 0 0,0 0 1,0 0-1,0-1 0,0 1 0,0 0 0,-1 0 1,1 0-1,0-1 0,0 1 0,0 0 0,0 0 1,0 0-1,0-1 0,0 1 0,-1 0 0,1 0 1,0 0-1,0 0 0,0 0 0,0-1 0,-1 1 1,1 0-1,0 0 0,0 0 0,0 0 0,-1 0 1,1 0-1,-6-2 51,0 0-1,0 1 1,0-1 0,0 1-1,0 1 1,-9-1 0,-51 1-57,0 2 1,1 4-1,-75 15 1,-184 57-106,101-21-2039,149-45-1699,54-12 1116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54.403"/>
    </inkml:context>
    <inkml:brush xml:id="br0">
      <inkml:brushProperty name="width" value="0.025" units="cm"/>
      <inkml:brushProperty name="height" value="0.025" units="cm"/>
    </inkml:brush>
  </inkml:definitions>
  <inkml:trace contextRef="#ctx0" brushRef="#br0">0 200 9865,'0'0'3027,"13"2"-1842,346 23 1814,-87-21-2721,323-36 1,125-10-480,-241 53-3175,-380-5 2746,-134-7 1212,-47 3 1,9 0-488,26-2-63,-766 7 539,4 39-96,709-36-396,-327 45 328,538-61-167,594-70 819,389-65-1461,-1065 136 368,-4 1 31,-1-2 0,42-14 0,-54 12 49,-14 2 35,-22-1 43,-74-3 205,0 5 0,-162 12 1,252-7-330,-412 43-1505,317-30-343,-81 9-2476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8:19.299"/>
    </inkml:context>
    <inkml:brush xml:id="br0">
      <inkml:brushProperty name="width" value="0.025" units="cm"/>
      <inkml:brushProperty name="height" value="0.025" units="cm"/>
    </inkml:brush>
  </inkml:definitions>
  <inkml:trace contextRef="#ctx0" brushRef="#br0">0 230 10282,'0'0'288,"11"2"-139,176 20 525,283-2 0,205-44 114,-228 4-772,2267-26 2877,-565 50-2759,-1112-27-86,8-59 5,-273 18-32,71 46 898,-815 18-901,-14 0 26,0 0 0,1 0 0,-1 1 0,0 1 0,15 4 1,-48-8 2764,-20 5-5930,4 1-2210,-8-4-1508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8:20.379"/>
    </inkml:context>
    <inkml:brush xml:id="br0">
      <inkml:brushProperty name="width" value="0.025" units="cm"/>
      <inkml:brushProperty name="height" value="0.025" units="cm"/>
    </inkml:brush>
  </inkml:definitions>
  <inkml:trace contextRef="#ctx0" brushRef="#br0">2043 284 11915,'-16'-21'93,"-1"0"0,-1 1-1,0 1 1,-2 0 0,0 2 0,-1 0-1,-1 1 1,0 2 0,-32-17 0,20 16-132,-1 0 0,-1 3 0,0 1 0,-1 1 0,-73-9 0,33 14-39,0 3-1,-1 4 1,1 3 0,1 3 0,-144 34-1,124-18 246,0 3-1,2 5 0,-110 54 0,164-66-80,2 2 0,0 2 0,-62 53 0,78-57-88,1 1 1,1 1-1,1 1 1,0 0 0,2 1-1,-23 43 1,30-45 16,1-1 0,1 1 1,1 1-1,0 0 1,2 0-1,1 0 0,-3 41 1,7-46-5,0 0 0,1 0 0,0 0 0,2 0 0,0 0 1,1 0-1,1 0 0,1-1 0,0 0 0,13 24 0,-3-14 15,1-1 0,1-1 0,1 0 0,1-1 0,2-1 1,0-1-1,51 38 0,-37-35 33,2-2 0,1-1 0,1-2 0,1-2 0,44 14 0,0-8 15,0-3-1,1-5 1,1-3-1,0-4 0,108-3 1,-111-10 124,-1-3 0,0-4 0,-1-3 0,0-4 0,-2-4 0,0-3-1,-1-3 1,-2-4 0,-2-3 0,0-4 0,-3-3 0,133-101 0,-169 114-150,0-2-1,-3-2 1,0-1 0,-2-1-1,50-76 1,-71 95-5,0-1 0,-2 0 0,0 0-1,0-1 1,-2 0 0,0-1 0,-1 1 0,-1-1 0,-1 0-1,-1 0 1,0-1 0,-1 1 0,-1 0 0,-1 0 0,-1 0-1,-1-1 1,-5-18 0,3 22-22,-2 0 1,1 1-1,-2 0 0,0 1 0,-1-1 1,0 2-1,-1-1 0,-1 1 1,0 1-1,-1 0 0,0 0 0,-18-12 1,-1 1-16,-1 2 1,0 1-1,-2 2 1,-47-20 0,26 18-87,-2 2 0,0 2 0,-1 3 0,-82-9 0,-240 2-5271,370 20 5059,-103-4-4561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28.320"/>
    </inkml:context>
    <inkml:brush xml:id="br0">
      <inkml:brushProperty name="width" value="0.025" units="cm"/>
      <inkml:brushProperty name="height" value="0.025" units="cm"/>
    </inkml:brush>
  </inkml:definitions>
  <inkml:trace contextRef="#ctx0" brushRef="#br0">2629 312 4612,'0'0'-432,"-12"-8"1745,-10-7-737,-177-111 4533,160 105-4573,-1 1 1,0 2 0,-69-21 0,21 18-338,-1 4 0,-159-10 0,-181 30 447,336 4-576,0 4-1,0 4 0,-176 53 1,207-47-32,0 3 0,1 3 0,2 2 0,1 3 1,1 3-1,-72 57 0,103-70-41,1 2 1,1 0-1,1 1 1,1 2-1,2 0 1,0 2-1,2 0 1,-24 51-1,31-54 11,1 0 0,2 1 0,0-1 1,1 2-1,2-1 0,1 1 0,1 0 0,2-1 0,0 1 0,2 0 1,5 30-1,-3-40-13,1 1 1,1 0 0,1-1 0,1 0-1,0 0 1,2-1 0,0 0 0,16 24-1,-8-19-14,0 0 0,2-1 0,1-1 0,0 0 0,29 20 0,-8-12-13,2-1 0,0-2-1,1-2 1,2-3-1,0-1 1,58 16 0,-25-16 105,1-2 0,1-4 0,90 2 0,248-17 195,-207-16-85,-1-11 0,-1-8 0,234-74 0,24-44 776,-405 129-698,-2-3 0,-1-3 0,-1-2 0,-2-2 0,65-54 0,-110 80-209,-1-1 0,1 0 0,-2-1 0,0 0 0,0 0 0,-1-1 1,-1 0-1,13-25 0,-19 32-37,0-1 0,0 1 0,0-1 0,-1 0 0,1 0 1,-2 1-1,1-1 0,-1 0 0,0 0 0,0 0 0,-1 0 0,0 0 0,0 1 0,-1-1 1,0 0-1,0 1 0,0-1 0,-1 1 0,0 0 0,0 0 0,-1 0 0,-4-7 0,-5-3-66,-1 0 0,-1 1 0,0 0 0,0 1 0,-2 1-1,1 1 1,-2 0 0,0 1 0,0 1 0,-23-10 0,-27-7-2077,-111-29 0,115 38-111,-26-8-1081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29.659"/>
    </inkml:context>
    <inkml:brush xml:id="br0">
      <inkml:brushProperty name="width" value="0.025" units="cm"/>
      <inkml:brushProperty name="height" value="0.025" units="cm"/>
    </inkml:brush>
  </inkml:definitions>
  <inkml:trace contextRef="#ctx0" brushRef="#br0">1992 166 3683,'1'-2'208,"0"1"0,0-1 0,-1 0 0,1 0 0,0 0 0,-1 0 0,1 0 0,-1 0-1,0 0 1,0 0 0,0 0 0,0 0 0,0 0 0,0 0 0,0 0 0,0 0 0,-1 0-1,1 1 1,-1-1 0,0 0 0,0 0 0,-1-3 0,-1 1-34,0 1 0,1 0 0,-1 0 0,-1 0 0,1 0 0,0 1 0,-1-1 0,1 1 0,-1-1 0,-5-1 0,-11-4 88,0 1 0,0 0 0,-31-5 0,46 11-121,-102-16 113,-212-5-1,205 17-162,-32-1 229,-265 22 1,353-9-201,1 2 1,0 3 0,1 3 0,1 1 0,0 4-1,1 1 1,-80 46 0,116-57-103,1 1 0,1 1 1,0 0-1,1 1 0,0 1 0,1 0 0,1 1 1,-13 18-1,18-20-29,0 0 1,1 1-1,0 0 1,1 0-1,1 0 1,0 0-1,1 1 1,1 0-1,0 0 0,1 0 1,0 19-1,1 3 2,1 0 0,3-1 0,1 1 0,1-1 0,13 45 0,-11-58 6,1 0 0,1-1 0,2 0 1,0 0-1,1-1 0,1 0 0,1-1 0,32 35 0,-29-38-4,2-1-1,0-1 0,0-1 1,2 0-1,0-2 0,0 0 1,1-1-1,0-2 0,1 0 1,0-1-1,0-1 1,1-2-1,35 5 0,13-3 55,1-3 0,1-3 0,88-10-1,10-10 305,233-56-1,157-86-63,-425 116-234,-2-5 1,148-79-1,-272 123 68,0 0-1,-1 0 1,0-1-1,-1-1 1,1 1-1,-2-1 1,1-1-1,-1 0 1,10-13-1,-16 18-4,0-1 0,1 1 0,-1-1 0,-1 1-1,1-1 1,-1 0 0,0 0 0,0 0 0,0 0 0,0 0 0,-1 0-1,0 0 1,0 0 0,-1 0 0,1 0 0,-1 0 0,0 1 0,0-1-1,-1 0 1,1 0 0,-1 0 0,0 1 0,-1-1 0,1 1 0,-3-4-1,-7-9-70,0 1 0,-2 1 0,1 0 0,-2 0 0,0 2 0,0 0 0,-1 0 0,-1 2 0,0 0-1,0 1 1,-24-10 0,-11-2-20,0 2 0,-100-24 0,45 22-104,-205-16-1,-113 30-1763,402 8 863,0 1 0,0 1-1,0 1 1,1 1-1,-43 14 1,29-5-2309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15.537"/>
    </inkml:context>
    <inkml:brush xml:id="br0">
      <inkml:brushProperty name="width" value="0.025" units="cm"/>
      <inkml:brushProperty name="height" value="0.025" units="cm"/>
    </inkml:brush>
  </inkml:definitions>
  <inkml:trace contextRef="#ctx0" brushRef="#br0">29 106 7015,'0'0'325,"-6"-1"-421,1 1 455,-9-2-903,10-6 5091,38 8-4793,608 22 374,458-59 929,-317 16 2310,-649 22-3178,-123-1-830,0-1 1,0 0 0,-1 0 0,1-1 0,-1 0 0,1-1 0,-1 0 0,0-1 0,16-8 0,26-19-3839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17.164"/>
    </inkml:context>
    <inkml:brush xml:id="br0">
      <inkml:brushProperty name="width" value="0.025" units="cm"/>
      <inkml:brushProperty name="height" value="0.025" units="cm"/>
    </inkml:brush>
  </inkml:definitions>
  <inkml:trace contextRef="#ctx0" brushRef="#br0">0 201 10570,'0'0'-475,"11"1"208,185 25 270,0-10-1,2-7 1,340-31 0,103-57-21,452-46 981,-765 115-1065,-305 5-1126,-3-7-1275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47.364"/>
    </inkml:context>
    <inkml:brush xml:id="br0">
      <inkml:brushProperty name="width" value="0.025" units="cm"/>
      <inkml:brushProperty name="height" value="0.025" units="cm"/>
    </inkml:brush>
  </inkml:definitions>
  <inkml:trace contextRef="#ctx0" brushRef="#br0">707 0 3267,'-149'18'3064,"-197"51"1,319-63-2532,2 1 1,-1 1 0,1 1 0,0 2 0,1 0 0,-30 19-1,54-30-517,0 0-1,-1 0 1,1 0-1,0 1 1,0-1-1,-1 0 0,1 0 1,0 0-1,-1 0 1,1 1-1,0-1 1,0 0-1,-1 0 1,1 1-1,0-1 0,0 0 1,0 0-1,-1 1 1,1-1-1,0 0 1,0 0-1,0 1 0,0-1 1,0 0-1,0 1 1,-1-1-1,1 0 1,0 1-1,0-1 0,0 0 1,0 1-1,0-1 1,0 0-1,0 1 1,0-1-1,1 0 1,-1 0-1,0 1 0,0-1 1,0 0-1,0 1 1,16 5 199,21-2-43,430-24 1233,-1-34-549,-59 5-474,92 5-479,1 21 1,508 44 0,-898-12-248,238 11-2728,-1055-40 2041,-893 89 1122,1232-32-178,-694 56 1941,1029-91-1803,50-3 40,53-4 34,1905-103 473,-1252 106-1151,316-6-1964,-988 7 2457,-5 1 90,-1-2 0,0-2-1,53-11 1,-97 15 0,1 0 0,-1-1 1,1 1-1,-1 0 0,1-1 0,-1 0 0,1 1 0,-1-1 0,0 0 0,1 0 1,-1 0-1,0 1 0,0-1 0,0-1 0,1 1 0,-1 0 0,1-2 0,-2 2-18,1 0 0,-1 1 0,0-1 0,0 0 0,0 0 0,0 0 0,0 0 0,0 0-1,0 1 1,0-1 0,0 0 0,0 0 0,0 0 0,0 0 0,0 0 0,-1 1 0,1-1-1,0 0 1,-1 0 0,1 1 0,-1-1 0,0-1 0,-1 0-26,1 0 0,-1 0 0,0 0 0,0 0 0,-1 0 1,1 0-1,0 1 0,-1-1 0,1 1 0,-1-1 0,1 1 0,-1 0 0,1 0 1,-1 0-1,0 1 0,0-1 0,-2 0 0,-10 1-549,10 0-2371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9.414"/>
    </inkml:context>
    <inkml:brush xml:id="br0">
      <inkml:brushProperty name="width" value="0.025" units="cm"/>
      <inkml:brushProperty name="height" value="0.025" units="cm"/>
    </inkml:brush>
  </inkml:definitions>
  <inkml:trace contextRef="#ctx0" brushRef="#br0">146 195 4292,'1'-8'3993,"5"-29"-112,-5 37-3730,-1-1-1,0 0 1,0 0-1,0 0 1,0 0-1,0 0 1,0 0-1,0 0 1,0 0-1,0 0 1,-1 0-1,1 0 1,0 0-1,-1 0 1,1 0 0,0 0-1,-1 0 1,1 0-1,-1 1 1,1-1-1,-1 0 1,0 0-1,1 1 1,-1-1-1,0 0 1,0 1-1,1-1 1,-1 0-1,0 1 1,0-1-1,0 1 1,0 0-1,0-1 1,0 1-1,0 0 1,0-1 0,1 1-1,-1 0 1,0 0-1,0 0 1,-2 0-1,-1 0 94,1 0 0,-1 0 0,1 0-1,-1 1 1,0 0 0,1 0 0,-1 0 0,1 0 0,-6 3-1,2 0-85,0 1-1,1 0 1,-1 1-1,1 0 0,1 0 1,-1 0-1,1 1 0,0-1 1,0 1-1,1 0 1,0 1-1,0-1 0,1 1 1,0 0-1,0 0 0,1 0 1,0 0-1,0 0 0,1 0 1,0 0-1,1 1 1,0 15-1,1-22-140,0 1 0,0-1 1,0 0-1,1 0 0,-1 0 1,1 1-1,-1-1 0,1-1 1,-1 1-1,1 0 0,0 0 0,0-1 1,0 1-1,0-1 0,0 1 1,1-1-1,-1 0 0,0 0 1,0 0-1,1 0 0,-1 0 0,1-1 1,-1 1-1,1-1 0,-1 1 1,1-1-1,-1 0 0,4 0 1,4 0 40,0 0 1,0 0 0,0-1 0,0 0-1,18-5 1,-14 0-67,-1 0 0,1-1 1,-2-1-1,1 1 0,-1-2 0,0 0 0,-1 0 1,1-1-1,-2-1 0,0 0 0,0 0 0,-1-1 1,-1 0-1,1 0 0,-2-1 0,0 0 0,-1-1 1,0 0-1,-1 0 0,0 0 0,-1 0 0,-1-1 1,0 1-1,-1-1 0,0-22 0,-2 36-2,0 0 0,0 0 0,0 0 0,-1 0-1,1 0 1,0 0 0,0 1 0,-1-1 0,1 0 0,0 0-1,-1 0 1,1 0 0,-1 1 0,1-1 0,-1 0 0,1 0 0,-1 1-1,1-1 1,-1 1 0,0-1 0,1 0 0,-1 1 0,0-1-1,0 1 1,0-1 0,1 1 0,-1 0 0,0-1 0,0 1-1,0 0 1,0 0 0,0-1 0,1 1 0,-1 0 0,0 0 0,0 0-1,0 0 1,0 0 0,0 0 0,0 1 0,0-1 0,0 0-1,1 0 1,-1 1 0,0-1 0,-1 1 0,-2 0-14,0 1 0,1-1 0,-1 1 0,1 0 0,-1 0-1,1 0 1,0 0 0,0 1 0,0 0 0,-3 2 0,-3 8 107,0 1 1,0 0-1,2 0 0,0 0 1,0 1-1,1 0 0,1 0 0,1 0 1,0 1-1,1 0 0,1 0 0,0 0 1,1 0-1,1 16 0,0-29-71,1 0-1,-1-1 0,0 1 0,1-1 0,-1 1 0,1 0 1,0-1-1,0 1 0,0-1 0,0 0 0,0 1 0,1-1 1,-1 0-1,1 0 0,0 0 0,-1 0 0,1 0 1,0 0-1,0 0 0,3 1 0,0 0 27,0 0-1,0 0 1,0-1 0,1 0-1,-1 0 1,1 0-1,-1-1 1,1 0-1,6 1 1,1-1 21,1 0-1,0-1 0,-1 0 1,1-1-1,0-1 1,-1 0-1,21-7 1,-23 5-42,0-1 0,0-1 0,-1 0 1,0 0-1,0-1 0,0 0 0,-1-1 0,10-11 1,-15 16-3,-1 0 1,0 0 0,0-1 0,0 0 0,0 1-1,-1-1 1,0 0 0,1 0 0,-1 0 0,-1 0-1,1-1 1,-1 1 0,1 0 0,-1-1 0,0 1-1,-1-1 1,1 1 0,-1-1 0,0 1 0,0-1-1,0 0 1,-1 1 0,0-1 0,-1-6 0,1 10-11,0-1 1,0 1 0,0 0 0,0 0 0,0 0 0,0 0 0,0 0 0,0 0 0,0 0 0,0 1 0,-1-1 0,1 0 0,0 0 0,-1 1 0,1-1 0,0 1-1,-1 0 1,1-1 0,0 1 0,-1 0 0,1 0 0,-1 0 0,1 0 0,-1 0 0,1 0 0,-1 0 0,1 0 0,0 0 0,-2 1 0,-2 0-2,1 0 1,0 0-1,-1 0 1,1 1-1,0-1 1,0 1-1,0 0 1,-5 4-1,3-1 63,0 0-1,1 1 0,-1 0 1,1 0-1,1 0 0,-1 1 1,1 0-1,0-1 1,0 2-1,1-1 0,0 0 1,0 1-1,-1 8 0,3-13-47,0 1-1,1-1 1,-1 1-1,1-1 0,0 1 1,0-1-1,0 1 1,0-1-1,1 1 1,-1-1-1,1 1 0,0-1 1,0 0-1,0 1 1,1-1-1,-1 0 1,1 0-1,0 0 0,-1 0 1,2 0-1,-1 0 1,0-1-1,0 1 0,1 0 1,-1-1-1,1 0 1,0 0-1,0 0 1,0 0-1,6 3 0,5 1-256,1-1-1,0 0 1,1-1-1,-1-1 0,0-1 1,1 0-1,0 0 0,26-3 1,-29 1-1436,1-1-1,0-1 1,-1-1 0,0 0 0,26-9 0,9-11-7562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51.346"/>
    </inkml:context>
    <inkml:brush xml:id="br0">
      <inkml:brushProperty name="width" value="0.025" units="cm"/>
      <inkml:brushProperty name="height" value="0.025" units="cm"/>
    </inkml:brush>
  </inkml:definitions>
  <inkml:trace contextRef="#ctx0" brushRef="#br0">85 125 6022,'0'0'2551,"-9"-5"-1712,1 0-756,3 3-13,0 0-1,0-1 1,1 1-1,-1-1 1,1 0-1,0-1 1,0 1-1,0-1 1,0 0-1,0 1 1,1-2-1,0 1 1,0 0-1,-4-8 1,3-9-384,18 30-749,11 9 806,20 5 214,0-3 0,1-2 0,0-1 0,2-3 0,63 11 0,251 22 1783,-326-44-1695,878 44 1414,2-50-1028,809-63 1282,-1490 54-1776,589-38 371,469-17 1151,-1250 66-1443,1757-63-1308,-1728 59-288,-4-4-988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39.388"/>
    </inkml:context>
    <inkml:brush xml:id="br0">
      <inkml:brushProperty name="width" value="0.025" units="cm"/>
      <inkml:brushProperty name="height" value="0.025" units="cm"/>
    </inkml:brush>
  </inkml:definitions>
  <inkml:trace contextRef="#ctx0" brushRef="#br0">0 118 8648,'0'0'4025,"9"1"-3795,408 5 260,-235-8-185,381-2 2950,583 8-1556,1167 30 202,-1311-75-1631,-217 5-60,-495 33-146,234-13-64,-508 15-109,-12 1 1,1 0 0,0 0 0,-1 0 0,1 0 0,0-1 0,-1 0 0,1 0 0,-1 0 0,1-1 0,-1 1 0,0-1 0,1 0 0,-1 0 0,4-4 0,-8 6 24,1 0 0,-1-1 0,0 1 1,0-1-1,0 1 0,0 0 0,1-1 1,-1 1-1,0-1 0,0 1 0,0-1 1,0 1-1,0 0 0,0-1 0,0 1 0,0-1 1,0 1-1,0-1 0,-1 1 0,1-1 1,0 1-1,0 0 0,0-1 0,0 1 1,-1-1-1,1 1 0,0 0 0,0-1 1,-1 1-1,1 0 0,0-1 0,-1 1 1,1 0-1,0-1 0,-1 1 0,-16-11-3472,-19-5-2482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40.713"/>
    </inkml:context>
    <inkml:brush xml:id="br0">
      <inkml:brushProperty name="width" value="0.025" units="cm"/>
      <inkml:brushProperty name="height" value="0.025" units="cm"/>
    </inkml:brush>
  </inkml:definitions>
  <inkml:trace contextRef="#ctx0" brushRef="#br0">10 0 11627,'-10'3'2768,"22"3"-2313,23 4-518,16-4 502,0-3 1,67-5-1,-25 0 181,157-3 741,253 10-298,716 50-704,-829-43 51,1998 3 1218,-2145-26-790,-237 10-426,-7-1-138,-14-3-72,-24-2-695,21 7-1586,1 1 1,-29 6 0,12 0-3800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4.523"/>
    </inkml:context>
    <inkml:brush xml:id="br0">
      <inkml:brushProperty name="width" value="0.025" units="cm"/>
      <inkml:brushProperty name="height" value="0.025" units="cm"/>
    </inkml:brush>
  </inkml:definitions>
  <inkml:trace contextRef="#ctx0" brushRef="#br0">0 91 14318,'0'0'3427,"7"-10"-1714,-3 4-1465,1 0 0,0 0 0,0 0-1,0 1 1,1 0 0,0-1-1,0 2 1,0-1 0,0 1-1,1 0 1,0 1 0,0-1 0,0 1-1,0 0 1,0 1 0,1 0-1,-1 0 1,1 1 0,10-1-1,-14 1-219,-1 1-1,0 0 1,0 0-1,0 0 1,1 0-1,-1 1 1,0-1-1,0 1 1,0 0-1,0 0 1,0 0-1,0 0 1,0 0-1,4 3 1,-6-2-11,0-1 1,0 0-1,0 1 1,0-1-1,0 1 1,0-1-1,-1 1 1,1-1-1,0 1 1,-1-1-1,0 1 1,1 0-1,-1-1 1,0 1-1,0 0 1,0-1 0,0 1-1,0 0 1,0-1-1,0 1 1,-1 0-1,1-1 1,-1 1-1,1-1 1,-1 1-1,1-1 1,-1 1-1,0-1 1,0 1-1,-1 1 1,-3 4 62,1 0-1,-2 0 1,1 0 0,-1-1-1,0 0 1,-1 0 0,1 0-1,-15 8 1,-27 27 292,47-40-372,1 0 0,0-1 0,-1 1 0,1 0 0,0-1 0,-1 1 0,1 0 0,0-1 0,0 1 0,-1 0 0,1-1 0,0 1 0,0 0 0,0 0 0,0-1 0,0 1-1,0 0 1,0 0 0,0-1 0,0 1 0,1 0 0,-1-1 0,0 1 0,0 0 0,1 0 0,-1-1 0,0 1 0,1-1 0,-1 1 0,1 0 0,-1-1 0,1 1 0,-1-1 0,1 1 0,-1-1 0,1 1 0,-1-1 0,1 1 0,0-1 0,-1 0 0,1 1 0,0-1 0,-1 0 0,2 1 0,44 18-25,-26-12 19,-13-3 15,1 0-1,-1 1 1,0 0-1,-1 0 1,1 0 0,-1 1-1,0 0 1,8 10-1,-12-14-1,-1 0 0,0 0 0,0-1 0,1 1 0,-1 1 0,0-1-1,0 0 1,-1 0 0,1 0 0,0 0 0,-1 1 0,0-1-1,1 0 1,-1 1 0,0-1 0,0 0 0,0 1 0,0-1 0,-1 0-1,1 0 1,-1 1 0,1-1 0,-1 0 0,0 0 0,0 0 0,0 1-1,0-1 1,0 0 0,0 0 0,-1-1 0,1 1 0,0 0 0,-1 0-1,0-1 1,1 1 0,-4 1 0,-3 4 289,0-1 0,-1-1 0,0 1 0,0-2 0,-17 8 1,21-10-192,0 0 1,0-1 0,0 1-1,-1-1 1,1 0 0,0-1-1,-1 1 1,1-1 0,0 0 0,-1 0-1,1-1 1,-1 0 0,-5-1-1,9 1-153,0 1-1,0-1 0,1 0 1,-1 0-1,1 0 0,-1 0 1,0-1-1,1 1 0,0 0 1,-1 0-1,1-1 0,0 1 0,0-1 1,0 1-1,0-1 0,0 0 1,0 0-1,0 1 0,0-1 1,1 0-1,-1 0 0,1 0 1,-1 1-1,1-1 0,0 0 0,-1 0 1,1 0-1,0 0 0,1 0 1,-1 0-1,0-2 0,1 0-496,0 0-1,0 0 0,0 1 1,0-1-1,0 0 1,1 1-1,-1-1 0,1 1 1,0-1-1,0 1 0,1 0 1,-1 0-1,1 0 0,4-4 1,18-10-4906,6 0-1136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4.898"/>
    </inkml:context>
    <inkml:brush xml:id="br0">
      <inkml:brushProperty name="width" value="0.025" units="cm"/>
      <inkml:brushProperty name="height" value="0.025" units="cm"/>
    </inkml:brush>
  </inkml:definitions>
  <inkml:trace contextRef="#ctx0" brushRef="#br0">1 23 15855,'0'0'6758,"64"3"-5797,-41-3-192,2 0-417,4 0-320,5 0-32,-2-3-704,0-2-449,-7 0-705,-2 0-1185,2-2-2883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5.242"/>
    </inkml:context>
    <inkml:brush xml:id="br0">
      <inkml:brushProperty name="width" value="0.025" units="cm"/>
      <inkml:brushProperty name="height" value="0.025" units="cm"/>
    </inkml:brush>
  </inkml:definitions>
  <inkml:trace contextRef="#ctx0" brushRef="#br0">106 1 19186,'0'0'3171,"-9"9"-1532,4-5-1476,-31 36 830,34-37-962,0 0 0,0 0-1,1 0 1,-1 0-1,1 0 1,0 0-1,-1 1 1,1-1 0,1 1-1,-1-1 1,0 1-1,1-1 1,0 1 0,0-1-1,0 1 1,1 4-1,0-6-81,0 1 1,0-1-1,0 0 0,0 0 0,1 1 0,-1-1 1,1 0-1,-1 0 0,1-1 0,0 1 0,0 0 0,0-1 1,0 1-1,0-1 0,0 1 0,0-1 0,1 0 1,2 1-1,53 19-1225,-32-12 1248,-18-6 11,-1 0-1,1 0 1,-1 1-1,0 0 0,0 0 1,11 9-1,-16-11 56,-1-1-1,1 1 0,-1 0 0,0-1 0,0 1 1,0 0-1,0-1 0,0 1 0,0 0 0,0 0 1,-1 0-1,1 0 0,-1 0 0,1 0 1,-1 0-1,0 0 0,0 0 0,0 0 0,0 0 1,0 0-1,0 0 0,-1 0 0,1 0 1,-1 0-1,1 0 0,-1 0 0,0 0 0,0 0 1,1 0-1,-1 0 0,-1-1 0,-1 4 1,-4 5 262,0-1 0,-1 1 0,-1-1 0,0 0 0,0-1 0,0 0 0,-16 9 1,18-12-232,0 0 1,-1 0-1,0-1 1,0-1-1,0 1 1,0-1-1,0-1 1,-1 1-1,0-2 1,1 1-1,-12 0 1,18-3-291,1 1 0,-1-1 0,1 1 0,-1-1 0,1 0 0,-1 0 0,1 0 0,0 0 0,-1 0 0,1 0 0,0 0 0,0-1 0,0 1 0,0 0 0,0-1 0,0 1 0,0-1 0,0 1 0,0-1 0,1 1 0,-1-1 0,1 1 0,-1-1 0,1 0 0,-1 1 0,1-1 1,0 0-1,0 1 0,0-3 0,-1-1-549,-4-27-5322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5.592"/>
    </inkml:context>
    <inkml:brush xml:id="br0">
      <inkml:brushProperty name="width" value="0.025" units="cm"/>
      <inkml:brushProperty name="height" value="0.025" units="cm"/>
    </inkml:brush>
  </inkml:definitions>
  <inkml:trace contextRef="#ctx0" brushRef="#br0">1 1 16528,'0'0'4452,"61"0"-2338,-29 1-673,2 2-544,-4 1-513,7 0-320,3 1-416,-5 0-1538,3-1-1153,-1-2-3042,3-2-5702</inkml:trace>
  <inkml:trace contextRef="#ctx0" brushRef="#br0" timeOffset="1">769 40 14029,'0'0'4356,"-43"74"-1953,18-41-610,2 5-383,-6 2-417,2 1-577,2-2-352,4-3 0,3-4-32,5-4-32,5-9-256,2-3-449,6-8-576,0-6-705,0-7-4740,0-14 608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6.729"/>
    </inkml:context>
    <inkml:brush xml:id="br0">
      <inkml:brushProperty name="width" value="0.025" units="cm"/>
      <inkml:brushProperty name="height" value="0.025" units="cm"/>
    </inkml:brush>
  </inkml:definitions>
  <inkml:trace contextRef="#ctx0" brushRef="#br0">141 117 2402,'0'0'15268,"4"-9"-12972,-2 3-1926,1 0 1,0 0 0,1 0-1,-1 1 1,1-1 0,0 1 0,1 0-1,-1 0 1,1 0 0,0 0-1,0 1 1,0 0 0,1 0 0,0 1-1,-1-1 1,1 1 0,8-3 0,-4 2-219,1 1 0,-1-1 0,1 1 0,0 1 0,19-2 0,-29 6-152,-1-1 0,1 1-1,-1-1 1,0 1-1,0 0 1,1-1 0,-1 1-1,0 0 1,0-1 0,-1 1-1,1 0 1,0-1-1,-1 3 1,-30 108 92,-9 50 115,1 134 1245,39-293-1391,-1 1-1,1-1 1,-1 0-1,0 0 1,0 1-1,0-1 1,0 0-1,-1 0 1,1 0-1,-1 0 1,0 0-1,1 0 1,-2-1-1,1 1 1,0-1-1,0 1 1,-1-1-1,1 0 1,-1 0-1,0 0 1,0 0-1,0 0 1,0 0-1,0-1 1,0 0-1,0 1 1,0-1-1,0-1 1,-7 2-1,6-2 12,0 0 0,-1 0 0,1 0 0,-1-1 0,1 0 0,0 0 0,-1 0 0,1 0 0,0-1 0,0 1 0,0-1 0,0 0-1,0 0 1,0-1 0,1 1 0,-1-1 0,1 0 0,0 0 0,-1 0 0,1 0 0,1-1 0,-4-3 0,0-2-131,0 0 1,1 0-1,-1-1 0,2 0 0,0 0 1,0 0-1,0 0 0,2 0 0,-1-1 1,1 0-1,1 1 0,0-1 1,0-15-1,2 23-106,0 0 1,-1 0-1,2 0 1,-1 1-1,0-1 0,0 0 1,1 1-1,-1-1 1,1 1-1,0-1 1,0 1-1,0 0 0,0 0 1,0 0-1,1 0 1,-1 0-1,0 1 1,1-1-1,-1 1 0,1-1 1,0 1-1,-1 0 1,5-1-1,9-4-2139,1 1-1,26-6 0,-9 5-1987,1 0-1639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7.083"/>
    </inkml:context>
    <inkml:brush xml:id="br0">
      <inkml:brushProperty name="width" value="0.025" units="cm"/>
      <inkml:brushProperty name="height" value="0.025" units="cm"/>
    </inkml:brush>
  </inkml:definitions>
  <inkml:trace contextRef="#ctx0" brushRef="#br0">75 48 13421,'0'0'6587,"0"-8"-4387,-10-25-262,10 33-1883,-1-1-1,1 1 1,0 0-1,-1-1 0,1 1 1,0-1-1,-1 1 1,1 0-1,-1-1 1,1 1-1,0 0 1,-1-1-1,1 1 0,-1 0 1,1 0-1,-1 0 1,1-1-1,-1 1 1,1 0-1,-1 0 0,1 0 1,-1 0-1,0 0 1,1 0-1,-1 0 1,0 0-1,-1 1 20,1-1 0,-1 1-1,1 0 1,0 0 0,-1 0 0,1 0 0,-1 0-1,1 0 1,0 0 0,0 1 0,0-1 0,0 0-1,-2 3 1,-1 3 102,0 0 0,0-1 0,1 2 0,0-1 0,0 0-1,1 0 1,0 1 0,0-1 0,1 1 0,-1 0 0,1 8 0,1-13-153,0 0 0,0-1-1,0 1 1,0-1 0,0 1 0,1 0 0,-1-1 0,1 1 0,0-1 0,0 1 0,0-1 0,0 1 0,0-1 0,0 0 0,1 1 0,-1-1 0,1 0 0,-1 0-1,1 0 1,0 0 0,0 0 0,0-1 0,0 1 0,0 0 0,0-1 0,1 0 0,-1 1 0,0-1 0,1 0 0,-1 0 0,1 0 0,-1-1 0,1 1-1,0-1 1,3 1 0,1 0 1,0-1-1,0 0 0,0 0 0,0-1 0,0 0 1,0 0-1,0 0 0,0-1 0,0 0 0,-1-1 1,1 1-1,-1-1 0,1-1 0,8-5 0,-6 2-587,-1 1 0,0-1 0,0-1-1,-1 0 1,10-12 0,-16 19-248,-7 25-952,-1 1-309,10-10-4628,2-13 792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7.549"/>
    </inkml:context>
    <inkml:brush xml:id="br0">
      <inkml:brushProperty name="width" value="0.025" units="cm"/>
      <inkml:brushProperty name="height" value="0.025" units="cm"/>
    </inkml:brush>
  </inkml:definitions>
  <inkml:trace contextRef="#ctx0" brushRef="#br0">29 1 15022,'0'0'3134,"-2"11"37,-8 39-539,3-1 1,-1 61 0,7-84-2465,2 0 0,0 0 0,2-1 0,1 1 1,1-1-1,13 40 0,-17-64-160,-1 0-1,0 0 1,0 0-1,1 0 1,-1 0-1,0 0 1,1-1 0,-1 1-1,1 0 1,-1 0-1,1 0 1,0 0-1,-1-1 1,1 1-1,0 0 1,-1-1-1,1 1 1,0 0 0,0-1-1,0 1 1,0-1-1,0 1 1,-1-1-1,1 0 1,0 1-1,0-1 1,2 0 0,-1 0 9,-1 0 1,1-1 0,-1 0-1,1 1 1,-1-1 0,1 0-1,-1 1 1,0-1 0,1 0-1,-1 0 1,0 0 0,0 0 0,1-1-1,-1 1 1,1-2 0,6-7 48,0-2-1,-1 1 1,6-14 0,-11 22-93,14-35 22,-14 30-43,1 1 0,0-1 0,0 0 0,1 1 0,0 0 0,0 0 0,1 0 0,5-7 0,-8 54-443,0-20 505,0 1 1,2 0-1,0-1 1,13 38-1,-3-12-834,0-27-1539,-14-19 2200,0 1 0,1-1 0,-1 0 0,0 1 0,1-1 0,-1 0 0,0 0 0,1 0 0,-1 1 0,1-1 0,-1 0 0,0 0 0,1 0 0,-1 0 0,1 0 0,-1 0 0,0 0 0,1 0 0,-1 0 0,1 0 0,-1 0 0,0 0 0,1 0 0,-1 0 0,1 0 0,-1 0 0,0-1 0,1 1 0,-1 0 0,1 0 0,-1 0 0,0-1 0,1 1 0,-1 0 0,0 0 0,0-1 0,1 1 0,-1 0 0,0-1 0,1 1 0,-1 0 0,0-1 0,0 1 0,0 0 0,0-1 0,1 1 0,-1 0 0,0-1 0,0 1 0,0-1 0,0 1 0,0 0 0,0-1 0,0 0 0,4-14-5510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9.743"/>
    </inkml:context>
    <inkml:brush xml:id="br0">
      <inkml:brushProperty name="width" value="0.025" units="cm"/>
      <inkml:brushProperty name="height" value="0.025" units="cm"/>
    </inkml:brush>
  </inkml:definitions>
  <inkml:trace contextRef="#ctx0" brushRef="#br0">38 1 19154,'0'0'6054,"-31"57"-4965,28-25-96,-1 6-417,4 0-351,0 0-97,0-2-64,7 2-32,2-1-513,-2-2-928,-1-5-1570,-1-9-3203</inkml:trace>
  <inkml:trace contextRef="#ctx0" brushRef="#br0" timeOffset="1">11 598 10602,'0'0'18257,"30"14"-23157,-21-20-2499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8.723"/>
    </inkml:context>
    <inkml:brush xml:id="br0">
      <inkml:brushProperty name="width" value="0.025" units="cm"/>
      <inkml:brushProperty name="height" value="0.025" units="cm"/>
    </inkml:brush>
  </inkml:definitions>
  <inkml:trace contextRef="#ctx0" brushRef="#br0">1 9 13869,'0'0'7378,"0"10"-5478,0 19-959,1 1-1,2-1 0,0 0 1,2 1-1,2-2 0,16 50 0,-13-63-682,-10-29 233,-2-9-455,2 0-286,0 0 0,-2 0 0,-1 0 0,0 0 0,-12-35 0,15 57 170,11 15-459,-2-7 333,0-1 1,0 0-1,1 0 1,0-1-1,0-1 1,0 0-1,0 0 0,15 3 1,-22-6 139,1 0 0,0-1 0,0 1 0,-1-1 0,1 0 0,0 0-1,-1 0 1,1 0 0,0-1 0,0 0 0,-1 1 0,1-1 0,-1-1 0,1 1 0,-1 0 0,1-1 0,-1 0 0,0 0 0,1 0 0,-1 0 0,0 0 0,-1 0 0,1-1 0,0 0 0,-1 1-1,1-1 1,2-4 0,20-42 160,-24 45-64,0 1 0,1 0 0,-1 0 0,-1 0 0,1-1 0,0 1 0,-1-1 0,0 1 0,0 0 1,0-1-1,0 1 0,0 0 0,-1-1 0,0-3 0,-33 35 936,25-17-599,0 1-1,1 0 1,0 0-1,-8 19 1,14-27-310,0 0 0,0 0 0,0 0 1,1 0-1,0 0 0,0 0 1,0 1-1,0-1 0,0 0 1,1 1-1,0-1 0,0 0 1,0 1-1,1-1 0,-1 0 1,1 1-1,0-1 0,0 0 1,2 5-1,-1-7-37,0 1 1,0-1-1,0 0 1,1 0-1,-1 0 1,0 0-1,1 0 1,0-1-1,-1 1 0,1-1 1,0 0-1,0 1 1,0-1-1,-1 0 1,1-1-1,0 1 1,0-1-1,1 1 0,-1-1 1,0 0-1,0 0 1,0 0-1,0 0 1,0-1-1,0 1 1,0-1-1,5-1 0,4-2 22,0 1 0,-1-1-1,1-1 1,-1 0-1,17-11 1,27-24-7,-38 27-56,2 0 1,26-15-1,-45 28 28,1-1-1,-1 1 1,0 0-1,1 0 0,-1 0 1,0 0-1,1-1 1,-1 1-1,0 0 1,1 0-1,-1 0 0,0 0 1,1 0-1,-1 0 1,0 0-1,1 0 1,-1 0-1,0 0 0,1 0 1,-1 0-1,0 0 1,1 0-1,-1 1 1,0-1-1,1 0 0,-1 0 1,0 0-1,0 0 1,1 1-1,-1-1 0,0 0 1,1 0-1,-1 1 1,0-1-1,0 0 1,0 0-1,1 1 0,-1-1 1,0 0-1,0 0 1,0 1-1,0-1 1,0 0-1,1 1 0,-1-1 1,0 0-1,0 1 1,0-1-1,0 0 1,0 1-1,0-1 0,0 0 1,0 1-1,0-1 1,0 0-1,0 1 1,0-1-1,-1 0 0,1 1 1,0-1-1,0 0 1,0 1-1,0-1 0,0 0 1,-1 1-1,1-1 1,0 0-1,-1 1 1,-12 38 985,5-18-303,8-19-675,-1 0 1,1 0-1,-1 0 0,1 0 0,0 0 1,0 1-1,0-1 0,0 0 1,0 0-1,0 0 0,0 0 1,1 0-1,-1 0 0,1 0 0,0 0 1,-1 0-1,1 0 0,0 0 1,0-1-1,0 1 0,0 0 0,1 0 1,-1-1-1,0 1 0,1-1 1,-1 1-1,1-1 0,-1 0 1,1 0-1,2 2 0,1-1 3,-1-1 0,1 1 0,0-1-1,0 0 1,0-1 0,0 1 0,0-1 0,0 0 0,0 0-1,0 0 1,0-1 0,5-1 0,2-1-66,0-1 0,-1 0 1,0 0-1,0-2 0,0 1 0,11-9 1,-10 7-19,1 0 0,0 0 0,20-7 0,-33 14 72,1 0-1,-1 0 0,0 1 0,1-1 0,-1 0 0,0 0 0,1 0 0,-1 0 0,0 0 0,0 0 0,1 0 0,-1 1 1,0-1-1,0 0 0,1 0 0,-1 0 0,0 1 0,0-1 0,0 0 0,0 0 0,1 1 0,-1-1 0,0 0 0,0 0 1,0 1-1,0-1 0,0 0 0,0 1 0,1-1 0,-1 0 0,0 0 0,0 1 0,0-1 0,0 0 0,0 1 0,0-1 1,0 0-1,0 0 0,0 1 0,-1-1 0,1 0 0,0 1 0,0-1 0,0 0 0,0 0 0,0 1 0,0-1 0,-1 0 1,1 0-1,0 1 0,-1-1 0,-7 26 176,5-15-71,1 0-147,0 1-1,1-1 0,0 1 0,2 16 1,-1-23-711,1-1 1,0 0 0,0 0 0,0 0-1,0 0 1,0-1 0,1 1-1,0 0 1,3 5 0,1-1-5947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55.875"/>
    </inkml:context>
    <inkml:brush xml:id="br0">
      <inkml:brushProperty name="width" value="0.025" units="cm"/>
      <inkml:brushProperty name="height" value="0.025" units="cm"/>
    </inkml:brush>
  </inkml:definitions>
  <inkml:trace contextRef="#ctx0" brushRef="#br0">9973 448 9097,'-19'1'75,"-761"43"240,-1-65-1885,-600-90 1479,-579 60 1084,1276 58-658,-146 0 13,3-38 448,266-20 263,-169-11-629,395 59-378,288 6-45,1 3-1,0 2 1,0 1-1,1 3 0,-49 19 1,40-9-85,1 3 1,1 2-1,1 2 1,2 2-1,1 3 0,2 1 1,1 3-1,2 1 1,-40 48-1,56-55 73,2 0 0,1 2-1,2 1 1,1 0 0,2 1 0,2 2 0,1 0-1,2 0 1,1 1 0,2 1 0,2 0 0,2 1-1,-4 65 1,11-63-5,1-1-1,2 0 1,3 1 0,1-1-1,1-1 1,3 0-1,1 0 1,2-1 0,2-1-1,2 0 1,27 44-1,-15-37-27,2-1 0,1-1-1,3-2 1,2-2 0,1-1-1,2-2 1,2-1 0,55 34-1,4-7-84,4-4-1,2-5 1,219 76-1,364 56-140,149-37 265,9-44 349,-502-64-242,2788 296 1419,-1148-218-648,5-82 231,-1270-29-985,55 4-116,2548 21 132,-2638-49 171,971-148 0,-639-39 42,-759 131-539,461-194 0,-270 36-12,-356 171 163,-2-3 0,129-113 0,-164 121 170,-3-2 1,-1-3-1,-4-2 0,-2-2 0,74-130 0,-102 150 66,-2 0-1,-1-2 1,-3 0 0,-1 0-1,8-58 1,-11 27-253,-3-1 0,-3-111 0,-5 174-22,0 0 0,-1 0 0,0 1 0,-1-1 0,-1 0 0,0 1 0,-1 0 0,0 0 0,-1 0 1,-1 0-1,0 1 0,-12-17 0,6 14-173,0 0 0,-1 1 0,-1 0-1,0 1 1,-1 1 0,0 1 0,-35-19 0,-2 6-147,-1 3 0,0 2 0,-2 2 1,0 3-1,-62-8 0,-666-62 1304,-6 63 852,-1482 44-148,369 1-1591,185-41-120,170 0-101,-629-34 151,2-55 17,-176 28 50,-5-64 620,1809 64-1154,71 8 108,403 60 395,0 4 1,-1 2-1,-123 11 1,181-5-351,0 2-1,0 0 1,1 1 0,0 1-1,0 0 1,0 1 0,1 0-1,0 1 1,0 1 0,1 0-1,-15 14 1,-14 19-4001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30.121"/>
    </inkml:context>
    <inkml:brush xml:id="br0">
      <inkml:brushProperty name="width" value="0.025" units="cm"/>
      <inkml:brushProperty name="height" value="0.025" units="cm"/>
    </inkml:brush>
  </inkml:definitions>
  <inkml:trace contextRef="#ctx0" brushRef="#br0">157 56 4388,'-12'5'310,"-3"0"-467,1-1 748,1 1-1,-1 0 0,1 1 0,0 1 0,0 0 0,1 0 0,-22 19 0,34-26-544,-1 1-1,1-1 1,0 0-1,0 1 1,-1-1-1,1 1 1,0-1-1,0 1 1,-1-1-1,1 1 1,0-1-1,0 1 1,0-1-1,0 1 1,0-1-1,0 1 1,0-1 0,0 1-1,0-1 1,0 1-1,0-1 1,0 1-1,0-1 1,1 1-1,-1-1 1,0 1-1,0-1 1,0 1-1,1-1 1,-1 1-1,0-1 1,1 1-1,-1-1 1,0 0-1,1 1 1,-1-1 0,1 0-1,-1 1 1,0-1-1,1 0 1,-1 1-1,1-1 1,-1 0-1,1 0 1,-1 0-1,1 1 1,-1-1-1,1 0 1,-1 0-1,1 0 1,0 0-1,35 8 535,-31-7-361,166 18 145,254-5 0,-239-12-297,1093-5 2553,64 2-782,1364-40-1454,-2520 30-424,1342-92 1623,-1444 92-1574,-50 5 438,55-2-1,-89 8 24,32-6-2541,17 5-1832,-32-5 300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30.996"/>
    </inkml:context>
    <inkml:brush xml:id="br0">
      <inkml:brushProperty name="width" value="0.025" units="cm"/>
      <inkml:brushProperty name="height" value="0.025" units="cm"/>
    </inkml:brush>
  </inkml:definitions>
  <inkml:trace contextRef="#ctx0" brushRef="#br0">1 25 8552,'9'-2'233,"1"0"0,-1 1-1,1 0 1,0 0 0,0 1 0,-1 1-1,1-1 1,0 2 0,-1-1 0,1 1-1,-1 1 1,1-1 0,-1 2 0,10 4-1,25 8 226,0-3-1,1-1 0,0-3 0,1-1 0,50 1 0,238-5-585,-255-6 295,676-47 25,-291 11 1954,957 15 694,-775 79-3136,-448-33-2382,-195-23 265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08.305"/>
    </inkml:context>
    <inkml:brush xml:id="br0">
      <inkml:brushProperty name="width" value="0.025" units="cm"/>
      <inkml:brushProperty name="height" value="0.025" units="cm"/>
    </inkml:brush>
  </inkml:definitions>
  <inkml:trace contextRef="#ctx0" brushRef="#br0">461 0 10090,'0'0'7708,"-5"13"-7414,-18 74 40,3 1 1,-14 152-1,19-127-270,-80 862 1175,53-513-319,22-321-643,-48 174-1,18-141-152,-35 135-771,81-286-4761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11.004"/>
    </inkml:context>
    <inkml:brush xml:id="br0">
      <inkml:brushProperty name="width" value="0.025" units="cm"/>
      <inkml:brushProperty name="height" value="0.025" units="cm"/>
    </inkml:brush>
  </inkml:definitions>
  <inkml:trace contextRef="#ctx0" brushRef="#br0">0 63 10218,'0'0'7986,"15"-1"-7527,1252-61 1159,-1147 62-1751,1099 27 666,42-7 1584,-839-22-1848,-278-2 889,-102 3-4110,-14 0-6662,-39 1 4521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11.568"/>
    </inkml:context>
    <inkml:brush xml:id="br0">
      <inkml:brushProperty name="width" value="0.025" units="cm"/>
      <inkml:brushProperty name="height" value="0.025" units="cm"/>
    </inkml:brush>
  </inkml:definitions>
  <inkml:trace contextRef="#ctx0" brushRef="#br0">62 70 8136,'0'0'806,"-8"-8"470,0 0-486,-12-13-91,1-5 4629,21 25-5187,0 0 0,0 0 0,0 0 0,-1 1-1,1-1 1,0 1 0,0-1 0,0 1 0,1 0 0,-1 0 0,0 0 0,0 0 0,0 0 0,3 1 0,-3-1 35,27 1-67,0 2 0,0 1 0,0 1 0,-1 1-1,38 14 1,-14 0-104,94 49-1,-134-63-15,-1 1 0,1 0-1,-2 1 1,1 0 0,-1 1 0,0 0 0,10 13-1,-18-20 7,0 1 0,0 0 0,0-1 0,-1 1-1,1 0 1,-1 0 0,1 0 0,-1 0-1,0 0 1,0 0 0,0 1 0,-1-1 0,1 0-1,-1 0 1,0 1 0,0-1 0,0 0-1,0 0 1,0 1 0,-1-1 0,1 0 0,-1 0-1,0 1 1,0-1 0,0 0 0,-1 0-1,1 0 1,-1 0 0,0-1 0,1 1 0,-1 0-1,0-1 1,-1 1 0,-3 3 0,-11 10 76,-1-1 1,-1 0-1,0-1 1,-43 22-1,-95 35 708,84-39-148,42-19-359,12-5-191,0 0 0,0 1 0,1 1 0,0 1 0,-20 16 0,29-14-233,8-13 71,1 0 0,0 0 0,0 1 0,0-1 0,0 0 0,-1 0 0,1 0 0,0 1 0,0-1 0,0 0 0,0 0 0,0 1 0,0-1 0,0 0 0,0 0 0,0 1 0,0-1 0,0 0 0,0 0 0,0 1 0,0-1 0,0 0-1,0 1 1,0-1 0,0 0 0,0 0 0,0 1 0,0-1 0,0 0 0,1 0 0,-1 0 0,0 1 0,0-1 0,0 0 0,0 0 0,1 1 0,-1-1 0,0 0 0,0 0 0,0 0 0,1 0 0,-1 0 0,0 1 0,0-1 0,1 0 0,-1 0 0,0 0 0,0 0 0,1 0 0,-1 0 0,0 0 0,0 0 0,1 0 0,15 1-5108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12.757"/>
    </inkml:context>
    <inkml:brush xml:id="br0">
      <inkml:brushProperty name="width" value="0.025" units="cm"/>
      <inkml:brushProperty name="height" value="0.025" units="cm"/>
    </inkml:brush>
  </inkml:definitions>
  <inkml:trace contextRef="#ctx0" brushRef="#br0">0 690 10442,'0'0'8386,"11"-12"-7718,535-603 1969,-496 552-2343,-51 87-206,-9 45 1,-2 24 75,12-70-99,0-1-1,1 1 1,2 0-1,0-1 0,1 0 1,8 22-1,-9-36-193,1 1 0,-1-1-1,1 0 1,1-1-1,0 1 1,0-1-1,11 13 1,-11-16-319,0 1 0,0-1-1,1 0 1,-1 0 0,1 0 0,0-1-1,0 0 1,1 0 0,-1 0 0,0-1-1,10 2 1,6-2-7837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1.544"/>
    </inkml:context>
    <inkml:brush xml:id="br0">
      <inkml:brushProperty name="width" value="0.025" units="cm"/>
      <inkml:brushProperty name="height" value="0.025" units="cm"/>
    </inkml:brush>
  </inkml:definitions>
  <inkml:trace contextRef="#ctx0" brushRef="#br0">98 8 13965,'0'0'4575,"-1"10"-4351,-11 218 1374,11-140-1441,-20 139 0,9-191-1175,3-29 153,1-23 228,-5-55 87,3-1 0,3 0 0,5-115 0,2 163 572,-1 19 29,1 0 1,0-1-1,0 1 1,0 0 0,1 0-1,0-1 1,0 1-1,0 0 1,1 0-1,0 0 1,0 0-1,0 1 1,0-1-1,1 0 1,0 1 0,0-1-1,0 1 1,0 0-1,1 0 1,0 1-1,-1-1 1,2 1-1,-1-1 1,0 1 0,0 0-1,1 1 1,0-1-1,-1 1 1,1 0-1,0 0 1,7-1-1,15-5 103,-1 1 1,1 2-1,0 1 0,1 0 0,-1 2 0,1 2 0,39 3 1,-59-2-79,0 1 0,0-1 0,0 2 0,0-1 0,0 1 0,-1 0 0,11 6 0,-17-9-43,1 1-1,-1 0 1,1-1 0,-1 1-1,1 0 1,-1 0 0,1 0-1,-1 0 1,0 0 0,1 1-1,-1-1 1,0 0 0,0 1-1,0-1 1,0 1 0,0-1-1,0 1 1,0-1 0,-1 1-1,1-1 1,-1 1 0,1 0-1,-1-1 1,1 1 0,-1 0-1,0-1 1,0 1 0,0 0-1,0 0 1,0-1 0,0 1-1,-1 0 1,1 0 0,0-1-1,-1 1 1,1 0 0,-1-1-1,0 1 1,1-1 0,-1 1-1,-2 2 1,-2 1 193,0-1 0,0 1 1,0-1-1,-1 0 0,1-1 0,-1 1 0,0-1 1,0 0-1,0-1 0,-1 1 0,-12 2 0,-75 14 978,16-14-477,56-4-7208,41-8-417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2.388"/>
    </inkml:context>
    <inkml:brush xml:id="br0">
      <inkml:brushProperty name="width" value="0.025" units="cm"/>
      <inkml:brushProperty name="height" value="0.025" units="cm"/>
    </inkml:brush>
  </inkml:definitions>
  <inkml:trace contextRef="#ctx0" brushRef="#br0">418 61 8104,'0'0'3934,"9"-7"-2076,3-5-1126,-7 6-148,0 1 1,0 0-1,1 0 1,0 0-1,0 1 1,0 0-1,7-4 1,-13 10-430,0-1 0,0 1 0,0 0 0,-1-1 0,1 1 1,0-1-1,-1 1 0,1-1 0,-1 1 0,1-1 0,-1 1 1,1-1-1,-1 0 0,-1 2 0,-31 52 497,-3-3-1,-53 61 1,43-55-274,-31 38-621,-115 112 0,192-208 158,0 0 0,0 0 0,0 0 0,-1 1 0,1-1 0,0 0 0,-1 0 0,1 0 0,0 0 0,0 0 0,-1 0 0,1 0-1,0 0 1,0 0 0,-1 0 0,1 0 0,0 0 0,-1 0 0,1 0 0,0 0 0,0 0 0,-1 0 0,1 0 0,0 0 0,0 0 0,-1-1 0,1 1 0,0 0 0,0 0-1,-1 0 1,1 0 0,0-1 0,0 1 0,-1 0 0,1 0 0,0 0 0,0-1 0,0 1 0,0 0 0,0 0 0,-1-1 0,1 1 0,0 0 0,0 0 0,0-1 0,0 1-1,0 0 1,0 0 0,0-1 0,0 1 0,0 0 0,0-1 0,0 1 0,0 0 0,0 0 0,0-1 0,0 1 0,0 0 0,0-1 0,0 1 0,0 0 0,1 0 0,-1-1 0,0 1-1,1-28-3942,-1 24 2818,3-35-6536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5.146"/>
    </inkml:context>
    <inkml:brush xml:id="br0">
      <inkml:brushProperty name="width" value="0.025" units="cm"/>
      <inkml:brushProperty name="height" value="0.025" units="cm"/>
    </inkml:brush>
  </inkml:definitions>
  <inkml:trace contextRef="#ctx0" brushRef="#br0">57 36 14574,'0'0'8563,"-1"10"-8371,-54 401 2066,55-411-2240,0 0 0,0 0 0,0 0 0,0 0 0,1 0 0,-1 0 0,0 0 0,0 0 0,0 0 0,0 0 0,0 0 0,1 0 0,-1 0 0,0 0 0,0 0 0,0 0 0,0 0 0,0 0 0,1 0 0,-1 1 0,0-1 0,0 0 0,0 0-1,0 0 1,0 0 0,0 0 0,1 0 0,-1 0 0,0 1 0,0-1 0,0 0 0,0 0 0,0 0 0,0 0 0,0 0 0,0 1 0,0-1 0,0 0 0,0 0 0,0 0 0,0 0 0,0 0 0,0 1 0,0-1 0,0 0 0,0 0 0,0 0 0,0 0 0,0 1 0,0-1 0,0 0 0,0 0 0,0 0 0,0 0 0,0 0 0,-1 1 0,18-22 480,30-56-345,-22 36-94,163-263-294,-188 303 225,1 0 0,-1 0 1,1 0-1,-1 0 0,1 0 0,0 0 1,-1 0-1,1 0 0,0 0 0,0 0 0,0 0 1,0 0-1,0 0 0,0 1 0,0-1 1,0 0-1,0 1 0,0-1 0,0 1 1,0-1-1,0 1 0,0 0 0,1-1 0,-1 1 1,0 0-1,0 0 0,1 0 0,0 0 1,0 1-10,-1 0 1,1 0 0,-1 0 0,0 0-1,0 1 1,0-1 0,0 0-1,0 1 1,0-1 0,0 1 0,0-1-1,0 1 1,-1 0 0,1-1 0,0 1-1,0 3 1,2 9-42,0 0 1,-1 0-1,0 22 0,-2-32 57,0 1 1,0-1-1,-1 0 0,0 0 1,0 0-1,0 0 0,0 0 0,-1 0 1,0 0-1,0 0 0,0-1 0,0 1 1,0-1-1,-1 1 0,-3 3 1,0-1 22,0 0 0,0-1 1,-1 0-1,0 0 0,0-1 1,0 0-1,-11 5 0,1-2 49,1-2-1,-1 0 0,0 0 1,0-2-1,0 0 1,-33 1-1,47-4-62,0 0-1,1 0 1,-1 0 0,0-1-1,0 1 1,1-1-1,-1 0 1,0 1 0,-4-3-1,6 2-99,0 0 0,1 1-1,-1-1 1,0 1-1,1-1 1,-1 0 0,0 0-1,1 1 1,-1-1 0,1 0-1,0 0 1,-1 0 0,1 0-1,-1 1 1,1-1 0,0 0-1,0 0 1,0 0 0,-1 0-1,1 0 1,0 0 0,0 0-1,0 0 1,0 0 0,0 0-1,1 1 1,-1-1 0,0 0-1,0 0 1,1 0 0,0-1-1,0 0-390,1 0 0,0 0 0,0 0-1,0 1 1,0-1 0,0 1 0,0-1 0,0 1-1,0 0 1,1 0 0,-1 0 0,0 0 0,1 0-1,-1 1 1,1-1 0,-1 1 0,1-1 0,-1 1-1,1 0 1,3 0 0,0-1-942,22-2-4056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2.761"/>
    </inkml:context>
    <inkml:brush xml:id="br0">
      <inkml:brushProperty name="width" value="0.025" units="cm"/>
      <inkml:brushProperty name="height" value="0.025" units="cm"/>
    </inkml:brush>
  </inkml:definitions>
  <inkml:trace contextRef="#ctx0" brushRef="#br0">1 1 15407,'0'0'3619,"50"30"-1569,-16-9-481,5 4-383,11 1-546,0 0-448,3-1-128,-3 1-32,-5 0-192,-7 3-1185,-8-3-833,-9-1-1313,-8-3-3748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3.499"/>
    </inkml:context>
    <inkml:brush xml:id="br0">
      <inkml:brushProperty name="width" value="0.025" units="cm"/>
      <inkml:brushProperty name="height" value="0.025" units="cm"/>
    </inkml:brush>
  </inkml:definitions>
  <inkml:trace contextRef="#ctx0" brushRef="#br0">1 0 11211,'0'0'6390,"12"2"-6145,6 3-102,0 1 0,0 0 0,-1 1-1,0 1 1,0 1 0,0 0 0,21 17 0,12 12-24,-2 2 0,-1 2 0,81 95 0,96 165 372,-139-181-235,124 138-1,109 33 2449,-82-84-1826,-95-59-1374,-108-128-424,-12-15-1487,-21-6 2076,1 0-1,0 0 1,0 0 0,-1 0 0,1-1 0,0 1 0,0 0-1,-1 0 1,1 0 0,0 0 0,-1-1 0,1 1 0,0 0-1,-1-1 1,1 1 0,0-1 0,-1 1 0,1 0 0,-1-1 0,1 0-1,0 0 1,5-16-11040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4.323"/>
    </inkml:context>
    <inkml:brush xml:id="br0">
      <inkml:brushProperty name="width" value="0.025" units="cm"/>
      <inkml:brushProperty name="height" value="0.025" units="cm"/>
    </inkml:brush>
  </inkml:definitions>
  <inkml:trace contextRef="#ctx0" brushRef="#br0">216 1833 8136,'-14'7'213,"-28"10"190,-56 24 1665,37-8 3405,60-32-4891,19-5 608,10-9-559,-1-2-1,0-1 1,-1-1 0,47-40-1,-18 14-206,632-450-667,1322-712 0,-1975 1189 208,-21 10-163,0 0 0,-1 0 0,0-1 0,0-1 0,15-12 1,-40 20-5297,-10 3-138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8.838"/>
    </inkml:context>
    <inkml:brush xml:id="br0">
      <inkml:brushProperty name="width" value="0.025" units="cm"/>
      <inkml:brushProperty name="height" value="0.025" units="cm"/>
    </inkml:brush>
  </inkml:definitions>
  <inkml:trace contextRef="#ctx0" brushRef="#br0">191 0 10442,'0'0'9758,"-3"8"-9517,-177 306-193,174-307-709,4-24-14683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9.182"/>
    </inkml:context>
    <inkml:brush xml:id="br0">
      <inkml:brushProperty name="width" value="0.025" units="cm"/>
      <inkml:brushProperty name="height" value="0.025" units="cm"/>
    </inkml:brush>
  </inkml:definitions>
  <inkml:trace contextRef="#ctx0" brushRef="#br0">1 0 17296,'0'0'321,"0"8"314,0-2-417,0 10 173,0 0 1,1 1 0,0-1 0,1 0 0,1 0 0,1-1 0,6 20-1,74 124-343,-82-153 782,-2 1-4076,0-6 3059,0-1 0,0 0 0,-1 0 0,1 1 0,0-1 0,0 0 0,-1 0 0,1 0 0,0 1 0,0-1 0,-1 0 0,1 0 0,0 0 0,0 0 0,-1 0 0,1 1 0,0-1 0,-1 0 0,1 0 0,0 0 0,-1 0 0,1 0 0,0 0 0,-1 0 0,1 0 0,0 0 0,-1 0 0,1 0 0,0 0 0,0-1-1,-1 1 1,1 0 0,0 0 0,-1 0 0,1 0 0,0 0 0,0-1 0,-1 1 0,1 0 0,0-1 0,-17-9-4815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9.559"/>
    </inkml:context>
    <inkml:brush xml:id="br0">
      <inkml:brushProperty name="width" value="0.025" units="cm"/>
      <inkml:brushProperty name="height" value="0.025" units="cm"/>
    </inkml:brush>
  </inkml:definitions>
  <inkml:trace contextRef="#ctx0" brushRef="#br0">0 9 7623,'0'0'13837,"58"-6"-13260,-16 6-417,1 0-352,-3 0-2467,-8-2-3907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9.995"/>
    </inkml:context>
    <inkml:brush xml:id="br0">
      <inkml:brushProperty name="width" value="0.025" units="cm"/>
      <inkml:brushProperty name="height" value="0.025" units="cm"/>
    </inkml:brush>
  </inkml:definitions>
  <inkml:trace contextRef="#ctx0" brushRef="#br0">20 0 7303,'0'0'11152,"-1"12"-10389,-6 97 249,-5 118-1874,12-226-638,0-15-4303,0-10 336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0.340"/>
    </inkml:context>
    <inkml:brush xml:id="br0">
      <inkml:brushProperty name="width" value="0.025" units="cm"/>
      <inkml:brushProperty name="height" value="0.025" units="cm"/>
    </inkml:brush>
  </inkml:definitions>
  <inkml:trace contextRef="#ctx0" brushRef="#br0">1 25 12844,'0'0'2023,"-1"8"-506,2 0-1238,-1 0 0,1 0 0,0 0 0,1 0 0,0 0 0,0 0 0,1 0 0,0 0 0,0-1 0,1 0 0,0 1 0,0-1 1,0-1-1,1 1 0,0-1 0,1 1 0,8 7 0,60 47 102,-67-56-359,2 1-1,-1-1 1,0-1 0,1 0 0,0 0 0,0 0-1,17 3 1,-25-7 62,1 1 1,-1-2-1,0 1 0,1 0 0,-1 0 0,0 0 1,1-1-1,-1 1 0,0 0 0,0-1 0,1 1 1,-1-1-1,0 0 0,0 1 0,0-1 0,0 0 1,0 0-1,0 0 0,0 0 0,0 1 1,0-2-1,0 1 0,0 0 0,-1 0 0,1 0 1,0 0-1,-1 0 0,1 0 0,-1-1 0,1 1 1,-1 0-1,1-2 0,8-51 873,-8 41-881,2-8-197,-1 0 1,-2-1-1,0 1 1,-1 0-1,-1 0 1,-8-34-1,24 62-13150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5.237"/>
    </inkml:context>
    <inkml:brush xml:id="br0">
      <inkml:brushProperty name="width" value="0.025" units="cm"/>
      <inkml:brushProperty name="height" value="0.025" units="cm"/>
    </inkml:brush>
  </inkml:definitions>
  <inkml:trace contextRef="#ctx0" brushRef="#br0">1 4 9769,'0'0'11275,"23"-4"-11243,16 4-96,6 0 0,18 0-1346,10 0-1376,4 0-2275,5 0-993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5.584"/>
    </inkml:context>
    <inkml:brush xml:id="br0">
      <inkml:brushProperty name="width" value="0.025" units="cm"/>
      <inkml:brushProperty name="height" value="0.025" units="cm"/>
    </inkml:brush>
  </inkml:definitions>
  <inkml:trace contextRef="#ctx0" brushRef="#br0">1 1 10346,'0'0'8296,"46"0"-8392,-17 0 31,10 0-319,11 5-961,7 2-1025,9 2-673,2-2-32,-4-1-160</inkml:trace>
  <inkml:trace contextRef="#ctx0" brushRef="#br0" timeOffset="1">672 64 4901,'0'0'6406,"54"6"-3267,-49-6-513,-2 2-1281,3-1-672,-4 2-577,8-1-416,3 0-1506,3-2-3171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5.495"/>
    </inkml:context>
    <inkml:brush xml:id="br0">
      <inkml:brushProperty name="width" value="0.025" units="cm"/>
      <inkml:brushProperty name="height" value="0.025" units="cm"/>
    </inkml:brush>
  </inkml:definitions>
  <inkml:trace contextRef="#ctx0" brushRef="#br0">1 119 9705,'0'0'14723,"11"-4"-13666,0-1-980,0-1-1,-1 0 1,0 0-1,0-1 0,0 0 1,-1-1-1,0 0 0,0 0 1,-1-1-1,0 0 1,-1-1-1,10-15 0,-65 227 581,47-199-721,-1 31 153,7-24-859,9-17-1512,-2-11-1780,-2-7-3300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6.552"/>
    </inkml:context>
    <inkml:brush xml:id="br0">
      <inkml:brushProperty name="width" value="0.025" units="cm"/>
      <inkml:brushProperty name="height" value="0.025" units="cm"/>
    </inkml:brush>
  </inkml:definitions>
  <inkml:trace contextRef="#ctx0" brushRef="#br0">25 4 4068,'0'0'15529,"-1"4"-15054,-1 30-121,1 0 0,3 40-1,0-43-83,-1-1 0,-2 1 0,-7 55 0,4-62-48,3-17 7,0-1 0,0 0 0,0 1 0,-1-1 0,-4 12 0,5-17 108,3-4 271,67-176 723,-27 62-1728,-39 109 331,1 1 0,-1 0 0,1 0 0,1 0 0,-1 0 0,1 1 0,0-1 0,1 1 0,0 1 0,0-1 0,8-5-1,-10 8 39,-1 1 0,1 0-1,0 0 1,0 0-1,0 0 1,0 1-1,0-1 1,0 1 0,0 0-1,1 1 1,-1-1-1,0 1 1,0 0-1,1 0 1,-1 0 0,0 0-1,1 1 1,-1-1-1,0 1 1,0 1-1,0-1 1,8 4 0,-9-4 9,-1 0 1,1 1-1,-1-1 1,1 1-1,-1 0 1,0 0-1,0 0 1,0 0-1,0 0 1,0 0-1,0 1 0,-1-1 1,1 1-1,-1-1 1,1 1-1,-1-1 1,0 1-1,1 4 1,-1-5 10,-1-1 0,0 1 0,0 0 0,0 0 0,0-1 0,0 1 0,0 0 0,0 0 0,-1-1 0,1 1 0,-1 0 0,1-1 0,-1 1 0,0 0-1,1-1 1,-1 1 0,0-1 0,0 1 0,0-1 0,0 0 0,0 1 0,-1-1 0,1 0 0,0 0 0,0 1 0,-1-1 0,1 0 0,-1-1 0,1 1 0,-1 0 0,-2 1 0,-24 8 196,0-1 0,-1-2 1,0 0-1,0-2 0,-1-2 0,1 0 0,-48-3 0,76 0-396,18-4-2002,121-27-8990,-95 20 6086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7.138"/>
    </inkml:context>
    <inkml:brush xml:id="br0">
      <inkml:brushProperty name="width" value="0.025" units="cm"/>
      <inkml:brushProperty name="height" value="0.025" units="cm"/>
    </inkml:brush>
  </inkml:definitions>
  <inkml:trace contextRef="#ctx0" brushRef="#br0">162 10 6919,'0'0'15182,"-12"7"-15113,12-6-70,-73 50 549,66-45-443,0 0-1,0 1 0,0 0 1,1 0-1,0 0 1,0 0-1,1 1 0,0 0 1,-5 11-1,10-19-100,0 1 0,0-1 0,0 0-1,-1 0 1,1 1 0,0-1 0,0 0 0,0 1-1,0-1 1,0 0 0,0 0 0,0 1 0,0-1-1,0 0 1,0 1 0,0-1 0,0 0 0,0 1-1,0-1 1,0 0 0,0 0 0,0 1 0,0-1-1,0 0 1,0 1 0,0-1 0,0 0 0,1 0-1,-1 1 1,0-1 0,0 0 0,0 0 0,1 1-1,-1-1 1,0 0 0,0 0 0,0 0 0,1 1-1,-1-1 1,0 0 0,1 0 0,15-2 1,16-15-319,18-47-2681,-50 74 3161,0 0 0,1-1 0,0 1 0,0 0 0,1-1 0,1 1 0,4 12 0,-4-17-126,-1 0 0,1-1 0,0 1-1,0-1 1,0 1 0,0-1 0,1 0-1,0 0 1,0-1 0,0 1 0,0-1-1,1 0 1,-1 0 0,1 0 0,6 3-1,-10-6-25,0 1 0,0-1 1,0 1-1,0-1 0,0 1 0,0-1 0,0 0 0,0 0 0,0 1 0,0-1 0,-1 0 0,1 0 0,0 0 0,0 0 0,0 0 0,0 0 0,0 0 0,0 0 1,2-1-1,-3-12 91,-22-22-470,-168-153-292,256 213 1154,117 40-380,-56-36-7100,-64-21-5551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9.373"/>
    </inkml:context>
    <inkml:brush xml:id="br0">
      <inkml:brushProperty name="width" value="0.025" units="cm"/>
      <inkml:brushProperty name="height" value="0.025" units="cm"/>
    </inkml:brush>
  </inkml:definitions>
  <inkml:trace contextRef="#ctx0" brushRef="#br0">1 25 5061,'0'0'6166,"11"0"-5910,161-11 1840,17-2-1384,-37 19-689,267 44-1,-263-25 54,241 7 0,36-64 1917,-2 0-1375,-389 30-619,-29 1-21,0 0 0,0 1 0,0 0 0,-1 1 0,20 4-1,-27 1-3767,-11-6-128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0.107"/>
    </inkml:context>
    <inkml:brush xml:id="br0">
      <inkml:brushProperty name="width" value="0.025" units="cm"/>
      <inkml:brushProperty name="height" value="0.025" units="cm"/>
    </inkml:brush>
  </inkml:definitions>
  <inkml:trace contextRef="#ctx0" brushRef="#br0">1 0 9961,'0'0'2269,"11"1"-1698,94 1 1049,754 35 1223,267 7-2384,-1047-45-693,-79 1 171,0 0 0,0 0 0,0 0 0,1 0 0,-1 0 1,0 0-1,0 0 0,1 0 0,-1 0 0,0 0 0,0 0 1,0 0-1,1 0 0,-1 0 0,0 0 0,0 0 0,0 0 1,1 0-1,-1 0 0,0 0 0,0 0 0,1-1 0,-1 1 1,0 0-1,0 0 0,0 0 0,0 0 0,1 0 1,-1-1-1,0 1 0,0 0 0,0 0 0,0 0 0,0 0 1,0-1-1,1 1 0,-1 0 0,0 0 0,0 0 0,0-1 1,0 1-1,0 0 0,0 0 0,0-1 0,0 1 0,0 0 1,0 0-1,0 0 0,0-1 0,0 1 0,0 0 0,0 0 1,0-1-1,0 1 0,0 0 0,0 0 0,-1 0 0,1-1 1,0 1-1,0 0 0,0 0 0,0 0 0,0 0 0,-1-1 1,-8-9-3574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0.845"/>
    </inkml:context>
    <inkml:brush xml:id="br0">
      <inkml:brushProperty name="width" value="0.025" units="cm"/>
      <inkml:brushProperty name="height" value="0.025" units="cm"/>
    </inkml:brush>
  </inkml:definitions>
  <inkml:trace contextRef="#ctx0" brushRef="#br0">38 0 4901,'0'0'11018,"0"8"-10105,-9 258-203,9-266-857,0 1 0,0-1 1,0 1-1,0 0 0,0-1 0,0 1 0,0-1 0,0 1 1,0-1-1,0 1 0,0-1 0,0 1 0,0 0 1,0-1-1,-1 1 0,1-1 0,0 1 0,-1-1 1,1 1-1,0-1 0,-1 0 0,1 1 0,0-1 1,-1 1-1,1-1 0,-1 0 0,1 1 0,0-1 1,-1 0-1,1 1 0,-1-1 0,1 0 0,-1 0 1,1 0-1,-1 1 0,0-1 0,1 0 0,-1 0 0,1 0 1,-1 0-1,1 0 0,-1 0 0,1 0 0,-1 0 1,0 0-1,1 0 0,-1-1 0,-12 1-3045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1.186"/>
    </inkml:context>
    <inkml:brush xml:id="br0">
      <inkml:brushProperty name="width" value="0.025" units="cm"/>
      <inkml:brushProperty name="height" value="0.025" units="cm"/>
    </inkml:brush>
  </inkml:definitions>
  <inkml:trace contextRef="#ctx0" brushRef="#br0">1 40 11435,'0'0'2904,"0"10"-1906,-1-4-828,1-1 1,0 1-1,1 0 0,0 0 0,0-1 1,0 1-1,0 0 0,1-1 0,0 0 1,0 1-1,0-1 0,1 0 0,0 0 0,0 0 1,0 0-1,1-1 0,7 9 0,-6-8-41,1 0 0,-1 0 0,1 0 1,0-1-1,1 0 0,-1 0 0,1-1 0,0 1 0,13 3 0,-16-6-4,-1 0 1,1 0-1,0-1 1,-1 0-1,1 0 1,0 0-1,0 0 1,-1 0-1,1-1 1,0 0-1,-1 1 1,1-1-1,-1-1 1,1 1 0,-1 0-1,0-1 1,1 0-1,-1 0 1,0 0-1,0 0 1,5-5-1,13-14-116,-1-1 0,-1 0 0,0-1 0,-2-2 0,18-32 0,-29 50-1728,-1 6-6145,0 1 225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1.730"/>
    </inkml:context>
    <inkml:brush xml:id="br0">
      <inkml:brushProperty name="width" value="0.025" units="cm"/>
      <inkml:brushProperty name="height" value="0.025" units="cm"/>
    </inkml:brush>
  </inkml:definitions>
  <inkml:trace contextRef="#ctx0" brushRef="#br0">11 0 13965,'0'0'7495,"0"10"-7431,-4 129 699,2-100-3099,2-21-4440,-5-38 2826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2.084"/>
    </inkml:context>
    <inkml:brush xml:id="br0">
      <inkml:brushProperty name="width" value="0.025" units="cm"/>
      <inkml:brushProperty name="height" value="0.025" units="cm"/>
    </inkml:brush>
  </inkml:definitions>
  <inkml:trace contextRef="#ctx0" brushRef="#br0">1 256 11243,'0'0'7922,"8"-5"-7266,17-13-243,-1-1 0,-1-1 0,-1-2 0,0 0 0,-2-1-1,0-1 1,-2-1 0,30-53 0,-48 78-423,0 1 0,0-1 0,0 0 1,0 1-1,0-1 0,1 0 0,-1 1 0,0-1 0,0 0 0,0 0 1,0 1-1,1-1 0,-1 0 0,0 0 0,0 1 0,0-1 0,1 0 1,-1 0-1,0 0 0,0 1 0,1-1 0,-1 0 0,0 0 1,1 0-1,-1 0 0,0 0 0,1 0 0,-1 1 0,0-1 0,1 0 1,-1 0-1,0 0 0,1 0 0,-1 0 0,0 0 0,0 0 0,1-1 1,-1 1-1,0 0 0,1 0 0,-1 0 0,0 0 0,1 0 0,-1 0 1,0 0-1,0-1 0,1 1 0,-1 0 0,0 0 0,0 0 1,1-1-1,-1 1 0,0 0 0,0 0 0,1-1 0,-1 1 0,0 0 1,0-1-1,0 1 0,0 0 0,0 0 0,0-1 0,1 1 0,6 41-10,-2-14 62,-2-18-9,1 0-1,0 0 0,1 0 1,0 0-1,1-1 1,0 0-1,12 13 0,20 10-1436,-33-28 688,-1-1 1,1 1-1,0-2 1,0 1-1,0 0 0,0-1 1,6 1-1,16-1-8455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1.972"/>
    </inkml:context>
    <inkml:brush xml:id="br0">
      <inkml:brushProperty name="width" value="0.025" units="cm"/>
      <inkml:brushProperty name="height" value="0.025" units="cm"/>
    </inkml:brush>
  </inkml:definitions>
  <inkml:trace contextRef="#ctx0" brushRef="#br0">303 161 3651,'11'-8'5729,"-4"2"-5257,58-50 3245,-59 50-2912,0 1-1,-1-2 1,1 1-1,-1-1 1,-1 0 0,1 0-1,-1 0 1,-1 0-1,5-11 1,-8 17-745,0 1-1,0-1 1,0 1-1,-1-1 1,1 0-1,0 1 1,0-1 0,0 1-1,0-1 1,-1 1-1,1-1 1,0 1-1,-1-1 1,1 1 0,0-1-1,-1 1 1,1 0-1,0-1 1,-1 1-1,1-1 1,-1 1-1,1 0 1,-1-1 0,1 1-1,-1 0 1,1 0-1,-1-1 1,1 1-1,-1 0 1,1 0-1,-1 0 1,0 0 0,1 0-1,-1 0 1,1 0-1,-1 0 1,1 0-1,-1 0 1,0 0-1,1 0 1,-1 0 0,1 0-1,-1 0 1,0 1-1,-31 4-214,16 2 132,-1 0-1,1 1 1,1 1-1,-1 0 1,2 2-1,-17 12 1,-79 79 29,100-93-8,-13 14-12,1 0-1,-35 51 1,52-68 1,0 1 0,1 0 0,0 1 0,0-1 0,1 1 1,0-1-1,0 1 0,1 0 0,0 0 0,0 0 0,1 1 1,0-1-1,1 0 0,0 0 0,0 1 0,3 15 0,-2-21 17,0 1 0,1-1 0,0 0 1,-1 0-1,1 0 0,1 0 0,-1-1 0,0 1 0,1 0 0,-1-1 0,1 0 0,-1 1 0,1-1 0,0 0 0,0 0 0,0-1 0,1 1 0,-1-1 0,0 0 0,1 1 0,-1-1 0,0-1 0,7 2 0,8 1 37,1-1 1,0 0 0,19-2-1,-36 0-37,10 0 18,1 0 0,-1-2 0,1 1 0,-1-2 0,0 0 0,0 0 0,0-1 0,0-1 0,11-5 1,-18 8-6,-1-1 1,1 0 0,-1 0-1,0 0 1,1 0 0,-1-1 0,-1 1-1,1-1 1,0 0 0,-1 0 0,0-1-1,0 1 1,0-1 0,-1 1 0,1-1-1,-1 0 1,0 0 0,-1 0 0,1 0-1,-1 0 1,0 0 0,0-1 0,0-8-1,-1 12-41,-1 1 1,1-1-1,0 0 0,-1 1 0,0-1 0,1 0 0,-1 1 0,0-1 0,0 1 0,1-1 1,-1 1-1,-1 0 0,1-1 0,0 1 0,0 0 0,0 0 0,-1-1 0,1 1 1,0 0-1,-1 0 0,1 1 0,-1-1 0,1 0 0,-1 0 0,0 1 0,1-1 0,-1 1 1,0-1-1,1 1 0,-1 0 0,0 0 0,1 0 0,-1 0 0,0 0 0,0 0 1,1 0-1,-3 1 0,3-1-393,16-1-1205,108-7-685,-122 8 2304,1 1-1,-1-1 1,0 1-1,0 0 1,0-1-1,0 1 1,0 0-1,0 0 0,0-1 1,0 1-1,0 0 1,-1 0-1,1 0 1,0 0-1,0 0 1,-1 0-1,1 0 1,-1 1-1,1-1 0,-1 0 1,1 0-1,-1 0 1,0 1-1,0-1 1,1 0-1,-1 0 1,0 1-1,0-1 1,0 0-1,0 0 1,-1 1-1,1-1 0,0 2 1,-7 46 1223,-16 3 111,19-44-1235,0 0 0,0 0 0,0 0 0,1 1 0,1-1-1,-1 1 1,1 0 0,-1 13 0,3-22-173,0 1 0,0-1-1,0 1 1,0-1 0,1 1 0,-1-1-1,0 1 1,0-1 0,1 1 0,-1-1-1,0 1 1,0-1 0,1 1 0,-1-1-1,0 0 1,1 1 0,-1-1 0,1 0-1,-1 1 1,0-1 0,1 0 0,-1 1 0,1-1-1,-1 0 1,1 0 0,-1 0 0,1 1-1,-1-1 1,1 0 0,-1 0 0,1 0-1,-1 0 1,1 0 0,-1 0 0,1 0-1,-1 0 1,1 0 0,-1 0 0,1 0-1,-1 0 1,1-1 0,-1 1 0,1 0-1,-1 0 1,1 0 0,-1-1 0,1 1-1,0-1 1,13-6-4460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2.832"/>
    </inkml:context>
    <inkml:brush xml:id="br0">
      <inkml:brushProperty name="width" value="0.025" units="cm"/>
      <inkml:brushProperty name="height" value="0.025" units="cm"/>
    </inkml:brush>
  </inkml:definitions>
  <inkml:trace contextRef="#ctx0" brushRef="#br0">67 1 18770,'0'0'502,"-6"10"651,-3 4-698,1 1 0,0 0 0,1 1 0,1 0 0,0 0 0,1 1 0,-4 21 0,7-5-303,2 65 0,1-86-141,0 0 0,1 0 0,0 0-1,1 0 1,1-1 0,0 0-1,0 1 1,11 18 0,-15-29-10,0-1-1,1 0 1,-1 1 0,0-1 0,1 1 0,-1-1-1,0 1 1,1-1 0,-1 0 0,1 1 0,-1-1-1,1 0 1,-1 1 0,0-1 0,1 0-1,-1 0 1,1 1 0,0-1 0,-1 0 0,1 0-1,-1 0 1,1 0 0,-1 0 0,1 0 0,-1 0-1,1 0 1,-1 0 0,1 0 0,-1 0 0,1 0-1,0 0 1,-1 0 0,1 0 0,-1 0 0,1-1-1,-1 1 1,1 0 0,-1 0 0,1-1-1,-1 1 1,0 0 0,1-1 0,-1 1 0,1-1-1,-1 1 1,0 0 0,1-1 0,-1 1 0,0-1-1,1 1 1,-1-1 0,0 1 0,0-1 0,14-28-717,-9 0-1839,1-53-1,-6 59 2905,1 25-280,0 0 0,-1 0 0,1 0 0,0 0 0,0 0 0,1-1 0,-1 1-1,0 0 1,1-1 0,-1 1 0,1 0 0,-1-1 0,1 0 0,0 1 0,-1-1-1,1 0 1,0 0 0,0 0 0,0 0 0,0 0 0,0 0 0,0-1 0,0 1-1,1-1 1,-1 1 0,0-1 0,3 0 0,66 5 1177,-67-5-1122,9 0 107,-1-1 0,1 0 0,-1-1 0,1 0 0,14-5 0,-24 6-191,0 0 0,0 1 0,0-1 0,-1-1-1,1 1 1,0 0 0,-1-1 0,1 1 0,-1-1 0,0 0 0,1 0 0,-1 0 0,0 0 0,0 0 0,0 0 0,0 0 0,-1-1 0,1 1 0,-1-1 0,1 0 0,-1 1-1,0-1 1,0 0 0,0 0 0,0 1 0,0-1 0,0-6 0,-2 9-43,1-1-1,0 1 1,-1-1-1,1 1 1,0 0-1,-1-1 1,1 1-1,-1-1 1,1 1-1,-1 0 1,1-1-1,-1 1 1,1 0 0,-1-1-1,1 1 1,-1 0-1,1 0 1,-1 0-1,1-1 1,-1 1-1,0 0 1,1 0-1,-1 0 1,1 0-1,-1 0 1,0 0-1,1 0 1,-1 0-1,1 0 1,-1 1 0,0-1-1,1 0 1,-1 0-1,1 0 1,-1 1-1,1-1 1,-1 0-1,1 1 1,-1-1-1,0 1 1,-26 12-175,-12 25 91,37-37 100,1 0 0,0 1 0,-1-1 0,1 1 0,0-1 0,0 1 1,0 0-1,0-1 0,0 1 0,1 0 0,-1 0 0,0 0 0,1-1 0,-1 1 0,1 0 1,0 0-1,0 0 0,0 0 0,-1 0 0,2 0 0,-1 0 0,0 0 0,0 0 0,1-1 1,-1 1-1,2 3 0,-1-4 9,1 0 0,-1 0 0,1 0 0,0 0 0,-1 0 0,1 0 0,0 0 0,0-1 0,0 1-1,-1-1 1,1 0 0,0 1 0,0-1 0,0 0 0,0 0 0,3 0 0,36-2 301,-36 1-267,5-1-36,0 0-1,0-1 0,0 0 0,-1-1 0,1 0 0,-1 0 0,0-1 0,0-1 0,-1 1 0,0-1 0,0-1 0,0 1 0,12-15 0,-23 26-95,0 1 0,1-1-1,-1 1 1,1 0 0,1 0-1,-1 0 1,1 0-1,-1 12 1,1-14 45,0-1-1,1 1 0,-1-1 1,1 1-1,0-1 1,0 1-1,1 0 1,-1-1-1,1 1 1,0-1-1,0 1 1,0-1-1,0 0 1,0 1-1,1-1 0,0 0 1,-1 0-1,5 5 1,-3-5-333,0-1 0,0 0 1,0 0-1,0 0 0,1 0 0,-1 0 0,1-1 1,-1 1-1,1-1 0,-1 0 0,1 0 0,0-1 1,0 1-1,-1-1 0,1 0 0,0 0 1,0 0-1,4-1 0,-6 1 88,0-1 0,0 0-1,1 0 1,-1 0 0,0 0 0,0-1 0,0 1 0,0-1-1,0 1 1,-1-1 0,1 1 0,0-1 0,-1 0 0,1 0-1,-1 0 1,1 0 0,-1 0 0,0 0 0,0 0 0,0-1-1,0 1 1,-1 0 0,1 0 0,0-1 0,-1 1 0,0-1-1,1 1 1,-1-3 0,4-104-3211,-4 94 3899,-1 0 0,-1 1 0,0-1 1,-1 0-1,-5-16 0,7 30-112,1-1 1,-1 1-1,0-1 1,0 0-1,1 1 1,-1-1-1,0 1 1,0-1-1,0 1 1,-1 0-1,1 0 1,0-1-1,0 1 1,-1 0-1,1 0 1,0 0-1,-1 0 1,1 0-1,-1 1 1,0-1-1,1 0 1,-4 0-1,4 1-234,0 0 0,0 0 0,0 1 0,0-1 0,0 0 0,0 0 0,0 1 0,0-1 0,0 1 0,0-1-1,1 1 1,-1-1 0,0 1 0,0 0 0,0-1 0,1 1 0,-1 0 0,0 0 0,1 0 0,-1-1 0,0 1 0,1 0 0,-1 0 0,1 0 0,0 0-1,-1 0 1,1 0 0,0 0 0,-1 0 0,1 0 0,0 0 0,0 0 0,0 0 0,0 0 0,0 0 0,0 0 0,1 2 0,-1 1-156,0-1 1,0 1-1,0-1 1,1 1-1,0-1 1,0 1-1,0-1 1,0 0 0,0 1-1,1-1 1,-1 0-1,1 0 1,0 0-1,0 0 1,0 0-1,0 0 1,0 0-1,5 3 1,3 2-1623,1 0 1,0 0-1,19 9 0,-25-13 975,21 9-2818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12.094"/>
    </inkml:context>
    <inkml:brush xml:id="br0">
      <inkml:brushProperty name="width" value="0.025" units="cm"/>
      <inkml:brushProperty name="height" value="0.025" units="cm"/>
    </inkml:brush>
  </inkml:definitions>
  <inkml:trace contextRef="#ctx0" brushRef="#br0">2792 37 7399,'-561'-36'5238,"379"36"-5064,-207 26 1,266-9-795,0 5 1,-184 59-1,220-51 343,2 4 0,1 4 0,2 3 0,-87 59 1,119-66 324,1 3 0,1 2 0,3 1 1,1 3-1,-48 60 0,62-64 63,2 2-1,1 1 0,3 1 1,1 1-1,2 1 0,-29 93 1,29-52 178,3 1 0,4 1 0,4 1 1,4 0-1,9 153 0,3-184-278,2 0 1,2-1-1,3 0 1,3-1-1,2 0 0,2-2 1,2 0-1,3-1 1,3-2-1,1-1 1,66 85-1,-49-79-11,3-1-1,2-3 1,3-2-1,2-3 1,1-2 0,3-2-1,1-3 1,2-3 0,69 29-1,2-11-72,2-6-1,2-6 0,233 42 1,441 2-289,262-83 371,0-63 89,-859 45-56,737-63 74,-1-63-35,-658 77-41,338-120 0,-426 108-2,-3-9-1,260-151 1,-364 178 15,117-91 1,-182 123-14,-2-2 0,-1-1 1,-1-2-1,-1-1 1,-2-1-1,43-70 1,-60 87-24,-2-1 0,0 0 0,0-1 0,-2 1 0,0-1 0,-1 0 0,0-1 1,-2 1-1,0-1 0,-1 1 0,0-1 0,-2 1 0,0-1 0,-1 0 1,-4-16-1,-1 9 6,-1 0 1,-1 1 0,-1 0 0,0 1 0,-2 0 0,-1 0 0,-1 1-1,-1 1 1,-28-30 0,-14-9 210,-3 4 0,-2 2 0,-3 3 0,-2 2 0,-2 4 0,-114-56 0,-13 9-236,-262-82 0,221 99-320,-2 11 0,-3 10 1,-412-37-1,365 72-713,-131-13-2094,270 13-1035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6.400"/>
    </inkml:context>
    <inkml:brush xml:id="br0">
      <inkml:brushProperty name="width" value="0.025" units="cm"/>
      <inkml:brushProperty name="height" value="0.025" units="cm"/>
    </inkml:brush>
  </inkml:definitions>
  <inkml:trace contextRef="#ctx0" brushRef="#br0">1 142 4004,'0'0'7869,"2"-10"-4485,-1 3-2913,0 0 0,1 1-1,0-1 1,1 0 0,-1 1 0,1 0 0,1-1-1,-1 1 1,1 1 0,0-1 0,0 0-1,1 1 1,-1 0 0,1 0 0,8-6 0,-9 8-363,0-1 0,0 2 1,0-1-1,0 0 1,0 1-1,0 0 1,1 0-1,-1 0 0,1 0 1,0 1-1,-1 0 1,1 0-1,0 0 1,0 1-1,5-1 1,-9 2-112,0-1 1,-1 0-1,1 1 1,-1-1-1,1 1 1,-1-1-1,1 1 1,-1-1-1,0 1 1,1-1-1,-1 1 1,0-1-1,1 1 1,-1 0-1,0-1 1,0 1-1,1 0 1,-1-1 0,0 1-1,0 0 1,0-1-1,0 1 1,0 0-1,0-1 1,0 1-1,0 0 1,0-1-1,0 1 1,0 0-1,-1-1 1,1 1-1,0 0 1,0-1-1,-1 1 1,1-1 0,0 1-1,-1-1 1,1 1-1,-1 0 1,-14 29 85,-12 4 65,-18 25-91,43-55-55,0 0 1,0-1 0,0 1-1,0 0 1,1 0 0,0 0 0,0 0-1,0 0 1,0 1 0,1-1-1,-1 0 1,1 0 0,0 0-1,1 6 1,0-9-4,-1 1 1,1-1-1,0 0 1,0 1-1,0-1 1,0 0-1,0 0 0,0 0 1,0 0-1,0 0 1,0 0-1,1 0 0,-1 0 1,0 0-1,1-1 1,-1 1-1,0 0 0,1-1 1,-1 1-1,1-1 1,-1 0-1,1 1 0,-1-1 1,1 0-1,-1 0 1,3 0-1,46 1-1321,-45-1 861,3-1-624,0 1 0,-1-1 0,1 0 0,-1-1 0,1 0 0,-1 0 0,13-6 0,14-11-6752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3.266"/>
    </inkml:context>
    <inkml:brush xml:id="br0">
      <inkml:brushProperty name="width" value="0.025" units="cm"/>
      <inkml:brushProperty name="height" value="0.025" units="cm"/>
    </inkml:brush>
  </inkml:definitions>
  <inkml:trace contextRef="#ctx0" brushRef="#br0">91 348 9385,'0'0'12161,"-10"-2"-11686,5 2-397,1-1 0,0 0 0,-1 1 0,1 0 0,0 0 0,-1 0 0,1 0 0,-1 1 0,-5 1 0,8-1-16,0 0 1,0 0-1,0 0 0,1 0 1,-1 1-1,0-1 1,1 0-1,-1 1 0,1-1 1,-1 1-1,1-1 0,0 1 1,-1 0-1,1 0 1,0-1-1,0 1 0,1 0 1,-1 0-1,0 0 1,1 0-1,-1 0 0,1 0 1,-1 0-1,1 0 0,0 0 1,0 1-1,0-1 1,0 3-1,1-3-42,-1-1 0,1 1 0,0-1 0,0 1-1,-1-1 1,1 0 0,0 1 0,0-1 0,0 0 0,0 0 0,1 1 0,-1-1 0,0 0-1,0 0 1,1 0 0,-1-1 0,0 1 0,1 0 0,-1 0 0,1-1 0,-1 1 0,1-1-1,0 1 1,-1-1 0,1 0 0,-1 0 0,1 1 0,0-1 0,-1 0 0,1 0 0,2-1-1,55-1 562,-50 0-545,0 0 1,0 0-1,0-1 0,0 0 0,0-1 0,-1 0 1,0 0-1,1-1 0,-2 0 0,1-1 0,0 1 1,-1-1-1,0-1 0,-1 1 0,0-1 0,0-1 1,0 1-1,-1-1 0,0 0 0,0 0 0,-1 0 1,4-10-1,1-4-150,-1 0 0,-1-1 0,-1 0-1,-1 0 1,-1 0 0,-1 0 0,1-38 0,-4 58 61,0 0 1,0 0-1,0 0 1,-1 0-1,1 0 1,-1 0-1,1 1 1,-1-1-1,0 0 0,0 0 1,0 0-1,-1 1 1,1-1-1,-1 0 1,1 1-1,-1-1 1,0 1-1,-2-3 0,2 4 20,0 0-1,0-1 0,-1 1 1,1 0-1,0 0 0,0 0 0,-1 0 1,1 1-1,-1-1 0,1 0 1,0 1-1,-1 0 0,1 0 0,-1 0 1,1 0-1,-1 0 0,-3 1 1,0 0 27,1 0 1,-1 1 0,1-1 0,0 1 0,-1 1 0,1-1 0,0 1-1,0 0 1,1 0 0,-1 0 0,1 1 0,-1 0 0,1 0 0,0 0 0,1 0-1,-1 0 1,1 1 0,-4 6 0,4-6 2,1 1-1,-1 0 1,1 0-1,1 0 1,-1 0 0,1 0-1,0 0 1,1 0-1,-1 1 1,1-1-1,0 0 1,1 0 0,-1 0-1,1 1 1,1-1-1,2 9 1,4 6-108,1 0 0,1-1 0,18 27 0,-18-33 59,-1 1 0,-1 1 0,0 0 1,-1 0-1,-1 0 0,5 19 0,-7 61 159,-4-96-186,0 0 0,0 1 0,0-1 0,0 1 0,0-1 0,0 0 0,0 1 0,0-1 0,0 1 0,0-1 0,0 0 0,0 1 0,0-1 0,0 0 0,1 1 0,-1-1 0,0 1 0,0-1 0,0 0 0,0 1 0,1-1 0,-1 0 0,0 1 0,0-1 0,1 0 0,-1 0 0,0 1 0,0-1 0,1 0 1,-1 0-1,0 1 0,1-1 0,-1 0 0,1 0 0,-1 0 0,0 0 0,1 0 0,-1 0 0,0 1 0,1-1 0,-1 0 0,1 0 0,0 0 0,9-1-5511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4.845"/>
    </inkml:context>
    <inkml:brush xml:id="br0">
      <inkml:brushProperty name="width" value="0.025" units="cm"/>
      <inkml:brushProperty name="height" value="0.025" units="cm"/>
    </inkml:brush>
  </inkml:definitions>
  <inkml:trace contextRef="#ctx0" brushRef="#br0">178 152 9257,'0'0'2770,"8"-8"465,-1 3-2668,-3 3-66,0-1 1,0 0-1,-1-1 1,1 1-1,0 0 1,-1-1-1,0 0 1,0 0-1,0 0 1,-1 0-1,1 0 0,-1-1 1,0 1-1,0-1 1,0 0-1,1-7 1,-3 10-444,0 0 1,-1 0 0,1 0 0,0 0-1,-1 0 1,0 0 0,1 0 0,-1 0-1,0 0 1,0 1 0,0-1 0,0 0-1,0 1 1,0-1 0,-1 1 0,1-1-1,0 1 1,-1-1 0,1 1 0,-1 0-1,0 0 1,1 0 0,-1 0 0,0 0-1,0 0 1,0 0 0,0 0 0,1 1-1,-1-1 1,0 1 0,0 0 0,0-1-1,0 1 1,0 0 0,0 0 0,0 0-1,0 0 1,-3 1 0,-1-1-91,0 1 0,1 0 1,-1 0-1,0 0 0,0 0 1,0 1-1,1 0 0,-1 0 1,1 0-1,0 1 0,-1 0 1,-6 5-1,8-4 13,0 1 1,0-1-1,0 1 1,0 0-1,1 0 1,0 0-1,0 0 1,0 1-1,1-1 1,-3 8-1,4-10-1,1-1 0,-1 1 1,0-1-1,1 1 0,0 0 0,-1-1 0,1 1 0,0 0 0,1-1 0,-1 1 0,0-1 1,1 1-1,-1 0 0,1-1 0,0 1 0,0-1 0,0 1 0,0-1 0,0 0 0,0 1 1,1-1-1,-1 0 0,1 0 0,0 0 0,2 3 0,31 23 122,-15-13-225,-1 2 0,0 0 1,-1 1-1,29 38 0,-42-50 83,-1 0-1,-1 1 1,1 0-1,-1 0 1,-1 0 0,1 0-1,-1 1 1,0-1-1,-1 1 1,0-1-1,0 1 1,-1 0-1,0-1 1,0 1 0,0-1-1,-1 1 1,0 0-1,-1-1 1,0 0-1,-5 14 1,2-9 110,-1 0 0,-1 0 0,0-1 0,0 0-1,-1 0 1,0-1 0,-1 0 0,0-1 0,-13 11 0,16-14 15,-1-1 0,0 0-1,0 0 1,0-1 0,0 0 0,0 0-1,-1 0 1,0-1 0,0 0 0,0-1-1,0 0 1,0 0 0,0-1 0,-1 0-1,-14 0 1,21-1-84,1 0 0,-1-1 1,1 1-1,-1 0 0,1-1 0,-1 0 0,1 1 0,0-1 0,-1 1 1,1-1-1,0 0 0,0 0 0,0 0 0,-1 0 0,1 0 0,0 0 1,0 0-1,0 0 0,1 0 0,-1-1 0,0 1 0,0 0 0,0-2 1,-1-1-69,1-1 0,0 1 1,0 0-1,0 0 0,1-1 1,-1 1-1,1 0 0,0-6 1,1-2-113,0 1 0,1 0 1,0 0-1,1-1 1,7-17-1,1 8 86,0 0-1,2 1 1,0 0-1,1 1 1,1 1 0,21-20-1,115-93 82,-12 11 43,-106 82 62,-31 36-89,0 0 1,-1 0-1,0 0 0,0 0 1,1 0-1,-1 0 0,0-1 0,-1 1 1,1 0-1,0-1 0,-1 1 1,1-1-1,-1 1 0,0 0 1,0-1-1,0 1 0,0-5 0,-1 6-14,0 0 0,1 0 0,-1 0 0,0 0 0,0 1 0,0-1 0,0 0-1,1 1 1,-1-1 0,0 1 0,0-1 0,0 1 0,0 0 0,0-1-1,-1 1 1,1 0 0,0 0 0,0-1 0,0 1 0,0 0 0,0 0 0,0 0-1,0 0 1,0 1 0,0-1 0,0 0 0,-1 0 0,1 1 0,0-1-1,0 0 1,-1 1 0,-34 14-354,24-7 383,0 0 1,1 1-1,0 0 1,-12 15-1,20-21-5,0-1 0,0 1 0,1 0 0,0 0-1,-1 0 1,1 1 0,0-1 0,1 0-1,-1 1 1,1-1 0,-1 1 0,1 0-1,0-1 1,0 1 0,0 0 0,1 0-1,0 0 1,-1-1 0,1 1 0,1 0-1,0 5 1,-1-8 0,1 0 0,0 1-1,0-1 1,0 0 0,1 0-1,-1 0 1,0 0 0,0 0-1,1 0 1,-1 0 0,0 0-1,1 0 1,-1 0 0,1-1 0,-1 1-1,1-1 1,-1 1 0,1-1-1,-1 0 1,1 1 0,0-1-1,-1 0 1,3 0 0,44-2 422,-42 2-368,8-3-26,-1 0 0,1 0 0,-1-1 0,0-1 1,0 0-1,0-1 0,-1 0 0,0-1 0,0-1 0,-1 1 0,0-2 0,0 0 0,-1 0 1,0-1-1,-1 0 0,0 0 0,14-22 0,-33 45-449,5-6 406,0-1 1,1 1-1,-1 0 0,1 0 0,0 0 0,1 0 0,0 1 0,0-1 0,1 1 0,0 0 1,0 0-1,0 0 0,1 0 0,1 0 0,-1 0 0,2 11 0,-1-18 16,0 0 0,0 0 0,1 0 0,-1 0-1,0 1 1,1-1 0,-1 0 0,1 0 0,-1 0-1,1 0 1,0 0 0,-1 0 0,1 0 0,0-1 0,0 1-1,0 0 1,0 0 0,0 0 0,-1-1 0,1 1-1,0-1 1,1 1 0,-1 0 0,2 0 0,0 0 53,1 0 1,0-1 0,-1 1 0,1-1-1,-1 0 1,1 0 0,0 0-1,4-1 1,-1 0 13,0 0 0,0 0-1,0-1 1,0 0 0,-1 0-1,1-1 1,-1 0 0,9-5 0,-9 4-128,-1 0 1,0-1-1,0 1 0,-1-1 1,0 0-1,1 0 1,-1-1-1,-1 1 1,1-1-1,-1 0 1,0 0-1,-1 0 1,1 0-1,-1 0 1,0 0-1,1-13 1,-21 39-948,16-17 1016,0 0 1,1 0 0,-1 0-1,1 0 1,-1 0-1,1 0 1,0 0 0,0 1-1,1-1 1,-1 0 0,1 1-1,-1-1 1,1 1-1,0-1 1,1 7 0,0-9 3,0 1 0,-1 0 1,1 0-1,0-1 0,1 1 0,-1 0 1,0-1-1,0 1 0,1-1 1,-1 0-1,0 1 0,1-1 0,0 0 1,-1 0-1,1 0 0,0 0 0,-1 0 1,1 0-1,0-1 0,0 1 1,0 0-1,0-1 0,0 1 0,-1-1 1,1 0-1,0 0 0,0 0 0,3 0 1,1 0 16,0 0 0,0 0-1,1-1 1,-1 0 0,0 0 0,0 0 0,0-1 0,0 0 0,0 0 0,-1-1 0,1 1 0,0-1 0,-1 0 0,0-1 0,0 1 0,0-1 0,0 0-1,-1-1 1,1 1 0,6-10 0,-5 6-74,0 0 0,-1-1 1,-1 1-1,1-1 0,-2 0 0,1 0 0,-1 0 0,0 0 0,-1-1 0,0 1 0,-1-1 0,1-17 1,-2 27 18,0 0 0,0 0 1,0 0-1,0-1 1,0 1-1,0 0 1,-1 0-1,1 0 0,0 0 1,0 0-1,0 0 1,0 0-1,0 0 1,-1-1-1,1 1 0,0 0 1,0 0-1,0 0 1,0 0-1,-1 0 1,1 0-1,0 0 1,0 0-1,0 0 0,0 0 1,-1 0-1,1 0 1,0 0-1,0 0 1,0 0-1,0 0 0,-1 0 1,1 1-1,0-1 1,0 0-1,0 0 1,0 0-1,-1 0 0,1 0 1,0 0-1,0 0 1,0 0-1,0 1 1,0-1-1,0 0 0,0 0 1,-1 0-1,1 0 1,0 0-1,0 1 1,0-1-1,0 0 1,0 0-1,0 0 0,0 0 1,0 1-1,0-1 1,0 0-1,0 0 1,-8 11-93,7-9 118,0 0 1,0 0-1,0 1 1,0-1 0,0 0-1,1 1 1,-1-1-1,1 1 1,0-1-1,-1 1 1,1-1-1,1 1 1,-1-1-1,0 1 1,0-1 0,1 1-1,0-1 1,-1 0-1,1 1 1,0-1-1,0 0 1,0 0-1,0 1 1,1-1-1,-1 0 1,0 0 0,1 0-1,0 0 1,-1-1-1,1 1 1,0 0-1,0-1 1,0 1-1,0-1 1,0 0 0,0 0-1,1 1 1,-1-1-1,4 1 1,0-1 14,0 1-1,0-1 1,0 0 0,1 0 0,-1 0 0,0-1 0,0 0 0,1-1-1,-1 1 1,0-1 0,0 0 0,0-1 0,0 1 0,0-1 0,7-4 0,-8 4-14,0-1 1,-1 0-1,0-1 1,0 1 0,0-1-1,5-5 1,8-8-112,-16 17-92,-20 23-477,14-16 629,1-2 64,0 0 0,0 0 1,0 0-1,1 1 1,0 0-1,0-1 0,0 1 1,1 0-1,-1 0 0,1 0 1,1 1-1,-1-1 0,1 0 1,1 1-1,-1-1 1,1 1-1,0 9 0,1-15-94,-1-1 0,0 1-1,0 0 1,1-1 0,-1 1 0,0-1-1,1 1 1,-1-1 0,0 1-1,1-1 1,-1 1 0,1-1 0,-1 1-1,1-1 1,-1 1 0,1-1-1,-1 0 1,1 1 0,-1-1 0,1 0-1,0 1 1,-1-1 0,1 0 0,0 0-1,-1 0 1,1 0 0,0 1-1,-1-1 1,1 0 0,0 0 0,-1 0-1,1 0 1,0-1 0,-1 1-1,1 0 1,-1 0 0,1 0 0,0 0-1,-1-1 1,2 1 0,0-1-458,0 0 1,0 0-1,0 1 0,-1-1 1,1 0-1,0-1 1,0 1-1,-1 0 0,1 0 1,0-1-1,-1 1 1,3-4-1,7-16-7159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5.727"/>
    </inkml:context>
    <inkml:brush xml:id="br0">
      <inkml:brushProperty name="width" value="0.025" units="cm"/>
      <inkml:brushProperty name="height" value="0.025" units="cm"/>
    </inkml:brush>
  </inkml:definitions>
  <inkml:trace contextRef="#ctx0" brushRef="#br0">3 89 11851,'-1'6'240,"1"0"1,-1 0-1,1 0 0,0 0 0,0 0 0,0 0 0,1 0 0,0 0 1,0 0-1,1 0 0,-1 0 0,1-1 0,1 1 0,-1-1 0,1 1 1,0-1-1,0 0 0,0 0 0,1 0 0,0-1 0,0 1 0,0-1 1,8 6-1,1 1-426,0 0 0,1 0 0,1-2 0,0 0 0,0-1 0,1 0 0,18 6 0,-15-8-239,-24-7 1408,-37-4 669,37 6-1488,1-1 0,-1 2-1,1-1 1,-1 1 0,1-1-1,0 1 1,0 0 0,0 1-1,0-1 1,0 1-1,0 0 1,0 0 0,1 0-1,0 0 1,-1 0 0,1 1-1,1 0 1,-1 0 0,0-1-1,1 1 1,0 1 0,0-1-1,0 0 1,0 0 0,1 1-1,0-1 1,0 1 0,-1 7-1,2-11-155,1 0 1,-1 0-1,0 0 0,1-1 0,0 1 1,-1 0-1,1 0 0,-1 0 0,1 0 0,0-1 1,0 1-1,-1 0 0,1-1 0,0 1 1,0-1-1,0 1 0,0-1 0,0 1 1,0-1-1,0 1 0,0-1 0,0 0 0,0 0 1,0 0-1,0 1 0,0-1 0,0 0 1,0 0-1,1 0 0,36-1 399,-34 1-356,3-1-36,-1 0 1,1 0-1,-1 0 1,0-1-1,0 0 1,1 0-1,-1-1 1,-1 0-1,1 0 1,0 0 0,-1-1-1,1 1 1,5-7-1,-3 2-135,1 0 0,-2-1 0,1 0 0,-2-1 0,1 0-1,10-20 1,-9 10-839,0 1 0,-1-1 0,-1-1 0,-1 1 0,0-1 0,-2 0 0,2-36 0,-5 55 891,0-1 0,0 1 0,0 0 1,0 0-1,-1 0 0,1 0 0,0 0 0,-1 1 1,1-1-1,-1 0 0,0 0 0,0 0 0,0 0 0,0 0 1,0 1-1,0-1 0,0 0 0,0 1 0,-1-1 0,1 1 1,-1 0-1,1-1 0,-1 1 0,1 0 0,-1 0 0,-3-2 1,2 2 140,0 1 1,0-1 0,0 1 0,0-1 0,-1 1 0,1 0 0,0 0 0,0 0-1,0 1 1,0-1 0,0 1 0,0 0 0,0 0 0,0 0 0,0 0-1,1 0 1,-6 3 0,4-2 10,0 1 0,0-1 0,0 1 0,0-1 0,0 1-1,0 0 1,1 1 0,0-1 0,-1 1 0,1-1 0,0 1 0,1 0 0,-1 0-1,1 0 1,0 1 0,0-1 0,0 0 0,0 1 0,1 0 0,0-1-1,0 1 1,0 0 0,0-1 0,1 1 0,0 0 0,0 0 0,0 0 0,1-1-1,-1 1 1,1 0 0,0-1 0,1 1 0,-1 0 0,1-1 0,0 0 0,0 1-1,0-1 1,0 0 0,1 0 0,0 0 0,0 0 0,0-1 0,0 1 0,8 6-1,1-2-153,1 0 0,-1 0 0,2-1 0,-1-1 0,1 0 0,0-1 0,0-1 0,1 0 0,-1-1 0,1 0 0,0-1 0,0-1 0,-1 0 0,1-1 0,0-1 0,20-3 0,-29 2 283,0 0-1,0-1 1,0 0 0,0 0 0,0 0-1,-1-1 1,0 0 0,1 0-1,-2 0 1,1-1 0,0 0 0,-1 0-1,0 0 1,0 0 0,0-1 0,-1 1-1,4-9 1,2-5 163,0 0-1,-1-1 1,-1 0-1,5-22 1,-10 26-782,0 0 1,0-1-1,-2-19 1,0 34 340,0 2 54,0-1-1,0 1 1,0-1 0,0 1 0,0-1 0,0 1 0,0-1-1,0 1 1,0-1 0,0 0 0,0 1 0,0-1 0,-1 1-1,1-1 1,0 1 0,0-1 0,-1 1 0,1 0 0,0-1-1,-1 1 1,1-1 0,0 1 0,-1-1 0,1 1 0,-1 0-1,1-1 1,0 1 0,-1 0 0,1 0 0,-1-1 0,1 1-1,-1 0 1,1 0 0,-1 0 0,0 0 0,1-1 0,-1 1-1,1 0 1,-1 0 0,1 0 0,-1 0 0,1 0 0,-1 0-1,1 0 1,-1 1 0,1-1 0,-1 0 0,1 0 0,-1 0-1,1 0 1,-1 1 0,1-1 0,-1 0 0,1 1 0,-1-1-1,0 1 1,-26 20-36,20-10 200,1 0-1,0 1 0,0 0 1,1 0-1,0 0 0,1 0 1,1 1-1,0 0 0,1-1 1,0 1-1,1 0 0,0 0 1,1 1-1,3 20 0,-1-18-6,1-1 0,1 1 0,0-1 0,1 0 0,1 0 0,1 0 0,0-1 0,0 0 0,1 0-1,1-1 1,16 19 0,-14-19-82,23 26 1,-33-37-47,1 0 0,0 0 0,0 0-1,0-1 1,0 1 0,0-1 0,1 1 0,-1-1 0,0 0 0,1 0 0,-1 1 0,1-2-1,3 2 1,-6-5 48,0 0 0,0 0-1,0 0 1,0 0 0,0 0-1,-1 0 1,0 0 0,0 0-1,-2-6 1,-4-6-272,-1-1 1,-1 1 0,-1 0-1,0 1 1,-22-24-1,-70-60-392,38 37 625,101 58 517,77 10 26,7 1-2197,-40-13-5062,-22-10-7981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7.203"/>
    </inkml:context>
    <inkml:brush xml:id="br0">
      <inkml:brushProperty name="width" value="0.025" units="cm"/>
      <inkml:brushProperty name="height" value="0.025" units="cm"/>
    </inkml:brush>
  </inkml:definitions>
  <inkml:trace contextRef="#ctx0" brushRef="#br0">46 220 8520,'8'-52'12204,"-26"78"-10122,-11 54-1526,27-74-504,1 0 0,0 1 0,0-1 0,0 0 0,1 1 0,0-1 0,0 0-1,0 1 1,1-1 0,0 1 0,2 6 0,-2-11-33,0 0-1,0 0 0,1 0 1,-1-1-1,0 1 0,1 0 0,0-1 1,-1 1-1,1-1 0,0 1 1,0-1-1,-1 0 0,1 0 1,0 1-1,0-2 0,1 1 0,-1 0 1,0 0-1,0-1 0,0 1 1,0-1-1,1 1 0,-1-1 1,0 0-1,0 0 0,1 0 0,-1 0 1,0-1-1,0 1 0,4-2 1,1 1 41,-1 0 0,0-1 0,1 0 0,-1 0 1,0 0-1,0-1 0,0 0 0,0-1 0,7-5 0,-5 1-97,0 0 0,-1-1-1,0 0 1,0 0 0,-1 0-1,0-1 1,-1 0 0,0 0-1,0-1 1,-1 1-1,3-14 1,-14 48-313,-16 65 71,21-82 270,1 0-1,1 1 1,-1-1 0,1 0 0,0 1-1,1-1 1,0 1 0,0-1-1,0 0 1,3 8 0,-3-13-32,1 0 1,-1 1 0,0-1 0,1 0-1,0 1 1,-1-1 0,1 0 0,0 0-1,0 0 1,0-1 0,0 1-1,0 0 1,1-1 0,-1 0 0,0 1-1,1-1 1,-1 0 0,1 0 0,-1 0-1,1 0 1,0-1 0,-1 1 0,1-1-1,0 0 1,0 1 0,-1-1-1,1 0 1,0-1 0,-1 1 0,5-1-1,0 0-179,-1-1-1,1 1 0,-1-1 1,1 0-1,-1-1 0,0 0 0,0 0 1,0 0-1,0-1 0,0 1 0,5-6 1,2-5-804,-1 0 0,0 0 0,0-2 0,-2 1 1,0-2-1,-1 1 0,0-1 0,-2 0 0,0-1 0,5-19 1,-3 7 523,7-53 0,-9-27 2790,-7 110-2219,0-1 1,0 1 0,0 0 0,0-1 0,0 1 0,0 0 0,0-1 0,0 1 0,0 0 0,0-1-1,0 1 1,0 0 0,0 0 0,0-1 0,0 1 0,0 0 0,-1-1 0,1 1 0,0 0 0,0 0-1,0-1 1,0 1 0,-1 0 0,1 0 0,0-1 0,0 1 0,-1 0 0,1 0 0,0 0 0,0-1-1,-1 1 1,1 0 0,0 0 0,-1 0 0,1 0 0,0 0 0,0 0 0,-1 0 0,1-1 0,0 1-1,-1 0 1,1 0 0,0 0 0,-1 0 0,1 0 0,0 1 0,-1-1 0,1 0 0,0 0 0,-1 0-1,1 0 1,0 0 0,0 0 0,-1 0 0,1 1 0,0-1 0,0 0 0,-1 0 0,1 0 0,0 1-1,0-1 1,-1 0 0,1 0 0,0 0 0,0 1 0,0-1 0,-1 1 0,-16 16 937,8-6-560,0 1 0,1 0 0,1 0 0,0 1 0,0 0-1,1 0 1,1 1 0,1 0 0,-1 0 0,2 0-1,0 0 1,1 0 0,-1 21 0,4-32-430,-1 0 1,1 1-1,0-1 1,-1 0-1,1 0 0,1 0 1,-1 0-1,0 0 1,1 0-1,0 0 1,-1 0-1,1-1 1,0 1-1,1-1 1,-1 1-1,0-1 0,1 0 1,-1 0-1,1 0 1,0 0-1,-1 0 1,1-1-1,0 1 1,0-1-1,0 0 0,0 0 1,1 0-1,-1 0 1,0 0-1,6 0 1,13 2-15,0-1 1,0 0 0,34-3-1,-28 0-497,-27 1 489,0 0 0,0-1 0,1 1 0,-1 0 0,0 0 0,0 0 0,1 0 0,-1 0 1,0 0-1,0 1 0,1-1 0,-1 0 0,0 1 0,0-1 0,0 1 0,0-1 0,0 1 0,1-1 0,-1 1 0,0 0 0,0 0 0,0-1 0,-1 1 0,1 0 0,0 0 0,0 0 0,1 2 0,-2-1 74,-1-1 0,1 1-1,-1 0 1,1-1 0,-1 1 0,0-1-1,1 1 1,-1-1 0,0 1 0,0-1-1,0 1 1,0-1 0,-1 0 0,1 1-1,0-1 1,0 0 0,-1 0 0,1 0-1,-1 0 1,1 0 0,-2 0 0,-8 6 547,-1 0 1,1-1-1,-1 0 1,-16 5-1,23-9-640,0 0 0,0-1 1,0 0-1,-1 0 0,1 0 0,0 0 0,-1-1 0,1 0 0,-1 0 1,1 0-1,0-1 0,-1 0 0,-5-1 0,-4-10-2134,15 11 1781,0 0 0,-1 0 0,1 0 0,-1 0 0,1 0 0,0 0 1,0 0-1,0 0 0,0 0 0,0 0 0,0 0 0,0 0 0,0 0 0,0 0 1,0 0-1,0 0 0,1 0 0,-1 0 0,0 0 0,1-1 0,16-19-7426,-2 14 5772,55-4-24,2 7 4135,-36 3 1248,58-10 0,-79 9-2443,-3 0 1027,0-1 0,0 0 0,21-8 0,-31 11-1746,-1-1 1,1 0-1,0 0 0,0 0 0,-1 0 0,1 0 1,0 0-1,-1 0 0,1 0 0,-1-1 0,0 1 1,1-1-1,-1 1 0,0-1 0,0 1 0,0-1 1,0 0-1,0 1 0,0-1 0,0 0 0,-1 0 1,1 0-1,-1 0 0,1 1 0,-1-1 0,0 0 1,0 0-1,0 0 0,0 0 0,0-4 0,-1 6-177,1-1-1,-1 1 0,1-1 0,-1 1 0,1-1 0,-1 1 1,1 0-1,-1-1 0,0 1 0,1-1 0,-1 1 0,0 0 1,0 0-1,1-1 0,-1 1 0,0 0 0,1 0 0,-1 0 1,0 0-1,0 0 0,1 0 0,-1 0 0,0 0 0,0 0 1,1 0-1,-1 1 0,0-1 0,0 0 0,1 0 0,-1 1 0,0-1 1,1 0-1,-1 1 0,0 0 0,-25 12-350,25-12 355,-1 1 0,1 0 0,-1 0 0,1-1 0,0 1 0,-1 0 0,1 0 0,0 0 0,0 0 0,0 0 0,1 1 0,-1-1 0,1 0 0,-1 0 0,1 0 0,0 1 0,-1-1 0,1 0 0,0 1 0,1-1 0,-1 0 0,0 0 0,1 1 0,-1-1 0,1 0 0,1 4 0,-1-4 11,1 0-1,0 0 0,0 0 0,0 0 0,0-1 0,0 1 0,0 0 1,0-1-1,0 0 0,1 1 0,-1-1 0,0 0 0,1 0 0,-1 0 1,1 0-1,0-1 0,-1 1 0,1-1 0,-1 0 0,1 1 0,0-1 1,2-1-1,1 2 12,-1-2 0,1 1 0,-1 0 1,1-1-1,-1 0 0,0-1 0,1 1 0,-1-1 1,0 0-1,0 0 0,0-1 0,0 1 0,0-1 1,-1 0-1,1 0 0,-1-1 0,0 1 0,0-1 1,0 0-1,-1 0 0,1-1 0,-1 1 0,0-1 0,0 1 1,4-9-1,-4 4 9,0 0 0,0 0 0,-1 0 0,0 0 0,-1 0 0,0-1 0,0 1 0,-1-1 0,0 1 1,-1 0-1,0-1 0,0 1 0,-1 0 0,-4-14 0,5 22-45,1 0-1,-1 1 1,1-1 0,0 0-1,-1 0 1,1 0 0,0 0-1,-1 0 1,1 0 0,0 1-1,0-1 1,0 0 0,0 0-1,0 0 1,0 0 0,0 0-1,0 0 1,0 0 0,0 0-1,1 0 1,-1 0 0,0 0-1,1 1 1,-1-1 0,0 0-1,1 0 1,-1 0 0,1 0-1,0 1 1,-1-1 0,1 0-1,-1 1 1,1-1-1,0 0 1,0 1 0,-1-1-1,1 1 1,0-1 0,0 1-1,1-1 1,3 0-114,0 1 0,0 0 0,0 0 0,0 0 0,0 0-1,0 1 1,5 1 0,0-1-716,17 3 154,-14 1-7402,-25-12 1435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7.595"/>
    </inkml:context>
    <inkml:brush xml:id="br0">
      <inkml:brushProperty name="width" value="0.025" units="cm"/>
      <inkml:brushProperty name="height" value="0.025" units="cm"/>
    </inkml:brush>
  </inkml:definitions>
  <inkml:trace contextRef="#ctx0" brushRef="#br0">0 47 11403,'0'-4'2210,"11"-1"-416,23-1-962,20 0 129,10 2-64,13-2-769,3-1-320,0-2-5734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8.073"/>
    </inkml:context>
    <inkml:brush xml:id="br0">
      <inkml:brushProperty name="width" value="0.025" units="cm"/>
      <inkml:brushProperty name="height" value="0.025" units="cm"/>
    </inkml:brush>
  </inkml:definitions>
  <inkml:trace contextRef="#ctx0" brushRef="#br0">113 156 3075,'0'0'7559,"7"-9"-4303,1 0-2478,-5 6-474,0 1 0,0-1 0,-1 0 0,1-1 0,-1 1 0,0 0 0,0-1 0,0 1 0,0-1 0,0 0 0,1-6 0,-3 10-239,0 0 0,0-1 0,0 1 0,0 0 0,0 0 0,0-1 0,0 1 0,0 0 0,0 0 0,0-1 0,-1 1 0,1 0 0,0 0 0,0 0 0,0-1 0,0 1 0,0 0 0,-1 0 0,1 0 0,0-1 0,0 1 0,0 0 0,0 0 0,-1 0 0,1 0 0,0 0 0,0-1 0,-1 1 0,1 0 0,0 0 0,0 0 0,-1 0 0,1 0 0,0 0 0,0 0 0,-1 0 0,1 0 0,0 0 0,0 0 0,-1 0 0,1 0 0,0 0-1,0 0 1,-1 0 0,1 0 0,0 0 0,-1 1 0,-13 2 120,3 4-185,1 0 0,0 1 0,0 0 0,1 0 0,0 1 0,0 0 0,1 1 0,0 0 0,1 0 0,0 1 0,1-1 0,0 1 0,0 1 0,-6 22 0,10-30-6,1-1-1,0 1 1,1 0-1,-1-1 1,1 1-1,0 0 1,0 0-1,0 7 1,1-10 6,-1 0 0,1 0 0,-1 0 0,0 0 1,1 0-1,0 0 0,-1 0 0,1 0 0,0 0 0,-1 0 1,1-1-1,0 1 0,0 0 0,0 0 0,0-1 0,0 1 1,0 0-1,0-1 0,0 1 0,0-1 0,0 0 0,0 1 1,0-1-1,0 0 0,0 1 0,0-1 0,0 0 0,0 0 1,1 0-1,-1 0 0,2 0 0,7-1 40,1 0 1,0-1-1,-1 0 0,1-1 1,-1 0-1,0-1 0,0 0 0,0 0 1,0-1-1,-1-1 0,0 1 1,0-1-1,12-11 0,3-3-13,-2-1 0,-1-1 1,30-39-1,-38 43-68,0 0 1,-1-1-1,-1-1 0,12-31 1,-49 123 90,20-60-4,1 0-1,0-1 0,1 2 1,0-1-1,1 0 1,0 1-1,1-1 0,1 1 1,0 0-1,1 19 1,0-30-122,1 0 1,-1 0-1,0 0 1,1 0 0,-1 0-1,1 0 1,0 0-1,0-1 1,0 1 0,0 0-1,0 0 1,0-1-1,0 1 1,1-1 0,-1 1-1,0-1 1,1 1-1,-1-1 1,3 1 0,-2-1-360,-1 0 1,1 0 0,0 0 0,0-1-1,0 1 1,0-1 0,0 1 0,0-1-1,0 0 1,0 0 0,-1 0 0,5 0-1,7-2-6286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8.547"/>
    </inkml:context>
    <inkml:brush xml:id="br0">
      <inkml:brushProperty name="width" value="0.025" units="cm"/>
      <inkml:brushProperty name="height" value="0.025" units="cm"/>
    </inkml:brush>
  </inkml:definitions>
  <inkml:trace contextRef="#ctx0" brushRef="#br0">0 1 13869,'0'0'3102,"1"8"-1405,-1-5-1624,0-1 26,0 0-1,0 0 0,-1 0 0,1 0 1,1 0-1,-1 0 0,0 0 1,0 0-1,1 0 0,-1 0 0,1-1 1,-1 1-1,1 0 0,0 0 1,0 0-1,0 0 0,0-1 1,0 1-1,0-1 0,1 1 0,-1-1 1,1 1-1,-1-1 0,1 1 1,-1-1-1,1 0 0,-1 0 0,1 0 1,0 0-1,0 0 0,0 0 1,-1-1-1,1 1 0,0-1 1,0 1-1,0-1 0,0 0 0,0 1 1,0-1-1,0 0 0,4-1 1,8-1 795,-19-3-776,4 5-193,0-1 0,-1 1 1,1 0-1,0 0 0,0-1 1,-1 1-1,1 0 1,0 0-1,-1 0 0,1 1 1,0-1-1,-1 0 0,1 0 1,0 1-1,0-1 1,-1 1-1,1-1 0,0 1 1,0-1-1,0 1 0,-2 1 1,0 1 15,0 1 1,0 0 0,1 0-1,-1 0 1,1 0 0,0 0 0,0 1-1,0-1 1,0 1 0,1-1-1,0 1 1,-1 5 0,2-9 48,-1 1-1,1-1 1,0 1 0,0 0 0,0-1 0,0 1 0,0-1 0,0 1-1,1-1 1,-1 1 0,0-1 0,1 1 0,-1-1 0,1 0 0,-1 1-1,1-1 1,0 0 0,0 1 0,-1-1 0,1 0 0,0 0 0,0 1-1,0-1 1,0 0 0,1 0 0,-1 0 0,0 0 0,0-1 0,1 1-1,-1 0 1,0 0 0,1-1 0,-1 1 0,1-1 0,-1 1 0,1-1-1,-1 0 1,1 0 0,2 1 0,13-1 49,0-1-1,0-1 1,0 0 0,0-1-1,-1 0 1,30-11 0,-28 7-4,0 2 1,0 1-1,1 0 1,36-2-1,-54 6-35,0 0-1,1 0 0,-1 0 0,0 1 1,1-1-1,-1 0 0,0 1 1,0-1-1,1 1 0,-1-1 0,0 1 1,0 0-1,0-1 0,0 1 0,0 0 1,0 0-1,0 0 0,0 0 1,0 0-1,0 0 0,1 1 0,14 31 783,-16-29-639,2 0 0,-1-1 1,0 0-1,1 1 0,-1-1 1,1 0-1,0 1 0,0-1 1,0 0-1,1 0 1,-1-1-1,1 1 0,0 0 1,-1-1-1,6 4 0,-2-4 30,0-1-1,0 1 1,0-1-1,0-1 1,1 1-1,-1-1 1,0 0-1,0 0 1,0-1-1,1 1 1,-1-1-1,0-1 1,0 1 0,0-1-1,0 0 1,8-5-1,21-4-1789,1 5-3462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9.048"/>
    </inkml:context>
    <inkml:brush xml:id="br0">
      <inkml:brushProperty name="width" value="0.025" units="cm"/>
      <inkml:brushProperty name="height" value="0.025" units="cm"/>
    </inkml:brush>
  </inkml:definitions>
  <inkml:trace contextRef="#ctx0" brushRef="#br0">63 0 12780,'0'0'3459,"0"58"-2370,0-24 64,0 6-63,0 2-386,0-3-351,3-1-193,-1-3-96,3-5-32,-5-2-32,0-5-993,0-5-417,-5-4-31,-9-8-2050,-11-6-129,-4 0-415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9.427"/>
    </inkml:context>
    <inkml:brush xml:id="br0">
      <inkml:brushProperty name="width" value="0.025" units="cm"/>
      <inkml:brushProperty name="height" value="0.025" units="cm"/>
    </inkml:brush>
  </inkml:definitions>
  <inkml:trace contextRef="#ctx0" brushRef="#br0">0 239 9513,'2'-12'2162,"-1"5"-1824,0-1-1,1 1 1,0-1-1,0 1 1,1-1-1,0 1 1,1 0 0,-1 0-1,1 1 1,0-1-1,1 1 1,0 0 0,0 0-1,0 0 1,1 0-1,8-6 1,4-1-10,0 1 0,1 0 0,0 2 0,0 0 0,1 1 0,0 1 0,1 1 0,0 1 0,0 0 0,0 2 0,1 0 0,0 2 0,-1 0-1,1 2 1,37 3 0,-55-3-331,0 1-1,1 0 0,-1 0 1,0 0-1,0 0 0,0 1 1,0-1-1,0 1 0,0 0 1,-1 0-1,1 1 0,-1-1 1,1 1-1,-1 0 0,0 0 1,0 0-1,0 0 0,0 0 1,-1 1-1,1-1 0,-1 1 0,0 0 1,0 0-1,0 0 0,-1 0 1,2 5-1,-2-4 45,0 1 1,-1-1-1,0 1 0,0-1 1,0 1-1,0-1 0,-1 1 1,0-1-1,0 0 0,-1 1 1,1-1-1,-1 0 0,-1 0 1,1 0-1,0 0 0,-1 0 1,0 0-1,0-1 0,-1 1 1,-5 5-1,-5 5-40,-1 0-1,-1-1 1,0-1 0,-1 0-1,0-1 1,-1-1-1,0-1 1,-37 16 0,65-28-6005,3-1 2756,11-7-2032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9.945"/>
    </inkml:context>
    <inkml:brush xml:id="br0">
      <inkml:brushProperty name="width" value="0.025" units="cm"/>
      <inkml:brushProperty name="height" value="0.025" units="cm"/>
    </inkml:brush>
  </inkml:definitions>
  <inkml:trace contextRef="#ctx0" brushRef="#br0">1 13 4004,'0'0'5936,"7"8"-3165,-5-6-2643,1 1 236,1 1 0,-1-1 0,0 1 0,0 0 0,0-1-1,-1 1 1,1 1 0,-1-1 0,0 0 0,0 1 0,-1-1 0,1 1 0,-1-1-1,0 1 1,0-1 0,-1 1 0,1 6 0,-3 48 4211,2-59-4345,0-44 1355,1 36-1801,-2-1 0,1 1-1,-1-1 1,0 1 0,0-1 0,-1 1 0,-1 0-1,1 0 1,-5-10 0,6 18-78,2 3 283,-1 1 0,1-1 0,-1 1 0,1-1-1,0 1 1,0-1 0,1 0 0,-1 1-1,1-1 1,-1 0 0,1 0 0,0 0 0,0 0-1,0 0 1,1-1 0,-1 1 0,1-1-1,0 1 1,-1-1 0,1 0 0,0 0 0,0 0-1,0-1 1,1 1 0,-1-1 0,0 1 0,0-1-1,1 0 1,-1 0 0,1-1 0,3 1-1,10 2 248,-1-1 0,1 0 0,0-1 0,-1-1 0,24-3 0,-34 2-171,0 0 0,1-1 1,-1 0-1,0 0 0,0 0 0,0-1 0,-1 0 0,1 0 0,0 0 0,-1-1 0,7-5 0,-9 6-92,0 0 1,0 0-1,0 0 1,0 0 0,0 0-1,-1-1 1,1 1-1,-1-1 1,0 0-1,0 0 1,0 0-1,-1 0 1,0 0-1,1 0 1,-1 0 0,0 0-1,0-7 1,-21 31-759,17-15 750,0-1 78,0 0 0,0 1 1,0 0-1,1 0 0,-1-1 0,1 1 1,0 1-1,1-1 0,-1 0 0,1 0 0,0 1 1,1-1-1,-1 0 0,1 1 0,1 9 1,0-14-20,-1 0 1,1 0 0,0 0-1,0 0 1,0 0 0,1 0-1,-1 0 1,0 0 0,0-1-1,0 1 1,1 0 0,-1-1-1,0 1 1,1-1 0,-1 1-1,0-1 1,1 0 0,-1 0-1,0 1 1,1-1 0,-1 0-1,1 0 1,-1 0 0,1-1-1,-1 1 1,0 0 0,1 0-1,-1-1 1,0 1 0,1-1-1,1 0 1,42-18 424,-37 13-416,0-1-1,-1 1 1,0-1-1,8-11 1,-9 11-406,-1 0 0,2 1-1,-1-1 1,11-7 0,-16 15 319,-1-1 1,1 0-1,-1 1 0,0-1 0,1 1 1,-1-1-1,1 1 0,-1-1 0,0 0 1,1 1-1,-1 0 0,0-1 0,0 1 1,1-1-1,-1 1 0,0-1 0,0 1 1,0-1-1,0 1 0,0 0 0,0-1 1,0 1-1,0-1 0,0 1 0,0-1 1,0 1-1,0 0 0,0 0 0,0 27 340,0-25-363,0 3 185,0 1 0,1-1 1,-1 1-1,1-1 1,0 0-1,1 1 1,0-1-1,0 0 1,0 0-1,1 0 0,3 6 1,-4-10-190,-1 1-1,1-1 1,0 0 0,1 0 0,-1 0 0,0 0 0,0 0-1,1 0 1,-1-1 0,1 1 0,0-1 0,-1 0 0,1 0-1,0 0 1,0 0 0,0 0 0,0-1 0,0 1-1,-1-1 1,1 0 0,0 1 0,0-1 0,0-1 0,0 1-1,0 0 1,0-1 0,4-1 0,7-5-3693,-3-10-2915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6.747"/>
    </inkml:context>
    <inkml:brush xml:id="br0">
      <inkml:brushProperty name="width" value="0.025" units="cm"/>
      <inkml:brushProperty name="height" value="0.025" units="cm"/>
    </inkml:brush>
  </inkml:definitions>
  <inkml:trace contextRef="#ctx0" brushRef="#br0">100 29 13901,'0'0'2637,"-8"3"-752,2-1-1744,1 1 1,-1-1-1,1 1 1,0 0-1,0 1 1,0-1-1,0 1 0,0 0 1,1 0-1,0 1 1,0-1-1,0 1 1,0 0-1,1 0 1,0 0-1,0 1 1,0-1-1,1 1 1,0-1-1,0 1 1,-3 11-1,5-15-127,-1 0 0,1-1 0,0 1 1,0 0-1,-1 0 0,1 0 0,0-1 0,1 1 0,-1 0 0,0 0 0,0-1 1,1 1-1,-1 0 0,1 0 0,-1-1 0,1 1 0,0 0 0,0-1 1,0 1-1,0-1 0,0 1 0,0-1 0,0 0 0,0 1 0,0-1 0,1 0 1,-1 0-1,1 0 0,1 2 0,-1-3 75,1 1 0,-1-1 1,1 1-1,-1-1 0,0 0 0,1 0 0,-1 0 1,1 0-1,-1 0 0,1-1 0,-1 1 0,0-1 1,1 1-1,-1-1 0,0 0 0,1 0 0,-1 0 1,0 0-1,0 0 0,0-1 0,4-2 0,-1-1-34,1 1-1,-1-1 0,0 0 1,-1 0-1,1-1 0,-1 0 0,0 1 1,0-1-1,-1 0 0,0-1 1,0 1-1,0-1 0,-1 1 1,0-1-1,0 0 0,-1 0 1,0 0-1,0 0 0,0 0 1,-1 0-1,0 0 0,-2-8 0,2 14-115,0 0-1,0 0 1,0 0-1,-1-1 1,1 1-1,-1 0 1,1 0-1,-1 0 1,1 0-1,-1 0 1,0 0-1,1 0 1,-1 0-1,0 0 1,0 0-1,0 1 1,1-1-1,-1 0 1,0 0-1,0 1 1,0-1-1,0 1 1,0-1-1,-1 1 1,1-1-1,0 1 1,0-1-1,0 1 1,0 0-1,0 0 1,-1 0-1,1 0 1,0 0-1,0 0 1,0 0-1,-1 0 1,1 0-1,0 0 1,-2 1-1,-1 0-646,0 0-1,1 0 1,0 1 0,-1-1 0,1 1-1,0-1 1,-1 1 0,1 0 0,0 0-1,0 0 1,-4 5 0,-5 8-4599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0.370"/>
    </inkml:context>
    <inkml:brush xml:id="br0">
      <inkml:brushProperty name="width" value="0.025" units="cm"/>
      <inkml:brushProperty name="height" value="0.025" units="cm"/>
    </inkml:brush>
  </inkml:definitions>
  <inkml:trace contextRef="#ctx0" brushRef="#br0">1 1 14478,'0'0'1329,"6"7"-993,-1-1-313,0-1-1,0 0 1,0 0-1,1 0 1,-1-1-1,1 1 1,1-1-1,-1-1 1,0 0-1,1 1 1,0-2-1,-1 1 1,12 2-1,145 28-9951,-163-33 10054,1 0 0,-1 0 1,0 0-1,0 0 0,0 0 1,0 0-1,0 0 0,0 0 1,1 0-1,-1 0 0,0 0 1,0 0-1,0 0 0,0 1 1,0-1-1,0 0 0,1 0 1,-1 0-1,0 0 0,0 0 1,0 0-1,0 0 0,0 0 1,0 0-1,0 1 0,0-1 1,0 0-1,0 0 0,0 0 1,0 0-1,1 0 0,-1 0 1,0 1-1,0-1 0,0 0 1,0 0-1,0 0 0,0 0 1,0 0-1,0 0 0,0 1 1,0-1-1,0 0 0,-1 0 0,1 0 1,0 0-1,0 0 0,0 1 1,0-1-1,0 0 0,0 0 1,0 0-1,0 0 0,0 0 1,0 0-1,0 0 0,0 0 1,-1 1-1,1-1 0,0 0 1,0 0-1,0 0 0,0 0 1,0 0-1,0 0 0,-1 0 1,-15 9 4249,-34 10-2008,38-15-1822,7-2-455,3-1-50,-1-1 0,1 1 0,0-1 0,0 1 0,0 0 0,0 0-1,0 0 1,0 0 0,0 0 0,0 0 0,0 1 0,0-1 0,0 1 0,1-1 0,-1 1 0,1 0 0,-1-1 0,1 1 0,0 0 0,-2 4 0,5-4-59,1 0-1,-1 0 1,1-1 0,0 1-1,0-1 1,0 1 0,0-1 0,0 0-1,0 0 1,6 1 0,-3 0 17,26 7-17,36 14-162,-63-21 174,-1 0 0,1 1 0,-1-1 0,1 1 0,-1 0 0,0 0 0,0 0 0,-1 0 0,1 1 0,6 8 0,-9-11 25,0 1 0,0-1 0,0 1 1,0 0-1,-1-1 0,1 1 0,0 0 1,-1-1-1,1 1 0,-1 0 0,0 0 0,0 0 1,1 0-1,-1-1 0,-1 1 0,1 0 1,0 0-1,0 0 0,0 0 0,-1-1 0,1 1 1,-1 0-1,-1 3 0,0-2 137,0-1 0,0 1 0,0 0-1,-1-1 1,1 1 0,-1-1 0,1 0 0,-1 0-1,0 0 1,0 0 0,0 0 0,-4 1 0,1 0-216,0-1 1,0 1-1,0-1 1,-1-1 0,1 1-1,-10 0 1,13-2-513,0 0 1,-1 0 0,1 0-1,0 0 1,0 0-1,-1-1 1,1 0 0,0 1-1,0-1 1,0 0-1,-6-3 1,-6-10-12785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1.226"/>
    </inkml:context>
    <inkml:brush xml:id="br0">
      <inkml:brushProperty name="width" value="0.025" units="cm"/>
      <inkml:brushProperty name="height" value="0.025" units="cm"/>
    </inkml:brush>
  </inkml:definitions>
  <inkml:trace contextRef="#ctx0" brushRef="#br0">1 1 12940,'0'0'7437,"1"12"-6791,-2 30-4,0-16-95,1 0 0,1-1-1,8 46 1,-8-69-523,0 1 1,0 0-1,-1 0 0,2 0 1,-1-1-1,0 1 1,0 0-1,1-1 0,0 1 1,-1-1-1,1 0 1,0 1-1,0-1 0,0 0 1,0 0-1,1 0 0,-1 0 1,1-1-1,-1 1 1,1-1-1,-1 0 0,1 1 1,0-1-1,0 0 1,0 0-1,-1-1 0,1 1 1,0-1-1,0 1 1,0-1-1,0 0 0,0 0 1,0 0-1,0-1 0,0 1 1,0-1-1,0 1 1,3-2-1,4-1 36,-1-1-1,1 0 1,0 0 0,-1-1 0,0 0-1,0-1 1,-1 0 0,1 0-1,10-11 1,-10 8-46,-7 5-27,1 1 0,0 0 0,0 0 0,1 0 0,-1 0-1,1 0 1,-1 1 0,1 0 0,6-3 0,-9 8-39,1 1 0,-1-1 0,0 1 0,-1 0 0,1-1 0,-1 1 1,0 0-1,0-1 0,0 1 0,-1 5 0,1-6 30,0-1 41,0 0-1,-1 0 1,1-1 0,0 1 0,0 0-1,0 0 1,1 0 0,-1-1-1,0 1 1,1 0 0,-1 0-1,1-1 1,-1 1 0,1 0-1,0-1 1,0 1 0,0 0 0,0-1-1,0 1 1,0-1 0,0 0-1,0 1 1,3 1 0,-2-3 28,0 0 0,0 0 0,1 0 1,-1 0-1,0 0 0,1-1 0,-1 1 1,0-1-1,0 1 0,0-1 0,1 0 1,-1 0-1,0 0 0,0 0 0,0 0 0,-1-1 1,1 1-1,0 0 0,2-3 0,22-17 25,32-23 3,-56 42-109,1 0 1,1 1-1,-1-1 1,0 0-1,0 1 1,0 0-1,1 0 1,-1 0-1,1 0 1,-1 1-1,1-1 1,-1 1-1,1 0 1,-1 0-1,6 0 1,-8 1 20,1 0 1,-1 0 0,0 0-1,0 0 1,-1-1 0,1 1-1,0 0 1,0 1-1,0-1 1,-1 0 0,1 0-1,0 0 1,-1 0 0,1 0-1,-1 1 1,0-1 0,1 0-1,-1 0 1,0 1 0,0-1-1,0 0 1,0 1-1,0 1 1,0 41 165,-1-32-148,1-11-120,1 0 1,-1 0 0,0 0-1,0 0 1,0 0-1,0 0 1,1 0 0,-1 0-1,0 0 1,1 0-1,-1 0 1,1 0-1,-1 0 1,1-1 0,-1 1-1,1 0 1,0 0-1,-1-1 1,1 1 0,0 0-1,0-1 1,1 2-1,-1-2-322,-1 0-1,1 1 0,0-1 0,0 0 1,-1 0-1,1 0 0,0 0 0,0 0 0,-1 0 1,1 0-1,0 0 0,0 0 0,-1 0 1,1 0-1,0-1 0,-1 1 0,1 0 1,0 0-1,0-1 0,-1 1 0,1 0 1,0-1-1,8-8-9534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1.599"/>
    </inkml:context>
    <inkml:brush xml:id="br0">
      <inkml:brushProperty name="width" value="0.025" units="cm"/>
      <inkml:brushProperty name="height" value="0.025" units="cm"/>
    </inkml:brush>
  </inkml:definitions>
  <inkml:trace contextRef="#ctx0" brushRef="#br0">0 91 15535,'0'0'8434,"9"1"-7067,-2-1-1188,0-1-1,0 1 1,0-1-1,0 0 1,0-1-1,0 0 1,0 0-1,9-4 1,-13 5-164,0 0 1,-1-1 0,1 1-1,0-1 1,-1 0 0,1 0-1,-1 0 1,1 0-1,-1 0 1,0-1 0,0 1-1,0-1 1,0 1-1,-1-1 1,1 0 0,-1 1-1,1-1 1,-1 0-1,0 0 1,0 0 0,0 0-1,-1 0 1,1 0-1,-1-1 1,1-3 0,-1 7-39,0-1 0,0 1 0,0-1 0,0 1 0,0 0 1,0-1-1,0 1 0,-1 0 0,1-1 0,0 1 1,0-1-1,0 1 0,0 0 0,-1-1 0,1 1 0,0 0 1,0 0-1,0-1 0,-1 1 0,1 0 0,0-1 1,-1 1-1,1 0 0,0 0 0,-1 0 0,1-1 0,0 1 1,-1 0-1,1 0 0,0 0 0,-1 0 0,1 0 1,-1-1-1,0 1 0,-18 3-499,-15 15 102,26-10 404,0 1 0,1 0 0,0 0 0,-7 14 0,12-19-33,-1 1-1,1-1 1,1 0-1,-1 0 0,1 1 1,-1-1-1,1 1 1,1-1-1,-1 1 1,1-1-1,-1 1 0,1 0 1,2 8-1,-2-11-87,1 0 0,0 0 0,0 0 0,0-1-1,1 1 1,-1 0 0,0-1 0,1 1 0,-1-1 0,0 1-1,1-1 1,0 0 0,-1 1 0,1-1 0,0 0 0,0 0-1,0 0 1,-1-1 0,1 1 0,0 0 0,0-1 0,0 1-1,0-1 1,0 0 0,1 0 0,1 1 0,62-1-2893,-57-1 2215,31-5-3862,2-8-2038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1.957"/>
    </inkml:context>
    <inkml:brush xml:id="br0">
      <inkml:brushProperty name="width" value="0.025" units="cm"/>
      <inkml:brushProperty name="height" value="0.025" units="cm"/>
    </inkml:brush>
  </inkml:definitions>
  <inkml:trace contextRef="#ctx0" brushRef="#br0">213 1 13805,'0'0'1890,"-59"4"-641,25 14-993,-3 3 225,6 4 768,4 1 641,10-4-929,9-1-737,8-3-224,0-2-32,13-5 0,8-1-128,3-5-673,4-5-320,2 0-481,3-7-1056,-3-9-1250,-3-7-1313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2.301"/>
    </inkml:context>
    <inkml:brush xml:id="br0">
      <inkml:brushProperty name="width" value="0.025" units="cm"/>
      <inkml:brushProperty name="height" value="0.025" units="cm"/>
    </inkml:brush>
  </inkml:definitions>
  <inkml:trace contextRef="#ctx0" brushRef="#br0">133 0 15118,'0'0'769,"-8"3"283,0 1-720,1 0 0,0 1 0,0-1 0,0 1 1,0 1-1,1 0 0,0-1 0,0 2 0,1-1 0,-1 1 1,1 0-1,1 0 0,0 0 0,0 1 0,0-1 0,1 1 1,-5 14-1,3-2 79,0 0 1,1 0 0,1 0 0,1 0-1,1 0 1,1 0 0,2 25-1,-2-43-404,1 1 0,-1-1 0,0 1 0,1-1 0,-1 1 0,1-1 0,0 1 0,0-1 0,0 0 0,0 0 0,0 1-1,0-1 1,1 0 0,-1 0 0,1 0 0,-1 0 0,1-1 0,3 4 0,-3-4 3,0 0-1,0 0 1,0-1 0,0 1 0,0-1 0,0 1-1,0-1 1,0 0 0,0 0 0,0 0 0,0 0-1,0 0 1,1 0 0,-1 0 0,0-1-1,0 1 1,3-2 0,5-2-41,1-1 0,-1 0 0,0-1 0,0 0 0,-1-1 0,10-7 0,-19 14 27,0-1 0,1 1 0,-1-1 0,0 1 0,1 0 0,-1-1 0,1 1 0,-1 0 1,0 0-1,1-1 0,-1 1 0,1 0 0,-1 0 0,1 0 0,-1 0 0,1-1 0,-1 1 0,1 0 0,-1 0 0,1 0 0,-1 0 0,1 0 0,-1 0 0,1 0 0,-1 0 0,1 0 0,-1 1 0,1-1 0,-1 0 0,1 0 0,-1 0 0,0 0 0,1 1 0,-1-1 0,1 0 0,-1 0 1,0 1-1,1-1 0,-1 0 0,1 1 0,-1-1 0,0 1 0,0-1 0,1 0 0,-1 1 0,0-1 0,0 1 0,1-1 0,-1 1 0,0-1 0,0 1 0,0-1 0,0 1 0,0-1 0,0 0 0,1 1 0,-1-1 0,-1 2 0,6 48 307,-6-43-278,1 0 0,1 0 0,-1 0 0,1 0 0,4 12 0,11 0-535,-1-12-4526,-8-7-1589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3.030"/>
    </inkml:context>
    <inkml:brush xml:id="br0">
      <inkml:brushProperty name="width" value="0.025" units="cm"/>
      <inkml:brushProperty name="height" value="0.025" units="cm"/>
    </inkml:brush>
  </inkml:definitions>
  <inkml:trace contextRef="#ctx0" brushRef="#br0">124 132 6854,'0'0'2718,"5"-10"287,-2 4-2781,2-4 987,0 0 1,-1 0-1,0 0 0,4-18 1,-8 26-1107,0 1 1,1-1 0,-1 1-1,0-1 1,1 1 0,-1-1-1,0 1 1,0-1 0,0 1-1,-1-1 1,1 0 0,0 1-1,0-1 1,-1 1 0,1 0-1,-1-1 1,0 1 0,1-1-1,-1 1 1,0 0 0,0-1-1,1 1 1,-1 0 0,0 0-1,0 0 1,-1 0 0,1 0-1,0 0 1,0 0 0,0 0-1,-1 0 1,1 0 0,0 1-1,-1-1 1,1 0 0,-1 1-1,1 0 1,-1-1 0,1 1-1,-1 0 1,1-1 0,-1 1-1,1 0 1,-1 0 0,-2 1-1,0 0-108,0-1-1,0 2 0,0-1 0,0 0 0,0 1 0,1 0 0,-1 0 0,1 0 1,-1 0-1,1 0 0,0 1 0,0-1 0,0 1 0,0 0 0,0 0 0,0 0 1,1 1-1,0-1 0,-3 5 0,-4 7-6,0 0 0,1 1 0,-7 19 0,14-32 5,-1 0 1,1 1-1,-1 0 0,1-1 1,0 1-1,1 0 0,-1 0 0,1-1 1,-1 1-1,1 0 0,0 0 1,1 5-1,0-7 12,0-1 0,0 0 0,0 1 0,1-1 0,-1 0 0,0 0 0,1 0 0,-1 0-1,1 0 1,-1 0 0,1 0 0,-1 0 0,1 0 0,-1-1 0,1 1 0,0-1 0,-1 1 0,1-1 0,0 0 0,0 0 0,-1 1 0,1-1 0,0 0 0,0-1 0,-1 1 0,1 0-1,2-1 1,5 0 13,0 0-1,-1 0 0,1-1 1,-1 0-1,0-1 0,0 0 1,0 0-1,0-1 0,0 0 1,8-6-1,8-7-255,36-32 1,-40 32 259,-20 17-40,0 0 0,0-1 0,0 1 0,1 0 0,-1 0 0,0 0 0,0-1 0,0 1 1,1 0-1,-1 0 0,0 0 0,0 0 0,1 0 0,-1 0 0,0 0 0,0-1 0,0 1 1,1 0-1,-1 0 0,0 0 0,1 0 0,-1 0 0,0 0 0,0 0 0,1 0 0,-1 0 1,0 0-1,0 0 0,1 1 0,-1-1 0,0 0 0,0 0 0,1 0 0,-1 0 0,0 0 1,0 0-1,0 1 0,1-1 0,-1 0 0,0 0 0,0 0 0,0 0 0,0 1 0,1-1 1,-1 0-1,0 0 0,0 0 0,0 1 0,0-1 0,0 0 0,0 0 0,1 1 0,-1-1 1,0 0-1,0 0 0,0 1 0,0-1 0,0 0 0,0 1 0,3 28 133,-4-26-9,1 0 1,0 0-1,0 0 0,0 1 0,0-1 1,1 0-1,-1 0 0,1 0 0,0 0 1,0 0-1,0 0 0,0 0 0,1 0 0,-1 0 1,1 0-1,3 4 0,-3-6-20,0-1-1,1 1 1,-1 0-1,0-1 1,1 1 0,-1-1-1,1 0 1,-1 0-1,0 0 1,1 0-1,-1-1 1,1 1 0,-1 0-1,0-1 1,1 0-1,-1 1 1,0-1-1,0 0 1,1 0-1,-1-1 1,0 1 0,0 0-1,0-1 1,2-1-1,5-5-108,0-1-1,0 0 0,11-17 1,8-6-1089,-26 34 1022,0-1-1,0 1 1,0 0-1,-1-1 1,1 1-1,0 0 1,-1 0-1,1 0 1,-1 1 0,1-1-1,-1 0 1,0 1-1,0-1 1,0 0-1,1 4 1,9 15 377,-10-19-259,0-1 0,1 0 0,-1 0 0,1 0 0,0 0 0,-1 0 0,1 0 0,0 0 0,0-1 0,-1 1 0,1-1 0,0 1 1,0-1-1,0 0 0,0 1 0,0-1 0,0 0 0,0 0 0,-1 0 0,1-1 0,0 1 0,0 0 0,0-1 0,0 1 0,0-1 0,-1 0 0,4-1 0,3-1 27,0-1 0,-1 0 0,1 0 0,12-9 0,-9 4-321,1 0 1,-2-1-1,1 0 0,16-22 1,-45 85-303,17-50 640,0 1 1,0-1 0,1 1 0,-1 0-1,1 0 1,0-1 0,0 1 0,0 0-1,0-1 1,1 1 0,1 5-1,-2-8-174,1 0 0,-1 0-1,1 0 1,-1 0-1,1 0 1,-1 0-1,1 0 1,0 0 0,0-1-1,-1 1 1,1 0-1,0 0 1,0-1-1,0 1 1,0 0 0,0-1-1,0 1 1,0-1-1,0 1 1,0-1-1,0 0 1,0 0-1,0 1 1,0-1 0,0 0-1,1 0 1,-1 0-1,0 0 1,0 0-1,0 0 1,0 0 0,0 0-1,0-1 1,0 1-1,1 0 1,-1-1-1,0 1 1,0-1-1,0 1 1,0-1 0,0 1-1,1-2 1,10-8-5377,-1-7-3535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3.513"/>
    </inkml:context>
    <inkml:brush xml:id="br0">
      <inkml:brushProperty name="width" value="0.025" units="cm"/>
      <inkml:brushProperty name="height" value="0.025" units="cm"/>
    </inkml:brush>
  </inkml:definitions>
  <inkml:trace contextRef="#ctx0" brushRef="#br0">0 0 13997,'0'0'4773,"5"10"-4405,-3-6-347,1 1-1,-1-1 1,1 1-1,0-1 0,0 0 1,0 0-1,1 0 1,-1-1-1,1 1 1,0-1-1,0 0 1,0 0-1,0 0 1,1 0-1,-1-1 1,1 0-1,8 3 0,1 0-384,0-1 0,-1 0 0,1-1 0,22 1 0,-35-4 514,-29 0 2092,24 1-2204,1-1 1,0 1-1,0 0 0,-1 0 1,1 0-1,0 0 1,0 0-1,0 1 0,0-1 1,0 1-1,1 0 1,-1 0-1,0 0 1,1 0-1,-1 0 0,1 0 1,0 1-1,-4 4 1,5-5-26,0-1 0,1 1 0,-1 0 0,0-1 0,1 1 0,-1-1 0,1 1 0,-1 0 0,1-1 0,0 1 0,0 0 0,0 0 0,0-1 0,0 1 0,0 0 0,0 0 0,0-1 0,1 1 0,-1 0 0,1-1 0,-1 1 0,1-1 0,0 1 0,-1 0 0,1-1 0,0 1 0,0-1 0,0 0 0,0 1 0,1-1 0,-1 0 0,0 0 0,0 0 0,1 0 0,-1 0 0,4 2 0,41 21-247,12 7-269,-54-29 483,-1 0-1,0 0 1,0 1-1,0-1 1,0 1-1,0 0 1,-1 0-1,1 0 1,-1 0-1,0 1 1,0-1-1,3 6 1,-5-8 85,0 1 1,0-1-1,0 1 1,0-1-1,0 1 1,0-1-1,-1 1 1,1-1-1,-1 0 1,1 1-1,-1-1 1,1 1-1,-1-1 1,0 0-1,1 0 1,-1 1-1,0-1 1,0 0-1,0 0 1,0 0-1,0 0 1,0 0-1,0 0 1,-1 0-1,1 0 1,0-1-1,0 1 1,-1 0-1,1-1 1,0 1-1,-1-1 0,-2 1 1,-53 18 1686,51-18-1480,3 0-166,-4 1-13,0 0 0,0 0-1,0 0 1,-1-1 0,1 0 0,0-1-1,-1 0 1,1 0 0,-1 0 0,-8-3 0,15 3-194,1-1 0,-1 1 1,1-1-1,-1 1 1,1-1-1,-1 0 1,1 1-1,-1-1 1,1 0-1,0 1 1,-1-1-1,1 0 0,0 1 1,0-1-1,-1 0 1,1 0-1,0 1 1,0-1-1,0 0 1,0 0-1,0 0 1,0 1-1,0-1 0,0 0 1,0 0-1,1 1 1,-1-1-1,0 0 1,0 0-1,1 1 1,-1-1-1,0 0 0,1 1 1,0-2-1,16-24-4376,5 4-269,5-1-198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4.185"/>
    </inkml:context>
    <inkml:brush xml:id="br0">
      <inkml:brushProperty name="width" value="0.025" units="cm"/>
      <inkml:brushProperty name="height" value="0.025" units="cm"/>
    </inkml:brush>
  </inkml:definitions>
  <inkml:trace contextRef="#ctx0" brushRef="#br0">41 0 11339,'0'0'10885,"-5"11"-9711,2-5-955,-22 53 1570,23-55-1725,1 0 0,0-1-1,0 1 1,0 0 0,0 0-1,1-1 1,-1 1 0,1 0-1,0 0 1,0 0 0,1 0-1,-1 0 1,1-1 0,-1 1-1,3 6 1,-1-9-50,0 1 0,-1 0-1,1-1 1,0 1 0,0-1 0,0 1 0,0-1 0,0 0-1,0 0 1,0 0 0,1 0 0,-1 0 0,0 0 0,0-1-1,1 1 1,-1-1 0,1 0 0,-1 1 0,0-1 0,1 0-1,-1-1 1,1 1 0,-1 0 0,0-1 0,5 0 0,3-1-103,0-1 0,0 0 0,-1 0 0,16-8 0,2-4-509,-20 10 472,1 0 0,0 1 0,0 0 0,15-5 0,-22 50 281,-1-39-120,0 0 0,0 0 1,1 0-1,-1 0 0,0 0 1,1 0-1,-1 1 0,1-1 1,-1 0-1,1 0 0,0 0 1,0-1-1,0 1 0,0 0 1,1 0-1,-1 0 0,0-1 1,1 1-1,-1-1 1,1 1-1,3 2 0,-2-2 0,1-1 0,-1 1-1,1-1 1,0 1 0,0-1-1,0 0 1,-1-1-1,1 1 1,0-1 0,0 0-1,5 0 1,4 0-83,-1-2-1,0 0 1,1 0-1,-1-1 1,0 0-1,22-10 1,52-35-2008,-86 60 2975,0-10-820,-1 0 0,1 0 1,0-1-1,-1 1 0,1 0 1,0 0-1,0 0 0,0 0 1,0 0-1,1 0 0,-1 0 1,1 0-1,-1-1 1,1 1-1,-1 0 0,1 0 1,1 1-1,11-1-132,0-1 1,-1 0-1,1-1 1,0-1-1,0 0 1,0 0-1,0-1 1,-1-1-1,1-1 1,-1 1-1,0-2 0,12-5 1,15-4-901,-38 14 944,-1 0 0,1 1-1,-1-1 1,0 1 0,0-1 0,1 0 0,-1 1 0,0-1-1,1 1 1,-1-1 0,0 1 0,0-1 0,0 0-1,0 1 1,0-1 0,1 1 0,-1-1 0,0 1-1,0-1 1,0 1 0,0-1 0,0 1 0,0-1 0,-1 1-1,1-1 1,0 1 0,0-1 0,0 1 0,0-1-1,0 1 1,-1-1 0,1 1 0,0-1 0,-1 1-1,-4 19 576,5-20-552,-1 2 3,0-1 0,1 1 0,-1-1 0,1 1 0,0-1 0,0 1 0,-1-1 0,1 1 0,0-1 0,0 1 0,0 0-1,1-1 1,-1 1 0,0-1 0,0 1 0,1-1 0,-1 1 0,1-1 0,0 1 0,-1-1 0,1 0 0,0 1 0,0-1 0,0 0 0,0 1-1,0-1 1,0 0 0,0 0 0,0 0 0,0 0 0,1 0 0,-1 0 0,0 0 0,2 0 0,1 0-130,0 0 1,0-1 0,0 1 0,0-1-1,0 0 1,0 0 0,0-1-1,1 1 1,-1-1 0,0 0-1,0 0 1,-1 0 0,6-2-1,-2 0-1022,0 0 1,0-1-1,0 1 0,-1-1 0,12-9 0,2-9-6118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4.560"/>
    </inkml:context>
    <inkml:brush xml:id="br0">
      <inkml:brushProperty name="width" value="0.025" units="cm"/>
      <inkml:brushProperty name="height" value="0.025" units="cm"/>
    </inkml:brush>
  </inkml:definitions>
  <inkml:trace contextRef="#ctx0" brushRef="#br0">80 5 16143,'0'0'7474,"-8"-1"-6161,-62-2 187,70 3-1504,0 0-1,0 0 0,0 0 0,0 0 0,-1 1 0,1-1 1,0 0-1,0 0 0,0 0 0,0 1 0,0-1 1,0 0-1,0 0 0,0 1 0,0-1 0,0 0 1,0 0-1,-1 0 0,1 1 0,0-1 0,0 0 1,1 0-1,-1 1 0,0-1 0,0 0 0,0 0 0,0 0 1,0 1-1,0-1 0,0 0 0,0 0 0,0 1 1,0-1-1,0 0 0,1 0 0,-1 0 0,0 0 1,0 1-1,0-1 0,0 0 0,1 0 0,-1 0 0,0 0 1,0 0-1,0 1 0,1-1 0,-1 0 0,0 0 1,0 0-1,1 0 0,-1 0 0,0 0 0,0 0 1,1 0-1,11 10-40,49 6-76,20 6-506,-75-20 614,0 0 0,0 0 0,-1 1 0,1 0 0,-1 0 0,0 1 0,0-1-1,0 1 1,0 0 0,5 6 0,-9-9 16,0 0-1,-1 0 1,1 0-1,0 0 1,0 0-1,0 0 1,-1 1 0,1-1-1,0 0 1,-1 0-1,1 1 1,-1-1-1,1 0 1,-1 1-1,0-1 1,0 0 0,0 1-1,1-1 1,-1 0-1,-1 1 1,1-1-1,0 0 1,0 1-1,0-1 1,-1 0-1,1 1 1,-1 1 0,-1-1 39,0 0 0,1 0 0,-1-1 1,0 1-1,0 0 0,0-1 1,0 1-1,0-1 0,-1 0 0,1 0 1,0 0-1,-1 0 0,-3 1 1,-7 1 296,-1 0 0,0-1 0,1 0 1,-17-1-1,26 0-334,0-1 0,1 0 0,-1 0 0,1 0 0,-1-1 0,0 1 0,1-1-1,-1 0 1,1 0 0,-1 0 0,1 0 0,0-1 0,-5-2 0,6 2-405,0 0 0,1-1 0,-1 1 0,1-1 0,0 1 0,0-1 0,0 1 0,0-1-1,0 0 1,0 1 0,1-1 0,-1 0 0,1 0 0,0 1 0,-1-1 0,1 0 0,1-5 0,2-19-6140,8-2-3149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4.905"/>
    </inkml:context>
    <inkml:brush xml:id="br0">
      <inkml:brushProperty name="width" value="0.025" units="cm"/>
      <inkml:brushProperty name="height" value="0.025" units="cm"/>
    </inkml:brush>
  </inkml:definitions>
  <inkml:trace contextRef="#ctx0" brushRef="#br0">0 0 17809,'0'0'9096,"38"68"-8871,-36-43-193,6 5-32,-4 0-449,5 4-1857,-4 0-1185,-5 2-2115,2-3-992</inkml:trace>
  <inkml:trace contextRef="#ctx0" brushRef="#br0" timeOffset="1">34 426 2819,'0'0'22421,"-18"39"-22293,25-39-320,2 0-3235,4-2-5414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7.078"/>
    </inkml:context>
    <inkml:brush xml:id="br0">
      <inkml:brushProperty name="width" value="0.025" units="cm"/>
      <inkml:brushProperty name="height" value="0.025" units="cm"/>
    </inkml:brush>
  </inkml:definitions>
  <inkml:trace contextRef="#ctx0" brushRef="#br0">37 19 15118,'0'0'5659,"7"-4"-3566,-1 2-1750,-1-1 1,1 1-1,-1 0 1,1 1 0,0-1-1,0 1 1,8 0-1,-13 1-318,1 0 1,-1 0-1,1 1 0,-1-1 0,1 0 0,-1 1 0,1-1 0,-1 1 0,1 0 0,-1-1 1,1 1-1,-1 0 0,0 0 0,0 0 0,1 0 0,-1 0 0,0 0 0,0 0 0,0 1 0,0-1 1,0 0-1,-1 0 0,1 1 0,0-1 0,0 1 0,-1-1 0,1 1 0,-1-1 0,1 1 0,-1-1 1,0 1-1,0-1 0,0 1 0,0-1 0,0 1 0,0-1 0,0 1 0,0 0 0,-1 1 1,1 0-17,0-1 1,-1 1 0,1 0 0,-1 0 0,0 0-1,0-1 1,0 1 0,0 0 0,-1-1 0,1 1-1,-1-1 1,1 0 0,-1 1 0,0-1 0,0 0-1,0 0 1,-3 2 0,-49 34 469,46-33-183,-1 0 0,1 1 0,-1 0 0,-8 10 0,17-16-291,0 1 1,1-1-1,-1 0 1,0 1-1,1-1 1,-1 1-1,0-1 1,1 0-1,-1 1 1,1-1-1,-1 0 0,0 0 1,1 1-1,-1-1 1,1 0-1,-1 0 1,1 0-1,-1 1 1,1-1-1,-1 0 1,1 0-1,-1 0 1,1 0-1,-1 0 1,1 0-1,-1 0 0,1 0 1,-1 0-1,1 0 1,-1 0-1,1-1 1,0 1-1,24 1 132,-24-1-112,23 0-677,-1-1 1,28-5 0,-42 4-1132,0 0 0,0-1 0,0 0 0,16-7 0,-9 0-5269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5:00.050"/>
    </inkml:context>
    <inkml:brush xml:id="br0">
      <inkml:brushProperty name="width" value="0.025" units="cm"/>
      <inkml:brushProperty name="height" value="0.025" units="cm"/>
    </inkml:brush>
  </inkml:definitions>
  <inkml:trace contextRef="#ctx0" brushRef="#br0">0 341 4004,'0'0'6310,"9"-1"-4597,1174-85-1442,1321-78 1818,-1705 136-1382,135-7 988,-906 33-1499,52-5 585,-81 7-796,1 0-1,0 0 0,0 0 1,0 0-1,0 0 1,0 0-1,0 0 1,0 0-1,0 0 0,0 0 1,0 0-1,0-1 1,-1 1-1,1 0 1,0 0-1,0 0 1,0 0-1,0 0 0,0 0 1,0 0-1,0 0 1,0-1-1,0 1 1,0 0-1,0 0 0,0 0 1,0 0-1,0 0 1,0 0-1,0 0 1,0-1-1,0 1 0,0 0 1,0 0-1,0 0 1,0 0-1,1 0 1,-1 0-1,0 0 1,0 0-1,0-1 0,0 1 1,0 0-1,0 0 1,0 0-1,0 0 1,0 0-1,-14-4-1641,10 3 1082,-18-8-3322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5:42.955"/>
    </inkml:context>
    <inkml:brush xml:id="br0">
      <inkml:brushProperty name="width" value="0.025" units="cm"/>
      <inkml:brushProperty name="height" value="0.025" units="cm"/>
    </inkml:brush>
  </inkml:definitions>
  <inkml:trace contextRef="#ctx0" brushRef="#br0">1 291 9417,'323'-22'3256,"-28"0"-2759,2176-27 944,-1595 45-1339,656-22-17,184-28 796,-233-25 582,-1364 67-1804,144-11 926,-86 26-5773,-87 1 85,-40-4-903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6:22.327"/>
    </inkml:context>
    <inkml:brush xml:id="br0">
      <inkml:brushProperty name="width" value="0.025" units="cm"/>
      <inkml:brushProperty name="height" value="0.025" units="cm"/>
    </inkml:brush>
  </inkml:definitions>
  <inkml:trace contextRef="#ctx0" brushRef="#br0">1 0 4292,'0'0'886,"9"5"385,0 1-1138,18 8 461,0 0 0,0-1 0,54 16 0,7-14 19,1-4 0,128-1 0,-47-3-557,1293 31 649,256-30 768,-520 44-186,-1160-52-1334,173-1-3563,-154-4-1125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6:35.641"/>
    </inkml:context>
    <inkml:brush xml:id="br0">
      <inkml:brushProperty name="width" value="0.025" units="cm"/>
      <inkml:brushProperty name="height" value="0.025" units="cm"/>
    </inkml:brush>
  </inkml:definitions>
  <inkml:trace contextRef="#ctx0" brushRef="#br0">0 162 6983,'11'-2'1414,"165"-37"-1287,2 7-1,289-13 0,513 24 1845,-411 12-1315,1358 1-421,-1115 11-209,1169-6 1501,-1980 2-3422,-1-3-1105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1.883"/>
    </inkml:context>
    <inkml:brush xml:id="br0">
      <inkml:brushProperty name="width" value="0.025" units="cm"/>
      <inkml:brushProperty name="height" value="0.025" units="cm"/>
    </inkml:brush>
  </inkml:definitions>
  <inkml:trace contextRef="#ctx0" brushRef="#br0">1 215 10410,'0'0'3027,"8"-3"-2808,17-3-208,0 0 0,0 2 1,0 1-1,1 1 1,-1 1-1,41 4 0,-6 3-58,108 26-1,0 4-26,2-8 0,206 9 0,351-22 15,-608-14 51,2279 26 226,257 2 680,1241-138-44,-3481 82-766,1372-66-32,-1093 68-52,230-3 30,634-2-24,-1091 16 14,615-40-251,-988 40-4412,-57 4-363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6.232"/>
    </inkml:context>
    <inkml:brush xml:id="br0">
      <inkml:brushProperty name="width" value="0.025" units="cm"/>
      <inkml:brushProperty name="height" value="0.025" units="cm"/>
    </inkml:brush>
  </inkml:definitions>
  <inkml:trace contextRef="#ctx0" brushRef="#br0">1 569 11627,'0'0'4837,"7"-7"-3930,31-22-219,2 1-1,0 2 1,51-23-1,-20 9-463,-65 37-198,701-384 1095,-810 417-10762,59-20 6246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6.573"/>
    </inkml:context>
    <inkml:brush xml:id="br0">
      <inkml:brushProperty name="width" value="0.025" units="cm"/>
      <inkml:brushProperty name="height" value="0.025" units="cm"/>
    </inkml:brush>
  </inkml:definitions>
  <inkml:trace contextRef="#ctx0" brushRef="#br0">491 1 3107,'-9'3'5141,"-20"6"-3832,1 2 1,1 0-1,0 2 1,0 1-1,1 1 0,-37 30 1,26-13-735,2 1-1,2 2 1,1 1 0,1 1 0,-43 72-1,72-107-560,1 1-1,0-1 1,-1 1-1,1-1 1,0 1-1,0-1 1,0 1-1,1 0 1,-1-1-1,0 1 1,1 0-1,0 0 1,0-1-1,0 1 1,0 0-1,0 0 1,0 0-1,1-1 1,0 1-1,0 3 1,1-4 11,-1 0 1,1-1 0,0 1 0,-1 0-1,1 0 1,0-1 0,0 1 0,0-1-1,0 0 1,0 1 0,1-1 0,-1 0-1,0 0 1,0-1 0,1 1 0,-1 0-1,1-1 1,-1 1 0,1-1 0,-1 0-1,1 0 1,2 0 0,30 1 382,0-2 1,0-2 0,66-12-1,105-38-268,-58 12-350,-84 27-831,2-2-1527,0-1-3811,-13 2-3316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7.788"/>
    </inkml:context>
    <inkml:brush xml:id="br0">
      <inkml:brushProperty name="width" value="0.025" units="cm"/>
      <inkml:brushProperty name="height" value="0.025" units="cm"/>
    </inkml:brush>
  </inkml:definitions>
  <inkml:trace contextRef="#ctx0" brushRef="#br0">46 82 9321,'3'-9'2541,"-2"5"-3050,16-53 7749,-11 46-2708,-10 43-3405,-13 52-911,-1 0 167,4 0 1,-5 128 0,19-211-364,0 0-1,0 0 1,0 1 0,0-1-1,0 0 1,0 0 0,0 0-1,1 0 1,-1 0 0,0-1-1,1 1 1,-1 0 0,1 0 0,-1 0-1,1 0 1,-1 0 0,1 0-1,-1 0 1,1-1 0,0 1-1,0 0 1,-1-1 0,1 1-1,0 0 1,0-1 0,0 1-1,0-1 1,0 1 0,-1-1 0,1 0-1,0 1 1,0-1 0,0 0-1,0 0 1,0 1 0,0-1-1,0 0 1,0 0 0,1 0-1,-1 0 1,0 0 0,0-1-1,1 1 1,3-1 93,0 0 0,0 0 1,-1-1-1,1 0 0,0 0 0,-1 0 0,0 0 0,6-4 0,8-8 100,-2 0-1,0-1 1,-1 0-1,0-1 1,-1-1-1,-1-1 1,15-26-1,-11 13-210,0-1 0,-2-1 0,17-57 1,-31 88-392,4-24 356,-7 17-3340,-9 12-7593,-5 12 743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8.851"/>
    </inkml:context>
    <inkml:brush xml:id="br0">
      <inkml:brushProperty name="width" value="0.025" units="cm"/>
      <inkml:brushProperty name="height" value="0.025" units="cm"/>
    </inkml:brush>
  </inkml:definitions>
  <inkml:trace contextRef="#ctx0" brushRef="#br0">1 379 12364,'7'-4'2204,"1"0"-1504,72-32 4905,-75 34-5353,1 0 0,0 0 0,0 1 0,-1-1 0,1 2 0,0-1 0,0 0 0,0 1 0,0 0 0,0 1 1,0-1-1,0 1 0,9 3 0,-13-3-159,0 1 0,0-1 0,0 1 0,0 0 0,0 0 0,0 0 0,-1 0 0,1 0 0,-1 0 0,1 0 0,-1 0 0,0 1 0,0-1 0,0 0 0,0 1 0,0-1 0,0 1 0,-1 0 0,1 3 0,2 3 273,-3-8-356,0-1 1,0 1-1,0-1 1,0 0-1,0 1 0,0-1 1,0 0-1,0 1 1,0-1-1,0 0 1,0 1-1,0-1 0,1 0 1,-1 0-1,0 1 1,0-1-1,0 0 0,1 1 1,-1-1-1,0 0 1,0 0-1,1 0 1,-1 1-1,0-1 0,0 0 1,1 0-1,-1 0 1,0 1-1,1-1 1,-1 0-1,0 0 0,1 0 1,-1 0-1,0 0 1,1 0-1,-1 0 0,0 0 1,1 0-1,10-11 333,3-18 66,-11 12-286,7-12-118,-10 28-17,1 1 1,0-1-1,-1 1 1,1-1 0,0 1-1,0-1 1,-1 1-1,1 0 1,0-1-1,0 1 1,0 0-1,0 0 1,-1-1-1,1 1 1,0 0-1,0 0 1,0 0-1,0 0 1,0 0-1,0 0 1,0 0 0,-1 1-1,1-1 1,0 0-1,0 0 1,0 1-1,0-1 1,-1 0-1,1 1 1,0-1-1,0 1 1,0 0-1,15 5-94,0 0-1,0-2 0,1 0 0,-1-1 1,1 0-1,0-1 0,0-1 0,0-1 0,0-1 1,-1 0-1,1-1 0,0 0 0,-1-2 1,1 0-1,17-7 0,-33 11 122,1-1 1,-1 1-1,0-1 0,1 1 1,-1-1-1,0 0 0,0 0 1,0 1-1,0-1 0,0 0 1,0 0-1,0 0 0,0 0 1,0 0-1,0 0 0,0 0 1,-1-1-1,1 1 0,0 0 1,-1 0-1,1-1 0,-1 1 1,1 0-1,-1-1 0,0 1 1,0 0-1,1-1 0,-1-1 1,-1 1-1,1 1 0,-1 0 0,1 0 0,-1 0 0,1 0 0,-1 0 0,0 0 0,1 0 1,-1 0-1,0 0 0,0 0 0,0 0 0,0 0 0,0 0 0,0 1 0,0-1 0,0 0 1,0 1-1,0-1 0,-1 1 0,1-1 0,0 1 0,0 0 0,0-1 0,-1 1 0,1 0 1,0 0-1,0 0 0,-1 0 0,-1 0 0,-3 1-21,0-1-1,0 1 1,1 0-1,-1 1 1,0 0 0,1-1-1,-1 2 1,1-1 0,0 1-1,0 0 1,0 0 0,0 0-1,0 1 1,1-1-1,-1 1 1,1 0 0,0 1-1,0-1 1,0 1 0,1 0-1,0-1 1,0 2-1,0-1 1,0 0 0,1 0-1,0 1 1,0 0 0,1-1-1,-1 1 1,0 10-1,2-15-65,0 0 0,0 1 0,0-1 0,0 0-1,0 1 1,0-1 0,0 0 0,0 1 0,1-1-1,-1 0 1,1 1 0,-1-1 0,1 0 0,-1 0 0,1 1-1,0-1 1,-1 0 0,1 0 0,0 0 0,0 0-1,0 0 1,0 0 0,0 0 0,0 0 0,0-1-1,0 1 1,2 1 0,2-1-181,-1 1 0,0-1 1,0 0-1,0 0 0,1 0 0,-1-1 0,0 1 1,1-1-1,4 0 0,3-1-786,0 0 0,1-1 0,-1 0 0,0-1 0,22-9 0,-22 6 311,-1 0 1,0-1 0,0-1-1,0 0 1,-1-1-1,0 0 1,-1 0-1,0-1 1,9-11 0,-11 11 905,-1 0 1,0 0-1,-1-1 1,6-13-1,-8 15 610,0 1-1,-1 0 0,0-1 1,0 1-1,-1-1 0,0-10 1,-1 18-726,0 1 0,0-1 0,0 1 0,0-1 0,0 1-1,0 0 1,0-1 0,0 1 0,0-1 0,0 1 0,0-1 0,0 1 0,0-1 0,0 1 0,0 0 0,0-1 0,-1 1 0,1-1 0,0 1 0,0-1 0,-1 1 0,1 0 0,0-1 0,0 1 0,-1 0 0,1-1 0,0 1 0,-1 0-1,1 0 1,0-1 0,-1 1 0,1 0 0,-1 0 0,1-1 0,0 1 0,-1 0 0,1 0 0,-1 0 0,1 0 0,-1 0 0,1 0 0,-1 0 0,1 0 0,-1 0 0,1 0 0,0 0 0,-1 0 0,1 0 0,-1 0 0,1 0-1,-1 0 1,1 0 0,0 1 0,-1-1 0,1 0 0,-1 0 0,1 1 0,0-1 0,-1 0 0,1 0 0,0 1 0,-1-1 0,1 0 0,-1 1 0,-23 22 1078,18-14-919,1 1-1,0-1 1,0 1-1,1 0 1,0 0-1,0 1 1,1-1-1,1 1 1,-1-1-1,2 1 1,0 0 0,0 22-1,2-31-211,-1 0 0,1 1 0,0-1 0,0 0-1,0 1 1,0-1 0,0 0 0,1 0 0,-1 0 0,1 0 0,-1 0 0,1 0 0,0-1-1,-1 1 1,1 0 0,0-1 0,0 1 0,0-1 0,1 0 0,-1 0 0,0 0 0,0 0-1,1 0 1,-1 0 0,0-1 0,1 1 0,-1-1 0,1 1 0,-1-1 0,0 0 0,5 0-1,1 0 50,1 0-1,-1 0 1,0-1-1,1 0 0,-1-1 1,0 0-1,0 0 0,11-4 1,-4-3 101,0 1 1,0-2 0,-1 0-1,-1-1 1,0 0 0,0-1-1,-1 0 1,-1-1-1,0 0 1,14-24 0,-14 20-42,0-1 0,-2 0 0,0-1 0,-1 0 0,-1 0 0,-1-1 0,-1 0 0,5-31 0,-10 50-115,0-1 1,1 1-1,-1 0 0,0 0 0,0-1 0,0 1 0,0 0 0,0-1 0,0 1 0,0 0 0,-1 0 0,1-1 0,0 1 0,-1 0 0,1 0 0,-1-1 0,1 1 0,-2-1 0,2 2 0,-1 0 0,0-1 1,1 1-1,-1 0 0,1 0 0,-1 0 0,1 0 1,-1 0-1,0 0 0,1 1 0,-1-1 0,1 0 1,-1 0-1,1 0 0,-1 0 0,1 1 0,-1-1 0,1 0 1,-1 1-1,1-1 0,-1 0 0,1 1 0,-1-1 1,1 1-1,-1-1 0,1 1 0,-31 38 30,24-27-15,0-1 0,2 1 1,-1 1-1,1-1 0,1 1 1,1 0-1,0 0 1,0 0-1,1 0 0,0 16 1,2-25-16,-1 1 0,2-1 0,-1 0 0,0 0 0,1 1 0,0-1 0,0 0 0,0 0 0,0 0 0,1 0 0,0 0 0,0 0 0,0-1 0,0 1-1,0 0 1,1-1 0,-1 0 0,1 1 0,0-1 0,0 0 0,1-1 0,-1 1 0,0 0 0,1-1 0,0 0 0,-1 0 0,1 0 0,0 0 0,0-1 0,0 1 0,0-1 0,0 0 0,1 0 0,-1-1 0,7 1 0,-7 0 8,1-1-1,0 0 1,-1 0-1,1-1 1,0 1-1,0-1 1,-1 0-1,1 0 1,-1 0-1,1-1 1,-1 0 0,0 1-1,1-2 1,-1 1-1,0 0 1,0-1-1,0 0 1,-1 0-1,5-4 1,-1-1 23,0-1 0,0 0 0,-1 0 0,0-1 0,0 0 0,8-21 0,-8 9 40,-10 15 83,3 8-149,-1-1 0,1 1 0,0 0 0,-1 0 0,1 0 0,0 0 0,0 0 0,0 0 0,0 1 1,0-1-1,0 0 0,0 1 0,0-1 0,0 0 0,0 1 0,1-1 0,-1 1 0,0 2 0,-3 5-3,1 1-1,0-1 1,1 0-1,-1 1 1,2 0 0,0-1-1,-1 19 1,2-25-3,0-1 0,1 1 0,-1 0-1,0-1 1,1 1 0,-1-1 0,1 1 0,0-1 0,0 1 0,0-1 0,0 1 0,0-1 0,1 0-1,-1 1 1,1-1 0,-1 0 0,1 0 0,0 0 0,0 0 0,0-1 0,0 1 0,0 0 0,0-1-1,0 0 1,1 1 0,-1-1 0,0 0 0,1 0 0,-1 0 0,1 0 0,0-1 0,-1 1 0,4 0-1,0-1-183,0 1 0,0-1-1,1-1 1,-1 1 0,0-1-1,0 0 1,0 0 0,-1 0-1,1-1 1,0 0-1,0 0 1,-1-1 0,1 0-1,-1 1 1,0-2 0,0 1-1,0-1 1,8-7 0,-5 3-1092,-1-1 0,1 0 0,-2 0 1,1-1-1,-1 0 0,-1 0 1,0 0-1,0-1 0,3-13 0,4-18-6098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9.228"/>
    </inkml:context>
    <inkml:brush xml:id="br0">
      <inkml:brushProperty name="width" value="0.025" units="cm"/>
      <inkml:brushProperty name="height" value="0.025" units="cm"/>
    </inkml:brush>
  </inkml:definitions>
  <inkml:trace contextRef="#ctx0" brushRef="#br0">114 1 12107,'0'57'8119,"0"2"-3676,4 215-2009,2-152-2648,-21-153-2332,-31-58-836,34 69 3363,1 0 1,1-1-1,1 0 0,-12-39 1,21 58 150,1 1 0,-1 0 0,0 0 0,1 0 0,-1 0 0,0 0 0,1 0 0,-1-1 0,1 1 0,0 0 0,-1 0 0,1 1 0,0-1 0,0 0 0,0 0 0,-1 0 0,1 0 0,0 1 0,0-1 0,0 0 0,0 1 0,0-1 0,0 1 0,0-1 0,1 1 0,-1-1 0,0 1 0,0 0 0,0 0 0,0-1 0,1 1 0,-1 0 0,0 0 0,2 1 0,57-5 1316,-47 3-1094,25 0-143,-15 1-730,0-1 0,41-7 1,-64 8 347,1 0 0,-1 0 0,1 0 0,-1 0 0,1 0 1,-1 0-1,1-1 0,-1 1 0,1 0 0,-1 0 0,1 0 1,-1-1-1,0 1 0,1 0 0,-1-1 0,1 1 0,-1 0 1,0-1-1,1 1 0,-1 0 0,0-1 0,1 1 0,-1-1 1,0 1-1,0-1 0,1 1 0,-1 0 0,0-1 1,0 1-1,0-1 0,0 1 0,1-1 0,-1 1 0,0-1 1,0 0-1,0-9-5338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7.490"/>
    </inkml:context>
    <inkml:brush xml:id="br0">
      <inkml:brushProperty name="width" value="0.025" units="cm"/>
      <inkml:brushProperty name="height" value="0.025" units="cm"/>
    </inkml:brush>
  </inkml:definitions>
  <inkml:trace contextRef="#ctx0" brushRef="#br0">0 0 7655,'0'0'14681,"8"6"-13528,-5-4-1197,1 1 250,1 0 1,-1 0-1,-1 1 0,1-1 0,0 1 1,-1 0-1,4 4 0,-7-6-106,1 0 1,0 0-1,0-1 0,0 1 0,-1 0 1,1 0-1,-1 0 0,0 0 0,0 0 1,1 0-1,-1 0 0,0 0 1,0-1-1,-1 1 0,1 0 0,0 0 1,-1 0-1,1 0 0,-1 0 0,0 0 1,1-1-1,-1 1 0,0 0 0,0 0 1,0-1-1,-2 2 0,3-2-113,0-1 0,0 1 0,-1 0 0,1-1 0,0 1-1,0-1 1,0 1 0,0-1 0,0 1 0,0-1 0,0 1 0,0-1-1,0 1 1,0 0 0,0-1 0,0 1 0,0-1 0,1 1 0,-1-1-1,0 1 1,0-1 0,1 1 0,-1-1 0,0 1 0,1-1 0,-1 1-1,0-1 1,1 0 0,-1 1 0,0-1 0,1 1 0,-1-1 0,1 0-1,-1 0 1,1 1 0,-1-1 0,1 0 0,-1 0 0,1 1 0,-1-1-1,1 0 1,-1 0 0,1 0 0,0 0 0,-1 0 0,2 0-1,35 8-106,-27-7 9,-8-1 128,1 1-1,-1-1 0,0 0 0,0 1 1,0 0-1,1-1 0,-1 1 0,0 0 0,0 0 1,0 0-1,0 0 0,-1 1 0,1-1 0,0 1 1,0-1-1,-1 1 0,1-1 0,-1 1 0,1 0 1,-1 0-1,0-1 0,1 1 0,-1 0 0,0 0 1,-1 0-1,1 1 0,0-1 0,0 0 0,-1 0 1,1 0-1,-1 1 0,0-1 0,0 0 1,0 0-1,0 1 0,0-1 0,0 0 0,-1 0 1,1 1-1,-1-1 0,1 0 0,-1 0 0,0 0 1,0 0-1,0 0 0,0 0 0,0 0 0,0 0 1,-1 0-1,1 0 0,-1-1 0,1 1 0,-1-1 1,1 1-1,-4 1 0,-1 2 326,1-1 0,-1 0 1,0 0-1,-1 0 0,1-1 0,-9 4 1,12-6-287,0 0-1,0 0 1,-1 0 0,1 0 0,0 0 0,-1-1 0,1 1 0,-1-1 0,1 0 0,-1 0 0,1 0 0,-1-1 0,1 1 0,-6-2 0,9 1-428,-1 0 0,1 0 0,-1 0 0,1 0 1,0 0-1,-1 0 0,1 0 0,0 0 0,0 0 0,-1 0 0,1 0 0,0-1 0,0 1 1,0 0-1,0 0 0,1 0 0,-1-2 0,0-1-4956,0-4-5642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9.559"/>
    </inkml:context>
    <inkml:brush xml:id="br0">
      <inkml:brushProperty name="width" value="0.025" units="cm"/>
      <inkml:brushProperty name="height" value="0.025" units="cm"/>
    </inkml:brush>
  </inkml:definitions>
  <inkml:trace contextRef="#ctx0" brushRef="#br0">1 1 15022,'0'0'4965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1.021"/>
    </inkml:context>
    <inkml:brush xml:id="br0">
      <inkml:brushProperty name="width" value="0.025" units="cm"/>
      <inkml:brushProperty name="height" value="0.025" units="cm"/>
    </inkml:brush>
  </inkml:definitions>
  <inkml:trace contextRef="#ctx0" brushRef="#br0">42 77 3940,'0'0'17515,"-4"12"-17104,-5 10-113,2 0 1,1 1-1,-5 29 1,10-45-221,-1 0 0,1-1 0,1 1 0,-1 0 0,1 0 0,1 0 0,-1 0 1,1 0-1,0 0 0,1-1 0,-1 1 0,1 0 0,1-1 0,-1 1 0,1-1 1,0 0-1,8 11 0,-10-15-20,0-1-1,1 0 1,-1 1 0,1-1 0,-1 0-1,1 0 1,-1 0 0,1 0-1,0 0 1,0 0 0,-1 0 0,1-1-1,0 1 1,0-1 0,0 1 0,0-1-1,0 0 1,-1 0 0,1 0 0,0 0-1,0 0 1,0 0 0,0 0 0,0 0-1,0-1 1,0 1 0,-1-1 0,1 0-1,0 1 1,0-1 0,-1 0 0,1 0-1,0 0 1,-1 0 0,1 0-1,-1-1 1,1 1 0,-1 0 0,3-4-1,1 0 99,-1-1 0,1 0-1,-1-1 1,0 1 0,0-1-1,0 0 1,-1 0-1,3-11 1,-2-4 175,-1 0 0,-1-29 0,0 22-350,-1 24-133,1 8-109,0 3 252,1 0 0,0 0 0,0 0 0,0-1 0,0 0 0,1 1 0,0-1 0,0 0 0,0-1 0,1 1 0,0-1 0,0 0 0,0 0 0,0 0 0,1-1 0,-1 0 0,1 0 0,12 4 0,-8-3 14,0 0 1,1-1 0,-1-1 0,1 0 0,0 0 0,0-1-1,0 0 1,0-1 0,0 0 0,16-3 0,-26 2 4,0 1 0,0-1 0,0 1 0,0-1 0,0 1 0,0-1 0,0 0 0,0 0 0,-1 1 0,1-1 0,0 0 0,-1 0-1,1 0 1,0 0 0,-1 0 0,1 0 0,-1 0 0,1 0 0,-1 0 0,0 0 0,1 0 0,-1 0 0,0 0 0,0 0 0,0 0 0,0-1 0,0 1 0,0 0 0,0 0 0,0 0 0,0-1 0,0 0-3,0 0 1,-1 0-1,1 0 0,0 0 0,-1 0 1,1 0-1,-1 0 0,1 1 1,-1-1-1,0 0 0,0 0 0,0 1 1,0-1-1,0 0 0,0 1 1,-3-3-1,2 3-29,0 0 0,0 0-1,0 0 1,0 0 0,0 0 0,0 0 0,0 1 0,-1-1 0,1 1 0,0 0-1,0 0 1,-1 0 0,1 0 0,0 0 0,0 0 0,-1 0 0,1 1 0,0-1-1,0 1 1,0 0 0,-1-1 0,1 1 0,0 0 0,0 0 0,0 0-1,1 1 1,-1-1 0,0 0 0,0 1 0,1-1 0,-1 1 0,0 0 0,1 0-1,0-1 1,-1 1 0,1 0 0,0 0 0,0 0 0,0 0 0,0 0 0,1 1-1,-1-1 1,0 0 0,1 0 0,0 0 0,-1 1 0,1-1 0,0 0-1,0 0 1,0 1 0,1-1 0,-1 0 0,0 0 0,2 3 0,-1-2 13,1-1 0,0 1 0,0-1 0,0 1 0,0-1 0,1 0 1,-1 0-1,0 0 0,1 0 0,0 0 0,-1-1 0,1 1 0,0-1 0,0 0 1,0 1-1,0-2 0,0 1 0,0 0 0,0 0 0,6 0 0,65 4 14,-65-5-2,1 0-1,-1-1 1,0 0-1,1 0 1,-1-1-1,0 0 1,0-1-1,0 0 0,-1-1 1,15-7-1,-19 9 78,0-1 1,-1 0-1,1 0 0,-1 0 0,1-1 0,-1 1 0,0-1 0,0 0 0,0 0 0,-1 0 0,0 0 0,1 0 0,-2-1 0,1 1 0,0-1 0,-1 1 0,0-1 0,0 0 0,0 1 0,0-1 1,-1 0-1,0-6 0,0 4-55,-1 0 1,1 0-1,-2 0 1,1 0-1,-1 0 1,0 0 0,0 1-1,0-1 1,-1 1-1,0-1 1,-1 1-1,0 0 1,1 0 0,-2 1-1,1-1 1,-1 1-1,0 0 1,-8-7-1,24 29-5256,0-11 4542,0-1 1,0 0-1,0 0 0,1-1 1,0 0-1,-1-1 0,1-1 1,1 0-1,15 0 1,15 0-2865,54-5 0,-45-9 1791,-30-3 4281,-22 15-2225,1-1 0,-1 0 0,0 1 1,1-1-1,-1 0 0,0 1 0,0-1 0,1 0 1,-1 0-1,0 1 0,0-1 0,0 0 0,0 0 0,0 1 1,0-1-1,0 0 0,0 0 0,0 1 0,0-1 1,-1 0-1,1 0 0,0 1 0,0-1 0,-1 0 0,1 1 1,-1-1-1,1 0 0,0 1 0,-1-2 0,0 1-150,0 0 0,0 0 0,0 0 0,0 1 0,-1-1 0,1 0 0,0 0 0,0 1-1,0-1 1,-1 0 0,1 1 0,0-1 0,-1 1 0,1 0 0,0-1 0,-1 1 0,1 0 0,0 0 0,-1 0-1,1 0 1,-1 0 0,1 0 0,0 0 0,-1 0 0,1 1 0,0-1 0,-1 1 0,1-1 0,-2 1 0,0 1-118,0-1 0,0 0 0,1 1 0,-1-1-1,1 1 1,-1 0 0,1 0 0,0 0 0,-1 0 0,1 0 0,0 0 0,-3 5 0,2 0-28,0 0 0,1 0 0,0 0 0,0 1 0,1-1-1,0 0 1,0 1 0,0-1 0,1 1 0,0-1 0,1 1-1,2 12 1,2 5-4,1-1-1,13 35 0,6 0-13,-18-46 15,0 1-1,-1 0 1,-1 0-1,-1 1 1,0 0-1,-1 0 1,0 0-1,0 15 1,-3-28 43,0-1 0,0 0-1,0 0 1,0 0 0,0 0 0,-1 0 0,1 0-1,-1 0 1,1 0 0,0 0 0,-1 0 0,0 0-1,1 0 1,-1 0 0,1 0 0,-1 0 0,0 0 0,0 0-1,0-1 1,1 1 0,-1 0 0,0-1 0,0 1-1,0-1 1,-1 1 0,-1 1 148,-1-1-1,1 0 1,0 0-1,-1 0 1,1-1 0,0 1-1,-1-1 1,-5 0-1,4 0-2,-1 0 0,1-1 0,0 1 0,-1-1-1,1-1 1,0 1 0,0-1 0,-1 0 0,1 0 0,1 0-1,-6-3 1,5 1-237,1 0 1,0 1-1,1-1 0,-1 0 0,1-1 0,0 1 1,0-1-1,0 1 0,1-1 0,-1 0 0,1 0 1,0 0-1,1 0 0,-1 0 0,1-1 0,0 1 1,0 0-1,1-1 0,-1 1 0,1-1 0,1 1 1,-1 0-1,1-1 0,0 1 0,0 0 0,0-1 1,3-5-1,1-1-472,1 0 0,0 0 1,1 1-1,0 0 0,1 0 0,0 1 1,0 0-1,1 0 0,20-16 0,16-8-1952,70-40-1,6-4 1522,-117 75 1071,17-15 584,-15 3 3000,-13 13-604,-22 10-2162,21-3-820,1 0 0,0 0 1,0 1-1,1 0 0,-1 0 1,1 1-1,0-1 0,1 2 1,0-1-1,0 0 0,1 1 1,-1 0-1,2 0 0,-1 0 1,1 0-1,1 1 0,-1-1 1,1 1-1,1 0 0,-1 0 1,2 0-1,-1 13 0,1-20-108,1-1-1,-1 1 0,0 0 1,1-1-1,-1 1 0,1 0 0,-1-1 1,1 1-1,-1-1 0,1 1 1,0-1-1,0 1 0,0-1 0,0 0 1,0 1-1,0-1 0,1 0 1,-1 0-1,0 0 0,1 0 0,-1 0 1,2 1-1,0 0 7,1-1 0,-1 0 0,0 0 0,1 0 0,-1-1 0,0 1 0,1-1 0,-1 0 0,1 0 0,5 0 0,-2-1 18,1 0 1,0 0-1,-1-1 0,1 0 1,-1-1-1,0 1 1,0-1-1,0-1 1,9-4-1,2-8-70,-1-1 0,0 0 0,-2-1 0,23-32 0,-19 24-527,-18 25 398,-6 33-176,1 5-1268,5-13-2626,0-12-1914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1.618"/>
    </inkml:context>
    <inkml:brush xml:id="br0">
      <inkml:brushProperty name="width" value="0.025" units="cm"/>
      <inkml:brushProperty name="height" value="0.025" units="cm"/>
    </inkml:brush>
  </inkml:definitions>
  <inkml:trace contextRef="#ctx0" brushRef="#br0">63 21 15503,'2'-16'3065,"-2"11"4466,-20 64-6922,10-36-513,2 1 0,1 0 0,1 1 0,1-1 0,-4 49 0,9-71-93,1 1-1,-1-1 1,1 0-1,-1 0 0,1 0 1,-1 0-1,1 0 0,0 0 1,0 0-1,0 0 0,1 0 1,-1-1-1,0 1 0,0 0 1,1-1-1,-1 1 0,1-1 1,0 1-1,-1-1 1,1 0-1,0 0 0,0 0 1,0 0-1,0 0 0,0 0 1,0 0-1,0-1 0,0 1 1,0-1-1,0 1 0,0-1 1,1 0-1,2 0 0,14 2 10,-1-1-1,1-1 1,21-3-1,-5 0-62,-34 3 48,0 0 0,0 0 0,0-1 0,0 1 0,0 0 0,0 0 0,0 0 0,0 0 0,0 0 0,0 1 0,1-1-1,-1 0 1,0 0 0,0 1 0,0-1 0,0 0 0,0 1 0,0-1 0,0 1 0,0-1 0,-1 1 0,1 0 0,0-1 0,0 1 0,0 0 0,-1 0-1,1 0 1,0 0 0,-1-1 0,1 1 0,0 0 0,-1 0 0,1 0 0,-1 0 0,0 0 0,1 0 0,-1 0 0,0 0 0,0 1 0,0-1 0,1 0 0,-1 0-1,0 0 1,0 0 0,-1 0 0,1 0 0,0 0 0,0 2 0,-2 0 18,1 0-1,0 1 1,-1-1-1,0 0 1,0 0-1,0 0 1,0 0-1,0 0 1,0 0-1,-1-1 1,0 1 0,1-1-1,-7 5 1,2-3-1,-1 1 1,1-1-1,-1 0 1,0-1-1,0 0 1,-1 0-1,1-1 1,0 0-1,-1 0 0,0-1 1,1 0-1,-1-1 1,-14-1-1,22 1-174,0 0-1,0 0 0,0-1 0,0 1 0,1 0 0,-1-1 0,0 1 0,0-1 0,0 1 0,1-1 0,-1 0 0,0 1 0,0-1 0,1 0 0,-1 1 0,1-1 1,-1 0-1,0 0 0,1 1 0,0-1 0,-1 0 0,1 0 0,-1 0 0,1 0 0,0 0 0,0 0 0,0 0 0,-1 0 0,1 0 0,0 0 0,0 0 0,0 0 1,0 1-1,1-1 0,-1 0 0,0 0 0,0 0 0,0 0 0,1 0 0,0-1 0,-1-1-604,1 0 0,0 0 1,1 0-1,-1 1 0,0-1 0,1 0 0,0 1 0,-1-1 1,1 1-1,5-5 0,12-7-4088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1.977"/>
    </inkml:context>
    <inkml:brush xml:id="br0">
      <inkml:brushProperty name="width" value="0.025" units="cm"/>
      <inkml:brushProperty name="height" value="0.025" units="cm"/>
    </inkml:brush>
  </inkml:definitions>
  <inkml:trace contextRef="#ctx0" brushRef="#br0">0 155 7175,'9'-1'3235,"7"-2"-1295,1 0-1,-1-2 1,0 1 0,0-2 0,15-7 0,-24 9-1297,-1 1 1,0-1-1,0 0 1,0-1-1,0 1 1,0-1 0,-1-1-1,6-6 1,-8 8-554,0 0 1,-1-1 0,1 1-1,-1 0 1,0-1-1,-1 1 1,1-1 0,1-7-1,-3 11-71,1 0-1,-1 1 0,0-1 0,0 0 1,0 0-1,0 1 0,0-1 0,0 0 1,0 0-1,0 0 0,0 1 0,0-1 1,0 0-1,0 0 0,0 1 0,-1-1 1,1 0-1,0 0 0,-1 1 0,1-1 1,0 0-1,-1 1 0,1-1 0,-1 1 1,1-1-1,-1 0 0,1 1 0,-1-1 1,0 1-1,1-1 0,-1 1 0,1 0 1,-2-1-1,-1 0-11,1 1 0,-1-1 1,1 1-1,-1 0 0,1 0 0,-1 0 1,1 0-1,-1 1 0,1-1 0,-5 2 1,-2 0-51,1 1 0,0 0 0,0 1 0,0 0 0,-11 7 1,11-5 26,2 0 1,-1 1-1,1 0 1,0 0-1,0 0 1,0 1 0,1-1-1,1 2 1,-1-1-1,1 0 1,1 1-1,-1 0 1,1-1 0,1 1-1,0 0 1,0 1-1,0 14 1,2-22-34,1 0 0,-1 0 1,1 1-1,0-1 0,-1 0 0,1-1 1,0 1-1,0 0 0,1 0 0,-1 0 1,0-1-1,1 1 0,-1 0 0,1-1 1,-1 1-1,1-1 0,0 0 0,-1 1 0,1-1 1,0 0-1,0 0 0,0 0 0,0-1 1,0 1-1,0 0 0,0-1 0,0 1 1,0-1-1,4 1 0,3 0-815,0 0 0,0-1 0,0 0 0,0 0 1,16-3-1,11-7-4208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2.714"/>
    </inkml:context>
    <inkml:brush xml:id="br0">
      <inkml:brushProperty name="width" value="0.025" units="cm"/>
      <inkml:brushProperty name="height" value="0.025" units="cm"/>
    </inkml:brush>
  </inkml:definitions>
  <inkml:trace contextRef="#ctx0" brushRef="#br0">17 54 4324,'0'0'14478,"-1"14"-13693,-7 314 1309,6-153-1247,-3-84 354,17-381 396,-7 240-1653,3 0 0,2 0-1,29-85 1,-36 129 34,-1 0-1,1 0 1,1 0-1,-1 0 0,1 1 1,0-1-1,0 1 1,1 0-1,0 0 1,-1 0-1,2 1 1,9-7-1,-12 9 10,-1 1 1,1-1-1,-1 1 0,1 0 0,-1 0 0,1 1 0,0-1 0,-1 0 0,1 1 0,0-1 0,0 1 1,-1 0-1,1 0 0,0 0 0,0 0 0,-1 1 0,1-1 0,0 1 0,0 0 0,-1 0 0,1 0 1,-1 0-1,1 0 0,-1 0 0,1 1 0,-1-1 0,0 1 0,1-1 0,-1 1 0,0 0 0,0 0 0,-1 0 1,3 3-1,-1-2 11,-1 1-1,1-1 1,-1 1 0,0 0 0,0-1-1,0 1 1,-1 0 0,1 0 0,-1 1 0,0-1-1,0 0 1,-1 0 0,1 0 0,-1 1 0,0-1-1,0 0 1,0 0 0,-1 1 0,0-1-1,1 0 1,-1 0 0,-1 0 0,1 0 0,-1 0-1,1 0 1,-1 0 0,0 0 0,-1 0-1,1-1 1,-1 1 0,-2 2 0,-6 7 103,1-1 0,-2 0-1,1-1 1,-2 0 0,1-1 0,-26 15 0,31-20-92,-1 0-1,1-1 1,-1 0 0,0-1 0,0 1-1,-1-2 1,1 1 0,0-1 0,-1 0-1,-9 0 1,18-2-74,-1 0-1,1 0 1,-1 0-1,1 0 0,0 0 1,-1 0-1,1 0 1,0 0-1,-1 0 1,1 0-1,-1 0 1,1 0-1,0 0 1,-1 0-1,1 0 1,0-1-1,-1 1 1,1 0-1,0 0 1,-1 0-1,1-1 1,0 1-1,0 0 1,-1 0-1,1-1 1,0 1-1,0 0 1,-1-1-1,1 1 0,0 0 1,0-1-1,0 1 1,0 0-1,-1-1 1,1 1-1,0-1 1,6-15-2339,19-14-4587,-1 15 1717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3.075"/>
    </inkml:context>
    <inkml:brush xml:id="br0">
      <inkml:brushProperty name="width" value="0.025" units="cm"/>
      <inkml:brushProperty name="height" value="0.025" units="cm"/>
    </inkml:brush>
  </inkml:definitions>
  <inkml:trace contextRef="#ctx0" brushRef="#br0">42 0 16752,'0'0'3811,"-3"9"-3154,-7 27 199,1 1-1,2 0 1,-5 71-1,12-108-835,0 1 0,0-1-1,0 0 1,0 0 0,0 0 0,0 1 0,0-1 0,0 0-1,1 0 1,-1 0 0,0 1 0,0-1 0,0 0 0,0 0-1,0 0 1,0 0 0,1 1 0,-1-1 0,0 0 0,0 0-1,0 0 1,1 0 0,-1 0 0,0 0 0,0 1 0,0-1-1,1 0 1,-1 0 0,0 0 0,0 0 0,0 0 0,1 0-1,-1 0 1,0 0 0,0 0 0,1 0 0,-1 0 0,0 0-1,0 0 1,0 0 0,1 0 0,-1 0 0,0 0 0,0-1-1,0 1 1,1 0 0,-1 0 0,0 0 0,0 0 0,0 0-1,0 0 1,1-1 0,-1 1 0,0 0 0,0 0 0,0 0-1,0 0 1,0-1 0,1 1 0,-1 0 0,0 0 0,0 0-1,0-1 1,0 1 0,11-12 762,-5-6-644,-1-1-1,-1 0 1,0 1-1,-2-1 1,1-31 0,0 24-2928,-1 30 2423,-1-1 0,1 0 0,1 0 0,-1 0 0,0 0 1,1 0-1,-1 0 0,1 0 0,0-1 0,0 1 0,0-1 0,0 0 0,1 0 1,-1 0-1,4 1 0,0 0-1053,1 0 1,-1-1-1,0 0 0,1-1 1,-1 1-1,13-1 1,4 0-3583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3.592"/>
    </inkml:context>
    <inkml:brush xml:id="br0">
      <inkml:brushProperty name="width" value="0.025" units="cm"/>
      <inkml:brushProperty name="height" value="0.025" units="cm"/>
    </inkml:brush>
  </inkml:definitions>
  <inkml:trace contextRef="#ctx0" brushRef="#br0">43 128 7079,'0'0'7863,"1"-9"-4649,1-25-1164,-2 34-2013,0 0 1,0 0 0,0 1-1,0-1 1,-1 0 0,1 0-1,0 0 1,0 0-1,0 0 1,-1 1 0,1-1-1,0 0 1,0 0-1,-1 0 1,1 0 0,0 0-1,0 0 1,-1 0 0,1 0-1,0 0 1,0 0-1,-1 0 1,1 0 0,0 0-1,0 0 1,0 0 0,-1 0-1,1 0 1,0 0-1,0-1 1,-1 1 0,1 0-1,0 0 1,0 0-1,0 0 1,-1 0 0,1-1-1,0 1 1,0 0 0,0 0-1,0 0 1,-1 0-1,1-1 1,0 1 0,0 0-1,0 0 1,0-1 0,0 1-1,0 0 1,0 0-1,0-1 1,0 1 0,0 0-1,-1 0 1,1 0 0,0-1-1,0 1 1,1 0-1,-1 0 1,0-1 0,0 1-1,0-1 1,-11 15 362,6 2-104,0-1 0,0 1-1,2 0 1,0 0-1,0 0 1,2 1 0,0 20-1,1-36-270,0 1 0,0-1 0,0 1 0,1-1 0,-1 0 0,0 1-1,1-1 1,-1 0 0,1 0 0,-1 1 0,1-1 0,0 0 0,0 0 0,-1 0-1,1 0 1,0 0 0,0 0 0,0 0 0,0 0 0,0 0 0,0 0-1,0 0 1,1 0 0,-1-1 0,0 1 0,0-1 0,1 1 0,-1-1 0,0 1-1,1-1 1,-1 0 0,0 1 0,1-1 0,-1 0 0,0 0 0,1 0 0,-1 0-1,2-1 1,0 1 45,-1 0-1,1 0 0,0 0 0,-1-1 0,1 1 1,-1-1-1,1 0 0,-1 0 0,1 0 0,-1 0 1,1 0-1,-1-1 0,0 1 0,0-1 0,1 1 1,-1-1-1,0 0 0,-1 0 0,4-3 1,0-5 3,-1-1 0,1 1 0,-2-1 0,0 0 0,0-1 1,-1 1-1,0 0 0,-1-1 0,0-12 0,0 16-100,-1 0 0,0 1 0,-1-1 0,0 0 0,0 1 0,-1-1 0,1 1 0,-2-1 0,1 1 0,-1 0-1,0 0 1,-1 0 0,1 0 0,-8-8 0,2 8-746,6 11-1491,4-3 2183,-1 0 1,0 0-1,1 0 1,-1 0-1,0-1 1,1 1-1,-1 0 0,1 0 1,-1 0-1,1-1 1,-1 1-1,1 0 1,0-1-1,-1 1 1,1 0-1,0-1 1,-1 1-1,1-1 0,0 1 1,0-1-1,0 1 1,1-1-1,10 4 42,1-2-1,0 1 1,1-2-1,-1 0 1,0 0-1,0-2 1,1 1-1,-1-2 0,0 1 1,0-2-1,16-4 1,-7 2 455,0 1 0,33-1 0,-54 5-373,-1 0 0,1 0-1,-1 0 1,1 0 0,-1 0 0,1 1-1,-1-1 1,0 0 0,1 0 0,-1 1-1,1-1 1,-1 0 0,0 1-1,1-1 1,-1 0 0,0 1 0,1-1-1,-1 0 1,0 1 0,0-1 0,1 1-1,-1-1 1,0 1 0,0-1 0,0 1-1,0-1 1,0 1 0,1-1-1,-1 0 1,0 1 0,0-1 0,0 1-1,0-1 1,0 1 0,0-1 0,-1 1-1,1-1 1,0 1 0,0-1-1,0 1 1,0-1 0,-1 1 0,1-1-1,0 0 1,0 1 0,-1-1 0,1 1-1,0-1 1,0 0 0,-1 1-1,1-1 1,-1 0 0,0 1 0,-15 22 238,-2-1-76,-31 38 912,46-56-1057,0 0 0,0 1 1,1-1-1,-1 1 0,1 0 0,0 0 1,1 0-1,-1 0 0,1 0 0,0 0 1,0 7-1,1-10-58,0-1-1,0 1 1,1-1 0,-1 0 0,1 0-1,-1 1 1,1-1 0,0 0-1,-1 0 1,1 1 0,0-1 0,0 0-1,0 0 1,0 0 0,0 0-1,0 0 1,0 0 0,0 0 0,0-1-1,0 1 1,1 0 0,-1-1-1,0 1 1,0-1 0,1 1 0,-1-1-1,0 1 1,1-1 0,-1 0-1,1 0 1,-1 0 0,2 0 0,55 1 58,-47-2-65,0 1-105,-1-2 0,1 1 0,0-2 0,17-5 0,6-10-2176,-32 17 1822,-1-1-1,1 1 1,-1-1 0,1 1-1,-1-1 1,0 1 0,1-1-1,-1 0 1,0 1 0,0-1-1,0 0 1,0 0 0,0-3-1,-1-7-5386,-4 0-1718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3.937"/>
    </inkml:context>
    <inkml:brush xml:id="br0">
      <inkml:brushProperty name="width" value="0.025" units="cm"/>
      <inkml:brushProperty name="height" value="0.025" units="cm"/>
    </inkml:brush>
  </inkml:definitions>
  <inkml:trace contextRef="#ctx0" brushRef="#br0">0 23 8904,'0'0'12300,"59"0"-11948,-21 0-223,1 0-65,0-1-545,1-4-1249,3-2-2369,-10-2-2500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4.328"/>
    </inkml:context>
    <inkml:brush xml:id="br0">
      <inkml:brushProperty name="width" value="0.025" units="cm"/>
      <inkml:brushProperty name="height" value="0.025" units="cm"/>
    </inkml:brush>
  </inkml:definitions>
  <inkml:trace contextRef="#ctx0" brushRef="#br0">0 118 13613,'0'0'10709,"6"5"-10074,-2-2-585,1-1 1,0 1-1,-1-1 1,1 1-1,0-1 1,0-1-1,0 1 1,1-1-1,-1 0 1,0 0-1,1-1 1,-1 1-1,0-1 1,1 0-1,-1-1 0,0 1 1,1-1-1,-1 0 1,0 0-1,0-1 1,7-2-1,0-1-4,0 0 0,0-1 0,0 0 0,-1-1 0,11-8 1,-20 14-48,1-1 0,-1 1 0,0-1 0,0 0 0,0 0 0,0 0 1,0 0-1,0 0 0,0 0 0,0-1 0,-1 1 0,0-1 1,1 1-1,-1-1 0,0 1 0,0-1 0,0 0 0,0 1 1,-1-1-1,1 0 0,-1 0 0,0 0 0,0 1 0,0-1 0,0 0 1,0 0-1,0 0 0,-1 1 0,-1-5 0,1 5-38,0 1-1,-1 0 1,1 0-1,0 0 1,-1-1-1,0 2 1,1-1-1,-1 0 1,1 0-1,-1 0 1,0 1-1,0-1 1,1 1-1,-1-1 1,0 1-1,0 0 1,0 0-1,0 0 1,1 0-1,-1 0 1,-4 1-1,-41 7-580,36-3 645,-1 1-1,1 1 1,0 0 0,1 0 0,0 1-1,0 0 1,-12 13 0,17-16 52,0 0 0,0 1 0,1-1 1,0 1-1,0 0 0,0 0 0,1 0 0,0 1 1,0-1-1,0 1 0,1 0 0,0 0 0,0 0 1,-1 12-1,3-17-78,0-1-1,1 1 1,-1-1 0,0 1 0,0-1 0,1 1 0,-1-1 0,1 0-1,-1 1 1,1-1 0,0 1 0,-1-1 0,1 0 0,0 0-1,0 1 1,0-1 0,0 0 0,0 0 0,0 0 0,0 0 0,3 1-1,-1 0-81,1 0 0,0 0-1,-1 0 1,1-1 0,0 0-1,0 0 1,0 0 0,5 0-1,9 1-1140,-1-2 0,34-3 0,-48 3 942,9-1-1231,0-1 1,0-1-1,0 0 1,0-1-1,12-5 1,17-10-6704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4.653"/>
    </inkml:context>
    <inkml:brush xml:id="br0">
      <inkml:brushProperty name="width" value="0.025" units="cm"/>
      <inkml:brushProperty name="height" value="0.025" units="cm"/>
    </inkml:brush>
  </inkml:definitions>
  <inkml:trace contextRef="#ctx0" brushRef="#br0">179 2 12876,'0'0'4623,"-10"-1"-2002,-1 1-2200,0 0-1,0 0 1,0 1 0,0 0-1,0 1 1,0 1-1,-15 4 1,22-6-373,1 1 1,-1-1 0,0 1-1,1 0 1,-1 0-1,1 0 1,0 0-1,-1 1 1,1-1 0,0 1-1,1 0 1,-1 0-1,0 0 1,1 0-1,0 0 1,-1 1 0,1-1-1,1 1 1,-1-1-1,0 1 1,1 0-1,0 0 1,0 0 0,0-1-1,0 1 1,1 0-1,-1 7 1,2-10-77,-1 1-1,1-1 1,-1 1 0,1-1 0,0 0-1,-1 0 1,1 1 0,0-1 0,0 0-1,0 0 1,0 0 0,0 0 0,0 0 0,0 0-1,1 0 1,-1 0 0,0 0 0,0-1-1,1 1 1,-1-1 0,0 1 0,1-1-1,-1 1 1,1-1 0,-1 1 0,1-1 0,-1 0-1,0 0 1,1 0 0,1 0 0,56 2-747,-50-2 567,154 0-731,-162 0 960,-1 0 1,1 0 0,-1 0 0,1 0 0,0 0 0,-1 0 0,1 0 0,-1 0 0,1 0 0,-1 0-1,1 1 1,-1-1 0,1 0 0,0 0 0,-1 1 0,1-1 0,-1 0 0,0 0 0,1 1 0,-1-1 0,1 1-1,-1-1 1,1 0 0,-1 1 0,0-1 0,1 1 0,-1-1 0,0 1 0,0-1 0,1 1 0,-1-1-1,0 1 1,0-1 0,0 1 0,0 0 0,0-1 0,1 1 0,-1-1 0,0 1 0,0-1 0,0 1-1,-1 0 1,1-1 0,0 1 0,0-1 0,0 1 0,0-1 0,0 1 0,-1-1 0,1 1 0,0-1 0,0 1-1,-1-1 1,1 1 0,0-1 0,-1 1 0,1-1 0,-1 1 0,-24 28 1606,10-18-1190,-1 0 0,0-2-1,-1 1 1,0-2 0,-30 11 0,38-17-1266,0 0-1,0 0 0,0 0 0,-15-1 1,23-3-3743,2-8 728,4-3-3796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8.053"/>
    </inkml:context>
    <inkml:brush xml:id="br0">
      <inkml:brushProperty name="width" value="0.025" units="cm"/>
      <inkml:brushProperty name="height" value="0.025" units="cm"/>
    </inkml:brush>
  </inkml:definitions>
  <inkml:trace contextRef="#ctx0" brushRef="#br0">315 1 17521,'0'0'6886,"-57"56"-6662,26-17-64,-6 7-63,3 1-65,-4 0 32,5-5-32,6-7 0,7-7-96,0-9-193,13-7-543,0-8-1218,4-4-1089,3-10-961,0-11-3523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5.027"/>
    </inkml:context>
    <inkml:brush xml:id="br0">
      <inkml:brushProperty name="width" value="0.025" units="cm"/>
      <inkml:brushProperty name="height" value="0.025" units="cm"/>
    </inkml:brush>
  </inkml:definitions>
  <inkml:trace contextRef="#ctx0" brushRef="#br0">143 15 17777,'0'0'2231,"-9"-3"-31,2 0-1908,0 1 1,-1 0-1,1 0 1,-1 1-1,0 0 1,1 0-1,-10 1 1,15 0-282,-1 0 0,0 1 0,1-1 0,-1 1 1,1-1-1,-1 1 0,1 0 0,-1 0 0,1 0 0,-1 0 0,1 1 1,0-1-1,0 0 0,-1 1 0,1 0 0,0-1 0,1 1 0,-1 0 1,0 0-1,0 0 0,1 0 0,-1 1 0,1-1 0,0 0 0,0 1 1,-1-1-1,2 1 0,-1-1 0,-1 4 0,1-3-16,0 1 1,0 0-1,0 0 0,0 0 0,1-1 0,-1 1 1,1 0-1,0 0 0,0 0 0,1 0 0,-1 0 0,1 0 1,0 0-1,1 4 0,0-6-7,0 1 1,0-1-1,0 1 0,1-1 0,-1 0 1,1 0-1,-1 0 0,1 0 1,0-1-1,-1 1 0,1-1 1,0 1-1,0-1 0,0 0 0,1 0 1,-1 0-1,5 0 0,22 5-957,54 3 0,-7-2 169,-76-7 805,0 0 0,0 0 0,1 0 0,-1 1 0,0-1 1,1 0-1,-1 1 0,0-1 0,0 0 0,1 1 0,-1 0 0,0-1 1,0 1-1,0 0 0,0-1 0,0 1 0,0 0 0,0 0 0,1 1 1,-1-1 43,-1 0 1,0 0-1,0-1 1,0 1-1,0 0 1,-1-1-1,1 1 1,0 0-1,0-1 1,0 1-1,-1 0 1,1-1 0,0 1-1,0 0 1,-1-1-1,1 1 1,-1-1-1,1 1 1,0 0-1,-1-1 1,1 1-1,-1-1 1,0 1-1,0 0 1,-5 3 227,0 1-1,-1-1 0,1 0 1,-1-1-1,-7 4 1,-16 4-106,-1-1 0,-47 10 0,17-14-3465,48-6-2803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5.711"/>
    </inkml:context>
    <inkml:brush xml:id="br0">
      <inkml:brushProperty name="width" value="0.025" units="cm"/>
      <inkml:brushProperty name="height" value="0.025" units="cm"/>
    </inkml:brush>
  </inkml:definitions>
  <inkml:trace contextRef="#ctx0" brushRef="#br0">0 35 5926,'0'0'18187,"0"14"-18144,11 138 47,-8-126-77,1 0 0,2-1 0,0 0 0,16 38 0,-21-60 11,1 0 1,-1 0-1,0 0 0,1-1 1,0 1-1,-1-1 0,1 1 0,0-1 1,1 0-1,-1 0 0,0 0 1,0 0-1,1 0 0,-1 0 1,1 0-1,0-1 0,0 0 0,-1 1 1,1-1-1,0 0 0,0 0 1,0-1-1,5 2 0,-4-2 37,0-1-1,1 1 1,-1-1-1,0 1 0,0-1 1,-1-1-1,1 1 1,0 0-1,0-1 1,-1 0-1,1 0 0,-1 0 1,1 0-1,-1-1 1,0 1-1,0-1 0,4-4 1,15-18 300,0-1-1,-2-1 1,-1 0 0,-1-2 0,25-56 0,-23 39-1057,20-70 1,-58 137-19655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6.037"/>
    </inkml:context>
    <inkml:brush xml:id="br0">
      <inkml:brushProperty name="width" value="0.025" units="cm"/>
      <inkml:brushProperty name="height" value="0.025" units="cm"/>
    </inkml:brush>
  </inkml:definitions>
  <inkml:trace contextRef="#ctx0" brushRef="#br0">1 6 11339,'0'0'7367,"52"38"-6663,-33-29-576,1-3-63,5-4-354,-2-2-1280,2-1-1218,4-15-32,-1-4 417,-1-4-2210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6.428"/>
    </inkml:context>
    <inkml:brush xml:id="br0">
      <inkml:brushProperty name="width" value="0.025" units="cm"/>
      <inkml:brushProperty name="height" value="0.025" units="cm"/>
    </inkml:brush>
  </inkml:definitions>
  <inkml:trace contextRef="#ctx0" brushRef="#br0">113 1 10570,'0'0'7661,"-9"0"-7202,6 0-433,0 1 1,0-1 0,0 1-1,0-1 1,0 1 0,0 0 0,1 0-1,-1 0 1,0 0 0,0 1-1,1-1 1,-1 1 0,-4 3-1,3-1 18,0 1 0,1-1 0,-1 1 1,1 0-1,-1 0 0,2 1 0,-6 10 0,3-5 191,1 0 1,0 1-1,0-1 1,1 1-1,0 0 1,1 0 0,0 13-1,2-24-224,0-1 0,0 1-1,0-1 1,0 1 0,0 0-1,0-1 1,0 1 0,0-1 0,0 1-1,1-1 1,-1 1 0,0-1-1,0 1 1,1 0 0,-1-1-1,0 0 1,0 1 0,1-1 0,-1 1-1,1-1 1,-1 1 0,0-1-1,1 0 1,-1 1 0,1-1 0,-1 0-1,1 1 1,-1-1 0,1 0-1,-1 0 1,1 1 0,0-1-1,0 0 1,25-4 405,21-20 224,-28 7-441,-1 0-1,-1-1 0,17-22 1,22-24 780,-56 64-983,0-1 1,0 1-1,1 0 1,-1 0-1,0 0 1,0 0-1,0 0 1,0 0-1,0 0 1,1 0 0,-1 0-1,0-1 1,0 1-1,0 0 1,0 0-1,1 0 1,-1 0-1,0 0 1,0 0-1,0 0 1,0 0 0,1 0-1,-1 0 1,0 0-1,0 0 1,0 0-1,0 1 1,0-1-1,1 0 1,-1 0 0,0 0-1,0 0 1,0 0-1,0 0 1,0 0-1,1 0 1,-1 0-1,0 1 1,0-1-1,0 0 1,0 0 0,0 0-1,0 0 1,0 0-1,0 0 1,1 1-1,-1-1 1,0 0-1,0 0 1,0 0-1,0 0 1,0 1 0,0-1-1,0 0 1,0 0-1,0 0 1,0 0-1,0 1 1,0-1-1,0 0 1,1 21 25,-4 23 86,1-37-17,1-1 0,-1 1 0,1-1 0,1 1 0,-1-1 0,1 1 0,1 10-1,-1-16-63,1 0 0,-1 0 0,0 0 0,0 0 0,1-1 0,-1 1-1,1 0 1,-1 0 0,1 0 0,-1 0 0,1-1 0,0 1 0,-1 0 0,1-1-1,0 1 1,-1 0 0,1-1 0,0 1 0,0-1 0,0 1 0,0-1-1,1 1 1,0 0 12,0-1 0,1 0 0,-1 0 0,1 0 1,-1 0-1,0 0 0,1 0 0,-1-1 0,1 1 0,-1-1 0,0 1 0,5-3 0,2-2 48,-1 1 0,1-2 0,-1 1 0,0-1-1,0-1 1,-1 1 0,10-11 0,-12 11-88,0 0-1,0 1 1,0-1-1,1 2 1,0-1-1,0 0 1,0 1-1,1 0 1,-1 1-1,1-1 1,0 1-1,0 1 1,0-1-1,8-1 0,-14 5-6,1-1 0,-1 0 0,0 0 0,0 1 0,0-1 0,1 0 0,-1 1-1,0-1 1,0 1 0,0 0 0,0-1 0,0 1 0,0 0 0,0 0-1,0-1 1,0 1 0,0 0 0,0 0 0,-1 0 0,1 0 0,0 0 0,-1 0-1,1 1 1,-1-1 0,1 0 0,-1 0 0,1 0 0,-1 0 0,0 1-1,1-1 1,-1 0 0,0 0 0,0 1 0,0-1 0,0 2 0,0-2 0,0 1 0,0 0 0,0-1 0,0 1 1,0 0-1,1-1 0,-1 1 0,1-1 0,-1 1 1,1-1-1,0 1 0,-1-1 0,1 1 0,0-1 1,0 1-1,0-1 0,0 0 0,0 0 0,0 1 1,1-1-1,-1 0 0,0 0 0,1 0 0,-1 0 1,0-1-1,1 1 0,-1 0 0,1-1 0,-1 1 1,1-1-1,0 1 0,-1-1 0,1 1 0,1-1 1,2-1 12,1 0 0,-1 0 1,0-1-1,0 0 0,-1 0 1,1 0-1,0 0 0,0-1 1,-1 0-1,0 0 0,0 0 0,1 0 1,-2-1-1,1 0 0,5-6 1,-6 6-9,1 0 0,0 0 1,0 0-1,0 0 1,0 1-1,0 0 0,1 0 1,-1 0-1,1 0 0,0 1 1,0 0-1,0 0 0,0 0 1,0 1-1,10-2 0,-15 3-3,1 0 1,0 0-1,-1 0 0,1 1 0,0-1 0,-1 0 1,1 0-1,-1 1 0,1-1 0,0 1 0,-1-1 0,1 0 1,-1 1-1,1-1 0,-1 1 0,1-1 0,-1 1 0,0-1 1,1 1-1,-1 0 0,0-1 0,1 1 0,-1-1 0,0 1 1,0 0-1,1-1 0,-1 1 0,0 0 0,0-1 1,0 1-1,0 1 0,1 27-3141,-1-22-241,0-2-2468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6.959"/>
    </inkml:context>
    <inkml:brush xml:id="br0">
      <inkml:brushProperty name="width" value="0.025" units="cm"/>
      <inkml:brushProperty name="height" value="0.025" units="cm"/>
    </inkml:brush>
  </inkml:definitions>
  <inkml:trace contextRef="#ctx0" brushRef="#br0">0 0 14606,'0'0'9353,"2"9"-8713,3 25-162,-1 60 0,-4-94-475,0 1 1,0-1-1,0 1 0,0-1 1,0 1-1,0-1 1,0 0-1,0 1 0,0-1 1,0 1-1,0-1 0,0 1 1,1-1-1,-1 1 1,0-1-1,0 0 0,0 1 1,1-1-1,-1 1 0,0-1 1,0 0-1,1 1 1,-1-1-1,0 0 0,1 1 1,-1-1-1,1 0 1,-1 0-1,0 1 0,1-1 1,-1 0-1,1 0 0,-1 0 1,0 0-1,2 1 1,17-7 390,16-19 574,-10 0-642,36-31-64,-57 53-261,0 0-1,-1 0 1,1 1 0,0 0-1,0 0 1,1 0 0,-1 0-1,0 0 1,1 1 0,-1 0-1,1 0 1,-1 0-1,1 1 1,5-1 0,-9 2-5,1-1 1,-1 0-1,0 1 0,0 0 1,0-1-1,0 1 0,0 0 1,0-1-1,0 1 0,0 0 1,0 0-1,0 0 0,0 0 1,-1 0-1,1 0 0,0 0 1,0 0-1,-1 0 1,1 0-1,-1 0 0,1 1 1,-1-1-1,0 0 0,1 0 1,-1 1-1,0-1 0,0 2 1,3 42-218,-2-36-81,-1-4-41,2 17-902,7-12-3146,-2-9-915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7.595"/>
    </inkml:context>
    <inkml:brush xml:id="br0">
      <inkml:brushProperty name="width" value="0.025" units="cm"/>
      <inkml:brushProperty name="height" value="0.025" units="cm"/>
    </inkml:brush>
  </inkml:definitions>
  <inkml:trace contextRef="#ctx0" brushRef="#br0">39 0 3748,'0'0'19757,"-5"14"-19496,-4 13-144,2 0 0,1 0 0,1 1-1,1 0 1,2-1 0,1 41-1,1-67-114,0 0 0,1 0 0,-1 0 0,1 0 0,-1 0 0,0 0 0,1 0-1,0 0 1,-1-1 0,1 1 0,-1 0 0,1 0 0,0-1 0,-1 1 0,1 0 0,0-1-1,0 1 1,0-1 0,0 1 0,-1-1 0,1 1 0,0-1 0,0 0 0,0 1 0,0-1-1,0 0 1,0 0 0,0 0 0,0 1 0,0-1 0,0 0 0,0 0 0,0-1 0,0 1-1,0 0 1,0 0 0,0 0 0,0-1 0,2 0 0,47-15 165,-39 11-164,-8 4-7,0 0 1,-1 0-1,1 0 1,0 0 0,0 1-1,0-1 1,0 1-1,0-1 1,0 1-1,0 0 1,0 1-1,0-1 1,0 0 0,0 1-1,0-1 1,0 1-1,-1 0 1,1 0-1,0 0 1,0 1-1,-1-1 1,1 1 0,-1-1-1,1 1 1,-1 0-1,0 0 1,1 0-1,2 4 1,-2-2 16,-1 0 1,-1 0 0,1 0-1,0 0 1,-1 0 0,0 0-1,0 0 1,0 0 0,-1 0-1,1 1 1,-1-1 0,0 0-1,0 1 1,-1-1 0,1 0-1,-1 0 1,0 1 0,0-1-1,0 0 1,-3 5 0,1-1 125,-1-1 1,-1 1 0,1-1 0,-1 0 0,-1 0 0,1-1-1,-14 12 1,17-16-109,0 1 0,0-1 0,0 0 1,-1 0-1,1 0 0,-1-1 0,1 1 0,-1-1 0,0 1 0,0-1 0,0 0 0,1 0 1,-1 0-1,0 0 0,0-1 0,-1 1 0,1-1 0,0 0 0,0 0 0,0 0 0,0 0 0,0-1 1,0 1-1,0-1 0,-4-1 0,5 1-147,0-1 1,0 0 0,1 0-1,-1 0 1,0 0-1,1 0 1,0 0 0,-1 0-1,1 0 1,0-1-1,0 1 1,1 0-1,-1-1 1,0 1 0,1 0-1,-1-1 1,1 1-1,0-4 1,-2-53-4712,2 46 2681,3-11-3251,10 3-705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8.045"/>
    </inkml:context>
    <inkml:brush xml:id="br0">
      <inkml:brushProperty name="width" value="0.025" units="cm"/>
      <inkml:brushProperty name="height" value="0.025" units="cm"/>
    </inkml:brush>
  </inkml:definitions>
  <inkml:trace contextRef="#ctx0" brushRef="#br0">29 245 8168,'0'0'3336,"11"-2"647,-5 1-3486,0 0 1,0-1-1,1 0 1,-1 0-1,-1 0 0,1-1 1,0 0-1,0 0 1,-1 0-1,0-1 1,0 0-1,0 0 1,0 0-1,0 0 1,4-7-1,-1 0-18,0-2 0,0 1 0,-1-1 0,7-16 0,-12 25-443,0-1-1,-1 1 1,1-1 0,-1 0-1,0 1 1,0-1-1,0 0 1,-1 0 0,0 0-1,0 0 1,0 0-1,0 1 1,-1-1 0,0 0-1,0 0 1,-2-6-1,2 9-29,0 1 0,0-1 0,0 0-1,-1 1 1,1-1 0,0 1 0,-1-1-1,1 1 1,-1 0 0,0-1 0,1 1-1,-1 0 1,0 0 0,0 0 0,0 1-1,0-1 1,0 0 0,0 1 0,0-1 0,0 1-1,0 0 1,0-1 0,0 1 0,0 0-1,0 0 1,0 1 0,0-1 0,0 0-1,0 1 1,0-1 0,0 1 0,0-1-1,-2 2 1,-2 0-14,1 0-1,-1 1 1,0 0 0,1 0-1,0 0 1,0 0 0,0 1-1,0 0 1,-8 8-1,6-3 2,0 1 0,1 0 0,0 0 0,1 0-1,0 0 1,0 1 0,1 0 0,1 0-1,0 0 1,0 1 0,1-1 0,0 1 0,1-1-1,1 1 1,0-1 0,2 18 0,-2-26 5,1 0-1,0 0 1,0 0 0,0 0 0,0-1 0,0 1 0,1 0-1,-1 0 1,1-1 0,0 1 0,0-1 0,0 1 0,0-1-1,0 0 1,0 0 0,1 0 0,-1 0 0,1 0 0,3 1-1,-2-1 0,0 0 0,1-1 0,0 0 0,-1 0 0,1 0 0,0 0 0,-1-1 0,1 1 0,0-1 0,0 0 0,6-2 0,1 0 28,-1 0 1,1-1 0,-1-1-1,0 0 1,0 0-1,0-1 1,-1 0 0,1-1-1,11-9 1,-12 6 59,-1 1 1,0-1-1,0-1 0,-1 0 1,0 0-1,-1-1 0,0 0 1,7-17-1,0-3 364,17-62-1,-48 211-763,16-111 322,1-1 0,-1 1 0,1 0-1,0-1 1,1 1 0,-1-1-1,1 1 1,4 12 0,-4-17-8,0-1 1,1 1-1,-1 0 0,1-1 1,-1 1-1,1-1 1,0 1-1,-1-1 1,1 0-1,0 0 0,0 1 1,0-1-1,0-1 1,0 1-1,0 0 0,0 0 1,1-1-1,-1 1 1,0-1-1,0 0 0,0 0 1,1 0-1,-1 0 1,0 0-1,0 0 1,0 0-1,1-1 0,-1 1 1,3-2-1,0 1-189,0 0-1,-1 0 1,1-1 0,0 1-1,0-1 1,-1-1 0,1 1-1,-1 0 1,5-5-1,-4 4-787,0-2 0,0 1 0,0-1 0,-1 1 1,0-1-1,6-9 0,4-14-6651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8.387"/>
    </inkml:context>
    <inkml:brush xml:id="br0">
      <inkml:brushProperty name="width" value="0.025" units="cm"/>
      <inkml:brushProperty name="height" value="0.025" units="cm"/>
    </inkml:brush>
  </inkml:definitions>
  <inkml:trace contextRef="#ctx0" brushRef="#br0">1 1 18610,'0'0'5028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9.108"/>
    </inkml:context>
    <inkml:brush xml:id="br0">
      <inkml:brushProperty name="width" value="0.025" units="cm"/>
      <inkml:brushProperty name="height" value="0.025" units="cm"/>
    </inkml:brush>
  </inkml:definitions>
  <inkml:trace contextRef="#ctx0" brushRef="#br0">236 63 5349,'0'0'7068,"1"-8"-3737,5-26-870,-6 33-2344,0 0 0,0 1 0,0-1 0,0 0 0,0 0 0,-1 0 0,1 1 1,0-1-1,0 0 0,-1 0 0,1 0 0,0 1 0,-1-1 0,1 0 0,0 1 0,-1-1 0,1 0 0,-1 1 0,1-1 0,-1 0 0,0 1 0,1-1 0,-1 1 0,0-1 0,1 1 0,-1 0 0,0-1 0,1 1 0,-1 0 0,0-1 0,0 1 0,1 0 0,-1 0 0,0-1 0,0 1 1,0 0-1,-1 0 0,-31 1 572,29 0-530,-4 1-133,0 0-1,0 0 1,0 1 0,0 0 0,1 0-1,-1 1 1,1 0 0,0 0 0,0 1-1,-11 9 1,0 2 8,0 1 0,-20 24-1,37-40-35,1 0 0,-1-1-1,0 1 1,0 0 0,1 0 0,-1-1-1,0 1 1,1 0 0,-1 0-1,1 0 1,-1 0 0,1 0 0,-1 0-1,1 0 1,0 0 0,-1 0-1,1 0 1,0 0 0,0 0 0,0 0-1,0 0 1,0 0 0,0 0-1,0 0 1,0 0 0,0 0 0,0 0-1,1 0 1,-1 0 0,0 0-1,1 0 1,-1 0 0,1 0 0,-1 0-1,1 0 1,-1 0 0,1 0 0,0 0-1,-1-1 1,1 1 0,0 0-1,0-1 1,0 1 0,-1 0 0,1-1-1,0 1 1,0-1 0,0 1-1,0-1 1,2 1 0,7 3-34,1-1 1,1 0-1,-1-1 0,13 2 1,5 1-12,-19-2 39,0 0-1,-1 1 1,1 0 0,-1 1 0,0 0 0,0 1 0,-1-1 0,11 10 0,-18-13 28,1-1-1,0 1 1,0-1-1,-1 1 1,1 0-1,-1 0 1,0 0-1,0 0 1,1 0 0,-1 0-1,0 0 1,-1 0-1,1 1 1,0-1-1,-1 0 1,1 0 0,-1 1-1,0-1 1,1 0-1,-1 1 1,-1-1-1,1 0 1,0 1 0,0-1-1,-1 0 1,1 1-1,-1-1 1,0 0-1,0 0 1,0 0 0,0 1-1,0-1 1,0 0-1,0 0 1,-1-1-1,1 1 1,-1 0 0,1 0-1,-1-1 1,0 1-1,0-1 1,-2 2-1,-3 4 66,-1-1 0,1 0 0,-1-1-1,-1 0 1,1 0 0,-1-1 0,1 0 0,-1 0-1,0-1 1,-1 0 0,1-1 0,-1 0 0,1-1-1,-1 1 1,1-2 0,-18 0 0,25 0-157,0-1 0,0 1 1,-1-1-1,1 0 0,0 0 1,0 0-1,0 0 0,0 0 1,0 0-1,0 0 0,0-1 0,1 1 1,-1-1-1,0 1 0,1-1 1,-1 0-1,1 0 0,0 0 1,-1 0-1,1 0 0,0 0 1,0 0-1,0 0 0,0 0 1,1 0-1,-1 0 0,1-1 0,-1 1 1,1 0-1,0 0 0,0-1 1,0 1-1,0-5 0,0 1-666,1 0-1,-1 0 0,1 0 1,1 0-1,-1 0 0,1 0 1,0 0-1,0 0 0,0 0 1,1 1-1,6-9 0,15-15-4749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9.468"/>
    </inkml:context>
    <inkml:brush xml:id="br0">
      <inkml:brushProperty name="width" value="0.025" units="cm"/>
      <inkml:brushProperty name="height" value="0.025" units="cm"/>
    </inkml:brush>
  </inkml:definitions>
  <inkml:trace contextRef="#ctx0" brushRef="#br0">9 250 8712,'0'0'3689,"9"-1"155,-8 0-3689,16-2 1215,0-1 0,0 0 0,-1-1 0,19-9-1,-32 13-1339,0-1 0,1 1-1,-1-1 1,0 1 0,0-1-1,0 0 1,-1 0 0,1 0-1,0-1 1,-1 1 0,0 0-1,1-1 1,-1 0 0,0 1 0,0-1-1,0 0 1,-1 0 0,1 0-1,-1-1 1,0 1 0,0 0-1,0 0 1,0-1 0,0 1-1,-1-1 1,1 1 0,-1 0-1,0-1 1,0 1 0,0-1-1,-1-4 1,0 7 27,0-1-1,0 1 1,0-1 0,-1 1-1,1 0 1,0-1 0,0 1 0,-1 0-1,1 0 1,-1 0 0,1 0-1,-1 0 1,1 0 0,-1 0 0,0 1-1,1-1 1,-1 1 0,0-1-1,0 1 1,1-1 0,-1 1 0,0 0-1,0 0 1,1 0 0,-1 0-1,-2 0 1,-2 0-16,0 0 0,0 1 0,0-1-1,0 1 1,1 0 0,-1 1 0,-5 1 0,6 0-42,0 0 0,0 1-1,0-1 1,1 1 0,0 0 0,-1 0 0,2 1 0,-1-1 0,0 1 0,1 0 0,0 0 0,0 0 0,0 0 0,1 0 0,0 1 0,0-1 0,0 1-1,-1 8 1,-1 6 10,0 1 1,2 0-1,-1 36 0,3-55-8,0-1 0,0 1 0,1 0 0,-1-1 0,0 1 0,0-1 0,1 1 0,-1 0 0,1-1 0,-1 1 0,1-1 0,0 1 0,-1-1 0,1 0 0,0 1 0,0-1 0,0 0 0,0 1 0,0-1 1,1 0-1,-1 0 0,0 0 0,0 0 0,2 1 0,0-1 5,1 0 0,-1 0-1,0 0 1,0 0 0,1 0 0,-1-1 0,1 1 0,-1-1 0,0 0 0,1 0 0,3-1 0,3 0-63,-1-1 0,1 0 0,0 0 0,-1-1 1,0-1-1,0 1 0,14-9 0,-10 3-528,0 0 0,0-1 0,-1-1 0,-1 0 0,0-1 1,0 0-1,-2-1 0,16-24 0,-15 20-1139,-1-1-1,-1-1 1,-1 0 0,-1 0 0,0 0-1,4-33 1,-3-1-3134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8.447"/>
    </inkml:context>
    <inkml:brush xml:id="br0">
      <inkml:brushProperty name="width" value="0.025" units="cm"/>
      <inkml:brushProperty name="height" value="0.025" units="cm"/>
    </inkml:brush>
  </inkml:definitions>
  <inkml:trace contextRef="#ctx0" brushRef="#br0">1 1 8392,'0'0'13581,"50"34"-12428,-31-15-224,8-1-289,2 0-287,3-2-257,5-3-32,1-2-1185,-4 0-1922,0-4-3203,-8-4-5893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0.036"/>
    </inkml:context>
    <inkml:brush xml:id="br0">
      <inkml:brushProperty name="width" value="0.025" units="cm"/>
      <inkml:brushProperty name="height" value="0.025" units="cm"/>
    </inkml:brush>
  </inkml:definitions>
  <inkml:trace contextRef="#ctx0" brushRef="#br0">91 0 10634,'0'0'7148,"-6"9"-6288,-5 13-191,2 0 0,0 1 0,1 0 0,1 0 0,-6 44 0,5-22 228,-9 60 904,16-94-1622,0 1 0,1 0 0,0-1 0,1 1 0,0-1 0,5 19 0,-5-28-169,-1 0 0,1 0 0,0 0 1,0 0-1,-1-1 0,1 1 0,1 0 1,-1 0-1,0-1 0,0 1 0,0-1 1,1 1-1,-1-1 0,1 1 0,-1-1 1,1 0-1,0 0 0,-1 0 0,1 0 1,0 0-1,3 1 0,-1-1 8,-1-1 1,0 1-1,1-1 0,-1 0 0,1 0 1,-1 0-1,1 0 0,-1-1 0,0 0 1,1 1-1,5-3 0,1-1 12,0-1 0,-1 0 0,0 0-1,0 0 1,0-1 0,-1-1 0,12-9 0,-12 6-11,0-1 1,-1 1-1,0-1 0,0 0 1,6-17-1,10-16-365,-17 99-385,-7-53 731,1-1 0,0 1 0,0 0 0,0 0-1,0 0 1,0-1 0,0 1 0,0 0 0,0 0 0,1-1 0,-1 1 0,1 0 0,-1 0 0,1-1 0,0 1-1,-1-1 1,1 1 0,0 0 0,0-1 0,0 0 0,0 1 0,1-1 0,-1 0 0,0 1 0,1-1-1,-1 0 1,0 0 0,1 0 0,0 0 0,-1 0 0,1 0 0,-1-1 0,1 1 0,0-1 0,3 2 0,3-3-1,1 1 0,-1-1 0,1 0 1,-1-1-1,1 0 0,13-5 1,-17 4 0,1 1 0,0 0 0,0 0 1,-1 1-1,1 0 0,0 0 0,1 0 1,-1 1-1,0 0 0,0 0 0,11 2 1,-16-2 69,0 0 1,-1 1-1,1-1 1,-1 0-1,1 0 1,0 1-1,-1-1 1,1 0-1,-1 0 1,1 0-1,0 0 1,-1 0-1,1 0 0,0 0 1,-1 0-1,1 0 1,0-1-1,-1 1 1,1 0-1,-1 0 1,1 0-1,-1-1 1,1 1-1,0 0 1,-1-1-1,1 1 1,-1 0-1,1-1 1,-1 1-1,0-1 1,1 0-1,8-24 1132,-7-43-564,-2 54-575,-2-12-6,1 19-65,1 0 0,-1 0-1,1 0 1,1 0 0,-1 0 0,4-12 0,-3 17-291,2 0-1,-1 0 0,0 1 1,0-1-1,0 1 0,1 0 1,-1-1-1,1 1 0,-1 1 1,1-1-1,-1 0 0,1 0 1,-1 1-1,1-1 0,3 1 1,12-4-4105,7-5-3395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0.955"/>
    </inkml:context>
    <inkml:brush xml:id="br0">
      <inkml:brushProperty name="width" value="0.025" units="cm"/>
      <inkml:brushProperty name="height" value="0.025" units="cm"/>
    </inkml:brush>
  </inkml:definitions>
  <inkml:trace contextRef="#ctx0" brushRef="#br0">90 120 3940,'-8'7'833,"2"1"189,1-1 13,0 0 0,-1-1 1,0 1-1,0-1 1,0-1-1,-1 1 0,0-1 1,-14 8-1,20-13-953,1 0-1,0 0 1,0 0-1,0 1 1,0-1-1,-1 0 1,1 0-1,0 0 1,0 0 0,0 0-1,0 0 1,-1 0-1,1 0 1,0 0-1,0 0 1,0-1 0,0 1-1,-1 0 1,1 0-1,0 0 1,0 0-1,0 0 1,0 0-1,-1 0 1,1 0 0,0 0-1,0 0 1,0-1-1,0 1 1,0 0-1,0 0 1,-1 0 0,1 0-1,0 0 1,0-1-1,0 1 1,0 0-1,0 0 1,0 0-1,0 0 1,0-1 0,0 1-1,0 0 1,0 0-1,0 0 1,0 0-1,0-1 1,2-12 1044,9-12-695,-2 12-129,1 1 0,0 0 0,1 1 0,19-16 0,-24 21-185,1 2 1,-1-1-1,1 1 1,0 0-1,0 0 1,0 1-1,0 0 1,0 1-1,1-1 1,14-2-1,-19 5-111,-1 0-1,1 1 1,-1-1-1,0 0 0,1 1 1,-1 0-1,0-1 1,1 1-1,-1 0 0,0 0 1,0 0-1,0 0 1,0 1-1,0-1 0,0 0 1,0 1-1,0 0 1,-1-1-1,1 1 0,-1 0 1,1 0-1,-1 0 1,1 0-1,-1 0 0,0 0 1,0 0-1,0 1 1,0-1-1,-1 0 0,1 0 1,0 5-1,3 9 30,-1 0 0,0 1 0,-1 23 0,-1-29-11,0 15-6,5 44 3,-5-65-20,0 0-1,0 0 0,1 0 0,-1-1 1,1 1-1,0 0 0,0-1 0,1 1 1,-1-1-1,1 0 0,4 5 0,-5-8 26,0 1 0,-1-1 0,1 0 0,0 0 0,0 0 0,0 0 0,0 0 0,0 0 0,0-1 0,0 1 0,0-1 0,0 1 0,0-1 0,0 0 0,0 0 0,0 0 0,0 0 0,1 0 0,-1 0 0,0 0 0,0-1 0,0 1 0,0-1 0,0 0 0,0 0 0,0 1 0,0-1 0,0 0 0,-1-1 0,1 1 0,0 0 0,0 0-1,-1-1 1,1 1 0,-1-1 0,2-1 0,6-6 205,-1 1 0,0-1-1,-1-1 1,12-19-1,-11 16-26,-2-1 0,0 0 0,-1 0 0,0 0 0,-1-1-1,-1 1 1,0-1 0,1-30 0,-4 40-152,0-1 0,-1 0 1,1 1-1,-1-1 0,0 0 0,-1 1 1,1-1-1,-1 1 0,0 0 0,0 0 1,-6-9-1,6 11-89,-1 0 0,1 0-1,-1 1 1,0-1 0,1 1 0,-1-1 0,-1 1 0,1 0 0,0 0 0,0 0-1,-1 1 1,1-1 0,-1 1 0,1 0 0,-1 0 0,0 0 0,0 0 0,1 1 0,-6-1-1,8 1-38,0 0 0,0-1 0,0 1-1,0 0 1,0 0 0,0 0-1,0 0 1,0 0 0,0 0-1,0 0 1,0 0 0,0 0 0,0 1-1,0-1 1,0 0 0,0 1-1,0-1 1,0 0 0,0 1-1,0-1 1,0 1 0,0 0 0,0-1-1,0 1 1,1 0 0,-1-1-1,0 1 1,0 0 0,1 0-1,-1 0 1,1 0 0,-1 0 0,1 0-1,-1-1 1,1 1 0,-1 0-1,1 0 1,0 1 0,0-1-1,-1 0 1,1 0 0,0 0 0,0 0-1,0 0 1,0 0 0,0 0-1,1 0 1,-1 0 0,0 0-1,0 0 1,1 1 0,0 2-369,0-1 0,0 0-1,1 1 1,0-1 0,-1 0 0,1 0 0,0 0 0,0 0 0,1 0-1,-1 0 1,0-1 0,1 1 0,0-1 0,4 3 0,24 9-4413,4-4-865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1.688"/>
    </inkml:context>
    <inkml:brush xml:id="br0">
      <inkml:brushProperty name="width" value="0.025" units="cm"/>
      <inkml:brushProperty name="height" value="0.025" units="cm"/>
    </inkml:brush>
  </inkml:definitions>
  <inkml:trace contextRef="#ctx0" brushRef="#br0">133 289 12107,'0'0'2349,"-10"0"-309,3 0-1796,0 0 1,0 0 0,1 1 0,-1 0 0,0 0-1,1 1 1,-1 0 0,-10 4 0,14-4-172,-1 0 1,1 0 0,0 0 0,0 0 0,0 0-1,0 1 1,0-1 0,1 1 0,-1 0 0,1 0-1,0 0 1,-1 0 0,2 1 0,-1-1 0,0 0-1,1 1 1,-1-1 0,1 1 0,0 0 0,-1 6-1,1-7-19,0 0 0,1-1 0,0 1 0,-1 0 0,1 0 0,0 0 0,0 0 0,1 0 0,-1 0 0,1 0 0,-1 0 0,1 0 0,0 0 0,0 0-1,0-1 1,1 1 0,-1 0 0,1-1 0,-1 1 0,1-1 0,0 1 0,0-1 0,0 0 0,2 2 0,-1-2 32,-1-1 1,1 0 0,0 0 0,0 0-1,-1 0 1,1 0 0,0 0 0,0-1-1,0 0 1,0 1 0,0-1 0,0 0-1,0 0 1,-1-1 0,1 1 0,0-1-1,0 1 1,0-1 0,0 0-1,-1 0 1,1 0 0,0 0 0,-1-1-1,1 1 1,2-3 0,0 1 51,0-1 0,0 0 0,0 0 1,-1-1-1,1 1 0,-1-1 0,-1 0 0,1 0 1,0 0-1,-1-1 0,0 0 0,-1 1 0,1-1 1,-1 0-1,2-7 0,-1 3-94,-1-1 1,0 1-1,-1-1 0,0 1 1,0-1-1,-1 1 1,-1-1-1,-2-13 0,3 23-61,0 0 0,0 1 0,0-1 0,0 0 0,0 0 0,-1 0 0,1 0 0,0 0 0,-1 1 0,1-1 0,-1 0 0,1 0 0,-1 1 0,1-1 0,-1 0 0,0 1 0,1-1 0,-2-1 0,-9 5-807,11-3 807,-1 1 0,1 0 0,0-1 0,-1 1 0,1 0 1,0 0-1,0-1 0,-1 1 0,1 0 0,0 0 0,0 0 0,0-1 0,0 1 0,0 0 0,0 0 0,0-1 0,0 1 1,1 0-1,-1 0 0,0 0 0,0-1 0,1 1 0,-1 0 0,0 0 0,1-1 0,-1 1 0,0 0 0,1-1 0,-1 1 1,1-1-1,0 1 0,-1 0 0,1-1 0,-1 1 0,1-1 0,0 0 0,-1 1 0,1-1 0,0 1 0,-1-1 1,3 1-1,-1 0 13,1 1 1,0-1 0,0 0 0,0 0 0,0 0 0,0 0 0,0 0-1,1-1 1,-1 1 0,0-1 0,0 0 0,0 0 0,1 0 0,-1 0-1,0-1 1,0 1 0,0-1 0,0 0 0,4-1 0,-1-1 14,-1 0 0,1 0-1,-1 0 1,0-1 0,0 0 0,-1 0 0,1 0 0,-1 0 0,7-9 0,-4 4 120,0-1-1,-1 0 1,0 0 0,-1 0 0,0-1-1,-1 0 1,0 0 0,0 0-1,-1 0 1,2-16 0,-5 24-62,-2-50 517,2 51-583,0 1 1,0 0-1,-1 0 0,1-1 1,0 1-1,-1 0 0,1 0 0,-1-1 1,0 1-1,1 0 0,-1 0 1,0 0-1,0 0 0,0 0 1,1 0-1,-1 0 0,0 0 0,0 0 1,-1 0-1,1 1 0,0-1 1,0 0-1,0 1 0,0-1 0,-1 1 1,1-1-1,0 1 0,0 0 1,-1-1-1,1 1 0,0 0 1,-1 0-1,1 0 0,0 0 0,-3 0 1,3 1-16,-1 0 1,1-1 0,-1 1-1,1 0 1,0 0-1,-1 0 1,1 0 0,0 0-1,0 0 1,0 0 0,-1 0-1,1 0 1,0 1-1,1-1 1,-1 0 0,0 1-1,0-1 1,0 1-1,1-1 1,-1 1 0,1-1-1,-1 3 1,-10 40-59,10-38 65,-2 13 9,0-1 0,1 1-1,0-1 1,2 1-1,2 23 1,-2-38-1,0-1 0,1 1 0,0 0 0,0 0 0,0-1 0,0 1 0,0-1 0,1 1 0,-1-1 1,1 1-1,0-1 0,0 0 0,0 0 0,0 0 0,1 0 0,-1 0 0,1 0 0,0-1 0,0 1 0,0-1 0,0 0 0,0 0 1,0 0-1,1 0 0,-1-1 0,1 1 0,-1-1 0,1 0 0,0 0 0,-1 0 0,1-1 0,5 1 0,-2-1 7,0 0-1,0-1 1,0 0 0,0-1-1,-1 1 1,1-1-1,0-1 1,-1 1-1,1-1 1,-1 0 0,0-1-1,0 1 1,0-1-1,0 0 1,-1-1 0,0 0-1,0 1 1,0-2-1,8-10 1,-6 8 42,-1-1-1,0 0 1,-1 0 0,1 0 0,-2-1 0,1 0-1,-2 0 1,1 0 0,-1 0 0,-1 0-1,0-1 1,1-18 0,-20 79 199,16-40-239,0-1 0,0 0-1,1 1 1,0-1 0,0 1 0,1-1 0,0 1-1,1-1 1,5 17 0,-5-23-23,-1 0 0,1 0-1,0 0 1,0 0 0,0 0 0,0 0-1,1 0 1,-1-1 0,1 1 0,0-1-1,-1 0 1,1 0 0,0 0 0,0 0 0,0 0-1,1-1 1,-1 1 0,0-1 0,0 0-1,1 0 1,-1 0 0,1-1 0,-1 1-1,1-1 1,-1 0 0,1 1 0,0-2 0,-1 1-1,6-1 1,-7 1-329,0-1 1,1 1-1,-1-1 1,0 1-1,0-1 1,0 0-1,0 0 0,0 0 1,0 0-1,0 0 1,-1 0-1,1 0 1,0-1-1,-1 1 0,1 0 1,0-1-1,1-3 1,18-16-6874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3.171"/>
    </inkml:context>
    <inkml:brush xml:id="br0">
      <inkml:brushProperty name="width" value="0.025" units="cm"/>
      <inkml:brushProperty name="height" value="0.025" units="cm"/>
    </inkml:brush>
  </inkml:definitions>
  <inkml:trace contextRef="#ctx0" brushRef="#br0">88 399 4068,'2'-5'1495,"0"0"0,0 0 1,0 0-1,-1 0 0,1-1 1,-1 1-1,-1 0 0,1 0 1,-1-9-1,0 13-1255,0 0 1,0 0-1,0-1 0,0 1 1,0 0-1,-1 0 0,1 0 1,0 0-1,-1 0 0,1 0 0,-1 0 1,1 0-1,-1 0 0,0 0 1,1 0-1,-1 0 0,0 0 1,0 0-1,-1-1 0,1 2-186,-1-1 0,1 1 1,-1-1-1,1 1 0,-1 0 0,1-1 0,-1 1 0,1 0 0,-1 0 0,1 0 0,-1 0 0,1 1 0,-1-1 0,1 0 0,-1 1 1,1-1-1,-1 1 0,1-1 0,-3 2 0,1 0-50,0 0 0,0 0 0,1 0 0,-1 0 0,0 1 0,1-1 0,0 1 0,-1 0 0,1 0 0,0 0 0,0 0 0,1 0 0,-1 0 0,1 0 0,-1 1 0,1-1 0,-1 6 0,-12 62-107,14-67 107,-1 5 22,-1-1-2,1 1 0,0-1 1,1 1-1,0-1 0,0 1 1,2 9-1,-1-16-22,-1 0 1,1-1-1,-1 1 0,1-1 0,0 1 0,0-1 1,-1 1-1,1-1 0,0 1 0,1-1 0,-1 0 1,0 0-1,0 1 0,0-1 0,1 0 0,-1 0 1,1 0-1,-1 0 0,1-1 0,-1 1 0,1 0 1,-1-1-1,1 1 0,-1-1 0,1 1 1,0-1-1,-1 0 0,1 1 0,0-1 0,0 0 1,-1 0-1,1-1 0,0 1 0,-1 0 0,1 0 1,3-2-1,0 1 13,1-1 1,-1 0-1,1-1 0,-1 1 1,0-1-1,0 0 0,0 0 1,0-1-1,-1 0 0,1 1 1,-1-1-1,0-1 1,0 1-1,0-1 0,-1 1 1,0-1-1,0 0 0,0 0 1,4-11-1,-1 4-20,-1-1 0,-1 0 0,0 0 0,0 0 0,-1-1 0,-1 1 0,1-23 0,-3 35-23,0 1 0,0-1 1,0 0-1,0 1 0,0-1 1,0 0-1,0 1 0,0-1 1,0 0-1,0 0 0,0 1 1,0-1-1,-1 0 0,1 1 1,0-1-1,0 1 1,-1-1-1,1 0 0,-1 1 1,1-1-1,0 1 0,-1-1 1,1 1-1,-1-1 0,1 1 1,-1-1-1,1 1 0,-1 0 1,0-1-1,1 1 0,-1 0 1,0-1-1,1 1 0,-1 0 1,1 0-1,-2-1 0,1 1-12,0 1 1,0-1-1,0 0 0,0 1 0,0-1 0,0 1 0,0-1 0,0 1 0,0-1 1,0 1-1,0-1 0,0 1 0,0 0 0,1 0 0,-1-1 0,0 1 0,1 0 0,-1 0 1,0 0-1,1 0 0,-1 0 0,1 0 0,-1 2 0,-2 5 8,0 1 1,1-1-1,0 1 0,0 0 0,0 15 1,2-22 23,0 0 0,-1 0 1,1 0-1,0 0 0,0 0 1,0-1-1,0 1 0,1 0 1,-1 0-1,0 0 0,1 0 1,0-1-1,-1 1 1,1 0-1,0 0 0,0-1 1,0 1-1,0-1 0,0 1 1,0-1-1,0 1 0,0-1 1,1 0-1,-1 1 0,1-1 1,-1 0-1,1 0 0,-1 0 1,1 0-1,0 0 0,-1 0 1,4 0-1,2-1-37,0 0 0,-1 0 0,1-1 1,-1 0-1,1 0 0,-1-1 0,0 0 0,0 0 0,0 0 0,0-1 0,0 0 1,0 0-1,0 0 0,-1-1 0,0 0 0,0 0 0,0 0 0,0-1 0,5-5 1,6-8-11,-1 0 1,0-2-1,23-40 0,-29 44 91,-2 0 0,1 0 0,-2-1-1,0 0 1,-1 0 0,-1 0-1,-1-1 1,0 0 0,-1 0 0,-1 1-1,-1-1 1,-3-32 0,3 49-31,0-1 1,0 0-1,-1 1 0,1-1 1,-1 0-1,1 1 0,-1-1 1,1 0-1,-1 1 0,0-1 1,1 1-1,-1-1 1,0 1-1,0 0 0,0-1 1,-1 1-1,1 0 0,0-1 1,0 1-1,-1 0 1,1 0-1,0 0 0,-1 0 1,1 1-1,-3-2 0,3 2 6,0 1 0,-1-1 0,1 0 0,0 1 0,-1-1 0,1 1 0,0-1 0,-1 1 0,1-1 0,0 1 0,0 0 0,0 0 0,0 0 0,0-1 0,0 1 0,0 0 0,0 0 0,0 1 0,0-1 0,0 0 0,1 0 0,-1 0 0,0 0 0,1 1 0,-1-1 0,1 0 0,0 1 0,-1-1 0,1 0 0,0 3 0,-9 30 232,1 0-1,-4 63 0,10-76-99,2-1 1,0 0-1,2 0 0,0 1 0,1-1 1,7 24-1,-7-33-129,2 0 0,-1 0 0,1-1 1,1 0-1,7 11 0,-11-17 12,1-1 0,-1 0 0,1 0 0,-1 0 1,1 0-1,0 0 0,0-1 0,0 0 0,1 1 0,-1-1 1,0 0-1,1 0 0,-1-1 0,1 1 0,0-1 0,0 0 0,-1 0 1,8 1-1,-10-2 23,1-1 0,-1 1-1,0-1 1,1 1 0,-1-1 0,1 1 0,-1-1 0,0 0 0,1 0 0,-1 0 0,0 0-1,0 0 1,0 0 0,0 0 0,0 0 0,0 0 0,0-1 0,0 1 0,0 0 0,-1-1-1,1 1 1,0 0 0,-1-1 0,1 1 0,-1-1 0,0 1 0,1-1 0,-1 1 0,0-1 0,0 1-1,0-1 1,0-2 0,1-64 315,-2 52-275,1 3-65,-1 0 1,-1 0-1,-4-19 1,6 30-32,0-1 1,-1 1-1,1 0 0,-1 0 0,1-1 1,-1 1-1,0 0 0,0 0 0,0 0 1,0 0-1,0 0 0,-1 0 0,1 0 1,0 0-1,-1 1 0,0-1 0,1 0 1,-1 1-1,0-1 0,0 1 0,0 0 1,0 0-1,0-1 0,0 1 0,0 1 1,0-1-1,-3-1 0,5 3-6,-1 0 0,0-1-1,0 1 1,1 0 0,-1-1 0,0 1-1,1 0 1,-1 0 0,1 0 0,-1 0-1,1 0 1,-1 0 0,1-1 0,0 1-1,-1 0 1,1 0 0,0 0 0,0 0 0,0 0-1,0 0 1,0 0 0,0 0 0,0 0-1,0 0 1,0 2 0,2 29-39,-2-30 42,0 1 8,1 1 0,0 0 0,0-1 0,0 1 0,0-1 0,1 1 0,0-1 0,-1 0 0,1 1 0,0-1 0,1 0 0,-1 0 0,0 0 0,1-1 0,0 1 0,-1-1 0,1 1 0,0-1 1,1 0-1,-1 0 0,0 0 0,0 0 0,1-1 0,-1 1 0,1-1 0,-1 0 0,1 0 0,0-1 0,0 1 0,-1 0 0,1-1 0,0 0 0,0 0 0,-1 0 0,1-1 0,0 1 0,-1-1 0,1 0 0,0 0 0,-1 0 0,1-1 0,-1 1 0,1-1 0,-1 0 0,0 1 0,0-2 0,0 1 0,0 0 0,0-1 0,4-4 0,-1-3 10,-1-1 0,0-1 1,0 1-1,-1-1 0,-1 1 0,0-1 1,2-21-1,-5 30-208,-4 59 140,-1 34 350,5-85-273,0 0 0,1 0-1,0 0 1,-1-1 0,2 1 0,-1 0 0,0 0-1,1-1 1,0 1 0,0 0 0,1-1-1,-1 0 1,7 8 0,-8-10-100,0-1 1,1 1-1,-1-1 1,1 0 0,-1 0-1,1 0 1,0 1-1,0-1 1,-1-1-1,1 1 1,0 0-1,0 0 1,0-1-1,0 1 1,0-1-1,0 0 1,0 1-1,0-1 1,0 0 0,0 0-1,0 0 1,0-1-1,0 1 1,0 0-1,3-2 1,-2 1-568,-1 0 0,1 0 1,0-1-1,-1 1 0,1-1 0,-1 0 1,1 0-1,-1 0 0,0 0 0,0 0 1,0 0-1,0 0 0,0-1 0,0 1 1,2-5-1,7-17-8852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3.543"/>
    </inkml:context>
    <inkml:brush xml:id="br0">
      <inkml:brushProperty name="width" value="0.025" units="cm"/>
      <inkml:brushProperty name="height" value="0.025" units="cm"/>
    </inkml:brush>
  </inkml:definitions>
  <inkml:trace contextRef="#ctx0" brushRef="#br0">1 0 17457,'0'0'5541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3.886"/>
    </inkml:context>
    <inkml:brush xml:id="br0">
      <inkml:brushProperty name="width" value="0.025" units="cm"/>
      <inkml:brushProperty name="height" value="0.025" units="cm"/>
    </inkml:brush>
  </inkml:definitions>
  <inkml:trace contextRef="#ctx0" brushRef="#br0">9 0 12876,'0'0'4992,"-1"11"-3663,-4 38 674,3 0-1,4 57 1,0-76-1665,2-1-1,1 0 1,0 0 0,3-1-1,13 38 1,-13-52-452,0 1 0,0-2 0,13 17 0,6 10-7608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6.066"/>
    </inkml:context>
    <inkml:brush xml:id="br0">
      <inkml:brushProperty name="width" value="0.025" units="cm"/>
      <inkml:brushProperty name="height" value="0.025" units="cm"/>
    </inkml:brush>
  </inkml:definitions>
  <inkml:trace contextRef="#ctx0" brushRef="#br0">0 252 4805,'0'0'15732,"8"-2"-14691,-1 0-905,-1 0 0,1 0 0,-1-1 0,0 0 0,0-1 1,0 1-1,0-1 0,-1 0 0,0 0 0,1-1 0,-1 0 0,-1 0 0,1 0 1,-1 0-1,0-1 0,0 1 0,5-12 0,25-57 900,-32 69-924,0 0 0,0 0 0,-1-1 0,0 1 0,0-1 0,-1 1 1,1-1-1,-1 1 0,0-1 0,-1 1 0,1-1 0,-3-8 0,3 14-101,0-1 0,-1 0 0,1 0 1,0 1-1,-1-1 0,1 0 0,-1 1 0,1-1 0,-1 0 0,1 1 0,-1-1 1,0 1-1,1-1 0,-1 1 0,0-1 0,1 1 0,-1 0 0,0-1 0,1 1 1,-1 0-1,0-1 0,0 1 0,0 0 0,1 0 0,-1 0 0,0 0 0,0 0 1,1 0-1,-1 0 0,0 0 0,0 0 0,0 0 0,1 0 0,-1 0 0,0 1 1,0-1-1,0 0 0,1 0 0,-1 1 0,0-1 0,1 1 0,-1-1 0,0 1 0,1-1 1,-1 1-1,1-1 0,-1 1 0,0 0 0,-3 2-24,1-1 0,0 1 0,0 0 0,0 0 0,0 0-1,1 0 1,-1 1 0,-2 4 0,0 7 4,1 1 1,0-1-1,1 1 0,1 0 1,1-1-1,0 1 0,1 16 1,0-31 6,0 1 0,0-1 0,0 1 0,1-1 0,-1 1 1,0-1-1,1 1 0,-1-1 0,1 0 0,-1 1 0,1-1 0,0 0 1,-1 1-1,1-1 0,0 0 0,0 0 0,0 0 0,0 0 0,0 0 1,0 0-1,0 0 0,0 0 0,1 0 0,-1 0 0,0-1 0,0 1 1,1 0-1,-1-1 0,1 1 0,-1-1 0,0 0 0,1 1 0,-1-1 0,1 0 1,-1 0-1,1 0 0,-1 0 0,1 0 0,-1 0 0,2-1 0,2 1 14,0-1 0,0 1 0,0-1 0,0-1-1,0 1 1,0-1 0,0 0 0,-1 0 0,1 0-1,7-6 1,37-43 110,-42 42-40,0 0-1,0 1 1,1 0 0,0 1 0,0 0-1,14-9 1,-21 15-78,0 1 0,0-1-1,0 1 1,0-1 0,0 1 0,0 0 0,1 0-1,-1-1 1,0 1 0,0 0 0,0 0-1,1 0 1,-1 0 0,0 0 0,0 0-1,0 1 1,1-1 0,-1 0 0,0 1 0,0-1-1,0 1 1,0-1 0,0 1 0,0-1-1,0 1 1,0 0 0,2 1 0,23 31 177,-24-30-171,0 1 0,0-1 1,1 1-1,-1-1 0,1 0 1,0 0-1,0 0 0,0 0 1,0-1-1,5 4 1,-6-5-1,1 0 0,-1-1 0,1 1 0,-1 0 0,1-1 0,-1 1 0,1-1 0,-1 0 0,1 0 0,-1 0 0,1 0 0,0-1 0,-1 1 0,1-1 0,-1 1 0,1-1 0,-1 0 0,0 0 0,1 0 0,-1 0 0,0 0 0,0-1 0,1 1 0,-1-1 0,0 1 0,-1-1 0,1 0 0,0 0 0,0 0 0,-1 0 0,1 0 0,-1 0 0,3-4 0,-2 3-3,0 0 0,0 0 0,0 0 0,0 1 0,1-1 0,-1 1 0,1 0 0,0-1 0,0 1-1,0 1 1,0-1 0,0 0 0,6-2 0,-8 4-72,0 0 0,-1 0 1,1 0-1,0 0 0,-1 0 0,1 0 0,0 0 0,0 0 0,-1 0 0,1 0 1,0 0-1,-1 0 0,1 0 0,0 1 0,-1-1 0,1 0 0,0 0 0,-1 1 0,1-1 1,-1 1-1,1-1 0,-1 0 0,1 1 0,5 8-7384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7.057"/>
    </inkml:context>
    <inkml:brush xml:id="br0">
      <inkml:brushProperty name="width" value="0.025" units="cm"/>
      <inkml:brushProperty name="height" value="0.025" units="cm"/>
    </inkml:brush>
  </inkml:definitions>
  <inkml:trace contextRef="#ctx0" brushRef="#br0">0 1 8488,'5'0'6630,"3"17"-5381,-3 9 33,4 3 543,3 7-415,4 5-513,-3 0-353,-1 3-352,3-4-160,-8 1-192,4-3-609,-4-7-223,-4-5 31,-1-5-385,-2-5-864,0-7-1281,-14-8-2178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7.388"/>
    </inkml:context>
    <inkml:brush xml:id="br0">
      <inkml:brushProperty name="width" value="0.025" units="cm"/>
      <inkml:brushProperty name="height" value="0.025" units="cm"/>
    </inkml:brush>
  </inkml:definitions>
  <inkml:trace contextRef="#ctx0" brushRef="#br0">42 328 3876,'-7'-14'5680,"6"13"-5648,-5-12 911,0 0 1,1-1-1,0 1 0,-5-28 1,9 37-680,1-1 0,-1 0 0,1 0 0,0 1 0,0-1 0,1 0 0,-1 0 0,1 0 0,0 1 0,0-1 0,1 0 0,-1 1 0,1-1 0,0 1 0,1 0 0,-1 0 0,0 0 0,1 0 0,0 0 0,0 0 0,0 1 0,5-5 0,9-5 193,0 1 0,1 1 0,1 1 0,-1 0 0,2 1 0,-1 1 1,1 1-1,41-9 0,-31 10-330,0 1-1,0 1 1,0 2-1,0 2 1,53 4 0,-81-4-148,1 0 1,0 1 0,0-1-1,0 0 1,-1 1 0,1 0 0,0 0-1,-1 0 1,1 0 0,-1 0-1,1 0 1,-1 1 0,1-1 0,-1 1-1,0-1 1,0 1 0,0 0-1,0 0 1,0 0 0,0 0 0,0 0-1,-1 1 1,1-1 0,-1 1-1,1-1 1,-1 1 0,0-1-1,0 1 1,0-1 0,-1 1 0,2 5-1,-2-3 21,-1 0-1,1 0 1,-1 0 0,0 0-1,0 0 1,0 0-1,-1-1 1,0 1-1,0 0 1,0-1 0,0 1-1,-1-1 1,1 0-1,-1 0 1,0 0-1,-7 7 1,-28 24 20,-2-1 0,-1-3 0,-76 46 0,179-97-10120,-30 1 3341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8.017"/>
    </inkml:context>
    <inkml:brush xml:id="br0">
      <inkml:brushProperty name="width" value="0.025" units="cm"/>
      <inkml:brushProperty name="height" value="0.025" units="cm"/>
    </inkml:brush>
  </inkml:definitions>
  <inkml:trace contextRef="#ctx0" brushRef="#br0">4 110 15214,'0'11'2648,"-1"30"-883,-1-2 1060,6 69 0,-4-106-2809,0-1-1,0 1 0,0-1 0,1 0 0,-1 1 1,0-1-1,1 1 0,-1-1 0,1 0 1,-1 1-1,1-1 0,0 0 0,-1 0 1,1 0-1,0 1 0,0-1 0,0 0 1,0 0-1,0 0 0,0 0 0,0-1 1,0 1-1,0 0 0,1 0 0,-1-1 1,0 1-1,0 0 0,1-1 0,-1 1 1,1-1-1,-1 0 0,0 0 0,2 1 1,-1-1-2,0-1 0,0 1 1,0-1-1,0 1 1,0-1-1,0 0 0,0 0 1,0 0-1,-1 0 0,1 0 1,0 0-1,-1 0 0,1-1 1,-1 1-1,1 0 1,-1-1-1,0 1 0,1-1 1,-1 0-1,0 1 0,0-1 1,1-3-1,2-5-9,0 1 1,-1-1-1,-1 0 0,0 0 1,0 0-1,-1 0 0,0 0 1,-1 0-1,0 0 0,0 0 1,-1 0-1,-1 0 0,0 0 1,0 0-1,-1 0 0,0 0 1,0 1-1,-1-1 0,-10-15 1,14 25-13,0 0 1,0-1-1,0 1 0,0 0 1,0 0-1,0-1 1,0 1-1,0 0 0,-1 0 1,1 0-1,0-1 1,0 1-1,0 0 0,0 0 1,-1 0-1,1-1 1,0 1-1,0 0 0,0 0 1,-1 0-1,1 0 1,0 0-1,0 0 0,-1-1 1,1 1-1,0 0 1,0 0-1,-1 0 0,1 0 1,0 0-1,0 0 1,-1 0-1,1 0 1,0 0-1,0 0 0,-1 0 1,1 0-1,0 0 1,0 0-1,0 1 0,-1-1 1,1 0-1,0 0 1,0 0-1,-1 0 0,1 0 1,0 0-1,0 1 1,0-1-1,-1 0 0,1 0 1,0 0-1,-4 20-117,4-16 117,0 0 1,0 0-1,0 0 1,1 0-1,0 0 1,0 0-1,0 0 1,0 0-1,3 6 1,-2-7 2,0-1 1,0 1-1,0-1 1,1 1 0,-1-1-1,1 0 1,-1 0-1,1 0 1,0-1 0,0 1-1,0-1 1,0 1-1,0-1 1,0 0 0,0 0-1,0 0 1,1 0-1,-1-1 1,0 0 0,1 1-1,-1-1 1,0 0-1,0-1 1,1 1-1,-1 0 1,0-1 0,1 0-1,-1 0 1,0 0-1,0 0 1,0 0 0,5-4-1,-2 2 20,0-1 0,0 0 0,0 0 0,-1 0 0,0-1 0,0 0 0,0 0 1,0-1-1,-1 1 0,0-1 0,0 0 0,-1 0 0,1 0 0,3-11 0,4-42 76,-6 25-163,-3 69-20,-2-9 49,-1-13 65,1 0-1,0 0 1,1 0-1,0-1 1,5 22 0,-5-32-16,0 1 1,0-1 0,0 1 0,0-1 0,0 0-1,1 1 1,-1-1 0,1 0 0,-1 0-1,1 0 1,0 0 0,0 0 0,0-1 0,0 1-1,0 0 1,0-1 0,0 0 0,1 1-1,-1-1 1,1 0 0,-1 0 0,0 0 0,1-1-1,0 1 1,-1-1 0,1 1 0,-1-1-1,1 0 1,0 0 0,-1 0 0,1 0 0,-1 0-1,5-2 1,-3 1 3,-1 0 1,1 0-1,0 0 1,0-1-1,0 0 1,-1 0-1,1 0 0,-1 0 1,0-1-1,1 1 1,-1-1-1,0 0 1,-1 0-1,1 0 0,0 0 1,-1 0-1,0 0 1,1-1-1,-1 0 0,-1 1 1,1-1-1,0 0 1,-1 0-1,0 0 1,0 1-1,1-8 0,2-9-9,-1 0 0,0-1-1,-1-36 1,-4 50-237,-2 23 175,-1 30 99,4-38-17,1 0-1,1 0 1,-1 0 0,1 0 0,0-1 0,1 1-1,0 0 1,5 11 0,-6-16-108,1-1 0,0 1-1,0-1 1,0 1 0,0-1 0,1 0 0,-1 0-1,1 0 1,-1 0 0,1 0 0,-1-1-1,1 1 1,0-1 0,0 0 0,0 0 0,0 0-1,0 0 1,0 0 0,0 0 0,0-1-1,0 0 1,0 0 0,1 0 0,4 0 0,-4 0-339,-1 0 1,0 0 0,0 0 0,0-1-1,0 1 1,0-1 0,0 1 0,0-1 0,0 0-1,0 0 1,0-1 0,-1 1 0,1-1-1,4-2 1,12-16-7429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8.793"/>
    </inkml:context>
    <inkml:brush xml:id="br0">
      <inkml:brushProperty name="width" value="0.025" units="cm"/>
      <inkml:brushProperty name="height" value="0.025" units="cm"/>
    </inkml:brush>
  </inkml:definitions>
  <inkml:trace contextRef="#ctx0" brushRef="#br0">1 69 12172,'0'0'9897,"9"-5"-9401,2-2-45,0 0-1,0-1 0,-1 0 0,0-1 0,12-12 1,-22 20-410,0 1 0,0 0 0,0 0 0,0 0 0,0 0 1,0-1-1,0 1 0,0 0 0,0 0 0,1 0 0,-1 0 0,0 0 1,0 0-1,0-1 0,0 1 0,0 0 0,1 0 0,-1 0 1,0 0-1,0 0 0,0 0 0,1 0 0,-1 0 0,0 0 0,0 0 1,0 0-1,0 0 0,1 0 0,-1 0 0,0 0 0,0 0 1,0 0-1,1 0 0,-1 0 0,0 0 0,0 0 0,0 0 0,0 0 1,1 0-1,-1 0 0,0 0 0,0 0 0,0 1 0,0-1 1,0 0-1,1 0 0,-1 0 0,0 0 0,0 1 0,5 13 652,-2 28-916,-3-30 423,1-4-633,1 46 1159,-2-52-1193,0 0 0,0 0 1,0 0-1,0-1 0,-1 1 0,1 0 0,-1 0 0,1 0 1,-1 0-1,0-1 0,0 1 0,-1 3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8.374"/>
    </inkml:context>
    <inkml:brush xml:id="br0">
      <inkml:brushProperty name="width" value="0.025" units="cm"/>
      <inkml:brushProperty name="height" value="0.025" units="cm"/>
    </inkml:brush>
  </inkml:definitions>
  <inkml:trace contextRef="#ctx0" brushRef="#br0">0 0 11018,'0'0'10122,"63"29"-10090,-33-24-1089,4-1-1057,4-2-1153,-4-1 2114,0-1-2595,0 0-704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8.714"/>
    </inkml:context>
    <inkml:brush xml:id="br0">
      <inkml:brushProperty name="width" value="0.025" units="cm"/>
      <inkml:brushProperty name="height" value="0.025" units="cm"/>
    </inkml:brush>
  </inkml:definitions>
  <inkml:trace contextRef="#ctx0" brushRef="#br0">189 1 10282,'0'0'7778,"-12"4"-5445,10-2-2258,-89 42 3373,83-39-3161,0-1 1,0 1 0,1 1 0,0-1 0,0 1 0,0 0-1,1 1 1,-1 0 0,2 0 0,-8 10 0,13-16-292,0-1 1,0 1 0,0-1-1,0 1 1,0-1-1,-1 1 1,1-1 0,1 1-1,-1-1 1,0 0 0,0 1-1,0-1 1,0 1-1,0-1 1,0 1 0,0-1-1,1 1 1,-1-1 0,0 0-1,0 1 1,1-1-1,-1 1 1,0-1 0,1 0-1,-1 1 1,0-1 0,1 0-1,-1 1 1,0-1 0,1 0-1,-1 0 1,1 1-1,-1-1 1,1 0 0,-1 0-1,0 0 1,1 0 0,-1 0-1,1 0 1,-1 1-1,1-1 1,-1 0 0,1 0-1,-1 0 1,1-1 0,-1 1-1,1 0 1,0 0 0,33 0-400,-25 0 234,40-2-212,-32 0 128,0 1-1,0 1 1,0 1 0,0 0 0,22 5-1,-37-6 244,-1 0 0,1 1-1,-1-1 1,1 1 0,-1 0-1,1-1 1,-1 1 0,0 0-1,1 0 1,-1 0 0,0 0-1,0 0 1,1 0 0,-1 0-1,0 1 1,0-1-1,0 0 1,-1 0 0,1 1-1,0-1 1,0 1 0,-1-1-1,1 1 1,-1-1 0,1 1-1,-1-1 1,1 1 0,-1 0-1,0-1 1,0 1 0,0-1-1,0 1 1,0 0-1,0-1 1,-1 1 0,1-1-1,0 1 1,-2 2 0,0 1 139,0 0 1,0 0-1,0 0 0,-1 0 1,0 0-1,0-1 0,0 1 1,-1-1-1,1 0 1,-6 5-1,-1-1 163,-1 1-1,0-1 1,-1-1 0,1 0-1,-21 8 1,24-12-604,1-1 0,-1 1 1,0-2-1,1 1 0,-1-1 0,-13 0 1,21-1 129,-1 1 0,1-1 0,-1 0 1,1 0-1,-1 0 0,1 0 0,-1 0 0,1 0 1,-1 0-1,1 0 0,-1 0 0,1-1 0,-1 1 1,1 0-1,-1 0 0,1 0 0,-1 0 0,1-1 1,-1 1-1,1 0 0,0-1 0,-1 1 0,1 0 1,-1-1-1,1 1 0,0 0 0,-1-1 0,1 1 1,0-1-1,-1 1 0,1 0 0,0-1 1,0 1-1,0-1 0,-1 1 0,1-2 0,-3-10-6560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9.616"/>
    </inkml:context>
    <inkml:brush xml:id="br0">
      <inkml:brushProperty name="width" value="0.025" units="cm"/>
      <inkml:brushProperty name="height" value="0.025" units="cm"/>
    </inkml:brush>
  </inkml:definitions>
  <inkml:trace contextRef="#ctx0" brushRef="#br0">0 215 10794,'0'0'12487,"12"4"-11516,-5-2-810,-3-1-90,-1 1-1,0-1 1,1 0-1,-1 0 1,1-1-1,0 1 1,-1-1 0,1 1-1,-1-1 1,1 0-1,0-1 1,-1 1-1,1 0 1,-1-1-1,1 0 1,-1 0-1,1 0 1,-1 0-1,1-1 1,-1 0-1,0 1 1,4-4-1,10-8 159,0-1 1,-2 0-1,23-26 0,-33 34-189,-1 1 0,0-1 1,0 0-1,0 0 0,-1-1 1,0 1-1,0-1 0,0 1 1,-1-1-1,0 0 0,0 0 1,-1 0-1,0 0 0,0-12 1,-1 18-39,0 0 1,0 0-1,-1 0 1,1 0 0,0 0-1,-1 0 1,1 0-1,-1 0 1,1 0 0,-1 0-1,1 0 1,-1 0-1,0 0 1,0 1 0,1-1-1,-1 0 1,0 0-1,0 1 1,0-1 0,0 0-1,0 1 1,0-1-1,0 1 1,0-1-1,0 1 1,0 0 0,0-1-1,0 1 1,0 0-1,0 0 1,0 0 0,0 0-1,0 0 1,-1 0-1,1 0 1,0 0 0,0 0-1,0 0 1,0 1-1,0-1 1,0 0-1,0 1 1,-1 0 0,-3 0-19,1 0 1,0 1 0,-1-1 0,1 1 0,0 0-1,0 0 1,0 1 0,1-1 0,-1 1 0,-3 3-1,-3 6 8,0 0-1,1 1 1,0 0-1,1 0 1,0 1-1,2 0 1,-1 1 0,2 0-1,0 0 1,1 0-1,0 0 1,1 0-1,1 1 1,0 0-1,1-1 1,3 31-1,-2-44 10,0 0 0,1 0 0,-1 1 0,1-1 0,0 0 0,0 0 0,0 0 0,0 1-1,0-1 1,0 0 0,1 0 0,-1-1 0,0 1 0,1 0 0,0 0 0,-1-1 0,1 1 0,0-1 0,4 3 0,-2-2-1,0 0 0,1-1-1,-1 1 1,0-1 0,1 0 0,-1 0 0,1-1 0,-1 1 0,9-1 0,-2-1 5,-1 1 0,0-2 0,0 0 1,0 0-1,0-1 0,0 0 0,0 0 0,15-9 0,4-7 15,-1-2-1,45-42 1,-8 6-20,-47 47 47,-9 16-10,-4 35 108,-3-2 147,-2-38-269,1 0 0,-1 0 1,0 0-1,0 0 0,0 0 0,1 0 1,-1 0-1,1 0 0,-1 0 0,1 0 0,-1 0 1,1 0-1,-1 0 0,1 0 0,0-1 1,-1 1-1,1 0 0,0 0 0,0-1 0,0 1 1,0 0-1,0-1 0,1 2 0,2-2 14,0 0 0,0 0 0,0 0 0,0 0 1,-1 0-1,1-1 0,0 0 0,0 1 0,0-1 0,0-1 0,-1 1 0,1-1 0,-1 1 0,1-1 0,-1 0 0,1 0 0,-1-1 0,0 1 0,4-5 0,11-9 17,-1 0-1,15-20 1,-17 19-48,3-5 14,-15 17-19,1 0 0,0 0 0,0 1 0,0-1 0,0 1 0,1 0 0,0 0 0,-1 0 0,1 1 0,1-1 0,5-2 0,-10 6-1,0 0 1,-1 0-1,1 1 1,-1-1 0,1 0-1,-1 0 1,1 0-1,0 1 1,-1-1-1,1 0 1,-1 1-1,1-1 1,-1 0-1,0 1 1,1-1-1,-1 0 1,1 1-1,-1-1 1,0 1-1,1-1 1,-1 1 0,0-1-1,1 1 1,-1-1-1,0 1 1,0 0-1,0-1 1,1 1-1,-1-1 1,0 1-1,0-1 1,0 1-1,0 0 1,0 0-1,3 26 114,-3-23-123,0 38 116,0 3-496,6-19-4470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0.622"/>
    </inkml:context>
    <inkml:brush xml:id="br0">
      <inkml:brushProperty name="width" value="0.025" units="cm"/>
      <inkml:brushProperty name="height" value="0.025" units="cm"/>
    </inkml:brush>
  </inkml:definitions>
  <inkml:trace contextRef="#ctx0" brushRef="#br0">104 207 11627,'0'0'5242,"0"-10"-2615,-1-32-300,2 41-2264,-1 1 0,0-1-1,0 0 1,0 0 0,0 0 0,0 0-1,0 0 1,0 1 0,0-1-1,0 0 1,0 0 0,0 0-1,0 0 1,-1 1 0,1-1 0,0 0-1,-1 0 1,1 0 0,0 1-1,-1-1 1,1 0 0,-1 1-1,0-1 1,1 0 0,-1 1 0,1-1-1,-1 1 1,0-1 0,1 1-1,-1-1 1,0 1 0,0-1-1,1 1 1,-1 0 0,0-1 0,0 1-1,0 0 1,0 0 0,1 0-1,-1 0 1,0-1 0,0 1-1,0 0 1,0 0 0,0 1 0,1-1-1,-1 0 1,0 0 0,0 0-1,0 1 1,1-1 0,-1 0-1,0 1 1,0-1 0,0 0 0,1 1-1,-1-1 1,0 1 0,1-1-1,-1 1 1,0 0 0,-36 33-91,33-28-42,0-1 0,0 0 0,1 1 1,0 0-1,1 0 0,-1 0 0,1 0 0,0 0 0,0 1 1,1-1-1,-1 10 0,28-47-437,-22 25 509,1 0 0,0 1 1,0-1-1,1 1 1,8-7-1,-13 11-9,0 1-1,1-1 1,-1 0 0,0 0-1,1 1 1,-1-1 0,0 1-1,1-1 1,-1 1 0,1 0 0,-1 0-1,0-1 1,1 1 0,-1 0-1,1 0 1,-1 0 0,1 0-1,-1 1 1,1-1 0,-1 0-1,1 1 1,-1-1 0,0 1-1,1-1 1,-1 1 0,0 0 0,1-1-1,-1 1 1,0 0 0,0 0-1,0 0 1,0 0 0,0 0-1,0 0 1,0 0 0,1 2-1,15 19 222,-1 1 0,-1 0 0,-1 1 0,-1 0 0,-2 2 0,0-1 0,-1 1 0,-2 1-1,-1-1 1,-1 1 0,-1 1 0,-1-1 0,-2 1 0,-1 48 0,-2-70-136,0 0 0,0-1 0,0 1 0,-1-1 0,0 1 1,0-1-1,0 1 0,-1-1 0,-5 8 0,7-11-68,0-1-1,1 0 1,-1 0-1,0 0 1,0 0 0,0 0-1,0 0 1,0-1 0,0 1-1,0 0 1,-1 0-1,1-1 1,0 1 0,0-1-1,-1 1 1,1-1-1,0 1 1,0-1 0,-1 0-1,1 0 1,0 0 0,-1 1-1,1-1 1,-1 0-1,1-1 1,0 1 0,-1 0-1,1 0 1,0-1-1,0 1 1,-1 0 0,1-1-1,0 0 1,0 1 0,-1-1-1,1 0 1,0 1-1,0-1 1,0 0 0,0 0-1,0 0 1,0 0-1,0 0 1,0 0 0,1 0-1,-2-2 1,-2-2-23,0 0 0,1 0 0,0 0 0,0-1-1,0 1 1,1-1 0,0 0 0,0 0 0,0 0 0,1 0 0,-1 0 0,1 0 0,1 0 0,-1 0-1,1 0 1,1-1 0,-1 1 0,1 0 0,0 0 0,0 0 0,1 0 0,-1 0 0,1 0-1,4-8 1,7-13-140,1 0-1,1 0 0,31-41 0,-30 46 99,6-10-32,2 1 46,-1-2-1,-2-1 0,-2 0 1,-1-2-1,14-38 0,-30 71 41,-1 1-1,0-1 1,0 0-1,-1 0 1,1 1-1,-1-1 1,1 0-1,-1 0 1,0 0 0,0 1-1,0-1 1,0 0-1,-1 0 1,1 0-1,-1 1 1,1-1-1,-1 0 1,0 1-1,0-1 1,0 0-1,-1 1 1,1-1-1,-1 1 1,1 0-1,-4-4 1,2 5 2,0-1 1,0 1-1,0 0 1,0-1 0,-1 1-1,1 1 1,0-1-1,-1 0 1,1 1 0,-1 0-1,1 0 1,0 0-1,-1 0 1,1 0 0,-1 1-1,1-1 1,0 1-1,-1 0 1,1 0-1,-6 3 1,1 0 13,0 0 1,0 1-1,1 0 1,0 0-1,0 1 0,0-1 1,1 2-1,0-1 1,0 1-1,0 0 0,1 0 1,0 0-1,0 1 1,-6 15-1,6-15 1,1 1 0,1 0 0,-1 0 0,2 1 0,-1-1-1,1 1 1,1-1 0,-1 1 0,2-1 0,-1 1 0,1 0 0,1 0 0,2 14 0,-2-22-31,0-1 0,0 1 0,-1-1 0,1 1 0,1-1 0,-1 0 0,0 0 0,0 1 0,0-1 0,1 0 0,-1 0 0,1 0 0,-1 0 0,1-1 0,-1 1 1,1 0-1,-1-1 0,1 1 0,0-1 0,-1 1 0,1-1 0,0 0 0,-1 1 0,1-1 0,0 0 0,-1 0 0,1 0 0,0-1 0,2 1 0,4-1-234,0 0 0,0 0 0,0-1 0,-1 0 0,9-3 0,-4-1-515,0 0 1,-1 0-1,0-1 1,0-1 0,0 1-1,15-17 1,24-34-7581,-26 22 1559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0.955"/>
    </inkml:context>
    <inkml:brush xml:id="br0">
      <inkml:brushProperty name="width" value="0.025" units="cm"/>
      <inkml:brushProperty name="height" value="0.025" units="cm"/>
    </inkml:brush>
  </inkml:definitions>
  <inkml:trace contextRef="#ctx0" brushRef="#br0">32 0 8616,'0'0'3988,"-5"9"-2851,-1 1-839,3-7-195,1 1-1,-1-1 1,1 1 0,0 0 0,0 0-1,0 0 1,1 0 0,-2 7-1,3-9-50,0 0 0,0-1 0,0 1-1,1 0 1,-1-1 0,0 1-1,1 0 1,0-1 0,-1 1-1,1-1 1,0 1 0,0-1-1,0 1 1,0-1 0,0 1-1,0-1 1,0 0 0,0 0-1,0 0 1,1 0 0,-1 0 0,0 0-1,1 0 1,-1 0 0,1 0-1,-1 0 1,1-1 0,0 1-1,2 0 1,51 16 1382,-29-13-1223,-13-2-172,0 1 0,0-1 0,-1 2 0,19 7-1,-29-10 7,-1-1 0,0 1 0,0 0 0,0 0 1,0 0-1,0 0 0,0 0 0,0 0 0,0 0 0,0 0 0,0 0 0,0 0 0,-1 0 0,1 1 0,-1-1 0,1 0 0,-1 0 0,1 1 0,-1-1 0,1 0 0,-1 1 0,0-1 0,0 1 0,0-1 0,0 0 0,0 1 0,0-1 0,0 1 0,0-1 0,-1 0 0,1 1 1,0-1-1,-1 0 0,1 1 0,-1-1 0,0 0 0,1 0 0,-1 0 0,0 1 0,-1 1 0,-2 3 251,-1 0 0,1 0 0,-1 0 0,0-1 0,-1 0 0,-7 7 0,9-9-167,-1 1-1,1-1 1,-1 0 0,0 0 0,0-1-1,-1 0 1,1 0 0,0 0 0,-1 0 0,1-1-1,-1 0 1,1 0 0,-1 0 0,0-1 0,-10 0-1,14 0-193,1-1 0,0 0 0,0 0 0,-1 0-1,1 0 1,0 0 0,0 0 0,0 0 0,0 0-1,0 0 1,1-1 0,-1 1 0,0 0 0,0 0-1,1-1 1,-1 1 0,1-1 0,-1 1 0,1 0-1,0-1 1,0 1 0,-1-1 0,1 1 0,0-1-1,0 1 1,1-3 0,1-42-3049,18-31-5950,-9 31 1200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1.317"/>
    </inkml:context>
    <inkml:brush xml:id="br0">
      <inkml:brushProperty name="width" value="0.025" units="cm"/>
      <inkml:brushProperty name="height" value="0.025" units="cm"/>
    </inkml:brush>
  </inkml:definitions>
  <inkml:trace contextRef="#ctx0" brushRef="#br0">1 1 11851,'0'0'4762,"2"8"-3561,23 84 1215,26 84 1046,-39-143-3067,0 0 0,2-2 0,22 36 0,-20-46-342,-22-55-629,-3 20 527,-1-1 1,0 1 0,-1 1-1,-1 0 1,-18-16 0,16 16 179,0-1 0,1-1 0,-20-28 1,37 41-85,0 1 1,0-1-1,0 1 1,0 0-1,0 0 1,0 1-1,0-1 1,0 1-1,0 0 1,6 0-1,-2 0-3,101-12-3349,-79 8-1457,49-15 0,-45 8-1105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2.177"/>
    </inkml:context>
    <inkml:brush xml:id="br0">
      <inkml:brushProperty name="width" value="0.025" units="cm"/>
      <inkml:brushProperty name="height" value="0.025" units="cm"/>
    </inkml:brush>
  </inkml:definitions>
  <inkml:trace contextRef="#ctx0" brushRef="#br0">95 266 9897,'0'0'7965,"-8"5"-6433,1 0-1216,1 0-1,-1 0 1,1 0-1,0 1 1,0 0 0,1 0-1,0 1 1,0 0-1,0 0 1,1 0-1,0 0 1,0 1-1,1-1 1,0 1-1,0 0 1,1 0-1,0 0 1,-1 12-1,5-20-296,1 1 0,0-1-1,0 1 1,0-1 0,-1 0-1,1 0 1,0 0 0,0-1 0,0 1-1,0-1 1,3 0 0,5-3 13,0 0-238,1 0-1,-1 0 1,1 1 0,0 1 0,0 0-1,0 0 1,0 2 0,0-1-1,1 1 1,13 3 0,-25-3 191,1 1 0,-1 0 0,0-1 0,0 1 0,0 0 0,0 0 1,0 0-1,0 0 0,-1 0 0,1 0 0,0 0 0,0 0 0,-1 0 0,1 0 0,-1 0 0,2 3 1,1 0 186,-2-18-91,3-43-993,-4 0 1,-2-1-1,-9-61 1,7 95 630,-2-47 1,36 91 1193,-21-14-879,37 22 55,-43-27-65,-1 1 1,0-1 0,0 0 0,0-1 0,1 1 0,-1 0 0,0-1 0,1 1 0,-1-1 0,1 0 0,-1 1 0,1-1 0,-1-1 0,0 1-1,1 0 1,-1 0 0,5-2 0,-7 1-35,1 1-1,0-1 1,0 0-1,-1 0 1,1 0-1,0 0 1,-1 0-1,1 0 1,-1 0-1,1 0 1,-1 0-1,1 0 1,-1 0-1,0 0 1,0 0-1,1 0 1,-1 0-1,0 0 1,0 0-1,0 0 1,0 0-1,0 0 1,-1 0-1,1-1 1,0 1-1,0 0 1,-1 0-1,1 0 0,-1-1 1,0-1 7,0 1 0,0-1 0,0 0 0,0 1 1,0-1-1,-1 1 0,1-1 0,-1 1 0,0 0 0,-1-3 0,2 5 0,0-1-1,1 0 1,-1 1 0,0-1-1,0 0 1,1 1 0,-1-1-1,0 1 1,0-1-1,0 1 1,0 0 0,0-1-1,0 1 1,1 0-1,-1 0 1,0 0 0,0-1-1,0 1 1,0 0 0,0 0-1,0 0 1,0 0-1,0 1 1,0-1 0,0 0-1,0 0 1,0 1 0,0-1-1,0 0 1,-1 1-1,1 1 6,0-1-1,0 1 0,0 0 1,0-1-1,0 1 1,0 0-1,0 0 0,1 0 1,-1-1-1,1 1 1,-1 0-1,1 0 0,0 0 1,-1 2-1,1 7 64,0-1 0,0 1 0,1-1 0,3 18-1,0-17 128,0 0-1,0 0 1,1 0 0,1 0-1,0-1 1,0 0-1,1 0 1,0 0-1,14 12 1,-16-16-100,0-1 1,1 0 0,0 0 0,0 0 0,0-1 0,0 0-1,1 0 1,0-1 0,0 1 0,0-2 0,0 1 0,0-1-1,1 0 1,-1 0 0,14 0 0,-19-2 179,-2-1-252,-1 0 0,1 0-1,-1-1 1,1 1 0,-1 0 0,1 0-1,-1 0 1,0-1 0,0 1-1,1 0 1,-1 0 0,0 0 0,0 0-1,0 1 1,0-1 0,0 0-1,0 0 1,0 0 0,-1 1 0,1-1-1,0 1 1,-2-1 0,-35-14-87,20 9 59,9 1 6,-5 1-47,1-1 1,0-1 0,1 0-1,-1-1 1,1-1 0,0 0 0,1 0-1,0-1 1,1 0 0,-16-19-1,25 28 97,0-1-1,1 0 0,-1 0 0,1 1 0,0-1 0,-1 0 0,1 0 1,0 0-1,-1 1 0,1-1 0,0 0 0,0 0 0,0 0 0,-1 0 1,1 0-1,0 0 0,0 0 0,1 0 0,-1 1 0,0-1 0,0 0 1,0 0-1,0 0 0,1 0 0,-1 0 0,1-1 0,1 0 20,-1 1 0,1-1 0,-1 1-1,1 0 1,0-1 0,-1 1 0,1 0-1,0 0 1,0 0 0,0 0 0,3-1-1,63-13 593,-55 13-600,31-4-44,23-4-346,-29-2-3164,-29 4-333,-8 0-2322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2.537"/>
    </inkml:context>
    <inkml:brush xml:id="br0">
      <inkml:brushProperty name="width" value="0.025" units="cm"/>
      <inkml:brushProperty name="height" value="0.025" units="cm"/>
    </inkml:brush>
  </inkml:definitions>
  <inkml:trace contextRef="#ctx0" brushRef="#br0">1 90 13773,'0'0'8584,"64"-13"-7495,-35 1-704,3 1-353,0-4-1121,-7-2-1890,3-4-5734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3.693"/>
    </inkml:context>
    <inkml:brush xml:id="br0">
      <inkml:brushProperty name="width" value="0.025" units="cm"/>
      <inkml:brushProperty name="height" value="0.025" units="cm"/>
    </inkml:brush>
  </inkml:definitions>
  <inkml:trace contextRef="#ctx0" brushRef="#br0">25 412 6758,'0'0'10496,"-5"-11"-8863,1 5-1417,2 4-162,1-1 0,-1 1 1,1 0-1,-1-1 1,1 1-1,0-1 1,0 0-1,0 1 1,0-1-1,0 0 1,1 0-1,-1 0 1,1 1-1,0-1 0,0 0 1,0 0-1,0 0 1,0 0-1,1 1 1,-1-1-1,1 0 1,0 0-1,0 1 1,0-1-1,0 0 1,0 1-1,2-4 1,9-9 553,-1 1 0,2 0 1,20-18-1,-29 29-518,-1 0-1,1 0 1,0 0-1,0 0 0,0 1 1,0 0-1,0 0 1,0 0-1,1 0 1,-1 0-1,1 1 1,-1 0-1,1 0 1,0 0-1,-1 1 0,1 0 1,0 0-1,0 0 1,6 1-1,-9 0-83,0-1-1,-1 1 1,1 0-1,-1 0 1,1 0-1,-1 0 1,0 1-1,1-1 1,-1 0-1,0 0 1,0 1-1,0-1 1,0 1-1,0-1 1,0 1-1,0-1 1,0 1-1,-1 0 1,1-1-1,-1 1 1,1 0-1,-1 0 1,1-1-1,-1 4 1,2 50 111,-3-42-78,0 12-12,-1-1 0,-7 29-1,4-29-44,2 0 0,-2 29 0,5-52 16,0-1-1,0 0 1,0 1-1,0-1 1,0 0-1,0 1 1,0-1-1,0 0 1,1 1-1,-1-1 1,0 0-1,0 1 0,0-1 1,0 0-1,0 1 1,1-1-1,-1 0 1,0 0-1,0 1 1,0-1-1,1 0 1,-1 1-1,0-1 0,0 0 1,1 0-1,-1 0 1,0 1-1,1-1 1,-1 0-1,0 0 1,1 0-1,-1 0 1,0 0-1,1 0 1,-1 0-1,0 1 0,1-1 1,-1 0-1,0 0 1,1 0-1,-1 0 1,0 0-1,1-1 1,-1 1-1,0 0 1,1 0-1,-1 0 1,0 0-1,1 0 0,-1 0 1,1-1-1,18-9-9,-1-8 24,-1 0-1,-1-1 0,0-1 1,-2 0-1,0-1 0,-1-1 1,17-42-1,-16 30-158,18-69 0,-34 124 128,1 0-1,1 1 1,1-1-1,1 0 1,7 31-1,-7-45 32,0 0 0,0 0-1,1-1 1,0 0 0,0 1 0,0-1-1,1 0 1,0 0 0,6 6 0,-7-9 21,0 0-1,0 0 1,0-1 0,0 0 0,1 1 0,-1-1 0,1 0 0,0-1 0,-1 1 0,1-1 0,0 1 0,0-1 0,0 0-1,0-1 1,0 1 0,0-1 0,5 0 0,-6 0 61,0 0-1,-1 0 1,1 0 0,0-1-1,-1 0 1,1 1-1,-1-1 1,1 0 0,-1 0-1,1-1 1,-1 1-1,1 0 1,-1-1 0,0 1-1,0-1 1,0 0 0,0 0-1,0 0 1,1-2-1,1-1-9,0-1-1,0 0 0,-1 0 0,0 0 0,0 0 0,-1-1 0,3-9 0,-1-6-34,0 0 0,-1 0 0,0-38 0,-3 48-43,-2-30 60,2 40-78,-1 1-1,1-1 1,0 0 0,-1 1 0,1-1-1,-1 1 1,0-1 0,1 1-1,-1-1 1,0 1 0,0 0-1,0-1 1,0 1 0,0 0-1,-1 0 1,1-1 0,0 1-1,0 0 1,-1 0 0,-2-1-1,4 2 3,-1 1 0,1-1-1,-1 0 1,1 0-1,-1 1 1,1-1-1,-1 1 1,1-1-1,-1 0 1,1 1 0,-1-1-1,1 1 1,0-1-1,-1 1 1,1 0-1,0-1 1,-1 1-1,1-1 1,0 1-1,0-1 1,0 1 0,-1 0-1,1-1 1,0 1-1,0 0 1,0-1-1,0 1 1,0-1-1,0 1 1,0 0 0,0-1-1,0 1 1,1 0-1,-1-1 1,0 1-1,0-1 1,1 1-1,-1 0 1,0 2 4,0 0 1,1 0-1,-1-1 0,1 1 1,0 0-1,-1-1 0,1 1 1,0 0-1,1-1 0,0 3 1,2-1 5,0 0 0,1-1 0,-1 0 0,1 0 0,0-1 0,-1 1 0,1-1 1,0 0-1,1 0 0,-1 0 0,0-1 0,0 0 0,1 0 0,-1 0 0,1-1 0,-1 0 1,0 0-1,1 0 0,-1 0 0,1-1 0,-1 0 0,0 0 0,1-1 0,-1 0 0,0 1 1,0-2-1,0 1 0,-1 0 0,1-1 0,0 0 0,-1 0 0,0-1 0,1 1 0,-1-1 1,-1 0-1,1 0 0,0 0 0,-1 0 0,0-1 0,0 1 0,-1-1 0,1 0 0,-1 0 0,0 0 1,0 0-1,0 0 0,-1-1 0,1-7 0,-1 11 8,-1 0-1,0 0 1,0 0 0,0 0 0,0 1-1,0-1 1,0 0 0,-1 0-1,1 0 1,-1 0 0,1 0-1,-1 0 1,0 1 0,1-1 0,-3-2-1,3 3-10,-1 0-1,0 1 0,1-1 0,-1 0 1,0 1-1,0-1 0,0 1 0,1-1 1,-1 1-1,0 0 0,0-1 1,0 1-1,0 0 0,0-1 0,1 1 1,-1 0-1,0 0 0,0 0 1,0 0-1,0 0 0,0 0 0,-2 0 1,1 1-10,-1 0 1,1 0-1,-1 0 1,1 0 0,0 0-1,-1 1 1,1-1 0,0 0-1,0 1 1,0 0-1,0 0 1,0-1 0,0 1-1,1 0 1,-1 1-1,1-1 1,-1 0 0,1 0-1,0 1 1,-1-1 0,1 3-1,-3 5 0,1 0 1,0 1-1,1-1 0,1 1 1,-1-1-1,2 1 0,0 20 1,1-30 11,-1 0 1,1 0-1,0 0 1,0 0-1,-1 0 1,1 0 0,0 0-1,0 0 1,0-1-1,0 1 1,0 0-1,0-1 1,0 1-1,1-1 1,-1 1 0,0-1-1,0 1 1,0-1-1,0 0 1,1 0-1,-1 0 1,0 1-1,0-1 1,1 0 0,-1-1-1,0 1 1,0 0-1,1 0 1,1-1-1,40-6 4,151-50-3,-193 57 6,0 0-1,0 0 1,0 0 0,0-1 0,0 1-1,0 0 1,0 0 0,0-1-1,-1 1 1,1 0 0,0-1 0,0 1-1,0-1 1,0 0 0,-1 1-1,1-1 1,0 1 0,-1-1 0,1 0-1,0 0 1,-1 1 0,1-1 0,-1 0-1,1 0 1,-1 0 0,1-1-1,-1 0 16,0 1 0,0 0 0,-1-1 0,1 1 0,-1 0 0,1-1 1,-1 1-1,1 0 0,-1 0 0,0-1 0,0 1 0,1 0 0,-1 0 0,0 0 0,0 0 0,-2-1 0,-55-39 669,47 34-637,-2-1-134,8 6-86,0 0 0,0-1-1,1 0 1,-1 0-1,1 0 1,0-1-1,0 0 1,0 1 0,0-1-1,-5-9 1,9 13-86,0-1 0,0 0 0,1 1 0,-1-1 0,1 0 0,-1 1 1,0-1-1,1 0 0,0 1 0,-1-1 0,1 1 0,-1-1 0,1 1 0,-1-1 0,1 1 1,0-1-1,0 1 0,-1 0 0,1-1 0,0 1 0,-1 0 0,1 0 0,0 0 1,0-1-1,-1 1 0,1 0 0,1 0 0,30-7-3787,-25 6 2071,30-7-4608,5-2 529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4.066"/>
    </inkml:context>
    <inkml:brush xml:id="br0">
      <inkml:brushProperty name="width" value="0.025" units="cm"/>
      <inkml:brushProperty name="height" value="0.025" units="cm"/>
    </inkml:brush>
  </inkml:definitions>
  <inkml:trace contextRef="#ctx0" brushRef="#br0">172 220 8584,'-9'1'7063,"1"0"-6683,0 0 0,0 0 0,1 1 0,-1 0 0,1 0 0,0 1 0,0 0 0,0 0 0,0 1 0,0 0 0,0 0 0,1 0 0,0 1 0,0 0 0,0 0 0,1 1 1,0 0-1,0 0 0,0 0 0,-5 9 0,7-8-220,-1 1 0,1-1 0,1 1 0,-1 0 0,1 0 1,1 1-1,0-1 0,0 0 0,0 16 0,1-23-155,0-1-1,0 1 0,0 0 1,0-1-1,1 1 0,-1 0 1,0-1-1,0 1 0,0 0 1,0-1-1,1 1 0,-1-1 0,0 1 1,1 0-1,-1-1 0,0 1 1,1-1-1,-1 1 0,1-1 1,-1 1-1,1-1 0,-1 1 1,1-1-1,-1 0 0,1 1 1,0-1-1,-1 0 0,1 1 1,0-1-1,24 0 70,-19-1-59,-1-1-1,0 0 1,1 0-1,-1 0 1,0 0-1,0-1 1,5-3 0,1-5 0,0 0 0,-1-1 0,0 0 0,-1-1 1,0 0-1,-1 0 0,-1-1 0,0 1 0,-1-2 1,0 1-1,5-21 0,-6 13 25,0-1-1,-1 0 1,-1 0-1,-1 0 1,-1-1-1,-4-43 1,-3 50-6,-2 15 188,7 3-206,-1 0 0,1 0 1,0 1-1,0-1 0,0 0 1,0 0-1,0 0 0,0 1 1,0-1-1,1 1 0,-1-1 1,0 0-1,1 1 0,-1-1 1,1 1-1,-1 1 0,-8 41 194,-4 60-1,11-84-70,2 0 0,0 0 1,1-1-1,2 1 1,5 28-1,-6-43-151,0 0 1,0-1-1,1 1 0,-1-1 1,1 1-1,0-1 0,0 0 0,1 0 1,-1 0-1,1-1 0,0 1 1,0-1-1,0 0 0,0 0 1,6 3-1,-7-5-211,-1 0-1,1 1 1,0-1 0,0 0-1,0 0 1,0-1 0,0 1-1,0-1 1,0 1-1,0-1 1,6 0 0,-7 0-162,0-1 1,0 1-1,0-1 0,0 0 1,-1 1-1,1-1 0,0 0 1,0 0-1,0 0 1,-1 0-1,1 0 0,0-1 1,-1 1-1,1 0 0,-1-1 1,1 1-1,-1-1 1,2-3-1,10-19-7436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9.152"/>
    </inkml:context>
    <inkml:brush xml:id="br0">
      <inkml:brushProperty name="width" value="0.025" units="cm"/>
      <inkml:brushProperty name="height" value="0.025" units="cm"/>
    </inkml:brush>
  </inkml:definitions>
  <inkml:trace contextRef="#ctx0" brushRef="#br0">12 106 9385,'0'0'6427,"-2"-9"-3512,-8-29-684,11 37-2112,-1-1 0,0 0 0,1 1 0,-1-1 0,0 0 0,1 1 0,0-1 0,-1 1 0,1-1 0,0 1 0,0-1-1,0 1 1,0 0 0,0-1 0,0 1 0,0 0 0,1 0 0,-1 0 0,0 0 0,1 0 0,-1 0 0,0 0-1,1 0 1,-1 1 0,1-1 0,0 0 0,1 0 0,45-12 1106,-46 12-1124,10-2 85,0 1 1,1 0 0,-1 1 0,0 0 0,1 1 0,-1 0-1,13 2 1,-24-2-189,0 1 0,0-1 0,0 0 0,0 0 0,0 1 0,0-1 0,0 1 0,0-1 0,0 1 0,0-1 0,-1 1-1,1-1 1,0 1 0,0 0 0,-1 0 0,1-1 0,0 1 0,-1 0 0,1 0 0,0 0 0,-1 0 0,1 0 0,-1 0 0,0 0 0,1 0-1,-1 0 1,0 0 0,0 0 0,1 0 0,-1 0 0,0 0 0,0 0 0,0 0 0,0 0 0,0 0 0,-1 0 0,1 0 0,0 0-1,0 0 1,-1 0 0,1 0 0,0 0 0,-1 0 0,1 0 0,-1 0 0,1-1 0,-1 1 0,0 0 0,1 0 0,-1 0 0,-1 1 0,-3 4 23,0 1 1,0-1-1,-1-1 1,0 1-1,-6 5 1,-21 10-67,23-15 14,0 0 0,1 0 0,0 1 0,0 0-1,0 1 1,1 0 0,-11 13 0,19-21 25,-1 1 1,1-1-1,0 1 0,-1-1 1,1 0-1,0 1 0,0-1 0,-1 1 1,1-1-1,0 1 0,0-1 1,0 1-1,0-1 0,0 1 0,0-1 1,0 1-1,0-1 0,0 1 1,0-1-1,0 1 0,0 0 1,0-1-1,0 1 0,0-1 0,0 1 1,0-1-1,1 0 0,-1 1 1,0-1-1,0 1 0,1-1 0,-1 1 1,0-1-1,1 1 0,-1-1 1,0 0-1,1 1 0,-1-1 0,1 0 1,-1 1-1,1-1 0,-1 0 1,0 0-1,1 0 0,-1 1 1,1-1-1,-1 0 0,1 0 0,-1 0 1,1 0-1,-1 0 0,1 0 1,0 0-1,37 1-197,-27-1 25,49-4-2109,1-9-3401,-17 0-1658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4.659"/>
    </inkml:context>
    <inkml:brush xml:id="br0">
      <inkml:brushProperty name="width" value="0.025" units="cm"/>
      <inkml:brushProperty name="height" value="0.025" units="cm"/>
    </inkml:brush>
  </inkml:definitions>
  <inkml:trace contextRef="#ctx0" brushRef="#br0">4 38 9801,'0'0'13645,"2"9"-12284,-1-7-1320,-1 0-3,0 1 0,1-1 0,-1 0 0,1 1-1,0-1 1,-1 0 0,1 0 0,0 1 0,0-1 0,1 0 0,-1 0-1,0 0 1,1 0 0,-1 0 0,1-1 0,-1 1 0,1 0 0,0-1-1,0 1 1,0-1 0,0 1 0,0-1 0,0 0 0,0 0 0,0 0-1,1 0 1,-1-1 0,0 1 0,0 0 0,1-1 0,-1 0 0,1 1-1,-1-1 1,0 0 0,1 0 0,3-1 0,-5 1-29,0-1 1,-1 1-1,1 0 1,0-1-1,0 1 1,-1-1-1,1 1 1,0-1-1,0 1 1,-1-1-1,1 0 1,-1 1-1,1-1 1,-1 0-1,1 1 0,-1-1 1,1 0-1,-1 0 1,0 0-1,1 1 1,-1-1-1,0 0 1,1 0-1,-1 0 1,0 0-1,0 0 1,0 1-1,0-1 1,0 0-1,0 0 1,0 0-1,0 0 1,-1 0-1,1 0 1,0 1-1,0-1 1,-1 0-1,1-1 1,-1 0 8,1 0 1,-1 1-1,0-1 1,0 0 0,0 0-1,0 0 1,0 1-1,0-1 1,0 0 0,0 1-1,-1-1 1,1 1-1,-1-1 1,1 1 0,-3-2-1,3 2-26,-1 1 0,1-1 1,-1 1-1,1-1 0,-1 1 0,1 0 0,-1-1 0,0 1 1,1 0-1,-1 0 0,1 0 0,-1 0 0,1 1 0,-1-1 1,1 0-1,-1 0 0,0 1 0,1-1 0,0 1 0,-1 0 0,1-1 1,-1 1-1,-1 1 0,1 0-24,0 1 0,0-1 0,0 0 0,0 0 0,1 1 0,-1-1 0,1 1 0,0-1 0,0 1 0,0 0 0,0-1 0,-1 5 0,1 0-31,-1 1 0,1-1 0,1 1 0,-1 0 0,1 0 0,0-1 1,1 1-1,0 0 0,2 8 0,-2-14 63,0 0-1,0 0 1,0-1-1,0 1 1,0 0-1,0-1 1,0 1 0,0-1-1,1 1 1,-1-1-1,0 0 1,1 1 0,-1-1-1,1 0 1,0 0-1,-1 0 1,1 0-1,0-1 1,0 1 0,0 0-1,-1-1 1,1 1-1,0-1 1,0 0-1,0 1 1,0-1 0,0 0-1,0 0 1,0 0-1,0 0 1,-1-1 0,1 1-1,0-1 1,0 1-1,0-1 1,0 1-1,0-1 1,-1 0 0,3-1-1,6-2 20,-1-1 0,1 0 0,-1 0-1,0-1 1,14-11 0,110-122 419,-133 139-434,0 0 1,1 0-1,-1 0 0,0-1 1,0 1-1,0 0 1,0 0-1,1 0 0,-1 0 1,0 0-1,0 0 1,0 0-1,1-1 0,-1 1 1,0 0-1,0 0 1,0 0-1,1 0 0,-1 0 1,0 0-1,0 0 1,1 0-1,-1 0 0,0 0 1,0 0-1,0 0 1,1 0-1,-1 0 0,0 1 1,0-1-1,0 0 1,1 0-1,-1 0 0,0 0 1,0 0-1,0 0 1,0 0-1,1 1 0,-1-1 1,0 0-1,0 0 1,0 0-1,0 0 0,0 1 1,1-1-1,-1 0 1,0 0-1,0 1 0,4 16 107,-3 30 0,-1-39-62,0-1 68,0 1 0,0-1 0,1 0 1,1 1-1,-1-1 0,5 12 0,-6-18-98,1 0 0,-1 0-1,1 0 1,-1 0-1,1 0 1,-1 0 0,1 0-1,0-1 1,0 1 0,-1 0-1,1 0 1,0-1 0,0 1-1,0 0 1,0-1-1,-1 1 1,1-1 0,0 1-1,0-1 1,0 1 0,2-1-1,-2 0-2,1 0-1,0 0 0,-1 0 1,1-1-1,0 1 0,-1-1 0,1 1 1,-1-1-1,1 0 0,-1 1 1,1-1-1,-1 0 0,1 0 1,-1 0-1,0 0 0,1 0 0,-1 0 1,2-3-1,40-42 9,-30 31-170,0 0 0,2 1-1,-1 1 1,2 0-1,23-15 1,-39 28 140,0-1 1,1 1-1,-1 0 0,0 0 1,0 0-1,1-1 0,-1 1 1,0 0-1,0 0 0,1 0 1,-1 0-1,0 0 0,1 0 1,-1 0-1,0 0 0,0 0 1,1 0-1,-1 0 1,0 0-1,1 0 0,-1 0 1,0 0-1,1 0 0,-1 0 1,0 0-1,1 0 0,-1 0 1,0 0-1,0 0 0,1 1 1,-1-1-1,0 0 0,0 0 1,1 0-1,-1 1 0,0-1 1,0 0-1,0 0 0,1 1 1,-1-1-1,0 0 1,0 0-1,0 1 0,0-1 1,1 1-1,-1 19-14,-11 24 65,8-37-223,1 0 1,0 0-1,1 1 0,0-1 1,0 1-1,0 8 0,9-22-5758,2-12 555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5.021"/>
    </inkml:context>
    <inkml:brush xml:id="br0">
      <inkml:brushProperty name="width" value="0.025" units="cm"/>
      <inkml:brushProperty name="height" value="0.025" units="cm"/>
    </inkml:brush>
  </inkml:definitions>
  <inkml:trace contextRef="#ctx0" brushRef="#br0">0 0 16592,'0'0'8103,"0"64"-8071,0-34-192,0 2-480,7 5-802,0 0-1120,4 2-1602,-5-1-2338</inkml:trace>
  <inkml:trace contextRef="#ctx0" brushRef="#br0" timeOffset="1">122 564 8360,'0'0'15406,"5"49"-12427,-2-44-1089,-1-4-993,4 1-673,-3-2-160,1 0-961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2.431"/>
    </inkml:context>
    <inkml:brush xml:id="br0">
      <inkml:brushProperty name="width" value="0.025" units="cm"/>
      <inkml:brushProperty name="height" value="0.025" units="cm"/>
    </inkml:brush>
  </inkml:definitions>
  <inkml:trace contextRef="#ctx0" brushRef="#br0">1 1 8584,'0'0'13768,"1"8"-13362,4 15 34,2 0 0,0 0 0,1-1 0,1 0 0,0-1 0,22 34 0,-26-47-370,1 0-1,0-1 1,0 1-1,0-1 0,1-1 1,0 1-1,1-1 0,0 0 1,-1-1-1,2 0 0,-1 0 1,1 0-1,-1-1 1,1-1-1,0 1 0,1-2 1,-1 1-1,0-1 0,20 2 1,17-4-2471,0-11-3894,-14-7-1985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2.772"/>
    </inkml:context>
    <inkml:brush xml:id="br0">
      <inkml:brushProperty name="width" value="0.025" units="cm"/>
      <inkml:brushProperty name="height" value="0.025" units="cm"/>
    </inkml:brush>
  </inkml:definitions>
  <inkml:trace contextRef="#ctx0" brushRef="#br0">345 1 17200,'0'0'1095,"-9"12"-124,-6 8-115,2 1-1,0 1 1,-19 45-1,-45 127 919,-30 85-835,84-209-1504,3 1 1,-10 74 0,25-71-2220,5-43-756,0-14-28,0-3-3906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7.821"/>
    </inkml:context>
    <inkml:brush xml:id="br0">
      <inkml:brushProperty name="width" value="0.025" units="cm"/>
      <inkml:brushProperty name="height" value="0.025" units="cm"/>
    </inkml:brush>
  </inkml:definitions>
  <inkml:trace contextRef="#ctx0" brushRef="#br0">56 515 5285,'0'0'14008,"-8"0"-12743,-5-1-806,-3 0 367,-2 1 3548,49-20-4107,286-171-112,-191 112-220,-38 22-165,-42 26-209,2 1 0,0 3 0,60-25 1,-99 50-316,7-4-1971,-12-5-7559,-4 4 2629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8.243"/>
    </inkml:context>
    <inkml:brush xml:id="br0">
      <inkml:brushProperty name="width" value="0.025" units="cm"/>
      <inkml:brushProperty name="height" value="0.025" units="cm"/>
    </inkml:brush>
  </inkml:definitions>
  <inkml:trace contextRef="#ctx0" brushRef="#br0">5 37 12236,'0'0'10164,"0"0"-10152,-1 0-1,1 0 1,0 0 0,0 0 0,-1-1 0,1 1-1,0 0 1,0 0 0,0 0 0,-1 0 0,1-1-1,0 1 1,0 0 0,0 0 0,-1-1 0,1 1-1,0 0 1,0 0 0,0-1 0,0 1 0,0 0-1,0 0 1,0-1 0,0 1 0,0 0 0,0 0-1,0-1 1,0 1 0,0 0 0,0-1 0,0 1-1,0 0 1,0 0 0,0-1 0,0 1 0,0 0-1,0-1 1,8-1 35,0 0 0,0 0-1,-1 1 1,1 0 0,0 0 0,12 1-1,15-3 22,9-4-28,70-1 0,-113 8-29,0 1-1,0-1 0,0 1 0,-1-1 1,1 1-1,0 0 0,0-1 1,-1 1-1,1 0 0,-1-1 0,1 1 1,0 0-1,-1 0 0,0 0 0,1 0 1,-1-1-1,1 1 0,-1 0 1,0 0-1,0 0 0,1 0 0,-1 0 1,0 0-1,0 0 0,0 0 0,0 0 1,0 0-1,0 0 0,0 0 1,-1 0-1,1-1 0,0 1 0,0 0 1,-2 2-1,-8 36 816,-1-19-265,0 0 0,-23 29 0,23-37-597,2 1 0,0 1-1,0 0 1,1 0 0,1 0 0,0 1-1,-7 24 1,13-13-2967,1-26 2804,0 1-1,0 0 1,1-1-1,-1 1 1,0 0-1,0-1 0,1 1 1,-1-1-1,0 1 1,1-1-1,-1 1 1,1-1-1,-1 1 1,1-1-1,-1 1 0,1-1 1,-1 0-1,1 1 1,-1-1-1,1 0 1,-1 1-1,1-1 1,0 0-1,-1 0 1,1 0-1,-1 0 0,1 1 1,0-1-1,-1 0 1,1 0-1,0 0 1,0 0-1,13 0-4967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8.708"/>
    </inkml:context>
    <inkml:brush xml:id="br0">
      <inkml:brushProperty name="width" value="0.025" units="cm"/>
      <inkml:brushProperty name="height" value="0.025" units="cm"/>
    </inkml:brush>
  </inkml:definitions>
  <inkml:trace contextRef="#ctx0" brushRef="#br0">324 2 11082,'0'0'11409,"-11"-1"-10993,-1 1-223,-1 2 0,1-1 0,-1 2 0,1 0 0,-1 0 0,1 1 1,0 0-1,1 1 0,-1 1 0,1 0 0,-14 10 0,7-5 115,1 1 0,0 1-1,1 1 1,-18 19 0,29-27-248,-1 0 0,2 0 0,-1 0 0,1 0 0,-1 1 0,2 0 0,-1 0 0,1 0 0,0 0 0,1 1 0,0-1 0,0 1 0,0-1 0,0 14 1,2-19-52,0 0 1,1 1 0,-1-1-1,1 0 1,0 0 0,0 1 0,0-1-1,0 0 1,0 0 0,0 0 0,1 0-1,-1 0 1,0 0 0,1-1 0,0 1-1,-1 0 1,1-1 0,0 1-1,0-1 1,0 0 0,0 0 0,0 1-1,0-1 1,0-1 0,1 1 0,-1 0-1,0 0 1,0-1 0,1 1 0,-1-1-1,4 0 1,12 3 6,1-2-1,-1 0 1,20-2-1,-20 1-111,3-1-918,0 0 0,37-8 0,4-11-6290,-37 7-714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9.537"/>
    </inkml:context>
    <inkml:brush xml:id="br0">
      <inkml:brushProperty name="width" value="0.025" units="cm"/>
      <inkml:brushProperty name="height" value="0.025" units="cm"/>
    </inkml:brush>
  </inkml:definitions>
  <inkml:trace contextRef="#ctx0" brushRef="#br0">51 22 1666,'0'0'13986,"-8"-4"-12165,2 1-1309,3 1-323,1 0 1,0 1-1,0-1 0,-1 1 1,1 0-1,-1 0 0,1 0 0,-1 0 1,0 0-1,1 1 0,-1-1 1,-3 1 1195,6 1-1291,0 1 0,0-1-1,1 0 1,-1 1 0,1-1 0,-1 1 0,1-1 0,-1 0 0,1 1 0,0-1 0,-1 0 0,1 0-1,0 0 1,0 1 0,0-1 0,2 1 0,10 10 297,0 0 0,1-1 0,1 0 1,0-1-1,20 10 0,91 38 67,-56-28-316,16 15-102,100 68 0,-66-37-238,-31-30 100,-65-35 94,0 1-1,-1 0 0,36 28 0,-56-36 15,0-1 1,0 1-1,-1 1 1,1-1 0,-1 0-1,0 1 1,0-1-1,-1 1 1,1-1-1,-1 1 1,0 0-1,0 0 1,-1-1-1,1 1 1,-1 0-1,0 0 1,-1 0-1,-1 9 1,2 5-126,0-18-451,3-5-997,0 0 1,-1-1-1,0 1 0,1 0 0,-2-1 0,1 0 0,0 1 0,1-10 0,1-6-6989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9.960"/>
    </inkml:context>
    <inkml:brush xml:id="br0">
      <inkml:brushProperty name="width" value="0.025" units="cm"/>
      <inkml:brushProperty name="height" value="0.025" units="cm"/>
    </inkml:brush>
  </inkml:definitions>
  <inkml:trace contextRef="#ctx0" brushRef="#br0">70 1 12812,'0'0'9588,"9"6"-8787,21 17-360,-9-8-83,-1 1 1,36 36-1,-50-46-339,-1 0 0,0 1 0,0-1 0,-1 1-1,0 1 1,0-1 0,-1 0 0,0 1 0,0 0 0,-1-1-1,0 1 1,0 0 0,0 0 0,-1 11 0,-1-5 138,-2 0 0,0 0 0,-1 0 0,0 0 0,-1 0 0,0-1 0,-1 1 0,-1-1 0,0-1 0,-1 1 0,0-1 0,-1 0 0,0 0-1,-1-1 1,-1 0 0,1-1 0,-2 0 0,1-1 0,-1 0 0,-1 0 0,0-1 0,0-1 0,0 0 0,-1 0 0,0-1 0,-21 6 0,19-9 793,7-4-3801,8 0 2510,0 0 0,0 1 0,0-1 0,1 0 0,-1 0 0,0 1 0,0-1 0,1 0 0,-1 0 0,0 1 0,1-1 0,-1 0 0,1 1 0,-1-1 0,1 1 0,-1-1 0,1 0 0,0 1 0,-1-1 0,1 1 0,0 0 0,-1-1 0,1 1 0,0 0 0,0-1 0,15-12-6215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30.444"/>
    </inkml:context>
    <inkml:brush xml:id="br0">
      <inkml:brushProperty name="width" value="0.025" units="cm"/>
      <inkml:brushProperty name="height" value="0.025" units="cm"/>
    </inkml:brush>
  </inkml:definitions>
  <inkml:trace contextRef="#ctx0" brushRef="#br0">385 69 5765,'0'-8'7485,"0"6"-7225,-1-1 0,1 0 1,0 1-1,-1-1 0,0 0 1,1 1-1,-1-1 0,0 1 1,-1-1-1,1 1 0,0 0 1,-1-1-1,1 1 0,-1 0 0,0 0 1,1 0-1,-4-2 0,2 2 3,0 0 1,-1 0-1,1 0 0,-1 1 0,1-1 0,-1 1 0,1 0 0,-1 0 0,0 1 0,0-1 1,1 1-1,-1 0 0,0 0 0,-7 0 0,2 2-91,-1 0 0,1 0 1,0 1-1,0 0 0,0 1 0,0 0 0,0 0 1,1 1-1,0 0 0,0 0 0,0 1 0,0 0 1,-12 13-1,4-3 127,2 1 0,0 0 1,0 1-1,2 1 0,-11 20 1,19-31-187,-1 1 0,2 1 1,-1-1-1,1 1 0,0-1 1,1 1-1,1 0 0,-1 0 0,1 0 1,1 11-1,0-17-113,0-1 0,1 0 0,-1 0 0,1 0 0,0 1 1,0-1-1,0 0 0,0 0 0,1 0 0,-1 0 0,1-1 0,0 1 0,0 0 0,0 0 0,0-1 0,0 0 0,0 1 1,1-1-1,-1 0 0,1 0 0,0 0 0,-1 0 0,1-1 0,0 1 0,0-1 0,0 0 0,0 0 0,0 0 0,0 0 1,1 0-1,-1-1 0,0 1 0,6-1 0,12 1-143,-1-2 1,0 0 0,0-1-1,34-9 1,-31 6 30,1 1 1,40-2 0,-63 6 126,0 0 0,0 0 0,0 0 0,0 0 1,0 1-1,0-1 0,0 0 0,0 0 0,0 1 1,0-1-1,-1 1 0,1-1 0,0 1 1,0-1-1,0 1 0,0-1 0,-1 1 0,1 0 1,0-1-1,-1 1 0,1 0 0,-1 0 0,1-1 1,-1 1-1,1 0 0,-1 0 0,1 0 1,-1 0-1,0 0 0,1-1 0,-1 1 0,0 0 1,0 0-1,0 0 0,0 0 0,0 0 0,0 0 1,0 0-1,0 0 0,0 0 0,0 0 1,0 0-1,-1 0 0,1 0 0,0 0 0,-1 0 1,1-1-1,0 1 0,-2 1 0,0 5 139,-1 0-1,0 0 1,0-1-1,-1 0 1,-6 10-1,-25 23 208,-2-1 1,-1-3-1,-2 0 0,-1-3 0,-76 46 1,116-78-371,-2 3-158,-1-1-1,0 0 1,0 1 0,-1-1 0,1-1-1,0 1 1,0-1 0,-1 1-1,-8 0 1,13-2 15,-1 0 0,1 0 0,0 0 0,0-1 0,-1 1 0,1 0 0,0 0 0,0-1 0,-1 1 0,1 0 0,0 0 0,0-1 0,0 1 0,-1 0 0,1 0 1,0-1-1,0 1 0,0 0 0,0-1 0,0 1 0,0 0 0,0 0 0,0-1 0,0 1 0,0 0 0,0-1 0,0 1 0,0 0 0,0-1 0,0 1 0,0 0 0,0-1 0,0 1 0,0-1 0,1-2-1442,-1-18-6916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9.513"/>
    </inkml:context>
    <inkml:brush xml:id="br0">
      <inkml:brushProperty name="width" value="0.025" units="cm"/>
      <inkml:brushProperty name="height" value="0.025" units="cm"/>
    </inkml:brush>
  </inkml:definitions>
  <inkml:trace contextRef="#ctx0" brushRef="#br0">124 21 12876,'0'0'3556,"-10"0"-919,5 0-2463,0 0 0,0 0 1,1 1-1,-1 0 0,0 0 0,0 0 1,1 0-1,-1 1 0,1 0 1,-1 0-1,1 0 0,0 0 0,0 1 1,0 0-1,0 0 0,0 0 0,1 0 1,-1 0-1,1 1 0,0-1 1,0 1-1,0 0 0,1 0 0,-1 0 1,1 1-1,0-1 0,0 0 1,0 1-1,1-1 0,0 1 0,0 0 1,0-1-1,0 6 0,1-7-138,0-1-1,0 0 0,1 1 0,-1-1 0,1 0 1,0 0-1,0 0 0,-1 0 0,1 1 0,1-1 1,-1 0-1,0-1 0,0 1 0,1 0 0,-1 0 1,1 0-1,0-1 0,-1 1 0,1-1 0,0 0 1,0 1-1,0-1 0,0 0 0,0 0 1,0 0-1,0 0 0,0 0 0,1-1 0,-1 1 1,0-1-1,0 1 0,1-1 0,-1 0 0,5 0 1,-4 0 3,1 0 0,0 0 0,0 0 0,-1 0 0,1-1 0,0 1 0,-1-1 0,1 0 1,0 0-1,-1-1 0,1 1 0,-1-1 0,0 0 0,0 1 0,1-1 0,-1-1 0,0 1 1,-1 0-1,1-1 0,0 0 0,4-5 0,-3 1-146,-1 0 0,0-1 0,0 0-1,0 1 1,-1-1 0,0 0 0,-1 0 0,0 0 0,0 0-1,-1 0 1,0 0 0,0-1 0,-2-13 0,1 21-135,1 0 0,-1 0 0,1 0 0,-1 1 0,1-1 0,-1 0 0,1 0 0,-1 0 0,0 1 0,1-1 0,-1 0 0,0 1 0,0-1 0,1 1 0,-1-1 0,0 1 0,0-1 0,0 1 0,0 0 0,0-1 0,1 1 0,-1 0 0,0-1 0,0 1 0,0 0 0,0 0 0,0 0 0,0 0 0,-2 0 0,-2 0-5913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35.223"/>
    </inkml:context>
    <inkml:brush xml:id="br0">
      <inkml:brushProperty name="width" value="0.025" units="cm"/>
      <inkml:brushProperty name="height" value="0.025" units="cm"/>
    </inkml:brush>
  </inkml:definitions>
  <inkml:trace contextRef="#ctx0" brushRef="#br0">291 1 4612,'0'0'6300,"-11"0"-6108,5 0-142,0 0 1,0 0-1,-1 1 0,1 0 1,0 1-1,1-1 0,-1 1 1,0 0-1,0 0 0,1 1 1,-1 0-1,1 0 0,0 0 1,0 1-1,0-1 0,0 1 1,1 0-1,-1 1 0,1-1 1,-7 10-1,-7 10 118,1 1 0,1 1 0,1 0 0,2 1 0,0 1 0,2 0 0,1 0 0,-11 52 0,10-26 161,4 1 0,1 0 1,4 107-1,5-122-290,1 1 1,3-1-1,1-1 0,1 1 1,31 74-1,-28-84-34,2 0 0,2-2 1,0 0-1,2-1 0,1 0 0,1-2 1,45 45-1,-54-60-16,1 0 1,1-1-1,-1 0 1,2-1 0,-1 0-1,1-1 1,0-1-1,0 0 1,1-1-1,0-1 1,26 5 0,-29-8 26,0 0 0,1 0 0,-1-1 0,0-1 0,1 0 1,-1-1-1,0 0 0,0-1 0,0 0 0,-1-1 0,1 0 1,-1-1-1,0 0 0,0-1 0,11-8 0,3-5 89,-1-1 1,0-1-1,-2-1 0,-1-1 0,-1-1 0,0-1 0,-2 0 1,-1-2-1,-2 0 0,0 0 0,11-33 0,-6 10 254,-3-1-1,-2-1 0,-3 0 0,-2-1 0,6-88 0,-14 113-24,-2-1 0,-1 1 0,-1 0 0,-1 0 0,-2 0 0,-1 0 0,-1 1 0,-20-51 0,22 66-280,-1 0 0,0 0 1,0 1-1,-2 1 0,1-1 1,-1 1-1,-1 0 1,0 1-1,0 0 0,-1 0 1,0 1-1,0 0 0,-1 1 1,0 0-1,0 0 1,-1 2-1,1-1 0,-2 2 1,1-1-1,0 2 0,-22-5 1,13 6-235,0 0 1,0 1-1,-1 1 1,1 1-1,0 0 1,0 2-1,0 1 1,-36 11-1,29-5-404,0 1 0,1 2 0,1 0 0,0 2 0,-40 31 0,60-41 50,-17 7-4799,16-11-1185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36.079"/>
    </inkml:context>
    <inkml:brush xml:id="br0">
      <inkml:brushProperty name="width" value="0.025" units="cm"/>
      <inkml:brushProperty name="height" value="0.025" units="cm"/>
    </inkml:brush>
  </inkml:definitions>
  <inkml:trace contextRef="#ctx0" brushRef="#br0">5500 8897 12236,'-11'1'3833,"9"-1"-3733,-10 1-218,0 0 0,0-1-1,0 0 1,0-1 0,0-1-1,0 0 1,0 0-1,1-1 1,-1-1 0,-17-7-1,-84-60 448,3-5 0,-104-94 0,68 52-227,87 72-264,-797-640 1011,51-60-1407,-72-201-525,50-44-840,649 754 2058,11-8 0,10-7-1,12-6 1,11-7 0,11-5 0,13-5 0,-105-402-1,182 539 127,6-1-1,7-1 0,6 0 0,6-238 1,13 280-114,5-1 1,4 2 0,4 0-1,4 1 1,5 1-1,3 1 1,65-135 0,-64 171-340,2 1 0,3 2 0,2 1 0,2 2 0,2 2 0,3 2-1,2 2 1,1 2 0,59-41 0,-60 53-1484,1 2-1,2 2 1,74-31-1,-105 54 689,-7 4-848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36.470"/>
    </inkml:context>
    <inkml:brush xml:id="br0">
      <inkml:brushProperty name="width" value="0.025" units="cm"/>
      <inkml:brushProperty name="height" value="0.025" units="cm"/>
    </inkml:brush>
  </inkml:definitions>
  <inkml:trace contextRef="#ctx0" brushRef="#br0">0 162 13741,'0'0'2877,"12"0"-2722,18-6-11,0-1 0,-1-1 0,0-1 1,-1-2-1,35-18 0,36-12 59,-70 30-380,0 1 0,1 2 0,0 1 0,1 2 0,-1 1 0,42-1 0,-67 5 146,0 0 0,0 0 0,0 1 0,0-1 0,1 1 0,-1 0 0,-1 1-1,1-1 1,0 1 0,0 0 0,0 0 0,-1 0 0,1 1 0,-1 0 0,0 0 0,0 0-1,0 0 1,0 1 0,0-1 0,-1 1 0,0 0 0,0 0 0,0 0 0,0 1 0,0-1-1,-1 1 1,0-1 0,0 1 0,0 0 0,-1 0 0,1 0 0,-1 0 0,0 0-1,0 7 1,1 9 186,-1 1 0,-1-1-1,-1 1 1,-1-1 0,-1 1 0,-1-1-1,0 0 1,-2 0 0,-1-1-1,-10 25 1,-16 26 970,-60 96 0,78-141-1105,2-3-34,9-15-102,0 1 0,-1-1 0,0-1-1,-1 1 1,1-1 0,-14 13 0,19-19 73,0-1 0,0 0 0,0 0 0,0 0 0,0 0 0,-1 0 1,1 0-1,0 0 0,0 0 0,0 0 0,0 1 0,0-1 0,0 0 0,0 0 0,-1 0 1,1 0-1,0 0 0,0 0 0,0 0 0,0 0 0,0 0 0,0 0 0,-1 0 1,1 0-1,0 0 0,0 0 0,0 0 0,0 0 0,0 0 0,0 0 0,-1 0 1,1 0-1,0 0 0,0 0 0,0-1 0,0 1 0,0 0 0,0 0 0,0 0 1,-1 0-1,1 0 0,0 0 0,0 0 0,0 0 0,0 0 0,0-1 0,0 1 1,0 0-1,0 0 0,0 0 0,0 0 0,0 0 0,0 0 0,0-1 0,0 1 1,0 0-1,0 0 0,0 0 0,0 0 0,0 0 0,0 0 0,0-1 0,-1-20-6336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49.541"/>
    </inkml:context>
    <inkml:brush xml:id="br0">
      <inkml:brushProperty name="width" value="0.025" units="cm"/>
      <inkml:brushProperty name="height" value="0.025" units="cm"/>
    </inkml:brush>
  </inkml:definitions>
  <inkml:trace contextRef="#ctx0" brushRef="#br0">1074 36 5157,'0'0'2066,"-10"-4"-1538,0 1-200,0-1 0,0 2 0,-1-1 0,1 2 0,-1-1 0,1 1 0,-1 1 0,0 0 0,1 0 0,-1 1 0,1 1-1,-1-1 1,-15 6 0,-28 19-158,0 2-1,2 3 0,1 2 0,2 1 0,1 4 0,2 1 1,1 2-1,3 2 0,1 2 0,3 1 0,1 2 1,-56 98-1,53-61-164,3 2 0,4 1 1,4 1-1,4 1 0,-14 101 1,17-48 53,-5 268-1,46 144-154,-11-440 36,4-1 1,6 0-1,48 166 0,-52-233 40,3 0 0,1-1 0,3-1 0,2-2 0,1 0 0,2-1 0,3-1 0,0-2 0,3-1 0,63 59 0,-75-81 36,1-1 0,0-1 0,1-1-1,1 0 1,0-2 0,0-1 0,1-1 0,0-1 0,1-1 0,0-1-1,0-1 1,0-1 0,1-2 0,-1 0 0,1-2 0,0 0 0,30-6-1,-21 1 80,1-2 0,-1-1-1,-1-2 1,0-1-1,0-1 1,-1-3-1,-1 0 1,0-2-1,-1-1 1,-1-2 0,48-41-1,-35 20-30,-3-3-1,-1-1 1,-2-2 0,-2-2 0,-3-1-1,-1-1 1,23-56 0,5-29 121,68-236 1,-74 178 131,-8-2 0,-9-2 0,-9-1 0,4-321 0,-31 408-31,-4 0 0,-6 1 0,-27-129 0,26 195-240,-2 0 1,-2 1 0,-2 1-1,-26-50 1,27 66 42,-1 0 0,-1 1-1,-1 0 1,-1 2 0,-1 0 0,-1 2 0,-27-22 0,27 28-86,-1 1 1,-1 0 0,0 2-1,-1 1 1,0 1-1,0 1 1,-2 1 0,1 1-1,-1 2 1,0 0-1,0 2 1,0 1 0,-30 1-1,9 2-1046,1 3 1,0 2-1,0 1 0,0 3 0,1 2 0,-80 29 0,43-6-2016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6.555"/>
    </inkml:context>
    <inkml:brush xml:id="br0">
      <inkml:brushProperty name="width" value="0.025" units="cm"/>
      <inkml:brushProperty name="height" value="0.025" units="cm"/>
    </inkml:brush>
  </inkml:definitions>
  <inkml:trace contextRef="#ctx0" brushRef="#br0">73 1 9225,'0'0'13426,"1"8"-12540,2 25-587,-1 0 0,-2 0 0,-2 0 0,-10 64 0,11-32-235,1-64-66,1 0-1,-1 0 1,1 0 0,-1-1 0,1 1 0,0 0 0,-1 0 0,1-1 0,0 1-1,0 0 1,-1-1 0,1 1 0,0-1 0,0 1 0,0-1 0,0 1 0,0-1-1,0 1 1,0-1 0,0 0 0,0 0 0,0 0 0,0 0 0,0 1 0,0-1-1,0 0 1,0-1 0,1 1 0,44 0-115,-29 0 82,-13 0 25,1 1 1,0 0-1,-1 0 0,1 0 0,0 0 1,-1 1-1,0 0 0,1 0 0,-1 0 0,0 0 1,0 1-1,0-1 0,0 1 0,-1 0 1,6 5-1,-8-6 26,1-1 0,-1 1 0,0 0 0,0 0 0,0-1 0,0 1 0,0 0 0,0 0 0,0 0 0,-1 0 0,1 0 0,-1 0 1,1 0-1,-1 0 0,0 0 0,0 0 0,0 1 0,0-1 0,0 0 0,0 0 0,0 0 0,-1 0 0,1 0 0,-1 0 0,0 0 0,0 0 0,1 0 0,-1 0 0,0 0 1,-1-1-1,1 1 0,0 0 0,0-1 0,-1 1 0,1 0 0,-3 1 0,-6 6 425,1-2 0,-1 1 0,-1-1 0,1-1 0,-1 1 1,-23 8-1,30-13-404,0 0 1,-1-1 0,1 1 0,-1-1-1,1 0 1,-1 0 0,0 0 0,1-1-1,-1 0 1,0 1 0,0-2 0,1 1-1,-1-1 1,0 1 0,1-1 0,-1 0 0,1-1-1,-1 1 1,1-1 0,0 0 0,-6-3-1,9 4-195,-1-1-1,0 1 0,1 0 0,0-1 0,-1 1 0,1 0 1,0-1-1,0 0 0,0 1 0,0-1 0,0 0 0,0 0 1,0 1-1,1-1 0,-1 0 0,1 0 0,-1 0 0,1 0 1,-1 0-1,1-3 0,1 3-291,-1 1 1,0-1 0,1 0-1,0 0 1,-1 0-1,1 1 1,0-1-1,0 0 1,0 1-1,0-1 1,0 1 0,0-1-1,1 1 1,-1-1-1,0 1 1,1 0-1,-1 0 1,1 0-1,-1 0 1,1 0 0,2-1-1,18-9-4835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7.022"/>
    </inkml:context>
    <inkml:brush xml:id="br0">
      <inkml:brushProperty name="width" value="0.025" units="cm"/>
      <inkml:brushProperty name="height" value="0.025" units="cm"/>
    </inkml:brush>
  </inkml:definitions>
  <inkml:trace contextRef="#ctx0" brushRef="#br0">10 162 15727,'0'0'4938,"10"-8"-3620,-10 8-1304,14-11 258,0 0 1,20-23-1,-30 31-158,-1 0 1,-1 0 0,1-1 0,0 1 0,-1-1-1,0 1 1,1-1 0,-2 0 0,1 0-1,0 0 1,-1 0 0,1 0 0,-1 0-1,-1 0 1,1-1 0,0 1 0,-1 0 0,0 0-1,0-1 1,-1-6 0,1 11-81,-1-1 0,1 0 0,-1 1 0,1-1 0,-1 0 1,1 1-1,-1-1 0,0 1 0,1-1 0,-1 1 0,0-1 0,1 1 0,-1-1 1,0 1-1,1 0 0,-1-1 0,0 1 0,0 0 0,0 0 0,1 0 0,-1 0 1,0-1-1,0 1 0,0 0 0,0 0 0,1 0 0,-1 1 0,0-1 0,0 0 1,0 0-1,1 0 0,-1 1 0,0-1 0,0 0 0,1 1 0,-1-1 0,0 1 1,0-1-1,1 0 0,-2 2 0,-28 19 78,23-11-104,1 0 1,0 1 0,0-1-1,1 1 1,1 0 0,-1 0-1,2 1 1,0-1 0,0 1-1,1-1 1,0 1 0,1 0-1,0 0 1,1 0 0,2 15-1,-2-25-5,1 0-1,-1 0 0,1 0 0,-1 0 0,1 0 1,0 0-1,0 0 0,0-1 0,0 1 0,0 0 0,0 0 1,0-1-1,1 1 0,-1-1 0,0 1 0,1-1 0,0 1 1,-1-1-1,1 0 0,0 0 0,0 0 0,1 1 1,2 0 3,0-1 0,0 1 0,-1-1 0,1 0 0,0-1 1,0 1-1,0-1 0,0 0 0,6 0 0,0-1 6,-1-1 0,1 0 0,-1 0 0,1-1 0,-1 0 0,0-1-1,0 0 1,11-6 0,-13 4-6,0 1-1,-1-1 0,1 0 1,-1-1-1,-1 0 0,1 0 1,-1 0-1,0-1 0,-1 0 1,0 0-1,0 0 0,-1-1 1,0 0-1,0 0 0,-1 0 1,0 0-1,-1 0 0,0-1 1,1-10-1,-28 76 80,23-48 45,-1-1-1,2 1 1,-1-1-1,1 1 1,0 0-1,1 0 1,-1-1-1,2 1 0,-1 0 1,4 14-1,-4-19-92,2 0 0,-1 0 0,0 0 0,1 0 0,-1 0 1,1 0-1,0 0 0,0-1 0,0 1 0,0 0 0,0-1 0,1 0 0,-1 0 0,1 0 0,0 0 0,-1 0 0,1 0 0,0 0 0,0-1 0,0 0 0,0 1 0,0-1 0,1 0 0,-1-1 0,0 1 0,0 0 0,4-1 0,2 1-173,0 0-1,0-1 1,0 0-1,0 0 1,0-1-1,8-1 1,-13 1-327,0 0 1,-1 0-1,1-1 1,-1 1-1,1-1 0,-1 0 1,0 1-1,1-1 1,-1-1-1,0 1 1,-1 0-1,1-1 1,0 0-1,-1 1 1,1-1-1,3-6 0,7-18-6210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7.351"/>
    </inkml:context>
    <inkml:brush xml:id="br0">
      <inkml:brushProperty name="width" value="0.025" units="cm"/>
      <inkml:brushProperty name="height" value="0.025" units="cm"/>
    </inkml:brush>
  </inkml:definitions>
  <inkml:trace contextRef="#ctx0" brushRef="#br0">0 1 16367,'0'0'10154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7.975"/>
    </inkml:context>
    <inkml:brush xml:id="br0">
      <inkml:brushProperty name="width" value="0.025" units="cm"/>
      <inkml:brushProperty name="height" value="0.025" units="cm"/>
    </inkml:brush>
  </inkml:definitions>
  <inkml:trace contextRef="#ctx0" brushRef="#br0">215 51 5541,'0'0'13634,"1"-8"-11210,0 4-2265,0-24 1331,-2 27-1439,0 1 1,1-1-1,-1 0 1,0 0-1,0 0 0,0 1 1,1-1-1,-1 0 1,0 1-1,0-1 1,0 1-1,0-1 1,0 1-1,0-1 1,0 1-1,-1 0 1,1 0-1,0-1 0,0 1 1,0 0-1,0 0 1,0 0-1,0 0 1,0 0-1,-1 0 1,1 1-1,0-1 1,0 0-1,-2 1 0,-6 2 49,0-1 0,0 1-1,1 1 1,-1-1-1,1 2 1,0-1-1,0 1 1,0 0 0,-12 11-1,0 2 209,-37 42 1,56-59-311,0 0 0,0 0 0,0 0 0,0 0 1,0 0-1,0 1 0,0-1 0,0 0 0,1 1 0,-1-1 1,0 0-1,1 1 0,-1-1 0,1 1 0,0-1 0,-1 1 1,1-1-1,0 1 0,0 2 0,1-3 1,-1 0 1,1 0-1,-1 0 0,1 0 0,0 0 1,-1-1-1,1 1 0,0 0 0,0 0 1,0-1-1,0 1 0,-1-1 0,1 1 1,0-1-1,0 1 0,0-1 0,0 1 1,0-1-1,0 0 0,0 0 0,2 1 1,10 0 7,0 0 0,0 0 1,24-3-1,-16 0 27,21 1-52,38-1 39,-75 2-25,1 1 0,-1-1 0,1 1-1,-1 0 1,0 1 0,1-1 0,-1 1 0,0 0 0,0 0 0,9 6 0,-13-7 9,0 0 0,1 0 0,-1 1 1,0-1-1,0 0 0,0 1 1,0-1-1,0 1 0,0-1 1,0 1-1,-1-1 0,1 1 0,0 0 1,-1-1-1,0 1 0,1 0 1,-1-1-1,0 1 0,0 0 0,0 0 1,0-1-1,0 1 0,0 0 1,0 0-1,-1-1 0,1 1 0,0 0 1,-1-1-1,0 1 0,1 0 1,-1-1-1,-1 2 0,-1 2 110,1 0 1,-1 0-1,-1-1 0,1 0 0,-1 1 1,1-1-1,-1-1 0,-9 8 0,-1-2 28,0 0-1,-1 0 0,0-1 1,0-1-1,-1-1 1,1 0-1,-2-1 0,1 0 1,0-2-1,-1 0 0,-21 1 1,38-4-194,0 0 0,-1 0 0,1 0 0,0 0 1,-1 0-1,1 0 0,0 0 0,-1 0 0,1 0 0,0 0 1,-1 0-1,1 0 0,0-1 0,-1 1 0,1 0 0,0 0 1,-1 0-1,1 0 0,0-1 0,0 1 0,-1 0 0,1 0 1,0-1-1,0 1 0,-1 0 0,1-1 0,0 1 0,0 0 1,0 0-1,0-1 0,0 1 0,-1 0 0,1-1 0,0 1 1,0 0-1,0-1 0,4-16-1729,14-15-1387,76-91-7510,-59 69 7058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8.316"/>
    </inkml:context>
    <inkml:brush xml:id="br0">
      <inkml:brushProperty name="width" value="0.025" units="cm"/>
      <inkml:brushProperty name="height" value="0.025" units="cm"/>
    </inkml:brush>
  </inkml:definitions>
  <inkml:trace contextRef="#ctx0" brushRef="#br0">34 70 10410,'4'-10'3881,"21"-49"2744,-23 70-2042,4 54-3812,-6-41-726,7 196 968,-4-191-884,1-1 0,1 0 0,1 0 0,2 0-1,17 42 1,-15-54-191,-9-25-95,-13-31-254,-38-30-494,38 56 835,1 0 0,0-1 1,1-1-1,1 1 0,1-2 1,-8-19-1,16 36 71,0-1-1,0 0 0,0 1 1,0-1-1,0 1 1,1-1-1,-1 1 1,0-1-1,0 1 1,1-1-1,-1 1 1,0 0-1,0-1 1,1 1-1,-1-1 1,0 1-1,1 0 1,-1-1-1,1 1 1,-1-1-1,1 1 1,-1 0-1,0 0 1,1-1-1,-1 1 1,1 0-1,-1 0 1,1 0-1,-1-1 1,1 1-1,0 0 1,-1 0-1,1 0 1,-1 0-1,1 0 1,-1 0-1,1 0 1,0 1-1,28-3-84,-25 3 74,98-6-3512,0-5-5768,-59 5 5676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8.741"/>
    </inkml:context>
    <inkml:brush xml:id="br0">
      <inkml:brushProperty name="width" value="0.025" units="cm"/>
      <inkml:brushProperty name="height" value="0.025" units="cm"/>
    </inkml:brush>
  </inkml:definitions>
  <inkml:trace contextRef="#ctx0" brushRef="#br0">133 71 9769,'0'0'13928,"-9"8"-12374,-5 4-1167,-5 6 279,-31 33-1,46-46-628,-1 0 0,1 1-1,1-1 1,-1 1-1,1 0 1,0 0 0,0 0-1,1 0 1,0 0 0,0 1-1,0-1 1,1 1-1,-1 7 1,2-13-36,1 0 0,0-1 0,-1 1 0,1-1 0,0 1 0,-1 0 0,1-1 0,0 1 0,0-1 1,0 1-1,-1-1 0,1 0 0,0 1 0,0-1 0,0 0 0,0 0 0,0 0 0,0 1 0,0-1 0,0 0 0,0 0 0,-1 0 0,1 0 0,0-1 0,0 1 0,0 0 0,0 0 0,0 0 0,0-1 1,0 1-1,0-1 0,0 0 0,36-9-52,-19 2 26,-1 1 0,2 1-1,-1 0 1,0 2 0,1 0 0,0 1-1,0 1 1,0 0 0,0 2 0,27 2-1,-45-2 93,-1 0-1,0 0 0,0 0 1,1 0-1,-1 0 0,0 0 1,1 0-1,-1 0 1,0 0-1,0 0 0,1 0 1,-1 0-1,0 0 0,0 0 1,1 0-1,-1 0 0,0 0 1,0 0-1,1-1 0,-1 1 1,0 0-1,0 0 0,1 0 1,-1 0-1,0-1 0,0 1 1,0 0-1,1 0 1,-1-1-1,0 1 0,0 0 1,0 0-1,0 0 0,0-1 1,0 1-1,0 0 0,1-1 1,-1 1-1,0 0 0,0 0 1,0-1-1,-2-17 731,-13-23-998,14 37 395,-18-35-169,15 32-140,-1-1 1,1-1 0,1 1 0,-1 0-1,1-1 1,1 0 0,0 0 0,-2-13-1,40 20-2324,17 3-455,17 1-2894,-25-6-1914,-27-1 4932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9.843"/>
    </inkml:context>
    <inkml:brush xml:id="br0">
      <inkml:brushProperty name="width" value="0.025" units="cm"/>
      <inkml:brushProperty name="height" value="0.025" units="cm"/>
    </inkml:brush>
  </inkml:definitions>
  <inkml:trace contextRef="#ctx0" brushRef="#br0">47 19 2370,'0'0'18818,"9"-3"-18423,-8 3-385,12-4 102,0 0 1,0 2-1,21-3 0,-31 4-102,-1 1 1,0 0-1,0 0 0,1 0 0,-1 1 0,0-1 0,1 0 0,-1 1 0,0-1 0,0 1 1,0 0-1,1 0 0,-1 0 0,3 2 0,-4-2-9,0 0 0,0 1 0,-1-1 0,1 0 0,0 0 0,-1 1 0,1-1 0,-1 0 1,0 1-1,1-1 0,-1 0 0,0 1 0,0-1 0,0 1 0,1-1 0,-2 0 0,1 1 0,0-1 0,0 1 0,0-1 0,-1 0 0,1 1 0,-1-1 0,1 1 0,-1-1 1,1 0-1,-2 2 0,-6 10 116,0-1 1,-1 0-1,0 0 1,-1-1-1,-1-1 1,1 1-1,-21 13 0,-6 9 129,8 5 438,23-16-26,6-21-631,0-1-1,0 1 1,0-1-1,0 1 1,1 0 0,-1-1-1,0 1 1,1-1 0,-1 1-1,0-1 1,1 1-1,-1-1 1,0 1 0,1-1-1,-1 1 1,1-1 0,-1 0-1,1 1 1,-1-1-1,1 0 1,-1 1 0,1-1-1,0 0 1,-1 0 0,1 1-1,-1-1 1,1 0-1,0 0 1,-1 0 0,2 0-1,11 2 49,0-1 0,1-1 0,-1 0 0,0-1-1,0 0 1,0-1 0,22-6 0,-21 4-1653,1-1 1,-1-1-1,23-12 0,-14 4-4993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9.081"/>
    </inkml:context>
    <inkml:brush xml:id="br0">
      <inkml:brushProperty name="width" value="0.025" units="cm"/>
      <inkml:brushProperty name="height" value="0.025" units="cm"/>
    </inkml:brush>
  </inkml:definitions>
  <inkml:trace contextRef="#ctx0" brushRef="#br0">65 120 4068,'-1'-10'3016,"1"4"-2609,-3-41 2983,3 41-2510,-1 0 0,-1 0 0,1 1 0,-1-1 0,0 0 0,0 1 0,-4-8 0,6 13-760,0 0 1,0 0-1,0 0 1,0-1-1,0 1 1,0 0-1,-1 0 1,1 0-1,0-1 1,0 1-1,0 0 1,0 0-1,-1 0 1,1 0-1,0-1 1,0 1-1,0 0 1,0 0-1,-1 0 1,1 0-1,0 0 1,0 0-1,0 0 1,-1 0-1,1 0 1,0 0-1,0-1 1,-1 1-1,1 0 0,0 0 1,0 0-1,-1 0 1,1 1-1,0-1 1,0 0-1,0 0 1,-1 0-1,1 0 1,0 0-1,0 0 1,-1 0-1,-5 11 1351,-2 14-1172,8-24-232,-7 35 678,0 1 0,3 0 0,0 55 1,4-82-708,0 0 1,0 1 0,2-1 0,-1 0-1,1 0 1,0 0 0,1-1 0,1 1-1,-1-1 1,1 1 0,1-1 0,0 0-1,0-1 1,1 1 0,0-1 0,0 0 0,14 13-1,-18-19 4,0-1 1,0 0-1,0 0 0,0 0 0,0 0 0,0 0 1,0 0-1,0 0 0,0-1 0,0 1 0,1-1 0,-1 1 1,0-1-1,0 0 0,0 0 0,1 0 0,-1 0 0,0 0 1,0 0-1,1-1 0,-1 1 0,0-1 0,0 0 0,0 0 1,0 1-1,0-1 0,0-1 0,0 1 0,0 0 1,0 0-1,0-1 0,2-2 0,5-4 138,0-2 0,-1 1 0,0-1 0,10-17 0,-10 16-171,-8 11-9,45-65-307,40-76 0,-82 132-474,-5 5-4994,-14 12-3785,-3 4 810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9.459"/>
    </inkml:context>
    <inkml:brush xml:id="br0">
      <inkml:brushProperty name="width" value="0.025" units="cm"/>
      <inkml:brushProperty name="height" value="0.025" units="cm"/>
    </inkml:brush>
  </inkml:definitions>
  <inkml:trace contextRef="#ctx0" brushRef="#br0">1 0 13357,'0'0'13324,"37"47"-12299,-16-42-865,3-3-160,2-2-1665,-2 0-3748,-1 0-11339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9.830"/>
    </inkml:context>
    <inkml:brush xml:id="br0">
      <inkml:brushProperty name="width" value="0.025" units="cm"/>
      <inkml:brushProperty name="height" value="0.025" units="cm"/>
    </inkml:brush>
  </inkml:definitions>
  <inkml:trace contextRef="#ctx0" brushRef="#br0">194 4 5445,'0'0'13891,"-10"-1"-12941,3 0-807,0 0-1,0 1 1,0-1 0,0 2 0,0-1 0,0 1-1,0 0 1,0 0 0,1 1 0,-1 0 0,0 0-1,1 1 1,-1 0 0,1 0 0,-8 6 0,-29 23 648,41-30-753,0 0 1,0 0 0,0 1-1,0-1 1,0 1-1,0-1 1,1 1-1,-1-1 1,1 1-1,0 0 1,0 0 0,0 0-1,0-1 1,0 1-1,1 0 1,-1 3-1,2-5-36,-1 0 0,1 0 0,-1-1 0,1 1 0,0 0 0,-1-1 0,1 1 0,0-1 0,-1 1 0,1-1-1,0 1 1,0-1 0,0 0 0,0 1 0,-1-1 0,1 0 0,0 0 0,0 1 0,0-1 0,0 0 0,0 0 0,0 0-1,0 0 1,-1 0 0,3-1 0,34 1 90,-27 0-73,30-2 29,-13 1-68,44 2 1,-66-1 12,0 1 1,0-1 0,0 1 0,0 0-1,0 0 1,-1 1 0,1 0 0,-1-1-1,1 2 1,-1-1 0,0 0 0,1 1 0,-1 0-1,0 0 1,5 5 0,-8-7 39,0 1 0,0-1 1,0 1-1,0-1 0,0 1 1,0-1-1,0 1 0,-1 0 1,1 0-1,0-1 0,-1 1 1,0 0-1,1 0 0,-1-1 0,0 1 1,0 0-1,0 0 0,0 0 1,0 0-1,0-1 0,-1 1 1,1 0-1,-2 3 0,0-1 87,0-1 0,0 1 0,0 0 0,-1-1 0,1 0 0,-1 1 0,0-1 0,0 0 0,-7 5 0,-4 1 113,1 0 1,-1-1-1,-1-1 0,-20 9 0,31-15-239,-42 14 218,44-14-250,-1 0 0,0-1 0,0 1 0,0-1 0,0 0 0,1 0 0,-1 0 0,0 0 0,0 0 0,0 0 1,0-1-1,0 1 0,-3-2 0,5 1-56,1 1 1,-1-1-1,1 0 0,-1 1 1,1-1-1,0 1 0,-1-1 1,1 0-1,0 1 0,0-1 1,-1 0-1,1 1 0,0-1 1,0 0-1,0 0 0,0 1 1,0-1-1,0 0 0,0 1 1,0-1-1,0 0 1,0 0-1,0 1 0,0-1 1,0 0-1,1 1 0,-1-1 1,1-1-1,10-19-2865,41-23-6330,-18 20 2483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0.347"/>
    </inkml:context>
    <inkml:brush xml:id="br0">
      <inkml:brushProperty name="width" value="0.025" units="cm"/>
      <inkml:brushProperty name="height" value="0.025" units="cm"/>
    </inkml:brush>
  </inkml:definitions>
  <inkml:trace contextRef="#ctx0" brushRef="#br0">56 226 12492,'0'0'10698,"-7"8"-10212,1-1-352,0 1 0,1 0 1,0 0-1,0 0 0,1 0 1,0 1-1,-4 11 0,7-17-119,0 0 0,0 0 0,1 0 0,-1 0-1,0 0 1,1 0 0,0 0 0,0 0 0,0 0 0,0 0-1,0 0 1,1 0 0,-1 0 0,1-1 0,0 1 0,0 0-1,0 0 1,0 0 0,1-1 0,-1 1 0,0 0 0,1-1-1,0 1 1,0-1 0,0 0 0,0 0 0,0 0 0,0 0 0,1 0-1,-1 0 1,0 0 0,5 1 0,-1 0-7,1 0 0,1 0 0,-1-1 1,0 0-1,1 0 0,-1-1 0,1 0 0,-1-1 0,1 1 1,0-1-1,-1-1 0,1 0 0,-1 0 0,1 0 1,-1-1-1,1 0 0,-1 0 0,0-1 0,0 0 0,0 0 1,10-7-1,-8 5-24,1-2 1,-1 1-1,0-1 1,-1-1-1,0 1 1,0-1-1,0-1 1,-1 0-1,0 0 1,-1 0-1,0-1 1,-1 1-1,9-21 1,-9 13 13,-1 0 1,0 0 0,-1 0-1,-1-1 1,-1 1-1,-1 0 1,-1-22 0,0 34 3,1-1 1,-1 1-1,-1-1 1,1 1-1,-1-1 0,0 1 1,0 0-1,0 0 1,-1 0-1,0 0 1,-5-7-1,6 10-2,-1-1 1,0 1-1,1 0 1,-1 0-1,0 0 0,0 1 1,0-1-1,0 0 1,0 1-1,0 0 0,0 0 1,-1 0-1,1 0 0,0 0 1,-1 1-1,1 0 1,0-1-1,-1 1 0,1 0 1,-6 1-1,2 1 4,1-1 0,0 1-1,0 1 1,0-1 0,0 1 0,0 0-1,1 0 1,-1 0 0,1 1 0,0 0-1,0 0 1,0 1 0,0-1 0,1 1-1,0 0 1,-5 7 0,4-6 43,1 0 0,0 0 0,0 1 0,1 0-1,-1 0 1,1 0 0,1 0 0,-1 1 0,1-1 0,1 1 0,-1-1 0,1 1 0,0 12 0,2-17-50,0-1 1,-1 1-1,1-1 0,0 1 1,0-1-1,1 1 1,-1-1-1,1 0 0,-1 0 1,1 0-1,-1 0 0,1 0 1,0 0-1,0 0 1,0-1-1,0 1 0,0-1 1,1 1-1,-1-1 0,0 0 1,1 0-1,-1 0 1,1 0-1,-1 0 0,1 0 1,-1-1-1,1 1 0,-1-1 1,4 0-1,14 3-156,0-2-1,37-1 0,-35-1 3,4 0 27,-15 0 88,0 1 1,1 0-1,-1 0 0,17 4 1,-26-4 51,1 1 0,-1-1 0,0 1 0,0 0 0,0 0 0,0 0 0,-1 0 0,1 0 0,0 0 0,0 0 0,0 0 0,-1 1 0,1-1 0,-1 1 0,1-1 0,-1 1 0,0 0 0,1-1 0,-1 1 0,0 0 0,0 0 0,0 0 0,-1 0 0,1 0 0,0 0 0,-1 0 0,1 0 0,-1 0 0,1 3 0,-3 38 479,1-36-389,0 0 0,1 0-1,0 1 1,0-1 0,1 0-1,0 0 1,2 12 0,-2-18-116,-1 0-1,1 0 1,0 0 0,-1-1 0,1 1 0,0 0 0,-1 0 0,1 0 0,0-1 0,0 1-1,0-1 1,0 1 0,-1 0 0,1-1 0,0 1 0,0-1 0,0 0 0,0 1 0,0-1-1,0 0 1,0 0 0,1 0 0,-1 1 0,0-1 0,0 0 0,0 0 0,0-1-1,0 1 1,0 0 0,0 0 0,0 0 0,0-1 0,0 1 0,0 0 0,0-1 0,0 1-1,0-1 1,0 1 0,0-1 0,0 0 0,35-26-3434,-2-18-5823,-20 19-1425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0.927"/>
    </inkml:context>
    <inkml:brush xml:id="br0">
      <inkml:brushProperty name="width" value="0.025" units="cm"/>
      <inkml:brushProperty name="height" value="0.025" units="cm"/>
    </inkml:brush>
  </inkml:definitions>
  <inkml:trace contextRef="#ctx0" brushRef="#br0">50 35 13645,'0'0'10799,"-7"9"-9608,1-1-859,0 1 1,1 0-1,0 0 1,-7 16-1,11-20-239,-1 0 0,0 0-1,1 0 1,0 0 0,1 0 0,-1 0-1,1 0 1,0 0 0,0 0 0,0 1-1,1-1 1,-1 0 0,1 0 0,3 7-1,-3-10-84,1 1 0,-1-1 0,1 0-1,0 1 1,0-1 0,0 0 0,0 0-1,0 0 1,0 0 0,0 0 0,1-1-1,-1 1 1,1-1 0,-1 0 0,1 1-1,0-1 1,0 0 0,-1-1 0,1 1-1,0 0 1,0-1 0,0 1 0,0-1-1,3 0 1,-2 0-3,1 0-1,-1 0 1,0 0-1,1-1 1,-1 1 0,0-1-1,0 0 1,0 0-1,1 0 1,-1-1-1,0 0 1,-1 0 0,1 0-1,0 0 1,6-5-1,-5 1-5,-1 0 0,1 0 0,-1 0 0,0 0 0,-1-1 0,1 0 0,-1 0 0,-1 0 0,3-10 0,9-57-464,-13 66 246,-2 20 207,0 1 0,1-1 0,0 0 0,0 0-1,1 1 1,1-1 0,0 0 0,1 0-1,8 21 1,-10-29 13,1 0-1,0 1 1,0-1-1,1 0 1,-1 0-1,1 0 1,0-1-1,0 1 1,0-1-1,0 0 1,1 1-1,-1-1 1,1-1-1,0 1 1,0 0-1,0-1 1,0 0-1,0 0 1,1 0 0,-1-1-1,0 1 1,1-1-1,-1 0 1,1 0-1,0-1 1,-1 0-1,1 1 1,0-1-1,5-1 1,-7 0 28,1 0 1,-1 0-1,0 0 1,0-1-1,1 1 1,-1-1 0,0 0-1,0 0 1,0 0-1,-1 0 1,1 0-1,0-1 1,-1 1 0,0-1-1,1 1 1,-1-1-1,0 0 1,-1 0-1,1 0 1,0 0-1,-1-1 1,0 1 0,1 0-1,-1-1 1,0-3-1,4-9 244,-1-1-1,-1 1 0,1-31 0,-3 39-291,-1 0 1,0 0-1,-1 0 0,1-1 0,-2 1 0,1 0 0,-1 0 0,0 1 0,-1-1 0,-3-7 0,5 13-680,10 4-6222,-3 0 4735,13 1-6025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1.756"/>
    </inkml:context>
    <inkml:brush xml:id="br0">
      <inkml:brushProperty name="width" value="0.025" units="cm"/>
      <inkml:brushProperty name="height" value="0.025" units="cm"/>
    </inkml:brush>
  </inkml:definitions>
  <inkml:trace contextRef="#ctx0" brushRef="#br0">197 73 4773,'0'0'11103,"6"-8"-7755,16-25-658,-21 33-2628,-1-1 0,1 0 1,-1 1-1,0-1 0,1 0 0,-1 1 1,0-1-1,0 0 0,1 0 0,-1 1 0,0-1 1,0 0-1,0 1 0,0-1 0,0 0 0,0 0 1,0 0-1,0 1 0,0-1 0,-1 0 1,1 1-1,0-1 0,0 0 0,-1 0 0,1 1 1,0-1-1,-1 0 0,1 1 0,-1-1 0,1 1 1,0-1-1,-1 1 0,0-1 0,1 0 1,-1 1-1,1 0 0,-1-1 0,0 1 0,1-1 1,-1 1-1,0 0 0,1-1 0,-1 1 0,0 0 1,1 0-1,-1 0 0,0 0 0,-1-1 1,-38-3 722,37 4-733,-3 0-53,-1 1 0,0-1 0,1 1 0,-1 0 0,0 1-1,1 0 1,0 0 0,-1 0 0,1 1 0,0 0 0,0 0-1,0 0 1,1 1 0,-1 0 0,1 0 0,0 1 0,0-1-1,-8 10 1,8-7-10,0 0 0,0 1-1,0-1 1,1 1-1,0 0 1,0 0 0,1 1-1,1-1 1,-1 1-1,1 0 1,0-1 0,1 1-1,0 16 1,1-23 10,0 1-1,0-1 1,1 1-1,-1-1 1,1 0 0,-1 1-1,1-1 1,0 0 0,0 1-1,0-1 1,0 0 0,1 0-1,-1 0 1,1 0-1,-1 0 1,1 0 0,-1 0-1,1-1 1,0 1 0,0-1-1,0 1 1,0-1 0,0 0-1,0 1 1,0-1-1,1 0 1,-1-1 0,0 1-1,1 0 1,-1-1 0,0 1-1,1-1 1,-1 1 0,1-1-1,-1 0 1,5-1-1,4 1 13,-1 0 0,1-1 0,-1 0 0,1-1 0,-1 0 0,1-1 0,14-6 0,-11 3 24,-1 0 0,1-1-1,-1 0 1,-1-1 0,0 0-1,0-1 1,0-1 0,-1 0 0,-1-1-1,0 0 1,0 0 0,-1-1-1,9-14 1,-22 34 69,-3 5-36,0 0 0,1 0-1,1 1 1,0-1 0,1 1 0,0 0-1,-2 27 1,6-40-60,0 1 1,1-1-1,0 0 1,-1 0-1,1 0 1,0 1-1,-1-1 1,1 0-1,0 0 1,0 0-1,0 0 0,0 0 1,0-1-1,0 1 1,0 0-1,0 0 1,1-1-1,-1 1 1,0-1-1,0 1 1,0-1-1,1 1 0,-1-1 1,0 0-1,1 1 1,-1-1-1,0 0 1,1 0-1,-1 0 1,0 0-1,1 0 1,-1 0-1,0-1 0,3 0 1,3 1 29,1-1 0,0 0 0,-1 0-1,0-1 1,12-4 0,50-33 49,-54 29-98,0 1 0,0 0 0,31-11 0,-45 20 1,0-1 1,-1 1 0,1 0-1,0 0 1,0-1-1,-1 1 1,1 0-1,0 0 1,0 0-1,-1 0 1,1 0 0,0 0-1,0 0 1,0 0-1,-1 0 1,1 1-1,0-1 1,0 0-1,-1 0 1,1 1 0,0-1-1,-1 0 1,1 1-1,0-1 1,-1 1-1,1-1 1,-1 1-1,1-1 1,0 1 0,-1-1-1,1 1 1,-1-1-1,1 1 1,-1 0-1,0-1 1,1 1-1,-1 0 1,1 1 0,3 39 441,-4-37-486,0 1 0,0 0-1,1 0 1,-1-1 0,1 1 0,0 0 0,0-1-1,3 6 1,-4-9-9,1 0-1,-1-1 1,1 1-1,-1 0 1,1-1-1,-1 1 1,1-1-1,-1 1 1,1-1-1,0 1 1,-1-1-1,1 0 1,0 1-1,-1-1 1,1 0-1,0 1 1,0-1-1,-1 0 1,1 0-1,0 0 1,1 0-1,27-9-2525,-22 4 1529,0-2 0,0 1 0,0-1 0,-1 1 0,0-2 0,0 1 0,-1-1 0,0 0-1,0 0 1,3-9 0,-3 8 352,16-28-5191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2.088"/>
    </inkml:context>
    <inkml:brush xml:id="br0">
      <inkml:brushProperty name="width" value="0.025" units="cm"/>
      <inkml:brushProperty name="height" value="0.025" units="cm"/>
    </inkml:brush>
  </inkml:definitions>
  <inkml:trace contextRef="#ctx0" brushRef="#br0">71 1 12236,'0'0'8242,"-2"12"-7265,-25 117 1375,15-83-1887,1 1 0,4 0 0,-4 62 0,11-107-462,0 0 0,0 0 0,0 0 0,0 0 1,0-1-1,1 1 0,-1 0 0,1 0 0,-1 0 0,1 0 0,0 0 0,-1-1 0,1 1 1,0 0-1,0-1 0,3 4 0,-3-4 35,0-1 1,0 1-1,0 0 1,0-1-1,0 1 1,0-1-1,0 1 0,1-1 1,-1 0-1,0 1 1,0-1-1,0 0 1,1 0-1,-1 0 1,0 0-1,0 0 1,1 0-1,-1 0 0,2-1 1,3-1 110,-1 0 0,1 0 0,-1 0 0,0-1 0,0 0 0,0 0 0,0 0 0,0-1-1,6-6 1,52-55-4,-3-2-1,71-105 0,-126 166 637,3-7-5701,-18 19-3839,-5 8-188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2.449"/>
    </inkml:context>
    <inkml:brush xml:id="br0">
      <inkml:brushProperty name="width" value="0.025" units="cm"/>
      <inkml:brushProperty name="height" value="0.025" units="cm"/>
    </inkml:brush>
  </inkml:definitions>
  <inkml:trace contextRef="#ctx0" brushRef="#br0">0 1 13261,'0'0'8584,"5"51"-7495,8-42-673,8-1-352,3-2-384,1 0-1442,-6-2-1441,-1-3-2466,-4-1-5093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2.793"/>
    </inkml:context>
    <inkml:brush xml:id="br0">
      <inkml:brushProperty name="width" value="0.025" units="cm"/>
      <inkml:brushProperty name="height" value="0.025" units="cm"/>
    </inkml:brush>
  </inkml:definitions>
  <inkml:trace contextRef="#ctx0" brushRef="#br0">0 0 16816,'0'0'6913,"10"9"-6262,-8-7-615,3 2 9,0 1-1,0 0 1,1-1-1,0 0 1,0-1 0,0 1-1,0-1 1,0 0-1,1-1 1,-1 1 0,1-1-1,0-1 1,-1 1-1,13 0 1,-19-2-38,1 0 0,-1 0 1,0 0-1,1 0 0,-1 0 0,0 0 1,1 0-1,-1 0 0,0 0 0,1 0 0,-1 0 1,0-1-1,0 1 0,1 0 0,-1 0 0,0 0 1,1 0-1,-1-1 0,0 1 0,0 0 1,0 0-1,1-1 0,-1 1 0,0 0 0,0 0 1,0-1-1,1 1 0,-1 0 0,0 0 0,0-1 1,0 1-1,0 0 0,0-1 0,0 1 0,0 0 1,0-1-1,0 1 0,0 0 0,0-1 1,0 1-1,0 0 0,0 0 0,0-1 0,0 1 1,0 0-1,0-1 0,0 1 0,0 0 0,-1-1 1,1 1-1,0 0 0,0 0 0,0-1 0,0 1 1,-1 0-1,1-1 0,-13-13 25,11 13-78,0 0-1,0 1 1,0-1 0,0 1-1,0-1 1,0 1 0,0 0-1,0 0 1,0 0 0,0 0-1,0 0 1,0 0 0,0 0-1,0 1 1,0-1-1,0 1 1,0-1 0,1 1-1,-1 0 1,0 0 0,0 0-1,0 0 1,1 0 0,-1 0-1,-1 2 1,1-1 61,0 1-1,0-1 1,1 1-1,-1-1 1,1 1 0,-1 0-1,1-1 1,0 1-1,0 0 1,0 0 0,1 0-1,-1 0 1,1 0-1,-1 0 1,1 6 0,1-8-8,-1 0 1,0 0 0,1 0-1,-1 0 1,1 0 0,-1 0-1,1 0 1,-1 0 0,1 0-1,0 0 1,0 0 0,-1-1-1,1 1 1,0 0 0,0 0-1,0-1 1,0 1 0,0 0-1,0-1 1,0 1 0,0-1-1,0 1 1,0-1 0,0 0-1,0 0 1,0 1 0,0-1-1,1 0 1,-1 0 0,0 0-1,2 0 1,46 0 91,-40-1-75,8-1-37,-1-1 0,1 0 0,0-2 0,-1 0 0,21-9 0,-24 8 101,0 1-1,0 0 1,0 1-1,0 1 1,1 0-1,0 0 1,0 2-1,19-1 1,-32 3 31,0 1 0,0-1 0,0 0-1,0 1 1,-1-1 0,1 1 0,0-1 0,-1 1 0,1-1 0,-1 1 0,1-1 0,-1 1-1,0 0 1,0-1 0,0 1 0,0 0 0,0-1 0,0 1 0,0-1 0,0 1 0,-1 0 0,0 2-1,1 18 378,1-22-627,-1 0 0,1 1 0,-1-1 0,1 0 0,-1 1 0,1-1 0,-1 0 0,1 0 0,-1 0 0,1 0 0,-1 1 0,1-1-1,0 0 1,-1 0 0,1 0 0,-1 0 0,1 0 0,-1 0 0,1-1 0,0 1 0,-1 0 0,1 0 0,-1 0 0,1 0 0,-1-1 0,1 1 0,-1 0 0,1-1 0,-1 1 0,1 0 0,0-1 0,10-7-6764,3-8-7871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3.487"/>
    </inkml:context>
    <inkml:brush xml:id="br0">
      <inkml:brushProperty name="width" value="0.025" units="cm"/>
      <inkml:brushProperty name="height" value="0.025" units="cm"/>
    </inkml:brush>
  </inkml:definitions>
  <inkml:trace contextRef="#ctx0" brushRef="#br0">110 154 4901,'0'0'1089,"-3"-8"4884,2 4-5383,0 1-1,0-1 1,-1 1 0,1-1-1,-1 1 1,0 0-1,0 0 1,0 0 0,-5-5-1,6 7-453,0 0 0,0 1-1,0-1 1,-1 0 0,1 0-1,0 1 1,-1-1 0,1 1-1,0-1 1,-1 1 0,1 0 0,-1-1-1,1 1 1,-1 0 0,1 0-1,0 0 1,-1 0 0,1 0 0,-1 1-1,1-1 1,-1 0 0,1 1-1,0-1 1,-1 0 0,1 1 0,0 0-1,-1-1 1,1 1 0,0 0-1,0 0 1,0 0 0,-1 0 0,1 0-1,0 0 1,0 0 0,-1 1-1,-1 2 39,-1 0 0,1 1 0,-1-1-1,1 1 1,0 0 0,1-1 0,-1 1-1,1 1 1,0-1 0,0 0 0,1 0-1,0 1 1,0-1 0,0 1 0,0-1-1,1 1 1,0-1 0,0 1 0,1 7-1,0-9-126,-1 1-1,1-1 0,0 1 0,0-1 0,1 0 0,-1 1 0,1-1 0,0 0 1,0 0-1,0 0 0,1 0 0,-1-1 0,1 1 0,0 0 0,0-1 1,0 0-1,0 0 0,1 0 0,-1 0 0,1-1 0,0 1 0,0-1 0,0 0 1,4 2-1,2-1-29,-1-1 0,1 0 0,0-1 0,0 0 0,0 0 0,0-1 0,0 0 0,-1-1 0,1 0 0,0 0 0,0-1 0,-1 0 0,1-1 0,-1 0 0,1-1 0,-1 0 0,-1 0 0,1-1 0,0 0 1,-1-1-1,0 0 0,0 0 0,12-14 0,-11 12-66,-1-2 1,0 1 0,-1-1 0,0 0 0,0-1-1,-1 0 1,0 0 0,-1 0 0,0-1 0,-1 1-1,-1-1 1,0 0 0,0 0 0,-1-1-1,-1 1 1,0 0 0,0-1 0,-3-20 0,2 32 44,0 1 0,0-1 0,0 0 0,0 1 0,0-1 0,0 1 0,0-1 0,0 0 0,0 1 0,0-1 0,-1 1 0,1-1 0,0 0 0,0 1 0,-1-1 0,1 1 0,0-1 1,-1 1-1,1-1 0,-1 1 0,1-1 0,0 1 0,-1 0 0,1-1 0,-1 1 0,1 0 0,-1-1 0,0 1 0,1 0 0,-1-1 0,1 1 0,-1 0 0,1 0 0,-1 0 0,0 0 0,1 0 1,-1-1-1,0 1 0,1 0 0,-1 0 0,1 1 0,-1-1 0,0 0 0,1 0 0,-1 0 0,1 0 0,-1 0 0,0 1 0,1-1 0,-1 0 0,1 1 0,-1-1 0,1 0 0,-2 1 0,-25 24 120,22-16-68,-1 1 0,1-1 0,1 1 0,0-1 0,0 1 0,1 1 0,0-1 0,0 0 0,1 1 0,1-1 0,0 1 0,1 15 0,0-22-41,0 1 0,1-1 1,-1 0-1,1 0 0,1 0 0,-1 0 1,0 0-1,1 0 0,0 0 0,0 0 1,0-1-1,0 1 0,1-1 0,-1 1 1,1-1-1,0 0 0,0 0 0,0 0 1,1 0-1,-1-1 0,0 1 0,1-1 1,0 0-1,-1 0 0,1 0 0,0-1 1,0 1-1,0-1 0,0 0 0,1 0 1,-1 0-1,0-1 0,8 1 0,-8-1-15,0 1-1,0-1 0,0 0 1,0 0-1,-1 0 0,1-1 1,0 1-1,0-1 0,0 0 1,0 0-1,-1 0 0,1-1 0,-1 1 1,1-1-1,-1 0 0,1 0 1,-1 0-1,0-1 0,0 1 1,0-1-1,0 1 0,0-1 1,-1 0-1,1 0 0,-1 0 1,0 0-1,0-1 0,0 1 1,0-1-1,-1 1 0,1-1 1,-1 0-1,0 1 0,0-1 1,0 0-1,-1 0 0,1 0 1,-1 0-1,0-5 0,-3 5 230,-3 12-81,-4 14 6,9-20-134,1 1-1,0-1 0,0 1 1,0-1-1,0 0 1,1 1-1,-1-1 0,1 1 1,-1-1-1,1 0 0,0 1 1,0-1-1,0 0 0,0 0 1,0 0-1,0 1 1,1-1-1,-1-1 0,1 1 1,2 3-1,-1-2 8,1-1-1,0 1 1,-1-1-1,1 0 1,0 0 0,0-1-1,0 1 1,0-1-1,1 0 1,7 2 0,-1-2-87,-1 0 0,1-1 0,-1 0 0,1 0 1,-1-1-1,1-1 0,-1 0 0,0 0 0,14-5 1,20-15-511,-31 15 546,0 1 0,1 0 1,-1 0-1,23-5 0,-36 14 263,1 0 1,-1 1-1,0-1 1,0 0-1,-1 0 1,1 1 0,0-1-1,-3 5 1,2-2 43,4 7-1594,11-11-4750,-2-3-1928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5.501"/>
    </inkml:context>
    <inkml:brush xml:id="br0">
      <inkml:brushProperty name="width" value="0.025" units="cm"/>
      <inkml:brushProperty name="height" value="0.025" units="cm"/>
      <inkml:brushProperty name="color" value="#F6630D"/>
    </inkml:brush>
  </inkml:definitions>
  <inkml:trace contextRef="#ctx0" brushRef="#br0">1577 1 7751,'-138'14'-48,"1"6"-1,-139 40 0,222-45-11,1 3-1,1 2 1,0 2-1,2 3 1,1 2-1,1 2 1,-87 68-1,80-47 174,1 2 0,3 2 0,2 3 0,-70 107-1,88-113 39,1 1-1,4 1 1,1 1-1,3 1 1,3 1-1,-19 84 1,33-116-22,1 0 1,2 0-1,0 0 1,1 0-1,4 35 1,-1-46-77,0 0 0,1-1 0,1 1 0,0-1 1,0 0-1,1 0 0,1 0 0,0-1 0,1 0 0,0 0 0,15 18 1,0-6-45,1-1 0,1-2 0,1 0 0,1-2 0,0 0 0,1-2 0,39 17 0,212 72 36,-277-104-45,290 88-106,4-13 1,2-13-1,3-13 0,447 18 1,404-49 57,52 3 5,-917-10 44,1028 10 30,-1088-37 326,0-10 1,-1-10 0,-2-9 0,-2-10-1,-3-10 1,295-127 0,-370 125 72,175-108 0,-243 126-308,-3-3 1,-1-3 0,114-116-1,-157 140-69,-1-2-1,-2-1 0,-1 0 1,-2-2-1,-1-1 0,23-54 1,-36 69-245,0 0 0,-1 0 0,-2 0 0,0-1 0,-1 0-1,-1 0 1,-1 0 0,-1 0 0,-1 0 0,-1 0 0,-1 0 0,-1 0 0,-9-34 0,8 43-318,-1 1 0,0 0-1,-1 0 1,0 0 0,-1 1 0,-9-12 0,-4-1-3313,-35-33 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0.218"/>
    </inkml:context>
    <inkml:brush xml:id="br0">
      <inkml:brushProperty name="width" value="0.025" units="cm"/>
      <inkml:brushProperty name="height" value="0.025" units="cm"/>
    </inkml:brush>
  </inkml:definitions>
  <inkml:trace contextRef="#ctx0" brushRef="#br0">4 1 17136,'0'0'5520,"8"0"-4121,-6 0-1264,46 4 1199,-47-4-1315,0 0 0,0 1 0,0-1 0,0 0 0,-1 1 0,1-1 0,0 1 0,0-1 0,0 1 0,0-1 0,-1 1 0,1 0 0,0-1 0,-1 1 0,1 0 0,0-1 0,-1 1 0,1 0 0,-1 0 0,1 1 0,-1-1-21,0 0 0,0 1 1,0-1-1,0 0 0,0 1 0,0-1 0,0 0 1,-1 0-1,1 1 0,-1-1 0,1 0 1,-1 0-1,1 0 0,-1 1 0,0-1 1,1 0-1,-1 0 0,0 0 0,0 0 1,-1 1-1,-14 12 127,14-13-118,0 0 0,0 0-1,0 1 1,1-1-1,-1 1 1,0-1-1,1 1 1,-1 0-1,1-1 1,0 1-1,-1 0 1,1 0-1,0 0 1,0 0-1,0 0 1,1 0-1,-1 0 1,0 0 0,0 4-1,2-6-2,-1 1-1,0 0 1,1-1-1,-1 1 1,1-1-1,-1 1 1,1-1-1,-1 1 1,1-1-1,-1 1 1,1-1-1,0 0 1,-1 1 0,1-1-1,-1 0 1,1 1-1,0-1 1,-1 0-1,1 0 1,0 0-1,0 1 1,-1-1-1,1 0 1,0 0-1,-1 0 1,1 0-1,1-1 1,27 2-26,-24-1-103,2 0-102,-1 0-1,1 1 1,-1 0-1,1 0 1,-1 1-1,1-1 1,-1 1-1,7 4 1,-11-5 208,-1-1 0,1 1 0,-1 0 1,1 0-1,-1 0 0,0 0 0,0 0 1,1 0-1,-1 0 0,0 0 0,0 1 1,0-1-1,0 0 0,0 1 0,-1-1 1,1 1-1,0-1 0,-1 1 0,1-1 1,0 1-1,-1-1 0,0 1 0,0 0 1,1-1-1,-1 1 0,0 0 0,0-1 1,0 1-1,0 0 0,-1-1 0,1 1 1,0-1-1,-1 1 0,1 0 0,-1-1 1,0 1-1,1-1 0,-1 0 0,-1 3 1,-3 1 160,1 1 1,-1-1-1,0 0 1,0-1-1,-1 1 1,1-1-1,-1 0 1,0-1-1,0 1 1,0-1-1,-1 0 1,1-1-1,-1 1 1,1-1-1,-1-1 1,0 1-1,0-1 1,0 0-1,0-1 1,0 1-1,0-2 1,-7 0-1,6-4-3942,6-3-1998,1-6-11178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4.091"/>
    </inkml:context>
    <inkml:brush xml:id="br0">
      <inkml:brushProperty name="width" value="0.025" units="cm"/>
      <inkml:brushProperty name="height" value="0.025" units="cm"/>
    </inkml:brush>
  </inkml:definitions>
  <inkml:trace contextRef="#ctx0" brushRef="#br0">65 1 8008,'2'11'9641,"-2"20"-8488,0 7 480,-2 11 1,-4 7-897,1 0-97,1-3 97,3-3-481,-3-7-192,4-6-32,0-7-32,0-6-480,0-7-545,0-7 192,-2-6-769,-7-4-1408,-8-10-1667,0-12-800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4.422"/>
    </inkml:context>
    <inkml:brush xml:id="br0">
      <inkml:brushProperty name="width" value="0.025" units="cm"/>
      <inkml:brushProperty name="height" value="0.025" units="cm"/>
    </inkml:brush>
  </inkml:definitions>
  <inkml:trace contextRef="#ctx0" brushRef="#br0">1 137 5477,'2'-11'3417,"-1"6"-2987,1-1 0,-1 0 0,2 0 0,-1 1 0,0-1 0,1 1-1,0 0 1,1 0 0,-1 0 0,1 0 0,0 1 0,0-1 0,0 1 0,0 0 0,1 0 0,0 0 0,0 1 0,0 0 0,0 0 0,0 0 0,1 1 0,-1-1 0,9-1 0,2-1 189,1 0 0,0 2 0,0 0 0,0 1 0,33 0 0,-41 2-424,0 0 0,0 1 0,-1 0 0,1 0 0,-1 1 0,1 0 0,-1 1 0,0-1 0,1 2-1,-1-1 1,-1 1 0,1 1 0,9 6 0,-15-9-181,1 0 0,0 1-1,-1-1 1,1 1-1,-1 0 1,0 0 0,0 0-1,0 0 1,-1 0-1,1 0 1,-1 1 0,1-1-1,-1 0 1,0 1-1,0-1 1,-1 1 0,1-1-1,-1 1 1,1 3 0,-2-1 42,0 0 0,0 0 0,0-1 0,-1 1 0,1 0 0,-2-1 0,1 0 0,0 1 0,-1-1 0,-6 8 0,-3 4 122,-2-1-1,0 0 1,-1-1-1,0-1 1,-24 17-1,26-21-80,2 0-78,-1-1 0,-1-1 0,0 0 0,-17 8 0,28-16-851,21-10-3108,39-20-5776,-23 14 2296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5.031"/>
    </inkml:context>
    <inkml:brush xml:id="br0">
      <inkml:brushProperty name="width" value="0.025" units="cm"/>
      <inkml:brushProperty name="height" value="0.025" units="cm"/>
    </inkml:brush>
  </inkml:definitions>
  <inkml:trace contextRef="#ctx0" brushRef="#br0">11 31 8776,'0'0'7933,"1"11"-5184,0 11-1475,-2 0-1,-4 25 1,-2 42 1509,8-90-2773,-1 0-1,0 0 1,1 0-1,-1 0 1,1 1 0,-1-1-1,1 0 1,-1 0-1,1 1 1,-1-1 0,1 0-1,0 1 1,0-1-1,-1 1 1,1-1-1,0 1 1,0-1 0,-1 1-1,1 0 1,0-1-1,0 1 1,0 0 0,0-1-1,0 1 1,-1 0-1,1 0 1,0 0 0,0 0-1,0 0 1,0 0-1,0 0 1,0 0 0,0 0-1,0 1 1,-1-1-1,1 0 1,0 1-1,0-1 1,0 0 0,0 1-1,-1-1 1,1 1-1,0-1 1,0 1 0,-1-1-1,1 1 1,0 0-1,-1-1 1,1 1 0,-1 0-1,1 0 1,-1-1-1,1 1 1,-1 0 0,1 0-1,-1 0 1,0-1-1,0 1 1,1 0-1,-1 0 1,0 0 0,0 0-1,0 1 1,6-25-145,-2 0 1,0-1-1,-2 1 1,-1-47-1,0 75 141,1-1-1,-1 1 0,1 0 0,0-1 1,0 1-1,0-1 0,1 1 1,0-1-1,0 0 0,0 0 0,0-1 1,0 1-1,1-1 0,0 1 0,0-1 1,0 0-1,0 0 0,0-1 1,0 1-1,1-1 0,-1 0 0,1 0 1,9 2-1,-5-1 19,0-1 1,0 0-1,1 0 0,-1-1 1,0 0-1,1-1 0,-1 0 1,1 0-1,-1-1 0,1 0 1,-1-1-1,9-2 0,-11 1 21,-1-1-1,0 1 1,0-1 0,-1-1-1,1 1 1,-1-1-1,0 0 1,0 0-1,-1 0 1,1 0 0,-1-1-1,0 0 1,-1 0-1,1 0 1,-1-1-1,0 1 1,-1-1-1,0 1 1,0-1 0,0 0-1,-1 0 1,1-12-1,-2 19-46,0 1-1,0-1 1,0 0-1,0 0 1,0 0-1,-1 1 0,1-1 1,0 0-1,0 0 1,0 0-1,-1 0 1,1 0-1,0 1 1,0-1-1,-1 0 0,1 0 1,0 0-1,0 0 1,-1 0-1,1 0 1,0 0-1,0 0 1,-1 0-1,1 0 0,0 0 1,0 0-1,-1 0 1,1 0-1,0 0 1,0 0-1,0 0 1,-1 0-1,1 0 0,0 0 1,0-1-1,-1 1 1,1 0-1,0 0 1,0 0-1,0 0 1,-1 0-1,1-1 0,0 1 1,0 0-1,0 0 1,0 0-1,-1-1 1,1 1-1,0 0 0,0 0 1,0 0-1,0-1 1,0 1-1,0 0 1,0 0-1,0-1 1,0 1-1,0 0 0,0 0 1,0-1-1,0 1 1,0 0-1,-13 18-44,8-8 83,1 0 0,0 1 0,1-1 0,0 1 0,0 0 0,0 17 0,2-25-29,1-1-1,0 0 1,0 1-1,0-1 1,0 0 0,0 1-1,1-1 1,-1 1-1,1-1 1,-1 0 0,1 0-1,0 1 1,0-1 0,0 0-1,0 0 1,1 0-1,-1 0 1,0 0 0,1 0-1,-1 0 1,1-1-1,0 1 1,0 0 0,0-1-1,-1 0 1,1 1-1,1-1 1,-1 0 0,0 0-1,0 0 1,0 0 0,0 0-1,1-1 1,-1 1-1,0-1 1,5 1 0,0-1 10,0 1 1,0-1 0,0-1 0,0 0 0,0 0 0,0 0 0,0-1 0,-1 0 0,1 0-1,-1 0 1,1-1 0,-1 0 0,0-1 0,0 1 0,0-1 0,0 0 0,-1 0-1,0-1 1,8-8 0,-3 2-23,-1 0 0,0-1-1,-1 0 1,-1 0 0,0-1-1,0 0 1,-1-1 0,6-20-1,-34 73 140,19-27-39,0 0 0,1 0 0,0-1 0,1 1 0,0 0 0,2 21 0,-1-30-184,0 0 1,0 0-1,0 0 0,1 0 1,-1 0-1,1 0 1,0-1-1,-1 1 1,1 0-1,1 0 0,-1 0 1,0-1-1,1 1 1,-1-1-1,1 1 0,0-1 1,0 0-1,0 0 1,0 1-1,0-1 1,0 0-1,0-1 0,1 1 1,-1 0-1,1-1 1,-1 1-1,1-1 1,0 0-1,0 0 0,-1 0 1,1 0-1,4 0 1,-7-1-168,1 0 1,0 0 0,0 0-1,0 0 1,0 0 0,0 0 0,-1 0-1,1 0 1,0 0 0,0-1-1,0 1 1,0 0 0,-1-1 0,1 1-1,0 0 1,0-1 0,-1 1-1,1-1 1,0 1 0,-1-1-1,1 0 1,0 1 0,-1-1 0,1 0-1,-1 1 1,1-1 0,0-1-1,6-17-7041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5.494"/>
    </inkml:context>
    <inkml:brush xml:id="br0">
      <inkml:brushProperty name="width" value="0.025" units="cm"/>
      <inkml:brushProperty name="height" value="0.025" units="cm"/>
    </inkml:brush>
  </inkml:definitions>
  <inkml:trace contextRef="#ctx0" brushRef="#br0">1 1 18129,'0'0'5808,"9"8"-5712,16 13 1120,79 51-11423,-59-46 9338,-44-25 1060,1-1 1,-1 0-1,0 1 0,0-1 0,0 1 0,0-1 0,0 1 0,0 0 0,0 0 0,0-1 0,0 1 0,0 0 0,0 0 0,0 0 0,0 0 0,-1 0 0,1 0 1,0 0-1,-1 0 0,1 0 0,-1 0 0,1 1 0,-1-1 0,0 0 0,1 0 0,-1 0 0,0 1 0,0-1 0,0 0 0,0 0 0,0 1 0,0-1 0,0 0 1,0 0-1,0 1 0,-1-1 0,1 0 0,0 0 0,-1 0 0,1 1 0,-1-1 0,0 0 0,1 0 0,-1 0 0,0 0 0,-1 1 0,-6 6 662,0-1-1,0 0 0,0 0 0,-18 9 1,-5 6-145,33-17-1703,12-2 148,21-1-581,-29-2 1062,5 1 305,0 0-1,0 0 1,0 1 0,0 0-1,0 1 1,0 0-1,0 1 1,-1 0 0,18 10-1,-27-14 118,0 1 1,0 0-1,0-1 0,0 1 0,0 0 0,0 0 1,0 0-1,-1 0 0,1 0 0,0-1 0,-1 1 1,1 0-1,0 1 0,-1-1 0,1 0 0,-1 0 0,0 0 1,1 0-1,-1 0 0,0 0 0,0 1 0,0-1 1,0 0-1,0 0 0,0 2 0,0-1 36,-1 0 0,0 0 0,0 0 1,0-1-1,0 1 0,0 0 0,-1-1 0,1 1 0,0-1 0,-1 1 0,1-1 0,-1 0 0,-2 2 0,-7 4 389,0-1-1,0-1 0,-19 7 1,29-11-450,-17 6 265,-1-1 1,0-1-1,-37 5 0,31-9-4907,2-4-4684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7.331"/>
    </inkml:context>
    <inkml:brush xml:id="br0">
      <inkml:brushProperty name="width" value="0.025" units="cm"/>
      <inkml:brushProperty name="height" value="0.025" units="cm"/>
    </inkml:brush>
  </inkml:definitions>
  <inkml:trace contextRef="#ctx0" brushRef="#br0">1 172 4324,'0'0'12551,"9"1"-11030,-1-1-1342,1-1-1,0 0 1,-1 0-1,1 0 1,-1-1-1,0-1 1,1 0-1,-1 0 1,0 0-1,0-1 1,-1 0-1,1 0 1,-1-1-1,0 0 1,8-8-1,-7 6 29,-1 0 0,1 0-1,11-17 1,-17 22-148,-1-1-1,1 1 1,-1 0-1,0 0 1,0-1-1,0 1 1,0 0-1,0-1 1,0 0-1,-1 1 1,1-1-1,-1 1 1,1-1-1,-1 1 1,0-1-1,0 0 1,0 1-1,-1-1 1,1 0-1,-1 1 1,0-4-1,0 5-50,0-1 1,0 1-1,-1 0 0,1 0 0,0 0 1,0 0-1,-1 0 0,1 0 0,-1 0 1,1 0-1,-1 0 0,1 0 0,-1 1 1,1-1-1,-1 1 0,0-1 0,1 1 1,-1 0-1,0 0 0,1 0 0,-1-1 1,0 2-1,1-1 0,-1 0 0,0 0 1,0 0-1,1 1 0,-1-1 1,1 1-1,-1-1 0,-2 2 0,-1 0-20,-1 0-1,1 0 0,0 0 0,0 1 1,0 0-1,0 0 0,0 0 0,-4 4 1,2 1 41,0-1 0,1 1 0,0 0 0,0 1 1,1 0-1,0 0 0,1 0 0,0 0 1,0 1-1,1-1 0,1 1 0,-1 0 0,1 0 1,1 0-1,0 0 0,0 0 0,1 0 1,1 11-1,0-19-25,-1 0 1,1-1 0,-1 1 0,1 0-1,0-1 1,-1 1 0,1 0-1,0-1 1,0 1 0,0-1 0,0 1-1,0-1 1,1 0 0,-1 1-1,0-1 1,1 0 0,-1 0 0,1 0-1,-1 0 1,1 0 0,1 0 0,1 1 7,0-1 1,0 0 0,0 0 0,1 0 0,-1 0 0,0-1 0,0 0 0,9 0 0,-4-1 17,0 0 0,0-1-1,0 0 1,1 0 0,-2-1 0,1 0 0,14-8 0,-10 2 55,0-1 1,-1 0-1,0-1 1,-1-1-1,0 0 0,-1 0 1,9-15-1,-14 21 6,18 80 918,-20-70-969,-1-1 1,1 0-1,0 0 1,0 0-1,0 0 1,0-1-1,1 1 1,-1-1-1,1 0 1,-1 0-1,1 0 1,0 0-1,0-1 1,-1 0-1,1 1 1,0-1-1,0-1 1,1 1-1,-1-1 1,0 1-1,0-1 1,0 0-1,0-1 1,0 1-1,8-2 1,-4 0-365,-1 0-1,1 0 1,0-1-1,0 0 1,9-5-1,-11 5-1204,1-1 0,-1 0 0,0-1 0,0 1 0,7-9 0,-2 2-6068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8.373"/>
    </inkml:context>
    <inkml:brush xml:id="br0">
      <inkml:brushProperty name="width" value="0.025" units="cm"/>
      <inkml:brushProperty name="height" value="0.025" units="cm"/>
    </inkml:brush>
  </inkml:definitions>
  <inkml:trace contextRef="#ctx0" brushRef="#br0">29 129 15855,'0'0'7426,"8"-8"-5969,26-22-678,-33 29-762,-1 1-1,0-1 0,1 1 0,-1 0 0,0-1 0,1 1 0,-1-1 1,1 1-1,-1 0 0,0 0 0,1-1 0,-1 1 0,1 0 0,-1 0 1,1-1-1,-1 1 0,1 0 0,-1 0 0,1 0 0,-1 0 0,1 0 1,-1 0-1,1 0 0,-1 0 0,1 0 0,-1 0 0,1 0 1,0 0-1,-1 0 0,1 0 0,-1 0 0,1 1 0,0-1 0,1 18 113,-13 21-27,-18 6 101,-7 12 344,34-53-506,0 0 0,0 0 0,0 0 1,1 0-1,0 0 0,0 1 0,0-1 0,0 0 0,1 1 0,-1-1 1,2 8-1,-1-10-35,1-1 0,0 0 0,-1 0 0,1 0 0,0 0 0,0 0 0,0 0 0,0 0 0,0-1 0,0 1 0,0 0 0,0 0 0,0-1 0,0 1 0,0-1 0,1 1 0,-1-1 0,0 1 0,0-1 1,1 0-1,-1 0 0,0 1 0,0-1 0,1 0 0,-1 0 0,0 0 0,1-1 0,-1 1 0,0 0 0,0 0 0,3-1 0,42-9 121,-22 0-179,-1-1 0,0-2 0,0 0 0,-2-1 0,0-1 0,0 0 1,-2-2-1,0-1 0,0 0 0,20-28 0,-35 39-428,-12 16 291,-15 21 105,20-23 104,1-1-1,-1 0 0,1 1 1,0-1-1,0 1 1,1 0-1,0 0 1,0-1-1,1 1 1,0 12-1,1-18-11,-1 1 1,0 0-1,1 0 0,-1 0 0,1-1 1,-1 1-1,1 0 0,0-1 0,0 1 1,0-1-1,0 1 0,0-1 1,0 1-1,0-1 0,1 0 0,-1 0 1,3 2-1,-2-1-1,0-1-1,1 0 1,-1-1 0,1 1-1,-1 0 1,1-1 0,-1 1-1,1-1 1,0 0 0,-1 0-1,1 0 1,0 0 0,-1 0 0,1-1-1,4 0 1,-1-1 10,0-1 1,0 1-1,0-1 0,0 0 1,0-1-1,0 1 0,-1-1 1,0 0-1,0-1 1,0 1-1,0-1 0,-1 0 1,1 0-1,4-9 0,-1 2-28,0 0 0,-1-1-1,-1 1 1,0-1-1,7-23 1,-12 20-72,-9 16-41,7 1 119,-1 0-1,1 1 1,0-1-1,-1 1 1,1-1 0,0 1-1,0 0 1,0-1-1,0 1 1,0 0-1,0 0 1,1 0 0,-2 3-1,1-2 30,1 0-1,-1 0 1,1 0-1,-1 0 1,1 0-1,0 0 1,0 0-1,1 0 1,-1 0-1,1 0 1,-1 0-1,1 0 1,0 0-1,0 0 1,0 0-1,1-1 1,-1 1-1,0 0 1,1-1-1,0 1 1,0-1-1,0 0 1,0 1-1,0-1 1,0 0-1,0 0 1,1 0-1,-1-1 1,1 1-1,0 0 1,-1-1-1,1 0 1,0 0-1,0 0 1,0 0-1,0 0 1,-1 0-1,1-1 1,0 1 0,1-1-1,-1 0 1,0 0-1,0 0 1,0 0-1,0-1 1,0 1-1,0-1 1,0 0-1,-1 0 1,1 0-1,4-2 1,-2 1 8,0-1 0,0 0 0,0-1 0,0 1 0,0-1 0,-1 0 0,0 0 0,0-1 0,0 1 0,0-1 0,4-6 0,-6 8-28,0 0 0,0 0 0,0-1 0,0 1 0,-1-1 0,1 1 0,-1-1 0,0 0 0,0 1-1,0-1 1,-1 0 0,1 0 0,-1 0 0,0 1 0,0-1 0,0 0 0,0 0 0,-2-4 0,2 7-10,-1 0 0,1 1 0,-1-1 1,1 1-1,-1-1 0,1 1 0,-1-1 0,1 1 1,-1-1-1,0 1 0,1-1 0,-1 1 0,0-1 1,1 1-1,-1 0 0,0 0 0,1-1 1,-1 1-1,0 0 0,0 0 0,0 0 0,1 0 1,-1 0-1,0 0 0,0 0 0,1 0 0,-1 0 1,0 0-1,0 0 0,1 1 0,-1-1 1,0 0-1,0 0 0,1 1 0,-1-1 0,0 0 1,1 1-1,-1-1 0,0 1 0,1-1 0,-2 2 1,-25 20-67,21-15 80,1 1 0,0 0 0,0 0 0,1 0 0,0 0 0,1 1 0,-4 11 0,7-18-4,-1-1 0,0 1 0,1 0 1,-1 0-1,1-1 0,-1 1 0,1 0 0,0 0 1,0 0-1,0 0 0,0 0 0,0 0 0,0 0 0,1-1 1,-1 1-1,0 0 0,1 0 0,0 0 0,-1-1 1,1 1-1,0 0 0,0-1 0,0 1 0,0 0 1,0-1-1,0 1 0,1-1 0,-1 0 0,0 1 1,1-1-1,-1 0 0,1 0 0,-1 0 0,1 0 1,0 0-1,-1 0 0,1-1 0,0 1 0,0 0 1,-1-1-1,4 1 0,1 0-19,0-1 0,1 0 0,-1-1 0,0 1 0,1-1 0,-1 0 1,0-1-1,0 1 0,0-1 0,0 0 0,0-1 0,0 0 0,-1 1 0,1-2 0,-1 1 0,7-6 0,-6 4-1,0 1 0,1 0 0,-1 0-1,1 1 1,-1 0 0,1 0 0,0 1-1,0 0 1,0 0 0,13-2 0,-19 5 17,1-1 1,-1 1 0,0-1 0,0 1-1,0-1 1,0 1 0,0-1-1,0 1 1,0 0 0,0 0 0,-1-1-1,1 1 1,0 0 0,0 0 0,0 0-1,-1 0 1,1 0 0,-1 0 0,1 0-1,-1 0 1,1 0 0,-1 0-1,0 1 1,1-1 0,-1 0 0,0 0-1,0 0 1,0 0 0,0 1 0,0-1-1,0 2 1,1 48 311,-1-40-233,11-32 945,0-63-605,-10 65-465,1 0-1,0 1 0,2-1 1,8-27-1,-11 44-3,1 0 1,-1 1-1,0-1 0,1 0 0,-1 0 0,1 1 1,0-1-1,0 1 0,-1 0 0,1-1 1,0 1-1,0 0 0,0 0 0,0 0 0,1 0 1,-1 1-1,0-1 0,0 0 0,0 1 1,1 0-1,-1-1 0,4 1 0,62 1-3804,-43 0-498,-11-1-1479,-8-1-2044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8.875"/>
    </inkml:context>
    <inkml:brush xml:id="br0">
      <inkml:brushProperty name="width" value="0.025" units="cm"/>
      <inkml:brushProperty name="height" value="0.025" units="cm"/>
    </inkml:brush>
  </inkml:definitions>
  <inkml:trace contextRef="#ctx0" brushRef="#br0">1 76 10666,'0'0'5605,"9"11"-6347,21 21-340,-11-14-932,0-2 0,2-1-1,29 18 1,-34-23 2108,36 17-2931,-11-23 14879,-42-12-8821,-9-4-473,6 10-2578,0 1 0,0 0 0,-1 0 0,1 0 0,0 1 0,-1-1 0,1 1 0,0 0 0,-1 0 0,1 1 0,0-1 0,-1 1 0,1 0 0,0 0 0,0 0 0,0 1 0,0-1 0,0 1 0,0 0 0,-6 4 0,7-4-81,0 0 1,0 0-1,0 0 0,0 0 1,1 1-1,-1-1 1,1 1-1,-1 0 0,1-1 1,0 1-1,0 0 0,0 0 1,1 1-1,-1-1 0,1 0 1,-1 0-1,1 1 0,0-1 1,0 1-1,1-1 1,-1 1-1,1-1 0,0 1 1,0 0-1,0 5 0,1-7-67,0-1 0,0 1-1,0 0 1,1-1-1,-1 0 1,0 1 0,0-1-1,1 0 1,-1 0 0,1 0-1,-1 0 1,1 0-1,-1 0 1,1 0 0,0 0-1,0-1 1,-1 1-1,1 0 1,0-1 0,0 0-1,-1 1 1,1-1-1,0 0 1,0 0 0,0 0-1,0 0 1,2-1 0,6 1 82,-1 0 0,1-1 0,-1-1 1,13-2-1,-1-5-83,-1 0 1,1-1 0,-2-1-1,1-1 1,-2-1 0,1 0-1,-2-2 1,0 0 0,-1 0-1,0-2 1,-1 0 0,-1-1-1,-1 0 1,-1-1 0,0-1-1,17-39 1,-28 58-24,-1 0 0,1 0 0,0 0-1,-1-1 1,1 1 0,-1 0 0,0-1 0,1 1-1,-1 0 1,0-1 0,0 1 0,0-1 0,0 1-1,0 0 1,0-1 0,0 1 0,0-1 0,0 1 0,-1 0-1,1-1 1,-1 1 0,1 0 0,-1-1 0,1 1-1,-1 0 1,0 0 0,1 0 0,-1 0 0,-1-2-1,0 3-3,1 0-1,-1 0 0,1 0 1,-1 0-1,0 0 1,1 0-1,-1 0 0,1 1 1,-1-1-1,1 0 0,0 1 1,-1 0-1,1-1 0,-1 1 1,1 0-1,0 0 0,-1-1 1,1 1-1,0 0 0,0 0 1,0 0-1,0 1 0,0-1 1,0 0-1,0 0 0,-1 2 1,-8 9 30,1 1 0,0-1 0,1 1 0,0 1 0,1-1 0,1 1 1,0 1-1,1-1 0,0 1 0,-2 18 0,6-27-87,0 0-1,0 0 1,1 0-1,0 0 1,0 0-1,0 0 1,1 0-1,0 0 1,0 0 0,1 0-1,0 0 1,0 0-1,0-1 1,0 1-1,1-1 1,0 0-1,0 0 1,1 0-1,-1 0 1,1 0-1,0-1 1,0 1 0,1-1-1,-1 0 1,1-1-1,0 1 1,0-1-1,10 5 1,-9-5-788,1 0 1,0-1-1,-1 0 0,1 0 1,0 0-1,1-1 1,-1 0-1,10 0 1,23-1-9208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0.526"/>
    </inkml:context>
    <inkml:brush xml:id="br0">
      <inkml:brushProperty name="width" value="0.025" units="cm"/>
      <inkml:brushProperty name="height" value="0.025" units="cm"/>
    </inkml:brush>
  </inkml:definitions>
  <inkml:trace contextRef="#ctx0" brushRef="#br0">181 244 5317,'0'0'4228,"3"-11"-1489,-2 11-2738,2-10 867,0 0 0,-1 0 0,0 0 0,0 0 0,-1 0 0,0-12 0,-1 20-732,-1-1 1,1 1 0,0-1 0,-1 1 0,1 0-1,-1-1 1,0 1 0,1 0 0,-1 0-1,-1-1 1,1 1 0,0 0 0,0 0 0,-1 0-1,1 0 1,-1 1 0,1-1 0,-1 0-1,0 1 1,0-1 0,0 1 0,0-1 0,0 1-1,0 0 1,0 0 0,0 0 0,-1 0-1,1 0 1,0 0 0,-1 1 0,1-1 0,0 1-1,-1 0 1,1-1 0,-1 1 0,1 0-1,-3 1 1,0-1-116,0 1-1,0 0 1,0 0-1,0 0 0,1 1 1,-1 0-1,0 0 1,1 0-1,-1 0 0,1 1 1,0-1-1,0 1 1,0 0-1,0 1 1,0-1-1,1 1 0,0-1 1,-1 1-1,1 0 1,1 0-1,-1 0 1,0 1-1,-1 4 0,-2 4 15,0 0-1,0 0 0,2 0 0,0 0 0,0 1 0,1 0 1,-1 16-1,3-28-27,1 0 0,0-1 1,0 1-1,-1 0 0,1 0 1,1 0-1,-1 0 0,0-1 0,0 1 1,1 0-1,-1 0 0,1 0 1,-1-1-1,1 1 0,0 0 1,0-1-1,0 1 0,0-1 1,0 1-1,0-1 0,0 1 0,0-1 1,0 1-1,1-1 0,-1 0 1,1 0-1,-1 0 0,1 0 1,-1 0-1,1 0 0,0 0 1,-1-1-1,1 1 0,0 0 0,0-1 1,-1 0-1,1 1 0,0-1 1,0 0-1,0 0 0,0 0 1,-1 0-1,4 0 0,3-1 18,1 0 1,0-1-1,0 0 0,0 0 0,-1-1 0,1 0 1,13-7-1,7-6 12,-1-1 1,-1-1-1,44-39 0,-59 46-23,-1 1 0,0-1 0,-1-1 1,0 0-1,-1 0 0,-1-1 0,0 0 0,0-1 0,-2 0 0,7-18 0,-7-7 309,-10 25 83,4 13-394,-1 1 0,0 0 0,1 0 0,-1 0 0,1 0 0,-1 0 0,0 1 0,1-1-1,-1 0 1,0 0 0,1 0 0,-1 0 0,1 1 0,-1-1 0,0 0 0,1 1 0,-1-1 0,1 0-1,-1 1 1,1-1 0,-1 1 0,1-1 0,0 1 0,-1-1 0,1 1 0,-1-1 0,1 1-1,-5 5-4,1 0 0,0 0-1,0 1 1,1-1 0,0 1-1,0 0 1,0 0 0,1 0-1,0 0 1,-2 14 0,1 3 11,0 0 0,1 25 1,3-43-5,-1 0 0,1 0 0,0 1 0,1-1 0,-1 0 0,1 0 0,0-1 0,1 1 0,0 0 0,-1-1 0,2 1 0,-1-1 0,1 0 0,0 0 0,0 0 0,0-1 0,0 1 0,1-1 0,0 0 0,0 0 0,0-1 0,0 1 0,1-1 0,-1-1 0,1 1 0,0-1 0,-1 1 0,1-2 0,0 1 0,1-1 0,-1 0 1,0 0-1,0 0 0,0-1 0,1 0 0,-1-1 0,0 1 0,0-1 0,0 0 0,0-1 0,0 1 0,10-5 0,-11 4 3,-1-1 0,1-1 0,0 1 0,-1-1 0,0 0 0,1 0 0,-1 0 0,-1 0 0,1-1 0,-1 0 0,0 1 0,0-1 0,0 0 0,-1-1 0,1 1 1,-1 0-1,0-1 0,-1 1 0,0-1 0,0 0 0,0 1 0,0-1 0,-1 0 0,0 1 0,-1-9 0,1 13-18,0 1 1,1 0 0,-1 0-1,0-1 1,0 1-1,0 0 1,0 0 0,0 0-1,0-1 1,0 1-1,0 0 1,0 0 0,0-1-1,0 1 1,0 0-1,0 0 1,-1 0 0,1-1-1,0 1 1,0 0-1,0 0 1,0 0-1,0-1 1,0 1 0,0 0-1,-1 0 1,1 0-1,0-1 1,0 1 0,0 0-1,0 0 1,-1 0-1,1 0 1,0 0 0,0 0-1,0-1 1,-1 1-1,1 0 1,0 0 0,0 0-1,0 0 1,-1 0-1,1 0 1,0 0-1,0 0 1,-1 0 0,1 0-1,0 0 1,0 0-1,0 0 1,-1 0 0,1 0-1,0 0 1,0 0-1,-1 1 1,1-1 0,0 0-1,0 0 1,0 0-1,0 0 1,-1 0-1,1 0 1,0 1 0,0-1-1,0 0 1,0 0-1,-1 1 1,-10 14-100,9-9 93,1 0 0,0 1 0,0-1 0,0 1 0,0-1 0,1 1 0,0-1 0,1 1 0,1 9 0,-1-13 7,0-1 0,0 0 1,0 0-1,0 0 1,1 1-1,-1-1 0,1-1 1,-1 1-1,1 0 1,0 0-1,-1-1 0,1 1 1,0 0-1,0-1 1,0 0-1,0 0 0,1 1 1,-1-1-1,0-1 1,0 1-1,1 0 0,-1 0 1,0-1-1,1 1 1,-1-1-1,1 0 0,-1 0 1,5 0-1,1 0-18,1-1 1,-1 0-1,0 0 0,1-1 0,-1 0 1,0 0-1,0-1 0,0 0 0,0 0 0,-1-1 1,1 0-1,-1 0 0,0-1 0,12-10 1,-9 6-34,-1 0 1,0 0 0,0-1 0,-1 0 0,0-1-1,-1 0 1,0 0 0,0 0 0,4-14-1,-9 20 60,-1 1 0,0-1 0,0 0 0,0 0-1,-1 0 1,1 1 0,-1-1 0,-1-9 0,1 13-6,0 0 1,0 0 0,-1 1 0,1-1-1,0 0 1,0 0 0,0 0 0,-1 0 0,1 1-1,0-1 1,-1 0 0,1 0 0,-1 1-1,1-1 1,-1 0 0,1 1 0,-1-1-1,1 0 1,-1 1 0,0-1 0,1 1-1,-1-1 1,0 1 0,0-1 0,1 1-1,-1 0 1,0-1 0,0 1 0,0 0-1,1 0 1,-1-1 0,0 1 0,0 0-1,0 0 1,0 0 0,0 0 0,1 0 0,-1 0-1,0 0 1,0 1 0,0-1 0,0 0-1,1 0 1,-1 1 0,0-1 0,0 0-1,0 1 1,1-1 0,-1 1 0,0-1-1,1 1 1,-1-1 0,0 1 0,1-1-1,-1 1 1,0 1 0,-2 1 1,-1 0 0,1 0 0,0 0 0,0 1 1,1-1-1,-1 1 0,1 0 0,0-1 0,0 1 0,0 1 0,0-1 0,1 0 0,0 0 1,0 0-1,0 1 0,0-1 0,1 1 0,-1 6 0,1-7 0,0 0 0,0-1 0,0 1-1,0-1 1,0 1 0,1 0 0,0-1 0,0 1 0,0-1-1,0 0 1,0 1 0,1-1 0,-1 0 0,1 0 0,0 1-1,0-1 1,0-1 0,0 1 0,1 0 0,-1-1 0,1 1-1,5 3 1,-2-3-236,-1 0-1,1-1 1,1 0-1,-1 0 0,0-1 1,0 0-1,1 0 1,8 0-1,-10-1-369,-1 0-1,1 0 0,-1-1 1,0 1-1,1-1 0,-1 0 1,8-3-1,11-12-6525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0.897"/>
    </inkml:context>
    <inkml:brush xml:id="br0">
      <inkml:brushProperty name="width" value="0.025" units="cm"/>
      <inkml:brushProperty name="height" value="0.025" units="cm"/>
    </inkml:brush>
  </inkml:definitions>
  <inkml:trace contextRef="#ctx0" brushRef="#br0">0 0 15246,'0'0'5189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2.010"/>
    </inkml:context>
    <inkml:brush xml:id="br0">
      <inkml:brushProperty name="width" value="0.025" units="cm"/>
      <inkml:brushProperty name="height" value="0.025" units="cm"/>
    </inkml:brush>
  </inkml:definitions>
  <inkml:trace contextRef="#ctx0" brushRef="#br0">194 52 4356,'0'0'17750,"-9"13"-16896,-154 269 235,159-275-1146,1 1 0,0-1-1,1 1 1,-1 0-1,1 0 1,1 0 0,-2 14-1,3-22 20,0 0 0,0 1-1,0-1 1,0 0 0,0 1-1,1-1 1,-1 0 0,0 1 0,0-1-1,0 0 1,0 0 0,1 1-1,-1-1 1,0 0 0,0 0-1,0 1 1,1-1 0,-1 0-1,0 0 1,0 0 0,1 0-1,-1 1 1,0-1 0,1 0-1,-1 0 1,0 0 0,0 0 0,1 0-1,-1 0 1,0 0 0,1 0-1,-1 0 1,0 0 0,1 0-1,-1 0 1,0 0 0,1 0-1,-1 0 1,0 0 0,0 0-1,1 0 1,-1 0 0,0 0 0,1-1-1,-1 1 1,0 0 0,0 0-1,1 0 1,-1 0 0,0-1-1,0 1 1,1 0 0,-1 0-1,0-1 1,0 1 0,18-13-1223,2-6-273,-1-1 0,-1-1-1,0-1 1,-2 0 0,-1-1 0,15-30-1,18-53 1373,-12 1 5940,-48 163 628,-14 132-3908,24-169-2187,-4 58 421,6-73-709,0 1 0,0 0 0,1 0 0,0 0 0,0 0 0,1-1-1,0 1 1,4 9 0,-6-15-15,1 1 0,-1-1 0,1 0 0,-1 0 0,1 0 0,-1 0 0,1 0 0,0 0 0,0 0 1,0 0-1,-1 0 0,1 0 0,0-1 0,0 1 0,0 0 0,0 0 0,0-1 0,0 1 0,2 0 0,-3-1-7,1-1-1,0 1 1,-1 0 0,1 0 0,-1-1-1,1 1 1,-1 0 0,1-1 0,-1 1-1,1-1 1,-1 1 0,0 0 0,1-1-1,-1 1 1,0-1 0,1 1 0,-1-1 0,0 0-1,1 1 1,-1-1 0,0 1 0,0-1-1,0 1 1,1-1 0,-1-1 0,4-47-999,-6 36 737,-1 0 0,0 0 0,-1 0 0,0 1 0,-1 0 0,0-1-1,-1 2 1,-1-1 0,0 1 0,0 0 0,-10-11 0,5 14 246,8 13 142,11 19 28,0-17-98,-1-1 1,1 0 0,-1 0-1,2 0 1,-1-1-1,1 0 1,0 0 0,0-1-1,0 0 1,0 0-1,1-1 1,-1 0 0,1-1-1,0 1 1,0-2-1,0 1 1,0-2-1,11 1 1,-14-1 48,0 0 0,0 0 0,0-1 0,-1 0 0,1 0-1,0 0 1,0-1 0,0 0 0,-1 0 0,1 0 0,-1-1 0,9-5 0,-11 5-44,0 1 0,0-1 0,0 0 0,-1 0 0,1 0 0,-1-1 0,1 1 0,-1-1 0,0 1 0,-1-1 0,1 0 0,-1 1 0,1-1 1,-1 0-1,0 0 0,0 0 0,-1 0 0,1 0 0,-1 0 0,0-5 0,0 8-58,0 1-1,0-1 1,0 1 0,0-1 0,0 0 0,0 1-1,0-1 1,0 0 0,0 1 0,0-1 0,0 1-1,0-1 1,0 1 0,-1-1 0,1 0-1,0 1 1,0-1 0,-1 1 0,1-1 0,0 1-1,-1-1 1,1 1 0,0-1 0,-1 1-1,1-1 1,-1 1 0,1 0 0,-1-1 0,1 1-1,-1 0 1,1-1 0,-1 1 0,1 0-1,-1 0 1,0-1 0,1 1 0,-1 0 0,1 0-1,-1 0 1,0 0 0,1 0 0,-1 0 0,1 0-1,-1 0 1,0 0 0,1 0 0,-2 0-1,0 1 4,0 0 0,0 0-1,0 0 1,0 0-1,0 0 1,0 0-1,1 0 1,-1 1 0,0-1-1,0 0 1,1 1-1,-3 2 1,-1 4 43,0 0 0,1 0-1,0 0 1,0 1 0,0 0 0,1 0 0,1-1-1,0 2 1,0-1 0,0 0 0,1 18 0,0-26-47,1 0 1,0 0 0,0 0-1,0 0 1,1 0 0,-1 0 0,0 0-1,0 0 1,1 0 0,-1 0-1,0 0 1,1 0 0,-1 0-1,1 0 1,-1 0 0,1 0-1,0 0 1,-1 0 0,1-1-1,0 1 1,-1 0 0,1 0-1,0-1 1,0 1 0,0-1 0,0 1-1,1 0 1,1 0 7,-1-1 0,1 1 0,-1-1 0,1 1-1,-1-1 1,1 0 0,-1 0 0,1-1 0,-1 1 0,1 0 0,3-2 0,2 0 10,0 0 1,0-1-1,0-1 1,0 1-1,-1-1 1,10-6-1,-5 0-210,0 0-1,-1-1 1,0 0-1,0-1 1,-1 0-1,-1-1 1,0 0-1,-1 0 1,0-1-1,-1 0 0,10-26 1,-17 38 13,0 28-54,0-24 242,0 0-1,0 0 1,1 1-1,-1-1 0,0 0 1,1 0-1,0 0 1,-1 0-1,1 0 1,0 0-1,0-1 1,0 1-1,0 0 1,0 0-1,1 0 0,-1-1 1,1 1-1,-1-1 1,1 1-1,-1-1 1,1 0-1,0 1 1,0-1-1,-1 0 0,1 0 1,0 0-1,0-1 1,0 1-1,0 0 1,0-1-1,0 1 1,0-1-1,0 0 1,1 1-1,-1-1 0,0 0 1,2-1-1,2 1 27,0 0-1,0 0 0,0-1 0,0 0 0,0 0 0,-1-1 0,1 1 1,0-1-1,-1-1 0,1 1 0,-1-1 0,8-5 0,-4 1-19,0-2-1,0 1 1,-1-1-1,0 0 0,-1 0 1,0-1-1,0 0 0,-1-1 1,0 1-1,-1-1 0,0 0 1,-1-1-1,-1 1 0,1-1 1,-2 1-1,1-1 0,-2 0 1,0 0-1,0-19 0,-25 72-390,-56 167 1209,71-176-518,1 0-1,2 0 0,0 1 1,0 59-1,6-86-302,0-1-1,1 1 0,0 0 0,0 0 0,1-1 0,2 9 0,-3-13-33,-1 1 1,1-1-1,0 1 0,-1-1 0,1 1 1,0-1-1,0 0 0,0 1 0,0-1 0,0 0 1,0 0-1,0 0 0,0 0 0,0 0 1,0 0-1,1 0 0,-1 0 0,1 0 0,-1 0 1,0-1-1,1 1 0,-1-1 0,1 1 0,-1-1 1,1 1-1,-1-1 0,4 0 0,-3-1-156,0-1-1,0 0 0,0 1 0,0-1 0,0 0 1,-1 0-1,1 0 0,0 0 0,-1 0 1,0-1-1,0 1 0,0 0 0,0-1 1,0 1-1,0-1 0,0 1 0,-1-1 1,1 1-1,-1-4 0,4-5-804,9-34-2906,2-9-2419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0.678"/>
    </inkml:context>
    <inkml:brush xml:id="br0">
      <inkml:brushProperty name="width" value="0.025" units="cm"/>
      <inkml:brushProperty name="height" value="0.025" units="cm"/>
    </inkml:brush>
  </inkml:definitions>
  <inkml:trace contextRef="#ctx0" brushRef="#br0">2 1 20083,'0'0'3075,"0"72"-2659,0-38-224,0 1-127,0 1-33,0-5-545,6-2-800,-6-6-801,0-6-961,0-4-1922,-7-7-1761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2.695"/>
    </inkml:context>
    <inkml:brush xml:id="br0">
      <inkml:brushProperty name="width" value="0.025" units="cm"/>
      <inkml:brushProperty name="height" value="0.025" units="cm"/>
    </inkml:brush>
  </inkml:definitions>
  <inkml:trace contextRef="#ctx0" brushRef="#br0">114 1 5701,'0'15'4187,"-1"1"0,-6 28-1,-26 66-55,5-20-1950,13-38-1562,8-27-307,0 0-1,2 0 1,0 1 0,-1 35 0,6-60-275,9-43-1147,-2-1-1,-1 0 1,-1-64-1,-1 87 964,-4 20 153,1 0 0,-1-1 0,0 1 0,0 0-1,1 0 1,-1 0 0,0 0 0,1-1 0,-1 1 0,0 0 0,0 0 0,1 0 0,-1 0-1,0 0 1,1 0 0,-1 0 0,0 0 0,1 0 0,-1 0 0,0 0 0,1 0 0,-1 0-1,0 0 1,1 0 0,-1 1 0,0-1 0,1 0 0,-1 0 0,0 0 0,0 0 0,1 1 0,-1-1-1,0 0 1,29 32 750,-14-14-540,-7-11-145,0 0 0,1-1-1,-1 0 1,1-1-1,1 0 1,-1 0 0,1-1-1,-1 0 1,1 0-1,1-2 1,-1 1-1,0-1 1,1 0 0,-1-1-1,1 0 1,-1-1-1,17-2 1,-24 2-54,0-1-1,0 0 1,-1 0 0,1 0-1,-1 0 1,1 0 0,-1-1-1,1 1 1,-1-1-1,0 1 1,1-1 0,-1 0-1,0 0 1,0 0 0,-1 0-1,1 0 1,0-1 0,-1 1-1,1-1 1,-1 1 0,0-1-1,1 1 1,0-4 0,-1 2-5,1-1 0,-1 1 0,0 0 0,-1 0 0,1 0 1,-1-1-1,1 1 0,-1 0 0,-1-1 0,1 1 0,0 0 0,-1 0 1,0-1-1,-2-6 0,2 10-29,1 0 1,-1 0-1,1 0 1,0 0-1,-1 0 1,0 0-1,1 0 0,-1 0 1,0 0-1,1 0 1,-1 0-1,0 1 1,0-1-1,0 0 1,0 0-1,0 1 1,1-1-1,-1 1 1,0-1-1,-1 1 0,1-1 1,0 1-1,0-1 1,0 1-1,0 0 1,0 0-1,0 0 1,0 0-1,-1 0 1,1 0-1,0 0 0,0 0 1,0 0-1,0 0 1,0 0-1,0 1 1,0-1-1,0 0 1,-1 1-1,1-1 1,0 1-1,0-1 0,1 1 1,-1 0-1,0-1 1,0 1-1,0 0 1,0 0-1,-1 1 1,-3 3 26,1-1 0,0 1 0,0-1 0,0 1 0,1 0 0,-1 1 0,-4 9-1,5-9 72,1 0 0,0 1-1,0-1 1,0 0-1,1 1 1,0-1-1,0 1 1,0-1-1,1 1 1,1 8 0,0-13-63,-1 0 0,1 0 0,0 1 0,0-1 0,0 0 0,1 0 0,-1-1 0,0 1 0,1 0 0,-1 0 0,1-1 0,0 1 0,-1 0 0,1-1 0,0 0 0,0 1 0,0-1 0,0 0 0,0 0 0,0 0 0,0 0 0,1-1 0,-1 1 0,0-1 0,0 1 0,1-1 0,-1 0 0,0 0 0,0 0 0,1 0 0,3 0 0,2-1-4,1 0 0,0 0-1,-1 0 1,1-1 0,-1-1 0,1 0-1,-1 0 1,0 0 0,0-1-1,-1 0 1,1 0 0,-1-1 0,0 0-1,0-1 1,9-9 0,-5 5-101,-1 0 0,0-1 1,-1 0-1,-1-1 0,0 0 1,0 0-1,-1-1 0,9-23 1,-19 43 181,-21 73 441,22-72-525,1-1 1,0 0-1,0 0 1,0 1 0,1-1-1,0 0 1,0 1-1,1-1 1,0 0-1,3 11 1,-4-17-104,1 1 1,0-1-1,-1 0 1,1 0-1,-1 0 0,1 0 1,0 0-1,0 0 1,0 0-1,0 0 1,0 0-1,0 0 1,0-1-1,0 1 1,0 0-1,0-1 1,0 1-1,0-1 1,0 1-1,1-1 0,-1 1 1,0-1-1,0 0 1,0 0-1,1 1 1,1-1-1,-2 0-310,1 0-1,-1-1 1,0 1 0,1 0-1,-1-1 1,1 1 0,-1 0-1,0-1 1,1 0-1,-1 1 1,0-1 0,0 0-1,0 1 1,1-1-1,-1 0 1,0 0 0,0 0-1,0 0 1,0 0-1,0 0 1,0-1 0,-1 1-1,2-2 1,9-21-9282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3.038"/>
    </inkml:context>
    <inkml:brush xml:id="br0">
      <inkml:brushProperty name="width" value="0.025" units="cm"/>
      <inkml:brushProperty name="height" value="0.025" units="cm"/>
    </inkml:brush>
  </inkml:definitions>
  <inkml:trace contextRef="#ctx0" brushRef="#br0">1 1 10794,'0'0'7367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3.878"/>
    </inkml:context>
    <inkml:brush xml:id="br0">
      <inkml:brushProperty name="width" value="0.025" units="cm"/>
      <inkml:brushProperty name="height" value="0.025" units="cm"/>
    </inkml:brush>
  </inkml:definitions>
  <inkml:trace contextRef="#ctx0" brushRef="#br0">89 0 4901,'0'0'15993,"-7"12"-15448,-6 11-268,1 0 0,2 1 0,0 0 0,2 0 0,0 1 0,2 0 0,1 1 0,-3 32 0,7-47-223,1 0 0,0 1 0,0-1 0,1 0-1,0 0 1,1 0 0,4 15 0,-4-23-47,-1 0-1,1 1 1,0-1-1,0-1 1,0 1-1,0 0 1,0 0-1,0-1 1,1 1-1,0-1 1,-1 0-1,1 0 1,0 0 0,0 0-1,0 0 1,0-1-1,0 1 1,1-1-1,-1 0 1,0 0-1,1 0 1,-1 0-1,1-1 1,-1 1-1,1-1 1,-1 0-1,5 0 1,-1 0 13,0 0-1,-1 0 1,1-1 0,0 0-1,0 0 1,-1-1 0,1 0-1,-1 0 1,0-1 0,1 1-1,-1-1 1,0 0 0,9-7-1,-2-2-4,1 0 0,-2 0 1,20-25-1,-4 4-42,-25 72-229,-3-33 265,1 0 1,0 1-1,0-1 0,1 0 0,0 1 0,0-1 0,0 0 1,1-1-1,0 1 0,0 0 0,0-1 0,1 1 0,-1-1 1,1 0-1,1 0 0,-1-1 0,1 1 0,0-1 0,0 0 1,0 0-1,0-1 0,10 5 0,-7-4 4,0-1 1,0 0-1,1-1 1,-1 0-1,1 0 0,0-1 1,0 0-1,-1 0 0,1-1 1,0 0-1,0-1 0,-1 0 1,1 0-1,0-1 0,-1 0 1,13-5-1,-3-1-11,1-2-1,-1 0 1,0-1 0,-1-1-1,-1 0 1,27-26 0,15-11 55,-51 50-176,-4 12 80,-3 20 69,0-27-24,2 21-1,1 0 0,2-1 1,0 1-1,2-1 1,1 0-1,20 46 1,-12-32-44,16 63 0,-30-93 121,0 0 0,-1 0 0,0 0 0,0-1 0,-1 1 0,-1 0 0,0 0 0,0 0 0,-1 0 0,0 0 0,-1-1 0,-5 16 0,6-21-7,0 0 1,-1 0 0,1 0 0,0-1 0,-1 1-1,0-1 1,0 0 0,0 0 0,0 0 0,-1 0-1,1 0 1,-1-1 0,1 1 0,-1-1 0,0 0-1,0 0 1,0 0 0,0-1 0,-1 0 0,1 1-1,0-2 1,-1 1 0,1 0 0,0-1 0,-1 0-1,1 0 1,0 0 0,-1 0 0,1-1 0,-7-1 0,7 1-78,1-1 1,0 1-1,0-1 1,-1 1 0,1-1-1,0 0 1,1 0 0,-1-1-1,0 1 1,1 0 0,-1-1-1,1 0 1,-1 1-1,1-1 1,0 0 0,1 0-1,-1 0 1,0-1 0,1 1-1,0 0 1,-1-1 0,1 1-1,1 0 1,-2-6-1,-1-8-162,0 1 0,1-1 0,0-28 0,2 33 72,1 0 0,0 0 0,1 0 0,1 0 0,-1 0 1,2 0-1,0 1 0,0 0 0,1-1 0,0 2 0,1-1 0,8-12 1,8-5-22,1 1 0,48-43 0,-29 29-533,-10 3-5276,-21 16-1568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5.081"/>
    </inkml:context>
    <inkml:brush xml:id="br0">
      <inkml:brushProperty name="width" value="0.025" units="cm"/>
      <inkml:brushProperty name="height" value="0.025" units="cm"/>
    </inkml:brush>
  </inkml:definitions>
  <inkml:trace contextRef="#ctx0" brushRef="#br0">0 114 5029,'0'-1'483,"0"0"-1,1-1 1,-1 1 0,0 0 0,0 0 0,1 0-1,-1 0 1,1 0 0,-1-1 0,1 1 0,-1 0-1,1 0 1,0 0 0,0 0 0,-1 1 0,3-3-1,19-11 2936,33-4-1604,-47 15-968,8-2-380,1 1 0,0 0 0,-1 1 0,1 1 0,0 0 0,19 1 0,-35 1-463,0 1 0,0-1 0,0 0 0,0 0-1,0 0 1,0 1 0,0-1 0,0 0 0,0 1 0,0-1 0,0 1 0,0-1 0,0 1-1,-1-1 1,1 1 0,0 0 0,0-1 0,-1 1 0,1 0 0,0 0 0,-1 0 0,1-1-1,0 1 1,-1 0 0,0 0 0,1 0 0,-1 0 0,1 2 0,0 0 7,-1 0 0,0 1 0,0-1 0,0 0 0,-1 0 0,1 0 0,-1 0 0,1 0 0,-3 6 0,-2 5 37,-1-1 0,-15 26 1,-4-1 4,17-26-42,0-1 1,0 1 0,1 1 0,1-1 0,0 1 0,-7 25 0,13-37-6,0-1 1,0 1 0,0-1-1,0 1 1,0-1 0,0 1-1,0-1 1,0 0 0,0 1-1,0-1 1,0 1 0,1-1-1,-1 0 1,0 1 0,0-1-1,1 1 1,-1-1 0,0 0-1,0 1 1,1-1 0,-1 0-1,0 1 1,1-1-1,-1 0 1,0 0 0,1 1-1,-1-1 1,0 0 0,1 0-1,-1 0 1,1 1 0,-1-1-1,1 0 1,-1 0 0,0 0-1,1 0 1,-1 0 0,1 0-1,-1 0 1,1 0 0,-1 0-1,1 0 1,0 0 0,22-3 289,-22 3-279,11-3 70,-1-1 0,1 0 0,-1-1 0,0 0 0,0 0 0,-1-1 0,20-15 0,-5 1-51,40-41 0,-60 56-70,0 0-1,0 0 0,-1 0 0,0 0 1,0-1-1,0 1 0,-1-1 1,0 0-1,0-1 0,0 1 0,-1 0 1,3-10-1,-20 55-402,14-34 413,-3 7 63,2 0 0,-1 0 0,1 1 0,0 14 0,2-25-15,0 0-1,0-1 1,0 1-1,0 0 0,0 0 1,0 0-1,1 0 1,-1 0-1,0 0 0,1 0 1,0-1-1,-1 1 1,1 0-1,0 0 0,0-1 1,0 1-1,0-1 1,0 1-1,1-1 0,-1 1 1,0-1-1,1 0 1,-1 1-1,1-1 0,-1 0 1,1 0-1,0 0 1,-1 0-1,1 0 0,0-1 1,0 1-1,0 0 1,-1-1-1,1 0 0,3 1 1,3-1 106,1 0-1,-1 0 1,0-1 0,0-1 0,0 1 0,1-1 0,-1-1-1,-1 1 1,1-1 0,0-1 0,-1 1 0,0-1 0,1-1-1,-2 1 1,1-1 0,11-11 0,4-6-136,-1 0 0,-1-1 0,21-31 0,-49 95-396,-2 48 0,10-84 416,0-1 0,0 1 0,0-1 0,1 0 0,0 1 0,0-1 0,0 0-1,0 0 1,1 0 0,-1 1 0,1-2 0,0 1 0,0 0 0,4 5 0,-4-8 13,0 1 1,0 0-1,0-1 0,0 1 0,1-1 1,-1 0-1,0 0 0,1 0 0,-1 0 0,1 0 1,-1 0-1,1-1 0,-1 1 0,1-1 0,-1 0 1,1 0-1,0 0 0,-1 0 0,1 0 0,-1 0 1,1-1-1,-1 1 0,1-1 0,-1 0 0,1 1 1,3-3-1,0 0 7,-1 0 0,0 0 1,0 0-1,0-1 0,0 0 1,-1 0-1,0 0 0,1 0 0,-1-1 1,-1 0-1,1 0 0,-1 0 1,0 0-1,0 0 0,0-1 1,-1 1-1,0-1 0,3-10 0,0-3 72,0 0-1,-1-1 0,-1 1 0,0-28 0,-2-19-99,-3 62-67,0 11-79,5 18-93,-1-23 226,-1 1-1,1 0 1,0-1 0,0 1 0,0-1 0,1 0 0,-1 1 0,0-1 0,1-1 0,-1 1 0,1 0 0,0 0 0,0-1 0,0 0 0,0 1 0,0-1 0,0 0 0,0 0 0,0-1 0,0 1 0,0-1 0,0 0 0,1 1-1,-1-1 1,0-1 0,6 0 0,-4 1-2,-1-1-1,1 0 1,0-1 0,0 1-1,-1-1 1,1 0-1,-1 0 1,1 0-1,-1-1 1,0 0-1,0 0 1,0 0-1,0 0 1,0 0-1,-1-1 1,5-5 0,2-7-33,6-6 276,-14 27-84,-6 17-61,-4 7 170,1 1 0,2 1 1,2-1-1,-1 33 1,4-61-261,0-1 0,0 1 0,0-1 0,0 1 0,0 0 0,0-1 0,0 1 0,0-1 0,1 1 0,-1-1 0,0 1 0,1-1 0,0 1 0,-1-1 0,1 0 0,0 1 0,-1-1 0,1 0 0,0 0 0,0 1 0,0-1 0,0 0 0,1 0 0,-1 0 0,0 0 0,0 0 0,1 0 0,-1-1 0,0 1 0,1 0 0,-1-1 0,1 1 0,-1-1 0,0 1 0,1-1 0,0 1 0,-1-1 0,3 0 0,-2 0-232,1-1 0,0 1 0,-1-1 0,1 1 0,-1-1 0,1 0 0,-1 0 0,1 0 0,-1-1 0,1 1 0,-1 0 0,0-1 0,0 0-1,0 1 1,0-1 0,0 0 0,0 0 0,0 0 0,-1 0 0,1-1 0,1-2 0,9-22-4362,-2-6-2547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5.408"/>
    </inkml:context>
    <inkml:brush xml:id="br0">
      <inkml:brushProperty name="width" value="0.025" units="cm"/>
      <inkml:brushProperty name="height" value="0.025" units="cm"/>
    </inkml:brush>
  </inkml:definitions>
  <inkml:trace contextRef="#ctx0" brushRef="#br0">4 1 10602,'0'0'10826,"-3"48"-10505,19-30-225,7-1-224,2 1-1602,0-2-1569,4-3-2339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5.750"/>
    </inkml:context>
    <inkml:brush xml:id="br0">
      <inkml:brushProperty name="width" value="0.025" units="cm"/>
      <inkml:brushProperty name="height" value="0.025" units="cm"/>
    </inkml:brush>
  </inkml:definitions>
  <inkml:trace contextRef="#ctx0" brushRef="#br0">163 17 13164,'0'0'4015,"-8"-3"-561,-2-1-2734,0 2-1,-1-1 1,0 1 0,1 1 0,-1 0-1,-13 1 1,22-1-682,-1 1-1,0 0 1,1 0 0,-1 0-1,1 1 1,-1-1 0,1 0 0,-1 1-1,1 0 1,-1 0 0,1-1-1,-1 2 1,1-1 0,0 0-1,0 0 1,-1 1 0,1-1-1,0 1 1,0-1 0,0 1 0,1 0-1,-1 0 1,0 0 0,1 0-1,-1 0 1,1 0 0,0 1-1,-1-1 1,1 0 0,0 1-1,1-1 1,-1 0 0,0 1 0,1-1-1,-1 1 1,1 4 0,0-4-102,1-1 1,-1 0 0,1 0 0,0 1 0,0-1-1,0 0 1,0 0 0,0 0 0,0 0 0,1 0-1,-1 0 1,1 0 0,-1 0 0,1-1 0,0 1-1,-1-1 1,1 1 0,0-1 0,0 1 0,0-1-1,0 0 1,0 0 0,1 0 0,3 1 0,67 20-1591,-47-16 1380,-15-3 240,0 1-1,0 1 1,0-1-1,14 10 1,-24-13 67,0-1 0,0 1 0,0 0 0,0-1 0,0 1 0,0 0 0,0 0 0,-1 0 0,1 0 0,0-1 0,0 1 0,-1 0 0,1 0 0,-1 0 0,1 1 0,-1-1 0,1 0 0,-1 0 0,0 0 0,1 0 0,-1 0 0,0 2 0,-1-2 11,1 1-1,-1-1 1,0 1 0,0-1 0,0 1-1,0-1 1,0 0 0,0 0 0,-1 1-1,1-1 1,0 0 0,-1 0 0,1 0-1,-1 0 1,1-1 0,-1 1 0,1 0-1,-1-1 1,1 1 0,-4 0 0,-6 3-408,-1 0 0,1-1 0,0-1 1,-1 0-1,0-1 0,-17 1 0,28-2 242,1 0 0,0 0 0,0 0-1,-1 0 1,1 0 0,0 0-1,0 0 1,-1 0 0,1 0 0,0 0-1,0 0 1,0 0 0,-1 0 0,1 0-1,0 0 1,0 0 0,-1 0 0,1 0-1,0-1 1,0 1 0,0 0 0,0 0-1,-1 0 1,1 0 0,0 0-1,0-1 1,0 1 0,0 0 0,-1 0-1,1 0 1,0 0 0,0-1 0,0 1-1,0 0 1,0 0 0,0-1 0,0 1-1,0 0 1,0 0 0,0 0 0,0-1-1,0 1 1,0 0 0,0 0 0,0-1-1,0 1 1,0 0 0,0 0-1,0 0 1,0-1 0,0-1-721,0-11-4635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6.109"/>
    </inkml:context>
    <inkml:brush xml:id="br0">
      <inkml:brushProperty name="width" value="0.025" units="cm"/>
      <inkml:brushProperty name="height" value="0.025" units="cm"/>
    </inkml:brush>
  </inkml:definitions>
  <inkml:trace contextRef="#ctx0" brushRef="#br0">12 318 4901,'0'0'13527,"1"9"-12320,-14 134 2620,13-142-3808,0 0 0,0 1-1,1-1 1,-1 1 0,0-1 0,1 0-1,-1 1 1,1-1 0,-1 0 0,1 0 0,0 1-1,-1-1 1,1 0 0,0 0 0,0 0-1,0 0 1,0 0 0,0 0 0,0 0-1,0 0 1,0 0 0,0-1 0,2 2-1,0-1 5,1 1 0,0-1 0,-1 0-1,1 0 1,0 0 0,-1-1 0,1 1 0,7-1-1,-2 0 11,1-1-1,0 0 0,-1-1 0,1 0 1,-1 0-1,14-6 0,-6 0-25,-1-2-1,0 0 1,0 0-1,-1-2 1,0 0 0,-1-1-1,-1 0 1,0-1 0,-1 0-1,0-1 1,16-28-1,-21 31-74,0 0 0,-1-1 0,0 0 0,0-1 0,-2 1 0,0-1 0,0 0 0,-1 0-1,-1 0 1,0 0 0,-1-1 0,-1 1 0,0 0 0,-1-1 0,-1 1 0,-3-15 0,5 25 34,-1 1 0,-1-1 1,1 1-1,0-1 0,-1 1 1,0 0-1,1 0 0,-1-1 1,-1 1-1,1 0 0,0 1 0,-1-1 1,1 0-1,-1 1 0,0-1 1,0 1-1,0 0 0,0 0 1,0 0-1,-4-1 0,2 1-1,0 1 0,0 0 0,0 0-1,0 0 1,0 1 0,0-1 0,0 1 0,0 1-1,0-1 1,0 1 0,0-1 0,0 1-1,-6 3 1,4-2 21,-1 0 0,1 1 0,0 0 0,0 1-1,1-1 1,-1 1 0,1 1 0,-1-1 0,1 1-1,1 0 1,-1 1 0,1-1 0,0 1 0,0 0 0,1 0-1,-1 1 1,1-1 0,1 1 0,-5 9 0,8-13-7,-1-1 1,0 1 0,1 0 0,-1 0 0,1 0 0,0 0-1,0 0 1,0 0 0,0 0 0,0 0 0,1-1 0,-1 1-1,1 0 1,0 0 0,0 0 0,0-1 0,0 1-1,0 0 1,1-1 0,-1 1 0,1-1 0,0 1 0,0-1-1,0 0 1,0 0 0,0 0 0,0 0 0,0 0 0,1 0-1,2 1 1,9 4-260,-1-1 1,1 0-1,0-1 0,0-1 1,16 3-1,31 12-667,-56-17 895,0 0 1,0 1-1,0-1 1,0 1 0,-1 0-1,1 1 1,-1-1-1,1 1 1,-1 0 0,0 0-1,-1 0 1,1 0-1,-1 1 1,5 8 0,-4-4 108,-2-1 0,1 1 0,-1 0 0,0 0 1,-1 0-1,0 0 0,0 0 0,-2 11 0,1-12-536,0 34 1267,5-27-7626,1-15-486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6.482"/>
    </inkml:context>
    <inkml:brush xml:id="br0">
      <inkml:brushProperty name="width" value="0.025" units="cm"/>
      <inkml:brushProperty name="height" value="0.025" units="cm"/>
    </inkml:brush>
  </inkml:definitions>
  <inkml:trace contextRef="#ctx0" brushRef="#br0">69 41 5733,'0'0'18615,"8"-1"-17643,41-1-262,-49 2-706,0 0 1,0 0-1,1 0 1,-1 0-1,0 0 0,0 1 1,0-1-1,1 0 1,-1 0-1,0 0 1,0 0-1,1 0 0,-1 0 1,0 0-1,0 0 1,0 0-1,1-1 0,-1 1 1,0 0-1,0 0 1,1 0-1,-1 0 1,0 0-1,0 0 0,0 0 1,1 0-1,-1-1 1,0 1-1,0 0 0,0 0 1,0 0-1,1 0 1,-1-1-1,0 1 1,0 0-1,0 0 0,0 0 1,0-1-1,0 1 1,0 0-1,0 0 0,1 0 1,-1-1-1,0 1 1,0 0-1,-9-10-91,-16-6-109,19 14 153,1 1 0,0 0 0,-1 0 1,1 0-1,-1 0 0,1 1 0,-1 0 0,1 0 1,-1 1-1,1-1 0,-7 3 0,10-3 38,1 0-1,-1 1 1,1 0 0,-1-1 0,1 1-1,0 0 1,-1-1 0,1 1-1,0 0 1,0 0 0,0 0-1,-1 0 1,1 0 0,0 0-1,0 1 1,1-1 0,-1 0 0,0 1-1,0-1 1,1 0 0,-1 1-1,0-1 1,1 1 0,0-1-1,-1 0 1,1 1 0,0-1-1,0 1 1,-1 0 0,1-1 0,1 1-1,-1-1 1,0 1 0,0-1-1,0 1 1,1-1 0,-1 1-1,1-1 1,-1 0 0,1 1-1,0-1 1,-1 1 0,1-1 0,1 2-1,0-1 21,0 1 0,-1-1 0,1 0 0,0 0 0,0 0 1,1 0-1,-1 0 0,0-1 0,0 1 0,1-1 0,-1 1 0,1-1 0,-1 0 0,1 0 0,0 0 0,0 0 0,-1 0 0,1-1 0,0 0 0,4 1 0,65 1 67,-53-3-53,-5 0-43,-1-1 0,0-1-1,0 0 1,23-8 0,-26 7 0,0 1 0,0 0 1,1 0-1,-1 1 0,1 0 0,-1 1 0,20 0 1,-29 5 132,0 0 0,0 0 0,0 1 0,-1-1 0,0 0 0,1 0 0,-1 0 0,-1 1 0,0 4 0,1-7-33,-1 16 423,0-15-440,1 0 1,-1-1-1,1 1 0,0 0 1,0 0-1,0-1 0,0 1 1,1 0-1,-1 0 1,3 5-1,-2-7-60,0 0 1,0 0-1,1 0 1,-1 0-1,0 0 1,1 0-1,-1 0 0,1 0 1,-1 0-1,1-1 1,-1 1-1,1 0 1,0-1-1,-1 0 0,1 1 1,0-1-1,0 0 1,-1 0-1,1 0 1,0 0-1,-1 0 1,3-1-1,16 0-110,0-1-1,0-1 1,0-1 0,0-1 0,31-12-1,11-6-4019,-42 15 1248,-16 5-2679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7.170"/>
    </inkml:context>
    <inkml:brush xml:id="br0">
      <inkml:brushProperty name="width" value="0.025" units="cm"/>
      <inkml:brushProperty name="height" value="0.025" units="cm"/>
    </inkml:brush>
  </inkml:definitions>
  <inkml:trace contextRef="#ctx0" brushRef="#br0">117 0 9161,'0'0'8402,"-6"12"-7441,-13 25-257,2 1-1,1 1 0,3 1 1,1 0-1,1 1 0,3 0 1,-7 81-1,15-120-664,0 1 1,0-1-1,0 1 0,0-1 1,1 0-1,-1 1 0,1-1 1,-1 1-1,1-1 1,0 0-1,0 0 0,0 1 1,0-1-1,0 0 0,0 0 1,0 0-1,1 0 0,-1 0 1,1 0-1,0-1 1,-1 1-1,1 0 0,0-1 1,0 1-1,0-1 0,3 1 1,-2-1 63,1 0-1,0 0 1,-1 0 0,1-1 0,0 0 0,-1 1 0,1-1 0,0-1 0,0 1 0,-1-1-1,1 1 1,0-1 0,-1 0 0,1 0 0,-1-1 0,1 1 0,2-3 0,12-5 44,-2-1 0,1-1 0,-1-1 0,-1 0 0,0-1 0,-1-1 0,-1 0 0,23-30 0,0-8-24,41-79 0,-76 130-748,7-15 1751,-7 10-3238,-18 14-16648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7.559"/>
    </inkml:context>
    <inkml:brush xml:id="br0">
      <inkml:brushProperty name="width" value="0.025" units="cm"/>
      <inkml:brushProperty name="height" value="0.025" units="cm"/>
    </inkml:brush>
  </inkml:definitions>
  <inkml:trace contextRef="#ctx0" brushRef="#br0">0 1 13164,'0'0'8841,"30"51"-6983,-8-46-577,1 0-448,6-2-609,-1-3-128,4 0-448,2 0-930,-5-3-607,1-4-898,0-4-897,-10-2-95,3-5-4933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1.026"/>
    </inkml:context>
    <inkml:brush xml:id="br0">
      <inkml:brushProperty name="width" value="0.025" units="cm"/>
      <inkml:brushProperty name="height" value="0.025" units="cm"/>
    </inkml:brush>
  </inkml:definitions>
  <inkml:trace contextRef="#ctx0" brushRef="#br0">0 82 14446,'0'0'5157,"48"-30"-3556,-14 20-768,7 0-161,6 4-383,3 1-225,1 2-192,-1-2-1986,2 0-3428,-7-2-4067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7.900"/>
    </inkml:context>
    <inkml:brush xml:id="br0">
      <inkml:brushProperty name="width" value="0.025" units="cm"/>
      <inkml:brushProperty name="height" value="0.025" units="cm"/>
    </inkml:brush>
  </inkml:definitions>
  <inkml:trace contextRef="#ctx0" brushRef="#br0">141 0 14446,'0'0'5397,"-8"1"-4084,0 1-1101,1-1 0,0 1 0,0 1 0,0 0 0,0 0-1,1 0 1,-1 0 0,1 1 0,-1 1 0,-9 8 0,12-10-65,0 1-1,0 0 1,0 0-1,1 0 1,-1 0 0,1 1-1,0-1 1,0 1-1,1 0 1,-1 0 0,1 0-1,0 0 1,1 0 0,-1 1-1,1-1 1,0 1-1,-1 8 1,3-13-135,-1 1-1,1-1 1,0 1-1,-1-1 1,1 0 0,0 1-1,0-1 1,0 0-1,0 0 1,0 1 0,0-1-1,0 0 1,0 0-1,1 0 1,-1 0 0,0 0-1,1-1 1,-1 1-1,1 0 1,-1-1-1,1 1 1,-1-1 0,1 1-1,-1-1 1,1 0-1,-1 1 1,1-1 0,-1 0-1,1 0 1,0 0-1,-1 0 1,3-1 0,56-2 214,-39-2-259,1-1 1,-1-1-1,0 0 1,-1-2 0,21-11-1,-14 6-11,52-17 0,-78 30 42,0 0 0,0 1 1,1-1-1,-1 1 1,0 0-1,0-1 0,0 1 1,0 0-1,0 0 1,0-1-1,1 1 0,-1 0 1,0 0-1,0 0 0,0 0 1,0 1-1,1-1 1,-1 0-1,0 0 0,0 1 1,0-1-1,0 1 1,0-1-1,0 1 0,0-1 1,0 1-1,0 0 0,0-1 1,0 1-1,0 0 1,0 0-1,-1 0 0,1-1 1,0 1-1,1 2 1,-1 2 41,0 0 1,-1 0 0,1 0 0,-1-1 0,0 1 0,0 0 0,-1 7 0,0 4 181,-1 3 142,2-17-320,-1 0-1,1 1 0,0-1 0,0 1 0,0-1 1,0 0-1,0 1 0,0-1 0,1 0 1,-1 1-1,1-1 0,1 4 0,-1-5-34,1 0-1,-1 0 1,1-1-1,-1 1 1,1 0-1,-1 0 1,1-1-1,0 1 0,-1-1 1,1 1-1,0-1 1,-1 0-1,1 0 1,0 0-1,-1 0 1,1 0-1,0 0 1,0 0-1,-1 0 1,1-1-1,0 1 0,1-1 1,4-1 17,0 0 1,0 0-1,0 0 0,-1-1 0,1 1 1,-1-2-1,0 1 0,0-1 1,0 0-1,0 0 0,-1 0 1,1-1-1,5-7 0,24-31-2964,-5-2-8633,-24 38 5047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8.276"/>
    </inkml:context>
    <inkml:brush xml:id="br0">
      <inkml:brushProperty name="width" value="0.025" units="cm"/>
      <inkml:brushProperty name="height" value="0.025" units="cm"/>
    </inkml:brush>
  </inkml:definitions>
  <inkml:trace contextRef="#ctx0" brushRef="#br0">139 47 10666,'0'0'10912,"-7"-8"-9295,3 4-1491,0 0-1,0 0 0,0 0 0,-1 0 1,1 1-1,-1 0 0,-10-5 1,13 7-117,1 0 1,-1 1-1,0-1 1,0 1-1,1-1 1,-1 1-1,0 0 1,0 0 0,0-1-1,1 1 1,-1 1-1,0-1 1,0 0-1,0 0 1,0 1 0,1-1-1,-1 1 1,0-1-1,1 1 1,-1 0-1,0 0 1,1 0-1,-1 0 1,1 0 0,-1 0-1,1 0 1,0 0-1,-1 1 1,1-1-1,0 0 1,0 1-1,0-1 1,0 1 0,0 0-1,0-1 1,-1 4-1,1-3-60,0 0 0,0 0 0,0 0 0,0 0 0,0 0 0,1 0 0,-1 0 0,0 0 0,1 0 0,0 1 0,0-1-1,-1 0 1,1 0 0,0 0 0,1 1 0,-1-1 0,0 0 0,1 0 0,-1 0 0,1 0 0,0 0 0,0 0 0,-1 0 0,1 0 0,1 0 0,-1 0 0,0 0-1,0 0 1,1 0 0,-1-1 0,1 1 0,-1-1 0,1 1 0,0-1 0,0 0 0,2 2 0,9 4-271,0-1 1,0 0 0,0-1-1,27 7 1,4 1 604,-42-12-142,0-1 0,0 1 1,-1 0-1,1-1 1,0 1-1,0 0 1,-1 0-1,1 0 1,0 0-1,-1 0 1,1 1-1,-1-1 1,0 0-1,1 1 1,-1-1-1,0 1 1,0-1-1,0 1 1,2 2-1,-4-2-12,1-1 0,-1 0 0,0 1 0,1-1-1,-1 0 1,0 0 0,0 0 0,0 0 0,0 0 0,0 0 0,0 0 0,0 0-1,0 0 1,0 0 0,-1-1 0,1 1 0,0 0 0,0-1 0,-1 1 0,1-1-1,0 1 1,-1-1 0,1 0 0,-1 0 0,1 1 0,0-1 0,-2 0 0,-25 6-40,-1-2 1,-42 2-1,16-5-7431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8.655"/>
    </inkml:context>
    <inkml:brush xml:id="br0">
      <inkml:brushProperty name="width" value="0.025" units="cm"/>
      <inkml:brushProperty name="height" value="0.025" units="cm"/>
    </inkml:brush>
  </inkml:definitions>
  <inkml:trace contextRef="#ctx0" brushRef="#br0">27 4 9865,'0'0'15839,"-4"8"-15534,0-2-238,1 1 1,0 0 0,0 0 0,0 0-1,1 0 1,-2 14 0,4-19-60,0 0-1,0 0 1,0 0-1,0 0 1,0 0 0,0-1-1,1 1 1,-1 0 0,1 0-1,-1 0 1,1-1-1,0 1 1,0 0 0,0-1-1,0 1 1,0-1 0,0 1-1,0-1 1,0 1-1,0-1 1,1 0 0,-1 1-1,1-1 1,-1 0 0,1 0-1,-1 0 1,1 0-1,0-1 1,-1 1 0,1 0-1,0-1 1,0 1 0,-1-1-1,1 1 1,0-1 0,0 0-1,0 0 1,0 0-1,2 0 1,7 1 8,1-1 0,-1 0 0,1-1 0,-1 0 0,1-1-1,-1 0 1,1 0 0,19-9 0,-2-1-259,50-31-1,11-5 786,-89 48-438,0 1 0,0 0 1,0 0-1,0 0 1,0 0-1,0 0 1,0 0-1,0 0 1,0 0-1,0 0 1,-1 1-1,1-1 1,0 0-1,-1 0 1,1 1-1,-1-1 1,1 0-1,-1 3 0,18 29 95,-14-31-183,0 1-1,0-1 1,0 0-1,0 0 1,0-1 0,0 1-1,0-1 1,0 0-1,1 0 1,-1 0 0,7 0-1,56 0 57,-39-2-139,7-1-559,0-2 1,0-1-1,43-13 0,4 0 225,-82 18 445,1 0 1,-1 0-1,1 0 0,-1-1 1,1 1-1,-1 0 0,1 0 0,-1 0 1,1 0-1,0 0 0,-1 0 1,1 0-1,-1 0 0,1 0 1,-1 0-1,1 0 0,-1 1 0,1-1 1,-1 0-1,1 0 0,-1 0 1,1 1-1,-1-1 0,1 0 1,-1 1-1,1-1 0,-1 0 0,0 1 1,1-1-1,-1 1 0,1-1 1,-1 0-1,0 1 0,0-1 1,1 1-1,-1-1 0,0 1 0,0-1 1,1 1-1,-1-1 0,0 1 1,0-1-1,0 1 0,0 0 1,0-1-1,0 1 0,0 0-12,0 0 0,0 0-1,1 0 1,-1 0 0,0 0-1,0 0 1,1 0 0,-1-1-1,0 1 1,1 0 0,-1 0-1,1 0 1,-1-1 0,1 1-1,0 0 1,-1-1 0,1 1-1,0 0 1,-1-1 0,1 1-1,0-1 1,0 1 0,-1-1-1,1 1 1,0-1 0,0 0-1,0 1 1,0-1 0,1 0-1,8 2-231,-1 0-1,1-1 1,0-1-1,0 0 1,0 0 0,20-4-1,-21 3-1924,-1-1 0,1-1 1,-1 0-1,14-6 0,11-8-13063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9.472"/>
    </inkml:context>
    <inkml:brush xml:id="br0">
      <inkml:brushProperty name="width" value="0.025" units="cm"/>
      <inkml:brushProperty name="height" value="0.025" units="cm"/>
    </inkml:brush>
  </inkml:definitions>
  <inkml:trace contextRef="#ctx0" brushRef="#br0">46 1 7111,'0'0'9625,"-6"8"-8050,2-4-1299,0 1 1,0 0-1,1 0 1,-1 0-1,1 0 1,1 0-1,-1 1 1,1-1-1,0 1 1,0 0-1,1-1 1,-1 1 0,1 0-1,0 12 1,0-15-184,1 1 1,0-1-1,0 1 1,0-1 0,0 1-1,1-1 1,-1 1 0,1-1-1,0 1 1,0-1-1,0 1 1,0-1 0,1 0-1,-1 0 1,1 0-1,0 0 1,0 0 0,0 0-1,0 0 1,1 0 0,-1-1-1,1 0 1,0 1-1,-1-1 1,1 0 0,0 0-1,0 0 1,0-1-1,1 1 1,-1-1 0,0 1-1,1-1 1,-1 0 0,0-1-1,1 1 1,-1 0-1,1-1 1,0 0 0,-1 0-1,7-1 1,6 2 7,1-2 0,0 0 0,-1-2 0,0 1 0,1-2 0,-1 0-1,31-13 1,-36 12-146,1 0 0,-1-1 0,0-1 0,-1 0 0,0 0 0,0-1 0,0 0 0,-1-1 0,0 0 0,-1 0 0,10-15 0,-12 13-212,-11 10 69,-12 15 211,15-11 14,0-1-1,0 1 1,1 0-1,-1 0 0,0-1 1,1 1-1,0 0 1,0 0-1,0 1 1,0-1-1,0 0 1,0 0-1,1 0 1,0 0-1,-1 1 1,1-1-1,0 0 1,1 0-1,-1 1 1,1-1-1,-1 0 1,1 0-1,0 0 1,0 0-1,0 0 1,1 0-1,-1 0 0,1 0 1,0 0-1,-1 0 1,1-1-1,0 1 1,1-1-1,-1 0 1,0 1-1,1-1 1,-1 0-1,1 0 1,0-1-1,-1 1 1,1 0-1,0-1 1,0 0-1,0 0 1,0 0-1,0 0 1,6 1-1,9 2 65,1-2 0,0 0 0,0-1 0,0 0 0,-1-2 0,1 0 0,0-1 0,30-8 0,46-20-1225,-2-11-3535,-78 35 2757,1 0 1,0 1-1,1 1 1,-1 1-1,1 0 0,0 1 1,-1 1-1,22 0 0,-13 1-1632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9.802"/>
    </inkml:context>
    <inkml:brush xml:id="br0">
      <inkml:brushProperty name="width" value="0.025" units="cm"/>
      <inkml:brushProperty name="height" value="0.025" units="cm"/>
    </inkml:brush>
  </inkml:definitions>
  <inkml:trace contextRef="#ctx0" brushRef="#br0">75 206 480,'5'-2'1215,"0"0"-1,-1 0 0,0-1 0,1 1 0,-1-1 0,0 0 1,5-5-1,-8 6-840,0 1-1,0 0 1,0-1 0,0 1 0,0-1-1,0 1 1,0-1 0,-1 1 0,1-1 0,-1 0-1,1 1 1,-1-1 0,1 0 0,-1 1-1,0-1 1,0 0 0,0 0 0,0 1 0,0-1-1,0 0 1,0 1 0,-1-1 0,1 0 0,-1 1-1,1-1 1,-2-1 0,1 1-292,0 1 1,0 0 0,0 0-1,0 0 1,0 1-1,0-1 1,-1 0-1,1 0 1,0 1-1,0-1 1,-1 0 0,1 1-1,-1 0 1,1-1-1,0 1 1,-1 0-1,1-1 1,-1 1 0,1 0-1,-1 0 1,1 0-1,-1 1 1,1-1-1,-1 0 1,1 0 0,0 1-1,-1-1 1,1 1-1,-1-1 1,-1 2-1,-44 21 1080,45-21-1117,-1 0 0,1 0 1,0 0-1,-1 0 0,1 1 1,0-1-1,0 1 0,1-1 1,-1 1-1,0 0 0,1-1 1,0 1-1,0 0 0,0 0 1,0 0-1,0 0 0,0 0 1,1 1-1,-1-1 0,1 4 1,0-5-33,1 1 0,-1-1 0,1 0 0,0 1 0,0-1 0,0 0 0,0 1 0,0-1 0,0 0 0,1 0 0,-1 0 0,1 0-1,-1 0 1,1-1 0,0 1 0,0 0 0,0-1 0,0 1 0,0-1 0,0 0 0,0 0 0,0 0 0,1 0 0,-1 0 0,0 0 0,4 1 0,10 1-70,0 0-1,0 0 1,0-1 0,1-1-1,-1-1 1,0 0 0,0-1-1,1-1 1,-1-1-1,0 0 1,-1-1 0,1-1-1,-1 0 1,22-10-1,-24 9 5,0-1-1,-1 0 0,1 0 0,-1-1 0,-1-1 0,0 0 0,0-1 0,-1 0 0,0 0 0,0-1 0,-1 0 0,-1-1 0,0 0 0,-1-1 0,0 1 1,7-20-1,-13 29 80,0 0 1,0 0 0,0-1 0,0 1 0,-1 0 0,1 0 0,-1-1 0,-1-5-1,1 8-8,0 1 0,0-1 0,0 1 0,0-1 0,0 1-1,0-1 1,-1 1 0,1-1 0,0 1 0,0-1-1,-1 1 1,1-1 0,0 1 0,0 0 0,-1-1-1,1 1 1,-1-1 0,1 1 0,0 0 0,-1-1 0,1 1-1,-1 0 1,1 0 0,-1-1 0,1 1 0,-1 0-1,1 0 1,-1 0 0,1-1 0,-2 1 0,0 1 31,-1-1 1,1 1 0,-1 0 0,1 0-1,-1 0 1,1 0 0,0 1-1,-1-1 1,1 1 0,0-1 0,0 1-1,0 0 1,0 0 0,1 0-1,-1 0 1,0 0 0,1 0 0,0 0-1,-2 3 1,-2 3 17,1 0 0,-1 0 0,2 0 0,-1 1 0,1-1 0,1 1 0,0 0 0,0 0 0,0 0 0,1 0 0,0 0 0,1 0 0,0 0 0,1 0 0,0 0 0,0 0 0,1 0 0,0 0 0,0-1 0,1 1 0,6 11 0,-6-12-442,2-1 0,-1 0 1,1 0-1,0 0 0,0-1 0,1 0 1,0 0-1,0 0 0,0-1 1,1 0-1,0 0 0,0 0 0,0-1 1,1 0-1,8 3 0,26 7-6618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1.521"/>
    </inkml:context>
    <inkml:brush xml:id="br0">
      <inkml:brushProperty name="width" value="0.025" units="cm"/>
      <inkml:brushProperty name="height" value="0.025" units="cm"/>
    </inkml:brush>
  </inkml:definitions>
  <inkml:trace contextRef="#ctx0" brushRef="#br0">147 132 5862,'7'-7'367,"41"-46"6517,-46 50-6389,1 0 0,-1 0 0,0 0 1,-1 0-1,1 0 0,-1 0 0,1-1 0,-1 1 0,0-1 0,0 1 0,0 0 0,-1-1 0,1 0 0,-1 1 1,0-1-1,-1-6 0,1 9-433,-1 1 1,0-1 0,1 0-1,-1 1 1,0-1 0,0 0-1,1 1 1,-1-1 0,0 1 0,0-1-1,0 1 1,0 0 0,0-1-1,0 1 1,0 0 0,0 0-1,0 0 1,0-1 0,0 1-1,0 0 1,0 0 0,0 0-1,0 1 1,0-1 0,-2 0-1,-29 7 38,20-2-63,1 1 0,-1 1 1,1 0-1,1 0 0,0 1 0,0 1 0,0 0 0,1 0 0,0 1 0,1 0 0,0 0 0,1 1 0,0 0 0,1 0 0,0 1 1,0 0-1,-4 16 0,10-26-49,-1 0 1,1 0-1,0 0 1,0 0-1,0 0 1,0 0-1,0 0 1,1 0 0,-1 0-1,0-1 1,1 1-1,0 0 1,-1 0-1,1 0 1,0 0-1,0 0 1,0-1 0,0 1-1,0-1 1,1 1-1,-1 0 1,0-1-1,1 0 1,-1 1-1,1-1 1,0 0-1,-1 0 1,1 0 0,0 0-1,-1 0 1,5 1-1,6 2-146,0 0 0,0-1 0,0-1 0,17 2 1,11 2-22,-30-3 147,-1 0 1,1 1-1,-1-1 1,0 2-1,0-1 1,-1 1-1,1 1 0,8 7 1,-15-11 65,1 0 1,-1 0-1,0 0 1,0 0-1,0 1 1,0-1-1,0 0 1,0 1-1,-1 0 1,1-1-1,-1 1 1,0 0-1,0 0 1,0 0-1,0 0 1,0 0-1,-1 0 0,1 0 1,-1 0-1,0 0 1,0 0-1,0 0 1,0 0-1,-1 0 1,1 0-1,-1 0 1,0 0-1,0 0 1,0 0-1,-2 4 1,0-2 147,0-1 1,-1 0-1,0 1 1,0-1 0,0-1-1,0 1 1,0-1-1,-1 1 1,0-1-1,0 0 1,0-1-1,0 1 1,0-1-1,0 0 1,-6 1 0,-3 1-59,0 0 1,1-1 0,-1-1 0,-28 2-1,39-4-251,-1-1-1,1 1 0,-1-1 0,0 1 0,1-1 0,-1 0 1,1 0-1,0-1 0,-1 1 0,1-1 0,0 0 0,0 1 1,0-1-1,-4-4 0,5 5-153,1 0 0,0-1 0,-1 0 0,1 1 0,0-1-1,0 0 1,0 1 0,0-1 0,0 0 0,0 0 0,0 0 0,1 0 0,-1 0 0,1 0 0,0 0 0,-1 0 0,1 0 0,0 0 0,0 0 0,0 0 0,0 0 0,1 0 0,-1 0 0,0 0 0,1 0-1,0 0 1,-1 0 0,2-2 0,13-15-4016,7 2-508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1.984"/>
    </inkml:context>
    <inkml:brush xml:id="br0">
      <inkml:brushProperty name="width" value="0.025" units="cm"/>
      <inkml:brushProperty name="height" value="0.025" units="cm"/>
    </inkml:brush>
  </inkml:definitions>
  <inkml:trace contextRef="#ctx0" brushRef="#br0">109 61 8296,'0'0'13917,"-3"10"-13762,-98 385 2680,100-394-2824,1 0 1,-1 0-1,1 0 1,-1 0-1,1 0 1,0 0-1,-1 1 1,1-1-1,0 0 1,0 0 0,0 0-1,0 0 1,0 0-1,0 1 1,0-1-1,1 0 1,-1 0-1,0 0 1,1 0-1,-1 0 1,0 0 0,1 1-1,0 0 1,1-3 5,-1 1 0,0-1 0,0 1 1,0-1-1,1 1 0,-1-1 0,0 0 0,0 0 1,0 0-1,0 0 0,0 0 0,0 0 1,0 0-1,-1 0 0,2-2 0,37-53 231,-14 7-394,-2-1-1,-2-2 1,-2 0-1,17-75 1,-20 70-483,-16 55 596,1 0-1,-1 0 1,1 0 0,-1 0 0,1 0-1,0 0 1,0 1 0,0-1-1,0 0 1,0 0 0,0 1 0,1-1-1,-1 1 1,0-1 0,1 1 0,-1-1-1,1 1 1,0 0 0,2-2-1,-2 3 18,-1 0 0,1 0-1,0 0 1,-1 0-1,1 0 1,-1 1-1,1-1 1,-1 0-1,0 1 1,1 0-1,-1-1 1,1 1-1,-1 0 1,0-1 0,1 1-1,-1 0 1,0 0-1,0 0 1,0 0-1,0 0 1,0 0-1,0 1 1,0-1-1,0 0 1,0 0 0,-1 1-1,2 1 1,1 0 30,-1 1 1,1 0 0,-1 0 0,0 0-1,0 0 1,0 1 0,-1-1 0,1 0 0,-1 1-1,0-1 1,0 1 0,-1-1 0,1 1-1,-1 0 1,0-1 0,0 1 0,-1-1 0,1 1-1,-1-1 1,0 1 0,0-1 0,-1 1-1,1-1 1,-1 0 0,0 1 0,0-1 0,0 0-1,-4 4 1,2-3 61,-1 0 0,0 0-1,0-1 1,0 1 0,0-1 0,-1 0 0,0-1-1,1 1 1,-1-1 0,0 0 0,-1-1-1,1 0 1,-1 0 0,1 0 0,-1 0 0,1-1-1,-1 0 1,-12-1 0,17 0-197,1 0 0,-1 0 0,1 0 0,0 0 0,-1 0 0,1-1 0,0 1 0,-1-1 0,1 1 0,0-1 0,0 1 0,-1-1 0,1 0 0,0 0 0,0 0 0,0 1 0,0-1 0,0 0 0,0 0 0,0 0 0,0-1-1,-1-1 1,1 2-331,1-1-1,-1 1 0,1-1 0,-1 1 0,1-1 0,-1 1 0,1-1 0,0 1 0,0-1 1,0 0-1,0 1 0,0-1 0,0 1 0,0-1 0,1 1 0,-1-1 0,0 0 0,1 1 1,-1-1-1,2-1 0,11-13-7000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2.907"/>
    </inkml:context>
    <inkml:brush xml:id="br0">
      <inkml:brushProperty name="width" value="0.025" units="cm"/>
      <inkml:brushProperty name="height" value="0.025" units="cm"/>
    </inkml:brush>
  </inkml:definitions>
  <inkml:trace contextRef="#ctx0" brushRef="#br0">191 103 7559,'0'0'13885,"-11"-4"-13303,8 2-553,0 0-14,0 1 0,0-1-1,0 1 1,0 0 0,-1 0 0,1 0 0,0 0 0,-1 0 0,1 1 0,-1-1 0,1 1-1,-1 0 1,1 0 0,-1 0 0,1 1 0,0-1 0,-1 1 0,1 0 0,0 0-1,-1 0 1,1 0 0,0 1 0,0-1 0,0 1 0,0 0 0,0 0 0,0 0 0,0 0-1,-2 3 1,-2 1 210,0 0 0,0 1-1,0 0 1,1 0-1,0 0 1,0 1 0,1 0-1,0 0 1,0 0 0,1 1-1,0 0 1,-4 13-1,8-21-219,0 0 0,0-1 0,0 1 0,0 0 0,0 0 0,0-1 0,0 1 0,0 0 0,0-1 0,0 1 0,1 0 0,-1-1 0,0 1 0,1 0 0,-1-1 0,0 1 0,1-1 0,-1 1 0,1 0 0,-1-1 0,0 1 0,1-1 0,0 1 0,-1-1 0,1 0 0,-1 1 0,1-1 0,-1 0 0,2 1 0,26 3 93,29-13 12,10-14-489,-50 16 308,1 1 1,-1 0 0,1 2 0,0 0 0,0 0 0,24 0 0,-41 4 78,0 0-1,0 0 1,0 0-1,0 0 1,0 0 0,0 0-1,0 0 1,0 1 0,0-1-1,0 0 1,0 1 0,0-1-1,0 0 1,0 1-1,0 0 1,0-1 0,0 1-1,0-1 1,0 1 0,-1 0-1,1 0 1,0-1 0,0 1-1,-1 0 1,1 0-1,-1 0 1,1 0 0,0 1-1,2 32 1552,-3-24-141,0-28-959,-1-3-438,0 12-384,0 0 1,1 0-1,0 0 0,3-13 0,-3 20 296,0 1-1,1-1 0,-1 1 1,1-1-1,-1 1 1,1-1-1,0 1 1,-1-1-1,1 1 1,0 0-1,0-1 1,0 1-1,0 0 1,0 0-1,0-1 0,0 1 1,1 0-1,-1 0 1,0 0-1,1 1 1,-1-1-1,0 0 1,1 0-1,-1 1 1,1-1-1,-1 1 0,1-1 1,0 1-1,-1 0 1,3-1-1,108 2-352,-79 1 334,0-1 0,40-5 0,-68 3 87,0-1 0,0 1-1,-1-1 1,1 0 0,0 0 0,-1 0-1,0-1 1,0 1 0,1-1-1,5-6 1,-9 9 12,0-1-1,0 0 1,0 0-1,0-1 1,1 1-1,-2 0 1,1 0-1,0 0 1,0-1-1,0 1 1,-1 0-1,1-1 1,0 1 0,-1 0-1,1-1 1,-1 1-1,0-1 1,1 1-1,-1-1 1,0 1-1,0-1 1,0 1-1,0-1 1,0 1-1,-1-1 1,1 1-1,0-1 1,-1 1 0,1-1-1,-1 1 1,1-1-1,-1 1 1,0 0-1,1-1 1,-1 1-1,0 0 1,0 0-1,-2-3 1,1 2 18,-1 0 0,1 0 1,-1 0-1,0 0 0,1 0 0,-1 1 1,0-1-1,0 1 0,0 0 0,0 0 1,0 0-1,-1 0 0,1 0 0,0 1 1,0-1-1,0 1 0,-1 0 0,1 0 1,0 0-1,0 1 0,-1-1 0,1 1 1,0-1-1,0 1 0,0 0 0,0 0 1,-4 3-1,1-2-32,1 1 1,-1 0 0,1 1-1,0-1 1,0 1 0,1 0-1,-1 0 1,1 0 0,0 1-1,0 0 1,0 0 0,0 0-1,-4 8 1,6-8 33,0 0 1,0-1-1,0 1 0,1 0 1,-1 0-1,1 0 0,0 0 0,0 0 1,1 0-1,0 0 0,0 8 1,1-11-27,-1 0 0,1 0 0,0 0 0,0-1 0,-1 1 0,1 0 0,1 0 0,-1-1 0,0 1 0,0-1 0,1 1 0,-1-1 0,0 1 0,1-1 0,0 0 0,-1 0 0,1 0 0,0 0 0,-1 0 0,1 0 0,0 0 0,0-1 0,0 1 0,0 0 0,0-1 0,0 0 0,0 1 0,0-1 0,0 0 1,0 0-1,2 0 0,19-1 2,-1 0 1,0-1-1,0-1 1,0-1-1,31-10 1,-25 6-45,0 2 0,46-5 0,-73 11 65,1-1 0,0 1 0,-1 0 0,1-1 0,0 1 0,-1 0 0,1 0 0,-1 0 0,1 0 0,0 1 0,-1-1 0,1 0 0,0 1 0,-1-1 0,1 1 0,-1 0 0,1-1 0,-1 1 0,0 0 0,1 0 1,-1 0-1,0 0 0,1 0 0,-1 0 0,0 0 0,0 0 0,0 1 0,0-1 0,0 0 0,0 1 0,0-1 0,-1 1 0,1-1 0,0 1 0,-1-1 0,1 1 0,-1 0 0,0-1 0,1 1 0,-1 2 0,7 18 447,-6-21-463,0 0 1,0 0-1,1 0 1,-1 0-1,0 0 1,0 0-1,1 0 1,-1 0-1,1 0 1,-1-1-1,1 1 1,-1 0-1,1-1 1,-1 0-1,1 1 1,-1-1-1,1 0 1,0 0-1,-1 0 1,1 0-1,-1 0 1,4 0-1,38-5 80,-23-1-417,0-1 0,-1-1 0,1-1 0,-2-1 0,31-20 0,-22 13 278,43-20-1,-70 37 91,1 1 1,-1-1-1,0 1 0,1-1 0,-1 1 0,0-1 0,1 1 0,-1-1 0,0 1 0,0-1 0,0 1 0,1-1 1,-1 1-1,0-1 0,0 1 0,0-1 0,0 1 0,0-1 0,0 1 0,0 0 0,0-1 0,0 1 0,0-1 1,0 1-1,0-1 0,-1 1 0,1-1 0,0 1 0,0-1 0,-1 1 0,1-1 0,-1 2 0,-5 22-102,3-13-79,-4 8-1286,1-10-4371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3.832"/>
    </inkml:context>
    <inkml:brush xml:id="br0">
      <inkml:brushProperty name="width" value="0.025" units="cm"/>
      <inkml:brushProperty name="height" value="0.025" units="cm"/>
    </inkml:brush>
  </inkml:definitions>
  <inkml:trace contextRef="#ctx0" brushRef="#br0">0 21 5958,'7'-21'8835,"-4"25"-3838,-3 36-1676,-1-23-2943,1-7-86,0 0 0,1 0-1,0 0 1,1 0 0,5 19 0,-7-27-271,1 0 0,0 1 0,0-1 0,0 0 0,1 0 0,-1 0 0,0 1 0,1-1 0,0-1 0,-1 1 0,1 0 0,0 0 0,0-1 0,0 1 0,0-1 0,0 1 0,0-1 0,0 0 0,1 0 0,-1 0 0,0 0 0,1 0 0,-1 0 0,1-1 0,-1 0 0,1 1 0,-1-1-1,4 0 1,3-1-28,-1 0-1,1 0 0,-1-1 1,0-1-1,0 1 0,0-1 1,0-1-1,0 1 0,0-1 1,-1-1-1,0 0 0,0 1 1,12-13-1,25-14-541,-44 31 538,0 0 0,0 0 0,1 0 1,-1-1-1,0 1 0,0 0 0,1 0 0,-1 0 0,0 0 1,1 0-1,-1 0 0,0 0 0,1 0 0,-1 0 1,0 0-1,1 0 0,-1 0 0,0 0 0,0 0 0,1 0 1,-1 0-1,0 0 0,1 0 0,-1 1 0,0-1 1,0 0-1,1 0 0,-1 0 0,0 0 0,0 1 0,1-1 1,-1 0-1,0 0 0,0 0 0,0 1 0,1-1 1,-1 0-1,0 1 0,0-1 0,0 0 0,0 0 0,0 1 1,1-1-1,-1 0 0,0 1 0,0-1 0,0 0 1,0 0-1,0 1 0,0-1 0,4 29 101,-5-26-33,1 1 1,1-1 0,-1 1 0,0-1 0,1 1-1,0-1 1,-1 1 0,1-1 0,1 0 0,-1 0-1,0 1 1,1-1 0,2 4 0,0-5-28,0-1 1,0 1-1,0-1 1,0 1-1,0-1 0,0 0 1,0-1-1,1 1 1,-1-1-1,0 1 0,1-1 1,-1-1-1,0 1 1,0-1-1,1 1 1,-1-1-1,5-2 0,72-27 70,-73 26-112,45-23-122,-41 19 88,1 1 0,1 0 1,0 1-1,-1 0 1,2 1-1,17-3 0,-31 8 45,-1 0 0,1 0 0,-1 0-1,1 0 1,0 0 0,-1 0 0,1 0-1,-1 0 1,1 1 0,0-1 0,-1 0-1,1 0 1,-1 1 0,1-1 0,-1 0 0,1 1-1,-1-1 1,1 1 0,-1-1 0,1 0-1,-1 1 1,1-1 0,-1 1 0,0-1-1,1 1 1,-1 0 0,0-1 0,0 1-1,1-1 1,-1 1 0,0-1 0,0 1 0,0 0-1,0-1 1,0 1 0,0 0 0,0-1-1,0 1 1,0-1 0,0 1 0,0 0-1,0 0 1,-6 43 92,5-39-84,0-1-1,0 1 1,0 0 0,1-1-1,0 1 1,0 0-1,1 6 1,-1-10-12,1-1 0,0 1 0,0-1 0,0 1 0,-1-1 0,1 1-1,0-1 1,0 0 0,0 1 0,0-1 0,0 0 0,0 0 0,0 0 0,0 0 0,0 0 0,0 0-1,0 0 1,0 0 0,0 0 0,0 0 0,0 0 0,0-1 0,1 0 0,25-6-818,-21 3-158,1 1-1,-1-1 0,0 0 1,0 0-1,0-1 1,0 0-1,6-7 0,3-7-6326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4.237"/>
    </inkml:context>
    <inkml:brush xml:id="br0">
      <inkml:brushProperty name="width" value="0.025" units="cm"/>
      <inkml:brushProperty name="height" value="0.025" units="cm"/>
    </inkml:brush>
  </inkml:definitions>
  <inkml:trace contextRef="#ctx0" brushRef="#br0">172 54 12043,'0'0'4324,"-3"-7"-1638,3 5-2588,0-1 1,-1 1 0,0 0 0,1-1-1,-1 1 1,0 0 0,0 0 0,0 0 0,-1 0-1,1 0 1,0 0 0,-1 0 0,1 1-1,-1-1 1,0 0 0,0 1 0,1-1-1,-1 1 1,0 0 0,0-1 0,0 1-1,0 0 1,-1 0 0,1 0 0,0 1-1,0-1 1,-1 0 0,1 1 0,0 0 0,-1-1-1,1 1 1,0 0 0,-1 0 0,1 0-1,0 1 1,-1-1 0,1 1 0,0-1-1,-1 1 1,1 0 0,0-1 0,0 1-1,0 0 1,0 1 0,-3 1 0,-4 3-13,1 0 0,0 1 0,0 0 0,0 0 0,-10 14 0,15-19-53,1 1 0,0 0 0,0 0 0,0 0 1,0 0-1,0 0 0,0 1 0,1-1 0,-1 1 0,1-1 1,0 1-1,0-1 0,1 1 0,-1 0 0,1-1 1,0 1-1,-1 0 0,2-1 0,0 7 0,-1-9-57,1 0-1,0 1 0,0-1 1,0 0-1,0 0 0,0 0 1,0 0-1,1-1 0,-1 1 1,0 0-1,0 0 0,1-1 1,-1 1-1,0-1 0,1 1 1,-1-1-1,0 1 0,1-1 1,-1 0-1,1 0 0,2 1 1,37 0-617,-32-1 468,36-2-587,-32 0 732,0 1 0,1 1 0,-1 0 0,0 1 1,0 0-1,16 5 0,-28-6 77,0 0 1,0 0-1,0 0 1,0 0-1,0 0 1,0 1-1,0-1 1,0 0-1,0 1 0,0-1 1,0 1-1,0-1 1,0 1-1,0-1 1,-1 1-1,1 0 1,0-1-1,0 1 0,-1 0 1,1 0-1,0-1 1,-1 1-1,1 0 1,-1 0-1,1 0 1,-1 0-1,1 0 0,-1 0 1,0 0-1,1 0 1,-1 0-1,0 0 1,0 0-1,0 0 1,0 0-1,0 0 0,0 0 1,0 0-1,0 0 1,0 0-1,0 0 1,-1 0-1,1 0 1,0 0-1,-1 0 1,1 0-1,-1 0 0,1 0 1,-1 0-1,1 0 1,-1-1-1,0 1 1,1 0-1,-1 0 1,-1 0-1,-3 5 279,0-1 0,0-1 0,-1 1 1,1-1-1,-1 0 0,-11 6 0,-3-1 162,0 0 0,-36 9 0,14-12-3327,52-20-8501,8 1 5001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1.388"/>
    </inkml:context>
    <inkml:brush xml:id="br0">
      <inkml:brushProperty name="width" value="0.025" units="cm"/>
      <inkml:brushProperty name="height" value="0.025" units="cm"/>
    </inkml:brush>
  </inkml:definitions>
  <inkml:trace contextRef="#ctx0" brushRef="#br0">136 20 9833,'0'0'7575,"-6"9"-6219,-7 12-671,1 0 0,1 1-1,2 0 1,0 1-1,-11 44 1,-18 135 538,21-99-1167,29-159-92,2 1 0,3 0 0,2 0 0,3 2 1,2 1-1,54-88 0,-76 137 29,1 0-1,-1-1 1,1 1 0,0 0-1,0 0 1,0 0 0,0 1-1,0-1 1,0 1-1,1 0 1,0 0 0,-1 0-1,1 0 1,0 0 0,0 1-1,0 0 1,6-2 0,-9 3 10,1 0 0,-1 0 0,1 0 0,-1 0 0,1 1 0,-1-1 0,1 0 0,-1 1 0,1-1 0,-1 0 0,1 1 0,-1 0 0,0-1 0,1 1 0,-1 0 0,0 0 0,1 0 0,1 2 0,-2-1 8,1 0 0,-1 0 0,1 0 0,-1 1 0,0-1 0,0 1 0,0-1 0,0 1 0,0-1 0,-1 1 1,1-1-1,-1 1 0,1-1 0,-1 5 0,-1-4 1,1 0 1,-1 0-1,0 0 0,1 0 1,-1 0-1,-1-1 1,1 1-1,0 0 1,-1 0-1,1-1 0,-1 1 1,0-1-1,0 1 1,0-1-1,0 0 1,0 0-1,-1 0 0,1 0 1,-1 0-1,1-1 1,-1 1-1,0-1 1,1 1-1,-1-1 0,0 0 1,-3 1-1,-12 5 320,-1-1 1,-32 6-1,47-11-271,-8 1-2311,26-3-3059,6-4-3099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4.568"/>
    </inkml:context>
    <inkml:brush xml:id="br0">
      <inkml:brushProperty name="width" value="0.025" units="cm"/>
      <inkml:brushProperty name="height" value="0.025" units="cm"/>
    </inkml:brush>
  </inkml:definitions>
  <inkml:trace contextRef="#ctx0" brushRef="#br0">92 1 14798,'0'0'10437,"-2"8"-9797,-7 17-68,-18 41-1,17-49-429,2 1 0,1 0 0,0 1 0,1 0 1,1 0-1,1 0 0,-2 23 0,6-42-221,-1 0 1,1 1-1,0-1 1,0 0-1,0 1 1,0-1-1,0 0 1,0 0 0,0 1-1,0-1 1,0 0-1,1 0 1,-1 1-1,0-1 1,0 0-1,0 0 1,0 1-1,0-1 1,0 0 0,0 0-1,1 1 1,-1-1-1,0 0 1,0 0-1,0 0 1,0 1-1,1-1 1,-1 0-1,0 0 1,0 0 0,1 0-1,-1 0 1,0 1-1,0-1 1,1 0-1,-1 0 1,0 0-1,0 0 1,1 0-1,-1 0 1,0 0 0,0 0-1,1 0 1,-1 0-1,0 0 1,1 0-1,-1 0 1,0 0-1,0 0 1,1 0-1,-1 0 1,0 0 0,0-1-1,1 1 1,-1 0-1,0 0 1,15-12-6752,-2-8-3489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5.374"/>
    </inkml:context>
    <inkml:brush xml:id="br0">
      <inkml:brushProperty name="width" value="0.025" units="cm"/>
      <inkml:brushProperty name="height" value="0.025" units="cm"/>
    </inkml:brush>
  </inkml:definitions>
  <inkml:trace contextRef="#ctx0" brushRef="#br0">141 247 4420,'0'0'6278,"4"-9"-2125,-2 4-3704,0 0 185,1-1 0,-1 1 0,0-1 0,0 1 0,-1-1 0,0 1 0,0-1 0,0 0 0,0 0 0,-1 0 0,0 1 0,-2-12 0,2 16-585,-1 0-1,1 0 0,-1 1 1,1-1-1,-1 0 0,1 0 1,-1 1-1,0-1 0,0 0 1,1 1-1,-1-1 0,0 1 1,0-1-1,0 1 1,1-1-1,-1 1 0,0-1 1,0 1-1,0 0 0,0 0 1,0-1-1,0 1 0,0 0 1,0 0-1,0 0 0,0 0 1,0 0-1,0 0 0,0 0 1,0 1-1,0-1 0,0 0 1,0 0-1,0 1 1,1-1-1,-1 1 0,0-1 1,0 1-1,0-1 0,0 1 1,1-1-1,-1 1 0,-1 1 1,-35 30 199,22-14-104,1 1 1,-20 36-1,31-48-114,-1-1 1,1 1-1,0 0 0,1 0 0,0 0 0,0 0 0,0 0 0,1 0 0,0 1 0,1-1 0,-1 1 0,1-1 0,2 8 0,-2-14-28,0 0 0,1 1 0,-1-1 0,0 0 0,1 0 0,0 0-1,-1 0 1,1 0 0,0 0 0,-1 0 0,1 0 0,0 0 0,0-1 0,0 1 0,0 0 0,0 0 0,0-1 0,0 1-1,0 0 1,0-1 0,0 1 0,2 0 0,35 2 86,-25-4-50,0-1-1,0-1 1,21-7 0,-5-1-68,-1-2 0,0-1 1,0-1-1,-2-2 0,0-1 0,-1 0 0,0-2 0,-2-1 1,-1-1-1,0-1 0,33-45 0,-51 61 37,1 0-1,-1 0 1,0-1 0,-1 1-1,0-1 1,0 0-1,-1 1 1,1-1-1,-2-1 1,1 1 0,-1 0-1,0-13 1,-1 20-7,-1 1 0,1-1-1,0 1 1,0-1 0,-1 1 0,1-1 0,0 1 0,-1-1 0,1 1 0,0-1 0,-1 1 0,1 0 0,0-1 0,-1 1 0,1 0 0,-1-1-1,1 1 1,-1 0 0,1 0 0,-1 0 0,1-1 0,-1 1 0,1 0 0,-1 0 0,1 0 0,-1 0 0,1 0 0,-1 0 0,1 0 0,-1 0-1,0 0 1,1 0 0,-1 0 0,1 0 0,-1 0 0,1 0 0,-1 1 0,1-1 0,-1 0 0,1 0 0,-1 0 0,0 1 0,-23 13-67,1 7 76,2 1 0,0 1 0,1 0 1,2 2-1,0 0 0,2 1 0,1 1 0,1 0 0,-15 41 0,26-59 65,1 0 1,0 0-1,1-1 1,0 1-1,0 15 0,7 8-879,13-6-4046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5.893"/>
    </inkml:context>
    <inkml:brush xml:id="br0">
      <inkml:brushProperty name="width" value="0.025" units="cm"/>
      <inkml:brushProperty name="height" value="0.025" units="cm"/>
    </inkml:brush>
  </inkml:definitions>
  <inkml:trace contextRef="#ctx0" brushRef="#br0">19 182 10634,'0'0'2141,"-4"-8"69,2 2-1660,-1 0 0,1 0 0,0 0 0,0-1 0,1 1 0,0 0 0,-1-7 0,2 10-392,0 0 0,1 0-1,-1 0 1,1 1 0,-1-1 0,1 0-1,0 1 1,0-1 0,0 0 0,0 1 0,1-1-1,-1 1 1,1 0 0,-1 0 0,1-1-1,0 1 1,0 0 0,0 0 0,0 0-1,0 1 1,1-1 0,4-2 0,4-4 11,1 0 1,0 1-1,1 1 0,0 0 1,0 1-1,0 0 0,1 1 1,-1 0-1,1 1 0,26-2 1,-39 5-170,1 0 0,0 0 0,-1 1-1,1-1 1,0 0 0,-1 1 0,1-1 0,0 1 0,-1-1 0,1 1 0,-1 0 0,1 0 0,-1-1 0,1 1-1,-1 0 1,0 0 0,0 1 0,1-1 0,-1 0 0,0 0 0,0 1 0,0-1 0,1 2 0,0 1 32,0 0 0,-1 0 1,1 0-1,-1 1 0,0-1 0,0 0 1,-1 1-1,1-1 0,-1 5 1,0 2 140,0 0 1,-1 0 0,0 0 0,-1 0 0,0 0-1,-8 20 1,-8 2 233,13-25-239,1 1 1,-1-1-1,2 1 1,-6 16-1,9-25-184,0 0 0,0 0 0,0 0 0,0 1 0,0-1 0,0 0 0,1 0 0,-1 0 0,0 0-1,0 0 1,0 1 0,0-1 0,0 0 0,1 0 0,-1 0 0,0 0 0,0 0 0,0 0-1,0 1 1,1-1 0,-1 0 0,0 0 0,0 0 0,0 0 0,0 0 0,1 0 0,-1 0-1,0 0 1,0 0 0,0 0 0,1 0 0,-1 0 0,0 0 0,0 0 0,0 0 0,1 0-1,-1 0 1,0 0 0,0 0 0,0-1 0,0 1 0,1 0 0,-1 0 0,0 0 0,0 0-1,0 0 1,0 0 0,1 0 0,-1-1 0,0 1 0,0 0 0,0 0 0,0 0 0,0 0-1,0-1 1,0 1 0,13-9-1350,17-27-5782,-17 14-193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6.425"/>
    </inkml:context>
    <inkml:brush xml:id="br0">
      <inkml:brushProperty name="width" value="0.025" units="cm"/>
      <inkml:brushProperty name="height" value="0.025" units="cm"/>
    </inkml:brush>
  </inkml:definitions>
  <inkml:trace contextRef="#ctx0" brushRef="#br0">14 192 17969,'0'0'6534,"8"-7"-4948,1 1-1276,5-6 76,1 0-1,19-22 1,-31 31-359,-1 0 1,1 0-1,-1 0 0,1 0 0,-1 0 1,0-1-1,0 1 0,0-1 0,-1 0 1,1 1-1,-1-1 0,0 0 0,0 0 1,-1 0-1,1 0 0,-1 0 0,1 0 1,-1 0-1,-1-8 0,0 12-24,1-1 0,0 0 1,-1 1-1,1-1 0,-1 0 0,1 1 0,-1-1 0,0 1 0,1-1 0,-1 0 0,0 1 0,1 0 0,-1-1 1,0 1-1,1-1 0,-1 1 0,0 0 0,0-1 0,1 1 0,-1 0 0,0 0 0,0 0 0,0 0 0,0 0 1,1 0-1,-1 0 0,0 0 0,0 0 0,0 0 0,1 0 0,-1 0 0,0 0 0,0 1 0,0-1 0,1 0 1,-1 1-1,-1 0 0,-29 16-121,25-12 116,0 1-1,1 0 1,-1 1-1,2-1 1,-1 1-1,1 0 0,0 0 1,0 1-1,1-1 1,-1 1-1,2 0 1,-1-1-1,1 1 1,1 1-1,-1-1 1,1 0-1,1 0 1,0 0-1,0 1 0,2 12 1,-1-18 6,0 0-1,0 0 1,1 0 0,-1 0-1,1 0 1,0-1 0,0 1 0,0-1-1,0 1 1,0-1 0,1 0-1,-1 1 1,1-1 0,0-1 0,-1 1-1,1 0 1,0 0 0,0-1-1,0 0 1,0 0 0,0 0-1,0 0 1,0 0 0,1 0 0,-1-1-1,5 1 1,8 1 17,-1-1-1,1-1 1,-1 0-1,21-3 1,-21 1-8,0-1 0,0-1 0,-1-1 0,20-8 0,-27 10-7,1-1-1,-1 1 1,-1-1 0,1 0 0,0-1-1,-1 0 1,0 0 0,0 0-1,-1-1 1,7-7 0,-12 13-3,1-1 0,-1 0 1,1 0-1,-1 1 0,1-1 1,-1 0-1,0 0 0,0 0 1,1 0-1,-1 1 0,0-1 1,0 0-1,0 0 0,0 0 0,0 0 1,0 0-1,0 1 0,0-1 1,0 0-1,0 0 0,-1 0 1,1 0-1,0 0 0,0 1 0,-1-1 1,1 0-1,-1 0 0,1 1 1,-1-1-1,1 0 0,-1 0 1,1 1-1,-1-1 0,0 1 1,1-1-1,-1 1 0,0-1 0,1 1 1,-1-1-1,0 1 0,0-1 1,1 1-1,-1 0 0,0-1 1,0 1-1,0 0 0,0 0 0,-1 0 1,-51-9-74,43 8 85,1 0 8,-11 0-20,0-2 1,0 0-1,-31-10 1,51 13-10,-1 0 1,1 0-1,0 0 1,-1 0-1,1 0 1,0 0-1,-1 0 1,1-1-1,0 1 1,-1 0-1,1 0 1,0 0-1,-1 0 1,1-1-1,0 1 0,-1 0 1,1 0-1,0-1 1,0 1-1,-1 0 1,1-1-1,0 1 1,0 0-1,0 0 1,-1-1-1,1 1 1,0 0-1,0-1 1,0 1-1,0-1 0,0 1 1,0 0-1,0-1 1,0 1-1,11-8-78,29-2 61,-34 8 14,36-6-244,-16 3 387,48-16 0,-66 19-609,-1-2 0,0 1 0,0-1 0,0 0 0,0 0 0,7-7 1,-14 11 202,1-1 0,0 1 0,-1-1 0,1 1 0,-1 0 0,1-1 0,-1 1 0,0-1 0,1 0 0,-1 1 1,1-1-1,-1 1 0,0-1 0,1 0 0,-1 1 0,0-1 0,0 0 0,0 1 0,0-1 0,1 0 0,-1 1 0,0-1 1,0 0-1,0 1 0,0-1 0,0 0 0,-1 0 0,1 1 0,0-1 0,0-1 0,-9-7-7490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6.771"/>
    </inkml:context>
    <inkml:brush xml:id="br0">
      <inkml:brushProperty name="width" value="0.025" units="cm"/>
      <inkml:brushProperty name="height" value="0.025" units="cm"/>
    </inkml:brush>
  </inkml:definitions>
  <inkml:trace contextRef="#ctx0" brushRef="#br0">1 50 14606,'0'0'3555,"36"-49"-8071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7.209"/>
    </inkml:context>
    <inkml:brush xml:id="br0">
      <inkml:brushProperty name="width" value="0.025" units="cm"/>
      <inkml:brushProperty name="height" value="0.025" units="cm"/>
    </inkml:brush>
  </inkml:definitions>
  <inkml:trace contextRef="#ctx0" brushRef="#br0">0 1 17008,'0'0'7527,"23"10"-23766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8.495"/>
    </inkml:context>
    <inkml:brush xml:id="br0">
      <inkml:brushProperty name="width" value="0.025" units="cm"/>
      <inkml:brushProperty name="height" value="0.025" units="cm"/>
    </inkml:brush>
  </inkml:definitions>
  <inkml:trace contextRef="#ctx0" brushRef="#br0">203 34 5733,'0'0'1954,"8"-5"1794,2 0-2613,23-18 3453,-114 108 1791,49-50-6298,2 1 1,1 2-1,-44 76 1,72-112-89,0-1-1,0 1 1,0 0 0,0-1 0,1 1 0,-1 0 0,0 0 0,1-1 0,-1 1 0,1 0 0,0 0 0,-1 0 0,1-1 0,0 1 0,0 0-1,1 4 1,-1-6-46,1 1 0,-1-1 0,1 0 0,0 1 0,-1-1 0,1 0 0,0 0 0,-1 1 0,1-1 0,0 0 0,-1 0 0,1 0 0,0 0 0,-1 0 0,1 0 0,0 0 0,-1 0 0,1 0 0,0 0 0,-1 0 0,1 0 0,0-1 0,-1 1 0,1 0 0,0 0 0,-1-1 0,1 1 0,0-1 0,8-3-835,0-1 0,-1 0 1,0-1-1,14-10 0,-1-5-2987,37-46-1,-16 4 1735,-11 6 3248,-4-3 3386,-34 92 2330,-8 94-6530,13-87 163,4 49-1,0-13-747,-3-76 131,-1 1 0,1-1 0,0 1 0,-1-1-1,1 0 1,-1 1 0,1-1 0,0 0-1,0 0 1,-1 0 0,1 0 0,0 0 0,0 0-1,-1-2 1,-33-40-1785,-53-85 0,88 128 2043,-1 0 0,1-1 1,0 1-1,-1-1 0,1 1 0,0 0 0,-1-1 0,1 1 0,0-1 0,0 1 0,0-1 0,-1 1 0,1-1 0,0 1 0,0-1 0,0 1 0,0-1 0,0 1 0,0-1 0,0 1 0,0-1 0,0 1 0,0-1 0,0 1 0,0-1 0,1 1 0,-1-1 0,0 1 0,0-1 0,0 1 0,1-1 0,-1 1 0,0 0 0,0-1 0,1 1 0,-1-1 0,0 1 1,2-1-1,24-3 1444,50 14-1211,-58-7 127,15 2-304,1-1 0,0-2 0,0-1 0,0-2 0,34-4 0,-65 4-145,0 1-1,0-1 1,-1 1 0,1-1-1,0 0 1,-1 0 0,1 0-1,-1 0 1,1-1 0,-1 1-1,0-1 1,1 1 0,-1-1 0,0 0-1,0 0 1,0 0 0,0 0-1,-1 0 1,1 0 0,0-1-1,-1 1 1,0 0 0,1-1-1,-1 1 1,0-1 0,0 0-1,-1 1 1,1-1 0,0 0-1,-1 1 1,1-7 0,-1 9-11,-1-1 0,1 1 0,0 0 1,0-1-1,0 1 0,0-1 0,-1 1 0,1 0 1,0-1-1,-1 1 0,1 0 0,0-1 1,0 1-1,-1 0 0,1-1 0,-1 1 1,1 0-1,0 0 0,-1-1 0,1 1 0,0 0 1,-1 0-1,1 0 0,-1 0 0,1 0 1,-1-1-1,1 1 0,-1 0 0,1 0 1,0 0-1,-1 0 0,1 0 0,-1 0 0,1 0 1,-1 1-1,1-1 0,0 0 0,-1 0 1,1 0-1,-1 0 0,1 0 0,-1 1 0,1-1 1,0 0-1,-1 0 0,1 1 0,-22 11-5,16-5 39,1-1-1,-1 1 1,2 0 0,-1 0 0,1 0 0,0 1-1,0-1 1,1 1 0,0 0 0,1 0-1,0 0 1,0 1 0,0-1 0,1 0-1,1 1 1,0 16 0,0-24-24,1 1 0,0-1 0,0 1 0,0-1 0,0 1 0,0-1 0,0 1 0,0-1 0,1 0 0,-1 0 0,0 0 0,1 0 0,-1 0 0,1 0 0,-1 0 0,1 0 0,0 0 0,-1-1 0,1 1 0,0-1 0,-1 1 0,1-1 0,0 0 0,0 1 0,-1-1 0,1 0 0,0 0 0,0-1 0,-1 1 0,1 0 0,2-1 0,4 1 28,1-1-1,-1 0 1,1-1 0,-1 0 0,12-4-1,-4-2-20,0 0-1,-1-2 0,0 1 0,-1-2 0,22-19 0,-28 23-6,-1 0 0,0 0 0,0-1-1,-1 0 1,0-1 0,0 0 0,-1 1-1,0-2 1,0 1 0,-1 0 0,3-11 0,-32 60-205,17-26 182,1 0-1,1 0 0,0 1 1,1 0-1,1 0 1,0 0-1,1 0 1,1 1-1,-1 22 1,3-37-143,0 1 1,0-1 0,0 0-1,0 0 1,1 1 0,-1-1 0,0 0-1,1 0 1,-1 0 0,0 1-1,1-1 1,0 0 0,-1 0 0,1 0-1,0 0 1,-1 0 0,1 0-1,0 0 1,0 0 0,0-1 0,0 1-1,0 0 1,0 0 0,0-1 0,0 1-1,0-1 1,0 1 0,0-1-1,0 1 1,1-1 0,-1 1 0,0-1-1,0 0 1,1 0 0,-1 0-1,0 0 1,0 0 0,1 0 0,0 0-1,19 1-5505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8.916"/>
    </inkml:context>
    <inkml:brush xml:id="br0">
      <inkml:brushProperty name="width" value="0.025" units="cm"/>
      <inkml:brushProperty name="height" value="0.025" units="cm"/>
    </inkml:brush>
  </inkml:definitions>
  <inkml:trace contextRef="#ctx0" brushRef="#br0">180 6 7207,'0'0'16122,"-9"-1"-14248,0 0-1471,-6 0-16,0-1 0,0 2 0,0 0 1,-19 2-1,31-2-380,0 1 0,0-1 0,0 1 1,0 0-1,0-1 0,0 1 1,0 0-1,0 1 0,0-1 0,0 1 1,1-1-1,-1 1 0,1 0 0,-1 0 1,1 0-1,0 0 0,-1 0 0,1 0 1,0 1-1,0-1 0,1 1 0,-1-1 1,1 1-1,-1 0 0,1 0 1,0 0-1,0 0 0,0 0 0,-1 5 1,2-6-30,0-1 1,1 1 0,-1 0 0,0 0 0,1-1 0,-1 1 0,1 0 0,0-1 0,-1 1-1,1 0 1,0-1 0,0 1 0,0-1 0,0 1 0,0-1 0,0 0 0,1 0 0,-1 1-1,0-1 1,1 0 0,-1 0 0,1 0 0,-1 0 0,1 0 0,-1-1 0,1 1 0,0 0-1,-1-1 1,1 1 0,0-1 0,0 0 0,3 1 0,10 2-497,0-1 1,28 1-1,-29-2 93,-4-1 232,0 1-1,-1-1 0,1 1 1,0 1-1,17 5 0,-26-7 251,1 1-1,0-1 1,0 1 0,0 0-1,-1 0 1,1 0-1,0 0 1,-1 0 0,1 1-1,-1-1 1,0 0-1,1 1 1,-1-1 0,0 1-1,0-1 1,1 1-1,-2 0 1,1-1 0,0 1-1,0 0 1,0 0-1,-1 0 1,1 0-1,-1-1 1,1 1 0,-1 0-1,0 0 1,0 0-1,0 0 1,0 3 0,-1-3 49,0 1 0,0-1 1,0 0-1,0 1 0,0-1 1,-1 0-1,1 0 0,-1 0 0,0 0 1,1 0-1,-1-1 0,0 1 1,0 0-1,0-1 0,0 1 1,0-1-1,-1 0 0,1 0 1,0 0-1,0 0 0,-1 0 1,-3 1-1,-5 1 74,0 0 0,0 0 0,-21 2 0,27-5-184,-25-1-1547,29 1 1254,0 0-1,0-1 1,0 1 0,1 0 0,-1-1-1,0 1 1,0-1 0,1 1 0,-1-1-1,0 1 1,0-1 0,1 0 0,-1 1-1,1-1 1,-1 0 0,1 0 0,-1 1-1,1-1 1,-1-1 0,-3-12-7497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9.568"/>
    </inkml:context>
    <inkml:brush xml:id="br0">
      <inkml:brushProperty name="width" value="0.025" units="cm"/>
      <inkml:brushProperty name="height" value="0.025" units="cm"/>
    </inkml:brush>
  </inkml:definitions>
  <inkml:trace contextRef="#ctx0" brushRef="#br0">233 0 6694,'0'0'18092,"-10"3"-17398,-2 3-607,0-1 0,0 2-1,1-1 1,0 2 0,0-1 0,1 1-1,0 1 1,1 0 0,-1 0 0,2 1-1,-11 15 1,11-15-65,1 0-1,1 0 1,0 1 0,-6 12-1,11-21-34,0 0 0,0 0-1,1 0 1,-1 0-1,0 0 1,1-1 0,-1 2-1,1-1 1,0 0-1,0 0 1,0 0 0,0 0-1,0 0 1,0 0-1,0 0 1,1 0 0,-1 0-1,1 0 1,0 0 0,-1 0-1,1 0 1,0-1-1,0 1 1,0 0 0,0 0-1,0-1 1,1 1-1,-1 0 1,0-1 0,1 0-1,3 3 1,6 2-93,0 0 0,1-1 0,-1-1 0,1 0 0,0-1 0,1 0 0,16 2 0,-15-3 88,-1 0 0,0 1 0,0 1 0,0 0 0,23 11 0,-36-15 49,1 0 0,0 0-1,0 1 1,0-1 0,-1 0-1,1 1 1,0-1 0,0 1 0,-1-1-1,1 1 1,-1-1 0,1 1-1,0-1 1,-1 1 0,1 0 0,-1-1-1,1 1 1,-1 0 0,1-1-1,-1 1 1,0 0 0,1 0-1,-1 0 1,0-1 0,0 1 0,0 0-1,1 0 1,-1 0 0,0-1-1,0 1 1,0 1 0,-1 0 68,0-1 0,0 0 1,0 1-1,-1-1 0,1 0 1,0 0-1,0 0 0,-1 0 1,1 0-1,-1 0 0,1 0 0,-1-1 1,1 1-1,-3 0 0,-57 15 1545,32-10-1696,0-3-1,0 0 1,-1-2 0,-50-4 0,79 3-688,-8-2 427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3.729"/>
    </inkml:context>
    <inkml:brush xml:id="br0">
      <inkml:brushProperty name="width" value="0.025" units="cm"/>
      <inkml:brushProperty name="height" value="0.025" units="cm"/>
    </inkml:brush>
  </inkml:definitions>
  <inkml:trace contextRef="#ctx0" brushRef="#br0">11 129 7399,'-1'0'182,"1"0"0,0 0-1,-1 0 1,1 0 0,0 0 0,0 0 0,-1 0 0,1 0-1,0 0 1,-1 0 0,1 0 0,0 0 0,0 0-1,-1 0 1,1 0 0,0 0 0,-1 0 0,1 0 0,0 0-1,0 0 1,-1-1 0,1 1 0,0 0 0,0 0-1,-1 0 1,1 0 0,0-1 0,0 1 0,-1 0 0,1 0-1,0-1 1,0 1 0,0 0 0,0 0 0,0-1-1,-1 1 1,1 0 0,0 0 0,0-1 0,0 1 0,0 0-1,0 0 1,0-1 0,0 1 0,10-14 2358,20-10-1539,-21 19-679,8-5 94,0 1 0,1 0 0,-1 2 1,2 0-1,33-8 0,-52 15-415,1 0 0,-1 0 0,0 0 0,0 0 0,1 1 0,-1-1 0,0 0 0,0 0 0,1 1 0,-1-1 0,0 0 0,0 0 0,0 1 0,1-1 0,-1 0 0,0 1 0,0-1 0,0 0 0,0 1 0,0-1 0,0 0 0,0 1 0,0-1 0,0 0 0,0 1 0,0-1 0,0 0 0,0 1 0,0-1 0,0 0 0,0 1 1,0-1-1,0 0 0,0 1 0,0-1 0,0 0 0,-1 0 0,1 1 0,0-1 0,0 0 0,0 1 0,-1-1 0,1 0 0,-8 19 167,-31 47 442,28-51-403,1 1 0,1 0-1,0 1 1,1 0 0,1 0-1,0 0 1,-7 33 0,14-49-189,0 0 0,0 0 0,0 0 1,0 0-1,-1 0 0,1 0 0,1 0 0,-1 0 1,0 0-1,0 0 0,0-1 0,0 1 0,1 0 1,-1 0-1,0 0 0,1 0 0,-1 0 0,1 0 1,-1-1-1,1 1 0,-1 0 0,1 0 1,0-1-1,-1 1 0,1 0 0,0-1 0,-1 1 1,1 0-1,0-1 0,0 0 0,0 1 0,1 0 1,2 0 14,-1-1 1,0 1-1,1-1 1,-1 0-1,1 0 1,-1 0 0,0 0-1,1-1 1,5-1-1,5-2 25,1 0 1,-1-1-1,21-12 0,-16 7-37,0-2 1,-1 0-1,-1-1 0,0-1 1,-1-1-1,0 0 0,-1-1 1,-1 0-1,-1-1 0,20-32 1,-30 43 245,-2 9-126,-7 22-111,-6 40-116,12-61 87,0 0 0,0 1-1,0-1 1,1 0 0,-1 0 0,1 0 0,0 0 0,0 1-1,1-1 1,-1 0 0,1-1 0,0 1 0,0 0-1,0 0 1,0-1 0,0 1 0,1-1 0,0 0-1,0 0 1,0 0 0,0 0 0,0 0 0,1-1-1,-1 1 1,1-1 0,-1 0 0,1 0 0,0 0-1,0-1 1,0 1 0,0-1 0,0 0 0,0 0-1,1 0 1,-1-1 0,0 1 0,0-1 0,0 0-1,7-1 1,-9 1 9,1 0 0,0-1-1,0 1 1,0-1 0,-1 1 0,1-1 0,0 0-1,-1 0 1,1 0 0,-1 0 0,1-1 0,-1 1-1,1-1 1,-1 1 0,0-1 0,0 0 0,0 0-1,3-2 1,-1-1 7,-1-1-1,1 1 1,-1-1 0,0 1-1,0-1 1,-1 0 0,4-11-1,-2-2 29,0 0 0,-1-1 1,-1 0-1,0-24 0,-10 12 40,8 32-88,0-1-1,0 1 1,0-1-1,-1 1 1,1-1-1,0 0 1,0 1 0,0-1-1,-1 1 1,1-1-1,0 1 1,-1-1-1,1 1 1,0-1-1,-1 1 1,1 0-1,0-1 1,-1 1-1,1-1 1,-1 1 0,1 0-1,-1 0 1,1-1-1,-1 1 1,1 0-1,-1 0 1,0-1-1,1 1 1,-1 0-1,1 0 1,-1 0-1,1 0 1,-1 0 0,0 0-1,1 0 1,-1 0-1,1 0 1,-1 0-1,1 0 1,-1 0-1,0 0 1,1 1-1,-1-1 1,1 0-1,-1 0 1,1 1 0,-1-1-1,1 0 1,-1 1-1,1-1 1,0 0-1,-1 1 1,0 0-1,0 0-1,0 0 0,0 1-1,0-1 1,0 1 0,0-1 0,1 1-1,-1-1 1,0 1 0,1-1 0,-1 1-1,1 0 1,0-1 0,-1 1 0,1 0-1,0-1 1,0 1 0,0 0 0,0-1-1,0 1 1,0 0 0,1-1 0,-1 1-1,1 0 1,-1-1 0,1 1 0,-1-1-1,1 1 1,0-1 0,0 1 0,0-1-1,2 3 1,-1-1-4,1 0 0,0 0-1,-1 0 1,1 0 0,1 0 0,-1-1-1,0 1 1,1-1 0,-1 0 0,1 0-1,0 0 1,3 1 0,7 0 26,-1 0-1,0-1 1,1-1 0,-1 0 0,0 0-1,1-2 1,-1 0 0,1 0 0,-1-1-1,19-6 1,-27 7-9,0 0 0,0 0-1,0-1 1,0 0 0,0 0 0,0-1-1,-1 1 1,1-1 0,-1 0 0,1 0-1,-1 0 1,0-1 0,-1 1-1,1-1 1,0 0 0,-1 0 0,0-1-1,0 1 1,0-1 0,-1 1 0,0-1-1,1 0 1,-2 0 0,1 0 0,0 0-1,-1 0 1,0 0 0,0-1 0,0-5-1,-1 11-3,0-1 0,0 1-1,0-1 1,0 1-1,0-1 1,0 1-1,-1-1 1,1 1 0,0-1-1,0 0 1,0 1-1,0-1 1,-1 1 0,1-1-1,0 1 1,-1 0-1,1-1 1,0 1 0,-1-1-1,1 1 1,0-1-1,-1 1 1,1 0 0,-1-1-1,1 1 1,0 0-1,-1 0 1,1-1 0,-1 1-1,1 0 1,-1 0-1,0-1 1,-22 4 2,-17 19-29,36-17 36,-1-1 0,1 2 0,0-1 0,0 0 0,0 1 0,1 0-1,0 0 1,0 0 0,1 0 0,-3 9 0,4-13-9,0 1-1,1-1 0,-1 0 0,1 0 0,0 0 0,0 1 1,-1-1-1,1 0 0,1 0 0,-1 0 0,0 1 1,1-1-1,-1 0 0,1 0 0,-1 0 0,1 0 1,0 0-1,0 0 0,0 0 0,0 0 0,0 0 0,1 0 1,-1 0-1,0-1 0,1 1 0,-1 0 0,1-1 1,0 1-1,0-1 0,-1 0 0,1 0 0,0 0 1,3 2-1,6 0-8,-1 0 0,1-1 0,-1 0 0,1 0 1,0-1-1,0-1 0,0 0 0,0 0 0,0-1 1,0 0-1,-1-1 0,1-1 0,0 1 0,-1-2 1,0 1-1,1-1 0,-2-1 0,1 0 0,17-12 1,-26 16 48,0 1 0,0-1 1,0 1-1,0-1 0,0 1 0,0-1 1,0 0-1,0 0 0,-1 1 1,1-1-1,0 0 0,0 0 1,-1 0-1,1 0 0,-1 0 1,1 0-1,-1 0 0,1 0 1,-1 0-1,0 0 0,1 0 0,-1 0 1,0 0-1,0 0 0,0-1 1,0 1-1,0 0 0,0 0 1,0 0-1,0 0 0,0 0 1,0 0-1,-1 0 0,1 0 1,-1 0-1,1 0 0,0 0 0,-1 0 1,0 0-1,1 0 0,-1 0 1,0 0-1,1 0 0,-2-1 1,-5-4 187,0 0 1,-1 1 0,1 0 0,-17-8-1,-9-8-128,32 21-113,1 0-1,0 0 1,0 0-1,0 0 1,0 0-1,0 0 1,-1 0-1,1 0 1,0 0-1,0 0 1,0 0-1,0 0 1,0 0-1,0 0 1,-1 0-1,1 0 1,0 0-1,0-1 0,0 1 1,0 0-1,0 0 1,0 0-1,0 0 1,0 0-1,0 0 1,-1 0-1,1-1 1,0 1-1,0 0 1,0 0-1,0 0 1,0 0-1,0 0 1,0-1-1,0 1 1,0 0-1,0 0 1,0 0-1,0 0 1,0 0-1,0-1 1,0 1-1,0 0 0,0 0 1,0 0-1,0 0 1,1 0-1,-1 0 1,0-1-1,0 1 1,0 0-1,0 0 1,0 0-1,0 0 1,0 0-1,0 0 1,0 0-1,1 0 1,-1-1-1,0 1 1,0 0-1,0 0 1,0 0-1,0 0 1,0 0-1,1 0 1,-1 0-1,0 0 0,17 3-654,30 11-946,-39-11 1018,17 4-1744,1 0 1,32 3-1,-10-5-4014,-7-4-1748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1.764"/>
    </inkml:context>
    <inkml:brush xml:id="br0">
      <inkml:brushProperty name="width" value="0.025" units="cm"/>
      <inkml:brushProperty name="height" value="0.025" units="cm"/>
    </inkml:brush>
  </inkml:definitions>
  <inkml:trace contextRef="#ctx0" brushRef="#br0">33 3 3651,'0'0'17302,"9"0"-14782,48-2 459,-56 2-2951,0 0 1,0 0 0,0 1 0,0-1-1,-1 0 1,1 1 0,0-1 0,0 1-1,-1-1 1,1 1 0,0-1 0,-1 1-1,1-1 1,0 1 0,-1 0 0,1 0-1,-1-1 1,1 1 0,-1 0 0,0 0-1,1-1 1,-1 1 0,0 0 0,1 0-1,-1 0 1,0 0 0,0-1 0,0 1-1,0 0 1,0 0 0,0 0 0,0 0-1,0 0 1,0-1 0,0 1 0,0 0-1,-1 0 1,1 0 0,-1 1 0,-11 35 102,-28 11 120,34-42-248,-1 1 0,1-1 1,1 1-1,-1 0 1,1 1-1,0-1 1,1 1-1,0 0 0,0 0 1,-4 13-1,8-20-7,0-1 1,0 1-1,0 0 0,-1 0 0,1 0 1,0-1-1,0 1 0,0 0 1,1 0-1,-1 0 0,0-1 0,0 1 1,0 0-1,0 0 0,1-1 0,-1 1 1,0 0-1,1 0 0,-1-1 0,1 1 1,-1 0-1,1-1 0,-1 1 0,1-1 1,-1 1-1,1-1 0,-1 1 1,1-1-1,0 1 0,-1-1 0,1 1 1,1 0-1,1-1-103,0 1 0,0-1 0,0 1 0,0-1 0,0 0 0,0 0 0,0 0 0,-1 0 0,6-2 0,2 0-1404,0 0-1,0-1 1,0-1 0,16-8 0,12-13-8088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4.437"/>
    </inkml:context>
    <inkml:brush xml:id="br0">
      <inkml:brushProperty name="width" value="0.025" units="cm"/>
      <inkml:brushProperty name="height" value="0.025" units="cm"/>
    </inkml:brush>
  </inkml:definitions>
  <inkml:trace contextRef="#ctx0" brushRef="#br0">169 169 13132,'0'0'5793,"-10"-5"-3760,5 2-1892,3 1-65,-1 1-1,0-1 1,0 0-1,0 1 1,0-1-1,0 1 1,0 0 0,0 0-1,0 0 1,0 1-1,0-1 1,0 1-1,-1 0 1,1 0 0,0 0-1,0 0 1,-1 0-1,1 1 1,0-1-1,0 1 1,0 0 0,0 0-1,0 0 1,0 0-1,0 1 1,0-1-1,0 1 1,0 0 0,-4 3-1,2 0 97,0 0 0,0 0 0,0 1 0,0 0 1,1 0-1,0 0 0,0 0 0,1 0 0,-1 1 0,1 0 0,1-1 0,-1 1 0,1 0 0,1 0 0,-1 1 0,0 13 1,3-19-163,-1-1 0,1 1 0,0-1 0,-1 1 0,1 0 0,0-1 0,0 1 0,0-1 0,0 0 0,1 1 1,-1-1-1,0 0 0,0 0 0,1 0 0,-1 0 0,1 0 0,-1 0 0,1 0 0,-1 0 0,1 0 1,0-1-1,-1 1 0,1-1 0,0 1 0,0-1 0,-1 0 0,1 0 0,0 0 0,0 0 0,2 0 0,6 1 42,0-1 0,-1 0-1,1-1 1,14-2 0,-15 0-38,0 0 0,0-1 0,0 0 0,-1 0 0,0-1 0,0 0 1,0 0-1,-1-1 0,0 0 0,0 0 0,0-1 0,9-12 0,3-5 21,-2 0 0,24-44 0,-36 58-10,0 1 0,-1-1 0,0 0 0,0-1 0,-1 1 0,0-1-1,-1 1 1,2-23 0,-4 33-17,0 0-1,0 0 1,0 0 0,0 0-1,0 0 1,0-1-1,0 1 1,0 0 0,0 0-1,0 0 1,0 0-1,0 0 1,0 0 0,0-1-1,0 1 1,0 0 0,0 0-1,0 0 1,-1 0-1,1 0 1,0 0 0,0 0-1,0-1 1,0 1-1,0 0 1,0 0 0,0 0-1,0 0 1,-1 0-1,1 0 1,0 0 0,0 0-1,0 0 1,0 0-1,0 0 1,0 0 0,-1 0-1,1 0 1,0 0-1,0 0 1,0 0 0,0 0-1,0 0 1,0 0-1,-1 0 1,1 0 0,0 0-1,0 0 1,0 0-1,0 0 1,0 0 0,0 0-1,-1 0 1,1 0 0,0 0-1,0 1 1,0-1-1,0 0 1,0 0 0,0 0-1,0 0 1,-13 11 97,-7 13-121,12-11 23,1 1 1,1-1-1,0 1 0,1 0 1,1 0-1,0 1 1,1-1-1,0 1 0,1 0 1,1 0-1,1 0 0,1 21 1,0-32-127,-1 0 1,2-1-1,-1 1 1,0-1-1,1 1 0,-1-1 1,1 0-1,0 0 1,0 1-1,1-1 1,-1-1-1,1 1 1,-1 0-1,1-1 0,0 1 1,0-1-1,0 0 1,0 1-1,0-2 1,0 1-1,1 0 0,-1-1 1,1 1-1,-1-1 1,1 0-1,0 0 1,-1-1-1,1 1 0,7 0 1,-3-1-259,0 1 1,0-1-1,0 0 0,0-1 1,0 0-1,0 0 1,0-1-1,0 1 0,0-2 1,-1 1-1,1-1 0,-1-1 1,10-5-1,-9 3 324,0 0 0,0-1 0,-1 0 0,0-1 0,0 0 0,9-12 0,-13 15 372,0 1 0,-1-1-1,1 0 1,-1 0-1,0 0 1,0 0-1,-1 0 1,1-1 0,-1 1-1,-1 0 1,1-1-1,-1 1 1,0-11-1,0 15-255,0 0 0,0 1 0,-1-1 0,1 0 0,0 0 0,0 0 0,-1 1 0,1-1 0,-1 0 0,1 1 0,-1-1 0,1 0 0,-1 1 0,1-1 0,-1 0 0,0 1 0,1-1 0,-1 1 0,0-1 0,1 1 0,-1 0 0,0-1 0,0 1 0,1 0 0,-1-1 0,0 1 0,0 0 0,0 0 0,1 0 0,-1 0 0,0 0 0,0 0 0,0 0 0,0 0 0,1 0 0,-1 0 0,0 0 0,0 0 0,0 1 0,0-1 0,-33 14 541,28-9-480,0 0 0,1 0 0,0 1 0,0-1 0,0 1 0,1 0 0,0 1 0,0-1 0,0 1 0,1-1 0,-5 13 0,8-17-100,-1 0 0,1 0 0,0-1 0,-1 1 0,1 0 0,0 1 0,0-1 0,0 0 0,0 0 1,0 0-1,1 0 0,-1 0 0,1-1 0,-1 1 0,1 0 0,0 0 0,0 0 0,1 3 0,0-3-18,0 0 0,0 0 0,1-1-1,-1 1 1,0 0 0,1-1 0,-1 0 0,1 1 0,-1-1 0,1 0-1,-1-1 1,1 1 0,0 0 0,-1-1 0,1 1 0,0-1-1,5 0 1,11 0-89,1-1-1,-1 0 1,1-2 0,-1 0-1,0-2 1,22-6-1,41-10 167,-80 22 5,0 0 1,0-1 0,0 1 0,0 0-1,0 0 1,0 0 0,0 1 0,0-1-1,0 0 1,0 1 0,-1-1 0,1 1-1,-1 0 1,1-1 0,-1 1 0,2 3-1,18 16 197,-11-17-260,0 0 0,0 0-1,1-1 1,0 0 0,-1-1 0,1 0-1,0-1 1,21 1 0,-12-2-612,0-1 0,0-1 0,0-1 0,21-5 0,-17 0-2600,-9 0-1916,1-4-5259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5.377"/>
    </inkml:context>
    <inkml:brush xml:id="br0">
      <inkml:brushProperty name="width" value="0.025" units="cm"/>
      <inkml:brushProperty name="height" value="0.025" units="cm"/>
    </inkml:brush>
  </inkml:definitions>
  <inkml:trace contextRef="#ctx0" brushRef="#br0">186 113 10346,'-2'-35'8221,"1"33"-7918,1 0 0,-1 0 0,0 0 0,0 0 0,0 0 0,0 0 0,0 1 0,0-1 0,0 0 0,-1 1 0,-2-3 0,2 2-243,-1 1 0,0-1-1,1 1 1,-1 0 0,0 0 0,0 0-1,0 0 1,1 0 0,-1 1-1,0 0 1,0-1 0,0 1-1,0 0 1,0 0 0,0 1-1,0-1 1,0 0 0,0 1-1,0 0 1,-4 1 0,0 1-28,0 0 1,0 1-1,1 0 1,-1 0-1,1 0 1,0 1-1,0-1 1,0 2-1,0-1 1,-6 9-1,9-11 11,0 0 1,1 0-1,-1 0 0,1 1 0,0-1 1,0 1-1,0-1 0,0 1 0,1 0 0,-1 0 1,1-1-1,0 1 0,0 0 0,0 0 0,1 0 1,-1 0-1,1 0 0,0 1 0,0-1 0,1 0 1,0 6-1,1-8-32,-1-1 1,0 1 0,1 0-1,0-1 1,-1 0 0,1 1-1,0-1 1,0 0 0,-1 0-1,1 0 1,0 0 0,0 0-1,0 0 1,0 0 0,1-1-1,-1 1 1,0-1 0,0 1-1,0-1 1,0 0 0,4 0-1,53-1 169,-54 1-157,7-2-42,0 0-1,0-1 1,-1 0 0,1 0 0,-1-1 0,0-1-1,0 0 1,0-1 0,-1 0 0,0 0-1,0-1 1,0 0 0,-1-1 0,0 0 0,-1 0-1,0-1 1,0-1 0,-1 1 0,12-20 0,-13 4 426,-6 25-386,0 0 0,0-1 0,0 1 0,0 0 0,-1 0 1,1-1-1,0 1 0,0 0 0,0 0 0,-1 0 0,1-1 0,0 1 0,-1 0 0,1 0 0,0 0 0,0 0 1,-1-1-1,1 1 0,0 0 0,-1 0 0,1 0 0,0 0 0,-1 0 0,1 0 0,0 0 0,0 0 1,-1 0-1,1 0 0,0 0 0,-1 0 0,1 0 0,0 0 0,-1 0 0,1 0 0,0 1 0,-1-1 0,1 0 1,0 0-1,-4 2 26,1-1 0,0 1 1,0 0-1,-1 0 0,2 1 1,-1-1-1,0 0 0,0 1 1,1 0-1,-3 3 0,1-1-15,1 0-1,0 0 0,0 0 0,1 1 0,0-1 0,0 0 0,0 1 0,0 0 0,1-1 0,0 1 0,0 0 0,1 0 0,0 0 0,0 10 0,1-13-16,-1 0 0,1 0-1,0 0 1,0 0 0,0 0-1,0 0 1,1 0 0,-1 0-1,1 0 1,-1-1 0,1 1-1,0-1 1,0 1 0,0-1-1,1 0 1,-1 0 0,0 0 0,1 0-1,0 0 1,-1 0 0,1-1-1,0 1 1,0-1 0,0 0-1,0 0 1,0 0 0,0 0-1,4 0 1,3 1-142,-1-1 0,1 0 0,0-1 0,-1 0 0,1 0 0,-1-1 1,16-4-1,-14 3-719,0-2 1,0 0 0,-1 0-1,0 0 1,20-13-1,-18 8-389,1-1-1,-1 0 0,-1 0 1,0-1-1,0-1 1,-1 0-1,-1 0 0,0-1 1,13-25-1,2-15-3126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5.707"/>
    </inkml:context>
    <inkml:brush xml:id="br0">
      <inkml:brushProperty name="width" value="0.025" units="cm"/>
      <inkml:brushProperty name="height" value="0.025" units="cm"/>
    </inkml:brush>
  </inkml:definitions>
  <inkml:trace contextRef="#ctx0" brushRef="#br0">126 1 10474,'0'0'8814,"-10"3"-6668,3-1-1922,0 1 1,1 0-1,0 0 0,0 1 1,0 0-1,0 0 1,0 0-1,1 1 1,0-1-1,0 1 1,0 1-1,0-1 1,1 1-1,0 0 0,0 0 1,1 0-1,-1 0 1,1 1-1,1-1 1,-1 1-1,-2 10 1,3-10-122,0-1 0,1 1 0,0 0 0,0 0 0,0 0 0,1 0 0,0 0 0,0 0 0,0 0 1,1 0-1,0 0 0,1 0 0,0 0 0,3 7 0,-3-9-90,0-1 1,1 0-1,0 1 1,0-1-1,1 0 1,-1 0-1,1-1 0,-1 1 1,1-1-1,0 0 1,1 0-1,-1 0 1,0 0-1,1-1 1,0 0-1,-1 0 0,1 0 1,0 0-1,8 1 1,7 0-233,0 0-1,0-1 1,29-1 0,-5 0-15,-44-1 242,0-1 1,1 1-1,-1 0 0,0 0 0,1 0 0,-1 0 0,1 0 0,-1 0 0,0 0 0,1 0 1,-1 0-1,1 1 0,-1-1 0,0 0 0,1 0 0,-1 0 0,0 0 0,1 0 0,-1 1 1,0-1-1,1 0 0,-1 0 0,0 1 0,1-1 0,-1 0 0,0 0 0,0 1 0,1-1 1,-1 0-1,0 1 0,0-1 0,0 0 0,1 1 0,-1-1 0,0 0 0,0 1 0,0 0 1,-8 13 683,-19 9 453,11-13-1178,-1-1 0,0 0 0,0-1 0,-1-1 0,0-1 0,0 0 0,0-1 0,-1-1-1,-31 3 1,49-7-95,1 0-1,-1 0 1,1 0 0,-1 0-1,1 0 1,-1 0-1,1-1 1,-1 1-1,0 0 1,1 0-1,-1 0 1,1-1 0,-1 1-1,1 0 1,-1-1-1,1 1 1,-1 0-1,1-1 1,0 1-1,-1 0 1,1-1-1,-1 1 1,1-1 0,0 1-1,0-1 1,-1 1-1,1-1 1,0 1-1,0-1 1,-1 1-1,1-1 1,0 0 0,0 1-1,0-1 1,0 1-1,0-1 1,0 1-1,0-1 1,0 0-1,0 1 1,0-2 0,10-26-7445,6 5 105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6.157"/>
    </inkml:context>
    <inkml:brush xml:id="br0">
      <inkml:brushProperty name="width" value="0.025" units="cm"/>
      <inkml:brushProperty name="height" value="0.025" units="cm"/>
    </inkml:brush>
  </inkml:definitions>
  <inkml:trace contextRef="#ctx0" brushRef="#br0">0 236 6342,'0'0'7282,"11"2"-3070,-8-2-4157,6 2 900,0-1-1,0 0 1,0 0 0,0-1 0,0 0 0,0 0 0,0-1-1,0-1 1,12-3 0,-16 4-807,-1-1 1,0 0-1,1-1 0,-1 1 1,0-1-1,0 0 0,-1 0 1,7-6-1,-8 7-138,1 0 0,-1-1 0,0 1 0,0-1 0,-1 0 0,1 0-1,0 1 1,-1-1 0,0 0 0,1 0 0,-1 0 0,0-1 0,-1 1 0,1 0 0,0-5 0,-1 7-15,-1-1 0,1 1 0,0 0 0,-1-1 1,1 1-1,-1 0 0,1-1 0,-1 1 0,0 0 0,0 0 0,1 0 1,-1-1-1,0 1 0,0 0 0,0 0 0,0 0 0,0 1 0,0-1 0,-1 0 1,1 0-1,0 0 0,0 1 0,-1-1 0,1 1 0,0-1 0,-1 1 1,1-1-1,0 1 0,-1 0 0,1 0 0,-1 0 0,1 0 0,-1 0 1,1 0-1,-2 0 0,-6 0-26,1 0-1,0 1 1,-1 0 0,1 0-1,0 0 1,0 1 0,0 1-1,0-1 1,-14 8 0,19-9 29,0 1 0,0 0 0,0 0 0,0-1-1,1 2 1,-1-1 0,1 0 0,-1 1 0,1-1 0,0 1 0,0 0 0,0-1 0,0 1 0,0 0 0,0 0 0,1 0 0,0 1 0,0-1 0,0 0 0,0 0 0,0 1 0,0-1 0,1 1 0,0-1 0,-1 1 0,2 3 0,0-4 8,-1-1 1,2 1 0,-1-1 0,0 0-1,0 1 1,1-1 0,-1 0 0,1 0-1,0 0 1,0 0 0,-1 0 0,1-1-1,0 1 1,1 0 0,-1-1 0,0 0-1,0 1 1,1-1 0,-1 0 0,0 0-1,1 0 1,-1 0 0,1-1 0,0 1-1,-1-1 1,5 1 0,12 2 36,0-1 1,26 0-1,-42-2-40,34 1 126,0-1 0,0-2 0,0-2 0,52-11 0,-88 14-70,1 0 0,-1 0 1,0 1-1,1-1 0,-1 0 0,0 0 0,0 0 0,0 0 0,0 0 0,0-1 0,0 1 0,0 0 0,0 0 0,0-1 0,-1 1 0,1 0 0,-1-1 0,1 1 0,-1-1 0,1-2 0,8-40-158,-5 17 106,8-22-376,-10 34 32,2-1 0,0 1 0,1 0-1,11-24 1,-16 38 251,1 1 0,-1-1-1,1 0 1,0 0 0,0 1 0,-1-1 0,1 0 0,0 1-1,0-1 1,0 1 0,0-1 0,-1 1 0,1-1 0,0 1-1,0 0 1,0-1 0,0 1 0,0 0 0,0 0 0,0 0-1,0 0 1,0 0 0,0 0 0,0 0 0,0 0 0,0 0-1,0 0 1,0 0 0,0 1 0,0-1 0,2 1 0,33 16-4177,-25-11 1834,17 7-5194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7.767"/>
    </inkml:context>
    <inkml:brush xml:id="br0">
      <inkml:brushProperty name="width" value="0.025" units="cm"/>
      <inkml:brushProperty name="height" value="0.025" units="cm"/>
    </inkml:brush>
  </inkml:definitions>
  <inkml:trace contextRef="#ctx0" brushRef="#br0">124 113 4740,'-74'10'4169,"26"-8"4715,47-4-5589,8-7-2624,13-2-515,0 1-1,0 2 0,1 0 1,0 1-1,1 1 1,-1 0-1,1 2 1,37-2-1,-58 6-157,0-1 1,1 1-1,-1 0 1,0 0-1,0 0 1,1 1-1,-1-1 1,0 0-1,0 0 0,1 1 1,-1-1-1,0 1 1,0-1-1,0 1 1,0-1-1,0 1 1,0 0-1,0 0 0,0-1 1,0 1-1,0 0 1,0 0-1,0 0 1,0 0-1,-1 0 1,1 0-1,0 0 0,-1 0 1,1 0-1,-1 0 1,1 1-1,-1-1 1,0 0-1,1 0 1,-1 0-1,0 1 1,0-1-1,0 0 0,0 0 1,0 1-1,0-1 1,0 0-1,0 0 1,-1 3-1,-1 7-11,-1 0-1,0-1 0,0 1 1,-6 11-1,6-14 18,-20 47 55,12-32 75,2 1 1,0 0 0,1 0-1,-8 44 1,16-67-96,0 1 1,-1-1-1,1 0 1,0 0-1,0 1 1,0-1-1,0 0 1,0 1 0,0-1-1,1 0 1,-1 0-1,0 1 1,1-1-1,-1 0 1,1 0-1,-1 0 1,1 1-1,-1-1 1,1 0-1,0 0 1,0 0-1,-1 0 1,1 0-1,0 0 1,0 0-1,0-1 1,0 1-1,2 1 1,0-1-11,0 0 1,-1-1-1,1 0 0,0 1 1,0-1-1,-1 0 0,1 0 1,0 0-1,0-1 0,-1 1 1,1-1-1,5-1 0,6-3 14,1-1-1,-1-1 1,25-15-1,-20 10-84,0-2-1,-1 0 0,-1-2 0,23-24 0,-34 33 27,0 0 0,0 0-1,-1 0 1,0-1 0,-1 0-1,1 0 1,-1 0 0,-1-1-1,0 1 1,0-1 0,0 0-1,-1 0 1,-1 0 0,1-9-1,-5 12-325,-5 12 185,-4 12 80,8-8 108,1 0 0,1 0 0,0 0 0,0 0 0,1 0 0,0 0 0,0 1 0,2 16 0,0-24-4,-1 0 0,1 0 0,-1 0 0,1 0 0,0 0 0,0 0 0,1 0 0,-1 0 0,0-1 0,1 1 0,-1-1 0,1 1 0,0-1-1,0 1 1,0-1 0,0 0 0,1 0 0,-1 0 0,0 0 0,1-1 0,0 1 0,-1-1 0,1 1 0,0-1 0,-1 0 0,1 0 0,0 0 0,0 0 0,0-1 0,0 1 0,0-1 0,6 1 0,-3-1 28,0 0-1,1 0 1,-1-1-1,0 0 1,0 0 0,0 0-1,0-1 1,0 0 0,-1 0-1,1 0 1,-1-1 0,1 0-1,-1 0 1,0 0 0,0 0-1,0-1 1,0 0 0,-1 0-1,1-1 1,-1 1 0,0-1-1,-1 0 1,5-5 0,-3 1-11,0-1 0,-1 1 1,0-1-1,-1 1 0,0-1 1,0 0-1,-1 0 0,0-1 1,-1 1-1,0 0 0,0 0 1,-1-1-1,-2-10 0,2 21-43,0-1-1,1 0 0,-1 1 0,0-1 0,0 0 0,0 1 0,0-1 1,0 0-1,0 1 0,0-1 0,0 0 0,0 1 0,-1-1 0,1 1 1,0-1-1,0 0 0,-1 1 0,1-1 0,0 1 0,-1-1 1,1 1-1,0-1 0,-1 1 0,1-1 0,-1 1 0,1-1 0,-1 1 1,1-1-1,-1 1 0,1 0 0,-1-1 0,1 1 0,-1 0 0,1-1 1,-1 1-1,0 0 0,1 0 0,-1 0 0,0 0 0,1-1 1,-1 1-1,1 0 0,-1 0 0,0 0 0,1 0 0,-1 1 0,0-1 1,-1 0-1,1 1-9,0 0 0,0 0 1,-1 0-1,1 0 1,0 0-1,0 0 0,0 0 1,0 1-1,0-1 0,0 0 1,0 0-1,1 1 0,-1-1 1,0 1-1,1-1 0,-1 1 1,1-1-1,-1 1 1,1 2-1,-1-1 8,1-1 1,0 1-1,-1 0 0,1 0 1,0-1-1,1 1 0,-1 0 1,0 0-1,1-1 0,-1 1 1,1 0-1,0-1 0,0 1 1,0 0-1,0-1 0,1 0 1,-1 1-1,1-1 0,-1 0 1,1 0-1,0 1 0,0-1 1,0-1-1,0 1 0,0 0 1,0 0-1,1-1 1,-1 1-1,0-1 0,1 0 1,-1 0-1,1 0 0,0 0 1,-1 0-1,1 0 0,0-1 1,-1 1-1,1-1 0,0 0 1,5 0-1,0 0 6,0 0 1,0-1-1,1 0 0,-1-1 1,0 1-1,0-1 0,0-1 1,-1 0-1,1 0 1,0 0-1,-1-1 0,14-9 1,-10 4-22,-1-1 0,1 0 0,11-16 0,-19 24 14,-1-1 0,0 1 1,0-1-1,0 0 1,-1 0-1,1 0 1,-1 0-1,1 0 1,-1 0-1,0 0 1,0 0-1,0 0 1,-1-1-1,1 1 1,-1 0-1,0 0 1,1-1-1,-2 1 1,1 0-1,-1-7 0,0 10-1,1 0-1,-1 0 1,1 0-1,-1 0 0,1 0 1,-1 0-1,1 0 0,-1 0 1,1 0-1,-1 0 0,1 0 1,-1 0-1,1 1 1,-1-1-1,1 0 0,0 0 1,-1 0-1,1 1 0,-1-1 1,1 0-1,0 1 0,-1-1 1,1 0-1,0 1 0,-1-1 1,1 1-1,0-1 1,-1 0-1,1 1 0,0-1 1,0 1-1,-1 0 0,-11 14-132,6-4 208,1 2 0,0-1 0,1 0 1,0 1-1,1 0 0,0 0 0,1 0 0,1 0 0,-1 16 0,3-27-59,-1 0 1,0 1 0,1-1-1,-1 1 1,1-1-1,0 0 1,0 1-1,0-1 1,0 0-1,0 0 1,0 0-1,0 0 1,1 0-1,-1 0 1,1 0-1,0 0 1,-1 0-1,1-1 1,0 1-1,0-1 1,0 1-1,0-1 1,0 0-1,1 0 1,-1 0 0,0 0-1,0 0 1,1 0-1,-1-1 1,1 1-1,-1-1 1,1 1-1,-1-1 1,0 0-1,1 0 1,3-1-1,2 1 6,0 0 0,0 0 0,1-1 1,-1-1-1,0 1 0,0-1 0,0 0 0,-1-1 0,1 0 0,7-4 0,-2-1-4,-2-1 0,1 1 0,-1-2 0,-1 0 0,1 0 0,-2-1 0,13-16 0,-16 19 9,-1-1-1,0 1 0,-1-1 1,0 0-1,0 0 0,-1 0 1,0 0-1,0-1 0,-1 1 1,0-1-1,0-16 0,-2 25-22,1 1 0,-1-1 0,0 0 0,0 1 0,0-1 0,0 1 0,0-1 0,0 1-1,0-1 1,0 1 0,0-1 0,0 1 0,0-1 0,0 0 0,0 1 0,-1-1 0,1 1 0,0-1 0,0 1-1,0-1 1,-1 1 0,1-1 0,0 1 0,-1 0 0,1-1 0,0 1 0,-1-1 0,1 1 0,-1 0 0,1-1-1,-1 1 1,1 0 0,-1-1 0,1 1 0,-1 0 0,1 0 0,-1 0 0,1-1 0,-1 1 0,1 0-1,-1 0 1,1 0 0,-1 0 0,1 0 0,-1 0 0,0 0 0,1 0 0,-1 0 0,1 0 0,-1 0 0,1 0-1,-1 1 1,1-1 0,-1 0 0,1 0 0,-1 1 0,1-1 0,-1 0 0,1 0 0,-1 1 0,0 0 0,-25 24-79,21-16 123,1 0 1,1 1-1,-1-1 0,1 1 1,1 0-1,0 0 0,0 0 0,1 0 1,1 0-1,0 19 0,0-26-68,1 1-1,-1 0 1,1-1-1,0 1 1,0 0-1,0-1 1,0 1-1,1-1 1,-1 0-1,1 1 1,0-1-1,0 0 1,5 6-1,-5-8-109,0 1 0,0-1 0,1 1 0,-1-1 0,0 0 0,1 0-1,-1 0 1,1 0 0,-1 0 0,1 0 0,0-1 0,-1 1-1,1-1 1,0 0 0,-1 0 0,1 0 0,0 0 0,-1 0 0,1-1-1,0 1 1,4-2 0,-5 1-281,0 0-1,0 1 1,-1-1-1,1 0 1,0 0-1,0-1 1,-1 1 0,1 0-1,0 0 1,-1-1-1,0 1 1,1-1-1,-1 1 1,0-1 0,1 0-1,-1 0 1,0 1-1,1-3 1,7-21-7941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8.126"/>
    </inkml:context>
    <inkml:brush xml:id="br0">
      <inkml:brushProperty name="width" value="0.025" units="cm"/>
      <inkml:brushProperty name="height" value="0.025" units="cm"/>
    </inkml:brush>
  </inkml:definitions>
  <inkml:trace contextRef="#ctx0" brushRef="#br0">1 1 12940,'0'0'4645,"44"49"-7304,-17-35-2722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8.641"/>
    </inkml:context>
    <inkml:brush xml:id="br0">
      <inkml:brushProperty name="width" value="0.025" units="cm"/>
      <inkml:brushProperty name="height" value="0.025" units="cm"/>
    </inkml:brush>
  </inkml:definitions>
  <inkml:trace contextRef="#ctx0" brushRef="#br0">127 140 5477,'0'0'14078,"-10"-1"-12392,7-1-1623,-1 1 1,1 0-1,-1 1 0,1-1 0,-1 1 0,1-1 0,-1 1 0,1 0 0,-1 0 0,0 1 0,1-1 0,-1 1 0,1 0 0,-1 0 0,1 0 0,0 0 0,-1 0 1,1 1-1,0 0 0,0-1 0,0 1 0,0 0 0,0 1 0,0-1 0,1 0 0,-1 1 0,1 0 0,0-1 0,-1 1 0,1 0 0,-2 4 0,2-3 10,0 0 0,0 0 0,0 0 1,1 1-1,0-1 0,-1 0 0,1 0 0,1 1 0,-1-1 0,1 1 0,-1-1 0,1 1 0,1-1 0,-1 1 0,2 5 0,-1-8-66,0 0 0,0 0 0,0 0-1,1 0 1,-1 0 0,1 0 0,-1 0 0,1 0 0,0-1-1,0 1 1,0-1 0,0 1 0,0-1 0,0 0-1,0 1 1,0-1 0,0 0 0,1-1 0,-1 1 0,0 0-1,1-1 1,-1 1 0,1-1 0,-1 1 0,1-1-1,-1 0 1,0 0 0,5-1 0,2 0-75,0-1 1,0 0-1,0 0 1,0-1-1,-1 0 1,1-1-1,-1 0 1,0 0-1,0 0 1,0-1-1,-1-1 1,1 1-1,-1-1 1,-1 0-1,8-9 1,9-9 27,-1-2-1,34-51 1,-49 65 101,-3 7 6,0 0 1,0 0 0,-1-1 0,0 0-1,0 0 1,0 1 0,-1-2 0,0 1-1,0 0 1,1-11 0,-15 31 770,4-3-830,1 0 0,0 1 0,0 0-1,1 0 1,1 0 0,0 1 0,1 0 0,0 0 0,1 0 0,1 0-1,0 0 1,0 1 0,2-1 0,-1 1 0,2-1 0,2 19 0,-3-30-13,1 1 0,0 0 0,-1-1 0,1 1 0,0-1 1,0 1-1,0-1 0,1 1 0,-1-1 0,0 0 1,1 0-1,0 0 0,-1 1 0,1-2 0,0 1 0,0 0 1,0 0-1,0-1 0,1 1 0,-1-1 0,0 1 1,1-1-1,-1 0 0,0 0 0,1 0 0,0 0 0,-1-1 1,1 1-1,-1-1 0,1 1 0,0-1 0,0 0 1,-1 0-1,1 0 0,0 0 0,4-2 0,-1 1 1,-1 0 0,1-1 0,-1 0 0,1 0 0,-1-1 0,0 1 1,0-1-1,0 0 0,0-1 0,-1 1 0,1-1 0,-1 0 0,0 0 0,0 0 0,0-1 0,3-5 0,-2 1 20,0 0 0,-1 0 0,0-1 0,-1 1 0,0-1 0,-1 0 0,0 0 0,0 0 0,-1 0 0,0-1 0,-1-9 0,0 19-12,0 0-1,0 1 1,0-1 0,0 0-1,-1 1 1,1-1 0,0 0-1,0 1 1,0-1-1,0 1 1,-1-1 0,1 0-1,0 1 1,-1-1 0,1 1-1,0-1 1,-1 1-1,1-1 1,-1 1 0,1-1-1,-1 1 1,1-1 0,-1 1-1,1 0 1,-1-1-1,1 1 1,-1 0 0,0-1-1,1 1 1,-1 0 0,0 0-1,1-1 1,-1 1-1,0 0 1,1 0 0,-1 0-1,0 0 1,1 0 0,-1 0-1,1 0 1,-1 0-1,0 0 1,1 1 0,-1-1-1,0 0 1,1 0 0,-1 0-1,0 1 1,1-1-1,-1 0 1,1 1 0,-1 0-1,-2 0 1,0 0 0,0 1 0,0-1 0,0 1 0,1 0 0,-1 0 0,1 0-1,-1 0 1,1 0 0,-3 4 0,3-3 24,-1 1 1,2-1-1,-1 1 0,0-1 0,1 1 0,0 0 1,-1-1-1,1 1 0,1 0 0,-1 0 1,1 0-1,-1 0 0,1 5 0,1-6-11,-1-1-1,1 1 1,0-1 0,-1 0-1,1 1 1,0-1-1,1 0 1,-1 1-1,0-1 1,1 0-1,-1 0 1,1 0-1,-1 0 1,1 0-1,0-1 1,2 3 0,3 0-28,0 0 0,0 0 1,0-1-1,1 0 1,-1 0-1,1-1 1,0 0-1,0 0 0,-1-1 1,1 0-1,0 0 1,9-1-1,25 2-168,-25 0 241,0-1 0,-1-1 0,1-1 0,0 0 0,22-5-1,-36 5 98,-1 0 0,0-1 0,1 1 0,-1-1 0,0 0 0,0 1 0,0-1-1,0 0 1,-1 0 0,1 0 0,0-1 0,-1 1 0,1 0 0,-1 0 0,0-1 0,0 1-1,0-1 1,0 1 0,0-1 0,-1 0 0,1 1 0,-1-1 0,1 0 0,-1 1 0,0-1-1,0 0 1,0 1 0,-1-1 0,1 0 0,-2-3 0,2 0-178,-1-1 1,0 1-1,-1 0 1,0 0-1,0 0 1,0 0-1,0 0 1,-1 0-1,0 0 1,0 1-1,-8-10 0,-6 5-4393,39 24-1356,23 2-4135,-17-8 2723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9.190"/>
    </inkml:context>
    <inkml:brush xml:id="br0">
      <inkml:brushProperty name="width" value="0.025" units="cm"/>
      <inkml:brushProperty name="height" value="0.025" units="cm"/>
    </inkml:brush>
  </inkml:definitions>
  <inkml:trace contextRef="#ctx0" brushRef="#br0">76 0 5285,'0'0'18828,"-6"8"-17520,-6 11-639,0 0-1,-14 31 0,23-44-576,0 0 0,0 1-1,1-1 1,0 1 0,0 0-1,1 0 1,-1 0-1,2-1 1,-1 1 0,1 0-1,0 0 1,0 0-1,1 0 1,1 10 0,-1-16-88,0 0 0,0 0 1,0 0-1,1 0 1,-1 0-1,0 0 0,0 0 1,1 0-1,-1 0 1,0 0-1,1-1 0,-1 1 1,1-1-1,-1 1 1,1-1-1,-1 1 0,1-1 1,-1 0-1,1 0 1,-1 0-1,1 0 0,-1 0 1,1 0-1,0 0 1,-1 0-1,1-1 0,-1 1 1,1 0-1,-1-1 1,3-1-1,3 0-126,0 0 1,0-1-1,0 1 1,0-2 0,7-4-1,13-12-102,-2-2 0,0-1-1,-2-1 1,21-27 0,-43 50 635,-7 28 187,4-19-472,0 1 0,0-1 0,1 0-1,-1 17 1,2-24-120,0 1 0,-1 0 0,1-1 0,1 1 0,-1-1 0,0 1 0,0-1 0,0 1 0,1 0 0,-1-1 0,1 1 0,-1-1 0,1 0 0,0 1 0,0-1 0,-1 1 0,1-1 0,0 0 0,0 0 0,0 0 0,0 1 0,1-1 0,-1 0 0,0 0 0,0 0 0,1-1 0,-1 1 0,0 0 0,1 0 0,-1-1 0,1 1 0,-1-1 0,3 1 0,12 0-75,1-1 0,0 0 0,0-2 0,0 0 1,22-5-1,-24 3-7,-1 1 0,1 1 0,0 0 0,0 2 1,0-1-1,0 2 0,16 2 0,-28-3 130,0 1 0,-1 1 0,1-1 0,-1 0 0,0 1 0,1-1 0,-1 1 0,0 0 0,0 0 0,0-1 0,0 1 0,0 1 0,1 1 0,-1-1-49,0 0 0,1-1 0,-1 1 0,0-1 0,1 0 0,0 0 0,-1 0 0,1 0 0,0 0 0,5 2 1,27 0-2271,-11-11-5261,2-11-7977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0.113"/>
    </inkml:context>
    <inkml:brush xml:id="br0">
      <inkml:brushProperty name="width" value="0.025" units="cm"/>
      <inkml:brushProperty name="height" value="0.025" units="cm"/>
    </inkml:brush>
  </inkml:definitions>
  <inkml:trace contextRef="#ctx0" brushRef="#br0">157 91 5029,'0'0'17051,"-11"0"-16277,6 0-715,0 1 0,-1-1 0,1 1 0,0 0 0,0 0 0,-1 0 0,1 1 0,0 0 0,0 0 0,0 0-1,1 0 1,-1 1 0,1 0 0,-1 0 0,1 0 0,0 0 0,0 1 0,0 0 0,-4 5 0,1-1-35,4-5 63,-1 0-1,1 0 0,0 0 0,0 1 0,0 0 1,0-1-1,0 1 0,1 0 0,0 1 0,0-1 1,0 0-1,1 0 0,-1 1 0,1-1 0,0 1 1,-1 7-1,3-11-84,-1 0 0,1 0 1,0 0-1,-1-1 0,1 1 0,0 0 0,0-1 1,0 1-1,-1-1 0,1 1 0,0-1 1,0 1-1,0-1 0,0 1 0,0-1 1,0 0-1,0 0 0,0 0 0,0 1 0,0-1 1,0 0-1,0 0 0,0 0 0,0 0 1,0-1-1,2 1 0,28-3 98,-12-2-138,0-1 1,-1-1-1,0 0 0,0-1 0,-1-1 1,0-1-1,-1 0 0,0-1 0,0-1 1,-2 0-1,1-1 0,-1-1 1,-1 0-1,15-21 0,-26 31 76,0 1 1,0-1-1,0 0 0,0 0 0,0 0 1,-1 0-1,1 0 0,-1 0 0,0-1 1,-1 1-1,1-6 0,-2 11-2,0-1-1,-1 1 1,1-1 0,0 1-1,0-1 1,0 1-1,0 0 1,-1-1-1,1 1 1,0 0 0,0 0-1,0 0 1,0 0-1,-1 2 1,-5 7-16,1 1-1,0 0 1,0 0-1,1 0 1,0 1-1,1 0 1,1 0 0,0 0-1,0 0 1,1 0-1,1 0 1,0 1-1,1-1 1,2 22 0,-2-30-9,0 0 0,1-1 1,0 1-1,0 0 0,0-1 1,0 1-1,1-1 0,0 1 1,-1-1-1,1 0 0,0 0 1,0 0-1,1 0 0,-1 0 1,1 0-1,-1 0 0,1-1 1,0 0-1,0 1 0,0-1 1,0 0-1,1 0 0,-1-1 1,0 1-1,1-1 0,-1 1 1,1-1-1,0 0 0,-1-1 1,1 1-1,6 0 0,-3 0 16,0-1 0,1 0 0,-1 0-1,1-1 1,-1 1 0,0-2-1,1 1 1,-1-1 0,0 0-1,0-1 1,0 1 0,0-1 0,-1-1-1,1 1 1,7-7 0,-3 0 18,0 0 0,-2 0 0,1-1 0,-1 0 0,-1-1 0,0 0 0,0 0 0,-1-1 0,-1 0 0,0 0 0,-1-1 0,0 0 0,2-15 0,-27 74-120,19-41 80,0 1 1,0 0-1,1-1 1,-1 1-1,1 0 0,0 0 1,0-1-1,0 1 1,1 0-1,0 0 0,0-1 1,0 1-1,0-1 1,1 1-1,0-1 1,0 1-1,4 6 0,-3-8 2,0 0-1,0 0 1,1 0-1,-1 0 0,1-1 1,0 1-1,0-1 0,0 0 1,0 0-1,0 0 1,0-1-1,0 1 0,1-1 1,-1 0-1,1-1 1,-1 1-1,1-1 0,7 0 1,-3 0 2,0 0 1,0-1-1,0 0 0,0-1 1,0 0-1,-1-1 1,1 0-1,-1 0 0,1 0 1,-1-1-1,0-1 1,0 1-1,-1-1 0,1-1 1,8-7-1,-10 8 1,-1 0-1,0 0 1,-1-1-1,1 1 1,-1-1 0,0 0-1,0 0 1,-1 0-1,0 0 1,0-1-1,0 1 1,-1-1 0,0 0-1,0 0 1,-1 0-1,0 0 1,0 0-1,-1 0 1,0-14-1,0 20-10,0 1-1,-1-1 1,1 0-1,0 0 1,0 1-1,-1-1 1,1 0-1,0 0 1,-1 1-1,1-1 1,0 0-1,-1 1 1,1-1-1,-1 1 1,1-1-1,-1 1 1,0-1-1,1 1 1,-1-1-1,0 1 1,1-1-1,-1 1 1,0 0-1,1-1 1,-1 1-1,0 0 1,0 0-1,1-1 1,-1 1-1,0 0 1,0 0-1,1 0 1,-1 0-1,0 0 1,0 0-1,0 0 1,1 0-1,-1 0 1,0 1-1,0-1 1,1 0-1,-1 0 1,0 1-1,1-1 1,-1 0-1,0 1 0,1-1 1,-1 1-1,0-1 1,1 1-1,-1-1 1,0 2-1,-4 0-19,1 1 0,0 0-1,0 0 1,0 1 0,0-1-1,-6 8 1,6-5-156,1 1 0,-1-1 1,1 1-1,1 0 0,-3 10 0,2 11-3410,4-27 3006,-1 1 0,0-1 0,0 0 0,1 1 0,-1-1 0,1 0 0,-1 1 0,1-1 0,0 0 0,-1 0 0,1 0 0,0 1 0,0-1 0,0 0 0,1 1 0,7 3-9615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0.460"/>
    </inkml:context>
    <inkml:brush xml:id="br0">
      <inkml:brushProperty name="width" value="0.025" units="cm"/>
      <inkml:brushProperty name="height" value="0.025" units="cm"/>
    </inkml:brush>
  </inkml:definitions>
  <inkml:trace contextRef="#ctx0" brushRef="#br0">61 70 8648,'0'0'11563,"-36"-47"-9705,22 34 993,7 5-1506,3 7-1057,15 1-1249,5 0-2690,6 0-5286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2.154"/>
    </inkml:context>
    <inkml:brush xml:id="br0">
      <inkml:brushProperty name="width" value="0.025" units="cm"/>
      <inkml:brushProperty name="height" value="0.025" units="cm"/>
    </inkml:brush>
  </inkml:definitions>
  <inkml:trace contextRef="#ctx0" brushRef="#br0">0 97 9513,'0'0'3828,"8"-9"-620,-1 1-2680,-1 1 1,1 0-1,1 0 1,0 0-1,-1 1 1,2 0-1,-1 0 1,1 1-1,0 1 1,0-1-1,0 1 1,1 1-1,-1 0 1,1 0-1,0 1 1,17-2-1,-27 4-527,1 0-1,-1-1 0,0 1 0,0 0 1,1 0-1,-1 1 0,0-1 0,1 0 1,-1 0-1,0 0 0,1 0 0,-1 0 1,0 0-1,0 0 0,1 0 0,-1 0 1,0 1-1,0-1 0,1 0 0,-1 0 1,0 0-1,0 1 0,1-1 0,-1 0 1,0 0-1,0 0 0,0 1 0,0-1 1,1 0-1,-1 1 0,0-1 0,0 0 1,0 0-1,0 1 0,0-1 0,0 0 1,0 1-1,0-1 0,-5 16 26,-13 10 93,-17 6 48,-23 22-52,54-49-115,0 0-1,0 0 1,1 0 0,-1 0-1,1 0 1,0 1-1,1 0 1,-1-1-1,-2 12 1,4-16-6,1 0 1,0 1-1,0-1 0,0 1 0,0-1 1,0 0-1,0 1 0,0-1 1,0 1-1,0-1 0,0 0 1,1 1-1,-1-1 0,1 0 1,-1 1-1,1-1 0,-1 0 1,1 0-1,0 1 0,0-1 0,0 0 1,-1 0-1,1 0 0,0 0 1,2 2-1,1-1 18,-1-1-1,0 1 1,1 0-1,-1-1 1,1 0 0,-1 0-1,1 0 1,-1 0 0,8 0-1,6 0-357,0 0 1,0-2-1,23-3 0,-27 2-1045,0-1-1,0-1 1,0 0-1,0-1 1,14-8-1,16-9-6802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1.164"/>
    </inkml:context>
    <inkml:brush xml:id="br0">
      <inkml:brushProperty name="width" value="0.025" units="cm"/>
      <inkml:brushProperty name="height" value="0.025" units="cm"/>
    </inkml:brush>
  </inkml:definitions>
  <inkml:trace contextRef="#ctx0" brushRef="#br0">59 134 6406,'0'0'2162,"3"-10"2568,1-3-3361,-2 7-795,0 0 1,0 1-1,-1-1 0,0 0 0,0 0 0,-1 0 1,1-7-1,-1 13-498,0-1 0,0 1 1,0-1-1,0 0 0,0 1 0,0-1 1,0 1-1,0-1 0,-1 1 0,1-1 1,0 1-1,0-1 0,0 1 0,-1-1 0,1 1 1,0-1-1,0 1 0,-1-1 0,1 1 1,0-1-1,-1 1 0,1 0 0,-1-1 1,1 1-1,0 0 0,-1-1 0,1 1 1,-1 0-1,1 0 0,-1-1 0,1 1 1,-1 0-1,1 0 0,-1 0 0,1-1 1,-1 1-1,1 0 0,-1 0 0,0 0 0,1 0 1,-1 0-1,1 0 0,-1 0 0,1 0 1,-1 1-1,1-1 0,-1 0 0,1 0 1,-1 0-1,1 1 0,-1-1 0,1 0 1,-1 0-1,1 1 0,-1-1 0,1 0 1,0 1-1,-1-1 0,0 1 0,-2 1-73,0 0-1,1 0 1,-1 0-1,0 0 0,0 0 1,1 1-1,0-1 1,-4 5-1,2 1-8,0 1 1,1 0-1,0 0 0,0 0 0,1 0 1,0 0-1,0 0 0,0 16 0,2-23 1,0 0-1,0 1 0,0-1 1,0 0-1,0 1 0,0-1 1,1 0-1,-1 1 0,1-1 1,0 0-1,0 0 1,0 0-1,0 0 0,0 0 1,0 0-1,0 0 0,1 0 1,-1 0-1,1 0 0,-1 0 1,1-1-1,0 1 0,0-1 1,0 1-1,0-1 0,0 0 1,0 0-1,0 0 0,0 0 1,0 0-1,0 0 1,1-1-1,-1 1 0,0-1 1,0 1-1,1-1 0,-1 0 1,3 0-1,1 0-71,0 0 0,1 0 0,-1-1 0,0 0 1,0 0-1,0-1 0,0 0 0,0 0 0,9-4 0,-14 6 43,-1 0 0,1 0 0,0 1-1,-1-1 1,1 0 0,0 1 0,-1-1 0,1 1-1,-1-1 1,1 1 0,-1-1 0,1 1-1,-1-1 1,1 1 0,-1-1 0,1 1 0,-1-1-1,0 1 1,1 0 0,-1-1 0,0 1 0,0 0-1,1-1 1,-1 1 0,0 0 0,0-1-1,0 1 1,0 0 0,0 0 0,0-1 0,0 1-1,0 0 1,0-1 0,0 1 0,0 0 0,-1 1-1,1 42 128,0-34-164,0 5 107,1 19 406,-2-1-1,-9 54 1,8-77-180,0-1 0,-1 0 0,0 1 0,0-1 0,-1 0 0,0-1 0,-1 1 0,0-1 0,0 1 0,-1-2 0,0 1 0,0 0 0,-13 10 0,18-17-242,1 0 0,-1 0-1,1 0 1,-1-1 0,0 1 0,0 0 0,1 0-1,-1-1 1,0 1 0,0-1 0,0 1-1,0-1 1,0 1 0,0-1 0,1 0 0,-1 1-1,0-1 1,0 0 0,0 0 0,0 0-1,0 1 1,0-1 0,0 0 0,-1-1-1,1 1 1,0 0 0,0 0 0,0 0 0,0 0-1,1-1 1,-1 1 0,-1-1 0,1-1-26,0 1 0,0-1 0,0 0 0,0 0 0,0 0 1,1 0-1,-1 0 0,1 0 0,-1 0 0,1 0 0,0 0 0,0 0 1,0 0-1,0-3 0,2-12-284,0 0 1,6-27-1,1 16-18,0 1 0,2 1 0,1-1 0,1 2 0,1 0 0,26-36 0,118-123 107,-118 141 225,-37 40-3,1-1 1,-1 0-1,0 0 0,0 0 1,-1 0-1,1-1 0,2-5 1,-7 9 39,0 1 1,0-1 0,0 1-1,0 0 1,0 0-1,0 0 1,0 0 0,0 0-1,0 0 1,0 0-1,0 1 1,-3 0 0,-2 2 19,-1 1 0,1 0 0,0 0 0,0 1 0,1-1 0,-1 2 0,1-1 0,0 1 0,1 0 0,-6 7 0,8-10-69,0 1 0,0-1-1,1 1 1,-1 0 0,1-1-1,0 1 1,0 0 0,0 0-1,1 1 1,0-1 0,0 0-1,0 0 1,0 1 0,0-1 0,1 0-1,0 1 1,0-1 0,0 1-1,0-1 1,2 7 0,-1-10-40,0 1 1,0-1-1,0 1 1,0-1-1,0 0 1,0 1-1,1-1 1,-1 0-1,0 0 1,1 0-1,-1 0 1,1 0-1,-1 0 1,1 0-1,-1-1 1,1 1-1,0-1 1,-1 1-1,1-1 1,0 1-1,0-1 1,-1 0-1,3 0 1,46 1-2072,-41-2 1441,1 0-821,0 0 1,0 0-1,0-1 0,0-1 0,19-7 1,11-8-6637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1.509"/>
    </inkml:context>
    <inkml:brush xml:id="br0">
      <inkml:brushProperty name="width" value="0.025" units="cm"/>
      <inkml:brushProperty name="height" value="0.025" units="cm"/>
    </inkml:brush>
  </inkml:definitions>
  <inkml:trace contextRef="#ctx0" brushRef="#br0">142 1 5573,'0'0'10458,"-9"-1"-8232,2 1-1970,0 1 1,0-1-1,1 2 0,-1-1 0,0 1 0,0 0 0,1 0 0,-1 0 0,-8 6 1,11-7-186,0 1 1,1 1 0,-1-1 0,1 0 0,-1 1 0,1 0 0,0 0-1,0 0 1,0 0 0,0 0 0,0 0 0,1 1 0,0-1 0,-1 1-1,1 0 1,1 0 0,-1 0 0,0 0 0,-1 8 0,3-10-91,0 0 0,0 0 0,0-1 0,0 1 0,1 0 0,-1 0 0,0 0-1,1 0 1,0 0 0,-1 0 0,1 0 0,0-1 0,0 1 0,0 0 0,0-1 0,0 1 0,0-1 0,1 1 0,-1-1 0,0 1 0,1-1 0,-1 0 0,1 0 0,0 0 0,-1 0 0,1 0 0,0 0 0,-1 0 0,1 0 0,0-1 0,0 1 0,0-1 0,0 1 0,3-1 0,12 4-256,0-2 1,0 0 0,22-1 0,-4 0 13,-33-1 255,0 1 0,0-1-1,0 0 1,0 1-1,0-1 1,0 1 0,0 0-1,0-1 1,0 1-1,0 0 1,-1 0-1,1 0 1,3 3 0,-5-3 53,0-1 0,1 1 0,-1-1 0,1 1 0,-1 0 0,0-1 0,0 1 0,1 0 0,-1-1 0,0 1 0,0 0 0,0 0 0,0-1 0,0 1 0,0 0 0,0-1 0,0 1 0,0 0 0,0 0 0,0-1 0,0 1 0,-1 0 0,1-1 0,0 1 0,-1 1 0,-1 1 167,0 0 0,0 0 1,0 0-1,0-1 0,-1 1 1,0 0-1,1-1 0,-1 0 1,0 0-1,0 1 0,0-2 1,-5 4-1,-1-1-103,0 0 1,-1 0-1,1 0 1,-1-1-1,0-1 0,1 1 1,-17 0-1,26-3-249,-1 0 0,1 0 0,-1-1-1,1 1 1,-1 0 0,1 0 0,0-1-1,-1 1 1,1 0 0,0-1 0,-1 1-1,1 0 1,0-1 0,-1 1 0,1 0-1,0-1 1,0 1 0,-1-1 0,1 1-1,0-1 1,0 1 0,0 0 0,0-1-1,0 1 1,0-1 0,-1 1 0,1-1-1,0 1 1,0-1 0,0 1 0,1-1-1,-1 1 1,0-1 0,0 1-1,0-1 1,0 1 0,0 0 0,0-1-1,1 1 1,-1-1 0,0 1 0,1-1-1,9-22-6098,9 1-1850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1.977"/>
    </inkml:context>
    <inkml:brush xml:id="br0">
      <inkml:brushProperty name="width" value="0.025" units="cm"/>
      <inkml:brushProperty name="height" value="0.025" units="cm"/>
    </inkml:brush>
  </inkml:definitions>
  <inkml:trace contextRef="#ctx0" brushRef="#br0">41 0 4676,'0'0'16854,"-6"11"-15877,3-6-847,-21 38 586,23-40-652,0 0-1,0 0 1,0-1-1,0 1 1,0 0 0,0 0-1,1 0 1,-1 1-1,1-1 1,0 0-1,0 0 1,0 0 0,1 0-1,-1 0 1,1 0-1,0 3 1,1-4-43,0 0 1,-1 0-1,1-1 1,0 1-1,0-1 1,0 0-1,0 1 1,0-1-1,0 0 1,1 0-1,-1 0 1,0 0-1,0-1 0,1 1 1,-1-1-1,0 1 1,1-1-1,-1 0 1,1 0-1,3 0 1,51-2 194,-44-1-213,0 0 1,1-1-1,-1 0 0,-1-1 1,1-1-1,21-12 0,28-12 43,-62 30-5,1 0-1,-1 0 0,0 0 1,1 0-1,-1-1 0,0 1 1,1 0-1,-1 0 0,1 0 0,-1 0 1,0 1-1,1-1 0,-1 0 1,1 0-1,-1 0 0,0 0 1,1 0-1,-1 0 0,0 1 0,1-1 1,-1 0-1,0 0 0,1 0 1,-1 1-1,0-1 0,0 0 0,1 1 1,-1-1-1,0 0 0,0 0 1,1 1-1,-1-1 0,0 0 1,0 1-1,0-1 0,0 1 0,1-1 1,-1 0-1,0 1 0,5 24 435,-5-21-424,1-1 0,-1 1 0,1-1 0,0 1 0,0-1 0,0 0 0,0 0 0,0 1 0,1-1 0,2 3 0,-1-3-34,0-1-1,0 0 1,1 0-1,-1 0 1,1-1 0,0 1-1,0-1 1,-1 0-1,1 0 1,0 0-1,0-1 1,0 1-1,0-1 1,0 0-1,0 0 1,0 0-1,0-1 1,5 0 0,3-1-23,1-1 1,-1 0 0,0-1 0,18-8 0,17-13-280,-34 17 240,0 1-1,1 0 0,0 1 1,25-8-1,-27 26 279,-10-8-253,1-1-1,0 0 0,-1 0 1,1 0-1,0-1 0,0 1 1,1 0-1,-1-1 0,5 2 1,-1-2-508,0 0 0,0-1-1,0-1 1,1 1 0,-1-1 0,0 0 0,0-1 0,1 0 0,-1 0 0,0 0 0,13-5 0,-9 2-1337,0-1 1,-1 0 0,19-11-1,0-3-4562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2.368"/>
    </inkml:context>
    <inkml:brush xml:id="br0">
      <inkml:brushProperty name="width" value="0.025" units="cm"/>
      <inkml:brushProperty name="height" value="0.025" units="cm"/>
    </inkml:brush>
  </inkml:definitions>
  <inkml:trace contextRef="#ctx0" brushRef="#br0">152 1 10570,'0'0'9369,"-7"12"-8606,-7 19-287,1 0 1,2 1-1,1 1 0,-9 46 0,15-45-100,0-1 0,3 1 0,1 0 0,1 0 0,2 0 0,7 37 0,-4-52-1797,-5-32-1661,-6-31 191,-33-39 3276,29 66 10,1 0 0,0-1 0,1 0 0,-7-27 0,14 44-290,0 0 1,0 0-1,0 0 1,0 0-1,1 0 1,-1 0-1,0 0 1,1 0-1,-1 0 1,0 0-1,1 1 0,-1-1 1,1 0-1,-1 0 1,1 0-1,0 1 1,-1-1-1,1 0 1,0 0-1,-1 1 1,1-1-1,0 1 1,0-1-1,0 1 1,0-1-1,0 1 0,-1-1 1,1 1-1,0 0 1,0 0-1,0-1 1,0 1-1,0 0 1,0 0-1,0 0 1,0 0-1,0 0 1,2 0-1,53 1-511,-38 0 607,55-2-3057,-37 0-1485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3.467"/>
    </inkml:context>
    <inkml:brush xml:id="br0">
      <inkml:brushProperty name="width" value="0.025" units="cm"/>
      <inkml:brushProperty name="height" value="0.025" units="cm"/>
    </inkml:brush>
  </inkml:definitions>
  <inkml:trace contextRef="#ctx0" brushRef="#br0">0 135 4068,'0'0'7703,"5"-8"-4575,3-3-2286,0 2-1,0-1 1,0 1-1,1 0 1,18-13-1,-23 19-649,0-1 0,0 1 0,1 0 0,-1 1 0,1-1 0,0 1 0,-1 0 0,1 0 0,0 0 0,1 1 0,-1 0 0,0 0 0,0 0 0,0 0 0,1 1 0,-1 0 0,0 0 0,1 1 0,5 0 0,-9 0-181,0 1-1,-1-1 1,1 0 0,0 1 0,-1-1-1,1 1 1,0-1 0,-1 1 0,0 0 0,1-1-1,-1 1 1,0 0 0,0 0 0,0 0-1,0 0 1,-1 0 0,1 0 0,0 0 0,-1 0-1,1 0 1,-1 1 0,0-1 0,0 0-1,0 0 1,0 0 0,0 1 0,0-1-1,-1 0 1,1 0 0,-1 0 0,0 2 0,-1 5 23,0 0 1,0 0-1,-1 0 1,0-1 0,0 1-1,-7 10 1,-14 10 34,20-25-61,-1 1 0,1-1 0,0 1-1,0 0 1,1-1 0,0 2 0,0-1 0,0 0-1,0 1 1,-3 9 0,7-14-9,-1-1 1,0 1-1,0-1 1,1 0-1,-1 1 1,1-1-1,-1 0 1,0 1 0,1-1-1,-1 0 1,1 0-1,-1 1 1,0-1-1,1 0 1,-1 0-1,1 0 1,-1 0-1,1 0 1,-1 1-1,1-1 1,-1 0-1,1 0 1,-1 0-1,1 0 1,-1 0-1,1 0 1,-1-1-1,1 1 1,-1 0-1,1 0 1,-1 0-1,1-1 1,20-3 80,-4-3-49,-1 1 0,0-2 0,-1 0 0,1-1 0,-2-1 0,16-11-1,5-8-279,36-39-1,-71 67 227,0 1 0,0 0 0,0 0 0,0-1 0,1 1 0,-1 0 0,0 0 0,0 0 0,0-1 0,1 1 0,-1 0 0,0 0 1,0 0-1,1 0 0,-1-1 0,0 1 0,0 0 0,1 0 0,-1 0 0,0 0 0,0 0 0,1 0 0,-1 0 0,0 0 0,0 0 0,1 0 0,-1 0 0,0 0 0,1 0 0,-1 0 0,0 0 0,0 0 0,1 0 0,-1 0 0,0 0 0,0 0 0,1 1 1,-1-1-1,0 0 0,1 0 0,4 16-363,-4 43 560,1-12 61,-2-44-190,1-1 0,-1 0 1,1 0-1,0 0 0,0 1 0,0-1 1,0 0-1,0 0 0,0 0 1,1 0-1,-1-1 0,0 1 0,1 0 1,0-1-1,-1 1 0,1-1 1,0 1-1,0-1 0,0 0 0,0 0 1,0 0-1,0 0 0,0 0 1,0 0-1,0 0 0,1-1 0,-1 1 1,0-1-1,0 1 0,1-1 1,-1 0-1,0 0 0,1 0 0,-1-1 1,0 1-1,0 0 0,1-1 1,-1 1-1,0-1 0,3-1 0,2 0 44,0-1 0,0 1 1,-1-1-1,0-1 0,1 1 0,-1-1 0,0 0 0,-1 0 0,1-1 0,-1 0 0,9-10 0,-7 5-98,-2-1 0,1 0 1,-1 0-1,-1 0 0,0 0 0,-1-1 0,0 0 0,-1 1 0,0-1 0,-1 0 0,0 0 0,-1-1 1,0 1-1,-3-18 0,3 30 0,-1 1 0,1-1 1,0 0-1,0 1 0,0-1 1,-1 0-1,1 0 0,0 1 1,0-1-1,-1 0 0,1 0 0,0 1 1,0-1-1,-1 0 0,1 0 1,0 0-1,-1 0 0,1 1 1,0-1-1,-1 0 0,1 0 1,0 0-1,-1 0 0,1 0 0,0 0 1,-1 0-1,1 0 0,0 0 1,-1 0-1,1 0 0,0 0 1,-1 0-1,1 0 0,0 0 1,-1-1-1,1 1 0,0 0 0,-1 0 1,1 0-1,0 0 0,-1-1 1,1 1-1,0 0 0,0 0 1,-1-1-1,1 1 0,0 0 1,0 0-1,-1-1 0,1 1 0,0 0 1,0-1-1,0 1 0,0 0 1,0-1-1,-1 1 0,1 0 1,0-1-1,-11 30-108,10-25 112,1-1-1,-1 1 1,1 0 0,0-1 0,0 1 0,0 0-1,1-1 1,0 1 0,-1 0 0,1-1 0,0 1-1,0-1 1,1 1 0,-1-1 0,1 0-1,0 1 1,0-1 0,0 0 0,0 0 0,0-1-1,1 1 1,-1 0 0,1-1 0,0 1 0,0-1-1,0 0 1,0 0 0,4 2 0,0-1 7,0 0 0,1-1 0,0 1 0,0-2 1,0 1-1,0-1 0,0 0 0,0-1 0,0 0 1,0 0-1,0-1 0,9-1 0,-9 0-35,-1-1 1,1 0-1,-1 0 0,0 0 1,1-1-1,-2 0 1,1-1-1,0 1 0,-1-1 1,0-1-1,0 1 0,0-1 1,-1 0-1,0 0 0,7-12 1,-11 17 4,0 0-148,-12 41-310,8-29 473,1-1-1,0 1 0,0 0 0,1 0 1,0 0-1,2 14 0,-1-22-5,0-1 1,0 0-1,1 1 1,-1-1-1,1 1 0,0-1 1,-1 0-1,1 1 1,0-1-1,0 0 0,1 0 1,-1 0-1,0 0 1,1 0-1,-1 0 0,1 0 1,0 0-1,0-1 1,-1 1-1,1-1 0,0 1 1,0-1-1,1 0 1,-1 1-1,0-1 0,0 0 1,0-1-1,1 1 1,-1 0-1,1-1 0,-1 1 1,0-1-1,1 0 0,3 1 1,-1-1-170,1-1-1,-1 1 1,1-1 0,-1 0 0,1 0-1,-1-1 1,0 1 0,1-1 0,-1 0-1,0-1 1,0 1 0,-1-1 0,6-3-1,0-2-1159,0-1-1,0 0 0,-1 0 0,13-16 0,5-13-3391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3.859"/>
    </inkml:context>
    <inkml:brush xml:id="br0">
      <inkml:brushProperty name="width" value="0.025" units="cm"/>
      <inkml:brushProperty name="height" value="0.025" units="cm"/>
    </inkml:brush>
  </inkml:definitions>
  <inkml:trace contextRef="#ctx0" brushRef="#br0">119 1 9225,'0'0'3112,"-2"9"-1286,-12 60 1183,-8 136 1,15 24 884,6-263-4167,-1 0 0,-2 0 0,-2 0 0,-1 1 0,-1 0 1,-2 0-1,-26-56 0,86 113 1052,-39-18-876,0-1 1,1 0-1,0 0 0,0-2 0,1 1 1,-1-1-1,18 1 0,-29-4-1184,-3-2-1340,-9-7-2851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4.191"/>
    </inkml:context>
    <inkml:brush xml:id="br0">
      <inkml:brushProperty name="width" value="0.025" units="cm"/>
      <inkml:brushProperty name="height" value="0.025" units="cm"/>
    </inkml:brush>
  </inkml:definitions>
  <inkml:trace contextRef="#ctx0" brushRef="#br0">0 1 13164,'0'0'4709,"54"36"-3908,-20-22-577,5 0-192,2-1-993,0 0-2658,-2 2-1378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4.546"/>
    </inkml:context>
    <inkml:brush xml:id="br0">
      <inkml:brushProperty name="width" value="0.025" units="cm"/>
      <inkml:brushProperty name="height" value="0.025" units="cm"/>
    </inkml:brush>
  </inkml:definitions>
  <inkml:trace contextRef="#ctx0" brushRef="#br0">112 2 6150,'0'0'18823,"-10"-1"-18668,3 1-139,0 0 0,0 0 0,0 1-1,0 0 1,0 0 0,1 0 0,-11 5 0,15-6-46,0 1 0,0 0 0,0 0 0,0 0 0,0 0 0,0 0 0,0 1 0,0-1 0,0 1 0,1-1 0,-1 1 1,1-1-1,-1 1 0,1 0 0,0 0 0,0 0 0,-1 0 0,1 0 0,0 0 0,1 0 0,-1 0 0,0 0 0,1 0 0,-1 0 0,1 1 0,0-1 0,-1 0 0,1 0 0,0 1 0,0-1 0,1 0 0,-1 0 0,1 5 0,1-5-155,-1 0-1,0 1 1,0-1-1,1 0 1,-1 0-1,1 1 1,0-1 0,0 0-1,0-1 1,0 1-1,0 0 1,0-1-1,0 1 1,1-1-1,-1 1 1,0-1-1,1 0 1,-1 0-1,5 1 1,57 15-1502,-51-14 1510,13 1 162,-19-3 198,0 0 0,0 0 0,0 1 0,0 0-1,0 0 1,12 6 0,-19-8-78,0 1-1,0-1 0,-1 1 1,1-1-1,0 1 0,0-1 1,0 1-1,-1-1 0,1 1 1,0-1-1,-1 1 0,1-1 1,0 0-1,-1 1 0,1-1 1,-1 0-1,1 1 0,0-1 1,-1 0-1,1 0 0,-1 1 1,1-1-1,-1 0 0,1 0 1,-1 0-1,1 1 0,-1-1 1,1 0-1,-1 0 0,1 0 1,-1 0-1,1 0 0,-1 0 1,0 0-1,-23 6 568,4 0-441,12-4-361,1 1-1,-1-1 1,0-1 0,0 1-1,0-1 1,0-1-1,0 1 1,0-2 0,-10 0-1,18 1-12,-1-1 0,1 1-1,0 0 1,0-1 0,-1 1-1,1-1 1,0 1 0,0 0-1,0-1 1,-1 1 0,1-1-1,0 1 1,0-1 0,0 1-1,0 0 1,0-1 0,0 1 0,0-1-1,0 1 1,0-1 0,0 1-1,0-1 1,0 1 0,0-1-1,1 1 1,-1 0 0,0-1-1,0 1 1,0-1 0,1 1-1,-1 0 1,0-1 0,0 1-1,1 0 1,-1-1 0,0 1-1,1-1 1,12-14-4810,5-3-3183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4.874"/>
    </inkml:context>
    <inkml:brush xml:id="br0">
      <inkml:brushProperty name="width" value="0.025" units="cm"/>
      <inkml:brushProperty name="height" value="0.025" units="cm"/>
    </inkml:brush>
  </inkml:definitions>
  <inkml:trace contextRef="#ctx0" brushRef="#br0">34 325 5862,'0'0'7964,"-4"9"-5081,3-7-2777,-4 7 534,1 0 1,0-1 0,1 1 0,0 1-1,0-1 1,1 0 0,0 1 0,0 11-1,2-21-591,0 1-1,0 0 1,0 0-1,0 0 1,0 0-1,0 0 1,1 0-1,-1 0 1,0-1-1,1 1 1,-1 0-1,1 0 1,-1 0-1,1-1 1,-1 1-1,1 0 1,-1-1-1,1 1 1,0 0-1,-1-1 1,1 1-1,0-1 0,-1 1 1,1-1-1,0 1 1,0-1-1,1 1 1,31 2 817,-25-3-752,-1-1 0,1-1 0,-1 1 0,0-1 0,1-1 0,11-5 0,-5-1-62,-1-1-1,-1-1 1,0 0 0,0-1 0,-1 0-1,-1 0 1,0-1 0,-1 0-1,0-1 1,-1 0 0,11-27 0,-12 24-109,-1 1 0,0-1 0,-2 0 0,0 0 0,-1 0 0,0 0 0,-2-1 0,0 1 0,0-1 0,-5-32 1,4 48 31,-1 0 0,1 0 0,0 1 0,-1-1 0,1 0-1,-1 0 1,0 0 0,1 0 0,-1 1 0,0-1 0,0 0 0,0 1 0,0-1 0,0 1 0,-1-1 0,1 1 0,0 0 0,-1-1 0,1 1 0,-1 0 0,1 0 0,-1 0 0,0 0 0,1 0 0,-1 0 0,0 1 0,0-1 0,0 0 0,0 1 0,1-1 0,-1 1 0,0 0 0,0 0 0,0 0 0,0 0 0,0 0 0,0 0 0,0 0 0,0 1 0,1-1 0,-4 2 0,-2 0 7,1 0-1,-1 1 0,1-1 1,-1 2-1,1-1 1,0 1-1,0 0 1,1 0-1,-1 0 1,-4 6-1,2-2 41,1 1 0,0-1 0,1 1 0,0 0 0,0 1 0,1 0 0,0-1-1,1 1 1,-4 15 0,7-21-15,0 0 0,0-1 0,0 1 0,1 0 0,0 0 0,0 0 0,0 0 0,0 0 0,0 0 0,1 0 0,0 0 0,0 0 0,0-1 0,0 1 0,1 0 0,-1-1 0,1 1 0,0-1 0,0 1 0,0-1 0,1 0 0,-1 0 0,1 0 0,-1 0 0,1 0 0,0 0 0,0-1 0,4 3 0,57 27-615,-54-28 470,1 1 0,-1 0 0,0 1 0,17 12 1,-23-14 143,-1-1 0,0 1 1,0 0-1,0-1 0,0 1 1,0 1-1,-1-1 0,0 0 1,0 1-1,0-1 0,0 1 1,-1-1-1,0 1 0,0 0 1,1 7-1,-1 39 406,-1-31-3317,11-19-13046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6.396"/>
    </inkml:context>
    <inkml:brush xml:id="br0">
      <inkml:brushProperty name="width" value="0.025" units="cm"/>
      <inkml:brushProperty name="height" value="0.025" units="cm"/>
    </inkml:brush>
  </inkml:definitions>
  <inkml:trace contextRef="#ctx0" brushRef="#br0">229 357 4965,'0'0'13954,"2"-9"-12032,-1 5-1800,0 2-16,-1-1 1,1 1-1,-1-1 0,0 1 0,1-1 0,-1 1 0,0-1 0,-1 1 1,1-1-1,-1-2 0,0 4-66,1 0 1,-1-1-1,0 1 0,0 0 0,0 0 1,1 0-1,-1 0 0,-1 0 1,1 0-1,0 1 0,0-1 1,0 0-1,0 0 0,0 1 0,-1-1 1,1 1-1,0-1 0,-1 1 1,1 0-1,0-1 0,-1 1 1,1 0-1,0 0 0,-1 0 0,1 0 1,-1 0-1,0 0 0,-8 1-33,1 0-1,-1 0 1,1 1-1,0 1 1,0-1-1,0 1 1,0 1 0,1 0-1,-1 0 1,1 0-1,0 1 1,0 1-1,0-1 1,1 1-1,0 0 1,0 1-1,0 0 1,1 0-1,0 0 1,1 1-1,0 0 1,0 0-1,0 0 1,1 1-1,0 0 1,-3 10 0,7-18-6,0 0 0,-1 0 0,1 0 0,0 0 0,0 1 0,0-1 0,0 0 0,0 0 0,0 0 0,0 0 1,0 1-1,0-1 0,1 0 0,-1 0 0,0 0 0,1 0 0,-1 0 0,1 0 0,-1 1 0,1-1 1,0 0-1,-1-1 0,1 1 0,0 0 0,1 1 0,0-1 5,0 1 1,0-1-1,0 0 0,1 0 1,-1 0-1,0 0 1,1 0-1,-1-1 0,1 1 1,-1-1-1,4 1 0,7-1 40,-1 0 0,0-1 0,23-4 0,-18 1-36,0-2 1,-1 0-1,0 0 0,0-2 1,0 0-1,-1-1 1,0 0-1,-1-1 0,0-1 1,0-1-1,-1 1 1,-1-2-1,0 0 0,-1 0 1,0-1-1,-1-1 1,-1 0-1,10-18 0,-18 30-6,0 0 0,0 0 0,0 1 0,0-1 0,-1 0 0,1 0 0,-1 0 0,0 0 0,0-5 0,-6 0-25,-9 19-51,8-2 69,1 1 0,0 0 0,1 0 0,0 0 0,1 1 0,0-1 0,0 1 0,1 0-1,0 0 1,1 1 0,1-1 0,0 1 0,0 18 0,1-28 6,0 0 0,0 0 0,0-1 0,0 1 0,0 0 0,1 0 0,-1 0 0,0 0 0,1 0 0,0-1 0,-1 1 0,1 0 0,0 0 0,0-1 0,0 1 0,0 0 0,0-1 0,0 1 0,1-1 0,-1 0 0,0 1 0,1-1 0,2 2 0,-2-2 13,1 0 0,0 0 0,0 0 0,0-1 0,0 1 0,0 0 0,0-1 0,0 0-1,1 0 1,-1 0 0,0 0 0,0-1 0,3 0 0,5-1 33,0-1-1,0-1 1,0 1-1,-1-2 1,0 0-1,0 0 1,10-7 0,5-6 118,-1-2 1,-1 0-1,0-2 1,-2 0-1,-1-2 1,0 0-1,-2-1 1,-1-1-1,-1 0 1,-1-2 0,-1 1-1,17-53 1,-25 43-287,-6 37 116,1 0 0,-1-1 0,0 1 0,0-1 0,0 1-1,0-1 1,0 1 0,0-1 0,0 1 0,0 0 0,0-1 0,0 1 0,0-1 0,0 1-1,0-1 1,-1 1 0,1-1 0,0 1 0,0 0 0,0-1 0,-1 1 0,1-1 0,0 1-1,0 0 1,-1-1 0,1 1 0,0 0 0,-1-1 0,1 1 0,0 0 0,-1 0 0,1-1-1,-1 1 1,1 0 0,0 0 0,-1 0 0,1 0 0,-1-1 0,1 1 0,-1 0 0,1 0-1,-1 0 1,1 0 0,0 0 0,-1 0 0,1 0 0,-1 0 0,1 0 0,-1 0 0,1 0-1,-1 1 1,1-1 0,0 0 0,-1 0 0,1 0 0,-1 0 0,1 1 0,0-1 0,-1 0-1,1 1 1,0-1 0,-1 0 0,1 0 0,0 1 0,-1-1 0,1 1 0,0-1 0,0 0-1,-1 1 1,-7 7-11,1 1-1,-1 0 1,1 0-1,1 0 1,0 1-1,-9 20 1,4-10-2,-81 162 58,79-151 1,1 0-1,2 1 1,0 0 0,-4 35 0,13-62-33,0 2-10,0 0 1,0 0 0,1 0-1,0 0 1,1 11 0,0-17 3,-1 0 0,0 0 0,0 0 0,1 0 0,-1 0 0,1 0 0,-1 0 1,1 0-1,-1 0 0,1 0 0,0 0 0,-1 0 0,1 0 0,0 0 0,0-1 1,0 1-1,0 0 0,-1-1 0,1 1 0,0 0 0,0-1 0,0 1 0,0-1 1,0 0-1,1 1 0,-1-1 0,0 0 0,0 0 0,0 1 0,0-1 0,0 0 1,0 0-1,0 0 0,1 0 0,-1-1 0,0 1 0,0 0 0,0 0 0,0-1 1,0 1-1,1-1 0,6-1 52,-1-1 1,0 0-1,1-1 0,-2 0 1,1 0-1,0 0 0,-1-1 1,0 0-1,0 0 1,0 0-1,5-7 0,57-76 292,-54 68-288,30-48 96,-3-1 1,35-81 0,-28 51-147,-233 510-256,184-408 249,-3 5-2,1 1 0,1-1 0,-1 1 1,1 0-1,0 0 0,0 14 0,15-32 197,-7 0-197,1 0 0,-1 0 0,-1 0 0,0 0 0,0-1 1,-1 0-1,0 0 0,3-15 0,16-90-720,-19 88 344,-2 11 137,-2 11 170,0 1-1,1 0 1,-1 0 0,1 0-1,0 1 1,0-1 0,4-8-1,-3 12 44,0 0-1,-1 1 1,1-1 0,0 0-1,0 0 1,0 1-1,0-1 1,0 1-1,-1 0 1,1-1 0,0 1-1,0 0 1,-1 0-1,1 0 1,-1 0-1,1 1 1,-1-1 0,2 2-1,2 0-9,6 2 124,1 1-1,0-2 0,0 0 0,0 0 0,0-1 0,1 0 1,-1-1-1,1-1 0,-1 0 0,1-1 0,0 0 0,0-1 1,-1 0-1,23-5 0,-29 4-45,0 1 0,1-1 0,-1 0 0,0 0 0,0-1 0,0 0-1,-1 0 1,1 0 0,-1 0 0,1-1 0,-1 0 0,-1 0 0,1-1 0,0 0 0,-1 1 0,0-1 0,0-1 0,0 1 0,-1 0-1,0-1 1,0 0 0,0 0 0,-1 0 0,0 0 0,0 0 0,0 0 0,-1-1 0,0 1 0,0 0 0,0-9 0,-1 15-46,-1-1 1,1 1 0,0-1-1,0 1 1,0-1 0,0 1-1,0 0 1,0-1 0,-1 1-1,1-1 1,0 1 0,0 0-1,-1-1 1,1 1 0,0 0-1,0-1 1,-1 1 0,1 0-1,0-1 1,-1 1 0,1 0-1,-1 0 1,1-1 0,0 1-1,-1 0 1,1 0 0,-1 0-1,1 0 1,-1 0 0,1-1-1,0 1 1,-1 0 0,1 0-1,-1 0 1,1 0 0,-1 0-1,1 0 1,-1 0 0,1 1-1,0-1 1,-1 0 0,1 0-1,-1 0 1,1 0 0,-1 0-1,1 1 1,0-1 0,-1 0-1,1 0 1,-1 1 0,-23 14-114,5 7 93,0 1-1,-23 39 1,36-53 17,1 1-1,0 0 0,1 0 0,0 0 0,0 0 1,1 1-1,1-1 0,-1 1 0,2 0 0,-1 13 1,2-22 3,0-1 0,0 1 0,0 0 0,1 0 0,-1 0 0,0 0 0,1 0 0,0 0 1,-1-1-1,1 1 0,0 0 0,0-1 0,0 1 0,0 0 0,0-1 0,0 1 0,1-1 1,-1 1-1,0-1 0,1 0 0,-1 0 0,3 2 0,0-1 6,1 0 0,-1 0 0,0 0 0,1-1 1,-1 0-1,1 0 0,-1 0 0,1 0 0,6-1 0,2 1-21,0-2 0,0 0 1,0 0-1,0-1 0,0-1 0,15-5 0,-11 2-17,-1-1-1,-1-1 0,1 0 0,-1-2 1,-1 1-1,0-2 0,0 0 0,-1 0 1,17-21-1,-19 14 376,-20 18 359,-25 22-388,25-13-375,1 0 0,0 0 0,0 1 0,1 0-1,1 0 1,-11 20 0,15-25-1074,0-1 0,1 1-1,0-1 1,0 1 0,0 0-1,0 0 1,0 5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2.533"/>
    </inkml:context>
    <inkml:brush xml:id="br0">
      <inkml:brushProperty name="width" value="0.025" units="cm"/>
      <inkml:brushProperty name="height" value="0.025" units="cm"/>
    </inkml:brush>
  </inkml:definitions>
  <inkml:trace contextRef="#ctx0" brushRef="#br0">108 29 13997,'0'0'4976,"-10"4"-3647,4-2-1165,0 1 1,0 0 0,0 1-1,1-1 1,-1 1-1,1 0 1,0 0 0,0 1-1,0 0 1,1 0-1,-1 0 1,1 0 0,1 0-1,-1 1 1,1 0-1,0 0 1,0 0 0,0 0-1,1 0 1,0 0-1,0 1 1,1-1 0,-1 9-1,1-13-128,1 1 0,0-1 0,-1 0 0,1 0 0,0 0 0,0 0 0,0 0 0,0 0 0,1 0 0,-1 1 0,1-1-1,-1 0 1,1 0 0,0 0 0,0 0 0,-1 0 0,1-1 0,1 1 0,-1 0 0,0 0 0,0-1 0,1 1 0,-1-1 0,1 1 0,-1-1 0,1 1-1,0-1 1,1 1 0,2 0 32,0-1 0,0 1 0,0-1 0,-1-1 0,1 1 0,0-1 0,0 0 0,0 0 0,0 0 0,0-1 0,7-1 0,-7 2-46,-1-2 1,1 1-1,-1 0 0,1-1 0,-1 0 1,1 0-1,-1 0 0,0-1 0,0 0 1,0 1-1,0-1 0,-1 0 0,1-1 1,-1 1-1,0-1 0,0 0 1,0 1-1,0-1 0,-1 0 0,1-1 1,1-5-1,0 0 22,0 0 1,-1 0 0,0 0-1,-1 0 1,0-1 0,-1 1-1,0-1 1,-1-16 0,0 26-164,0-1 1,0 0 0,-1 1 0,1-1 0,-1 0 0,1 1 0,-1-1-1,0 0 1,1 1 0,-1-1 0,0 1 0,0-1 0,0 1 0,0 0-1,0-1 1,-2 0 0,1 0-230,1 1-1,-1-1 0,0 1 1,0 0-1,1 0 1,-1 0-1,0 0 1,0 0-1,0 0 0,0 0 1,0 1-1,0-1 1,-1 1-1,1-1 0,0 1 1,0 0-1,0 0 1,0 0-1,-1 0 1,1 0-1,0 1 0,0-1 1,0 0-1,0 1 1,0 0-1,0 0 1,0-1-1,0 1 0,0 0 1,0 0-1,0 1 1,-2 1-1,-2 10-7632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6.725"/>
    </inkml:context>
    <inkml:brush xml:id="br0">
      <inkml:brushProperty name="width" value="0.025" units="cm"/>
      <inkml:brushProperty name="height" value="0.025" units="cm"/>
    </inkml:brush>
  </inkml:definitions>
  <inkml:trace contextRef="#ctx0" brushRef="#br0">0 28 13389,'4'-18'2466,"-4"9"1153,2 21-4676,3 2-2050,9 3-2978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7.068"/>
    </inkml:context>
    <inkml:brush xml:id="br0">
      <inkml:brushProperty name="width" value="0.025" units="cm"/>
      <inkml:brushProperty name="height" value="0.025" units="cm"/>
    </inkml:brush>
  </inkml:definitions>
  <inkml:trace contextRef="#ctx0" brushRef="#br0">173 290 12460,'0'0'5781,"-9"0"-2802,3-1-2783,1 0-1,-1 0 1,0 1-1,0 0 1,0 0-1,1 1 1,-1-1-1,0 1 1,0 1-1,1-1 1,-1 1-1,1 0 1,-1 0-1,1 0 1,0 1-1,0 0 1,0 0-1,0 0 1,0 1-1,1 0 1,-1 0-1,1 0 1,-4 4 0,4-1-52,0-1 0,0 1 1,0-1-1,1 1 1,0 0-1,1 0 0,-1 0 1,-1 11-1,4-16-130,-1 0-1,1-1 1,0 1-1,0 0 1,0 0-1,0 0 1,0 0-1,0 0 1,1 0-1,-1 0 1,0 0-1,1 0 1,0-1-1,-1 1 1,1 0-1,0 0 1,0-1-1,0 1 1,0 0-1,0-1 1,1 1-1,-1-1 1,0 0-1,1 1 1,-1-1-1,1 0 1,-1 0-1,1 0 1,0 0-1,-1 0 1,1 0-1,0 0 1,0 0-1,0-1 1,-1 1-1,4 0 1,7 0-3,0 1 1,0-2-1,0 1 1,0-2 0,0 1-1,0-2 1,0 0-1,0 0 1,-1-1 0,1 0-1,-1-1 1,0 0 0,0-1-1,0-1 1,0 1-1,10-9 1,7-5-22,-2-1 1,0-1-1,-1-2 1,35-41-1,-50 54-11,-1-1 1,0-1-1,-1 0 0,0 0 1,-1 0-1,0-1 1,-1 0-1,0 0 0,-1-1 1,-1 0-1,0 0 0,-1 0 1,-1 0-1,2-19 0,-4 31-52,0-1 0,0 1 0,-1-1 0,1 1 0,0 0 0,-1-1 0,0 1 0,0 0 0,1 0 0,-1-1 0,0 1 0,-1 0 0,1 0 0,0 0 0,-1 0 0,1 0 0,-1 0 0,1 1 0,-1-1 0,0 1 0,0-1 0,0 1 0,0-1 0,0 1 0,0 0 0,0 0 0,0 0 0,-1 0 0,1 0 0,0 1 0,0-1 0,-1 1 0,1-1 0,-1 1 0,1 0 0,0 0 0,-1 0 0,1 0 0,-1 0 0,-3 2 0,-2-2-74,1 1 0,-1 1 0,1 0 0,-1 0 0,1 0 0,0 1-1,0 0 1,0 0 0,0 1 0,1-1 0,-1 2 0,-7 5-1,8-4 147,0 0 0,1 0 0,-1 1 0,2-1 0,-1 1 0,0 0 0,1 0 0,1 1-1,-1-1 1,1 1 0,0 0 0,1 0 0,0 0 0,0 0 0,1 0 0,0 0 0,0 1 0,1-1-1,0 0 1,1 0 0,-1 1 0,2-1 0,-1 0 0,1 0 0,0 0 0,1 0 0,0 0-1,4 7 1,1-1 222,-1 0 1,0 0-1,-1 0 0,0 1 0,5 22 0,-10-31-1034,0 1 0,-1-1 1,1 1-1,-1-1 0,-2 11 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8.409"/>
    </inkml:context>
    <inkml:brush xml:id="br0">
      <inkml:brushProperty name="width" value="0.025" units="cm"/>
      <inkml:brushProperty name="height" value="0.025" units="cm"/>
    </inkml:brush>
  </inkml:definitions>
  <inkml:trace contextRef="#ctx0" brushRef="#br0">301 238 15855,'-8'-1'1495,"-6"1"-1145,-1 0 0,1 0-1,0 1 1,-1 1 0,1 1 0,0 0 0,0 0 0,0 2 0,1-1 0,-23 13 0,15-6-225,13-7-109,-1 0 0,1 0 1,0 1-1,0 0 0,1 0 1,0 1-1,0 0 0,0 0 1,-8 10-1,15-15-38,0-1-1,0 1 1,0-1 0,0 1 0,0 0-1,0-1 1,0 1 0,0-1-1,0 1 1,0 0 0,0-1 0,0 1-1,0 0 1,0-1 0,0 1-1,1-1 1,-1 1 0,0 0 0,0-1-1,1 1 1,-1-1 0,0 1-1,1-1 1,-1 1 0,1-1 0,-1 1-1,1-1 1,-1 0 0,1 1-1,-1-1 1,1 0 0,-1 1 0,1-1-1,-1 0 1,1 0 0,-1 1-1,1-1 1,0 0 0,-1 0 0,1 0-1,-1 0 1,2 0 0,35 8-646,-27-6 559,6 2 50,0 0 0,0 1-1,18 9 1,-31-12 87,0-1-1,0 0 1,0 1 0,-1-1-1,1 1 1,0 0 0,-1 0-1,1 0 1,-1 0 0,0 0-1,0 1 1,0-1 0,0 1-1,0-1 1,0 1 0,0 0-1,-1 0 1,0 0 0,1 0-1,-1 0 1,0 0 0,-1 0-1,2 4 1,-3-4 76,0-1 0,0 1 0,0-1 0,0 0-1,0 0 1,-1 1 0,1-1 0,-1 0 0,1 0 0,-1 0 0,0 0 0,0-1-1,0 1 1,0 0 0,0-1 0,0 0 0,0 1 0,0-1 0,-1 0 0,1 0-1,0 0 1,-1 0 0,1-1 0,-1 1 0,-3 0 0,-68 13 1071,72-14-1168,-48 3 627,29-8-689,21 5 32,-1 0 0,1 0 0,0-1 0,-1 1-1,1 0 1,0 0 0,0-1 0,-1 1 0,1 0-1,0-1 1,0 1 0,0 0 0,-1-1 0,1 1-1,0 0 1,0-1 0,0 1 0,0-1-1,0 1 1,0 0 0,0-1 0,0 1 0,0-1-1,0 1 1,0 0 0,0-1 0,0 1 0,0 0-1,0-1 1,0 1 0,0-1 0,0 1 0,0 0-1,1-1 1,-1 1 0,0 0 0,0-1 0,0 1-1,1-1 1,3-2-144,-1 1 1,1-1-1,-1 1 0,1 0 0,0 0 1,0 0-1,0 1 0,0-1 0,1 1 1,-1 0-1,0 0 0,1 0 1,6 1-1,1-3-104,31-5 155,18-3 96,-2-3 1,82-29-1,-126 38 165,0-2 0,0 0 0,0-1-1,-1 0 1,0-1 0,-1 0 0,0-1-1,-1-1 1,0 0 0,0-1 0,-1 0-1,-1 0 1,0-1 0,9-16 0,-18 28-114,0 0 1,0-1 0,0 1-1,0-1 1,-1 1 0,1-1-1,0 1 1,-1-1 0,1 1 0,-1-1-1,1 1 1,-1-1 0,0 0-1,0 1 1,0-1 0,0 0 0,0 1-1,0-1 1,0 0 0,0 1-1,-1-1 1,1 0 0,-1-2 0,-1 4-25,1-1 0,0 0 0,0 0 1,-1 1-1,1-1 0,0 0 0,-1 1 1,1 0-1,0-1 0,-1 1 0,1 0 1,-1-1-1,1 1 0,-1 0 1,1 0-1,0 0 0,-1 1 0,1-1 1,-1 0-1,-1 1 0,-7 1-32,0 1 0,1 0-1,0 0 1,-1 1 0,1 0 0,-12 8-1,8-2 6,0 0-1,1 1 1,1 0 0,-19 23-1,26-28 43,-1 0-1,1 0 0,1 0 1,-1 1-1,1-1 1,0 1-1,1 0 0,-1 0 1,1 0-1,1 0 1,-1 1-1,0 11 0,2-18-14,0 1-1,1-1 1,-1 1 0,0-1-1,0 0 1,1 1-1,-1-1 1,1 0-1,-1 1 1,1-1-1,-1 0 1,1 1-1,0-1 1,0 0-1,-1 0 1,1 0 0,0 0-1,0 0 1,0 0-1,0 0 1,0 0-1,3 1 1,-1 0 30,0-1 1,1 1-1,-1-1 0,1 0 1,0 0-1,-1 0 1,1 0-1,6 0 1,3-1 123,0 0-1,0-1 1,0-1 0,17-3 0,-3-3-117,-1-1 0,1-2 0,-2 0 0,0-2 0,0-1 0,-1 0 0,-1-2 0,0-1 0,-1-1 0,-1-1 0,-1 0 0,34-44-1,-45 50-26,0 0 0,-2-1 0,1 0-1,5-17 1,-10 24-50,-1 1-1,0-1 1,0 0 0,-1 1 0,0-1 0,0 0 0,0 0-1,-1 0 1,0 0 0,-1 0 0,-2-13 0,3 19 21,0 0 0,0 0 0,-1 0 0,1 0 0,-1 0 0,1 0 0,-1 0 0,1 0 0,-1 0 0,1 1 0,-1-1 0,0 0 0,1 0 0,-1 0 0,0 1 0,0-1 0,0 0 0,0 1 0,1-1 0,-1 1 0,0-1 0,0 1 0,0-1 0,0 1 0,-2-1 0,0 1-1,1 0 1,0 0-1,-1 0 0,1 1 1,-1-1-1,1 0 1,0 1-1,0 0 1,-1-1-1,1 1 0,-3 1 1,-2 2 4,0 0 1,0 1 0,0 0-1,0 0 1,-9 8-1,3 1 97,0 1-1,0 1 1,2 0 0,-15 25-1,23-35-74,-1 1 1,1 0-1,0 0 0,1 0 0,0 1 1,0-1-1,1 1 0,-1-1 0,2 1 1,-1-1-1,1 1 0,0-1 0,1 1 1,2 12-1,-2-16-11,1 0 0,0 0 0,1 0 1,-1-1-1,1 1 0,-1-1 0,1 1 0,0-1 0,1 0 1,-1 0-1,0 0 0,1-1 0,0 1 0,-1-1 0,1 0 1,0 0-1,0 0 0,5 2 0,8 2 10,-1 0 0,1-1 0,22 3 0,-13-4-12,0-2 0,-1-1 0,1-1 0,30-3 0,-56 4 278,0-1-270,0 1 1,0-1 0,0 0 0,1 1-1,-1-1 1,0 0 0,0 0 0,0 1-1,0-1 1,0 0 0,1 1-1,-1-1 1,0 0 0,0 0 0,1 1-1,-1-1 1,0 0 0,0 0-1,1 0 1,-1 1 0,0-1 0,1 0-1,-1 0 1,0 0 0,1 0-1,-1 0 1,0 0 0,1 0 0,-1 1-1,0-1 1,1 0 0,-1 0-1,0 0 1,1 0 0,-1 0 0,0-1-1,1 1 1,-1 0 0,0 0 0,1 0-1,-1 0 1,0 0 0,0 0-1,1 0 1,-1-1 0,0 1 0,1 0-1,-1 0 1,0 0 0,0-1-1,1 1 1,-1 0 0,0 0 0,0-1-1,0 1 1,1 0 0,-1-1-1,0 1 1,0 0 0,0-1 0,0 1-1,11-13 40,-2-1-1,0 0 0,13-26 1,-15 27-14,-1 0 1,2 1-1,-1 0 0,2 0 1,16-18-1,-24 29-6,1 0 0,0 0 0,0 0-1,0 0 1,1 1 0,-1-1 0,0 0 0,0 1 0,0-1-1,0 1 1,1 0 0,-1 0 0,0 0 0,0 0 0,1 0-1,-1 1 1,3 0 0,44 11-174,-35-8 102,55 8-2219,-23-11-3425,-11-2-4878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9.775"/>
    </inkml:context>
    <inkml:brush xml:id="br0">
      <inkml:brushProperty name="width" value="0.025" units="cm"/>
      <inkml:brushProperty name="height" value="0.025" units="cm"/>
    </inkml:brush>
  </inkml:definitions>
  <inkml:trace contextRef="#ctx0" brushRef="#br0">97 122 7335,'-1'0'393,"-50"-11"5883,48 10-5796,0 1 0,0-1 0,0 0 0,0-1 0,0 1 0,0 0 0,0-1 0,1 1 0,-1-1 0,0 0 0,1 0 0,0 0 0,-5-5 0,7 6-422,0 1 0,0-1 0,-1 0 1,1 1-1,0-1 0,0 0 1,0 1-1,0-1 0,0 0 0,0 1 1,0-1-1,0 0 0,0 0 1,0 1-1,1-1 0,-1 0 0,0 1 1,0-1-1,1 1 0,-1-1 1,0 0-1,1 1 0,-1-1 0,1 1 1,-1-1-1,0 1 0,1-1 1,-1 1-1,1-1 0,0 1 0,-1-1 1,1 1-1,-1 0 0,1-1 1,0 1-1,0-1 0,30-11-176,-25 10 252,-5 1-131,16-5 19,1 1 1,25-6-1,-38 10-22,-1 1 0,1 0 0,-1-1 0,1 1 0,0 1-1,-1-1 1,5 2 0,-8-2-1,1 0 0,-1 1 0,0-1 0,1 1-1,-1-1 1,0 1 0,0 0 0,1-1 0,-1 1 0,0 0 0,0 0 0,0 0-1,0 0 1,0 0 0,0 0 0,-1 0 0,1 0 0,0 0 0,0 0-1,-1 1 1,1-1 0,0 2 0,1 5 24,0 0 0,0 0 1,-1 0-1,-1 1 0,1-1 0,-1 0 1,-1 0-1,1 1 0,-3 10 0,-25 73 730,2-5 98,26-86-838,0 0 0,-1 0 0,1 0-1,0 0 1,0 0 0,0 0 0,0 0-1,0 0 1,0 0 0,0 0-1,0 0 1,0 0 0,0 0 0,0 0-1,1 0 1,-1 0 0,0 0 0,1 0-1,-1 0 1,1 0 0,-1 0-1,1 0 1,0 0 0,-1 0 0,1 0-1,0-1 1,-1 1 0,1 0-1,0-1 1,0 1 0,1 1 0,1-2 20,0 1 1,0 0 0,0-1 0,0 0 0,0 1 0,0-1 0,-1-1-1,1 1 1,0 0 0,0-1 0,4 0 0,8-3 60,-1-1 0,-1 0 1,22-12-1,-14 5-95,0-1-1,-1-1 1,-1-1 0,34-34-1,-46 42-35,-1 0-1,1-1 0,-1 0 1,-1 0-1,0 0 0,0-1 1,0 0-1,-1 1 0,0-2 1,-1 1-1,0 0 1,-1-1-1,1 1 0,0-20 1,-3 28 17,0 0 0,1 1 0,-1-1 0,0 0 0,0 1 0,0-1 0,0 0 0,0 1 0,-1-1 0,1 0 0,0 1 0,0-1 0,0 0 0,0 1 0,-1-1 0,1 0 0,0 1 0,-1-1 1,1 1-1,-1-1 0,1 1 0,0-1 0,-1 1 0,0-2 0,-11 9-285,-8 27 100,19-31 193,-4 13 28,2 0 0,0 0 0,0 0 0,0 30 0,3-43-2,0-1 0,0 1 0,1 0 0,-1 0 0,1 0 0,-1 0 0,1 0 0,0-1 0,0 1 1,0 0-1,0-1 0,0 1 0,1-1 0,-1 1 0,1-1 0,0 0 0,0 1 0,0-1 0,0 0 0,0 0 0,0 0 0,0-1 0,1 1 1,-1 0-1,1-1 0,-1 0 0,1 1 0,0-1 0,-1 0 0,1 0 0,0-1 0,0 1 0,-1-1 0,7 1 0,-4 0 22,0-1-1,1 0 0,-1 0 1,0 0-1,0-1 0,1 0 1,-1 0-1,0 0 1,0 0-1,0-1 0,0 0 1,0 0-1,0 0 0,-1-1 1,1 1-1,-1-1 0,5-4 1,-5 2 25,1 0 0,-1 0 0,0 0 0,0-1-1,0 0 1,-1 1 0,1-1 0,-2-1 0,1 1 0,-1 0 0,0-1 0,0 1 0,1-9 0,0-4 88,-1 0 1,-1 1-1,0-1 1,-3-20-1,2 39-155,0 0-1,0 0 1,0 0 0,0 0-1,0 0 1,-1 0-1,1 0 1,0 1 0,0-1-1,0 0 1,0 0-1,0 0 1,-1 0 0,1 0-1,0 0 1,0 0 0,0 0-1,0 0 1,-1 0-1,1 0 1,0 0 0,0 0-1,0 0 1,0 0-1,-1 0 1,1 0 0,0 0-1,0 0 1,0 0 0,0 0-1,0 0 1,-1 0-1,1 0 1,0 0 0,0 0-1,0-1 1,0 1 0,0 0-1,-1 0 1,1 0-1,0 0 1,0 0 0,0 0-1,0-1 1,0 1-1,0 0 1,0 0 0,0 0-1,-6 15-86,4-9 80,1 0 0,1 0 0,-1 0 0,1 0-1,0 0 1,0 0 0,2 12 0,-1-17 11,0 1 1,0-1-1,0 1 0,0 0 1,0-1-1,0 0 0,0 1 1,0-1-1,1 0 0,-1 1 1,0-1-1,1 0 0,-1 0 1,1 0-1,0 0 1,-1 0-1,1-1 0,0 1 1,-1 0-1,1-1 0,0 1 1,0-1-1,-1 0 0,1 0 1,0 1-1,0-1 0,0 0 1,-1 0-1,4-1 1,3 0-9,-1 1 1,0-1-1,1 0 1,-1-1 0,0 0-1,0 0 1,0-1 0,0 0-1,0 0 1,-1 0-1,1-1 1,-1 0 0,0 0-1,10-10 1,0-1 15,-1-1-1,-1-1 1,22-33 0,-37 87 274,2-24-250,-1 122-1141,0-134 933,0 0-1,0-1 0,0 1 0,0 0 1,0 0-1,0-1 0,0 1 0,0 0 1,0 0-1,0-1 0,0 1 0,0 0 1,0-1-1,1 1 0,-1 0 0,0-1 0,1 1 1,-1 0-1,0-1 0,1 1 0,-1 0 1,1-1-1,-1 1 0,1-1 0,-1 1 1,1-1-1,0 1 0,-1-1 0,1 0 1,-1 1-1,1-1 0,1 1 0,7 0-5629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0.161"/>
    </inkml:context>
    <inkml:brush xml:id="br0">
      <inkml:brushProperty name="width" value="0.025" units="cm"/>
      <inkml:brushProperty name="height" value="0.025" units="cm"/>
    </inkml:brush>
  </inkml:definitions>
  <inkml:trace contextRef="#ctx0" brushRef="#br0">0 0 4420,'0'0'14158,"72"36"-18611,-42-19 578,2 0-802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0.848"/>
    </inkml:context>
    <inkml:brush xml:id="br0">
      <inkml:brushProperty name="width" value="0.025" units="cm"/>
      <inkml:brushProperty name="height" value="0.025" units="cm"/>
    </inkml:brush>
  </inkml:definitions>
  <inkml:trace contextRef="#ctx0" brushRef="#br0">132 301 6374,'0'0'11371,"-8"5"-10410,-2 1-826,0 1 1,1 0-1,0 1 1,0 0-1,1 0 0,0 1 1,0 0-1,-10 16 1,13-17 15,1-1 0,0 1-1,0 0 1,1 0 0,-1 0 0,2 0 0,-1 1 0,1-1 0,1 1-1,0-1 1,0 1 0,0 0 0,2 14 0,-1-22-144,1 1 1,-1 0-1,1 0 1,0 0-1,0-1 1,0 1-1,0 0 1,0-1-1,0 1 1,0 0-1,0-1 1,1 0-1,-1 1 1,1-1-1,-1 0 1,1 0-1,-1 0 1,1 0-1,0 0 1,0 0-1,-1 0 1,1 0-1,0-1 1,0 1-1,0-1 1,0 1-1,0-1 1,0 0-1,-1 0 0,1 0 1,0 0-1,4 0 1,1 0-3,1-1 0,0 0 0,0 0 1,-1 0-1,1-1 0,0 0 0,8-4 0,0-2 116,-1-2-1,0 1 1,0-2 0,-1 0-1,-1-1 1,0 0 0,0-1-1,-1-1 1,-1 0 0,0 0-1,-1-1 1,10-20 0,-3 2 249,-1-1 1,-1 0 0,-2 0-1,16-71 1,-25 77-312,-5 14-10,-4 12-22,-3 8 4,1 3-48,1 1 0,0-1 1,0 1-1,1 0 0,0 0 1,0 1-1,1-1 1,-4 20-1,3-9-58,1 1 0,1 0 1,-1 35-1,4-51-12,1 0 1,-1 1-1,1-1 0,0 0 1,1 0-1,-1 0 0,1 0 1,0 0-1,1 0 0,-1-1 1,1 1-1,1-1 0,6 10 1,-8-13 66,-1 0 1,1-1 0,0 1 0,1 0 0,-1-1 0,0 1-1,0-1 1,1 0 0,-1 0 0,1 1 0,-1-2 0,1 1-1,-1 0 1,1 0 0,0-1 0,-1 0 0,1 1 0,0-1-1,-1 0 1,1 0 0,0-1 0,-1 1 0,1 0 0,0-1-1,-1 0 1,1 0 0,-1 1 0,1-2 0,-1 1-1,1 0 1,-1 0 0,0-1 0,1 1 0,2-4 0,9-6 209,-1 0 1,0-1 0,-1 0 0,0-1-1,-1 0 1,-1-1 0,12-20-1,56-114 1040,-62 114-1023,0 1-92,14-46 0,-42 118-59,-43 146-45,46-149 35,2 0 0,1 1 0,0 53 0,6-86-40,0 0 0,0 0 0,1 1 0,-1-1 0,1 0 0,0 0 0,0-1 0,1 1 0,-1 0 0,3 4 0,-3-6 1,0-1 1,0 1-1,1-1 1,-1 1-1,0-1 1,0 0-1,1 1 1,-1-1-1,1 0 1,-1 0-1,1 0 1,-1 0-1,1 0 1,0-1-1,-1 1 1,1 0-1,0-1 1,0 1-1,-1-1 1,1 0-1,0 0 0,0 1 1,3-1-1,-4-1 7,0 1-1,0 0 1,0-1-1,0 1 1,0-1-1,-1 1 0,1-1 1,0 0-1,0 1 1,-1-1-1,1 0 1,0 1-1,-1-1 0,1 0 1,-1 0-1,1 1 1,-1-1-1,1 0 1,-1 0-1,0 0 0,1 0 1,-1 0-1,0 0 1,0 0-1,1 1 1,-1-1-1,0 0 0,0 0 1,0-1-1,1-34 230,-2 29-168,1-11-93,-1 0 0,0-1 0,-2 1 0,0 0 0,-1 1 0,-1-1 0,-1 1 0,0 0 1,-1 0-1,-10-17 0,16 32-10,0 1 1,0 0-1,1-1 1,-1 1-1,0 0 1,0-1-1,-1 1 1,1 0-1,0 0 1,0 0-1,0 0 1,-1 0-1,1 0 1,0 0-1,-1 0 1,-2 0-1,4 1 23,-1 0 0,1 0-1,-1 0 1,1 0-1,-1 0 1,1 1 0,0-1-1,-1 0 1,1 0 0,-1 1-1,1-1 1,0 0-1,-1 0 1,1 1 0,0-1-1,-1 1 1,1-1 0,0 0-1,-1 1 1,1-1 0,0 1-1,0-1 1,-1 0-1,1 1 1,0-1 0,0 1-1,0-1 1,0 1 0,0-1-1,0 1 1,0-1-1,0 1 1,0 0 0,0 2 9,0-1 0,0 1 0,0-1 0,0 1 0,0 0 0,1-1 0,0 1 0,-1-1 0,1 1 0,0-1 0,0 1 0,0-1 0,1 0 0,-1 1 0,1-1 0,-1 0 0,1 0 0,0 0 0,-1 0 0,5 3 0,3 0-59,0 0 0,0-1 0,1 0-1,-1 0 1,1-1 0,0-1 0,0 1 0,0-1 0,1-1 0,-1 0 0,0-1 0,0 0 0,20-2 0,-12 0-64,0-1 1,0-1-1,-1 0 1,0-2-1,0 0 1,0 0-1,16-10 1,-33 15 147,1 1 1,-1 0 0,1-1-1,-1 1 1,1 0 0,-1 0 0,1-1-1,-1 1 1,1 0 0,-1 0-1,1 0 1,-1 0 0,1-1-1,-1 1 1,1 0 0,0 0-1,-1 0 1,1 0 0,-1 1-1,1-1 1,-1 0 0,1 0-1,-1 0 1,1 0 0,-1 0-1,1 1 1,0-1 0,-1 0-1,0 0 1,1 1 0,-1-1-1,1 1 1,-1-1 0,1 0-1,-1 1 1,1 0 0,5 27 599,-12 50-54,3-59-363,2-9-140,0 0-4,0 0 0,1 0 1,-1 0-1,2 0 0,0 0 1,2 12-1,-3-21-98,1 0-1,-1 0 1,0 0-1,1 0 1,-1-1 0,1 1-1,-1 0 1,1 0-1,0-1 1,-1 1-1,1 0 1,0-1 0,-1 1-1,1-1 1,0 1-1,0-1 1,0 1-1,-1-1 1,1 1 0,0-1-1,0 0 1,0 1-1,0-1 1,0 0 0,0 0-1,0 0 1,0 0-1,-1 0 1,1 0-1,0 0 1,0 0 0,0 0-1,0 0 1,0 0-1,0-1 1,0 1 0,0 0-1,0-1 1,1 0-1,0 0-483,1 0-1,-1 0 1,1-1-1,-1 1 0,1-1 1,-1 0-1,0 0 1,0 0-1,0 0 1,0 0-1,0 0 0,1-3 1,10-23-6826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1.174"/>
    </inkml:context>
    <inkml:brush xml:id="br0">
      <inkml:brushProperty name="width" value="0.025" units="cm"/>
      <inkml:brushProperty name="height" value="0.025" units="cm"/>
    </inkml:brush>
  </inkml:definitions>
  <inkml:trace contextRef="#ctx0" brushRef="#br0">1 1 5477,'0'0'17200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2.037"/>
    </inkml:context>
    <inkml:brush xml:id="br0">
      <inkml:brushProperty name="width" value="0.025" units="cm"/>
      <inkml:brushProperty name="height" value="0.025" units="cm"/>
    </inkml:brush>
  </inkml:definitions>
  <inkml:trace contextRef="#ctx0" brushRef="#br0">161 147 9801,'0'0'9262,"0"-8"-6640,0 5-2543,0 0 0,0 0 0,0 0 0,0 0 1,0 0-1,-1 0 0,0 0 0,1 0 1,-1 0-1,0 1 0,0-1 0,-1 0 1,1 1-1,0-1 0,-1 1 0,0-1 1,0 1-1,1-1 0,-1 1 0,-1 0 1,1 0-1,0 0 0,0 1 0,-1-1 1,1 0-1,-1 1 0,1-1 0,-1 1 1,0 0-1,0 0 0,1 0 0,-1 0 1,0 1-1,0-1 0,0 1 0,0 0 1,0-1-1,0 1 0,0 1 0,0-1 1,0 0-1,0 1 0,1-1 0,-7 3 1,5-1-95,0 1 1,0-1 0,0 1 0,0 0-1,0 0 1,1 1 0,-1-1 0,1 1-1,0 0 1,0 0 0,0 0 0,1 0-1,-1 0 1,1 0 0,-3 8 0,3-6-1,0-1 0,0 1 0,0 0 0,0 0 0,1 0 0,0 0 0,1 0 0,-1 0 0,1 0 1,0 0-1,0 0 0,3 9 0,-3-13-16,1-1 1,0 1-1,0-1 1,0 1-1,0-1 1,0 1-1,1-1 1,-1 0-1,0 1 1,1-1-1,-1 0 1,1 0-1,-1 0 1,1 0-1,-1-1 1,1 1-1,0 0 1,-1-1-1,1 1 1,0-1-1,0 1 0,-1-1 1,1 0-1,3 0 1,51 1-347,-38-2 337,-15 1 28,1 0 0,-1-1 0,0 1 0,1 1 0,-1-1 0,0 0 0,1 1 0,-1 0 1,0 0-1,1 0 0,-1 0 0,0 0 0,5 4 0,-6-3-3,0 1 0,0 0 0,-1 0 0,1-1 1,-1 1-1,1 0 0,-1 1 0,0-1 0,0 0 0,0 0 1,-1 0-1,1 1 0,-1-1 0,0 5 0,4 22 96,-2 0-1,-1 1 1,-2-1-1,-8 58 1,7-76 95,0 0 1,-2 0 0,1-1-1,-1 1 1,-1-1 0,0 0 0,0 0-1,-1-1 1,-1 0 0,0 0-1,0 0 1,-1-1 0,0 0 0,0 0-1,-13 9 1,21-18-159,-1 1 0,1 0 0,-1 0-1,0-1 1,1 1 0,-1 0 0,0-1 0,0 1-1,0-1 1,1 1 0,-1-1 0,0 1 0,0-1 0,0 0-1,0 0 1,0 1 0,0-1 0,0 0 0,0 0 0,0 0-1,0 0 1,0 0 0,0 0 0,0 0 0,1 0 0,-1 0-1,0 0 1,0-1 0,-2 0 0,3 0-17,-1 0 0,0-1 0,1 1-1,-1-1 1,1 1 0,0-1 0,-1 1 0,1-1 0,0 1 0,0-1 0,0 1 0,0-1 0,0 1 0,0-1-1,1 1 1,0-2 0,18-64-460,113-193-1831,-79 163 2161,47-119 1,-91 187 99,-19 44 23,-19 43 196,22-45-76,1 0 0,1 0 0,0 1 0,0-1 0,2 1 0,-1 0 1,2 0-1,0 0 0,1 1 0,1 25 0,0-38-106,1 0 0,0 0 0,0 0 0,0 0 1,1 0-1,-1 0 0,0-1 0,1 1 0,-1-1 1,1 1-1,-1-1 0,1 1 0,0-1 0,0 0 1,-1 0-1,1 0 0,0 0 0,0 0 0,0 0 0,0-1 1,0 1-1,0-1 0,0 1 0,1-1 0,-1 0 1,0 0-1,0 0 0,0 0 0,3 0 0,7 0 30,0 0-1,0-1 0,-1-1 1,15-3-1,-12 0-39,0 0 0,0-1 1,0-1-1,17-11 0,-22 12-3,0 0 0,1 0 0,0 1 0,0 1 0,0-1 0,1 2 0,0-1 0,-1 1 0,21-2 0,-30 5 16,1 1-1,0-1 0,-1 1 0,1-1 0,-1 1 1,1 0-1,-1 0 0,1-1 0,-1 1 1,1 0-1,-1 0 0,0 0 0,1 0 0,-1 1 1,0-1-1,0 0 0,0 1 0,0-1 0,0 0 1,0 1-1,0 1 0,0-1 5,1 0 0,-1 0 0,0 0 0,0 0 0,1-1 0,0 1 0,-1 0 0,1-1 0,0 1 1,-1-1-1,1 0 0,0 1 0,0-1 0,0 0 0,0 0 0,5 1 0,7-1 38,1 0 0,0-2-1,-1 1 1,1-2 0,-1 0 0,1-1 0,-1 0 0,0-1 0,20-9 0,-20 8-368,0 0 0,0 1 0,0 0 0,1 1 0,-1 0 0,1 2 0,0 0 0,27 1 0,-42 0 172,1 0 0,-1 0 1,1 0-1,-1 1 1,1-1-1,-1 0 0,0 0 1,1 0-1,-1 1 0,1-1 1,-1 0-1,0 1 1,1-1-1,-1 0 0,1 1 1,-1-1-1,0 0 0,0 1 1,1-1-1,-1 1 1,0-1-1,0 1 0,1-1 1,-1 1-1,0-1 0,0 1 1,0-1 138,1 5-5494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2.494"/>
    </inkml:context>
    <inkml:brush xml:id="br0">
      <inkml:brushProperty name="width" value="0.025" units="cm"/>
      <inkml:brushProperty name="height" value="0.025" units="cm"/>
    </inkml:brush>
  </inkml:definitions>
  <inkml:trace contextRef="#ctx0" brushRef="#br0">0 53 4869,'1'-1'274,"20"-39"6958,-7 28-1718,-14 12-5394,1 0 0,-1 1 0,1-1 0,-1 0 0,0 0 0,1 0 0,-1 1 0,1-1 0,-1 0 0,0 0 0,1 1 0,-1-1 0,0 0 0,0 1 1,1-1-1,-1 0 0,0 1 0,0-1 0,1 1 0,-1-1 0,0 0 0,0 1 0,0-1 0,0 1 0,0-1 0,1 1 0,-1-1 0,0 0 0,0 1 0,0-1 0,0 1 0,-1 0 0,4 21 479,-3-20-280,10 159 3094,-10-107-5132,-2 0-3295,-2-42 796,-10-3-1083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2.836"/>
    </inkml:context>
    <inkml:brush xml:id="br0">
      <inkml:brushProperty name="width" value="0.025" units="cm"/>
      <inkml:brushProperty name="height" value="0.025" units="cm"/>
    </inkml:brush>
  </inkml:definitions>
  <inkml:trace contextRef="#ctx0" brushRef="#br0">0 59 11371,'0'0'2210,"45"5"192,-8-5 513,8 0-1089,3 0-225,6-5-192,-3-3-544,5 0-448,-8 0-353,-3 2-32,-8 2-192,-8 0-1026,-11 0-383,-13 1-769,-5-3-1250,-16-2-3234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2.864"/>
    </inkml:context>
    <inkml:brush xml:id="br0">
      <inkml:brushProperty name="width" value="0.025" units="cm"/>
      <inkml:brushProperty name="height" value="0.025" units="cm"/>
    </inkml:brush>
  </inkml:definitions>
  <inkml:trace contextRef="#ctx0" brushRef="#br0">1 37 12460,'0'0'6630,"11"-6"-4692,-7 4-1810,2-2 154,0 0 0,0 1 0,0 0 0,0 0-1,1 1 1,-1 0 0,1 0 0,0 0 0,-1 1 0,1 0 0,0 0-1,0 0 1,0 1 0,11 1 0,-18-1-275,1 1-1,0-1 1,0 0-1,-1 0 1,1 0-1,0 1 1,-1-1-1,1 0 1,-1 1-1,1-1 1,0 1-1,-1-1 1,1 0-1,-1 1 1,1-1-1,-1 1 1,1 0-1,-1-1 1,1 1-1,-1-1 1,0 1-1,1 0 1,-1-1-1,0 1 1,0 0-1,1-1 1,-1 1-1,0 0 1,0 0-1,-6 23 100,-25 18 116,8-20-104,-22 26-40,42-45-66,1 1 1,0-1 0,0 0 0,0 1 0,0 0 0,0-1 0,1 1 0,-1 0 0,1 0-1,0 0 1,0 0 0,0 7 0,1-10-2,0 0 0,1 1 0,-1-1-1,0 0 1,1 0 0,0 1 0,-1-1-1,1 0 1,0 0 0,-1 0 0,1 0 0,0 0-1,0 0 1,0 0 0,0 0 0,0 0-1,0-1 1,0 1 0,0 0 0,0-1 0,0 1-1,1 0 1,-1-1 0,0 0 0,0 1-1,1-1 1,-1 0 0,0 1 0,0-1-1,1 0 1,0 0 0,51 2-30,-44-2-147,-8 0 122,50-4-2833,-19-11-2305,-10-3-2479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3.209"/>
    </inkml:context>
    <inkml:brush xml:id="br0">
      <inkml:brushProperty name="width" value="0.025" units="cm"/>
      <inkml:brushProperty name="height" value="0.025" units="cm"/>
    </inkml:brush>
  </inkml:definitions>
  <inkml:trace contextRef="#ctx0" brushRef="#br0">1 86 14798,'0'0'3844,"55"-33"-1666,-16 19-897,8 2-128,-1 0-96,4 3-865,0 4-128,-3 4-192,-3 1-1025,-6 1-897,-4 12-1185,-11 0-2627,-7 3-1504</inkml:trace>
  <inkml:trace contextRef="#ctx0" brushRef="#br0" timeOffset="1">476 168 7655,'0'0'4335,"-3"10"-1826,-1 3-1753,-1-1 245,1 1 0,1 0-1,0 0 1,0 0 0,2 0 0,-1 22 0,2-34-963,1 1-1,0-1 1,-1 0 0,1 1-1,0-1 1,0 0-1,0 0 1,0 0 0,0 0-1,0 0 1,0 0-1,0 0 1,0 0 0,1 0-1,-1 0 1,0-1-1,1 1 1,-1 0 0,0-1-1,1 1 1,-1-1-1,1 0 1,-1 1 0,1-1-1,-1 0 1,0 0-1,1 0 1,2 0 0,46-2 329,-47 2-325,9-2-18,0-1 1,0 0-1,0-1 0,-1-1 1,1 1-1,-1-2 0,13-7 0,7-4 167,-31 17-149,0-1 1,1 1 0,-1 0-1,1-1 1,-1 1 0,1 0 0,-1-1-1,1 1 1,0 0 0,-1 0 0,1 0-1,-1-1 1,1 1 0,-1 0 0,1 0-1,0 0 1,-1 0 0,1 0-1,-1 0 1,1 0 0,0 0 0,-1 0-1,1 0 1,-1 1 0,1-1 0,-1 0-1,1 0 1,0 0 0,-1 1 0,1-1-1,-1 0 1,1 1 0,-1-1-1,1 0 1,-1 1 0,1 0 0,2 23 1104,-3-22-1324,-1 0 1,1-1-1,0 1 0,0 0 1,0 0-1,0-1 1,0 1-1,0 0 0,1-1 1,-1 1-1,0 0 1,1-1-1,0 1 0,-1-1 1,1 1-1,0 0 1,0-1-1,-1 0 0,1 1 1,0-1-1,0 1 0,1-1 1,-1 0-1,2 2 1,5-2-4955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4.043"/>
    </inkml:context>
    <inkml:brush xml:id="br0">
      <inkml:brushProperty name="width" value="0.025" units="cm"/>
      <inkml:brushProperty name="height" value="0.025" units="cm"/>
    </inkml:brush>
  </inkml:definitions>
  <inkml:trace contextRef="#ctx0" brushRef="#br0">30 32 6790,'0'0'17270,"-5"12"-16725,-1 4-386,2 0 0,-1 0 0,2 0 0,-3 26 1,6-39-114,0 1 0,0-1 0,0 1 0,0-1 1,0 1-1,1-1 0,0 1 0,-1-1 1,1 1-1,0-1 0,1 0 0,-1 1 1,1-1-1,2 4 0,-2-5-7,-1-1-1,1 0 1,0 1-1,0-1 1,0 0-1,0 0 1,0 0 0,0-1-1,0 1 1,0 0-1,1-1 1,-1 1-1,0-1 1,0 0-1,1 1 1,-1-1-1,0 0 1,0-1 0,0 1-1,1 0 1,-1-1-1,0 1 1,0-1-1,0 1 1,0-1-1,3-1 1,-1 0-20,-1 0-1,0 0 1,0 0 0,0 0-1,0 0 1,0-1 0,0 1-1,-1-1 1,1 1 0,-1-1-1,1 0 1,-1 0 0,0-1-1,0 1 1,-1 0 0,1 0-1,-1-1 1,2-4 0,13-60-104,-12 56-1552,-2 17 1625,0 1-1,1-1 0,0 0 0,0 0 1,0 0-1,0 0 0,1 0 0,0-1 0,0 0 1,0 0-1,0 0 0,1 0 0,-1 0 1,1-1-1,0 0 0,0 0 0,0 0 1,1-1-1,-1 0 0,1 0 0,6 2 0,-2-1 58,-1-1 0,1 0 0,-1 0 0,1-1 1,0 0-1,-1-1 0,1 0 0,0-1 0,-1 0 0,1 0 0,0-1 0,9-3 0,-14 2 13,1 1 0,-1-1-1,0-1 1,0 1 0,-1-1 0,1 0 0,-1 0 0,0 0 0,0-1 0,0 1 0,-1-1 0,1 0 0,-1 0 0,-1 0 0,1-1 0,-1 1 0,1-1-1,-1 1 1,-1-1 0,1 0 0,-1 0 0,0 1 0,-1-1 0,1 0 0,-1 0 0,-1-9 0,1 14-58,0 0 0,0 0 1,0 0-1,0 0 0,0 0 1,0 0-1,0 0 0,-1 0 1,1 0-1,0 0 0,-1 0 0,1 0 1,0 0-1,-1 0 0,0 0 1,1 0-1,-1 0 0,1 1 1,-1-1-1,0 0 0,0 0 0,1 1 1,-1-1-1,0 0 0,0 1 1,0-1-1,0 1 0,0-1 1,0 1-1,0 0 0,0-1 0,0 1 1,0 0-1,0 0 0,0-1 1,0 1-1,0 0 0,0 0 1,0 0-1,0 0 0,-1 1 0,-1-1-23,0 1-1,1-1 1,-1 1-1,0 0 0,1 0 1,-1 0-1,1 0 0,-1 1 1,1-1-1,0 1 1,-1 0-1,1-1 0,0 1 1,-2 3-1,-7 8-136,1 1-1,1 0 0,-11 21 1,17-29-78,0 0 0,1 1 0,-1-1 0,1 1 0,1-1 1,-1 1-1,1 0 0,1-1 0,-1 1 0,1 0 0,1 9 1,-1-15 96,0 0 0,0 0 0,1 0 0,-1 0 0,0 1 1,1-1-1,-1 0 0,1 0 0,0 0 0,-1 0 0,1 0 1,0 0-1,-1 0 0,1-1 0,0 1 0,0 0 1,0 0-1,0-1 0,0 1 0,0 0 0,0-1 0,0 1 1,0-1-1,0 1 0,2 0 0,30 3-4939,-31-4 4805,26 0-4674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4.386"/>
    </inkml:context>
    <inkml:brush xml:id="br0">
      <inkml:brushProperty name="width" value="0.025" units="cm"/>
      <inkml:brushProperty name="height" value="0.025" units="cm"/>
    </inkml:brush>
  </inkml:definitions>
  <inkml:trace contextRef="#ctx0" brushRef="#br0">159 22 9929,'0'0'4511,"-11"-5"-1922,6 3-2391,2 0-132,0 0 0,-1 1 0,1-1 0,0 1 0,0 0 0,-1-1 0,1 1 0,-1 1 0,1-1 1,-1 0-1,0 1 0,1 0 0,-1 0 0,1 0 0,-1 0 0,1 1 0,-1-1 0,1 1 0,-1 0 1,1 0-1,-1 0 0,1 1 0,0-1 0,-1 1 0,1 0 0,0-1 0,0 1 0,-4 5 0,2-3 7,1 1 0,0 0 0,0 0 0,0 0 0,1 0 0,0 1 0,0 0-1,0-1 1,1 1 0,-2 7 0,3-11-74,1 0-1,0 0 1,0 0-1,0 0 1,0 0-1,0 0 1,0 0 0,1 1-1,-1-1 1,1 0-1,-1 0 1,1 0-1,0 0 1,0 0 0,-1-1-1,2 1 1,-1 0-1,0 0 1,0 0-1,0-1 1,1 1-1,-1-1 1,1 1 0,-1-1-1,1 0 1,0 1-1,0-1 1,-1 0-1,1 0 1,0 0 0,0 0-1,0-1 1,2 2-1,77 23-672,-60-20 1399,1 2 0,32 14-1,-53-21-647,-1 0-1,0 0 0,0 0 1,1 0-1,-1 0 1,0 0-1,0 0 0,0 0 1,1 0-1,-1 0 1,0 0-1,0 0 0,0 1 1,1-1-1,-1 0 1,0 0-1,0 0 0,0 0 1,0 1-1,1-1 1,-1 0-1,0 0 0,0 0 1,0 1-1,0-1 1,0 0-1,0 0 0,0 0 1,0 1-1,1-1 1,-1 0-1,0 0 1,0 0-1,0 1 0,0-1 1,0 0-1,0 0 1,0 1-1,0-1 0,-1 0 1,1 0-1,0 1 1,0-1-1,0 0 0,0 0 1,-13 7 1208,-20 2-1082,31-9-49,-12 3-195,2 0-308,-1 0 1,1-1-1,-1 0 0,1-1 0,-1-1 1,-21-1-1,33 1 170,0-1 0,1 1 0,-1 0 0,1-1 0,-1 1 1,1 0-1,-1-1 0,1 1 0,-1-1 0,1 1 0,-1 0 0,1-1 0,-1 1 1,1-1-1,0 0 0,-1 1 0,1-1 0,0 1 0,0-1 0,-1 1 0,1-1 1,0 0-1,0 1 0,0-1 0,0 0 0,0 1 0,0-1 0,0 1 0,0-1 1,0 0-1,0 1 0,0-1 0,0 0 0,1 0 0,-1-3-815,1-18-5797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4.891"/>
    </inkml:context>
    <inkml:brush xml:id="br0">
      <inkml:brushProperty name="width" value="0.025" units="cm"/>
      <inkml:brushProperty name="height" value="0.025" units="cm"/>
    </inkml:brush>
  </inkml:definitions>
  <inkml:trace contextRef="#ctx0" brushRef="#br0">7 1 7976,'0'0'11178,"1"10"-9571,4 70 813,-11 135 0,-1-31-859,9-180-1338,3-10-22,3-11-27,-1-25-934,-1 0 0,0-80 0,-5 129 729,1 0 1,-1-1-1,2 0 0,-1 1 0,0-1 1,1 0-1,1 0 0,-1 0 0,1 0 1,-1-1-1,2 0 0,-1 1 0,1-2 1,-1 1-1,1 0 0,1-1 0,-1 0 1,0 0-1,1 0 0,6 2 0,-8-3 98,0-1 0,0 0 0,0 0 0,0 0 0,0 0 1,1-1-1,-1 0 0,1 1 0,-1-2 0,0 1 0,1 0 0,0-1 0,-1 0 0,1 0 0,-1 0 0,1-1 0,-1 0 0,1 1 0,-1-2 0,1 1 0,-1 0 0,0-1 0,0 0 0,0 0 0,0 0 0,0 0 0,0-1 0,0 1 0,-1-1 0,1 0 1,-1 0-1,0-1 0,4-3 0,1-6 135,0 1 0,-1-1 0,0 0 0,-1 0 0,0-1 0,6-24 0,-11 32-218,-22 63-448,20-51 178,0 0 1,1 1-1,-1-1 1,1 1-1,1-1 1,-1 0-1,1 0 1,3 12-1,-3-16-90,0 1 0,0-1 1,0 0-1,0 0 0,1 0 0,-1 0 0,1 0 0,-1 0 0,1 0 0,0-1 1,-1 1-1,1-1 0,0 1 0,0-1 0,0 1 0,1-1 0,-1 0 1,0 0-1,0 0 0,1-1 0,-1 1 0,0 0 0,1-1 0,-1 1 0,5-1 1,16 1-5049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5.479"/>
    </inkml:context>
    <inkml:brush xml:id="br0">
      <inkml:brushProperty name="width" value="0.025" units="cm"/>
      <inkml:brushProperty name="height" value="0.025" units="cm"/>
    </inkml:brush>
  </inkml:definitions>
  <inkml:trace contextRef="#ctx0" brushRef="#br0">90 122 11659,'0'-13'1884,"1"5"-1347,1-42 1113,-2 47-1378,0-1 1,0 1-1,0 0 1,0-1-1,-1 1 0,0 0 1,0 0-1,0-1 1,0 1-1,0 0 1,0 0-1,-1 0 0,-2-3 1,4 5-226,0 1 0,0 0-1,-1 0 1,1 0 0,0-1 0,0 1 0,0 0 0,-1 0 0,1 0-1,0 0 1,-1 0 0,1-1 0,0 1 0,0 0 0,-1 0 0,1 0-1,0 0 1,-1 0 0,1 0 0,0 0 0,0 0 0,-1 0 0,1 0 0,0 0-1,-1 0 1,1 0 0,0 0 0,0 0 0,-1 1 0,1-1 0,0 0-1,0 0 1,-1 0 0,1 0 0,0 0 0,0 1 0,-1-1 0,1 0-1,0 0 1,0 0 0,0 1 0,-1-1 0,1 0 0,0 0 0,0 1-1,0-1 1,0 0 0,0 0 0,-1 1 0,-5 16-111,5-14 176,-14 59 1144,2 0-1,-8 94 0,17-113-408,3-42-824,-2 26 491,1 0-1,2 48 1,-1-74-501,1-1-1,0 1 1,0-1-1,0 1 1,0-1-1,0 1 1,0-1 0,0 1-1,0-1 1,0 1-1,0-1 1,0 1-1,0-1 1,0 1 0,0-1-1,1 1 1,-1-1-1,0 0 1,0 1-1,1-1 1,-1 1 0,0-1-1,0 1 1,1-1-1,-1 0 1,0 1-1,1-1 1,-1 0 0,1 1-1,-1-1 1,0 0-1,1 1 1,-1-1-1,1 0 1,-1 0 0,1 0-1,-1 0 1,1 1-1,-1-1 1,1 0-1,-1 0 1,1 0 0,-1 0-1,1 0 1,-1 0-1,1 0 1,-1 0-1,1 0 1,-1 0 0,1-1-1,-1 1 1,2 0-1,-1-1 31,1 0-1,-1 0 0,0-1 1,1 1-1,-1 0 1,0-1-1,0 1 1,0 0-1,0-1 0,0 1 1,0-1-1,0 0 1,-1 1-1,2-3 0,2-18-35,0-1 0,-1 0-1,-1 0 1,-1 0-1,-3-27 1,1-1-1258,1 55 1235,1-1 0,0 1 0,0 0 1,1-1-1,-1 1 0,1-1 0,-1 0 0,1 1 1,0-1-1,1 0 0,-1 0 0,0 0 1,1 0-1,0-1 0,-1 1 0,7 3 0,-2 0-11,1-1 0,-1 0-1,1 0 1,0-1 0,17 7-1,-17-8 85,0-1 0,0-1-1,0 0 1,0 0 0,0 0-1,1-1 1,-1 0 0,0-1-1,0 0 1,1 0 0,-1-1-1,0 0 1,0 0 0,7-4-1,-10 4-18,0 0 0,0-1 0,-1 1 0,0-1 0,1 0 0,-1-1 0,0 1 0,0-1 0,-1 1 0,1-1 0,-1 0 1,1 0-1,-2-1 0,1 1 0,0-1 0,-1 0 0,0 1 0,0-1 0,0 0 0,0 0 0,-1 0 0,2-11 0,-31 53-289,23-28 242,0 0 0,1 1 0,0-1 1,1 1-1,0 0 0,0 0 0,1 0 1,1 1-1,0-1 0,0 0 0,1 1 0,0-1 1,2 14-1,-2-23-5,1 0-1,-1 0 1,0 0 0,0 0-1,1 0 1,-1 0-1,1 0 1,-1 0 0,1 0-1,-1 0 1,1 0 0,-1 0-1,1 0 1,0 0 0,0 0-1,-1-1 1,1 1 0,0 0-1,0 0 1,0-1 0,0 1-1,0-1 1,0 1 0,0-1-1,0 1 1,0-1 0,0 0-1,0 1 1,0-1 0,1 0-1,-1 0 1,0 0 0,0 0-1,0 0 1,0 0 0,0 0-1,0 0 1,0 0-1,1-1 1,-1 1 0,1-1-1,1 0-392,0 0 0,0 0 0,0-1-1,-1 1 1,1-1 0,0 0-1,-1 0 1,1 0 0,-1 0-1,1 0 1,-1 0 0,0-1 0,2-3-1,9-19-4514,-5-5-2146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5.841"/>
    </inkml:context>
    <inkml:brush xml:id="br0">
      <inkml:brushProperty name="width" value="0.025" units="cm"/>
      <inkml:brushProperty name="height" value="0.025" units="cm"/>
    </inkml:brush>
  </inkml:definitions>
  <inkml:trace contextRef="#ctx0" brushRef="#br0">22 90 1826,'0'0'6566,"-16"-61"-6118,13 43 2147,1 8 4227,2 14-6854,2 9 32,12 6-416,-5-2-2147,5 1-2305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6.231"/>
    </inkml:context>
    <inkml:brush xml:id="br0">
      <inkml:brushProperty name="width" value="0.025" units="cm"/>
      <inkml:brushProperty name="height" value="0.025" units="cm"/>
    </inkml:brush>
  </inkml:definitions>
  <inkml:trace contextRef="#ctx0" brushRef="#br0">162 19 4548,'0'0'17126,"-10"-3"-14740,1-1-2190,1 1 0,-1 1 0,0 0 1,0 0-1,0 1 0,0 0 0,-11 0 0,17 1-160,0 0 0,0 1 0,0-1 0,0 0 0,1 1 0,-1 0 0,0 0 1,0 0-1,1 0 0,-1 0 0,0 0 0,1 1 0,-1-1 0,1 1 0,0 0 0,-1 0 0,1 0 0,0 0 0,0 0 0,0 0 0,1 0 0,-1 1 0,0-1 0,1 1 0,0-1 0,-1 1 0,1-1 0,0 1 1,0 0-1,1 0 0,-2 4 0,2-5-29,-1 0 1,1 0-1,0 0 0,0 1 1,0-1-1,0 0 1,0 0-1,0 0 1,1 0-1,-1 0 0,1 0 1,-1 0-1,1 0 1,0 0-1,-1 0 1,1 0-1,0-1 1,1 1-1,-1 0 0,0 0 1,0-1-1,1 1 1,-1-1-1,1 1 1,-1-1-1,1 0 0,0 1 1,-1-1-1,1 0 1,0 0-1,0 0 1,0-1-1,0 1 1,0 0-1,0-1 0,0 1 1,0-1-1,0 0 1,0 1-1,0-1 1,4 0-1,6 0-58,0 0 1,-1 0-1,1-1 0,0 0 0,0-1 1,16-5-1,25-13-23,-39 14 88,0 0 0,0 1 0,0 1 0,1 0 1,15-1-1,-29 5-3,-1 1 1,1-1 0,0 0 0,0 1 0,0-1 0,0 1 0,-1-1-1,1 1 1,0 0 0,-1-1 0,1 1 0,0 0 0,-1-1-1,1 1 1,-1 0 0,1 0 0,-1-1 0,1 1 0,-1 0-1,1 0 1,-1 0 0,0 0 0,0 0 0,1 0 0,-1 0-1,0-1 1,0 1 0,0 0 0,0 0 0,0 0 0,0 0-1,0 0 1,0 0 0,-1 2 0,-4 45 293,4-37-176,0-10-127,1 1-1,0-1 1,-1 1-1,1-1 0,0 1 1,0 0-1,0-1 1,0 1-1,0-1 1,1 1-1,-1-1 0,0 1 1,1-1-1,-1 1 1,1-1-1,-1 1 0,1-1 1,-1 0-1,1 1 1,0-1-1,0 0 1,0 1-1,0-1 0,0 0 1,0 0-1,0 0 1,0 0-1,1 0 0,1 1 1,3 0-103,-1-1 1,0-1 0,0 1-1,0-1 1,1 0-1,-1 0 1,9-1-1,-8 0-13,6 0-462,0-1 0,-1-1 0,1 1 0,-1-2-1,0 0 1,0 0 0,11-7 0,40-27-8294,-34 16-403</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6.570"/>
    </inkml:context>
    <inkml:brush xml:id="br0">
      <inkml:brushProperty name="width" value="0.025" units="cm"/>
      <inkml:brushProperty name="height" value="0.025" units="cm"/>
    </inkml:brush>
  </inkml:definitions>
  <inkml:trace contextRef="#ctx0" brushRef="#br0">0 74 9449,'0'0'17318,"10"7"-16672,-4-3-611,-1 0 1,0 0 0,1-1-1,0 0 1,0 0 0,0-1-1,0 1 1,0-1 0,0-1-1,1 1 1,-1-1 0,1 0-1,-1 0 1,1-1 0,-1 0-1,1 0 1,-1-1 0,1 1-1,-1-2 1,1 1-1,-1-1 1,0 1 0,0-2-1,8-2 1,-8 1-14,0 0-1,0 0 1,0-1-1,0 1 1,-1-1-1,0 0 1,0-1-1,8-10 1,-12 15-22,0 0 0,0 0 0,-1-1 0,1 1 0,-1 0 0,1 0 0,-1-1 0,1 1 0,-1 0 0,1-1 0,-1 1 0,0 0 0,0-1 0,0 1 0,0 0 1,0-1-1,0 1 0,0-1 0,0 1 0,-1-2 0,0 2-17,0-1 0,-1 1 0,1 0 0,0 0 0,0-1 1,-1 1-1,1 0 0,-1 1 0,1-1 0,-1 0 0,1 0 0,-1 0 1,1 1-1,-1-1 0,0 1 0,1 0 0,-1-1 0,0 1 1,1 0-1,-1 0 0,-2 0 0,-1-1-9,-1 1-1,1 0 1,-1 0 0,1 0 0,-1 0-1,1 1 1,-1 0 0,1 0 0,0 1-1,0-1 1,0 1 0,-1 0 0,2 1-1,-1-1 1,0 1 0,0 0 0,1 0-1,0 1 1,-1-1 0,1 1 0,1 0-1,-1 0 1,0 0 0,1 0-1,0 1 1,0 0 0,0-1 0,1 1-1,0 0 1,0 0 0,0 0 0,0 1-1,1-1 1,0 0 0,0 1 0,0 8-1,1-13 34,0 1 0,0-1-1,0 1 1,0-1-1,0 1 1,1-1 0,-1 1-1,1-1 1,-1 1-1,1-1 1,0 0 0,0 1-1,-1-1 1,1 0-1,0 0 1,0 1 0,0-1-1,0 0 1,0 0 0,0 0-1,1 0 1,-1 0-1,2 1 1,2 0 3,-1-1 1,0 1 0,0-1-1,1 0 1,-1 1-1,1-2 1,-1 1-1,6 0 1,5-1 9,1 0-1,-1-2 1,0 1 0,16-5 0,35-12-15,-46 11-5,0 1 0,1 1 0,0 1 0,24-2 0,-44 6 3,-1 0-1,1 0 1,-1 0-1,1 0 1,0 0 0,-1 0-1,1 0 1,0 0-1,-1 0 1,1 1 0,0-1-1,-1 0 1,1 0-1,-1 0 1,1 1 0,-1-1-1,1 0 1,-1 1-1,1-1 1,0 0 0,-1 1-1,0-1 1,1 1-1,-1-1 1,1 1 0,-1-1-1,0 1 1,1-1-1,-1 2 1,-2 19 153,-27 31 312,20-38-236,9-13-224,-2 2 15,1-1 0,-1 1 1,1 0-1,-1 0 0,1 0 0,0 0 0,0 1 0,1-1 0,-1 3 1,1-5-19,1 0 1,-1 0 0,1 0 0,-1-1 0,1 1 0,-1 0 0,1 0-1,0-1 1,-1 1 0,1 0 0,0-1 0,0 1 0,0-1-1,-1 1 1,1-1 0,0 1 0,0-1 0,0 0 0,0 1 0,0-1-1,0 0 1,0 0 0,0 0 0,0 0 0,0 0 0,0 0 0,0 0-1,0 0 1,0 0 0,0 0 0,0 0 0,1-1 0,12-1-217,0-1 1,0-1 0,-1 0-1,1-1 1,-1-1 0,0 0-1,-1 0 1,1-2 0,20-15-1,-17 5-2982,-13 2-2401,-3 4-2178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6.915"/>
    </inkml:context>
    <inkml:brush xml:id="br0">
      <inkml:brushProperty name="width" value="0.025" units="cm"/>
      <inkml:brushProperty name="height" value="0.025" units="cm"/>
    </inkml:brush>
  </inkml:definitions>
  <inkml:trace contextRef="#ctx0" brushRef="#br0">1 1 11179,'0'0'11082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9.468"/>
    </inkml:context>
    <inkml:brush xml:id="br0">
      <inkml:brushProperty name="width" value="0.025" units="cm"/>
      <inkml:brushProperty name="height" value="0.025" units="cm"/>
    </inkml:brush>
  </inkml:definitions>
  <inkml:trace contextRef="#ctx0" brushRef="#br0">204 182 5221,'5'-12'486,"1"-1"728,22-56 3646,-27 64-4237,1-1-1,0 1 1,-1 0-1,0-1 0,-1 1 1,1-1-1,-1 1 1,0-1-1,0 0 0,-1 1 1,-2-11-1,3 15-545,-1 0 0,1 1 0,-1-1 0,1 0 0,-1 0 0,1 1 0,-1-1 0,0 1 0,1-1 0,-1 0 0,0 1-1,1-1 1,-1 1 0,0 0 0,0-1 0,0 1 0,1 0 0,-1-1 0,0 1 0,0 0 0,0 0 0,0 0 0,0-1 0,0 1 0,1 0 0,-1 0 0,0 1 0,0-1-1,0 0 1,0 0 0,0 0 0,0 0 0,1 1 0,-2 0 0,-28 14 359,18-1-192,0 1 0,1 1 0,0-1 1,2 2-1,0-1 0,-10 26 0,-5 7 481,11-25-513,1 1 1,1 0-1,1 1 1,2 0-1,0 1 1,2-1-1,0 1 1,2 1-1,0 50 0,6-162-793,0 37-2032,-6-76-1,5 131 2645,1 0-1,0 1 0,1-2 0,0 1 0,0 0 0,0 0 1,1-1-1,0 0 0,1 0 0,0 0 0,0 0 0,0-1 1,1 0-1,0 0 0,0 0 0,0-1 0,1 0 0,0 0 1,0-1-1,0 0 0,0 0 0,1 0 0,15 4 1,-15-5 14,0-1 0,0 0 0,0 0 0,0-1 0,1 0 0,-1 0 0,0-1 1,0 0-1,0-1 0,1 0 0,-1 0 0,0-1 0,0 0 0,0 0 0,-1-1 1,1 0-1,0 0 0,-1-1 0,0 1 0,0-2 0,0 1 0,0-1 0,-1 0 1,8-8-1,26-52 1100,-33 52-737,-9 19-312,-1 4 57,0 0-1,0 1 1,0-1-1,2 1 1,-1 0-1,1 20 1,1-30-130,0 0 0,0-1 0,0 1 0,0 0 0,0 0 0,0-1 0,1 1 0,-1 0 0,0-1 1,1 1-1,-1 0 0,0-1 0,1 1 0,-1-1 0,0 1 0,1-1 0,-1 1 0,1-1 0,-1 1 0,1-1 0,0 1 0,-1-1 0,1 1 0,-1-1 0,1 0 0,0 1 0,-1-1 0,2 0 1,27 3 333,27-16 53,-30-1-331,1-1 0,-2-1 0,0-1 1,-1-1-1,33-31 0,-18 15 460,-38 35-499,0 0 1,-1 0-1,1 0 0,0 1 0,-1-1 0,1 0 1,-1 0-1,1 0 0,-1 0 0,0 1 0,1-1 0,-1 0 1,0 0-1,0 1 0,0-1 0,0 0 0,0 1 0,0-1 1,0 0-1,-1 2 0,1 39-83,-4-7 41,3-27-37,-1 0 0,1 0 0,1 0 0,-1 0 0,2 0 0,-1 0 0,1 0 1,2 11-1,-3-18-48,0-1 1,0 0-1,1 1 1,-1-1-1,0 0 1,0 1 0,0-1-1,1 0 1,-1 1-1,0-1 1,1 0-1,-1 1 1,0-1-1,0 0 1,1 0-1,-1 1 1,0-1 0,1 0-1,-1 0 1,1 0-1,-1 0 1,0 1-1,1-1 1,-1 0-1,0 0 1,1 0-1,-1 0 1,1 0 0,-1 0-1,0 0 1,1 0-1,-1 0 1,1 0-1,-1 0 1,0 0-1,1 0 1,-1-1-1,1 1 1,-1 0 0,0 0-1,1 0 1,-1 0-1,0-1 1,1 1-1,-1 0 1,0 0-1,1-1 1,-1 1-1,0 0 1,0-1 0,1 1-1,-1 0 1,0-1-1,1 0 1,13-19-7870,-2-7-4055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3.208"/>
    </inkml:context>
    <inkml:brush xml:id="br0">
      <inkml:brushProperty name="width" value="0.025" units="cm"/>
      <inkml:brushProperty name="height" value="0.025" units="cm"/>
    </inkml:brush>
  </inkml:definitions>
  <inkml:trace contextRef="#ctx0" brushRef="#br0">5 26 14670,'0'0'5840,"8"-4"-4340,1 0-1065,0 1 0,0-1 0,0 2 0,0-1 1,1 1-1,-1 1 0,19-2 0,-28 3-434,1 1 0,-1-1-1,1 0 1,-1 0 0,0 0 0,1 0 0,-1 0 0,1 1 0,-1-1-1,0 0 1,1 0 0,-1 1 0,1-1 0,-1 0 0,0 1 0,0-1 0,1 0-1,-1 1 1,0-1 0,1 1 0,-1-1 0,0 0 0,0 1 0,0-1-1,0 1 1,1-1 0,-1 1 0,0-1 0,0 1 0,0-1 0,0 0 0,0 1-1,0-1 1,0 1 0,0-1 0,0 1 0,0-1 0,-1 1 0,1-1-1,0 0 1,0 1 0,0-1 0,0 1 0,-1-1 0,1 1 0,-12 20 172,6-16-49,0 0 0,-1 0 0,0-1 0,0 0 0,-11 4 0,11-5 44,1 0 0,-1 0 0,1 1 0,0 0-1,-11 8 1,61-8-66,-37-3-157,9-1-146,-1 2 1,1 0-1,16 4 1,-29-5 154,0 0 1,0 0-1,0 0 1,0 1-1,0-1 1,-1 1-1,1-1 1,0 1-1,3 4 1,-5-5 31,0 0 1,0-1 0,-1 2 0,1-1-1,0 0 1,-1 0 0,1 0-1,-1 0 1,1 0 0,-1 0 0,0 1-1,1-1 1,-1 0 0,0 0-1,0 1 1,0-1 0,0 0 0,0 0-1,0 0 1,0 1 0,0-1-1,-1 0 1,1 0 0,-1 2 0,-1 1 56,-1 0 0,1-1 0,-1 1 0,1-1 0,-1 0 0,0 0 0,0 0 0,-1 0 0,1-1 0,0 1 0,-1-1 1,0 0-1,1 0 0,-1 0 0,-6 2 0,-62 19 864,44-19-1059,21-6-5072,7-4-670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9.859"/>
    </inkml:context>
    <inkml:brush xml:id="br0">
      <inkml:brushProperty name="width" value="0.025" units="cm"/>
      <inkml:brushProperty name="height" value="0.025" units="cm"/>
    </inkml:brush>
  </inkml:definitions>
  <inkml:trace contextRef="#ctx0" brushRef="#br0">0 1 19090,'0'0'3748,"34"53"-5030,-12-33-2113,-5 1-3011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0.187"/>
    </inkml:context>
    <inkml:brush xml:id="br0">
      <inkml:brushProperty name="width" value="0.025" units="cm"/>
      <inkml:brushProperty name="height" value="0.025" units="cm"/>
    </inkml:brush>
  </inkml:definitions>
  <inkml:trace contextRef="#ctx0" brushRef="#br0">121 64 10154,'0'0'8941,"-1"-9"-5983,-6-26-887,7 34-2042,-1 0 0,1 0-1,0 0 1,-1 0 0,0 0 0,1 0-1,-1 0 1,1 0 0,-1 0 0,0 0-1,0 1 1,1-1 0,-1 0 0,0 0 0,0 1-1,0-1 1,0 0 0,0 1 0,0-1-1,0 1 1,0-1 0,0 1 0,0 0-1,0 0 1,0-1 0,0 1 0,0 0-1,0 0 1,-1 0 0,1 0 0,0 0-1,0 0 1,0 0 0,0 0 0,0 1-1,0-1 1,0 0 0,0 1 0,0-1-1,0 1 1,-2 0 0,-1 1 29,-1 0 0,1 1 0,0-1 0,0 1-1,0-1 1,1 1 0,-6 5 0,5-2-45,0-1 1,0 1-1,0 0 0,0 0 1,1 1-1,0-1 0,1 0 1,0 1-1,0 0 1,-2 9-1,4-15-9,0 1 0,-1 0 0,1 0-1,0 0 1,1 0 0,-1 0 0,0 0 0,0-1 0,1 1 0,-1 0 0,1 0-1,0 0 1,-1-1 0,1 1 0,0 0 0,0-1 0,0 1 0,0-1 0,0 1-1,1-1 1,-1 1 0,0-1 0,1 0 0,-1 0 0,1 1 0,-1-1 0,1 0-1,0 0 1,-1-1 0,1 1 0,0 0 0,0-1 0,-1 1 0,1-1 0,0 1-1,0-1 1,0 0 0,0 0 0,0 1 0,-1-2 0,4 1 0,2 0-11,0 0 1,0 0 0,0 0-1,0-1 1,0-1 0,0 1-1,0-1 1,-1 0-1,1 0 1,-1-1 0,1 0-1,-1 0 1,11-8 0,-3 0 216,-1-1 0,0 0 0,-1-1 0,14-18 0,-29 110 564,2-65-760,1-10-12,0 1 0,0 0 1,0 0-1,0-1 1,1 1-1,0 0 0,0-1 1,2 7-1,-2-9 4,0-1 0,1 1 0,-1-1 0,0 1 1,1-1-1,-1 0 0,1 1 0,-1-1 0,1 0 0,-1 0 0,1 0 0,0 0 0,0-1 0,-1 1 0,1 0 0,0-1 0,0 1 0,0-1 0,0 0 0,0 0 0,-1 1 0,1-1 0,0-1 0,4 1 1,3-1 10,0-1 0,0 0 0,-1 0 1,1 0-1,-1-1 0,1-1 1,-1 0-1,0 0 0,0 0 1,-1-1-1,1 0 0,-1 0 1,0-1-1,8-9 0,13-12 30,44-58-1,-76 99-185,-3 4 141,1 1 0,-4 29-1,9-45-24,1 0 0,0 0 0,0 0 0,0 0 0,0 1-1,1-1 1,-1 0 0,1 0 0,0 0 0,0 0 0,0 0-1,0 0 1,0 0 0,1 0 0,-1 0 0,3 2 0,-2-3-317,0-1 0,0 0 0,0 1 0,1-1 0,-1 0 0,0 0 0,0 0-1,1-1 1,-1 1 0,1 0 0,-1-1 0,1 0 0,-1 1 0,1-1 0,-1 0 0,1 0 0,-1-1 0,1 1 0,-1 0 0,0-1 0,5-1 0,14-5-6354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0.578"/>
    </inkml:context>
    <inkml:brush xml:id="br0">
      <inkml:brushProperty name="width" value="0.025" units="cm"/>
      <inkml:brushProperty name="height" value="0.025" units="cm"/>
    </inkml:brush>
  </inkml:definitions>
  <inkml:trace contextRef="#ctx0" brushRef="#br0">1 15 16111,'0'0'1634,"8"-3"517,2 0-1508,0 1 0,1-1 1,-1 2-1,1-1 0,-1 2 0,1-1 0,-1 1 0,17 3 0,-24-3-582,0 1 0,0-1-1,0 1 1,0 0-1,0 0 1,-1 0 0,1 0-1,0 0 1,0 1 0,-1-1-1,1 1 1,-1 0 0,1 0-1,-1 0 1,0 0 0,0 0-1,0 0 1,0 1 0,0-1-1,-1 1 1,1-1 0,0 1-1,-1 0 1,0-1 0,0 1-1,0 0 1,0 0 0,0 0-1,-1 0 1,1 0 0,-1 0-1,0 0 1,0 0 0,0 0-1,0 0 1,0 0-1,-2 4 1,0 2-6,-2 0-1,1 0 1,-1-1-1,-1 1 1,1-1-1,-1 0 1,-1-1-1,1 1 1,-1-1-1,-1 0 1,1-1-1,-12 9 1,-28 35-16,44-47-37,0-1 1,0 1 0,0 0-1,0 0 1,1 0 0,-1 0-1,1 0 1,0 0 0,0 0 0,0 0-1,0 1 1,0-1 0,1 0-1,-1 1 1,1 5 0,1-7 2,0-1 1,-1 1 0,1-1-1,0 1 1,1-1 0,-1 1 0,0-1-1,0 1 1,1-1 0,-1 0-1,0 0 1,1 0 0,-1 0-1,1 0 1,0 0 0,-1 0-1,1 0 1,0-1 0,-1 1 0,1 0-1,0-1 1,0 0 0,0 1-1,-1-1 1,1 0 0,0 0-1,0 0 1,3-1 0,8 2 26,0-1 0,0 0 0,0-1 1,0-1-1,0 0 0,14-4 0,-22 4-248,0 1 0,0-1-1,-1 0 1,1-1 0,-1 1-1,0-1 1,0 0 0,6-5-1,-8 6-256,0 0 0,0-1 0,0 1 0,0-1 0,-1 1-1,1-1 1,-1 0 0,1 0 0,-1 1 0,0-1-1,0 0 1,0 0 0,-1 0 0,1-6 0,0-10-5400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0.921"/>
    </inkml:context>
    <inkml:brush xml:id="br0">
      <inkml:brushProperty name="width" value="0.025" units="cm"/>
      <inkml:brushProperty name="height" value="0.025" units="cm"/>
    </inkml:brush>
  </inkml:definitions>
  <inkml:trace contextRef="#ctx0" brushRef="#br0">1 174 13261,'0'0'10634,"59"16"-10090,-25-16-416,0 0-32,3-1-64,-7-4-160,-1-1-1377,-8-2-1634,-5-2-2915</inkml:trace>
  <inkml:trace contextRef="#ctx0" brushRef="#br0" timeOffset="1">392 0 7495,'0'0'1025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1.529"/>
    </inkml:context>
    <inkml:brush xml:id="br0">
      <inkml:brushProperty name="width" value="0.025" units="cm"/>
      <inkml:brushProperty name="height" value="0.025" units="cm"/>
    </inkml:brush>
  </inkml:definitions>
  <inkml:trace contextRef="#ctx0" brushRef="#br0">24 0 10570,'0'0'12278,"-2"9"-11338,-6 39 427,-3 82 0,9-4-3108,2-126 1630,0 0 1,0 0 0,0 1-1,0-1 1,0 0 0,0 1-1,0-1 1,0 0 0,0 0-1,0 1 1,0-1 0,0 0-1,0 0 1,0 1 0,0-1-1,1 0 1,-1 0 0,0 1-1,0-1 1,0 0 0,0 0-1,1 0 1,-1 1-1,0-1 1,0 0 0,0 0-1,1 0 1,-1 0 0,0 1-1,0-1 1,1 0 0,-1 0-1,0 0 1,1 0 0,-1 0-1,0 0 1,0 0 0,1 0-1,-1 0 1,0 0 0,0 0-1,1 0 1,-1 0 0,0 0-1,1 0 1,-1 0 0,0 0-1,0 0 1,1 0-1,-1 0 1,0-1 0,0 1-1,1 0 1,-1 0 0,0 0-1,0 0 1,0-1 0,1 1-1,-1 0 1,0 0 0,0 0-1,0-1 1,0 1 0,1 0-1,14-16-6697,-3-7-3447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2.089"/>
    </inkml:context>
    <inkml:brush xml:id="br0">
      <inkml:brushProperty name="width" value="0.025" units="cm"/>
      <inkml:brushProperty name="height" value="0.025" units="cm"/>
    </inkml:brush>
  </inkml:definitions>
  <inkml:trace contextRef="#ctx0" brushRef="#br0">0 101 9833,'0'0'6006,"7"8"-3791,-4-4-2017,1 0-1,-1-1 0,1 1 0,-1-1 1,1 0-1,0 0 0,0 0 0,0 0 1,1-1-1,-1 1 0,1-1 0,-1 0 1,1-1-1,0 1 0,0-1 0,-1 0 1,1 0-1,0 0 0,7-1 0,-2 1 54,0-2-1,0 1 1,1-1-1,-1-1 0,-1 0 1,1 0-1,0-1 0,-1 0 1,13-6-1,-19 7-204,1 0 1,-1 1-1,0-1 0,-1-1 0,1 1 0,0 0 0,-1 0 0,1-1 1,-1 0-1,0 1 0,1-1 0,-1 0 0,-1 0 0,1 0 0,0 0 1,-1-1-1,0 1 0,1 0 0,-1-1 0,-1 1 0,1-1 1,0 1-1,-1-1 0,0 1 0,0-1 0,0 1 0,0-1 0,0 1 1,-1-1-1,0-4 0,0 6-57,0 1 0,0-1 1,0 0-1,0 0 0,0 0 0,0 1 1,0-1-1,0 1 0,-1-1 1,1 1-1,-1-1 0,1 1 0,-1 0 1,0 0-1,1 0 0,-1 0 0,0 0 1,0 0-1,0 0 0,1 0 0,-1 1 1,0-1-1,0 1 0,0-1 0,0 1 1,0 0-1,0 0 0,0 0 1,0 0-1,-4 1 0,1-1-28,0 0-1,0 1 1,1-1 0,-1 1 0,0 1-1,0-1 1,1 0 0,-1 1 0,1 0-1,0 0 1,-1 1 0,-3 2-1,0 3 20,-1-1 0,2 2 0,-1-1 0,2 1 0,-11 17 0,14-23 27,1 1 1,0 0-1,1 0 1,-1 0-1,1 0 1,0 0-1,0 0 1,0 0-1,0 0 1,1 0-1,-1 1 0,1-1 1,0 0-1,1 0 1,-1 0-1,1 0 1,0 1-1,2 6 1,-2-9-4,1 1 0,0-1 0,-1 1 0,1-1 0,0 0 0,0 0 0,1 0 0,-1 0 1,0 0-1,1-1 0,-1 1 0,1-1 0,0 1 0,-1-1 0,1 0 0,0 0 0,0 0 0,-1 0 0,1-1 0,6 1 1,67 3 109,-61-4-74,1-1-31,0-1 0,1 0 0,17-6 0,-19 5 183,1-1 1,0 2-1,18-1 1,-33 3 250,0 0-409,0-1 1,-1 0-1,1 1 0,0-1 0,-1 0 0,1 0 0,-1 1 1,1-1-1,-1 0 0,0 0 0,1 1 0,-1-1 1,0 0-1,1 0 0,-1 0 0,0 0 0,0 0 0,0 0 1,0 0-1,0 1 0,0-1 0,0 0 0,0-2 1,1-39-178,0 22 36,1 2 89,-2 11-277,0-1 0,1 1 0,0 0-1,1 0 1,0 0 0,4-12 0,-5 17 195,1 0 0,-1 0 0,0 0 0,1 1 0,-1-1 1,1 0-1,0 1 0,0-1 0,0 1 0,-1-1 0,1 1 0,1 0 0,-1 0 0,0 0 0,0 0 1,0 0-1,0 0 0,1 1 0,-1-1 0,0 1 0,1-1 0,-1 1 0,1 0 0,-1 0 1,3 0-1,57 4-2001,2-1-3480,-25-3 733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2.528"/>
    </inkml:context>
    <inkml:brush xml:id="br0">
      <inkml:brushProperty name="width" value="0.025" units="cm"/>
      <inkml:brushProperty name="height" value="0.025" units="cm"/>
    </inkml:brush>
  </inkml:definitions>
  <inkml:trace contextRef="#ctx0" brushRef="#br0">198 0 11883,'0'0'2750,"-7"9"-1256,1-1-1310,1 0-1,0 0 0,0 0 0,1 1 1,0 0-1,1 0 0,0 0 1,0 0-1,1 0 0,0 1 0,-1 13 1,-2 25 727,3 0 1,1 0-1,7 51 1,5-59-472,-10-39-431,-1 1 0,1-1-1,-1 0 1,1 1 0,0-1 0,-1 0 0,1 0 0,0 1 0,0-1 0,0 0 0,0 0 0,0 0 0,0 0 0,0 0 0,0 0 0,0-1 0,0 1 0,1 0 0,-1-1 0,0 1 0,1 0 0,-1-1 0,0 0 0,1 1-1,2 0 1,-3-2-59,0 0 0,0 0 0,-1 0-1,1 1 1,0-1 0,-1 0 0,1 0 0,0 0-1,-1 0 1,1 0 0,-1 0 0,0 0-1,1 0 1,-1 0 0,0 0 0,1-1-1,-1 1 1,0 0 0,0 0 0,0 0-1,0 0 1,0 0 0,-1-2 0,-1-31-1825,-2 22 1397,-1 0 0,0 0-1,-1 1 1,0 0 0,0 0 0,-2 0-1,1 1 1,-1 0 0,-19-17-1,-7-12 879,12 13 393,15 19-130,0-1 0,1 1 0,0-2 0,0 1 0,0-1 0,1 0 0,-4-11 0,9 20-572,0-1 0,1 0 1,-1 1-1,1-1 0,-1 0 0,1 1 1,-1-1-1,1 1 0,0-1 0,-1 0 1,1 1-1,0 0 0,-1-1 0,1 1 1,0-1-1,-1 1 0,1 0 0,0-1 1,0 1-1,0 0 0,-1 0 0,1 0 1,0 0-1,0 0 0,0 0 1,-1 0-1,1 0 0,0 0 0,0 0 1,0 0-1,-1 0 0,1 0 0,0 1 1,1 0-1,36 3 516,0 8-364,25 6-734,-23-19-7429,-31-3-376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2.872"/>
    </inkml:context>
    <inkml:brush xml:id="br0">
      <inkml:brushProperty name="width" value="0.025" units="cm"/>
      <inkml:brushProperty name="height" value="0.025" units="cm"/>
    </inkml:brush>
  </inkml:definitions>
  <inkml:trace contextRef="#ctx0" brushRef="#br0">0 1 18097,'0'0'2178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3.507"/>
    </inkml:context>
    <inkml:brush xml:id="br0">
      <inkml:brushProperty name="width" value="0.025" units="cm"/>
      <inkml:brushProperty name="height" value="0.025" units="cm"/>
    </inkml:brush>
  </inkml:definitions>
  <inkml:trace contextRef="#ctx0" brushRef="#br0">1 13 8392,'0'0'12011,"80"45"-11146,-14-45-609,5 0-192,8 0-32,0-7 0,-3-3 1,-13 1-98,-10 0-383,-13 1-481,-19 3-608,-16-1-1410,-6 3-1954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3.849"/>
    </inkml:context>
    <inkml:brush xml:id="br0">
      <inkml:brushProperty name="width" value="0.025" units="cm"/>
      <inkml:brushProperty name="height" value="0.025" units="cm"/>
    </inkml:brush>
  </inkml:definitions>
  <inkml:trace contextRef="#ctx0" brushRef="#br0">0 83 7944,'0'0'11338,"66"21"-10505,-16-21-545,9-4-256,7-7-384,7-4-1089,1-6-1762,-5-4-1506,-6-3-3491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3.714"/>
    </inkml:context>
    <inkml:brush xml:id="br0">
      <inkml:brushProperty name="width" value="0.025" units="cm"/>
      <inkml:brushProperty name="height" value="0.025" units="cm"/>
    </inkml:brush>
  </inkml:definitions>
  <inkml:trace contextRef="#ctx0" brushRef="#br0">231 0 16496,'0'0'5317,"-56"72"-4901,28-40-160,-1 0-160,1-2 0,3 0-31,3-7-33,6-4-129,4-9-671,3-6-706,3-9-4067,6-14-2979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4.208"/>
    </inkml:context>
    <inkml:brush xml:id="br0">
      <inkml:brushProperty name="width" value="0.025" units="cm"/>
      <inkml:brushProperty name="height" value="0.025" units="cm"/>
    </inkml:brush>
  </inkml:definitions>
  <inkml:trace contextRef="#ctx0" brushRef="#br0">272 0 6246,'0'0'12620,"-5"10"-11617,3-7-935,1 0 0,-1 0 0,1 1 0,-1-1 0,1 0 0,0 1 0,0-1-1,1 1 1,-1-1 0,1 1 0,-1 0 0,1-1 0,0 1 0,1-1 0,-1 1-1,1 0 1,-1-1 0,1 1 0,0-1 0,0 1 0,1-1 0,-1 0 0,1 0-1,0 1 1,0-1 0,0 0 0,4 4 0,15 21 594,-12-16-413,0 0 0,0 0 0,-2 1 0,8 15 0,-13-24-226,-1-1 1,1 1 0,-1-1 0,0 1-1,-1 0 1,1-1 0,-1 1 0,1 0-1,-1 0 1,0-1 0,-1 1 0,1 0-1,0 0 1,-1-1 0,0 1-1,0 0 1,0-1 0,-1 1 0,1-1-1,-1 0 1,-3 6 0,-5 4 9,-1 0 0,0-1-1,-1 0 1,0-1 0,-1 0 0,-18 11 0,-90 52-2787,118-72 2625,-56 29-4206,2-6-4612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8.556"/>
    </inkml:context>
    <inkml:brush xml:id="br0">
      <inkml:brushProperty name="width" value="0.025" units="cm"/>
      <inkml:brushProperty name="height" value="0.025" units="cm"/>
    </inkml:brush>
  </inkml:definitions>
  <inkml:trace contextRef="#ctx0" brushRef="#br0">81 36 6022,'1'-2'676,"-1"0"0,1 0 1,-1 0-1,1 0 1,-1 0-1,0 0 0,0 0 1,0 0-1,0-1 0,0 1 1,0 0-1,-1 0 1,0-4-1,-6 3 4163,-3 19-4360,-8 30 1000,-14 54-1,28-84-1266,0 0 1,2 0-1,0 1 0,0-1 0,2 0 1,0 1-1,3 21 0,-3-36-206,1 0 0,0 0 0,-1-1-1,1 1 1,0 0 0,0 0 0,0 0 0,0-1-1,0 1 1,1-1 0,-1 1 0,1-1 0,-1 1-1,1-1 1,-1 0 0,1 0 0,-1 1 0,1-1 0,0 0-1,0-1 1,0 1 0,0 0 0,-1 0 0,1-1-1,0 1 1,0-1 0,0 0 0,0 0 0,0 1-1,0-1 1,0 0 0,0-1 0,0 1 0,3-1-1,3 0 14,0 0 0,-1 0-1,1-1 1,-1 0 0,0 0-1,1-1 1,12-7-1,-7 2-4,0-1-1,-1 0 1,0-2-1,-1 1 1,0-1-1,0-1 1,-1 0-1,0 0 1,-2-1-1,1 0 1,-1-1-1,-1 0 1,-1 0-1,0 0 1,0-1-1,-2 0 0,0 0 1,0 0-1,-2 0 1,2-23-1,-4 38 0,0-1-1,0 1 1,1 0 0,-1-1-1,0 1 1,0 0-1,0-1 1,0 1-1,0 0 1,0-1 0,0 1-1,0 0 1,0-1-1,0 1 1,-1 0-1,1-1 1,0 1 0,0 0-1,0-1 1,0 1-1,0 0 1,-1 0-1,1-1 1,0 1-1,0 0 1,0 0 0,-1-1-1,1 1 1,0 0-1,0 0 1,-1-1-1,1 1 1,0 0 0,0 0-1,-1 0 1,1 0-1,0 0 1,-1 0-1,1-1 1,-13 10 226,-8 20-84,10-8-79,2 1 0,0 0 0,2 0 0,0 1 0,2 0 0,0 0 0,1 1 0,0 42 0,4-63-70,0 0 1,1 1 0,-1-1 0,1 0 0,-1 0 0,1 0 0,0 0 0,0 0 0,1 0 0,-1 0 0,0 0 0,1 0 0,0 0 0,0 0 0,0-1 0,0 1 0,0-1 0,0 0 0,1 1-1,-1-1 1,1 0 0,0-1 0,-1 1 0,1 0 0,0-1 0,0 1 0,0-1 0,0 0 0,0 0 0,0 0 0,1 0 0,-1-1 0,0 0 0,4 1 0,1 0-58,1-1-1,-1 0 1,1 0 0,-1-1 0,1 0 0,-1 0 0,0-1 0,1 0-1,-1 0 1,0-1 0,0-1 0,11-5 0,62-54 8,-81 64 656,1 4-498,0 0 0,0 0 1,0 0-1,0 0 0,1 0 0,0 0 0,0-1 0,4 6 1,-3-8-107,1 0-1,0 0 1,0-1 0,0 1 0,0-1 0,0 0 0,0 0 0,0 0 0,1-1 0,-1 0 0,0 1 0,0-2 0,1 1 0,-1 0-1,0-1 1,0 0 0,0 0 0,1 0 0,6-3 0,3-1-91,0-1 1,0-1-1,-1 0 1,16-11-1,-13 4-83,-13 12 156,-1-1 1,1 0 0,0 1 0,0-1-1,0 1 1,1 0 0,-1 0 0,0 0-1,1 1 1,6-3 0,-13 47-467,3-37 56,-1-5 174,1 0 0,0-1 0,0 1-1,0 0 1,0 0 0,0 0 0,0-1 0,0 1 0,0 0-1,0 0 1,0 0 0,0-1 0,0 1 0,0 0 0,1 0-1,-1 0 1,0-1 0,1 1 0,-1 0 0,0-1-1,1 1 1,-1 0 0,1-1 0,-1 1 0,1 0 0,0-1-1,-1 1 1,1-1 0,0 1 0,-1-1 0,1 1 0,1 0-1,13 0-6080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8.934"/>
    </inkml:context>
    <inkml:brush xml:id="br0">
      <inkml:brushProperty name="width" value="0.025" units="cm"/>
      <inkml:brushProperty name="height" value="0.025" units="cm"/>
    </inkml:brush>
  </inkml:definitions>
  <inkml:trace contextRef="#ctx0" brushRef="#br0">163 6 8648,'0'0'12028,"-8"-2"-9946,4 1-1970,0 0 0,0 1 1,0-1-1,0 1 1,0 0-1,0 0 1,0 0-1,-1 0 1,1 1-1,0 0 0,0 0 1,0 0-1,1 0 1,-1 0-1,0 1 1,0 0-1,1 0 1,-1 0-1,1 0 1,-1 1-1,1-1 0,0 1 1,0 0-1,0 0 1,1 0-1,-1 0 1,1 0-1,-1 0 1,1 1-1,-2 4 0,1-3-114,1 1 0,-1-1 0,2 0 0,-1 0 0,0 1 0,1-1 0,0 1 0,0-1 0,1 1 0,0 11 0,0-15-47,1 0 1,-1 0-1,1 0 1,0 0 0,0 0-1,0 0 1,0-1-1,0 1 1,0 0-1,0 0 1,0-1-1,1 1 1,-1-1-1,1 1 1,-1-1-1,1 1 1,0-1-1,-1 0 1,1 0-1,0 0 1,0 0-1,0 0 1,0 0-1,0-1 1,0 1-1,0-1 1,0 1-1,0-1 1,0 0-1,0 0 1,0 0-1,2 0 1,94 1 576,-97-1-144,-4 4-178,-1 0-1,0-1 0,0 1 1,0-1-1,0 0 0,-1 0 1,0 0-1,1-1 0,-7 3 0,4-1-69,-20 11-212,12-5-360,-2 0 0,0-2 0,-30 12 0,58-35-15184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9.539"/>
    </inkml:context>
    <inkml:brush xml:id="br0">
      <inkml:brushProperty name="width" value="0.025" units="cm"/>
      <inkml:brushProperty name="height" value="0.025" units="cm"/>
    </inkml:brush>
  </inkml:definitions>
  <inkml:trace contextRef="#ctx0" brushRef="#br0">118 7 4708,'0'0'19421,"-8"-2"-19287,3 1-92,3 0 0,0 1 0,0-1 0,0 1 0,0-1 0,0 1 0,0 0 0,0 0 0,0 0 0,0 0 0,0 0 0,0 0 0,0 1 0,0-1 0,1 1 0,-1-1 0,0 1 0,0 0 0,0-1 0,0 1 0,1 0 0,-1 0 0,0 1 0,1-1 0,-1 0 0,1 0 0,-1 1 0,1-1 0,-2 3 0,1-2 1296,4-4-488,7-8-180,-4 4-652,-16 18 213,7-4-207,1 0 0,0 1 0,0-1 0,1 1 0,0 0 1,-1 12-1,-7 25 218,0-22-148,8-19-46,0 0-1,0 0 1,0 0-1,1 1 1,-1-1 0,1 1-1,0 7 1,0-21-8888,5-7 4772,-2 8 368,3-15-8151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9.926"/>
    </inkml:context>
    <inkml:brush xml:id="br0">
      <inkml:brushProperty name="width" value="0.025" units="cm"/>
      <inkml:brushProperty name="height" value="0.025" units="cm"/>
    </inkml:brush>
  </inkml:definitions>
  <inkml:trace contextRef="#ctx0" brushRef="#br0">1 0 5894,'0'0'17008,"30"47"-28988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0.286"/>
    </inkml:context>
    <inkml:brush xml:id="br0">
      <inkml:brushProperty name="width" value="0.025" units="cm"/>
      <inkml:brushProperty name="height" value="0.025" units="cm"/>
    </inkml:brush>
  </inkml:definitions>
  <inkml:trace contextRef="#ctx0" brushRef="#br0">143 152 4901,'0'0'12523,"-8"5"-10595,-5 4-1337,1 1 1,-1 0 0,2 0-1,-1 1 1,2 1 0,-13 15-1,18-19-428,0-1 0,1 1 0,-1 0 0,1 0 0,1 1 0,0-1 0,0 1-1,1-1 1,0 1 0,0 0 0,1 0 0,0 0 0,0 13 0,2-21-157,-1 1 1,0-1-1,1 0 0,-1 1 1,1-1-1,0 0 1,-1 0-1,1 1 0,0-1 1,-1 0-1,1 0 0,0 0 1,0 0-1,0 0 1,0 0-1,0 0 0,0 0 1,1-1-1,-1 1 1,0 0-1,0-1 0,0 1 1,1-1-1,-1 1 1,0-1-1,1 1 0,-1-1 1,0 0-1,1 0 1,-1 0-1,1 0 0,-1 0 1,0 0-1,1 0 1,-1 0-1,2-1 0,3 1 21,1-1-1,-1 0 1,0 0-1,0 0 1,0-1-1,12-5 0,-6 0-8,0-1 0,0-1 0,0 0 0,-1 0 0,-1-1 0,15-18 0,52-73 84,-69 89-100,20-28 10,-3 0 1,28-62-1,-49 90 152,-7 10-70,-15 20-47,-24 33-37,15-16 17,-78 114 197,104-148-226,1-1 0,-1 1 0,1 0-1,-1-1 1,1 1 0,-1 0 0,1 0 0,-1-1-1,1 1 1,0 0 0,0 0 0,-1 0 0,1-1-1,0 1 1,0 0 0,0 0 0,0 0 0,0 0-1,0 0 1,0-1 0,0 1 0,0 0 0,1 0-1,-1 0 1,1 1 0,-1-2-32,1 1 0,0-1-1,0 1 1,0-1 0,0 1 0,0-1-1,0 0 1,0 0 0,0 1 0,0-1 0,0 0-1,0 0 1,0 0 0,0 0 0,0 0-1,0 0 1,0 0 0,1-1 0,64-18-1733,-44 11 1305,-20 7 509,0 1 0,-1-1 0,1 1 0,0-1 0,-1 1 1,1 0-1,0 0 0,0-1 0,0 1 0,-1 1 0,1-1 0,0 0 0,0 0 0,-1 1 0,1-1 0,0 0 0,-1 1 0,1 0 0,0-1 0,-1 1 0,1 0 1,-1 0-1,1 0 0,-1 0 0,1 0 0,-1 0 0,0 1 0,0-1 0,0 0 0,2 3 0,-1 0 79,-1 0-1,-1-1 1,1 1-1,0 0 1,-1 0-1,0 0 1,0-1-1,0 1 1,0 0-1,-1 0 1,1 0-1,-1-1 1,0 1-1,-2 5 1,-7 12 292,8-17-532,0-1 1,0 1-1,0 0 0,1 0 1,-1 0-1,1 0 0,-1 8 1,8-19-6884,-1 0 4315,5-9-4845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0.800"/>
    </inkml:context>
    <inkml:brush xml:id="br0">
      <inkml:brushProperty name="width" value="0.025" units="cm"/>
      <inkml:brushProperty name="height" value="0.025" units="cm"/>
    </inkml:brush>
  </inkml:definitions>
  <inkml:trace contextRef="#ctx0" brushRef="#br0">0 79 8104,'0'0'14760,"9"2"-12790,1 0-1742,0 0 0,0-1 0,0 0 0,0-1 0,0 0 0,19-3 0,-26 3-189,0 0 1,0-1-1,-1 0 0,1 1 0,0-1 1,0 0-1,0 0 0,-1 0 0,1-1 1,-1 1-1,1-1 0,-1 0 1,1 1-1,-1-1 0,0 0 0,0 0 1,0 0-1,0-1 0,0 1 0,0 0 1,-1-1-1,1 1 0,-1-1 0,0 0 1,0 1-1,0-1 0,0 0 0,0 0 1,0 0-1,-1 0 0,1 1 0,-1-1 1,0-4-1,0 7-35,0-1 1,0 0-1,-1 1 1,1-1-1,0 0 1,-1 0-1,1 1 1,0-1-1,-1 0 1,1 1-1,-1-1 1,1 1-1,-1-1 1,1 1-1,-1-1 1,1 1-1,-1-1 1,0 1-1,1-1 1,-1 1-1,0 0 1,1-1-1,-1 1 1,0 0-1,0 0 1,1-1-1,-1 1 1,0 0-1,0 0 1,1 0-1,-1 0 1,0 0-1,0 0 1,1 0-1,-1 0 1,0 0-1,0 0 0,1 1 1,-1-1-1,0 0 1,1 0-1,-1 1 1,0-1-1,1 1 1,-2 0-1,-34 16-135,27-10 118,1 0 0,1 1 0,-1 0 0,2 1 0,-1 0 0,-6 11 0,10-16 8,1 0 1,0 0 0,0 0 0,0 0 0,1 0-1,-1 0 1,1 0 0,0 0 0,0 1 0,0-1-1,1 0 1,-1 1 0,1-1 0,0 0 0,0 1-1,1-1 1,0 1 0,1 5 0,-1-8 3,1 0 1,-1 0-1,0-1 0,1 1 1,0-1-1,-1 1 1,1-1-1,0 0 0,0 0 1,0 0-1,0 0 1,0 0-1,0 0 1,0 0-1,0 0 0,0-1 1,0 1-1,0-1 1,0 0-1,5 1 0,53-1 24,-42-1-38,8 0-6,0-1 0,30-8 0,-4 1 297,-46-5 2888,-6-25-3024,0 30 31,0 6-169,0-14 10,0-1 0,6-34 0,-5 51-24,0 0 0,-1 0 0,1 0 0,0 0 0,0 0 0,-1 0 0,1 0 0,0 0 0,0 0 0,0 1 0,0-1-1,0 0 1,0 1 0,1-1 0,-1 0 0,0 1 0,0-1 0,0 1 0,0 0 0,1-1 0,-1 1 0,0 0 0,0 0 0,1 0 0,1 0 0,43 1-1773,-30 0 178,18-1-3385,5 0-3704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1.519"/>
    </inkml:context>
    <inkml:brush xml:id="br0">
      <inkml:brushProperty name="width" value="0.025" units="cm"/>
      <inkml:brushProperty name="height" value="0.025" units="cm"/>
    </inkml:brush>
  </inkml:definitions>
  <inkml:trace contextRef="#ctx0" brushRef="#br0">138 1 14542,'0'0'9321,"-8"8"-8478,-6 8-589,0 1 0,1 1 0,1 0 0,1 1 0,1 0 0,0 0 0,1 1 0,1 1 0,1 0 0,1-1 0,1 2 0,1-1-1,-2 33 1,5-52-249,1-1-1,0 1 1,0 0-1,1 0 0,-1 0 1,0-1-1,1 1 1,-1 0-1,1 0 1,-1-1-1,1 1 0,0 0 1,0-1-1,0 1 1,0-1-1,0 1 0,0-1 1,0 0-1,0 1 1,0-1-1,1 0 1,-1 0-1,1 0 0,-1 0 1,3 2-1,0-2 9,0 0 0,0 1-1,0-2 1,0 1 0,0 0-1,0-1 1,0 0 0,0 0-1,0 0 1,0 0 0,5-2-1,4 0-4,0-1 0,-1 0-1,1-1 1,-1-1 0,1 0-1,15-10 1,-19 9-8,0-1-1,-1 0 1,16-18 0,13-10 27,-37 61-187,-15 20 124,10-34-316,1 0-1,0 0 1,1 1-1,0-1 0,-1 24 1,4-35 190,0-1 0,0 0-1,0 1 1,0-1 0,0 0 0,0 1 0,0-1 0,0 0-1,0 1 1,0-1 0,0 0 0,0 1 0,0-1 0,1 0-1,-1 0 1,0 1 0,0-1 0,0 0 0,0 1 0,1-1-1,-1 0 1,0 0 0,0 1 0,1-1 0,-1 0 0,0 0-1,0 0 1,1 1 0,-1-1 0,0 0 0,1 0 0,-1 0 0,0 0-1,0 0 1,1 0 0,-1 0 0,0 0 0,1 1 0,-1-1-1,0 0 1,1 0 0,-1 0 0,0 0 0,1-1 0,-1 1-1,1 0 1,0 0-395,11 0-7439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2.694"/>
    </inkml:context>
    <inkml:brush xml:id="br0">
      <inkml:brushProperty name="width" value="0.025" units="cm"/>
      <inkml:brushProperty name="height" value="0.025" units="cm"/>
    </inkml:brush>
  </inkml:definitions>
  <inkml:trace contextRef="#ctx0" brushRef="#br0">7 250 7495,'0'0'17030,"10"7"-16246,-1-2-614,1 0 0,0 0 0,0-1 1,0 0-1,0-1 0,15 3 0,-23-5-146,0-1 0,0 1 0,0-1 1,0 0-1,0 1 0,0-1 0,0 0 1,0 0-1,0 0 0,0 0 0,0-1 1,0 1-1,0 0 0,0-1 0,0 0 0,0 1 1,0-1-1,0 0 0,0 0 0,-1 0 1,1 0-1,0 0 0,-1-1 0,1 1 1,-1 0-1,1-1 0,-1 1 0,0-1 1,1 1-1,-1-1 0,0 0 0,0 0 1,0 1-1,0-1 0,-1 0 0,1 0 0,0 0 1,-1 0-1,1 0 0,-1 0 0,0 0 1,0 0-1,0 0 0,0 0 0,0 0 1,0 0-1,0 0 0,-1 0 0,0-3 1,1 2-23,-1 1 1,1-1 0,-1 1 0,0-1 0,0 1 0,0 0 0,0 0-1,0-1 1,-1 1 0,1 0 0,0 0 0,-1 0 0,0 0 0,1 1-1,-1-1 1,0 0 0,0 1 0,0-1 0,0 1 0,0 0 0,-1-1-1,1 1 1,0 0 0,0 0 0,-1 1 0,1-1 0,-4 0 0,3 0-41,1 1 0,-1-1 0,0 1 0,0 0 0,0 0 1,0 0-1,0 0 0,0 0 0,0 1 0,0-1 0,1 1 1,-1 0-1,0 0 0,0 0 0,1 0 0,-1 0 0,1 1 1,-1-1-1,1 1 0,-1 0 0,1 0 0,-4 4 0,0 1 19,1 0-1,0 1 0,0 0 0,1 0 0,0 0 0,0 0 0,1 1 0,0-1 0,1 1 0,0 0 0,0 0 0,1 0 0,0 0 0,0 15 1,2-22 16,-1 0 0,0 0 0,0 0 0,1 0 0,-1 0 0,1 0 1,-1 0-1,1 0 0,0 0 0,0 0 0,0-1 0,0 1 1,0 0-1,0-1 0,1 1 0,-1-1 0,0 1 0,1-1 1,-1 1-1,4 1 0,-1-1 4,0 0 0,0 0 0,0 0 1,0-1-1,0 0 0,1 1 0,-1-2 0,0 1 1,7 0-1,-3 0 9,1-1 0,-1 0 0,1-1 0,-1 0 0,1 0 0,-1-1 1,0 0-1,0 0 0,15-8 0,-8 2 12,0-2 1,-1 0-1,16-16 1,-24 21-13,-1 0-1,0-1 1,0 1 0,0-1 0,-1 0-1,0-1 1,0 1 0,-1-1 0,0 0 0,3-8-1,-8 22-113,-2 10 97,0-1 0,0 1 0,2-1 0,0 1 0,0 17 0,2-31-82,0 0-1,0-1 1,0 1-1,0-1 0,1 1 1,-1-1-1,1 1 1,0-1-1,0 1 0,-1-1 1,2 1-1,-1-1 1,0 0-1,0 1 0,1-1 1,-1 0-1,1 0 1,0 0-1,0 0 1,-1-1-1,1 1 0,0 0 1,1-1-1,-1 1 1,0-1-1,0 0 0,1 0 1,-1 0-1,0 0 1,1 0-1,-1 0 0,1-1 1,-1 1-1,1-1 1,0 1-1,-1-1 0,1 0 1,-1 0-1,1 0 1,0-1-1,-1 1 1,4-2-1,1 1-196,0-1 0,-1 0 0,1-1 0,-1 0-1,0 0 1,0 0 0,0-1 0,0 0 0,0 0 0,-1 0 0,0-1 0,6-6 0,53-65-1846,-45 52 1891,-2 0 0,0-2-1,-2 0 1,-1-1 0,-1 0-1,-1-1 1,-2 0 0,-1-1-1,7-36 1,-16 65 326,0 0 0,0 0 0,0 0 0,0 0 0,0 0 0,-1 0-1,1 0 1,0 0 0,0 0 0,0 0 0,0 0 0,0 0 0,-1 0 0,1 0 0,0 0 0,0 0-1,0 0 1,0 0 0,0 0 0,0-1 0,-1 1 0,1 0 0,0 0 0,0 0 0,0 0 0,0 0-1,0 0 1,0 0 0,0 0 0,0-1 0,-1 1 0,1 0 0,0 0 0,0 0 0,0 0 0,0 0 0,0 0-1,0-1 1,0 1 0,0 0 0,0 0 0,0 0 0,0 0 0,0 0 0,0-1 0,0 1 0,0 0-1,0 0 1,0 0 0,0 0 0,0-1 0,-13 22 861,-12 33-771,13-18 656,2 0 1,1 0-1,2 1 0,2 0 0,1 1 1,2 42-1,2-79-808,-1 0-1,1 0 1,0 0 0,0 0 0,0 0-1,1 0 1,-1 0 0,0 0 0,0 0-1,0 0 1,1 0 0,-1 0 0,0 0-1,1 0 1,-1 0 0,1-1 0,-1 1-1,1 0 1,0 0 0,-1 0 0,1-1-1,0 1 1,-1 0 0,1-1-1,0 1 1,0 0 0,0-1 0,-1 1-1,1-1 1,2 1 0,-3-1-13,1-1-1,0 1 1,0 0 0,0-1 0,-1 1-1,1-1 1,0 1 0,0-1-1,-1 1 1,1-1 0,-1 0 0,1 1-1,0-1 1,-1 0 0,1 0 0,-1 1-1,1-1 1,-1 0 0,0 0-1,1 0 1,-1 1 0,0-1 0,0 0-1,1 0 1,-1 0 0,0 0-1,0 0 1,0 0 0,0 0 0,0 1-1,0-1 1,0 0 0,-1-1 0,1-10-293,-1 1 1,0 0 0,-1 0 0,0 0 0,0 0 0,-1 0 0,-1 0 0,0 1 0,0-1 0,-1 1 0,-11-17 0,15 27 255,3 2 87,0 1 1,0-1-1,0 0 0,0 0 0,1 0 0,-1 0 0,0 0 0,1 0 0,-1 0 0,1-1 1,0 1-1,0-1 0,-1 0 0,7 2 0,-8-3-43,14 5 110,1 0 1,0-1 0,0 0 0,1-1-1,22 0 1,-34-2-12,1-1 0,0 0 1,0 0-1,-1 0 0,1-1 0,0 1 0,0-1 0,-1-1 1,1 1-1,-1-1 0,1 0 0,-1 0 0,0-1 0,0 0 0,0 0 1,0 0-1,0 0 0,7-8 0,-10 10-44,-1-1-1,0 1 1,0 0 0,0-1-1,0 1 1,0-1 0,-1 0 0,1 1-1,0-1 1,-1 1 0,1-1-1,-1 0 1,0 0 0,1-2-1,-1 3-58,0 1 0,-1-1 0,1 1 0,0-1 0,0 1-1,0-1 1,-1 1 0,1-1 0,0 1 0,0 0 0,-1-1 0,1 1-1,0-1 1,-1 1 0,1 0 0,-1-1 0,1 1 0,0 0-1,-1-1 1,1 1 0,-1 0 0,1 0 0,-1-1 0,1 1 0,-1 0-1,1 0 1,-1 0 0,1 0 0,-1 0 0,0 0 0,-2 0-20,1 0 0,-1 0 0,0 0 0,1 1 1,-1-1-1,0 1 0,1 0 0,-1 0 0,1 0 0,-1 0 0,1 0 1,-1 0-1,1 1 0,0-1 0,0 1 0,0 0 0,-4 3 1,1 1-3,0 1 1,0 0-1,0 0 1,1 0-1,0 0 1,-6 16-1,10-21 11,-1-1 1,0 0-1,1 1 0,-1-1 1,1 1-1,-1-1 0,1 0 1,0 1-1,0-1 1,0 1-1,-1-1 0,1 1 1,1 0-1,-1-1 0,0 1 1,0-1-1,1 0 0,-1 1 1,0-1-1,1 1 0,0-1 1,-1 1-1,1-1 0,0 0 1,0 0-1,-1 1 0,1-1 1,0 0-1,0 0 0,0 0 1,1 0-1,-1 0 0,0 0 1,0 0-1,0 0 0,1-1 1,-1 1-1,1 0 0,-1-1 1,0 1-1,1-1 0,-1 1 1,1-1-1,-1 0 0,3 1 1,10 0 1,-1 0 1,1-1 0,-1-1 0,1 0-1,-1-1 1,0 0 0,1-1 0,23-8 0,0-4-96,59-33 0,-90 51 334,-4 12-67,-5 29 38,2-23-126,1-20-91,0 0 1,0 1 0,0-1 0,0 0 0,0 0 0,0 1 0,1-1 0,-1 0 0,1 0 0,-1 0 0,1 0 0,-1 0 0,1 0 0,-1 0 0,1 1 0,0-2 0,0 1-1,-1 0 1,1 0 0,0 0 0,0 0 0,0 0 0,0-1 0,0 1 0,0 0 0,0-1 0,0 1 0,1-1 0,1 1 0,36 3-1947,-35-4 1557,-4 0 55,1-1 1,0 0-1,-1 0 0,1 0 0,-1 1 1,1-1-1,-1 0 0,1 0 0,-1 0 0,1 0 1,-1 0-1,0 0 0,0 0 0,1 0 0,-1 0 1,0 0-1,0 0 0,0 1 0,0-1 0,0 0 1,0 0-1,-1 0 0,1 0 0,0 0 1,0 0-1,-1 0 0,1-1 0,-1 2 276,-3-19-8155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3.038"/>
    </inkml:context>
    <inkml:brush xml:id="br0">
      <inkml:brushProperty name="width" value="0.025" units="cm"/>
      <inkml:brushProperty name="height" value="0.025" units="cm"/>
    </inkml:brush>
  </inkml:definitions>
  <inkml:trace contextRef="#ctx0" brushRef="#br0">13 0 9225,'-9'0'8680,"6"0"-5669,11 0-2595,10 2-384,6-2-448,2 0-4677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6.807"/>
    </inkml:context>
    <inkml:brush xml:id="br0">
      <inkml:brushProperty name="width" value="0.025" units="cm"/>
      <inkml:brushProperty name="height" value="0.025" units="cm"/>
      <inkml:brushProperty name="color" value="#F6630D"/>
    </inkml:brush>
  </inkml:definitions>
  <inkml:trace contextRef="#ctx0" brushRef="#br0">239 32 13645,'-13'6'-134,"-1"0"110,-13 6 154,1 1 0,-35 23 1,54-31-143,0-1 0,0 2 1,1-1-1,-1 1 1,1 0-1,1 0 0,-1 0 1,1 1-1,0 0 1,1 0-1,-1 0 0,1 1 1,1-1-1,-5 14 1,2 20-419,2 0 1,2 0 0,1 0 0,7 52 0,-5-79 391,5 48-23,3 0 0,2-1 0,3 0 0,40 104 0,-8-53 94,89 158-1,-90-193-26,4-2 0,2-2 0,4-2 0,2-3 0,117 107 0,-116-127 0,2-1-1,2-4 1,1-2-1,3-2 1,1-4-1,1-3 1,83 27-1,-40-26 11,2-5 0,2-4-1,207 14 1,354-26 63,-608-13-77,1094-76 54,-12-108-80,-1040 164 51,942-208 55,-811 163 40,-4-10 0,296-138 0,-458 179-106,-1-4 1,-3-3-1,69-53 0,-117 78 7,-1-1 1,-1-1 0,-1-1 0,0-1 0,-2 0-1,0-2 1,-2 0 0,0-1 0,-2 0 0,-1-1-1,0-1 1,13-42 0,-22 55 56,-1-1 1,-1 0-1,0 0 0,0 0 0,-2 0 1,0 0-1,0 0 0,-1 0 0,-1 0 1,0 1-1,-1-1 0,-1 0 0,0 1 1,-1 0-1,0 0 0,-12-21 0,4 14 25,-1 0 0,-1 1 0,0 1 0,-1 0 0,-1 1 0,-1 1-1,-1 1 1,0 1 0,-23-14 0,-31-15-19,-1 4 0,-156-58 0,-174-22-40,190 72-89,-1 10 0,-302-14-1,-442 36-1310,667 16 602,-587 35-342,1 43-3173,529-45-115,208-21 3245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4.043"/>
    </inkml:context>
    <inkml:brush xml:id="br0">
      <inkml:brushProperty name="width" value="0.025" units="cm"/>
      <inkml:brushProperty name="height" value="0.025" units="cm"/>
    </inkml:brush>
  </inkml:definitions>
  <inkml:trace contextRef="#ctx0" brushRef="#br0">1 1 12876,'0'0'5445,"60"8"-4131,-35 2-1,7 3-352,1 3-641,1-2-256,-1 1-576,-8-4-2435,-1-2-4997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3.771"/>
    </inkml:context>
    <inkml:brush xml:id="br0">
      <inkml:brushProperty name="width" value="0.025" units="cm"/>
      <inkml:brushProperty name="height" value="0.025" units="cm"/>
    </inkml:brush>
  </inkml:definitions>
  <inkml:trace contextRef="#ctx0" brushRef="#br0">29 0 4164,'0'0'19255,"-3"10"-18432,-4 15-344,1 0 0,1 1 1,2 0-1,-2 32 1,5-56-473,0 0 1,0 0 0,0-1 0,1 1 0,-1 0 0,0 0 0,1 0-1,-1-1 1,1 1 0,-1 0 0,1 0 0,0-1 0,0 1 0,0-1 0,0 1-1,0-1 1,0 1 0,0-1 0,0 1 0,1-1 0,-1 0 0,0 0 0,4 2-1,-2-1 14,0-1 0,1 0 0,-1 0-1,0 0 1,1 0 0,-1-1 0,1 0-1,-1 1 1,1-1 0,-1 0 0,7-1-1,2-1 25,-1 0-1,0-1 0,0-1 0,0 1 0,0-2 1,18-9-1,-12 3-20,0 0 0,-1-1 0,21-21 0,-36 32-21,-1 1 0,0-1-1,1 0 1,-1 1 0,0-1 0,1 1 0,-1-1 0,1 1-1,-1-1 1,0 1 0,1 0 0,0-1 0,-1 1 0,1 0-1,-1-1 1,1 1 0,-1 0 0,1-1 0,0 1 0,-1 0-1,1 0 1,0 0 0,-1 0 0,1 0 0,-1-1 0,1 1-1,0 0 1,-1 0 0,1 1 0,0-1 0,-1 0-1,1 0 1,0 0 0,-1 0 0,1 1 0,-1-1 0,1 0-1,0 0 1,-1 1 0,1-1 0,-1 0 0,1 1 0,-1-1-1,1 1 1,-1-1 0,1 1 0,-1-1 0,0 1 0,1-1-1,-1 1 1,0-1 0,1 1 0,0 1 0,10 44 459,-6-21-207,-4-22-215,1 0 0,-1 0 0,1 0 0,-1-1 0,1 1 0,0 0 0,0-1 0,0 1 0,0-1 0,1 0 0,-1 1 0,1-1 0,-1 0 0,1-1 0,0 1 1,-1 0-1,1-1 0,0 1 0,0-1 0,5 1 0,-2-1-15,0 0 0,0 0 1,0-1-1,0 0 1,0 0-1,0 0 1,0-1-1,0 0 1,0 0-1,9-3 0,-5 1-121,-1-1 0,1 1 0,-1-2 0,1 1 0,-1-2 0,-1 1 0,1-1 0,-1 0 0,0-1 0,0 0 0,-1 0 0,13-16 0,-30 47-2223,-4 6-1812,-3-13-3640,5-9-2837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4.116"/>
    </inkml:context>
    <inkml:brush xml:id="br0">
      <inkml:brushProperty name="width" value="0.025" units="cm"/>
      <inkml:brushProperty name="height" value="0.025" units="cm"/>
    </inkml:brush>
  </inkml:definitions>
  <inkml:trace contextRef="#ctx0" brushRef="#br0">1 0 17489,'0'0'1313</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4.979"/>
    </inkml:context>
    <inkml:brush xml:id="br0">
      <inkml:brushProperty name="width" value="0.025" units="cm"/>
      <inkml:brushProperty name="height" value="0.025" units="cm"/>
    </inkml:brush>
  </inkml:definitions>
  <inkml:trace contextRef="#ctx0" brushRef="#br0">201 244 5605,'0'0'6860,"-6"-7"-4367,-22-25 43,26 31-2356,0-1 1,1 1-1,-1 0 1,0 0-1,0 0 1,1 0-1,-1 0 1,0 0-1,0 1 1,0-1-1,0 1 1,0-1-1,0 1 1,0 0-1,0 0 1,-1-1-1,1 2 0,0-1 1,0 0-1,0 0 1,0 1-1,-2 0 1,-34 17 483,31-13-610,0 0 0,0 0-1,1 1 1,0 0 0,0 0 0,0 1-1,1-1 1,0 1 0,0 1-1,1-1 1,0 0 0,0 1 0,0 0-1,-2 10 1,6-17-48,0 0-1,0-1 0,0 1 0,1 0 1,-1 0-1,0-1 0,0 1 1,1-1-1,-1 1 0,0 0 1,1-1-1,-1 1 0,0-1 1,1 1-1,-1 0 0,1-1 0,-1 1 1,1-1-1,-1 0 0,1 1 1,-1-1-1,1 1 0,0-1 1,-1 0-1,1 1 0,0-1 1,-1 0-1,1 0 0,0 0 1,-1 1-1,1-1 0,0 0 0,-1 0 1,1 0-1,0 0 0,-1 0 1,1 0-1,0 0 0,-1-1 1,1 1-1,0 0 0,0 0 1,0-1-1,36-7 210,-15-2-186,-1-1 0,0-1 0,0 0 0,-1-2 1,-1 0-1,-1-1 0,0-1 0,0-1 0,-2-1 0,0 0 1,-2-1-1,0 0 0,0-1 0,13-29 0,-25 43 126,0 1 0,0-1 0,-1 0 0,0 1-1,0-1 1,0 0 0,-1 0 0,0-9 0,0 15-147,0-1 1,0 1 0,0 0 0,-1 0-1,1 0 1,0 0 0,0-1 0,0 1-1,-1 0 1,1 0 0,0 0 0,0 0 0,-1 0-1,1-1 1,0 1 0,0 0 0,-1 0-1,1 0 1,0 0 0,0 0 0,-1 0-1,1 0 1,0 0 0,-1 0 0,1 0-1,0 0 1,0 0 0,-1 0 0,1 0-1,0 0 1,0 1 0,-1-1 0,1 0-1,0 0 1,0 0 0,-1 0 0,1 0-1,0 1 1,0-1 0,-1 0 0,1 0-1,0 0 1,0 1 0,0-1 0,0 0-1,-1 0 1,1 1 0,0-1 0,0 0-1,0 0 1,0 1 0,0-1 0,0 1 0,-14 12 19,6 0 60,0 0 0,1 1 0,0 0 0,1 0 0,1 0 0,0 1 0,1 0 0,0 0 0,1 0 0,1 1-1,1-1 1,0 0 0,1 1 0,3 30 0,-2-43-81,0 1 0,1-1 0,-1 0 0,1 0 0,0 1 0,0-1 0,0-1 0,0 1 0,0 0-1,1 0 1,0-1 0,-1 0 0,1 1 0,0-1 0,0 0 0,0 0 0,0 0 0,0-1 0,0 1 0,1-1 0,-1 0 0,1 0 0,-1 0 0,0 0 0,1-1 0,0 1-1,-1-1 1,6 0 0,-3 0 5,-1 0-1,1 0 1,0 0-1,0-1 0,0 0 1,0 0-1,-1-1 1,1 1-1,-1-1 0,1-1 1,-1 1-1,0-1 1,1 0-1,-2 0 0,1 0 1,6-6-1,-6 4 10,-1 0 0,-1-1 0,1 1 0,-1-1 0,0 0 0,0 1 1,0-1-1,-1 0 0,0-1 0,-1 1 0,1 0 0,-1-1 0,0 1 0,0-1 0,-1 1 0,0-1 0,-2-11 0,2 18-23,0-1-1,0 0 1,-1 1 0,1-1-1,0 0 1,-1 1 0,1-1-1,-1 0 1,1 1 0,-1-1-1,1 1 1,-1-1 0,1 1-1,-1-1 1,1 1 0,-1 0-1,0-1 1,1 1 0,-1 0-1,0-1 1,1 1 0,-1 0-1,0 0 1,0-1 0,1 1-1,-1 0 1,0 0 0,1 0-1,-1 0 1,0 0 0,0 0-1,1 0 1,-1 0 0,0 1-1,0-1 1,1 0 0,-1 0-1,0 1 1,1-1 0,-1 0-1,0 1 1,1-1 0,-1 0-1,0 2 1,-29 18-138,27-17 134,0 0-1,1 0 1,-1 0 0,1 1 0,0 0 0,0-1 0,0 1 0,0 0 0,1 0 0,0 0 0,0 0 0,0 0 0,0 0 0,0 0 0,1 0 0,0 0 0,0 0 0,1 8 0,0-9-9,0 0 1,0 0-1,0 0 0,1-1 1,-1 1-1,1 0 0,0-1 1,0 1-1,0-1 1,0 1-1,1-1 0,-1 0 1,0 0-1,1 0 0,0 0 1,-1-1-1,1 1 0,0-1 1,0 1-1,0-1 1,0 0-1,0 0 0,0-1 1,5 2-1,10 1-119,0 0 0,1-1-1,-1 0 1,0-2 0,22-2 0,-30 2 187,0-2 0,0 1-1,0-1 1,0-1 0,-1 0 0,1 0 0,-1-1 0,0 0 0,0 0 0,0-1-1,7-6 1,-12 8 96,-1 0 0,0 0 0,0-1 0,0 1 0,0-1 0,-1 1 0,1-1 0,-1 0 0,0 0 0,0 0 0,-1 0 0,1 0-1,-1-1 1,0 1 0,0 0 0,0-1 0,-1 1 0,0-1 0,1 1 0,-1-1 0,-1 1 0,1 0 0,-1-1 0,0 1 0,-1-5 0,-2-4-90,0 1 0,0-1 0,-2 1 0,1 0 0,-2 1 0,1 0 1,-10-12-1,16 17-2652,11 3 885,22 5-1315,-23-1 1101,26 0-4538,7-1-4980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5.756"/>
    </inkml:context>
    <inkml:brush xml:id="br0">
      <inkml:brushProperty name="width" value="0.025" units="cm"/>
      <inkml:brushProperty name="height" value="0.025" units="cm"/>
    </inkml:brush>
  </inkml:definitions>
  <inkml:trace contextRef="#ctx0" brushRef="#br0">23 71 6790,'28'-60'12738,"-30"88"-9626,1-1-2877,-14 46 758,5-29-356,1 0 0,-3 81 0,11-123-622,1 0-1,0-1 1,0 1-1,0 0 1,0 0-1,0 0 1,0 0 0,1-1-1,-1 1 1,1 0-1,-1 0 1,1-1-1,0 1 1,-1 0 0,1-1-1,0 1 1,0-1-1,0 1 1,0-1-1,0 1 1,1-1 0,-1 0-1,0 1 1,1-1-1,-1 0 1,1 0-1,-1 0 1,1 0 0,-1 0-1,1-1 1,0 1-1,0 0 1,-1-1-1,1 1 1,0-1 0,0 1-1,0-1 1,-1 0-1,1 0 1,0 0-1,0 0 1,0 0 0,0-1-1,-1 1 1,1 0-1,0-1 1,0 1-1,-1-1 1,3-1 0,4 0 35,0-1 1,0 0-1,-1-1 0,1 0 1,-1 0-1,0-1 1,0 1-1,0-2 1,10-9-1,-6-1 99,0-1 0,-1 0-1,0 0 1,-2-1-1,0 0 1,-1 0 0,-1-1-1,0 0 1,-2 0 0,0 0-1,-1-1 1,0-37 0,-5 55-567,-5 12 231,-3 15 23,4-7 102,2 0-1,0 1 1,1 0 0,1 0 0,0 0-1,2 0 1,2 20 0,-2-34 62,0-1 0,1 0 0,-1 0 0,1 0 0,0 1 0,1-1 0,-1 0 0,1 0 0,-1-1 0,1 1 0,0 0 0,1 0 0,-1-1 0,1 1 0,-1-1 1,1 0-1,0 0 0,0 0 0,1 0 0,-1-1 0,1 1 0,-1-1 0,1 0 0,0 0 0,-1 0 0,1 0 0,0-1 0,0 1 0,1-1 0,-1 0 0,0-1 0,0 1 0,0-1 0,1 1 0,-1-1 0,0-1 0,5 1 1,-1-2 61,-1 0 1,1 0 0,-1 0-1,0-1 1,1 0 0,-1 0 0,0-1-1,-1 0 1,1 0 0,-1 0 0,0-1-1,0 0 1,0 0 0,0-1 0,-1 0-1,0 0 1,0 0 0,-1 0-1,5-10 1,2-2 111,-1 0 0,-1 0 0,-1-1 0,-1 0-1,0-1 1,4-24 0,-11 43-175,3-12-42,-1-1 0,0 0 0,-1-20 0,-1 31-41,0 0 1,-1 1 0,1-1 0,-1 0 0,1 0-1,-1 1 1,0-1 0,0 0 0,0 1 0,-3-5-1,3 6-4,0 0-1,0 0 0,0 0 0,0 0 0,0 0 0,0 1 1,0-1-1,0 0 0,0 1 0,0-1 0,0 1 0,-1-1 0,1 1 1,0-1-1,0 1 0,-1 0 0,1 0 0,0 0 0,0-1 1,-1 1-1,1 0 0,0 1 0,-1-1 0,0 0 0,-1 1-188,0 0 0,0 1 0,1-1-1,-1 0 1,1 1 0,-1-1 0,1 1-1,0 0 1,0 0 0,0 0 0,0 0-1,0 0 1,0 1 0,0-1 0,1 0 0,-1 1-1,1-1 1,0 1 0,-2 4 0,-1 2-1898,0 1 1,1 0-1,-5 21 1,7-5-5108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6.495"/>
    </inkml:context>
    <inkml:brush xml:id="br0">
      <inkml:brushProperty name="width" value="0.025" units="cm"/>
      <inkml:brushProperty name="height" value="0.025" units="cm"/>
    </inkml:brush>
  </inkml:definitions>
  <inkml:trace contextRef="#ctx0" brushRef="#br0">21 86 10410,'0'0'11675,"2"-7"-11910,1-6 50,7-27 5303,-17 55-5010,1-1 0,1 1 1,1 0-1,0 0 1,1 0-1,0 0 0,1 1 1,1-1-1,1 30 0,0-43-95,0-1-1,0 0 1,0 0 0,1 0-1,-1 0 1,0 0-1,1 1 1,-1-1-1,0 0 1,1 0-1,-1 0 1,1 0-1,0 0 1,-1 0 0,1 0-1,0 0 1,-1-1-1,1 1 1,0 0-1,0 0 1,0-1-1,0 1 1,0 0-1,0-1 1,0 1 0,0-1-1,0 1 1,0-1-1,0 1 1,0-1-1,0 0 1,1 0-1,-1 0 1,0 1-1,0-1 1,0 0 0,0 0-1,1 0 1,-1-1-1,0 1 1,0 0-1,0 0 1,0-1-1,0 1 1,0-1 0,1 0-1,5 0 53,-2-2 0,1 1 0,0-1 0,0 0 0,-1 0 1,0 0-1,7-6 0,11-13-8,-2-1 0,27-36 0,-48 58-59,0 1 1,0 0 0,1 0 0,-1 0 0,0 0-1,0 0 1,0 0 0,0 0 0,0 0 0,1 0-1,-1 0 1,0 0 0,0 0 0,0 0 0,0 0 0,0-1-1,1 1 1,-1 0 0,0 0 0,0 0 0,0 0-1,0 1 1,0-1 0,1 0 0,-1 0 0,0 0-1,0 0 1,0 0 0,0 0 0,0 0 0,1 0 0,-1 0-1,0 0 1,0 0 0,0 0 0,0 0 0,0 1-1,0-1 1,0 0 0,1 0 0,-1 0 0,0 0-1,0 0 1,0 0 0,0 1 0,0-1 0,0 0-1,0 0 1,0 0 0,0 0 0,0 0 0,0 1 0,0-1-1,0 0 1,0 0 0,0 0 0,0 0 0,0 1-1,0-1 1,0 0 0,0 0 0,0 0 0,0 0-1,0 0 1,0 1 0,3 21-180,-2 29-155,-1-48 323,0 75-78,15-93 246,-9 4-138,-1-1 0,0 0-1,-1 0 1,0-1 0,-1 1 0,-1-1-1,2-22 1,8-31-178,-12 65 121,1 0 0,0 0 0,-1 0 0,1 0 0,0 0 0,0 0 0,0 0 0,0 0 0,0 0 0,0 0 0,0 0 0,0 1 0,0-1 0,1 0 0,-1 1 0,0-1 0,0 1 0,1-1 0,-1 1 0,0 0 0,1 0 0,0-1 0,41-4-1899,-20 3-380,-19 1 1625,-1 0-1,0 0 1,0 0-1,1 0 1,-1 0-1,0-1 0,-1 1 1,1-1-1,5-3 1,5-10-6630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7.350"/>
    </inkml:context>
    <inkml:brush xml:id="br0">
      <inkml:brushProperty name="width" value="0.025" units="cm"/>
      <inkml:brushProperty name="height" value="0.025" units="cm"/>
    </inkml:brush>
  </inkml:definitions>
  <inkml:trace contextRef="#ctx0" brushRef="#br0">93 0 11531,'0'0'5450,"-1"11"-3143,-14 137 3779,-4 55-2248,14 2-3385,11-162-423,-5-39-103,-7-27-33,-4-14 77,-1-1-22,1-1 0,2 1 1,1-2-1,0-42 0,30 81-830,0 4-1703,-1 0 1,39 12-1,-41-10 885,0 0 0,0-1 0,40 3 0,-59-8 1939,-1 1-1,1 0 1,-1 0-1,0 0 1,1 0-1,-1-1 1,1 1-1,-1 0 1,0 0-1,1-1 1,-1 1-1,1 0 1,-1-1-1,0 1 1,1 0-1,-1-1 1,0 1-1,0 0 1,1-1-1,-1 1 1,0-1-1,0 1 1,0-1-1,1 1 1,-1 0-1,0-1 1,0 1-1,0-1 1,0 1-1,0-1 1,0 1-1,0-1 1,0 1-1,0-1 1,0 1-1,0-1 1,0 1-1,-1 0 1,1-1-1,0 1 1,0-1-1,0 1 1,-1-1-1,1 0-117,-1 0 0,1 1-1,0-1 1,-1 1 0,1-1-1,-1 1 1,1-1 0,-1 1 0,1-1-1,-1 1 1,1-1 0,-1 1-1,1-1 1,-1 1 0,0 0 0,1-1-1,-1 1 1,0 0 0,1 0-1,-1 0 1,0-1 0,1 1 0,-1 0-1,-1 0 1,-1 0-111,-1-1-1,0 1 1,1 0 0,-1 0-1,1 0 1,-1 1 0,0-1-1,1 1 1,-1 0 0,1 0-1,-1 0 1,1 0 0,0 1-1,0-1 1,-1 1 0,1 0-1,0 0 1,0 0 0,1 0-1,-1 1 1,0-1 0,1 1-1,-1 0 1,1 0 0,0-1 0,0 1-1,0 1 1,0-1 0,1 0-1,-1 0 1,1 1 0,0-1-1,0 1 1,0-1 0,0 1-1,1-1 1,-1 7 0,2-8-133,-1 0 1,1 0 0,0 0 0,0 0 0,0 0 0,0 0 0,1 0-1,-1 0 1,0 0 0,1-1 0,-1 1 0,1-1 0,0 1 0,0-1-1,-1 1 1,1-1 0,0 0 0,0 0 0,0 0 0,0 0 0,0 0-1,4 1 1,54 17-1159,-53-17 1391,0 0-61,23 5-158,-30-7 135,1 0 0,0 0 1,-1 1-1,1-1 0,0 0 0,-1 0 1,1 0-1,0 1 0,-1-1 0,1 0 1,0 1-1,-1-1 0,1 0 0,-1 1 0,1-1 1,-1 1-1,1-1 0,-1 1 0,1-1 1,-1 1-1,1 0 0,-1-1 0,0 1 1,1-1-1,-1 1 0,0 0 0,1 1 1,-4 0 59,1 0 0,-1 0 0,0 0 0,0 0 0,0 0 0,0 0 0,-1-1 0,1 1 0,0-1 0,-1 0 0,1 0 0,-1 0 0,1-1 0,-5 1 1,-2 1-81,7-1-220,-18 3-1296,11-5-1969,5-6-3825,4-7-3774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7.847"/>
    </inkml:context>
    <inkml:brush xml:id="br0">
      <inkml:brushProperty name="width" value="0.025" units="cm"/>
      <inkml:brushProperty name="height" value="0.025" units="cm"/>
    </inkml:brush>
  </inkml:definitions>
  <inkml:trace contextRef="#ctx0" brushRef="#br0">22 316 13741,'0'0'4068,"-2"9"-2771,-1 0-782,-11 57 1038,13-63-1534,1-1-1,-1 1 0,1-1 1,0 1-1,-1-1 1,1 1-1,0-1 0,1 0 1,-1 1-1,0-1 0,1 1 1,0-1-1,-1 1 0,1-1 1,0 0-1,0 1 1,0-1-1,0 0 0,1 0 1,-1 0-1,1 0 0,-1 0 1,4 3-1,-3-5-22,0 1 1,0 0-1,0-1 0,0 1 1,1-1-1,-1 1 0,0-1 1,0 0-1,1 0 0,-1 0 0,0 0 1,0 0-1,1-1 0,-1 1 1,0-1-1,0 0 0,0 1 1,0-1-1,0 0 0,0 0 1,0 0-1,0 0 0,0-1 0,0 1 1,0-1-1,-1 1 0,1-1 1,0 1-1,1-4 0,7-6 24,-1-1-1,-1 1 0,10-20 1,-13 23-19,8-15-2,-1-1 0,-1 0 0,-1-1 0,-1 0 0,-1-1 0,-1 1 0,-2-2 0,0 1 0,-2 0 0,0-44 0,-2 68-9,-1-1-1,0 1 0,0 0 1,-1-1-1,1 1 0,0 0 1,-1 0-1,1 0 0,-1-1 1,0 1-1,1 0 0,-1 0 1,0 0-1,-1 0 1,1 0-1,-3-3 0,3 4 3,0 0-1,0 1 1,0-1-1,0 0 1,0 1-1,0-1 1,-1 1-1,1 0 1,0-1-1,0 1 1,-1 0-1,1 0 1,0 0 0,0 0-1,-1 0 1,1 0-1,0 0 1,0 0-1,-1 0 1,1 1-1,-2 0 1,-3 1 4,1 1 0,-1-1 0,1 1-1,0 1 1,0-1 0,0 1 0,1-1 0,-1 1 0,1 1 0,0-1 0,-4 6 0,-6 9 385,2-1 0,-20 40 0,29-52-304,0 1 1,1 0 0,0-1 0,0 1-1,0 0 1,1 0 0,0 0 0,0 0 0,1 0-1,0 1 1,0-1 0,1 0 0,2 11-1,-3-16-69,1-1-1,-1 1 1,1 0-1,0-1 1,0 1 0,-1-1-1,1 1 1,0-1-1,0 0 1,0 1-1,1-1 1,-1 0-1,0 0 1,0 1-1,1-1 1,-1 0-1,1-1 1,-1 1-1,0 0 1,1 0-1,0 0 1,-1-1-1,1 1 1,2 0-1,46 1 22,-2-1-124,-46 0 87,-1-1 0,1 1 0,-1-1 0,1 1 0,-1-1 1,1 1-1,-1 0 0,1-1 0,-1 1 0,0 0 0,1 0 0,-1 0 0,0 0 0,0 0 0,0 1 0,0-1 0,0 0 0,0 0 0,0 1 0,0-1 0,0 1 0,-1-1 0,2 3 0,0 5 20,-1 1 0,1-1 0,-2 0 0,1 1 0,-1-1 0,-2 13 0,2 33-1468,0-55 1303,0 1-1,0-1 1,1 0-1,-1 1 1,0-1-1,0 0 1,0 0-1,1 1 1,-1-1-1,0 0 1,1 0-1,-1 0 1,0 1-1,0-1 1,1 0-1,-1 0 1,0 0-1,1 0 1,-1 1-1,0-1 1,1 0-1,-1 0 1,0 0-1,1 0 1,-1 0-1,0 0 1,1 0-1,-1 0 1,0 0-1,1 0 1,-1 0-1,0 0 1,1-1-1,-1 1 1,2 0-1159,11 0-4853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8.807"/>
    </inkml:context>
    <inkml:brush xml:id="br0">
      <inkml:brushProperty name="width" value="0.025" units="cm"/>
      <inkml:brushProperty name="height" value="0.025" units="cm"/>
    </inkml:brush>
  </inkml:definitions>
  <inkml:trace contextRef="#ctx0" brushRef="#br0">67 220 6726,'0'0'15145,"-9"10"-14349,7-8-776,-7 8 247,1 0 1,0 0-1,-9 18 0,15-25-217,0-1 0,1 1-1,-1 0 1,1 0 0,0 0 0,0 0 0,0 1-1,0-1 1,1 0 0,-1 0 0,1 0 0,0 1 0,-1-1-1,2 0 1,-1 0 0,0 1 0,1-1 0,-1 0 0,1 0-1,0 0 1,0 0 0,0 0 0,3 5 0,-3-7-36,0 0 1,0 0-1,0 0 1,0 0-1,0 0 1,0 0-1,0 0 1,0 0 0,0-1-1,0 1 1,0 0-1,1-1 1,-1 1-1,0-1 1,0 1-1,1-1 1,-1 0-1,0 0 1,1 1 0,-1-1-1,0 0 1,1 0-1,-1 0 1,0 0-1,1-1 1,-1 1-1,0 0 1,1 0-1,-1-1 1,0 1-1,1-1 1,-1 1 0,0-1-1,0 0 1,0 1-1,0-1 1,1 0-1,-1 0 1,1-1-1,2-1 14,0-1-1,0 0 0,0 1 1,0-2-1,-1 1 0,0 0 0,0-1 1,5-7-1,-4 2-140,1 0 1,-1 0-1,-1-1 0,0 1 0,0-1 0,-1 0 1,2-21-1,-24 55-426,19-20 578,-1 1 0,1-1 0,0 1 1,0-1-1,0 1 0,1-1 1,-1 1-1,1 0 0,0 0 0,0-1 1,0 1-1,0 0 0,1-1 0,-1 1 1,1 0-1,2 6 0,-2-8-21,1-1-1,-1 1 1,1 0-1,-1-1 0,1 1 1,0-1-1,0 0 1,0 1-1,-1-1 1,1 0-1,0 0 0,0 0 1,0-1-1,1 1 1,-1 0-1,0-1 1,0 1-1,0-1 0,0 0 1,1 0-1,-1 0 1,0 0-1,0 0 1,0 0-1,1 0 0,-1-1 1,0 1-1,0-1 1,4-1-1,2-1 9,0-1-1,-1 1 0,0-1 1,1 0-1,-1-1 1,-1 0-1,1 0 0,-1 0 1,0-1-1,0 0 1,5-7-1,2-2-26,0-1-1,-2 0 1,16-28-1,-22 34-358,0-1 0,-1 1 0,0-1 0,-1 0 0,0 0 0,0 0 0,-1 0 0,1-23 0,-15 39-281,5 4 662,0 0 0,0 0-1,1 1 1,0-1 0,1 1 0,-8 19-1,-20 69 785,30-85-712,0 0-1,1 0 1,0 1-1,1-1 1,1 24 0,0-36-73,0 0 0,0 0 0,1-1 0,-1 1 0,0 0 1,0 0-1,0 0 0,1-1 0,-1 1 0,1 0 1,-1-1-1,0 1 0,1 0 0,-1-1 0,1 1 0,-1 0 1,1-1-1,0 1 0,-1-1 0,1 1 0,0-1 1,-1 1-1,1-1 0,0 1 0,0-1 0,-1 0 0,1 1 1,0-1-1,0 0 0,-1 0 0,1 0 0,0 0 1,0 1-1,0-1 0,0 0 0,-1 0 0,1-1 0,0 1 1,0 0-1,0 0 0,-1 0 0,1 0 0,0-1 1,0 1-1,0 0 0,-1-1 0,2 0 0,3-1 111,-1 0 1,0 0-1,1 0 0,-1 0 0,0-1 0,0 1 0,4-6 0,8-8-52,-2-1 0,0-1 0,-1 0 0,-1-1 0,0 0 0,-2-1 0,0 0 0,-1-1 0,-1 0 1,-1-1-1,-1 1 0,-1-1 0,-1 0 0,2-38 0,-9 55-330,-5 13 122,-4 13 39,4 2 143,1 0 1,1 0-1,2 1 0,0-1 1,-1 34-1,4-41 62,2 1 0,-1 0 0,2-1 0,0 0 1,1 1-1,1-1 0,0 0 0,11 24 0,-12-32-88,-3-6-15,1 0 1,0 1-1,0-1 1,-1 1-1,2-1 0,-1 0 1,0 0-1,0 0 1,1 1-1,-1-1 1,1 0-1,0-1 0,-1 1 1,4 2-1,-12-33-119,-6 2-578,-1 2 0,-22-32 0,20 35 414,2 0 0,1-1 0,-14-34 1,26 57 275,1-1 0,0 1 1,0-1-1,-1 0 0,1 1 1,0-1-1,0 1 1,0-1-1,0 0 0,0 1 1,0-1-1,0 1 0,0-1 1,0 0-1,0 1 1,0-1-1,0 1 0,0-1 1,0 0-1,1 1 0,-1-1 1,0 1-1,0-1 1,1 1-1,-1-1 0,0 1 1,1-1-1,-1 1 0,1-1 1,-1 1-1,0-1 1,1 1-1,0-1 0,25-3 151,39 16 11,-56-10-165,14 5 194,2 0-1427,-10-5-8571,-21-2 524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9.164"/>
    </inkml:context>
    <inkml:brush xml:id="br0">
      <inkml:brushProperty name="width" value="0.025" units="cm"/>
      <inkml:brushProperty name="height" value="0.025" units="cm"/>
    </inkml:brush>
  </inkml:definitions>
  <inkml:trace contextRef="#ctx0" brushRef="#br0">6 1 18770,'-6'8'192,"6"-5"545,0 2 320,11 1-769,-2 1-192,0-2-1633,-4-1-5350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9.558"/>
    </inkml:context>
    <inkml:brush xml:id="br0">
      <inkml:brushProperty name="width" value="0.025" units="cm"/>
      <inkml:brushProperty name="height" value="0.025" units="cm"/>
    </inkml:brush>
  </inkml:definitions>
  <inkml:trace contextRef="#ctx0" brushRef="#br0">1 329 4676,'0'0'7869,"10"2"-5344,14 3-1758,1-2 0,0-1-1,0 0 1,0-2 0,0-1-1,49-9 1,163-44 1106,-144 30-1169,177-45 740,141-33-456,4 31-762,-320 63 184,1 5-1,-1 4 0,1 4 0,-1 4 1,116 27-1,-176-28-239,-3-1 212,-28-7-2886,-14-3-3231,-15-6-1798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4.374"/>
    </inkml:context>
    <inkml:brush xml:id="br0">
      <inkml:brushProperty name="width" value="0.025" units="cm"/>
      <inkml:brushProperty name="height" value="0.025" units="cm"/>
    </inkml:brush>
  </inkml:definitions>
  <inkml:trace contextRef="#ctx0" brushRef="#br0">81 0 11082,'0'0'11462,"6"8"-11110,-4-5-309,1 0-1,-1 0 1,0 0 0,0 0-1,0 1 1,-1-1-1,1 0 1,-1 1-1,0-1 1,0 1-1,0 0 1,0-1-1,0 1 1,-1 0 0,0-1-1,0 1 1,0 0-1,0 0 1,0-1-1,-1 1 1,0 0-1,0-1 1,0 1-1,0-1 1,0 1 0,-1-1-1,1 1 1,-1-1-1,0 0 1,0 0-1,0 0 1,-4 4-1,-78 84 2046,84-91-2083,0 0 0,0 0-1,-1 1 1,1-1 0,0 0 0,0 0 0,0 0 0,0 0 0,0 1 0,0-1 0,0 0 0,0 0 0,0 0 0,0 0 0,0 1 0,0-1 0,0 0 0,0 0 0,0 0-1,0 0 1,0 1 0,0-1 0,0 0 0,0 0 0,0 0 0,0 0 0,0 1 0,0-1 0,0 0 0,0 0 0,0 0 0,0 0 0,0 0 0,1 1 0,-1-1 0,0 0-1,0 0 1,0 0 0,0 0 0,0 0 0,0 0 0,1 1 0,-1-1 0,0 0 0,0 0 0,0 0 0,0 0 0,1 0 0,-1 0 0,0 0 0,0 0 0,17 3 158,18-5-12,-14-2-439,0 0 0,0-2 0,21-8 0,21-19-5916,-38 14-523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43.202"/>
    </inkml:context>
    <inkml:brush xml:id="br0">
      <inkml:brushProperty name="width" value="0.025" units="cm"/>
      <inkml:brushProperty name="height" value="0.025" units="cm"/>
    </inkml:brush>
  </inkml:definitions>
  <inkml:trace contextRef="#ctx0" brushRef="#br0">4 1 4676,'0'0'13133,"0"9"-12759,-1 60 550,-1-24-150,1-1 0,3 0 0,2 1 0,13 62-1,-17-107-713,0 1 0,0 0 0,0 0 0,0-1 0,0 1-1,0 0 1,0 0 0,0-1 0,1 1 0,-1 0-1,0-1 1,1 1 0,-1 0 0,0-1 0,1 1 0,-1 0-1,1-1 1,-1 1 0,1-1 0,-1 1 0,1-1-1,0 1 1,-1-1 0,1 1 0,0-1 0,0 1 0,8-16 1265,1-35-415,-10 48-981,3-30 127,-1-53 0,-3 60-156,1 0 0,1-1 0,8-41 0,-9 66 89,0-1 0,1 1 1,-1 0-1,0-1 0,0 1 0,1 0 1,-1-1-1,1 1 0,-1 0 1,1 0-1,-1 0 0,1-1 1,0 1-1,0 0 0,-1 0 0,1 0 1,0 0-1,0 0 0,0 0 1,0 0-1,0 1 0,0-1 1,1 0-1,-1 0 0,0 1 0,0-1 1,1 1-1,-1-1 0,0 1 1,0 0-1,1-1 0,-1 1 1,0 0-1,1 0 0,-1 0 0,0 0 1,1 0-1,-1 0 0,0 0 1,1 1-1,2 0 0,-2 0-7,0 0 0,0 0 0,0 0 0,-1 1 0,1-1 0,0 1-1,0-1 1,-1 1 0,1-1 0,-1 1 0,0 0 0,1 0 0,-1 0 0,0 0 0,0 0-1,0 0 1,0 0 0,0 1 0,-1-1 0,1 0 0,-1 0 0,1 0 0,-1 1 0,0 2 0,0-1 17,0 0 1,-1 0-1,1 0 1,-1 0-1,0-1 1,0 1-1,-1 0 1,1-1 0,-1 1-1,1-1 1,-1 1-1,0-1 1,-1 0-1,1 0 1,0 0 0,-1 0-1,0 0 1,1 0-1,-1-1 1,0 1-1,-1-1 1,1 0 0,0 0-1,-1 0 1,1 0-1,-1-1 1,1 1-1,-1-1 1,0 0 0,0 0-1,1 0 1,-1-1-1,0 1 1,0-1-1,0 0 1,-5-1 0,8 1-128,1 0 1,-1 0 0,0 0 0,1 0 0,-1 0 0,0 0 0,1 0 0,-1 0 0,0 0 0,1-1 0,-1 1 0,0 0 0,1-1 0,-1 1 0,1 0-1,-1-1 1,1 1 0,-1 0 0,1-1 0,-1 1 0,1-1 0,-1 1 0,1-1 0,-1 0 0,1 1 0,0-1 0,-1 1 0,1-1 0,0 1 0,0-1-1,-1 0 1,1 1 0,0-1 0,0-1 0,1-16-6369,3 5 1691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43.889"/>
    </inkml:context>
    <inkml:brush xml:id="br0">
      <inkml:brushProperty name="width" value="0.025" units="cm"/>
      <inkml:brushProperty name="height" value="0.025" units="cm"/>
    </inkml:brush>
  </inkml:definitions>
  <inkml:trace contextRef="#ctx0" brushRef="#br0">93 92 6054,'0'0'11894,"-3"-6"-11104,2 4-726,0 0 1,0 1-1,-1-1 0,1 1 1,0-1-1,0 1 1,-1-1-1,1 1 1,-1 0-1,1 0 0,-1 0 1,0 0-1,1 0 1,-1 0-1,0 0 1,0 0-1,0 1 0,1-1 1,-1 1-1,0-1 1,-2 1-1,1 0 44,1 1 1,-1-1-1,1 1 0,-1 0 0,1 0 0,-1 0 0,1 0 0,0 1 1,0-1-1,0 0 0,0 1 0,0 0 0,0-1 0,0 1 1,0 0-1,0 0 0,1 0 0,-1 0 0,1 1 0,-2 1 1,-6 16 1469,23-26-885,25-27-477,-38 32-224,1-1 0,0 0 0,0 0 0,-1 0 0,1 1 0,0-1 0,0 1 0,1 0 0,-1 0 0,0-1-1,0 1 1,0 1 0,1-1 0,-1 0 0,1 0 0,-1 1 0,0 0 0,1-1 0,2 1 0,-3 1 1,-1 0 1,1 0-1,-1 0 0,0 0 1,0 0-1,1 1 0,-1-1 1,0 0-1,0 1 1,0-1-1,0 0 0,-1 1 1,1-1-1,0 1 0,0 0 1,-1-1-1,1 1 1,-1 0-1,0-1 0,1 1 1,-1 0-1,0-1 0,0 1 1,0 0-1,0-1 1,-1 1-1,1 3 0,-3 18 247,3-15 115,9-21-160,-4 4-186,1-1-1,-1-1 0,-1 1 1,0 0-1,0-1 0,-1 0 0,-1 0 1,3-20-1,-1 35-191,1-1 1,-1 1-1,1-1 0,-1 0 1,1 0-1,0 0 0,0-1 1,10 4-1,16 0-4842,-12-12-4924,-14-1 6772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44.391"/>
    </inkml:context>
    <inkml:brush xml:id="br0">
      <inkml:brushProperty name="width" value="0.025" units="cm"/>
      <inkml:brushProperty name="height" value="0.025" units="cm"/>
    </inkml:brush>
  </inkml:definitions>
  <inkml:trace contextRef="#ctx0" brushRef="#br0">49 1 4292,'0'0'13746,"-29"14"-11829,29-14-1879,-1 0 1,0 0-1,0 1 0,0-1 1,0 0-1,0 0 0,0 1 0,0-1 1,0 0-1,0 1 0,1-1 1,-1 1-1,0-1 0,0 1 1,0 0-1,1-1 0,-1 1 1,0 0-1,1-1 0,-1 1 1,1 0-1,-1 0 0,0 1 1,1-2-35,1 1 0,-1-1 1,0 1-1,1 0 0,-1-1 1,1 1-1,-1-1 0,1 1 1,-1-1-1,1 1 0,-1-1 0,1 0 1,-1 1-1,1-1 0,0 0 1,-1 1-1,1-1 0,0 0 1,-1 0-1,1 1 0,0-1 1,-1 0-1,1 0 0,0 0 1,-1 0-1,1 0 0,0 0 1,0 0-1,-1 0 0,1 0 1,0 0-1,0-1 0,3 1 13,-1 0-1,0 0 1,1-1-1,-1 1 1,1-1-1,-1 0 1,0 0-1,1 0 1,-1 0-1,0-1 1,0 1-1,0-1 1,0 0-1,0 0 1,0 0-1,-1 0 1,1 0-1,-1-1 1,1 1-1,-1-1 1,3-4-1,-8 49 262,1-35-131,1-1 0,0 1-1,0-1 1,1 1 0,0 13 0,0-20-130,0 1 1,0 0-1,1 0 1,-1 0-1,0 0 1,0 0-1,1 0 1,-1 0-1,0-1 1,1 1-1,-1 0 1,1 0-1,-1 0 1,1-1-1,-1 1 0,1 0 1,-1-1-1,1 1 1,0 0-1,1 0 1,-1-1-9,0 0 0,0 0 0,0 0 0,0 0 0,1 0 0,-1 0 1,0 0-1,0 0 0,0-1 0,0 1 0,0 0 0,0-1 0,0 1 0,0-1 0,0 1 0,0-1 1,0 0-1,0 1 0,0-1 0,0 0 0,0 0 0,0 0 0,1-1 6,0 0 0,-1 0 0,1 0 0,-1 0 0,1 0 0,-1 0 0,0 0 0,0-1 0,0 1 0,0 0 0,-1-1 0,1 1 0,-1-1-1,1-3 1,-2 6-34,0 1 0,-1-1-1,1 1 1,0-1 0,-1 1-1,1-1 1,0 1 0,0 0-1,-1 0 1,1 0 0,0-1-1,0 1 1,0 0 0,0 0-1,-1 2 1,1 2-415,-1 0-1,1 1 1,-1-1 0,2 1-1,-1-1 1,1 1 0,-1-1 0,2 11-1,-1-2-4064,0 0-2500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09.135"/>
    </inkml:context>
    <inkml:brush xml:id="br0">
      <inkml:brushProperty name="width" value="0.025" units="cm"/>
      <inkml:brushProperty name="height" value="0.025" units="cm"/>
    </inkml:brush>
  </inkml:definitions>
  <inkml:trace contextRef="#ctx0" brushRef="#br0">71 136 4420,'0'0'5723,"-8"0"-2643,-4-2-1970,-12 0 440,0 4 2223,24-2-3723,1 0 1,-1 0-1,0 0 1,0 1-1,0-1 0,0 0 1,0 0-1,0 0 1,0 0-1,1 0 0,-1 0 1,0 1-1,0-1 1,0 0-1,0 0 0,0 0 1,0 0-1,0 0 1,0 1-1,0-1 1,0 0-1,0 0 0,0 0 1,0 0-1,0 1 1,0-1-1,0 0 0,0 0 1,0 0-1,0 0 1,0 0-1,0 1 0,0-1 1,0 0-1,0 0 1,-1 0-1,1 0 1,0 0-1,0 1 0,0-1 1,0 0-1,0 0 1,0 0-1,0 0 0,0 0 1,-1 0-1,1 0 1,0 0-1,0 0 0,0 1 1,0-1-1,0 0 1,-1 0-1,1 0 1,0 0-1,0 0 0,0 0 1,0 0-1,-1 0 1,1 0-1,0 0 0,0 0 1,0 0-1,0 0 1,0 0-1,-1 0 0,1 0 1,15 5 994,27-5-269,0-1 0,0-2 0,-1-2 0,72-17-1,27-19-1949,-10-8-3410,-130 49 4570,15-8-3542,-15 7 3370,1 1-1,-1 0 1,0 0-1,0 0 1,0-1-1,0 1 1,0 0-1,0 0 1,1 0-1,-1-1 1,0 1-1,0 0 1,0 0 0,0-1-1,0 1 1,0 0-1,0 0 1,0-1-1,0 1 1,0 0-1,0 0 1,0-1-1,0 1 1,0 0-1,0 0 1,0-1-1,-1 1 1,1 0-1,0 0 1,0-1 0,0 1-1,0 0 1,0 0-1,-1 0 1,1 0-1,0-1 1,0 1-1,0 0 1,-1 0-1,-11-7-7126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09.466"/>
    </inkml:context>
    <inkml:brush xml:id="br0">
      <inkml:brushProperty name="width" value="0.025" units="cm"/>
      <inkml:brushProperty name="height" value="0.025" units="cm"/>
    </inkml:brush>
  </inkml:definitions>
  <inkml:trace contextRef="#ctx0" brushRef="#br0">503 13 5701,'0'0'11131,"-8"-3"-9119,-26-7-997,32 11-954,0-1 0,1 1-1,-1 0 1,0 0 0,1 0 0,-1 0 0,1 0 0,-1 0 0,1 0 0,-1 0 0,1 0 0,0 1-1,0-1 1,0 0 0,0 1 0,0-1 0,0 1 0,0 0 0,0-1 0,0 1 0,1 0 0,-1-1-1,0 3 1,-3 5 58,-12 14 84,-1 0 0,-2-1 1,0-1-1,-35 29 0,-94 62 1022,54-44-66,90-64-1118,-1-1-4,0 0 0,1 0-1,-1 1 1,1 0 0,0 0 0,0 0-1,0 0 1,1 0 0,-1 1 0,1 0-1,0 0 1,1 0 0,-3 5 0,5-9-40,0 0 1,0 0-1,0 0 1,0 0-1,0 0 1,1-1-1,-1 1 1,0 0-1,0 0 1,1 0-1,-1 0 0,1-1 1,-1 1-1,0 0 1,1 0-1,0-1 1,-1 1-1,1 0 1,-1-1-1,1 1 1,0-1-1,-1 1 1,1-1-1,0 1 1,0-1-1,-1 1 1,1-1-1,0 0 1,0 1-1,0-1 1,0 0-1,-1 0 1,1 0-1,0 1 1,0-1-1,0 0 1,1 0-1,43 3 81,-36-3-55,315 0-406,-186-9-6489,-95 3-703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0.339"/>
    </inkml:context>
    <inkml:brush xml:id="br0">
      <inkml:brushProperty name="width" value="0.025" units="cm"/>
      <inkml:brushProperty name="height" value="0.025" units="cm"/>
    </inkml:brush>
  </inkml:definitions>
  <inkml:trace contextRef="#ctx0" brushRef="#br0">338 112 8392,'0'0'7303,"2"-11"-4500,1-37-1186,-2 46-1517,-1 0 0,0 0 0,-1 0 0,1 0 0,0 1 0,0-1 0,-1 0 0,1 0 0,-1 0 0,0 0 0,1 0 0,-1 1 0,0-1 0,0 0 0,0 1 0,0-1-1,-1 0 1,1 1 0,0-1 0,-1 1 0,1 0 0,-1 0 0,1-1 0,-1 1 0,1 0 0,-1 0 0,0 0 0,0 1 0,0-1 0,1 0 0,-3 0 0,-4-1 91,-1 1 1,1 0-1,0 0 1,-1 1-1,-12 1 1,11-1-88,-3 2-55,1-1 0,0 2 1,-1 0-1,1 0 0,0 1 0,0 0 0,1 1 0,0 1 0,-1 0 0,2 0 0,-1 1 1,1 1-1,0-1 0,1 2 0,-1-1 0,2 1 0,-1 1 0,1 0 0,-12 20 1,18-29-49,1 1 1,0 0 0,0 0 0,0 0-1,0 0 1,0 1 0,1-1 0,-1 0-1,1 0 1,-1 0 0,1 1 0,0-1 0,0 0-1,0 0 1,0 1 0,0-1 0,0 0-1,1 0 1,-1 1 0,1-1 0,-1 0 0,1 0-1,0 0 1,0 0 0,0 0 0,0 0-1,0 0 1,1 0 0,-1 0 0,1 0-1,-1-1 1,1 1 0,-1-1 0,1 1 0,0-1-1,3 3 1,7 1-13,-1 0-1,1 0 0,0-1 1,0-1-1,20 4 1,1 0-108,-24-5 57,0 1 0,0 0 1,0 1-1,0-1 0,0 2 1,-1-1-1,0 1 0,15 12 1,-21-15 58,1 0 1,-1 1-1,0-1 1,0 1-1,0 0 1,0 0-1,-1 0 1,1 0-1,-1 0 1,1 0-1,-1 0 1,0 0-1,-1 0 1,1 1-1,0-1 1,-1 0-1,0 1 1,1-1-1,-1 0 1,-1 1-1,1-1 1,0 0-1,-1 1 1,0-1-1,0 0 1,0 0-1,0 1 1,0-1-1,-3 4 1,1-1 83,0-1 0,-1 1 1,0-1-1,0 1 0,0-1 0,-1 0 0,0-1 1,0 1-1,0-1 0,0 0 0,-1 0 1,1-1-1,-1 1 0,0-1 0,0-1 1,0 1-1,-1-1 0,1 0 0,0 0 1,-1-1-1,0 0 0,-11 1 0,17-2-166,-1-1 0,1 1 0,0 0 0,-1 0 0,1-1 0,0 1 0,-1-1 1,1 1-1,0-1 0,-1 0 0,1 1 0,0-1 0,0 0 0,0 0 0,0 0 0,0 0 0,0 0 0,0 0 0,0 0 0,0 0 0,0 0 0,1 0 0,-1-1 0,0 1 0,1 0 0,-1-1 0,1 1 0,-1 0 0,0-3 0,-1-44-7284,6 16-858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0.686"/>
    </inkml:context>
    <inkml:brush xml:id="br0">
      <inkml:brushProperty name="width" value="0.025" units="cm"/>
      <inkml:brushProperty name="height" value="0.025" units="cm"/>
    </inkml:brush>
  </inkml:definitions>
  <inkml:trace contextRef="#ctx0" brushRef="#br0">25 122 11339,'0'0'6795,"9"-3"-4243,-6 3-2392,1-1 1,-1 0-1,0-1 0,1 1 0,-1-1 0,0 1 0,0-1 0,0 0 1,0 0-1,0 0 0,0-1 0,-1 1 0,1-1 0,-1 1 1,0-1-1,0 0 0,0 0 0,0 0 0,0 0 0,0 0 0,-1-1 1,0 1-1,1 0 0,-1-1 0,-1 1 0,2-5 0,0-31 682,-2 39-828,0-1 1,0 1-1,0-1 0,0 1 1,0 0-1,0-1 0,0 1 1,-1-1-1,1 1 1,0-1-1,0 1 0,-1-1 1,1 1-1,0 0 1,0-1-1,-1 1 0,1 0 1,0-1-1,-1 1 0,1 0 1,-1-1-1,1 1 1,0 0-1,-1 0 0,1-1 1,-1 1-1,0 0-15,0 0 1,0 1-1,0-1 0,-1 0 1,1 0-1,0 1 0,0-1 1,1 1-1,-1-1 0,0 1 0,0 0 1,0-1-1,0 1 0,0 0 1,0-1-1,1 1 0,-2 2 0,-7 8-11,0 1 0,2 0 0,-1 1 0,1 0 0,1 0 0,0 1 0,1-1 0,1 1 0,0 0 0,1 1 0,0-1 0,1 0 0,1 1 0,0 0 0,2 22 0,0-35 6,-1 0 0,1 0-1,0 0 1,-1 0 0,1-1-1,0 1 1,0 0 0,1 0-1,-1 0 1,0-1 0,1 1-1,-1-1 1,1 1 0,-1-1 0,1 1-1,-1-1 1,1 0 0,0 0-1,0 0 1,0 0 0,0 0-1,0 0 1,0 0 0,0-1-1,0 1 1,0-1 0,0 0-1,0 1 1,0-1 0,0 0-1,0 0 1,0 0 0,1-1-1,1 1 1,4-1-228,0 0 0,0 0 0,0 0 0,0-1 0,0-1 1,0 1-1,13-7 0,-8 1-1085,-1 0 0,1-1 1,-1-1-1,15-16 1,8-13-5590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1.019"/>
    </inkml:context>
    <inkml:brush xml:id="br0">
      <inkml:brushProperty name="width" value="0.025" units="cm"/>
      <inkml:brushProperty name="height" value="0.025" units="cm"/>
    </inkml:brush>
  </inkml:definitions>
  <inkml:trace contextRef="#ctx0" brushRef="#br0">65 1 1473,'0'0'17163,"-7"10"-15433,0 1-1306,0 0 1,0 0-1,1 0 1,1 1-1,0 0 0,1 0 1,0 1-1,0-1 1,-2 22-1,5-23-402,0-1-1,0 1 1,1-1 0,0 0 0,1 1-1,0-1 1,1 1 0,0-1 0,1 0-1,0 0 1,0 0 0,1-1 0,8 15-1,-11-23-16,0 1-1,0-1 0,0 0 0,0 1 1,0-1-1,0 0 0,0 0 0,1 0 1,-1 0-1,0 0 0,1 0 1,-1 0-1,1 0 0,-1-1 0,1 1 1,-1-1-1,1 1 0,-1-1 1,1 1-1,0-1 0,-1 0 0,1 0 1,0 0-1,2 0 0,-1-1 13,0 0 0,1 0 0,-1 0 0,0 0 1,0-1-1,0 1 0,0-1 0,0 0 0,0 0 0,0 0 0,2-3 0,4-4-85,0 0 0,-1-1 0,0 0 0,0 0 0,7-16 0,-4 8-353,-8 13 101,0 0 0,0 0 0,0 0 1,0-1-1,-1 1 0,0-1 0,0 0 1,1-8-1,-3 12-812,-11 38-624,9-31 1699,-30 80 114,29-77 6,1 1 0,0-1-1,0 0 1,1 1 0,1 0 0,-1-1 0,1 1 0,2 11 0,-2-18-102,1 0-1,0 0 1,-1 0 0,1 0 0,0 0 0,0 0-1,0-1 1,1 1 0,-1 0 0,0-1-1,1 1 1,-1-1 0,1 1 0,-1-1 0,1 0-1,0 0 1,0 0 0,-1 0 0,1 0-1,0 0 1,0 0 0,0 0 0,0-1 0,0 1-1,0-1 1,0 1 0,0-1 0,0 0-1,0 0 1,3 0 0,-2 0-190,1 0 0,-1 0 0,1 0 0,-1-1 0,0 1 0,1-1 0,-1 0 0,0 0 0,0 0 0,1-1 0,-1 1 0,0-1 0,0 1 0,0-1 0,-1 0-1,1 0 1,4-5 0,7-12-4949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1.679"/>
    </inkml:context>
    <inkml:brush xml:id="br0">
      <inkml:brushProperty name="width" value="0.025" units="cm"/>
      <inkml:brushProperty name="height" value="0.025" units="cm"/>
    </inkml:brush>
  </inkml:definitions>
  <inkml:trace contextRef="#ctx0" brushRef="#br0">8 1 13453,'0'0'3715,"-2"12"-2140,-2 56-406,3 0 0,2 0 0,12 68 0,-12-115-1393,-1-17 60,0 1 1,1 0-1,-1-1 1,1 1 0,0 0-1,0-1 1,2 6-1,-1-73-941,-2-13-539,26 76 1532,-4-1-675,1-2 0,24-4 1,-26 2-851,1 2 0,26 0 0,-44 18 8128,-4 29-4754,0-36-1023,0-8-694,1 0-1,-1 0 1,1 0-1,0 0 1,-1 0 0,1 0-1,-1 0 1,1 0 0,-1 0-1,1 0 1,-1 0 0,1-1-1,-1 1 1,1 0 0,-1 0-1,1 0 1,-1-1 0,1 1-1,-1 0 1,0-1-1,1 1 1,-1 0 0,1-1-1,-1 1 1,0 0 0,1-1-1,-1 1 1,0-1 0,0 1-1,1-1 1,-1 0 0,16-15 424,-11 8-423,0 1 1,-1-1-1,0-1 0,0 1 1,-1 0-1,0-1 0,3-12 1,-4 19 152,-1 1 1,1 1-1,0-1 1,0 0-1,0 0 1,0 1-1,0-1 1,0 1-1,0-1 1,0 1-1,0 0 1,0 0-1,0 0 1,0 0-1,3 1 1,2-1 177,22-2-156,0-1 0,43-9 0,-56 7-2082,1 0 0,-1 0 0,18-11 0,10-7-10958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2.589"/>
    </inkml:context>
    <inkml:brush xml:id="br0">
      <inkml:brushProperty name="width" value="0.025" units="cm"/>
      <inkml:brushProperty name="height" value="0.025" units="cm"/>
    </inkml:brush>
  </inkml:definitions>
  <inkml:trace contextRef="#ctx0" brushRef="#br0">90 127 8680,'0'0'14222,"-10"1"-13891,7-1-324,0 0 1,-1 0 0,1 0-1,0 1 1,0 0 0,-1-1-1,1 1 1,0 0-1,0 0 1,0 1 0,0-1-1,0 1 1,1 0 0,-1-1-1,0 1 1,1 0 0,-1 0-1,1 1 1,0-1 0,-1 1-1,1-1 1,0 1 0,1-1-1,-1 1 1,0 0-1,1 0 1,0 0 0,-1 0-1,1 0 1,0 0 0,1 0-1,-1 1 1,0-1 0,1 0-1,0 0 1,0 5 0,-1-7-7,1 1 1,0 0 0,-1 0-1,1-1 1,0 1 0,0 0 0,0 0-1,0 0 1,1-1 0,-1 1-1,0 0 1,1 0 0,-1 0 0,1-1-1,0 1 1,0 0 0,-1-1-1,1 1 1,0-1 0,0 1 0,0-1-1,1 1 1,1 1 0,0-2 9,0 0 1,-1 0-1,1 0 0,0 0 1,0-1-1,-1 1 1,1-1-1,0 0 1,0 0-1,0 0 1,-1 0-1,1 0 0,0-1 1,0 1-1,3-2 1,3-1 16,0 0 0,-1 0 0,1-1 0,-1-1 1,0 1-1,0-1 0,-1-1 0,1 1 0,-1-1 0,-1-1 1,1 1-1,-1-1 0,0 0 0,0-1 0,7-12 0,2-5 261,-1-1 1,-1 0-1,15-46 0,-27 69 26,-4 10-140,-10 27-107,5-12-93,-9 45-1,15-59 30,1 0 1,1-1 0,0 1-1,0 0 1,0 0 0,1 0-1,0-1 1,0 1 0,4 9-1,-4-14 2,0 0 0,1-1 0,-1 0 0,1 1 0,-1-1 0,1 0 0,0 1 0,0-1 0,0 0 0,0 0 0,1-1 0,-1 1 0,0 0 0,1-1 0,-1 1-1,1-1 1,-1 0 0,1 0 0,0 0 0,-1 0 0,1-1 0,0 1 0,0-1 0,0 1 0,-1-1 0,1 0 0,0 0 0,4-1 0,-3 0 11,1 0 0,0 0 0,-1-1 0,1 0 0,-1 0 0,0 0 0,1 0 0,-1-1 0,0 1 0,0-1 0,-1 0 0,1 0 0,-1-1 0,1 1 0,-1-1 0,0 0 1,5-8-1,23-44 129,-31 59-149,0 0-1,0 0 0,0 0 1,1 0-1,-1 0 0,1 0 1,-1 0-1,1 0 0,0 0 1,0 0-1,1 0 0,-1 0 0,1 0 1,-1-1-1,1 1 0,3 4 1,-1-5 0,-1 1 0,1-1 0,-1 0 0,1 0 0,0 0 0,0 0 0,0 0 0,0-1 0,0 0 0,0 0 0,0 0 0,5 0 0,-1 1 89,-1-1 0,0 0 1,0-1-1,1 0 0,-1 0 0,0 0 0,1-1 1,-1 0-1,0-1 0,0 1 0,14-6 0,-19 6-37,0-1 0,0 1 1,0 0-1,0-1 0,0 1 0,-1-1 0,1 0 0,0 1 0,-1-1 0,1 0 0,-1 0 0,0 0 0,0 0 1,1 0-1,0-4 0,-1 2-7,0 0 1,0 0 0,-1 0 0,0 0 0,1 0-1,-2 0 1,1 0 0,0-1 0,-1 1-1,1 0 1,-4-7 0,-12-18 400,14 26-441,0 1 0,0-1 0,0 0 1,1 0-1,-1 0 0,1 0 0,0 0 0,0-1 0,-2-5 0,33 4-2751,38-7-6577,-19 0-2120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4.997"/>
    </inkml:context>
    <inkml:brush xml:id="br0">
      <inkml:brushProperty name="width" value="0.025" units="cm"/>
      <inkml:brushProperty name="height" value="0.025" units="cm"/>
    </inkml:brush>
  </inkml:definitions>
  <inkml:trace contextRef="#ctx0" brushRef="#br0">0 46 12364,'0'0'6876,"11"-7"-5456,-7 4-1338,1-1 49,1 0-1,-1 1 1,1-1-1,0 1 0,0 0 1,0 0-1,0 1 1,1 0-1,-1 0 1,1 0-1,-1 1 0,1 0 1,0 0-1,11 1 1,-17 0-131,0 0 0,0 0 0,0 1 0,0-1 0,0 0 0,0 0-1,0 1 1,0-1 0,0 1 0,-1-1 0,1 1 0,0-1 0,0 1 0,-1-1 0,1 1 0,0 0 0,-1 0 0,1-1 0,0 1 0,-1 0 0,1 0 0,-1-1 0,1 1 0,-1 0 0,0 0 0,1 0 0,-1 0 0,0 0 0,0 0-1,1 0 1,-1 0 0,0 0 0,0 0 0,0 0 0,0 0 0,0-1 0,-1 1 0,1 0 0,0 0 0,0 0 0,0 0 0,-1 0 0,1 0 0,-1 0 0,1 0 0,-1-1 0,1 1 0,-1 0 0,0 1 0,-2 4 38,-1 0 1,1 1-1,-2-1 1,1-1 0,-6 7-1,-1-1 9,-27 31 292,37-40-327,0 0-1,-1 0 0,1 0 1,0 1-1,0-1 1,0 0-1,0 1 0,0-1 1,1 1-1,-1-1 1,1 1-1,-1-1 0,1 1 1,0-1-1,0 1 1,0-1-1,1 1 0,-1-1 1,1 4-1,1-4-115,-1-1-1,1 1 0,-1 0 0,1-1 0,0 1 1,-1-1-1,1 0 0,0 1 0,0-1 1,0 0-1,0 0 0,0 0 0,1-1 1,-1 1-1,0 0 0,0-1 0,0 0 0,1 1 1,-1-1-1,0 0 0,4 0 0,50-2-4834,-30-6-1366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3.260"/>
    </inkml:context>
    <inkml:brush xml:id="br0">
      <inkml:brushProperty name="width" value="0.025" units="cm"/>
      <inkml:brushProperty name="height" value="0.025" units="cm"/>
    </inkml:brush>
  </inkml:definitions>
  <inkml:trace contextRef="#ctx0" brushRef="#br0">0 0 13933,'2'9'2840,"44"244"5293,-39-200-7235,-3 0 0,-5 106-1,1-152-701,-1 0 0,0 0 0,-1 0 0,1 0 0,-1 0 0,-3 7 0,4-12 93,1-25 495,2-19-995,2 0-1,2 0 1,1 1-1,3-1 1,1 2-1,2 0 1,35-74-1,-44 105-22,1 0 0,0 0-1,1 1 1,-1 0 0,13-13 0,-16 19 197,1-1 0,-1 1-1,1 0 1,-1 0 0,1 0 0,0 0 0,0 0 0,0 1 0,0-1 0,0 1 0,0 0 0,0 0 0,1 0 0,-1 0 0,0 1 0,1-1 0,-1 1 0,0 0 0,1 0 0,4 0 0,-7 1 35,1-1 0,-1 1 0,0-1 0,0 1 0,1-1 0,-1 1 0,0-1 0,0 1 0,0 0 0,1 0 0,-1 0 0,0 0 0,0 0 0,0 0 0,-1 0 0,1 0 0,0 0 0,0 0 0,0 0 0,-1 1 0,1-1 0,-1 0 0,1 0 0,-1 1 0,1-1 0,-1 0 0,0 1 0,0-1 0,0 1 0,1-1 0,-1 0 0,-1 1 0,1-1 0,0 0 0,0 1 0,0-1 0,-1 1 0,1-1 0,-1 2 0,-1 2 38,1 0 0,-1 0-1,0 0 1,0 0 0,0-1-1,0 1 1,-1-1 0,0 0 0,-5 7-1,1-4 71,0-1 1,0 0-1,0-1 0,-1 0 0,0 0 0,0 0 0,0-1 0,-1 0 0,1-1 0,-1 0 0,0 0 1,0-1-1,0 0 0,0-1 0,-18 1 0,26-2-170,0 0 1,1-1-1,-1 1 0,0 0 1,1-1-1,-1 1 0,0-1 1,1 1-1,-1-1 0,1 0 1,-1 1-1,1-1 0,-1 0 1,1 1-1,-1-1 0,1 0 1,0 1-1,-1-1 0,1 0 1,0 0-1,0 0 0,-1 1 1,1-1-1,0 0 0,0 0 1,0 0-1,0 1 0,0-1 1,0 0-1,0 0 0,0 0 1,0 1-1,1-1 0,-1 0 1,0 0-1,1 1 0,-1-1 1,0 0-1,1 0 0,-1 1 1,1-2-1,17-33-4106,8 7-821,2 1-2285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3.622"/>
    </inkml:context>
    <inkml:brush xml:id="br0">
      <inkml:brushProperty name="width" value="0.025" units="cm"/>
      <inkml:brushProperty name="height" value="0.025" units="cm"/>
    </inkml:brush>
  </inkml:definitions>
  <inkml:trace contextRef="#ctx0" brushRef="#br0">18 1 12268,'0'0'3614,"0"10"-753,-8 55 678,4-41-2343,1 0 0,1-1 0,2 35 0,0-58-1190,0 1 0,0 0 0,0 0 0,0-1 0,0 1 0,0 0 0,0 0 0,0-1 0,1 1 0,-1 0 1,0-1-1,0 1 0,1 0 0,-1-1 0,1 1 0,-1 0 0,1-1 0,-1 1 0,1-1 0,-1 1 0,1 0 0,-1-1 1,1 0-1,-1 1 0,1-1 0,0 1 0,-1-1 0,1 0 0,0 1 0,0-1 0,-1 0 0,1 0 0,0 0 0,0 1 1,-1-1-1,1 0 0,0 0 0,0 0 0,-1 0 0,1 0 0,0 0 0,0-1 0,-1 1 0,1 0 0,0 0 0,1-1 1,0 0 14,1 0 0,-1 0 0,1-1 0,-1 1 0,0 0 0,0-1 0,1 0 0,-1 1 0,0-1 1,-1 0-1,4-4 0,0-2-16,-1-1-1,0 1 1,0-1 0,-1 0 0,0 0 0,-1-1-1,0 1 1,1-13 0,1-77-1261,-4 96 1182,0 2 10,1 25-532,1-9-3233,6-10 593,-2-2-1733,1-3-1736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4.152"/>
    </inkml:context>
    <inkml:brush xml:id="br0">
      <inkml:brushProperty name="width" value="0.025" units="cm"/>
      <inkml:brushProperty name="height" value="0.025" units="cm"/>
    </inkml:brush>
  </inkml:definitions>
  <inkml:trace contextRef="#ctx0" brushRef="#br0">1 0 833,'0'0'25234,"7"9"-24065,-1-1-998,0-1 0,0 1 0,-1 0 0,-1 0 0,1 1-1,-1 0 1,-1 0 0,4 12 0,-4-11-439,10 35 1046,-13-43-973,1-1 1,-1 1-1,1-1 0,-1 0 1,1 1-1,0-1 0,0 0 1,0 1-1,-1-1 1,1 0-1,0 0 0,0 0 1,1 0-1,-1 0 0,0 0 1,0 0-1,1 0 0,-1 0 1,0 0-1,1-1 0,-1 1 1,0-1-1,1 1 0,1 0 1,-2-2-154,0 0-1,0 1 1,-1-1 0,1 0 0,-1 0 0,1 1-1,0-1 1,-1 0 0,1 0 0,-1 0 0,0 0-1,1 0 1,-1 0 0,0 0 0,1 1-1,-1-1 1,0 0 0,0 0 0,0 0 0,0 0-1,0 0 1,0 0 0,0 0 0,0 0 0,-1 0-1,1 0 1,0-1 0,-1-3-1380,1-20-6151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4.487"/>
    </inkml:context>
    <inkml:brush xml:id="br0">
      <inkml:brushProperty name="width" value="0.025" units="cm"/>
      <inkml:brushProperty name="height" value="0.025" units="cm"/>
    </inkml:brush>
  </inkml:definitions>
  <inkml:trace contextRef="#ctx0" brushRef="#br0">0 0 7111,'0'0'14381,"34"10"-18545,-20-3-1889,6-2-3556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4.891"/>
    </inkml:context>
    <inkml:brush xml:id="br0">
      <inkml:brushProperty name="width" value="0.025" units="cm"/>
      <inkml:brushProperty name="height" value="0.025" units="cm"/>
    </inkml:brush>
  </inkml:definitions>
  <inkml:trace contextRef="#ctx0" brushRef="#br0">61 17 11050,'0'0'8254,"-4"10"-5580,-39 77 1591,41-83-4186,0 0-1,0 0 0,0 0 0,1 1 0,0-1 0,0 0 0,0 1 0,0-1 0,1 1 0,-1-1 1,1 1-1,0-1 0,1 1 0,0 4 0,-1-7-72,1 0 0,0 0-1,-1-1 1,1 1 0,0-1 0,0 1 0,0-1 0,0 1-1,0-1 1,0 0 0,1 1 0,-1-1 0,0 0 0,1 0 0,-1 0-1,1 0 1,-1 0 0,1 0 0,-1 0 0,1 0 0,0-1-1,-1 1 1,1-1 0,0 1 0,0-1 0,-1 0 0,1 0-1,0 1 1,0-1 0,-1-1 0,1 1 0,0 0 0,0 0-1,-1 0 1,1-1 0,0 1 0,2-2 0,0 0 2,0 1-1,1-2 1,-1 1 0,0 0 0,0-1 0,0 0-1,-1 0 1,1 0 0,-1 0 0,1-1 0,-1 1-1,0-1 1,0 0 0,3-6 0,3-5-47,0 0 0,10-28 0,-16 38 42,-1-1 1,-1 1-1,1-1 1,-1 0-1,0 0 1,0 1-1,-1-1 1,0-7-1,0 12-6,0-1-1,0 1 1,0 0-1,-1-1 1,1 1-1,-1 0 1,1 0-1,-1-1 1,1 1-1,-1 0 1,0 0-1,1 0 1,-1 0-1,0 0 1,0 0-1,0 0 1,0 0-1,0 0 1,0 0-1,0 0 1,0 1-1,0-1 1,0 0-1,0 1 1,-1-1-1,1 1 1,0-1-1,0 1 1,-1 0-1,1-1 1,0 1-1,-1 0 1,1 0-1,0 0 1,-1 0-1,1 0 1,0 0-1,-1 0 1,1 1-1,-2 0 1,2-1-1,0 0-1,0 0 1,1 1 0,-1-1 0,0 0 0,1 1 0,-1-1-1,1 1 1,-1-1 0,0 1 0,1-1 0,-1 1 0,1-1-1,-1 1 1,1 0 0,-1-1 0,1 1 0,0 0 0,-1-1-1,1 1 1,0 0 0,0 0 0,-1-1 0,1 1 0,0 0-1,0 0 1,0-1 0,0 1 0,0 0 0,0 0 0,0-1-1,0 1 1,0 0 0,0 0 0,1 0 0,-1 1-82,0 0 0,1 0 1,-1 0-1,1 0 0,-1 0 0,1 0 1,0-1-1,0 1 0,0 0 0,0 0 1,0-1-1,0 1 0,0-1 0,2 2 1,2 1-468,1-1 1,0 0 0,0 0-1,0 0 1,0-1 0,0 0 0,0 0-1,1 0 1,7 0 0,36 2-6172,-13-3-616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5.600"/>
    </inkml:context>
    <inkml:brush xml:id="br0">
      <inkml:brushProperty name="width" value="0.025" units="cm"/>
      <inkml:brushProperty name="height" value="0.025" units="cm"/>
    </inkml:brush>
  </inkml:definitions>
  <inkml:trace contextRef="#ctx0" brushRef="#br0">118 248 14446,'0'0'2295,"-11"1"-432,7-1-1708,0 0-1,-1 0 0,1 0 1,0 1-1,-1 0 0,1 0 1,0 0-1,0 0 0,0 1 1,0-1-1,0 1 0,0 0 1,0 0-1,0 1 0,1-1 1,-1 1-1,1 0 0,0 0 1,0 0-1,0 0 0,0 0 1,0 1-1,1-1 1,-1 1-1,1 0 0,0 0 1,0 0-1,1 0 0,-1 0 1,1 0-1,0 0 0,0 0 1,-1 7-1,2-8-139,0-1-1,0 1 1,0 0 0,0-1-1,0 1 1,1 0-1,-1-1 1,1 1 0,0 0-1,0-1 1,0 1 0,0-1-1,0 0 1,0 1 0,1-1-1,-1 0 1,1 0 0,-1 1-1,1-1 1,0 0 0,0-1-1,0 1 1,0 0 0,0-1-1,0 1 1,1-1 0,-1 1-1,1-1 1,-1 0-1,0 0 1,1 0 0,0-1-1,-1 1 1,1 0 0,0-1-1,-1 0 1,6 0 0,-2 1-147,0-1 0,1 1 0,-1-2 0,1 1 0,-1-1 0,1 0 0,-1 0 1,0-1-1,0 1 0,0-2 0,0 1 0,0 0 0,0-1 0,0 0 0,6-6 0,-3 0-300,0-1-1,-1 0 0,-1 0 1,0-1-1,0 0 0,-1 0 0,0-1 1,-1 0-1,0 0 0,-1 0 0,-1 0 1,0-1-1,0 0 0,-1 1 1,-1-1-1,0-23 0,-1 35 1245,5-29-850,-1 17 354,0-1-1,-2 0 0,0 0 1,0 0-1,-1 0 0,-2-22 1,1 24-100,0 12-164,0 0 0,0 0 0,0 1 0,0-1 0,0 0 0,0 0 0,-1 0 0,1 0 0,0 0 0,0 0 0,0 0 0,0 0 0,-1 0 0,1 0 0,0 0 0,0 0 0,0 0 0,0 0 0,-1 0 0,1 0 0,0 0 0,0 0 0,0 0 0,-1 0 0,1 0 0,0 0 0,0 0 0,0 0 0,0 0 0,0 0 0,-1 0 0,1 0 0,0 0 0,0 0 0,0-1 0,0 1 0,0 0 0,-1 0 0,1 0 0,0 0 0,0 0 0,0 0 0,0-1 0,-8 20 89,1 22 975,2 0 1,2 0-1,1 0 1,3 0-1,1 0 1,13 71-1,-10-90-1074,0-1-1,2 0 0,14 32 1,-21-53-34,0 1 1,0-1 0,0 0 0,0 1-1,0-1 1,0 0 0,1 1 0,-1-1 0,0 0-1,0 0 1,0 1 0,0-1 0,1 0-1,-1 1 1,0-1 0,0 0 0,0 0-1,1 1 1,-1-1 0,0 0 0,0 0-1,1 0 1,-1 1 0,0-1 0,1 0-1,-1 0 1,0 0 0,0 0 0,1 0-1,-1 0 1,0 0 0,1 1 0,-1-1-1,0 0 1,1 0 0,0 0 0,3-13 233,-2-23 20,-2 34-252,0-14-151,-1 0 0,-1 0 0,0 0 0,-1 0 0,0 0 0,-2 1 0,0 0 0,0-1 0,-1 2 0,-1-1 0,-15-22 0,19 32-188,6 10 271,16 13 162,-8-13-133,0 0 1,0-1-1,1 0 0,-1-1 1,1 0-1,0-1 1,14 1-1,-20-2 10,1-1 0,0 1 0,0-1 0,0-1 0,0 1-1,-1-1 1,1 0 0,0-1 0,-1 0 0,1 0 0,-1 0-1,1 0 1,10-8 0,-14 8 23,-1-1 0,0 0 1,0 0-1,0 0 0,0 0 0,-1 0 0,1 0 0,-1-1 1,0 1-1,0 0 0,0-1 0,0 1 0,-1-1 1,1 1-1,-1-6 0,0 8-2,0 0 1,0 0-1,0 0 1,0 0-1,0 0 1,0-1-1,0 1 1,-1 0 0,1 0-1,0 0 1,-1 0-1,1 0 1,-1 0-1,1 0 1,-1 0-1,1 1 1,-1-1-1,0 0 1,-1-1-1,1 1 0,0 1-1,0 0 0,0-1 0,0 1 1,0 0-1,0 0 0,0 0 1,0 0-1,0 0 0,-1 0 0,1 1 1,0-1-1,0 0 0,0 0 1,0 1-1,0-1 0,0 1 1,0-1-1,0 1 0,0-1 0,1 1 1,-1-1-1,0 1 0,-1 1 1,-2 2 57,0-1 1,1 1 0,-1-1-1,1 1 1,0 1-1,0-1 1,1 0 0,-1 1-1,1-1 1,0 1 0,0-1-1,1 1 1,-1 0 0,1 0-1,0 0 1,0 0-1,0 7 1,1-9-32,-1 0 0,1 0 0,0 0 0,0 1 0,1-1 0,-1 0 0,1 0 0,-1 0 0,1 0 0,0 1 0,0-1 0,1 0 0,-1-1 0,0 1 0,1 0 0,0 0 0,0-1 0,-1 1 0,2-1 0,-1 1 0,0-1 0,0 0 0,1 0 0,-1 0 0,1 0 0,0 0 0,5 2 0,3 0-46,0-1 0,1-1 0,0 0 0,0 0-1,-1-1 1,1-1 0,0 0 0,0-1-1,0 0 1,0 0 0,0-1 0,-1-1 0,15-5-1,1-1-30,-2-2 0,1 0-1,-1-2 1,36-24 0,-60 36 70,-1 1 1,1-1 0,-1 1 0,1-1 0,0 1 0,-1 0 0,1-1 0,0 1 0,-1 0 0,1 0 0,0-1 0,-1 1 0,1 0-1,0 0 1,-1 0 0,1 0 0,0 0 0,0 0 0,-1 0 0,1 0 0,0 0 0,0 0 0,-1 1 0,1-1 0,0 0 0,-1 0-1,1 1 1,0-1 0,-1 0 0,1 1 0,-1-1 0,1 1 0,0-1 0,-1 1 0,1-1 0,-1 1 0,1-1 0,-1 1 0,0-1-1,1 1 1,-1 0 0,1 0 0,16 12-4338,-5-12-1610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6.229"/>
    </inkml:context>
    <inkml:brush xml:id="br0">
      <inkml:brushProperty name="width" value="0.025" units="cm"/>
      <inkml:brushProperty name="height" value="0.025" units="cm"/>
    </inkml:brush>
  </inkml:definitions>
  <inkml:trace contextRef="#ctx0" brushRef="#br0">1 1 11531,'7'89'10987,"5"39"-7650,-10-115-3253,1 0-1,0-1 0,1 1 0,0-1 0,1 0 1,0-1-1,11 18 0,-15-27-108,0 1-1,1-1 1,-1 0 0,1 1 0,-1-1-1,1 0 1,0 0 0,0 0-1,0 0 1,0-1 0,0 1-1,0 0 1,1-1 0,-1 1-1,1-1 1,-1 0 0,1 0-1,-1 0 1,1 0 0,-1 0 0,1-1-1,0 1 1,0-1 0,-1 0-1,1 1 1,0-1 0,0-1-1,-1 1 1,1 0 0,0-1-1,-1 1 1,1-1 0,0 0-1,-1 0 1,1 0 0,-1 0-1,1 0 1,-1 0 0,1-1 0,3-2-1,1-3-269,0 1 0,0-1-1,0 0 1,-1-1-1,0 0 1,0 0 0,-1 0-1,0 0 1,-1-1 0,5-12-1,1-15-800,-1 0 0,-2-1 0,4-52-1,-8 33 2904,-3 91-1043,-1-11-435,0 0-1,2 0 1,1 0-1,0-1 1,2 1-1,1-1 1,1 1-1,10 26 1,-10-38-913,-1 1 0,0-1 1,-1 1-1,-1 0 0,4 24 1,-7-37 427,1 1-1,-1-1 1,0 1 0,0-1 0,0 0 0,0 1-1,0-1 1,0 1 0,0-1 0,0 1-1,0-1 1,0 0 0,0 1 0,0-1 0,0 1-1,0-1 1,0 1 0,-1-1 0,1 0 0,0 1-1,0-1 1,0 0 0,-1 1 0,1-1 0,0 1-1,0-1 1,-1 0 0,1 0 0,0 1-1,-1-1 1,1 0 0,0 1 0,-1-1 0,1 0-1,-1 0 1,1 0 0,0 1 0,-1-1 0,1 0-1,-1 0 1,0 0 0,-12 1-4702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6.590"/>
    </inkml:context>
    <inkml:brush xml:id="br0">
      <inkml:brushProperty name="width" value="0.025" units="cm"/>
      <inkml:brushProperty name="height" value="0.025" units="cm"/>
    </inkml:brush>
  </inkml:definitions>
  <inkml:trace contextRef="#ctx0" brushRef="#br0">0 5 9865,'0'0'12140,"59"-4"-11532,-20 6-447,3 1-161,4-3-1025,2 0-1762,-5 0-3491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7.235"/>
    </inkml:context>
    <inkml:brush xml:id="br0">
      <inkml:brushProperty name="width" value="0.025" units="cm"/>
      <inkml:brushProperty name="height" value="0.025" units="cm"/>
    </inkml:brush>
  </inkml:definitions>
  <inkml:trace contextRef="#ctx0" brushRef="#br0">182 23 8232,'0'0'6251,"-8"-5"-3459,4 3-2679,1 0 0,-1 0 0,0 0 0,0 0-1,-1 0 1,1 1 0,0 0 0,0 0 0,-1 0 0,1 1 0,0-1 0,-1 1 0,1 0-1,-1 0 1,1 0 0,0 1 0,-1 0 0,1 0 0,0 0 0,0 0 0,-1 1 0,1-1 0,0 1-1,0 0 1,0 0 0,1 1 0,-1-1 0,1 1 0,-1 0 0,1-1 0,0 2 0,0-1-1,-4 6 1,2-3-3,1 1 0,0 0 0,1 0 0,-1 0 0,1 1 0,1-1 0,-1 1 0,1 0 0,1 0 0,-2 14 0,3-19-76,0 0-1,0-1 0,0 1 1,0-1-1,0 1 0,0-1 1,1 1-1,-1-1 1,1 0-1,0 1 0,0-1 1,0 1-1,0-1 0,0 0 1,0 0-1,1 0 1,-1 0-1,1 0 0,0 0 1,-1 0-1,1 0 1,0 0-1,0-1 0,0 1 1,0-1-1,0 0 0,0 1 1,1-1-1,-1 0 1,0 0-1,1 0 0,-1-1 1,1 1-1,-1-1 1,1 1-1,3-1 0,0 1-10,-1-2 0,1 1 0,-1 0 0,1-1 0,-1 0-1,0-1 1,1 1 0,-1-1 0,0 0 0,0 0 0,0 0-1,0-1 1,0 0 0,-1 0 0,1 0 0,-1 0 0,0-1 0,0 0-1,0 0 1,-1 0 0,1 0 0,3-6 0,2-4-64,1-1-1,-2 0 1,0 0 0,-1-1-1,9-30 1,-18 54 168,0 0 1,0 0-1,1 0 1,0 0-1,1 0 0,0 1 1,0-1-1,1 0 1,0 0-1,3 14 0,-3-19-97,0 0-1,0 0 1,0 0-1,1 0 0,-1 0 1,1 0-1,0 0 0,0-1 1,0 1-1,0-1 0,0 1 1,0-1-1,1 0 0,-1 0 1,1 0-1,0 0 0,-1 0 1,1-1-1,0 1 1,0-1-1,0 0 0,0 0 1,0 0-1,0 0 0,1 0 1,-1-1-1,0 0 0,0 1 1,1-1-1,-1 0 0,0-1 1,5 0-1,-4 1-7,1-1 0,-1-1 0,0 1 0,0-1-1,0 1 1,0-1 0,0 0 0,0-1 0,-1 1 0,1 0-1,-1-1 1,1 0 0,-1 0 0,0 0 0,0 0 0,-1-1-1,1 1 1,0-1 0,-1 0 0,0 1 0,0-1 0,1-5 0,2-1-345,-1 0 1,-1 0-1,0-1 1,0 0 0,-1 1-1,0-1 1,0-17-1,-11 40-21,-1 15 785,9-22-321,0 0 0,1 0 0,0 0 0,0 1 0,0-1 0,1 0 0,-1 0 0,1 0 0,1 0 0,-1 0 0,1 0 0,2 5 0,-3-8-100,1 0 0,0 0 0,0 0 1,0 0-1,1 0 0,-1-1 0,0 1 0,1-1 1,-1 1-1,1-1 0,-1 0 0,1 0 0,0 0 0,0 0 1,-1-1-1,1 1 0,0-1 0,0 1 0,0-1 0,-1 0 1,1 0-1,0 0 0,4-1 0,-2 0-5,0 0 0,0 0 0,0 0-1,0 0 1,0-1 0,-1 0 0,1 0-1,0 0 1,-1 0 0,0-1 0,1 0-1,-1 0 1,0 0 0,0 0 0,-1-1 0,1 1-1,5-8 1,-1-1-178,0 1 1,-1-1-1,-1 0 0,0 0 1,7-18-1,-30 52-376,15-16 351,1-1 0,-1 1-1,1 0 1,1-1 0,-1 1 0,1 0 0,0 7 0,9 11-4129,-8-23 3762,0 0-1,0 1 1,0-1 0,0 0-1,1 0 1,-1 0 0,0 0-1,1 0 1,-1-1 0,1 1-1,-1 0 1,1-1 0,-1 1-1,2 0 1,18 2-6310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7.598"/>
    </inkml:context>
    <inkml:brush xml:id="br0">
      <inkml:brushProperty name="width" value="0.025" units="cm"/>
      <inkml:brushProperty name="height" value="0.025" units="cm"/>
    </inkml:brush>
  </inkml:definitions>
  <inkml:trace contextRef="#ctx0" brushRef="#br0">114 3 15535,'0'0'1943,"-10"-1"-149,10 1-1783,-8-1 332,0 1 1,0 0-1,0 0 1,-1 0-1,1 1 0,-10 2 1,16-3-313,0 1 1,0 0 0,1-1-1,-1 1 1,0 0 0,0 0-1,0 0 1,0 0 0,1 1-1,-1-1 1,1 0 0,-1 1 0,1-1-1,-1 1 1,1-1 0,0 1-1,0 0 1,0-1 0,0 1-1,0 0 1,0 0 0,0 0-1,0 0 1,1 0 0,-1 0-1,1 0 1,-1 0 0,1 0-1,0 0 1,0 0 0,0 0-1,0 0 1,0 0 0,1 0-1,0 3 1,0-2-89,0-1-1,0 0 1,0 0 0,0 0-1,0 0 1,1 0 0,-1 0-1,1 0 1,-1 0 0,1 0-1,0-1 1,0 1 0,-1 0-1,1-1 1,1 0 0,-1 1-1,0-1 1,0 0 0,4 1-1,51 18-1094,-44-16 718,19 4-409,-24-7 753,-1 1 0,1 0 0,0 0 0,-1 1 0,0-1-1,12 8 1,-18-10 156,-1 0 1,0 0-1,0 0 0,0 1 0,0-1 0,1 0 0,-1 0 0,0 0 0,0 0 0,0 0 1,0 1-1,0-1 0,1 0 0,-1 0 0,0 0 0,0 0 0,0 1 0,0-1 1,0 0-1,0 0 0,0 0 0,0 1 0,0-1 0,0 0 0,0 0 0,0 0 1,0 1-1,0-1 0,0 0 0,0 0 0,0 0 0,0 0 0,0 1 0,0-1 1,0 0-1,0 0 0,0 0 0,0 1 0,-1-1 0,1 0 0,0 0 0,0 0 0,0 0 1,0 0-1,0 1 0,0-1 0,-1 0 0,1 0 0,0 0 0,0 0 0,0 0 1,0 0-1,-1 0 0,1 1 0,0-1 0,-1 0 0,-19 7 1599,-23 0 33,-22-3-504,21-3-4523,46-10-2159,14-5 118,4-4-1880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5.336"/>
    </inkml:context>
    <inkml:brush xml:id="br0">
      <inkml:brushProperty name="width" value="0.025" units="cm"/>
      <inkml:brushProperty name="height" value="0.025" units="cm"/>
    </inkml:brush>
  </inkml:definitions>
  <inkml:trace contextRef="#ctx0" brushRef="#br0">136 11 13229,'0'0'3112,"-9"0"-491,3 0-2492,1 0-1,0 0 1,0 0 0,0 1-1,0 0 1,0 0 0,0 0-1,0 1 1,0 0-1,0 0 1,0 0 0,1 0-1,-1 1 1,1 0 0,0 0-1,-1 0 1,1 0 0,1 1-1,-1-1 1,0 1 0,1 0-1,0 0 1,0 0 0,0 1-1,1-1 1,-1 1 0,1 0-1,0-1 1,-2 8 0,3-9-122,0 0 0,1-1 0,-1 1 0,1 0 0,0 0 1,0 0-1,0 0 0,0 0 0,0-1 0,0 1 1,1 0-1,0 0 0,-1 0 0,1-1 0,0 1 0,0 0 1,1-1-1,-1 1 0,0-1 0,1 1 0,0-1 0,-1 0 1,1 1-1,0-1 0,4 3 0,-3-3 45,1 0-1,-1 0 0,1-1 1,-1 0-1,1 1 0,-1-1 1,1-1-1,0 1 0,-1 0 1,1-1-1,0 0 1,0 0-1,-1 0 0,1 0 1,0-1-1,0 1 0,-1-1 1,1 0-1,0 0 0,4-2 1,-3 1-9,0-1 0,-1 0 0,1 0 0,0 0 1,-1 0-1,1-1 0,-1 0 0,0 0 0,-1 0 0,1 0 1,-1-1-1,1 1 0,-1-1 0,4-9 0,-5 11-74,0-1-1,-1 0 0,1 0 1,-1 0-1,1 0 1,-1 0-1,-1 0 1,1-1-1,-1 1 0,1 0 1,-1 0-1,0-1 1,-1 1-1,1 0 0,-1 0 1,0 0-1,0 0 1,0 0-1,0 0 0,-3-6 1,3 8-106,0 1 1,-1 0 0,1-1-1,0 1 1,0 0-1,-1 0 1,1 0-1,-1 0 1,1 0 0,-1 0-1,1 0 1,-1 0-1,1 0 1,-1 1 0,0-1-1,-3 0 1,-17 0-5793,16 2 388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7.976"/>
    </inkml:context>
    <inkml:brush xml:id="br0">
      <inkml:brushProperty name="width" value="0.025" units="cm"/>
      <inkml:brushProperty name="height" value="0.025" units="cm"/>
    </inkml:brush>
  </inkml:definitions>
  <inkml:trace contextRef="#ctx0" brushRef="#br0">87 0 14253,'0'0'7506,"-8"8"-6417,1 1-739,0 0 0,1-1 0,0 2 0,0-1 0,1 1 0,0 0 0,1 0 0,0 0-1,1 1 1,-4 17 0,3-4 103,-1-1-176,1-1 0,1 0 0,1 1 0,1-1 0,2 1 0,0 0 0,4 26 0,-4-47-268,-1 0 0,0 0 0,1 0-1,0 0 1,-1 0 0,1 0-1,0 0 1,0 0 0,0 0 0,0 0-1,0 0 1,1-1 0,-1 1-1,1-1 1,-1 1 0,1-1 0,-1 1-1,1-1 1,0 0 0,0 1-1,-1-1 1,1 0 0,0 0-1,0-1 1,0 1 0,0 0 0,0-1-1,0 1 1,1-1 0,-1 0-1,0 1 1,0-1 0,0 0 0,0 0-1,0-1 1,1 1 0,-1 0-1,0-1 1,0 1 0,0-1 0,0 0-1,0 1 1,2-3 0,7-1-108,-1-2 0,0 1 0,0-2 0,-1 1 0,0-1 0,13-12 0,8-19-599,-17 20 182,-15 26-43,-1-4 579,1 1 0,0 0-1,0 0 1,1 0 0,0 0-1,0 0 1,0 0-1,0 1 1,1-1 0,0 0-1,0 0 1,1 6-1,-1-9-129,0 1 0,1-1 0,0 0 0,0 0-1,-1 1 1,1-1 0,0 0 0,1 0-1,-1 0 1,0 0 0,1 0 0,1 2-1,-1-3-206,-1 1 0,1-1 0,0 0 0,0 0-1,0 1 1,0-1 0,0 0 0,0-1 0,0 1-1,0 0 1,0-1 0,0 1 0,1-1-1,2 1 1,47-2-9404,-26-7 1169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9.124"/>
    </inkml:context>
    <inkml:brush xml:id="br0">
      <inkml:brushProperty name="width" value="0.025" units="cm"/>
      <inkml:brushProperty name="height" value="0.025" units="cm"/>
    </inkml:brush>
  </inkml:definitions>
  <inkml:trace contextRef="#ctx0" brushRef="#br0">102 408 9705,'0'0'8349,"-9"-3"-7009,7 1-1231,-1 1 0,1 0 0,0 0 0,0 0 0,-1 0-1,1 1 1,0-1 0,-1 1 0,1-1 0,-1 1-1,1 0 1,-1 0 0,1 0 0,-1 0 0,1 0 0,-1 1-1,1-1 1,0 1 0,-1 0 0,1-1 0,0 1 0,-1 0-1,1 0 1,0 1 0,0-1 0,0 0 0,0 1 0,0-1-1,0 1 1,0 0 0,1-1 0,-1 1 0,1 0 0,-1 0-1,1 0 1,-1 0 0,1 0 0,0 1 0,0-1 0,0 0-1,1 1 1,-1-1 0,0 4 0,0-4-65,0 0 0,0 0 0,0 0 0,0 0 0,1 0 0,-1 0 0,1 0 0,0 0 0,-1 0 0,1 1 1,0-1-1,0 0 0,1 0 0,-1 0 0,0 0 0,1 1 0,-1-1 0,1 0 0,0 0 0,-1 0 0,1 0 0,0 0 0,0 0 0,0 0 0,1-1 0,-1 1 0,0 0 1,1-1-1,-1 1 0,1-1 0,0 1 0,-1-1 0,1 0 0,0 1 0,0-1 0,0 0 0,0 0 0,0 0 0,0-1 0,0 1 0,0 0 0,0-1 0,0 0 0,4 1 1,0 0-81,1 0 0,-1-1 0,0 0 0,0 0 0,0-1 1,0 0-1,0 0 0,0 0 0,0 0 0,0-1 0,0 0 1,0 0-1,-1-1 0,1 0 0,6-4 0,-4 1-160,1-1 0,-2 0 0,1 0 0,-1-1 0,0 0 0,-1 0 0,0-1 0,0 1 0,-1-1 0,0-1 0,0 1 0,-1-1 0,0 1 0,-1-1 0,0 0 0,-1-1 0,2-12 0,-4 23 201,0 0 1,0 0 0,0 0 0,0 0 0,0-1 0,0 1 0,0 0 0,0 0 0,0 0 0,0 0 0,0-1 0,0 1 0,0 0 0,0 0-1,0 0 1,-1 0 0,1 0 0,0-1 0,0 1 0,0 0 0,0 0 0,0 0 0,0 0 0,0 0 0,0 0 0,-1 0 0,1-1 0,0 1 0,0 0-1,0 0 1,0 0 0,0 0 0,-1 0 0,1 0 0,0 0 0,0 0 0,0 0 0,0 0 0,-1 0 0,1 0 0,0 0 0,0 0 0,0 0-1,0 0 1,-1 0 0,1 0 0,0 0 0,0 0 0,0 0 0,0 0 0,0 0 0,-1 0 0,-11 8 231,-9 11 402,18-14-467,1-1 0,-1 1-1,1 0 1,0 0 0,0 0 0,1 0 0,-1 0 0,1 0-1,0 1 1,1-1 0,-1 0 0,1 1 0,1 8 0,-1-12-158,0 0 0,1 1 1,-1-1-1,1 1 0,0-1 1,0 0-1,0 0 0,0 1 1,0-1-1,0 0 1,1 0-1,-1 0 0,0 0 1,1 0-1,0-1 0,0 1 1,-1 0-1,1-1 0,0 1 1,0-1-1,0 0 0,0 0 1,1 1-1,-1-1 1,0-1-1,0 1 0,1 0 1,-1-1-1,1 1 0,4 0 1,1-1-28,0 0 0,0 0 0,1-1-1,-1 0 1,0 0 0,0-1 0,0 0 0,0-1 0,0 0 0,-1 0 0,1 0 0,-1-1 0,1 0 0,-1-1 0,-1 0 0,1 0 0,-1 0 0,0-1 0,0 1 0,10-14-1,2-5-316,0 0-1,-2-2 1,-1 0-1,18-41 1,-23 43-183,15-47 0,-23 63 494,0-1-1,-1 1 0,1-1 0,-2 0 1,1 0-1,-1 0 0,-1 1 1,1-1-1,-4-12 0,4 20 35,0 0 0,-1 0 0,1 0 1,-1 0-1,1 0 0,-1 0 0,1 0 0,-1 1 0,0-1 0,0 0 0,1 0 0,-1 1 1,0-1-1,0 0 0,0 1 0,1-1 0,-1 1 0,0-1 0,0 1 0,0 0 1,0-1-1,0 1 0,0 0 0,0-1 0,0 1 0,0 0 0,0 0 0,0 0 0,0 0 1,0 0-1,0 0 0,0 0 0,0 1 0,0-1 0,0 0 0,0 1 0,0-1 0,-2 1 1,-1 0 31,0 1 1,0 0 0,1-1 0,-1 1 0,0 0-1,1 1 1,0-1 0,-6 5 0,-2 7 136,0 0 0,2 1 0,-1 0 0,2 1 0,0-1 0,1 2 0,0-1 0,2 1 0,0 0 0,1 0 0,0 0 0,1 1 0,1-1 0,1 1 0,1 0 0,0-1 0,1 1 0,5 23 0,-6-37-174,1 1 0,0-1 0,0 0 0,0 0 0,0 0 0,1 0 0,-1 0 0,1 0 0,0 0 0,1-1 0,-1 1 0,0-1-1,1 1 1,0-1 0,0 0 0,0 0 0,0 0 0,0 0 0,1-1 0,-1 1 0,1-1 0,0 0 0,-1 0 0,1 0 0,0-1 0,0 1 0,0-1 0,1 0-1,-1 0 1,0 0 0,0-1 0,8 0 0,-3 0 16,0-1 1,0 0-1,0-1 0,0 0 0,-1-1 0,1 0 1,-1 0-1,1-1 0,-1 0 0,0 0 0,0-1 0,-1 0 1,1 0-1,10-10 0,4-7-55,-1-1 0,-1 0 0,-1-2 0,-1 0 0,16-31 0,-25 38-188,0 0 1,0-1-1,-2 0 0,-1 0 0,0-1 1,-1 0-1,-1 0 0,2-34 0,-6 53 211,1-1 0,-1 0 1,0 1-1,0-1 0,0 0 0,0 1 0,-1-1 0,1 0 0,0 1 0,-1-1 0,1 0 0,-1 1 0,0-1 0,1 1 0,-1-1 0,0 1 0,0-1 0,0 1 0,0 0 1,0-1-1,0 1 0,0 0 0,-1 0 0,1 0 0,-2-1 0,2 1 7,-1 1 1,1 0-1,-1 0 1,1 0-1,-1 0 1,1 0-1,-1 0 1,1 1-1,-1-1 0,1 0 1,0 1-1,-1-1 1,1 1-1,0 0 1,-1-1-1,1 1 1,0 0-1,0 0 1,0-1-1,-1 1 1,1 0-1,0 0 0,0 1 1,0-1-1,0 0 1,1 0-1,-1 0 1,-1 3-1,-6 8 121,1 1 0,1 0 0,0 0 0,0 0 0,1 1 0,1-1 0,1 1 0,-4 27 0,2 7 234,2 60 0,3-96-343,1 0 0,0 0 0,1 0 0,0 0 1,1-1-1,0 1 0,6 13 0,-7-21 0,-1 0 1,1-1-1,-1 1 1,1-1-1,1 0 0,-1 0 1,0 0-1,1 0 1,-1 0-1,1 0 0,0 0 1,0-1-1,0 0 1,0 1-1,0-1 1,1 0-1,-1-1 0,1 1 1,-1 0-1,1-1 1,0 0-1,-1 0 0,1 0 1,0 0-1,7 0 1,-11-2-36,1 1 0,0-1 1,-1 1-1,1-1 1,0 1-1,-1-1 0,1 1 1,0-1-1,-1 0 1,1 1-1,-1-1 0,1 0 1,-1 0-1,1 1 1,-1-1-1,0 0 0,1 0 1,-1 0-1,0 1 1,0-1-1,0 0 0,1 0 1,-1 0-1,0 0 1,0 1-1,0-1 0,0 0 1,-1 0-1,1-1 1,-1-27-917,-3 11 258,0 1 0,0-1-1,-2 1 1,0 1 0,-1-1 0,-17-28-1,30 52 964,0 1-1,0-1 0,1 0 0,0 0 1,0-1-1,1 0 0,0 0 0,0-1 1,0 0-1,1-1 0,-1 0 0,1 0 1,14 4-1,-4-2-266,1-1-1,0 0 1,0-2 0,0 0 0,34 0 0,-48-3-3,1-1-1,-1 0 1,0 0 0,0-1-1,0 0 1,0 0 0,-1 0-1,1 0 1,0-1 0,-1 0-1,0 0 1,1-1 0,-1 1-1,-1-1 1,1 0 0,4-5-1,-6 5-10,0 1 0,0-1 0,0 0-1,0 1 1,-1-1 0,0-1 0,0 1-1,0 0 1,0 0 0,0-1 0,-1 1 0,0-1-1,0 1 1,0-1 0,-1 0 0,1 1-1,-1-1 1,0 0 0,-1 1 0,1-1 0,-1 0-1,-1-4 1,1 6-2,0 0 1,-1 0-1,1 1 1,-1-1-1,0 1 0,1-1 1,-1 1-1,0 0 0,0 0 1,-1 0-1,1 0 1,0 0-1,-1 0 0,1 0 1,-1 1-1,1-1 0,-1 1 1,0 0-1,0 0 1,0 0-1,1 0 0,-1 1 1,0-1-1,0 1 0,-5-1 1,3 1 28,0-1 1,0 1 0,0 0-1,0 1 1,0-1-1,0 1 1,0 0 0,0 0-1,1 1 1,-1-1-1,0 1 1,1 0 0,-1 0-1,-7 6 1,6-3 71,0 1 0,0 0-1,1 0 1,0 0 0,0 1 0,0 0 0,1 0 0,0 0 0,0 0 0,1 1-1,0-1 1,0 1 0,1 0 0,0 0 0,0 0 0,0 12 0,1-14-85,1 0 1,1 1 0,-1-1-1,1 0 1,0 0 0,0 0-1,0 0 1,1 0 0,0 0-1,0-1 1,1 1 0,0 0-1,0-1 1,0 0 0,0 0-1,1 0 1,0 0 0,0 0-1,0-1 1,1 0 0,-1 0-1,8 5 1,0-1-351,1 0 0,1-1 0,-1 0 0,1-1 0,17 4 0,-18-6-1003,0-1 0,1-1 1,16 2-1,16-3-5368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27.840"/>
    </inkml:context>
    <inkml:brush xml:id="br0">
      <inkml:brushProperty name="width" value="0.025" units="cm"/>
      <inkml:brushProperty name="height" value="0.025" units="cm"/>
    </inkml:brush>
  </inkml:definitions>
  <inkml:trace contextRef="#ctx0" brushRef="#br0">11 151 3555,'0'0'16656,"-11"6"-14718,17-6-1708,-1 1-1,0-1 1,0-1 0,0 1 0,0-1-1,0 0 1,0 0 0,5-2-1,-2 2-11,72-20 733,100-40 0,4-1-2474,-166 58 1121,-9 3-2012,-24 1-17757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28.185"/>
    </inkml:context>
    <inkml:brush xml:id="br0">
      <inkml:brushProperty name="width" value="0.025" units="cm"/>
      <inkml:brushProperty name="height" value="0.025" units="cm"/>
    </inkml:brush>
  </inkml:definitions>
  <inkml:trace contextRef="#ctx0" brushRef="#br0">329 52 10698,'0'0'4228,"7"-8"-1847,19-25-566,-25 32-1721,0 1 1,-1-1-1,1 0 1,0 0-1,0 0 0,-1 1 1,1-1-1,0 1 0,0-1 1,0 0-1,0 1 0,0-1 1,0 1-1,0 0 0,0-1 1,0 1-1,0 0 1,0 0-1,0-1 0,1 1 1,-1 1-60,0-1 1,-1 0 0,1 1-1,-1-1 1,1 0 0,-1 1 0,1-1-1,-1 1 1,1-1 0,-1 1-1,1-1 1,-1 1 0,1-1-1,-1 1 1,0 0 0,1-1 0,-1 1-1,0-1 1,0 1 0,1 0-1,-1-1 1,0 2 0,2 36 305,-5-28-264,-1 0 0,1 0 0,-1-1 0,-1 1 0,0-1 0,-1 0 0,1 0 0,-2 0 0,-11 12 0,-72 67 802,86-85-835,-217 182 1648,203-162-1597,18-22-92,0-1-1,0 1 1,0-1 0,0 0 0,0 1-1,0-1 1,0 1 0,0-1 0,0 1-1,0-1 1,0 0 0,0 1-1,1-1 1,-1 0 0,0 1 0,0-1-1,0 0 1,1 1 0,-1-1 0,0 0-1,1 1 1,-1-1 0,0 0-1,0 0 1,1 1 0,-1-1 0,1 0-1,-1 0 1,0 0 0,1 1 0,-1-1-1,0 0 1,1 0 0,0 0-1,7 1 44,0 0 0,-1 0-1,1-1 1,15-2 0,-21 2-38,129-13 367,67-3-2234,-148 16-1301,-8 0-2515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1.713"/>
    </inkml:context>
    <inkml:brush xml:id="br0">
      <inkml:brushProperty name="width" value="0.025" units="cm"/>
      <inkml:brushProperty name="height" value="0.025" units="cm"/>
    </inkml:brush>
  </inkml:definitions>
  <inkml:trace contextRef="#ctx0" brushRef="#br0">152 296 3844,'2'-1'171,"1"-1"1,-1 1 0,0-1 0,0 0-1,0 1 1,0-1 0,0 0-1,0 0 1,-1 0 0,1 0 0,0-1-1,-1 1 1,0 0 0,1-1 0,0-3-1,0 1 1475,-1 0 0,1-1 0,-1 1 0,-1-1 0,1 0 0,-1-7 0,-3 12-1324,-1 0 0,1 0 0,-1 0 0,0 1 0,1-1-1,-1 1 1,0 0 0,0 0 0,1 0 0,-8 1 0,11-1-254,-7 1 32,1 0 1,0 1 0,0 0-1,1 0 1,-1 0-1,0 1 1,1 0 0,-1 0-1,1 0 1,0 1-1,0 0 1,0 0-1,1 0 1,-1 0 0,1 1-1,0-1 1,-6 11-1,5-8 16,0 1 0,0 0-1,1 0 1,0 0-1,0 0 1,1 1 0,0-1-1,0 1 1,1 0-1,1 0 1,-2 12 0,3-20-105,0 1 0,0-1 0,0 0 0,1 0 1,-1 1-1,0-1 0,1 0 0,-1 0 0,1 0 1,-1 1-1,1-1 0,-1 0 0,1 0 0,0 0 1,-1 0-1,1 0 0,0 0 0,0 0 0,0 0 1,0-1-1,0 1 0,0 0 0,0 0 0,0-1 1,0 1-1,0-1 0,0 1 0,1-1 0,-1 1 1,0-1-1,0 0 0,1 1 0,-1-1 0,0 0 1,0 0-1,1 0 0,-1 0 0,0 0 0,0 0 1,1-1-1,-1 1 0,2-1 0,4 0 34,0-1 0,0 1 0,0-1-1,0-1 1,0 1 0,9-7 0,3-2 66,-1-2 0,0 0 0,-1-1 0,-1-1 0,0-1 0,-1 0 0,0-1 0,-2 0 0,0-1 0,-1-1 0,-1 0 0,-1 0 0,0-1 1,-1 0-1,-2-1 0,0 0 0,-1 0 0,-1-1 0,3-35 0,-10 50 551,-6 16-510,-8 17-208,6-4 44,0 0 0,2 0 0,0 1 0,2 0 0,1 0 0,0 1 0,-2 41 0,7-62 10,0-1 1,0 0-1,0 1 1,1-1-1,-1 0 1,0 0-1,1 1 1,0-1-1,-1 0 1,1 0-1,0 0 1,0 0-1,0 0 1,1 0-1,-1 0 1,0 0-1,1 0 1,-1 0-1,1-1 0,0 1 1,-1 0-1,1-1 1,0 0-1,0 1 1,0-1-1,0 0 1,0 0-1,0 0 1,0 0-1,1-1 1,-1 1-1,0-1 1,0 1-1,1-1 1,-1 0-1,3 1 1,0-1-9,0 0 1,0-1-1,-1 1 0,1-1 1,0 0-1,0 0 1,-1 0-1,1-1 1,-1 1-1,1-1 0,-1 0 1,0-1-1,0 1 1,0-1-1,0 0 0,7-6 1,-4-1 5,0 0 0,-1 0 0,-1 0 0,8-18-1,-12 26-129,-3 5 138,1-1 0,0 1-1,1 0 1,-1 0 0,0 0 0,1-1 0,0 1-1,-1 0 1,1 0 0,0 0 0,1 0-1,-1 0 1,0 0 0,1 0 0,0-1 0,-1 1-1,1 0 1,0 0 0,1-1 0,-1 1 0,0 0-1,1-1 1,-1 0 0,1 1 0,0-1 0,0 0-1,3 3 1,-2-3 4,1 1-1,0-1 1,0-1 0,0 1-1,0 0 1,0-1-1,1 0 1,-1 0 0,0 0-1,1-1 1,-1 1 0,0-1-1,1 0 1,-1 0-1,1-1 1,-1 1 0,0-1-1,5-1 1,-4 0 2,-1 0 1,0 0-1,0 0 1,-1 0-1,1 0 1,0-1-1,-1 0 1,1 0-1,-1 0 1,0 0-1,0 0 1,0-1-1,0 1 1,-1-1-1,0 0 1,1 1-1,-1-1 1,0 0-1,-1-1 1,1 1-1,-1 0 0,0 0 1,0-1-1,0 1 1,-1-1-1,1-6 1,-1 11-14,-1 0 0,1-1 1,0 1-1,0 0 0,0 0 0,-1 0 1,1 0-1,0-1 0,0 1 0,-1 0 1,1 0-1,0 0 0,-1 0 0,1 0 1,0 0-1,0 0 0,-1 0 0,1 0 0,0 0 1,-1 0-1,1 0 0,0 0 0,0 0 1,-1 0-1,1 0 0,0 0 0,0 0 1,-1 1-1,1-1 0,0 0 0,0 0 1,-1 0-1,1 0 0,0 0 0,0 1 1,-1-1-1,1 0 0,0 0 0,0 1 1,0-1-1,0 0 0,-1 0 0,1 0 1,0 1-1,0-1 0,0 0 0,0 1 1,-12 11-74,11-10 77,-1 0 1,1 1 0,0-1 0,0 1 0,0 0-1,1-1 1,-1 1 0,1 0 0,-1-1 0,1 1-1,0 0 1,0-1 0,0 1 0,0 0 0,1-1-1,0 6 1,0-7 3,0 1-1,1-1 0,-1 0 1,0 1-1,0-1 0,1 0 1,-1 0-1,0 0 1,1 0-1,-1 0 0,1 0 1,0 0-1,-1 0 0,1-1 1,0 1-1,-1 0 0,1-1 1,0 0-1,0 1 1,-1-1-1,1 0 0,0 0 1,0 0-1,0 0 0,2-1 1,2 1 43,62-4-200,-65 4 148,0 0 0,1-1 0,-1 0 1,0 0-1,0 0 0,1 0 1,-1 0-1,0-1 0,0 1 1,0-1-1,-1 0 0,1 0 0,0 0 1,-1 0-1,1 0 0,-1-1 1,3-2-1,-5 4 16,0 0 0,0-1 0,0 1 0,0 0 0,0 0 0,0 0 0,0 0 0,-1 0-1,1 0 1,0 0 0,-1 0 0,1 0 0,-1 0 0,1 0 0,-1 0 0,1 0 0,-1 0 0,1 0 0,-1 0 0,0 0 0,0 1 0,0-1 0,1 0 0,-1 1 0,-1-2 0,-29-23-47,24 19-108,25 14-5338,20 0 3025,-24-6 1025,62 9-6460,-36-10 4181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2.170"/>
    </inkml:context>
    <inkml:brush xml:id="br0">
      <inkml:brushProperty name="width" value="0.025" units="cm"/>
      <inkml:brushProperty name="height" value="0.025" units="cm"/>
    </inkml:brush>
  </inkml:definitions>
  <inkml:trace contextRef="#ctx0" brushRef="#br0">88 342 4740,'0'0'14900,"-8"-7"-13619,-25-21-560,32 27-697,0 0 0,1 1 0,-1-1 0,0 0 0,0 1 0,0-1 0,0 1 0,0-1 0,1 1 0,-1 0 0,0-1 0,0 1-1,0 0 1,0-1 0,0 1 0,0 0 0,0 0 0,0 0 0,0 0 0,0 0 0,0 0 0,0 0 0,0 0 0,0 1 0,0-1 0,0 0 0,0 1 0,0-1 0,0 0 0,0 1 0,0-1 0,0 1 0,0 0 0,1-1 0,-1 1 0,0 0 0,0-1 0,1 1 0,-1 0 0,0 0 0,1-1 0,-1 1 0,1 0 0,-1 0 0,1 0 0,0 0 0,-1 0 0,0 1 0,0 3 157,0-1 1,0 1-1,0-1 0,0 1 1,1-1-1,0 1 1,0-1-1,0 6 1,1-9-157,0 0 0,-1 0 0,1 0 0,0 0 0,0 0 0,0 0 0,0 0 0,0 0 0,0 0 0,0 0 0,1-1 0,-1 1 0,0 0 0,0-1 0,1 1 0,-1-1 0,0 0 0,0 1 0,1-1 0,-1 0 0,1 0-1,-1 1 1,0-1 0,1 0 0,-1-1 0,3 1 0,39-3 208,-32 1-222,-1-2 0,0 1 0,1-1 0,-1-1 0,-1 0 0,1 0 0,-1-1 0,0 0-1,0 0 1,0-1 0,-1 0 0,0-1 0,-1 0 0,0 0 0,8-11 0,-6 6 1,-1 1-1,0-1 1,-1 0 0,0 0 0,-1-1 0,-1 0-1,0 0 1,0-1 0,-2 1 0,4-24 0,-7 34-5,1-1 1,-1 1 0,0-1 0,0 1 0,-1 0-1,1-1 1,-1 1 0,0 0 0,0-1-1,0 1 1,-1 0 0,0 0 0,1 0 0,-1 0-1,-1 0 1,-4-6 0,5 7-14,-1 1 0,0 0 0,0 0 0,0 1 0,0-1 0,0 1 0,0-1 0,0 1 0,0 0 0,0 0 0,-1 0 0,1 1 0,0-1 0,-1 1 0,1 0 0,-1 0 0,1 0 0,0 0 0,-1 1 0,1-1 0,-1 1 0,-5 2 0,3-1 19,-1 1 0,1 0 0,0 1 0,-1-1 0,2 1 0,-1 0 0,0 1 0,1-1-1,0 1 1,0 0 0,0 0 0,-6 10 0,8-11 5,-1 1 0,1-1 0,0 1 0,0 0 0,1 0 1,-1 0-1,1 0 0,0 0 0,1 1 0,-1-1 0,1 1 0,0-1 0,1 1 0,-1-1 0,1 1 0,1 8 0,0-10-46,0-1 0,0 0 0,1 0 1,0 0-1,-1 0 0,1 0 0,1 0 0,-1-1 0,0 1 0,0-1 0,1 1 0,0-1 0,-1 0 0,1 0 0,0 0 0,5 3 0,60 24-951,-38-17 367,-24-10 551,0 1-1,-1-1 1,1 1 0,0 1-1,-1-1 1,0 1-1,0 0 1,0 0-1,0 1 1,6 7-1,-8-7 103,-1 0 0,0 0 0,0 0 0,0 0 0,0 1 0,-1-1 0,0 1 0,0-1 0,0 1 0,-1-1-1,1 1 1,-2 6 0,1-12-90,0 1-1,0 0 0,0-1 1,0 1-1,1 0 0,-1-1 1,0 1-1,0 0 0,0-1 1,1 1-1,-1 0 0,0-1 1,1 1-1,-1-1 0,1 1 1,-1-1-1,1 1 0,-1-1 0,0 1 1,1-1-1,0 1 0,-1-1 1,1 1-1,-1-1 0,1 0 1,0 1-1,-1-1 0,1 0 1,1 1-1,22 1-5186,-4-3-1229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2.500"/>
    </inkml:context>
    <inkml:brush xml:id="br0">
      <inkml:brushProperty name="width" value="0.025" units="cm"/>
      <inkml:brushProperty name="height" value="0.025" units="cm"/>
    </inkml:brush>
  </inkml:definitions>
  <inkml:trace contextRef="#ctx0" brushRef="#br0">168 0 14670,'-7'0'4324,"-7"0"-2992,1 1 0,-1 0 0,-24 6 0,32-6-1157,1 1 0,0 0 0,-1 0 0,1 0 0,0 0 0,0 1 0,0 0 0,1 0 0,-1 0 0,1 1 0,-1 0 0,1 0 0,-6 8 0,9-12-208,1 1 0,-1 0 1,0-1-1,1 1 0,-1 0 0,1 0 1,-1-1-1,1 1 0,-1 0 0,1 0 1,0 0-1,-1 0 0,1 0 0,0-1 1,0 1-1,0 0 0,0 0 0,0 0 0,0 0 1,0 0-1,0 0 0,0 0 0,0 0 1,0 0-1,0 0 0,1-1 0,-1 1 1,0 0-1,1 0 0,-1 0 0,1 0 1,-1-1-1,1 1 0,-1 0 0,1 0 0,-1-1 1,1 1-1,0 0 0,0-1 0,-1 1 1,1-1-1,0 1 0,0-1 0,-1 1 1,1-1-1,0 0 0,0 1 0,0-1 1,0 0-1,0 1 0,0-1 0,0 0 0,-1 0 1,1 0-1,0 0 0,0 0 0,1 0 1,11 1-576,0 1 1,0-2 0,16-1 0,-19 1-23,88 0-3871,-98 0 4530,1 0 0,-1 0 0,1 0-1,-1 0 1,1 0 0,0 0 0,-1 0 0,1 0-1,-1 0 1,1 0 0,-1 0 0,1 0-1,-1 0 1,1 1 0,-1-1 0,0 0-1,1 0 1,-1 1 0,1-1 0,-1 0-1,1 0 1,-1 1 0,0-1 0,1 1 0,-1-1-1,0 0 1,1 1 0,-1-1 0,0 1-1,1-1 1,-1 0 0,0 1 0,0-1-1,0 1 1,0-1 0,1 2 0,-12 16 2275,-24 12 669,14-16-1740,14-8-1156,0-1 0,-1 0 0,1 0 1,-1 0-1,0-1 0,0-1 0,-1 1 1,1-1-1,-1-1 0,-10 3 0,19-9-5078,10-13-760,6 3-661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2.969"/>
    </inkml:context>
    <inkml:brush xml:id="br0">
      <inkml:brushProperty name="width" value="0.025" units="cm"/>
      <inkml:brushProperty name="height" value="0.025" units="cm"/>
    </inkml:brush>
  </inkml:definitions>
  <inkml:trace contextRef="#ctx0" brushRef="#br0">56 297 14221,'0'0'8430,"-8"8"-7347,5-5-979,-29 33 850,30-34-899,1-1 1,0 1 0,0 0-1,0 0 1,0 0-1,0 0 1,0 0 0,0 0-1,1 0 1,-1 0-1,1 0 1,-1 1 0,1-1-1,0 0 1,0 0-1,0 0 1,0 1 0,0-1-1,0 0 1,1 0-1,-1 0 1,1 0-1,1 3 1,0-3-37,0 0 1,0 0-1,0 0 1,0 0-1,0-1 1,1 1-1,-1-1 0,1 0 1,-1 0-1,1 0 1,-1 0-1,1 0 1,0 0-1,0-1 0,-1 1 1,1-1-1,0 0 1,0 0-1,-1 0 1,6-1-1,1 1 12,0-1 0,0 0-1,-1-1 1,1 1 0,13-6 0,-9 1-19,0-1 1,0-1-1,-1 0 0,0-1 1,0 0-1,-1-1 1,0 0-1,-1-1 1,0 0-1,0-1 1,-1 0-1,9-16 0,-9 12-47,-1 1-1,0-1 1,-2 0-1,0-1 1,0 1-1,-1-1 0,-2 0 1,1 0-1,-2-1 1,1-18-1,-3 33 29,0 1 1,0-1-1,0 1 1,0 0-1,0-1 1,-1 1-1,1 0 1,-1-1-1,1 1 0,-1 0 1,0 0-1,0 0 1,0 0-1,0-1 1,0 1-1,-1 0 0,1 1 1,-1-1-1,1 0 1,-1 0-1,1 1 1,-1-1-1,0 1 0,0-1 1,0 1-1,0 0 1,0 0-1,0 0 1,0 0-1,-1 0 1,1 0-1,0 0 0,0 1 1,-1-1-1,1 1 1,0 0-1,-1 0 1,-3 0-1,0 0 13,-1 1-1,1-1 1,0 2 0,0-1 0,0 1-1,-1 0 1,2 0 0,-1 0-1,0 1 1,0 0 0,1 0-1,0 1 1,-10 7 0,5-2 228,0 2-1,0-1 1,1 2 0,0-1-1,-10 19 1,16-25-179,1 0 1,0-1-1,-1 1 1,1 0-1,1 0 1,-1 1-1,1-1 1,0 0-1,0 0 0,1 1 1,-1-1-1,1 0 1,0 1-1,1-1 1,-1 0-1,1 0 1,0 1-1,3 6 1,-3-9-62,1 0 0,1 0 0,-1-1 0,0 1 0,1 0 0,-1-1 0,1 0 0,0 1 0,0-1 1,0 0-1,0 0 0,0-1 0,0 1 0,0-1 0,1 1 0,-1-1 0,0 0 0,1 0 0,-1-1 1,1 1-1,6 0 0,12 0-604,0 0-1,30-3 1,-33 2-195,92-8-2312,-110 8 3159,-1 0 0,1 0 0,0 0 0,-1 0 0,1 0 0,0 0 0,0 0 0,-1 1 1,1-1-1,0 0 0,-1 0 0,1 1 0,0-1 0,-1 0 0,1 1 0,-1-1 0,1 1 0,-1-1 0,1 1 1,-1-1-1,1 1 0,-1-1 0,1 1 0,-1 0 0,1-1 0,-1 1 0,0-1 0,1 1 0,-1 1 1,0 25 991,-18 31-200,17-54-885,-2 6-62,-2 4-853,0-7-5210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3.842"/>
    </inkml:context>
    <inkml:brush xml:id="br0">
      <inkml:brushProperty name="width" value="0.025" units="cm"/>
      <inkml:brushProperty name="height" value="0.025" units="cm"/>
    </inkml:brush>
  </inkml:definitions>
  <inkml:trace contextRef="#ctx0" brushRef="#br0">67 1 3395,'0'0'20895,"-8"8"-20420,3-4-428,0 0 1,0 1-1,1-1 1,-1 1-1,1 0 0,1 1 1,-1-1-1,1 1 1,0 0-1,0-1 1,0 1-1,1 1 1,0-1-1,0 0 1,1 0-1,0 1 0,-1 10 1,1-16-32,1 1-1,0-1 1,0 1 0,0 0 0,0-1 0,0 1-1,0-1 1,1 1 0,-1-1 0,0 1-1,1-1 1,-1 0 0,1 1 0,-1-1-1,1 1 1,0-1 0,0 0 0,-1 1-1,1-1 1,0 0 0,0 0 0,0 0 0,0 0-1,3 2 1,-2-2 10,0-1-1,0 1 1,1-1 0,-1 0-1,0 0 1,0 0-1,0 0 1,0 0 0,1 0-1,-1 0 1,0-1-1,0 1 1,0-1 0,0 0-1,0 1 1,0-1 0,0 0-1,3-3 1,5-1 5,-1-2 1,0 1 0,0-1-1,-1-1 1,0 0 0,-1 0-1,1 0 1,9-16 0,7-6 51,-23 95-302,-1-63 225,0 1-1,0 0 0,0 0 1,1 0-1,-1 0 1,1 0-1,0 0 0,0 0 1,0-1-1,0 1 0,0 0 1,0-1-1,1 1 1,-1-1-1,1 1 0,0-1 1,0 0-1,0 1 1,0-1-1,0 0 0,0 0 1,0-1-1,1 1 1,-1 0-1,1-1 0,4 2 1,-4-1-4,1-1-1,-1-1 1,1 1 0,-1-1 0,1 1 0,0-1 0,-1 0 0,1 0 0,0 0-1,-1-1 1,1 0 0,0 1 0,-1-1 0,1 0 0,-1-1 0,0 1 0,1-1 0,-1 1-1,0-1 1,0 0 0,4-3 0,-2 1-228,0-1 0,0 0-1,0 0 1,0 0 0,-1 0 0,0-1 0,0 0-1,-1 0 1,4-7 0,-5 8-394,0 0 1,0 0 0,0 0-1,-1 0 1,0-1-1,0 1 1,0-8 0,-21 42-844,8 4-569,10-9-2219,2-10-735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4.423"/>
    </inkml:context>
    <inkml:brush xml:id="br0">
      <inkml:brushProperty name="width" value="0.025" units="cm"/>
      <inkml:brushProperty name="height" value="0.025" units="cm"/>
    </inkml:brush>
  </inkml:definitions>
  <inkml:trace contextRef="#ctx0" brushRef="#br0">51 1 9833,'0'0'14627,"-3"9"-13927,0 0-496,-30 94 1024,30-92-1255,0-1-1,1 1 1,1 0-1,-1 0 1,2 0-1,0 0 1,0-1-1,3 16 1,-3-25-85,0-1 1,0 1-1,1-1 0,-1 1 0,0-1 1,0 0-1,1 1 0,-1-1 1,0 1-1,1-1 0,-1 0 1,0 1-1,1-1 0,-1 0 0,1 1 1,-1-1-1,1 0 0,-1 0 1,1 1-1,-1-1 0,1 0 1,-1 0-1,1 0 0,-1 0 1,1 0-1,-1 0 0,1 0 0,-1 0 1,1 0-1,-1 0 0,1 0 1,-1 0-1,1 0 0,-1 0 1,1 0-1,-1 0 0,1-1 0,-1 1 1,1 0-1,-1 0 0,0-1 1,1 1-1,-1 0 0,1-1 1,-1 1-1,0 0 0,1-1 1,-1 1-1,1-1 0,20-19-7307,-9-3 260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5.856"/>
    </inkml:context>
    <inkml:brush xml:id="br0">
      <inkml:brushProperty name="width" value="0.025" units="cm"/>
      <inkml:brushProperty name="height" value="0.025" units="cm"/>
    </inkml:brush>
  </inkml:definitions>
  <inkml:trace contextRef="#ctx0" brushRef="#br0">0 42 8392,'0'0'774,"2"-2"602,8-10 14208,-6 8-13800,-1 1-4209,1 0 2495,1 0-1,0 1 1,0-1 0,0 1-1,1 1 1,-1-1-1,0 1 1,1 0-1,-1 0 1,1 0-1,-1 1 1,1 0-1,-1 0 1,1 0-1,-1 1 1,1-1-1,-1 1 1,9 3-1,-12-4-72,0 1 1,0-1-1,0 1 0,1-1 0,-1 1 0,0 0 0,0 0 1,0 0-1,0 0 0,0 0 0,-1 0 0,1 1 1,0-1-1,0 1 0,-1-1 0,1 1 0,-1 0 0,1-1 1,-1 1-1,0 0 0,0 0 0,0 0 0,0 0 0,0 0 1,0 0-1,0 0 0,-1 0 0,1 1 0,-1-1 0,1 0 1,-1 0-1,0 0 0,0 1 0,0-1 0,0 0 1,0 0-1,-1 1 0,1-1 0,-1 0 0,0 0 0,1 0 1,-1 0-1,0 0 0,0 0 0,0 0 0,0 0 0,-2 2 1,-2 2 22,1 0 1,-2 0 0,1-1-1,0 1 1,-1-1 0,0-1 0,-12 8-1,11-8 8,0 1 1,1 0-1,0 0 0,0 1 0,0-1 0,-8 11 1,14-16-26,0 1 0,-1-1 0,1 0 0,0 1 0,0-1 0,-1 0 0,1 1 1,0-1-1,0 0 0,0 1 0,0-1 0,0 0 0,0 1 0,-1-1 0,1 1 0,0-1 1,0 0-1,0 1 0,0-1 0,0 0 0,1 1 0,-1-1 0,0 1 0,0-1 1,0 0-1,0 1 0,0-1 0,0 0 0,1 1 0,-1-1 0,0 0 0,0 1 0,0-1 1,1 0-1,-1 1 0,0-1 0,1 0 0,-1 0 0,0 1 0,0-1 0,1 0 1,-1 0-1,1 1 0,25 4 191,31-8-707,-15-9-2356,-1-6-4426,-18 5-937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5.237"/>
    </inkml:context>
    <inkml:brush xml:id="br0">
      <inkml:brushProperty name="width" value="0.025" units="cm"/>
      <inkml:brushProperty name="height" value="0.025" units="cm"/>
    </inkml:brush>
  </inkml:definitions>
  <inkml:trace contextRef="#ctx0" brushRef="#br0">68 72 14798,'0'0'5354,"-2"10"-4281,-12 62 677,-4 9-641,4 0 0,-5 126 0,19-207-1105,-1 1 0,1-1 0,1 0-1,-1 0 1,0 1 0,0-1 0,0 0 0,0 0 0,0 1-1,0-1 1,0 0 0,0 0 0,0 0 0,0 1-1,0-1 1,1 0 0,-1 0 0,0 0 0,0 1 0,0-1-1,0 0 1,1 0 0,-1 0 0,0 0 0,0 1-1,0-1 1,1 0 0,-1 0 0,0 0 0,0 0 0,0 0-1,1 0 1,-1 0 0,0 0 0,0 0 0,1 0-1,-1 0 1,0 0 0,0 0 0,1 0 0,-1 0 0,0 0-1,0 0 1,1 0 0,-1 0 0,0 0 0,0 0-1,0 0 1,1 0 0,-1 0 0,0-1 0,0 1 0,1 0-1,-1 0 1,0 0 0,0 0 0,0-1 0,0 1-1,1 0 1,-1 0 0,0 0 0,0-1 0,0 1 0,14-12 173,4-14-218,-1 0 0,-1-1 0,-1 0 0,-2-2-1,0 1 1,14-54 0,-6 2-888,12-108 0,-45 369 2296,1-107-755,4 1 0,3 137 0,8-227-248,-1-31-247,-3 41-551,-1 0 0,1-1 0,-1 1 0,0 0 0,-1-1 0,1 1 0,-4-6 0,5 9 34,-1 1 0,0-1 0,0 1 0,1 0 0,-1-1 0,0 1-1,0 0 1,-1 0 0,1 0 0,0 0 0,0 0 0,0 0 0,-1 0 0,1 0-1,0 0 1,-1 1 0,1-1 0,-1 0 0,1 1 0,-1-1 0,1 1-1,-1 0 1,0 0 0,1-1 0,-3 1 0,0-6-8853,-4-7 8424,-4-9 4051,9 20-2043,-1-1 0,1 0-1,0-1 1,1 1 0,-1 0 0,0-1-1,1 1 1,0-1 0,-3-7 0,5 10-988,-1 1 0,1-1 0,0 1 0,0-1 1,0 1-1,0-1 0,0 1 0,0-1 0,1 1 1,-1-1-1,0 1 0,0-1 0,0 1 0,0-1 1,1 1-1,-1-1 0,0 1 0,0-1 0,1 1 1,-1 0-1,0-1 0,1 1 0,-1-1 0,0 1 1,1 0-1,-1-1 0,1 1 0,0-1 0,29-4-365,6 5-6841,-26 0 524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6.069"/>
    </inkml:context>
    <inkml:brush xml:id="br0">
      <inkml:brushProperty name="width" value="0.025" units="cm"/>
      <inkml:brushProperty name="height" value="0.025" units="cm"/>
    </inkml:brush>
  </inkml:definitions>
  <inkml:trace contextRef="#ctx0" brushRef="#br0">0 12 1569,'0'-4'353,"0"1"-417,0-2-225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6.697"/>
    </inkml:context>
    <inkml:brush xml:id="br0">
      <inkml:brushProperty name="width" value="0.025" units="cm"/>
      <inkml:brushProperty name="height" value="0.025" units="cm"/>
    </inkml:brush>
  </inkml:definitions>
  <inkml:trace contextRef="#ctx0" brushRef="#br0">8 359 3395,'0'0'14798,"-2"3"-13383,1-2-1371,1-1 0,0 0 0,-1 0 0,1 1 0,0-1 0,-1 0 0,1 1 0,0-1 1,0 1-1,-1-1 0,1 0 0,0 1 0,0-1 0,0 1 0,-1-1 0,1 0 0,0 1 0,0-1 0,0 1 0,0-1 0,0 1 0,0-1 1,0 1-1,0-1 0,0 0 0,0 1 0,0-1 0,0 1 0,0-1 0,1 1 0,-1-1 0,0 1 0,1 0 0,15-3 1386,29-21 142,-21 7-1417,-1-1 0,0-1 0,-1-1-1,-1-1 1,-1-1 0,-1-1 0,-1-1 0,-1 0-1,26-48 1,-40 63-74,0-1-1,0 0 1,-1 0 0,-1 0-1,2-12 1,-3 19-70,0 0 0,0 0 0,0 0 0,0 0 0,0 0 0,0 0 0,-1 0 0,1 0 0,-1 0 0,0 1 0,1-1 0,-1 0 0,-1-2 0,1 3-11,0 1-1,1-1 1,-1 0-1,0 1 1,0-1-1,0 1 1,1-1 0,-1 1-1,0-1 1,0 1-1,0 0 1,0 0-1,0-1 1,0 1-1,0 0 1,0 0-1,0 0 1,0 0-1,0 0 1,0 0 0,0 0-1,0 0 1,0 0-1,0 1 1,0-1-1,0 0 1,0 1-1,-1 0 1,-1 1-12,-1-1 1,1 2-1,-1-1 1,1 0-1,0 1 1,0-1-1,0 1 1,0 0-1,0 0 1,1 0-1,-1 1 1,1-1-1,-3 6 1,-24 53-14,26-54 19,-6 11 80,2 0 0,1 0 0,0 0 0,1 1 1,2 0-1,0 0 0,0 0 0,2 1 1,3 39-1,-2-55-67,1-1 1,0 0-1,0 0 0,0 0 1,1 0-1,0 0 1,-1-1-1,1 1 1,0 0-1,1-1 0,-1 1 1,1-1-1,-1 0 1,1 0-1,0 0 0,0 0 1,1 0-1,-1-1 1,0 1-1,1-1 1,0 0-1,-1 0 0,1-1 1,0 1-1,0-1 1,0 1-1,0-1 1,0 0-1,0-1 0,0 1 1,8-1-1,-4 1 5,0-1 0,0-1 0,0 0 0,0 0-1,0 0 1,0-1 0,0 0 0,-1 0 0,1-1 0,-1 0 0,0-1-1,0 1 1,0-1 0,0-1 0,11-9 0,-11 8 12,-1 0 0,1-1 0,-2 0 1,1 0-1,-1-1 0,0 1 0,-1-1 0,0 0 1,0 0-1,0-1 0,-1 1 0,-1-1 0,1 0 1,1-14-1,-23 106 275,18-76-274,1-1 0,0 1 0,0-1 0,1 0 0,0 1 0,0-1 1,4 12-1,-4-16-145,0 0 1,0 0-1,0 0 0,1-1 1,-1 1-1,0 0 1,1-1-1,-1 1 1,1-1-1,0 1 1,0-1-1,-1 0 1,1 0-1,0 0 0,0 0 1,0 0-1,0 0 1,0 0-1,0-1 1,0 1-1,0-1 1,1 1-1,-1-1 1,0 0-1,0 0 0,4 0 1,7-2-3330,-4-11-2717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7.039"/>
    </inkml:context>
    <inkml:brush xml:id="br0">
      <inkml:brushProperty name="width" value="0.025" units="cm"/>
      <inkml:brushProperty name="height" value="0.025" units="cm"/>
    </inkml:brush>
  </inkml:definitions>
  <inkml:trace contextRef="#ctx0" brushRef="#br0">9 0 4420,'0'0'19699,"-8"49"-23319,16-43-1569,0 1-4003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7.728"/>
    </inkml:context>
    <inkml:brush xml:id="br0">
      <inkml:brushProperty name="width" value="0.025" units="cm"/>
      <inkml:brushProperty name="height" value="0.025" units="cm"/>
    </inkml:brush>
  </inkml:definitions>
  <inkml:trace contextRef="#ctx0" brushRef="#br0">202 120 3748,'0'0'17002,"-1"-7"-15630,1 5-1295,0 0 0,0 1 0,0-1 0,-1 0 0,1 0 0,-1 0 0,1 1 0,-1-1 0,1 0 0,-1 1 0,0-1 0,0 0 0,0 1 0,0-1 0,0 1 0,0-1 0,-3-1 0,2 2-29,0 0 0,0 0 1,0 1-1,0-1 1,0 1-1,0 0 0,0-1 1,0 1-1,0 0 1,0 0-1,-1 0 1,1 1-1,0-1 0,0 1 1,0-1-1,0 1 1,0-1-1,0 1 0,0 0 1,0 0-1,-2 1 1,-7 4 21,0 1 0,1-1 0,0 2 0,0-1 1,1 1-1,0 1 0,0 0 0,-14 19 1,18-23-21,2 0 0,-1 0 0,0 1 0,1-1 0,0 1 0,0 0 0,1 0 0,0 0 0,0 0 0,0 0 0,1 0 1,-1 0-1,2 1 0,-1-1 0,1 0 0,0 1 0,0-1 0,0 1 0,2 6 0,-1-11-40,1 0 0,-1-1 1,0 1-1,0 0 0,1-1 0,-1 0 0,0 1 0,1-1 0,0 0 0,-1 0 1,1 0-1,0 0 0,-1 0 0,1 0 0,0 0 0,0 0 0,0-1 1,0 1-1,0-1 0,0 1 0,0-1 0,0 0 0,0 0 0,2 0 1,51-2 168,-44 1-290,0-1 1,-1-1-1,1 0 1,0 0-1,-1-1 1,0 0-1,0-1 1,0 0-1,-1-1 1,1 1-1,-1-2 1,-1 0-1,1 0 1,-1 0-1,-1-1 1,11-13-1,-9 9-600,-1 1 0,0-2 0,-1 1 1,-1-1-1,6-15 0,-7 14-1045,0 0 1,-2 0 0,0-1-1,3-28 1,-6 10-1987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8.241"/>
    </inkml:context>
    <inkml:brush xml:id="br0">
      <inkml:brushProperty name="width" value="0.025" units="cm"/>
      <inkml:brushProperty name="height" value="0.025" units="cm"/>
    </inkml:brush>
  </inkml:definitions>
  <inkml:trace contextRef="#ctx0" brushRef="#br0">25 0 10698,'0'0'5702,"0"12"-3391,-13 174 4518,6-117-6016,3 1 0,5 87-1,-1-155-815,0 0 0,1 0 0,-1-1 0,0 1-1,1 0 1,-1 0 0,1 0 0,-1 0-1,1-1 1,0 1 0,0 0 0,0 0-1,0-1 1,0 1 0,2 1 0,-2-2-13,-1-1 0,1 1 0,0-1 0,0 1 0,0-1-1,0 0 1,-1 1 0,1-1 0,0 0 0,0 0 0,0 0 0,0 0 0,0 0 0,0 0 0,-1 0 0,1 0 0,0 0 0,0 0 0,0 0 0,0 0 0,0 0 0,1-1 0,1-1-73,1 0 0,-1 0 0,0 0 0,0 0 0,0 0 0,0-1 0,0 1 0,-1-1 0,1 0 1,-1 0-1,0 0 0,1 0 0,1-4 0,51-130-3840,-57 202 4527,0-53-553,-4 37 1114,6-48-1232,0 0-1,0 0 1,0 0 0,0 0 0,0 0 0,0 0 0,0 0 0,0 0 0,0 0 0,1 0 0,-1-1 0,0 1 0,1 0 0,-1 0 0,0 0-1,1 0 1,-1 0 0,1-1 0,0 1 0,-1 0 0,1-1 0,0 1 0,-1 0 0,1-1 0,0 1 0,0 0 0,-1-1 0,1 1 0,0-1-1,0 0 1,0 1 0,0-1 0,0 0 0,0 1 0,0-1 0,-1 0 0,1 0 0,0 0 0,2 0 0,8-4-4182,1-12-3368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8.570"/>
    </inkml:context>
    <inkml:brush xml:id="br0">
      <inkml:brushProperty name="width" value="0.025" units="cm"/>
      <inkml:brushProperty name="height" value="0.025" units="cm"/>
    </inkml:brush>
  </inkml:definitions>
  <inkml:trace contextRef="#ctx0" brushRef="#br0">1 19 13773,'0'0'6294,"5"9"-3507,-2-4-2544,0-1 1,1 1-1,-1 0 1,1-1-1,0 0 0,1 1 1,-1-2-1,1 1 1,-1 0-1,1-1 1,0 0-1,1 0 1,-1-1-1,0 1 1,1-1-1,0 0 1,-1-1-1,1 1 1,0-1-1,0 0 1,-1-1-1,11 1 1,-9-1-203,0 0 1,0 0 0,0-1-1,0 1 1,0-1 0,0-1-1,0 1 1,9-5 0,-14 5-30,0 0 0,0 0 0,-1-1 1,1 1-1,0-1 0,-1 1 0,1-1 1,-1 0-1,1 0 0,-1 1 0,0-1 1,0 0-1,0 0 0,0 0 0,0 0 0,0 0 1,0-1-1,-1 1 0,1 0 0,-1 0 1,1 0-1,-1-1 0,0 1 0,0 0 0,0 0 1,0-1-1,-1 1 0,1 0 0,-2-4 1,2 5-43,-1-1 0,0 1 0,0-1 1,0 1-1,0 0 0,0-1 1,-1 1-1,1 0 0,0 0 0,0 0 1,-1 0-1,1 0 0,-1 0 0,1 0 1,-1 1-1,1-1 0,-1 0 0,0 1 1,1-1-1,-1 1 0,0 0 1,1-1-1,-1 1 0,0 0 0,-3 0 1,-1 0-103,-1-1-1,1 1 1,-1 0 0,1 1 0,-1 0 0,-6 1 0,7 1 101,1-1 0,-1 1 0,1 0 0,-1 1 0,1-1 0,0 1 0,0 0 0,1 1 0,-1-1 0,1 1 0,0 0 0,0 0 0,-4 6 0,6-7 42,-1 0 1,1 0-1,0 0 0,0 1 0,0-1 1,1 0-1,-1 1 0,1-1 1,0 1-1,0-1 0,1 1 1,-1 0-1,1-1 0,0 1 0,0 0 1,1-1-1,-1 1 0,1-1 1,2 6-1,-1-7-11,0 0 1,0 1 0,0-1-1,1-1 1,-1 1 0,1 0-1,0-1 1,0 1 0,0-1-1,0 0 1,0 0 0,0 0-1,1-1 1,-1 1-1,1-1 1,-1 1 0,1-1-1,-1 0 1,1-1 0,7 2-1,4 0-1395,1-1 0,-1 0-1,28-2 1,-18-5-4328,-3-7-4094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9.084"/>
    </inkml:context>
    <inkml:brush xml:id="br0">
      <inkml:brushProperty name="width" value="0.025" units="cm"/>
      <inkml:brushProperty name="height" value="0.025" units="cm"/>
    </inkml:brush>
  </inkml:definitions>
  <inkml:trace contextRef="#ctx0" brushRef="#br0">0 1 13325,'0'0'5701,"48"34"-5989,-35-34-2947,-1 0-3716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9.833"/>
    </inkml:context>
    <inkml:brush xml:id="br0">
      <inkml:brushProperty name="width" value="0.025" units="cm"/>
      <inkml:brushProperty name="height" value="0.025" units="cm"/>
    </inkml:brush>
  </inkml:definitions>
  <inkml:trace contextRef="#ctx0" brushRef="#br0">11 55 3299,'0'0'19517,"-1"13"-19004,-9 218 2765,10-231-3255,1 0 1,-1-1-1,0 1 1,0 0 0,1-1-1,-1 1 1,0 0 0,0 0-1,1-1 1,-1 1-1,0 0 1,1 0 0,-1-1-1,1 1 1,-1 0 0,0 0-1,1 0 1,-1 0-1,1 0 1,-1 0 0,0-1-1,1 1 1,-1 0 0,1 0-1,-1 0 1,0 0-1,1 1 1,-1-1 0,1 0-1,-1 0 1,0 0 0,1 0-1,-1 0 1,1 0-1,-1 1 1,0-1 0,1 0-1,-1 0 1,0 0 0,1 1-1,-1-1 1,0 0 0,0 1-1,1-1 1,-1 0-1,0 1 1,0-1 0,1 0-1,-1 1 1,0-1 0,0 0-1,0 1 1,0-1-1,1 1 1,-1-1 0,0 0-1,0 1 1,0-1 0,0 1-1,0-1 1,0 0-1,0 1 1,0-1 0,0 1-1,0-1 1,-1 0 0,1 1-1,0 0 1,20-26 518,-11 3-495,-2-1 0,0 1 0,-1-1 0,-2-1 0,0 1 0,-2-1 0,0-28 0,3-11-417,-5 62 308,0 1 0,0 0 0,0-1 0,0 1 1,0 0-1,1-1 0,-1 1 0,0 0 0,0-1 0,0 1 1,1 0-1,-1 0 0,0-1 0,1 1 0,-1 0 1,0 0-1,0-1 0,1 1 0,-1 0 0,0 0 1,1 0-1,-1 0 0,1-1 0,-1 1 0,0 0 1,1 0-1,-1 0 0,0 0 0,1 0 0,-1 0 0,1 0 1,-1 0-1,0 0 0,1 0 0,-1 0 0,0 0 1,1 0-1,-1 1 0,1-1 0,-1 0 0,0 0 1,1 0-1,-1 0 0,0 1 0,0-1 0,1 0 1,-1 0-1,0 1 0,1-1 0,-1 0 0,0 0 1,0 1-1,1 0 0,23 17-3155,-18-13 2122,17 12-3059,0 0-1969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0.365"/>
    </inkml:context>
    <inkml:brush xml:id="br0">
      <inkml:brushProperty name="width" value="0.025" units="cm"/>
      <inkml:brushProperty name="height" value="0.025" units="cm"/>
    </inkml:brush>
  </inkml:definitions>
  <inkml:trace contextRef="#ctx0" brushRef="#br0">16 31 4676,'0'0'16101,"-3"15"-15679,-5 65 1179,4 0 1,7 115-1,-3-192-1545,0-1-1,0 0 1,0 1-1,1-1 1,-1 0-1,1 0 0,-1 1 1,1-1-1,0 0 1,0 0-1,0 0 1,0 0-1,0 0 1,0 0-1,0 0 1,1 0-1,-1 0 0,1-1 1,-1 1-1,1-1 1,0 1-1,0-1 1,0 1-1,-1-1 1,1 0-1,1 0 1,-1 0-1,3 1 0,-1-2 43,0 0 0,-1 0 0,1 0 0,-1 0-1,1-1 1,-1 0 0,1 0 0,-1 0 0,1 0-1,-1 0 1,0-1 0,1 1 0,-1-1 0,0 0-1,0 0 1,0 0 0,3-4 0,16-14-4,-1-1 1,-1 0-1,-1-2 0,-1 0 1,-1-1-1,14-28 1,-9 12-302,-2-1 1,-2-1-1,15-52 0,-28 69-1054,-6 21-2458,-10 2-15190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6.298"/>
    </inkml:context>
    <inkml:brush xml:id="br0">
      <inkml:brushProperty name="width" value="0.025" units="cm"/>
      <inkml:brushProperty name="height" value="0.025" units="cm"/>
    </inkml:brush>
  </inkml:definitions>
  <inkml:trace contextRef="#ctx0" brushRef="#br0">27 52 11691,'0'0'5862,"1"-8"-3465,1-24-561,-2 31-1771,0 0 1,0 1-1,0-1 1,1 1-1,-1-1 0,0 1 1,0-1-1,1 1 1,-1-1-1,1 1 1,-1-1-1,0 1 0,1-1 1,-1 1-1,1 0 1,-1-1-1,1 1 1,-1 0-1,1-1 0,-1 1 1,1 0-1,-1 0 1,1-1-1,0 1 0,-1 0 1,1 0-1,-1 0 1,1 0-1,-1 0 1,1 0-1,0 0 0,-1 0 1,1 0-1,-1 0 1,1 0-1,0 0 1,0 1-1,20 6 43,-19-5-99,0-1-1,0 1 0,-1-1 0,1 1 0,0 0 1,-1 0-1,0 0 0,1 0 0,-1 0 0,0 0 0,0 0 1,0 0-1,0 1 0,0-1 0,-1 0 0,1 1 1,-1-1-1,1 0 0,-1 1 0,0-1 0,0 1 1,0-1-1,0 0 0,0 1 0,-1-1 0,1 1 1,-1-1-1,0 0 0,0 3 0,-2 1 59,1 0-1,-1-1 1,0 1-1,0-1 0,0 0 1,-1 0-1,0 0 1,0 0-1,0-1 1,-6 6-1,18-8-257,0 0-1,0 0 1,0 0-1,0 1 1,0 1-1,0-1 1,7 6-1,-14-7 226,0-1 1,1 1-1,-1 0 0,-1 0 0,1-1 1,0 1-1,0 0 0,0 0 0,-1 0 1,1 0-1,-1 0 0,0 0 0,0 0 1,1 0-1,-1 0 0,0 0 0,-1 0 0,1 0 1,0 0-1,-1 0 0,1 0 0,-1-1 1,1 1-1,-1 0 0,0 0 0,0 0 1,0 0-1,0-1 0,0 1 0,0 0 1,0-1-1,-1 1 0,-1 1 0,-4 5 528,0-1-1,0 0 1,-1 0-1,-15 10 1,19-14-327,1-1 0,-1 0 1,1 0-1,-1-1 0,0 1 1,0-1-1,-7 2 0,-4-6-1064,14 2 488,0 0-1,1 0 0,-1 1 0,1-1 1,-1 0-1,1 0 0,-1 0 0,1 1 1,0-1-1,-1 0 0,1 0 0,0 0 1,0 0-1,0 0 0,-1 0 0,1 0 1,0 0-1,1-1 0,-1-9-6288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0.740"/>
    </inkml:context>
    <inkml:brush xml:id="br0">
      <inkml:brushProperty name="width" value="0.025" units="cm"/>
      <inkml:brushProperty name="height" value="0.025" units="cm"/>
    </inkml:brush>
  </inkml:definitions>
  <inkml:trace contextRef="#ctx0" brushRef="#br0">0 0 15310,'0'0'12684,"56"48"-12075,-30-37-513,3 4-64,0 1-224,-1 1-993,-5-2-1666,-5-3-1889,-4-4-3300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1.239"/>
    </inkml:context>
    <inkml:brush xml:id="br0">
      <inkml:brushProperty name="width" value="0.025" units="cm"/>
      <inkml:brushProperty name="height" value="0.025" units="cm"/>
    </inkml:brush>
  </inkml:definitions>
  <inkml:trace contextRef="#ctx0" brushRef="#br0">191 40 6566,'0'0'17243,"-9"-7"-16559,-35-20-391,42 26-292,-1 0 0,1 0 0,-1 0 1,1 1-1,-1-1 0,0 1 0,1 0 0,-1 0 0,0 0 0,1 0 0,-1 0 0,0 1 1,1-1-1,-1 1 0,1 0 0,-1-1 0,1 1 0,-1 0 0,1 1 0,-1-1 0,1 0 1,0 1-1,0-1 0,0 1 0,0 0 0,-3 2 0,-3 4 166,-1 1 0,2 0 1,-14 20-1,21-28-145,-4 3 98,1 1 0,1 0 0,-1 0 0,1 0 0,0 1 0,0-1 1,1 0-1,-1 1 0,1-1 0,0 1 0,1 0 0,-1-1 0,1 7 0,1-10-106,-1-1 0,1 0 0,-1 0 0,1 0 0,-1 0 0,1 1 0,0-1 0,-1 0 0,1 0 0,0 0 0,0 0 0,0-1 0,0 1 0,0 0 0,0 0 0,0-1 0,0 1 0,0 0 0,0-1 0,1 1 0,-1-1 0,0 1 0,0-1 0,0 0 0,1 1 0,-1-1 0,0 0 0,1 0 0,-1 0 0,0 0 0,0 0 0,1 0 0,-1 0 0,0-1 0,3 0 0,1 1 19,1-1 0,-1 1 0,0-1 1,1-1-1,-1 1 0,0-1 0,8-3 0,-6-1-9,1 0 1,-2 0-1,1-1 0,-1 0 0,0 0 1,0 0-1,-1-1 0,8-14 1,-7 11-32,1 1 0,0-1 1,15-15-1,-20 25 0,0 0-1,0 0 0,1 0 0,-1 0 1,0 1-1,0-1 0,0 1 0,1-1 1,-1 1-1,0 0 0,1 0 0,-1 0 1,0 0-1,0 0 0,1 1 0,-1-1 1,0 1-1,0-1 0,1 1 0,-1 0 1,0 0-1,0 0 0,0 0 1,2 2-1,2-1-15,-1 1-1,1 0 1,-1 1 0,0 0 0,0-1 0,0 1-1,7 9 1,-10-10 51,0-1-1,-1 0 1,0 1-1,1 0 1,-1-1-1,0 1 1,-1 0-1,1-1 1,0 1 0,-1 0-1,1 0 1,-1-1-1,0 1 1,0 0-1,0 0 1,0 0-1,-1 0 1,1-1-1,-1 1 1,0 3-1,-3 2 100,0 1 0,0-1 1,0 0-1,-10 13 0,13-19-124,2-2 11,0 1 0,1-1-1,-1 0 1,0 0 0,0 0-1,1 0 1,-1 0 0,0 0-1,0 0 1,1 0-1,-1-1 1,0 1 0,0 0-1,1-1 1,-1 1 0,0-1-1,1 0 1,9-8-231,0 0 0,-1 0-1,-1-1 1,10-11 0,-11 10-51,1 2 1,0-1-1,1 1 1,20-15-1,-30 23 266,1 1 0,-1-1 0,0 1 0,1 0-1,-1-1 1,1 1 0,-1 0 0,1 0 0,-1-1 0,1 1-1,-1 0 1,1 0 0,-1-1 0,1 1 0,-1 0-1,1 0 1,-1 0 0,1 0 0,-1 0 0,1 0 0,-1 0-1,1 0 1,0 0 0,-1 0 0,1 0 0,-1 0 0,1 1-1,-1-1 1,1 0 0,-1 0 0,1 1 0,-1-1-1,1 0 1,0 20-74,-19 35-32,15-45 99,2-8-549,1-1 0,-1 1 0,1-1-1,0 1 1,0-1 0,0 1 0,0 0 0,0-1-1,0 1 1,0-1 0,0 1 0,0-1-1,1 3 1,8-4-5805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1.644"/>
    </inkml:context>
    <inkml:brush xml:id="br0">
      <inkml:brushProperty name="width" value="0.025" units="cm"/>
      <inkml:brushProperty name="height" value="0.025" units="cm"/>
    </inkml:brush>
  </inkml:definitions>
  <inkml:trace contextRef="#ctx0" brushRef="#br0">137 18 6598,'0'0'17152,"-9"-4"-16805,8 2-312,-1 1-1,0-1 1,0 1-1,-1 0 0,1 0 1,0 0-1,0 0 0,0 0 1,-1 1-1,1-1 0,-1 1 1,1-1-1,0 1 0,-1 0 1,1 0-1,-1 0 1,1 0-1,0 0 0,-1 1 1,1-1-1,0 1 0,-1 0 1,1-1-1,0 1 0,0 0 1,-1 0-1,1 0 0,0 1 1,0-1-1,0 0 1,1 1-1,-1 0 0,0-1 1,0 1-1,1 0 0,-1 0 1,1 0-1,-2 3 0,1-4-12,1 1 1,0-1-1,-1 0 0,1 1 0,0-1 0,0 1 0,0 0 0,1-1 0,-1 1 0,0 0 0,0-1 0,1 1 0,-1 0 0,1 0 0,0 0 0,0 0 0,-1-1 0,1 1 0,0 0 0,0 0 0,1 0 1,-1 0-1,0-1 0,1 1 0,-1 0 0,1 0 0,-1 0 0,1-1 0,0 1 0,0 0 0,0-1 0,1 2 0,3 2-185,0-1 1,1-1-1,-1 1 0,1-1 1,0 0-1,0 0 0,11 3 0,-12-5 35,0 0 1,0 1-1,0-1 0,-1 1 0,1 0 0,-1 1 0,1-1 0,-1 1 0,0 0 0,0 0 0,0 0 0,0 1 0,-1-1 0,1 1 0,-1 0 0,4 6 0,-7-9 212,1-1 0,-1 1-1,0 0 1,0-1 0,0 1 0,0 0-1,0-1 1,0 1 0,0 0-1,0-1 1,0 1 0,0 0 0,-1-1-1,1 1 1,0 0 0,0-1 0,0 1-1,-1-1 1,1 1 0,0-1-1,-1 1 1,1 0 0,-1-1 0,1 1-1,0-1 1,-1 1 0,1-1 0,-1 0-1,1 1 1,-2 0 0,-25 9 1543,-34-2 3,59-8-1547,-14 2-63,11-1-267,-1 0-1,1-1 0,-1 1 0,1-1 0,0-1 1,-1 1-1,1-1 0,-7-1 0,12 2 138,0 0-1,0 0 0,0 0 0,-1-1 1,1 1-1,0 0 0,0 0 0,0 0 1,0-1-1,0 1 0,0 0 0,0 0 1,0-1-1,-1 1 0,1 0 0,0 0 1,0-1-1,0 1 0,0 0 0,0 0 1,0-1-1,0 1 0,1 0 0,-1 0 1,0-1-1,0 1 0,0 0 0,0 0 1,0 0-1,0-1 0,0 1 0,0 0 1,1 0-1,-1-1 0,0 1 0,0 0 1,0 0-1,0 0 0,1 0 0,-1-1 1,0 1-1,0 0 0,0 0 0,1 0 1,-1 0-1,0 0 0,0 0 0,1 0 1,-1 0-1,0 0 0,1-1 0,13-7-2802,-13 7 2110,19-12-5534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2.254"/>
    </inkml:context>
    <inkml:brush xml:id="br0">
      <inkml:brushProperty name="width" value="0.025" units="cm"/>
      <inkml:brushProperty name="height" value="0.025" units="cm"/>
    </inkml:brush>
  </inkml:definitions>
  <inkml:trace contextRef="#ctx0" brushRef="#br0">119 1 12236,'0'0'6817,"-9"4"-3849,0 1-2408,-1 0 1,1 1 0,0 0-1,0 1 1,1 0 0,0 0-1,-9 10 1,14-14-454,0 0 0,0 0 1,1 0-1,-1 0 0,1 1 0,0-1 0,0 1 0,0-1 0,1 1 0,-1 0 1,1 0-1,0 0 0,0 0 0,0 0 0,0 0 0,1 0 0,0 0 0,0 0 0,0 0 1,0 0-1,1 0 0,-1 0 0,1 0 0,0 0 0,0 0 0,3 6 0,-2-7-114,0 0-1,1 0 0,-1 0 0,1 0 0,-1 0 0,1-1 0,0 1 0,0-1 0,0 0 0,1 0 1,-1 0-1,0 0 0,1-1 0,0 1 0,-1-1 0,1 0 0,0 0 0,-1 0 0,1 0 0,0-1 0,0 0 1,0 1-1,-1-1 0,6-1 0,-1 0-95,-1 1 0,0-1 1,0-1-1,1 1 0,-1-1 0,0-1 1,0 1-1,-1-1 0,1 0 0,-1-1 1,12-8-1,17-19-236,-27 23 196,0-1 0,1 1-1,1 0 1,-1 1 0,1 0-1,0 0 1,1 1 0,14-6 0,-24 12 171,-1 1 1,1-1 0,-1 0 0,1 1 0,-1-1 0,1 0 0,-1 1 0,1-1 0,-1 0 0,1 1 0,-1-1-1,0 1 1,1-1 0,-1 1 0,0-1 0,0 1 0,1-1 0,-1 1 0,0 0 0,0-1 0,0 1 0,1-1-1,-1 1 1,0-1 0,0 1 0,0 0 0,0 0 0,4 29 345,-2-15-41,-1-11-295,0-1-1,1 1 1,-1 0 0,1 0 0,-1-1 0,1 1 0,0 0-1,1-1 1,-1 0 0,1 0 0,-1 0 0,1 0 0,0 0-1,0 0 1,0-1 0,1 1 0,-1-1 0,6 3 0,-3-3-74,0 1 0,0-1 0,1-1 1,-1 1-1,1-1 0,0 0 1,-1-1-1,1 0 0,0 0 1,8-1-1,5-2-222,0-1 0,-1-1 0,1 0 0,-1-2 1,0 0-1,26-15 0,-34 16 64,3 0 806,-22 18 283,7-11-854,0-1 0,0 1 0,1 0 0,-1 0 0,0 0-1,1-1 1,-1 1 0,0 0 0,1 0 0,-1 0 0,1 0 0,-1 0 0,1 0-1,0 0 1,0 0 0,-1 0 0,1 0 0,0 0 0,0 0 0,0 0-1,0 1 1,0-1 0,0 0 0,0 0 0,0 0 0,1 0 0,0 1 0,0 0-15,0-1 1,0 0 0,0 0 0,1 0 0,-1 0 0,0-1 0,1 1-1,-1 0 1,1 0 0,-1-1 0,1 1 0,-1-1 0,1 0 0,-1 1 0,4-1-1,62 0 130,-66 0-151,18-3-86,0-1 0,-1-1 1,0-1-1,1 0 0,29-17 0,-25 13-5,1 0 1,32-9-1,-56 19 101,1 0 1,0 1-1,-1-1 0,1 0 1,-1 1-1,1-1 0,0 0 0,-1 1 1,1-1-1,-1 1 0,1-1 1,-1 1-1,1-1 0,-1 1 1,1-1-1,-1 1 0,0 0 0,1-1 1,-1 1-1,0 0 0,0-1 1,1 1-1,-1 0 0,0-1 0,0 1 1,0 0-1,0-1 0,0 1 1,0 0-1,0-1 0,0 1 1,0 0-1,0 0 0,0 0 0,0 42 257,0-21-502,1-20 64,-1-1-1,0 1 1,1 0 0,-1-1 0,1 1 0,-1 0 0,1-1 0,0 1-1,0-1 1,-1 1 0,1-1 0,0 1 0,2 1 0,13 7-5345,-4-6-3324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40.442"/>
    </inkml:context>
    <inkml:brush xml:id="br0">
      <inkml:brushProperty name="width" value="0.025" units="cm"/>
      <inkml:brushProperty name="height" value="0.025" units="cm"/>
    </inkml:brush>
  </inkml:definitions>
  <inkml:trace contextRef="#ctx0" brushRef="#br0">43 161 6374,'0'0'2536,"-7"0"-2542,-22 0-15,22 0 32,32 2 96,1 5-108,0-2 1,0-2 0,0 0 0,0-1 0,33-3-1,131-20 2,-47 3 5,646-61 53,-576 58-52,386-20 28,270 88 889,-317-13-362,-153-13-265,304 15-222,-320-20-32,356-10 276,3-36-92,-460 16-159,839-22 191,-458 18 122,-501 12-344,367-6 193,-528 12-297,1 0-1,-1 0 0,0 0 1,1 0-1,-1 0 0,0 0 1,1-1-1,-1 1 0,0 0 1,0-1-1,1 1 1,-1-1-1,0 1 0,0-1 1,1 1-1,-1-1 0,0 0 1,2-1-1,-4 1-35,1 0 0,0 0 1,0 0-1,0 0 0,-1 0 0,1 0 0,-1 0 0,1 0 0,0 0 1,-1 1-1,0-1 0,1 0 0,-1 0 0,1 1 0,-1-1 0,0 0 1,0 1-1,1-1 0,-1 0 0,0 1 0,0-1 0,0 1 0,0-1 1,1 1-1,-1 0 0,0-1 0,0 1 0,0 0 0,0 0 0,-2 0 1,-44-18-4783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41.934"/>
    </inkml:context>
    <inkml:brush xml:id="br0">
      <inkml:brushProperty name="width" value="0.025" units="cm"/>
      <inkml:brushProperty name="height" value="0.025" units="cm"/>
    </inkml:brush>
  </inkml:definitions>
  <inkml:trace contextRef="#ctx0" brushRef="#br0">4 253 10378,'0'0'3,"0"0"-1,0 0 1,0 0 0,-1 0-1,1 0 1,0 0 0,0 0-1,0 0 1,0 0 0,-1 0-1,1 0 1,0 0 0,0 0 0,0 1-1,0-1 1,0 0 0,-1 0-1,1 0 1,0 0 0,0 0-1,0 0 1,0 1 0,0-1 0,0 0-1,0 0 1,0 0 0,0 0-1,-1 1 1,1-1 0,0 0-1,0 0 1,0 0 0,0 0-1,0 1 1,0-1 0,0 0 0,0 0-1,0 0 1,0 1 0,0-1-1,0 0 1,1 0 0,-1 0-1,0 0 1,0 1 0,0-1-1,0 0 1,0 0 0,0 0 0,0 0-1,0 0 1,0 1 0,1-1-1,-1 0 1,0 0 0,0 0-1,0 0 1,0 0 0,1 0 0,17 5-51,33-3-89,-46-2 165,102-3-111,150-23 1,-173 17 55,1 4-1,113 7 1,167 33 188,-324-30-107,241 22 62,2-12-1,396-30 1,818-21 170,-1366 36-257,853-46 267,-596 20-111,-92 8-9,795-29-54,421 28-25,-1113 11 32,443-17 1909,-804 22-1740,3 1 289,-13 1 3012,-72-1-499,-21-7-4059,63 9 820,-1 0-1,1-1 1,0 1 0,0-1 0,-1 1 0,1-1-1,0 1 1,0-1 0,0 0 0,0 0 0,0 1-1,0-1 1,0 0 0,0 0 0,0 0 0,0 0-1,1 0 1,-1-1 0,0 1 0,0 0 0,1 0-1,-1 0 1,1 0 0,0-1 0,-1-2-1,-2-21-5038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46.056"/>
    </inkml:context>
    <inkml:brush xml:id="br0">
      <inkml:brushProperty name="width" value="0.025" units="cm"/>
      <inkml:brushProperty name="height" value="0.025" units="cm"/>
    </inkml:brush>
  </inkml:definitions>
  <inkml:trace contextRef="#ctx0" brushRef="#br0">1 170 6374,'0'0'2557,"8"0"-2776,599-19 860,190-49 234,121 7-738,2 51 378,-96 58 125,-525-23-400,199 28 58,276 12-211,366-81-73,-448 0-12,63-1 1,277-2 10,514 52 128,-1 0 92,195-56-146,-519 3-41,-1077 19-34,1233-29 558,-335-4-362,8-1-69,64 19-144,-822 41 15,-163-11 887,-138-14 2779,-13-2-2437,19 1-1568,0 1 1,-1-1-1,1 0 0,0 0 1,0-1-1,1 1 1,-1 0-1,0-1 0,0 0 1,1 0-1,-5-3 1,-22-21-4968,-13-7-4703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51.401"/>
    </inkml:context>
    <inkml:brush xml:id="br0">
      <inkml:brushProperty name="width" value="0.025" units="cm"/>
      <inkml:brushProperty name="height" value="0.025" units="cm"/>
    </inkml:brush>
  </inkml:definitions>
  <inkml:trace contextRef="#ctx0" brushRef="#br0">0 425 4036,'0'0'-38,"9"2"396,76 8 1516,360 28 160,204-84-1804,-528 33-215,578-27 637,-76 6 58,-423 16-202,759-58 660,184-8-1023,-572 38-173,-221 19 71,507-35-78,0 34 508,-59 56 1166,-761-26-4826,-34-2-107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58.570"/>
    </inkml:context>
    <inkml:brush xml:id="br0">
      <inkml:brushProperty name="width" value="0.025" units="cm"/>
      <inkml:brushProperty name="height" value="0.025" units="cm"/>
    </inkml:brush>
  </inkml:definitions>
  <inkml:trace contextRef="#ctx0" brushRef="#br0">91 0 7751,'-6'27'12192,"1"14"-6341,-9 213-5476,14-252-507,0 1 1,0-1-1,0 1 1,0-1-1,-1 0 1,1 1-1,-1-1 1,0 1-1,0-1 0,0 0 1,0 0-1,0 1 1,0-1-1,-3 3 1,3-4-258,0 0 0,0-1 0,0 1-1,0 0 1,0-1 0,0 1 0,0 0 0,-1-1 0,1 0 0,0 1 0,0-1 0,-1 0 0,1 1 0,0-1 0,0 0-1,-1 0 1,1 0 0,0 0 0,-1 0 0,1-1 0,0 1 0,0 0 0,-1-1 0,1 1 0,0 0 0,0-1-1,0 1 1,-1-1 0,1 0 0,-1 0 0,-14-12-5179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58.928"/>
    </inkml:context>
    <inkml:brush xml:id="br0">
      <inkml:brushProperty name="width" value="0.025" units="cm"/>
      <inkml:brushProperty name="height" value="0.025" units="cm"/>
    </inkml:brush>
  </inkml:definitions>
  <inkml:trace contextRef="#ctx0" brushRef="#br0">8 219 9705,'-1'-10'2894,"0"4"-2464,-1-4 736,0 0-1,1 0 0,1 0 1,0-17-1,1 23-933,0 1 0,-1-1-1,1 0 1,0 1 0,1-1 0,-1 1-1,1 0 1,-1-1 0,1 1 0,0 0-1,0 0 1,0 0 0,1 0 0,-1 0-1,1 0 1,0 1 0,-1-1 0,6-2-1,12-6-76,0 1 0,1 0 0,0 2 0,1 0-1,-1 2 1,1 0 0,1 2 0,-1 0 0,1 1-1,0 2 1,-1 0 0,1 1 0,37 6 0,-53-5-165,0 0 1,0 0 0,-1 1 0,1 0-1,-1 0 1,1 1 0,-1 0-1,0 0 1,0 0 0,0 1-1,0-1 1,-1 2 0,0-1-1,0 1 1,5 5 0,-7-7 6,-1 0-1,1 1 1,-1 0 0,0 0-1,0-1 1,-1 1 0,1 0-1,-1 0 1,0 1 0,0-1-1,0 0 1,0 0 0,-1 0 0,0 1-1,0-1 1,0 0 0,0 0-1,-1 1 1,0-1 0,1 0-1,-2 0 1,1 0 0,0 0-1,-1 0 1,-2 5 0,-2 2 198,-1-1 0,0 0 0,0 0-1,-1-1 1,0 0 0,-1 0 0,-19 15 0,-75 47 2002,94-65-2077,7-6-117,-4 5-30,0-1 1,0 0-1,-1 0 1,0-1-1,0 0 1,0 0-1,0 0 1,0-1-1,0 0 1,-13 1-1,17-6-4037,10-5 1088,9-4-2390,6 0-1238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6.774"/>
    </inkml:context>
    <inkml:brush xml:id="br0">
      <inkml:brushProperty name="width" value="0.025" units="cm"/>
      <inkml:brushProperty name="height" value="0.025" units="cm"/>
    </inkml:brush>
  </inkml:definitions>
  <inkml:trace contextRef="#ctx0" brushRef="#br0">15 0 22005,'0'0'1794,"-14"61"-1602,14-33-160,0 3-32,0-2-1057,9-2-769,3-6-1057,1-6-2850,-8-5-4677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59.718"/>
    </inkml:context>
    <inkml:brush xml:id="br0">
      <inkml:brushProperty name="width" value="0.025" units="cm"/>
      <inkml:brushProperty name="height" value="0.025" units="cm"/>
    </inkml:brush>
  </inkml:definitions>
  <inkml:trace contextRef="#ctx0" brushRef="#br0">18 0 18610,'0'0'7260,"-1"12"-6406,-2 9-516,-9 88 302,11-93-618,1-1 0,0 1 0,1-1 0,0 1 0,5 17 0,-2-29 332,0-15-104,0-18-64,-3-111-570,-1 139 245,26 19-491,-16-14 568,0-1-1,0 0 1,0 0-1,0-1 1,1 0 0,-1-1-1,0 0 1,1-1-1,-1 0 1,1-1-1,-1 0 1,12-3-1,-18 4 77,0-1 0,0 0 0,0 0 0,1 0 0,-1 0-1,0-1 1,-1 0 0,1 0 0,0 0 0,0 0 0,-1-1 0,1 1 0,-1-1-1,0 0 1,0 0 0,0 0 0,0 0 0,-1-1 0,1 1 0,-1-1-1,0 0 1,0 1 0,0-1 0,0 0 0,-1 0 0,1 0 0,-1 0-1,0-1 1,0 1 0,-1 0 0,1-5 0,-1 9-8,0-1-1,-1 1 1,1 0-1,0-1 1,0 1-1,0 0 1,-1 0-1,1-1 1,0 1-1,0 0 1,-1 0 0,1 0-1,0-1 1,0 1-1,-1 0 1,1 0-1,0 0 1,-1 0-1,1-1 1,0 1-1,-1 0 1,1 0 0,0 0-1,-1 0 1,1 0-1,0 0 1,-1 0-1,1 0 1,0 0-1,-1 0 1,1 0-1,0 0 1,-1 0 0,1 1-1,0-1 1,-1 0-1,1 0 1,0 0-1,0 0 1,-1 0-1,1 1 1,-1-1 0,-15 9 1,9-1 36,1-1 0,0 1 0,1 0 0,-1 0 0,2 1 0,-1-1 0,1 1 0,1 0 0,-6 18 0,8-24-32,1-1-1,-1 1 1,1 0 0,-1 0-1,1 0 1,0-1-1,0 1 1,0 0-1,0 0 1,0 0 0,1-1-1,-1 1 1,1 0-1,0 0 1,0-1 0,0 1-1,0 0 1,0-1-1,1 0 1,-1 1-1,1-1 1,-1 0 0,1 1-1,0-1 1,0 0-1,0 0 1,0 0 0,1-1-1,-1 1 1,0 0-1,1-1 1,-1 0-1,1 1 1,-1-1 0,1 0-1,0 0 1,4 0-1,-3 1-4,0-1 0,1 0 0,-1 0 1,1-1-1,-1 1 0,1-1 0,-1 0 0,1 0 0,-1 0 0,1-1 0,-1 1 0,0-1 0,1-1 0,-1 1 0,0 0 0,1-1 0,-1 0 0,0 0 0,0 0 0,0 0 0,-1-1 0,1 0 0,6-6 1,-3 1 3,0-2-1,-1 1 1,0-1 0,-1 0 0,0 0 0,0-1 0,-1 1 0,4-16 0,5-15-111,-13 32 100,-4 9-5,-4 8-45,7-7 23,-2 3 43,1 1 0,-1 0-1,1 0 1,0-1-1,0 1 1,1 1 0,-1-1-1,1 0 1,0 0 0,1 0-1,-1 1 1,1-1-1,0 0 1,0 1 0,1-1-1,0 0 1,0 0-1,0 1 1,0-1 0,1 0-1,0 0 1,0 0 0,0-1-1,1 1 1,-1 0-1,1-1 1,0 0 0,0 1-1,1-1 1,0-1 0,-1 1-1,7 5 1,-5-6-212,0 0 1,0 0-1,0-1 1,0 1 0,1-1-1,-1 0 1,1-1-1,-1 1 1,1-1-1,0 0 1,-1-1 0,10 1-1,-14-1 30,0 0-1,-1 0 1,1 0 0,0 0 0,0 0-1,0 0 1,0-1 0,-1 1-1,1 0 1,0 0 0,0-1-1,0 1 1,-1-1 0,1 1 0,0 0-1,-1-1 1,1 1 0,0-1-1,-1 0 1,1 1 0,-1-1-1,1 0 1,-1 1 0,1-1-1,-1 0 1,1 1 0,-1-1 0,0 0-1,1 0 1,-1 0 0,3-30-6808,-3 26 5673,0-28-8542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0.065"/>
    </inkml:context>
    <inkml:brush xml:id="br0">
      <inkml:brushProperty name="width" value="0.025" units="cm"/>
      <inkml:brushProperty name="height" value="0.025" units="cm"/>
    </inkml:brush>
  </inkml:definitions>
  <inkml:trace contextRef="#ctx0" brushRef="#br0">1 0 13965,'0'0'12140,"66"29"-18707,-48-19 706,7 2-4645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0.441"/>
    </inkml:context>
    <inkml:brush xml:id="br0">
      <inkml:brushProperty name="width" value="0.025" units="cm"/>
      <inkml:brushProperty name="height" value="0.025" units="cm"/>
    </inkml:brush>
  </inkml:definitions>
  <inkml:trace contextRef="#ctx0" brushRef="#br0">202 1 17777,'-8'0'2669,"-4"0"-1815,-7 0 125,0 0 0,0 1 0,0 1 1,0 0-1,1 2 0,-34 10 1,51-13-996,0-1 1,0 0 0,0 1 0,0-1 0,0 1-1,0-1 1,1 1 0,-1-1 0,0 1 0,0-1-1,1 1 1,-1 0 0,0 0 0,1-1-1,-1 1 1,1 0 0,-1 0 0,1 0 0,-1-1-1,1 1 1,0 0 0,-1 0 0,1 0 0,0 0-1,0 0 1,0 0 0,0 0 0,0 0-1,0 0 1,0 2 0,1-1-59,0 0 0,0 0 0,0 0 0,0 0 0,0 0 0,1 0 0,-1-1 0,1 1 0,0 0 0,-1-1 0,1 1 0,3 1 0,5 4-297,0-1 1,1 0 0,19 8 0,7-3-169,-29-10 440,0 1-1,0 0 1,0 1-1,-1 0 1,1 0-1,-1 0 1,1 1-1,-1 0 0,0 1 1,9 7-1,-15-10 171,0-1 0,0 1-1,0 0 1,0-1-1,-1 1 1,1 0 0,0 0-1,-1-1 1,0 1-1,1 0 1,-1 0 0,0 0-1,0 0 1,0-1-1,0 1 1,0 0 0,0 0-1,-1 0 1,1 0-1,0-1 1,-1 1 0,0 0-1,1 0 1,-1-1-1,0 1 1,0 0 0,0-1-1,0 1 1,0-1-1,0 1 1,-1-1 0,1 0-1,0 1 1,-1-1-1,1 0 1,-3 1 0,-7 7 532,0-1 0,0 0 0,-19 10 0,27-17-562,-5 4 26,0-1-1,0 0 1,0-1-1,-1 0 1,-16 4-1,-5-8-2984,22-5-2074,5-9-4158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0.931"/>
    </inkml:context>
    <inkml:brush xml:id="br0">
      <inkml:brushProperty name="width" value="0.025" units="cm"/>
      <inkml:brushProperty name="height" value="0.025" units="cm"/>
    </inkml:brush>
  </inkml:definitions>
  <inkml:trace contextRef="#ctx0" brushRef="#br0">293 0 6342,'0'0'15508,"-5"9"-14467,-24 40-258,-3-2-1,-1-1 1,-3-1-1,-69 67 1,104-111-867,1 0 0,-1 0 0,1-1-1,-1 1 1,1 0 0,-1 0 0,0-1 0,1 1 0,-1 0 0,0-1-1,0 1 1,0-1 0,1 1 0,-1-1 0,0 1 0,0-1-1,0 1 1,0-1 0,0 0 0,0 0 0,0 0 0,0 1 0,0-1-1,0 0 1,0 0 0,0 0 0,0 0 0,0 0 0,0-1-1,0 1 1,0 0 0,0 0 0,1-1 0,-2 0 0,0-1-709,0-1 0,1 1 1,-1-1-1,1 1 0,0-1 0,0 0 1,0 0-1,0 0 0,0-4 1,0 3-32,-8-25-5572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1.277"/>
    </inkml:context>
    <inkml:brush xml:id="br0">
      <inkml:brushProperty name="width" value="0.025" units="cm"/>
      <inkml:brushProperty name="height" value="0.025" units="cm"/>
    </inkml:brush>
  </inkml:definitions>
  <inkml:trace contextRef="#ctx0" brushRef="#br0">1 15 10570,'0'0'9193,"50"-15"-7304,-27 15-95,11 3-288,-2 9-513,2 2-321,2 4-255,-4 2-289,-2 1-32,-3 3-128,0 2-961,-8-3-1281,3-3-1122,-6-6-2721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2.056"/>
    </inkml:context>
    <inkml:brush xml:id="br0">
      <inkml:brushProperty name="width" value="0.025" units="cm"/>
      <inkml:brushProperty name="height" value="0.025" units="cm"/>
    </inkml:brush>
  </inkml:definitions>
  <inkml:trace contextRef="#ctx0" brushRef="#br0">293 160 3331,'0'0'609,"9"-9"2183,-5 5-2565,46-53 3528,-48 55-3360,0 0-1,0 0 1,-1-1-1,1 1 1,-1-1 0,1 1-1,-1-1 1,0 1 0,0-1-1,0 0 1,0 0-1,-1 1 1,1-1 0,-1 0-1,0 0 1,1 0-1,-1 0 1,-1 0 0,1 0-1,0 1 1,-1-1 0,1 0-1,-1 0 1,-2-5-1,2 7-244,-1-1 0,0 0 0,0 1 0,0-1-1,0 1 1,0 0 0,0 0 0,0 0 0,-1 0-1,1 0 1,0 0 0,-1 0 0,1 1 0,0-1-1,-1 1 1,1 0 0,-1 0 0,1 0-1,0 0 1,-4 0 0,-1 1-11,0-1-1,-1 1 1,1 1-1,0-1 1,-13 6 0,4 0-69,1 1 1,1 1 0,0 1-1,0 0 1,1 0 0,0 1-1,1 1 1,0 0 0,-10 14-1,6-5 187,0 0 0,2 1 0,1 1-1,0 0 1,-10 30 0,18-40-196,0 0 0,1 1 1,1-1-1,0 1 0,1 0 0,1 0 0,0 0 1,1 0-1,1 0 0,2 21 0,-2-29-56,1 0 0,-1 0 0,1 0 0,1-1 0,-1 1 0,1 0 0,0-1-1,0 0 1,0 1 0,1-1 0,0-1 0,0 1 0,0 0 0,0-1 0,1 0 0,0 0 0,-1 0 0,2-1-1,-1 0 1,0 0 0,1 0 0,-1 0 0,1-1 0,0 0 0,11 2 0,-6-1 16,0-2 0,0 1 0,-1-1 1,1-1-1,0 0 0,0-1 0,0 0 1,0 0-1,0-1 0,0-1 0,16-5 1,-23 6 1,-1 1 1,1-1 0,0 0 0,0 0-1,-1-1 1,0 1 0,1-1 0,-1 1-1,0-1 1,0 0 0,0 0 0,-1 0-1,1-1 1,-1 1 0,0-1 0,0 1-1,0-1 1,0 0 0,0 1 0,-1-1-1,0 0 1,0 0 0,0 0 0,0-1-1,0 1 1,-1 0 0,0 0 0,0 0-1,0 0 1,-1-1 0,1 1 0,-1 0-1,-1-5 1,0 5-14,1 0 0,-1 0 0,0 0 0,0 0 0,-1 1-1,1-1 1,-1 1 0,1-1 0,-1 1 0,0 0 0,-1 0 0,1 0 0,0 0 0,-1 1 0,1-1-1,-1 1 1,0 0 0,0 0 0,-5-1 0,0-1-98,1 1 1,-1 0-1,0 1 0,0 0 0,0 0 0,-10 0 1,39 0-15,1 0 0,-1-1 1,0-1-1,0-1 1,21-8-1,-18 5-348,1 1 0,45-6 1,-68 13 438,-1 0 0,1 0 0,-1 0 0,1 0 0,-1 0 1,1 0-1,-1 0 0,1 1 0,0-1 0,-1 0 0,1 0 1,-1 1-1,1-1 0,-1 0 0,0 0 0,1 1 0,-1-1 1,1 1-1,-1-1 0,0 0 0,1 1 0,-1-1 1,0 1-1,1-1 0,-1 1 0,0-1 0,0 1 0,1-1 1,-1 2-1,5 23 207,-7 31 661,1-52-790,-8 41 613,-1 13-52,10-58-715,0 0 0,0 1-1,0-1 1,0 0 0,0 1 0,0-1 0,0 0 0,1 1 0,-1-1 0,0 0-1,0 1 1,0-1 0,0 0 0,0 1 0,1-1 0,-1 0 0,0 1 0,0-1-1,0 0 1,1 1 0,-1-1 0,0 0 0,0 0 0,1 1 0,-1-1-1,0 0 1,1 0 0,-1 0 0,0 0 0,1 1 0,-1-1 0,0 0 0,1 0-1,-1 0 1,0 0 0,1 0 0,-1 0 0,1 0 0,-1 0 0,0 0 0,1 0-1,-1 0 1,0 0 0,1 0 0,-1 0 0,0 0 0,1-1 0,-1 1-1,0 0 1,1 0 0,-1 0 0,0 0 0,1-1 0,-1 1 0,1 0 0,8-7-5428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3.811"/>
    </inkml:context>
    <inkml:brush xml:id="br0">
      <inkml:brushProperty name="width" value="0.025" units="cm"/>
      <inkml:brushProperty name="height" value="0.025" units="cm"/>
    </inkml:brush>
  </inkml:definitions>
  <inkml:trace contextRef="#ctx0" brushRef="#br0">26 215 2851,'0'0'528,"8"-2"-688,5-1 474,7-3-38,1-4 7328,4-4 2742,2-3-5292,-13 7-4967,-1-1 0,0 0 1,0-1-1,-1 0 0,0-1 0,15-23 0,-25 34-55,-1 1 0,0-1 0,0 1-1,0-1 1,0 0 0,0 1-1,-1-1 1,1 0 0,0 0 0,-1 1-1,0-1 1,1 0 0,-1 0 0,0 0-1,0 0 1,0 0 0,0 1 0,0-1-1,0 0 1,0 0 0,-1 0 0,0-2-1,0 2-28,-1 1 0,1 0 0,0 0 0,-1 0 0,1 0 0,-1 0-1,0 0 1,1 0 0,-1 0 0,0 1 0,0-1 0,1 0 0,-1 1-1,0 0 1,0-1 0,0 1 0,1 0 0,-1 0 0,0 0 0,-3 0-1,-3 1-22,0 0 0,0 1 0,1 0 0,-1 0 0,0 1 0,1-1 0,0 2-1,-1-1 1,1 1 0,1 0 0,-1 1 0,1-1 0,-8 8 0,-1 0 28,2 1 0,0 1 1,0 0-1,-15 24 0,25-34-11,0 0 0,1 0 0,-1 0 0,1 0 0,0 0 1,1 1-1,-1-1 0,1 1 0,-1-1 0,1 1 0,1 0 0,-1-1 0,1 1 0,0 0 0,0 0 0,0-1 0,2 9 0,-1-11 2,0 1-1,1 0 0,-1 0 0,1-1 0,0 1 1,-1-1-1,1 1 0,0-1 0,1 0 0,-1 0 1,0 0-1,1 0 0,-1 0 0,1 0 0,0-1 1,-1 1-1,1-1 0,0 0 0,0 0 0,0 0 1,0 0-1,0 0 0,0-1 0,0 0 0,0 1 1,6-1-1,8 1 12,1-1 0,-1-1 0,0 0 0,0-1 0,0-1 0,0 0 0,0-1 0,0-1 0,30-14 0,-36 14 8,-1-1 0,1 0 0,-1-1 0,-1 0 1,1 0-1,-1-1 0,-1 0 0,1-1 0,-1 1 0,-1-2 0,0 1 0,0-1 0,-1 0 0,0-1 0,6-14 0,-11 24-11,-1 0 0,0 1 0,1-1 0,-1 0 0,1 0-1,-1 0 1,0 0 0,0 0 0,0 1 0,0-1 0,1 0-1,-1 0 1,0 0 0,0 0 0,0 0 0,-1 0 0,1 0-1,0 1 1,0-1 0,0 0 0,-1-2 0,-14 3-193,-20 22-216,27-13 386,0 0 1,0 1 0,1 0-1,0 0 1,1 1 0,0-1 0,1 1-1,0 0 1,1 1 0,0-1-1,1 1 1,0 0 0,1 0-1,-1 15 1,3-25 15,0-1 1,0 1-1,1 0 0,-1 0 0,1 0 1,-1 0-1,1-1 0,0 1 0,0 0 1,0 0-1,0-1 0,0 1 1,0-1-1,0 1 0,0-1 0,1 1 1,-1-1-1,0 0 0,1 0 0,-1 0 1,1 0-1,0 0 0,-1 0 0,1 0 1,0 0-1,-1 0 0,1-1 0,0 1 1,0-1-1,0 1 0,0-1 0,-1 0 1,1 0-1,0 0 0,0 0 1,0 0-1,3-1 0,2 1 25,1 0 0,-1-1 0,0 0 0,0-1 0,0 0 0,1 0 0,-2 0 0,13-6 0,-7 0 11,1-1 1,-1-1-1,-1 0 0,0-1 0,0 0 1,-1 0-1,-1-1 0,0-1 1,0 1-1,-1-2 0,-1 1 1,0-1-1,-1 0 0,7-23 1,-11 26-202,-5 10 24,-10 22-65,-13 41 162,24-57 64,1 1-1,0 0 0,0 0 1,0 0-1,1-1 0,0 1 1,0 0-1,1 0 0,-1 0 1,1 0-1,1 0 0,2 7 0,-3-10-1,1-1-1,-1 1 1,1-1-1,0 1 1,0-1-1,0 0 1,0 0-1,0 0 0,1 0 1,-1 0-1,1 0 1,-1-1-1,1 1 1,0-1-1,0 0 1,-1 0-1,1 0 0,0 0 1,0 0-1,0 0 1,0-1-1,0 0 1,0 1-1,0-1 1,5-1-1,-4 1 55,1 0 0,-1-1-1,1 1 1,-1-1 0,1 0 0,-1-1 0,0 1-1,0-1 1,1 0 0,-1 0 0,0 0 0,-1 0 0,1-1-1,0 0 1,-1 0 0,1 0 0,-1 0 0,0 0-1,0 0 1,0-1 0,0 0 0,-1 0 0,1 1-1,-1-1 1,0-1 0,2-4 0,-1 0-3,0 1 1,-1-1-1,1 0 0,-2 1 0,1-1 1,-1 0-1,-1 0 0,1 0 1,-1 0-1,-1 0 0,0 0 1,-4-17-1,-6 6-96,7 13-406,19 12 215,-7-1 204,0-1 0,1-1-1,-1 1 1,1-1 0,-1-1 0,1 1-1,-1-1 1,1-1 0,0 0-1,0 0 1,-1-1 0,12-2 0,-15 2 28,0 0 1,0 0 0,0-1-1,0 0 1,0 0 0,0 0-1,-1-1 1,1 0 0,-1 0-1,0 0 1,0 0 0,0 0-1,0-1 1,0 0 0,-1 0-1,0 0 1,0 0 0,0-1-1,0 1 1,4-10 0,-22 44-770,10-23 743,1 1 1,0 0-1,0 0 0,1 0 0,0 0 1,1 0-1,-3 14 0,4-17 36,1 0 0,-1 0 1,1 0-1,0 0 0,0 1 0,1-1 0,0 0 1,0 0-1,0 0 0,0 0 0,1 0 0,2 5 1,-2-7-86,0-1 1,0 0-1,0 0 1,0 0-1,0 0 1,0 0-1,0 0 1,0 0-1,1-1 1,-1 1-1,1-1 1,0 0-1,-1 1 1,1-1-1,0-1 1,-1 1-1,1 0 1,0-1-1,0 1 1,0-1-1,0 0 1,0 0-1,3 0 1,-4 0-292,0-1 0,0 0 0,0 1 0,0-1 0,0 0-1,-1 0 1,1 0 0,0 0 0,0 0 0,-1 0 0,1 0 0,-1-1 0,1 1 0,-1-1 0,0 1 0,1-1-1,-1 1 1,0-1 0,0 0 0,0 0 0,0 1 0,-1-1 0,1 0 0,0 0 0,0-3 0,-1 4 142,11-28-6468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4.175"/>
    </inkml:context>
    <inkml:brush xml:id="br0">
      <inkml:brushProperty name="width" value="0.025" units="cm"/>
      <inkml:brushProperty name="height" value="0.025" units="cm"/>
    </inkml:brush>
  </inkml:definitions>
  <inkml:trace contextRef="#ctx0" brushRef="#br0">24 17 14958,'-9'-9'3043,"0"4"384,7 3-1217,-2 2-256,8 2-2178,7 8 160,1 3-1217,4 1-1057,2 5-1634,0-2-3299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4.508"/>
    </inkml:context>
    <inkml:brush xml:id="br0">
      <inkml:brushProperty name="width" value="0.025" units="cm"/>
      <inkml:brushProperty name="height" value="0.025" units="cm"/>
    </inkml:brush>
  </inkml:definitions>
  <inkml:trace contextRef="#ctx0" brushRef="#br0">46 320 13325,'0'0'3117,"-7"9"-181,-21 30-581,27-38-2278,0 0 1,0 1-1,0-1 1,0 0-1,0 1 1,0-1-1,1 1 1,-1-1-1,1 1 1,-1-1-1,1 1 1,-1 0-1,1-1 1,0 1-1,0 0 1,0-1-1,0 1 1,0-1-1,0 1 1,0 0-1,0-1 1,1 1-1,-1 0 1,1-1-1,-1 1 1,2 1-1,-1-1-19,1 0 0,0-1 1,0 1-1,0-1 0,0 0 0,0 1 0,0-1 1,0 0-1,1 0 0,-1 0 0,0 0 0,0-1 0,1 1 1,-1-1-1,4 1 0,3 0 88,0 0-1,-1-1 1,1 0 0,0 0-1,-1-1 1,1 0 0,0-1 0,11-3-1,-8-3-8,0 1 1,0-2-1,-1 1 0,0-2 0,-1 1 0,0-1 1,0-1-1,-1 0 0,-1 0 0,0-1 0,0 0 0,-1 0 1,8-21-1,-6 13-30,-1 0 0,-1-1 0,-1 0-1,-1 0 1,0-1 0,-2 1 0,-1-1 0,0-24 0,-1 45-115,-1-1 0,0 0 0,0 1 0,0-1 1,0 0-1,0 1 0,0-1 0,-1 1 0,1-1 0,-1 0 0,1 1 0,-1-1 0,1 1 1,-1-1-1,0 1 0,0-1 0,1 1 0,-1 0 0,0-1 0,-1 1 0,1 0 0,0 0 1,0 0-1,0 0 0,-1 0 0,1 0 0,0 0 0,-1 0 0,1 0 0,-1 0 0,1 1 1,-1-1-1,1 1 0,-1-1 0,0 1 0,1 0 0,-1-1 0,0 1 0,1 0 0,-1 0 1,0 0-1,1 1 0,-1-1 0,1 0 0,-3 1 0,-3 1-31,1 0 0,-1 0 0,0 1 0,1-1 0,0 2 0,0-1 0,0 1 0,0 0 0,-8 7 0,7-5 19,1 0-1,-1 1 0,1 0 0,0 0 0,1 0 0,-1 1 0,1 0 1,1 0-1,0 0 0,0 1 0,1-1 0,0 1 0,0 0 1,1 0-1,0 0 0,0 0 0,1 0 0,1 1 0,-1-1 0,2 11 1,0-18-88,-1 0 0,1 0 0,-1 0 0,1 1 0,0-1 0,0 0 0,0 0 1,0-1-1,1 1 0,-1 0 0,0 0 0,1 0 0,-1-1 0,1 1 0,0-1 0,-1 1 1,1-1-1,3 2 0,44 18-1262,-43-20 1318,-1 1 1,1 0 0,-1 0-1,0 0 1,1 1 0,-1-1-1,-1 1 1,1 1 0,0-1-1,-1 1 1,8 6 0,-10-6 76,0 0 0,-1 0 0,1 0 0,-1 0 0,0 0 0,0 0 1,0 0-1,0 0 0,-1 1 0,0-1 0,1 0 0,-2 0 0,1 1 0,0-1 1,-1 0-1,0 0 0,0 0 0,0 0 0,-3 7 0,-5 35-3752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4.903"/>
    </inkml:context>
    <inkml:brush xml:id="br0">
      <inkml:brushProperty name="width" value="0.025" units="cm"/>
      <inkml:brushProperty name="height" value="0.025" units="cm"/>
    </inkml:brush>
  </inkml:definitions>
  <inkml:trace contextRef="#ctx0" brushRef="#br0">211 1 16143,'0'0'4063,"-8"10"-2931,-2 4-596,1 0 1,1 1-1,0-1 1,0 2-1,1-1 1,1 1-1,1 0 1,1 0-1,-6 33 1,10-18-480,2 1 0,1-1 0,1 1 0,2-1 0,17 52 0,1 10-4013,-30-136-10111,-6 11 7832</inkml:trace>
  <inkml:trace contextRef="#ctx0" brushRef="#br0" timeOffset="1">113 338 4708,'0'0'4068,"-54"-69"-64,31 43-481,5 6-928,8 8-513,2 4-64,8 3-128,6 5-1058,13 0-768,14 0-32,2 0-32,10 8 32,0 0-480,-4-5-2050,-2-3-2435,-5 0-12652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7.120"/>
    </inkml:context>
    <inkml:brush xml:id="br0">
      <inkml:brushProperty name="width" value="0.025" units="cm"/>
      <inkml:brushProperty name="height" value="0.025" units="cm"/>
    </inkml:brush>
  </inkml:definitions>
  <inkml:trace contextRef="#ctx0" brushRef="#br0">0 22 11211,'0'0'7623,"75"-22"-7207,-35 22-320,8 0-64,-5 0-288,5 1-2338,2 3-2563,-2 1-6214</inkml:trace>
  <inkml:trace contextRef="#ctx0" brushRef="#br0" timeOffset="1">750 11 18097,'0'0'3043,"73"-1"-8424,-42-8-2691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6.417"/>
    </inkml:context>
    <inkml:brush xml:id="br0">
      <inkml:brushProperty name="width" value="0.025" units="cm"/>
      <inkml:brushProperty name="height" value="0.025" units="cm"/>
    </inkml:brush>
  </inkml:definitions>
  <inkml:trace contextRef="#ctx0" brushRef="#br0">28 370 10250,'0'0'3496,"0"-9"-752,-1-3-1644,-2-26 1236,3 22 4537,-6 39-6757,0 0 0,2 1-1,0 0 1,2-1 0,0 1 0,2 26 0,1-48-115,-1 0-1,1 0 1,-1-1-1,1 1 1,0 0-1,0 0 1,0-1-1,0 1 1,0-1-1,0 1 1,0-1-1,0 1 1,0-1-1,1 1 1,-1-1-1,1 0 1,-1 0-1,1 0 1,-1 0-1,1 0 1,0 0 0,0 0-1,-1-1 1,1 1-1,0 0 1,0-1-1,0 0 1,0 1-1,-1-1 1,1 0-1,0 0 1,0 0-1,0 0 1,0 0-1,0-1 1,0 1-1,0 0 1,2-2-1,2 1 17,1 0 1,-1-1-1,0 0 0,1 0 0,-1 0 0,0-1 0,0 0 0,0 0 0,-1-1 0,6-4 0,-2 0-83,0-1-1,-1 0 1,-1-1 0,0 0-1,0 0 1,-1 0-1,0-1 1,5-14-1,-12 29-46,1 0-1,-1 0 0,1 0 0,-1 0 1,1 0-1,0 0 0,1 0 0,-1 0 1,1 0-1,1 4 0,-2-7 117,0 1 1,1 0-1,-1 0 0,1-1 0,-1 1 1,1-1-1,0 1 0,0 0 0,0-1 1,0 1-1,0-1 0,0 0 0,0 1 0,0-1 1,1 0-1,-1 0 0,0 0 0,1 0 1,-1 0-1,1 0 0,-1 0 0,1 0 1,-1 0-1,1-1 0,0 1 0,1 0 1,4-1 38,0 0 0,-1 0 0,1 0 0,-1-1 0,1 0 0,-1 0 0,0-1 0,1 1 0,-1-1 0,0-1 0,0 1 0,0-1 0,0 0 0,-1-1 0,1 1 0,-1-1 0,6-6 0,-4 4 13,0-1 0,-1 0 0,0 0-1,0-1 1,0 1 0,-1-1 0,-1-1 0,1 1 0,-1-1 0,-1 0-1,4-11 1,-18 47-554,8-23 491,1-1 1,0 1 0,1 0-1,-1 0 1,1 0 0,-1 0-1,1 0 1,0 0 0,1 0-1,-1 0 1,1 0 0,0 0-1,0 1 1,0-1-1,0 0 1,2 5 0,-2-8 9,1 0 0,0 0 0,0 0 0,-1-1 0,1 1 0,0 0 0,0 0 0,0-1 0,0 1 0,0-1 0,0 1 0,0-1 0,0 1 0,0-1 0,0 1 0,0-1 0,0 0 0,0 0 0,1 1-1,-1-1 1,0 0 0,0 0 0,0 0 0,0 0 0,0-1 0,1 1 0,-1 0 0,0 0 0,0-1 0,1 1 0,33-14 54,12-39-1588,-46 53 795,-1 28-757,0-23 1489,0 1 4,-1 0 1,2-1-1,-1 1 0,1-1 0,0 1 0,3 10 1,-4-15-2,1 0 1,0 0-1,-1 0 1,1 0 0,0 0-1,0 0 1,0 0 0,0 0-1,0 0 1,0 0 0,0 0-1,0 0 1,0-1 0,0 1-1,1-1 1,-1 1 0,0-1-1,0 1 1,1-1-1,-1 1 1,0-1 0,0 0-1,1 0 1,-1 0 0,0 0-1,1 0 1,-1 0 0,0 0-1,1 0 1,-1 0 0,0-1-1,1 1 1,-1-1 0,0 1-1,2-2 1,1 1 16,0-1 1,0-1-1,-1 1 1,1 0-1,-1-1 0,1 0 1,-1 0-1,0 0 1,0 0-1,-1 0 1,1-1-1,-1 1 0,5-8 1,26-57-22,-28 55-17,10-21 163,-2-2 0,-1 0 0,-2 0 0,-2-1 0,-1 0 1,-2-1-1,1-42 0,-7 89-62,0 0 1,-1 0 0,0 1-1,-5 14 1,-6 33 291,11-29-274,1 0 0,1 0 0,2 0 1,1 0-1,1 0 0,1-1 0,2 1 0,0-1 0,2-1 0,24 50 0,-34-94 333,-9-19-9,-6 8-920,-1 1-1,-1 1 1,-2 0 0,-1 1 0,0 2-1,-47-41 1,107 66 1311,73 13 449,-38-17-3614,-63-2-988,-5-6-2973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6.799"/>
    </inkml:context>
    <inkml:brush xml:id="br0">
      <inkml:brushProperty name="width" value="0.025" units="cm"/>
      <inkml:brushProperty name="height" value="0.025" units="cm"/>
    </inkml:brush>
  </inkml:definitions>
  <inkml:trace contextRef="#ctx0" brushRef="#br0">4 0 17809,'-4'0'3619,"6"0"-3811,16 1 192,0-1-1281,3 0-4549</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8.424"/>
    </inkml:context>
    <inkml:brush xml:id="br0">
      <inkml:brushProperty name="width" value="0.025" units="cm"/>
      <inkml:brushProperty name="height" value="0.025" units="cm"/>
    </inkml:brush>
  </inkml:definitions>
  <inkml:trace contextRef="#ctx0" brushRef="#br0">186 20 12556,'0'0'5760,"-10"-4"-3481,6 2-2160,0 0-1,0 0 1,0 0-1,-1 0 0,1 1 1,0 0-1,-1 0 1,1 0-1,-1 0 0,1 1 1,-1-1-1,1 1 1,-1 1-1,1-1 0,-1 0 1,1 1-1,-1 0 1,1 0-1,0 0 0,-1 1 1,1 0-1,0-1 1,0 1-1,0 1 0,0-1 1,1 1-1,-8 5 1,5-2-87,1 0 0,-1 1 0,1-1 0,1 1 0,-7 11 0,10-15-29,-1-1 0,1 1-1,0 0 1,0 0 0,0 0 0,0 0 0,1 0-1,-1 0 1,1 0 0,-1 0 0,1 0 0,0 0-1,0 0 1,1 0 0,-1 0 0,1 0 0,-1 0-1,2 4 1,0-5-2,0-1 0,-1 0 0,1 1 0,0-1 0,0 0 1,0 0-1,-1 0 0,1 0 0,0 0 0,0 0 0,1 0 0,-1-1 0,0 1 0,0-1 0,0 1 0,0-1 0,1 0 0,-1 0 0,0 0 0,4-1 0,46-5 127,-42 2-84,1 0 0,-1 0 1,18-12-1,-24 14-33,0-1-1,0 1 1,-1-1-1,1 0 1,-1 0 0,0 0-1,0 0 1,0 0-1,0-1 1,-1 1-1,1-1 1,3-6 0,-6 9-54,0 18-411,-10 71 359,0 21 94,10 100 300,0-204-218,0-1-1,-1 1 1,1-1-1,-1 1 1,0-1-1,-1 1 1,1-1-1,-1 0 1,0 1 0,0-1-1,0 0 1,0 0-1,-1 0 1,1-1-1,-1 1 1,0-1-1,0 1 1,-1-1-1,1 0 1,-1 0 0,0 0-1,-6 3 1,7-5-40,0 1 0,0-1 1,0 0-1,0 0 0,-1 0 1,1 0-1,0-1 1,-1 1-1,1-1 0,-1 0 1,1 0-1,0 0 0,-1-1 1,1 1-1,-1-1 0,1 1 1,0-1-1,0 0 1,-1-1-1,1 1 0,0 0 1,0-1-1,0 0 0,0 0 1,1 0-1,-1 0 1,0 0-1,1 0 0,-1-1 1,1 1-1,-2-4 0,0 2-52,0-1-1,1 1 0,0-1 0,0 0 1,0 0-1,1 0 0,0 0 0,0 0 1,0 0-1,0-1 0,1 1 0,0-1 1,0 1-1,1-1 0,-1 1 0,1-1 1,0 0-1,1 1 0,-1-1 0,1 1 1,2-7-1,0 4-25,0 0 0,1 0-1,-1 0 1,2 1 0,-1-1 0,1 1-1,0 0 1,1 1 0,0-1 0,0 1 0,0 0-1,1 1 1,8-7 0,24-12-5,0 1 1,48-19 0,-57 29-4,0-1 1,-1-1 0,-1-2 0,0-1-1,44-38 1,-67 51 92,0 0 0,-1 0 0,0-1 1,0 0-1,6-12 0,-9 16 11,0 0 1,0 0 0,0-1 0,0 1 0,0-1 0,-1 1 0,1-1-1,-1 1 1,0-1 0,0 1 0,0-1 0,0 1 0,0-1-1,0 1 1,-1-1 0,1 1 0,-1-1 0,-1-3 0,1 4-60,0 1 0,0 0 0,1 0 0,-1 0-1,0 1 1,0-1 0,-1 0 0,1 0 0,0 0 0,0 1 0,0-1 0,0 1 0,-1-1 0,1 1 0,0-1 0,0 1 0,-1 0 0,1-1 0,0 1 0,-1 0 0,1 0 0,0 0 0,-1 0 0,1 0 0,0 0 0,-1 1 0,1-1 0,0 0 0,-1 1 0,1-1 0,0 1 0,0-1 0,-1 1 0,-1 1 0,-2 0-39,0 1 0,0 0 1,0 0-1,1 0 0,-1 1 0,-7 6 0,1 3 4,1 0 1,0 0-1,-14 25 0,21-32 28,0 0 0,0 0 0,1 1 0,0-1 0,0 0-1,0 1 1,1 0 0,0-1 0,0 1 0,1 0 0,0 13 0,1-18-3,0 0 0,-1 0 0,1 0 1,0 0-1,1 0 0,-1-1 0,0 1 0,0 0 0,1 0 0,-1-1 0,1 1 1,0-1-1,-1 0 0,1 1 0,0-1 0,0 0 0,0 0 0,0 0 0,0 0 1,0 0-1,0-1 0,0 1 0,0 0 0,0-1 0,0 0 0,0 1 0,0-1 0,4 0 1,4 1-352,1-1 1,0 0 0,0 0 0,15-3 0,-18 1-353,0-1 0,-1 1-1,1-1 1,0 0 0,-1-1 0,0 0 0,0 0 0,0-1 0,-1 0 0,1 0 0,5-7-1,13-16-5206</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9.268"/>
    </inkml:context>
    <inkml:brush xml:id="br0">
      <inkml:brushProperty name="width" value="0.025" units="cm"/>
      <inkml:brushProperty name="height" value="0.025" units="cm"/>
    </inkml:brush>
  </inkml:definitions>
  <inkml:trace contextRef="#ctx0" brushRef="#br0">51 0 15855,'0'0'6160,"-7"10"-5722,1-3-265,2 0 0,-1 0 0,1 1 0,0 0 0,1 0 0,0 0-1,0 0 1,0 0 0,1 1 0,1-1 0,-1 1 0,1 16 0,0 9 7,0-11-94,1 0 1,1 0-1,1 0 1,0 0-1,12 41 1,-14-64-104,0 1 1,0 0-1,0-1 0,0 1 1,0 0-1,0-1 0,1 1 1,-1 0-1,0-1 0,0 1 1,1-1-1,-1 1 0,0 0 0,1-1 1,-1 1-1,1-1 0,-1 1 1,1-1-1,-1 1 0,1-1 1,-1 1-1,1-1 0,-1 0 1,1 1-1,0-1 0,-1 0 1,1 1-1,0-1 0,-1 0 1,1 0-1,0 0 0,-1 0 0,1 1 1,0-1-1,-1 0 0,1 0 1,0 0-1,-1 0 0,1-1 1,0 1-1,-1 0 0,1 0 1,0 0-1,-1 0 0,1-1 1,0 1-1,-1 0 0,1-1 1,-1 1-1,1 0 0,-1-1 1,1 1-1,-1-1 0,1 1 0,-1-1 1,1 1-1,-1-1 0,1 1 1,-1-1-1,0 0 0,1 1 1,-1-2-1,30-48-1805,-24 39 1364,3-10-487,-9 17 862,1 1-1,0 0 1,0-1-1,1 1 1,-1 0-1,1 0 1,0 0-1,0 0 1,0 0-1,3-3 1,-10 46 19,-7 7 614,6-30-365,2 1 1,0-1 0,1 1 0,-1 26-1,4-44-180,0 1-1,0 0 0,0 0 0,0 0 0,0 0 0,0-1 0,1 1 0,-1 0 0,0 0 0,1 0 0,-1-1 0,0 1 0,1 0 1,-1 0-1,1-1 0,-1 1 0,1 0 0,-1-1 0,1 1 0,0-1 0,-1 1 0,1-1 0,0 1 0,-1-1 0,1 1 0,0-1 1,0 0-1,-1 1 0,1-1 0,0 0 0,0 0 0,0 1 0,0-1 0,-1 0 0,1 0 0,0 0 0,0 0 0,0 0 1,0 0-1,0 0 0,-1-1 0,1 1 0,0 0 0,0 0 0,0-1 0,-1 1 0,1 0 0,1-1 0,39-20 5,-19 3-285,0-1 1,-2-1 0,0-1 0,22-30-1,-31 36-19,-1 0 0,0-1 0,-1 0 0,-1-1 0,0 1 0,-1-2 0,7-29 0,-13 40 790,0 1 0,-1-1 0,0 0 0,0 0 0,0 0 0,-1 1 0,-2-9 0,-1-23-414,-3 45-328,-1 10 35,-3 38 888,2 1 0,3-1-1,2 1 1,5 98 0,0-159-582,0-1 0,0 1 0,-1-1 0,0 0 0,0 1 0,-1-1 0,1 0 0,-1 1 0,-2-7 0,-79-162-527,81 174 433,1-1 0,0 1-1,0 0 1,0-1 0,0 1-1,-1 0 1,1-1 0,0 1-1,0-1 1,0 1 0,0 0-1,0-1 1,0 1 0,0-1-1,0 1 1,0 0 0,0-1 0,0 1-1,0 0 1,1-1 0,-1 1-1,0 0 1,0-1 0,0 1-1,0-1 1,1 1 0,-1 0-1,0 0 1,0-1 0,1 1-1,-1 0 1,0-1 0,0 1-1,1 0 1,-1 0 0,1-1 0,18-1 13,35 10-367,-41-6-57,33 4-2692,-14-4-2464,11-2-9311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1.844"/>
    </inkml:context>
    <inkml:brush xml:id="br0">
      <inkml:brushProperty name="width" value="0.025" units="cm"/>
      <inkml:brushProperty name="height" value="0.025" units="cm"/>
    </inkml:brush>
  </inkml:definitions>
  <inkml:trace contextRef="#ctx0" brushRef="#br0">9 302 8584,'0'0'238,"-1"0"1,1 0-1,0 0 0,-1 0 0,1 0 0,0 0 1,0 0-1,-1 0 0,1 0 0,0 0 0,-1 0 1,1-1-1,0 1 0,-1 0 0,1 0 0,0 0 1,0 0-1,-1 0 0,1-1 0,0 1 0,0 0 1,-1 0-1,1 0 0,0-1 0,0 1 0,0 0 1,0 0-1,-1-1 0,1 1 0,0 0 0,0-1 1,0 1-1,0 0 0,0 0 0,0-1 1,0 1-1,0 0 0,0-1 0,4-15 2146,15-15-1956,61-63 1622,-43 52-496,48-69-1,-74 197-1313,-9-58-168,-2-1 0,0 1 0,-2-1 0,-1 0 0,-1 1 0,-12 39 0,-4 33 86,-7 50 250,22-128-183,-2-1 0,0 0 0,-1 0 0,-20 35-1,27-54-187,0-1-1,0 1 1,0-1-1,0 1 0,0-1 1,0 0-1,0 0 0,-1 1 1,1-1-1,0 0 0,-1 0 1,1 0-1,-1 0 1,1-1-1,-1 1 0,-1 0 1,2-1-10,0 0 1,1 0-1,-1 0 1,0 0-1,1-1 1,-1 1-1,0 0 1,1-1-1,-1 1 1,0 0-1,1-1 1,-1 1-1,1-1 1,-1 1-1,1-1 1,-1 1-1,1-1 1,-1 1-1,1-1 1,0 0-1,-1 1 1,1-1 0,0 0-1,-1 1 1,1-1-1,0 0 1,0 1-1,0-1 1,0 0-1,-1 0 1,1 1-1,0-1 1,0 0-1,0 1 1,1-1-1,-1 0 1,0 0-1,0 1 1,0-2-1,-1-27 9,2 0 0,0 0-1,2 0 1,1 1 0,13-47-1,-13 62-74,0 0-1,2 0 1,-1 1-1,1 0 1,1 0-1,0 0 1,1 1-1,0 0 1,1 0-1,0 1 0,1 0 1,0 1-1,0 0 1,14-9-1,60-26-580,15-10-510,-91 49 1100,-1 0 1,1-1 0,-1 0-1,0 0 1,-1-1-1,1 0 1,-1 0 0,-1 0-1,6-10 1,-8 13 96,-1 0 1,0-1-1,0 1 1,-1-1-1,1 1 1,-1-1-1,0 0 1,0 0-1,0 0 1,-1 0-1,0 0 1,0 0-1,0-6 1,-1 10-65,1 1 1,-1-1 0,1 1 0,-1-1 0,1 1-1,-1-1 1,0 1 0,1-1 0,-1 1 0,1 0 0,-1-1-1,0 1 1,1 0 0,-1 0 0,0-1 0,0 1-1,1 0 1,-1 0 0,0 0 0,0 0 0,1 0-1,-1 0 1,0 0 0,0 0 0,1 0 0,-1 0-1,0 0 1,1 1 0,-1-1 0,0 0 0,0 0-1,1 1 1,-2 0 0,-24 11-117,18-6 95,-1 1 0,1 0 0,1 1 0,-1 0 0,1 0 0,0 1 0,-5 10 0,8-13 17,1 0-1,-1 0 1,2 0 0,-1 0 0,1 1-1,0-1 1,0 1 0,1-1 0,-1 1-1,2 0 1,-1-1 0,1 12 0,0-16-60,1 0 0,0 0 1,-1-1-1,1 1 1,0 0-1,0 0 0,0-1 1,0 1-1,0-1 0,0 1 1,1-1-1,-1 1 1,0-1-1,1 1 0,-1-1 1,1 0-1,0 0 1,-1 0-1,1 0 0,0 0 1,-1 0-1,1-1 1,0 1-1,0 0 0,0-1 1,0 0-1,0 1 1,0-1-1,0 0 0,3 0 1,-1 0-599,0 1 0,0-1-1,0 0 1,0-1 0,0 1 0,-1-1 0,1 0 0,0 0 0,0 0-1,0 0 1,0-1 0,-1 1 0,1-1 0,5-4 0,11-14-6564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2.195"/>
    </inkml:context>
    <inkml:brush xml:id="br0">
      <inkml:brushProperty name="width" value="0.025" units="cm"/>
      <inkml:brushProperty name="height" value="0.025" units="cm"/>
    </inkml:brush>
  </inkml:definitions>
  <inkml:trace contextRef="#ctx0" brushRef="#br0">0 1 15599,'0'0'7719,"29"59"-19955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2.826"/>
    </inkml:context>
    <inkml:brush xml:id="br0">
      <inkml:brushProperty name="width" value="0.025" units="cm"/>
      <inkml:brushProperty name="height" value="0.025" units="cm"/>
    </inkml:brush>
  </inkml:definitions>
  <inkml:trace contextRef="#ctx0" brushRef="#br0">126 0 1345,'0'0'924,"6"11"304,1 1-474,0 0 1,-1 0 0,0 1-1,-1 0 1,0 1 0,-1-1-1,-1 1 1,0 0 0,-1-1-1,1 17 1,-3-7-513,1-13-314,0 0 1,-1-1-1,-1 1 1,1 0-1,-1 0 0,-1 0 1,0-1-1,0 1 1,-1-1-1,0 0 0,-1 0 1,-5 10-1,9-18 211,-2-43 8071,2 41-8039,-1-1 1,0 0-1,0 0 0,0 0 0,0 1 0,0-1 0,0 1 0,-1-1 0,1 1 0,0-1 0,-1 1 0,1-1 0,-1 1 0,0 0 1,1 0-1,-1 0 0,0 0 0,0 0 0,1 0 0,-1 1 0,0-1 0,0 1 0,0-1 0,0 1 0,0 0 0,0-1 0,0 1 1,0 0-1,0 0 0,0 1 0,0-1 0,0 0 0,-3 1 0,0 1-131,1 0-1,-1 0 1,1 0-1,0 0 1,0 1 0,-1 0-1,2-1 1,-1 1-1,0 1 1,1-1 0,-1 1-1,-4 6 1,3-4 44,0 1 0,1 0 1,0 0-1,0 0 0,1 1 0,-1-1 1,2 1-1,-1 0 0,1 0 0,0 0 1,1 0-1,0 0 0,0 12 1,1-19-78,1 0 0,-1 1 0,0-1 0,1 0 1,-1 0-1,1 0 0,0 0 0,-1 0 0,1 0 1,0 0-1,0 0 0,0 0 0,0 0 0,0 0 1,0 0-1,0 0 0,0-1 0,0 1 0,0 0 1,0-1-1,0 1 0,0-1 0,0 1 0,1-1 1,-1 0-1,0 1 0,0-1 0,1 0 0,-1 0 1,0 0-1,1 0 0,-1 0 0,0 0 0,0 0 1,1-1-1,-1 1 0,0 0 0,2-1 0,3 0 43,0 0-1,1-1 0,-1 0 0,-1 0 0,1 0 0,11-6 0,-3-2-10,0-2-1,-1 0 1,0 0-1,-1-1 1,-1-1-1,0 0 1,-1 0-1,0-1 1,13-27-1,-7 7-78,-1-1 0,-1-1 0,10-49-1,-21 59-123,-14 46-37,-16 43 43,17-34 149,-29 90 155,36-107-130,1 0-1,0 0 1,1 0-1,0 0 1,1 0 0,0 0-1,0 0 1,5 21 0,-5-31-94,1 1 0,-1 0 1,1-1-1,0 1 1,-1-1-1,1 1 0,0-1 1,0 1-1,0-1 0,0 0 1,0 0-1,0 1 1,0-1-1,1 0 0,-1 0 1,0 0-1,1 0 0,-1 0 1,0 0-1,1-1 0,-1 1 1,1 0-1,0-1 1,-1 1-1,1-1 0,-1 0 1,1 1-1,0-1 0,-1 0 1,1 0-1,0 0 1,-1 0-1,1 0 0,0-1 1,1 1-1,-1-1-399,0 1-1,0-1 1,0 0-1,-1 1 1,1-1 0,0 0-1,-1 0 1,1 0 0,0 0-1,-1-1 1,1 1-1,-1 0 1,0-1 0,1 1-1,-1-1 1,0 1 0,0-1-1,0 1 1,1-3-1,7-20-10108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3.174"/>
    </inkml:context>
    <inkml:brush xml:id="br0">
      <inkml:brushProperty name="width" value="0.025" units="cm"/>
      <inkml:brushProperty name="height" value="0.025" units="cm"/>
    </inkml:brush>
  </inkml:definitions>
  <inkml:trace contextRef="#ctx0" brushRef="#br0">40 65 12268,'0'0'7591,"9"4"-5974,1-1-1343,-1 0-1,1-1 0,0 0 1,0-1-1,0 0 0,17 0 1,-24-1-213,0 0 0,0 0 0,-1 0 1,1 0-1,0-1 0,-1 1 0,1-1 1,0 0-1,-1 0 0,1 0 0,0 0 1,-1 0-1,0 0 0,1-1 0,-1 1 1,0-1-1,1 0 0,-1 0 0,0 0 1,-1 0-1,1 0 0,0 0 0,0 0 1,-1 0-1,1-1 0,-1 1 0,0-1 1,0 1-1,0-1 0,0 1 0,0-1 1,0 0-1,-1 1 0,1-5 0,-1 6-47,0 0-1,-1 0 1,1 0-1,0 0 1,-1 0-1,1 0 1,0 0-1,-1 0 1,1 0-1,-1 0 1,0 0-1,1 0 1,-1 0-1,0 1 1,1-1-1,-1 0 1,0 0-1,0 1 1,0-1-1,0 0 1,0 1-1,1-1 1,-1 1-1,0 0 1,0-1-1,0 1 1,-1 0-1,1-1 1,0 1-1,0 0 1,0 0-1,0 0 1,0 0-1,0 0 1,0 0-1,0 0 0,0 0 1,-2 1-1,-3-1-24,0 1-1,0 0 0,0 0 0,0 0 0,0 0 0,-7 4 1,4 0 15,-1 1 0,1 0 0,0 0 0,0 1 0,1 0 0,0 0 0,-10 12 0,14-14 0,-1 0 1,1 0-1,0 1 1,1-1-1,-1 1 1,1 0 0,0 0-1,1 0 1,-1 0-1,1 1 1,1-1 0,-1 1-1,0 9 1,2-15-21,0 0 0,0-1 0,0 1 0,0 0 1,0 0-1,1 0 0,-1 0 0,0 0 0,1-1 1,-1 1-1,1 0 0,-1 0 0,1 0 0,-1-1 1,1 1-1,-1 0 0,1-1 0,0 1 0,-1 0 1,1-1-1,0 1 0,0-1 0,-1 1 0,1-1 1,0 0-1,0 1 0,1-1 0,32 5-1115,35-14-2020,-51 2 1057,0 1 0,-1-2 0,24-14 0,11-9-3159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3.506"/>
    </inkml:context>
    <inkml:brush xml:id="br0">
      <inkml:brushProperty name="width" value="0.025" units="cm"/>
      <inkml:brushProperty name="height" value="0.025" units="cm"/>
    </inkml:brush>
  </inkml:definitions>
  <inkml:trace contextRef="#ctx0" brushRef="#br0">227 0 7655,'0'0'5211,"-9"2"-1640,-5 2-3045,0 1 1,0 1-1,0 0 0,1 0 1,0 2-1,0 0 0,1 0 1,0 1-1,0 0 1,1 1-1,0 1 0,1 0 1,0 0-1,-10 16 0,19-26-521,0 1 0,0-1 0,0 1 0,0 0 0,0 0 0,0-1 0,0 1 0,1 0 0,-1 0-1,1 0 1,-1 0 0,1 0 0,0 0 0,0 0 0,0 0 0,0 0 0,0 0 0,0 0 0,0 0 0,1-1 0,0 5-1,0-4-46,1-1-1,-1 1 1,1 0-1,-1-1 1,1 1-1,-1-1 1,1 0-1,0 1 1,0-1-1,0 0 1,-1 0-1,1 0 1,0-1-1,0 1 1,0 0-1,4 0 1,11 2-352,0-1 1,0-1 0,0-1-1,20-1 1,-17 0 134,-17 1 266,0 0 0,1 0-1,-1 1 1,0-1 0,0 1-1,0-1 1,1 1 0,-1 0-1,3 2 1,-1 7 574,-18 9 410,0-8-465,-1 0-1,-1 0 1,1-2-1,-28 14 1,33-19-1026,1 0 0,-1-1 1,0 0-1,-1-1 0,1 0 1,-11 1-1,3-3-5628,4-6-7859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4.405"/>
    </inkml:context>
    <inkml:brush xml:id="br0">
      <inkml:brushProperty name="width" value="0.025" units="cm"/>
      <inkml:brushProperty name="height" value="0.025" units="cm"/>
    </inkml:brush>
  </inkml:definitions>
  <inkml:trace contextRef="#ctx0" brushRef="#br0">31 194 9321,'0'0'12364,"9"-6"-10960,2-1-1044,0 0 1,-1-1 0,0-1 0,16-17 0,-22 22-313,-1-1 1,1 1-1,-1-1 0,0 0 1,0 0-1,-1 0 0,1 0 1,-1 0-1,-1 0 0,1-1 1,-1 1-1,1-1 1,-2 1-1,1-1 0,0 0 1,-2-7-1,2 12-49,-1-1-1,-1 1 1,1-1 0,0 1-1,0-1 1,-1 1 0,1-1-1,-1 1 1,1-1 0,-1 1-1,1 0 1,-1-1 0,0 1-1,0 0 1,0 0 0,0-1-1,0 1 1,0 0 0,0 0-1,0 0 1,0 0 0,0 0-1,0 0 1,-1 1 0,1-1-1,0 0 1,-1 1 0,1-1-1,-1 1 1,1-1 0,-1 1-1,1 0 1,-1-1 0,1 1-1,-1 0 1,1 0 0,-1 0-1,1 0 1,-1 0 0,1 1-1,-1-1 1,-1 1 0,-1 0-20,-1 0 1,1 0 0,0 1-1,0 0 1,-1 0 0,1 0 0,1 0-1,-1 0 1,0 1 0,1 0-1,-1 0 1,1 0 0,-5 5-1,3-1 5,1 1 0,-1-1-1,1 1 1,1 1 0,-1-1-1,1 0 1,1 1 0,0 0-1,0-1 1,1 1 0,-1 0-1,2 0 1,0 0 0,0 0-1,0 0 1,3 14 0,-1-21 12,-1 1 0,1 0 0,-1 0 0,1-1 0,0 1 0,0-1 0,0 0 0,0 0 0,1 1 0,-1-1 0,1 0 0,-1-1 0,1 1 0,-1 0 0,1-1 0,0 0 0,0 1 0,0-1 0,0 0 0,0-1 0,0 1 0,0 0 0,0-1 0,5 0 0,2 2 11,1-2 0,-1 1 1,0-2-1,1 1 1,-1-1-1,13-4 1,-10 1-12,0-2 0,0 0 0,0 0 0,-1-1 0,0 0 0,-1-1 0,0-1 0,0 0 0,18-20 0,15-10-287,-53 77-622,5-31 996,1 0-1,0 1 1,1-1 0,0 1 0,0 0-1,1-1 1,-1 9 0,3-15-64,-1 0 0,1 0-1,0-1 1,0 1 0,0 0 0,-1-1 0,1 1 0,0-1 0,0 1-1,0-1 1,0 1 0,0-1 0,0 1 0,0-1 0,0 0 0,0 0-1,0 0 1,0 1 0,0-1 0,0 0 0,0 0 0,0 0 0,0-1-1,0 1 1,0 0 0,0 0 0,0 0 0,2-1 0,35-6 421,32-27-241,-60 27-200,0 1 1,0 1-1,1 0 0,0 0 0,0 1 1,0 0-1,1 1 0,16-3 1,-27 7-7,0-1 0,-1 0 1,1 0-1,0 1 0,0-1 1,-1 0-1,1 1 1,0-1-1,0 1 0,-1-1 1,1 1-1,-1-1 1,1 1-1,0 0 0,-1-1 1,1 1-1,-1 0 0,1-1 1,-1 1-1,0 0 1,1 0-1,-1-1 0,0 1 1,1 0-1,-1 0 0,0 0 1,0-1-1,0 1 1,0 0-1,0 0 0,0 0 1,0-1-1,0 1 0,0 0 1,0 0-1,0 0 1,0 0-1,-1-1 0,1 1 1,-1 1-1,1-1 9,-1 0 0,1 0-1,0 0 1,-1 0 0,1 0-1,0 0 1,0 0 0,0 0-1,0 0 1,0 0 0,0 0-1,0 0 1,0 0 0,0 0-1,0 0 1,1 0 0,-1 0-1,0 0 1,1-1 0,-1 1-1,1 0 1,-1 0 0,1 0-1,-1 0 1,1 0 0,0-1-1,-1 1 1,1 0 0,0-1-1,-1 1 1,1 0 0,0-1-1,0 1 1,0-1 0,0 1-1,0-1 1,-1 0 0,1 1-1,0-1 1,2 1 0,6-2 22,0 0 1,0-1 0,0 0 0,0 0-1,0-1 1,-1 0 0,0-1 0,15-8-1,-15 7-339,1 1 1,-1 0-1,1 1 0,-1 0 0,1 0 1,0 1-1,0 0 0,17-2 0,-25 5 288,0 1 0,0-1 0,-1 0 0,1 0 0,0 1 0,-1-1 0,1 0 0,-1 1 0,1-1 0,-1 0 0,0 1 0,1-1 0,-1 1 0,0-1 0,0 1 0,0-1 0,0 1 0,-1-1 0,1 2 0,-4 17-2118,4-20 1832,0 1 1,0-1-1,-1 1 0,1-1 1,0 1-1,0-1 0,-1 1 0,1-1 1,0 1-1,-1-1 0,1 0 1,-1 1-1,1-1 0,0 0 0,-1 1 1,1-1-1,-1 0 0,1 1 1,-1-1-1,1 0 0,-1 0 1,1 0-1,-1 1 0,1-1 0,-2 0 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7.482"/>
    </inkml:context>
    <inkml:brush xml:id="br0">
      <inkml:brushProperty name="width" value="0.025" units="cm"/>
      <inkml:brushProperty name="height" value="0.025" units="cm"/>
    </inkml:brush>
  </inkml:definitions>
  <inkml:trace contextRef="#ctx0" brushRef="#br0">0 28 8936,'0'0'1703,"10"0"-1051,48-4 403,10-6 3404,-47 6-4305,1 1 0,-1 1-1,30 2 1,26-3-6193,-71 1 584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4.735"/>
    </inkml:context>
    <inkml:brush xml:id="br0">
      <inkml:brushProperty name="width" value="0.025" units="cm"/>
      <inkml:brushProperty name="height" value="0.025" units="cm"/>
    </inkml:brush>
  </inkml:definitions>
  <inkml:trace contextRef="#ctx0" brushRef="#br0">0 17 6182,'0'0'12267,"50"-17"-12843,-25 23-1442,6 0-2210,-3 2-2883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5.066"/>
    </inkml:context>
    <inkml:brush xml:id="br0">
      <inkml:brushProperty name="width" value="0.025" units="cm"/>
      <inkml:brushProperty name="height" value="0.025" units="cm"/>
    </inkml:brush>
  </inkml:definitions>
  <inkml:trace contextRef="#ctx0" brushRef="#br0">174 0 10282,'0'0'6683,"-8"9"-4019,-32 25-525,21-19-553,1 1 0,-26 29 0,43-43-1572,0-1-1,0 0 0,0 0 0,0 0 1,0 0-1,0 1 0,0-1 0,1 0 0,-1 1 1,1-1-1,-1 0 0,1 1 0,-1-1 1,1 1-1,0-1 0,0 1 0,0-1 1,0 1-1,0-1 0,0 1 0,0 2 0,1-3 0,0 0-1,0 1 0,0-1 0,0 0 0,0 0 1,0 0-1,0 0 0,0 0 0,0 0 0,0-1 0,0 1 1,1 0-1,-1-1 0,0 1 0,1-1 0,-1 1 1,0-1-1,3 1 0,8 1 40,0 0 0,1-1 1,-1 0-1,14-2 0,-16 1-35,12 1-263,0-2-1,-1-1 1,23-4-1,-37 4-485,1 0 1,-1 0-1,0-1 1,0 0-1,0 0 1,0 0-1,8-7 1,-14 9 417,0 0 1,0 1-1,0-1 1,0 0 0,0 0-1,0 0 1,0 0-1,-1 0 1,1 0 0,0 0-1,0 0 1,-1 0-1,1 0 1,-1 0 0,1 0-1,-1 0 1,0 0-1,1-1 1,-1 1 0,0 0-1,0 0 1,0 0-1,0-2 1,0-10-5864</inkml:trace>
  <inkml:trace contextRef="#ctx0" brushRef="#br0" timeOffset="1">1 64 9545,'0'0'6598,"54"9"-5060,-21-9-770,7 0-383,-1-1-321,0-6-192,-7-2-1666,-3-1-4100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5.895"/>
    </inkml:context>
    <inkml:brush xml:id="br0">
      <inkml:brushProperty name="width" value="0.025" units="cm"/>
      <inkml:brushProperty name="height" value="0.025" units="cm"/>
    </inkml:brush>
  </inkml:definitions>
  <inkml:trace contextRef="#ctx0" brushRef="#br0">0 393 416,'0'0'17729,"11"3"-15748,1 0-1765,0-1 1,-1 0-1,1 0 1,0-1 0,0-1-1,0 0 1,-1 0-1,1-2 1,0 1 0,0-1-1,-1-1 1,1 0-1,18-8 1,-22 7-182,0-1 0,0 0 0,0 0 0,-1-1 0,0 0 0,10-11 0,-14 15-23,-1-1 0,0-1 0,0 1 0,0 0 0,0 0 0,0-1 0,-1 1 1,1-1-1,-1 0 0,0 1 0,0-1 0,0 0 0,-1 0 0,0 1 1,1-1-1,-1 0 0,0 0 0,-2-6 0,2 9-16,-1 0 1,1 0-1,-1 0 0,0 0 0,1 0 1,-1 0-1,0 1 0,0-1 0,0 0 1,1 1-1,-1-1 0,0 1 0,0-1 1,0 1-1,0-1 0,0 1 0,0-1 1,0 1-1,0 0 0,0 0 0,0-1 0,0 1 1,-1 0-1,1 0 0,0 0 0,0 0 1,0 0-1,0 0 0,0 1 0,0-1 1,-2 1-1,-37 10-116,29-5 183,0 1-1,1 0 1,0 1 0,0 0 0,1 1 0,0-1-1,-14 19 1,19-23 20,1 1 0,-1-1 0,1 1 0,0 0 0,1 0 0,-1 0 0,1 0 0,0 0 0,0 0 0,0 1 0,1-1 0,0 1 0,0-1 0,0 1 0,1 0 0,0-1 0,0 1 0,0 0 0,3 10 0,-2-14-73,0 0 0,1 0 0,0-1 1,0 1-1,-1 0 0,1 0 0,0-1 0,0 1 0,0-1 1,1 0-1,-1 1 0,0-1 0,0 0 0,1-1 0,-1 1 1,1 0-1,-1-1 0,1 1 0,-1-1 0,1 1 0,-1-1 1,1 0-1,-1 0 0,4-1 0,4 1 35,0 0 1,0-1-1,1 0 0,17-6 0,-14 2-47,0-2 0,0 0 0,-1 0-1,0-2 1,-1 1 0,0-1 0,0-1 0,-1 0-1,0-1 1,-1 0 0,0-1 0,10-15 0,-4 3-12,-1 0 0,-1-1 0,-1-1 0,-1 0 0,13-43 0,-22 56-132,1 1 1,-2-1-1,0 0 0,0 0 0,-1-20 1,-1 31 126,0 0 0,0 0 1,0 0-1,0 0 1,-1 0-1,1 0 0,0 0 1,-1 1-1,1-1 1,-1 0-1,0 0 1,0 0-1,1 1 0,-1-1 1,0 0-1,-1 1 1,1-1-1,0 1 0,0-1 1,-1 1-1,1 0 1,-1 0-1,1-1 0,-1 1 1,1 0-1,-1 0 1,0 1-1,1-1 0,-1 0 1,0 0-1,0 1 1,0-1-1,1 1 0,-1 0 1,0-1-1,0 1 1,0 0-1,0 0 1,0 0-1,0 0 0,0 1 1,0-1-1,1 0 1,-1 1-1,0-1 0,0 1 1,-2 1-1,-3 1 33,0-1-1,0 2 1,0-1-1,1 1 1,0 0 0,-1 0-1,1 1 1,1 0-1,-1 0 1,1 0 0,0 1-1,0 0 1,0 0-1,1 0 1,0 0-1,0 1 1,1 0 0,-4 8-1,1 0 137,0 1 0,1-1 0,1 1 0,1 0 0,0 1 0,1-1 0,0 22 0,1-33-139,1 0 0,1 0 1,-1 0-1,1 0 0,0-1 1,0 1-1,0 0 0,1 0 1,-1-1-1,1 1 1,1-1-1,-1 1 0,0-1 1,1 0-1,0 0 0,0 0 1,0 0-1,7 5 0,-4-4-27,1-1 0,0 0 0,0 0 0,0 0 0,0-1 0,1 0 0,-1-1 0,1 1 0,0-2 0,12 3-1,12-2-90,0-1 0,1-1 0,-1-2 0,50-9 0,-82 11 110,0 0-1,1-1 1,0 1-1,-1 0 1,1 0 0,-1 0-1,1-1 1,-1 1-1,1 0 1,-1 0 0,1 0-1,-1 0 1,1 0-1,0 0 1,-1 0 0,1 0-1,-1 1 1,1-1-1,-1 0 1,1 0 0,-1 0-1,1 1 1,-1-1-1,1 0 1,-1 0 0,1 1-1,-1-1 1,1 0-1,-1 1 1,1-1 0,-1 1-1,0-1 1,1 0-1,-1 1 1,0-1-1,1 1 1,-1-1 0,0 1-1,0-1 1,0 1-1,1-1 1,-1 1 0,0 0-1,0-1 1,0 1-1,0-1 1,0 1 0,0-1-1,0 1 1,0 1-1,-14 35 855,1-1 108,14-35-948,0-1 1,1 1-1,-1 0 1,0-1-1,0 1 1,0 0-1,0-1 1,1 0-1,-1 1 1,0-1-1,0 0 1,1 1-1,-1-1 1,0 0-1,1 0 1,-1 0-1,0 0 1,1 0-1,-1-1 1,0 1-1,0 0 1,2-1-1,34-5-56,-22 1-413,0 0 0,24-15 1,-26 13-10,1 1 0,0 0 1,17-5-1,-31 11 475,1 0-1,-1 0 0,0 0 0,1 0 1,-1 0-1,0 0 0,0 1 0,1-1 1,-1 0-1,0 0 0,0 0 0,1 0 0,-1 0 1,0 1-1,0-1 0,1 0 0,-1 0 1,0 0-1,0 1 0,0-1 0,1 0 1,-1 0-1,0 1 0,0-1 0,0 0 1,0 0-1,0 1 0,0-1 0,1 0 1,-1 0-1,0 1 0,0-1 0,0 0 1,0 1-1,0-1 0,0 0 0,0 1 1,0-1-1,0 0 0,0 0 0,0 1 1,-1-1-1,1 0 0,0 0 0,0 1 1,0-1-1,0 0 0,0 1 0,0-1 1,-1 0-1,1 0 0,0 1 0,-9 25 1259,4-11-262,8-14-1007,1 0-1,0 0 0,-1-1 0,1 1 1,0-1-1,0 0 0,0 0 0,4-1 0,-4 1-192,46-8-2525,-44 6 1860,1 1 0,-1-1 1,1 1-1,-1 0 0,1 1 0,0-1 0,-1 1 0,1 1 0,11 1 0,-12 2-2183,-1-2-998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6.232"/>
    </inkml:context>
    <inkml:brush xml:id="br0">
      <inkml:brushProperty name="width" value="0.025" units="cm"/>
      <inkml:brushProperty name="height" value="0.025" units="cm"/>
    </inkml:brush>
  </inkml:definitions>
  <inkml:trace contextRef="#ctx0" brushRef="#br0">101 33 14958,'0'0'7735,"8"1"-6790,-4-1-785,2 2-83,1 0 1,-1-1-1,1 0 1,0 0-1,0-1 1,-1 0-1,1 0 1,0-1-1,8-1 1,-14 2-74,-1 0 0,0-1 0,1 1 0,-1 0 1,1 0-1,-1-1 0,0 1 0,1 0 0,-1-1 0,0 1 1,1 0-1,-1-1 0,0 1 0,0-1 0,1 1 1,-1 0-1,0-1 0,0 1 0,0-1 0,1 1 1,-1-1-1,0 1 0,0-1 0,0 1 0,0-1 1,0 1-1,0-1 0,0 1 0,0-1 0,0 1 1,0 0-1,0-1 0,-1 1 0,1-1 0,0 1 0,0-1 1,0 1-1,0-1 0,-1 1 0,1 0 0,0-1 1,-1 1-1,1 0 0,0-1 0,-1 1 0,1 0 1,0-1-1,-1 1 0,1 0 0,0-1 0,-1 1 1,1 0-1,-1 0 0,1 0 0,-1-1 0,0 1 0,-26-12-82,16 10 85,0 0 0,0 2 1,0-1-1,0 1 0,0 1 0,1 0 1,-18 3-1,24-3 16,1 0 0,-1 0 0,0 1 0,1-1 0,0 1 0,-1-1 0,1 1 0,0 0 0,0 0 0,0 1 0,-4 3 0,5-4 5,1-1 0,0 1 0,0-1 0,0 1 1,0 0-1,1 0 0,-1 0 0,0-1 0,1 1 0,-1 0 0,1 0 0,0 0 0,-1 0 1,1 0-1,0 0 0,0 0 0,0 0 0,1 0 0,-1 0 0,0 0 0,1-1 0,-1 1 1,2 3-1,-1-3-58,0-1-1,0 1 1,0 0 0,1-1 0,-1 1 0,0-1 0,1 1 0,-1-1 0,1 1 0,-1-1 0,1 0-1,0 0 1,0 0 0,-1 0 0,1 0 0,0 0 0,0-1 0,0 1 0,0-1 0,0 1 0,3 0-1,45 2-4745,-49-3 4705,32 0-8342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7.071"/>
    </inkml:context>
    <inkml:brush xml:id="br0">
      <inkml:brushProperty name="width" value="0.025" units="cm"/>
      <inkml:brushProperty name="height" value="0.025" units="cm"/>
    </inkml:brush>
  </inkml:definitions>
  <inkml:trace contextRef="#ctx0" brushRef="#br0">313 89 9993,'2'-9'2648,"6"-33"-464,-7 41-2071,-1 0 1,0 0 0,0 0-1,0-1 1,0 1-1,0 0 1,0 0 0,0 0-1,0-1 1,0 1 0,-1 0-1,1 0 1,0 0-1,-1 0 1,1 0 0,-1 0-1,1 0 1,-1 0 0,1 0-1,-1 0 1,0 0-1,0 0 1,1 0 0,-1 0-1,0 0 1,0 1 0,-2-2-1,1 1 12,-1 0-1,0-1 1,0 1-1,0 1 1,0-1 0,0 0-1,0 1 1,0 0-1,0 0 1,-5 0-1,-1 0 28,-1 1-1,1 1 1,-1-1 0,1 2-1,-16 5 1,10 0 8,1 0 0,0 2-1,0-1 1,1 2 0,1 0 0,0 0 0,0 1 0,1 1 0,-11 15-1,15-18 28,-1 1 0,1 0-1,1 1 1,0 0 0,1 0-1,0 0 1,0 1 0,2-1-1,-1 1 1,2 0 0,-3 24-1,5-34-172,1-1 0,-1 1 0,0-1 0,1 1 0,-1-1-1,1 0 1,0 1 0,-1-1 0,1 0 0,0 1 0,1-1 0,-1 0 0,0 0 0,1 0-1,-1 0 1,1 0 0,0 0 0,-1 0 0,1-1 0,4 3 0,-1 0 17,0-2-1,0 1 1,0 0 0,1-1 0,-1 0 0,1-1 0,0 1-1,10 1 1,-5-2 11,1 0 0,-1-1 0,0 0 0,1 0-1,-1-1 1,0-1 0,1 0 0,-1-1 0,12-4 0,-18 6-10,0-1 0,0-1 1,-1 1-1,1 0 0,-1-1 1,1 0-1,-1 0 1,0-1-1,0 1 0,0-1 1,-1 0-1,1 0 0,-1 0 1,0 0-1,0 0 0,4-8 1,-7 11-30,0 0 0,-1 0 0,1 0 0,0 0 1,0 0-1,0 0 0,-1 0 0,1 0 0,0 0 1,-1 1-1,1-1 0,-1 0 0,1 0 1,-1 0-1,1 1 0,-1-1 0,1 0 0,-1 0 1,0 1-1,0-1 0,1 1 0,-1-1 0,0 1 1,0-1-1,0 1 0,1-1 0,-1 1 0,0 0 1,0-1-1,0 1 0,0 0 0,0 0 1,0-1-1,0 1 0,0 0 0,0 0 0,0 0 1,-1 1-1,-45-3 75,39 2-73,-42 4-79,48-4 72,0 1-1,-1-1 1,1 1 0,0 0-1,0-1 1,0 1-1,0 0 1,0 0-1,0 0 1,0 1-1,0-1 1,0 0-1,0 1 1,1-1-1,-1 1 1,1 0-1,-1 0 1,1-1 0,-2 4-1,5-4 13,1 0 0,-1 0-1,1 0 1,-1-1 0,1 1 0,-1-1-1,1 0 1,0 1 0,-1-1 0,1 0 0,-1-1-1,6 0 1,-8 1-9,23-3 9,0-1 0,0-1-1,0-1 1,-1-1 0,31-14-1,-30 11-411,1 1 0,-1 2-1,1 0 1,35-5-1,-58 12 395,-1 0 0,1 0 0,-1 0 0,1 0 0,-1 0 0,1 1-1,-1-1 1,1 0 0,-1 0 0,1 0 0,-1 0 0,0 1 0,1-1-1,-1 0 1,1 1 0,-1-1 0,0 0 0,1 1 0,-1-1 0,0 0 0,1 1-1,-1-1 1,0 1 0,1-1 0,-1 0 0,0 1 0,0-1 0,0 1 0,1-1-1,-1 1 1,0-1 0,0 1 0,0-1 0,0 1 0,0-1 0,0 1 0,0-1-1,0 1 1,0-1 0,0 1 0,0-1 0,0 1 0,-1-1 0,1 1 0,0-1-1,0 1 1,0-1 0,-1 0 0,1 1 0,0-1 0,-1 1 0,1-1-1,0 0 1,-1 1 0,-15 30 286,15-30-264,-66 108 1198,106-117-1842,9-21-2515,-5-8-3297,-18 5-1432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7.884"/>
    </inkml:context>
    <inkml:brush xml:id="br0">
      <inkml:brushProperty name="width" value="0.025" units="cm"/>
      <inkml:brushProperty name="height" value="0.025" units="cm"/>
    </inkml:brush>
  </inkml:definitions>
  <inkml:trace contextRef="#ctx0" brushRef="#br0">44 271 9353,'0'0'2183,"-8"9"652,-21 31-187,28-40-2597,1 1 1,-1-1-1,1 1 1,-1-1-1,1 1 1,-1-1-1,1 1 1,0-1 0,-1 1-1,1 0 1,0-1-1,0 1 1,-1-1-1,1 1 1,0 0-1,0-1 1,0 1-1,0 0 1,0-1-1,0 1 1,0 0-1,0-1 1,0 1-1,0 0 1,0-1-1,1 1 1,-1 0 0,0-1-1,0 1 1,1 0-1,-1-1 1,0 1-1,1 0 1,1 0-12,-1 0 0,1-1 1,-1 1-1,1-1 1,-1 1-1,1-1 0,-1 0 1,1 0-1,-1 1 1,1-1-1,0 0 0,-1 0 1,3-1-1,46-12 157,-42 7-161,-1-1-1,0 0 1,-1 0 0,1 0-1,6-12 1,-5 10-47,-19 42 230,8-27 70,1-1 1,0 1-1,1-1 0,-1 1 1,1 0-1,0 0 0,0 0 1,1 0-1,0 9 0,1-14-276,-1-1 0,1 1-1,0 0 1,-1 0 0,1-1 0,0 1-1,0 0 1,0-1 0,-1 1-1,1-1 1,0 1 0,0-1 0,0 1-1,0-1 1,0 0 0,0 0-1,0 1 1,0-1 0,0 0 0,0 0-1,0 0 1,0 0 0,0 0-1,0 0 1,0 0 0,1-1 0,32-4 172,-24 1-269,0-1 0,-1 0 0,1-1 0,-2 0 0,1-1 0,0 1 0,-1-2 0,-1 1 0,1-1 0,-1 0 0,-1-1 0,1 1 0,-1-1 0,8-18 0,2-8-463,-2-1 1,18-66 0,-23 70 482,0 12 1000,-7 18-812,-1 1 0,0-1 0,0 0 0,0 0 0,-1 1 0,1-1 0,0 0 0,-1 0 0,1 0 0,-1 0 0,1-3 0,-16 23-135,5 5 369,1 1 0,1-1 1,1 2-1,1-1 0,2 1 0,0-1 0,1 1 1,2 0-1,2 43 0,7-34-370,0-16 87,-8-18-65,0 0 0,0 0 0,0 1 0,0-1 0,1 0 1,-1 0-1,0 0 0,0 1 0,0-1 0,1 0 0,-1 0 1,0 0-1,0 1 0,1-1 0,-1 0 0,0 0 0,0 0 1,1 0-1,-1 0 0,0 0 0,1 0 0,-1 0 0,0 0 1,0 1-1,1-1 0,-1 0 0,0-1 0,1 1 0,-1 0 1,0 0-1,1 0 0,-1 0 0,0 0 0,0 0 0,1 0 1,-1 0-1,0 0 0,1-1 0,-1 0-10,1 0 0,-1 0 0,1 0 0,-1 0 0,0 0 0,1 0 1,-1 0-1,0 0 0,0 0 0,0 0 0,0 0 0,0-1 0,0 1 0,0 0 0,0 0 0,0 0 0,0 0 0,-1 0 0,1 0 0,0 0 0,-1 0 0,1 0 0,-2-2 0,-12-26-547,13 26 511,-5-8-111,-13-24 11,2 0 1,2 0 0,-13-40 0,28 74 145,0 1 1,0-1-1,0 1 0,0-1 1,0 0-1,0 1 1,1-1-1,-1 1 1,0-1-1,0 1 1,0-1-1,0 1 1,1-1-1,-1 1 1,0-1-1,0 1 1,1-1-1,-1 1 1,0-1-1,1 1 1,-1 0-1,1-1 0,-1 1 1,0 0-1,1-1 1,-1 1-1,1 0 1,-1-1-1,1 1 1,-1 0-1,1 0 1,-1 0-1,1-1 1,-1 1-1,1 0 1,-1 0-1,1 0 1,0 0-1,-1 0 1,1 0-1,-1 0 0,1 0 1,-1 0-1,1 0 1,-1 0-1,1 1 1,-1-1-1,1 0 1,0 1-1,35 6-28,-33-6 46,90 19-864,-83-19-680,0 0-1,1-1 1,-1 0-1,11-2 1,3-4-8253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8.893"/>
    </inkml:context>
    <inkml:brush xml:id="br0">
      <inkml:brushProperty name="width" value="0.025" units="cm"/>
      <inkml:brushProperty name="height" value="0.025" units="cm"/>
    </inkml:brush>
  </inkml:definitions>
  <inkml:trace contextRef="#ctx0" brushRef="#br0">91 0 10025,'0'0'5974,"-9"7"-4057,2-2-1759,1 0 1,0 1 0,1-1 0,-1 1-1,1 0 1,0 1 0,0-1-1,1 1 1,0 0 0,0 0 0,1 1-1,0-1 1,0 1 0,-2 10 0,1-5-106,2 1 1,0 0 0,0 0-1,1 0 1,1 18 0,0-29-37,1-1 0,-1 1 0,0 0 0,1 0 0,0 0 0,-1 0 0,1 0 1,0 0-1,1-1 0,-1 1 0,0-1 0,1 1 0,-1-1 0,1 1 1,0-1-1,0 0 0,0 1 0,0-1 0,0 0 0,0-1 0,1 1 0,-1 0 1,1-1-1,-1 1 0,1-1 0,0 0 0,-1 0 0,1 0 0,0 0 0,0 0 1,4 0-1,1 0 151,0 0 0,0-1 0,0 0 1,0-1-1,0 0 0,0 0 1,0-1-1,-1 0 0,1 0 0,0-1 1,-1 0-1,0 0 0,0 0 0,14-10 1,1-3 259,0-2 1,38-39 0,-12 9 320,-48 48-753,0 0 0,0 0 1,1-1-1,-1 1 1,0 0-1,0 0 0,1-1 1,-1 1-1,0 0 1,0 0-1,1 0 0,-1-1 1,0 1-1,1 0 1,-1 0-1,0 0 0,1 0 1,-1 0-1,0 0 1,1 0-1,-1 0 0,0 0 1,1 0-1,-1 0 1,0 0-1,1 0 0,-1 0 1,0 0-1,1 0 1,-1 0-1,0 0 0,0 0 1,1 0-1,0 1 1,4 12-41,-4 29 87,-2-31-18,2-6-6,-1 0-17,0 0 0,0-1 0,0 1 0,1 0 0,0-1 0,0 1 0,3 6 0,-4-10 3,1 0-1,0 0 1,0 0 0,0 0 0,0 0-1,0 0 1,0 0 0,0 0 0,0-1 0,0 1-1,0 0 1,0-1 0,0 1 0,0-1-1,1 1 1,-1-1 0,0 1 0,0-1 0,1 0-1,-1 0 1,0 0 0,1 0 0,-1 0-1,0 0 1,0 0 0,1 0 0,-1 0 0,0 0-1,1-1 1,-1 1 0,0-1 0,2 0-1,7-3 38,0 0 0,0-1 0,-1 0 0,0-1 0,0 0 0,11-9 0,-13 9-129,0 0 0,0 1 0,1 0 0,0 0 0,-1 0 0,2 1 0,-1 1 0,0 0 0,15-4 0,-23 7 35,1-1 1,0 1 0,0 0-1,-1 0 1,1 0-1,0 0 1,0 0 0,0 0-1,-1 0 1,1 1-1,0-1 1,0 0 0,-1 0-1,1 1 1,0-1-1,0 0 1,-1 1 0,1-1-1,0 0 1,-1 1-1,1-1 1,-1 1 0,1-1-1,0 1 1,-1 0-1,1-1 1,-1 1-1,1 0 1,-1-1 0,0 1-1,1 0 1,-1-1-1,1 2 1,-1 1 36,1 1-1,-1-1 1,1 0-1,-1 0 1,0 1-1,0-1 1,-1 0-1,0 7 1,-1 1-287,-1-1 0,0 1 1,-1 0-1,-7 14 1,10-23 152,0 0-220,0-1 1,0 1-1,0 0 1,0-1 0,0 1-1,0-1 1,0 1 0,-1-1-1,1 0 1,0 1-1,-1-1 1,1 0 0,-1 0-1,0 0 1,-2 1 0,-10 0-5921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9.225"/>
    </inkml:context>
    <inkml:brush xml:id="br0">
      <inkml:brushProperty name="width" value="0.025" units="cm"/>
      <inkml:brushProperty name="height" value="0.025" units="cm"/>
    </inkml:brush>
  </inkml:definitions>
  <inkml:trace contextRef="#ctx0" brushRef="#br0">48 0 18546,'0'0'2818,"-48"1"-2850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1.406"/>
    </inkml:context>
    <inkml:brush xml:id="br0">
      <inkml:brushProperty name="width" value="0.025" units="cm"/>
      <inkml:brushProperty name="height" value="0.025" units="cm"/>
    </inkml:brush>
  </inkml:definitions>
  <inkml:trace contextRef="#ctx0" brushRef="#br0">217 222 11531,'0'0'1335,"-4"-9"154,1 3-974,1-1-1,-2 1 1,1-1 0,-1 1 0,0 0 0,0 0-1,-9-8 1,11 12-420,0 0-1,0 1 1,0-1-1,0 1 1,0-1-1,0 1 1,0 0-1,0 0 1,-1 0-1,1 0 1,-1 1-1,1-1 1,0 0-1,-1 1 1,1 0-1,-1 0 1,1 0-1,-1 0 1,1 0-1,-1 0 1,1 0 0,-1 1-1,1-1 1,0 1-1,-1 0 1,1 0-1,0 0 1,-1 0-1,1 0 1,0 0-1,-4 4 1,-3 2-22,0 2 0,1-1 0,0 1 0,0 1-1,1 0 1,0 0 0,0 0 0,2 1 0,-1-1 0,1 1 0,1 1 0,0-1 0,0 1 0,-3 23 0,7-35-71,0 1-1,0 0 1,0-1-1,0 1 1,0 0-1,0 0 1,0-1-1,0 1 1,0 0-1,0 0 1,1-1-1,-1 1 1,0 0-1,1-1 1,-1 1-1,0 0 1,1-1-1,-1 1 1,1-1-1,-1 1 1,1-1-1,-1 1 1,1-1-1,-1 1 1,1-1-1,-1 1 1,1-1-1,0 0 1,-1 1-1,2 0 1,27-2 105,-19-2-64,-1 0 0,1-1 0,-1 0 0,10-6-1,4-4 10,1-2 0,-2-1 0,0 0 0,-2-2 0,28-30-1,-40 39 85,0 0-1,0 0 0,-1-1 0,-1 0 0,1 0 0,-2-1 0,0 0 1,0 0-1,-1 0 0,-1 0 0,0-1 0,0 0 0,-1 1 0,0-15 1,-19 64 8,7-13-163,-3 5-43,1-1 1,1 2 0,2-1-1,1 1 1,1 1 0,-4 57-1,11-87 11,0 1 0,0-1 0,0 1 0,0-1 0,1 1 0,-1-1 0,1 1 0,-1-1 0,1 1 0,-1-1 0,1 0 0,0 1 0,0-1 0,0 0 0,0 1 0,0-1 0,0 0 0,0 0 0,0 0-1,0 0 1,0 0 0,1 0 0,-1 0 0,0-1 0,1 1 0,-1 0 0,1-1 0,-1 1 0,1-1 0,-1 1 0,1-1 0,-1 0 0,1 0 0,-1 0 0,1 0 0,-1 0 0,4 0 0,28-7-2932,-31 6 2352,0 0-1,1-1 1,-1 1-1,0-1 1,0 1-1,0-1 1,0 0-1,0 1 1,4-5-1,7-18-7360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1.967"/>
    </inkml:context>
    <inkml:brush xml:id="br0">
      <inkml:brushProperty name="width" value="0.025" units="cm"/>
      <inkml:brushProperty name="height" value="0.025" units="cm"/>
    </inkml:brush>
  </inkml:definitions>
  <inkml:trace contextRef="#ctx0" brushRef="#br0">16 130 8616,'0'0'6470,"12"-2"-4446,3 0-1370,1-2 0,-1 0 0,0 0 1,23-12-1,-34 15-498,1-1 1,-1 0-1,0 0 0,0 0 1,0 0-1,0-1 1,0 1-1,-1-1 1,1 0-1,-1-1 0,0 1 1,0 0-1,0-1 1,0 0-1,0 1 0,-1-1 1,0 0-1,0-1 1,0 1-1,0 0 1,-1-1-1,1 1 0,0-8 1,-2 11-112,-1 1 1,1-1-1,0 0 0,-1 0 1,0 0-1,1 1 1,-1-1-1,1 0 1,-1 1-1,0-1 0,1 1 1,-1-1-1,0 0 1,0 1-1,1 0 0,-1-1 1,0 1-1,0-1 1,0 1-1,0 0 1,0 0-1,1-1 0,-1 1 1,0 0-1,0 0 1,0 0-1,0 0 0,0 0 1,0 0-1,0 0 1,0 0-1,0 1 1,-1-1-1,-36 8 23,28-1-81,0-1 0,0 1 0,0 1 0,1 0 0,0 0 0,1 1 0,-14 17 0,16-19 39,1 0 0,0 0 0,1 0 0,0 1 0,0-1 0,0 1 0,1 0 0,0 1 0,0-1 0,1 0 0,-2 17 0,5-24-21,-1 0 0,1 0-1,0 1 1,-1-1 0,1 0-1,0 0 1,0 0 0,0 0 0,0 0-1,0 0 1,0 0 0,0 0-1,0-1 1,0 1 0,0 0-1,1-1 1,-1 1 0,0 0 0,0-1-1,1 0 1,-1 1 0,0-1-1,1 0 1,-1 1 0,0-1 0,1 0-1,-1 0 1,0 0 0,1 0-1,-1-1 1,2 1 0,50-4 143,-37-1-160,0 0-1,0-2 1,0 1-1,-1-2 1,15-9 0,-16 9-18,0 0 1,0 1-1,1 0 1,0 1 0,19-4-1,-34 10 40,0 0-1,1 0 1,-1 0-1,0 0 1,1 0-1,-1 0 1,1 0-1,-1 0 1,0 0-1,1 0 1,-1 0-1,0 0 1,1 0-1,-1 0 1,0 1-1,1-1 1,-1 0-1,0 0 0,1 0 1,-1 1-1,0-1 1,0 0-1,1 0 1,-1 1-1,0-1 1,0 0-1,1 0 1,-1 1-1,0-1 1,0 0-1,0 1 1,0-1-1,1 0 1,-1 1-1,0-1 1,0 0-1,0 1 1,0 0-1,1 21 320,-1-20-303,-1-1 1,1 1-1,0 0 1,0-1-1,0 1 1,0 0-1,0-1 1,0 1-1,0 0 1,1-1-1,-1 1 1,0 0-1,1-1 1,-1 1-1,1-1 1,0 1-1,0-1 1,-1 1-1,1-1 1,0 1 0,0-1-1,0 0 1,1 1-1,0 0 1,3-1 56,-1 0 1,1 0-1,-1 0 0,1-1 1,-1 0-1,1 0 1,-1 0-1,1 0 1,-1-1-1,1 0 1,-1 0-1,1 0 1,-1 0-1,7-4 1,4-3 11,0 0 0,23-18-1,-30 20-101,0 0 0,1 0-1,-1 1 1,1 0-1,0 0 1,0 1 0,1 0-1,-1 1 1,17-4-1,-26 7 7,1 1 1,0-1-1,-1 0 0,1 0 0,-1 1 0,1-1 0,0 0 1,-1 1-1,1-1 0,-1 1 0,1-1 0,-1 1 0,0-1 1,1 1-1,-1-1 0,1 1 0,-1-1 0,0 1 0,1-1 1,-1 1-1,0 0 0,0-1 0,0 1 0,1 0 0,-1-1 1,0 1-1,0 0 0,0-1 0,0 1 0,0 0 0,0-1 1,0 1-1,0 0 0,0-1 0,-1 1 0,1-1 0,0 2 1,-7 39 27,4-21-775,4-12-2256,7-8-6303,1-8-5336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7.859"/>
    </inkml:context>
    <inkml:brush xml:id="br0">
      <inkml:brushProperty name="width" value="0.025" units="cm"/>
      <inkml:brushProperty name="height" value="0.025" units="cm"/>
    </inkml:brush>
  </inkml:definitions>
  <inkml:trace contextRef="#ctx0" brushRef="#br0">0 1 15663,'0'0'2818,"0"55"-2369,0-15 159,0 2-127,0 5-257,2-3-128,9-11-32,1-6-32,3-6-768,-3-7-546,-5-7-1152,-1-7-2434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2.393"/>
    </inkml:context>
    <inkml:brush xml:id="br0">
      <inkml:brushProperty name="width" value="0.025" units="cm"/>
      <inkml:brushProperty name="height" value="0.025" units="cm"/>
    </inkml:brush>
  </inkml:definitions>
  <inkml:trace contextRef="#ctx0" brushRef="#br0">0 0 7271,'0'0'13159,"2"12"-11349,1 30 72,-5 72 1,0 0-1052,2-105-864,2-1 1,-1 1-1,1-1 0,0 0 0,1 1 1,0-1-1,0 0 0,1-1 0,0 1 1,10 13-1,16 13-5832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2.739"/>
    </inkml:context>
    <inkml:brush xml:id="br0">
      <inkml:brushProperty name="width" value="0.025" units="cm"/>
      <inkml:brushProperty name="height" value="0.025" units="cm"/>
    </inkml:brush>
  </inkml:definitions>
  <inkml:trace contextRef="#ctx0" brushRef="#br0">1 106 9449,'0'0'8296,"59"13"-6503,-18-13-319,5 0-257,8-9-160,-2-2-384,-1 0-321,-6-1-288,-9-2-32,-8 3-673,-6-2-608,-11 4-801,-11-4-1473,-2-3-3171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3.134"/>
    </inkml:context>
    <inkml:brush xml:id="br0">
      <inkml:brushProperty name="width" value="0.025" units="cm"/>
      <inkml:brushProperty name="height" value="0.025" units="cm"/>
    </inkml:brush>
  </inkml:definitions>
  <inkml:trace contextRef="#ctx0" brushRef="#br0">1 79 14318,'0'0'7751,"66"-46"-6630,-27 33-288,8 1-641,4 4-160,3 8-737,-1 0-928,-8 5-2147,-2 10-2626</inkml:trace>
  <inkml:trace contextRef="#ctx0" brushRef="#br0" timeOffset="1">519 239 7559,'-4'8'5237,"2"-4"-4769,-22 56 4545,23-59-4908,0 0 0,1 1 1,-1-1-1,1 1 0,-1-1 0,1 0 0,0 1 0,0-1 0,-1 1 0,1-1 0,0 1 1,0-1-1,0 1 0,1-1 0,-1 1 0,0-1 0,0 0 0,1 1 0,-1-1 0,1 1 1,0-1-1,-1 0 0,1 1 0,0-1 0,0 0 0,-1 0 0,1 0 0,0 0 0,0 0 1,0 0-1,1 0 0,-1 0 0,0 0 0,0 0 0,0 0 0,1-1 0,-1 1 0,0 0 1,1-1-1,1 1 0,3 0-40,1 0 0,0-1 0,0 0 0,-1 0 0,1-1 0,0 1 0,-1-1 0,1-1 0,0 1 0,11-6 0,-1-1-10,-1 0 0,24-17 0,-23 14 45,0 0 0,26-11-1,-43 22-88,1 0-1,-1 0 0,0 0 0,1 0 1,-1 0-1,1-1 0,-1 1 0,0 0 0,1 0 1,-1 0-1,1 0 0,-1 0 0,0 0 0,1 0 1,-1 1-1,1-1 0,-1 0 0,0 0 1,1 0-1,-1 0 0,1 0 0,-1 1 0,0-1 1,1 0-1,-1 0 0,0 1 0,1-1 1,-1 0-1,0 0 0,0 1 0,1-1 0,-1 0 1,0 1-1,0-1 0,0 0 0,1 1 0,6 20 646,4 12-2071,-10-32 1095,0 0 0,0 0 0,0 1 0,-1-1 0,1 0 0,0 0 0,0 0 0,0 0 0,1 0 1,-1 0-1,0-1 0,0 1 0,0 0 0,1-1 0,-1 1 0,0 0 0,1-1 0,-1 0 0,1 1 0,-1-1 0,3 0 0,10 1-5146,-1-1-1442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3.683"/>
    </inkml:context>
    <inkml:brush xml:id="br0">
      <inkml:brushProperty name="width" value="0.025" units="cm"/>
      <inkml:brushProperty name="height" value="0.025" units="cm"/>
    </inkml:brush>
  </inkml:definitions>
  <inkml:trace contextRef="#ctx0" brushRef="#br0">97 114 8808,'0'0'8243,"-10"7"-6983,0 1-852,-1 0 0,1 1 0,1 0 0,-12 14 0,18-20-308,1 0-1,-1 0 1,1 1-1,0-1 1,0 0-1,0 1 1,0-1-1,1 1 1,-1 0-1,1 0 1,0-1-1,0 1 1,0 0-1,1 0 1,-1 0-1,1 0 1,0 0-1,0 0 1,0 0-1,1 0 1,0 0 0,1 7-1,0-10-79,-1 1-1,0-1 1,0 0-1,1 0 1,-1 1-1,1-1 1,-1 0-1,1 0 1,-1 0-1,1-1 1,0 1-1,-1 0 1,1-1-1,0 1 0,-1-1 1,1 1-1,0-1 1,0 0-1,0 0 1,-1 0-1,1 0 1,0 0-1,0 0 1,0 0-1,-1-1 1,1 1-1,0-1 1,0 1-1,1-2 1,4 0 34,0 0 1,0 0-1,0 0 1,-1-1-1,1 0 1,6-5-1,-2-3-22,0 0 0,-1 0-1,0-1 1,0 0 0,-2-1 0,1 0-1,-2 0 1,0-1 0,0 0-1,-2-1 1,1 1 0,-2-1 0,0 0-1,-1 0 1,0 0 0,1-27 0,-4 42-24,0 0 0,0 0 0,0 0 0,0 0 0,0 0 0,0-1 0,0 1 0,0 0 0,0 0 0,0 0 0,0 0 0,0 0 0,0 0 0,0-1 0,0 1 0,0 0 0,0 0 0,0 0 0,0 0 0,0 0 0,0 0 0,0-1 0,0 1 0,-1 0 0,1 0 0,0 0 0,0 0 0,0 0 0,0 0 0,0 0 0,0-1 0,0 1 0,0 0 1,0 0-1,-1 0 0,1 0 0,0 0 0,0 0 0,0 0 0,0 0 0,0 0 0,0 0 0,-1 0 0,1 0 0,0 0 0,0 0 0,0 0 0,0 0 0,0 0 0,-1 0 0,1 0 0,0 0 0,0 0 0,0 0 0,0 0 0,-1 0 0,-8 8 143,-6 13-108,9-9 118,0 0 1,1 1 0,0-1-1,1 1 1,1 0-1,0 0 1,1 0-1,0 1 1,1-1 0,0 0-1,1 1 1,1-1-1,0 1 1,4 15-1,-4-26-154,0 0 0,0 0 0,0 0 0,1 0 0,-1 0 0,1 0 0,0-1 0,0 1-1,0-1 1,0 1 0,0-1 0,0 0 0,0 0 0,1 0 0,0 0 0,-1 0 0,1 0-1,4 1 1,-2-1 4,0 0 0,0-1-1,1 1 1,-1-1 0,0-1 0,1 1-1,-1-1 1,1 0 0,-1 0-1,7-1 1,-2 0 15,1-1 1,-1-1-1,0 0 1,0 0-1,0 0 1,-1-2-1,1 1 0,-1-1 1,0 0-1,15-12 1,-13 7 124,-2 0 1,1-1 0,-1 1-1,9-17 1,-15 23-123,0-1-1,-1 1 1,1-1 0,-1 0 0,0 0 0,0 0 0,-1 0-1,0 0 1,0-1 0,0 1 0,0 0 0,-1-1-1,0 1 1,0-7 0,-1 11-32,0-1 0,1 1 0,-1-1 0,0 1 1,0 0-1,0-1 0,0 1 0,0 0 0,0 0 0,-1 0 0,1 0 0,0 0 0,0 0 0,-1 0 0,1 0 1,-1 0-1,1 0 0,-1 1 0,1-1 0,-1 1 0,0-1 0,1 1 0,-1 0 0,1-1 0,-1 1 0,0 0 1,1 0-1,-1 0 0,0 0 0,1 1 0,-3-1 0,-3 1-14,0 0 0,0-1-1,1 2 1,-1-1 0,0 1 0,-10 5 0,8-2 29,1 1 1,-1 0 0,1 1 0,1 0 0,-1 0 0,1 0 0,1 1-1,-1 0 1,1 1 0,-7 12 0,11-18-2,1 1 0,-1-1 1,1 0-1,0 1 0,0-1 0,0 1 1,0-1-1,0 1 0,1-1 0,0 1 1,0 0-1,0-1 0,0 1 0,1 4 1,0-6-15,0 1 1,0-1-1,0 1 1,0-1-1,1 0 1,-1 1-1,1-1 1,0 0 0,-1 0-1,1 0 1,0 0-1,0-1 1,0 1-1,1 0 1,-1-1-1,0 1 1,1-1 0,-1 0-1,1 0 1,-1 0-1,5 1 1,3 1-549,0-1 0,0 0-1,0 0 1,1-1 0,18 0 0,-20-2-583,1 1-1,0-2 1,0 1-1,-1-1 1,1-1-1,11-4 1,16-10-6009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4.018"/>
    </inkml:context>
    <inkml:brush xml:id="br0">
      <inkml:brushProperty name="width" value="0.025" units="cm"/>
      <inkml:brushProperty name="height" value="0.025" units="cm"/>
    </inkml:brush>
  </inkml:definitions>
  <inkml:trace contextRef="#ctx0" brushRef="#br0">177 0 13581,'0'0'8680,"-64"52"-6822,37-26-449,4 3-416,1-2-416,8-1-385,3-2-160,2-5 0,4-3-128,5-7-737,0-2-736,-2-15-9290,2-10 4037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4.382"/>
    </inkml:context>
    <inkml:brush xml:id="br0">
      <inkml:brushProperty name="width" value="0.025" units="cm"/>
      <inkml:brushProperty name="height" value="0.025" units="cm"/>
    </inkml:brush>
  </inkml:definitions>
  <inkml:trace contextRef="#ctx0" brushRef="#br0">1 0 13164,'0'0'13645,"67"49"-12684,-33-32-512,4 3-321,-2-4-32,-2-1-801,-1 0-1793,-6-5-2403,-4-1-5925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5.048"/>
    </inkml:context>
    <inkml:brush xml:id="br0">
      <inkml:brushProperty name="width" value="0.025" units="cm"/>
      <inkml:brushProperty name="height" value="0.025" units="cm"/>
    </inkml:brush>
  </inkml:definitions>
  <inkml:trace contextRef="#ctx0" brushRef="#br0">17 122 3523,'0'0'16459,"-3"8"-14415,-10 25-512,13-32-1486,0 0 0,0 0 0,0-1-1,0 1 1,0 0 0,0 0 0,0-1 0,0 1-1,1 0 1,-1-1 0,0 1 0,1 0 0,-1-1-1,0 1 1,1 0 0,-1-1 0,0 1-1,1-1 1,-1 1 0,1-1 0,-1 1 0,1-1-1,0 1 1,-1-1 0,1 1 0,-1-1 0,1 0-1,0 1 1,-1-1 0,1 0 0,0 0-1,-1 1 1,1-1 0,0 0 0,0 0 0,-1 0-1,2 0 1,31 1 652,-29-1-547,9 0-46,-1 0 0,1-2 0,-1 1 0,0-2 0,1 1 0,-1-2 0,-1 0-1,1 0 1,0-1 0,-1 0 0,0-1 0,0 0 0,-1-1 0,0 0 0,0-1 0,13-13-1,-21 19-95,0-1 0,0 0-1,0 1 1,0-1-1,-1 0 1,1 0-1,-1 0 1,0 0-1,1 0 1,-1 0-1,-1 0 1,1-1-1,0 1 1,-1 0 0,0 0-1,0-1 1,0 1-1,0-4 1,-1 5-19,1 0 1,-1 0-1,1 0 1,-1 0-1,0 0 1,0 1-1,0-1 1,0 0-1,0 1 1,0-1-1,-1 1 1,1-1-1,0 1 1,-1 0-1,1-1 1,-1 1-1,0 0 1,1 0-1,-1 0 1,0 0-1,1 0 1,-1 0-1,0 1 1,0-1-1,0 1 1,0-1-1,0 1 1,0 0-1,-3-1 1,-1 1-11,-1 1 0,1-1 1,0 1-1,0 0 1,-1 0-1,1 1 1,0 0-1,0 0 0,1 1 1,-1-1-1,0 1 1,1 0-1,-1 1 1,1-1-1,0 1 0,0 0 1,1 0-1,-1 1 1,1-1-1,-7 11 1,6-8 30,0-1 1,1 1-1,0 0 1,0 0 0,1 1-1,0-1 1,0 1 0,0 0-1,1 0 1,1 0-1,-1 0 1,1 0 0,1 0-1,-1 0 1,1 0-1,2 10 1,-1-15-7,-1-1 0,1 1 0,1 0 0,-1-1 0,0 1 0,1-1 0,-1 1 0,1-1 0,0 0 0,0 0 0,0 1 0,0-1-1,0-1 1,0 1 0,1 0 0,-1 0 0,1-1 0,-1 1 0,1-1 0,-1 0 0,1 0 0,0 0 0,-1 0 0,1 0 0,0-1 0,5 1 0,9 1 25,0 0 1,0-1-1,22-2 1,-32 0-20,9 0-45,-1-2 0,0 1 0,0-2-1,0 0 1,-1-1 0,1-1 0,-1 0 0,0-1 0,-1 0-1,0-1 1,0-1 0,0 0 0,-1 0 0,15-17 0,-26 26 25,-1 0 0,0-1 1,0 1-1,0 0 0,0 0 1,0 0-1,0 0 0,0-1 1,0 1-1,0 0 1,1 0-1,-1 0 0,0 0 1,0 0-1,0 0 0,0-1 1,1 1-1,-1 0 1,0 0-1,0 0 0,0 0 1,0 0-1,1 0 0,-1 0 1,0 0-1,0 0 0,0 0 1,0 0-1,1 0 1,-1 0-1,0 0 0,0 0 1,0 0-1,1 0 0,-1 0 1,0 0-1,0 0 1,0 0-1,1 0 0,-1 0 1,0 0-1,0 0 0,0 1 1,0-1-1,0 0 0,1 0 1,-1 0-1,0 0 1,0 0-1,0 1 0,0-1 1,0 0-1,0 0 0,1 0 1,-1 0-1,0 1 0,3 16-25,-4-14 80,1-1 0,0 0 0,0 0 0,1 1 0,-1-1 0,0 0 0,1 0 0,-1 0 0,1 0 0,0 1 0,0-1 0,0 0 0,0 0 0,0 0 0,0-1 0,1 1 0,-1 0 0,2 2 0,3-2 2,0 0 0,1-1 0,-1 1 1,0-1-1,1 0 0,-1 0 0,1-1 1,-1 0-1,1 0 0,-1-1 0,1 0 0,-1 0 1,7-2-1,8-2-101,0-1 1,30-15-1,-41 17-48,-6 1 82,0 1 0,0 0 0,0 0 0,0 0 1,1 1-1,-1 0 0,0-1 0,1 2 0,-1-1 0,1 0 0,-1 1 0,8 0 0,-11 1 21,0 1 0,-1-1-1,1 0 1,0 1-1,-1-1 1,1 0-1,-1 1 1,0-1-1,1 1 1,-1-1 0,0 1-1,0-1 1,0 1-1,0-1 1,0 1-1,-1 1 1,5 23 46,-2-24-41,-1 0 0,1-1-1,0 1 1,0 0 0,0-1 0,0 0-1,0 0 1,0 1 0,0-1 0,1-1-1,-1 1 1,0 0 0,1 0-1,-1-1 1,1 1 0,-1-1 0,4 0-1,51 0 131,-34-1-171,12 1-575,26 1-2320,-24-6-4492,-31 2 2258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5.416"/>
    </inkml:context>
    <inkml:brush xml:id="br0">
      <inkml:brushProperty name="width" value="0.025" units="cm"/>
      <inkml:brushProperty name="height" value="0.025" units="cm"/>
    </inkml:brush>
  </inkml:definitions>
  <inkml:trace contextRef="#ctx0" brushRef="#br0">0 0 20948,'0'0'3619,"11"52"-5252,-2-51-3204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2.083"/>
    </inkml:context>
    <inkml:brush xml:id="br0">
      <inkml:brushProperty name="width" value="0.025" units="cm"/>
      <inkml:brushProperty name="height" value="0.025" units="cm"/>
    </inkml:brush>
  </inkml:definitions>
  <inkml:trace contextRef="#ctx0" brushRef="#br0">65 16 6470,'0'0'19389,"1"11"-19277,16 553 1298,-17-564-1404,0-1 0,0 1 0,0 0 0,-1 0 0,1 0 0,0 0 0,0-1 0,0 1-1,0 0 1,-1 0 0,1 0 0,0 0 0,0 0 0,0-1 0,-1 1 0,1 0 0,0 0 0,0 0 0,-1 0 0,1 0 0,0 0 0,0 0 0,-1 0 0,1 0 0,0 0 0,0 0 0,-1 0 0,1 0 0,0 0 0,0 0 0,-1 0 0,1 0 0,0 0 0,0 1 0,0-1 0,-1 0 0,1 0 0,0 0 0,0 0 0,0 0 0,-1 1 0,1-1 0,0 0 0,0 0 0,0 0 0,0 0 0,-1 1 0,1-1 0,0 0 0,0 0 0,0 1 0,0-1 0,0 0 0,0 0 0,0 0 0,0 1 0,0-1 0,0 0 0,0 0 0,0 1 0,0-1 0,0 0 0,-13-18 161,0-19-259,1 0-1,2-1 0,2 0 1,2-1-1,1 0 1,1 0-1,3 0 1,4-57-1,-2 88 86,0 0-1,1 0 0,0 0 1,0 0-1,1 0 0,0 0 1,0 1-1,0-1 0,1 1 0,1 0 1,-1 0-1,1 0 0,0 1 1,0 0-1,1 0 0,0 0 1,0 1-1,0-1 0,1 2 1,0-1-1,0 1 0,0 0 1,0 0-1,1 0 0,0 1 1,-1 1-1,1-1 0,0 1 1,0 1-1,0-1 0,1 1 0,-1 1 1,0 0-1,0 0 0,0 0 1,1 1-1,-1 0 0,0 1 1,0 0-1,9 3 0,-13-4 24,0 1 0,0 0-1,-1 0 1,1 0 0,0 0-1,-1 1 1,0-1 0,1 1-1,-1 0 1,0 0 0,0 0 0,-1 0-1,1 1 1,-1-1 0,1 1-1,-1-1 1,0 1 0,-1 0-1,1 0 1,-1 0 0,1 0-1,-1 0 1,0 0 0,-1 0-1,1 1 1,-1-1 0,0 7-1,0-4 28,0 1 0,-1-1 0,0 0 0,0 0 0,-1 0 0,0-1 0,0 1 0,0 0 0,-1-1 0,0 1 0,0-1 0,-1 0 0,0 0 0,0 0 0,-9 9 0,4-7 90,0 0 0,-1 0 0,0-1 0,-1-1 0,1 1 1,-1-2-1,0 1 0,-1-2 0,1 1 0,-1-2 0,0 1 0,0-2 1,0 0-1,0 0 0,0-1 0,-14 0 0,6-7-324,20-6-1757,1 9 1540,0 1-1,1 0 1,-1 0-1,1 0 1,-1 0-1,1 0 0,0 0 1,0 1-1,0-1 1,0 1-1,4-3 1,49-20-9879,-18 14 1932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3.491"/>
    </inkml:context>
    <inkml:brush xml:id="br0">
      <inkml:brushProperty name="width" value="0.025" units="cm"/>
      <inkml:brushProperty name="height" value="0.025" units="cm"/>
    </inkml:brush>
  </inkml:definitions>
  <inkml:trace contextRef="#ctx0" brushRef="#br0">28 176 6534,'-5'5'3602,"3"-3"-2614,0 0-1,-1 1 1,1-1 0,0 1 0,0 0-1,1-1 1,-1 1 0,1 0 0,-1 0-1,1 0 1,-1 4 0,22-14 2519,0-9-3326,0-1 0,-1 0 0,-1-2-1,0 0 1,-2-1 0,0-1 0,24-43 0,-29 49 453,-6 14-180,-6 25 69,-13 42 76,11-56-542,0-1-47,1 1 0,0-1 0,0 1 1,1 0-1,0-1 0,0 15 0,2-24-99,-1 1 1,0-1-1,0 0 0,1 1 1,-1-1-1,0 1 0,1-1 0,-1 0 1,0 0-1,1 1 0,-1-1 1,0 0-1,1 0 0,-1 1 0,1-1 1,-1 0-1,1 0 0,-1 0 1,0 0-1,1 1 0,-1-1 1,1 0-1,-1 0 0,1 0 0,-1 0 1,1 0-1,-1 0 0,1 0 1,-1 0-1,1-1 0,-1 1 1,0 0-1,1 0 0,-1 0 0,1 0 1,-1-1-1,1 1 0,-1 0 1,0 0-1,1-1 0,-1 1 1,0 0-1,1-1 0,-1 1 0,0 0 1,1-1-1,-1 1 0,0-1 1,19-15-5581,-9-5-2739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8.707"/>
    </inkml:context>
    <inkml:brush xml:id="br0">
      <inkml:brushProperty name="width" value="0.025" units="cm"/>
      <inkml:brushProperty name="height" value="0.025" units="cm"/>
      <inkml:brushProperty name="color" value="#F6630D"/>
    </inkml:brush>
  </inkml:definitions>
  <inkml:trace contextRef="#ctx0" brushRef="#br0">2807 314 9705,'-95'-2'-1286,"-669"-2"1206,676 11 97,-1 4 1,1 4-1,1 4 1,1 4-1,1 3 1,1 4-1,1 3 1,2 5-1,-83 51 1,62-26 4,2 5 0,3 4 0,4 5 1,3 3-1,3 5 0,-89 112 1,134-145 57,2 2 0,3 1 1,-49 97-1,75-130-50,1 1-1,1 0 1,2 1-1,0 0 1,1 0-1,1 0 1,2 1-1,0 0 0,2-1 1,0 1-1,2 0 1,7 48-1,-2-55-19,0 0-1,1 0 1,0-1 0,2 0-1,0-1 1,1 0-1,0 0 1,1-1-1,1 0 1,1-1 0,0 0-1,1-1 1,0-1-1,28 19 1,2-2-6,1-2 1,1-2-1,1-3 0,57 21 1,23-1 18,1-6 1,138 21-1,272 17 40,1687 86-437,62-129 353,-841-116 117,-1163 47-72,-3-12 0,-2-12 0,288-106 0,-104-15 323,-399 154-262,-2-4-1,-2-2 1,-1-2-1,-1-3 1,58-55-1,-100 81 114,0-1-1,-1 0 0,0-2 0,-1 1 0,-1-2 1,17-32-1,-24 38-62,0 0 1,-1 1 0,-1-2-1,0 1 1,-1 0 0,0-1 0,0 1-1,-2-1 1,1 1 0,-2-1-1,0 1 1,-3-21 0,-3 8-60,0 0 1,-1 0 0,-2 1 0,0 0-1,-18-27 1,-75-109 34,59 103-11,-2 1 0,-3 2 1,-1 3-1,-104-81 0,72 73-10,-2 4 0,-173-84 0,110 75-121,-173-51 0,-155-12-465,-28 21-2472,-610-49 0,786 128 993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8.191"/>
    </inkml:context>
    <inkml:brush xml:id="br0">
      <inkml:brushProperty name="width" value="0.025" units="cm"/>
      <inkml:brushProperty name="height" value="0.025" units="cm"/>
    </inkml:brush>
  </inkml:definitions>
  <inkml:trace contextRef="#ctx0" brushRef="#br0">1 7 11883,'0'0'6855,"68"-7"-5734,-20 14-224,11 1-385,5-3-416,7-5-32,-6 0-3619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3.870"/>
    </inkml:context>
    <inkml:brush xml:id="br0">
      <inkml:brushProperty name="width" value="0.025" units="cm"/>
      <inkml:brushProperty name="height" value="0.025" units="cm"/>
    </inkml:brush>
  </inkml:definitions>
  <inkml:trace contextRef="#ctx0" brushRef="#br0">1 1 15663,'0'0'12428,"14"25"-15407,-8-22-320,-3-1-2659,4-2-4932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4.234"/>
    </inkml:context>
    <inkml:brush xml:id="br0">
      <inkml:brushProperty name="width" value="0.025" units="cm"/>
      <inkml:brushProperty name="height" value="0.025" units="cm"/>
    </inkml:brush>
  </inkml:definitions>
  <inkml:trace contextRef="#ctx0" brushRef="#br0">124 12 9257,'0'0'15252,"-10"-3"-15002,6 2-232,2 0-20,0 0 0,0 0 0,0 0-1,0 0 1,0 0 0,0 1 0,0-1 0,0 1 0,-1 0 0,1-1-1,0 1 1,0 0 0,0 0 0,-1 1 0,1-1 0,0 0 0,0 1-1,0-1 1,0 1 0,0 0 0,0 0 0,0-1 0,0 1-1,0 1 1,0-1 0,0 0 0,0 0 0,1 1 0,-1-1 0,1 1-1,-1-1 1,1 1 0,-1 0 0,1 0 0,0-1 0,0 1 0,-2 3-1,1 2 18,-1-1 1,1 1-1,0-1 0,1 1 0,-1 0 0,1 0 0,0-1 0,1 1 0,0 0 1,0 0-1,2 10 0,-1-16-8,-1 1 0,1-1 0,0 0 0,0 0 0,0 0 0,0 1 0,1-1 0,-1 0 0,0 0 0,0-1 0,1 1 0,-1 0 0,0 0 0,1 0 0,-1-1 0,1 1 0,-1-1 0,1 1 0,-1-1 0,1 0 0,-1 0 0,1 1 0,-1-1 0,1 0 0,0 0 0,-1-1 0,1 1 0,-1 0 0,1 0 0,-1-1 0,1 1 0,1-1 0,3 0-33,-1-1-1,1 1 1,0-1 0,-1 0 0,0 0 0,1 0-1,7-6 1,-6 2-25,-1-1-1,0 0 1,0-1 0,-1 0-1,0 1 1,0-2-1,0 1 1,-1 0-1,4-14 1,2-1-257,-20 47 451,0 1-1,2 0 1,1 1 0,1 0-1,1 0 1,1 0-1,1 0 1,2 1 0,0-1-1,2 1 1,1 0-1,1-1 1,8 31 0,-8-39 85,-1 0 0,0 0 0,-2 22 1,0-39-152,0 0 1,0 0-1,0 0 1,0 0 0,-1 0-1,1 0 1,0 0 0,-1 0-1,1 0 1,-1 0 0,1 0-1,-1-1 1,1 1 0,-1 0-1,0 0 1,1 0 0,-1-1-1,0 1 1,0 0 0,1-1-1,-1 1 1,0-1-1,0 1 1,0-1 0,0 1-1,0-1 1,0 1 0,0-1-1,0 0 1,0 0 0,0 0-1,0 1 1,0-1 0,0 0-1,0 0 1,0 0 0,0 0-1,0-1 1,0 1 0,0 0-1,0 0 1,0-1-1,0 1 1,0 0 0,0-1-1,-1 0 1,-3 0 78,0-1-1,0 1 1,1-1 0,-1-1-1,0 1 1,1-1-1,-1 1 1,-4-5 0,2-1-144,-1 1 0,2-1 1,-1-1-1,1 1 0,0-1 1,1 0-1,0 0 1,1-1-1,0 0 0,0 0 1,1 0-1,0 0 0,1 0 1,0 0-1,0-1 0,1 1 1,1-1-1,1-16 1,-1 23-143,1 1 0,0 0 0,1 0 0,-1 0 1,0 0-1,1 0 0,0 0 0,-1 0 0,1 1 1,0-1-1,1 1 0,-1-1 0,0 1 1,1 0-1,-1 0 0,1 0 0,0 0 0,2-2 1,60-24-6672,-50 22 3779,12-3-4276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4.567"/>
    </inkml:context>
    <inkml:brush xml:id="br0">
      <inkml:brushProperty name="width" value="0.025" units="cm"/>
      <inkml:brushProperty name="height" value="0.025" units="cm"/>
    </inkml:brush>
  </inkml:definitions>
  <inkml:trace contextRef="#ctx0" brushRef="#br0">1 59 12460,'0'0'10666,"10"-2"-9316,-2 0-1211,1 0-1,-1-1 1,0 0-1,0 0 0,0-1 1,0 0-1,-1-1 0,1 0 1,-1 0-1,0 0 0,9-10 1,-16 15-126,0 0 1,0 0 0,0 0 0,0 0-1,0 0 1,1 0 0,-1 0 0,0 0-1,0-1 1,0 1 0,0 0 0,0 0-1,0 0 1,1 0 0,-1 0 0,0 0-1,0 0 1,0 0 0,0 0 0,1 0-1,-1 0 1,0 0 0,0 0 0,0 0-1,0 0 1,0 0 0,1 1 0,-1-1-1,0 0 1,0 0 0,0 0 0,0 0-1,0 0 1,0 0 0,0 0 0,1 0-1,-1 0 1,0 0 0,0 1-1,0-1 1,0 0 0,0 0 0,0 0-1,0 0 1,0 0 0,0 0 0,0 1-1,0-1 1,0 0 0,0 0 0,1 0-1,-1 0 1,0 0 0,0 1 0,0-1-1,0 0 1,0 0 0,-1 0 0,1 0-1,0 1 1,0-1 0,0 0 0,0 0-1,0 0 1,0 21 161,-4 23-197,2-36-300,-4 33-199,9-20-6334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5.058"/>
    </inkml:context>
    <inkml:brush xml:id="br0">
      <inkml:brushProperty name="width" value="0.025" units="cm"/>
      <inkml:brushProperty name="height" value="0.025" units="cm"/>
    </inkml:brush>
  </inkml:definitions>
  <inkml:trace contextRef="#ctx0" brushRef="#br0">0 0 8456,'0'0'15439,"4"54"-14350,-2-25 96,3 4-673,0-1-416,2 0-96,4-4 0,2-4-576,-4-6-769,1-3-193,-4-5 1,-6-6-321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5.421"/>
    </inkml:context>
    <inkml:brush xml:id="br0">
      <inkml:brushProperty name="width" value="0.025" units="cm"/>
      <inkml:brushProperty name="height" value="0.025" units="cm"/>
    </inkml:brush>
  </inkml:definitions>
  <inkml:trace contextRef="#ctx0" brushRef="#br0">1 25 8872,'0'0'11531,"57"-4"-10602,-25-1-609,7 1-320,2 1-1633,4-1-2019,-4 0-2049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5.835"/>
    </inkml:context>
    <inkml:brush xml:id="br0">
      <inkml:brushProperty name="width" value="0.025" units="cm"/>
      <inkml:brushProperty name="height" value="0.025" units="cm"/>
    </inkml:brush>
  </inkml:definitions>
  <inkml:trace contextRef="#ctx0" brushRef="#br0">1 1 12332,'0'0'10634,"2"9"-9652,7 51-11,4 116-1,-16 71-888,1-213 361,2-34-413,0 0 0,-1 0-1,1 0 1,0 0 0,0 0 0,0 0 0,0 0 0,0 0 0,0 0 0,0 0 0,0 0 0,0 0-1,-1 0 1,1 0 0,0 0 0,0 0 0,0 0 0,0 0 0,0 0 0,0 0 0,0 0 0,0 0-1,0 1 1,-1-1 0,1 0 0,0 0 0,0 0 0,0 0 0,0 0 0,0 0 0,0 0 0,0 0-1,-1-57 864,10-26-1266,3 1-1,41-146 0,-51 223 340,0 0-1,0 0 0,0 1 1,0-1-1,1 1 0,0 0 0,0 0 1,0 0-1,0 0 0,1 0 1,-1 0-1,1 1 0,0 0 0,0 0 1,5-3-1,-7 5 26,0 1 0,0-1 0,0 0 0,0 0-1,0 1 1,0-1 0,0 1 0,0 0 0,0-1 0,0 1 0,0 0-1,0 0 1,0 1 0,1-1 0,-1 0 0,0 1 0,0-1 0,0 1 0,0-1-1,0 1 1,0 0 0,0 0 0,-1 0 0,1 0 0,0 0 0,0 1 0,-1-1-1,1 0 1,-1 1 0,1-1 0,-1 1 0,0 0 0,1-1 0,-1 1 0,0 0-1,0 0 1,1 3 0,-1-3 5,1 1 1,-1-1-1,0 1 0,0 0 0,0-1 1,-1 1-1,1 0 0,-1 0 0,1 0 1,-1-1-1,0 1 0,0 0 0,0 0 1,-1 0-1,1-1 0,-1 1 0,1 0 1,-3 4-1,1-2 36,0 0 0,-1 0 0,0 0 0,0-1 0,0 1 0,-1-1 1,1 0-1,-1 0 0,-6 5 0,4-3-118,-1-1 0,0 0 1,0-1-1,-1 1 0,1-1 0,-1-1 1,0 1-1,0-1 0,0-1 1,-1 1-1,1-1 0,-12 1 0,19-3-45,1 0-1,0 0 0,0 0 0,0 0 0,0 0 0,-1 0 0,1 0 1,0 0-1,0 0 0,0 0 0,0 0 0,0-1 0,-1 1 0,1 0 1,0 0-1,0 0 0,0 0 0,0 0 0,0 0 0,-1 0 0,1 0 1,0 0-1,0-1 0,0 1 0,0 0 0,0 0 0,0 0 1,0 0-1,0 0 0,-1 0 0,1-1 0,0 1 0,0 0 0,0 0 1,0 0-1,0 0 0,0-1 0,0 1 0,0 0 0,0 0 0,0 0 1,0 0-1,0-1 0,0 1 0,0 0 0,0 0 0,0 0 1,0-1-1,0 0-1095,0-7-6914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6.183"/>
    </inkml:context>
    <inkml:brush xml:id="br0">
      <inkml:brushProperty name="width" value="0.025" units="cm"/>
      <inkml:brushProperty name="height" value="0.025" units="cm"/>
    </inkml:brush>
  </inkml:definitions>
  <inkml:trace contextRef="#ctx0" brushRef="#br0">0 4 15791,'0'0'11259,"10"0"-9749,-1 0-1214,0-2-161,0 1 1,0 1-1,0 0 0,0 0 0,0 1 0,-1 0 1,10 2-1,-16-1-139,-1-1 0,0 0 0,-1 1 0,1-1 0,0 0 0,0 1 0,0-1 0,-1 1 0,1-1 0,-1 1 0,1-1 0,-1 1 0,0 0 0,0-1 0,1 1 0,-1-1 0,0 1 0,-1 3 0,-3 32 21,1-30 4,-1 1 0,0-1 1,0 0-1,-1 0 0,0 0 0,0 0 1,-1-1-1,-10 10 0,10-11 36,1 1 1,-1 0-1,1 0 0,0 1 0,0-1 0,1 1 1,-1 0-1,2 0 0,-5 11 0,8-18-61,1 1-1,-1 0 0,1-1 0,-1 1 1,1-1-1,-1 1 0,1-1 1,-1 0-1,1 1 0,0-1 0,-1 1 1,1-1-1,0 0 0,-1 1 1,1-1-1,0 0 0,0 0 0,-1 0 1,1 0-1,0 1 0,-1-1 1,1 0-1,0 0 0,0 0 0,-1-1 1,1 1-1,0 0 0,1 0 1,26-2-591,-21 2 172,-1-2 0,1 1-1,-1-1 1,1 0 0,-1-1 0,11-5 0,18-13-4825,-1-2-3769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6.954"/>
    </inkml:context>
    <inkml:brush xml:id="br0">
      <inkml:brushProperty name="width" value="0.025" units="cm"/>
      <inkml:brushProperty name="height" value="0.025" units="cm"/>
    </inkml:brush>
  </inkml:definitions>
  <inkml:trace contextRef="#ctx0" brushRef="#br0">0 1 12684,'0'0'16239,"43"10"-26841,-32-19 1089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7.568"/>
    </inkml:context>
    <inkml:brush xml:id="br0">
      <inkml:brushProperty name="width" value="0.025" units="cm"/>
      <inkml:brushProperty name="height" value="0.025" units="cm"/>
    </inkml:brush>
  </inkml:definitions>
  <inkml:trace contextRef="#ctx0" brushRef="#br0">181 77 6566,'0'0'17483,"1"-9"-15529,0 7-1933,-1 0 53,1 0-1,0 0 1,-1 0-1,1 0 1,-1 0-1,0 0 1,1 0-1,-1 0 1,0 0-1,0 0 1,0 0 0,-1 0-1,1 0 1,0 0-1,-1 0 1,0 0-1,1 0 1,-1 1-1,0-1 1,0 0-1,0 0 1,0 0-1,0 1 1,0-1-1,0 1 1,-1-1 0,1 1-1,-1-1 1,1 1-1,-1 0 1,0-1-1,1 1 1,-1 0-1,0 0 1,0 0-1,0 1 1,1-1-1,-1 0 1,0 1 0,0-1-1,0 1 1,0 0-1,-4-1 1,0 1-81,0 0 1,1 0 0,-1 1 0,0-1-1,1 1 1,-1 1 0,1-1 0,-1 1-1,1 0 1,0 0 0,0 0 0,0 1-1,0 0 1,0 0 0,0 0 0,1 0-1,0 1 1,-1 0 0,1 0 0,0 0-1,1 0 1,-1 1 0,1 0 0,0-1-1,0 1 1,1 0 0,-1 0 0,1 1-1,0-1 1,0 0 0,1 1 0,0-1-1,0 1 1,-1 5 0,2-9-16,0-1-1,0 0 1,0 1 0,0-1-1,0 1 1,0-1 0,0 0 0,0 1-1,1-1 1,-1 0 0,0 1 0,1-1-1,-1 0 1,1 0 0,0 1 0,-1-1-1,1 0 1,0 0 0,0 0 0,-1 0-1,1 0 1,0 0 0,0 0-1,0 0 1,0 0 0,1 0 0,-1 0-1,0-1 1,0 1 0,0 0 0,1-1-1,-1 1 1,0-1 0,1 0 0,-1 1-1,0-1 1,1 0 0,-1 0-1,0 0 1,1 0 0,-1 0 0,1 0-1,-1 0 1,0 0 0,1 0 0,-1-1-1,2 0 1,3 0-94,0 0 0,0 0-1,1-1 1,-1 0 0,-1 0-1,1 0 1,0-1 0,-1 0 0,8-5-1,0-5-41,-11 11 148,0 0 0,0 0-1,0-1 1,0 1-1,0 1 1,0-1 0,1 0-1,-1 0 1,1 1 0,4-2-1,-6 4-16,0 1 0,-1-1 0,1 1 0,-1-1-1,1 1 1,-1-1 0,1 1 0,-1 0 0,0-1 0,0 1 0,0 0 0,0-1-1,0 1 1,0-1 0,-1 3 0,1 0 13,3 94 34,0-54 390,-2 0-1,-9 78 1,-4-79 526,12-42-873,0 1 1,-1-1 0,1 0-1,0 1 1,-1-1-1,0 0 1,1 0 0,-1 1-1,0-1 1,1 0 0,-1 0-1,0 0 1,0 0-1,0 0 1,0 0 0,0 0-1,0 0 1,0 0 0,0-1-1,-1 1 1,1 0-1,0-1 1,0 1 0,-1-1-1,1 1 1,0-1-1,-3 1 1,3-2-21,-1 0 0,1-1 0,-1 1-1,1 0 1,0 0 0,0-1 0,-1 1 0,1-1-1,0 1 1,0-1 0,0 1 0,1-1 0,-1 0-1,0 1 1,0-1 0,1 0 0,-1 1 0,1-1-1,0-2 1,-10-43 117,9 43-124,-7-45 105,-2-88 1,10 135-155,0 0 0,1 0 0,-1 0-1,0 0 1,0 0 0,1 0 0,0 0 0,-1 0 0,1 0 0,0 1 0,0-1 0,0 0 0,0 0 0,0 1 0,0-1 0,0 0 0,0 1 0,1-1 0,-1 1-1,1 0 1,-1-1 0,1 1 0,0 0 0,-1 0 0,1 0 0,0 0 0,0 0 0,0 1 0,0-1 0,3 0 0,5-1-1146,0 0 0,1 1 0,-1 0 0,19 1 0,-15 0-1674,9 0-3957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7.912"/>
    </inkml:context>
    <inkml:brush xml:id="br0">
      <inkml:brushProperty name="width" value="0.025" units="cm"/>
      <inkml:brushProperty name="height" value="0.025" units="cm"/>
    </inkml:brush>
  </inkml:definitions>
  <inkml:trace contextRef="#ctx0" brushRef="#br0">34 6 13645,'0'0'4756,"7"-1"-1174,24-2-1010,-30 3-2414,0-1-1,0 1 1,1 0 0,-1 0 0,1 0-1,-1 0 1,0 0 0,1 0 0,-1 0-1,0 0 1,1 0 0,-1 1 0,0-1-1,0 0 1,1 1 0,-1-1 0,0 1-1,0 0 1,0-1 0,1 1 0,-1 0-1,0 0 1,0 0 0,0 0 0,1 1-1,-2 2-19,0 0 0,0 0 0,0 0 0,0 0 0,0 0 0,-1 1 0,0-1 0,0 0 0,0 0-1,0-1 1,-1 1 0,1 0 0,-5 7 0,-36 42 643,33-43-745,0 0 0,1 0 0,-9 16 0,16-25-45,0 0-1,1 0 0,-1 0 1,1 0-1,-1 0 0,1 0 1,-1 0-1,1 0 0,0 0 1,0 0-1,-1 0 1,1 0-1,0 1 0,0-1 1,0 0-1,0 0 0,0 0 1,1 0-1,-1 0 0,0 1 1,0-1-1,1 0 0,-1 0 1,1 0-1,-1 0 0,1 0 1,0 1-1,1 0-84,-1-1 1,1 0 0,0 1-1,0-1 1,0 0-1,0 0 1,0 0-1,0-1 1,0 1-1,0 0 1,0-1-1,0 1 1,3-1 0,6 1-1327,0 0 1,0-1 0,0 0 0,21-4 0,1-9-5500,1-6-5733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2.280"/>
    </inkml:context>
    <inkml:brush xml:id="br0">
      <inkml:brushProperty name="width" value="0.025" units="cm"/>
      <inkml:brushProperty name="height" value="0.025" units="cm"/>
    </inkml:brush>
  </inkml:definitions>
  <inkml:trace contextRef="#ctx0" brushRef="#br0">6 1 7079,'0'0'14371,"2"12"-14222,8 98 86,-8 200 0,-12-232-341,4-47 496,4-25 410,1-11 593,4-26-1261,1-1 1,2 1-1,1 1 1,1-1-1,14-31 1,2-10-159,-7 13-209,41-89 0,-57 145 224,1 1-1,-1-1 1,0 1 0,1-1 0,0 1-1,-1 0 1,1 0 0,0 0 0,0 0-1,0 0 1,0 0 0,1 0 0,-1 0-1,0 1 1,1 0 0,-1-1 0,1 1-1,0 0 1,-1 0 0,1 0 0,0 0-1,0 1 1,-1-1 0,1 1 0,0 0-1,0 0 1,5 0 0,-8 2-8,0-1 1,-1 0-1,1 1 0,-1-1 0,1 1 1,-1-1-1,0 0 0,0 0 1,1 1-1,-1-1 0,0 0 1,0 0-1,-2 2 0,-21 17 35,-40 24 1,40-29-123,1 2 1,-26 23 0,38-27-3058,11-12 2940,0-1 0,0 0-1,0 1 1,0-1 0,1 0 0,-1 1-1,0-1 1,0 0 0,0 1 0,0-1-1,0 0 1,0 1 0,1-1 0,-1 0-1,0 0 1,0 1 0,0-1 0,1 0-1,-1 0 1,0 1 0,0-1 0,1 0 0,-1 0-1,0 0 1,0 1 0,1-1 0,-1 0-1,0 0 1,1 0 0,-1 0 0,0 0-1,1 0 1,-1 0 0,0 0 0,1 0-1,-1 0 1,0 0 0,1 0 0,-1 0-1,0 0 1,0 0 0,1 0 0,-1 0-1,0 0 1,1 0 0,0 0 0,15 0-9338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8.276"/>
    </inkml:context>
    <inkml:brush xml:id="br0">
      <inkml:brushProperty name="width" value="0.025" units="cm"/>
      <inkml:brushProperty name="height" value="0.025" units="cm"/>
    </inkml:brush>
  </inkml:definitions>
  <inkml:trace contextRef="#ctx0" brushRef="#br0">156 0 16720,'0'0'7463,"-36"53"-6022,33-25-320,-3 0-160,6 3-512,0-1-289,0 2-32,6-1-96,-1-4 32,4-2-64,-2-7-416,-2-2-1058,-3-8-1120,2-7-769</inkml:trace>
  <inkml:trace contextRef="#ctx0" brushRef="#br0" timeOffset="1">1 146 11179,'0'0'15054,"58"-22"-14830,-20 21-160,1 0-128,-5-3-1922,-3-1-2754,-3-6-6023</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9.016"/>
    </inkml:context>
    <inkml:brush xml:id="br0">
      <inkml:brushProperty name="width" value="0.025" units="cm"/>
      <inkml:brushProperty name="height" value="0.025" units="cm"/>
    </inkml:brush>
  </inkml:definitions>
  <inkml:trace contextRef="#ctx0" brushRef="#br0">27 31 2434,'0'0'13544,"-3"9"-11131,-4 16-1078,1 1-1,2 0 1,-3 48 0,7 94 1043,2-79-1954,10 68 179,-12-199-259,-1-49-518,3 1 0,4-1 0,21-106 0,-26 192 157,1 0-1,-1 0 1,1 0 0,-1 0 0,1 0 0,1 1 0,-1-1-1,1 1 1,-1-1 0,1 1 0,1 0 0,-1 0 0,1 1 0,-1-1-1,1 0 1,0 1 0,0 0 0,9-5 0,-9 6 3,1 1 0,0-1-1,0 1 1,0 0 0,0 1 0,0-1 0,0 1 0,0 0 0,0 0-1,0 0 1,0 1 0,-1-1 0,1 1 0,0 0 0,0 1 0,0 0 0,-1-1-1,1 1 1,4 3 0,-4-3 15,0 1-1,-1-1 1,1 1 0,-1 0 0,0 0-1,1 1 1,-1-1 0,-1 1-1,1 0 1,-1 0 0,1 0-1,-1 1 1,0-1 0,-1 1 0,1-1-1,-1 1 1,0 0 0,0 0-1,0 0 1,-1 0 0,0 1-1,0-1 1,1 6 0,-2-5 76,-1 1 1,1 0-1,-1 0 0,-1 0 1,1-1-1,-1 1 0,0-1 1,0 1-1,-1-1 0,0 0 1,0 0-1,-1 0 1,1 0-1,-1-1 0,0 1 1,-1-1-1,-9 9 0,2-3 291,-2 0 0,0 0 0,0-1 0,-28 14 0,34-20-435,0 0 0,0-1 0,0 0 0,-1-1 0,1 0 0,-1 0 0,1-1 0,-1 0 0,1 0 0,-1-1 0,-14-1 0,22 1-44,1 0-1,0 0 1,-1 0-1,1 0 1,-1 0-1,1 0 1,0 0-1,-1 0 1,1 0-1,-1 0 1,1 0-1,0 0 1,-1 0-1,1-1 1,0 1-1,-1 0 1,1 0-1,0 0 1,-1-1-1,1 1 0,0 0 1,-1 0-1,1-1 1,0 1-1,0 0 1,-1-1-1,1 1 1,0 0-1,0-1 1,0 1-1,0 0 1,-1-1-1,1 1 1,0-1-1,0 1 1,0 0-1,0-1 1,0 1-1,0-1 1,0 1-1,0 0 1,0-1-1,0 1 1,0-1-1,0 1 1,0 0-1,0-1 1,1 1-1,-1 0 1,0-1-1,0 1 1,1-1-1,15-14-8258,4 6 53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9.423"/>
    </inkml:context>
    <inkml:brush xml:id="br0">
      <inkml:brushProperty name="width" value="0.025" units="cm"/>
      <inkml:brushProperty name="height" value="0.025" units="cm"/>
    </inkml:brush>
  </inkml:definitions>
  <inkml:trace contextRef="#ctx0" brushRef="#br0">135 0 10698,'0'0'18145,"-1"9"-17387,1-5-722,0 1 0,-1 0-1,0-1 1,0 0-1,0 1 1,0-1-1,-1 1 1,0-1 0,0 0-1,0 0 1,0 0-1,-1 0 1,1-1 0,-4 5-1,5-7-102,0 0 1,0 0-1,0 0 0,1 0 1,-1 1-1,0-1 0,1 0 1,-1 1-1,1-1 0,-1 0 0,1 1 1,0-1-1,-1 1 0,1-1 1,0 1-1,0-1 0,0 0 1,0 1-1,0-1 0,1 1 0,-1-1 1,0 1-1,1-1 0,-1 0 1,1 1-1,-1-1 0,1 0 1,0 1-1,-1-1 0,1 0 1,0 0-1,0 0 0,0 0 0,0 0 1,2 2-1,5 3-134,0 1 0,1-1 0,-1-1 0,15 7 1,-18-9 88,1-1 1,0 1-1,-1 1 1,0-1 0,0 1-1,9 9 1,-13-12 154,0 0 0,0 0 0,-1 0 0,1 0 0,0 0 0,-1 1 0,1-1 0,-1 0 0,1 1 0,-1-1 0,0 0 0,0 1 0,1-1 0,-1 0 0,0 1 0,0-1 0,0 0 0,0 1 0,-1-1 0,1 0 0,0 1 1,-1-1-1,1 0 0,-1 1 0,1-1 0,-2 2 0,1-1 78,-2 1 0,1-1 0,0 0 0,0 0 1,-1 0-1,1 0 0,-1 0 0,0 0 0,1-1 1,-1 1-1,-3 0 0,-7 3 397,-1 0-1,0-1 1,-27 4 0,32-7-460,-50 3 821,57-4-943,1 0 0,0 0 0,-1 0 0,1 0 0,0 0 0,-1 0 0,1 0 0,0-1 0,0 1 0,-1 0 0,1-1 0,0 0 0,0 1 0,0-1 0,-1 1 0,1-1 0,0 0 0,0 0 0,0 0 0,0 0 0,0 0 0,1 0 0,-1 0 0,0 0 0,0 0 0,1 0 0,-1 0 0,0 0 0,1-1 0,-1 1 0,1 0 0,0 0 0,-1-1 0,1 1 0,0-2 0,1 0-507,1 1 0,-1-1 0,1 0 0,0 1 0,0-1 0,0 1 0,0 0 0,0 0 0,0 0 0,1 0 0,-1 0 0,1 0 0,0 1 0,-1-1-1,1 1 1,0 0 0,4-2 0,8-5-2827,10-8-3995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9.770"/>
    </inkml:context>
    <inkml:brush xml:id="br0">
      <inkml:brushProperty name="width" value="0.025" units="cm"/>
      <inkml:brushProperty name="height" value="0.025" units="cm"/>
    </inkml:brush>
  </inkml:definitions>
  <inkml:trace contextRef="#ctx0" brushRef="#br0">0 1 9705,'0'0'19603,"6"14"-29565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0.339"/>
    </inkml:context>
    <inkml:brush xml:id="br0">
      <inkml:brushProperty name="width" value="0.025" units="cm"/>
      <inkml:brushProperty name="height" value="0.025" units="cm"/>
    </inkml:brush>
  </inkml:definitions>
  <inkml:trace contextRef="#ctx0" brushRef="#br0">209 115 4965,'0'0'11846,"-3"-11"-7704,2 3-3682,-1 0-1,-1 1 1,0-1-1,0 1 1,0-1-1,-8-10 1,9 15-356,0 0 0,-1 0 0,1 0 1,-1 0-1,0 0 0,0 1 0,0 0 0,0-1 1,-1 1-1,1 0 0,-1 1 0,1-1 1,-1 0-1,1 1 0,-1 0 0,0 0 0,0 0 1,1 1-1,-9-1 0,8 1-113,-1 0-1,1 0 1,-1 1 0,1-1-1,-1 1 1,1 1 0,-1-1-1,1 0 1,0 1 0,-1 0-1,1 0 1,0 0 0,1 1-1,-1-1 1,0 1 0,1 0-1,-1 0 1,1 0 0,0 1-1,0-1 1,0 1 0,0 0-1,1 0 1,-1 0 0,1 0-1,0 0 1,1 0 0,-1 0-1,1 1 1,-1-1 0,1 1-1,0-1 1,1 1 0,-1-1-1,1 6 1,0-9 8,0 0 0,0 0 1,0 0-1,0 1 0,1-1 1,-1 0-1,0 0 0,1 0 0,-1 0 1,0 0-1,1 0 0,-1 0 1,1 0-1,0 0 0,-1 0 0,1 0 1,0 0-1,0 0 0,-1 0 1,1-1-1,0 1 0,0 0 0,0-1 1,2 2-1,0-1-31,0 0-1,0 0 1,0 0 0,0 0-1,0 0 1,1-1 0,-1 0-1,0 0 1,4 0 0,11-1-535,-1-1 1,30-8 0,-33 7-159,-13 3 658,1-1 1,-1 1 0,1 0 0,-1 0 0,0 0 0,1 0 0,-1 0 0,1 0 0,-1 0 0,0 0 0,1 1-1,-1-1 1,1 1 0,-1-1 0,0 1 0,0-1 0,1 1 0,-1 0 0,0-1 0,0 1 0,0 0-1,1 0 1,0 1 0,0 1 22,0 0 1,-1-1-1,1 1 0,-1 0 0,1 0 0,-1 0 0,0 0 1,0 0-1,0 0 0,0 5 0,1 11 207,-1 1 1,-2 39-1,0-31-79,1-1 353,-1 0-1,-10 53 1,10-71-91,-2 0 0,0 0 0,0 0 0,0 0 0,-1 0 0,0-1 0,-1 1 0,0-1 0,0 0 0,-1-1 0,0 1 0,-8 6 0,13-12-267,0-1 0,-1 1 0,1-1 0,0 0 1,-1 1-1,0-1 0,1 0 0,-1 0 0,1 0 0,-1 0 0,0-1 0,0 1 0,0 0 1,1-1-1,-1 1 0,0-1 0,0 1 0,0-1 0,0 0 0,0 0 0,0 0 1,0 0-1,0 0 0,0-1 0,0 1 0,1-1 0,-1 1 0,0-1 0,0 1 0,0-1 1,1 0-1,-1 0 0,0 0 0,1 0 0,-1 0 0,0 0 0,1-1 0,0 1 0,-1 0 1,1-1-1,0 1 0,0-1 0,0 0 0,0 1 0,0-1 0,0 0 0,-1-3 0,-3-5-42,0-1-1,1 0 0,0 1 1,1-2-1,0 1 0,-2-21 1,3 16-106,1 0 1,0 0 0,2 0-1,-1 0 1,6-27-1,-4 38-98,-1 0-1,1 0 0,0 0 1,0 1-1,0-1 0,1 1 0,0-1 1,0 1-1,0 0 0,0 0 1,1 0-1,-1 1 0,1-1 1,0 1-1,0 0 0,0 0 0,1 0 1,-1 0-1,1 1 0,-1 0 1,10-3-1,53-14-7114,-35 11 278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0.732"/>
    </inkml:context>
    <inkml:brush xml:id="br0">
      <inkml:brushProperty name="width" value="0.025" units="cm"/>
      <inkml:brushProperty name="height" value="0.025" units="cm"/>
    </inkml:brush>
  </inkml:definitions>
  <inkml:trace contextRef="#ctx0" brushRef="#br0">46 0 15887,'0'0'12460,"8"2"-11761,-6-2-668,0 0-1,0 0 0,0 1 1,0-1-1,0 1 0,0-1 1,0 1-1,0 0 0,0 0 1,0 0-1,0 0 0,-1 0 1,1 0-1,0 0 0,-1 1 1,1-1-1,-1 1 0,3 2 1,-4-2-13,1 0 0,0 1-1,-1-1 1,0 0 0,0 1 0,1-1 0,-1 0 0,-1 1 0,1-1-1,0 0 1,0 0 0,-1 1 0,0-1 0,1 0 0,-1 0 0,0 0 0,0 0-1,0 1 1,0-1 0,0-1 0,-1 1 0,-1 2 0,-4 7-33,4-8-36,1 1 1,-1-1 0,1 1 0,0 0-1,0-1 1,0 1 0,1 0-1,-1 0 1,0 8 0,5-10-235,1 0-1,0 0 1,0-1 0,0 1-1,0-1 1,0 0 0,0 0 0,7 1-1,4 1 57,-12-3 218,-1 1 0,0 0 1,1-1-1,-1 1 0,0 0 0,0 0 1,0 1-1,0-1 0,0 0 1,0 1-1,0-1 0,0 1 1,0-1-1,-1 1 0,1 0 0,-1 0 1,3 3-1,-4-4 65,1 1-1,-1-1 1,0 1 0,0 0-1,1-1 1,-1 1 0,0-1-1,0 1 1,0 0-1,-1-1 1,1 1 0,0-1-1,-1 1 1,1-1 0,0 1-1,-1-1 1,0 1 0,1-1-1,-3 3 1,-1 3 246,-1-1 0,0 0 0,-1 0 1,0 0-1,0-1 0,0 1 0,0-2 0,-11 7 1,13-8-374,0 0 1,0 0 0,0-1 0,0 0-1,-1 0 1,1 0 0,-1 0 0,1-1-1,-1 1 1,0-1 0,1-1 0,-1 1-1,0-1 1,-8 0 0,12-1-763,0-1 0,0 0 0,1 0 0,-1 0 0,1 0 0,-1 0 0,1 0 0,0 0 0,0 0 0,0 0 0,0 0 0,0 0 0,0 0 0,0 0 0,1 0 0,0-3 0,8-20-12906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1.061"/>
    </inkml:context>
    <inkml:brush xml:id="br0">
      <inkml:brushProperty name="width" value="0.025" units="cm"/>
      <inkml:brushProperty name="height" value="0.025" units="cm"/>
    </inkml:brush>
  </inkml:definitions>
  <inkml:trace contextRef="#ctx0" brushRef="#br0">27 1 17200,'0'0'4420,"-21"54"-2113,15-30-674,6 3-608,0-1-544,0 3-353,6-3-64,4 2-352,1-5-545,-4-1-897,2-2-960,-4-7-706,-5-4-2465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1.439"/>
    </inkml:context>
    <inkml:brush xml:id="br0">
      <inkml:brushProperty name="width" value="0.025" units="cm"/>
      <inkml:brushProperty name="height" value="0.025" units="cm"/>
    </inkml:brush>
  </inkml:definitions>
  <inkml:trace contextRef="#ctx0" brushRef="#br0">0 25 9961,'0'0'10923,"48"-12"-10283,-12 10-415,3 0-161,1 1-385,-1-2-1953,-3-2-4740</inkml:trace>
  <inkml:trace contextRef="#ctx0" brushRef="#br0" timeOffset="1">850 272 17168,'0'0'6310,"48"-16"-5285,-21 23-288,2-1-513,6-2-160,3-1-224,3-3-2050,-2 0-3203,0-7-10218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1.768"/>
    </inkml:context>
    <inkml:brush xml:id="br0">
      <inkml:brushProperty name="width" value="0.025" units="cm"/>
      <inkml:brushProperty name="height" value="0.025" units="cm"/>
    </inkml:brush>
  </inkml:definitions>
  <inkml:trace contextRef="#ctx0" brushRef="#br0">0 60 17521,'0'0'5589,"9"-4"-4852,83-36-1790,-33 26-2953,-54 13 2998,1 1 0,-1 0 0,1 0 0,-1 0 0,0 0 0,1 1 1,9 2-1,-13-2 1346,-1 0 0,1 0 1,0 0-1,-1 0 0,0 0 1,1 0-1,-1 0 0,0 0 0,1 1 1,-1-1-1,0 1 0,0-1 1,0 0-1,0 1 0,0 0 0,0-1 1,0 3-1,-1-3-24,1 1-1,-1-1 1,1 0-1,0 0 1,-1 1-1,1-1 1,0 0-1,0 0 1,0 0-1,0 0 1,0 1-1,0-1 1,0-1-1,0 1 1,0 0-1,0 0 1,1 0-1,-1-1 1,0 1-1,1 0 1,-1-1-1,0 1 1,1-1-1,-1 0 1,1 1-1,-1-1 1,3 0-1,11-1-898,-3-9-3693,0-3-3351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2.371"/>
    </inkml:context>
    <inkml:brush xml:id="br0">
      <inkml:brushProperty name="width" value="0.025" units="cm"/>
      <inkml:brushProperty name="height" value="0.025" units="cm"/>
    </inkml:brush>
  </inkml:definitions>
  <inkml:trace contextRef="#ctx0" brushRef="#br0">29 1 4132,'0'0'21428,"-29"57"-21268,29-25-64,0 2-64,6 0 0,-1-2 1,4-1-194,-4-4-768,-5-4-928,0-3-706,-3-8-1569,-13-8-1857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2.623"/>
    </inkml:context>
    <inkml:brush xml:id="br0">
      <inkml:brushProperty name="width" value="0.025" units="cm"/>
      <inkml:brushProperty name="height" value="0.025" units="cm"/>
    </inkml:brush>
  </inkml:definitions>
  <inkml:trace contextRef="#ctx0" brushRef="#br0">44 1 15310,'0'0'5307,"0"11"-4165,-3 24-533,-3-1 0,-14 53-1,8-37-416,10-25-99,2-24-87,0-1-1,0 0 0,0 0 0,1 0 1,-1 1-1,0-1 0,0 0 0,0 0 1,1 0-1,-1 1 0,0-1 0,0 0 1,0 0-1,1 0 0,-1 0 1,0 0-1,0 1 0,1-1 0,-1 0 1,0 0-1,0 0 0,1 0 0,-1 0 1,0 0-1,0 0 0,1 0 0,-1 0 1,0 0-1,1 0 0,-1 0 1,0 0-1,0 0 0,1 0 0,-1 0 1,0-1-1,0 1 0,1 0 0,-1 0 1,0 0-1,0 0 0,1-1 0,33-29 472,-24 20-403,50-54 46,-37 37-63,49-41 1,-72 67-57,0 1-1,0 0 1,1-1-1,-1 1 1,0 0 0,1-1-1,-1 1 1,0 0 0,1 0-1,-1-1 1,0 1 0,1 0-1,-1 0 1,1-1 0,-1 1-1,0 0 1,1 0-1,-1 0 1,1 0 0,-1 0-1,1 0 1,-1 0 0,0 0-1,1 0 1,-1 0 0,1 0-1,-1 0 1,1 0 0,-1 0-1,0 0 1,1 0-1,-1 1 1,1-1 0,-1 0-1,1 0 1,-1 0 0,0 1-1,1-1 1,-1 0 0,1 1-1,2 21 61,-11 29 49,-20 8 77,23-50-8424,10-29 1142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2.751"/>
    </inkml:context>
    <inkml:brush xml:id="br0">
      <inkml:brushProperty name="width" value="0.025" units="cm"/>
      <inkml:brushProperty name="height" value="0.025" units="cm"/>
    </inkml:brush>
  </inkml:definitions>
  <inkml:trace contextRef="#ctx0" brushRef="#br0">1 6 3844,'0'0'15566,"50"-6"-13964,-13 6-257,6 0 97,10 0-802,-1 0-576,0 0-256,-4 1-1986,-10-1-2210,-6 0-3844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3.084"/>
    </inkml:context>
    <inkml:brush xml:id="br0">
      <inkml:brushProperty name="width" value="0.025" units="cm"/>
      <inkml:brushProperty name="height" value="0.025" units="cm"/>
    </inkml:brush>
  </inkml:definitions>
  <inkml:trace contextRef="#ctx0" brushRef="#br0">63 1 9577,'0'0'8552,"-2"8"-7041,-26 176 3700,-5 248-968,35-452-4126,1 0 0,0 0 0,2 0 1,8-24-1,1-7-105,87-292-2233,-97 333 2183,0 1 0,0 0-1,0 1 1,1-1-1,9-11 1,-13 18 27,0 1-1,1-1 1,-1 1-1,0 0 1,0 0 0,1-1-1,-1 1 1,0 0 0,1 0-1,-1 0 1,1 0-1,0 1 1,-1-1 0,1 0-1,0 1 1,-1-1 0,1 1-1,0-1 1,-1 1-1,1 0 1,0 0 0,0 0-1,0 0 1,-1 0 0,1 0-1,0 0 1,0 1-1,-1-1 1,1 0 0,0 1-1,0 0 1,-1-1 0,1 1-1,-1 0 1,1 0-1,2 2 1,2 2 5,0 0 0,0 0 0,-1 0 0,1 1 0,-1 0 0,-1 0-1,1 0 1,4 10 0,-7-14 15,-1 0-1,0 0 1,0 0-1,0 1 1,-1-1-1,1 0 1,0 1-1,-1-1 1,0 0-1,1 1 1,-1-1-1,0 0 1,0 1-1,-1-1 1,1 1-1,0-1 1,-1 0-1,1 1 0,-1-1 1,0 0-1,0 1 1,0-1-1,0 0 1,0 0-1,0 0 1,-1 0-1,1 0 1,0 0-1,-1 0 1,-3 2-1,-5 4 161,-1 0-1,-1-1 0,1 0 1,-1-1-1,0 0 0,0-1 1,-1 0-1,0-1 0,-20 4 1,-32-2-6721</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3.416"/>
    </inkml:context>
    <inkml:brush xml:id="br0">
      <inkml:brushProperty name="width" value="0.025" units="cm"/>
      <inkml:brushProperty name="height" value="0.025" units="cm"/>
    </inkml:brush>
  </inkml:definitions>
  <inkml:trace contextRef="#ctx0" brushRef="#br0">58 1 15182,'0'0'7426,"-5"11"-4848,0 1-2130,-4 5 215,2 0-1,0 0 0,1 1 0,0 1 0,2-1 0,-4 29 0,8-46-659,0-1 0,0 1 0,0 0 0,0 0 0,0-1 0,0 1 0,0 0 0,1-1 0,-1 1 0,0 0 1,1-1-1,-1 1 0,0 0 0,1-1 0,-1 1 0,0 0 0,1-1 0,-1 1 0,1-1 0,-1 1 0,1-1 0,0 1 0,-1-1 1,1 0-1,-1 1 0,1-1 0,0 1 0,-1-1 0,3 0 0,26 0 90,-22-1-97,0-1 0,0 0-1,-1-1 1,1 1-1,0-1 1,7-5-1,90-86-560,-104 94 562,0 0 1,0-1-1,0 1 1,0 0-1,1 0 1,-1 0-1,0 0 1,0 0-1,0 0 1,0 0-1,1-1 1,-1 1-1,0 0 1,0 0 0,0 0-1,1 0 1,-1 0-1,0 0 1,0 0-1,0 0 1,0 0-1,1 0 1,-1 0-1,0 0 1,0 0-1,0 0 1,1 0-1,-1 0 1,0 0 0,0 1-1,0-1 1,1 0-1,-1 0 1,0 0-1,0 0 1,0 0-1,0 0 1,0 0-1,1 1 1,-1-1-1,0 0 1,0 0-1,0 0 1,0 0-1,0 1 1,0-1 0,0 0-1,0 0 1,1 1-1,1 16 24,-5 32-11,2-33-275,1-11-219,0 10-4974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4.171"/>
    </inkml:context>
    <inkml:brush xml:id="br0">
      <inkml:brushProperty name="width" value="0.025" units="cm"/>
      <inkml:brushProperty name="height" value="0.025" units="cm"/>
    </inkml:brush>
  </inkml:definitions>
  <inkml:trace contextRef="#ctx0" brushRef="#br0">216 61 7815,'0'0'8932,"-1"-8"-5959,0 5-2833,1 1 0,-1-1 0,1 1-1,-1-1 1,0 1 0,0 0 0,0-1 0,0 1 0,0 0 0,-1 0 0,1-1-1,-1 1 1,1 0 0,-1 0 0,0 1 0,0-1 0,0 0 0,0 1-1,0-1 1,0 1 0,-1 0 0,1-1 0,0 1 0,-1 0 0,1 0-1,0 1 1,-1-1 0,1 0 0,-1 1 0,0 0 0,1-1 0,-1 1 0,1 0-1,-1 0 1,1 1 0,-1-1 0,0 0 0,1 1 0,-1 0 0,1-1-1,0 1 1,-1 0 0,1 0 0,-4 3 0,0-2-143,0 1 1,1-1-1,0 1 1,-1 1-1,1-1 1,0 1-1,1 0 1,-1 0-1,1 0 0,-1 1 1,1-1-1,1 1 1,-1 0-1,1 0 1,0 1-1,0-1 1,0 1-1,1-1 0,-1 1 1,2 0-1,-1 0 1,-1 7-1,4-12-2,-1 0 0,0 0 0,1 0-1,-1 0 1,1-1 0,0 1 0,-1 0 0,1 0-1,0 0 1,-1 0 0,1-1 0,0 1 0,0 0-1,0-1 1,-1 1 0,1 0 0,0-1 0,0 1-1,0-1 1,0 0 0,0 1 0,0-1-1,0 0 1,0 0 0,0 1 0,1-1 0,-1 0-1,0 0 1,0 0 0,0 0 0,2-1 0,39 0-256,-40 1 229,10-3-74,-1 0 1,0 0-1,0-1 1,0 0-1,0-1 0,-1 0 1,0-1-1,0 0 1,0 0-1,-1-1 0,0-1 1,0 1-1,14-18 0,-28 52 1041,-17 28-698,8-21 20,1-1 0,2 2 0,-10 50 0,14-13-183,6-51-46,-1 0 0,0 0-1,-2 0 1,-11 37 0,14-57-1,1 0 0,0 1-1,-1-1 1,0 0 0,1 1-1,-1-1 1,0 0 0,1 0-1,-1 1 1,0-1 0,0 0-1,0 0 1,0 0 0,0 0-1,0 0 1,0 0 0,0-1-1,-1 1 1,1 0 0,0 0-1,0-1 1,-1 1 0,1-1-1,0 1 1,-1-1 0,1 0-1,-1 0 1,1 1 0,-1-1-1,1 0 1,0 0 0,-1 0-1,1 0 1,-1-1 0,1 1-1,0 0 1,-1-1 0,1 1-1,-1 0 1,1-1 0,0 0-1,0 1 1,-1-1 0,1 0-1,0 0 1,0 0 0,0 1-1,-2-3 1,-3-2 220,0 0 1,0-1-1,0 0 0,0 0 0,1-1 1,-8-12-1,6 7-167,1 0 1,1-1-1,0 0 0,1 0 1,0 0-1,1 0 1,1 0-1,0-1 0,-1-23 1,3 32-159,0 0 1,0 1 0,0-1-1,1 0 1,0 1 0,0-1-1,0 0 1,0 1 0,1 0-1,-1-1 1,1 1 0,0 0-1,1 0 1,-1 0 0,1 0-1,0 0 1,0 0 0,0 1-1,0 0 1,0-1 0,1 1-1,0 0 1,-1 1 0,1-1-1,0 1 1,0-1 0,1 1-1,-1 0 1,0 1 0,1-1-1,5 0 1,6-1-1714,0 2 1,32-1-1,-18 2-2008,9-1-3488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4.551"/>
    </inkml:context>
    <inkml:brush xml:id="br0">
      <inkml:brushProperty name="width" value="0.025" units="cm"/>
      <inkml:brushProperty name="height" value="0.025" units="cm"/>
    </inkml:brush>
  </inkml:definitions>
  <inkml:trace contextRef="#ctx0" brushRef="#br0">35 1 14798,'0'0'11825,"-5"8"-10277,2-4-1372,0-1-67,0 0 0,1 0 1,0 0-1,-1 1 0,1-1 0,0 1 1,1-1-1,-1 1 0,1 0 1,-1-1-1,1 1 0,0 0 1,1 0-1,-1 0 0,1 0 1,-1 0-1,1 0 0,1 5 0,0-7-102,0-1 0,1 0-1,-1 0 1,1 0 0,-1 0-1,1 0 1,0 0-1,-1 0 1,1-1 0,0 1-1,-1 0 1,1-1 0,0 1-1,0-1 1,0 0-1,-1 0 1,1 0 0,0 0-1,3 0 1,43-2-312,-43 2 141,2-1-41,0 0 0,-1-1 0,1 0 0,-1 0 0,13-6 0,-14 5 163,1 1-1,-1 0 1,1 0-1,-1 0 1,1 1 0,0-1-1,8 1 1,-13 1 33,0 1 0,-1-1 1,1 1-1,0 0 0,-1-1 0,1 1 1,-1 0-1,1-1 0,-1 1 1,1 0-1,-1 0 0,0 0 0,1 0 1,-1-1-1,0 1 0,0 0 1,1 0-1,-1 0 0,0 0 0,0 0 1,0 0-1,0 0 0,0-1 0,0 1 1,-1 0-1,1 0 0,0 0 1,0 0-1,-1 0 0,1-1 0,0 1 1,-1 0-1,1 0 0,-1 1 1,-12 33-771,7-22-889,0 1-4143,0-4-5208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5.601"/>
    </inkml:context>
    <inkml:brush xml:id="br0">
      <inkml:brushProperty name="width" value="0.025" units="cm"/>
      <inkml:brushProperty name="height" value="0.025" units="cm"/>
    </inkml:brush>
  </inkml:definitions>
  <inkml:trace contextRef="#ctx0" brushRef="#br0">276 60 12844,'0'0'3321,"-7"-9"-807,3 5-2399,1-1 1,-1 1-1,0 1 0,0-1 1,0 0-1,-1 1 0,1 0 1,-1 0-1,0 0 0,0 1 1,0-1-1,0 1 1,0 0-1,-1 1 0,1-1 1,0 1-1,-1 0 0,1 1 1,-1-1-1,1 1 0,-1 0 1,1 0-1,-1 1 0,1 0 1,-1 0-1,1 0 0,-6 2 1,2 1-65,-1 1 0,2-1 0,-1 1 0,0 1 1,1 0-1,0 0 0,1 0 0,-12 13 0,15-15-13,1-1-1,-1 1 1,1 0-1,0 0 1,0 0 0,1 1-1,-1-1 1,1 1-1,0-1 1,0 1-1,1 0 1,-1-1 0,1 1-1,0 0 1,0 0-1,1 0 1,-1 0-1,1 0 1,1 6 0,-1-9-32,1 0 1,0 1 0,0-1 0,0 0 0,0 0 0,1 0 0,-1 0-1,1 0 1,-1-1 0,1 1 0,-1 0 0,1-1 0,0 1 0,0-1 0,0 1-1,0-1 1,0 0 0,0 0 0,0 0 0,0 0 0,0 0 0,1 0 0,-1-1-1,0 1 1,1-1 0,2 1 0,9 0 3,0 0 1,0 0-1,18-3 1,-21 2-20,-2-1-12,0-1 0,0 1 0,0-1 0,0-1 0,0 0 0,-1 0 0,1-1 0,11-7 0,-15 9 31,0-1-1,0-1 1,0 1 0,0-1-1,-1 0 1,1 0 0,-1 0 0,0-1-1,0 0 1,-1 1 0,1-1 0,-1 0-1,4-11 1,-10 37 9,1 0-1,1 0 0,2 40 1,0-17 243,1 81 559,-3 116-531,0-235-225,0-1 1,-1 1-1,1 0 1,-1 0-1,0-1 1,-1 1-1,1-1 1,-1 1-1,0-1 1,-1 0-1,1 0 1,-1-1-1,0 1 1,0-1-1,-5 4 1,7-6 60,0 0 1,0 0-1,0-1 1,0 0 0,0 1-1,0-1 1,0 0-1,0 0 1,-1 0-1,1 0 1,0 0-1,-1 0 1,1-1-1,-1 1 1,1-1-1,-1 0 1,1 0-1,-1 0 1,1 0-1,-1 0 1,1 0-1,-1-1 1,1 1 0,0-1-1,-1 0 1,1 0-1,-1 0 1,1 0-1,0 0 1,0 0-1,0 0 1,0-1-1,0 1 1,0-1-1,0 0 1,0 1-1,-2-4 1,-3-4-57,1-1 0,0 0 0,0-1 0,1 1 0,1-1 0,0 0 1,0 0-1,1 0 0,0 0 0,1-1 0,0 1 0,1-1 0,0 0 0,2-14 0,-1 17-118,1-1 1,0 1-1,1 0 0,0 0 0,0 0 1,1 1-1,0-1 0,7-11 0,-8 15-21,1 0 0,0 1 0,1-1 0,-1 1-1,1 0 1,-1 0 0,1 1 0,0-1 0,1 1-1,-1 0 1,1 0 0,-1 0 0,1 0 0,9-3 0,62-12-3288,-3 1-6536,-33 2-3571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6.713"/>
    </inkml:context>
    <inkml:brush xml:id="br0">
      <inkml:brushProperty name="width" value="0.025" units="cm"/>
      <inkml:brushProperty name="height" value="0.025" units="cm"/>
    </inkml:brush>
  </inkml:definitions>
  <inkml:trace contextRef="#ctx0" brushRef="#br0">1 242 8264,'0'0'11680,"9"-2"-9763,6-3-1621,0-1 0,-1-1 0,1 0 0,-1-1 0,-1-1 1,0 0-1,0 0 0,-1-2 0,15-14 0,18-20 708,39-54 1,-85 129-1390,-5 21 304,-8 136-702,14-185 591,0 0 0,0 1 1,0-1-1,1 1 1,-1-1-1,1 0 0,-1 1 1,1-1-1,0 0 1,2 4-1,8 2-2641,6-9-3405,-2-8-830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7.218"/>
    </inkml:context>
    <inkml:brush xml:id="br0">
      <inkml:brushProperty name="width" value="0.025" units="cm"/>
      <inkml:brushProperty name="height" value="0.025" units="cm"/>
    </inkml:brush>
  </inkml:definitions>
  <inkml:trace contextRef="#ctx0" brushRef="#br0">1 0 16496,'0'0'7206,"0"61"-6501,0-37-256,0-1-321,4-1-64,6-5-577,5 0-1088,-1-3-1410,-3-7-2530,-1-3-4389</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7.742"/>
    </inkml:context>
    <inkml:brush xml:id="br0">
      <inkml:brushProperty name="width" value="0.025" units="cm"/>
      <inkml:brushProperty name="height" value="0.025" units="cm"/>
    </inkml:brush>
  </inkml:definitions>
  <inkml:trace contextRef="#ctx0" brushRef="#br0">165 31 9161,'0'0'9849,"-8"-6"-8744,4 3-966,3 1-106,-1 0 0,1 0 0,-1 1 0,0-1-1,0 1 1,0-1 0,0 1 0,0 0 0,0 0 0,0 0 0,0 0 0,-1 0 0,1 0 0,0 1 0,-1-1 0,1 1-1,0-1 1,-1 1 0,1 0 0,-1 0 0,1 0 0,0 0 0,-1 0 0,1 1 0,0-1 0,-1 1 0,1 0 0,0-1 0,-1 1-1,1 0 1,0 0 0,0 1 0,0-1 0,0 0 0,-2 3 0,-6 5-1,1 0 0,1 1 0,0 0 0,-10 16 0,15-22-23,1 1 1,-1 0 0,1 0-1,0 0 1,0 0-1,0 0 1,1 1-1,0-1 1,0 0-1,0 1 1,1-1-1,0 1 1,0 5 0,1-10-5,-1 1 1,1-1 0,0 0 0,0 0 0,0 0 0,0 0 0,0 0 0,0 0 0,0 0-1,0 0 1,1 0 0,-1 0 0,0-1 0,0 1 0,1 0 0,-1-1 0,0 1 0,1-1-1,-1 0 1,1 1 0,-1-1 0,0 0 0,1 0 0,-1 0 0,1 0 0,-1 0-1,1 0 1,-1 0 0,1-1 0,-1 1 0,0 0 0,3-2 0,3 2 34,0-2-1,0 1 1,0-1 0,0 0-1,9-5 1,-9 3-40,-1-1 0,1 0 0,-1-1 0,0 0 0,-1 1 0,0-2 0,0 1 0,0-1 1,0 0-1,4-9 0,18-49 122,-38 105 295,3 1 1,0 0-1,3 0 1,-1 68-1,8 87 1003,-2-196-1342,0 1 0,0 0 1,0 0-1,0-1 0,0 1 0,0 0 0,0-1 0,0 1 1,0 0-1,-1-1 0,1 1 0,0 0 0,0-1 0,-1 1 1,1 0-1,0-1 0,-1 1 0,1-1 0,-1 1 1,1-1-1,-1 1 0,1-1 0,-1 1 0,1-1 0,-1 1 1,0-1-1,1 0 0,-1 1 0,1-1 0,-1 0 0,0 0 1,1 1-1,-1-1 0,0 0 0,1 0 0,-1 0 0,0 0 1,0 0-1,0 0 0,-1 0 11,1 0 1,-1 0-1,1-1 1,-1 1-1,1-1 0,-1 1 1,1-1-1,-1 1 1,1-1-1,0 0 1,0 0-1,-1 0 0,1 0 1,0 0-1,0 0 1,0 0-1,0 0 1,-2-2-1,-1-5-79,0 0 1,1 0-1,0 0 0,0-1 1,0 1-1,1-1 1,1 1-1,-2-15 0,2 2-1754,0 1-1,5-34 0,3 27-2793,4 4-1830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8.101"/>
    </inkml:context>
    <inkml:brush xml:id="br0">
      <inkml:brushProperty name="width" value="0.025" units="cm"/>
      <inkml:brushProperty name="height" value="0.025" units="cm"/>
    </inkml:brush>
  </inkml:definitions>
  <inkml:trace contextRef="#ctx0" brushRef="#br0">79 1 13004,'0'0'11029,"5"9"-9032,15 32-630,-19-39-1295,-1 0 1,1 0 0,-1 0 0,1 0 0,-1 0-1,0 1 1,0-1 0,0 0 0,0 0-1,0 0 1,-1 0 0,1 0 0,0 0 0,-1 0-1,0 0 1,1 0 0,-1 0 0,0 0-1,0 0 1,0 0 0,0-1 0,-3 4 0,-33 31 309,26-27-196,1-1-104,-16 14 59,25-22-146,0 1 0,1 0 0,-1-1 0,0 1-1,0 0 1,1 0 0,-1 0 0,0 0 0,1-1 0,-1 1 0,1 0 0,-1 0 0,1 0 0,0 0 0,-1 0 0,1 0 0,0 0 0,0 0 0,0 1 0,0-1 0,0 0 0,0 1-1,1-1-117,1 0 0,0 0 0,0-1-1,0 1 1,0 0 0,0-1 0,0 0-1,0 1 1,0-1 0,0 0-1,0 0 1,0 0 0,0-1 0,4 0-1,0 1-397,7 0-1031,-1-1-1,0-1 0,0 0 1,1 0-1,21-9 1,5-3-3472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3.013"/>
    </inkml:context>
    <inkml:brush xml:id="br0">
      <inkml:brushProperty name="width" value="0.025" units="cm"/>
      <inkml:brushProperty name="height" value="0.025" units="cm"/>
    </inkml:brush>
  </inkml:definitions>
  <inkml:trace contextRef="#ctx0" brushRef="#br0">0 90 13549,'0'0'2295,"2"-8"-223,-1 4-1835,1-1 1,-1 1 0,1 0 0,0 0-1,0 0 1,1 0 0,-1 0 0,1 0-1,0 0 1,0 1 0,0-1 0,0 1-1,1 0 1,-1 0 0,1 0 0,0 1-1,0-1 1,0 1 0,0 0 0,0 0-1,1 0 1,-1 1 0,0-1 0,1 1-1,0 0 1,-1 1 0,9-2 0,-10 2-202,0-1 0,0 1 0,0 0 0,0 0 0,0 0 1,0 0-1,0 0 0,0 0 0,0 1 0,0 0 0,0 0 1,0-1-1,0 2 0,-1-1 0,1 0 0,0 0 0,0 1 1,-1 0-1,1-1 0,3 5 0,-4-3-28,-1-1-1,1 1 1,-1 0 0,0 0 0,0 0-1,0 0 1,0 0 0,-1 0-1,1 0 1,-1 0 0,1 0-1,-1 0 1,0 0 0,-1 0 0,1 0-1,0 0 1,-1 0 0,0 0-1,0 0 1,1 0 0,-4 5-1,-1 4 36,-1 0 0,0 0-1,-1-1 1,-9 12 0,10-16-49,1 1 1,-1 0 0,1 0-1,1 0 1,0 1 0,0-1-1,0 1 1,1 0 0,1 0 0,-3 14-1,5-22-33,0 0-1,1 0 0,-1 0 1,0 1-1,1-1 0,-1 0 1,1 0-1,-1 0 0,1 0 1,0 0-1,-1 0 0,1 0 0,0 0 1,0 0-1,0-1 0,-1 1 1,1 0-1,0 0 0,0-1 1,0 1-1,0 0 0,0-1 1,1 1-1,-1-1 0,0 0 1,0 1-1,0-1 0,0 0 1,0 1-1,1-1 0,-1 0 1,0 0-1,0 0 0,0 0 1,1 0-1,-1-1 0,2 1 1,4-1-760,0 1 0,0-1 1,0 0-1,0 0 1,11-5-1,14-11-5458,-1-5-3095</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8.463"/>
    </inkml:context>
    <inkml:brush xml:id="br0">
      <inkml:brushProperty name="width" value="0.025" units="cm"/>
      <inkml:brushProperty name="height" value="0.025" units="cm"/>
    </inkml:brush>
  </inkml:definitions>
  <inkml:trace contextRef="#ctx0" brushRef="#br0">1 37 17136,'0'0'9289,"50"-12"-9353,-22 9-769,1-1-2306,-1 1-1954,1 0-2690</inkml:trace>
  <inkml:trace contextRef="#ctx0" brushRef="#br0" timeOffset="1">340 11 4452,'0'0'15054,"59"3"-14989,-36-3-738,7 0-2178,2-5-832,4-3-5030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8.840"/>
    </inkml:context>
    <inkml:brush xml:id="br0">
      <inkml:brushProperty name="width" value="0.025" units="cm"/>
      <inkml:brushProperty name="height" value="0.025" units="cm"/>
    </inkml:brush>
  </inkml:definitions>
  <inkml:trace contextRef="#ctx0" brushRef="#br0">4 0 16271,'0'0'10923,"-3"16"-11532,14-16-2274,3-4-3427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0.341"/>
    </inkml:context>
    <inkml:brush xml:id="br0">
      <inkml:brushProperty name="width" value="0.025" units="cm"/>
      <inkml:brushProperty name="height" value="0.025" units="cm"/>
    </inkml:brush>
  </inkml:definitions>
  <inkml:trace contextRef="#ctx0" brushRef="#br0">299 50 7495,'0'0'5835,"-4"-8"-2867,3 5-2851,0 1 0,-1-1-1,1 0 1,-1 1 0,0 0 0,1-1 0,-1 1-1,-1 0 1,1 0 0,0 0 0,0 0-1,-1 0 1,1 1 0,-1-1 0,1 1 0,-1-1-1,0 1 1,0 0 0,1 0 0,-1 0-1,0 1 1,0-1 0,0 1 0,0-1 0,0 1-1,0 0 1,0 0 0,0 0 0,0 1-1,0-1 1,0 1 0,0 0 0,0-1 0,1 1-1,-1 0 1,0 1 0,0-1 0,1 0-1,-4 3 1,-9 5 40,1 1-1,1 0 1,-1 1-1,2 1 0,0 0 1,0 0-1,1 1 1,0 1-1,-16 28 1,19-30-28,2 0 1,0 0 0,0 1 0,1 0-1,0 0 1,1 0 0,1 1 0,0 0-1,1-1 1,0 1 0,2 0 0,0 22-1,1-30-116,1 0 1,0 0-1,1-1 0,-1 1 0,1-1 0,0 1 1,0-1-1,1 0 0,-1 0 0,1 0 0,0-1 1,0 0-1,1 1 0,0-1 0,-1-1 0,1 1 1,1-1-1,-1 0 0,0 0 0,1 0 0,-1-1 1,1 0-1,0 0 0,0 0 0,0-1 0,0 0 1,0 0-1,0 0 0,0-1 0,0 0 0,0 0 1,0 0-1,0-1 0,0 0 0,9-3 0,-11 3 28,-1-1 0,0 0-1,0 0 1,0-1 0,0 1 0,-1-1-1,1 1 1,-1-1 0,1 0-1,-1 0 1,0 0 0,0 0 0,0 0-1,0 0 1,-1-1 0,1 1-1,-1-1 1,0 1 0,0-1 0,0 1-1,0-1 1,-1 0 0,0 1-1,1-1 1,-1 0 0,-1-5-1,1 1-20,-1 1-1,0-1 1,0 1-1,0-1 0,-1 1 1,0-1-1,-1 1 0,1 0 1,-2 0-1,1 0 0,0 1 1,-7-9-1,-14-6-699,21 19 160,10 4 210,4 1 325,14 3-194,1-2 0,0 0 0,0-2-1,0-1 1,0-1 0,41-6 0,-41-1 81,-11 3 511,-25 14 291,-8 7-269,0 1 0,2 1 1,0 0-1,1 1 0,1 1 0,1 0 0,-16 34 0,28-54-454,1-1 0,-1 1-1,1-1 1,-1 1 0,1 0 0,-1-1 0,1 1-1,0-1 1,-1 1 0,1 0 0,0-1 0,-1 1 0,1 0-1,0-1 1,0 1 0,0 0 0,0 0 0,0-1-1,0 1 1,0 0 0,0 0 0,0-1 0,0 1-1,0 0 1,0-1 0,0 1 0,1 0 0,-1-1 0,0 1-1,1 0 1,-1-1 0,0 1 0,1 0 0,-1-1-1,1 1 1,-1-1 0,1 1 0,-1-1 0,1 1-1,-1-1 1,1 1 0,-1-1 0,1 1 0,0-1 0,-1 0-1,1 1 1,0-1 0,-1 0 0,1 0 0,0 0-1,-1 1 1,1-1 0,0 0 0,0 0 0,-1 0-1,1 0 1,0 0 0,0 0 0,0-1 0,4 1-820,0 0 1,0-1 0,0 0-1,-1 0 1,1 0 0,0-1-1,-1 0 1,6-2 0,14-11-5259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1.354"/>
    </inkml:context>
    <inkml:brush xml:id="br0">
      <inkml:brushProperty name="width" value="0.025" units="cm"/>
      <inkml:brushProperty name="height" value="0.025" units="cm"/>
    </inkml:brush>
  </inkml:definitions>
  <inkml:trace contextRef="#ctx0" brushRef="#br0">1 124 14061,'0'0'9038,"4"8"-8883,-3-6-101,0 1 0,0-1 0,1 1 0,-1-1 0,1 1 0,-1-1 0,1 0 0,0 0 0,0 0 0,0 0 0,0 0 0,0-1 0,1 1 0,-1-1 0,0 1 0,1-1 0,-1 0 0,1 0 0,0 0 0,-1 0 0,1 0 0,0 0 0,-1-1 0,1 0 0,0 1 1,0-1-1,0 0 0,-1 0 0,1-1 0,0 1 0,0 0 0,-1-1 0,1 0 0,0 0 0,-1 1 0,1-2 0,0 1 0,-1 0 0,0 0 0,1-1 0,2-2 0,4-2 7,0-2 1,0 1-1,0-1 1,10-13-1,-16 18-44,-1 1 0,0-1-1,0 0 1,0 0 0,0 1-1,-1-1 1,1-1 0,-1 1-1,0 0 1,0 0 0,0 0-1,0-1 1,0 1 0,-1-1-1,1 1 1,-1 0-1,0-1 1,0 1 0,-1-7-1,1 10-14,-1-1 0,1 0-1,-1 1 1,1-1-1,-1 0 1,1 1-1,-1-1 1,0 1-1,1-1 1,-1 1-1,0 0 1,1-1 0,-1 1-1,0-1 1,1 1-1,-1 0 1,0 0-1,0-1 1,0 1-1,1 0 1,-1 0-1,0 0 1,0 0 0,1 0-1,-1 0 1,0 0-1,0 0 1,0 0-1,1 1 1,-1-1-1,0 0 1,0 0 0,1 1-1,-1-1 1,0 0-1,1 1 1,-1-1-1,0 1 1,1-1-1,-2 2 1,-27 18-140,18-9 123,1 0 1,0 1 0,1 1-1,1 0 1,-9 18 0,13-25 36,1 1 1,0 0 0,0 0-1,1 1 1,0-1-1,0 0 1,1 1 0,0-1-1,0 1 1,1 0 0,0-1-1,1 14 1,0-18-16,0 0 1,1-1 0,-1 1-1,0 0 1,1-1-1,0 0 1,0 1 0,-1-1-1,1 0 1,1 0-1,-1 0 1,0 0 0,0 0-1,1 0 1,-1-1-1,1 1 1,0-1 0,-1 1-1,1-1 1,0 0-1,0 0 1,-1-1 0,1 1-1,0-1 1,0 1-1,0-1 1,0 0 0,0 0-1,4 0 1,2 0-5,-1 0 0,1-1-1,0 0 1,-1 0 0,1-1 0,-1 0 0,0 0-1,1-1 1,7-4 0,-2-1-53,0-1 0,-1-1 0,0 0 0,-1 0 1,0-1-1,13-16 0,-20 20 65,1 1 1,-1-1-1,-1 0 0,1 0 1,-1-1-1,0 0 1,-1 1-1,0-1 1,0 0-1,-1 0 0,1-1 1,-2 1-1,2-13 1,-3 21-12,0-1 1,0 1 0,0 0-1,0-1 1,0 1-1,0 0 1,0 0 0,0-1-1,0 1 1,0 0 0,0-1-1,0 1 1,0 0-1,0 0 1,-1-1 0,1 1-1,0 0 1,0 0 0,0-1-1,0 1 1,-1 0-1,1 0 1,0-1 0,0 1-1,0 0 1,-1 0 0,1 0-1,0 0 1,0-1-1,-1 1 1,1 0 0,0 0-1,0 0 1,-1 0 0,1 0-1,0 0 1,0 0-1,-1 0 1,1-1 0,0 1-1,-1 0 1,1 0 0,0 0-1,0 0 1,-1 1 0,1-1-1,0 0 1,-1 0-1,1 0 1,0 0 0,0 0-1,-1 0 1,1 0 0,0 0-1,0 1 1,-1-1-1,1 0 1,0 0 0,0 0-1,-1 1 1,1-1 0,0 0-1,0 0 1,0 1-1,0-1 1,-1 0 0,1 0-1,0 1 1,0-1 0,-16 18-62,10-9 84,1 0 0,0 1 0,0-1 0,1 1-1,1 0 1,-1 0 0,-2 17 0,6-25-19,-1 1 0,1 0 0,-1-1-1,1 1 1,0 0 0,0-1-1,0 1 1,1 0 0,-1-1 0,1 1-1,-1-1 1,1 1 0,0-1-1,0 1 1,0-1 0,0 1 0,1-1-1,-1 0 1,0 1 0,1-1-1,0 0 1,0 0 0,-1 0 0,1 0-1,0-1 1,0 1 0,1 0-1,-1-1 1,0 0 0,0 1 0,1-1-1,-1 0 1,1 0 0,4 1-1,-3-1 8,1 1-1,0-1 0,-1 0 0,1-1 1,0 1-1,0-1 0,0 0 0,-1 0 1,1 0-1,0-1 0,0 0 0,0 0 1,-1 0-1,1 0 0,-1-1 0,1 0 1,-1 0-1,1 0 0,-1 0 0,0-1 0,0 0 1,0 1-1,0-2 0,-1 1 0,4-4 1,-2 0 14,0 1 1,-1-1 0,0 0 0,0-1 0,0 1-1,-1-1 1,-1 1 0,1-1 0,-1 0-1,0 0 1,-1 0 0,0 0 0,0-1-1,-1-8 1,-3 5 53,-4 15-122,-3 18-42,9-18 100,0 1 0,1-1 1,0 0-1,-1 0 0,1 0 0,1 1 1,-1-1-1,0 0 0,1 0 0,0 0 1,-1 0-1,1 0 0,0 0 0,1 0 1,-1 0-1,0 0 0,1 0 1,0-1-1,0 1 0,0 0 0,0-1 1,0 0-1,0 1 0,0-1 0,4 2 1,-2-2-2,0 0 0,0 0 0,0 0 0,0-1 0,0 0 0,1 0 0,-1 0 0,0 0 0,1-1 0,-1 0 0,0 1 0,1-2 0,-1 1 0,1 0 0,-1-1 0,0 0 0,1 0 0,6-3 0,-5 1 20,1 0-1,-1 0 0,0-1 0,-1 0 1,1 0-1,-1 0 0,0-1 0,0 1 1,0-1-1,-1-1 0,1 1 0,-1-1 1,0 1-1,-1-1 0,4-8 1,-2 3 26,0 1 1,-1-1 0,0 0 0,-1 0 0,0 0 0,-1 0-1,0-1 1,0-15 0,-17 45-439,14-14 382,-1 0 0,1 0 1,-1 0-1,1 0 0,1 0 0,-1 1 0,1-1 0,-1 0 0,1 0 0,0 1 0,1-1 0,-1 0 0,1 1 0,-1-1 0,4 7 1,-3-9-2,0 0 0,1 0 0,0 1 0,-1-1 0,1 0 0,0-1 1,0 1-1,0 0 0,1 0 0,-1-1 0,0 1 0,0-1 0,1 0 1,-1 0-1,1 0 0,-1 0 0,1 0 0,0 0 0,-1-1 0,1 1 1,0-1-1,-1 0 0,1 0 0,0 0 0,3 0 0,0-1 7,-1 1 0,0-1 0,1 0 0,-1-1 0,0 1 0,0-1 0,0 0 0,0 0 0,0 0 0,0-1 0,-1 0 0,1 0 0,-1 0 0,0 0 0,0-1 0,6-6 0,-3 2-8,0 0 1,0-1-1,-1 0 0,0-1 1,-1 1-1,0-1 0,5-13 1,-22 47-300,-9 20 447,20-37-124,-1 0-1,1 0 1,1-1 0,-1 1-1,1 0 1,1 7 0,-1-12-171,0-1 1,0 1-1,0-1 0,1 0 1,-1 1-1,1-1 0,-1 0 1,1 1-1,-1-1 1,1 0-1,0 1 0,-1-1 1,1 0-1,0 0 0,0 0 1,0 0-1,0 0 1,0 0-1,0 0 0,0 0 1,0 0-1,0 0 0,1-1 1,-1 1-1,0-1 1,1 1-1,-1 0 0,0-1 1,1 0-1,-1 1 0,0-1 1,1 0-1,-1 0 1,3 0-1,-3 0-174,0 0 1,0 0-1,0 0 1,0-1-1,0 1 0,0 0 1,0-1-1,0 1 1,-1 0-1,1-1 1,0 1-1,0-1 0,0 1 1,-1-1-1,1 0 1,0 1-1,0-1 0,-1 0 1,1 0-1,-1 1 1,1-1-1,-1 0 1,1 0-1,-1 0 0,1 0 1,-1 0-1,1-1 1,7-19-7069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1.736"/>
    </inkml:context>
    <inkml:brush xml:id="br0">
      <inkml:brushProperty name="width" value="0.025" units="cm"/>
      <inkml:brushProperty name="height" value="0.025" units="cm"/>
    </inkml:brush>
  </inkml:definitions>
  <inkml:trace contextRef="#ctx0" brushRef="#br0">1 0 13196,'0'0'6951,"41"73"-12428,-13-47 576,1-2 769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2.357"/>
    </inkml:context>
    <inkml:brush xml:id="br0">
      <inkml:brushProperty name="width" value="0.025" units="cm"/>
      <inkml:brushProperty name="height" value="0.025" units="cm"/>
    </inkml:brush>
  </inkml:definitions>
  <inkml:trace contextRef="#ctx0" brushRef="#br0">140 307 13549,'0'0'5691,"-9"-2"-4618,6 1-979,0 1 0,-1-1 1,1 1-1,0-1 1,-1 1-1,1 0 1,-1 0-1,1 1 0,0-1 1,-1 1-1,1 0 1,0-1-1,-1 2 1,1-1-1,-5 2 1,3 1 219,-1 0 1,1 0 0,0 0 0,0 0 0,0 1 0,1 0 0,-1 0 0,1 0 0,-4 7 0,6-8-150,-1-1 0,1 1 0,0 0 0,0 1 0,0-1 0,0 0 0,1 0 0,0 1 0,-1-1 0,2 1 0,-1-1 0,1 1 0,-1-1 0,1 1 0,1 5 0,-1-8-149,1 1-1,0-1 1,0 0 0,0 1-1,0-1 1,0 0-1,0 0 1,1 0-1,-1 0 1,1 0-1,0 0 1,-1 0-1,1 0 1,0 0-1,0-1 1,0 1-1,0-1 1,0 0 0,1 1-1,-1-1 1,0 0-1,1 0 1,-1 0-1,0-1 1,1 1-1,-1-1 1,1 1-1,2-1 1,5 1-9,1 0-1,-1 0 1,0-2 0,1 1-1,-1-1 1,0-1 0,0 0-1,0 0 1,0-1 0,0 0-1,-1-1 1,1 0 0,-1 0 0,0-1-1,0-1 1,0 1 0,-1-1-1,0-1 1,0 0 0,-1 0-1,0 0 1,7-9 0,4-7-126,-1 0 0,-1-1 0,-1-1 0,-1 0 1,-1-1-1,15-47 0,-27 72 107,1-3-33,-1-1 0,1 0 0,0 1 0,-1-1 0,0 0 0,0 0 0,-1 0 0,1 0-1,-1 0 1,0 1 0,0-1 0,-2-7 0,1 12 41,0 0-1,0 0 1,0 1 0,0-1-1,0 0 1,0 1 0,0-1-1,0 0 1,0 1-1,0-1 1,1 1 0,-1 0-1,0-1 1,0 1 0,0 0-1,1-1 1,-1 1 0,0 0-1,1 0 1,-1 0 0,1 0-1,-2 1 1,-16 21-104,11-11 167,1 0 0,1 0-1,0 0 1,0 0 0,1 1 0,1 0 0,0 0 0,0 0 0,2 0 0,-1 21 0,1-30-51,1 0 1,0 0-1,1 0 0,-1 0 1,1 0-1,-1 0 1,1 0-1,0-1 1,0 1-1,1 0 0,-1 0 1,1-1-1,0 1 1,0-1-1,0 0 1,1 1-1,-1-1 1,1 0-1,-1 0 0,1-1 1,0 1-1,0 0 1,0-1-1,1 0 1,-1 0-1,1 0 0,-1 0 1,1 0-1,-1-1 1,1 1-1,0-1 1,0 0-1,0-1 1,0 1-1,0 0 0,-1-1 1,1 0-1,7 0 1,-6-1 8,1 0 1,0 0-1,0-1 0,-1 1 1,1-1-1,-1 0 0,0-1 1,1 1-1,-1-1 1,0 0-1,-1-1 0,1 1 1,0-1-1,-1 0 1,0 0-1,0 0 0,0 0 1,3-6-1,9-12 47,-1 0 0,19-39 0,-28 48-26,5-5 25,-2 0 0,0-1 0,-1 0 0,-1-1 0,0 0 0,-2 0-1,0-1 1,3-37 0,-8 58-65,0-1-1,0 1 1,0 0-1,0 0 1,0-1 0,0 1-1,0 0 1,0-1-1,0 1 1,0 0-1,0-1 1,0 1 0,0 0-1,0-1 1,0 1-1,0 0 1,0-1-1,0 1 1,0 0 0,0-1-1,-1 1 1,1 0-1,0 0 1,0-1-1,0 1 1,0 0 0,-1 0-1,1-1 1,0 1-1,0 0 1,-1 0 0,1 0-1,0-1 1,0 1-1,-1 0 1,1 0-1,0 0 1,-1 0 0,1 0-1,0-1 1,-1 1-1,1 0 1,0 0-1,-1 0 1,1 0 0,0 0-1,-1 0 1,1 0-1,0 0 1,-1 0-1,1 0 1,0 0 0,0 1-1,-1-1 1,1 0-1,0 0 1,-1 0-1,1 0 1,0 0 0,-1 1-1,1-1 1,-17 15-109,8-1 117,1 0 1,0 1 0,1 0-1,0 0 1,1 0 0,1 1 0,0 0-1,2 0 1,-4 25 0,2 19 145,2 76 0,3-102-155,0-33 9,-1-1 0,1 1 0,0 0 0,0-1 1,0 1-1,0-1 0,0 1 0,0-1 0,0 1 0,0 0 1,0-1-1,0 1 0,0-1 0,0 1 0,0-1 0,1 1 0,-1 0 1,0-1-1,0 1 0,1-1 0,-1 1 0,0-1 0,1 1 0,-1-1 1,0 0-1,1 1 0,-1-1 0,1 1 0,-1-1 0,1 0 0,-1 1 1,1-1-1,-1 0 0,1 0 0,-1 1 0,1-1 0,-1 0 0,1 0 1,-1 0-1,1 0 0,0 1 0,0-2 13,0 1 0,0-1 0,0 1-1,0-1 1,0 1 0,0-1 0,-1 1 0,1-1 0,0 0-1,0 1 1,-1-1 0,1 0 0,0 0 0,-1 0 0,1 0-1,-1 1 1,1-1 0,-1 0 0,1 0 0,-1 0 0,1-2 0,1-6-24,-1-1 0,0 1 1,0 0-1,-1-1 1,0 1-1,-1 0 1,0-1-1,-1 1 0,-3-14 1,-2-14 23,7 36-16,1 1 0,-1 0 0,0-1 0,1 1 0,-1 0 0,0-1 0,1 1 0,-1 0 0,0 0 0,1-1 0,-1 1 0,0 0 0,1 0 0,-1-1 0,1 1 0,-1 0 0,1 0 0,-1 0 0,1 0 0,-1 0 0,0 0 0,1 0 0,-1 0 0,1 0 0,-1 0 0,1 0 0,-1 0 0,1 0 0,-1 0 0,1 0 0,-1 0 0,0 1 0,1-1 0,21 4 96,-21-4-97,38 9 72,70 7 1,-100-15-62,0 0 0,1-1 0,-1 0 0,0 0 0,0-1 0,1-1 0,-1 1 0,0-2 0,0 1 0,0-1 0,-1 0 0,1-1 0,15-9 0,-23 13-10,0-1 0,0 1 0,0-1 0,-1 1 0,1 0 0,0-1 0,0 0 0,-1 1 0,1-1 0,0 1 0,-1-1 0,1 0 0,-1 1 0,1-1 0,-1 0 0,1 0 0,-1 0 0,1 1 0,-1-1 0,0 0 0,1 0 0,-1 0 0,0 0 0,0 0 0,0 0 0,0 0 0,0 1 0,0-1 0,0 0 0,0 0 0,0 0 0,0 0 0,0 0 0,0 0 0,-1 0 0,1 0 0,0 1 0,-1-1 1,1 0-1,-1 0 0,1 0 0,-1 1 0,1-1 0,-1 0 0,1 1 0,-1-1 0,0 0 0,1 1 0,-1-1 0,0 1 0,-1-1 0,-2-2-6,0 1 1,0 0-1,0 0 0,0 1 1,0-1-1,-1 1 0,1 0 1,-10-1-1,8 1-4,-1 1 0,1 0 0,-1 1 0,0-1 0,1 1 0,-1 1 0,1-1 0,-1 1 0,1 0 0,0 0 0,0 1 0,0 0 0,-8 5 0,10-5 8,0 0 1,1 0 0,0 0-1,0 0 1,0 1 0,0-1-1,0 1 1,1 0-1,0 0 1,-1 0 0,2 0-1,-1 0 1,0 1 0,1-1-1,0 0 1,0 1 0,0-1-1,0 1 1,1-1-1,0 9 1,0-9-86,0 1 0,0-1 0,1 1 0,0-1-1,0 1 1,0-1 0,1 1 0,-1-1 0,1 0 0,0 0 0,0 0 0,1 0-1,-1 0 1,1 0 0,0-1 0,3 4 0,-3-4-462,1 0 1,-1 0-1,1 0 1,-1-1-1,1 0 1,0 0-1,0 0 1,0 0-1,0 0 1,8 1-1,21 1-6559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3.450"/>
    </inkml:context>
    <inkml:brush xml:id="br0">
      <inkml:brushProperty name="width" value="0.025" units="cm"/>
      <inkml:brushProperty name="height" value="0.025" units="cm"/>
    </inkml:brush>
  </inkml:definitions>
  <inkml:trace contextRef="#ctx0" brushRef="#br0">195 199 8840,'0'0'9828,"-8"-6"-8125,6 5-1600,0-1 0,0 1 0,0-1 1,0 1-1,0 0 0,0 0 0,-1 0 0,1 0 0,0 0 0,-1 1 0,1-1 0,0 1 0,-1 0 0,1-1 0,-1 1 0,1 0 0,-1 0 0,-3 1 0,2 1-18,0 0 0,-1 0-1,1 0 1,0 0-1,0 1 1,1 0 0,-1 0-1,0 0 1,1 0 0,0 1-1,-6 6 1,-5 7 186,1 0 0,-21 36 0,30-45-253,0 0 1,0 0-1,1 1 1,0 0-1,0 0 1,1 0-1,0 0 1,1 0-1,-1 12 1,2-19-15,0-1-1,0 0 1,0 1-1,1-1 1,-1 0 0,0 1-1,0-1 1,1 0-1,-1 0 1,1 0-1,-1 1 1,1-1 0,0 0-1,-1 0 1,1 0-1,0 0 1,0 0 0,0 0-1,0 0 1,0 0-1,0 0 1,0 0 0,0-1-1,0 1 1,0 0-1,0-1 1,0 1-1,1-1 1,-1 1 0,0-1-1,0 0 1,1 1-1,-1-1 1,0 0 0,1 0-1,-1 0 1,0 0-1,1 0 1,0 0-1,5-1 57,0 1-1,0-1 1,-1-1-1,1 1 1,-1-1-1,1 0 1,6-4-1,8-5 163,-1-1-1,0 0 0,-1-2 1,0 0-1,-1-1 0,-1-1 1,0 0-1,27-37 0,-31 37 30,-1-2 0,-1 1 0,-1-1 0,0-1-1,-1 0 1,-1 0 0,-1-1 0,-1 0 0,-1 0 0,4-27-1,-11 22-260,2 25 2,-1 0 0,1 0 0,-1 0 1,1 0-1,-1 0 0,1 0 0,-1 0 0,1 0 1,0 0-1,-1 0 0,1 1 0,-1-1 0,1 0 1,-1 0-1,1 1 0,0-1 0,-1 0 0,1 0 0,0 1 1,-1-1-1,1 0 0,0 1 0,-1-1 0,1 1 1,0-1-1,0 0 0,-1 1 0,1 0 0,-26 43-251,14-21 247,0 0 0,2 1 0,1 0 1,0 1-1,2 0 0,1 0 0,1 0 0,-3 41 0,8-64 10,0 1-1,1-1 1,-1 0 0,0 1-1,1-1 1,-1 1 0,1-1-1,0 0 1,0 0 0,0 1-1,0-1 1,0 0-1,0 0 1,1 0 0,-1 0-1,1 0 1,-1 0 0,1-1-1,0 1 1,0 0 0,0-1-1,0 1 1,0-1-1,0 0 1,0 0 0,0 0-1,0 0 1,1 0 0,-1 0-1,0 0 1,1-1 0,3 1-1,-1 0 12,1-1 1,-1 1-1,0-1 0,0 0 0,1-1 0,-1 0 1,0 1-1,0-2 0,0 1 0,0 0 1,0-1-1,0 0 0,0 0 0,-1-1 0,6-2 1,-4 1 7,0 0 0,0-1 0,0 0 0,-1 0 0,1 0 0,-1 0 1,-1-1-1,1 0 0,-1 0 0,0 0 0,0 0 0,0-1 0,-1 1 0,0-1 1,-1 0-1,1 0 0,-1 0 0,-1-1 0,1 1 0,-1 0 0,-1-1 0,1 1 1,-2-14-1,1 20-19,0 0 1,0 0-1,0 0 1,0 0-1,-1 0 1,1 0 0,0 0-1,0 0 1,-1 0-1,1 0 1,-1 0-1,1 0 1,-1 0-1,0 0 1,1 0 0,-1 1-1,0-1 1,1 0-1,-1 0 1,0 1-1,0-1 1,0 0 0,1 1-1,-1-1 1,0 1-1,0-1 1,0 1-1,0 0 1,0-1-1,0 1 1,0 0 0,0-1-1,0 1 1,0 0-1,-1 0 1,1 0-1,0 0 1,0 0-1,0 0 1,-1 1 0,-1-1-18,1 1 0,-1 0 0,1 0 0,-1 0 0,1 0 1,-1 0-1,1 1 0,0-1 0,-1 1 0,1 0 0,0-1 1,0 1-1,0 0 0,-2 3 0,0 0 4,1 1 1,0-1-1,0 1 0,0 0 0,0 0 1,1 0-1,0 1 0,0-1 0,1 0 1,0 1-1,-1 8 0,2-13 13,0 1-1,0-1 0,0 1 1,0 0-1,1-1 0,-1 1 1,1-1-1,0 0 0,0 1 1,-1-1-1,1 1 0,1-1 1,-1 0-1,0 0 0,1 0 1,-1 0-1,1 0 1,-1 0-1,1 0 0,0 0 1,0-1-1,0 1 0,0 0 1,0-1-1,0 0 0,1 0 1,-1 1-1,0-1 0,1-1 1,-1 1-1,3 1 0,17 2-67,-1 0 0,1-2 0,0 0 0,0-2 0,0 0 0,0-1 0,28-6 0,-48 7 73,0 0-1,0-1 1,0 1 0,0-1-1,0 1 1,0-1 0,0 0-1,-1 0 1,1 0 0,0 0-1,0 0 1,-1 0 0,1 0-1,-1 0 1,1-1 0,1-2-1,-2 3 23,-1 0-1,1 0 1,-1-1-1,1 1 1,-1 0-1,0-1 1,1 1-1,-1 0 1,0-1-1,0 1 1,0 0-1,0-1 1,0 1-1,-1 0 1,1-1-1,0 1 1,-1 0-1,1 0 1,-1-2-1,-4-7 156,0 1 0,-1 0-1,0 0 1,0 0-1,-10-9 1,-5-8-213,19 24 36,1 0 0,-1 0 0,1 0 0,-1-1 0,1 1 0,0 0 0,0-1 0,0 1-1,0 0 1,0-1 0,1 0 0,-1 1 0,1-1 0,-1 1 0,1-1 0,0 1 0,0-4 0,1 4-48,0 1 1,0 0-1,1-1 1,-1 1 0,0 0-1,0 0 1,1 0-1,-1 0 1,0 0-1,1 0 1,-1 0-1,1 1 1,-1-1-1,1 0 1,0 1-1,-1 0 1,1-1-1,-1 1 1,1 0 0,0-1-1,-1 1 1,1 0-1,0 0 1,-1 1-1,1-1 1,2 0-1,26 1-1414,48-2-7257,-32-4-2409</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4.329"/>
    </inkml:context>
    <inkml:brush xml:id="br0">
      <inkml:brushProperty name="width" value="0.025" units="cm"/>
      <inkml:brushProperty name="height" value="0.025" units="cm"/>
    </inkml:brush>
  </inkml:definitions>
  <inkml:trace contextRef="#ctx0" brushRef="#br0">89 143 6470,'0'0'3668,"-9"-4"-3119,6 2-192,-39-20-575,40 21 603,0 0 0,-1 0-1,1 0 1,0 1 0,0-1 0,0 1 0,0 0-1,-1 0 1,1-1 0,0 1 0,0 1 0,-3-1-1,4 5 155,0-1 1,0 0-1,1 1 0,0-1 0,0 1 0,0-1 1,0 1-1,2 6 0,-1-9-466,0 1 0,0-1-1,0 0 1,0 0 0,0 1 0,1-1 0,-1 0-1,1 0 1,-1 0 0,1 0 0,0 0 0,0-1 0,0 1-1,0-1 1,0 1 0,0-1 0,0 1 0,1-1-1,-1 0 1,0 0 0,1 0 0,-1-1 0,1 1-1,-1 0 1,1-1 0,-1 0 0,1 0 0,-1 1 0,1-1-1,0-1 1,-1 1 0,1 0 0,4-2 0,1 1 99,-1-1 0,0 1 1,0-1-1,1-1 1,-1 0-1,-1 0 0,1 0 1,0-1-1,-1 0 1,9-6-1,-11 6-107,0 0 1,-1 0-1,1 0 1,-1 0-1,0 0 1,0-1-1,-1 0 1,1 1-1,-1-1 0,0 0 1,0 0-1,-1 0 1,1 0-1,-1-1 1,-1 1-1,1 0 0,-1 0 1,1-1-1,-2-8 1,1 12-63,-1-1 0,0 0 0,0 0 0,0 1 1,0-1-1,0 0 0,0 1 0,-1-1 0,1 1 0,-1-1 0,0 1 1,1 0-1,-1 0 0,0 0 0,-1 0 0,1 0 0,0 0 0,0 0 1,-1 1-1,1-1 0,-1 1 0,0 0 0,1 0 0,-1 0 1,0 0-1,1 0 0,-1 0 0,0 1 0,0 0 0,0-1 0,0 1 1,0 0-1,1 0 0,-1 0 0,0 1 0,-5 1 0,5-2-13,0 1-1,0 0 1,0 1-1,0-1 1,0 1-1,0-1 1,0 1-1,0 0 1,1 0-1,-1 0 1,1 0-1,0 0 1,-1 1-1,1-1 1,0 1-1,0-1 1,1 1-1,-1 0 1,1 0-1,-1 0 1,1 0-1,-2 5 1,-1 4-20,0 0 1,1 0-1,1 0 0,-3 22 1,5-26 18,-1-1 1,1 0-1,0 1 1,1-1-1,0 1 1,0-1-1,3 9 1,-3-14 1,0 1 0,0-1 1,0 1-1,1-1 0,-1 0 1,1 0-1,-1 1 0,1-1 1,0 0-1,0 0 1,0-1-1,0 1 0,0 0 1,0-1-1,1 1 0,-1-1 1,0 1-1,1-1 0,-1 0 1,1 0-1,-1-1 0,6 2 1,7 0 52,1-1 1,-1 0-1,0-1 1,0-1 0,1 0-1,-1-1 1,0-1-1,0-1 1,0 0-1,-1 0 1,1-2 0,-1 0-1,0 0 1,-1-1-1,0-1 1,0 0-1,0-1 1,-1-1-1,0 0 1,-1 0 0,0-1-1,13-17 1,-24 28-44,0 0 1,0 0-1,0 0 0,0 1 1,0-1-1,0 0 1,0 0-1,0 0 1,0 0-1,0 0 1,0 0-1,0 1 0,0-1 1,0 0-1,0 0 1,0 0-1,0 0 1,0 0-1,0 0 0,1 0 1,-1 0-1,0 0 1,0 1-1,0-1 1,0 0-1,0 0 1,0 0-1,0 0 0,1 0 1,-1 0-1,0 0 1,0 0-1,0 0 1,0 0-1,0 0 0,0 0 1,0 0-1,1 0 1,-1 0-1,0 0 1,0 0-1,0 0 1,0 0-1,0 0 0,0 0 1,1 0-1,-1 0 1,-3 26-3,1-19-1,1 1-1,0-1 1,0 0-1,1 1 1,0-1-1,1 1 0,1 11 1,-1-18 11,0 0 1,0 0-1,0 0 1,1 0 0,-1 0-1,0-1 1,0 1-1,1 0 1,-1-1-1,0 1 1,1-1 0,-1 0-1,0 1 1,1-1-1,-1 0 1,1 0-1,-1 0 1,1 0 0,-1 0-1,0 0 1,1 0-1,-1 0 1,1-1-1,-1 1 1,1-1-1,1 0 1,36-15 324,11-27-86,-39 33-216,0 0 1,1 1 0,0 0 0,22-12-1,-34 21-37,1-1 0,0 1 0,0 0 0,0 0 0,0 0-1,0 0 1,0 0 0,0 0 0,0 0 0,0 0 0,0 0 0,0 0-1,0 0 1,-1 1 0,1-1 0,0 0 0,0 1 0,0-1 0,0 0-1,0 1 1,-1-1 0,1 1 0,0 0 0,0-1 0,-1 1 0,1-1-1,0 1 1,-1 0 0,1 0 0,-1-1 0,1 1 0,-1 0 0,1 0-1,-1 0 1,0 0 0,1 0 0,-1 1 0,15 48 34,-8-25-17,-7-24-67,0 0 1,0-1 0,1 1 0,-1 0 0,0 0-1,0 0 1,1-1 0,-1 1 0,0 0 0,1-1 0,-1 1-1,1 0 1,-1-1 0,1 1 0,-1 0 0,1-1 0,-1 1-1,1-1 1,-1 1 0,1-1 0,0 1 0,0-1-1,-1 0 1,1 1 0,0-1 0,-1 0 0,1 1 0,0-1-1,0 0 1,0 0 0,-1 0 0,1 0 0,0 0-1,0 0 1,0 0 0,-1 0 0,1 0 0,1 0 0,0-1-401,0 0 1,-1-1 0,1 1 0,-1-1 0,1 1-1,-1-1 1,0 1 0,0-1 0,1 0 0,-1 1 0,0-1-1,-1 0 1,1 0 0,1-2 0,5-18-6048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4.711"/>
    </inkml:context>
    <inkml:brush xml:id="br0">
      <inkml:brushProperty name="width" value="0.025" units="cm"/>
      <inkml:brushProperty name="height" value="0.025" units="cm"/>
    </inkml:brush>
  </inkml:definitions>
  <inkml:trace contextRef="#ctx0" brushRef="#br0">1 1 7079,'0'0'13549,"62"0"-22198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5.059"/>
    </inkml:context>
    <inkml:brush xml:id="br0">
      <inkml:brushProperty name="width" value="0.025" units="cm"/>
      <inkml:brushProperty name="height" value="0.025" units="cm"/>
    </inkml:brush>
  </inkml:definitions>
  <inkml:trace contextRef="#ctx0" brushRef="#br0">65 1 10122,'0'0'11103,"-2"11"-9175,-18 52 338,12-42-1674,1 1 0,1 0 0,1 0 0,-4 38 0,8-58-588,2 0 1,-1 0-1,0-1 0,0 1 1,0 0-1,1 0 1,-1 0-1,1 0 1,0 0-1,0-1 0,-1 1 1,1 0-1,0 0 1,0-1-1,1 1 0,-1-1 1,0 1-1,0-1 1,1 1-1,-1-1 0,1 0 1,-1 0-1,3 1 1,0 0 16,0 0 0,0 0 0,0-1-1,1 1 1,-1-1 0,0 0 0,1-1 0,-1 1 0,9-1 0,-3 0-247,0-1 1,0 1-1,-1-2 0,1 0 0,-1 0 0,1-1 0,-1 0 0,0 0 1,9-5-1,-14 6-280,-1 0 0,1 0 1,-1 0-1,0-1 0,0 1 0,0-1 1,0 0-1,-1 0 0,1 0 0,-1 0 1,1 0-1,-1 0 0,0-1 1,2-5-1,-2-9-4987</inkml:trace>
  <inkml:trace contextRef="#ctx0" brushRef="#br0" timeOffset="1">0 80 4036,'0'0'17104,"50"30"-16656,-19-28-384,3-2-224,0 0-1890,-1 0-2594,0-9-3812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3.360"/>
    </inkml:context>
    <inkml:brush xml:id="br0">
      <inkml:brushProperty name="width" value="0.025" units="cm"/>
      <inkml:brushProperty name="height" value="0.025" units="cm"/>
    </inkml:brush>
  </inkml:definitions>
  <inkml:trace contextRef="#ctx0" brushRef="#br0">147 19 13389,'0'0'2284,"-9"0"97,5-1-2267,1 1-1,-1 0 1,0 0-1,0 1 1,0-1-1,0 1 0,1 0 1,-1 0-1,0 0 1,1 0-1,-1 1 1,1-1-1,-1 1 1,1 0-1,0 0 0,0 0 1,-1 0-1,2 1 1,-1 0-1,0-1 1,0 1-1,1 0 1,-4 5-1,0 0-33,0 1 1,0 0-1,1 0 1,0 0-1,1 0 1,-1 1-1,2-1 0,0 1 1,0 0-1,1 0 1,0 1-1,0-1 1,1 0-1,1 17 0,0-25-69,0-1 0,0 1-1,0-1 1,1 1-1,-1-1 1,0 1 0,1-1-1,-1 1 1,1-1-1,-1 0 1,1 1-1,0-1 1,0 0 0,-1 1-1,1-1 1,0 0-1,0 0 1,0 0-1,0 0 1,1 0 0,-1 0-1,0 0 1,0 0-1,2 0 1,0 1 61,0-1-1,0 0 1,1 0 0,-1-1 0,0 1-1,0-1 1,1 0 0,-1 1 0,0-1 0,7-1-1,-3 0 77,1-1 1,0 0-1,-1 0 0,1 0 0,-1-1 0,0 0 1,1 0-1,-1-1 0,7-4 0,-5 0-75,-1 0 1,0-1-1,0 0 0,0 0 0,-1 0 1,-1-1-1,0 0 0,7-14 0,-10 18-34,-1-1 0,1 1 0,-1-1 0,0 1 0,0-1 0,-1 0 0,0 0-1,0 1 1,-1-1 0,0 0 0,0 0 0,-1 0 0,1 0 0,-1 0 0,-3-9-1,3 15-87,1 0-1,0 0 1,-1 1-1,1-1 0,-1 0 1,1 0-1,-1 1 1,1-1-1,-1 1 1,1-1-1,-1 0 0,0 1 1,1-1-1,-1 1 1,0-1-1,0 1 0,1 0 1,-1-1-1,0 1 1,0 0-1,1 0 1,-1-1-1,0 1 0,0 0 1,0 0-1,0 0 1,1 0-1,-1 0 0,0 0 1,0 0-1,0 0 1,0 0-1,1 0 0,-1 1 1,0-1-1,0 0 1,0 1-1,1-1 1,-1 0-1,0 1 0,1-1 1,-1 1-1,0-1 1,1 1-1,-1-1 0,0 1 1,1 0-1,-1-1 1,0 2-1,-28 29-4720,20-13 328,2-1-1756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5.733"/>
    </inkml:context>
    <inkml:brush xml:id="br0">
      <inkml:brushProperty name="width" value="0.025" units="cm"/>
      <inkml:brushProperty name="height" value="0.025" units="cm"/>
    </inkml:brush>
  </inkml:definitions>
  <inkml:trace contextRef="#ctx0" brushRef="#br0">0 427 8104,'0'0'8242,"11"2"-6229,-4-1-1739,1-1 1,0 0-1,0 0 1,0 0-1,0-1 1,0 0 0,0 0-1,0-1 1,0 0-1,-1-1 1,1 0-1,-1 0 1,11-7-1,-1 1 310,0-2 0,-1-1 0,-1 0 0,25-25 0,-35 32-447,0-1 0,0 0 0,-1 0 1,1 0-1,-1-1 0,-1 1 0,1-1 0,-1 0 0,-1 0 1,1-1-1,-1 1 0,0 0 0,-1-1 0,0 1 0,1-9 1,-2 14-139,0 1 1,0 0 0,0 0-1,0-1 1,0 1 0,-1 0 0,1 0-1,0 0 1,-1 0 0,1-1 0,-1 1-1,1 0 1,-1 0 0,1 0 0,-1 0-1,0 0 1,0 0 0,1 0-1,-1 0 1,0 0 0,0 1 0,0-1-1,0 0 1,0 0 0,0 1 0,0-1-1,0 1 1,0-1 0,0 1 0,-1-1-1,1 1 1,0 0 0,0-1-1,0 1 1,0 0 0,-1 0 0,1 0-1,0 0 1,0 0 0,-1 0 0,1 0-1,0 1 1,0-1 0,0 0 0,-2 1-1,-2 0-14,0 1 0,0-1-1,0 1 1,1 0-1,-1 0 1,1 0 0,0 1-1,-1-1 1,1 1-1,-4 5 1,-1 0 22,2 0 0,-1 1 1,1 0-1,1 1 0,0 0 0,0 0 1,0 0-1,2 0 0,-1 1 0,1 0 0,1 0 1,0 0-1,0 0 0,1 1 0,1-1 1,-1 18-1,3-27-6,-1 0 1,0-1-1,0 1 0,1 0 1,-1 0-1,1-1 1,-1 1-1,1 0 1,0-1-1,0 1 0,0-1 1,0 1-1,0-1 1,0 1-1,0-1 0,0 0 1,1 1-1,-1-1 1,0 0-1,1 0 0,-1 0 1,3 1-1,0 0 4,0 0 0,0-1 1,0 0-1,0 1 0,0-2 0,1 1 0,-1 0 0,0-1 0,6 0 0,0 0 10,-1-1 0,1 0 0,-1 0 0,1-1 0,-1 0 1,0-1-1,0 0 0,12-6 0,-2-2 28,0-2 1,-1-1-1,-1 0 1,0-1-1,-1-1 1,0 0 0,-1-1-1,-1-1 1,-1 0-1,-1-1 1,0-1-1,-1 1 1,-1-2-1,-1 0 1,-1 0-1,-1 0 1,-1-1 0,5-32-1,-10 52-50,-1 0-1,1 1 0,-1-1 1,0 0-1,1 1 0,-1-1 1,0 0-1,0 1 1,0-1-1,0 0 0,-1 1 1,1-1-1,0 0 1,-1 1-1,1-1 0,-1 0 1,1 1-1,-1-1 1,0 1-1,0-1 0,1 1 1,-1 0-1,0-1 1,0 1-1,-1 0 0,1-1 1,0 1-1,0 0 1,-1 0-1,1 0 0,0 0 1,-3-1-1,2 2-5,-1 0-1,1 0 1,-1 0-1,0 1 1,1-1-1,-1 1 1,1-1-1,0 1 1,-1 0-1,1 0 1,-1 0 0,1 0-1,0 0 1,0 1-1,0-1 1,0 1-1,0-1 1,0 1-1,0 0 1,-3 3-1,-11 13 44,0 1 0,1 0 0,1 1 0,-16 30 0,25-42 20,1 2 1,0-1 0,0 0 0,0 1-1,2 0 1,-1 0 0,1-1-1,0 2 1,1-1 0,0 0 0,1 0-1,0 0 1,2 12 0,-2-20-47,1 1 0,0-1 1,-1 0-1,1 0 0,0 1 0,0-1 1,1 0-1,-1 0 0,0 0 0,1 0 1,-1-1-1,1 1 0,-1 0 0,1 0 1,0-1-1,0 1 0,0-1 1,0 0-1,3 2 0,0-1 13,0 0 0,1 0-1,-1 0 1,1-1 0,-1 0 0,1 0-1,-1-1 1,7 1 0,1-1-25,-1-1 0,0 0 0,1 0 1,-1-2-1,0 1 0,22-9 0,2-8-107,-28 14 111,0 1-1,1-1 1,-1 2 0,1-1 0,0 1 0,9-2 0,-16 10 43,-1 0 1,0 0-1,0 0 0,0 0 0,-1 0 0,1 0 1,-1 0-1,-2 10 0,2-11-34,0-3 2,0 0 0,0 0 0,0 0 0,0 0 0,0 0 0,0 0 0,0 0 1,0 0-1,0 0 0,1 0 0,-1 0 0,0-1 0,0 1 0,1 0 0,-1 0 0,1 0 0,-1 0 1,1 0-1,-1-1 0,1 1 0,-1 0 0,1-1 0,0 1 0,1 1 0,24-1 189,-22-2-196,9-1 11,1-1 0,-1-1-1,0 0 1,0 0-1,22-12 1,-25 10-108,1 1 0,0 0 1,0 1-1,1 0 0,0 1 1,-1 1-1,24-3 0,-35 5 99,1 0-1,-1 1 0,0-1 0,1 0 0,-1 1 0,1-1 0,-1 0 0,0 1 0,1-1 0,-1 1 1,0-1-1,1 1 0,-1-1 0,0 1 0,0-1 0,0 1 0,1-1 0,-1 1 0,0-1 0,0 1 0,0-1 1,0 1-1,0-1 0,0 1 0,0-1 0,0 1 0,0-1 0,0 1 0,0-1 0,0 1 0,0-1 0,-1 1 1,1-1-1,0 1 0,0-1 0,0 1 0,-1-1 0,1 1 0,0-1 0,-1 1 0,1-1 0,0 0 1,-2 1-1,-12 27 88,13-27-88,-5 6-924,-7 13-6951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6.526"/>
    </inkml:context>
    <inkml:brush xml:id="br0">
      <inkml:brushProperty name="width" value="0.025" units="cm"/>
      <inkml:brushProperty name="height" value="0.025" units="cm"/>
    </inkml:brush>
  </inkml:definitions>
  <inkml:trace contextRef="#ctx0" brushRef="#br0">37 129 6054,'0'0'16154,"-8"8"-15332,-19 25-75,27-32-731,0-1-1,0 0 1,-1 0-1,1 0 0,0 1 1,0-1-1,0 0 1,0 0-1,0 1 1,0-1-1,0 0 1,0 0-1,0 1 1,0-1-1,0 0 1,0 0-1,0 1 0,0-1 1,0 0-1,0 0 1,0 1-1,0-1 1,0 0-1,0 0 1,0 1-1,0-1 1,0 0-1,0 0 0,0 1 1,1-1-1,-1 0 1,0 0-1,0 0 1,0 1-1,0-1 1,1 0-1,-1 0 1,0 0-1,0 0 1,1 1-1,13 1 565,17-6 496,-19-1-858,0 0 0,0-1 0,0-1 0,0 0 0,-1 0 0,16-15 0,-21 17-199,0 0 0,-1 0 0,1-1 0,-2 1 1,1-1-1,0-1 0,-1 1 0,0 0 0,-1-1 0,0 0 1,0 0-1,0 0 0,2-9 0,-5 15-23,1 0 1,-1 1-1,0-1 1,0 0-1,0 0 1,1 1-1,-1-1 1,0 0-1,0 1 0,0-1 1,0 0-1,0 0 1,-1 1-1,1-1 1,0 0-1,0 1 0,0-1 1,-1 0-1,1 1 1,0-1-1,-1 0 1,1 1-1,0-1 0,-1 1 1,1-1-1,-1 1 1,1-1-1,-1 1 1,1-1-1,-1 1 0,1-1 1,-1 1-1,0 0 1,1-1-1,-1 1 1,1 0-1,-1-1 1,0 1-1,1 0 0,-1 0 1,0 0-1,0-1 1,1 1-1,-1 0 1,0 0-1,1 0 0,-1 0 1,0 0-1,0 1 1,1-1-1,-1 0 1,0 0-1,1 0 0,-1 1 1,0-1-1,1 0 1,-1 1-1,1-1 1,-1 0-1,0 1 0,-4 1-60,1 0-1,-1 0 0,1 1 0,0-1 0,0 1 0,0 0 0,-6 6 0,2 1 50,1 0 0,0 0 0,0 0 1,1 1-1,0 0 0,1 0 0,0 0 0,1 1 0,1-1 0,-1 1 0,2 0 0,0 0 0,0 1 0,1 15 0,1-27 16,0 0 0,0 0-1,0 1 1,0-1 0,1 0 0,-1 0-1,0 0 1,1 0 0,-1 0 0,1 0-1,-1 0 1,1 0 0,0 0 0,-1 0-1,1-1 1,0 1 0,0 0 0,-1 0-1,1 0 1,0-1 0,0 1 0,0 0-1,0-1 1,0 1 0,1 0 0,2 0 19,-1 0 0,1 0 0,0 0 0,-1-1 0,1 1 0,0-1 1,7 0-1,1-1 81,1 0 1,-1-1 0,25-7-1,44-27 51,-67 28-120,0 1-1,1 0 1,0 1 0,1 0 0,-1 2 0,1-1-1,0 2 1,18-2 0,-33 6-26,0-1 1,1 0-1,-1 1 1,0-1-1,0 1 1,1 0-1,-1-1 0,0 1 1,0 0-1,0 0 1,0-1-1,0 1 0,0 0 1,0 0-1,0 0 1,0 0-1,0 1 0,-1-1 1,1 0-1,0 0 1,-1 0-1,1 1 0,-1-1 1,1 0-1,-1 1 1,0-1-1,1 0 0,-1 1 1,0-1-1,0 0 1,0 1-1,0 1 0,0-1 10,0 0-1,0-1 0,0 1 0,0 0 1,0 0-1,1-1 0,-1 1 0,1 0 1,-1-1-1,1 1 0,0 0 0,0-1 1,-1 1-1,1-1 0,0 1 0,0-1 1,1 1-1,-1-1 0,0 0 0,0 0 1,1 1-1,-1-1 0,1 0 0,-1 0 1,1 0-1,-1-1 0,1 1 0,-1 0 1,1-1-1,0 1 0,1 0 0,7-1 97,-1-1-1,0 0 1,0 0-1,1-1 1,-1 0-1,0-1 1,-1 0 0,11-5-1,-12 5-293,0 0-1,0 1 1,0-1-1,0 1 1,1 0 0,-1 1-1,1 0 1,-1 0-1,1 1 1,-1 0 0,9 1-1,-15-1-23,-1 0-1,0 0 0,1 0 1,-1 1-1,0-1 1,0 0-1,1 0 0,-1 1 1,0-1-1,0 0 0,0 1 1,1-1-1,-1 0 1,0 0-1,0 1 0,0-1 1,0 0-1,0 1 0,0-1 1,0 0-1,0 1 1,0-1-1,0 0 0,0 1 1,0-1-1,0 0 0,0 1 1,0-1-1,0 1 0,0-1 1,0 0-1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7.328"/>
    </inkml:context>
    <inkml:brush xml:id="br0">
      <inkml:brushProperty name="width" value="0.025" units="cm"/>
      <inkml:brushProperty name="height" value="0.025" units="cm"/>
    </inkml:brush>
  </inkml:definitions>
  <inkml:trace contextRef="#ctx0" brushRef="#br0">263 56 10698,'0'0'8349,"4"-8"-5471,13-26-748,-17 34-2069,-1-1-1,1 1 1,0-1 0,0 0 0,0 1 0,0-1 0,-1 0 0,1 1-1,0-1 1,0 1 0,-1-1 0,1 1 0,0-1 0,-1 1 0,1-1 0,-1 1-1,1-1 1,-1 1 0,1-1 0,-1 1 0,1 0 0,-1-1 0,1 1-1,-1 0 1,0 0 0,1-1 0,-1 1 0,1 0 0,-1 0 0,0 0-1,1 0 1,-1 0 0,0-1 0,1 1 0,-1 0 0,1 1 0,-1-1-1,0 0 1,1 0 0,-1 0 0,0 0 0,-29 2 874,23 0-907,-1 0 0,1 1 0,0-1 1,0 1-1,0 1 0,1-1 0,-1 1 0,1 1 0,0-1 0,0 1 1,0 0-1,1 0 0,0 1 0,-7 7 0,-7 13-49,-33 54-1,46-69 33,-4 7-4,0 0 1,2 0-1,-8 23 1,14-34-12,-1 1 0,2 0 1,-1 0-1,1 0 0,0 0 0,1 0 1,-1 0-1,2 0 0,-1 0 1,4 15-1,-2-19-15,-1 0-1,2-1 1,-1 1-1,0-1 1,1 0-1,0 1 1,-1-1-1,1 0 1,0-1-1,1 1 1,-1 0-1,0-1 1,1 0 0,0 0-1,-1 0 1,1 0-1,0 0 1,0-1-1,0 0 1,0 0-1,0 0 1,0 0-1,0-1 1,7 1-1,-4 0 14,1 0-1,0-1 1,0 0-1,-1 0 1,1-1-1,0 0 1,-1 0-1,1 0 1,-1-1-1,1-1 1,-1 1-1,11-6 1,-16 7 12,0 0-1,-1 0 1,1 0 0,-1 0 0,1 0-1,-1-1 1,0 1 0,1 0 0,-1-1 0,0 1-1,0-1 1,0 1 0,0-1 0,0 1-1,0-1 1,-1 0 0,1 1 0,0-1-1,-1 0 1,1 0 0,-1 0 0,0 1-1,0-1 1,1 0 0,-1 0 0,0 0 0,-1 0-1,1 1 1,-1-4 0,0 4-1,0-1 1,0 0 0,0 0 0,0 0-1,0 1 1,-1-1 0,1 1-1,-1-1 1,1 1 0,-1-1-1,0 1 1,1 0 0,-1 0-1,0 0 1,0 0 0,0 0-1,0 0 1,0 1 0,0-1-1,0 1 1,0-1 0,0 1-1,0 0 1,-4-1 0,-44 3-82,48-2 71,1 1 0,-1-1 0,0 0 0,0 1 0,1-1 1,-1 1-1,0 0 0,1 0 0,-1 0 0,1 0 0,-1 0 0,1 0 0,-1 0 1,1 0-1,0 0 0,-1 1 0,1-1 0,0 0 0,0 1 0,0-1 0,0 1 0,0-1 1,0 1-1,1 0 0,-2 2 0,2-3-4,1 0 0,-1 0 0,0 0 0,1-1 0,-1 1 0,1 0 0,-1-1 0,1 1 0,-1 0 0,1-1 0,0 1 0,-1-1 1,1 1-1,0 0 0,-1-1 0,1 0 0,0 1 0,0-1 0,-1 1 0,1-1 0,0 0 0,0 0 0,0 1 0,0-1 0,-1 0 0,1 0 0,0 0 0,0 0 0,0 0 0,0 0 0,0 0 0,-1 0 0,1-1 0,1 1 0,36-2-61,-19-3 67,-1-1 0,0 0 0,-1-1 0,0-1 0,0 0 0,0-1 0,-1-1 0,20-17 0,5 0-264,-41 26 261,0 1 0,1 0-1,-1 0 1,0 0 0,0 0 0,0-1 0,0 1 0,1 0-1,-1 0 1,0 0 0,0 0 0,0 0 0,1 0 0,-1 0-1,0 0 1,0-1 0,1 1 0,-1 0 0,0 0 0,0 0-1,1 0 1,-1 0 0,0 0 0,0 0 0,0 0 0,1 0-1,-1 1 1,0-1 0,0 0 0,1 0 0,-1 0 0,0 0-1,0 0 1,0 0 0,1 0 0,-1 0 0,0 1-1,0-1 1,0 0 0,0 0 0,1 0 0,-1 0 0,0 1-1,0-1 1,0 0 0,0 0 0,0 0 0,0 1 0,1-1-1,-1 18-61,-10 21 157,-11 6 172,17-38-167,0 1 0,0-1-1,1 1 1,0 0 0,0-1 0,1 1-1,0 1 1,-1 12 0,3-21-105,0 0 1,0 1-1,0-1 1,1 0-1,-1 1 1,0-1 0,0 0-1,1 1 1,-1-1-1,0 0 1,1 0-1,-1 1 1,0-1-1,0 0 1,1 0-1,-1 0 1,1 1 0,-1-1-1,0 0 1,1 0-1,-1 0 1,0 0-1,1 0 1,-1 0-1,1 0 1,-1 0-1,0 0 1,1 0-1,-1 0 1,0 0 0,1 0-1,-1 0 1,1 0-1,-1 0 1,0 0-1,1-1 1,16-3-532,-9 0-151,1-1 0,-1 0 0,1 0-1,-1 0 1,-1-1 0,1 0 0,8-9 0,-3 0-2687,0 0 0,17-27 1,-8 7-2296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8.337"/>
    </inkml:context>
    <inkml:brush xml:id="br0">
      <inkml:brushProperty name="width" value="0.025" units="cm"/>
      <inkml:brushProperty name="height" value="0.025" units="cm"/>
    </inkml:brush>
  </inkml:definitions>
  <inkml:trace contextRef="#ctx0" brushRef="#br0">48 241 8584,'0'0'7874,"-5"10"-6817,-1 1-930,-20 47 1650,24-53-1554,0 0 0,0 0 0,1 0 0,0 0 0,0 0-1,0 0 1,1 1 0,0-1 0,0 0 0,1 9 0,-1-13-214,1 0 0,0-1-1,-1 1 1,1-1 0,0 1-1,0 0 1,-1-1 0,1 1-1,0-1 1,0 0 0,0 1-1,0-1 1,0 0 0,-1 1-1,1-1 1,0 0 0,0 0-1,0 0 1,0 0 0,0 0-1,0 0 1,0 0 0,0 0-1,0 0 1,0 0 0,-1-1-1,1 1 1,0 0-1,1-1 1,29-9-221,-13-2-360,0 0 0,-1-1 0,23-22 0,-3 3-551,-46 60 1641,2-13-371,4-10 0,0 1 1,0-1-1,1 1 0,0 0 0,0 0 0,0 0 0,0 0 0,1 0 0,0 0 1,1 1-1,-1-1 0,1 0 0,0 0 0,2 10 0,-1-15-93,0 0 1,0 0-1,0 0 0,0 0 1,0 0-1,1 0 0,-1 0 0,0 0 1,0-1-1,1 1 0,-1 0 0,1-1 1,-1 1-1,1-1 0,-1 1 0,1-1 1,-1 0-1,1 0 0,-1 0 0,1 0 1,-1 0-1,1 0 0,-1 0 0,1 0 1,0 0-1,-1-1 0,1 1 0,2-2 1,45-14 1142,-28 4-990,-1-1 1,0-1-1,-1 0 1,-1-2-1,0 0 0,-1-1 1,0-1-1,22-33 1,-28 36-100,-1-1 0,-1 0 0,0 0 1,-2-1-1,0 0 0,0-1 0,-2 0 1,0 0-1,-1 0 0,-1 0 0,1-34 1,-4 52-115,0 0 0,0 0 1,0 0-1,0-1 1,0 1-1,0 0 1,-1 0-1,1 0 1,0 0-1,0 0 1,0-1-1,-1 1 0,1 0 1,0 0-1,0 0 1,0 0-1,-1 0 1,1 0-1,0 0 1,0 0-1,0 0 1,-1 0-1,1 0 0,0 0 1,0 0-1,-1 0 1,1 0-1,0 0 1,0 0-1,0 0 1,-1 0-1,1 0 1,0 0-1,0 0 1,-1 0-1,1 0 0,0 0 1,0 0-1,0 1 1,0-1-1,-1 0 1,1 0-1,0 0 1,0 0-1,0 1 1,0-1-1,-1 0 0,1 0 1,0 0-1,0 1 1,0-1-1,-12 15-23,1 0 0,0 1-1,-15 30 1,8-15 23,18-31 6,-23 39 285,-22 53-1,40-82-230,1 0 0,1 0 0,0 0 0,0 1 0,1-1 0,0 1 0,1-1 0,0 1 0,1 0 1,0-1-1,2 18 0,-1-27-39,-1 1 0,1-1 0,-1 0 0,1 0 0,-1 0 1,1 0-1,-1 0 0,1 0 0,0 0 0,0 0 0,0 0 1,0 0-1,-1 0 0,1 0 0,0 0 0,0-1 0,1 1 0,-1 0 1,0-1-1,0 1 0,0-1 0,0 1 0,0-1 0,1 0 1,-1 1-1,0-1 0,0 0 0,1 0 0,-1 0 0,0 0 0,0 0 1,1 0-1,-1 0 0,0 0 0,0-1 0,3 0 0,-1 1 22,1-1 0,0 0 0,-1-1 0,1 1 0,-1-1 0,0 1 0,1-1 0,-1 0 0,0 0-1,0-1 1,3-2 0,1-4-1,-1 0 1,0-1-1,-1 0 0,0 0 1,-1 0-1,1 0 0,-2-1 0,5-20 1,10-28-246,-15 63 141,-1 0 0,1 0 1,0 0-1,1 0 1,-1-1-1,0 1 0,1-1 1,5 4-1,-8-7 71,0 1 0,0-1 0,-1 0 0,1 0 0,0 0-1,0 0 1,0 1 0,0-1 0,0 0 0,0 0 0,0-1 0,0 1 0,0 0 0,0 0 0,0 0-1,0-1 1,-1 1 0,1 0 0,0-1 0,0 1 0,0-1 0,0 1 0,-1-1 0,1 1-1,0-1 1,-1 0 0,1 1 0,0-1 0,-1 0 0,1 0 0,-1 1 0,1-1 0,-1 0 0,1 0-1,-1 0 1,1 0 0,-1 0 0,0 1 0,0-1 0,1 0 0,-1 0 0,0 0 0,0 0 0,0 0-1,0 0 1,0 0 0,0 0 0,0 0 0,-1 0 0,1 0 0,-1-1 0,1 1 2,0-1 0,-1 1-1,1 0 1,-1 0 0,1 0 0,-1-1 0,1 1 0,-1 0 0,0 0 0,1 0 0,-1 0 0,0 0 0,0 0 0,0 0-1,0 1 1,0-1 0,0 0 0,0 0 0,0 1 0,0-1 0,0 1 0,-1-1 0,1 1 0,0-1 0,0 1 0,-1 0 0,1-1-1,0 1 1,0 0 0,-1 0 0,1 0 0,0 0 0,0 0 0,-1 0 0,1 1 0,0-1 0,0 0 0,-1 1 0,1-1 0,-2 1-1,2 0-9,-1 1 0,1-1 0,0 0 0,0 1 0,0-1 0,0 1 0,0-1 0,0 1 0,0-1 0,1 1 0,-1 0 0,0-1-1,1 1 1,-1 0 0,1-1 0,0 1 0,-1 0 0,1 0 0,0-1 0,0 1 0,0 0 0,1 0 0,-1 0 0,1 3 0,-1-2 5,1 1 0,-1-1 1,1 0-1,0 1 0,0-1 1,0 0-1,0 1 0,1-1 1,-1 0-1,1 0 0,4 5 1,5-1 13,1 0 1,0-1 0,1 0 0,-1-1 0,1-1-1,0 0 1,0 0 0,0-1 0,23 1-1,43 13-39,-57-9 27,-17-5 23,1-1 0,0 0-1,-1 0 1,1 0-1,12 1 1,-22-32 1683,-25-41-677,19 50-984,1-1 0,1 0-1,1 0 1,0-1-1,2 0 1,1 0 0,-4-39-1,8 59-40,1 0 1,-1 0-1,0 0 0,1 0 0,-1 0 1,1 0-1,-1 0 0,1 0 0,0 1 0,0-1 1,0 0-1,0 0 0,0 1 0,0-1 1,0 1-1,1-1 0,-1 1 0,1-1 1,-1 1-1,1 0 0,-1 0 0,1 0 1,0 0-1,-1 0 0,1 0 0,0 0 0,0 0 1,0 1-1,0-1 0,0 1 0,-1-1 1,1 1-1,3 0 0,44-3-368,-17 6-3503,-4-2-5946,-37-1 2342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8.701"/>
    </inkml:context>
    <inkml:brush xml:id="br0">
      <inkml:brushProperty name="width" value="0.025" units="cm"/>
      <inkml:brushProperty name="height" value="0.025" units="cm"/>
    </inkml:brush>
  </inkml:definitions>
  <inkml:trace contextRef="#ctx0" brushRef="#br0">0 17 16207,'24'2'2435,"9"-2"-193,12 0-64,12 0-929,6-2-1089,-3 0-448,-2-4-2371,-8-2-4644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35.251"/>
    </inkml:context>
    <inkml:brush xml:id="br0">
      <inkml:brushProperty name="width" value="0.025" units="cm"/>
      <inkml:brushProperty name="height" value="0.025" units="cm"/>
    </inkml:brush>
  </inkml:definitions>
  <inkml:trace contextRef="#ctx0" brushRef="#br0">1 227 7559,'0'0'3967,"10"3"-4149,25 8 302,0-2 1,1-2-1,0-1 0,0-2 1,0-1-1,56-3 0,235-33 754,-207 18-807,356-39 777,439-55 3410,-876 103-4042,302-37 1315,-258 37-1108,1 3-1,89 9 1,-131 0-360,1 3 0,-2 1 1,41 15-1,-47-13-61,-5-1-911,-24-5-3587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44.506"/>
    </inkml:context>
    <inkml:brush xml:id="br0">
      <inkml:brushProperty name="width" value="0.025" units="cm"/>
      <inkml:brushProperty name="height" value="0.025" units="cm"/>
    </inkml:brush>
  </inkml:definitions>
  <inkml:trace contextRef="#ctx0" brushRef="#br0">76 308 4228,'0'0'4634,"-8"0"-2600,6 0-1701,-39 0 885,39 0-961,1 0-1,-1 1 1,0-1-1,1 0 0,-1 1 1,0-1-1,1 1 0,-1 0 1,1-1-1,-1 1 0,1 0 1,-1 0-1,1 0 0,-2 1 1,56 1 2738,248-20-1747,-4 0-1183,706 4 287,-177 9 727,226-9-300,220-120 1234,-1066 106-930,-192 21 358,-19-1-1324,-34-12-2746,9 5-1232,3-9-2973,5-5-7307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51.823"/>
    </inkml:context>
    <inkml:brush xml:id="br0">
      <inkml:brushProperty name="width" value="0.025" units="cm"/>
      <inkml:brushProperty name="height" value="0.025" units="cm"/>
    </inkml:brush>
  </inkml:definitions>
  <inkml:trace contextRef="#ctx0" brushRef="#br0">0 43 5445,'0'0'7735,"10"6"-7254,-2-1-389,-1-1-1,1 0 1,0-1 0,1 1 0,-1-1-1,1-1 1,-1 0 0,1 0-1,0-1 1,13 1 0,370 24 1142,-222-12 164,726-22-602,-664-4-733,494-33 206,446-11 226,-436 71-420,0-1-44,1867-26 60,-1872 10-48,793 5 133,-862 24 25,159 1 927,-485-32-589,-371 25-7553,21-18 2236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4:58.243"/>
    </inkml:context>
    <inkml:brush xml:id="br0">
      <inkml:brushProperty name="width" value="0.025" units="cm"/>
      <inkml:brushProperty name="height" value="0.025" units="cm"/>
    </inkml:brush>
  </inkml:definitions>
  <inkml:trace contextRef="#ctx0" brushRef="#br0">1 243 4452,'0'0'17590,"9"-3"-15967,151-54 1788,88-58-2574,-193 88-814,-45 22-90,1 0-456,1-1 1,-1 0-1,15-11 1,-26 16-967,-38 9-4672,-76 39-4339,65-26 7323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4:58.592"/>
    </inkml:context>
    <inkml:brush xml:id="br0">
      <inkml:brushProperty name="width" value="0.025" units="cm"/>
      <inkml:brushProperty name="height" value="0.025" units="cm"/>
    </inkml:brush>
  </inkml:definitions>
  <inkml:trace contextRef="#ctx0" brushRef="#br0">122 0 5125,'-12'9'2835,"-1"1"-1995,-1-2 274,1 2-1,0-1 1,0 2-1,1 0 1,-12 14-1,23-24-942,1 0 0,-1-1 0,0 1 0,1-1 0,-1 1 0,1 0 0,-1-1-1,1 1 1,0 0 0,-1 0 0,1-1 0,0 1 0,-1 0 0,1 0 0,0 0 0,0 0-1,0-1 1,0 1 0,-1 0 0,1 0 0,0 0 0,1 0 0,-1-1 0,0 1 0,0 0-1,0 0 1,1 0 0,0 0-44,-1 0-1,1-1 1,0 1-1,0-1 0,0 1 1,0-1-1,0 0 1,0 1-1,0-1 1,0 0-1,0 0 0,1 0 1,-1 0-1,0 0 1,0 0-1,0 0 1,2 0-1,49-12 2022,-10-3-1115,57-15 17,-91 28-1015,0 0 0,1 1 0,-1 0 1,1 0-1,-1 1 0,1 0 0,-1 1 0,1 0 0,10 2 0,-17-2-30,0 0 0,-1 0-1,1 0 1,0 0 0,-1 0 0,1 1-1,-1-1 1,1 0 0,-1 1 0,0-1-1,0 1 1,1-1 0,-1 1-1,0 0 1,0-1 0,-1 1 0,1 0-1,0 0 1,0 0 0,-1 0-1,1-1 1,-1 1 0,0 0 0,0 0-1,0 0 1,0 0 0,0 0-1,0 0 1,0 0 0,0 0 0,-1 3-1,-1 4 28,1-1 0,-1 1 0,-1 0-1,0-1 1,-7 16 0,-6 3-8,-2-1 0,-1 0 0,0-2 0,-2 0 0,-39 34 0,-39 44 894,99-102-914,0 0 0,0 1 0,-1-1 0,1 0-1,0 0 1,0 0 0,0 0 0,-1 1 0,1-1 0,0 0-1,0 0 1,0 0 0,-1 1 0,1-1 0,0 0 0,0 0-1,0 1 1,0-1 0,0 0 0,0 0 0,-1 1 0,1-1-1,0 0 1,0 0 0,0 1 0,0-1 0,0 0 0,0 0-1,0 1 1,0-1 0,0 0 0,0 1 0,0-1 0,0 0-1,1 0 1,-1 1 0,0-1 0,0 0 0,0 0 0,0 1-1,0-1 1,0 0 0,1 0 0,-1 0 0,0 1 0,0-1-1,0 0 1,1 1 0,18-2 94,24-12 43,253-110-162,-232 97-3509,0 0-3531,-38 15-1769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3.768"/>
    </inkml:context>
    <inkml:brush xml:id="br0">
      <inkml:brushProperty name="width" value="0.025" units="cm"/>
      <inkml:brushProperty name="height" value="0.025" units="cm"/>
    </inkml:brush>
  </inkml:definitions>
  <inkml:trace contextRef="#ctx0" brushRef="#br0">10 64 8680,'0'0'9871,"6"-9"-7725,-4 6-2112,0 0 172,0-1-1,1 1 1,-1-1-1,1 1 1,-1 0-1,1 0 0,0 0 1,0 0-1,1 0 1,-1 1-1,0 0 1,1-1-1,0 1 0,-1 0 1,1 1-1,0-1 1,0 1-1,0 0 0,0 0 1,0 0-1,0 0 1,0 1-1,8-1 1,-11 1-205,0 1 0,0-1 1,-1 0-1,1 1 0,0-1 1,0 0-1,0 1 1,-1-1-1,1 1 0,0 0 1,0-1-1,-1 1 0,1-1 1,-1 1-1,1 0 0,0-1 1,-1 1-1,1 0 1,-1 0-1,0 0 0,1-1 1,-1 1-1,0 0 0,1 0 1,-1 0-1,0 0 1,0 0-1,0 0 0,0-1 1,0 1-1,0 0 0,0 0 1,0 0-1,0 0 0,0 0 1,0 0-1,-1 0 1,1 0-1,0-1 0,-1 1 1,1 0-1,-1 1 0,-17 36 197,-21 3 370,32-35-344,-1 1 0,1 0 0,1 1 0,-1 0-1,1 0 1,-8 14 0,13-18-346,-1 0 0,1 0 0,0 0 1,1 0-1,-1 0 0,1 0 0,-1 1 0,1-1 0,1 0 0,-1 0 0,0 0 0,2 6 0,-1-8 127,-1-1-1,0 1 0,1 0 0,-1 0 1,1-1-1,0 1 0,-1 0 0,1-1 0,0 1 1,0 0-1,0-1 0,0 0 0,0 1 0,0-1 1,1 1-1,-1-1 0,0 0 0,1 0 0,-1 0 1,1 0-1,-1 0 0,1 0 0,0 0 0,-1-1 1,1 1-1,0 0 0,-1-1 0,4 1 0,2-2-80,0 0 0,0 0-1,0 0 1,-1-1 0,1 0-1,0 0 1,-1-1-1,0 0 1,1 0 0,9-7-1,-1-2-4332,-4 0-3912,-7 5-3065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4:59.955"/>
    </inkml:context>
    <inkml:brush xml:id="br0">
      <inkml:brushProperty name="width" value="0.025" units="cm"/>
      <inkml:brushProperty name="height" value="0.025" units="cm"/>
    </inkml:brush>
  </inkml:definitions>
  <inkml:trace contextRef="#ctx0" brushRef="#br0">158 99 4773,'3'-4'1353,"-1"1"1,0-1 0,0 0-1,-1 0 1,1 0 0,-1 0 0,2-6-1,-3 8-865,1 0 0,-1-1 0,0 1-1,0 0 1,0-1 0,0 1-1,-1 0 1,1-1 0,0 1-1,-1 0 1,-1-4 0,1 4-335,0 0 0,-1 0 0,1 0 1,-1 0-1,0 0 0,1 0 0,-1 0 0,0 1 0,0-1 1,0 1-1,0-1 0,0 1 0,-1 0 0,1 0 0,0 0 1,0 0-1,-1 0 0,1 1 0,-1-1 0,1 0 0,-1 1 1,1 0-1,-1 0 0,1 0 0,-5 0 0,3 1-121,-1 0 0,0 0 0,0 0-1,1 0 1,-1 1 0,1 0 0,-1 0-1,1 0 1,0 1 0,0-1 0,0 1-1,0 0 1,0 0 0,1 0 0,-1 1-1,1-1 1,0 1 0,0 0 0,0 0-1,0 0 1,-2 6 0,1-4 12,1 0 1,0 1-1,0-1 1,1 1 0,-1-1-1,1 1 1,1 0-1,-1 0 1,1 0-1,1 0 1,-1 0-1,1 0 1,0 0-1,2 11 1,-1-17-41,0 1 1,0-1-1,1 1 1,-1-1-1,0 0 0,0 1 1,1-1-1,-1 0 0,0 0 1,1 0-1,-1 0 1,1 0-1,0-1 0,-1 1 1,1 0-1,0-1 0,-1 1 1,1-1-1,0 1 1,0-1-1,-1 0 0,1 0 1,0 0-1,0 0 0,0 0 1,-1 0-1,1-1 1,0 1-1,2-1 0,53-12 63,-36 4-165,-8 3-15,-1 0 0,1 1 0,0 1 0,22-4 0,-32 7 98,0 1 0,0 0 1,0 0-1,0 0 1,0 0-1,0 0 0,0 1 1,0-1-1,0 1 1,0 0-1,0 0 0,0 0 1,0 0-1,-1 0 1,1 1-1,0-1 0,-1 1 1,1 0-1,-1-1 1,1 1-1,-1 0 0,0 1 1,0-1-1,0 0 1,0 1-1,1 2 1,4 8 6,-1-1 1,-1 2 0,0-1 0,0 1 0,-2-1-1,0 1 1,0 0 0,-1 0 0,0 20 0,-2-16 194,0-1 0,-1 1 0,-1-1 0,0 0 0,-1 0 1,-1 0-1,-9 23 0,9-31 276,-1 1 0,-1-1 1,1 0-1,-14 15 0,17-22-363,0 0-1,1 0 0,-1-1 1,0 1-1,0 0 0,0-1 1,0 0-1,0 0 0,0 1 1,0-1-1,-1-1 1,-2 2-1,4-2-67,0 0 0,0 0 0,0 0 0,-1 0 0,1 0 0,0 0 0,0 0 0,0-1 0,0 1 0,0-1 1,0 1-1,0 0 0,0-1 0,0 0 0,0 1 0,1-1 0,-1 1 0,0-1 0,0 0 0,0 0 0,1 0 0,-1 1 0,0-1 0,1 0 0,-1 0 0,1 0 0,-1 0 0,0-2 1,-5-14 0,0-1 1,1 0 0,1 0 0,1-1 0,1 1 0,0-1-1,1 1 1,3-31 0,-2 22-24,0 22-14,0 1-1,0 0 0,1-1 1,0 1-1,-1 0 0,1-1 1,1 1-1,-1 0 0,0 0 1,1 0-1,0 0 0,0 0 0,0 1 1,1-1-1,-1 0 0,1 1 1,0 0-1,0 0 0,0 0 1,0 0-1,0 0 0,1 0 1,6-3-1,4-1-823,1 1 1,0 0-1,0 1 0,0 1 1,19-3-1,19-6-6585,-30 6 686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0.331"/>
    </inkml:context>
    <inkml:brush xml:id="br0">
      <inkml:brushProperty name="width" value="0.025" units="cm"/>
      <inkml:brushProperty name="height" value="0.025" units="cm"/>
    </inkml:brush>
  </inkml:definitions>
  <inkml:trace contextRef="#ctx0" brushRef="#br0">84 260 7944,'0'0'11755,"16"62"-9802,-5-41-575,2 1-353,5-1-641,1-2-288,-5-2-32,6-3-96,-7-4-512,-3-4-545,-3-6-385,-3 0-480,-4-7-2113,0-12-3461</inkml:trace>
  <inkml:trace contextRef="#ctx0" brushRef="#br0" timeOffset="1">0 4 13933,'0'0'8488,"25"-4"-20916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0.853"/>
    </inkml:context>
    <inkml:brush xml:id="br0">
      <inkml:brushProperty name="width" value="0.025" units="cm"/>
      <inkml:brushProperty name="height" value="0.025" units="cm"/>
    </inkml:brush>
  </inkml:definitions>
  <inkml:trace contextRef="#ctx0" brushRef="#br0">1 0 10378,'0'0'16421,"9"9"-15749,23 29-383,40 64 0,-37-53-2986,-48-77-22655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1.184"/>
    </inkml:context>
    <inkml:brush xml:id="br0">
      <inkml:brushProperty name="width" value="0.025" units="cm"/>
      <inkml:brushProperty name="height" value="0.025" units="cm"/>
    </inkml:brush>
  </inkml:definitions>
  <inkml:trace contextRef="#ctx0" brushRef="#br0">1 39 13293,'0'0'9481,"19"-18"-9930,-4 12-1152,4-1-1346,-6-1-4100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1.548"/>
    </inkml:context>
    <inkml:brush xml:id="br0">
      <inkml:brushProperty name="width" value="0.025" units="cm"/>
      <inkml:brushProperty name="height" value="0.025" units="cm"/>
    </inkml:brush>
  </inkml:definitions>
  <inkml:trace contextRef="#ctx0" brushRef="#br0">1 110 9225,'0'0'17488,"46"-36"-17328,-24 19-128,-1-1-192,-1 4-608,-1 3-898,-4 5-1025,-1 1-1569,-9 3-2690</inkml:trace>
  <inkml:trace contextRef="#ctx0" brushRef="#br0" timeOffset="1">40 152 14157,'0'0'7912,"55"-14"-7528,-24 1-320,1-5-384,-3 0-1794,-4-1-3075,-2-1-4388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1.910"/>
    </inkml:context>
    <inkml:brush xml:id="br0">
      <inkml:brushProperty name="width" value="0.025" units="cm"/>
      <inkml:brushProperty name="height" value="0.025" units="cm"/>
    </inkml:brush>
  </inkml:definitions>
  <inkml:trace contextRef="#ctx0" brushRef="#br0">0 276 7719,'0'0'13538,"9"-3"-12619,-6 3-863,0-1 0,0 0 1,0 0-1,0 0 0,0-1 0,0 1 1,0-1-1,-1 0 0,1 0 1,-1 0-1,1 0 0,-1 0 1,1 0-1,-1 0 0,0-1 1,2-3-1,-1 0 24,0 0 0,0-1 0,-1 1-1,1 0 1,-2-1 0,1 0 0,-1 1 0,1-13 0,1-3 43,-2-1-1,-1 0 1,-1 1 0,0-1 0,-8-34 0,12 76-70,-1-8-2,-1 0 0,2 0-1,0 0 1,0 0 0,9 19-1,-8-23-61,0 0 0,1-1 0,0 1-1,0-1 1,6 6 0,-9-10-261,0-1 0,0 1 0,0-1 0,0 1 0,0-1 0,0 0 0,0 0 0,1 0 0,-1 0 0,0 0 0,1 0 0,3 0 0,0-1-3278,-4-5-2584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2.321"/>
    </inkml:context>
    <inkml:brush xml:id="br0">
      <inkml:brushProperty name="width" value="0.025" units="cm"/>
      <inkml:brushProperty name="height" value="0.025" units="cm"/>
    </inkml:brush>
  </inkml:definitions>
  <inkml:trace contextRef="#ctx0" brushRef="#br0">0 58 13933,'0'0'5830,"7"9"-4880,12 16-163,23 42 1,-40-64-777,0 0-1,0 0 1,-1 0 0,2 0 0,-1 0 0,0 0 0,0-1 0,1 1-1,0-1 1,-1 0 0,1 0 0,0 0 0,0 0 0,0 0-1,0-1 1,1 1 0,-1-1 0,5 1 0,-5-1 1,-1-1-1,1-1 1,-1 1 0,0 0-1,1-1 1,-1 1 0,1-1 0,-1 1-1,0-1 1,0 0 0,1 0-1,-1 0 1,0-1 0,0 1-1,0 0 1,0-1 0,0 1 0,0-1-1,-1 0 1,1 0 0,-1 1-1,1-1 1,-1 0 0,1 0-1,-1-1 1,0 1 0,1-2 0,4-9-25,-1 0 1,0-1 0,-1 1 0,0-1 0,-1 0 0,-1 0 0,2-18 0,0-2-4,-4 34 17,0 0-1,0 0 0,0 0 0,0-1 0,0 1 0,0 0 0,-1 0 0,1 0 0,0-1 0,0 1 0,1 0 0,-1 0 0,0 0 0,0-1 0,0 1 0,0 0 0,0 0 0,0 0 0,0 0 0,0-1 0,0 1 0,0 0 0,0 0 0,0 0 0,1 0 0,-1-1 0,0 1 0,0 0 0,0 0 0,0 0 0,0 0 0,1 0 0,-1 0 0,0-1 0,0 1 0,0 0 0,1 0 0,-1 0 0,0 0 0,0 0 0,0 0 0,1 0 0,-1 0 0,0 0 0,0 0 0,0 0 0,1 0 1,-1 0-1,9 11 4,7 24 18,-14-30-12,0 0-229,4 10 421,2 0 0,-1 0 1,15 20-1,-18-31-391,-1 0 0,1 0 0,0-1 1,0 1-1,0-1 0,6 5 0,-7-6-384,1-1 1,-1 1-1,0-1 1,0 0-1,1 1 0,-1-2 1,1 1-1,-1 0 0,1-1 1,5 1-1,12-1-8192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2.822"/>
    </inkml:context>
    <inkml:brush xml:id="br0">
      <inkml:brushProperty name="width" value="0.025" units="cm"/>
      <inkml:brushProperty name="height" value="0.025" units="cm"/>
    </inkml:brush>
  </inkml:definitions>
  <inkml:trace contextRef="#ctx0" brushRef="#br0">1 210 17136,'0'0'5990,"44"-8"-4517,-5-9-159,10-5-482,2-4-575,3-1-193,-6-1-32,-1 4-32,-10 3-257,-12 4-960,-7 5-1377,-9 5-1154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3.168"/>
    </inkml:context>
    <inkml:brush xml:id="br0">
      <inkml:brushProperty name="width" value="0.025" units="cm"/>
      <inkml:brushProperty name="height" value="0.025" units="cm"/>
    </inkml:brush>
  </inkml:definitions>
  <inkml:trace contextRef="#ctx0" brushRef="#br0">0 177 15118,'0'0'6150,"61"-30"-4420,-20 7-321,0-1-704,7-2-609,-7 5-224,-1 2-1698,-12 2-1281,1 0-2915</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3.562"/>
    </inkml:context>
    <inkml:brush xml:id="br0">
      <inkml:brushProperty name="width" value="0.025" units="cm"/>
      <inkml:brushProperty name="height" value="0.025" units="cm"/>
    </inkml:brush>
  </inkml:definitions>
  <inkml:trace contextRef="#ctx0" brushRef="#br0">0 497 6118,'0'0'17643,"9"-8"-16143,5-5-1286,-1-1 0,-1-1 1,0 0-1,-1-1 0,0 0 0,-1 0 0,-1-1 0,7-19 0,-7 5-10,0 0-1,-2-1 0,5-57 0,-5-59-444,-6 167 249,1 1 1,1-1 0,1 0 0,0-1 0,2 1 0,8 20 0,55 105-77,-64-134-307,30 47-1974,-33-55 1351,0 1 0,0 0 0,0-1 0,1 0-1,0 1 1,-1-1 0,1 0 0,0 0 0,5 2 0,8-1-11264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4.226"/>
    </inkml:context>
    <inkml:brush xml:id="br0">
      <inkml:brushProperty name="width" value="0.025" units="cm"/>
      <inkml:brushProperty name="height" value="0.025" units="cm"/>
    </inkml:brush>
  </inkml:definitions>
  <inkml:trace contextRef="#ctx0" brushRef="#br0">1 43 10954,'0'0'11003,"9"-7"-9765,32-20-442,-40 26-773,0 0 1,0 0 0,0 1 0,-1-1 0,1 0-1,0 1 1,0-1 0,0 1 0,0-1-1,0 1 1,0 0 0,0-1 0,0 1 0,0 0-1,0-1 1,0 1 0,1 0 0,-1 0-1,0 0 1,0 0 0,0 0 0,0 0 0,0 1-1,0-1 1,0 0 0,0 0 0,0 1 0,0-1-1,0 1 1,0-1 0,0 1 0,0-1-1,0 1 1,0 0 0,0-1 0,-1 1 0,1 0-1,0 0 1,0-1 0,-1 1 0,1 0-1,0 0 1,-1 0 0,1 0 0,-1 0 0,1 0-1,-1 0 1,0 0 0,1 0 0,-1 0-1,0 0 1,0 0 0,0 2 0,1 2 60,-1 0 1,1-1 0,-1 1-1,-1 0 1,1 0-1,-1 0 1,1-1 0,-1 1-1,-3 6 1,-20 17 712,-2 2-585,31-29-355,0 0 0,0 0 1,0 0-1,0 0 1,1-1-1,-1 0 0,8-1 1,-10 1 17,-1 0 95,0 0 0,1 0-1,-1 0 1,1 0-1,-1 0 1,0 1-1,1-1 1,-1 1-1,0-1 1,1 1-1,-1 0 1,0 0-1,0 0 1,0 0 0,0 0-1,0 1 1,0-1-1,0 1 1,0-1-1,0 1 1,0 0-1,-1-1 1,1 1-1,-1 0 1,0 0-1,1 0 1,-1 0-1,0 0 1,0 1 0,0-1-1,-1 0 1,2 4-1,-2-3 75,0 1 1,0-1-1,0 0 0,0 0 0,-1 0 1,1 0-1,-1 0 0,0 0 1,0 0-1,0 0 0,0 0 0,-1 0 1,1 0-1,-1 0 0,1-1 0,-1 1 1,0-1-1,0 1 0,-1-1 1,1 0-1,0 0 0,-1 0 0,1 0 1,-5 3-1,-17 7 1609,-43 16 0,55-24-4375,7-2-3713,17-6-900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3.956"/>
    </inkml:context>
    <inkml:brush xml:id="br0">
      <inkml:brushProperty name="width" value="0.025" units="cm"/>
      <inkml:brushProperty name="height" value="0.025" units="cm"/>
    </inkml:brush>
  </inkml:definitions>
  <inkml:trace contextRef="#ctx0" brushRef="#br0">1 219 15182,'0'0'10763,"66"-33"-10443,-31 16-256,10-3-64,-6-3 0,1-1-128,-8-2-545,-7 5-544,-9 0-545,-4 4-256,-6 5-704,-6 7-1891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4.335"/>
    </inkml:context>
    <inkml:brush xml:id="br0">
      <inkml:brushProperty name="width" value="0.025" units="cm"/>
      <inkml:brushProperty name="height" value="0.025" units="cm"/>
    </inkml:brush>
  </inkml:definitions>
  <inkml:trace contextRef="#ctx0" brushRef="#br0">1 170 12300,'0'0'10474,"50"21"-9321,-16-34-641,5-6-384,0 1-64,-1-4 0,-1 0-576,-3-1-1250,-2 0-1249,-3-2-2530,0 0-3139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4.667"/>
    </inkml:context>
    <inkml:brush xml:id="br0">
      <inkml:brushProperty name="width" value="0.025" units="cm"/>
      <inkml:brushProperty name="height" value="0.025" units="cm"/>
    </inkml:brush>
  </inkml:definitions>
  <inkml:trace contextRef="#ctx0" brushRef="#br0">0 359 4292,'0'0'22581,"9"-3"-21561,-2-1-968,1 0 1,-1 0-1,0 0 0,-1-1 1,1 0-1,-1-1 0,0 1 1,0-1-1,0 0 0,-1-1 1,0 1-1,0-1 0,-1 0 0,5-11 1,-3 5-64,0 0-1,0 0 1,-2-1 0,0 0 0,0 0-1,-1 0 1,1-14 0,1-104-914,-5 126 867,-5 73-465,3-53 530,1 1-1,0-1 1,1 0 0,0 1-1,1-1 1,1 1-1,5 21 1,-4-26-266,1 1 1,0-1-1,1 0 0,6 11 1,-10-19-227,1 1 1,-1-1 0,1 1 0,0-1 0,0 0 0,0 1 0,0-1 0,1 0 0,-1-1-1,1 1 1,-1 0 0,1-1 0,-1 1 0,1-1 0,0 0 0,0 0 0,0 0 0,0 0-1,5 1 1,14-2-5650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5.042"/>
    </inkml:context>
    <inkml:brush xml:id="br0">
      <inkml:brushProperty name="width" value="0.025" units="cm"/>
      <inkml:brushProperty name="height" value="0.025" units="cm"/>
    </inkml:brush>
  </inkml:definitions>
  <inkml:trace contextRef="#ctx0" brushRef="#br0">83 41 14862,'0'0'2456,"-9"3"-534,8-3-1904,-3 1 115,1-1 1,-1 2 0,1-1-1,0 0 1,-1 0-1,1 1 1,0 0-1,0 0 1,0 0 0,0 0-1,0 0 1,0 1-1,1-1 1,-1 1 0,1 0-1,-1-1 1,1 1-1,0 0 1,0 0-1,1 1 1,-1-1 0,1 0-1,-1 1 1,0 3-1,0 1-18,0-1-1,1 0 1,0 1-1,0-1 1,1 1-1,0-1 1,1 1-1,-1-1 1,1 0-1,0 1 1,1-1-1,0 0 1,0 1-1,5 9 0,-4-13-101,-1 0-1,1 0 0,0 0 0,0-1 1,0 1-1,0-1 0,0 1 0,1-1 1,0-1-1,0 1 0,-1 0 0,2-1 1,-1 0-1,0 0 0,0 0 0,1 0 1,-1-1-1,1 1 0,-1-1 0,1 0 1,-1-1-1,1 1 0,0-1 0,5 0 1,-4 0 48,0-1 0,0 0 0,0 0 0,0 0 0,-1-1 0,1 1 0,0-1 0,-1-1 0,0 1 0,1-1 0,-1 0 1,0 0-1,0-1 0,-1 1 0,1-1 0,-1 0 0,1 0 0,-1-1 0,-1 1 0,1-1 0,-1 0 0,4-5 0,-3 3-19,-1 0 0,1-1 1,-1 1-1,-1-1 0,1 1 0,-1-1 0,0 0 0,-1 0 0,0 0 0,0 0 0,-1 0 0,0 0 0,0 0 0,-1 0 0,0 0 0,-3-10 0,3 14-65,-1 0 0,1 0 0,-1 0 1,0 0-1,0 1 0,0-1 0,-1 1 0,1 0 0,-1-1 0,0 1 1,0 0-1,0 1 0,0-1 0,0 0 0,-1 1 0,1 0 1,-1 0-1,0 0 0,1 0 0,-1 0 0,0 1 0,0 0 0,0 0 1,0 0-1,0 0 0,-9 0 0,10 1-153,0 0 1,-1 0-1,1 0 1,0 1-1,-1-1 0,1 1 1,0 0-1,0 0 0,0 0 1,-1 0-1,1 1 1,0-1-1,1 1 0,-1 0 1,0 0-1,0 0 0,1 0 1,-1 0-1,1 0 1,0 1-1,0-1 0,0 1 1,0 0-1,0-1 0,0 1 1,1 0-1,-1 0 1,1 0-1,0 0 0,0 1 1,0-1-1,0 0 0,1 0 1,-1 4-1,1-6-29,-1 2-473,1-1 0,0 1 0,-1-1 1,1 1-1,0-1 0,0 0 0,1 1 1,-1-1-1,0 1 0,1-1 0,1 4 1,11 4-4971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5.407"/>
    </inkml:context>
    <inkml:brush xml:id="br0">
      <inkml:brushProperty name="width" value="0.025" units="cm"/>
      <inkml:brushProperty name="height" value="0.025" units="cm"/>
    </inkml:brush>
  </inkml:definitions>
  <inkml:trace contextRef="#ctx0" brushRef="#br0">191 65 16560,'0'0'2808,"-12"-5"-929,7 3-1804,-3-1 200,0 0 0,0 1 1,0 0-1,0 0 1,-16-1-1,20 3-156,0 0 0,1 0 0,-1 1-1,0-1 1,1 1 0,-1 0 0,0 0 0,1 0 0,-1 1 0,1-1 0,0 1 0,-1 0 0,1 0 0,0 0-1,0 0 1,0 1 0,0-1 0,1 1 0,-5 4 0,3-1-30,0-1-1,0 1 1,0 0 0,1 0 0,-1 0-1,1 0 1,1 1 0,-1-1 0,1 1-1,1 0 1,-1 0 0,1-1-1,0 1 1,0 0 0,1 14 0,1-18-79,-1 1 1,1 0 0,0 0-1,0-1 1,1 1 0,-1 0-1,1-1 1,-1 1 0,1-1 0,0 0-1,1 0 1,-1 1 0,0-1-1,1-1 1,0 1 0,-1 0-1,1-1 1,0 1 0,1-1-1,-1 0 1,0 0 0,1 0-1,-1 0 1,1-1 0,-1 0 0,1 1-1,0-1 1,-1 0 0,7 0-1,-1 1 18,-1-1-1,0 0 0,1 0 1,-1-1-1,0 0 1,1-1-1,-1 0 0,1 0 1,-1-1-1,0 0 0,0 0 1,0-1-1,0 0 0,0 0 1,-1-1-1,1 0 1,7-6-1,-9 6-8,-1-1 0,1-1 0,-1 1-1,-1-1 1,1 0 0,-1 0 0,0 0 0,0-1 0,-1 1 0,1-1 0,-1 0-1,-1 0 1,0 0 0,0 0 0,0 0 0,-1-1 0,0 1 0,0-1 0,-1-11-1,0 15-61,-1 0 0,1 0 0,-1 0-1,0 0 1,0 0 0,0 0 0,-1 1-1,1-1 1,-1 0 0,0 1-1,0-1 1,0 1 0,0 0 0,-1-1-1,0 1 1,1 0 0,-1 1 0,0-1-1,0 0 1,-6-3 0,4 3-311,-1 0 0,1 0 0,0 1 1,-1-1-1,1 1 0,-1 1 0,0-1 1,1 1-1,-1 0 0,0 0 0,0 0 0,0 1 1,-10 1-1,15-1 28,0 0 0,0 0 0,0 0-1,-1 1 1,1-1 0,0 0 0,0 1 0,0-1 0,0 1 0,0-1 0,0 1-1,0 0 1,0-1 0,1 1 0,-1 0 0,0 0 0,0 0 0,0-1 0,1 1-1,-1 0 1,0 2 0,-4 8-5087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5.741"/>
    </inkml:context>
    <inkml:brush xml:id="br0">
      <inkml:brushProperty name="width" value="0.025" units="cm"/>
      <inkml:brushProperty name="height" value="0.025" units="cm"/>
    </inkml:brush>
  </inkml:definitions>
  <inkml:trace contextRef="#ctx0" brushRef="#br0">108 1 15791,'0'0'8237,"-8"10"-6913,-2 3-959,0 1 1,1 0-1,1 0 0,0 1 0,1 0 1,-7 22-1,4-4-241,3 1 0,0 0 0,-2 52 0,9-4-3716,4-73 1574,-3-19-10111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6.136"/>
    </inkml:context>
    <inkml:brush xml:id="br0">
      <inkml:brushProperty name="width" value="0.025" units="cm"/>
      <inkml:brushProperty name="height" value="0.025" units="cm"/>
    </inkml:brush>
  </inkml:definitions>
  <inkml:trace contextRef="#ctx0" brushRef="#br0">62 1 9129,'0'0'9769,"-10"4"-9305,7-3-427,1 0 2,-1 0 0,0-1 0,1 2 0,-1-1 0,1 0 0,-1 0 0,1 1 0,0 0 0,-1-1 0,1 1 0,0 0 0,0 0 0,0 0 0,1 0 0,-1 0 0,0 1 0,1-1 0,0 0 0,-1 1 0,1-1 0,0 1 0,0-1 0,0 1 0,1 0 0,-1-1 0,0 1 0,1 0 0,0 0 0,0 4 0,-1-3 28,1-1 0,0 1 0,0 0 0,1 0 1,-1 0-1,1-1 0,0 1 0,0 0 0,0-1 1,0 1-1,0 0 0,1-1 0,0 0 0,0 1 0,0-1 1,0 0-1,0 0 0,0 0 0,1 0 0,0 0 0,0-1 1,-1 1-1,1-1 0,1 0 0,-1 0 0,0 0 1,0 0-1,1 0 0,-1-1 0,1 1 0,0-1 0,-1 0 1,1 0-1,0-1 0,5 1 0,-3 0-13,-1 0 0,1-1-1,0 1 1,0-2 0,0 1 0,0 0 0,-1-1-1,1 0 1,0-1 0,-1 1 0,1-1-1,-1 0 1,1 0 0,7-5 0,-10 5 24,-1 0 1,1-1-1,0 1 0,-1-1 1,0 0-1,1 1 0,-1-1 1,0 0-1,0 0 0,-1 0 1,1-1-1,-1 1 0,1 0 1,-1-1-1,0 1 0,0-1 1,-1 1-1,1-1 0,-1 1 1,0-1-1,1 1 0,-2-1 1,1 1-1,-1-7 0,0 7-62,0 0 1,0 0-1,0 0 0,-1 0 0,1 0 0,-1 0 0,1 1 0,-1-1 0,0 0 0,0 1 0,0 0 0,-1-1 1,1 1-1,0 0 0,-1 0 0,0 0 0,1 0 0,-1 1 0,0-1 0,0 1 0,0 0 0,0-1 0,0 1 1,0 1-1,0-1 0,-5 0 0,4 0-70,0 0 0,0 0 1,-1 1-1,1-1 0,0 1 0,0 0 1,0 1-1,-1-1 0,1 1 0,0 0 1,0 0-1,0 0 0,0 0 0,0 1 1,0-1-1,1 1 0,-1 0 1,0 0-1,1 1 0,-4 2 0,2 1-225,1 0-1,1-1 1,-1 2-1,1-1 1,0 0-1,0 1 1,1-1-1,0 1 1,0 0-1,1 0 1,-1 8-1,1-9-515,0 0-1,1-1 0,0 1 0,0 0 0,1 0 0,0 0 0,0-1 1,2 9-1,14 11-6027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6.484"/>
    </inkml:context>
    <inkml:brush xml:id="br0">
      <inkml:brushProperty name="width" value="0.025" units="cm"/>
      <inkml:brushProperty name="height" value="0.025" units="cm"/>
    </inkml:brush>
  </inkml:definitions>
  <inkml:trace contextRef="#ctx0" brushRef="#br0">99 1 17681,'0'0'4126,"-8"1"-3336,4-1-702,-1 1-1,1 0 0,0 0 0,0 0 0,0 1 0,0-1 0,0 1 0,0 0 1,0 0-1,1 0 0,-1 1 0,1-1 0,-1 1 0,1 0 0,0 0 1,0 0-1,0 0 0,0 0 0,1 1 0,0-1 0,-1 1 0,1 0 1,0 0-1,1 0 0,-1 0 0,1 0 0,0 0 0,0 0 0,0 0 0,0 5 1,0-6-52,1 0 1,0 0-1,0 0 1,0 0-1,0 0 0,1 0 1,-1-1-1,1 1 1,0 0-1,-1 0 1,1-1-1,1 1 1,-1 0-1,0-1 1,1 1-1,-1-1 1,1 0-1,-1 1 1,1-1-1,4 4 1,-2-4-7,0 0 1,0 0-1,0 0 1,0 0 0,1-1-1,-1 0 1,0 0-1,1 0 1,-1 0 0,1-1-1,0 1 1,7-2-1,-8 2 4,0-1-1,0 0 0,0 0 1,0-1-1,0 1 1,0-1-1,0 0 0,-1 0 1,1 0-1,0 0 0,-1-1 1,1 0-1,-1 1 0,1-1 1,-1-1-1,0 1 1,0 0-1,0-1 0,0 1 1,0-1-1,0 0 0,-1 0 1,1 0-1,-1 0 0,0-1 1,0 1-1,0-1 1,-1 1-1,1-1 0,-1 0 1,0 1-1,0-1 0,0 0 1,0 0-1,-1 0 0,1 0 1,-1 0-1,0 0 1,-1-6-1,1 8-62,-1-1 1,0 1-1,1-1 1,-1 1-1,0 0 0,0 0 1,-1-1-1,1 1 1,0 0-1,-1 0 0,1 0 1,-1 0-1,0 0 0,1 1 1,-1-1-1,0 1 1,0-1-1,0 1 0,0-1 1,0 1-1,-1 0 1,1 0-1,0 0 0,-4-1 1,-1 0-778,1 1 0,0 0-1,-1 0 1,1 0 0,-1 0 0,1 1 0,-1 0 0,-8 2 0,0 2-4960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39.367"/>
    </inkml:context>
    <inkml:brush xml:id="br0">
      <inkml:brushProperty name="width" value="0.025" units="cm"/>
      <inkml:brushProperty name="height" value="0.025" units="cm"/>
    </inkml:brush>
  </inkml:definitions>
  <inkml:trace contextRef="#ctx0" brushRef="#br0">3 1 14990,'0'0'6529,"2"9"-5702,1 24-453,0 0-1,-3 1 0,-5 56 1,0 18-287,5-107-83,0 0-1,0 0 1,0 0 0,0 0 0,0 0 0,0 0 0,0 0 0,0 0-1,1 0 1,-1 0 0,0-1 0,0 1 0,1 0 0,-1 0 0,1 0-1,-1 0 1,1 0 0,-1 0 0,1-1 0,0 1 0,-1 0 0,1-1-1,0 1 1,-1 0 0,1-1 0,0 1 0,0-1 0,0 1 0,0-1-1,1 1 1,0 0 21,1-1 0,-1 0 0,1 0 0,-1 0 0,1 0-1,-1-1 1,1 1 0,-1-1 0,1 1 0,-1-1 0,4-2 0,4-1 42,0-1 0,0 0-1,-1-1 1,15-11 0,-3-5 46,-18 17-91,0 1 0,1 0-1,0 0 1,0 0 0,0 0-1,0 1 1,0-1 0,1 1-1,-1 0 1,1 0 0,0 1-1,0-1 1,6-1 0,-10 8 89,0 1 1,0-1-1,0 1 1,-1-1-1,0 0 1,0 1-1,-1 5 1,1-5 21,-1 13 79,-1 0 1,0-1 0,-6 19 0,4-18-187,0-1 0,1 1 0,0 19 0,3-36-99,0-1 0,0 1 0,0 0 0,1-1 0,-1 1 0,0-1 0,0 1-1,0-1 1,0 1 0,1-1 0,-1 1 0,0 0 0,0-1 0,1 1 0,-1-1 0,0 0-1,1 1 1,-1-1 0,1 1 0,-1-1 0,1 0 0,-1 1 0,1-1 0,-1 0 0,1 1-1,-1-1 1,1 0 0,-1 0 0,1 1 0,-1-1 0,1 0 0,-1 0 0,1 0 0,0 0 0,-1 0-1,1 0 1,-1 0 0,1 0 0,-1 0 0,1 0 0,0 0 0,-1 0 0,1 0 0,-1-1-1,1 1 1,-1 0 0,1 0 0,-1-1 0,1 1 0,-1 0 0,1-1 0,28-17-5628,-10-4-182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0.074"/>
    </inkml:context>
    <inkml:brush xml:id="br0">
      <inkml:brushProperty name="width" value="0.025" units="cm"/>
      <inkml:brushProperty name="height" value="0.025" units="cm"/>
    </inkml:brush>
  </inkml:definitions>
  <inkml:trace contextRef="#ctx0" brushRef="#br0">0 101 11819,'0'0'9289,"9"4"-7826,-4-2-1314,0 0 0,0 0 0,0 0 0,0-1 0,1 1-1,-1-1 1,0-1 0,1 1 0,-1-1 0,1 0 0,-1 0 0,1 0 0,-1-1 0,0 0 0,1 0 0,-1 0 0,0-1 0,0 0 0,0 0 0,9-5 0,-10 5-80,0 0 1,-1 0-1,1 0 1,-1 0-1,1 0 0,-1-1 1,0 0-1,0 0 1,0 0-1,-1 0 0,1 0 1,-1 0-1,0-1 1,1 1-1,-2-1 0,1 1 1,0-1-1,-1 0 1,1 0-1,-1 0 0,0 0 1,-1 0-1,1 0 1,0-7-1,-1 10-43,0 1 0,0-1 0,0 1 0,0-1 0,0 0 0,0 1 1,0-1-1,0 1 0,-1-1 0,1 1 0,0-1 0,0 1 0,0-1 0,-1 1 0,1-1 0,0 1 0,-1-1 0,1 1 0,0-1 1,-1 1-1,1 0 0,0-1 0,-1 1 0,1-1 0,-1 1 0,1 0 0,-1 0 0,1-1 0,-1 1 0,1 0 0,-1-1 1,-21 4 259,-17 19-297,32-15 1,0 0 0,0 1-1,0 0 1,1 1-1,0-1 1,1 1 0,0 0-1,1 1 1,-1-1 0,2 1-1,-1 0 1,2 0-1,-1 0 1,1 0 0,1 0-1,0 1 1,0 18-1,1-27 12,1 0-1,-1 0 0,1 0 1,-1 0-1,1 0 0,0 0 1,0-1-1,0 1 0,0 0 0,0-1 1,0 1-1,0 0 0,0-1 1,1 1-1,-1-1 0,1 0 1,-1 0-1,1 1 0,-1-1 0,1 0 1,0 0-1,0 0 0,-1-1 1,1 1-1,0 0 0,0-1 1,0 1-1,0-1 0,0 1 0,0-1 1,0 0-1,0 0 0,0 0 1,0 0-1,0 0 0,0-1 0,2 0 1,4 1 9,-1-1 0,1-1 0,0 0 0,-1 0 0,0 0 0,1-1 0,-1 0 0,11-6 0,-8 1 16,1 0 0,-2-1 0,1 0 0,-2 0 0,1-1 0,-1 0 0,0 0 0,-1-1 0,0 0 0,-1-1 0,-1 1 0,1-1 0,-2 0 0,6-20 0,-23 74-52,9-31 43,0 0 1,1 0 0,0 0-1,1 1 1,0-1-1,0 21 1,2-30-13,1 0 1,-1 0 0,1 1 0,-1-1 0,1 0 0,0 0 0,-1 0 0,1 0 0,0 0 0,1 0-1,-1 0 1,0 0 0,0 0 0,1 0 0,-1 0 0,3 1 0,-1-1 1,0 0 0,1 0 0,-1 0 0,0-1 0,1 1 0,-1-1 0,1 0 0,0 0 0,-1 0 0,1 0 0,0-1 0,7 1 0,-6-1 1,1 0 0,0 0 0,0 0 1,-1-1-1,1 0 0,0 0 0,-1 0 0,1-1 1,-1 0-1,0 0 0,1 0 0,-1-1 0,0 0 0,0 1 1,5-6-1,-4 2 9,0 0 0,0 0 1,0 0-1,-1-1 1,0 0-1,-1 0 0,0-1 1,0 1-1,5-15 0,-6 14 4,2-2 7,-1 0 0,0 0 1,-1 0-1,-1-1 0,1 0 1,0-20-1,-22 47 95,15-11-107,1-1 1,0 0-1,0 1 1,1 0-1,-1 0 0,1 0 1,0 0-1,0 0 1,1 0-1,0 0 1,0 1-1,0-1 1,0 7-1,1-10-12,0 0 0,0 1 0,1-1 0,-1 0 0,1 0 0,-1 1 0,1-1 0,0 0 0,0 0 0,0 0 0,0 0 0,1 0 0,-1 0 0,0 0 0,1-1 0,-1 1 0,1 0 0,0-1 0,-1 1 1,1-1-1,0 1 0,0-1 0,0 0 0,0 0 0,0 0 0,0 0 0,1 0 0,-1-1 0,0 1 0,0 0 0,0-1 0,4 0 0,-3 1-481,36 2 1842,-25-10-4203,-9-11-9071,-5 10 5423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4.572"/>
    </inkml:context>
    <inkml:brush xml:id="br0">
      <inkml:brushProperty name="width" value="0.025" units="cm"/>
      <inkml:brushProperty name="height" value="0.025" units="cm"/>
    </inkml:brush>
  </inkml:definitions>
  <inkml:trace contextRef="#ctx0" brushRef="#br0">242 0 18417,'0'0'6951,"-21"58"-6855,3-28-32,-4 2 0,-6 2-32,5-4-32,-4 0-160,4-3-448,-1-5-33,3-8-961,8-9-1601,3-5-2946,-1-2-5286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0.673"/>
    </inkml:context>
    <inkml:brush xml:id="br0">
      <inkml:brushProperty name="width" value="0.025" units="cm"/>
      <inkml:brushProperty name="height" value="0.025" units="cm"/>
    </inkml:brush>
  </inkml:definitions>
  <inkml:trace contextRef="#ctx0" brushRef="#br0">44 1 18193,'0'0'9027,"-1"10"-8749,-17 118 732,8-68-471,-4 99-1,14-149-540,1 23 47,-1-33-47,0 1-1,1 0 1,-1 0-1,0 0 0,0 0 1,1-1-1,-1 1 1,0 0-1,1 0 0,-1-1 1,1 1-1,-1 0 1,1-1-1,-1 1 0,1 0 1,-1-1-1,1 1 1,0-1-1,-1 1 0,1-1 1,0 1-1,-1-1 1,1 1-1,0-1 0,0 0 1,0 1-1,-1-1 1,1 0-1,0 0 0,0 0 1,0 0-1,1 0 1,-2 0-44,1 0 1,0-1 0,0 1 0,-1-1 0,1 1 0,0-1 0,0 0 0,-1 1-1,1-1 1,-1 0 0,1 1 0,0-1 0,-1 0 0,0 0 0,1 0 0,-1 1-1,1-1 1,-1 0 0,0 0 0,0 0 0,1 0 0,-1 0 0,0 0 0,0 0-1,0 0 1,0 1 0,0-3 0,1-34-1158,-1 32 984,-5-104-3058,5 112 3324,0-1 0,0 0 0,0 0 0,1 0 0,-1 0 0,1 0 0,0 0 0,-1 1 0,1-1 0,0-1 0,0 1 0,0 0 0,0 0 1,1 0-1,-1 0 0,1-1 0,-1 1 0,1-1 0,-1 1 0,3 1 0,0 0 33,1-1-1,-1 1 1,1-1 0,0 0-1,0 0 1,0 0 0,0-1-1,7 2 1,1-2 113,0 1 1,1-2-1,-1 1 0,0-2 1,0 0-1,19-4 1,-28 4-97,1 0 1,-1-1-1,0 0 1,1 0 0,-1 0-1,0 0 1,0 0 0,-1-1-1,1 0 1,-1 0 0,1 0-1,-1 0 1,0-1 0,0 1-1,0-1 1,0 0-1,-1 0 1,0 0 0,1 0-1,-2 0 1,1 0 0,0 0-1,-1-1 1,0 1 0,0-1-1,0 1 1,0-1 0,-1 0-1,0 1 1,0-7-1,0 11-91,0-1-1,0 0 1,0 1-1,0-1 1,-1 1-1,1-1 0,0 1 1,0-1-1,0 1 1,-1-1-1,1 1 0,0-1 1,0 1-1,-1 0 1,1-1-1,-1 1 1,1-1-1,0 1 0,-1 0 1,1-1-1,-1 1 1,1 0-1,-1-1 1,1 1-1,0 0 0,-1 0 1,0 0-1,1-1 1,-1 1-1,1 0 0,-1 0 1,0 0-1,-23 3-22,-17 18-134,35-17 152,1 1 0,0 0 1,0 1-1,1-1 0,-1 1 0,1 0 0,1 0 0,-1 1 0,1-1 1,0 1-1,-2 7 0,4-11-24,0 0 0,0 1 0,1-1 0,-1 0 0,1 1 0,0-1 1,0 1-1,0-1 0,1 1 0,-1-1 0,1 0 0,0 1 0,0-1 0,0 0 0,0 1 0,0-1 0,1 0 1,-1 0-1,1 0 0,0 0 0,0-1 0,0 1 0,0 0 0,1-1 0,3 4 0,1 0-463,2 0-1,-1 0 1,1-1-1,0 0 1,13 6-1,29 3-5375,1-10-4073</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1.753"/>
    </inkml:context>
    <inkml:brush xml:id="br0">
      <inkml:brushProperty name="width" value="0.025" units="cm"/>
      <inkml:brushProperty name="height" value="0.025" units="cm"/>
    </inkml:brush>
  </inkml:definitions>
  <inkml:trace contextRef="#ctx0" brushRef="#br0">171 82 14286,'0'0'1393,"-2"-10"577,1 5-1640,0 0 0,0-1 0,-1 1 0,1 0 0,-1 0 0,-1 0 1,-4-9-1,6 12-255,-1 1 1,1-1-1,-1 0 0,0 1 1,0-1-1,1 1 0,-1 0 1,0-1-1,0 1 1,0 0-1,-1 0 0,1 0 1,0 1-1,0-1 1,0 0-1,-1 1 0,1-1 1,0 1-1,-1 0 0,1 0 1,0 0-1,-1 0 1,1 0-1,0 1 0,-1-1 1,-3 2-1,2-1-75,-1 2 1,0-1-1,1 0 0,-1 1 0,1 0 1,-1 0-1,1 0 0,0 0 0,1 1 1,-1 0-1,0-1 0,1 1 0,0 1 1,0-1-1,0 0 0,-4 10 0,4-9 5,0 1 0,1 0-1,-1 0 1,1 0 0,0 0-1,1 0 1,-1 1 0,1-1-1,1 0 1,-1 1 0,1-1-1,0 1 1,1 9 0,0-14 1,1-1 0,-1 1 0,0 0 1,0-1-1,1 1 0,-1-1 0,0 0 0,1 1 1,-1-1-1,1 0 0,0 0 0,-1 0 1,1 0-1,0 0 0,0-1 0,0 1 1,0 0-1,0-1 0,-1 1 0,1-1 1,0 0-1,0 1 0,0-1 0,0 0 1,0 0-1,0-1 0,3 1 0,4-1 41,0 1-1,-1-1 0,1-1 0,14-3 0,-1-7 23,-20 10-66,1 0-1,-1 0 0,1 0 1,0 1-1,-1-1 0,1 1 1,0 0-1,0 0 1,0 0-1,0 0 0,0 0 1,0 1-1,0-1 0,0 1 1,4 0-1,-6 3-32,1-1 1,0 1-1,-1 1 0,0-1 1,0 0-1,0 0 0,0 0 1,0 1-1,-1-1 0,0 0 1,1 6-1,0 2 7,5 37 75,-2 1 0,-1 0 0,-6 60 0,-6-55 767,8-51-718,1 0 0,-1 0 1,0 0-1,0 0 0,0 0 1,-1 0-1,1-1 0,-1 1 1,1 0-1,-1-1 0,0 1 1,0-1-1,0 0 0,0 1 1,-3 1-1,5-4-79,-1-1 0,1 1 1,-1 0-1,1 0 0,0 0 0,-1-1 1,1 1-1,0 0 0,-1 0 0,1-1 1,-1 1-1,1 0 0,0 0 1,0-1-1,-1 1 0,1-1 0,0 1 1,0 0-1,-1-1 0,1 1 0,0 0 1,0-1-1,0 1 0,0-1 0,-1 1 1,1-1-1,0 1 0,0-1 0,0 1 1,0 0-1,0-1 0,0 1 1,0-1-1,1 0 0,-4-23 186,3 21-170,-5-55 37,5-117-1,0 171-85,1 1 0,0-1 0,0 1 0,0 0-1,0-1 1,1 1 0,0 0 0,-1 0 0,1 0 0,0 0-1,0 0 1,1 1 0,-1-1 0,0 0 0,1 1 0,0 0-1,-1 0 1,1 0 0,0 0 0,0 0 0,0 0 0,5-1-1,9-4-28,0 1-1,1 0 0,22-3 0,-8 1 40,-22 6-21,58-20-363,-63 20 390,0 0 1,0-1-1,0 1 1,-1-1-1,1 0 0,-1 0 1,0 0-1,0-1 1,0 1-1,6-9 1,-9 11 31,0 0 1,-1 0 0,1 0-1,0 0 1,-1 0 0,1 0 0,-1 0-1,1 0 1,-1-1 0,0 1 0,1 0-1,-1 0 1,0-1 0,0 1-1,0 0 1,0 0 0,0-1 0,0 1-1,0 0 1,0-1 0,0 1 0,-1 0-1,1 0 1,0 0 0,-1-1-1,1 1 1,-1 0 0,0-1 0,-2-1 3,1 1 0,0 0 1,0 0-1,-1 1 0,1-1 1,-1 0-1,1 1 0,-1-1 0,0 1 1,1 0-1,-6-2 0,-1 1-8,-1-1 0,1 2 0,-1-1 0,1 1 0,-1 0 0,-17 2 0,23 1-56,0-1 1,0 1-1,1 1 0,-1-1 1,0 0-1,1 1 0,-1 0 1,1 0-1,0 0 0,0 0 1,0 0-1,1 1 0,-1 0 1,1-1-1,0 1 0,0 0 1,0 0-1,0 0 1,-1 6-1,2-7-247,0 1 1,0-1-1,0 0 0,0 0 0,1 1 1,0-1-1,-1 0 0,1 1 1,1-1-1,-1 0 0,1 6 1,0-7-84,-1-1 0,1 1 0,0-1 0,-1 1 0,1-1 0,0 0 0,0 1 0,0-1 0,0 0 0,0 0 0,0 0 0,0 1 0,1-1 0,-1 0 0,0-1 0,1 1 0,-1 0 0,0 0 0,1-1 1,-1 1-1,1 0 0,-1-1 0,1 0 0,2 1 0,23 1-5023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2.148"/>
    </inkml:context>
    <inkml:brush xml:id="br0">
      <inkml:brushProperty name="width" value="0.025" units="cm"/>
      <inkml:brushProperty name="height" value="0.025" units="cm"/>
    </inkml:brush>
  </inkml:definitions>
  <inkml:trace contextRef="#ctx0" brushRef="#br0">85 4 17777,'0'0'5642,"-8"-1"-4344,4 0-1242,0 1 1,1-1-1,-1 1 1,0 0 0,0 0-1,1 0 1,-1 1-1,0-1 1,-3 2 0,5-2-55,1 1 0,0 0 0,-1 0 0,1 0 0,0 0 0,0 0 0,0 0 0,0 0 0,0 0 0,0 1 0,0-1 0,0 0 0,0 1 1,0-1-1,1 0 0,-1 1 0,0-1 0,1 1 0,0-1 0,-1 1 0,1 0 0,0-1 0,0 1 0,0-1 0,0 1 0,0-1 0,0 1 0,0 0 0,0-1 1,1 3-1,0-2-26,0 0 1,-1 0 0,1 1-1,0-1 1,1 0 0,-1 0 0,0 0-1,0 0 1,1 0 0,0-1-1,-1 1 1,1 0 0,0-1 0,0 1-1,-1-1 1,1 1 0,0-1-1,1 0 1,-1 0 0,0 0 0,0 0-1,3 1 1,57 16-579,-52-16 576,-6-1 25,5 1-12,-1 0 0,0 1 0,1-1 0,-1 2 0,10 4 1,-17-7 13,0-1-1,0 1 1,0 0 0,0 0 0,-1-1 0,1 1 0,0 0 0,0 0 0,0 0 0,-1 0 0,1 0 0,0 0-1,-1 0 1,1 0 0,-1 0 0,1 0 0,-1 0 0,0 1 0,1 0 0,-1 0 6,0 0 1,-1-1-1,1 1 0,-1 0 1,1-1-1,-1 1 0,1-1 1,-1 1-1,0-1 1,0 1-1,0-1 0,0 1 1,0-1-1,0 0 0,0 0 1,0 1-1,0-1 1,-2 1-1,-75 62 1783,71-59-1703,0-1-1,-1 1 0,1-1 0,-1-1 1,0 1-1,0-1 0,0-1 1,0 1-1,-15 1 0,22-4-143,0 0-1,0 0 1,0 0 0,1-1-1,-1 1 1,0 0-1,0 0 1,0-1 0,1 1-1,-1 0 1,0-1-1,1 1 1,-1-1 0,0 1-1,1-1 1,-1 1 0,0-1-1,1 0 1,-1 1-1,1-1 1,-1 0 0,1 1-1,-1-1 1,1 0-1,0 1 1,-1-1 0,1 0-1,0 0 1,0 0 0,-1 1-1,1-1 1,0 0-1,0 0 1,0 0 0,0 0-1,0 1 1,0-1-1,0 0 1,0 0 0,1 0-1,-1 0 1,0 1 0,1-2-1,9-39-3337,9 3-369,7-6-1937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2.798"/>
    </inkml:context>
    <inkml:brush xml:id="br0">
      <inkml:brushProperty name="width" value="0.025" units="cm"/>
      <inkml:brushProperty name="height" value="0.025" units="cm"/>
    </inkml:brush>
  </inkml:definitions>
  <inkml:trace contextRef="#ctx0" brushRef="#br0">15 0 12172,'0'0'11344,"0"12"-10095,-14 386 1847,14-377-3129,-1 39 204,3-53 88,2-36 150,-3-97-1383,-1 68-839,31 74 708,-20-10 1115,0 0 0,0 0-1,0-2 1,1 1-1,0-2 1,0 1-1,0-2 1,1 1-1,-1-2 1,0 0-1,1 0 1,-1-1-1,18-2 1,-28 1 51,0 1 0,0-1 0,0 1 0,0-1 0,0 0 0,0 0 0,0 0-1,0 0 1,0 0 0,-1-1 0,1 1 0,0-1 0,-1 1 0,1-1 0,-1 1 0,1-1 0,-1 0 0,0 0 0,0 0 0,0 1 0,0-1 0,0 0 0,0 0 0,0-1 0,-1 1 0,1 0-1,-1 0 1,0 0 0,1 0 0,-1 0 0,0-1 0,0 1 0,0 0 0,-1 0 0,0-4 0,1 6-64,0-1 1,0 0-1,-1 1 1,1-1-1,0 0 1,-1 1-1,1-1 1,-1 1-1,1-1 1,-1 1-1,1-1 1,-1 1-1,1-1 1,-1 1-1,1-1 1,-1 1-1,1-1 1,-1 1-1,0 0 1,1-1-1,-1 1 1,0 0-1,1 0 1,-1 0-1,0-1 1,0 1-1,1 0 1,-1 0-1,0 0 1,1 0-1,-1 0 0,0 0 1,0 0-1,1 1 1,-1-1-1,0 0 1,1 0-1,-1 0 1,0 1-1,1-1 1,-1 0-1,0 1 1,1-1-1,-1 1 1,1-1-1,-1 1 1,-28 21-254,26-18 276,0 1-1,0 0 0,1 0 0,-1 0 0,1 0 1,0 1-1,1-1 0,-1 0 0,-1 11 1,3-15-9,0 1 1,0-1 0,0 1 0,0-1 0,1 1 0,-1 0 0,0-1 0,1 1 0,-1-1 0,1 0 0,-1 1-1,1-1 1,0 1 0,0-1 0,-1 0 0,1 1 0,0-1 0,0 0 0,0 0 0,0 0 0,0 0 0,1 0-1,-1 0 1,0 0 0,0 0 0,1 0 0,-1-1 0,1 1 0,-1 0 0,1-1 0,-1 1 0,0-1 0,1 0-1,0 1 1,-1-1 0,1 0 0,-1 0 0,4 0 0,12 0 36,1-1 0,-1 0 0,0-1 0,0-1 0,0-1 0,0 0 0,0-1 0,17-9 0,16-3 27,-50 17-43,1 0-1,0 0 0,-1-1 1,1 1-1,0 0 1,-1 0-1,1 0 1,0 0-1,-1 0 1,1 0-1,0 0 0,0 0 1,-1 0-1,1 0 1,0 0-1,-1 1 1,1-1-1,0 0 1,-1 0-1,1 1 0,-1-1 1,1 0-1,0 1 1,-1-1-1,1 1 1,-1-1-1,1 1 1,0 0-1,16 8 504,4-9-391,-1-1 0,0 0 0,27-6 0,42-3-1398,-88 11 1224,0-1 0,0 0 0,-1 1 0,1-1 0,0 1 0,0-1 0,-1 1 0,1-1 0,-1 1 0,1-1 0,0 1 0,-1-1 0,1 1 0,-1 0 0,1 0 0,-1-1 0,0 1 0,1 0 0,-1-1 0,0 1 0,1 0 0,-1 0 0,0 0 0,0-1 0,0 1 0,0 0 0,0 0 0,0 1 0,2 25-5063,-2-18-598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3.733"/>
    </inkml:context>
    <inkml:brush xml:id="br0">
      <inkml:brushProperty name="width" value="0.025" units="cm"/>
      <inkml:brushProperty name="height" value="0.025" units="cm"/>
    </inkml:brush>
  </inkml:definitions>
  <inkml:trace contextRef="#ctx0" brushRef="#br0">164 7 17168,'-4'-1'121,"1"-1"1,-1 1-1,0 0 0,-1 1 0,1-1 0,0 0 1,0 1-1,0 0 0,0 0 0,0 0 0,0 1 0,-1 0 1,1-1-1,0 1 0,0 1 0,0-1 0,1 0 1,-1 1-1,0 0 0,0 0 0,1 0 0,-1 0 0,1 1 1,0-1-1,0 1 0,0 0 0,0 0 0,0 0 1,-4 6-1,3-3 42,-1 0 0,1 0 0,0 0 0,0 0 0,1 1 0,0-1 0,0 1 0,0 0-1,1 0 1,0 0 0,0 0 0,1 0 0,0 1 0,0-1 0,1 0 0,0 11 0,0-17-160,1-1-1,-1 1 0,0 0 0,0 0 1,1 0-1,-1-1 0,0 1 1,1 0-1,-1 0 0,1-1 0,-1 1 1,1 0-1,-1 0 0,1-1 1,0 1-1,-1-1 0,1 1 0,0-1 1,-1 1-1,1-1 0,0 1 1,0-1-1,-1 0 0,1 1 0,0-1 1,1 1-1,28-3 138,-23 0-100,0 0 0,0 0 1,0-1-1,0 0 0,11-7 0,31-39 17,-40 39-82,-1 1 0,1 0 0,19-15 1,-28 61-393,-13 50 1894,-4-1 0,-38 112 0,47-170-895,8-28-566,0 1 0,-1 0 1,1-1-1,0 1 0,0 0 0,0-1 0,0 1 0,-1 0 1,1-1-1,0 1 0,-1-1 0,1 1 0,0-1 0,-1 1 1,1-1-1,-1 1 0,1-1 0,-1 1 0,1-1 0,-1 1 1,1-1-1,-1 0 0,0 1 0,1-1 0,-1 0 0,1 1 1,-1-1-1,0 0 0,1 0 0,-1 0 0,-1 0 0,-18-12 282,-16-38-183,32 44-143,-2-4-61,0 0 0,1 0 0,0-1 0,1 1 0,-5-19 0,8 26-2,0 1 0,0-1 0,1 0 0,-1 0 1,1 0-1,0 0 0,0 0 0,0 0 0,0 0 0,0 0 0,0 0 0,1 0 0,0 0 0,0 0 0,-1 0 0,2 0 0,-1 1 0,0-1 0,0 0 0,1 1 0,0-1 0,-1 1 0,1-1 1,0 1-1,0 0 0,3-3 0,69-35-5445,-42 24 438,10-5-5179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4.080"/>
    </inkml:context>
    <inkml:brush xml:id="br0">
      <inkml:brushProperty name="width" value="0.025" units="cm"/>
      <inkml:brushProperty name="height" value="0.025" units="cm"/>
    </inkml:brush>
  </inkml:definitions>
  <inkml:trace contextRef="#ctx0" brushRef="#br0">16 196 16143,'0'0'6198,"9"-4"-3587,5-4-2101,0-1 0,-1 0 0,1-1 0,20-20 1,-29 25-474,0 0 0,0 0 0,-1-1 0,1 1 0,-1-1 0,-1 0 0,1 0 0,-1-1 0,0 1 0,0-1 0,-1 1 1,0-1-1,0 0 0,0 0 0,0-9 0,-2 15-28,0 0 0,0 0 0,0 1 0,-1-1 0,1 0 0,0 0-1,-1 0 1,1 1 0,0-1 0,-1 0 0,1 0 0,-1 1 0,1-1 0,-1 0 0,1 1 0,-1-1 0,0 1 0,1-1 0,-1 1 0,0-1 0,1 1 0,-1-1 0,0 1-1,0-1 1,1 1 0,-1 0 0,0 0 0,0-1 0,0 1 0,0 0 0,1 0 0,-1 0 0,0 0 0,0 0 0,0 0 0,0 0 0,0 0 0,1 0 0,-1 1 0,0-1-1,0 0 1,0 0 0,1 1 0,-2 0 0,-3 0-16,1 0-1,0 0 1,-1 1-1,1 0 0,0 0 1,0 0-1,-6 4 1,1 4-17,-1-1 0,2 1 1,-1 1-1,1-1 1,1 1-1,0 1 1,1-1-1,0 1 1,0 0-1,2 1 0,-1-1 1,1 1-1,1 0 1,1 0-1,0 0 1,-1 14-1,3-25-102,1 0-1,-1 0 1,0 0-1,1-1 1,-1 1 0,1 0-1,-1 0 1,1 0-1,0-1 1,0 1-1,0-1 1,0 1-1,0 0 1,0-1 0,0 0-1,0 1 1,1-1-1,-1 0 1,0 1-1,1-1 1,-1 0-1,1 0 1,0 0 0,-1 0-1,1-1 1,0 1-1,-1 0 1,1-1-1,0 1 1,0-1-1,0 0 1,0 1 0,-1-1-1,4 0 1,3 0-919,0 1 0,0-2 0,0 1 0,0-1 0,0 0 0,0-1 0,9-3 0,22-13-6296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4.440"/>
    </inkml:context>
    <inkml:brush xml:id="br0">
      <inkml:brushProperty name="width" value="0.025" units="cm"/>
      <inkml:brushProperty name="height" value="0.025" units="cm"/>
    </inkml:brush>
  </inkml:definitions>
  <inkml:trace contextRef="#ctx0" brushRef="#br0">80 0 10122,'0'0'10810,"-8"6"-9972,-1 2-583,1-1 0,-1 2 1,1-1-1,-11 16 0,17-22-246,0 1 0,0-1 1,0 1-1,1-1 0,-1 1 0,1 0 0,0-1 1,0 1-1,0 0 0,0 0 0,0 0 0,0 0 1,1 0-1,0 0 0,-1 0 0,1 0 0,0 0 1,1 0-1,-1 0 0,0 0 0,1 0 0,0 0 1,-1-1-1,1 1 0,0 0 0,1 0 0,-1 0 1,3 3-1,-2-4-64,1 1 0,0-1 0,0 1 1,0-1-1,0 0 0,1-1 0,-1 1 0,0 0 1,1-1-1,-1 0 0,1 0 0,-1 0 0,1 0 1,0 0-1,5-1 0,64 2-389,-49-3 921,-33 4 2748,-10 9-2485,6-5-514,6-3-296,-40 14 507,16-13-3110,31-5 2547,0 0 0,-1 0 0,1 0 0,0 0 0,0 0 0,0-1 0,0 1 0,-1 0 0,1 0 0,0 0 0,0 0 0,0 0 0,-1 0 0,1 0 0,0-1 0,0 1 0,0 0 0,0 0 0,0 0 0,-1 0 0,1-1 0,0 1 0,0 0 0,0 0 0,0 0 0,0 0 0,0-1 0,0 1 0,0 0 0,0 0 0,0-1 0,0 1 0,0 0 0,0 0 0,0 0 0,0-1 0,0 1 0,0 0 0,0 0 0,0 0 0,0-1 0,0 1 0,0 0 0,0 0 0,1-3-1379,-1-15-5104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4.839"/>
    </inkml:context>
    <inkml:brush xml:id="br0">
      <inkml:brushProperty name="width" value="0.025" units="cm"/>
      <inkml:brushProperty name="height" value="0.025" units="cm"/>
    </inkml:brush>
  </inkml:definitions>
  <inkml:trace contextRef="#ctx0" brushRef="#br0">75 1 16143,'0'0'6641,"-1"11"-5920,-9 82 313,-2 2 1262,2 182 1,10-276-2281,0 0 0,0 1 0,0-1 0,0 0 0,1 0 0,-1 0 0,0 0 1,1 1-1,-1-1 0,1 0 0,-1 0 0,1 0 0,-1 0 0,1 0 1,0 0-1,-1 0 0,1 0 0,2 1 0,-3-2-3,0 0 0,1 0 0,-1 0 0,1 0 0,-1 0 0,1 0 0,-1 0 0,1 0 0,-1-1 0,1 1 0,-1 0 0,0 0 0,1 0 0,-1-1 0,1 1 0,-1 0 0,0 0 0,1-1 0,-1 1 0,0 0 0,1-1 0,-1 1 0,0 0 0,1-1 0,-1 1 0,0 0 0,0-1 0,0 1 0,1-1 1,-1 1-1,0-1 0,0 1 0,0 0 0,0-1 0,0 1 0,0-1 0,0 1 0,0-1 0,0 1 0,0-1 0,0 1 0,0-1 0,0 1 0,0-1 0,0 1 0,-1-1 0,2-13-65,0-1 1,-2 1-1,0-1 0,0 1 1,-1-1-1,-1 1 1,-1 0-1,0 0 0,0 1 1,-2-1-1,1 1 1,-2 0-1,0 0 0,-9-13 1,14 25-500,6 9 377,17 14 146,-13-18-346,1 0 1,0-1-1,0 0 0,0 0 1,0-1-1,0 0 0,1-1 1,14 1-1,42-4-8536,-43-2 475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5.347"/>
    </inkml:context>
    <inkml:brush xml:id="br0">
      <inkml:brushProperty name="width" value="0.025" units="cm"/>
      <inkml:brushProperty name="height" value="0.025" units="cm"/>
    </inkml:brush>
  </inkml:definitions>
  <inkml:trace contextRef="#ctx0" brushRef="#br0">0 133 13389,'0'0'10089,"9"1"-8466,1-1-1448,0 0 0,-1-1 0,1 0 0,-1-1 0,1 0 0,-1-1 0,0 1 0,0-2 0,14-6 0,-19 9-161,0-1 1,0-1-1,0 1 1,0-1-1,0 1 1,0-1-1,-1 0 1,1-1-1,-1 1 1,0 0-1,0-1 1,0 0-1,0 0 1,-1 0-1,1 0 1,-1 0-1,0 0 1,0-1-1,-1 1 1,0-1 0,1 1-1,-1-1 1,0-8-1,-1 12-13,1 1 0,-1-1 0,0 1 0,0-1 0,0 0 0,0 1 0,0-1 0,0 1 0,0-1 0,-1 1 0,1-1 0,0 1 0,0-1 0,0 0-1,0 1 1,-1-1 0,1 1 0,0-1 0,-1 1 0,1 0 0,0-1 0,-1 1 0,1-1 0,0 1 0,-1 0 0,1-1 0,-1 1 0,1 0 0,-1-1 0,1 1 0,-1 0 0,0-1 0,-19 8-116,-14 24-90,26-21 234,1 0-1,0 0 1,1 1 0,0 0 0,1 0-1,1 0 1,-1 1 0,2 0-1,-1 0 1,2 0 0,0 0 0,-1 20-1,3-31-25,0-1-1,0 1 1,0 0-1,0 0 1,1 0-1,-1 0 1,0 0-1,1-1 1,-1 1-1,1 0 1,-1 0-1,0-1 1,1 1-1,0 0 1,-1 0-1,1-1 0,-1 1 1,1-1-1,0 1 1,0-1-1,-1 1 1,1-1-1,0 1 1,0-1-1,1 1 1,29 3 84,-21-5-143,0 0 0,-1 0 0,1-1 0,11-4 0,-2-2-523,-1 0-1,33-22 1,25-12 107,-76 42 503,0 0-1,0 0 0,1 0 0,-1 0 1,0 0-1,0 0 0,1 0 1,-1 0-1,0 0 0,0 0 1,1 0-1,-1 0 0,0 0 0,1 0 1,-1 1-1,0-1 0,0 0 1,0 0-1,1 0 0,-1 0 1,0 0-1,0 1 0,0-1 1,1 0-1,-1 0 0,0 0 0,0 1 1,0-1-1,0 0 0,1 0 1,-1 0-1,0 1 0,0-1 1,0 0-1,0 0 0,0 1 0,0-1 1,0 1-1,4 18 648,-4 28-80,0-37-408,-1-9-181,1 0 1,0 1-1,0-1 0,0 0 1,0 0-1,0 0 0,0 0 1,1 0-1,-1 0 0,0 0 1,1 0-1,-1 0 0,0 0 1,1 0-1,-1 0 0,1 0 0,-1 0 1,1 0-1,0 0 0,-1 0 1,1 0-1,2 1 0,23 1 189,-17-3-156,0-1-129,1 0 0,-1-1 0,0 0-1,0 0 1,0-1 0,0-1 0,16-7 0,-16 6-25,-1 1 0,1 1 1,0 0-1,0 0 0,1 0 1,-1 1-1,19-1 0,-27 4 127,0 1 0,0 0 0,0-1 0,0 1 0,-1 0 0,1 0 0,0 0 0,-1 0 0,0-1 0,1 1 0,-1 0 0,0 0 0,0 0 0,0 0 0,0 4 0,-3 7-6517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6:07.369"/>
    </inkml:context>
    <inkml:brush xml:id="br0">
      <inkml:brushProperty name="width" value="0.025" units="cm"/>
      <inkml:brushProperty name="height" value="0.025" units="cm"/>
    </inkml:brush>
  </inkml:definitions>
  <inkml:trace contextRef="#ctx0" brushRef="#br0">1 39 5285,'0'0'5258,"8"-5"-5204,2 0-54,0 0 1,1 0-1,0 1 0,0 1 1,0 0-1,1 0 1,-1 1-1,1 0 1,-1 1-1,1 1 1,14 0-1,77 7-67,-1 3 0,190 46 0,-90-15 140,-50-17-28,176 2 0,153-20 88,-348-6-458,-91 0-2039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4.951"/>
    </inkml:context>
    <inkml:brush xml:id="br0">
      <inkml:brushProperty name="width" value="0.025" units="cm"/>
      <inkml:brushProperty name="height" value="0.025" units="cm"/>
    </inkml:brush>
  </inkml:definitions>
  <inkml:trace contextRef="#ctx0" brushRef="#br0">1 1 17104,'0'0'7079,"50"59"-6791,-27-40-128,2-2-64,-6-1-32,8-1-1377,-2 1-1602,-3-7-1953,-5 0-2627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6:08.347"/>
    </inkml:context>
    <inkml:brush xml:id="br0">
      <inkml:brushProperty name="width" value="0.025" units="cm"/>
      <inkml:brushProperty name="height" value="0.025" units="cm"/>
    </inkml:brush>
  </inkml:definitions>
  <inkml:trace contextRef="#ctx0" brushRef="#br0">137 0 3203,'-10'2'1708,"-2"1"-1335,-1-1 129,0 1 1,-1 0 0,1 1 0,0 0-1,1 1 1,-20 11 0,31-16-497,1 0 1,-1 1-1,1-1 0,0 1 1,-1-1-1,1 1 0,0-1 1,0 0-1,-1 1 0,1-1 1,0 1-1,0 0 0,0-1 0,0 1 1,0-1-1,0 1 0,-1-1 1,1 1-1,0-1 0,0 1 1,1-1-1,-1 1 0,0-1 1,0 1-1,0-1 0,0 1 1,0 0-1,1-1 0,-1 1 1,0-1-1,0 0 0,1 1 1,-1-1-1,0 1 0,1-1 0,-1 1 1,0-1-1,1 0 0,-1 1 1,1-1-1,-1 0 0,1 1 1,-1-1-1,1 0 0,-1 0 1,1 1-1,-1-1 0,1 0 1,0 0-1,30 14 107,-29-13-67,29 9 42,0-1 0,1-1 0,47 4 0,102 1 59,-133-11-101,558-1-63,-1-38 858,166-5 6,-455 43-824,-183 3-2988,-101-3-1711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08.983"/>
    </inkml:context>
    <inkml:brush xml:id="br0">
      <inkml:brushProperty name="width" value="0.025" units="cm"/>
      <inkml:brushProperty name="height" value="0.025" units="cm"/>
    </inkml:brush>
  </inkml:definitions>
  <inkml:trace contextRef="#ctx0" brushRef="#br0">261 73 5445,'0'0'6396,"4"-8"-3359,10-25-138,-14 32-2776,0 0 0,1 0 0,-1 0 0,0 0 0,0 1 1,0-1-1,0 0 0,0 0 0,0 0 0,0 0 0,-1 0 0,1 1 0,0-1 1,0 0-1,-1 0 0,1 0 0,0 1 0,-1-1 0,1 0 0,-1 0 0,1 1 1,-1-1-1,1 0 0,-1 1 0,1-1 0,-1 1 0,0-1 0,1 1 0,-1-1 1,0 1-1,0-1 0,1 1 0,-1-1 0,0 1 0,0 0 0,0 0 0,1-1 1,-1 1-1,0 0 0,-1 0 0,-36-5 1391,36 5-1323,-6 0-138,0 0 1,0 2-1,0-1 1,0 1-1,0 0 1,0 0 0,0 1-1,1 0 1,-1 0-1,1 1 1,0 0-1,0 0 1,0 1-1,1 0 1,0 0-1,0 1 1,0-1-1,0 1 1,1 0-1,0 1 1,-8 12-1,5-6-70,0 0 0,1 1 0,0 0-1,1 0 1,1 0 0,0 1 0,1 0-1,1 0 1,0 0 0,-2 29-1,5-42 15,0 1 0,0-1-1,0 0 1,0 0 0,1 0-1,-1 0 1,0 0-1,1 0 1,0 1 0,-1-1-1,1 0 1,0-1-1,0 1 1,0 0 0,0 0-1,1 0 1,-1 0-1,0-1 1,1 1 0,-1-1-1,1 1 1,2 1-1,-1-2 14,0 1-1,0-1 0,0 0 0,0 0 0,1-1 0,-1 1 0,0-1 0,0 1 1,1-1-1,-1 0 0,0 0 0,1-1 0,-1 1 0,5-2 0,1 0 74,1-1 0,-1-1-1,0 0 1,0 0 0,0-1 0,-1 0-1,0 0 1,0-1 0,0 0 0,-1 0-1,1-1 1,9-12 0,0-2 278,-1 0 0,0 0 0,17-35 0,-29 50-271,-1 0 0,-1 0 0,1 0 0,-1 0 0,0 0 0,0 0 0,-1-1 0,1 1 0,-1 0 0,-1-1 0,0 1 0,1-1 0,-2 1 0,-1-13 1,1 18-106,1 0 1,-1 0-1,1 0 1,-1 0-1,0 0 1,0 0-1,1 0 1,-1 0-1,0 0 1,0 1 0,0-1-1,0 0 1,0 1-1,0-1 1,0 1-1,0-1 1,0 1-1,0-1 1,-1 1 0,1 0-1,0 0 1,0-1-1,0 1 1,0 0-1,-1 0 1,1 0-1,0 0 1,0 0 0,0 1-1,0-1 1,-1 0-1,-1 1 1,1 0-114,0-1 0,0 1 0,0 0 0,-1 0 0,1 0 0,0 0 0,0 0 0,0 0 0,0 1 0,1-1 0,-1 1 0,0-1 0,1 1-1,-1 0 1,-1 2 0,-9 38-3572,11-38 2924,1 0 0,0-1 0,0 1 0,0 0 0,0 0 0,1-1-1,-1 1 1,1 0 0,2 6 0,9 5-4082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09.312"/>
    </inkml:context>
    <inkml:brush xml:id="br0">
      <inkml:brushProperty name="width" value="0.025" units="cm"/>
      <inkml:brushProperty name="height" value="0.025" units="cm"/>
    </inkml:brush>
  </inkml:definitions>
  <inkml:trace contextRef="#ctx0" brushRef="#br0">5 1 14606,'0'0'2786,"0"49"-800,0-13-96,-5 2-833,5 0-673,0-2-287,0-7-97,0-4-385,9-11-960,3-8-801,1-6-929,1-6-1601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09.700"/>
    </inkml:context>
    <inkml:brush xml:id="br0">
      <inkml:brushProperty name="width" value="0.025" units="cm"/>
      <inkml:brushProperty name="height" value="0.025" units="cm"/>
    </inkml:brush>
  </inkml:definitions>
  <inkml:trace contextRef="#ctx0" brushRef="#br0">97 35 14638,'0'0'2391,"-8"2"-362,4-1-1888,-1 0-1,1 0 1,0 0 0,-1 1-1,1-1 1,0 1-1,0 0 1,0 1 0,0-1-1,0 1 1,1-1 0,-1 1-1,1 0 1,0 0 0,0 1-1,0-1 1,0 1 0,0 0-1,1-1 1,-1 1-1,1 0 1,0 0 0,1 1-1,-1-1 1,1 0 0,-1 1-1,1-1 1,0 8 0,1-10-139,1 0 1,-1-1-1,1 1 1,-1 0-1,1-1 1,0 1 0,0-1-1,0 1 1,0-1-1,0 1 1,0-1-1,1 1 1,-1-1-1,0 0 1,1 0 0,-1 0-1,3 2 1,33 19 115,-23-13-74,-6-5-49,-1 1 0,0 1 1,0-1-1,-1 1 0,1 1 1,-1-1-1,-1 1 0,1 0 1,-1 0-1,0 1 0,-1-1 1,0 1-1,6 17 0,-8-21 15,-1 0-1,0 1 1,-1-1-1,1 1 0,-1-1 1,0 1-1,0 0 1,0-1-1,-1 1 1,0-1-1,1 1 1,-2-1-1,1 0 0,0 1 1,-1-1-1,0 0 1,0 0-1,0 0 1,0 0-1,-1 0 0,0-1 1,0 1-1,0-1 1,0 1-1,0-1 1,0 0-1,-1 0 0,-6 4 1,7-5 71,1 0 0,-1-1 0,0 1 1,0 0-1,1-1 0,-1 0 0,0 0 0,0 0 0,0 0 1,0 0-1,0 0 0,-1-1 0,1 1 0,0-1 0,0 0 0,0 0 1,0 0-1,0-1 0,-1 1 0,1-1 0,0 1 0,0-1 1,-4-2-1,5 2-58,1-1 1,-1 1-1,0-1 1,0 0-1,1 0 0,-1 0 1,1 0-1,-1 0 1,1 0-1,0 0 1,0 0-1,0-1 1,0 1-1,0 0 0,0-1 1,1 1-1,-1-1 1,1 1-1,0-1 1,0 1-1,0-1 1,0 1-1,0-1 0,0 1 1,1-1-1,-1 1 1,1 0-1,-1-1 1,1 1-1,1-3 0,1-2-25,0 0-1,0 1 0,1-1 1,0 1-1,0 0 0,0 0 0,1 0 1,0 0-1,7-6 0,59-47-50,-38 33 43,-25 19 22,12-8 257,-2-2 0,22-24 0,-36 37-210,-1 0 1,1 0-1,-1 0 1,0-1-1,-1 0 1,1 1-1,-1-1 1,0 0 0,0 0-1,0 0 1,-1-1-1,1 1 1,-1 0-1,-1-1 1,1 1-1,-1-9 1,0 12-9,-1 0 1,0 1-1,0-1 1,1 0 0,-1 1-1,0-1 1,0 1-1,0 0 1,0-1-1,-1 1 1,1 0-1,0 0 1,-1-1-1,1 1 1,0 0 0,-1 0-1,0 1 1,1-1-1,-1 0 1,1 0-1,-1 1 1,0-1-1,1 1 1,-1-1-1,0 1 1,-3 0-1,-53-4 38,52 4-69,-7 0-234,-1-1 313,0 1 0,-1 1 0,-16 3 0,29-4-200,0 0 1,0 1 0,0-1 0,0 0 0,0 1 0,0-1 0,0 1 0,1 0 0,-1 0 0,0 0-1,0 0 1,1 0 0,-1 0 0,0 0 0,1 0 0,0 1 0,-1-1 0,1 1 0,0-1 0,-1 1-1,1-1 1,0 1 0,0 0 0,0-1 0,0 1 0,1 0 0,-1 0 0,0 0 0,1 0 0,-1 0-1,1 2 1,0-3-81,0 0 0,0 0 0,1 0 0,-1 0 0,0-1 0,1 1 0,-1 0 0,0 0 0,1 0-1,-1 0 1,1-1 0,-1 1 0,1 0 0,0 0 0,-1-1 0,1 1 0,0-1 0,0 1 0,-1 0 0,1-1 0,0 0-1,0 1 1,0-1 0,1 1 0,26 8-4236,-25-9 3838,28 5-5101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0.058"/>
    </inkml:context>
    <inkml:brush xml:id="br0">
      <inkml:brushProperty name="width" value="0.025" units="cm"/>
      <inkml:brushProperty name="height" value="0.025" units="cm"/>
    </inkml:brush>
  </inkml:definitions>
  <inkml:trace contextRef="#ctx0" brushRef="#br0">116 0 15535,'0'0'4206,"-10"11"-2962,-2 2-776,1 1 1,0 0-1,0 1 0,2 0 0,0 1 1,-11 26-1,15-26-166,0-1 1,1 1-1,1-1 0,0 1 0,1 0 1,1 0-1,2 26 0,-1-39-273,0-1 1,1 0-1,-1 0 0,1 0 0,-1 0 0,1 0 1,0 0-1,0 0 0,0 0 0,0 0 0,0-1 1,1 1-1,-1 0 0,0-1 0,1 1 0,-1-1 0,1 1 1,0-1-1,-1 0 0,1 1 0,0-1 0,3 1 1,0 0 71,-1 0 1,1 0-1,0-1 1,0 0-1,0 0 1,0 0-1,0 0 1,1-1-1,9 0 1,-10 0 17,0-1 0,0 0 0,0 0 0,0 0 0,0 0 0,0-1 0,0 0 0,-1 0 0,1 0 0,4-4 0,-7 5-48,0 0-1,0-1 1,0 1-1,0-1 1,0 0 0,-1 0-1,1 0 1,-1 0-1,1 0 1,-1 0-1,0 0 1,0 0-1,0 0 1,0-1 0,0 1-1,0 0 1,-1-1-1,1 1 1,-1 0-1,1-1 1,-1-2 0,-1 3-72,0 1 1,1-1-1,-1 1 1,0-1-1,0 1 1,-1-1 0,1 1-1,0 0 1,0-1-1,-1 1 1,1 0 0,0 0-1,-1 0 1,0 0-1,1 0 1,-1 0-1,1 0 1,-1 1 0,0-1-1,0 1 1,1-1-1,-1 1 1,0-1-1,0 1 1,1 0 0,-1 0-1,0 0 1,0 0-1,-2 1 1,-2-2-329,1 1 0,0 0-1,-1 0 1,1 1 0,-1-1 0,1 1 0,0 0-1,0 1 1,-8 2 0,-9 17-4566,13-4-3294,6-4-2264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0.603"/>
    </inkml:context>
    <inkml:brush xml:id="br0">
      <inkml:brushProperty name="width" value="0.025" units="cm"/>
      <inkml:brushProperty name="height" value="0.025" units="cm"/>
    </inkml:brush>
  </inkml:definitions>
  <inkml:trace contextRef="#ctx0" brushRef="#br0">0 261 11851,'0'0'11483,"4"-7"-10623,14-22-284,2 2 1,1 0 0,0 1 0,38-33 0,11-15-237,-69 73-347,-1 0 0,0 1 0,0-1-1,0 1 1,1-1 0,-1 1 0,0-1 0,1 1 0,-1-1 0,1 1 0,-1-1-1,0 1 1,1-1 0,-1 1 0,1 0 0,-1-1 0,1 1 0,-1 0 0,1-1-1,-1 1 1,1 0 0,0 0 0,-1-1 0,1 1 0,-1 0 0,1 0 0,0 0 0,-1 0-1,1 0 1,-1 0 0,1 0 0,0 0 0,-1 0 0,1 0 0,-1 0 0,1 0-1,0 1 1,-1-1 0,1 0 0,-1 0 0,1 1 0,-1-1 0,1 0 0,0 1-1,1 2 4,-1 0 0,0 0-1,-1 0 1,1 0-1,0 0 1,-1 0-1,1 0 1,-1 0-1,0 5 1,-8 78 225,-11-16-138,14-54-78,0 1 0,1 0-1,0 0 1,-1 27 0,22-52-5771,-4-8 999,0-5-3080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0.934"/>
    </inkml:context>
    <inkml:brush xml:id="br0">
      <inkml:brushProperty name="width" value="0.025" units="cm"/>
      <inkml:brushProperty name="height" value="0.025" units="cm"/>
    </inkml:brush>
  </inkml:definitions>
  <inkml:trace contextRef="#ctx0" brushRef="#br0">1 1 7143,'0'0'544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1.263"/>
    </inkml:context>
    <inkml:brush xml:id="br0">
      <inkml:brushProperty name="width" value="0.025" units="cm"/>
      <inkml:brushProperty name="height" value="0.025" units="cm"/>
    </inkml:brush>
  </inkml:definitions>
  <inkml:trace contextRef="#ctx0" brushRef="#br0">27 1 15855,'0'0'8808,"-23"51"-8327,19-29 31,4-1-255,0 0-193,0-4 0,0-4-32,0-1-32,0-4-385,9-6-832,0-2-929,0 0-801,2-11-1825,1-9-2915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1.635"/>
    </inkml:context>
    <inkml:brush xml:id="br0">
      <inkml:brushProperty name="width" value="0.025" units="cm"/>
      <inkml:brushProperty name="height" value="0.025" units="cm"/>
    </inkml:brush>
  </inkml:definitions>
  <inkml:trace contextRef="#ctx0" brushRef="#br0">116 1 14125,'0'0'7234,"-8"6"-6711,-1 2-459,1 1 0,0 0 0,0 0 0,1 1 0,0-1 0,1 2 0,0-1 1,0 1-1,1 0 0,1 0 0,-6 20 0,7-20 69,-2 1 140,2-1 0,-1 2 0,2-1 0,-1 0 0,2 0 0,-1 1 0,2 16 0,0-28-253,0 0 0,0 0 1,1-1-1,-1 1 0,1 0 0,-1 0 1,0-1-1,1 1 0,-1 0 1,1-1-1,-1 1 0,1 0 0,0-1 1,-1 1-1,1-1 0,0 1 1,-1-1-1,1 0 0,0 1 1,-1-1-1,1 1 0,0-1 0,0 0 1,0 0-1,-1 1 0,1-1 1,0 0-1,0 0 0,0 0 1,0 0-1,-1 0 0,1 0 0,0 0 1,0 0-1,0-1 0,-1 1 1,1 0-1,0 0 0,0-1 1,1 1-1,32-17 1027,-24 8-947,-1-1 1,0 0-1,-1 0 1,0-1-1,0 0 1,-1 0 0,-1 0-1,0-1 1,0 0-1,-1-1 1,-1 1-1,0-1 1,-1 0-1,0 0 1,-1 0-1,0 0 1,-1-20-1,-1 31-113,1 1 0,-1 0 0,0 0 0,0 0 0,0 0-1,0-1 1,0 1 0,0 0 0,0 0 0,0 0 0,0-1-1,0 1 1,-1 0 0,1 0 0,-1 0 0,1 0-1,-1 0 1,1 0 0,-1 0 0,1 0 0,-1 0 0,0 0-1,0 0 1,1 0 0,-1 0 0,0 0 0,0 1 0,0-1-1,0 0 1,0 1 0,0-1 0,0 0 0,0 1-1,0-1 1,-1 1 0,1 0 0,0-1 0,0 1 0,0 0-1,0 0 1,-1 0 0,1 0 0,-1 0 0,-1 1-149,0-1 0,0 1 0,0 1 0,0-1 0,0 0 0,0 1 0,1-1 0,-1 1 0,0 0 0,1 0 0,0 0 0,-1 0 0,1 0 0,0 1 0,-3 3 0,0 2-628,0 0 0,1 0-1,0 0 1,0 0-1,-4 16 1,4 6-8689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2.009"/>
    </inkml:context>
    <inkml:brush xml:id="br0">
      <inkml:brushProperty name="width" value="0.025" units="cm"/>
      <inkml:brushProperty name="height" value="0.025" units="cm"/>
    </inkml:brush>
  </inkml:definitions>
  <inkml:trace contextRef="#ctx0" brushRef="#br0">65 14 12524,'0'0'3614,"9"-2"-1084,28-9-976,-36 11-1459,-1 0-1,1 0 1,0-1 0,-1 1 0,1 0-1,-1 0 1,1 0 0,0 0 0,-1 0-1,1 0 1,-1 0 0,1 0 0,-1 0-1,1 1 1,0-1 0,-1 0 0,1 0-1,-1 0 1,1 1 0,-1-1 0,1 0-1,-1 1 1,1-1 0,-1 0 0,1 1-1,-1-1 1,1 1 0,-1-1 0,0 1 0,1-1-1,-1 1 1,0-1 0,1 2 0,2 25 1843,-15 24 141,-10-16-1107,19-31-938,-1 0 1,1 1-1,0 0 1,1-1-1,-1 1 0,1 0 1,-1 0-1,2 1 0,-1-1 1,-2 10-1,9-13-167,-1-1 0,0 0 0,0 0 0,1 0 0,-1 0 0,1-1 0,-1 1 0,9-2 0,-9 2 1,-1-1 87,10 0-198,0 1 0,0 1-1,-1 0 1,1 0-1,16 7 1,-27-9 261,0 1-1,0 0 1,0 0 0,0 0-1,0 0 1,0 0-1,0 1 1,0-1 0,-1 0-1,1 1 1,0 0 0,-1-1-1,0 1 1,1 0 0,-1 0-1,0 0 1,0 0 0,0 0-1,0 0 1,0 0 0,0 0-1,0 0 1,-1 0-1,1 0 1,-1 1 0,0-1-1,1 0 1,-1 0 0,0 1-1,0-1 1,-1 0 0,1 0-1,0 1 1,-1-1 0,1 0-1,-1 0 1,0 0 0,-2 4-1,0 0 210,0 0 0,-1 0 0,0 0 0,0-1 0,0 0 0,-1 0 0,1 0 0,-1 0-1,-1-1 1,1 1 0,-1-1 0,1-1 0,-1 1 0,0-1 0,-1 0 0,-7 3 0,0-1-233,0 0 0,0-1 0,0 0 1,-1-2-1,1 1 0,-24 0 0,36-3-288,1 0-1,-1 0 1,1 0 0,-1-1-1,1 1 1,-1 0-1,1 0 1,-1-1 0,1 1-1,-1-1 1,1 1-1,0-1 1,-3-1 0,-4-13-6625,8-1-3522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5.297"/>
    </inkml:context>
    <inkml:brush xml:id="br0">
      <inkml:brushProperty name="width" value="0.025" units="cm"/>
      <inkml:brushProperty name="height" value="0.025" units="cm"/>
    </inkml:brush>
  </inkml:definitions>
  <inkml:trace contextRef="#ctx0" brushRef="#br0">8 0 16335,'0'0'7079,"0"8"-6540,-7 139 1442,7-147-1971,0 1-1,0-1 1,0 1 0,0-1-1,0 0 1,0 1 0,0-1-1,0 1 1,0-1 0,0 1-1,0-1 1,0 0 0,0 1-1,1-1 1,-1 0 0,0 1-1,0-1 1,0 0 0,1 1 0,-1-1-1,0 0 1,0 1 0,1-1-1,-1 0 1,0 1 0,1-1-1,-1 0 1,0 0 0,1 0-1,-1 1 1,1-1 0,-1 0-1,0 0 1,1 0 0,-1 0-1,1 0 1,0 0 0,19-6 363,16-18-41,-10-5-1014,-1-1 1,25-37-1,-51 92 475,-5 20 253,5-44-56,1 0-51,-2 20-208,1-10-7018</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2.458"/>
    </inkml:context>
    <inkml:brush xml:id="br0">
      <inkml:brushProperty name="width" value="0.025" units="cm"/>
      <inkml:brushProperty name="height" value="0.025" units="cm"/>
    </inkml:brush>
  </inkml:definitions>
  <inkml:trace contextRef="#ctx0" brushRef="#br0">16 303 5285,'0'0'13015,"-4"8"-11424,-7 24-454,11-33-1116,0 1 1,0 0-1,0 0 0,0 0 0,0 0 1,0-1-1,0 1 0,0 0 1,1 0-1,-1 0 0,0 0 1,0 0-1,0 0 0,0-1 1,1 1-1,-1 0 0,0 0 0,0 0 1,0 0-1,0 0 0,1 0 1,-1 0-1,0 0 0,0 0 1,0 0-1,0 0 0,1 0 1,-1 0-1,0 0 0,0 0 0,0 0 1,1 0-1,-1 0 0,0 0 1,0 0-1,0 0 0,0 0 1,1 0-1,-1 1 0,0-1 1,0 0-1,0 0 0,0 0 0,1 0 1,-1 0-1,0 0 0,0 1 1,0-1-1,0 0 0,0 0 1,0 0-1,0 0 0,0 1 1,1-1-1,-1 0 0,0 0 0,0 0 1,0 0-1,0 1 0,0-1 1,0 0-1,0 0 0,0 0 1,0 1-1,0-1 0,0 0 1,0 0-1,0 0 0,14-9 740,28-33-40,-2-1-1,-1-2 0,-3-1 1,47-78-1,-70 103-617,-12 20-114,-1 0 0,1 0 0,-1 0-1,1 0 1,-1 0 0,1 1 0,0-1 0,-1 0-1,1 0 1,0 1 0,0-1 0,-1 0-1,1 1 1,0-1 0,0 1 0,0-1 0,0 1-1,0-1 1,1 1 0,-2 0 4,1 0 0,-1 1 0,1-1 0,-1 0 0,1 1 0,-1-1-1,1 0 1,-1 1 0,0-1 0,1 1 0,-1-1 0,0 1 0,0-1 0,1 1 0,-1-1 0,0 1 0,0 0 0,0-1-1,1 1 1,-1-1 0,0 1 0,0-1 0,0 1 0,0 0 0,0 56-138,-1-41 189,-1 13 24,-1-1 0,-1 1 0,-10 32 0,7-33-878,2 0 0,0-1 0,0 35 0,5-62 685,0 0 0,0 1 0,0-1-1,0 0 1,0 0 0,0 1 0,0-1-1,0 0 1,0 0 0,1 1 0,-1-1 0,0 0-1,0 0 1,0 1 0,0-1 0,0 0 0,1 0-1,-1 1 1,0-1 0,0 0 0,0 0-1,1 0 1,-1 1 0,0-1 0,0 0 0,1 0-1,-1 0 1,0 0 0,0 0 0,1 0-1,-1 0 1,0 1 0,0-1 0,1 0 0,-1 0-1,0 0 1,0 0 0,1 0 0,-1 0-1,0 0 1,1 0 0,-1 0 0,0 0 0,0-1-1,1 1 1,-1 0 0,0 0 0,0 0 0,1 0-1,-1 0 1,0 0 0,0-1 0,1 1-1,-1 0 1,0 0 0,0-1 0,14-7-6367</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2.835"/>
    </inkml:context>
    <inkml:brush xml:id="br0">
      <inkml:brushProperty name="width" value="0.025" units="cm"/>
      <inkml:brushProperty name="height" value="0.025" units="cm"/>
    </inkml:brush>
  </inkml:definitions>
  <inkml:trace contextRef="#ctx0" brushRef="#br0">43 0 14125,'0'0'2435,"-14"53"-834,3-25 962,2 0-1218,2-4-448,5-2-449,2-6-352,0-3-224,4-5-1441,12-6-802,-2-2-1985,-5 0-3075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3.165"/>
    </inkml:context>
    <inkml:brush xml:id="br0">
      <inkml:brushProperty name="width" value="0.025" units="cm"/>
      <inkml:brushProperty name="height" value="0.025" units="cm"/>
    </inkml:brush>
  </inkml:definitions>
  <inkml:trace contextRef="#ctx0" brushRef="#br0">127 18 16720,'0'0'1372,"-8"0"373,4 0-1593,0 1 0,0-1 0,0 1-1,-1 0 1,1 0 0,0 1 0,1-1 0,-1 1-1,0 0 1,0 0 0,1 0 0,-1 0-1,1 1 1,-1 0 0,1-1 0,0 1-1,0 0 1,1 1 0,-1-1 0,1 0-1,-1 1 1,1-1 0,0 1 0,0 0 0,1 0-1,-1 0 1,-1 5 0,-2 3 13,0 1 0,0 0 0,1-1 0,1 1 0,0 1 0,1-1 0,1 0 0,0 1 0,0-1 0,3 21 0,-2-33-152,1 1 0,-1 0 1,1-1-1,0 1 0,0-1 0,-1 1 1,1-1-1,0 1 0,0-1 0,1 1 0,-1-1 1,0 0-1,0 0 0,1 1 0,-1-1 1,0 0-1,1 0 0,-1 0 0,1-1 1,-1 1-1,1 0 0,0-1 0,-1 1 1,1 0-1,0-1 0,-1 0 0,1 1 1,0-1-1,0 0 0,-1 0 0,1 0 0,0 0 1,0-1-1,-1 1 0,1 0 0,0-1 1,0 1-1,-1-1 0,1 1 0,1-2 1,4 0 60,0 0 0,-1-1 1,0 0-1,1 0 0,-1-1 1,-1 1-1,1-1 1,0 0-1,4-6 0,-2 2 27,0-1 0,-1-1-1,0 1 1,-1-1-1,0 0 1,0-1-1,-1 0 1,0 0 0,-1 0-1,-1 0 1,0 0-1,0-1 1,-1 1 0,0-1-1,-1 0 1,-1 0-1,0 1 1,-1-14 0,1 24-166,-1 0 1,1-1 0,-1 1 0,0-1-1,1 1 1,-1 0 0,0 0-1,0-1 1,0 1 0,0 0 0,0 0-1,0 0 1,0 0 0,0 0 0,0 0-1,0 0 1,-1 1 0,1-1 0,0 0-1,-1 0 1,1 1 0,-1-1 0,1 1-1,0 0 1,-1-1 0,1 1 0,-1 0-1,1 0 1,-1 0 0,1 0 0,-1 0-1,1 0 1,-1 0 0,1 1 0,-1-1-1,1 0 1,-1 1 0,1-1 0,0 1-1,-1 0 1,1-1 0,0 1 0,-1 0-1,1 0 1,0 0 0,0 0 0,0 0-1,0 0 1,0 0 0,0 0 0,0 0-1,0 0 1,0 1 0,-1 1 0,-11 33-4753,7-12-3317,6-8-1855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3.497"/>
    </inkml:context>
    <inkml:brush xml:id="br0">
      <inkml:brushProperty name="width" value="0.025" units="cm"/>
      <inkml:brushProperty name="height" value="0.025" units="cm"/>
    </inkml:brush>
  </inkml:definitions>
  <inkml:trace contextRef="#ctx0" brushRef="#br0">129 1 15535,'0'0'9828,"-4"10"-8835,-50 116 670,-13 35-470,67-160-1171,-1 0-1,1 0 1,-1 0 0,1 0 0,-1 0 0,1 0 0,0 0 0,0 0 0,-1 0 0,1 1 0,0-1 0,0 0-1,0 0 1,0 0 0,0 0 0,0 0 0,1 0 0,-1 0 0,0 0 0,0 0 0,1 0 0,-1 0 0,1 0-1,-1 0 1,1 0 0,-1 0 0,1 0 0,0 0 0,1 1 0,-1-2 2,1 1-1,0-1 1,0 1-1,0-1 1,0 0-1,0 0 1,0 0 0,-1 0-1,1 0 1,0-1-1,0 1 1,0-1-1,0 1 1,0-1 0,2-1-1,16-6 42,-1-2 1,25-15-1,-33 19-78,16-10-366,53-33-4129,-37 10-4581,-32 20 2886</inkml:trace>
  <inkml:trace contextRef="#ctx0" brushRef="#br0" timeOffset="1">255 117 13357,'0'0'6886,"-30"72"-4452,23-42-1056,-4 0-257,6-1-128,1-3-545,4-4-320,0-5-96,6-6-64,8-7-929,0-4-1313,2-3-737,-3-15-1857,3-8-3108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3.829"/>
    </inkml:context>
    <inkml:brush xml:id="br0">
      <inkml:brushProperty name="width" value="0.025" units="cm"/>
      <inkml:brushProperty name="height" value="0.025" units="cm"/>
    </inkml:brush>
  </inkml:definitions>
  <inkml:trace contextRef="#ctx0" brushRef="#br0">119 0 10378,'0'0'9475,"-7"12"-8124,-1 4-1071,-1-3 178,1 1 0,1 1 0,0-1 0,1 1 1,1 0-1,0 0 0,-5 31 0,11-45-455,-1-1-1,0 1 1,1 0 0,-1 0-1,0-1 1,1 1 0,-1 0-1,1 0 1,-1-1 0,1 1-1,0-1 1,-1 1-1,1 0 1,-1-1 0,1 1-1,0-1 1,0 1 0,-1-1-1,1 0 1,0 1 0,0-1-1,0 0 1,-1 0-1,1 1 1,0-1 0,0 0-1,0 0 1,0 0 0,1 0-1,36 3-229,-21-3 66,-12 1 115,1 0 0,0 0 0,0 1 0,0 0 1,-1 0-1,1 0 0,-1 0 0,1 1 0,-1 0 1,0 0-1,0 1 0,0-1 0,-1 1 1,8 8-1,-9-9 103,-1 0 1,0 0-1,0 0 0,-1 0 1,1 1-1,-1-1 1,1 0-1,-1 1 1,0-1-1,0 1 0,-1 0 1,1-1-1,-1 1 1,0-1-1,0 1 0,0 0 1,0-1-1,-1 1 1,1 0-1,-1-1 1,0 1-1,0-1 0,0 1 1,0-1-1,-4 6 1,-1 3 419,-1-1 0,0 0 0,-1-1 0,0 0 0,-1 0 0,-12 11 1,18-18-506,0 0 0,0 0 0,0-1 0,0 1 0,0-1 0,0 0 0,-1 0 0,1 0 0,-1 0 1,0 0-1,1-1 0,-1 0 0,0 0 0,0 0 0,0 0 0,0 0 0,0-1 0,0 0 0,0 0 1,0 0-1,0 0 0,0-1 0,0 1 0,-6-3 0,7 1-607,-1-1 0,1 0 0,0 0 1,0 0-1,0 0 0,1-1 0,-1 1 0,1-1 0,0 0 0,0 1 0,0-1 0,-2-5 1,4 8 378,-18-40-8825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4.203"/>
    </inkml:context>
    <inkml:brush xml:id="br0">
      <inkml:brushProperty name="width" value="0.025" units="cm"/>
      <inkml:brushProperty name="height" value="0.025" units="cm"/>
    </inkml:brush>
  </inkml:definitions>
  <inkml:trace contextRef="#ctx0" brushRef="#br0">1 85 17681,'0'0'3875,"52"-18"-704,-24 11-961,6 2-1088,-2-2-450,2 2-448,0-1-192,0-1-800,-4-2-2275,-5 0-3555,-1-2-11115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7.886"/>
    </inkml:context>
    <inkml:brush xml:id="br0">
      <inkml:brushProperty name="width" value="0.025" units="cm"/>
      <inkml:brushProperty name="height" value="0.025" units="cm"/>
    </inkml:brush>
  </inkml:definitions>
  <inkml:trace contextRef="#ctx0" brushRef="#br0">2 78 3812,'0'0'18663,"-1"7"-17596,3 14-183,-2-21-851,1 1-1,-1-1 1,0 0 0,1 0 0,-1 1 0,1-1-1,-1 0 1,0 0 0,1 0 0,-1 1 0,1-1-1,-1 0 1,1 0 0,-1 0 0,1 0-1,-1 0 1,1 0 0,-1 0 0,0 0 0,1 0-1,-1 0 1,1 0 0,-1-1 0,1 1 0,-1 0-1,1 0 1,-1 0 0,1-1 0,44-32 902,-42 31-950,9-8 92,0-1 1,0-1-1,19-26 1,-30 38-121,-1 12-534,-2 4 371,-1 0 0,-9 30-1,1-1-1670,5 1-4093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8.228"/>
    </inkml:context>
    <inkml:brush xml:id="br0">
      <inkml:brushProperty name="width" value="0.025" units="cm"/>
      <inkml:brushProperty name="height" value="0.025" units="cm"/>
    </inkml:brush>
  </inkml:definitions>
  <inkml:trace contextRef="#ctx0" brushRef="#br0">260 104 12524,'-10'6'1548,"7"-4"-1429,-30 18 825,1 2 0,1 1-1,1 1 1,-28 31 0,51-48-778,0 1 0,1 0-1,0 1 1,0 0 0,1 0 0,0 0-1,0 0 1,1 1 0,-4 14 0,7-18-109,0 0 1,0-1 0,1 1-1,0 0 1,0 0 0,0 0-1,1 0 1,0 0 0,0-1-1,0 1 1,1 0 0,0-1-1,0 1 1,0-1 0,1 0-1,-1 0 1,1 0 0,5 6-1,-1-2 19,0-1 0,0 0 0,1-1 0,0 0 0,1 0 0,-1-1-1,2 0 1,-1 0 0,0-1 0,1 0 0,0-1 0,0 0 0,0 0 0,1-1 0,-1-1-1,1 0 1,0 0 0,0-1 0,-1 0 0,1-1 0,0 0 0,0-1 0,0 0 0,-1-1-1,1 0 1,0-1 0,-1 0 0,0 0 0,0-1 0,0 0 0,0-1 0,0 0 0,-1-1-1,0 0 1,0-1 0,13-12 0,-10 4 207,-1 0-1,0-1 1,-1 0-1,-1 0 1,0-1-1,-2 0 1,0-1-1,0 0 1,-2 0-1,0 0 1,2-25 0,-4 31-241,-2-1 0,0 1 1,0 0-1,-1-1 0,-1 1 1,0-1-1,-1 1 1,0-1-1,-1 1 0,0 0 1,-1 0-1,0 1 1,-1-1-1,0 1 0,-1 0 1,0 0-1,-15-20 0,18 29-92,1-1-1,0 0 1,-1 1-1,1-1 1,-1 1-1,0 0 1,0 0-1,0 0 1,0 0-1,0 0 0,0 1 1,-1-1-1,1 1 1,0 0-1,-1 0 1,1 0-1,-1 0 1,1 1-1,-1 0 1,0-1-1,1 1 0,-1 0 1,1 1-1,-1-1 1,1 1-1,-1 0 1,1-1-1,-1 1 1,-4 3-1,2-1-524,0 0 1,0 1-1,0 0 0,1 0 0,-10 9 0,-22 31-6354,23-25-3203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09.949"/>
    </inkml:context>
    <inkml:brush xml:id="br0">
      <inkml:brushProperty name="width" value="0.025" units="cm"/>
      <inkml:brushProperty name="height" value="0.025" units="cm"/>
    </inkml:brush>
  </inkml:definitions>
  <inkml:trace contextRef="#ctx0" brushRef="#br0">0 0 12011,'0'0'5253,"13"7"-4543,-10-6-663,6 4 71,-1-1-1,1 0 1,0 0-1,1-1 1,-1 0-1,1-1 1,-1 0 0,1 0-1,16 0 1,297-15 1874,-47-1-1689,-106 6-1675,-166 7-1729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2.786"/>
    </inkml:context>
    <inkml:brush xml:id="br0">
      <inkml:brushProperty name="width" value="0.025" units="cm"/>
      <inkml:brushProperty name="height" value="0.025" units="cm"/>
    </inkml:brush>
  </inkml:definitions>
  <inkml:trace contextRef="#ctx0" brushRef="#br0">1 283 3459,'0'0'18258,"9"-7"-17314,48-39-326,57-59 0,16-15 159,-130 119-762,0 1 0,0 0 0,0 0-1,1-1 1,-1 1 0,0 0 0,0 0 0,0-1 0,0 1 0,1 0-1,-1 0 1,0 0 0,0-1 0,1 1 0,-1 0 0,0 0 0,0 0-1,1 0 1,-1 0 0,0-1 0,1 1 0,-1 0 0,0 0-1,0 0 1,1 0 0,-1 0 0,0 0 0,1 0 0,-1 0 0,0 0-1,0 0 1,1 0 0,-1 0 0,0 0 0,1 0 0,-1 1 0,0-1-1,0 0 1,1 0 0,-1 0 0,0 0 0,0 0 0,1 1 0,-1-1-1,0 0 1,0 0 0,1 0 0,-1 1 0,0-1 0,0 0 0,0 22 238,-14 26-4,-23 24 161,27-55-339,1 0 0,0 0 1,1 1-1,1 0 1,-7 28-1,14-45-90,1 0 1,-1-1-1,0 1 0,0 0 1,0-1-1,0 1 0,0 0 1,1-1-1,-1 1 0,0-1 1,0 1-1,1 0 0,-1-1 1,1 1-1,-1-1 0,0 1 1,1-1-1,-1 1 0,1-1 1,-1 1-1,1-1 0,-1 0 1,1 1-1,0-1 0,-1 0 1,1 1-1,-1-1 0,1 0 1,0 0-1,-1 0 0,1 0 1,0 1-1,-1-1 0,1 0 1,0 0-1,-1 0 0,1 0 1,0 0-1,-1-1 0,1 1 1,0 0-1,-1 0 0,1 0 1,-1 0-1,1-1 0,0 1 1,-1 0-1,1-1 0,34-11-3075,-16-3-867,-1-4-2061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14.381"/>
    </inkml:context>
    <inkml:brush xml:id="br0">
      <inkml:brushProperty name="width" value="0.025" units="cm"/>
      <inkml:brushProperty name="height" value="0.025" units="cm"/>
    </inkml:brush>
  </inkml:definitions>
  <inkml:trace contextRef="#ctx0" brushRef="#br0">47 1 20595,'0'0'-768,"-46"0"-930,66 12-896,12 5-481,3-3 897,3-11-2403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5.630"/>
    </inkml:context>
    <inkml:brush xml:id="br0">
      <inkml:brushProperty name="width" value="0.025" units="cm"/>
      <inkml:brushProperty name="height" value="0.025" units="cm"/>
    </inkml:brush>
  </inkml:definitions>
  <inkml:trace contextRef="#ctx0" brushRef="#br0">0 25 10474,'0'0'12529,"8"-4"-11952,0 0-466,0 1 1,0 0 0,0 1 0,0-1 0,0 2 0,0-1-1,14 0 1,-20 1-95,0 1 1,1 0-1,-1 0 0,1 0 0,-1 0 1,0 1-1,1-1 0,-1 0 0,0 1 1,1 0-1,-1 0 0,0-1 0,0 1 0,1 0 1,-1 1-1,0-1 0,0 0 0,0 1 1,0-1-1,-1 1 0,1-1 0,0 1 1,-1 0-1,1 0 0,-1 0 0,0 0 0,1 0 1,-1 0-1,0 0 0,0 0 0,0 1 1,-1-1-1,1 0 0,0 1 0,-1-1 1,1 5-1,-2-2 37,1 1 1,-1 0-1,0-1 1,-1 1-1,1-1 1,-1 1 0,0-1-1,-1 0 1,1 1-1,-1-1 1,0 0-1,0-1 1,-1 1-1,1-1 1,-1 1-1,0-1 1,0 0 0,-5 3-1,4-3 1,0 1-1,0-1 1,1 1 0,0 0-1,0 0 1,0 0 0,1 0 0,0 1-1,0 0 1,0-1 0,0 1-1,1 0 1,0 1 0,0-1-1,-1 10 1,4-14-54,-1-1 0,1 0 1,-1 0-1,1 0 0,-1 1 1,1-1-1,0 0 0,0 0 1,0 0-1,-1 0 0,1 0 0,0 0 1,0 0-1,0-1 0,1 1 1,-1 0-1,0 0 0,0-1 0,0 1 1,0-1-1,1 1 0,-1-1 1,0 0-1,0 1 0,1-1 1,-1 0-1,0 0 0,1 0 0,-1 0 1,0 0-1,3 0 0,50-1-1850,-49 1 1223,1-1-590,0 0 1,0 0-1,1 0 1,-1-1 0,0 0-1,0 0 1,-1-1 0,7-3-1,20-12-8879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3.412"/>
    </inkml:context>
    <inkml:brush xml:id="br0">
      <inkml:brushProperty name="width" value="0.025" units="cm"/>
      <inkml:brushProperty name="height" value="0.025" units="cm"/>
    </inkml:brush>
  </inkml:definitions>
  <inkml:trace contextRef="#ctx0" brushRef="#br0">62 226 5958,'0'0'9406,"-10"7"-5787,-2 0-2837,8-5-326,-1 1-1,0 0 1,1 0-1,-1 0 0,1 1 1,0 0-1,-5 5 1,33-27 2982,8-7-3113,25-30 35,58-74 0,-78 86-183,-37 42-129,0 9-54,-1 0 0,0-1 0,-1 1-1,0 0 1,0-1 0,-1 0-1,0 1 1,-6 10 0,-39 59 119,23-39 17,19-29-47,0 1 0,0 0 0,1 0 0,0 0 0,0 0 0,1 1 0,1 0 0,0 0 0,0 0 0,-1 19 0,4-30-68,0 0 0,1 1 0,-1-1 0,0 0 0,0 0 0,1 1 0,-1-1 0,0 0 0,0 0 0,1 1 0,-1-1 0,0 0 0,1 0 0,-1 0 0,0 0 0,0 0 0,1 1 0,-1-1 0,0 0 0,1 0 0,-1 0 0,1 0 0,-1 0 0,0 0 0,1 0 0,-1 0 0,0 0 0,1 0 0,-1 0 0,0-1 0,1 1 0,-1 0 0,0 0 0,1 0 0,-1 0 0,0 0 0,0-1 0,1 1 0,-1 0 0,0 0 0,0 0 0,1-1 0,-1 1 0,0 0 0,0 0 0,1-1-1,-1 1 1,0 0 0,0-1 1,16-13 184,-3-12-1367,-9 17-3495,0 0-5081,-1 4 2387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4.352"/>
    </inkml:context>
    <inkml:brush xml:id="br0">
      <inkml:brushProperty name="width" value="0.025" units="cm"/>
      <inkml:brushProperty name="height" value="0.025" units="cm"/>
    </inkml:brush>
  </inkml:definitions>
  <inkml:trace contextRef="#ctx0" brushRef="#br0">308 93 10666,'0'0'6577,"4"-8"-4330,-3 7-2125,18-32 1891,-18 31-1717,0 0 0,0 0 1,0 0-1,0 0 0,0-1 1,0 1-1,-1 0 0,1 0 1,-1 0-1,0-1 0,1 1 1,-1 0-1,0-1 0,0 1 1,-1 0-1,1-1 1,-1-2-1,-1 4-227,1 0-1,-1 0 1,1 0 0,-1 1 0,1-1 0,-1 1-1,0-1 1,1 1 0,-1-1 0,0 1 0,1 0-1,-1 0 1,0-1 0,0 2 0,1-1 0,-1 0-1,-2 0 1,-32 6 124,28-3-144,0 0 1,1 1 0,-1 0 0,1 0 0,-1 1-1,1 0 1,1 1 0,-1-1 0,1 1 0,0 0 0,0 1-1,1-1 1,0 1 0,0 0 0,0 1 0,1-1 0,0 1-1,1 0 1,0 0 0,0 0 0,0 0 0,1 1 0,-1 11-1,3-19-47,0 0 0,1-1-1,-1 1 1,1 0 0,-1 0-1,1 0 1,-1-1 0,1 1-1,-1 0 1,1-1 0,0 1-1,-1 0 1,1-1 0,0 1-1,0-1 1,-1 1 0,1-1-1,0 1 1,0-1 0,0 0-1,0 1 1,0-1 0,0 0-1,-1 0 1,1 0 0,0 0-1,0 0 1,0 0 0,0 0-1,0 0 1,0 0 0,0 0-1,0 0 1,0 0 0,0-1-1,1 1 1,36-10 107,-5-14-84,-29 20-85,0 0 1,1 0-1,-1 1 0,1 0 0,0 0 0,0 0 0,10-4 0,-15 8 46,1-1 0,-1 0 0,1 0 0,-1 0 0,1 0 0,-1 1 0,0-1 0,1 0 0,-1 0 0,1 1 0,-1-1 0,0 0-1,1 1 1,-1-1 0,0 0 0,1 1 0,-1-1 0,0 0 0,0 1 0,1-1 0,-1 1 0,0-1 0,0 1 0,0-1 0,0 0-1,0 1 1,1-1 0,-1 1 0,0-1 0,0 1 0,0-1 0,0 1 0,0-1 0,0 1 0,-1 0 0,1 26-12,0-19-7,-3 23 132,0 0 0,-3 0 0,0 0 1,-11 31-1,16-61-58,0 1 0,0 0 0,0 0-1,0 0 1,0-1 0,0 1 0,0-1 0,-1 1 0,1-1-1,-1 1 1,1-1 0,-1 0 0,1 0 0,-1 1 0,0-1 0,1 0-1,-1 0 1,0-1 0,0 1 0,0 0 0,0-1 0,0 1-1,0-1 1,1 0 0,-1 1 0,0-1 0,0 0 0,0 0 0,0 0-1,0-1 1,0 1 0,-3-1 0,-11-1 74,0-1-1,1-1 1,-20-8 0,0 2-38,28 8-23,-44-5 154,50 7-208,0 0 0,0-1 1,0 1-1,0 0 0,0 0 0,-1 0 0,1 1 0,0-1 0,0 0 1,0 0-1,0 0 0,0 1 0,0-1 0,0 1 0,0-1 0,0 1 1,0-1-1,0 1 0,0-1 0,1 1 0,-1 0 0,0-1 0,0 1 0,0 0 1,1 0-1,-1 0 0,1 0 0,-1 0 0,0 0 0,1 0 0,-1 0 1,1 0-1,0 0 0,-1 0 0,1 0 0,0 0 0,0 2 0,36-4-1783,35-18-7920,-54 13 5740,9-3-4413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4.684"/>
    </inkml:context>
    <inkml:brush xml:id="br0">
      <inkml:brushProperty name="width" value="0.025" units="cm"/>
      <inkml:brushProperty name="height" value="0.025" units="cm"/>
    </inkml:brush>
  </inkml:definitions>
  <inkml:trace contextRef="#ctx0" brushRef="#br0">54 0 11243,'0'0'15054,"-15"48"-13837,10-27-704,-2 4-193,-4 0-224,6-2-64,-1 1 32,1-6-64,5-4-192,0-5-513,0-6-480,5-4-4132,6-16 128,0-7-6662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5.013"/>
    </inkml:context>
    <inkml:brush xml:id="br0">
      <inkml:brushProperty name="width" value="0.025" units="cm"/>
      <inkml:brushProperty name="height" value="0.025" units="cm"/>
    </inkml:brush>
  </inkml:definitions>
  <inkml:trace contextRef="#ctx0" brushRef="#br0">0 1 16432,'0'0'12401,"8"5"-12033,1-1-333,0 0 0,0 0 0,0-1-1,0 0 1,1-1 0,-1 0 0,0 0 0,1-1 0,0 0 0,-1-1 0,1 0-1,0 0 1,-1-1 0,13-3 0,-21 4-37,-1 0 0,1-1 1,0 1-1,-1 0 0,1 0 0,-1 0 0,1 0 1,0 0-1,-1 0 0,1 0 0,0 0 0,-1 0 1,1 1-1,-1-1 0,1 0 0,0 0 0,-1 0 0,1 1 1,-1-1-1,1 0 0,-1 1 0,1-1 0,-1 0 1,1 1-1,-1-1 0,1 1 0,-1-1 0,0 1 0,1-1 1,-1 1-1,0-1 0,1 1 0,-1-1 0,0 1 1,1 0-1,-1 30-140,-19 29-41,-10 1 34,12-27 277,-19 57 1,32-78-689,1-1 0,0 1 1,1 0-1,-1 24 1,-5-58-16124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5.386"/>
    </inkml:context>
    <inkml:brush xml:id="br0">
      <inkml:brushProperty name="width" value="0.025" units="cm"/>
      <inkml:brushProperty name="height" value="0.025" units="cm"/>
    </inkml:brush>
  </inkml:definitions>
  <inkml:trace contextRef="#ctx0" brushRef="#br0">1 41 9129,'0'0'20691,"67"-23"-20499,-38 20-160,5 1-416,0 0-1506,0 1-2338,0-3-1185,-2-2-7847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5.728"/>
    </inkml:context>
    <inkml:brush xml:id="br0">
      <inkml:brushProperty name="width" value="0.025" units="cm"/>
      <inkml:brushProperty name="height" value="0.025" units="cm"/>
    </inkml:brush>
  </inkml:definitions>
  <inkml:trace contextRef="#ctx0" brushRef="#br0">19 0 13453,'0'0'13308,"8"7"-12870,-4-4-419,-1 1 0,1-1 0,0-1 0,0 1 0,0-1 0,1 1 0,-1-1 0,0 0 0,1-1 0,0 1 0,-1-1 0,1 0 0,0 0 1,-1 0-1,1-1 0,0 1 0,0-1 0,0-1 0,-1 1 0,1-1 0,0 1 0,7-3 0,9-4 7,-14 4-63,0 1 1,0 0 0,0 0 0,0 0 0,0 1-1,0 0 1,0 0 0,1 1 0,10 0-1,-17 2 28,-1 1-1,1-1 1,-1 1-1,0-1 0,0 0 1,0 1-1,0-1 1,-1 1-1,1-1 0,-1 0 1,1 1-1,-1-1 1,0 0-1,-1 3 0,-14 28 523,-24 36-1,27-50-198,1 1 1,1 0-1,0 0 0,2 1 0,1 0 1,-10 37-1,17-44 932,1-8-4816,-1-22-7570,-3-2 3288</inkml:trace>
  <inkml:trace contextRef="#ctx0" brushRef="#br0" timeOffset="1">1 205 14029,'0'0'13229,"69"14"-12685,-36-14-384,0 0-95,5 0-130,-4 0-1248,2 0-1153,-1 0-1826,1-6-1954,0-4 1121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6.061"/>
    </inkml:context>
    <inkml:brush xml:id="br0">
      <inkml:brushProperty name="width" value="0.025" units="cm"/>
      <inkml:brushProperty name="height" value="0.025" units="cm"/>
    </inkml:brush>
  </inkml:definitions>
  <inkml:trace contextRef="#ctx0" brushRef="#br0">165 0 14894,'0'0'10826,"-50"60"-9673,32-29-672,-4 0-257,5 3-160,0-1-64,5-1 0,-1-5 32,5-4-96,2-7-480,4-6-513,2-7-897,0-9-5285,0-13-2626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6.418"/>
    </inkml:context>
    <inkml:brush xml:id="br0">
      <inkml:brushProperty name="width" value="0.025" units="cm"/>
      <inkml:brushProperty name="height" value="0.025" units="cm"/>
    </inkml:brush>
  </inkml:definitions>
  <inkml:trace contextRef="#ctx0" brushRef="#br0">208 1 10570,'0'0'6086,"-10"0"-3369,1 0-2271,0 0 0,0 0-1,0 1 1,0 1 0,0-1 0,0 1-1,0 1 1,0 0 0,1 0 0,-1 1-1,-11 7 1,-35 32 1259,53-41-1613,0 0 0,0 0-1,0 0 1,0 0-1,0 0 1,1 1 0,-1-1-1,1 1 1,-1-1 0,1 1-1,0-1 1,0 1-1,0 0 1,0 0 0,0-1-1,1 1 1,0 0-1,-1 0 1,1 0 0,0 0-1,1 4 1,-1-5-74,1-1 1,0 1-1,0-1 1,0 0-1,1 0 0,-1 0 1,0 1-1,0-1 1,1-1-1,-1 1 1,1 0-1,-1 0 1,0 0-1,1-1 0,0 1 1,-1 0-1,1-1 1,-1 0-1,1 1 1,0-1-1,-1 0 0,1 0 1,1 0-1,47 1 244,-41-1-213,0-1-20,1 0 0,-1 0-1,0-1 1,-1-1 0,1 1 0,0-1 0,-1-1 0,1 0 0,8-5 0,-14 8-8,-1-1 0,1 1 0,-1-1 0,1 1 0,-1-1 0,1 0 0,-1 0 0,0 0 0,0 0 0,0 0 0,0-1 0,0 1 0,-1-1 0,1 1 0,-1-1 0,1 0 0,-1 1 0,0-1 0,0 0 0,0 0 0,-1 0 0,1 0 0,-1 0 0,1 0 0,-1 0 0,0 0 0,0 0 0,0 0 0,-1 0 0,1 1 0,-2-7 0,0 8-17,1-1 1,0 0 0,-1 0 0,0 0 0,1 1 0,-1-1 0,0 1 0,0-1-1,0 1 1,0 0 0,0 0 0,0 0 0,0 0 0,0 0 0,-1 0 0,1 0-1,0 1 1,0-1 0,-1 1 0,1 0 0,0 0 0,-5 0 0,-54 2-107,56-1 72,1 0 1,0 0-1,0 0 0,-1 1 1,1-1-1,0 1 0,1 0 1,-1 0-1,0 0 0,0 1 0,1 0 1,-1-1-1,1 1 0,0 0 1,0 1-1,0-1 0,-4 7 0,6-8-162,0 0-1,0 0 1,0 0 0,0 0-1,0 0 1,1 1-1,-1-1 1,1 0-1,0 0 1,-1 1-1,1-1 1,0 0 0,0 1-1,0-1 1,1 0-1,-1 0 1,1 1-1,-1-1 1,1 0-1,0 0 1,0 0-1,0 1 1,0-1 0,0 0-1,0-1 1,0 1-1,1 0 1,-1 0-1,1 0 1,-1-1-1,1 1 1,0-1 0,0 1-1,-1-1 1,4 2-1,22 13-4788,2-2-3005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6.749"/>
    </inkml:context>
    <inkml:brush xml:id="br0">
      <inkml:brushProperty name="width" value="0.025" units="cm"/>
      <inkml:brushProperty name="height" value="0.025" units="cm"/>
    </inkml:brush>
  </inkml:definitions>
  <inkml:trace contextRef="#ctx0" brushRef="#br0">72 31 18321,'0'0'3033,"-7"7"-327,-2 1-2039,0 1 0,1 0 0,0 1-1,-12 20 1,19-27-603,-1-1 0,1 1 0,0 0 0,0 0 0,0-1 0,0 1 0,0 0 0,1 0 0,-1 0-1,1 0 1,0 0 0,0 0 0,0 4 0,1-5-66,-1-1 0,1 1-1,0 0 1,0 0 0,0-1 0,0 1-1,0 0 1,0-1 0,0 1-1,0-1 1,1 1 0,-1-1 0,0 0-1,1 0 1,-1 1 0,1-1 0,0 0-1,-1 0 1,1 0 0,0-1 0,0 1-1,-1 0 1,4 0 0,0 0 74,-1 1 0,1-1 0,0-1 0,0 1-1,0-1 1,0 1 0,0-1 0,-1-1 0,1 1 0,0-1 0,0 0 0,0 0 0,-1 0 0,1-1 0,0 1 0,-1-1 0,1 0 0,-1 0 0,0-1 0,0 0 0,0 1 0,0-1 0,0-1 0,-1 1 0,1 0 0,-1-1 0,0 0-1,0 0 1,0 0 0,0 0 0,-1 0 0,0 0 0,0-1 0,0 1 0,0-1 0,-1 0 0,1 1 0,-1-1 0,-1 0 0,1 0 0,-1 0 0,1 0 0,-1 0 0,-1 1 0,1-1 0,-1 0 0,-1-6 0,0 8-58,1 0 1,-1 1 0,0-1-1,0 0 1,0 1 0,0 0-1,0 0 1,0-1 0,-1 1-1,1 0 1,-1 1-1,1-1 1,-1 0 0,0 1-1,0 0 1,0-1 0,1 1-1,-1 0 1,0 1 0,-1-1-1,1 0 1,-4 1 0,-7-2-220,1 0 1,0 2 0,-26 1-1,19 6-1213,13 4-5027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7.382"/>
    </inkml:context>
    <inkml:brush xml:id="br0">
      <inkml:brushProperty name="width" value="0.025" units="cm"/>
      <inkml:brushProperty name="height" value="0.025" units="cm"/>
    </inkml:brush>
  </inkml:definitions>
  <inkml:trace contextRef="#ctx0" brushRef="#br0">0 348 11435,'0'0'9710,"10"-9"-8775,27-26-333,-2-2 1,35-47-1,62-99 495,-132 183-1087,0 0 1,0 0 0,0 1-1,0-1 1,0 0 0,0 0 0,0 0-1,0 0 1,0 0 0,0 0-1,0 1 1,0-1 0,0 0 0,0 0-1,0 0 1,0 0 0,0 0 0,0 0-1,0 1 1,0-1 0,0 0-1,0 0 1,1 0 0,-1 0 0,0 0-1,0 0 1,0 0 0,0 1-1,0-1 1,0 0 0,0 0 0,0 0-1,1 0 1,-1 0 0,0 0-1,0 0 1,0 0 0,0 0 0,0 0-1,0 0 1,1 0 0,-1 0-1,0 0 1,0 0 0,0 0 0,0 0-1,0 0 1,0 0 0,1 0-1,-1 0 1,0 0 0,0 0 0,0 0-1,0 0 1,0 0 0,0 0-1,1 0 1,-1 0 0,0 0 0,0 0-1,0-1 1,0 1 0,0 0-1,0 0 1,0 0 0,2 23 175,-6 29-38,-22 80 296,16-89-106,1 1-1,-4 85 1,13-128-356,0-1-1,0 1 1,0-1 0,0 0 0,1 1-1,-1-1 1,0 0 0,0 1 0,1-1-1,-1 0 1,0 1 0,1-1-1,-1 0 1,0 0 0,1 0 0,-1 1-1,0-1 1,1 0 0,-1 0-1,0 0 1,1 0 0,-1 1 0,1-1-1,-1 0 1,0 0 0,1 0 0,-1 0-1,1 0 1,-1 0 0,1 0-1,-1 0 1,0 0 0,1-1 0,-1 1-1,1 0 1,-1 0 0,0 0-1,1 0 1,-1 0 0,0-1 0,1 1-1,-1 0 1,0 0 0,1-1 0,-1 1-1,0 0 1,1-1 0,18-11-2441,5-26-5757,-10 17 1863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5.960"/>
    </inkml:context>
    <inkml:brush xml:id="br0">
      <inkml:brushProperty name="width" value="0.025" units="cm"/>
      <inkml:brushProperty name="height" value="0.025" units="cm"/>
    </inkml:brush>
  </inkml:definitions>
  <inkml:trace contextRef="#ctx0" brushRef="#br0">150 7 15791,'0'0'2717,"-9"-1"22,7 1-2613,-2-2 44,-1 1 0,1 0 0,-1 0 1,1 1-1,-1-1 0,1 1 0,-1 0 0,1 1 1,-1-1-1,1 1 0,0-1 0,-1 1 1,1 1-1,0-1 0,-1 1 0,1-1 1,0 1-1,0 0 0,0 1 0,1-1 0,-1 1 1,-4 4-1,4-3-90,0 1 0,0 0 0,1 0 0,0 0 0,0 0 0,0 1 0,1-1 0,0 1 0,0-1 0,0 1 0,1 0 1,-1 0-1,1 10 0,1-14-68,0 0 1,0 1-1,0-1 1,0 0-1,1 1 1,-1-1 0,1 0-1,0 0 1,0 1-1,0-1 1,0 0-1,0 0 1,0 0 0,0 0-1,1 0 1,-1 0-1,1 0 1,-1-1-1,1 1 1,0-1-1,0 1 1,0-1 0,0 1-1,0-1 1,0 0-1,0 0 1,0 0-1,0 0 1,0 0 0,1-1-1,-1 1 1,0-1-1,1 1 1,-1-1-1,0 0 1,3 0-1,1 1-18,-1-1 0,0 0 0,1 0 0,-1 0 0,0 0 0,1-1 0,-1 0 0,0 0 0,0-1 0,1 1 0,-1-1 0,0 0 0,-1-1 0,1 1 0,0-1 0,-1 0 0,1 0 0,-1 0 0,0 0 0,0-1 0,0 0 0,-1 0 0,1 0 0,-1 0 0,0-1 0,0 1 0,-1-1 0,1 0 0,-1 1 0,0-1 0,0 0 0,0-1 0,-1 1 0,0 0 0,0 0 0,0-1 0,-1 1 0,0-9 0,0 12-95,0 1 0,0-1 1,0 1-1,0-1 0,0 1 1,0 0-1,-1-1 1,1 1-1,0-1 0,-1 1 1,1 0-1,-1-1 1,0 1-1,1 0 0,-1 0 1,0-1-1,0 1 1,0 0-1,0 0 0,0 0 1,0 0-1,0 0 1,0 0-1,-2-1 0,-23-3-7334,18 5 1157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7.726"/>
    </inkml:context>
    <inkml:brush xml:id="br0">
      <inkml:brushProperty name="width" value="0.025" units="cm"/>
      <inkml:brushProperty name="height" value="0.025" units="cm"/>
    </inkml:brush>
  </inkml:definitions>
  <inkml:trace contextRef="#ctx0" brushRef="#br0">20 0 14894,'0'0'8552,"0"9"-7671,-20 233 838,44-273-6753,12-37-5061,-17 25 427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8.119"/>
    </inkml:context>
    <inkml:brush xml:id="br0">
      <inkml:brushProperty name="width" value="0.025" units="cm"/>
      <inkml:brushProperty name="height" value="0.025" units="cm"/>
    </inkml:brush>
  </inkml:definitions>
  <inkml:trace contextRef="#ctx0" brushRef="#br0">88 1 12268,'0'0'14226,"2"7"-13238,-1-2-870,-1 0 1,1 0-1,-1 0 0,0 0 1,0 0-1,-1 1 1,1-1-1,-1 0 0,0 0 1,-1 0-1,-2 7 0,-31 60 794,29-62-740,-1 2 0,1-1 0,1 1 0,0 0 0,0 0 0,1 1 0,1-1 0,0 1 0,-1 13 0,4-24-166,0-1 1,0 0-1,0 0 0,1 1 1,-1-1-1,0 0 0,0 0 1,1 1-1,-1-1 0,1 0 1,-1 0-1,1 0 1,-1 0-1,1 0 0,0 1 1,0-1-1,-1-1 0,1 1 1,0 0-1,0 0 0,0 0 1,0 0-1,0 0 0,0-1 1,2 2-1,0-1 9,1 0 1,-1 0-1,1 0 0,-1-1 0,0 1 1,1-1-1,-1 0 0,1 1 0,5-2 0,1 0-107,1-1 0,0 0 0,-1-1 0,0 0 0,17-7 0,-16 4-753,-1 1 0,0-2 0,0 1 0,0-2 0,11-10 1,-15 12-876,-1 0 1,0 0 0,0 0-1,-1-1 1,6-10 0,1-6-5803</inkml:trace>
  <inkml:trace contextRef="#ctx0" brushRef="#br0" timeOffset="1">259 69 12268,'0'0'8733,"-6"11"-6694,-5 8-1303,2 0 0,0 1-1,1 0 1,-7 28 0,7-14-9,3-20-575,1 1 1,1 1-1,0-1 0,1 0 0,0 1 1,2-1-1,-1 1 0,4 24 1,-2-39-265,-1 0 1,0 0 0,1 0 0,0 0-1,-1-1 1,1 1 0,-1 0-1,1 0 1,0 0 0,0-1 0,-1 1-1,1 0 1,0-1 0,0 1 0,0-1-1,0 1 1,0-1 0,0 1 0,0-1-1,0 1 1,0-1 0,0 0-1,2 1 1,14 0-6358,-7-1-492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8.906"/>
    </inkml:context>
    <inkml:brush xml:id="br0">
      <inkml:brushProperty name="width" value="0.025" units="cm"/>
      <inkml:brushProperty name="height" value="0.025" units="cm"/>
    </inkml:brush>
  </inkml:definitions>
  <inkml:trace contextRef="#ctx0" brushRef="#br0">242 86 3940,'0'0'8205,"2"-8"-6492,-1 7-1357,10-34 839,-8 12 1659,-6 6 3835,-41 16-1812,35 1-4437,7 1-433,-1-1 1,1 1-1,-1 0 1,1 0 0,0 0-1,0 0 1,-1 0 0,1 0-1,0 1 1,0-1-1,0 1 1,0-1 0,1 1-1,-1 0 1,0 0-1,1 0 1,-3 4 0,-28 45 95,21-31-87,-17 24 16,-25 57 0,46-85-24,1 0 0,0 0 0,1 1 0,0-1 0,2 1 0,0 0 0,-1 27 0,4-43-6,0 0 0,0 1 0,0-1 0,0 1-1,0-1 1,0 1 0,1-1 0,-1 1 0,0-1 0,1 0 0,-1 1 0,1-1-1,0 0 1,-1 1 0,1-1 0,0 0 0,0 0 0,0 0 0,0 1 0,0-1-1,0 0 1,0 0 0,0-1 0,0 1 0,1 0 0,1 1 0,0-1 5,0 0-1,0-1 1,1 1 0,-1-1 0,0 1 0,0-1 0,1 0 0,-1 0-1,0-1 1,0 1 0,6-2 0,1 0 14,1-2 1,0 1-1,-1-1 1,1-1-1,-1 0 1,11-8-1,28-30 63,-47 41-75,0 0 0,0-1 0,-1 1 0,1-1 0,0 1 0,-1-1-1,0 1 1,1-1 0,-1 0 0,0 1 0,-1-1 0,1 0 0,0 0-1,-1 0 1,1 0 0,-1 0 0,0 0 0,0 0 0,-1-4 0,0 5-6,0 1 0,0 0 0,0-1 0,0 1 1,0 0-1,0 0 0,0 0 0,-1 0 1,1 0-1,0 0 0,-1 0 0,1 0 1,-1 1-1,1-1 0,-1 0 0,1 1 1,-1-1-1,1 1 0,-1 0 0,1-1 1,-1 1-1,0 0 0,-2 0 0,-49 0-71,40 0 59,6 1-60,-1-1 1,1 1 0,-1 0 0,1 1 0,0 0 0,-12 5 0,17-7-95,-1 1 1,1 0-1,0 0 0,0 0 0,0 0 1,0 0-1,0 1 0,0-1 0,0 1 0,1-1 1,-1 1-1,0 0 0,1-1 0,0 1 1,-1 0-1,1 0 0,0 0 0,0 0 0,0 0 1,0 0-1,0 1 0,0-1 0,1 0 1,-1 0-1,0 3 0,1-4 2,0 0 0,1-1 1,-1 1-1,0 0 0,0-1 0,0 1 0,0-1 1,1 1-1,-1-1 0,0 1 0,0 0 0,1-1 0,-1 1 1,0-1-1,1 1 0,-1-1 0,1 1 0,-1-1 0,1 0 1,-1 1-1,1-1 0,-1 0 0,1 1 0,-1-1 1,1 0-1,-1 1 0,1-1 0,0 0 0,-1 0 0,1 0 1,1 1-1,23 0-4579,-18-1 2924,24 0-5796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9.266"/>
    </inkml:context>
    <inkml:brush xml:id="br0">
      <inkml:brushProperty name="width" value="0.025" units="cm"/>
      <inkml:brushProperty name="height" value="0.025" units="cm"/>
    </inkml:brush>
  </inkml:definitions>
  <inkml:trace contextRef="#ctx0" brushRef="#br0">213 0 15150,'0'0'9257,"-5"11"-8088,-197 324 1719,197-330-6914,4-10 1306,6-14-1372,-5 17 3164,8-23-6193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9.593"/>
    </inkml:context>
    <inkml:brush xml:id="br0">
      <inkml:brushProperty name="width" value="0.025" units="cm"/>
      <inkml:brushProperty name="height" value="0.025" units="cm"/>
    </inkml:brush>
  </inkml:definitions>
  <inkml:trace contextRef="#ctx0" brushRef="#br0">189 8 16143,'-8'0'1773,"3"0"-1493,-1 0 0,0 0 0,0 0 0,1 1 0,-1 0 0,1 0 0,-1 0 0,0 1 0,1 0 0,0 0 0,-1 0 0,1 1 0,0-1 0,0 1 0,1 0 0,-1 1 0,1-1 0,-1 1 0,-4 5 0,-39 50 1392,45-54-1540,0-1 0,1 1-1,-1-1 1,1 1 0,0 0-1,0 0 1,0 0 0,1 0-1,0 0 1,0 0 0,0 0-1,0 8 1,2-12-111,0 0 0,0 0 0,-1 0 0,1 0 0,0 0 0,0 0 0,0-1 0,0 1 0,1 0 0,-1-1-1,0 1 1,0 0 0,0-1 0,1 1 0,-1-1 0,0 0 0,0 1 0,1-1 0,-1 0 0,0 0 0,1 0 0,-1 0 0,0 0 0,0 0 0,1 0 0,-1-1 0,2 1-1,38-5 360,-27 1-341,-1-1 0,1-1-1,-1 0 1,-1-1 0,20-12-1,-25 14-14,1 0 0,-1-1 0,-1 1 0,1-1 0,-1-1 1,0 1-1,-1-1 0,0 0 0,0 0 0,6-11 0,-10 17-21,-1-1 0,1 1 0,0 0 0,0-1 0,-1 0 0,1 1-1,-1-1 1,1 1 0,-1-1 0,0 0 0,0 1 0,0-1 0,0 0 0,0 1 0,0-1 0,0 1 0,0-1 0,0 0 0,-1 1 0,1-1 0,-1 1 0,1-1 0,-1 0 0,0 1-1,0 0 1,1-1 0,-1 1 0,0-1 0,0 1 0,-1 0 0,1 0 0,0 0 0,0-1 0,0 1 0,-1 0 0,1 1 0,-1-1 0,1 0 0,0 0 0,-1 0 0,0 1 0,1-1-1,-1 1 1,1 0 0,-1-1 0,-2 1 0,-4-1-12,0 0 0,1 1 0,-1 0 0,1 0 0,-1 1 0,1 0 0,-1 0 0,1 1 0,-10 3 0,8-2 26,1 2-1,0-1 1,0 1 0,0 0 0,1 1-1,-1-1 1,1 2 0,1-1-1,-1 1 1,1 0 0,0 0 0,1 1-1,-6 9 1,9-13-137,0 0-1,0 0 1,0 0-1,1 0 1,-1 0-1,1 1 1,0-1-1,1 0 1,-1 1 0,1-1-1,0 1 1,0 7-1,1-9-228,0 0 0,0 1 0,0-1 0,0 0 0,1 1 0,-1-1-1,1 0 1,0 0 0,0 0 0,0-1 0,0 1 0,0 0 0,1-1 0,-1 1-1,1-1 1,-1 0 0,1 0 0,3 2 0,19 9-4915,4-1-2935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9.971"/>
    </inkml:context>
    <inkml:brush xml:id="br0">
      <inkml:brushProperty name="width" value="0.025" units="cm"/>
      <inkml:brushProperty name="height" value="0.025" units="cm"/>
    </inkml:brush>
  </inkml:definitions>
  <inkml:trace contextRef="#ctx0" brushRef="#br0">46 168 17360,'-6'10'1783,"1"-3"-1392,1-1 70,0 0 0,0 0 0,0 0 0,1 1 0,0 0 0,0-1 0,1 1 0,0 0 0,0 1 0,-1 7 0,3-15-436,0 1 0,0-1 1,0 1-1,0-1 1,0 1-1,0 0 1,0-1-1,0 1 1,0-1-1,0 1 0,1-1 1,-1 1-1,0-1 1,0 1-1,0-1 1,1 1-1,-1-1 1,0 1-1,1-1 0,-1 1 1,0-1-1,1 0 1,-1 1-1,1-1 1,-1 0-1,0 1 0,1-1 1,-1 0-1,1 0 1,-1 1-1,1-1 1,-1 0-1,1 0 1,-1 0-1,1 1 0,1-1 1,23-7 601,22-24 266,-21 7-449,35-44 1,-56 61-309,1 0 0,-1-1-1,0 1 1,-1-1 0,0 0 0,0-1 0,-1 1 0,0-1 0,0 1 0,-1-1-1,2-15 1,-3 22-130,-1 1 1,0-1-1,-1 1 0,1-1 0,0 1 0,0-1 0,-1 1 0,1-1 0,0 1 0,-1-1 0,0 1 0,1 0 0,-1-1 1,0 1-1,0 0 0,0 0 0,0-1 0,0 1 0,0 0 0,0 0 0,0 0 0,0 0 0,0 0 0,-1 0 1,1 1-1,0-1 0,-1 0 0,1 0 0,0 1 0,-1-1 0,1 1 0,-1 0 0,1-1 0,-1 1 0,1 0 1,-1 0-1,1 0 0,-1 0 0,-1 0 0,-2 0-19,0 0 0,0 1-1,0 0 1,1-1 0,-1 1 0,0 1 0,1-1-1,-1 1 1,1 0 0,-1 0 0,-6 4 0,6-2-31,-1 1 0,1-1 0,0 1 1,0 0-1,1 0 0,-1 0 0,1 1 1,0 0-1,-5 11 0,1 18-4990,8-30-1356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1.450"/>
    </inkml:context>
    <inkml:brush xml:id="br0">
      <inkml:brushProperty name="width" value="0.025" units="cm"/>
      <inkml:brushProperty name="height" value="0.025" units="cm"/>
    </inkml:brush>
  </inkml:definitions>
  <inkml:trace contextRef="#ctx0" brushRef="#br0">6 38 16367,'0'0'3075,"12"-5"-1468,11-2-835,0 0-1,0 2 0,1 0 1,-1 1-1,30 0 1,-52 4-756,-1 0-1,1 0 1,-1 0 0,1 0 0,-1 0 0,1 0 0,-1 0 0,1 0 0,-1 0 0,1 0 0,-1 0 0,1 0 0,-1 0 0,1 0 0,-1 0-1,1 1 1,-1-1 0,1 0 0,-1 0 0,1 1 0,-1-1 0,0 0 0,1 0 0,-1 1 0,1-1 0,-1 1 0,0-1 0,1 0 0,-1 1 0,0-1-1,0 1 1,1-1 0,-1 1 0,0 0 0,-8 15 894,-27 14 361,-13-7-649,39-20-588,-1 1 0,1 0 0,0 0 0,1 1 0,-1 1 0,-10 8 0,19-14-41,-1 1-1,1-1 1,0 1 0,-1-1 0,1 1 0,0 0 0,0-1 0,0 1-1,-1-1 1,1 1 0,0 0 0,0-1 0,0 1 0,0-1 0,0 1-1,0 0 1,0-1 0,0 1 0,0-1 0,1 1 0,-1 0 0,0-1 0,0 1-1,0-1 1,1 1 0,-1-1 0,0 1 0,1-1 0,-1 1 0,0-1-1,1 1 1,-1-1 0,1 1 0,-1-1 0,1 1 0,-1-1 0,1 0-1,-1 1 1,1-1 0,-1 0 0,1 0 0,-1 1 0,1-1 0,0 0-1,-1 0 1,1 0 0,-1 0 0,1 0 0,0 0 0,40 14-397,-34-12 241,6 2-23,-1 0-1,0 1 1,22 13-1,-32-17 192,0 0-1,-1 0 0,1 0 1,-1 1-1,1-1 1,-1 0-1,0 1 0,1-1 1,-1 1-1,0 0 1,0-1-1,0 1 0,0 0 1,0 0-1,0 2 1,0-3 30,-1 0 1,-1 1-1,1-1 1,0 1 0,0-1-1,0 0 1,-1 1 0,1-1-1,-1 0 1,1 0 0,-1 1-1,1-1 1,-1 0-1,0 0 1,0 0 0,0 0-1,1 1 1,-1-1 0,0 0-1,0-1 1,0 1 0,0 0-1,-1 0 1,1 0-1,-1 0 1,-6 4 126,1-1 1,-1 0-1,0-1 1,0 0-1,0 0 1,0-1-1,0 1 1,-1-2-1,1 1 0,0-1 1,-1-1-1,0 0 1,-14-1-1,21 1-274,0 0 0,0-1 0,0 1 0,1-1 0,-1 1 0,0-1 0,1 0 0,-1 0 0,0 1 0,1-1 0,-1 0 0,1 0 0,-1-1 0,1 1 0,0 0-1,-1 0 1,1-1 0,0 1 0,0-1 0,0 1 0,0-1 0,0 1 0,0-1 0,0 0 0,1 0 0,-1 1 0,1-1 0,-1 0 0,0-3 0,0-6-2219,0 0 0,0 0 0,2-21 0,0 12-1853,-1-18-4635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1.779"/>
    </inkml:context>
    <inkml:brush xml:id="br0">
      <inkml:brushProperty name="width" value="0.025" units="cm"/>
      <inkml:brushProperty name="height" value="0.025" units="cm"/>
    </inkml:brush>
  </inkml:definitions>
  <inkml:trace contextRef="#ctx0" brushRef="#br0">211 40 12844,'-10'6'2264,"-7"5"-1377,0 0 1,1 0-1,0 2 1,1 0-1,0 1 1,1 0-1,-19 26 1,25-28-649,1 2 0,0-1 0,0 1 0,1 0 0,1 0 0,1 1 1,0 0-1,0 0 0,2 0 0,0 0 0,1 0 0,0 20 0,1-27-222,1-1 0,0 1 0,0 0 0,1-1 0,0 1 0,0-1 0,1 1 0,0-1 0,0 0 0,0 0 0,1 0 0,0-1 0,1 1 0,-1-1 0,1 0 0,1 0 0,-1-1 0,1 1 0,0-1 0,0-1 0,0 1 0,1-1 0,-1 0 0,1 0 0,11 4 0,-3-3-9,-1 0 0,1-1 1,0-1-1,0 0 0,0-1 0,0 0 1,1-1-1,-1-1 0,0-1 1,1 0-1,-1-1 0,0 0 0,0-1 1,0-1-1,-1-1 0,1 0 1,-1 0-1,0-2 0,0 0 0,-1 0 1,0-1-1,0-1 0,-1 0 0,0-1 1,-1 0-1,0-1 0,-1 0 1,15-19-1,-13 13 190,-1-1-1,0 0 1,-2-1-1,0 0 1,-1 0 0,-1-1-1,0 0 1,-2 0-1,5-33 1,-9 46-182,0 0 1,0 0-1,-1 0 1,0 0-1,0 0 1,-1 0-1,0 0 1,0 0-1,-1 0 1,0 1-1,0-1 1,0 1-1,-1-1 1,0 1-1,-1 0 1,1 0-1,-1 0 1,0 0-1,0 1 1,-1-1-1,0 1 1,0 1-1,0-1 1,0 0-1,-1 1 1,0 0-1,1 1 1,-2-1-1,1 1 1,0 0-1,-13-4 1,6 4-171,0-1 1,0 2-1,0 0 0,0 0 1,0 1-1,-1 1 1,1 0-1,0 1 1,0 0-1,0 1 1,0 0-1,0 1 0,0 1 1,0 0-1,1 1 1,0 0-1,-16 10 1,13-7-1910,2 1 0,-1 1 0,1 0 0,-20 21 0,14-9-11406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39.394"/>
    </inkml:context>
    <inkml:brush xml:id="br0">
      <inkml:brushProperty name="width" value="0.025" units="cm"/>
      <inkml:brushProperty name="height" value="0.025" units="cm"/>
    </inkml:brush>
  </inkml:definitions>
  <inkml:trace contextRef="#ctx0" brushRef="#br0">0 129 8488,'0'0'2621,"12"-3"-897,29-8-555,-6 1-446,0 1 1,1 2-1,43-4 1,40 9-647,448-2 280,-3 38-263,160 19-39,1-35-8,-589-16-47,1037 11 64,687-43-154,-1259 10 201,661-42-66,39 0-26,57 55 8,-763 10 5,232-13-25,502 6 7,-1073 6 133,-99-4 76,196 25 0,-331-19-228,0 1 0,32 12 0,-33-10 9,-7-5-291,-7-1-2826,-18-4-1190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5.937"/>
    </inkml:context>
    <inkml:brush xml:id="br0">
      <inkml:brushProperty name="width" value="0.025" units="cm"/>
      <inkml:brushProperty name="height" value="0.025" units="cm"/>
    </inkml:brush>
  </inkml:definitions>
  <inkml:trace contextRef="#ctx0" brushRef="#br0">1 207 5669,'0'0'17206,"1"0"-17143,1 0 0,-1 0 0,0 0 1,0-1-1,1 1 0,-1 0 0,0-1 0,1 1 1,-1 0-1,0-1 0,0 1 0,0-1 0,0 0 0,0 1 1,1-1-1,-1 0 0,0 0 0,0 0 0,-1 0 0,1 0 1,0 0-1,0 0 0,0-1 0,60-50 1189,77-88 0,-137 141-1255,-1-1-1,1 1 1,-1-1 0,0 1 0,1 0 0,-1-1 0,0 1 0,1-1-1,-1 1 1,0 0 0,0-1 0,0 1 0,0 0 0,1-1-1,-1 1 1,0 0 0,0-1 0,0 1 0,0-1 0,-1 1 0,1 0-1,0-1 1,0 1 0,0 0 0,0-1 0,-1 1 0,1 0-1,-1 0 1,-5 32-17,-7 1-91,-17 45 466,28-71-632,0-1 0,0 1 1,1 0-1,0-1 0,0 1 0,0 0 1,2 14-1,0-21 72,-1 0 1,1-1 0,-1 1-1,1 0 1,-1 0 0,1-1-1,-1 1 1,1 0 0,0-1-1,0 1 1,-1 0 0,1-1-1,0 1 1,0-1 0,0 1-1,0-1 1,-1 0-1,1 1 1,0-1 0,0 0-1,0 0 1,0 0 0,0 1-1,0-1 1,0 0 0,0 0-1,0 0 1,0 0 0,0-1-1,0 1 1,0 0 0,1-1-1,32-9-7182,-9-8-284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6.348"/>
    </inkml:context>
    <inkml:brush xml:id="br0">
      <inkml:brushProperty name="width" value="0.025" units="cm"/>
      <inkml:brushProperty name="height" value="0.025" units="cm"/>
    </inkml:brush>
  </inkml:definitions>
  <inkml:trace contextRef="#ctx0" brushRef="#br0">1 34 14542,'0'0'2263,"9"-4"-966,5-2-773,1 1 0,0 1-1,0 0 1,0 1 0,23-2-1,-30 4-436,0 0 0,0 0 0,0 1 0,0 1 0,0-1 0,0 1 0,0 1 0,-1 0 0,1 0 0,0 0 0,-1 1 0,1 0 0,-1 0 0,7 5 0,-12-7-73,-1 0 0,0 1-1,0-1 1,1 0-1,-1 1 1,0-1 0,0 1-1,0-1 1,0 1 0,-1 0-1,1-1 1,0 1 0,-1 0-1,1-1 1,-1 1-1,1 0 1,-1 0 0,0-1-1,0 1 1,0 0 0,0 0-1,0 0 1,0 0 0,-1-1-1,1 1 1,0 0-1,-1 0 1,1-1 0,-1 1-1,0 0 1,0-1 0,0 1-1,0-1 1,0 1-1,0-1 1,0 1 0,-2 1-1,-6 8 196,0-1-1,-1 1 1,-19 15 0,17-16-88,10-8-101,-36 37 458,36-38-449,1 1 1,-1-1 0,1 1 0,0 0-1,-1 0 1,1-1 0,0 1 0,0 0 0,0 0-1,1 0 1,-1 0 0,0 0 0,1 0 0,-1 1-1,1-1 1,0 0 0,0 0 0,0 0-1,0 0 1,0 1 0,0 1 0,1-2-18,0-1-1,0 0 1,0 0 0,0-1 0,0 1 0,0 0 0,0 0 0,0 0-1,0-1 1,0 1 0,0 0 0,0-1 0,0 1 0,0-1-1,1 1 1,-1-1 0,0 0 0,0 1 0,1-1 0,-1 0-1,2 0 1,34 0-179,-23 0-359,-10 0-11,1 0-1,0-1 0,0 1 1,-1-1-1,1 0 0,0 0 0,-1-1 1,1 1-1,-1-1 0,7-3 0,15-12-6951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6.268"/>
    </inkml:context>
    <inkml:brush xml:id="br0">
      <inkml:brushProperty name="width" value="0.025" units="cm"/>
      <inkml:brushProperty name="height" value="0.025" units="cm"/>
    </inkml:brush>
  </inkml:definitions>
  <inkml:trace contextRef="#ctx0" brushRef="#br0">82 0 3491,'0'0'17660,"-7"8"-17297,3-2-303,-9 9 86,1 1 0,-15 27 0,24-39-150,1 1-1,-1 0 1,1 0 0,0-1 0,1 1 0,-1 0 0,1 1-1,0-1 1,0 0 0,1 0 0,-1 0 0,1 1-1,0-1 1,1 0 0,-1 0 0,3 9 0,-2-12 5,0 0 1,1 0 0,-1 0 0,1 0-1,-1-1 1,1 1 0,0-1-1,-1 1 1,1-1 0,0 1 0,0-1-1,0 0 1,0 0 0,0 0-1,0 0 1,1-1 0,-1 1 0,0 0-1,0-1 1,1 0 0,-1 1-1,0-1 1,1 0 0,-1 0 0,0 0-1,4-1 1,2 0 69,-1 1 0,1-1 0,-1-1 0,0 1 0,1-1 0,-1-1 0,7-3 0,-7 3 103,-1 0 1,0 0 0,0-1 0,0 0 0,-1 0-1,1 0 1,-1-1 0,0 0 0,0 0-1,-1 0 1,1-1 0,-1 1 0,0-1 0,-1 0-1,1-1 1,-1 1 0,-1 0 0,1-1-1,-1 1 1,0-1 0,-1 0 0,2-11-1,-3 17-157,0 0 0,0 0-1,0 0 1,0 0-1,-1 0 1,1 0-1,0 0 1,-1 0-1,1 0 1,-1 0-1,1 0 1,-1 0 0,1 0-1,-1 0 1,0 0-1,0 0 1,1 1-1,-1-1 1,0 0-1,0 1 1,0-1-1,0 0 1,1 1-1,-1-1 1,-2 0 0,0 0 0,0 0 1,0 0 0,-1 0 0,1 0 0,0 1 0,-1-1-1,1 1 1,-7 0 0,7 0-189,-1 0 0,1 1 0,0-1 0,0 0 0,-1 1 0,1 0 0,0 0 0,0 0 0,0 0 0,0 0 0,0 1 0,0-1 0,0 1 0,0 0 0,0 0 0,1 0 0,-1 0 0,1 0 0,-4 4 0,6-6 19,0 1-1,0-1 1,0 0-1,0 1 1,-1-1-1,1 0 1,0 1-1,0-1 1,0 0-1,0 0 1,0 1 0,0-1-1,0 0 1,0 1-1,0-1 1,0 0-1,0 1 1,0-1-1,0 0 1,0 1-1,1-1 1,-1 0-1,0 1 1,0-1 0,0 0-1,0 0 1,1 1-1,-1-1 1,0 0-1,0 0 1,0 1-1,1-1 1,-1 0-1,0 0 1,0 0-1,1 1 1,-1-1 0,0 0-1,1 0 1,-1 0-1,0 0 1,0 0-1,1 0 1,-1 1-1,0-1 1,1 0-1,-1 0 1,0 0-1,1 0 1,20-1-3800,-16 1 2982,20-2-3087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6.599"/>
    </inkml:context>
    <inkml:brush xml:id="br0">
      <inkml:brushProperty name="width" value="0.025" units="cm"/>
      <inkml:brushProperty name="height" value="0.025" units="cm"/>
    </inkml:brush>
  </inkml:definitions>
  <inkml:trace contextRef="#ctx0" brushRef="#br0">64 1 9097,'0'0'9806,"-7"8"-9491,-2 5-42,1 1-1,0 0 0,1 0 1,0 0-1,-6 20 1,12-31-195,0 1 0,0-1 1,0 1-1,1-1 1,-1 1-1,1 0 1,0-1-1,0 1 0,1 0 1,-1-1-1,1 1 1,-1 0-1,1-1 1,2 5-1,-2-6-58,1 0 0,-1 0-1,1 1 1,0-1 0,0-1 0,0 1 0,0 0 0,0 0-1,0-1 1,0 1 0,1-1 0,-1 1 0,1-1 0,-1 0 0,1 0-1,-1 0 1,1-1 0,0 1 0,-1-1 0,1 1 0,0-1-1,4 0 1,5 1 218,0-1-1,1-1 1,-1 0 0,1-1-1,-1 0 1,0-1-1,0-1 1,0 1 0,-1-2-1,15-6 1,-19 7-26,1 0 0,0 0 1,-1-1-1,0 0 0,0 0 1,-1-1-1,1 0 0,-1 0 1,0 0-1,-1-1 1,0 1-1,0-2 0,0 1 1,-1 0-1,6-14 0,-9 19-161,-1 1 0,1 0 0,-1-1 0,1 1 0,-1-1 0,0 1 0,0 0 0,0-1 0,0 1 0,0-1 1,0 1-1,0 0 0,0-1 0,0 1 0,-1-1 0,1 1 0,0 0 0,-1-1 0,0 1 0,1 0 0,-1-1 0,0 1 0,1 0 0,-1 0 0,0 0 0,-2-2 0,0 1-25,1 0 0,-1 0 0,0 1 0,0-1 0,0 1 0,-1 0-1,1 0 1,0 0 0,0 0 0,-1 1 0,-3-1 0,-7 0-67,-1 1 0,1 0 0,0 1 0,-26 6 0,38-7-195,-26 9 286,27-9-284,0 0 1,1 1-1,-1-1 1,1 0-1,-1 1 1,0-1-1,1 0 1,-1 1-1,1-1 1,-1 1-1,1-1 1,-1 1-1,1-1 1,0 1-1,-1-1 1,1 1-1,0 0 1,-1-1-1,1 1 1,0-1-1,0 1 1,-1 1-1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7.118"/>
    </inkml:context>
    <inkml:brush xml:id="br0">
      <inkml:brushProperty name="width" value="0.025" units="cm"/>
      <inkml:brushProperty name="height" value="0.025" units="cm"/>
    </inkml:brush>
  </inkml:definitions>
  <inkml:trace contextRef="#ctx0" brushRef="#br0">1 261 11371,'0'0'14803,"13"-12"-13959,229-225 773,-242 236-1620,1 0-1,-1 1 1,0-1-1,1 0 1,-1 0 0,1 1-1,-1-1 1,1 1-1,0-1 1,-1 1-1,1-1 1,0 1 0,-1-1-1,1 1 1,0-1-1,-1 1 1,1 0 0,0-1-1,0 1 1,-1 0-1,1 0 1,0 0-1,0 0 1,0-1 0,-1 1-1,1 0 1,0 0-1,0 0 1,0 1 0,1-1-1,-2 1 0,1 1 0,-1-1 0,1 0-1,-1 1 1,1-1 0,-1 1 0,0-1 0,0 1-1,0-1 1,0 1 0,0-1 0,0 1 0,0-1-1,-1 3 1,-15 65 50,15-66-30,-12 39-40,5-21-68,1 1-1,2 1 1,0-1 0,-3 44 0,8-65-6,-1-1 0,1 1 1,0-1-1,0 1 0,0-1 1,1 1-1,-1 0 1,0-1-1,0 1 0,0-1 1,0 1-1,0-1 1,1 1-1,-1-1 0,0 1 1,0-1-1,1 1 0,-1-1 1,0 1-1,1-1 1,-1 1-1,1-1 0,-1 0 1,0 1-1,1-1 0,-1 0 1,1 1-1,-1-1 1,1 0-1,-1 0 0,1 1 1,-1-1-1,1 0 1,0 0-1,-1 0 0,1 0 1,-1 0-1,1 0 0,-1 0 1,1 0-1,0 0 1,0 0-1,25-11-5639,-5-8-744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7.482"/>
    </inkml:context>
    <inkml:brush xml:id="br0">
      <inkml:brushProperty name="width" value="0.025" units="cm"/>
      <inkml:brushProperty name="height" value="0.025" units="cm"/>
    </inkml:brush>
  </inkml:definitions>
  <inkml:trace contextRef="#ctx0" brushRef="#br0">10 247 8616,'0'0'7015,"-2"8"-5019,0-4-1779,-3 21 1376,5-24-1528,0-1 0,0 1 0,0-1 0,0 1 0,1 0 0,-1-1 0,0 1 0,1-1 0,-1 1 0,0-1 0,1 1 0,-1-1 0,1 1 0,-1-1 0,0 1 0,1-1 0,-1 0 0,1 1 0,0-1 0,-1 0 0,1 1 0,-1-1 0,1 0 0,-1 0 0,1 0 0,0 1 0,-1-1 0,1 0 0,-1 0 0,1 0 0,0 0 0,-1 0 0,1 0 0,0 0 0,-1 0 0,1 0 0,-1-1 0,1 1 0,0 0 0,-1 0 0,1 0 0,-1-1 0,1 1 0,0-1 0,9-4 365,0 0 0,-1 0 0,0-1 0,0-1 0,0 1-1,-1-1 1,0-1 0,0 1 0,-1-2 0,7-8 0,2-1-39,23-28 393,53-84 0,-81 114-761,-23 65-456,-1-17 431,5-17-1,1 0 0,1 1 0,1-1 0,0 1 0,1 1 0,0-1 0,0 17 0,4-31-105,0-1-1,0 0 1,0 0 0,0 0 0,1 0-1,-1 0 1,0 0 0,1 0 0,-1 0 0,1 0-1,-1 0 1,1 0 0,-1 0 0,1-1-1,0 1 1,0 0 0,-1 0 0,1 0 0,0-1-1,0 1 1,0 0 0,0-1 0,0 1-1,0-1 1,-1 1 0,1-1 0,1 0 0,-1 1-1,0-1 1,0 0 0,0 0 0,0 1-1,0-1 1,0 0 0,0 0 0,2-1 0,1 2-1094,1-2 1,-1 1 0,1-1 0,-1 1 0,1-1 0,-1 0 0,0-1 0,6-2 0,15-11-10357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8.066"/>
    </inkml:context>
    <inkml:brush xml:id="br0">
      <inkml:brushProperty name="width" value="0.025" units="cm"/>
      <inkml:brushProperty name="height" value="0.025" units="cm"/>
    </inkml:brush>
  </inkml:definitions>
  <inkml:trace contextRef="#ctx0" brushRef="#br0">125 1 16432,'0'0'7324,"-9"4"-7180,-43 31 471,49-34-550,1 1 0,0 0 0,0 0 0,0 0 0,0 0 0,0 0 0,0 0 0,0 1-1,1-1 1,-1 0 0,1 1 0,0 0 0,-1-1 0,1 1 0,1 0 0,-1-1-1,0 1 1,1 0 0,-1 0 0,1 0 0,0 0 0,0 0 0,0 5 0,40-8 180,-30-3-234,-1 0 0,1-1 1,-1 0-1,1-1 0,-1 0 0,-1 0 0,1 0 0,-1-1 0,0-1 0,0 0 1,11-11-1,-28 63-422,6-33 497,1 0 1,-1 0 0,2 0-1,0 0 1,0 0 0,1 0-1,1 0 1,0 0-1,1 0 1,0 0 0,1 0-1,4 14 1,-6-25-8,0 1 0,0 0-1,0 0 1,0 0 0,0-1 0,-1 1-1,1 0 1,-1 0 0,0 0 0,1 0-1,-1 0 1,0 0 0,0 0 0,0 0 0,0 0-1,-1 0 1,1 0 0,0 0 0,-1-1-1,1 1 1,-1 0 0,0 0 0,0 0-1,0 0 1,0-1 0,0 1 0,0 0 0,0-1-1,0 1 1,-1-1 0,1 0 0,0 1-1,-1-1 1,1 0 0,-1 0 0,0 0-1,1 0 1,-1 0 0,0 0 0,-3 1-1,-6 1 209,0-1-1,-1 0 0,1-1 0,-1 0 0,-20-2 0,14 1-257,13 0-90,-26 0 283,30 0-267,0 1 1,0-1-1,0 0 0,1 0 0,-1 0 0,0 0 0,0-1 1,0 1-1,0 0 0,0 0 0,0 0 0,1-1 0,-1 1 1,0 0-1,0-1 0,0 1 0,0-1 0,1 1 1,-1-1-1,0 1 0,1-1 0,-2 0 0,34-6-4498,17-5-3208,-21 3 336</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8.397"/>
    </inkml:context>
    <inkml:brush xml:id="br0">
      <inkml:brushProperty name="width" value="0.025" units="cm"/>
      <inkml:brushProperty name="height" value="0.025" units="cm"/>
    </inkml:brush>
  </inkml:definitions>
  <inkml:trace contextRef="#ctx0" brushRef="#br0">51 1 17585,'0'0'6566,"-20"46"-5157,8-24-384,6-1-512,-1 3-417,4-5-96,1-2-64,2-5-417,0-2-672,0-4-961,2-5-769,6-1-896,0-4-3492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8.754"/>
    </inkml:context>
    <inkml:brush xml:id="br0">
      <inkml:brushProperty name="width" value="0.025" units="cm"/>
      <inkml:brushProperty name="height" value="0.025" units="cm"/>
    </inkml:brush>
  </inkml:definitions>
  <inkml:trace contextRef="#ctx0" brushRef="#br0">0 0 15951,'0'0'6828,"3"8"-5563,-2-6-1189,0 0-1,0 1 1,0-1 0,0 0 0,0 0-1,1 0 1,-1 0 0,1 0-1,-1-1 1,1 1 0,-1 0-1,1-1 1,0 1 0,0-1-1,0 1 1,0-1 0,0 0-1,4 2 1,0-2-19,1 1 0,-1-1 1,1-1-1,-1 1 0,1-1 0,0 0 0,7-1 0,-5 0-45,-1 0 0,0-1-1,0 0 1,0 0-1,0-1 1,0 0 0,0 0-1,0-1 1,-1 0 0,10-7-1,-20 15-10,0 0 0,1 0 1,-1 0-1,1 0 0,0 1 0,0-1 0,1 0 0,-2 7 0,-5 9 133,-3 6 336,1-1 0,1 1 0,-9 49 0,7-7-3369,11-68 2725,0 0 0,0 0 0,0 0 0,0 1 0,0-1 0,0 0 1,0 0-1,0 0 0,0 1 0,0-1 0,0 0 0,0 0 0,0 0 0,0 1 0,-1-1 0,1 0 0,0 0 1,0 0-1,0 0 0,0 0 0,0 1 0,-1-1 0,1 0 0,0 0 0,0 0 0,0 0 0,0 0 0,-1 0 1,1 0-1,0 0 0,0 0 0,0 0 0,-1 1 0,1-1 0,0 0 0,0 0 0,-1 0 0,1 0 1,0 0-1,0-1 0,0 1 0,-1 0 0,1 0 0,-1 0-972,-9 0-7529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9.100"/>
    </inkml:context>
    <inkml:brush xml:id="br0">
      <inkml:brushProperty name="width" value="0.025" units="cm"/>
      <inkml:brushProperty name="height" value="0.025" units="cm"/>
    </inkml:brush>
  </inkml:definitions>
  <inkml:trace contextRef="#ctx0" brushRef="#br0">0 77 13196,'0'0'12172,"59"-34"-11563,-25 26-449,2 0-96,6 0-128,0 2-1410,-3 3-896,-3-2 160,-4 4-3940,-7-2-3171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9.458"/>
    </inkml:context>
    <inkml:brush xml:id="br0">
      <inkml:brushProperty name="width" value="0.025" units="cm"/>
      <inkml:brushProperty name="height" value="0.025" units="cm"/>
    </inkml:brush>
  </inkml:definitions>
  <inkml:trace contextRef="#ctx0" brushRef="#br0">0 52 13869,'0'0'12487,"12"-2"-11404,161-46-714,-172 48-384,-1 0 1,0 0 0,1-1-1,-1 1 1,1 0 0,-1 0-1,1 0 1,-1 0 0,1 0-1,-1 0 1,1 0 0,-1 0-1,1 0 1,-1 0 0,1 0-1,-1 0 1,1 0 0,-1 0-1,1 0 1,-1 1 0,0-1-1,1 0 1,-1 0 0,1 0-1,-1 1 1,0-1 0,1 0 0,-1 1-1,1-1 1,-1 0 0,0 1-1,1-1 1,-1 0 0,0 1-1,0-1 1,1 1 0,-1-1-1,0 1 1,0-1 0,0 0-1,0 1 1,1 0 0,-4 29-43,-20 37 475,21-62-404,-22 49 101,14-37-312,2 1-1,1 0 0,0 0 0,1 1 0,1 0 0,0 0 0,-2 33 0,4-48-5172,-5-20-9433</inkml:trace>
  <inkml:trace contextRef="#ctx0" brushRef="#br0" timeOffset="1">52 223 15759,'0'0'5701,"56"-10"-4067,-28 3-737,4 3-385,7 0-416,-3 0-448,3-1-2339,1-5-4579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9.954"/>
    </inkml:context>
    <inkml:brush xml:id="br0">
      <inkml:brushProperty name="width" value="0.025" units="cm"/>
      <inkml:brushProperty name="height" value="0.025" units="cm"/>
    </inkml:brush>
  </inkml:definitions>
  <inkml:trace contextRef="#ctx0" brushRef="#br0">0 313 13004,'0'0'10811,"12"-10"-9343,22-19-955,-2-2 0,-1-1 0,-1-2 1,-2-1-1,-2-1 0,33-58 0,-52 83-507,-4 12-36,-4 28-96,-12 45-81,3-32-478,2 0 0,2 0 1,0 45-1,6-86 563,0 0-31,0-1 1,-1 1-1,1-1 0,0 1 1,0-1-1,0 1 1,0-1-1,0 1 1,0-1-1,0 1 1,0-1-1,0 1 0,0-1 1,0 1-1,0-1 1,1 0-1,-1 1 1,0-1-1,0 1 1,0-1-1,1 1 1,-1-1-1,0 1 0,1-1 1,-1 0-1,0 1 1,1-1-1,-1 0 1,0 1-1,1-1 1,-1 0-1,1 1 0,-1-1 1,0 0-1,1 0 1,-1 0-1,1 1 1,-1-1-1,2 0 1,5 0-6142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6.727"/>
    </inkml:context>
    <inkml:brush xml:id="br0">
      <inkml:brushProperty name="width" value="0.025" units="cm"/>
      <inkml:brushProperty name="height" value="0.025" units="cm"/>
    </inkml:brush>
  </inkml:definitions>
  <inkml:trace contextRef="#ctx0" brushRef="#br0">1 0 16303,'0'0'7431,"8"0"-6534,-1 1-799,-1-1 0,0 1 0,0 0 1,0 1-1,0 0 0,0 0 0,6 2 0,-11-3-81,0-1 0,0 1 1,0-1-1,0 1 0,0 0 1,0-1-1,0 1 0,0 0 1,-1 0-1,1 0 0,0 0 1,0 0-1,-1-1 0,1 1 1,-1 0-1,1 0 0,-1 1 1,1-1-1,-1 0 0,1 2 1,-1-1 11,0-1 0,-1 1 0,1 0 0,-1 0 1,1-1-1,-1 1 0,0 0 0,1-1 0,-1 1 1,0 0-1,0-1 0,0 1 0,0-1 0,0 0 0,-1 1 1,1-1-1,0 0 0,-3 2 0,-13 17 174,17-7-596,3-11 283,0 0 1,1 0-1,-1 0 0,0-1 0,1 1 1,-1-1-1,1 0 0,-1 0 1,6 1-1,-6-1 79,7 2-66,0 0 0,0 0 0,-1 1 0,11 6 0,-17-9 96,-1 1 1,0-1-1,0 1 1,0-1-1,0 1 1,0 0-1,-1 0 1,1 0-1,0 0 1,-1 0-1,0 0 1,1 0-1,-1 0 1,0 1-1,0-1 1,0 0-1,0 1 1,0-1-1,-1 1 1,1-1-1,-1 1 1,0 3-1,0-4 147,-1 0 1,0 0-1,0 0 0,0 0 1,0 0-1,0 0 0,0 0 0,-1 0 1,1 0-1,-1-1 0,1 1 0,-1-1 1,1 1-1,-1-1 0,0 0 1,0 1-1,0-1 0,0 0 0,0 0 1,0-1-1,0 1 0,0 0 0,0-1 1,0 1-1,-3 0 0,-4 2 567,-1-1 0,0 0 0,0-1-1,-12 1 1,9-4-147,12-5-3439,17-8-6655,-5 8 656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0.582"/>
    </inkml:context>
    <inkml:brush xml:id="br0">
      <inkml:brushProperty name="width" value="0.025" units="cm"/>
      <inkml:brushProperty name="height" value="0.025" units="cm"/>
    </inkml:brush>
  </inkml:definitions>
  <inkml:trace contextRef="#ctx0" brushRef="#br0">0 87 14830,'0'0'2237,"11"-9"-438,4-3-935,1 0-1,0 2 1,23-12 0,-33 18-698,-1 2-1,1-1 0,0 0 1,0 1-1,0 0 1,0 1-1,1-1 0,-1 1 1,0 1-1,1-1 1,-1 1-1,0 0 0,1 0 1,-1 1-1,0 0 1,13 3-1,-18-3-149,1 0-1,-1 0 1,1 1 0,-1-1-1,1 0 1,-1 1 0,0-1 0,0 1-1,0 0 1,0-1 0,0 1-1,0 0 1,0 0 0,-1-1-1,1 1 1,0 0 0,-1 0-1,0 0 1,1 0 0,-1 0-1,0 0 1,0 0 0,0 0-1,0-1 1,-1 1 0,1 0-1,-1 3 1,-1 5 116,1 0 0,-2-1 1,0 1-1,-4 11 0,-5 2-29,-2 0 1,0-1 0,-1 0-1,-34 37 1,-20 29 595,69-88-698,0 0 0,-1 0 0,1 1 0,0-1 0,-1 0 0,1 1 0,0-1 0,-1 0 0,1 1 0,0-1 0,0 1 0,-1-1 1,1 0-1,0 1 0,0-1 0,0 1 0,0-1 0,-1 1 0,1-1 0,0 1 0,0-1 0,0 0 0,0 1 0,0-1 0,0 1 0,0-1 0,0 1 0,1-1 0,-1 1 0,0-1 0,0 0 0,0 1 0,0-1 0,1 1 0,-1-1 0,0 1 0,0-1 1,1 0-1,-1 1 0,0-1 0,1 0 0,-1 1 0,0-1 0,1 1 0,26-2-317,33-16-1358,27-25-5811,-39 16-608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0.947"/>
    </inkml:context>
    <inkml:brush xml:id="br0">
      <inkml:brushProperty name="width" value="0.025" units="cm"/>
      <inkml:brushProperty name="height" value="0.025" units="cm"/>
    </inkml:brush>
  </inkml:definitions>
  <inkml:trace contextRef="#ctx0" brushRef="#br0">1 208 9225,'0'0'8205,"7"0"-6289,-2 0-1529,1 0 1,-1 0-1,0 0 0,0 0 0,1-1 0,-1 0 1,0 0-1,0 0 0,0-1 0,0 0 0,0 0 0,0 0 1,0-1-1,-1 1 0,1-1 0,-1 0 0,0 0 0,6-6 1,12-16-96,-1 0 1,-1-1-1,-1-2 1,21-40-1,-38 81-618,-6 12 295,-10 16-143,-15 61 440,26-91-789,2-1-1,-1 1 1,1 0 0,1 0-1,0 0 1,0 0-1,3 14 1,-3-24 365,0-1-1,1 1 0,-1-1 1,0 1-1,0-1 0,0 1 1,1-1-1,-1 1 1,0-1-1,0 1 0,1-1 1,-1 0-1,0 1 1,1-1-1,-1 1 0,1-1 1,-1 0-1,0 1 1,1-1-1,-1 0 0,1 1 1,-1-1-1,1 0 1,-1 0-1,1 1 0,-1-1 1,1 0-1,-1 0 1,1 0-1,-1 0 0,1 0 1,0 0-1,-1 0 0,1 0 1,-1 0-1,1 0 1,0 0-1,13 0-5900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1.320"/>
    </inkml:context>
    <inkml:brush xml:id="br0">
      <inkml:brushProperty name="width" value="0.025" units="cm"/>
      <inkml:brushProperty name="height" value="0.025" units="cm"/>
    </inkml:brush>
  </inkml:definitions>
  <inkml:trace contextRef="#ctx0" brushRef="#br0">60 0 11627,'0'0'6598,"-15"51"-4740,3-18-321,-1 3 257,-1-3-192,9 1-481,5-5-417,0-3-608,0-5-160,5-6-1441,6-7-1922,1-6-3428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3.295"/>
    </inkml:context>
    <inkml:brush xml:id="br0">
      <inkml:brushProperty name="width" value="0.025" units="cm"/>
      <inkml:brushProperty name="height" value="0.025" units="cm"/>
    </inkml:brush>
  </inkml:definitions>
  <inkml:trace contextRef="#ctx0" brushRef="#br0">107 1 18353,'0'0'8099,"-3"9"-7944,-1 1-138,2-7-11,1 0-1,-1 1 0,1-1 0,0 1 0,0 0 0,0-1 0,0 1 1,1 0-1,0 6 0,0-9-2,0 0 0,0 0 0,1-1 0,-1 1 0,1 0 0,-1 0 0,1-1 0,-1 1 0,1-1 0,-1 1 0,1 0 0,0-1 0,-1 1 0,1-1 0,0 1-1,-1-1 1,1 0 0,0 1 0,0-1 0,0 0 0,-1 1 0,1-1 0,0 0 0,0 0 0,0 0 0,1 0 0,31 5 114,-22-4-90,-7-1-34,0 1 0,-1 0 0,1 0 0,0 0 0,-1 0 0,1 1 0,-1 0 0,0-1 0,1 1-1,-1 0 1,0 1 0,0-1 0,0 0 0,-1 1 0,1 0 0,-1 0 0,1 0 0,-1 0 0,0 0 0,0 0 0,0 0 0,0 1 0,-1-1-1,1 1 1,-1-1 0,0 1 0,0-1 0,0 1 0,-1 0 0,1 0 0,-1-1 0,0 9 0,0-6 154,-1 0 0,0 1 0,0-1 0,0 0 0,0 1 0,-1-1 0,0 0 0,0 0 0,-1 0 0,0-1 0,0 1 0,0-1 0,-1 1 0,0-1 0,0 0 0,0 0 0,0-1 0,-1 1 0,-5 4 0,5-6-29,1 0 0,0-1 0,-1 1 0,1-1 0,-1 0 0,0 0 0,0-1 0,0 1 0,0-1 0,0 0 0,0 0 0,0-1 0,0 1 0,0-1 0,-1 0 0,-6-2 0,8 2-280,1-1 0,0 0 0,0-1 0,0 1 0,-1 0 0,1-1 0,1 0 0,-1 0 0,0 0 0,-4-4 0,4 3-470,-1-1 0,1 0-1,1 0 1,-1 0 0,0 0-1,1 0 1,0 0 0,-3-8-1,-4-22-5778,3-3-4079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3.642"/>
    </inkml:context>
    <inkml:brush xml:id="br0">
      <inkml:brushProperty name="width" value="0.025" units="cm"/>
      <inkml:brushProperty name="height" value="0.025" units="cm"/>
    </inkml:brush>
  </inkml:definitions>
  <inkml:trace contextRef="#ctx0" brushRef="#br0">1 56 17296,'0'0'9706,"50"-34"-8938,-25 29-479,8-1-257,5 4 0,1-1-385,-5 2-1537,0 0-2850,-4-2-5285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4.019"/>
    </inkml:context>
    <inkml:brush xml:id="br0">
      <inkml:brushProperty name="width" value="0.025" units="cm"/>
      <inkml:brushProperty name="height" value="0.025" units="cm"/>
    </inkml:brush>
  </inkml:definitions>
  <inkml:trace contextRef="#ctx0" brushRef="#br0">1 301 17713,'0'0'4404,"9"-6"-2482,14-10-1606,-1-1 1,-1-1 0,0-1 0,-2-1-1,0-1 1,-1-1 0,-1 0 0,-2-1-1,0-1 1,-1 0 0,13-33 0,-24 45 6,-13 31-251,-14 38-56,18-32-46,1-1 1,1 1 0,1 0-1,1 0 1,2 32 0,0-55-230,0-1 0,0 1 1,1-1-1,-1 1 0,0-1 1,0 1-1,1-1 1,-1 0-1,1 1 0,-1-1 1,1 0-1,0 1 1,0-1-1,-1 0 0,1 1 1,0-1-1,1 1 0,4 3-5095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4.570"/>
    </inkml:context>
    <inkml:brush xml:id="br0">
      <inkml:brushProperty name="width" value="0.025" units="cm"/>
      <inkml:brushProperty name="height" value="0.025" units="cm"/>
    </inkml:brush>
  </inkml:definitions>
  <inkml:trace contextRef="#ctx0" brushRef="#br0">81 55 12876,'0'0'12449,"3"-8"-11232,-3 8-1205,17-33 923,-17 32-908,1 1-1,-1-1 0,1 0 1,-1 0-1,1 0 1,-1 0-1,1 1 0,0-1 1,-1 0-1,1 1 1,0-1-1,0 0 1,-1 1-1,1-1 0,0 1 1,0 0-1,0-1 1,0 1-1,0-1 1,0 1-1,0 0 0,0 0 1,0 0-1,-1-1 1,1 1-1,0 0 0,0 0 1,0 0-1,0 1 1,0-1-1,0 0 1,0 0-1,0 0 0,0 1 1,0-1-1,0 0 1,0 1-1,0-1 1,0 1-1,-1-1 0,1 1 1,0 0-1,0-1 1,-1 1-1,2 0 0,-1 2-18,1-1 0,-1 0 0,0 1 0,0-1 0,0 1 0,0-1 0,0 1 0,-1-1 0,1 1 0,-1-1 0,0 1 0,1 0 0,-1-1-1,0 1 1,-1 0 0,1-1 0,0 1 0,-1 0 0,1-1 0,-1 1 0,0-1 0,-2 5 0,-1 3 30,0-1 0,-1 0 1,0 0-1,-9 13 0,-38 34 64,38-42-83,0 0 1,-17 24-1,38-36-32,0-1 0,0 0 0,0 0 0,0 0 1,0-1-1,11 0 0,103-13-1043,-46-7-7118,-62 14 2061,-6-2-2631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4.978"/>
    </inkml:context>
    <inkml:brush xml:id="br0">
      <inkml:brushProperty name="width" value="0.025" units="cm"/>
      <inkml:brushProperty name="height" value="0.025" units="cm"/>
    </inkml:brush>
  </inkml:definitions>
  <inkml:trace contextRef="#ctx0" brushRef="#br0">192 59 11659,'-11'0'1190,"4"0"-920,0-1 0,1 1-1,-1 0 1,0 0-1,1 1 1,-1 0 0,0 1-1,1-1 1,-1 1-1,1 0 1,0 0 0,0 1-1,0 0 1,0 0-1,0 1 1,1-1-1,-1 1 1,1 1 0,0-1-1,0 1 1,-6 7-1,6-5-143,0 1-1,0 1 0,1-1 0,0 1 0,0 0 0,1 0 1,1 0-1,-1 0 0,1 0 0,1 0 0,0 1 0,0-1 1,1 1-1,0-1 0,0 1 0,1-1 0,0 1 0,1-1 1,0 0-1,1 0 0,0 0 0,0 0 0,1 0 0,6 10 0,-3-7-94,0-1-1,1 0 1,1-1-1,-1 0 1,2 0-1,-1-1 0,1 0 1,1-1-1,-1 0 1,2-1-1,-1 0 0,1 0 1,0-1-1,0-1 1,0 0-1,25 6 1,-19-8 33,1 0 1,0-1-1,0-1 1,0 0-1,0-2 1,0 0 0,0-1-1,-1-1 1,1 0-1,-1-2 1,0 0-1,0-1 1,0-1 0,31-17-1,-36 16 148,0 0 0,0-1 0,0-1 0,-1 0 0,-1 0 0,0-1 0,0-1 0,-1 0 0,0 0 0,-1-1 0,-1 0 0,0 0 0,-1-1 0,0 0 0,-1-1 0,-1 0 0,0 1 0,4-23 0,-8 28-143,1-1 0,-1 1 0,0-1 0,-1 1 1,0-1-1,-1 1 0,0-1 0,-3-13 0,2 18-71,0 1 0,0-1 0,0 0 0,0 1 0,-1 0 0,0-1 0,0 1 1,0 0-1,0 0 0,0 1 0,-1-1 0,0 1 0,0 0 0,0 0 0,0 0 0,0 0 0,-8-3 0,0 1-139,0 0 0,-1 1 0,1 0 0,-1 1-1,0 1 1,0 0 0,0 0 0,0 2-1,0-1 1,0 2 0,0 0 0,0 0-1,0 1 1,-14 4 0,4 1-808,-1 0-1,-30 14 1,-38 28-6272,60-28-2196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7.920"/>
    </inkml:context>
    <inkml:brush xml:id="br0">
      <inkml:brushProperty name="width" value="0.025" units="cm"/>
      <inkml:brushProperty name="height" value="0.025" units="cm"/>
    </inkml:brush>
  </inkml:definitions>
  <inkml:trace contextRef="#ctx0" brushRef="#br0">361 51 6022,'0'0'5787,"3"-8"-4058,0 0-1002,4-9 127,-6 0 2722,-5 16-1014,-14 13-2604,0 6 282,0 0 0,1 1 0,2 1-1,-26 39 1,-38 95 467,63-117-574,2 2 1,2-1-1,-8 47 1,-12 125-9,-5 22-37,27-189-85,1 1-1,2 0 1,3 1 0,1-1-1,2 1 1,2 0 0,11 68-1,-4-56 88,-2 0 0,-3 86 1,1 14-9,-3-6 322,1 14 382,-1-160-773,0-1 1,0 0-1,0 0 1,1 0-1,0 0 0,0 0 1,0 0-1,3 4 1,9 1-1265,-14-9 1094,1-1 1,0 1 0,-1 0-1,1-1 1,0 1 0,-1-1-1,1 1 1,-1-1 0,1 0-1,0 1 1,-1-1-1,0 1 1,1-1 0,-1 0-1,1 1 1,-1-1 0,0 0-1,1 0 1,-1 1-1,0-1 1,0 0 0,0 0-1,0 1 1,1-2 0,1-34-7377,-2 14 1527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8.279"/>
    </inkml:context>
    <inkml:brush xml:id="br0">
      <inkml:brushProperty name="width" value="0.025" units="cm"/>
      <inkml:brushProperty name="height" value="0.025" units="cm"/>
    </inkml:brush>
  </inkml:definitions>
  <inkml:trace contextRef="#ctx0" brushRef="#br0">18 63 8520,'0'0'5744,"-4"10"-4447,2-6-1218,0 0 82,1 0 0,-1 0-1,1 0 1,-1 0 0,1 1 0,0-1 0,1 0-1,-1 1 1,1-1 0,0 1 0,0-1 0,0 0-1,1 1 1,-1-1 0,1 1 0,0-1-1,0 0 1,4 8 0,8 12 755,96 164 3277,-109-188-4145,1 1 0,-1 0 0,1-1 0,-1 1 0,1-1 0,0 1 0,-1-1 0,1 1 0,0-1-1,-1 1 1,1-1 0,0 0 0,0 1 0,0-1 0,-1 0 0,1 1 0,0-1 0,0 0 0,0 0 0,0 0 0,-1 0 0,1 0 0,0 0 0,0 0 0,0 0 0,0 0 0,-1-1 0,1 1 0,0 0 0,0 0 0,0-1 0,-1 1 0,1-1 0,0 1 0,0 0 0,-1-1 0,1 1 0,0-1-1,-1 0 1,1 1 0,-1-1 0,1 0 0,-1 1 0,1-1 0,-1 0 0,1-1 0,29-41 1186,-25 34-932,40-62 781,11-18-1388,6 5-3687,-32 47-1143,-2-3-3732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0.226"/>
    </inkml:context>
    <inkml:brush xml:id="br0">
      <inkml:brushProperty name="width" value="0.025" units="cm"/>
      <inkml:brushProperty name="height" value="0.025" units="cm"/>
    </inkml:brush>
  </inkml:definitions>
  <inkml:trace contextRef="#ctx0" brushRef="#br0">970 199 5541,'-2'-12'758,"0"3"-536,0 1 0,0-1 0,-1 0 0,0 1 0,-1-1 0,0 1 0,0 0 0,-1 0 0,0 0 0,0 1 0,0 0 0,-1 0 0,-1 0 0,1 1 0,-1 0 0,0 0 0,0 1 0,-9-6 0,3 5-170,0 0 1,1 0-1,-2 1 0,1 1 1,-1 0-1,1 1 1,-1 1-1,0 0 1,0 0-1,0 2 1,0 0-1,0 0 0,0 1 1,0 1-1,0 0 1,-22 8-1,12-3-47,1 2 0,0 0-1,1 2 1,0 0 0,0 2 0,2 0-1,-1 2 1,-30 27 0,11-3 267,2 3-1,1 0 1,2 3 0,2 1 0,2 1 0,3 1 0,1 2-1,3 1 1,2 1 0,2 1 0,-13 55 0,27-81-257,1-1 0,2 2 1,1-1-1,0 0 1,2 1-1,2-1 0,0 0 1,2 0-1,11 46 0,-10-59 2,-1 0 0,2-1-1,0 1 1,1-1-1,0 0 1,1-1 0,0 0-1,1 0 1,0-1-1,1 0 1,0 0 0,1-1-1,0-1 1,1 1-1,0-2 1,0 0 0,1 0-1,0-1 1,19 7-1,-14-8-4,1 0-1,-1-1 0,1-1 0,0-1 0,0 0 1,0-2-1,0 0 0,32-3 0,-24-2 133,1-1 0,-1-1-1,0-1 1,-1-1-1,35-16 1,-7-3 141,0-3 0,-2-2-1,-2-2 1,79-69 0,-88 66-157,-2 0 0,-2-3 0,42-56 0,-64 76 54,-1 0-1,-2-1 1,0-1-1,-1 0 1,-1 0-1,-1-1 1,-1-1-1,-1 1 1,6-39-1,-12 53-126,0 1 0,-1-1-1,0 0 1,-1 0 0,1 0-1,-2 0 1,1 0 0,-1 1 0,-1-1-1,1 0 1,-1 1 0,-1 0 0,0 0-1,0 0 1,0 0 0,-10-12-1,4 9-283,0 1-1,-1 0 0,0 0 1,-1 1-1,0 1 0,0 0 1,-1 0-1,0 1 0,-18-6 1,-28-11-2248,3 4-1677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3.357"/>
    </inkml:context>
    <inkml:brush xml:id="br0">
      <inkml:brushProperty name="width" value="0.025" units="cm"/>
      <inkml:brushProperty name="height" value="0.025" units="cm"/>
    </inkml:brush>
  </inkml:definitions>
  <inkml:trace contextRef="#ctx0" brushRef="#br0">0 372 6951,'0'0'14472,"4"0"-13762,-2 1-596,1-2 0,-1 1 1,1 0-1,-1 0 0,1-1 0,-1 1 1,0-1-1,1 0 0,-1 0 0,0 0 1,0 0-1,0 0 0,0 0 0,0 0 1,0-1-1,0 1 0,0-1 0,2-2 1,41-42 745,-27 26-555,45-46 377,-3-3-1,55-83 1,-112 192-815,-14 51 231,7-72-100,1 0 0,1 0-1,1 0 1,0 1 0,5 38 0,-3-52-57,1 0-1,0 0 1,1 0-1,0 0 1,6 11 0,-6-13-334,0 0 0,-1 1 0,0 0 1,0-1-1,0 1 0,0 0 0,-1 0 1,1 0-1,-1 0 0,0 9 1,-1-10 194,1-3-50,-1-1 0,0 1 1,0 0-1,0-1 0,0 1 0,0 0 0,0 0 0,0-1 0,0 1 0,0 0 0,0-1 0,0 1 1,0 0-1,0-1 0,0 1 0,-1 0 0,1-1 0,0 1 0,-1 0 0,1-1 0,0 1 0,-1-1 1,1 1-1,-1-1 0,1 1 0,-1-1 0,1 1 0,-1-1 0,1 1 0,-1-1 0,1 1 1,-1-1-1,0 0 0,1 1 0,-1-1 0,1 0 0,-1 0 0,-1 1 0,-9-1-5117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3.685"/>
    </inkml:context>
    <inkml:brush xml:id="br0">
      <inkml:brushProperty name="width" value="0.025" units="cm"/>
      <inkml:brushProperty name="height" value="0.025" units="cm"/>
    </inkml:brush>
  </inkml:definitions>
  <inkml:trace contextRef="#ctx0" brushRef="#br0">0 67 9257,'0'0'14093,"34"-20"-13901,7 12-128,0-1-896,9-1-1122,-3-1-1217,-3 2-2723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4.030"/>
    </inkml:context>
    <inkml:brush xml:id="br0">
      <inkml:brushProperty name="width" value="0.025" units="cm"/>
      <inkml:brushProperty name="height" value="0.025" units="cm"/>
    </inkml:brush>
  </inkml:definitions>
  <inkml:trace contextRef="#ctx0" brushRef="#br0">1 14 15567,'0'0'9417,"52"4"-9321,-24-4-577,3-1-1441,-1-3-1024,-1-3-1763,3 1-5092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4.370"/>
    </inkml:context>
    <inkml:brush xml:id="br0">
      <inkml:brushProperty name="width" value="0.025" units="cm"/>
      <inkml:brushProperty name="height" value="0.025" units="cm"/>
    </inkml:brush>
  </inkml:definitions>
  <inkml:trace contextRef="#ctx0" brushRef="#br0">73 18 13773,'0'0'10933,"-2"10"-10399,-29 119-44,19-84-375,1-1-1,-6 53 0,47-218 468,-14-76-1495,-16 200 928,0 0 0,0 0 0,0 0-1,0 0 1,1 0 0,-1 0 0,1 0 0,0 0 0,0 0 0,0 0 0,0 0 0,0 0 0,1 0 0,-1-1 0,1 1 0,3 3 0,-3-4 10,1 0 1,0 0 0,0 0 0,0-1 0,0 1 0,0-1-1,0 0 1,0 0 0,1 0 0,-1-1 0,0 1 0,1-1-1,-1 1 1,0-1 0,6-1 0,2 1 43,-1-1 1,1-1-1,-1 0 1,0 0-1,1-1 0,-1 0 1,-1-1-1,1 0 1,0-1-1,-1 1 0,0-2 1,0 0-1,0 0 1,-1 0-1,0-1 0,0 0 1,-1-1-1,8-10 1,-33 80-156,9-41 283,1 1-1,-6 24 0,11-39-160,2 1 0,-1 0 0,1 0-1,0 0 1,1 0 0,0 0 0,0 0-1,0-1 1,1 1 0,2 8-1,-2-14-147,0-1 0,0 1 0,0-1 0,0 1 0,0-1-1,0 0 1,0 1 0,0-1 0,0 0 0,1 0 0,-1 0-1,4 2 1,3 1-3929,1-3-5129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4.979"/>
    </inkml:context>
    <inkml:brush xml:id="br0">
      <inkml:brushProperty name="width" value="0.025" units="cm"/>
      <inkml:brushProperty name="height" value="0.025" units="cm"/>
    </inkml:brush>
  </inkml:definitions>
  <inkml:trace contextRef="#ctx0" brushRef="#br0">6 0 16528,'0'0'10506,"-2"62"-10282,2-34-96,-4-3-96,4-5 32,0-5-64,0-3 0,0-6-673,0-3-832,4-3-929,3 0-1186,2-15-2626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6.433"/>
    </inkml:context>
    <inkml:brush xml:id="br0">
      <inkml:brushProperty name="width" value="0.025" units="cm"/>
      <inkml:brushProperty name="height" value="0.025" units="cm"/>
    </inkml:brush>
  </inkml:definitions>
  <inkml:trace contextRef="#ctx0" brushRef="#br0">97 124 17457,'0'0'4537,"-3"9"-3779,-5 25-616,2 0 0,1 1 0,2 0 0,1-1-1,4 51 1,-1-16-1180,-16-93-2063,2 0 2371,-22-50-420,33 68 1553,0-1 0,0 1 0,1-1 0,0 1 1,-1-12-1,27 13 819,-8 0-1041,-1 0 0,0-1-1,-1 0 1,1-1-1,-1-1 1,-1-1-1,1 0 1,-1-1-1,-1 0 1,0-1 0,-1-1-1,0 0 1,0-1-1,-1 0 1,-1 0-1,10-18 1,-14 12 946,-5 15-532,-4 13-598,-21 67-65,15-51 411,1 0 0,0 1 0,2 0 0,1 0 0,2 0 0,-2 47 0,5-72-333,0 0-1,0 0 1,0 0 0,1 0 0,-1 0-1,0 0 1,0 0 0,1 0-1,-1 0 1,0 0 0,1 0 0,-1 0-1,1-1 1,-1 1 0,1 0 0,0 0-1,-1 0 1,1-1 0,0 1 0,-1 0-1,1-1 1,0 1 0,0-1 0,0 1-1,-1-1 1,1 1 0,0-1 0,0 0-1,0 1 1,0-1 0,0 0 0,0 0-1,0 0 1,0 0 0,0 1-1,0-1 1,0 0 0,0-1 0,0 1-1,0 0 1,1 0 0,0-1 17,1 1 0,-1-1-1,0 1 1,1-1 0,-1 0 0,0 0 0,0 0-1,0 0 1,0-1 0,0 1 0,0 0 0,0-1-1,0 0 1,0 1 0,-1-1 0,3-2 0,0-3-85,-1-1 1,1 1-1,-1-1 1,-1 0 0,1 0-1,-1 0 1,-1-1 0,1 1-1,-2 0 1,1 0-1,-1-10 1,0 18-125,9 30-549,-7-27 727,0 0-1,1 0 1,0 0-1,-1 0 1,1 0-1,0 0 1,1-1-1,-1 1 1,0-1-1,1 0 1,-1 0-1,1 0 1,0 0-1,0-1 1,0 0-1,0 1 1,0-1-1,0-1 1,0 1-1,0-1 1,0 1 0,0-1-1,0 0 1,0-1-1,0 1 1,0-1-1,0 0 1,0 0-1,6-2 1,0 0 47,0 0 1,0-1 0,-1-1 0,1 0 0,-1 0-1,0 0 1,-1-1 0,1-1 0,-1 1-1,10-11 1,-6 4 104,-1-1 0,-1 0 0,15-26 0,-21 33-117,-1 1 0,-1 0-1,1-1 1,-1 0 0,0 0 0,0 1 0,-1-1 0,0 0 0,0 0-1,-1 0 1,0 0 0,-1-8 0,1 14-37,0 1-1,-1-1 0,1 0 1,0 1-1,-1-1 1,1 1-1,0-1 1,-1 1-1,1-1 1,-1 1-1,1 0 1,-1-1-1,1 1 1,-1 0-1,0-1 1,1 1-1,-1 0 1,1-1-1,-1 1 0,0 0 1,1 0-1,-1 0 1,0 0-1,1 0 1,-1 0-1,1 0 1,-1 0-1,0 0 1,1 0-1,-1 0 1,0 0-1,1 0 1,-1 0-1,0 0 1,1 1-1,-1-1 0,0 1 1,-25 10-168,18-4 183,0 0 0,1 1 1,-1 1-1,1-1 0,1 1 0,0 0 0,0 0 0,1 1 0,0 0 0,1 0 0,0 0 0,0 1 0,1-1 0,1 1 0,-1-1 1,2 1-1,0 0 0,0 0 0,1 12 0,1-20-3,-1 0 0,1 0 0,0 0 0,0 0 0,1 0 0,-1-1-1,1 1 1,-1 0 0,1-1 0,0 1 0,0-1 0,0 0 0,0 1 0,0-1 0,0 0 0,1 0 0,-1-1 0,1 1 0,-1 0 0,1-1 0,0 0 0,0 1 0,0-1 0,5 1 0,-4-1 26,-1 0 1,0 0-1,1-1 1,-1 1-1,1-1 1,0 0-1,-1 0 1,1 0 0,-1-1-1,1 1 1,-1-1-1,1 0 1,-1 0-1,0 0 1,1 0-1,-1 0 1,0-1-1,0 0 1,0 1 0,0-1-1,4-4 1,7-9 53,0-1 1,-2-1-1,0-1 0,18-33 1,7-13-994,-28 26 544,-3 31 375,0-1 0,-1 0 0,0 0 1,0-1-1,-1 0 0,0 1 1,0-1-1,-1-1 0,-1 1 1,1 0-1,-1-1 0,1-15 1,-3 24-15,0 1 1,0 0-1,0-1 1,-1 1-1,1-1 0,0 1 1,0 0-1,0-1 1,0 1-1,0 0 1,0-1-1,-1 1 1,1 0-1,0-1 1,0 1-1,0 0 1,-1-1-1,1 1 1,0 0-1,0 0 1,-1-1-1,1 1 0,0 0 1,-1 0-1,1-1 1,0 1-1,-1 0 1,1 0-1,0 0 1,-1 0-1,1 0 1,0 0-1,-1 0 1,1-1-1,-1 1 1,1 0-1,-21 4-159,-14 15 26,27-10 206,1 0-1,0 1 0,1 0 1,0 0-1,0 1 0,1 0 1,1 0-1,-1 0 0,2 0 1,0 1-1,0-1 0,1 1 1,0 0-1,1 0 0,1 0 1,1 17-1,-1-26-48,1 0 0,-1 0 0,1 0 1,0-1-1,0 1 0,0 0 0,0 0 0,1-1 0,-1 1 0,1-1 0,-1 1 0,1-1 1,0 0-1,0 0 0,0 0 0,0 0 0,1 0 0,-1 0 0,0 0 0,1-1 0,-1 1 1,1-1-1,0 0 0,-1 0 0,6 2 0,34 5-784,-3-12-3855,-38 4 4097,0-1 0,0 1 1,0 0-1,-1-1 1,1 1-1,0-1 0,0 1 1,-1-1-1,1 0 1,0 1-1,-1-1 0,1 0 1,0 1-1,-1-1 1,1 0-1,-1 0 0,1 1 1,-1-1-1,0 0 1,1-1-1,0-10-8059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6.810"/>
    </inkml:context>
    <inkml:brush xml:id="br0">
      <inkml:brushProperty name="width" value="0.025" units="cm"/>
      <inkml:brushProperty name="height" value="0.025" units="cm"/>
    </inkml:brush>
  </inkml:definitions>
  <inkml:trace contextRef="#ctx0" brushRef="#br0">0 9 18385,'0'-4'1506,"0"1"-129,0 2-800,11 1-705,-2 0-2115,5 0-3906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2.584"/>
    </inkml:context>
    <inkml:brush xml:id="br0">
      <inkml:brushProperty name="width" value="0.025" units="cm"/>
      <inkml:brushProperty name="height" value="0.025" units="cm"/>
    </inkml:brush>
  </inkml:definitions>
  <inkml:trace contextRef="#ctx0" brushRef="#br0">235 70 11627,'0'0'8077,"5"-8"-5814,14-27-672,-19 35-1535,0-1-1,1 1 1,-1-1-1,0 1 1,1-1-1,-1 0 1,0 1-1,0-1 1,1 1-1,-1-1 1,0 0-1,0 1 1,0-1-1,0 0 1,0 1-1,0-1 1,0 1-1,0-1 1,0 0-1,0 1 1,0-1-1,0 0 0,-1 1 1,1-1-1,0 1 1,0-1-1,-1 0 1,1 1-1,0-1 1,-1 1-1,1-1 1,0 1-1,-1-1 1,1 1-1,-1 0 1,1-1-1,-1 1 1,1-1-1,-1 1 1,1 0-1,-1-1 1,0 1-1,1 0 1,-2-1-1,-27-1 393,24 2-414,-2 1-40,-1 0 1,1 1-1,-1 0 1,1 0-1,0 1 0,0-1 1,0 2-1,0-1 1,0 1-1,1 0 0,0 0 1,0 1-1,0 0 0,0 0 1,1 0-1,-9 11 1,2-1 29,0 0 1,1 0 0,1 1 0,0 1 0,-12 30-1,18-38-9,1 1 0,0 0 0,1-1 0,0 1 0,0 0-1,1 0 1,0 0 0,1 1 0,0-1 0,1 0-1,0 0 1,3 12 0,-3-18-8,0 0 0,1 1 0,-1-1 0,1 0 0,0 0 0,1 0 0,-1 0 0,1-1 0,-1 1 0,1-1 0,0 1 0,1-1 0,-1 0 0,0 0 0,1 0 0,0-1 0,0 1 0,-1-1 0,1 0 0,1 0 0,-1 0 0,0-1 0,0 1 0,1-1 0,-1 0 0,1-1 0,-1 1 0,8 0 0,-8-1 16,0 0 0,-1 0 1,1 0-1,0 0 0,0-1 1,0 0-1,0 1 0,-1-1 1,1-1-1,0 1 0,-1 0 1,1-1-1,-1 0 0,1 0 1,-1 0-1,0 0 0,0-1 1,0 1-1,0-1 0,0 1 1,-1-1-1,3-4 0,-1 2 43,-1-1 0,0 0 0,0 0 0,0 0 0,-1 0 0,0-1-1,0 1 1,-1-1 0,0 1 0,0-1 0,0 1 0,-1-9 0,0 13-74,0-1 1,-1 1 0,1 0-1,-1-1 1,0 1 0,1 0-1,-1 0 1,0 0-1,-1 0 1,1 0 0,0 0-1,0 0 1,-1 0 0,1 0-1,-1 1 1,0-1-1,1 0 1,-1 1 0,0 0-1,0-1 1,0 1 0,0 0-1,0 0 1,0 0-1,0 0 1,0 0 0,-1 1-1,1-1 1,0 0-1,-1 1 1,1 0 0,0 0-1,-4 0 1,29 2-562,-19-1 535,1-1-1,-1 1 1,1-1-1,-1 0 1,1 0 0,0 0-1,-1-1 1,1 0-1,4-1 1,15-7-212,-18 6 112,-1 1 1,1-1 0,0 1-1,0 1 1,0-1 0,12 0-1,-17 2 115,-1 0-1,1 1 0,-1-1 1,1 0-1,-1 1 0,1-1 1,-1 1-1,1-1 1,-1 1-1,0-1 0,1 1 1,-1-1-1,1 1 0,-1-1 1,0 1-1,0-1 1,1 1-1,-1-1 0,0 1 1,0 0-1,0-1 0,0 1 1,1 0-1,-1-1 0,0 1 1,0-1-1,0 1 1,-1 1-1,1 26-188,0-20 206,-7 95 381,8-102-694,0-1 0,0 1 0,1-1 0,-1 0 0,0 0 0,0 1 0,0-1 0,1 0 0,-1 0 0,0 0 0,0 0 0,1-1 0,-1 1 0,0 0 0,0 0 0,1-1 1,0 0-1,12-11-5494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2.961"/>
    </inkml:context>
    <inkml:brush xml:id="br0">
      <inkml:brushProperty name="width" value="0.025" units="cm"/>
      <inkml:brushProperty name="height" value="0.025" units="cm"/>
    </inkml:brush>
  </inkml:definitions>
  <inkml:trace contextRef="#ctx0" brushRef="#br0">0 1 16752,'0'0'9481,"49"10"-9353,-23-8-416,1-2-2051,-2 0-2465,-2-4-5510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3.911"/>
    </inkml:context>
    <inkml:brush xml:id="br0">
      <inkml:brushProperty name="width" value="0.025" units="cm"/>
      <inkml:brushProperty name="height" value="0.025" units="cm"/>
    </inkml:brush>
  </inkml:definitions>
  <inkml:trace contextRef="#ctx0" brushRef="#br0">4 88 6086,'0'0'9780,"2"12"-6791,0 16-1605,-2 0 0,-4 30-1,2-33-992,0-1-1,2 1 0,4 40 0,-4-64-372,0 0 1,1 0-1,-1 0 0,0 0 0,0 0 1,0 0-1,1 0 0,-1 0 0,0-1 0,1 1 1,-1 0-1,1 0 0,-1 0 0,1 0 0,0-1 1,-1 1-1,1 0 0,0 0 0,1 0 1,11-6 1110,8-28 233,-13 5-1267,-2-1 0,-1 0 0,-1 0-1,-1-1 1,-1 1 0,-2-1 0,-6-45-1,-5 22-136,13 69-752,-2-14 789,0 0 0,0 0 0,0 0 0,0 0 0,0 0 0,1 0 0,-1-1 0,1 1 0,-1 0 0,1 0 0,0 0 0,0-1 0,-1 1 0,1 0 0,0-1-1,1 1 1,-1-1 0,0 1 0,0-1 0,1 1 0,-1-1 0,1 0 0,-1 0 0,1 0 0,-1 0 0,1 0 0,0 0 0,-1 0 0,3 0 0,-1 1 18,0-1 0,0 0 0,0 0 0,0-1 0,0 1 1,0-1-1,0 1 0,1-1 0,-1 0 0,0 0 0,0 0 0,0-1 0,0 1 1,0-1-1,0 0 0,5-1 0,-1-2 39,0 0-1,0 0 1,-1 0 0,13-11-1,-1 0-25,-17 15-33,-1 0-1,0 0 1,0 0-1,1 0 1,-1 0 0,0 1-1,0-1 1,1 0 0,-1 0-1,0 0 1,0 0 0,1 0-1,-1 0 1,0 0 0,0 1-1,0-1 1,1 0-1,-1 0 1,0 0 0,0 0-1,0 1 1,0-1 0,1 0-1,-1 0 1,0 0 0,0 1-1,0-1 1,0 0 0,0 0-1,0 1 1,0-1 0,0 0-1,0 0 1,0 1-1,0-1 1,0 0 0,0 0-1,0 1 1,0-1 0,0 0-1,0 0 1,0 1 0,0-1-1,0 0 1,0 0 0,0 0-1,0 1 1,0 20-207,0-17 178,-2 241 126,2-244-82,0 0-1,0 1 0,0-1 0,0 0 1,0 1-1,0-1 0,0 0 0,0 1 1,1-1-1,-1 0 0,0 1 0,1-1 1,0 0-1,-1 0 0,1 1 0,-1-1 0,1 0 1,0 0-1,0 0 0,1 2 0,-1-3 3,0 0 0,0 1 0,0-1 0,0 0 0,0 0 0,0 0 0,0 0 0,0 0 0,0 0 0,0 0 0,0 0 0,0 0 0,0 0 0,0 0 0,0 0 0,0-1 0,-1 1 0,1 0 0,0-1 0,0 1 0,1-2 0,2 0-62,1-1 0,-1 0 0,0 0 0,0 0 0,-1-1-1,1 0 1,-1 1 0,0-1 0,5-7 0,12-60-2369,-16 54 633,-3 14 563,-1 6-265,-7 65 1425,4-55-159,1 0 0,0 1 0,1-1 0,1 1 0,1 15 0,0-28 4,-1-1 0,0 1 0,0-1 0,0 1 0,0-1 0,0 1 0,0-1 0,1 1 1,-1-1-1,0 1 0,0-1 0,1 0 0,-1 1 0,0-1 0,1 1 0,-1-1 0,0 0 0,1 1 0,-1-1 0,1 0 1,-1 1-1,1-1 0,-1 0 0,1 0 0,-1 1 0,1-1 0,-1 0 0,1 0 0,-1 0 0,1 0 0,-1 0 1,1 1-1,-1-1 0,1 0 0,0-1 0,10 2-6437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1.016"/>
    </inkml:context>
    <inkml:brush xml:id="br0">
      <inkml:brushProperty name="width" value="0.025" units="cm"/>
      <inkml:brushProperty name="height" value="0.025" units="cm"/>
    </inkml:brush>
  </inkml:definitions>
  <inkml:trace contextRef="#ctx0" brushRef="#br0">464 60 10602,'-6'-9'203,"4"5"-133,0 1-1,0-1 1,0 1 0,-1 0 0,1 0-1,-1 0 1,0 1 0,1-1-1,-1 0 1,-1 1 0,1 0 0,0 0-1,0 0 1,-1 0 0,1 0 0,-1 1-1,0-1 1,1 1 0,-1 0 0,0 0-1,0 1 1,0-1 0,1 1-1,-1 0 1,0 0 0,0 0 0,0 0-1,0 1 1,0-1 0,0 1 0,-4 2-1,-6 3-5,1 1 0,1 0 0,0 1 0,0 1 0,0 0 0,1 0 0,0 1 0,1 0 0,-14 18 0,-3 8 446,-43 72 1,51-74-366,2 0 1,1 2 0,2 0 0,2 1 0,1 0 0,1 1 0,3 0 0,1 0 0,2 1 0,1-1 0,4 62 0,0-86-152,1-1 0,0 1 1,1 0-1,1-1 1,0 0-1,1 0 1,0 0-1,1-1 1,0 1-1,16 21 0,-16-26 9,1 0-1,0-1 0,0 1 0,0-1 0,1-1 0,1 1 0,-1-1 1,1-1-1,0 0 0,0 0 0,0 0 0,1-1 0,-1-1 1,1 0-1,13 3 0,-1-3 139,1-1 1,0-1-1,-1-1 1,1-1-1,-1-1 1,1-1-1,-1-1 1,0-1-1,0-1 1,-1-1-1,1-1 1,-1 0-1,-1-2 1,29-17 0,-13 4 145,0-2 0,-2-1 0,-1-2 0,-1-1 0,-1-1 0,45-59 0,-59 66-220,-1 0 0,-1-1 0,17-37 0,-26 48-53,-1 0 0,0 0 0,-1-1 0,-1 0 0,0 0 1,-1 0-1,-1 0 0,0-24 0,-1 32-74,0 1 0,-1-1 0,0 0 0,-1 0 0,1 1 0,-1-1 0,0 1 1,0-1-1,-1 1 0,1 0 0,-1 0 0,-1 0 0,1 0 0,-1 1 0,1-1 0,-6-3 0,1 1-19,0 1 0,0 0-1,-1 0 1,1 1 0,-1 0 0,-1 1-1,1 0 1,-16-4 0,-7 0-816,-2 2 1,1 1 0,-1 2 0,-49 0 0,38 3-2635,17 0-2210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5.094"/>
    </inkml:context>
    <inkml:brush xml:id="br0">
      <inkml:brushProperty name="width" value="0.025" units="cm"/>
      <inkml:brushProperty name="height" value="0.025" units="cm"/>
    </inkml:brush>
  </inkml:definitions>
  <inkml:trace contextRef="#ctx0" brushRef="#br0">56 23 16784,'0'0'4788,"-1"12"-4200,-11 315 1157,9-349-1923,-1 1 0,-10-32 0,9 35 220,0 0 0,1-1-1,1 0 1,-1-23 0,34 42-96,-16 0 84,0-1 0,1 0-1,-1-1 1,0 0-1,0-1 1,0-1 0,0 0-1,19-10 1,-28 12-7,0-1 1,-1 1-1,1-1 1,0-1-1,-1 1 1,0-1-1,0 0 1,0 0-1,0 0 1,0 0-1,-1 0 1,0-1-1,0 0 1,0 0-1,0 0 1,-1 0-1,0 0 1,0 0-1,0 0 1,-1-1-1,0 1 1,0-1-1,0 1 1,-1-11-1,-1 21-76,0 0 0,0 0 0,-1 0-1,0 0 1,0 0 0,0 0-1,-4 5 1,-3 7 79,-2 8 328,1 0 1,1 0-1,1 1 0,1 0 1,2 0-1,0 1 0,-1 43 1,6-69-339,0-1 1,0 1-1,0-1 1,0 1-1,0-1 1,0 1-1,0-1 1,1 1-1,-1-1 1,0 1-1,0-1 1,0 0-1,1 1 1,-1-1-1,0 1 1,1-1-1,-1 0 1,0 1-1,1-1 0,-1 1 1,1-1-1,-1 0 1,0 0-1,1 1 1,-1-1-1,1 0 1,-1 0-1,1 1 1,-1-1-1,1 0 1,-1 0-1,1 0 1,-1 0-1,1 0 1,-1 0-1,1 0 1,-1 0-1,1 0 1,-1 0-1,1 0 1,-1 0-1,1 0 1,-1 0-1,1-1 1,-1 1-1,1 0 1,-1 0-1,0 0 1,1-1-1,-1 1 1,1-1-1,25-16 835,-21 7-878,0 0 1,0 0-1,-1-1 0,-1 1 0,0-1 1,0 0-1,-1 0 0,1-14 0,-3 23-768,0 4 785,0 1 0,0 0-1,1 0 1,-1-1 0,1 1-1,-1 0 1,1-1 0,0 1-1,0 0 1,0-1 0,0 1-1,0-1 1,0 0 0,1 1-1,-1-1 1,1 0-1,0 0 1,0 0 0,0 0-1,0 0 1,0 0 0,0-1-1,0 1 1,0-1 0,1 1-1,-1-1 1,1 0 0,-1 0-1,1 0 1,-1 0 0,1 0-1,0-1 1,-1 1 0,7 0-1,-4-1 32,1 0-1,0 0 0,0 0 1,0-1-1,-1 0 0,1 0 1,0 0-1,-1-1 0,1 0 1,-1 0-1,0 0 1,1-1-1,-1 0 0,0 0 1,0 0-1,4-4 0,-1-1-20,0 0 0,-1-1-1,-1 0 1,1 0 0,-2 0-1,1-1 1,-1 0 0,0 0-1,-1 0 1,-1-1 0,1 1 0,-2-1-1,1 0 1,-1 0 0,-1 0-1,0-21 1,-1 32-10,0 0 0,0-1 0,0 1 0,-1 0-1,1-1 1,0 1 0,0 0 0,0 0 0,-1-1 0,1 1 0,0 0 0,0 0-1,0-1 1,-1 1 0,1 0 0,0 0 0,-1 0 0,1 0 0,0-1 0,-1 1-1,1 0 1,0 0 0,0 0 0,-1 0 0,1 0 0,0 0 0,-1 0 0,1 0-1,0 0 1,-1 0 0,1 0 0,0 0 0,-1 0 0,1 0 0,0 0 0,-1 0 0,1 0-1,0 1 1,-1-1 0,1 0 0,0 0 0,0 0 0,-1 0 0,1 1 0,0-1-1,-1 0 1,-15 9-224,8 0 241,0 0 0,0 1-1,1 0 1,0 0 0,1 0 0,0 1 0,1 0 0,0 0-1,-4 16 1,7-22 10,1 0 0,0 1 0,0-1 0,0 0 0,1 1 0,0-1 0,0 0 0,0 1 0,1-1 0,1 9 0,-1-11-13,0 0-1,1 0 1,-1 0 0,1 0 0,-1-1-1,1 1 1,0 0 0,0-1-1,0 1 1,0-1 0,1 0 0,-1 1-1,1-1 1,-1 0 0,1 0-1,0-1 1,0 1 0,5 2 0,-5-3 29,0 0 1,1 0-1,-1 1 1,0-2-1,1 1 1,-1 0 0,1-1-1,0 0 1,-1 0-1,1 0 1,-1 0-1,1 0 1,-1-1 0,1 1-1,-1-1 1,1 0-1,-1 0 1,5-3-1,-2 1 8,0-1 0,0 0 0,-1 0 0,0 0 0,1 0-1,-2-1 1,1 0 0,0 0 0,4-7 0,0-3 18,0 1-1,-1-1 1,0-1 0,-1 0 0,-1 0-1,8-31 1,-12 31-71,0-1-1,0-29 1,-2 41-20,0 6 21,-1-1 1,1 0 0,0 1 0,0-1-1,0 0 1,0 1 0,-1-1 0,1 0 0,0 0-1,0 1 1,0-1 0,-1 0 0,1 0-1,0 1 1,-1-1 0,1 0 0,0 0 0,0 0-1,-1 1 1,1-1 0,0 0 0,-1 0-1,1 0 1,0 0 0,-1 0 0,1 0 0,0 0-1,-1 0 1,1 1 0,-1-1 0,1-1-1,0 1 1,-1 0 0,1 0 0,0 0 0,-1 0-1,1 0 1,0 0 0,-1 0 0,1 0-1,0-1 1,-1 1 0,1 0 0,0 0 0,-1 0-1,1-1 1,0 1 0,0 0 0,-1 0-1,1-1 1,0 1 0,0 0 0,0 0 0,-1-1-1,1 1 1,0 0 0,0-1 0,0 1-1,0 0 1,0-1 0,0 1 0,-1 0 0,1-1-1,0 1 1,0-1 0,0 1 0,0 0-1,0-1 1,1 1 0,-21 23-315,12-7 315,0 1 1,2-1 0,0 1-1,1 0 1,1 1 0,-4 29-1,7-39-5,1 0 0,0 1-1,0-1 1,1 1 0,0-1-1,0 1 1,4 10 0,-4-15-35,1 0 1,0 0 0,-1 0-1,1-1 1,1 1 0,-1 0 0,0-1-1,1 0 1,0 0 0,0 1-1,0-2 1,0 1 0,0 0-1,1-1 1,4 4 0,1-3-715,-7-3-2048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5.441"/>
    </inkml:context>
    <inkml:brush xml:id="br0">
      <inkml:brushProperty name="width" value="0.025" units="cm"/>
      <inkml:brushProperty name="height" value="0.025" units="cm"/>
    </inkml:brush>
  </inkml:definitions>
  <inkml:trace contextRef="#ctx0" brushRef="#br0">1 5 18578,'0'-2'448,"3"0"385,10 1-289,-1 1-608,5 0-801,-3 3-3651,-5 4-4100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7.324"/>
    </inkml:context>
    <inkml:brush xml:id="br0">
      <inkml:brushProperty name="width" value="0.025" units="cm"/>
      <inkml:brushProperty name="height" value="0.025" units="cm"/>
    </inkml:brush>
  </inkml:definitions>
  <inkml:trace contextRef="#ctx0" brushRef="#br0">192 0 3683,'0'0'19373,"-7"14"-19314,-173 328 518,179-341-342,-2 2-1956,3-9-2623,0-12-738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7.653"/>
    </inkml:context>
    <inkml:brush xml:id="br0">
      <inkml:brushProperty name="width" value="0.025" units="cm"/>
      <inkml:brushProperty name="height" value="0.025" units="cm"/>
    </inkml:brush>
  </inkml:definitions>
  <inkml:trace contextRef="#ctx0" brushRef="#br0">0 1 11787,'0'0'9417,"45"10"-8264,-18-3-1025,3-2-512,4-1-1634,0 1-1794,0-2-2946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8.013"/>
    </inkml:context>
    <inkml:brush xml:id="br0">
      <inkml:brushProperty name="width" value="0.025" units="cm"/>
      <inkml:brushProperty name="height" value="0.025" units="cm"/>
    </inkml:brush>
  </inkml:definitions>
  <inkml:trace contextRef="#ctx0" brushRef="#br0">0 59 10090,'0'0'11691,"4"4"-11190,-3-3-473,0 0 0,0-1 1,-1 1-1,1 0 0,0 0 0,0-1 0,0 1 0,0 0 0,0-1 0,0 1 0,0-1 0,0 1 0,0-1 0,0 0 0,0 1 0,0-1 0,0 0 0,0 0 0,0 0 0,1 0 0,-1 0 0,0 0 0,0 0 0,2 0 0,26-20 422,-14 8-447,-5 3-40,-8 6-13,1 0 0,0 0 1,0 1-1,0-1 1,0 1-1,0 0 0,1-1 1,-1 1-1,1 1 1,0-1-1,-1 0 0,1 1 1,5-1-1,-8 4-6,0 0-1,-1 0 0,1 0 1,0 0-1,-1 0 0,1 0 1,-1 0-1,0 0 1,0 0-1,0 0 0,0 0 1,0 0-1,0 0 0,-1 3 1,1 0-2,-7 61-360,-1-1-4850,9-60 213,4-4-1773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8.373"/>
    </inkml:context>
    <inkml:brush xml:id="br0">
      <inkml:brushProperty name="width" value="0.025" units="cm"/>
      <inkml:brushProperty name="height" value="0.025" units="cm"/>
    </inkml:brush>
  </inkml:definitions>
  <inkml:trace contextRef="#ctx0" brushRef="#br0">105 0 20916,'0'0'4388,"-10"55"-3395,6-34-609,4 0-256,0-2-96,0 0-32,4-3-256,1-1-481,0-4-448,-1-3-288,-4-4-129,0-1-896</inkml:trace>
  <inkml:trace contextRef="#ctx0" brushRef="#br0" timeOffset="1">0 63 13645,'0'0'8872,"46"-1"-7462,-13 1-866,2 0-448,5 0-32,-6 0-384,3 0-1314,-7 0-1729,2-3-1121,-3-4-1826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8.703"/>
    </inkml:context>
    <inkml:brush xml:id="br0">
      <inkml:brushProperty name="width" value="0.025" units="cm"/>
      <inkml:brushProperty name="height" value="0.025" units="cm"/>
    </inkml:brush>
  </inkml:definitions>
  <inkml:trace contextRef="#ctx0" brushRef="#br0">131 1 13805,'0'0'8867,"-9"8"-7746,-3 2-845,0 1-1,2 0 1,-1 0-1,1 1 0,1 0 1,0 1-1,1 0 1,0 0-1,-10 27 1,15-32 806,0-3-4280,3-5 3008,0 0 0,0 0 0,0 0 0,-1 0 0,1 0 0,0 0 0,0 0 0,-1 0-1,1 0 1,0 0 0,0 0 0,-1 0 0,1-1 0,0 1 0,0 0 0,0 0 0,-1 0 0,1 0 0,0 0 0,0-1 0,0 1 0,-1 0 0,1 0 0,0 0 0,0-1 0,0 1 0,0 0-1,0 0 1,0 0 0,-1-1 0,1 1 0,0 0 0,0 0 0,0-1 0,0 1 0,0 0 0,0 0 0,0-1 0,0 1 0,0 0 0,0 0 0,0-1 0,0 1 0,0 0 0,0 0 0,0-1-1,1 1 1,-1 0 0,0 0 0,0-1 0,-3-15-6766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9.037"/>
    </inkml:context>
    <inkml:brush xml:id="br0">
      <inkml:brushProperty name="width" value="0.025" units="cm"/>
      <inkml:brushProperty name="height" value="0.025" units="cm"/>
    </inkml:brush>
  </inkml:definitions>
  <inkml:trace contextRef="#ctx0" brushRef="#br0">0 0 9129,'0'0'14477,"56"36"-13996,-33-28-257,0 0-224,4 0-352,0 0-1634,-2 0-1986,-2-2-1473,2-2-3363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9.412"/>
    </inkml:context>
    <inkml:brush xml:id="br0">
      <inkml:brushProperty name="width" value="0.025" units="cm"/>
      <inkml:brushProperty name="height" value="0.025" units="cm"/>
    </inkml:brush>
  </inkml:definitions>
  <inkml:trace contextRef="#ctx0" brushRef="#br0">1 6 11659,'0'0'9075,"9"0"-7708,-5-1-1203,3 0 176,0-1 0,0 1 0,1 1 0,-1-1 0,1 1 0,-1 1 0,0-1 0,12 3 0,-18-2-335,0 0 1,0 0-1,0 0 0,-1 1 0,1-1 0,0 0 1,-1 0-1,1 0 0,-1 1 0,1-1 0,-1 0 1,0 0-1,1 1 0,-1-1 0,0 0 0,0 1 1,0-1-1,0 0 0,0 1 0,0-1 0,0 0 1,-1 1-1,1-1 0,0 0 0,-1 0 0,1 1 1,-1-1-1,1 0 0,-1 0 0,0 0 0,1 1 1,-1-1-1,0 0 0,0 0 0,0 0 0,-1 1 1,-33 38 218,27-32-157,-25 22 532,32-29-587,0 0-1,0 0 0,0 0 1,1 0-1,-1 0 0,0 0 1,0 0-1,0 0 0,1 0 1,-1 0-1,1 0 0,-1 0 1,1 0-1,-1 1 0,1-1 1,0 0-1,-1 0 0,1 1 1,0-1-1,0 0 1,0 0-1,0 1 0,0-1 1,1 2-1,4-1-398,1-1-1,-1-1 1,1 1 0,0-1-1,0 0 1,-1 0 0,1 0-1,11-3 1,7-7-4257,1-8-3092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9.774"/>
    </inkml:context>
    <inkml:brush xml:id="br0">
      <inkml:brushProperty name="width" value="0.025" units="cm"/>
      <inkml:brushProperty name="height" value="0.025" units="cm"/>
    </inkml:brush>
  </inkml:definitions>
  <inkml:trace contextRef="#ctx0" brushRef="#br0">187 1 14478,'0'0'8173,"6"9"-6486,3 5-1173,-1 0 0,-1 1 0,0-1 0,8 25 0,-12-30-403,-1 1-1,1-1 1,-2 1-1,1-1 0,-1 1 1,-1 0-1,1 0 0,-2-1 1,1 1-1,-5 17 1,1-15-287,-1 0 1,0 0-1,-1 0 1,-1 0-1,0-1 1,0 0-1,-1 0 1,0-1-1,-14 13 1,6-8-1199,0-1 1,-1 0 0,0-1 0,-1-1 0,-19 10 0,-8-1-4424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2.018"/>
    </inkml:context>
    <inkml:brush xml:id="br0">
      <inkml:brushProperty name="width" value="0.025" units="cm"/>
      <inkml:brushProperty name="height" value="0.025" units="cm"/>
    </inkml:brush>
  </inkml:definitions>
  <inkml:trace contextRef="#ctx0" brushRef="#br0">683 37 6951,'-10'-5'1158,"0"-1"-990,-1 2 0,0-1-1,0 1 1,0 1 0,-1 0 0,1 1 0,-1 0 0,0 1-1,1 0 1,-1 1 0,0 0 0,0 0 0,1 2 0,-1-1-1,-17 6 1,8 1 196,0 1 0,1 0-1,0 2 1,0 0 0,1 1-1,1 1 1,0 1 0,1 1-1,-21 21 1,4 3 335,0 1 0,-53 86 0,70-99-624,1 1 1,2 0 0,1 1-1,2 0 1,-14 49 0,23-68-45,-1 1 1,1 0 0,1 0 0,0 1-1,1-1 1,0 0 0,0 0 0,1 0-1,1 0 1,0 0 0,0 0 0,1 0-1,1 0 1,0-1 0,0 0 0,1 0-1,0 0 1,1 0 0,7 9 0,3-1 10,1-1 1,0-1-1,1-1 0,1 0 1,0-1-1,1-1 1,1-1-1,0-1 1,36 13-1,-19-10-17,1-2 0,1-1 0,0-2 0,73 6 1,-81-13-20,0-1 1,0-2 0,1-1 0,-2-1 0,1-2 0,0-1 0,55-20 0,-62 16 191,0-1 0,0-1-1,-2-1 1,1-1 0,-2-1 0,0-2 0,-1 0 0,0-1 0,27-32-1,-28 27 80,-2-2-1,0-1 0,-2 0 1,-1-1-1,-1 0 0,-1-1 0,-2-1 1,0 0-1,10-52 0,-18 64-216,-1-1-1,0 1 1,-1-1-1,-1 1 1,-1-1-1,0 1 1,-2-1-1,-4-18 1,4 24-97,-1 1 0,0 0 0,-1-1 0,0 1 0,-1 1 0,0-1 0,-1 1 1,0 0-1,-1 1 0,0 0 0,0 0 0,-15-13 0,4 9-801,0 0 0,0 1 0,-1 1 0,-1 0-1,1 2 1,-30-9 0,-4 3-2957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0.150"/>
    </inkml:context>
    <inkml:brush xml:id="br0">
      <inkml:brushProperty name="width" value="0.025" units="cm"/>
      <inkml:brushProperty name="height" value="0.025" units="cm"/>
    </inkml:brush>
  </inkml:definitions>
  <inkml:trace contextRef="#ctx0" brushRef="#br0">249 5 8360,'0'0'587,"-10"-1"401,2-1-824,0 1 0,0 1 0,0-1 0,0 1 0,0 1 0,0-1 0,0 2 0,0-1 0,0 1 0,0 0 0,0 0 1,1 1-1,-1 0 0,-7 5 0,7-3 438,0 2 1,0-1-1,1 1 1,0 0-1,0 0 0,1 1 1,0 0-1,0 0 1,1 1-1,0-1 1,1 1-1,-1 0 1,2 0-1,-1 1 1,-3 18-1,1 5-1,1-1 0,2 1 0,1 49 0,2-73-618,1 0 1,-1 0-1,2 0 0,-1 0 0,2 0 0,-1 0 0,1 0 1,0-1-1,1 1 0,0-1 0,0 0 0,1 0 1,0-1-1,0 1 0,1-1 0,-1 0 0,2 0 0,-1-1 1,13 10-1,-10-10-679,0 0 0,1-1 0,-1 0 0,1 0 0,0-1 0,1 0 0,-1-1 0,1 0 0,0 0 0,14 0 1,31-1-7970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0.733"/>
    </inkml:context>
    <inkml:brush xml:id="br0">
      <inkml:brushProperty name="width" value="0.025" units="cm"/>
      <inkml:brushProperty name="height" value="0.025" units="cm"/>
    </inkml:brush>
  </inkml:definitions>
  <inkml:trace contextRef="#ctx0" brushRef="#br0">1 22 20019,'0'0'10826,"39"-14"-23990,-30 7 1377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1.125"/>
    </inkml:context>
    <inkml:brush xml:id="br0">
      <inkml:brushProperty name="width" value="0.025" units="cm"/>
      <inkml:brushProperty name="height" value="0.025" units="cm"/>
    </inkml:brush>
  </inkml:definitions>
  <inkml:trace contextRef="#ctx0" brushRef="#br0">2 0 18353,'0'0'8681,"-2"57"-8585,2-46-96,0-1-64,2 3-705,4-5-448,-5 5-737,5-2-544,-6-1-545,3-1-2467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1.470"/>
    </inkml:context>
    <inkml:brush xml:id="br0">
      <inkml:brushProperty name="width" value="0.025" units="cm"/>
      <inkml:brushProperty name="height" value="0.025" units="cm"/>
    </inkml:brush>
  </inkml:definitions>
  <inkml:trace contextRef="#ctx0" brushRef="#br0">0 17 13677,'0'0'9225,"45"0"-7688,-16-5-608,1 0-673,-2 2-224,1 1-32,-6 0-1121,2 2-1441,-7 0-2083,-5 0-2722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1.846"/>
    </inkml:context>
    <inkml:brush xml:id="br0">
      <inkml:brushProperty name="width" value="0.025" units="cm"/>
      <inkml:brushProperty name="height" value="0.025" units="cm"/>
    </inkml:brush>
  </inkml:definitions>
  <inkml:trace contextRef="#ctx0" brushRef="#br0">0 1 6726,'0'0'13512,"9"0"-11975,96 1 1880,-104 0-3405,1-1 0,-1 1 1,0-1-1,0 1 0,0 0 1,1 0-1,-1-1 0,0 1 0,0 0 1,0 0-1,0 0 0,0 0 0,-1 0 1,1 0-1,0 1 0,0-1 1,-1 0-1,1 0 0,0 0 0,-1 1 1,0-1-1,1 0 0,-1 1 1,0-1-1,1 0 0,-1 1 0,0-1 1,0 0-1,0 1 0,0-1 0,0 1 1,-1-1-1,1 0 0,-1 2 1,1 3 11,-1-1 0,0 1 0,0-1 0,0 0 0,-1 0 0,0 1 0,0-1 0,-3 5 0,-5 5 42,-2-1-1,1 0 1,-2-1 0,0 0 0,-15 11 0,28-24-65,-1 1-1,1-1 1,0 0 0,0 0-1,0 0 1,0 0 0,0 0-1,0 1 1,0-1 0,0 0 0,0 0-1,0 0 1,0 0 0,0 1-1,0-1 1,0 0 0,0 0-1,0 0 1,0 0 0,0 0 0,0 1-1,0-1 1,1 0 0,-1 0-1,0 0 1,0 0 0,0 0-1,0 0 1,0 1 0,0-1-1,0 0 1,0 0 0,0 0 0,1 0-1,-1 0 1,0 0 0,0 0-1,0 0 1,0 0 0,0 1-1,1-1 1,-1 0 0,0 0 0,0 0-1,0 0 1,0 0 0,1 0-1,-1 0 1,0 0 0,0 0-1,0 0 1,0 0 0,0 0 0,1 0-1,-1 0 1,0 0 0,0-1-1,0 1 1,1 0 0,21 3 91,23-3-360,26-20-5433,-32 7-3262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23.134"/>
    </inkml:context>
    <inkml:brush xml:id="br0">
      <inkml:brushProperty name="width" value="0.025" units="cm"/>
      <inkml:brushProperty name="height" value="0.025" units="cm"/>
    </inkml:brush>
  </inkml:definitions>
  <inkml:trace contextRef="#ctx0" brushRef="#br0">1 27 13901,'0'0'7912,"75"9"-7272,-36-9-512,2 0-64,4-9-704,-6-1-2083,-2-6-4420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25.174"/>
    </inkml:context>
    <inkml:brush xml:id="br0">
      <inkml:brushProperty name="width" value="0.025" units="cm"/>
      <inkml:brushProperty name="height" value="0.025" units="cm"/>
    </inkml:brush>
  </inkml:definitions>
  <inkml:trace contextRef="#ctx0" brushRef="#br0">1 81 8712,'0'0'10923,"64"11"-9066,-17-17-223,17-6-609,-2-1-833,6-3-160,0 2-1313,-9-2-2242,-4 1-4069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6.135"/>
    </inkml:context>
    <inkml:brush xml:id="br0">
      <inkml:brushProperty name="width" value="0.025" units="cm"/>
      <inkml:brushProperty name="height" value="0.025" units="cm"/>
    </inkml:brush>
  </inkml:definitions>
  <inkml:trace contextRef="#ctx0" brushRef="#br0">165 1 13389,'0'0'10297,"-9"3"-10361,1 1 59,1-1 0,-1 1 0,1 0 0,0 1 0,1 0 0,-1 0 0,1 0 0,0 1 1,0 0-1,0 0 0,1 0 0,0 1 0,1 0 0,-7 12 0,2-4 49,1 0 1,1 1-1,0 0 1,2 0-1,-1 0 1,2 1-1,0-1 1,2 1-1,-1 0 0,2 0 1,1 27-1,0-40-27,1 0 0,0 0 0,0 0-1,0-1 1,0 1 0,1 0 0,0-1-1,-1 1 1,1-1 0,1 1 0,-1-1 0,0 0-1,1 0 1,0 0 0,0 0 0,0 0-1,0-1 1,0 1 0,0-1 0,0 0-1,1 0 1,-1 0 0,1 0 0,0-1-1,4 2 1,3 0-597,0 0 1,0-1-1,0 0 1,0 0-1,0-1 0,0-1 1,21-1-1,6-5-4886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6.509"/>
    </inkml:context>
    <inkml:brush xml:id="br0">
      <inkml:brushProperty name="width" value="0.025" units="cm"/>
      <inkml:brushProperty name="height" value="0.025" units="cm"/>
    </inkml:brush>
  </inkml:definitions>
  <inkml:trace contextRef="#ctx0" brushRef="#br0">231 0 12268,'0'0'14600,"-9"11"-14541,-25 37-94,9-11-494,-2-2-1,-35 38 1,31-54-4040,30-18 4162,0-1-1,0 0 0,0 1 1,-1-1-1,1 0 0,0 0 1,0 0-1,0 0 0,0 0 1,-1 0-1,1 0 0,0 0 1,0 0-1,0-1 0,0 1 1,-1 0-1,1-1 0,0 1 1,0-1-1,0 1 0,0-1 1,0 0-1,0 1 0,0-1 1,0 0-1,0 0 0,-1-1 1,-9-16-8498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6.838"/>
    </inkml:context>
    <inkml:brush xml:id="br0">
      <inkml:brushProperty name="width" value="0.025" units="cm"/>
      <inkml:brushProperty name="height" value="0.025" units="cm"/>
    </inkml:brush>
  </inkml:definitions>
  <inkml:trace contextRef="#ctx0" brushRef="#br0">0 1 10570,'0'0'9801,"52"21"-8391,-29-6-289,4 0-481,1 1-416,1 0-127,0-2-610,-3-2-1441,-4-3-1377,-8-4-2466,-3-4-2820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2.962"/>
    </inkml:context>
    <inkml:brush xml:id="br0">
      <inkml:brushProperty name="width" value="0.025" units="cm"/>
      <inkml:brushProperty name="height" value="0.025" units="cm"/>
    </inkml:brush>
  </inkml:definitions>
  <inkml:trace contextRef="#ctx0" brushRef="#br0">4413 1 12716,'0'0'-27,"0"7"246,0-4-212,1 4 118,0-1 0,-1 1 0,0 0-1,0 0 1,-1 0 0,0 0 0,0 0 0,-1 0 0,0-1 0,0 1 0,-3 6 0,-22 31 375,-2-1 0,-1-2 0,-3-1 0,-1-2 0,-45 40 0,55-56-444,-1-2 1,-1 0 0,-1-2 0,-1-1-1,0-1 1,-51 21 0,35-22 365,0-2 0,-1-1 1,-1-2-1,-49 3 1,-662 39-7017,431-48 7204,-570 1 3287,1 0-3759,815-5-118,1-3-1,-90-17 1,143 16-21,1-1-1,0-1 1,1-2-1,-1 0 1,1-2-1,1-1 1,0 0-1,1-2 1,0 0 0,-34-29-1,45 32 81,1-1 1,1 0-1,0 0 1,0-1-1,1 0 1,-11-24-1,3-1 76,-13-42 0,-5-17-6621,28 79-1627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7.228"/>
    </inkml:context>
    <inkml:brush xml:id="br0">
      <inkml:brushProperty name="width" value="0.025" units="cm"/>
      <inkml:brushProperty name="height" value="0.025" units="cm"/>
    </inkml:brush>
  </inkml:definitions>
  <inkml:trace contextRef="#ctx0" brushRef="#br0">0 99 16400,'0'0'11808,"10"-4"-11312,6-3-503,-1-1-1,-1 0 1,21-15-1,-25 16-698,-1-1-1,0 0 1,15-17-1,-26 38-3991,-6 10 3412,-5 4-4455,10-21 2893,-4 6-5961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7.592"/>
    </inkml:context>
    <inkml:brush xml:id="br0">
      <inkml:brushProperty name="width" value="0.025" units="cm"/>
      <inkml:brushProperty name="height" value="0.025" units="cm"/>
    </inkml:brush>
  </inkml:definitions>
  <inkml:trace contextRef="#ctx0" brushRef="#br0">1 0 19250,'0'0'12140,"34"28"-20372,-27-26 545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7.950"/>
    </inkml:context>
    <inkml:brush xml:id="br0">
      <inkml:brushProperty name="width" value="0.025" units="cm"/>
      <inkml:brushProperty name="height" value="0.025" units="cm"/>
    </inkml:brush>
  </inkml:definitions>
  <inkml:trace contextRef="#ctx0" brushRef="#br0">172 0 4132,'0'0'19255,"-6"12"-18069,-116 171 1152,113-166-2321,-5 7-385,4-16-3071,7-12-1915,3 3 4547,-2-12-5359</inkml:trace>
  <inkml:trace contextRef="#ctx0" brushRef="#br0" timeOffset="1">1 54 7815,'0'0'16432,"39"54"-15471,-19-38-513,1 0-352,1 1-32,-3-3-384,1-3-1345,-6-1-994,-3-2-1313,3-4-2882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8.312"/>
    </inkml:context>
    <inkml:brush xml:id="br0">
      <inkml:brushProperty name="width" value="0.025" units="cm"/>
      <inkml:brushProperty name="height" value="0.025" units="cm"/>
    </inkml:brush>
  </inkml:definitions>
  <inkml:trace contextRef="#ctx0" brushRef="#br0">103 0 15246,'0'0'10245,"8"0"-9674,-5 0-533,26 5 102,-28-5-138,0 1 0,0-1 0,-1 1 0,1 0 0,0 0 0,0-1 0,-1 1 0,1 0 1,-1 0-1,1 0 0,0 0 0,-1 0 0,0 0 0,1 0 0,-1 0 0,0-1 0,1 2 0,-1-1 0,0 0 1,0 0-1,0 0 0,0 0 0,0 0 0,0 0 0,0 0 0,0 0 0,0 0 0,-1 0 0,1 0 0,0 0 1,-1 0-1,1 0 0,0 0 0,-2 1 0,-2 7 15,-1 0 0,-1 0-1,1-1 1,-1 1 0,0-1 0,-1-1 0,0 1-1,0-1 1,-17 12 0,15-12-4,0 0 0,1 1 0,-1 1 0,1-1 0,1 1 0,0 1 0,-7 10 0,14-19-11,0-1 1,0 1-1,0-1 0,-1 0 0,1 1 0,0-1 1,0 1-1,0-1 0,0 1 0,0-1 0,0 1 1,0-1-1,0 1 0,0-1 0,0 0 0,0 1 1,0-1-1,0 1 0,1-1 0,-1 1 0,0-1 1,0 1-1,0-1 0,1 0 0,-1 1 0,0-1 1,0 1-1,1-1 0,-1 0 0,0 1 0,1-1 1,-1 0-1,1 0 0,-1 1 0,0-1 0,1 0 1,-1 0-1,1 1 0,-1-1 0,0 0 0,1 0 1,-1 0-1,1 0 0,-1 0 0,1 0 0,-1 0 1,1 0-1,-1 0 0,1 0 0,0 0 0,31 1 157,-24-1-142,2 0-673,-1 0-1,1-1 1,-1 0-1,1 0 0,-1-1 1,1-1-1,-1 1 0,0-1 1,0-1-1,0 0 1,10-5-1,9-11-7287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8.674"/>
    </inkml:context>
    <inkml:brush xml:id="br0">
      <inkml:brushProperty name="width" value="0.025" units="cm"/>
      <inkml:brushProperty name="height" value="0.025" units="cm"/>
    </inkml:brush>
  </inkml:definitions>
  <inkml:trace contextRef="#ctx0" brushRef="#br0">93 1 14734,'0'0'5248,"8"6"-3332,2 3-1622,0 0-1,0 1 1,-1 0-1,0 1 1,-1-1 0,0 2-1,-1-1 1,0 1 0,-1 0-1,0 0 1,-1 1-1,0 0 1,5 26 0,-9-29-268,0-1 0,-1 1 0,-1 0 0,0-1 0,0 1 0,0 0 0,-1-1 0,-1 0 0,0 1 0,0-1 1,0 0-1,-2 0 0,-6 12 0,4-11-294,-1 1-1,0-1 1,-1-1 0,0 1 0,0-1 0,-1-1-1,0 0 1,-1 0 0,-18 10 0,24-16-690,0 1 1,0-1-1,-1 0 0,1 0 1,0 0-1,-1-1 1,-9 2-1,-2-3-7322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9.020"/>
    </inkml:context>
    <inkml:brush xml:id="br0">
      <inkml:brushProperty name="width" value="0.025" units="cm"/>
      <inkml:brushProperty name="height" value="0.025" units="cm"/>
    </inkml:brush>
  </inkml:definitions>
  <inkml:trace contextRef="#ctx0" brushRef="#br0">1 1 17873,'0'0'9032,"2"52"-8679,1-27-225,-1-2-128,2 1 32,1-4-769,-3-2-992,7-3-1154,-8-6-1826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9.396"/>
    </inkml:context>
    <inkml:brush xml:id="br0">
      <inkml:brushProperty name="width" value="0.025" units="cm"/>
      <inkml:brushProperty name="height" value="0.025" units="cm"/>
    </inkml:brush>
  </inkml:definitions>
  <inkml:trace contextRef="#ctx0" brushRef="#br0">0 44 11179,'0'0'12331,"59"7"-10985,-30-10-770,-1-6-352,6 3-160,-7-2-32,-4 1-608,-7 2-1282,-3 1-672,-8-1-1955,0 2-3458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9.756"/>
    </inkml:context>
    <inkml:brush xml:id="br0">
      <inkml:brushProperty name="width" value="0.025" units="cm"/>
      <inkml:brushProperty name="height" value="0.025" units="cm"/>
    </inkml:brush>
  </inkml:definitions>
  <inkml:trace contextRef="#ctx0" brushRef="#br0">10 34 5573,'0'0'18076,"11"-4"-16592,-4 2-1349,10-5 295,0 2 0,1 0 0,0 1 0,30-3 0,-48 7-438,0 0 1,1 1-1,-1-1 1,1 0-1,-1 0 0,1 1 1,-1-1-1,1 0 1,-1 1-1,0-1 0,1 0 1,-1 1-1,0-1 1,1 1-1,-1-1 1,0 0-1,0 1 0,1-1 1,-1 1-1,0-1 1,0 1-1,0-1 0,0 1 1,1-1-1,-1 1 1,0-1-1,0 1 0,0-1 1,0 1-1,0-1 1,0 1-1,0-1 1,-1 1-1,1-1 0,0 1 1,0-1-1,0 1 1,0-1-1,-1 1 0,1-1 1,0 0-1,0 1 1,-1-1-1,1 1 0,-13 23-2,-3-9 33,-1-1 0,-30 18 0,-11 10 415,115-40 192,57-8-1620,-37-12-7806,-43 8-2414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24.324"/>
    </inkml:context>
    <inkml:brush xml:id="br0">
      <inkml:brushProperty name="width" value="0.025" units="cm"/>
      <inkml:brushProperty name="height" value="0.025" units="cm"/>
    </inkml:brush>
  </inkml:definitions>
  <inkml:trace contextRef="#ctx0" brushRef="#br0">0 1 320,'0'0'25272,"23"1"-25176,1 3 32,1 0-96,0-4-672,1 0-1794,-8 0-1859,-2-9-5412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26.525"/>
    </inkml:context>
    <inkml:brush xml:id="br0">
      <inkml:brushProperty name="width" value="0.025" units="cm"/>
      <inkml:brushProperty name="height" value="0.025" units="cm"/>
    </inkml:brush>
  </inkml:definitions>
  <inkml:trace contextRef="#ctx0" brushRef="#br0">0 307 11915,'0'0'7656,"84"-38"-6215,-27 11-929,11-6-416,6-6-64,-1 1-192,0-4-1057,-12-3-2338,-8 0-4613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3.611"/>
    </inkml:context>
    <inkml:brush xml:id="br0">
      <inkml:brushProperty name="width" value="0.025" units="cm"/>
      <inkml:brushProperty name="height" value="0.025" units="cm"/>
    </inkml:brush>
  </inkml:definitions>
  <inkml:trace contextRef="#ctx0" brushRef="#br0">3415 0 11115,'0'0'1249,"-7"8"-1030,-2 5-192,0 0 1,1 1-1,0 0 1,1 0-1,-9 26 1,8-18 252,-1-1 0,-1-1 1,-1 1-1,-1-2 0,0 1 0,-2-2 0,0 0 0,-32 31 1,20-27-127,0 0 0,-1-2 1,-1-1-1,-1-2 1,-46 21-1,7-10-35,-1-4-1,-1-3 1,-1-2 0,-144 16-1,-106-6 731,-454-18 0,585-26 71,-320-67 1,89 9-237,366 67-694,18 2-188,1-1 0,0-1 1,-46-16-1,77 21 8,1-1-1,1 0 0,-1 0 1,0 0-1,0 0 1,1-1-1,-1 1 0,-2-4 1,5 5 5,0 0 0,0 0 0,0 0 0,0 0 0,0-1 0,1 1 0,-1 0 0,0 0 0,1 0 0,-1-1 0,1 1 0,-1 0 1,1-1-1,0 1 0,0 0 0,-1-1 0,1 1 0,0 0 0,0-1 0,0 1 0,1-1 0,-1 1 0,0 0 0,0-1 0,1 1 0,-1 0 0,1-1 0,0 0 0,20-25-4427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06.292"/>
    </inkml:context>
    <inkml:brush xml:id="br0">
      <inkml:brushProperty name="width" value="0.025" units="cm"/>
      <inkml:brushProperty name="height" value="0.025" units="cm"/>
    </inkml:brush>
  </inkml:definitions>
  <inkml:trace contextRef="#ctx0" brushRef="#br0">1373 291 4036,'0'0'763,"-4"-10"257,-3-4-691,-1 1 0,-1 0-1,1 1 1,-2 0 0,0 0 0,0 1 0,-1 0 0,-1 1-1,-21-16 1,11 14-203,-2 0 0,0 2 0,0 0 0,-1 2 0,0 1 0,0 0 0,-1 2 0,1 1 0,-1 2 0,0 0 0,-32 2 0,-7 4-91,1 3-1,-1 3 0,-82 23 1,124-26-13,1 1-1,1 0 1,-1 2 0,2 1 0,-1 0-1,1 2 1,1 0 0,-35 32 0,13-5-31,1 3 1,-49 68 0,64-75 55,2 2 0,1 0 0,3 1 0,0 2 0,3 0 0,2 0 0,1 1-1,2 1 1,2 0 0,2 1 0,2 0 0,2 0 0,2 0 0,4 47 0,-1-72-1,1-1 0,0 0 0,2 0 0,0 0 0,1-1 0,0 1-1,2-1 1,0-1 0,1 1 0,1-2 0,0 1 0,1-1 0,23 25 0,-19-26-20,1 0 0,1 0 0,0-2 0,1 0 0,0-1 0,1 0 0,0-2 0,0 0 1,1-2-1,0 0 0,38 8 0,-10-8 44,-1-2 1,1-2-1,0-3 1,0-1 0,0-2-1,-1-3 1,1-2-1,-1-1 1,-1-3-1,0-2 1,-1-1-1,0-3 1,-1-2-1,-1-1 1,-1-2-1,-2-3 1,0 0-1,38-35 1,-58 41-19,0-1 0,-2-1 1,0-1-1,-2 0 0,0-1 1,-2-1-1,0-1 0,-2 1 0,14-44 1,1-22 251,25-143 0,-40 168 1,-6 36-199,10-48 33,-3-1 0,4-118 0,-17 189-132,0 0-1,-1 0 1,0 0-1,0 1 0,-1-1 1,0 1-1,0-1 1,-1 1-1,0 0 1,0-1-1,0 1 1,-1 1-1,0-1 1,-1 1-1,0-1 1,0 1-1,0 1 1,0-1-1,-1 1 1,0 0-1,0 0 1,0 0-1,-1 1 1,0 0-1,0 0 1,0 1-1,-9-4 1,-7 0-15,0 1 1,0 0 0,0 2-1,0 0 1,-1 2 0,1 1-1,-45 3 1,-14 8-2,1 4 0,-97 29-1,143-34 6,-61 16-174,2 3 0,-150 68 0,221-83 169,1 1 1,0 0 0,0 2-1,2 1 1,0 0-1,1 2 1,-30 37-1,10-4-267,2 1 0,-29 60-1,56-92 223,0 0 0,1 1 0,1 0 0,1 0 0,2 1 0,-6 38 0,7-17-31,1 1-1,7 70 0,-2-90 81,1 0 1,2 1-1,0-2 1,2 1 0,0 0-1,2-1 1,1-1-1,18 33 1,-18-40-1,0 0 1,0-2 0,2 1 0,0-1-1,1-1 1,0 0 0,0-1-1,2 0 1,0-1 0,0-1-1,0 0 1,25 11 0,0-6 16,0-1 0,0-2 0,1-2 0,57 8 0,-18-10 19,108-3 1,-155-6 13,0-3 0,0-1 0,-1-1 0,1-2 0,-2-1 0,35-14 0,-3-4 275,114-67 0,-152 78-294,-1-2 0,0 0 0,-1-2 0,-1 0 0,-1-1 0,-1-2 0,0 0 0,-2-1-1,-1 0 1,-1-2 0,-1 0 0,-2-1 0,14-35 0,-3 2 158,-2 0 0,15-72 1,-30 100-174,-1-1 0,-2 1 0,-2-1 0,-1 0 0,-1 0 0,-5-34 0,4 56-13,-1 0 1,-1 0-1,0 1 0,0-1 1,-1 1-1,0 0 0,-1 0 1,0 0-1,0 1 0,-1-1 1,-1 1-1,0 1 0,-10-11 0,6 9 11,0 0-1,-1 1 1,0 1-1,0 0 0,-1 1 1,0 0-1,-1 1 1,-27-9-1,8 7-459,-1 1 0,1 2 0,-1 1 0,0 1 0,0 2 1,0 2-1,-62 9 0,44-5-2566,6-4-2871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0.110"/>
    </inkml:context>
    <inkml:brush xml:id="br0">
      <inkml:brushProperty name="width" value="0.025" units="cm"/>
      <inkml:brushProperty name="height" value="0.025" units="cm"/>
    </inkml:brush>
  </inkml:definitions>
  <inkml:trace contextRef="#ctx0" brushRef="#br0">1 152 9161,'0'0'15657,"11"-2"-14322,8-3-1225,-1-2 0,0 0 0,0-1 0,0-1 0,-1-1 0,0-1 0,-1 0 0,0-1-1,16-15 1,-20 16-71,20-21 67,-33 35-139,0 0 0,1 0-1,-1 1 1,1-1 0,0 0 0,0 0 0,0 0 0,0 0 0,1 4 0,0 13-112,-13 50 189,7-44-87,0 0 0,0 39 0,5-65-42,0 1 0,0 0 1,0-1-1,0 1 0,0-1 0,0 1 0,0 0 1,0-1-1,0 1 0,0-1 0,1 1 0,-1-1 1,0 1-1,0-1 0,1 1 0,-1-1 0,0 1 1,1-1-1,-1 1 0,1-1 0,-1 1 0,0-1 1,1 1-1,-1-1 0,1 0 0,-1 1 1,1-1-1,0 0 0,-1 0 0,1 1 0,-1-1 1,1 0-1,-1 0 0,1 0 0,0 0 0,-1 0 1,1 0-1,-1 0 0,1 0 0,0 0 0,0 0 1,0 0-276,1 0 1,-1 0 0,0-1 0,0 1-1,0-1 1,1 1 0,-1 0 0,0-1-1,0 0 1,0 1 0,0-1 0,0 0 0,0 0-1,0 1 1,0-1 0,0 0 0,0 0-1,-1 0 1,2-2 0,4-14-6218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0.503"/>
    </inkml:context>
    <inkml:brush xml:id="br0">
      <inkml:brushProperty name="width" value="0.025" units="cm"/>
      <inkml:brushProperty name="height" value="0.025" units="cm"/>
    </inkml:brush>
  </inkml:definitions>
  <inkml:trace contextRef="#ctx0" brushRef="#br0">418 5 11787,'-12'0'555,"3"-1"-325,-8-1 124,1 1 1,0 1-1,0 0 1,0 1-1,-1 1 1,1 0-1,0 1 1,1 1-1,-19 6 1,18 0-208,1 0 1,0 0 0,1 2-1,0-1 1,1 2-1,0 0 1,1 1 0,1 0-1,0 0 1,1 1 0,0 1-1,1 0 1,1 0 0,0 0-1,2 1 1,-6 19-1,7-19-117,1 0-1,0 0 1,1 0-1,1 0 1,0 0-1,2 1 1,0-1-1,1 1 1,0-1-1,2 0 1,0 0-1,1 0 1,0 0-1,2 0 0,0-1 1,15 28-1,-14-32-26,2 0-1,0-1 0,0 0 0,1 0 0,0-1 0,1-1 1,0 1-1,0-2 0,1 0 0,0 0 0,1-1 0,-1 0 1,2-1-1,-1-1 0,0 0 0,1-1 0,0 0 0,0-1 1,0-1-1,1 0 0,-1-1 0,0-1 0,1 0 0,-1-1 1,0 0-1,0-1 0,1-1 0,-1 0 0,-1-1 0,1 0 1,21-10-1,-10 1 335,0-1 0,0-1-1,-2-1 1,0 0 0,-1-2 0,0-1 0,-2-1 0,0 0 0,19-27 0,-30 35-190,0-1 1,-1 0 0,0 0 0,-1 0-1,0-1 1,-1 0 0,0 0 0,-2-1 0,1 1-1,-2-1 1,0 0 0,-1 0 0,0-1-1,-1 1 1,-1 0 0,-1 0 0,0-1 0,-5-25-1,4 36-133,1-1 0,-2 0 0,1 1 0,0 0 0,-1-1 0,0 1 0,-1 0 0,1 0 0,-1 1 0,1-1 0,-2 1 0,1-1 0,0 1 0,-1 1 0,0-1 0,1 1 0,-2 0 0,1 0 0,0 0 0,0 0 0,-1 1 0,0 0 0,1 0 0,-11-1 0,6 1-80,0 1 1,0 0 0,-1 1-1,1 0 1,0 1-1,0 0 1,-1 0 0,1 1-1,0 0 1,0 1 0,1 0-1,-1 1 1,-14 7-1,-3 5-1866,1 0-1,-32 27 1,10 0-4394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1.489"/>
    </inkml:context>
    <inkml:brush xml:id="br0">
      <inkml:brushProperty name="width" value="0.025" units="cm"/>
      <inkml:brushProperty name="height" value="0.025" units="cm"/>
    </inkml:brush>
  </inkml:definitions>
  <inkml:trace contextRef="#ctx0" brushRef="#br0">0 342 10122,'0'0'7890,"14"-6"-6203,12-8-1067,0 0 0,-1-2 1,-1 0-1,37-33 0,-18 9-275,-1-1-1,-3-3 0,42-58 1,-98 166-516,9-43 178,-4 8 33,1 1-1,2 0 0,1 1 1,1 0-1,1 1 0,0 33 1,6-64-181,-1 1 0,1-1 0,1 1 1,-1-1-1,0 1 0,0-1 0,0 0 0,1 1 1,-1-1-1,1 1 0,-1-1 0,1 0 1,0 1-1,0-1 0,-1 0 0,1 0 1,0 1-1,0-1 0,0 0 0,0 0 0,0 0 1,3 2-1,-2-2-507,1 0 0,0 0 0,0 0-1,0 0 1,0-1 0,0 1 0,0-1 0,0 1 0,0-1 0,4 0 0,15-1-8567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1.835"/>
    </inkml:context>
    <inkml:brush xml:id="br0">
      <inkml:brushProperty name="width" value="0.025" units="cm"/>
      <inkml:brushProperty name="height" value="0.025" units="cm"/>
    </inkml:brush>
  </inkml:definitions>
  <inkml:trace contextRef="#ctx0" brushRef="#br0">63 1 12556,'0'0'4708,"-36"46"-2273,22-31-930,6 0-384,3-2-833,5 3-288,0-3-288,2-1-801,9-2-769,-1-5-2530,-1-3-2979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2.167"/>
    </inkml:context>
    <inkml:brush xml:id="br0">
      <inkml:brushProperty name="width" value="0.025" units="cm"/>
      <inkml:brushProperty name="height" value="0.025" units="cm"/>
    </inkml:brush>
  </inkml:definitions>
  <inkml:trace contextRef="#ctx0" brushRef="#br0">0 210 12588,'0'0'11493,"13"2"-10404,-6-1-979,-3 0-63,1 0 0,0 0 1,0-1-1,0 1 0,-1-1 1,1 0-1,0 0 0,0-1 1,0 0-1,0 0 1,-1 0-1,1 0 0,0-1 1,-1 1-1,1-1 0,-1-1 1,0 1-1,5-4 0,9-7-31,0-2 0,-1 0 0,-1 0 0,-1-2 1,0 0-1,-1-1 0,-1 0 0,-1-1 0,15-30 0,-53 146-502,18-73 428,-15 50 356,22-68-407,0 0 0,0 0 0,0 1 0,1-1 0,0 0 0,0 0 1,0 0-1,1 0 0,2 11 0,-2-16-134,-1-1 0,0 1-1,1 0 1,-1-1 0,1 1 0,-1 0 0,1-1 0,-1 1-1,1-1 1,-1 1 0,1-1 0,-1 1 0,1-1 0,0 1-1,-1-1 1,1 0 0,0 1 0,-1-1 0,1 0 0,0 0-1,-1 1 1,1-1 0,0 0 0,0 0 0,-1 0 0,1 0-1,0 0 1,1 0 0,12 0-7236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2.511"/>
    </inkml:context>
    <inkml:brush xml:id="br0">
      <inkml:brushProperty name="width" value="0.025" units="cm"/>
      <inkml:brushProperty name="height" value="0.025" units="cm"/>
    </inkml:brush>
  </inkml:definitions>
  <inkml:trace contextRef="#ctx0" brushRef="#br0">1 6 18642,'0'0'10602,"7"6"-16752,0-17-2274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2.917"/>
    </inkml:context>
    <inkml:brush xml:id="br0">
      <inkml:brushProperty name="width" value="0.025" units="cm"/>
      <inkml:brushProperty name="height" value="0.025" units="cm"/>
    </inkml:brush>
  </inkml:definitions>
  <inkml:trace contextRef="#ctx0" brushRef="#br0">258 18 15759,'0'0'2194,"-12"-4"-342,6 2-1748,0-1-1,0 1 0,0 0 0,-1 1 0,1 0 1,-1 0-1,1 0 0,-1 0 0,1 1 0,-1 0 1,1 1-1,-1-1 0,1 1 0,-1 1 1,1-1-1,-1 1 0,1 0 0,0 0 0,0 1 1,0 0-1,0 0 0,1 1 0,-9 5 0,6-2 25,0 0-1,1 1 1,0 0 0,0 0-1,1 0 1,0 1-1,1 0 1,0 0-1,0 0 1,0 1-1,2 0 1,-1 0-1,1 0 1,0 0-1,1 0 1,1 0-1,-1 13 1,1-21-117,1 0 0,1 1-1,-1-1 1,0 0 0,0 0 0,1 0 0,-1 0 0,1 0 0,0 0 0,0 0-1,0 0 1,0 0 0,0 0 0,0-1 0,0 1 0,0 0 0,1-1-1,-1 1 1,1-1 0,-1 1 0,1-1 0,3 3 0,-1-2 4,0-1-1,0 1 1,0 0 0,1-1 0,-1 0 0,1 0-1,-1 0 1,1-1 0,-1 1 0,7-1 0,0-1 8,0 0 1,-1 0-1,1-1 1,-1 0-1,1-1 1,-1 0-1,0 0 1,18-10 0,-19 7-6,0 0 0,0-1 1,-1 0-1,1-1 1,-2 0-1,1 0 1,7-12-1,-12 16 21,0 1 0,-1-1-1,1 0 1,-1-1 0,0 1-1,-1 0 1,1-1 0,-1 1 0,0-1-1,0 1 1,0-1 0,0 1 0,-1-1-1,0 0 1,0 1 0,0-1 0,0 0-1,-1 1 1,0-1 0,-1-4-1,1 8-38,1-1 0,-1 1 0,0 0 0,1 0 0,-1 0 0,0 0 0,0 0 0,1 0 0,-1 0 0,0 0 0,0 0 0,0 0 0,0 0 0,0 0 0,0 1 0,-1-1 0,1 0 0,0 1 0,0-1 0,-1 1 0,1 0 0,0-1-1,0 1 1,-1 0 0,1 0 0,0 0 0,-1-1 0,1 1 0,0 1 0,-1-1 0,1 0 0,0 0 0,-1 0 0,1 1 0,0-1 0,0 1 0,-1-1 0,1 1 0,-2 0 0,0 1-100,0-1-1,0 1 1,0-1 0,0 1 0,0 0-1,1 0 1,-1 1 0,1-1 0,-1 0-1,1 1 1,0 0 0,0-1 0,0 1-1,-3 5 1,-2 25-3444,9-11-2825,6-10-625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3.244"/>
    </inkml:context>
    <inkml:brush xml:id="br0">
      <inkml:brushProperty name="width" value="0.025" units="cm"/>
      <inkml:brushProperty name="height" value="0.025" units="cm"/>
    </inkml:brush>
  </inkml:definitions>
  <inkml:trace contextRef="#ctx0" brushRef="#br0">63 1 16111,'0'0'2659,"-28"51"-385,15-26-64,2 0-897,2-4-640,8-3-513,1-5-192,0-2-1441,1-7-770,10-4-735,-5 0-1058,1-7-1922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3.577"/>
    </inkml:context>
    <inkml:brush xml:id="br0">
      <inkml:brushProperty name="width" value="0.025" units="cm"/>
      <inkml:brushProperty name="height" value="0.025" units="cm"/>
    </inkml:brush>
  </inkml:definitions>
  <inkml:trace contextRef="#ctx0" brushRef="#br0">25 10 12684,'0'0'14638,"5"-3"-13891,8-3-484,-10 8-76,-14 22 5,8-18-191,0-1 0,0 1 1,0 0-1,0 0 0,1 0 0,0 0 0,-2 13 1,5-18-26,-1 1 0,1 0 0,-1 0 1,1 0-1,0-1 0,-1 1 1,1 0-1,0-1 0,0 1 0,0-1 1,1 1-1,-1-1 0,0 1 1,0-1-1,1 0 0,-1 0 0,1 1 1,-1-1-1,1 0 0,0 0 1,-1-1-1,1 1 0,0 0 0,0 0 1,-1-1-1,1 1 0,3-1 1,65 13-674,-43-10 333,-22-2 343,-1 0 1,0 0-1,0 0 0,-1 0 0,1 1 0,0 0 0,0-1 1,-1 1-1,1 1 0,-1-1 0,1 0 0,4 6 1,-7-7 47,0 0 1,-1 1 0,1-1 0,0 0-1,-1 1 1,1-1 0,-1 0 0,0 1-1,1-1 1,-1 1 0,0-1 0,0 1-1,0-1 1,0 1 0,0-1-1,0 1 1,0-1 0,-1 0 0,1 1-1,-1-1 1,1 1 0,-1-1 0,1 0-1,-1 1 1,1-1 0,-1 0 0,0 0-1,0 0 1,0 1 0,0-1 0,0 0-1,0 0 1,0 0 0,0 0 0,0 0-1,-1-1 1,1 1 0,-3 1 0,-5 6 297,-1-1 0,-1-1 0,1 1 1,-1-2-1,0 1 0,-1-1 0,1-1 1,-1 0-1,0-1 0,0 0 0,0-1 1,0 0-1,-15-1 0,26 0-376,1-1 1,0 0-1,-1 0 0,1 0 0,-1 0 0,1 0 0,-1 0 0,1 0 0,-1 0 0,1 0 1,-1 0-1,1 0 0,0-1 0,-1 1 0,1 0 0,-1 0 0,1 0 0,-1 0 1,1-1-1,0 1 0,-1 0 0,1 0 0,0-1 0,-1 1 0,1 0 0,0-1 0,-1 1 1,1-1-1,0 1 0,0 0 0,-1-1 0,1 1 0,0-1 0,0 1 0,-1-1 1,9-15-4469,18-12-6715,-8 15-692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4.538"/>
    </inkml:context>
    <inkml:brush xml:id="br0">
      <inkml:brushProperty name="width" value="0.025" units="cm"/>
      <inkml:brushProperty name="height" value="0.025" units="cm"/>
    </inkml:brush>
  </inkml:definitions>
  <inkml:trace contextRef="#ctx0" brushRef="#br0">17600 1 5061,'0'0'6449,"1"10"-3401,-1-6-2952,1 0 0,-1-1-1,0 1 1,0 0 0,0 0 0,0 0 0,-1 0 0,1 0 0,-1 0 0,0-1 0,0 1-1,0 0 1,-1-1 0,0 1 0,1-1 0,-1 1 0,0-1 0,-1 0 0,1 0 0,0 0 0,-1 0-1,0 0 1,0 0 0,0-1 0,0 1 0,-4 1 0,-13 8-59,0 0 1,-2-2-1,1-1 1,-1 0-1,-30 6 1,-123 22-717,118-27 498,-1897 330-481,582-106-107,-966 123 818,485-83 318,-56 22-1268,435-70 9,-1712 129 1207,2451-327-1540,-15 0 725,152 36 1065,510-48-327,1 5-1,1 3 0,1 5 0,-137 65 0,188-76 4,2 1-1,0 2 0,2 1 0,0 2 0,1 1 1,2 1-1,0 1 0,2 1 0,-33 49 1,43-55-166,2 1 0,0 0 1,1 0-1,2 1 1,1 1-1,0 0 1,2 0-1,1 0 1,1 1-1,1 0 0,1 0 1,1 0-1,2 0 1,4 43-1,-2-61-92,-1 0-1,1 0 0,1 0 0,-1 0 1,1-1-1,1 0 0,-1 1 1,1-1-1,1 0 0,5 7 0,-7-10-284,0-1-1,0 0 0,0 1 0,0-1 0,1 0 0,-1-1 1,1 1-1,0-1 0,0 1 0,0-1 0,0 0 1,0-1-1,0 1 0,1-1 0,-1 0 0,0 0 1,1 0-1,-1 0 0,7-1 0,15-2-4619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3.939"/>
    </inkml:context>
    <inkml:brush xml:id="br0">
      <inkml:brushProperty name="width" value="0.025" units="cm"/>
      <inkml:brushProperty name="height" value="0.025" units="cm"/>
    </inkml:brush>
  </inkml:definitions>
  <inkml:trace contextRef="#ctx0" brushRef="#br0">267 1 20403,'0'0'6492,"-8"8"-5681,-2 4-632,1 0 0,1 1 0,0 0 0,0 0-1,2 1 1,-1 0 0,2 0 0,0 0 0,0 1 0,2 0-1,-4 26 1,6-31-357,1 0 0,1-1-1,0 1 1,3 15 0,8 16-6554,-12-37 4360</inkml:trace>
  <inkml:trace contextRef="#ctx0" brushRef="#br0" timeOffset="1">51 176 8008,'0'0'8680,"-49"-22"-5669,48 19 544,18 3-2626,16 0-449,8 0-255,5-1-97,8-2-96,-6 1-673,-5-3-2434,-13-3-4580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4.674"/>
    </inkml:context>
    <inkml:brush xml:id="br0">
      <inkml:brushProperty name="width" value="0.025" units="cm"/>
      <inkml:brushProperty name="height" value="0.025" units="cm"/>
    </inkml:brush>
  </inkml:definitions>
  <inkml:trace contextRef="#ctx0" brushRef="#br0">0 270 8680,'0'0'14462,"12"2"-13154,-7-1-1208,0 0-1,1-1 1,-1 0 0,0 0 0,0 0-1,1 0 1,-1-1 0,0 0-1,0 0 1,0 0 0,0-1 0,0 1-1,0-1 1,0-1 0,0 1 0,-1-1-1,1 1 1,4-6 0,22-14 63,-1-2 1,-2-1-1,0-2 1,-2 0-1,-1-2 1,-1-1-1,20-33 1,-67 160-709,18-80 547,-5 14 8,2 0 0,1 0 1,2 0-1,-3 48 1,8-78-81,0 0 0,0-1 0,0 1 1,0 0-1,0 0 0,0 0 0,1-1 1,-1 1-1,0 0 0,0 0 0,0-1 0,1 1 1,-1 0-1,1-1 0,-1 1 0,0 0 1,1-1-1,-1 1 0,1 0 0,-1-1 1,1 1-1,0-1 0,-1 1 0,1-1 0,-1 1 1,1-1-1,0 0 0,-1 1 0,1-1 1,0 0-1,0 1 0,-1-1 0,1 0 1,0 0-1,0 0 0,0 1 0,-1-1 0,1 0 1,0 0-1,0 0 0,-1-1 0,1 1 1,0 0-1,1 0 0,0-1-660,1 1 1,-1-1-1,1 0 0,-1 0 0,0 0 0,0 0 1,0 0-1,1 0 0,-1-1 0,0 1 0,0-1 1,-1 1-1,4-3 0,6-15-10000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5.201"/>
    </inkml:context>
    <inkml:brush xml:id="br0">
      <inkml:brushProperty name="width" value="0.025" units="cm"/>
      <inkml:brushProperty name="height" value="0.025" units="cm"/>
    </inkml:brush>
  </inkml:definitions>
  <inkml:trace contextRef="#ctx0" brushRef="#br0">0 0 17681,'0'0'11242,"50"16"-21523,-34-32-7208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5.637"/>
    </inkml:context>
    <inkml:brush xml:id="br0">
      <inkml:brushProperty name="width" value="0.025" units="cm"/>
      <inkml:brushProperty name="height" value="0.025" units="cm"/>
    </inkml:brush>
  </inkml:definitions>
  <inkml:trace contextRef="#ctx0" brushRef="#br0">180 135 5830,'3'-8'9150,"1"-2"-7977,0-1 0,-1 0 0,0 0 1,-1 0-1,1-14 0,-3 23-1091,0 1 0,0-1 0,0 0-1,0 0 1,0 1 0,0-1-1,0 0 1,0 0 0,-1 1-1,1-1 1,-1 0 0,1 1 0,-1-1-1,0 0 1,0 1 0,0-1-1,1 1 1,-1-1 0,-1 1 0,1 0-1,0-1 1,0 1 0,0 0-1,-1 0 1,1 0 0,-1 0-1,1 0 1,-1 0 0,1 0 0,-1 0-1,1 1 1,-1-1 0,0 1-1,1-1 1,-1 1 0,0-1 0,0 1-1,1 0 1,-1 0 0,0 0-1,0 0 1,1 0 0,-1 0-1,0 1 1,0-1 0,1 1 0,-1-1-1,0 1 1,-1 0 0,-4 2-89,0 0 1,1 0-1,0 0 1,-1 1-1,1 0 1,1 0-1,-1 0 1,0 1-1,1 0 1,0 0-1,0 0 1,1 1 0,-1 0-1,1 0 1,-6 11-1,3-3 103,-1 0 1,2 1-1,0-1 1,0 1-1,1 1 0,-2 17 1,5-27-66,1-1 1,1 0-1,-1 1 1,1-1-1,0 1 1,0-1-1,0 1 1,1-1-1,0 0 1,0 1-1,0-1 1,1 0-1,3 9 1,-3-12-28,1 1 0,-1-1 0,0 1 0,1-1 0,-1 0 0,1 0 0,0 0 0,0 0 0,0 0 0,0-1 0,0 1 0,0-1 0,0 0 0,1 0 0,-1 0 0,0 0 1,1-1-1,-1 1 0,1-1 0,-1 0 0,0 0 0,6-1 0,-3 1 20,0 0 0,1-1 1,-1 0-1,0-1 0,0 1 1,0-1-1,0 0 0,0-1 1,-1 1-1,1-1 0,-1 0 1,1-1-1,-1 1 0,0-1 1,0 0-1,-1-1 0,1 1 1,-1-1-1,0 1 0,5-9 1,-3 4 32,-1 0 0,0-1 0,0 1 0,-1-1 0,0 0 0,-1 0 0,0 0 0,-1-1 0,0 1 0,0 0 0,-1-17 1,0 26-61,-1 0 1,0 1-1,0-1 1,0 1-1,1-1 1,-1 0 0,0 1-1,0-1 1,0 1-1,0-1 1,0 0 0,0 1-1,-1-1 1,1 1-1,0-1 1,0 0-1,0 1 1,0-1 0,-1 1-1,1-1 1,0 1-1,-1-1 1,1 1 0,0-1-1,-1 1 1,1-1-1,-1 1 1,1-1-1,0 1 1,-1 0 0,1-1-1,-1 1 1,1 0-1,-1-1 1,0 1 0,1 0-1,-1 0 1,1 0-1,-1-1 1,1 1-1,-1 0 1,0 0 0,1 0-1,-1 0 1,1 0-1,-1 0 1,0 0-1,1 0 1,-1 0 0,1 0-1,-1 0 1,0 1-1,0-1 1,-1 1-46,0 0 0,1 0-1,-1 0 1,0 0 0,1 1 0,-1-1-1,1 0 1,-1 1 0,1-1 0,0 1 0,0 0-1,-1-1 1,1 1 0,0 0 0,-1 3-1,-4 30-2622,7 3-3877,2-16-493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5.981"/>
    </inkml:context>
    <inkml:brush xml:id="br0">
      <inkml:brushProperty name="width" value="0.025" units="cm"/>
      <inkml:brushProperty name="height" value="0.025" units="cm"/>
    </inkml:brush>
  </inkml:definitions>
  <inkml:trace contextRef="#ctx0" brushRef="#br0">13 1 8776,'0'0'13485,"-9"61"-12236,5-43-352,4 0-384,0-2-417,7-5-417,9-1-1120,0-6 0,2-4-1730,-2 0-1698,2-15-2818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6.353"/>
    </inkml:context>
    <inkml:brush xml:id="br0">
      <inkml:brushProperty name="width" value="0.025" units="cm"/>
      <inkml:brushProperty name="height" value="0.025" units="cm"/>
    </inkml:brush>
  </inkml:definitions>
  <inkml:trace contextRef="#ctx0" brushRef="#br0">43 22 12172,'0'0'12716,"4"-5"-12626,0 3-72,-1 0 0,1 0-1,-1 0 1,1 1 0,0-1 0,-1 1-1,1 0 1,0 0 0,0 0-1,0 0 1,0 1 0,0-1 0,0 1-1,0 0 1,0 1 0,8 0-1,13 0 136,-24 0-63,0-1-1,1 1 1,-1 0 0,0-1-1,0 1 1,0 0 0,0 0-1,0 0 1,0 0 0,0 0-1,0 0 1,-1 0 0,1 0-1,0 1 1,-1-1 0,1 0-1,0 0 1,-1 1 0,1-1-1,-1 0 1,0 1 0,0-1-1,1 0 1,-1 1 0,0-1-1,0 1 1,0-1 0,0 0-1,-1 1 1,1 0-1,-2 57-20,1-53 142,-4 43 89,-3 50 864,6-32-6002</inkml:trace>
  <inkml:trace contextRef="#ctx0" brushRef="#br0" timeOffset="1">0 214 11851,'0'0'12684,"70"-22"-11755,-33 15-448,6 1-385,2 2-64,8 0-257,-4 0-1056,-1 0-577,0-2-3491,-9-3-2274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6.683"/>
    </inkml:context>
    <inkml:brush xml:id="br0">
      <inkml:brushProperty name="width" value="0.025" units="cm"/>
      <inkml:brushProperty name="height" value="0.025" units="cm"/>
    </inkml:brush>
  </inkml:definitions>
  <inkml:trace contextRef="#ctx0" brushRef="#br0">0 1 17072,'0'0'12524,"61"3"-12076,-30-3-384,2 0-64,0 0-64,-5 0-864,-5 0-898,-7 0-1281,-8 0-961,-8 5-2722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7.011"/>
    </inkml:context>
    <inkml:brush xml:id="br0">
      <inkml:brushProperty name="width" value="0.025" units="cm"/>
      <inkml:brushProperty name="height" value="0.025" units="cm"/>
    </inkml:brush>
  </inkml:definitions>
  <inkml:trace contextRef="#ctx0" brushRef="#br0">1 0 13164,'0'0'12204,"48"23"-11788,-12-23-127,3 0-225,0 0-32,-3 0-1153,-7-5-1890,-3-1-2402,-8-3-7688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7.622"/>
    </inkml:context>
    <inkml:brush xml:id="br0">
      <inkml:brushProperty name="width" value="0.025" units="cm"/>
      <inkml:brushProperty name="height" value="0.025" units="cm"/>
    </inkml:brush>
  </inkml:definitions>
  <inkml:trace contextRef="#ctx0" brushRef="#br0">0 472 6919,'0'0'9128,"13"-10"-6523,228-184 2791,-190 148-5168,-2-2 0,73-94 1,-109 118-88,-11 16-73,-9 13-133,-8 15 60,1 1 1,1 0-1,1 0 1,1 2-1,1-1 1,1 1-1,1 1 1,1-1-1,0 1 1,2 1-1,2-1 1,-2 30-1,4-47-69,1-2 78,0 0 0,0-1 1,0 1-1,0 0 0,1-1 1,-1 1-1,4 7 0,-4-10-161,1-1 0,0 0 0,0 0-1,0 0 1,0 0 0,0 0 0,0 0-1,0 0 1,0 0 0,0 0 0,1 0 0,-1 0-1,0-1 1,1 1 0,-1 0 0,0-1-1,1 1 1,-1-1 0,1 0 0,-1 1 0,1-1-1,-1 0 1,0 0 0,1 0 0,-1 0 0,1 0-1,-1 0 1,1-1 0,1 0 0,20-4-4920,-4-10-3182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7.951"/>
    </inkml:context>
    <inkml:brush xml:id="br0">
      <inkml:brushProperty name="width" value="0.025" units="cm"/>
      <inkml:brushProperty name="height" value="0.025" units="cm"/>
    </inkml:brush>
  </inkml:definitions>
  <inkml:trace contextRef="#ctx0" brushRef="#br0">165 21 15503,'0'0'7463,"-10"-2"-6961,9 2-495,-2-2 12,-1 2 0,1-1 0,0 0 0,-1 1 1,1 0-1,-1-1 0,1 1 0,-1 1 0,1-1 1,0 0-1,-1 1 0,1 0 0,-1 0 0,1 0 1,0 0-1,0 0 0,0 1 0,0-1 0,0 1 1,0 0-1,0 0 0,0 0 0,0 0 0,1 0 0,-1 1 1,1-1-1,-3 5 0,-5 7 174,1 0 0,0 1 0,1 0 1,-6 16-1,11-24-109,1 0 1,0 0 0,0 0-1,1 0 1,-1 0 0,2 0-1,-1 1 1,1-1-1,0 0 1,0 0 0,1 0-1,2 9 1,-3-14-48,1 0-1,0 0 1,0 0-1,0 0 1,0-1-1,0 1 1,0 0-1,0 0 1,1-1-1,-1 1 1,1-1-1,-1 1 1,1-1-1,0 0 1,-1 0-1,1 1 1,0-1-1,0 0 1,2 1-1,2 0 91,-1-1-1,1 1 0,0-1 0,0 0 0,-1 0 0,1-1 1,7 1-1,-4-1 23,1-1 0,0 0 0,-1 0 0,1-1 0,-1 0-1,1-1 1,-1 0 0,14-6 0,-14 3-33,-1-1 0,1 1 0,-1-2 0,0 1 0,-1-1 0,0 0 0,0 0 0,-1-1-1,0 0 1,6-11 0,-9 15-98,0-1-1,0 0 1,-1 0-1,0 0 1,0 0-1,0 0 1,-1-1-1,0 1 0,0 0 1,0-1-1,-1 1 1,0-1-1,0 1 1,-1-1-1,0 1 1,0-1-1,0 1 1,-3-7-1,3 10-186,-1 1 1,1 0-1,-1-1 0,0 1 1,0 0-1,0 0 0,0 0 0,0 0 1,0 0-1,0 1 0,-1-1 1,1 1-1,-1-1 0,1 1 0,-1 0 1,1 0-1,-1 0 0,0 0 1,0 0-1,1 1 0,-1-1 1,0 1-1,0 0 0,0 0 0,0 0 1,-3 0-1,4 1-321,0-1 0,-1 0 1,1 1-1,0-1 0,0 1 0,0 0 0,-1 0 1,1 0-1,0 0 0,0 0 0,0 0 1,1 0-1,-1 1 0,0-1 0,0 1 0,1-1 1,-1 1-1,1 0 0,-1 0 0,-1 3 0,-3 10-5184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31.034"/>
    </inkml:context>
    <inkml:brush xml:id="br0">
      <inkml:brushProperty name="width" value="0.025" units="cm"/>
      <inkml:brushProperty name="height" value="0.025" units="cm"/>
    </inkml:brush>
  </inkml:definitions>
  <inkml:trace contextRef="#ctx0" brushRef="#br0">1847 52 7143,'-304'-44'2450,"237"39"-2416,0 3 0,-106 9 0,110 3-143,0 2 0,1 3 0,0 2 1,-71 32-1,29-4 255,-147 88 1,205-105-130,2 2 0,1 1 1,1 2-1,2 3 1,2 0-1,-54 67 1,74-79-20,0 0 1,2 2 0,1 0 0,1 0 0,1 1 0,2 1 0,1 0 0,1 1 0,1 0 0,1 0 0,2 0 0,1 1-1,0 36 1,8-5 28,2 1 0,3-1-1,3 0 1,2-1 0,41 108 0,-42-135 2,2-1 0,1-1 0,1 0 0,1-1 0,2-1 1,1-1-1,1-1 0,2 0 0,0-2 0,2-1 1,0-1-1,2-1 0,1-1 0,37 20 0,6-2-18,1-4-1,1-3 1,88 26-1,243 50 42,-235-66-44,302 70 26,4-21-1,690 44 1,-308-98 177,-1-64-43,175-101 320,-177 19 76,-817 105-564,866-118 48,-747 91-26,-1-7 1,-2-7 0,247-106 0,-353 129 2,-1-1 0,0-3 1,71-52-1,-107 69 42,0 0 1,0-1-1,-1 0 1,0-1-1,-1 0 1,0-1-1,0 0 0,-2 0 1,1-1-1,-2 0 1,1 0-1,-2 0 1,0-1-1,-1 0 1,0 0-1,-1 0 0,0 0 1,0-20-1,-4 5 98,0 0 0,-3 1 0,0-1 0,-2 1 0,-1 0 0,-1 0 0,-1 1 0,-2 0 0,0 1 0,-2 0 0,-19-29 0,-4 1-14,-1 3-1,-3 1 1,-1 1 0,-51-43 0,28 36-208,-2 3 1,-3 4-1,-1 2 1,-3 3-1,-1 4 1,-2 3-1,-137-47 1,20 25-155,-2 8 0,-217-26 1,-731-46-1957,-10 90 1846,-1774 211-800,2895-174 1020,-350 39-3412,195-35-1911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4.914"/>
    </inkml:context>
    <inkml:brush xml:id="br0">
      <inkml:brushProperty name="width" value="0.025" units="cm"/>
      <inkml:brushProperty name="height" value="0.025" units="cm"/>
    </inkml:brush>
  </inkml:definitions>
  <inkml:trace contextRef="#ctx0" brushRef="#br0">162 0 11531,'-9'4'42,"1"1"1,-1 0-1,1 0 1,0 1-1,1 0 0,-1 0 1,1 0-1,0 1 1,1 1-1,0-1 1,0 1-1,0 0 0,1 0 1,0 0-1,1 1 1,0 0-1,0 0 1,-4 16-1,-2 13 174,1 0 1,2 1-1,-3 74 0,11 120 1494,-1-223-1653,2 38 305,10 67-1,-9-102-328,-1 1 0,2-1 0,0 1 0,0-1-1,1 0 1,1 0 0,0-1 0,1 0 0,13 18-1,-18-27 11,0 0-1,1-1 1,-1 0-1,1 0 1,-1 1-1,1-1 1,0-1-1,0 1 1,0 0-1,0-1 1,0 0-1,0 1 1,0-1-1,1 0 1,-1-1-1,0 1 0,1-1 1,-1 1-1,0-1 1,1 0-1,-1 0 1,0 0-1,1-1 1,-1 1-1,0-1 1,1 0-1,-1 0 1,0 0-1,0 0 1,4-3-1,8-3 254,-1-2 0,0 1 0,-1-2-1,22-20 1,-32 28-268,356-322 1739,-133 94-5973,-132 123-4864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8.752"/>
    </inkml:context>
    <inkml:brush xml:id="br0">
      <inkml:brushProperty name="width" value="0.025" units="cm"/>
      <inkml:brushProperty name="height" value="0.025" units="cm"/>
    </inkml:brush>
  </inkml:definitions>
  <inkml:trace contextRef="#ctx0" brushRef="#br0">0 0 11915,'0'0'14665,"1"11"-14542,-1-5-900,6 61 2543,6-35-3958,-11-31 1852,-1-1 0,1 1 1,0 0-1,-1 0 0,1-1 0,0 1 1,0 0-1,-1-1 0,1 1 0,0-1 1,0 1-1,0-1 0,0 0 0,0 1 1,0-1-1,0 0 0,0 1 0,0-1 1,0 0-1,-1 0 0,1 0 0,0 0 1,0 0-1,0 0 0,2 0 0,6-3-8991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9.472"/>
    </inkml:context>
    <inkml:brush xml:id="br0">
      <inkml:brushProperty name="width" value="0.025" units="cm"/>
      <inkml:brushProperty name="height" value="0.025" units="cm"/>
    </inkml:brush>
  </inkml:definitions>
  <inkml:trace contextRef="#ctx0" brushRef="#br0">16 17 11627,'0'0'9988,"10"-2"-8755,64-11 1103,-67 12-2046,0 0 0,1 1 0,-1 0 0,1 0 0,-1 1 1,1 0-1,-1 0 0,0 1 0,12 3 0,-17-4-260,-1 0 0,1-1-1,-1 1 1,0 0 0,1 0 0,-1 0-1,0 0 1,0 0 0,1 0-1,-1 0 1,0 0 0,0 1 0,0-1-1,0 0 1,-1 1 0,1-1-1,0 1 1,0-1 0,-1 1 0,1-1-1,-1 1 1,0-1 0,1 1 0,-1 2-1,0 0 24,0-1 0,-1 0 1,0 1-1,0-1 0,0 0 0,0 0 0,0 0 0,-1 0 0,1 0 0,-1 0 0,-2 4 1,-6 5 97,0 0 0,-1 0 1,-23 20-1,10-16-84,18-12-58,0-1 0,1 1-1,0-1 1,0 2 0,0-1 0,0 0 0,1 1-1,-1 0 1,-3 7 0,13-10-53,1-1 1,-1 1-1,1-1 1,-1 1-1,1-2 1,0 1-1,7-1 1,-8 1 12,11 0-48,58 9-179,-68-9 212,-1 1 0,0-1 0,0 1 0,0 0 0,0 0 0,0 0-1,0 1 1,0-1 0,-1 1 0,8 6 0,-11-7 44,0-1-1,1 1 0,-1-1 0,0 1 0,-1-1 0,1 1 0,0 0 1,0-1-1,-1 1 0,1 0 0,-1 0 0,1-1 0,-1 1 0,0 0 1,0 0-1,0 0 0,0-1 0,0 1 0,0 0 0,0 0 0,-1 0 0,1-1 1,-1 1-1,1 0 0,-1 0 0,0-1 0,1 1 0,-1 0 0,0-1 1,0 1-1,0-1 0,0 1 0,-1-1 0,1 0 0,0 1 0,-1-1 1,1 0-1,-1 0 0,-1 1 0,-6 6 209,-1-1 1,0 0 0,0 0-1,-16 6 1,10-5-21,0-1 0,0-1 0,-1-1 0,0 0 1,0-1-1,0-1 0,-31 2 0,47-5-292,0 1 1,1-1-1,-1 0 1,0 0-1,0 0 0,0 0 1,0-1-1,0 1 1,1 0-1,-1 0 0,0 0 1,0-1-1,0 1 1,1 0-1,-1-1 0,0 1 1,0-1-1,1 1 1,-1-1-1,0 1 0,0-2 1,-2-17-8980,3-4-8227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3.072"/>
    </inkml:context>
    <inkml:brush xml:id="br0">
      <inkml:brushProperty name="width" value="0.025" units="cm"/>
      <inkml:brushProperty name="height" value="0.025" units="cm"/>
    </inkml:brush>
  </inkml:definitions>
  <inkml:trace contextRef="#ctx0" brushRef="#br0">171 2 7591,'0'0'17628,"8"-1"-16886,11 0-668,0 2 0,-1 0-1,1 1 1,0 1 0,-1 0 0,19 7 0,-36-10-73,0 0 1,0 0-1,0 1 0,0-1 0,0 0 0,-1 0 0,1 1 0,0-1 0,0 0 0,0 1 0,-1-1 1,1 1-1,0-1 0,0 1 0,-1-1 0,1 1 0,-1 0 0,1-1 0,0 1 0,-1 0 0,1-1 1,-1 1-1,1 0 0,-1 0 0,0 0 0,1-1 0,-1 2 0,0-1 6,0 1 1,-1-1-1,1 0 0,-1 0 1,1 0-1,-1 0 0,1 0 0,-1 0 1,0 0-1,1 0 0,-1 0 1,0 0-1,0 0 0,0-1 1,0 1-1,-2 1 0,-48 27 420,48-28-368,-15 7 193,-38 18 486,54-25-733,1 0 0,-1 0-1,0 0 1,1 0 0,-1 0 0,0 1 0,1-1-1,-1 0 1,1 1 0,0-1 0,0 1-1,-1 0 1,1-1 0,0 1 0,0 0 0,1 0-1,-1 0 1,0-1 0,0 1 0,1 0 0,0 0-1,-1 0 1,1 4 0,0-5-18,1 0 0,-1 0 0,1 0 0,-1 0 0,1-1 0,0 1 0,0 0 0,-1 0 0,1 0 0,0 0 0,0-1 0,0 1 0,0 0 0,0-1 0,0 1 0,0-1 0,0 1 0,0-1 0,0 0 0,0 1 0,2-1 0,31 9-577,-22-7 238,-6 0 172,5 0-29,-1 1 0,1 0 0,-1 1 0,1 0 0,13 8 0,-23-11 207,1-1-1,-1 1 0,1 0 1,-1 1-1,0-1 0,1 0 1,-1 0-1,0 1 0,0-1 1,0 1-1,0-1 0,0 1 1,0-1-1,0 1 0,-1-1 1,1 1-1,0 0 0,-1-1 1,1 1-1,-1 0 0,0 0 1,0-1-1,1 1 1,-1 0-1,-1 0 0,1 0 1,0-1-1,0 1 0,0 0 1,-1 0-1,1-1 0,-1 1 1,0 0-1,1-1 0,-1 1 1,0-1-1,0 1 0,0-1 1,0 1-1,0-1 0,0 1 1,-3 1-1,-7 9 313,0-1-1,-1 0 1,0 0 0,-1-1-1,0-1 1,-1 0-1,0-1 1,0-1 0,-1 0-1,0-1 1,0 0 0,0-1-1,-1-1 1,1 0-1,-1-1 1,0-1 0,0-1-1,-25 0 1,40-1-438,-1-1-1,0 1 1,0-1 0,0 1-1,0-1 1,0 1 0,1-1-1,-1 0 1,0 0 0,1 0-1,-1 0 1,0 0 0,1 0-1,-1 0 1,1-1-1,0 1 1,-1-1 0,1 1-1,0-1 1,0 1 0,0-1-1,0 0 1,0 1 0,0-1-1,1 0 1,-1 0 0,1 1-1,-1-1 1,1 0 0,-1 0-1,1 0 1,0 0 0,0 0-1,0 0 1,0 0 0,0 0-1,1 0 1,0-3 0,0-3-1365,0-1 0,1 1 0,1-1 0,-1 1 0,1-1 0,1 1 0,5-10 0,16-24-7860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3.445"/>
    </inkml:context>
    <inkml:brush xml:id="br0">
      <inkml:brushProperty name="width" value="0.025" units="cm"/>
      <inkml:brushProperty name="height" value="0.025" units="cm"/>
    </inkml:brush>
  </inkml:definitions>
  <inkml:trace contextRef="#ctx0" brushRef="#br0">439 2 18001,'-15'0'737,"1"-1"-535,0 0 0,0 2 1,0 0-1,-1 0 1,1 1-1,1 1 0,-1 0 1,0 1-1,1 1 0,-19 8 1,14-1 130,0 1 0,1 0 0,0 1 0,1 1 0,1 1 0,0 0 0,1 1 0,1 0 0,0 1 0,2 1 0,-16 33 0,15-26-164,2 1 0,1 0 1,2 0-1,0 1 0,2-1 1,1 1-1,1 1 0,1 44 1,2-64-159,1 0 0,0 0 0,0 0 0,1-1 0,0 1 0,0 0 0,1-1 0,1 1 0,-1-1 0,1 0 0,0 0 0,1-1 0,0 1 0,0-1 0,10 11 0,-7-11 5,1 0 1,-1-1-1,1 0 1,0 0-1,0-1 0,1 0 1,-1 0-1,1-1 1,0 0-1,0-1 1,1-1-1,18 4 0,-13-4 31,0-1 0,1 0-1,-1-1 1,1 0 0,-1-2 0,0 0-1,0-1 1,0 0 0,0-1-1,0-1 1,-1-1 0,1 0-1,16-10 1,-15 6 94,-1-1 1,0-1-1,0 0 1,-1-1-1,-1-1 1,0 0 0,-1-1-1,0-1 1,-1 0-1,15-27 1,-17 24-54,-2 0 0,0 0 1,-1 0-1,0-1 1,-2 0-1,-1-1 1,0 1-1,-1-1 1,-1-31-1,-1 42-90,-1-1-1,-1 1 0,0 0 0,0 0 1,-1 0-1,0 0 0,-1 0 0,0 0 1,0 0-1,-1 1 0,-1 0 1,0-1-1,0 2 0,0-1 0,-1 1 1,0-1-1,-1 2 0,0-1 0,0 1 1,-16-12-1,16 15-88,0 0 1,0 1-1,0 0 1,-1 0-1,1 1 1,-1 0-1,0 0 1,1 1-1,-1 0 1,0 0-1,0 1 1,0 0-1,0 0 0,0 1 1,0 0-1,1 0 1,-1 1-1,0 0 1,-12 5-1,-8 5-1722,1 1-1,0 1 1,-41 29-1,-5 7-6508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6.504"/>
    </inkml:context>
    <inkml:brush xml:id="br0">
      <inkml:brushProperty name="width" value="0.025" units="cm"/>
      <inkml:brushProperty name="height" value="0.025" units="cm"/>
    </inkml:brush>
  </inkml:definitions>
  <inkml:trace contextRef="#ctx0" brushRef="#br0">0 118 12236,'0'0'10618,"8"1"-10047,2-2-497,1-1 0,0 0 0,-1 0 0,0-1 0,1-1 0,-1 1 0,0-1 0,-1-1 0,15-9 0,2-2-48,-1-1-1,33-29 1,-68 66-69,1 1 0,0 0 0,2 1 1,0 0-1,-3 24 0,9-40-190,-1 6 373,0 0-1,1 0 1,1 24 0,1-34-253,-1 1 0,0-1 1,1 1-1,0-1 0,0 1 1,-1-1-1,2 0 0,-1 1 1,0-1-1,2 3 0,-2-3-154,0-1 0,0 0 0,1 0 0,-1 0 0,0 0-1,0 0 1,1-1 0,-1 1 0,1 0 0,-1 0 0,0-1 0,1 1-1,-1-1 1,1 1 0,-1-1 0,1 0 0,0 0 0,1 0 0,16 0-6107,2-1-3903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6.884"/>
    </inkml:context>
    <inkml:brush xml:id="br0">
      <inkml:brushProperty name="width" value="0.025" units="cm"/>
      <inkml:brushProperty name="height" value="0.025" units="cm"/>
    </inkml:brush>
  </inkml:definitions>
  <inkml:trace contextRef="#ctx0" brushRef="#br0">38 3 15567,'0'0'6806,"9"-1"-5984,-2 0-599,1 1-1,-1 0 0,0 0 0,0 1 1,0 0-1,0 0 0,-1 1 1,1 0-1,8 3 0,-13-4-172,0 0 0,-1 0 1,1 0-1,0 0 0,0 0 0,-1 0 0,1 0 0,0 1 0,-1-1 0,1 1 0,-1-1 0,0 1 1,0 0-1,1-1 0,-1 1 0,0 0 0,0 0 0,-1 0 0,1 0 0,0 0 0,-1 0 1,1 0-1,-1 0 0,1 0 0,-1 0 0,0 0 0,0 0 0,0 0 0,0 0 0,0 0 0,-1 0 1,1 0-1,-1 0 0,1 0 0,-1 0 0,0 0 0,0 0 0,1 0 0,-1 0 0,-1 0 1,1-1-1,-2 3 0,-5 8 191,0 0 1,-1 0-1,-1-1 1,0 0-1,-14 12 1,12-13-173,0 2 0,1-1 0,1 1 0,-10 15-1,19-26-70,0 0 0,0 0-1,0 1 1,0-1 0,0 0-1,1 1 1,-1-1 0,0 1-1,1-1 1,-1 1 0,1-1-1,0 1 1,0 0 0,-1-1-1,1 1 1,0-1-1,0 1 1,0 0 0,0-1-1,1 1 1,-1-1 0,0 1-1,1 0 1,-1-1 0,1 1-1,0 1 1,1-1-37,0-1 0,0 1 1,0-1-1,0 1 0,0-1 0,0 0 1,0 0-1,0 0 0,1 0 1,-1 0-1,0 0 0,1-1 0,-1 1 1,0-1-1,4 1 0,11 0-1518,0-1-1,0 0 1,30-5-1,-8-4-3962,1-6-2765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7.229"/>
    </inkml:context>
    <inkml:brush xml:id="br0">
      <inkml:brushProperty name="width" value="0.025" units="cm"/>
      <inkml:brushProperty name="height" value="0.025" units="cm"/>
    </inkml:brush>
  </inkml:definitions>
  <inkml:trace contextRef="#ctx0" brushRef="#br0">35 94 1249,'0'0'15775,"-6"8"-13079,-19 25-667,24-33-1980,1 0 0,0 0 0,0 1 0,0-1 1,-1 0-1,1 0 0,0 0 0,0 1 0,0-1 1,0 0-1,0 0 0,-1 1 0,1-1 0,0 0 1,0 0-1,0 1 0,0-1 0,0 0 0,0 0 1,0 1-1,0-1 0,0 0 0,0 1 0,0-1 1,0 0-1,0 0 0,0 1 0,0-1 0,0 0 1,0 0-1,0 1 0,1-1 0,-1 0 0,0 0 1,0 1-1,0-1 0,0 0 0,0 0 0,1 0 1,-1 1-1,0-1 0,0 0 0,0 0 0,1 0 1,-1 0-1,0 1 0,0-1 0,1 0 0,-1 0 1,0 0-1,0 0 0,1 0 0,-1 0 0,0 0 1,0 0-1,1 0 0,-1 0 0,0 0 0,1 0 1,-1 0-1,0 0 0,0 0 0,1 0 0,-1 0 1,1 0-1,15-2 408,6-7-197,0-1 0,0 0 0,-1-2 0,-1 0 0,0-2 0,31-27 0,-48 39-243,17-18 91,-6 7-64,-21 29-153,-4 3 36,0-1 0,2 2 0,0-1 1,1 2-1,2-1 0,-1 1 0,-2 21 1,9-41-34,0 0 1,0 0 0,0-1-1,0 1 1,0 0 0,0 0 0,0 0-1,0-1 1,0 1 0,0 0-1,1 0 1,-1-1 0,0 1 0,0 0-1,1 0 1,-1-1 0,1 1-1,-1 0 1,1-1 0,-1 1 0,1-1-1,-1 1 1,1 0 0,-1-1-1,1 1 1,0-1 0,-1 0 0,1 1-1,0-1 1,-1 1 0,1-1-1,0 0 1,0 0 0,-1 1 0,1-1-1,0 0 1,0 0 0,-1 0-1,1 0 1,0 0 0,0 0-1,0 0 1,1 0 0,36-9-8667,-15-4-1083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7.616"/>
    </inkml:context>
    <inkml:brush xml:id="br0">
      <inkml:brushProperty name="width" value="0.025" units="cm"/>
      <inkml:brushProperty name="height" value="0.025" units="cm"/>
    </inkml:brush>
  </inkml:definitions>
  <inkml:trace contextRef="#ctx0" brushRef="#br0">90 1 14542,'0'0'5349,"-34"51"-3523,16-30-481,5 3-96,-1-1-608,3-1-545,11-4-96,0-2-160,4-5-1666,8-7-929,1-4-800,3 0-4549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7.944"/>
    </inkml:context>
    <inkml:brush xml:id="br0">
      <inkml:brushProperty name="width" value="0.025" units="cm"/>
      <inkml:brushProperty name="height" value="0.025" units="cm"/>
    </inkml:brush>
  </inkml:definitions>
  <inkml:trace contextRef="#ctx0" brushRef="#br0">108 0 17424,'0'0'7768,"-10"5"-6834,5-2-757,-47 27 1055,49-28-1194,0 0 0,1 0-1,-1 0 1,1 0-1,0 1 1,-1-1 0,1 1-1,0-1 1,1 1 0,-1 0-1,0-1 1,1 1 0,0 0-1,-1 0 1,1 0 0,0 1-1,0-1 1,0 5 0,1-7-37,1 0 1,-1-1-1,0 1 1,1 0-1,-1 0 1,1-1-1,-1 1 1,1 0-1,-1 0 1,1-1 0,0 1-1,-1-1 1,1 1-1,0 0 1,-1-1-1,1 1 1,0-1-1,0 0 1,0 1-1,-1-1 1,1 0-1,0 1 1,0-1-1,0 0 1,0 0-1,1 0 1,31 6 15,-22-4-65,-3-1-86,1 1 1,-1 0-1,0 1 0,1 0 0,-1 0 0,-1 1 0,1 0 0,10 7 0,-17-10 147,1 1-1,0-1 1,-1 1 0,1-1 0,-1 1-1,0 0 1,1 0 0,-1-1-1,0 1 1,0 0 0,0 0-1,0 0 1,-1 1 0,1-1 0,0 0-1,-1 0 1,0 0 0,1 0-1,-1 1 1,0-1 0,0 0 0,0 0-1,0 0 1,-1 1 0,1-1-1,-1 0 1,1 0 0,-1 0-1,0 0 1,1 0 0,-1 0 0,0 0-1,-1 0 1,1 0 0,0 0-1,0-1 1,-1 1 0,-2 2-1,0 1 145,-1 0-1,1 0 1,-1-1-1,0 0 1,0 0-1,-1 0 1,1 0-1,-1-1 1,0 0-1,0 0 1,0-1-1,0 0 1,0 0-1,0 0 1,-1-1-1,1 0 1,-1 0-1,-11 0 1,17-1-250,0 0 1,0 0-1,0-1 1,-1 1 0,1 0-1,0-1 1,0 1-1,0-1 1,0 0-1,0 1 1,0-1-1,0 0 1,0 1-1,1-1 1,-1 0-1,0 0 1,0 0-1,1 0 1,-1 0-1,0 1 1,1-1 0,-1-1-1,1 1 1,-1 0-1,1 0 1,0 0-1,-1-1 1,-7-36-5225,8 32 4100,-4-27-5611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8.289"/>
    </inkml:context>
    <inkml:brush xml:id="br0">
      <inkml:brushProperty name="width" value="0.025" units="cm"/>
      <inkml:brushProperty name="height" value="0.025" units="cm"/>
    </inkml:brush>
  </inkml:definitions>
  <inkml:trace contextRef="#ctx0" brushRef="#br0">1 16 17008,'0'0'6374,"50"0"-4612,-27 0-193,6 0-736,1 0-609,-1 0-192,-6 0 0,-4 0-1377,3-6-3107,-4-3-6342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6.597"/>
    </inkml:context>
    <inkml:brush xml:id="br0">
      <inkml:brushProperty name="width" value="0.025" units="cm"/>
      <inkml:brushProperty name="height" value="0.025" units="cm"/>
    </inkml:brush>
  </inkml:definitions>
  <inkml:trace contextRef="#ctx0" brushRef="#br0">931 76 7239,'-12'-6'843,"2"2"-647,-20-11 830,-1 2 0,-56-15 1,76 25-959,0 1 0,0 0 0,0 1 0,0 0 0,0 1 0,0 0 0,0 0 1,0 1-1,1 1 0,-1 0 0,0 1 0,0 0 0,-18 7 0,-3 8 36,0 2 0,0 1 0,2 1 0,1 2 1,1 0-1,-49 57 0,29-23 827,4 2 1,-57 98 0,77-115-757,3 0 1,1 1 0,2 1 0,-14 56-1,26-76-160,1 0 0,0 1-1,2 0 1,1 0-1,2 0 1,0 0 0,1 0-1,2 0 1,8 37 0,-8-51 12,1 0 0,0 1 0,1-2 0,1 1 1,-1 0-1,2-1 0,0 0 0,0-1 0,1 0 1,0 0-1,1 0 0,0-1 0,0 0 1,1-1-1,0 0 0,1-1 0,0 0 0,0 0 1,0-1-1,1-1 0,0 0 0,0-1 0,0 0 1,1 0-1,-1-1 0,1-1 0,-1 0 0,1-1 1,0-1-1,18-1 0,-1-1 81,1-2-1,-2-1 1,1-2-1,-1-1 1,0-1-1,0-1 1,-1-2-1,-1-1 1,46-29-1,-6-1 149,-3-4-1,91-83 1,-109 86-216,-1-1 0,-2-3 0,-3-1-1,48-76 1,-72 99 3,-1-1 0,-1 0 0,-1-1 0,-2 0 0,-1-1 0,-1 0 0,-1-1 0,-2 0 0,-1 0 0,-1-1 0,-1-36 0,-3 58-76,0 0-1,-1-1 0,0 1 1,-1 0-1,0 0 1,0 0-1,-1 0 1,0 0-1,0 1 0,-1-1 1,0 1-1,-1 0 1,0 0-1,0 0 0,-1 1 1,0 0-1,0 0 1,-1 0-1,1 1 1,-1 0-1,-1 0 0,1 1 1,-1 0-1,0 0 1,0 1-1,-1 0 1,1 0-1,-1 1 0,0 0 1,-9-2-1,-8 1-701,1 2 0,-1 0 0,1 2-1,-1 0 1,1 2 0,-38 7 0,7 2-4304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8.631"/>
    </inkml:context>
    <inkml:brush xml:id="br0">
      <inkml:brushProperty name="width" value="0.025" units="cm"/>
      <inkml:brushProperty name="height" value="0.025" units="cm"/>
    </inkml:brush>
  </inkml:definitions>
  <inkml:trace contextRef="#ctx0" brushRef="#br0">0 179 7271,'0'0'17926,"12"3"-16591,-5-2-1228,0 0-1,-1 0 1,1 0 0,0-1 0,0 0-1,0 0 1,-1-1 0,1 0 0,0 0-1,-1-1 1,1 1 0,-1-1 0,1-1 0,11-5-1,23-14 143,13-6-168,-2-2 0,74-56-1,-125 85-165,-5 16-379,-16 27 386,13-29 66,0 0 1,2 0-1,0 0 1,0 0-1,1 1 1,0-1-1,2 1 1,-3 19-1,5-32-40,0 0 0,0-1-1,0 1 1,1 0 0,-1 0 0,0-1 0,0 1 0,0 0-1,0-1 1,1 1 0,-1 0 0,0-1 0,1 1-1,-1 0 1,0-1 0,1 1 0,-1-1 0,1 1 0,-1-1-1,1 1 1,-1-1 0,1 1 0,-1-1 0,1 0-1,0 1 1,-1-1 0,1 1 0,0-1 0,-1 0 0,1 0-1,0 0 1,1 1 0,25-3-5657,-6-5-1813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8.991"/>
    </inkml:context>
    <inkml:brush xml:id="br0">
      <inkml:brushProperty name="width" value="0.025" units="cm"/>
      <inkml:brushProperty name="height" value="0.025" units="cm"/>
    </inkml:brush>
  </inkml:definitions>
  <inkml:trace contextRef="#ctx0" brushRef="#br0">0 4 20339,'0'0'8296,"48"10"-7751,-19-10-449,5 0-64,-4 0-192,1-1-1410,-8-3-2274,-2-4-4131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9.613"/>
    </inkml:context>
    <inkml:brush xml:id="br0">
      <inkml:brushProperty name="width" value="0.025" units="cm"/>
      <inkml:brushProperty name="height" value="0.025" units="cm"/>
    </inkml:brush>
  </inkml:definitions>
  <inkml:trace contextRef="#ctx0" brushRef="#br0">0 323 5381,'0'0'14435,"10"-1"-12556,5-3-1392,-1 0 0,1 0-1,-1-1 1,1-1 0,-2-1-1,1 0 1,19-14 0,96-72-71,-121 86-407,12-9-15,5-1 157,-2-2 1,-1 0-1,0-2 0,-1 0 1,20-28-1,-40 47-65,-11 16-70,-13 15 8,-29 52 0,46-71-14,0 0-1,1 1 1,1 0 0,0 0-1,0 0 1,1 1-1,0-1 1,1 1-1,0 15 1,2-26-70,0 0 1,0-1 0,0 1-1,0 0 1,0-1 0,0 1-1,0 0 1,1-1 0,-1 1-1,0 0 1,0-1 0,1 1-1,-1-1 1,1 1 0,-1-1 0,0 1-1,1 0 1,-1-1 0,1 0-1,-1 1 1,1-1 0,-1 1-1,1-1 1,0 0 0,-1 1-1,1-1 1,-1 0 0,1 0-1,0 1 1,-1-1 0,1 0-1,0 0 1,25-2-7016,-8-7-580</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0.130"/>
    </inkml:context>
    <inkml:brush xml:id="br0">
      <inkml:brushProperty name="width" value="0.025" units="cm"/>
      <inkml:brushProperty name="height" value="0.025" units="cm"/>
    </inkml:brush>
  </inkml:definitions>
  <inkml:trace contextRef="#ctx0" brushRef="#br0">68 197 11627,'0'0'2771,"-9"4"74,-6 3-1734,-29 16 3447,59-31-1422,21-10-2284,6-12-669,-1-1-1,-2-1 1,-2-3-1,37-42 1,-94 140-98,9-39-116,6-15-59,1 0-1,-1 0 1,1 0 0,1 1-1,0 0 1,0 0 0,1 0-1,0 0 1,1 0-1,0 0 1,1 14 0,0-23-67,1 0 0,-1-1 0,1 1 0,-1 0 0,1-1 0,-1 1 0,1-1 0,-1 1 0,1 0 0,0-1 0,-1 1 0,1-1 0,0 0 1,-1 1-1,1-1 0,0 1 0,0-1 0,-1 0 0,1 0 0,0 1 0,0-1 0,-1 0 0,1 0 0,0 0 0,0 0 0,0 0 0,0 0 0,-1 0 0,1 0 1,0 0-1,0-1 0,0 1 0,0 0 0,31-10-7570,-6-5-228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0.602"/>
    </inkml:context>
    <inkml:brush xml:id="br0">
      <inkml:brushProperty name="width" value="0.025" units="cm"/>
      <inkml:brushProperty name="height" value="0.025" units="cm"/>
    </inkml:brush>
  </inkml:definitions>
  <inkml:trace contextRef="#ctx0" brushRef="#br0">239 10 12620,'0'0'7292,"-9"-3"-5253,4 1-1895,0 1-1,-1 0 1,1 0-1,-1 0 1,1 1-1,-1 0 1,0 0-1,1 0 0,-1 1 1,1 0-1,-1 0 1,1 0-1,0 1 1,-1-1-1,1 1 0,0 1 1,0-1-1,0 1 1,1 0-1,-1 0 1,0 0-1,-5 6 1,-24 24 758,32-32-877,1 0 0,0 1 0,0-1-1,0 1 1,0-1 0,0 1 0,0-1-1,0 1 1,0-1 0,1 1 0,-1 0-1,1 0 1,-1-1 0,1 1-1,0 0 1,-1 0 0,1 0 0,0-1-1,0 1 1,0 0 0,1 0 0,-1-1-1,0 1 1,1 2 0,1-3-9,0 0-1,-1 0 1,1 0 0,0 0-1,0 0 1,-1 0-1,1-1 1,0 1 0,0 0-1,0-1 1,0 0 0,0 1-1,0-1 1,0 0 0,0 0-1,0 0 1,0 0 0,0-1-1,2 0 1,41-7 119,-13-11-412,-28 15 144,1 1-1,-1 0 1,1 0-1,0 0 1,0 1-1,0-1 1,0 1-1,0 0 1,6-1-1,-8 45-453,-3 152 2477,0-192-1800,0-1 0,0 1 0,0 0 0,-1-1 1,1 1-1,-1 0 0,1-1 0,-1 1 0,1 0 1,-1-1-1,0 1 0,0-1 0,0 1 0,0-1 0,0 0 1,0 1-1,0-1 0,0 0 0,-1 0 0,-1 2 0,-1-1 101,0 1-1,0-1 1,0 0-1,-1-1 0,1 1 1,0-1-1,-9 2 1,0-1 157,-1-1 0,-1 0 0,1 0 0,-17-3 0,25 1-299,1 0 0,-1-1 1,0 0-1,1 0 1,0 0-1,-1 0 0,-7-6 1,10 7-188,1-1-1,-1 1 1,1-1 0,0 0 0,0 1-1,0-1 1,0 0 0,0-1 0,0 1 0,0 0-1,1 0 1,-1-1 0,1 1 0,0-1 0,0 1-1,0-1 1,-2-4 0,3 6-59,0 1 1,1-1-1,-1 1 0,0-1 0,0 0 1,0 1-1,1-1 0,-1 1 0,0-1 0,1 1 1,-1-1-1,0 1 0,1-1 0,-1 1 1,0-1-1,1 1 0,-1 0 0,1-1 1,-1 1-1,1 0 0,-1-1 0,1 1 1,-1 0-1,1 0 0,0-1 0,-1 1 1,1 0-1,-1 0 0,1 0 0,-1 0 1,2 0-1,25-4-3922,-17 3 1722,18-4-3876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0.930"/>
    </inkml:context>
    <inkml:brush xml:id="br0">
      <inkml:brushProperty name="width" value="0.025" units="cm"/>
      <inkml:brushProperty name="height" value="0.025" units="cm"/>
    </inkml:brush>
  </inkml:definitions>
  <inkml:trace contextRef="#ctx0" brushRef="#br0">31 0 11307,'0'0'11082,"-13"53"-9128,4-33-609,6-1-480,-3 0-609,6-2-224,0-3-64,6-1-640,6-5-866,6-5-448,0-3-1569,-2 0-2403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1.259"/>
    </inkml:context>
    <inkml:brush xml:id="br0">
      <inkml:brushProperty name="width" value="0.025" units="cm"/>
      <inkml:brushProperty name="height" value="0.025" units="cm"/>
    </inkml:brush>
  </inkml:definitions>
  <inkml:trace contextRef="#ctx0" brushRef="#br0">1 24 7719,'0'0'17596,"9"-1"-17233,38-7-165,-23 3-44,50-4 1,-73 10-155,0-1 1,-1 1-1,1 0 0,-1-1 1,1 1-1,-1 0 1,1-1-1,-1 1 0,1 0 1,-1 0-1,0 0 1,0 0-1,1-1 0,-1 1 1,0 0-1,0 0 1,0 0-1,0 0 0,0 0 1,0 0-1,0-1 1,0 3-1,-1 27 231,1-26-178,-2 11 114,0-1 0,-2 0 0,1 0-1,-2 0 1,0 0 0,0 0 0,-15 24 0,12-23-23,0 1 0,1 0 0,1 1 0,0 0 1,-3 17-1,9-29-535,-1 7-349,1-10-3373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1.652"/>
    </inkml:context>
    <inkml:brush xml:id="br0">
      <inkml:brushProperty name="width" value="0.025" units="cm"/>
      <inkml:brushProperty name="height" value="0.025" units="cm"/>
    </inkml:brush>
  </inkml:definitions>
  <inkml:trace contextRef="#ctx0" brushRef="#br0">1 252 9993,'0'0'13549,"64"-30"-13164,-32 23-289,2 3-96,3-2-417,-3-2-2337,-3-1-3460,-5-4-4324</inkml:trace>
  <inkml:trace contextRef="#ctx0" brushRef="#br0" timeOffset="1">324 4 15535,'0'0'10351,"9"3"-9545,4 0-735,0 0-1,1-1 1,-1 0 0,0-1 0,1-1-1,-1 0 1,1-1 0,-1 0 0,0-1-1,0-1 1,21-6 0,-33 9-73,-1 0 0,0 0 1,0-1-1,1 1 0,-1 0 1,0 0-1,1 0 1,-1 0-1,0 0 0,1 0 1,-1 0-1,0 0 0,0 0 1,1 0-1,-1 0 0,0 0 1,1 0-1,-1 0 0,0 0 1,1 0-1,-1 0 0,0 0 1,1 0-1,-1 0 0,0 0 1,1 1-1,-1-1 0,0 0 1,0 0-1,1 0 1,-1 0-1,0 1 0,0-1 1,1 0-1,-1 0 0,0 1 1,0-1-1,0 0 0,0 1 1,1-1-1,-3 18-184,-18 26-181,16-37 342,-15 37-539,1 0 0,-13 51 0,31-94 518,-3 7-2625,-5-6-6400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2.017"/>
    </inkml:context>
    <inkml:brush xml:id="br0">
      <inkml:brushProperty name="width" value="0.025" units="cm"/>
      <inkml:brushProperty name="height" value="0.025" units="cm"/>
    </inkml:brush>
  </inkml:definitions>
  <inkml:trace contextRef="#ctx0" brushRef="#br0">0 9 13389,'0'0'9032,"45"-5"-8039,-17 5-160,6 0-481,4 0-256,1 0-64,-3 0-1857,3 0-3588,-1-3-6759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2.706"/>
    </inkml:context>
    <inkml:brush xml:id="br0">
      <inkml:brushProperty name="width" value="0.025" units="cm"/>
      <inkml:brushProperty name="height" value="0.025" units="cm"/>
    </inkml:brush>
  </inkml:definitions>
  <inkml:trace contextRef="#ctx0" brushRef="#br0">60 169 801,'0'0'11157,"-8"0"-8397,-2 0-2286,6-1-253,1 1 1,-1 0 0,1 0-1,-1 0 1,1 1 0,-1-1-1,1 1 1,-1-1 0,-5 3-1,9-3-200,0 0 0,0 0 0,1 0 0,-1 0 0,0 0-1,0 0 1,0 0 0,0 0 0,1 0 0,-1 1 0,0-1-1,0 0 1,0 0 0,0 0 0,0 0 0,1 0 0,-1 0-1,0 0 1,0 0 0,0 0 0,0 0 0,0 1 0,0-1-1,0 0 1,1 0 0,-1 0 0,0 0 0,0 0 0,0 0-1,0 1 1,0-1 0,0 0 0,0 0 0,0 0 0,0 0-1,0 0 1,0 1 0,0-1 0,0 0 0,0 0 0,0 0-1,0 0 1,0 1 0,0-1 0,0 0 0,0 0 0,0 0-1,0 0 1,0 0 0,0 1 0,0-1 0,0 0 0,0 0-1,0 0 1,-1 0 0,1 0 0,0 0 0,0 1 0,0-1-1,0 0 1,0 0 0,0 0 0,-1 0 0,1 0 0,0 0-1,0 0 1,0 0 0,12 4 153,50 2 1387,108-6-1,-79-1-1328,450 8-107,398-7 2248,-411-19-2094,301-15 1765,-3-40-998,-811 72-1083,395-44 458,-462 41-5050,19-4-5561,16 2-359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7.451"/>
    </inkml:context>
    <inkml:brush xml:id="br0">
      <inkml:brushProperty name="width" value="0.025" units="cm"/>
      <inkml:brushProperty name="height" value="0.025" units="cm"/>
    </inkml:brush>
  </inkml:definitions>
  <inkml:trace contextRef="#ctx0" brushRef="#br0">678 455 8776,'-5'-13'-27,"1"0"0,0 0 0,2-1 0,-1 1 0,2-1 0,0 0 0,0 1 0,1-1 0,1 0 0,0 1-1,1-1 1,0 1 0,7-19 0,18-32 192,-20 52 38,-1-1 1,-1 0 0,1-1-1,-2 1 1,0-1 0,-1 0-1,3-26 1,-6 38-132,0-1 1,-1 1-1,1 0 1,-1 0-1,0-1 1,1 1-1,-1 0 0,0 0 1,0 0-1,-1 0 1,1 0-1,0 0 1,0 1-1,-1-1 0,1 0 1,-1 1-1,0-1 1,1 1-1,-1-1 1,0 1-1,0 0 0,0 0 1,0 0-1,0 0 1,0 0-1,0 0 1,-1 0-1,1 1 0,0-1 1,0 1-1,0 0 1,-1-1-1,-3 1 1,-7-1-44,0 1 1,0 0-1,0 1 1,-25 4-1,18 0-7,1 1-1,-1 1 0,1 1 0,1 1 0,0 0 1,0 1-1,1 1 0,0 1 0,-18 17 0,-9 10 349,-75 86-1,89-89 33,1 2 0,2 1 0,2 0 0,-38 84 1,52-97-321,1 0 1,2 0 0,0 1 0,2 1 0,1-1 0,1 1 0,1 0 0,1 0 0,4 44 0,-1-61-85,1-1 1,0 0-1,0 0 1,1 0-1,1 0 1,-1 0-1,2-1 1,-1 1-1,1-1 1,1 0-1,-1-1 1,2 1 0,-1-1-1,1 0 1,0-1-1,1 1 1,0-2-1,0 1 1,0-1-1,1 0 1,0-1-1,0 0 1,0 0-1,1-1 1,-1 0-1,1-1 1,0 0-1,18 3 1,2-2 143,1-2 0,0-1 0,1-1 0,-1-1 1,0-2-1,-1-1 0,1-2 0,-1-1 0,0-1 0,0-2 0,-1 0 0,0-2 0,38-23 0,-28 13-48,-1-2 0,-1-2 0,-1-2 0,-1-1 0,-1-1 0,-2-2 0,-2-1 0,46-63 0,-62 74 47,-1 0 1,0-1 0,-2 0-1,-1-1 1,-1 0 0,-1-1-1,-1 0 1,-1 0 0,4-40-1,-9 55-95,-1 0-1,0 0 1,0 0-1,-1 0 1,-1 1-1,0-1 1,0 0-1,-1 0 0,0 1 1,-1 0-1,-8-17 1,7 19-97,0 0 1,0 1-1,-1 0 1,1 0-1,-2 0 0,1 0 1,0 1-1,-1 0 1,0 1-1,0-1 1,-1 1-1,1 1 0,-1-1 1,0 1-1,-16-3 1,-6-1-1292,0 3 0,-1 0 1,0 2-1,1 1 0,-61 7 0,17 7-2976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3.330"/>
    </inkml:context>
    <inkml:brush xml:id="br0">
      <inkml:brushProperty name="width" value="0.025" units="cm"/>
      <inkml:brushProperty name="height" value="0.025" units="cm"/>
    </inkml:brush>
  </inkml:definitions>
  <inkml:trace contextRef="#ctx0" brushRef="#br0">1 235 9737,'0'0'11403,"14"-8"-10255,281-189 946,-263 174-1610,-32 23-484,1-1 0,-1 1 0,0 0 0,1-1 0,-1 1 0,1-1 1,-1 1-1,1-1 0,-1 1 0,0 0 0,1-1 0,0 1 0,-1 0 0,1 0 0,-1-1 0,1 1 0,-1 0 0,1 0 0,0 0 0,-1 0 0,1 0 0,-1 0 0,1 0 0,0 0 0,-1 0 0,1 0 0,-1 0 1,1 0-1,0 0 0,-1 0 0,1 0 0,0 1 0,-5 20 31,-29 43 48,27-53-68,-8 15 17,5-13-26,1 1 0,1 0 0,0 1 0,1-1 0,1 1 0,0 0 0,1 1 0,1-1 0,-2 17 0,5-32-54,0 1-1,0-1 1,0 1-1,0 0 1,0-1-1,0 1 1,1 0-1,-1-1 1,0 1-1,0-1 1,1 1-1,-1-1 1,0 1-1,1-1 1,-1 1-1,0-1 1,1 1-1,-1-1 1,1 1-1,-1-1 1,1 1-1,-1-1 1,1 0-1,-1 1 1,1-1-1,-1 0 1,1 0-1,0 1 1,-1-1-1,1 0 1,-1 0-1,1 0 1,1 0-1,24-1-4648,0-8-1871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3.694"/>
    </inkml:context>
    <inkml:brush xml:id="br0">
      <inkml:brushProperty name="width" value="0.025" units="cm"/>
      <inkml:brushProperty name="height" value="0.025" units="cm"/>
    </inkml:brush>
  </inkml:definitions>
  <inkml:trace contextRef="#ctx0" brushRef="#br0">49 199 13036,'0'0'2226,"-9"9"684,-25 25-561,29-24 33,12-9-1619,11-5-150,16-13-308,-1-1 0,-1-2 1,-1-1-1,-1-1 0,37-36 0,-51 44-249,-1 0 0,-1-1 0,25-34 0,-54 75 227,-21 53 0,15-31 641,18-43-808,1 1 1,0 0-1,0 0 1,1 0-1,-1 0 1,1 0-1,0 9 1,1-14-171,0 0 0,0 0 0,0 1-1,0-1 1,0 0 0,0 1 0,0-1 0,1 0 0,-1 1-1,0-1 1,1 0 0,-1 0 0,1 0 0,0 1 0,-1-1-1,1 0 1,0 0 0,0 0 0,0 0 0,0 0 0,-1 0 0,1-1-1,1 1 1,-1 0 0,0 0 0,0-1 0,0 1 0,0 0-1,0-1 1,1 1 0,-1-1 0,0 0 0,0 1 0,1-1 0,-1 0-1,0 0 1,1 0 0,1 0 0,30-1-8247,-16-8 80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4.228"/>
    </inkml:context>
    <inkml:brush xml:id="br0">
      <inkml:brushProperty name="width" value="0.025" units="cm"/>
      <inkml:brushProperty name="height" value="0.025" units="cm"/>
    </inkml:brush>
  </inkml:definitions>
  <inkml:trace contextRef="#ctx0" brushRef="#br0">241 30 18033,'0'0'1986,"-8"-4"43,-3-1-1523,-1 1 1,0-1-1,-1 2 1,1 0-1,-19-2 1,27 5-456,0-1 0,1 1 0,-1 0 0,0 1 0,0-1 0,1 0 0,-1 1 0,0 0 0,1 0 0,-1 0 0,1 1 0,-4 1 0,5-2-70,0 1 1,0-1 0,1 1 0,-1-1 0,0 1-1,1 0 1,0-1 0,-1 1 0,1 0-1,0 0 1,0 0 0,0 0 0,0 0 0,0 0-1,1 0 1,-1 1 0,1-1 0,-1 0 0,1 0-1,0 1 1,0-1 0,0 4 0,0-5 16,0-1 1,0 1-1,0 0 1,1 0 0,-1 0-1,0 0 1,0-1-1,1 1 1,-1 0-1,1 0 1,-1-1 0,1 1-1,-1 0 1,1-1-1,-1 1 1,1 0 0,-1-1-1,1 1 1,0-1-1,-1 1 1,1-1-1,0 1 1,-1-1 0,1 0-1,0 1 1,0-1-1,0 1 1,33 3 16,-25-4-144,1 0-1,-1-1 0,1-1 1,16-4-1,-25 5 97,-1 1 0,1-1 0,0 1 0,0-1 0,0 1 0,0-1 0,0 1-1,0-1 1,0 1 0,1 0 0,-1-1 0,0 1 0,0 0 0,0 0 0,0 0 0,0 0 0,0 0 0,0 0 0,0 0 0,1 1 0,-1-1-1,0 0 1,0 1 0,0-1 0,0 0 0,0 1 0,0-1 0,0 1 0,0 0 0,0-1 0,-1 1 0,1 0 0,0-1 0,0 1 0,0 0 0,-1 0-1,1 0 1,0 0 0,-1 0 0,2 1 0,-1 4-25,-1 0-1,1 0 0,-1 0 1,0 0-1,0-1 0,-2 12 1,1-6 169,-7 49 238,-1 42 2366,7-102-2603,0-1 0,0 1-1,-1 0 1,1 0 0,0-1-1,0 1 1,0-1 0,0 0-1,0 0 1,0 1 0,-2-3-1,-11-5-24,0 1 1,0 0-1,0 1 0,-1 1 0,0 1 0,0 0 1,0 1-1,-29-3 0,40 10-859,14 3-112,16 4-1010,-9-7-655,1-1 1,0-1-1,0-1 1,24-1-1,-39 0 2250,28 0-5279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4.560"/>
    </inkml:context>
    <inkml:brush xml:id="br0">
      <inkml:brushProperty name="width" value="0.025" units="cm"/>
      <inkml:brushProperty name="height" value="0.025" units="cm"/>
    </inkml:brush>
  </inkml:definitions>
  <inkml:trace contextRef="#ctx0" brushRef="#br0">31 1 11050,'0'0'16432,"-16"65"-15984,9-44-127,2-3-257,3-2-32,2-5-128,0-5-1121,2-5-737,5-1-1281,7-4-1698,2-13-5573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4.905"/>
    </inkml:context>
    <inkml:brush xml:id="br0">
      <inkml:brushProperty name="width" value="0.025" units="cm"/>
      <inkml:brushProperty name="height" value="0.025" units="cm"/>
    </inkml:brush>
  </inkml:definitions>
  <inkml:trace contextRef="#ctx0" brushRef="#br0">0 33 545,'0'0'25981,"10"-1"-25612,-8 1-347,24 0 104,0-1 0,0-1 0,0-2 1,-1-1-1,42-12 0,-67 17-118,0-1 0,1 1 0,-1 0 0,0 0 0,1-1 0,-1 1 0,1 0-1,-1 0 1,0 0 0,1 0 0,-1-1 0,0 1 0,1 0 0,-1 0 0,1 0 0,-1 0 0,1 0-1,-1 0 1,0 0 0,1 0 0,-1 0 0,1 0 0,-1 1 0,0-1 0,1 0 0,-1 0 0,1 0 0,-1 0-1,0 1 1,1-1 0,-1 0 0,0 0 0,1 1 0,0-1 0,-4 17 139,-18 25 9,18-37-111,-29 47 220,18-30 42,0 1 1,1 0-1,2 0 0,0 1 0,-11 40 0,21-28-14,1-35-386,0 0 0,0-1 1,1 1-1,-1-1 0,0 1 1,0 0-1,0-1 0,0 1 1,0-1-1,1 1 0,-1-1 1,0 1-1,0-1 0,1 1 1,-1 0-1,0-1 0,1 0 1,-1 1-1,1-1 0,-1 1 1,0-1-1,1 1 0,-1-1 1,1 0-1,-1 1 0,1-1 1,0 0-1,-1 0 0,1 1 1,-1-1-1,1 0 0,-1 0 1,1 0-1,0 0 0,-1 0 1,1 0-1,-1 0 0,1 0 1,0 0-1,-1 0 0,1 0 1,-1 0-1,1 0 0,0 0 1,-1-1-1,1 1 0,-1 0 1,1 0-1,-1-1 0,1 1 1,-1 0-1,1-1 0,-1 1 1,1-1-1,0 0-370,0 1 0,-1-1 1,1 0-1,-1 0 0,1 0 0,-1 0 1,1 0-1,-1 0 0,1 0 1,-1 0-1,0 0 0,0 0 0,0 0 1,1 0-1,-1 0 0,0-1 0,0 1 1,0 0-1,-1-2 0,1 0-1098,0-16-9767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5.282"/>
    </inkml:context>
    <inkml:brush xml:id="br0">
      <inkml:brushProperty name="width" value="0.025" units="cm"/>
      <inkml:brushProperty name="height" value="0.025" units="cm"/>
    </inkml:brush>
  </inkml:definitions>
  <inkml:trace contextRef="#ctx0" brushRef="#br0">1 16 15278,'0'0'9866,"46"0"-8169,-14 0-960,2 0-449,2 0-192,-2 0-31,-2 0-98,2 0-1504,-9 0-2339,-2-5-2305,4-5-5479</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5.628"/>
    </inkml:context>
    <inkml:brush xml:id="br0">
      <inkml:brushProperty name="width" value="0.025" units="cm"/>
      <inkml:brushProperty name="height" value="0.025" units="cm"/>
    </inkml:brush>
  </inkml:definitions>
  <inkml:trace contextRef="#ctx0" brushRef="#br0">1 1 11275,'0'0'11434,"13"5"-10339,6 1-956,1-1 1,1-1-1,-1-1 1,0 0-1,1-2 1,-1 0-1,32-4 1,36-9-301,-88 13 147,0 0 0,1-1 0,-1 1 0,0 0 0,0 0 0,0 0 0,0 0 0,1-1 0,-1 1 0,0 0 0,-1 0 0,1 0 0,0 0 0,0-1 0,0 1 0,0 0 0,-1 0 0,1 0 0,0-1 0,-1 1 0,1 0 0,0 0 0,-1-1 0,1 1 0,-1 0 0,1-1 0,-1 1 0,0 0 0,0 0 0,-17 26 98,-18 24 237,11-18 394,1 0 0,2 2 1,2 0-1,-17 41 0,33-55 110,2-12-1968,2-30-19524</inkml:trace>
  <inkml:trace contextRef="#ctx0" brushRef="#br0" timeOffset="1">67 189 13741,'0'0'11275,"73"0"-9834,-39 0-1089,2 0-288,-1 0-32,5 0-1345,-7-5-2787,1-7-6822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6.096"/>
    </inkml:context>
    <inkml:brush xml:id="br0">
      <inkml:brushProperty name="width" value="0.025" units="cm"/>
      <inkml:brushProperty name="height" value="0.025" units="cm"/>
    </inkml:brush>
  </inkml:definitions>
  <inkml:trace contextRef="#ctx0" brushRef="#br0">0 1 16592,'0'0'4324,"57"1"-3940,-12-1 1,9 0-129,8 0-224,4 0 0,-9 0-64,-7 0-1313,-16 0-2179,-16 0-1441,-18 5-640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6.424"/>
    </inkml:context>
    <inkml:brush xml:id="br0">
      <inkml:brushProperty name="width" value="0.025" units="cm"/>
      <inkml:brushProperty name="height" value="0.025" units="cm"/>
    </inkml:brush>
  </inkml:definitions>
  <inkml:trace contextRef="#ctx0" brushRef="#br0">0 1 12075,'0'0'6887,"50"13"-4773,-11-12-897,11-1-704,2 1-289,5-1-128,2 0-96,-7 0-1377,-6 0-4933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6.908"/>
    </inkml:context>
    <inkml:brush xml:id="br0">
      <inkml:brushProperty name="width" value="0.025" units="cm"/>
      <inkml:brushProperty name="height" value="0.025" units="cm"/>
    </inkml:brush>
  </inkml:definitions>
  <inkml:trace contextRef="#ctx0" brushRef="#br0">1 239 10025,'0'0'12279,"7"-1"-10592,10-1-1309,-1-1 1,0-1-1,0 0 1,0-1 0,0-1-1,-1 0 1,20-12-1,-5 1-364,-1-1 0,47-39-1,-67 49 2,-1 0-1,0 0 0,0-1 0,-1 0 0,0 0 1,-1-1-1,0 1 0,8-18 0,-110 215-307,86-166 423,7-16-63,-1-1 0,2 1 0,-1 1 0,0-1 0,1 0 0,0 1 0,1-1 0,0 1 0,-1-1 0,2 1 0,-1 0 0,1-1 0,1 10-1,0-15-152,0 1 0,0-1 0,0 0 0,0 1 0,0-1 0,0 0 0,0 0 0,0 0-1,1 0 1,-1 0 0,0 0 0,1 0 0,-1 0 0,1-1 0,-1 1 0,1-1-1,-1 1 1,1-1 0,0 1 0,-1-1 0,1 0 0,-1 0 0,1 0 0,0 0 0,-1 0-1,1 0 1,2-1 0,2 1-1018,0 0-1,-1-1 0,1 0 1,0 0-1,-1-1 1,1 1-1,5-4 0,14-11-6096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8.331"/>
    </inkml:context>
    <inkml:brush xml:id="br0">
      <inkml:brushProperty name="width" value="0.025" units="cm"/>
      <inkml:brushProperty name="height" value="0.025" units="cm"/>
    </inkml:brush>
  </inkml:definitions>
  <inkml:trace contextRef="#ctx0" brushRef="#br0">848 124 6054,'-1'-10'165,"0"5"19,1 0 0,-1 0 0,0 1 0,-1-1 1,1 1-1,-1-1 0,1 1 0,-2-1 0,1 1 0,0 0 0,-1 0 0,1 0 0,-1 0 0,0 1 0,-1-1 0,1 1 0,-1-1 0,1 1 1,-1 0-1,0 1 0,0-1 0,0 1 0,0 0 0,-7-3 0,-3 0 80,0 2 0,0 0 1,-1 0-1,1 1 0,-1 1 1,1 0-1,-1 1 0,0 1 0,1 0 1,-1 1-1,1 1 0,0 0 0,0 1 1,0 0-1,0 1 0,1 1 1,-1 0-1,-12 8 0,-11 9-78,0 1 1,2 2-1,0 2 0,-53 56 0,56-51-94,0 3 0,3 0 0,1 2 0,2 1 0,-32 62-1,49-83-69,0 1 0,2 1-1,0-1 1,1 1-1,1 0 1,0 0 0,2 1-1,1-1 1,0 1 0,1 0-1,2-1 1,0 1-1,1 0 1,9 38 0,-7-48-14,0 0 0,1-1 0,0 0 0,0 1 0,1-2 0,0 1 0,1-1 0,0 0 0,1 0 0,0-1 0,0 0 0,0 0 0,1-1 0,1 0 0,-1-1 0,1 0 0,0 0 0,0-1 0,1-1 0,-1 1 0,1-2 0,0 1 0,18 2 0,-8-3 20,1 0 1,0-1-1,0-1 1,-1-1-1,1-1 1,0-1-1,0-1 1,-1-1-1,0 0 1,1-2-1,31-13 1,-18 3 262,-1-2 0,0-1 1,-2-2-1,0-2 0,-1 0 1,-1-2-1,50-55 1,-62 60-125,-1-2 0,0 1 0,-2-2 1,-1 0-1,-1-1 0,0 0 0,-2-1 1,-1 0-1,-1 0 0,-2-1 1,0-1-1,3-29 0,-8 44-199,-1 0 0,-1 0 0,0 0 0,-1 0 0,0 1 0,-1-1 0,-1 0 0,1 1 0,-2-1 0,1 1-1,-8-14 1,6 16-253,0 1-1,-1 0 1,0 0-1,0 0 1,-1 1-1,0-1 0,0 2 1,0-1-1,-1 1 1,0 0-1,-1 1 0,1 0 1,-18-8-1,9 7-1114,0-1-1,-35-6 1,-46 0-5561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7.284"/>
    </inkml:context>
    <inkml:brush xml:id="br0">
      <inkml:brushProperty name="width" value="0.025" units="cm"/>
      <inkml:brushProperty name="height" value="0.025" units="cm"/>
    </inkml:brush>
  </inkml:definitions>
  <inkml:trace contextRef="#ctx0" brushRef="#br0">63 1 9993,'0'0'12236,"-39"60"-11115,28-46-32,4 0-384,2-3-417,5-2-224,0-2-96,0-4-609,5-1-1473,4-2-672,2-2-2339,5-12-4068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7.627"/>
    </inkml:context>
    <inkml:brush xml:id="br0">
      <inkml:brushProperty name="width" value="0.025" units="cm"/>
      <inkml:brushProperty name="height" value="0.025" units="cm"/>
    </inkml:brush>
  </inkml:definitions>
  <inkml:trace contextRef="#ctx0" brushRef="#br0">89 1 12396,'0'0'15123,"-4"9"-14290,-19 31-31,-23 42 54,43-77-846,1 0 1,0 0 0,0 0 0,0 0 0,1 1 0,0-1 0,0 0 0,0 1-1,1-1 1,0 1 0,0-1 0,0 0 0,2 10 0,-1-13-22,0 0 1,1 1-1,-1-1 0,1 0 1,-1 0-1,1 0 0,0 0 1,-1 0-1,1-1 0,0 1 1,0 0-1,0-1 0,1 1 1,-1-1-1,0 0 0,1 0 1,-1 0-1,0 0 0,1 0 1,-1-1-1,1 1 0,4 0 1,60 3-3815,-66-4 3619,4 0-522,0 0 1,0-1-1,0 0 1,0 0-1,0 0 1,0 0-1,0-1 1,-1 0 0,1 0-1,7-4 1,16-12-4985</inkml:trace>
  <inkml:trace contextRef="#ctx0" brushRef="#br0" timeOffset="1">309 116 14638,'0'0'6502,"-50"18"-4452,26-2-160,8 1-353,-1 2-576,4 1-512,6-2-353,7 0-32,0-2-32,0-3-257,9-4-960,10-1-736,-4-7-1250,6-1-2082,2 0-4292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8.019"/>
    </inkml:context>
    <inkml:brush xml:id="br0">
      <inkml:brushProperty name="width" value="0.025" units="cm"/>
      <inkml:brushProperty name="height" value="0.025" units="cm"/>
    </inkml:brush>
  </inkml:definitions>
  <inkml:trace contextRef="#ctx0" brushRef="#br0">277 0 384,'-12'3'15332,"-6"1"-14211,0 2-1,0 0 0,1 0 0,0 2 1,0 0-1,-20 14 0,28-16-725,-7 5 395,0 0 0,2 1 0,-21 20 1,32-29-743,0 1 1,-1 0 0,2 0 0,-1 0 0,0 0 0,1 0 0,0 1-1,0-1 1,0 1 0,1-1 0,-1 1 0,1 0 0,0-1-1,0 1 1,1 0 0,0 0 0,-1 0 0,2 0 0,-1 5 0,2-7-39,-1 0 1,0 1 0,1-1 0,0 0 0,0 0 0,0 0 0,0 0-1,0 0 1,0-1 0,1 1 0,-1 0 0,1-1 0,0 0-1,0 0 1,0 0 0,0 0 0,0 0 0,0-1 0,0 1 0,1-1-1,5 2 1,-1 0-8,-1-1 0,1 0 0,-1-1 0,1 1-1,0-1 1,0-1 0,-1 0 0,1 0 0,10-1 0,-17 1 2,0-1 1,0 1-1,0-1 1,0 1-1,0-1 1,0 1-1,0-1 1,0 0-1,0 1 1,0-1 0,0 0-1,0 0 1,-1 0-1,1 1 1,0-1-1,0 0 1,-1 0-1,1 0 1,-1 0 0,1 0-1,-1-1 1,1 1-1,-1 0 1,0 0-1,1 0 1,-1 0-1,0 0 1,0-1 0,0 1-1,0 0 1,0 0-1,0 0 1,0 0-1,-1-2 1,1 1-6,0 0 0,-1 0 0,1 0-1,0 0 1,-1 0 0,0 0 0,1 1 0,-1-1 0,0 0 0,0 0 0,0 1 0,0-1-1,-1 0 1,1 1 0,0-1 0,-1 1 0,1 0 0,-1-1 0,-2-1 0,-30-6 224,16 9-2265,18 0 1778,-1 0 0,1 0 0,-1 0 0,1 0 0,0 0 0,-1 1 0,1-1 0,0 0 0,-1 0 0,1 0 0,0 0 0,-1 1 0,1-1 0,0 0 0,0 0 0,-1 1-1,1-1 1,0 0 0,0 1 0,-1-1 0,1 0 0,0 1 0,0-1 0,0 0 0,-1 1 0,1-1 0,0 0 0,0 1 0,0-1 0,0 1 0,0 0 0,2 3-6624,7-3-4542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8.362"/>
    </inkml:context>
    <inkml:brush xml:id="br0">
      <inkml:brushProperty name="width" value="0.025" units="cm"/>
      <inkml:brushProperty name="height" value="0.025" units="cm"/>
    </inkml:brush>
  </inkml:definitions>
  <inkml:trace contextRef="#ctx0" brushRef="#br0">295 0 17969,'0'0'5322,"-10"2"-3304,-3 1-1505,0 1 0,1 0 0,-1 1 0,1 0 0,0 1 0,0 0 0,0 1 0,1 1 0,-18 15 0,26-20-519,-22 18 238,-43 47-1,63-62-347,0 0-1,0 0 1,0 1-1,1 0 1,0 0-1,0 0 1,1 0-1,0 0 1,0 1-1,1 0 1,0-1-1,0 1 1,-1 14-1,3-22 0,0 1 0,1-1 0,-1 0 0,0 1 1,0-1-1,0 0 0,0 1 0,0-1 0,1 0 0,-1 1 0,0-1 0,0 0 0,1 0 1,-1 1-1,0-1 0,1 0 0,-1 0 0,0 1 0,0-1 0,1 0 0,-1 0 0,0 0 1,1 1-1,-1-1 0,1 0 0,-1 0 0,0 0 0,1 0 0,-1 0 0,0 0 1,1 0-1,-1 0 0,1 0 0,-1 0 0,0 0 0,1 0 0,-1 0 0,0 0 0,1 0 1,-1-1-1,1 1 0,-1 0 0,0 0 0,1 0 0,-1 0 0,0-1 0,0 1 0,1-1 1,18-10-6974,-3-6-1639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8.690"/>
    </inkml:context>
    <inkml:brush xml:id="br0">
      <inkml:brushProperty name="width" value="0.025" units="cm"/>
      <inkml:brushProperty name="height" value="0.025" units="cm"/>
    </inkml:brush>
  </inkml:definitions>
  <inkml:trace contextRef="#ctx0" brushRef="#br0">180 16 11883,'0'0'2611,"-11"-2"-97,-1 0-1881,0 0 0,0 0 0,0 2 0,-1 0 0,-18 1-1,28 0-476,-1-1-1,1 1 0,-1 0 1,0 0-1,1 0 0,0 0 1,-1 1-1,1-1 0,0 1 1,0 0-1,0 0 0,0 0 1,0 0-1,0 1 0,1-1 1,-1 1-1,1-1 0,-1 1 1,1 0-1,0 0 0,0 0 1,0 0-1,1 1 0,-1-1 0,1 0 1,0 1-1,-1 4 0,1-5-106,0 0-1,1 0 0,0 0 1,-1 0-1,1 0 0,0 0 1,1 0-1,-1 0 0,0 0 1,1-1-1,0 1 0,-1 0 0,1 0 1,0 0-1,1 0 0,-1-1 1,0 1-1,1-1 0,0 1 1,-1-1-1,1 1 0,0-1 1,0 0-1,0 0 0,1 0 1,-1 0-1,0 0 0,1-1 0,-1 1 1,1-1-1,0 1 0,-1-1 1,1 0-1,0 0 0,3 0 1,4 2-5,0 0-1,0-1 1,1 0 0,-1-1 0,1-1 0,-1 1 0,0-2 0,1 1 0,10-3 0,-18 2-29,0 1 1,-1-1-1,1 0 1,0 0-1,-1-1 1,1 1-1,-1 0 1,1-1-1,-1 0 1,0 1-1,0-1 1,0 0-1,0 0 1,0 0-1,0-1 1,0 1-1,-1 0 1,1-1-1,-1 1 1,1-1-1,-1 1 1,0-1-1,0 0 1,0 1-1,-1-1 1,2-5-1,-2 4-15,1 1-1,-1-1 1,0 0 0,0 1-1,0-1 1,0 0 0,-1 1-1,1-1 1,-1 1 0,0-1-1,0 1 1,0-1-1,-1 1 1,1 0 0,-1 0-1,0-1 1,0 1 0,0 0-1,0 1 1,-4-5 0,2 3-89,0 1 0,0 0 0,0 0 0,0 0 0,-1 0 1,1 1-1,-1-1 0,1 1 0,-1 1 0,0-1 0,0 0 1,0 1-1,0 0 0,0 1 0,0-1 0,0 1 1,-7 0-1,9 0-179,0 1 0,0 0 0,0 0 0,1 1 0,-1-1 1,1 0-1,-1 1 0,1-1 0,-1 1 0,1 0 0,0 0 0,0 0 0,0 0 1,0 0-1,0 1 0,0-1 0,1 0 0,-1 1 0,1 0 0,-1-1 1,1 1-1,0 0 0,0-1 0,0 1 0,1 0 0,-1 0 0,1 0 0,-1 0 1,1 0-1,0 4 0,-1 25-4467,1 3-1132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9.067"/>
    </inkml:context>
    <inkml:brush xml:id="br0">
      <inkml:brushProperty name="width" value="0.025" units="cm"/>
      <inkml:brushProperty name="height" value="0.025" units="cm"/>
    </inkml:brush>
  </inkml:definitions>
  <inkml:trace contextRef="#ctx0" brushRef="#br0">71 27 14574,'0'0'11952,"-9"7"-11017,-31 20-284,38-26-593,0 0 0,0 1 0,1-1 1,-1 1-1,0-1 0,1 1 0,-1 0 0,1 0 0,0 0 0,0-1 1,-2 5-1,3-5-37,-1 0 0,1-1 1,0 1-1,0 0 0,0 0 1,0 0-1,0-1 1,0 1-1,0 0 0,0 0 1,0 0-1,0 0 0,1-1 1,-1 1-1,0 0 0,0 0 1,1 0-1,-1-1 0,1 1 1,-1 0-1,1 0 0,1 1 9,0 0-1,-1-1 1,1 1-1,0-1 1,0 1-1,1-1 1,-1 0-1,0 0 1,0 0-1,1 0 1,-1 0-1,0-1 0,1 1 1,-1-1-1,5 1 1,5 0 11,0-1 0,0-1 1,0 1-1,0-2 0,1 0 0,12-4 1,-21 6-23,-1-1 0,0 0 0,0 0 0,0 0 0,0-1 0,0 1 0,-1 0 1,1-1-1,0 0 0,-1 0 0,1 0 0,-1 0 0,1 0 0,-1 0 0,0-1 1,0 1-1,0-1 0,0 0 0,-1 1 0,1-1 0,-1 0 0,1 0 1,-1 0-1,0 0 0,0 0 0,0 0 0,-1 0 0,1-6 0,-1 7-17,0 1-1,0-1 0,0 1 1,-1-1-1,1 1 1,0 0-1,-1-1 1,0 1-1,1 0 0,-1-1 1,0 1-1,1 0 1,-1 0-1,0 0 0,0-1 1,0 1-1,0 0 1,0 0-1,0 0 0,0 1 1,0-1-1,-3-1 1,0 0 98,0 0 1,0 0 0,0 1-1,0-1 1,0 1 0,-1 0-1,-7 0 1,-36 2-1735,45 0 824,-1 0 1,1-1-1,0 1 1,-1 0-1,1 1 1,0-1-1,0 1 1,-5 2-1,-6 7-8666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3.683"/>
    </inkml:context>
    <inkml:brush xml:id="br0">
      <inkml:brushProperty name="width" value="0.025" units="cm"/>
      <inkml:brushProperty name="height" value="0.025" units="cm"/>
    </inkml:brush>
  </inkml:definitions>
  <inkml:trace contextRef="#ctx0" brushRef="#br0">0 103 12300,'9'-7'2786,"-9"7"-2778,23-18 2627,37-25 0,-53 39-2315,0-1 1,0 1-1,1 1 1,0-1-1,0 1 1,0 1-1,0-1 1,0 1-1,0 1 1,1-1-1,13 1 1,-21 1-317,-1 0 1,0 0 0,1 0 0,-1 0 0,0 0 0,1 0 0,-1 0 0,0 0 0,1 1 0,-1-1 0,0 0-1,1 0 1,-1 0 0,0 0 0,1 1 0,-1-1 0,0 0 0,0 0 0,1 1 0,-1-1 0,0 0 0,0 0-1,0 1 1,1-1 0,-1 0 0,0 1 0,0-1 0,0 0 0,0 1 0,0-1 0,0 0 0,1 1-1,-1-1 1,0 0 0,0 1 0,0 0 0,-5 16 286,-14 14 203,-46 28 205,50-47-443,1 0 0,0 0 1,1 2-1,-21 26 0,33-38-229,-1-1 0,1 1 0,0-1 0,0 1 0,0 0 0,0 0 0,0 0 0,0-1 0,1 1 0,-1 0 0,0 0 0,1 0 0,0 0 0,-1 0 0,1 0 0,0 0 0,0 0 0,0 0 0,0 0 0,1 0 0,-1 0 0,0 0 0,1 0 0,-1 0 0,1 0 0,0 0 0,0 0 0,0 0 0,0-1 0,0 1 0,0 0 0,0-1 0,0 1 0,1-1 0,-1 1 0,1-1 0,-1 0 0,1 1 0,-1-1 0,1 0 0,0 0 0,3 1 0,9 5 115,1-2 0,0 0 1,0-1-1,28 4 0,-6 0-417,47 17-5550,-46-15-1953</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5.169"/>
    </inkml:context>
    <inkml:brush xml:id="br0">
      <inkml:brushProperty name="width" value="0.025" units="cm"/>
      <inkml:brushProperty name="height" value="0.025" units="cm"/>
    </inkml:brush>
  </inkml:definitions>
  <inkml:trace contextRef="#ctx0" brushRef="#br0">1 130 7431,'0'0'513,"0"-7"-1,0-7-144,1 1-1,0 0 1,7-26-1,6 4 4703,-7 26 1186,-7 19-687,-1 4-6066,-11 150 1986,-1 2-4297,18-151-1057,-4-14 3646,-1-1 0,0 0 0,1 0 0,-1 0 0,0 0 0,1 0 0,-1 1 0,0-1-1,1 0 1,-1 0 0,1 0 0,-1 0 0,0 0 0,1 0 0,-1 0 0,1 0 0,-1 0 0,0-1 0,1 1 0,-1 0 0,0 0 0,1 0 0,-1 0 0,0 0 0,1-1 0,-1 1 0,0 0 0,1 0 0,-1-1 0,1 1 0,9-11-6091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5.527"/>
    </inkml:context>
    <inkml:brush xml:id="br0">
      <inkml:brushProperty name="width" value="0.025" units="cm"/>
      <inkml:brushProperty name="height" value="0.025" units="cm"/>
    </inkml:brush>
  </inkml:definitions>
  <inkml:trace contextRef="#ctx0" brushRef="#br0">35 0 14478,'0'0'9198,"-3"13"-8686,-9 48 113,-5 116 0,15-69-5259,3-114-4068,-1-10 1020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5.867"/>
    </inkml:context>
    <inkml:brush xml:id="br0">
      <inkml:brushProperty name="width" value="0.025" units="cm"/>
      <inkml:brushProperty name="height" value="0.025" units="cm"/>
    </inkml:brush>
  </inkml:definitions>
  <inkml:trace contextRef="#ctx0" brushRef="#br0">0 6 15951,'0'0'10186,"9"1"-9028,53 1 258,65-6 0,-69 0-1470,0 3-1,63 7 1,-68 6-1613,-26-6-1468,0-1-4624,-14-4-2469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9.346"/>
    </inkml:context>
    <inkml:brush xml:id="br0">
      <inkml:brushProperty name="width" value="0.025" units="cm"/>
      <inkml:brushProperty name="height" value="0.025" units="cm"/>
    </inkml:brush>
  </inkml:definitions>
  <inkml:trace contextRef="#ctx0" brushRef="#br0">22 104 11851,'0'0'3630,"-4"10"-3160,0 1-442,1 0 0,0-1 1,1 1-1,0 0 0,0 0 0,1 1 0,1-1 0,0 0 0,0 0 1,5 22-1,17 65 294,5-1 0,4-2-1,5 0 1,3-3 0,5-1 0,3-2 0,4-3 0,4-2 0,111 131 0,-152-198-296,1-2 1,1 0-1,0 0 0,1-2 1,0 0-1,1-1 1,1 0-1,0-2 0,0 0 1,1-2-1,0 0 1,1-1-1,0-1 1,0 0-1,0-2 0,0-1 1,1 0-1,35-2 1,9 0 117,-1-4 1,1-2 0,-1-4 0,-1-2 0,1-3-1,-2-3 1,72-29 0,101-59 18,233-143 0,-220 93 477,-202 122-575,-1-2 1,-2-3-1,42-45 1,-60 53-22,-2-2 0,-1 0 0,33-62 0,41-114 24,-3 5 302,-92 199-352,0 0 1,1 0-1,-1 0 1,1 0-1,0 0 0,0 1 1,0-1-1,0 1 1,0 0-1,1 0 1,-1 0-1,1 0 0,0 1 1,0-1-1,0 1 1,0 0-1,1 0 1,-1 1-1,1-1 1,-1 1-1,5-1 0,-6-1-4966,-3-7-2441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6.985"/>
    </inkml:context>
    <inkml:brush xml:id="br0">
      <inkml:brushProperty name="width" value="0.025" units="cm"/>
      <inkml:brushProperty name="height" value="0.025" units="cm"/>
    </inkml:brush>
  </inkml:definitions>
  <inkml:trace contextRef="#ctx0" brushRef="#br0">0 1 18706,'0'0'9929,"48"7"-23446,-42 2 4261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7.317"/>
    </inkml:context>
    <inkml:brush xml:id="br0">
      <inkml:brushProperty name="width" value="0.025" units="cm"/>
      <inkml:brushProperty name="height" value="0.025" units="cm"/>
    </inkml:brush>
  </inkml:definitions>
  <inkml:trace contextRef="#ctx0" brushRef="#br0">13 0 16047,'0'0'12236,"-12"29"-12204,15-29 32,3 0-288,4 0-1314,-4-4-1729,3-5-2691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8.048"/>
    </inkml:context>
    <inkml:brush xml:id="br0">
      <inkml:brushProperty name="width" value="0.025" units="cm"/>
      <inkml:brushProperty name="height" value="0.025" units="cm"/>
    </inkml:brush>
  </inkml:definitions>
  <inkml:trace contextRef="#ctx0" brushRef="#br0">0 1 12748,'0'0'11152,"1"7"-10559,2 293 1504,2-276-2977,0-19-2009,2-3-3879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8.407"/>
    </inkml:context>
    <inkml:brush xml:id="br0">
      <inkml:brushProperty name="width" value="0.025" units="cm"/>
      <inkml:brushProperty name="height" value="0.025" units="cm"/>
    </inkml:brush>
  </inkml:definitions>
  <inkml:trace contextRef="#ctx0" brushRef="#br0">1 77 11627,'0'0'8488,"9"3"-7249,29 3 64,0-1 1,1-1-1,58-3 1,-57-3-1583,0-2 1,-1-2-1,63-16 0,-98 21-108,-1 0 0,0 0 0,1 0 0,-1 0 0,0-1 0,0 1 0,0-1 0,0 0 0,0 0 0,3-3 0,-5 4-156,0 0 0,0-1 1,-1 1-1,1 0 1,0-1-1,0 1 0,-1-1 1,1 1-1,-1-1 0,1 1 1,-1-1-1,0 0 0,1 1 1,-1-1-1,0-2 0,0-13-6237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8.735"/>
    </inkml:context>
    <inkml:brush xml:id="br0">
      <inkml:brushProperty name="width" value="0.025" units="cm"/>
      <inkml:brushProperty name="height" value="0.025" units="cm"/>
    </inkml:brush>
  </inkml:definitions>
  <inkml:trace contextRef="#ctx0" brushRef="#br0">1 46 14542,'0'0'10410,"46"-25"-9482,-5 17-383,9 2-417,2 1-96,-2 4-64,-2 1-833,-7 0-1185,-5 8-1889,-4 4-1186,-10 2-2883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9.081"/>
    </inkml:context>
    <inkml:brush xml:id="br0">
      <inkml:brushProperty name="width" value="0.025" units="cm"/>
      <inkml:brushProperty name="height" value="0.025" units="cm"/>
    </inkml:brush>
  </inkml:definitions>
  <inkml:trace contextRef="#ctx0" brushRef="#br0">25 1 13805,'0'0'5696,"-4"9"-3705,-1 0-1459,3-7-373,0 1 0,0 0 0,1 0-1,-1 0 1,1 0 0,0 1 0,0-1-1,0 0 1,0 1 0,0-1 0,1 0-1,0 1 1,0 5 0,0-8-107,0 0 0,0 0-1,0 0 1,1 0 0,-1 0 0,0 0 0,1 0-1,-1-1 1,1 1 0,-1 0 0,1 0-1,-1-1 1,1 1 0,-1 0 0,1 0 0,0-1-1,0 1 1,-1-1 0,1 1 0,0-1 0,0 1-1,0-1 1,-1 1 0,1-1 0,0 0 0,1 1-1,34 3 503,-24-5-445,-1 0-1,1-1 1,20-6-1,10-11 14,-33 14-112,-1 1 0,1 0 0,0 0 0,0 1 1,1 0-1,-1 1 0,19-3 0,-27 5-6,0 1-1,0-1 1,0 1 0,0-1 0,-1 1-1,1 0 1,0-1 0,-1 1-1,1 0 1,0-1 0,-1 1 0,1 0-1,-1 0 1,1 0 0,-1 0 0,0 0-1,1-1 1,-1 1 0,0 0-1,0 0 1,1 0 0,-1 0 0,0 0-1,0 0 1,0 0 0,0 0-1,0 1 1,0 37 361,0-32-273,0 67 810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9.692"/>
    </inkml:context>
    <inkml:brush xml:id="br0">
      <inkml:brushProperty name="width" value="0.025" units="cm"/>
      <inkml:brushProperty name="height" value="0.025" units="cm"/>
    </inkml:brush>
  </inkml:definitions>
  <inkml:trace contextRef="#ctx0" brushRef="#br0">70 0 13196,'0'0'9925,"2"13"-9456,22 317 3369,-21-216-3635,-2-98-196,-2-10 6,1 0-1,0 0 1,0 1-1,1-1 1,0 0-1,0 0 1,0 0-1,1-1 1,0 1-1,4 9 1,-6-15-8,0 0 0,0 0 0,0 0 1,0 0-1,0 0 0,0 0 1,0 0-1,1 1 0,-1-1 1,0 0-1,0 0 0,0 0 0,0 0 1,0 0-1,0 0 0,0 0 1,0 0-1,0 0 0,1 0 0,-1 0 1,0 0-1,0 0 0,0 0 1,0 0-1,0 0 0,0 0 0,1 0 1,-1 0-1,0 0 0,0 0 1,0 0-1,0 0 0,0 0 1,0 0-1,0 0 0,1 0 0,-1 0 1,0 0-1,0 0 0,0 0 1,0 0-1,0 0 0,0 0 0,0 0 1,0 0-1,0 0 0,1-1 1,-1 1-1,0 0 0,0 0 0,0 0 1,0 0-1,0 0 0,0 0 1,0 0-1,0 0 0,0-1 0,0 1 1,0 0-1,3-12 196,-2-15 11,-1 27-211,-1-12-41,0 0 0,-1 0-1,-1 0 1,0 1 0,0-1 0,-1 1 0,-1 0 0,-8-17-1,-55-83-1066,59 99 990,0-2-25,13 20-206,21 22 86,-19-25 171,0 1 1,0-1-1,1 0 1,-1-1-1,1 1 0,-1-1 1,1-1-1,0 1 1,0-1-1,0-1 1,0 1-1,0-1 1,0 0-1,0 0 1,0-1-1,0 0 1,0-1-1,0 1 0,-1-1 1,1 0-1,6-4 1,-1 1-948,-1 0 1,1-1-1,-1 0 1,-1-1-1,1 0 1,-1-1-1,0 0 1,-1 0-1,0-1 1,14-19-1,-2-7-2763,-7-3-838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0.099"/>
    </inkml:context>
    <inkml:brush xml:id="br0">
      <inkml:brushProperty name="width" value="0.025" units="cm"/>
      <inkml:brushProperty name="height" value="0.025" units="cm"/>
    </inkml:brush>
  </inkml:definitions>
  <inkml:trace contextRef="#ctx0" brushRef="#br0">45 59 5573,'0'0'3038,"-3"-8"-113,2-4-1788,-9-27 3817,8 43-75,-6 23-3955,-2 32 304,3 1 0,3 0 0,5 94-1,-1-144-1311,1-1-1,1 1 0,0 0 0,0 0 0,0-1 0,2 1 0,-1-1 0,1 0 0,0 0 0,1 0 0,8 12 0,-12-20-155,0 0-1,0-1 1,0 1 0,0 0-1,0 0 1,0-1 0,0 1 0,1-1-1,-1 1 1,0-1 0,0 1-1,1-1 1,-1 0 0,0 1 0,0-1-1,1 0 1,-1 0 0,0 0-1,2 0 1,-1 0-418,-1-1 0,1 1 0,0 0 0,-1-1 0,1 1 0,0-1 0,-1 0 0,1 1 0,-1-1 0,1 0 0,-1 0 1,1 0-1,-1 0 0,2-2 0,11-15-9971</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0.788"/>
    </inkml:context>
    <inkml:brush xml:id="br0">
      <inkml:brushProperty name="width" value="0.025" units="cm"/>
      <inkml:brushProperty name="height" value="0.025" units="cm"/>
    </inkml:brush>
  </inkml:definitions>
  <inkml:trace contextRef="#ctx0" brushRef="#br0">118 259 17040,'0'0'4004,"-9"4"-2920,2 1-1017,0-1 0,0 1 0,0 1 1,0-1-1,1 1 0,0 0 0,0 1 1,1-1-1,0 1 0,0 0 1,0 1-1,1-1 0,0 1 0,-4 10 1,5-10 71,-1 0 1,1 0 0,1 0 0,0 0-1,0 0 1,0 1 0,1-1 0,1 1-1,-1-1 1,2 12 0,-1-20-116,0 1-1,1 0 1,-1 0-1,1 0 1,-1 0-1,1 0 1,-1-1-1,1 1 1,0 0-1,-1 0 1,1-1-1,0 1 1,0 0-1,-1-1 1,1 1-1,0-1 1,0 1-1,0-1 1,0 1-1,0-1 1,-1 0-1,1 1 1,0-1-1,0 0 1,0 0-1,0 0 1,0 0-1,0 0 1,0 0-1,0 0 1,0 0-1,0 0 1,0 0-1,0 0 1,2-1-1,34-13 861,-26 6-831,-1 0 0,-1-2 1,1 1-1,-1-1 1,-1 0-1,0-1 0,0 0 1,-1 0-1,0 0 0,-1-1 1,-1 0-1,0-1 1,0 1-1,-1-1 0,-1 0 1,0 0-1,2-26 1,-5 40-58,0-1 0,0 0 0,0 0 0,0 0 0,0 1 0,-1-1 0,1 0 0,0 0 0,0 0 0,0 0 0,0 1 0,0-1 0,-1 0 0,1 0 0,0 0 0,0 0 0,0 0 0,0 0 0,-1 1 0,1-1 0,0 0 0,0 0 0,0 0 0,-1 0 0,1 0 0,0 0 0,0 0 0,0 0 0,-1 0 0,1 0 0,0 0 0,0 0 0,0 0 0,-1 0 0,1 0 0,0 0 0,0 0 0,0 0 0,-1 0 0,1 0 0,0 0 0,0-1 0,0 1 0,0 0 0,-1 0 0,1 0 0,0 0 0,0 0 0,0 0 0,0-1 0,-1 1 0,1 0 0,0 0 0,0 0 0,0-1 0,0 1 0,0 0 0,0 0 0,0 0 0,0 0 0,0-1 0,0 1 0,0 0 0,-12 15-141,6-1 135,0 0 0,1 0 0,1 1 0,0-1-1,1 1 1,0 0 0,2 0 0,-1 0 0,2 26 0,1-39-18,-1 0 0,0 0 0,0 0 0,1 0 0,-1 0 1,1-1-1,-1 1 0,1 0 0,0 0 0,0 0 0,0 0 0,0-1 1,0 1-1,0 0 0,1-1 0,-1 1 0,0-1 0,1 1 0,-1-1 1,1 0-1,0 0 0,-1 1 0,1-1 0,0 0 0,0 0 0,0-1 0,-1 1 1,1 0-1,0-1 0,0 1 0,0-1 0,0 0 0,0 1 0,0-1 1,0 0-1,0 0 0,0 0 0,0-1 0,0 1 0,4-1 0,1-1-201,0 1 0,0-1 0,0-1 0,0 1 0,-1-1 0,1 0 0,-1-1 0,0 1 0,0-1 0,8-7 0,-1-2-351,-1-1 1,0-1 0,-1 0-1,-1 0 1,0-1 0,-1-1 0,-1 1-1,0-1 1,-2-1 0,8-26-1,-3-4 923,-1-1 0,5-82 0,-15 131-300,0-1 1,0 1-1,1 0 1,-1 0 0,0 0-1,0 0 1,0 0-1,0-1 1,0 1-1,1 0 1,-1 0-1,0 0 1,0-1-1,0 1 1,0 0-1,0 0 1,0 0-1,0 0 1,0-1-1,0 1 1,0 0 0,0 0-1,0 0 1,0-1-1,0 1 1,0 0-1,0 0 1,0 0-1,0-1 1,0 1-1,0 0 1,0 0-1,0 0 1,-1-1-1,1 1 1,0 0 0,0 0-1,0 0 1,0 0-1,0-1 1,0 1-1,-1 0 1,1 0-1,0 0 1,0 0-1,0 0 1,0 0-1,-1 0 1,1 0-1,0-1 1,0 1-1,0 0 1,-1 0 0,1 0-1,0 0 1,0 0-1,0 0 1,-1 0-1,1 0 1,0 0-1,0 0 1,0 0-1,-1 0 1,1 0-1,0 0 1,0 1-1,-13 15 1093,-12 31-282,17-30-649,0 0 1,1 0-1,1 1 1,1 0 0,1 0-1,0 0 1,1 0-1,1 1 1,1-1-1,0 1 1,5 35-1,10-19-204,-14-34 6,1 1 1,-1-2 0,1 1-1,-1 0 1,1 0 0,-1 0-1,1 0 1,0 0 0,-1 0-1,1 0 1,0-1 0,0 1-1,0 0 1,0-1 0,0 1-1,0-1 1,0 1 0,-1-1 0,2 1-1,-1-1 1,0 1 0,0-1-1,0 0 1,0 0 0,0 0-1,0 0 1,0 1 0,0-1-1,0-1 1,0 1 0,0 0-1,1 0 1,0-1 0,-1-1 40,1-1 0,-1 0 0,1-1 0,-1 1 1,0 0-1,0 0 0,0-1 0,-1 1 0,1 0 1,-1-1-1,0 1 0,0 0 0,0-1 0,0 1 0,-2-7 1,2-1 98,-7-37 145,7 47-300,0 0 0,-1-1 0,1 1 0,-1 0 0,1 0 1,-1-1-1,0 1 0,1 0 0,-1 0 0,0 0 0,0 0 0,0 0 0,1 0 1,-1 0-1,0 0 0,-1 0 0,1 1 0,0-1 0,0 0 0,0 1 0,0-1 0,0 1 1,-1-1-1,1 1 0,0-1 0,-1 1 0,1 0 0,0 0 0,0 0 0,-1-1 1,1 1-1,0 1 0,-1-1 0,-1 0 0,3 0 1,-1 0 0,0 1 0,1-1 1,-1 0-1,1 0 0,-1 1 0,0-1 0,1 0 0,-1 1 1,1-1-1,-1 1 0,1-1 0,-1 1 0,1-1 0,-1 1 0,1-1 1,-1 1-1,1-1 0,0 1 0,-1 0 0,1-1 0,0 1 0,0 0 1,-1-1-1,1 1 0,0 0 0,0-1 0,0 1 0,0 0 1,0-1-1,0 1 0,0 0 0,0-1 0,0 1 0,0 0 0,0-1 1,0 1-1,1 0 0,-1-1 0,1 2 0,-1 0-3,1 0 0,0 0 0,-1 0 0,1 0 0,0 0 0,0-1 0,1 1 0,-1 0 0,0-1 0,0 1-1,1-1 1,-1 1 0,3 1 0,3 0 3,0 0-1,0-1 0,1 1 1,-1-1-1,1-1 1,-1 1-1,1-2 0,0 1 1,-1-1-1,1 0 0,0 0 1,-1-1-1,1 0 1,-1 0-1,1-1 0,10-4 1,5-2-16,0 0 1,-1-2 0,39-24-1,-53 28 8,12-7-72,-20 14 85,0-1-1,0 0 1,0 0-1,0 0 0,0 0 1,0 0-1,0 1 1,0-1-1,0 0 1,0 0-1,0 0 1,0 0-1,0 1 1,0-1-1,0 0 1,0 0-1,0 0 0,0 0 1,0 0-1,0 1 1,0-1-1,1 0 1,-1 0-1,0 0 1,0 0-1,0 0 1,0 0-1,0 0 0,0 1 1,0-1-1,1 0 1,-1 0-1,0 0 1,0 0-1,0 0 1,0 0-1,0 0 1,1 0-1,-1 0 1,0 0-1,0 0 0,0 0 1,0 0-1,0 0 1,1 0-1,-1 0 1,0 0-1,-26 42-134,11-19 525,-19 40 0,31-56-251,0 0 0,1 0 0,-1 1 0,2-1 0,-1 1 0,1-1 0,0 1 0,0 0 0,1-1 0,1 13 0,-1-19-128,0 1-1,1-1 1,-1 0-1,1 0 1,-1 1 0,1-1-1,-1 0 1,1 0-1,0 1 1,-1-1-1,1 0 1,0 0 0,0 0-1,0 0 1,0 0-1,0 0 1,0-1-1,0 1 1,0 0-1,1 0 1,-1-1 0,0 1-1,0 0 1,1-1-1,-1 0 1,0 1-1,0-1 1,1 0 0,-1 1-1,1-1 1,-1 0-1,0 0 1,1 0-1,-1 0 1,0 0-1,1-1 1,-1 1 0,0 0-1,1-1 1,-1 1-1,0-1 1,2 0-1,2-1-4,0 1-1,0-1 1,0 0-1,0-1 0,0 1 1,-1-1-1,0 0 1,1 0-1,-1 0 1,4-5-1,-3 2-374,-1 0 0,0 0 0,0-1 0,-1 1 0,1-1 0,-2 0 0,3-7 0,-1 2-1684,-2 1-1,0-1 1,1-21 0,-2-10-7437</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1.136"/>
    </inkml:context>
    <inkml:brush xml:id="br0">
      <inkml:brushProperty name="width" value="0.025" units="cm"/>
      <inkml:brushProperty name="height" value="0.025" units="cm"/>
    </inkml:brush>
  </inkml:definitions>
  <inkml:trace contextRef="#ctx0" brushRef="#br0">20 0 12268,'0'0'12940,"-20"53"-12876,31-47-32,-2-3-1025,2-3-2562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9.709"/>
    </inkml:context>
    <inkml:brush xml:id="br0">
      <inkml:brushProperty name="width" value="0.025" units="cm"/>
      <inkml:brushProperty name="height" value="0.025" units="cm"/>
    </inkml:brush>
  </inkml:definitions>
  <inkml:trace contextRef="#ctx0" brushRef="#br0">82 53 6406,'0'0'-833,"-82"-52"-3619</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1.781"/>
    </inkml:context>
    <inkml:brush xml:id="br0">
      <inkml:brushProperty name="width" value="0.025" units="cm"/>
      <inkml:brushProperty name="height" value="0.025" units="cm"/>
    </inkml:brush>
  </inkml:definitions>
  <inkml:trace contextRef="#ctx0" brushRef="#br0">79 126 5669,'0'0'2782,"8"-8"-1261,-5 6-1473,40-44 2931,-40 42-2294,0 0 0,0 0 1,0-1-1,0 1 1,-1 0-1,0-1 0,0 0 1,0 0-1,-1 1 1,0-1-1,0 0 0,1-8 1,-2 13-620,-1-1 1,1 1-1,0 0 1,0 0-1,-1-1 1,1 1 0,-1 0-1,1 0 1,0 0-1,-1 0 1,1-1-1,0 1 1,-1 0-1,1 0 1,-1 0-1,1 0 1,0 0 0,-1 0-1,1 0 1,0 0-1,-1 0 1,1 0-1,-1 0 1,1 0-1,0 0 1,-1 1-1,1-1 1,-1 0 0,1 0-1,0 0 1,-1 1-1,1-1 1,0 0-1,0 0 1,-1 1-1,1-1 1,0 0-1,-1 1 1,-16 9 44,3 3 6,1 0 0,0 1-1,1 1 1,-18 27-1,23-31-81,1 0 0,0 0 0,0 1 0,1-1 0,1 1 0,0 0-1,0 0 1,-1 14 0,5-25-30,0 0 0,0 0 0,0 0 0,1-1 1,-1 1-1,0 0 0,0 0 0,1 0 0,-1 0 0,0 0 0,1-1 0,-1 1 0,1 0 0,0 0 0,-1-1 0,1 1 0,-1 0 1,1-1-1,0 1 0,-1 0 0,1-1 0,0 1 0,0-1 0,0 0 0,-1 1 0,1-1 0,0 1 0,0-1 0,0 0 1,0 0-1,0 0 0,0 1 0,0-1 0,-1 0 0,1 0 0,0 0 0,0 0 0,0-1 0,0 1 0,0 0 0,0 0 0,0 0 1,0-1-1,1 0 0,46-13 460,33-32-106,2-3-306,-75 45-50,0 0 0,1 1-1,-1 0 1,0 1 0,1 0 0,-1 0 0,1 1 0,10-1 0,-17 2 0,0 0 0,-1 0 0,1 0-1,0 1 1,-1-1 0,1 1 0,0-1 0,-1 1 0,1-1 0,-1 1 0,1 0-1,-1 0 1,1-1 0,-1 1 0,0 0 0,0 1 0,1-1 0,-1 0 0,0 0 0,0 0-1,0 1 1,0-1 0,0 0 0,0 1 0,0-1 0,-1 1 0,1-1 0,0 1 0,-1 0-1,1 2 1,1 7 95,0 0 1,-1 0-1,0 0 0,-1 11 0,4 28 208,-3-49-300,-1 0 1,0-1-1,1 1 0,-1 0 0,1-1 0,-1 1 1,1-1-1,-1 1 0,1-1 0,0 1 1,-1-1-1,1 1 0,0-1 0,-1 0 1,1 1-1,0-1 0,0 0 0,-1 0 1,1 0-1,0 1 0,0-1 0,-1 0 0,1 0 1,0 0-1,0 0 0,-1 0 0,1 0 1,0 0-1,0-1 0,-1 1 0,1 0 1,0 0-1,0-1 0,-1 1 0,1 0 1,0-1-1,-1 1 0,2-1 0,35-19-254,-27 14-131,61-24-4537,-25 12-1806,-14 5 759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2.113"/>
    </inkml:context>
    <inkml:brush xml:id="br0">
      <inkml:brushProperty name="width" value="0.025" units="cm"/>
      <inkml:brushProperty name="height" value="0.025" units="cm"/>
    </inkml:brush>
  </inkml:definitions>
  <inkml:trace contextRef="#ctx0" brushRef="#br0">143 1 14061,'0'0'3855,"-7"0"-1176,0 1-2382,0 1 0,0-1-1,0 1 1,0 0-1,0 1 1,1-1-1,-1 1 1,-10 8 0,12-8-210,1-1 1,-1 1 0,1 1 0,0-1 0,0 1 0,1 0 0,-1-1 0,1 1 0,0 1 0,0-1 0,0 1 0,0-1-1,1 1 1,-4 9 0,6-14-84,0 1 1,0-1-1,0 1 0,0-1 0,0 0 0,0 1 0,0-1 1,0 1-1,0-1 0,1 0 0,-1 1 0,0-1 0,0 1 1,0-1-1,0 0 0,1 1 0,-1-1 0,0 0 0,0 1 1,0-1-1,1 0 0,-1 1 0,0-1 0,1 0 0,-1 0 0,0 1 1,1-1-1,-1 0 0,0 0 0,1 0 0,-1 1 0,1-1 1,22 5 120,33-5-11,-42-1-154,54 5-667,-63-3 630,0 0 1,0 0 0,0 0-1,-1 0 1,1 1 0,0 0-1,-1 0 1,1 0 0,-1 1-1,0-1 1,6 6 0,-9-7 130,0 0 0,0 0 0,0 0-1,0 0 1,0 1 0,0-1 0,0 0 0,-1 1 0,1-1 0,0 0 0,-1 1 0,1-1 0,-1 1 0,0-1 0,0 1 0,1-1 0,-1 1 0,0-1 0,0 1 0,0-1-1,0 1 1,-1-1 0,1 1 0,0-1 0,-1 0 0,1 1 0,-1-1 0,1 1 0,-1-1 0,1 0 0,-1 1 0,0-1 0,0 0 0,0 0 0,0 1 0,0-1 0,0 0 0,0 0-1,-2 1 1,-3 4 385,0-1-1,-1-1 1,1 1-1,-1-1 1,-13 7-1,5-5-142,0 0-1,-1-1 1,1-1 0,-1-1-1,0 0 1,0-1 0,-25 1-1,40-3-353,0 0 0,0 0-1,0 0 1,-1 0 0,1 0-1,0 0 1,0-1 0,-1 1-1,1 0 1,0-1 0,0 1-1,0-1 1,0 1 0,0-1-1,0 0 1,0 1 0,0-1-1,0 0 1,0 0 0,0 1-1,0-1 1,0 0 0,0 0 0,1 0-1,-1 0 1,-1-2 0,0-21-6760,3 13 903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4.570"/>
    </inkml:context>
    <inkml:brush xml:id="br0">
      <inkml:brushProperty name="width" value="0.025" units="cm"/>
      <inkml:brushProperty name="height" value="0.025" units="cm"/>
    </inkml:brush>
  </inkml:definitions>
  <inkml:trace contextRef="#ctx0" brushRef="#br0">28 0 16464,'-2'1'4585,"-7"14"-3651,4 3-527,1 0 0,1 1-1,1-1 1,0 1 0,1 0-1,2 0 1,2 24-1,-1 16 404,0-110 1887,3-85-2784,-5 135-14,3 16-241,0-12 280,0 1 0,0-1 0,0 0 0,1 0 0,-1 0 0,1-1 0,0 1-1,0-1 1,0 0 0,0 0 0,0 0 0,1-1 0,-1 1 0,0-1 0,1 0 0,8 1-1,10 0-2016,0-1 0,26-2 0,-19 1-1737,0-1-1650,-5-5-503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5.404"/>
    </inkml:context>
    <inkml:brush xml:id="br0">
      <inkml:brushProperty name="width" value="0.025" units="cm"/>
      <inkml:brushProperty name="height" value="0.025" units="cm"/>
    </inkml:brush>
  </inkml:definitions>
  <inkml:trace contextRef="#ctx0" brushRef="#br0">144 275 7847,'0'0'3566,"-9"-1"-96,4 1-3108,-1 1 1,0-1-1,0 1 0,0 0 0,1 1 0,-1-1 0,1 1 0,-1 0 0,1 0 0,-1 1 0,1 0 0,0 0 0,0 0 1,1 0-1,-1 1 0,1-1 0,-1 1 0,1 1 0,0-1 0,1 1 0,-1-1 0,-5 11 0,7-11-179,-1 0-1,1 0 1,0 0 0,1 0-1,-1 0 1,1 1-1,-2 7 1,3-11-168,0 0-1,0 0 1,1-1 0,-1 1 0,0 0 0,0 0-1,1 0 1,-1 0 0,1 0 0,-1 0-1,1-1 1,-1 1 0,1 0 0,-1 0-1,1-1 1,0 1 0,-1 0 0,1-1-1,0 1 1,0 0 0,-1-1 0,1 1 0,0-1-1,0 0 1,0 1 0,0-1 0,0 0-1,0 1 1,-1-1 0,1 0 0,0 0-1,0 0 1,0 0 0,0 0 0,0 0-1,0 0 1,0 0 0,0 0 0,0 0-1,1-1 1,7 0 4,-1-1 0,1-1 0,-1 1-1,1-2 1,-1 1 0,0-1 0,0 0 0,-1 0 0,1-1-1,-1 0 1,0-1 0,-1 0 0,1 0 0,-1 0-1,0 0 1,0-1 0,-1 0 0,0-1 0,0 1-1,6-16 1,-9 12-637,-11 22 379,-9 24 162,16-31 78,1 1-1,-1-1 1,1 1-1,0 0 1,0-1 0,0 1-1,1 0 1,0 0 0,0 0-1,0-1 1,0 1-1,1 0 1,1 5 0,-1-8 1,0 1 1,0-1 0,1 0 0,-1 0 0,0-1 0,1 1-1,0 0 1,-1 0 0,1-1 0,0 1 0,0-1 0,0 1-1,0-1 1,0 0 0,0 0 0,0 0 0,0 0 0,1 0-1,-1-1 1,0 1 0,0 0 0,1-1 0,-1 0 0,1 0-1,-1 1 1,0-1 0,1-1 0,1 1 0,7-1 9,-1-1 0,0 1 0,0-2 0,-1 1 0,1-2 0,0 1 0,-1-1 0,0 0 0,0-1 0,0 0-1,-1-1 1,1 0 0,-1 0 0,0-1 0,-1 0 0,0 0 0,0 0 0,-1-1 0,8-11 0,-1 1 66,-1-1 1,-1 0-1,-1-1 0,0 0 0,-2 0 0,0-1 0,9-42 1,-14 42 159,0-1 1,-2-33-1,0 54-241,-1 1 1,0-1-1,0 0 0,0 1 1,0-1-1,0 1 0,0-1 0,0 0 1,0 1-1,0-1 0,0 1 1,0-1-1,0 0 0,0 1 1,-1-1-1,1 1 0,0-1 1,0 1-1,-1-1 0,1 1 1,0-1-1,-1 1 0,1-1 0,0 1 1,-1-1-1,1 1 0,-1 0 1,1-1-1,-1 1 0,1-1 1,-1 1-1,1 0 0,-1 0 1,1-1-1,-1 1 0,1 0 1,-1 0-1,1 0 0,-1-1 0,0 1 1,1 0-1,-1 0 0,1 0 1,-1 0-1,0 0 0,1 0 1,-1 0-1,1 1 0,-1-1 1,1 0-1,-1 0 0,0 0 1,1 0-1,-1 1 0,1-1 0,-1 0 1,1 1-1,-1-1 0,1 0 1,-1 1-1,1-1 0,0 1 1,-1-1-1,1 0 0,-1 2 1,-3 0-16,0 2 1,0-1 0,1 0-1,-1 1 1,1 0-1,-5 7 1,-2 11 166,2 1 0,0 0 0,2 0 0,0 0 0,2 1 0,1 0 0,0 0 1,2 0-1,1 0 0,1 0 0,1 0 0,9 47 0,-2-52-26,-9-19-99,0 0 0,1 1 0,-1-1 0,0 0 0,0 0 0,0 0 1,1 0-1,-1 0 0,0 1 0,0-1 0,1 0 0,-1 0 0,0 0 0,0 0 0,1 0 0,-1 0 0,0 0 0,1 0 0,-1 0 0,0 0 0,0 0 0,1 0 0,-1 0 0,0 0 0,0 0 0,1-1 0,-1 1 1,0 0-1,0 0 0,1 0 0,-1 0 0,0 0 0,0 0 0,0-1 0,1 1 0,-1 0 0,2-2 65,-1 0 0,0-1 0,1 1 0,-1 0 0,0 0 0,0-1 0,-1 1 1,1 0-1,0-1 0,-1 1 0,1-5 0,3-169-959,-2 180 866,1-1 1,0 1-1,-1-1 0,1 0 1,0 0-1,1-1 1,-1 1-1,0 0 1,1-1-1,0 0 1,-1 0-1,1 0 0,0 0 1,0-1-1,0 0 1,0 1-1,0-1 1,6 0-1,10 2 32,-1-1-1,32-1 1,-39-1-22,-1 0 11,0 0-1,0-1 1,0 0-1,0-1 1,0 0 0,0-1-1,-1 0 1,1 0 0,-1-1-1,0-1 1,0 0-1,0 0 1,-1-1 0,1 0-1,-1-1 1,-1 1-1,15-17 1,-21 22-14,-1 0 1,0 0-1,0-1 0,0 1 1,-1 0-1,1-1 0,0 1 0,0-1 1,-1 1-1,1-1 0,-1 1 1,1-1-1,-1 1 0,0-1 1,0 0-1,1 1 0,-1-1 1,0 0-1,-1-1 0,1 2-3,-1 0-1,1 0 0,-1 0 1,1 1-1,-1-1 0,1 0 1,-1 0-1,0 0 0,0 1 1,1-1-1,-1 0 0,0 1 1,0-1-1,0 1 0,0-1 1,0 1-1,0-1 0,0 1 1,0 0-1,0-1 0,-2 1 1,-2-1-9,0 0 0,0 1 0,0 0-1,-1 0 1,1 0 0,0 0 0,0 1 0,0 0 0,-1 0 0,-5 3 0,2 0 21,0 1 0,0 1 0,0 0 0,0 0 0,1 0 0,0 1 0,1 1 0,0-1 0,-10 14 0,13-17 32,0 1 0,1 0 0,-1 0 0,1 0 0,0 0 0,1 1 0,-1-1 0,1 1 0,0 0 0,0-1 0,1 1 1,0 0-1,0 0 0,0 0 0,1 0 0,0 0 0,0 10 0,1-14-30,0 0 1,1 1 0,-1-1-1,0 0 1,1 0 0,-1 0-1,1 0 1,-1 0 0,1-1-1,0 1 1,0 0 0,0-1-1,0 1 1,0-1 0,0 0-1,1 0 1,-1 0 0,0 0-1,1 0 1,-1 0 0,0-1-1,1 1 1,-1-1 0,5 1-1,9 1 5,1-1 0,26-1 0,-26 0-90,5 0-266,45-1-1929,-25-7-3160,-7-5-5010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6.143"/>
    </inkml:context>
    <inkml:brush xml:id="br0">
      <inkml:brushProperty name="width" value="0.025" units="cm"/>
      <inkml:brushProperty name="height" value="0.025" units="cm"/>
    </inkml:brush>
  </inkml:definitions>
  <inkml:trace contextRef="#ctx0" brushRef="#br0">20 1 14414,'0'0'3651,"-1"11"-1275,-12 176 3098,8 11-5562,5-198 39,0-1 0,0 1 1,0 0-1,0 0 0,0 0 0,0 0 0,0-1 0,0 1 1,0 0-1,0 0 0,0 0 0,0 0 0,0 0 0,0-1 1,0 1-1,0 0 0,1 0 0,-1 0 0,0 0 1,0 0-1,0 0 0,0-1 0,0 1 0,0 0 0,1 0 1,-1 0-1,0 0 0,0 0 0,0 0 0,0 0 0,1 0 1,-1 0-1,0 0 0,0 0 0,0 0 0,0 0 0,1 0 1,-1 0-1,0 0 0,0 0 0,0 0 0,0 0 0,1 0 1,-1 0-1,0 0 0,0 0 0,0 0 0,0 0 0,0 0 1,1 0-1,-1 0 0,0 1 0,0-1 0,0 0 1,0 0-1,0 0 0,0 0 0,1 0 0,-1 0 0,0 1 1,0-1-1,0 0 0,0 0 0,0 0 0,0 0 0,0 0 1,0 1-1,0-1 0,10-13-2161,12-50-4943,-11 22 1809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6.521"/>
    </inkml:context>
    <inkml:brush xml:id="br0">
      <inkml:brushProperty name="width" value="0.025" units="cm"/>
      <inkml:brushProperty name="height" value="0.025" units="cm"/>
    </inkml:brush>
  </inkml:definitions>
  <inkml:trace contextRef="#ctx0" brushRef="#br0">7 1 7303,'0'0'17392,"6"51"-16719,-12-17-128,1 0-33,5 0-288,-2-2-160,2-4-32,0-3-96,0-4-1089,0-5-897,0-6-576,0-5-1186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6.851"/>
    </inkml:context>
    <inkml:brush xml:id="br0">
      <inkml:brushProperty name="width" value="0.025" units="cm"/>
      <inkml:brushProperty name="height" value="0.025" units="cm"/>
    </inkml:brush>
  </inkml:definitions>
  <inkml:trace contextRef="#ctx0" brushRef="#br0">1 8 15791,'0'0'8744,"50"10"-6982,2-10-577,3-2-544,8-4-193,-1-1-32,-1 5-319,-10 2-97,-6 0-225,-7 0-960,-10 4-1313,-8 0-1762,-9-4-3556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7.200"/>
    </inkml:context>
    <inkml:brush xml:id="br0">
      <inkml:brushProperty name="width" value="0.025" units="cm"/>
      <inkml:brushProperty name="height" value="0.025" units="cm"/>
    </inkml:brush>
  </inkml:definitions>
  <inkml:trace contextRef="#ctx0" brushRef="#br0">0 0 22389,'0'0'7143,"56"47"-18482,-49-43-96</inkml:trace>
  <inkml:trace contextRef="#ctx0" brushRef="#br0" timeOffset="1">29 222 16400,'0'0'10634,"9"18"-11467,-2-18-2338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7.720"/>
    </inkml:context>
    <inkml:brush xml:id="br0">
      <inkml:brushProperty name="width" value="0.025" units="cm"/>
      <inkml:brushProperty name="height" value="0.025" units="cm"/>
    </inkml:brush>
  </inkml:definitions>
  <inkml:trace contextRef="#ctx0" brushRef="#br0">196 254 12908,'0'0'5675,"5"-8"-2750,0 2-2136,-3 4-554,0 0-1,-1 0 1,1-1 0,0 1-1,-1-1 1,1 1 0,-1-1-1,0 1 1,0-1-1,0 0 1,0 0 0,-1 1-1,1-1 1,0-4-1,-2 6-137,1 0-1,-1 0 0,1 0 0,-1 1 0,1-1 1,-1 0-1,1 0 0,-1 0 0,0 1 0,0-1 0,1 0 1,-1 1-1,0-1 0,0 1 0,0-1 0,0 1 1,1-1-1,-1 1 0,0 0 0,0-1 0,0 1 0,0 0 1,0 0-1,0 0 0,0 0 0,0 0 0,0 0 1,0 0-1,0 0 0,-2 0 0,-36 3-77,30-1-16,1 0 1,0 1-1,-1 0 1,1 1-1,0 0 1,1 0 0,-1 1-1,1 0 1,0 0-1,0 1 1,0-1-1,1 2 1,-1-1-1,2 1 1,-1 0 0,1 0-1,0 0 1,0 1-1,1-1 1,0 1-1,1 0 1,0 1-1,0-1 1,0 1 0,1-1-1,1 1 1,-1 0-1,1 0 1,1 15-1,0-22 0,0 0-1,1-1 1,-1 1-1,0 0 1,1-1-1,0 1 1,-1-1-1,1 1 1,0-1-1,0 1 1,0-1-1,0 0 1,0 1-1,0-1 1,0 0-1,0 0 1,1 0-1,-1 0 1,0 0-1,1 0 1,1 1-1,1 0 8,0 0-1,1-1 1,-1 1-1,0-1 1,1 0 0,-1-1-1,1 1 1,4-1-1,2 0 28,0 0-1,0-1 0,-1 0 0,1-1 1,0 0-1,13-5 0,-13 2 41,0 0 0,0-1 0,-1 0 0,0 0 0,0-1-1,-1 0 1,0-1 0,0 0 0,-1-1 0,0 0 0,0 0 0,-1 0-1,0-1 1,-1 0 0,10-20 0,-13 22-188,0 0 0,-1 0 1,0 0-1,0 0 0,0-1 0,-1 1 0,-1-1 1,1 1-1,-2-17 0,-1 17-388,1 0 1,-1 0-1,0 1 1,-1-1-1,0 1 0,0-1 1,-1 1-1,1 0 1,-2 0-1,1 1 0,-10-11 1,-23-22-6378,-6 0-4676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8.082"/>
    </inkml:context>
    <inkml:brush xml:id="br0">
      <inkml:brushProperty name="width" value="0.025" units="cm"/>
      <inkml:brushProperty name="height" value="0.025" units="cm"/>
    </inkml:brush>
  </inkml:definitions>
  <inkml:trace contextRef="#ctx0" brushRef="#br0">0 0 14926,'0'0'2466,"3"12"-245,2 8-1071,1-1-1,1 0 1,1-1-1,1 0 1,18 29-1,114 166 1862,-11 10-3822,-122-207 173,26 46-2983,-8-24-3448,-16-26-320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0.387"/>
    </inkml:context>
    <inkml:brush xml:id="br0">
      <inkml:brushProperty name="width" value="0.025" units="cm"/>
      <inkml:brushProperty name="height" value="0.025" units="cm"/>
    </inkml:brush>
  </inkml:definitions>
  <inkml:trace contextRef="#ctx0" brushRef="#br0">33 599 5958,'-4'-11'453,"-15"-57"268,10 33 576,8 29-250,4 11 330,11 29-990,1-1 0,1-1 0,3 0 0,0-2 1,33 41-1,134 129-206,-118-134-139,4-4 0,2-2 1,85 50-1,-112-82 13,2-1 0,0-3 0,2-2 1,1-2-1,0-3 0,91 18 0,119 6 1266,129 25-2995,-322-53 1265,1-2 0,128 2 0,-113-15 1513,0-4-1,-1-3 1,161-40 0,-41-5-126,304-125 0,-414 138-1013,-2-4 0,-2-5 0,-3-3 0,-1-4-1,98-86 1,-121 84-227,97-119 0,34-79 352,-81 104 147,-99 134-149,-5 9 84,-1 0 0,0-1 0,0 0 0,-1 0 0,-1 0 0,0-1 0,0 0 0,-1 0 0,-1 0 0,5-21 0,-9 32-143,0 0-1,-1-1 1,1 1-1,0 0 1,-1-1-1,1 1 1,-1 0-1,1-1 1,-1 1-1,0 0 1,1 0-1,-1-1 1,0 1-1,0 0 1,0 0-1,0 0 1,0 0-1,0 0 1,0 0-1,0 1 1,0-1-1,0 0 1,-1 1-1,1-1 1,0 0-1,-1 1 1,1-1-1,0 1 1,-1 0-1,1-1 1,0 1-1,-1 0 1,1 0-1,-3 0 1,-59-2-279,51 3 266,0 0-702,0 0 1,1 1-1,-21 6 1,-10 2-7127,15-6-2609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8.677"/>
    </inkml:context>
    <inkml:brush xml:id="br0">
      <inkml:brushProperty name="width" value="0.025" units="cm"/>
      <inkml:brushProperty name="height" value="0.025" units="cm"/>
    </inkml:brush>
  </inkml:definitions>
  <inkml:trace contextRef="#ctx0" brushRef="#br0">15 0 18129,'0'0'7816,"-3"9"-7694,0 1-90,0 0 1,1 1-1,1-1 0,-1 1 0,2-1 0,0 13 0,0-20-95,0 0 0,0-1 0,0 1 1,1 0-1,-1-1 0,1 1 0,0-1 0,-1 1 0,1-1 0,1 1 1,-1-1-1,0 0 0,0 0 0,1 1 0,0-1 0,-1 0 0,1 0 1,0 0-1,0-1 0,0 1 0,0 0 0,0-1 0,0 1 0,0-1 1,1 0-1,-1 0 0,1 0 0,-1 0 0,1 0 0,-1 0 1,1-1-1,-1 1 0,1-1 0,4 1 0,-3-1-85,0 0 0,0-1-1,0 1 1,0-1 0,0 0 0,0 0-1,0 0 1,0 0 0,-1-1 0,1 1-1,0-1 1,-1 0 0,1 0 0,-1-1-1,1 1 1,-1-1 0,4-4 0,-4 5 387,-1-1-1,0 1 1,0-1 0,0 1 0,-1-1 0,1 0 0,0 0-1,-1 0 1,0 0 0,0 0 0,1-3 0,-5 23-71,1-8-458,0 1 0,1 0 0,0 0 0,0 14 0,5-16-2811,8-7-2745</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6.290"/>
    </inkml:context>
    <inkml:brush xml:id="br0">
      <inkml:brushProperty name="width" value="0.025" units="cm"/>
      <inkml:brushProperty name="height" value="0.025" units="cm"/>
    </inkml:brush>
  </inkml:definitions>
  <inkml:trace contextRef="#ctx0" brushRef="#br0">1 50 15150,'0'0'187,"11"-5"358,0 0-294,62-24 1199,-67 26-1330,-1 2-1,1-1 1,0 1 0,0-1 0,0 2 0,1-1 0,-1 1-1,0 0 1,0 0 0,0 0 0,7 2 0,-12-1-95,-1-1-1,1 0 1,-1 1 0,1-1 0,-1 1 0,1-1 0,0 1 0,-1-1 0,0 1 0,1-1-1,-1 1 1,1 0 0,-1-1 0,0 1 0,1-1 0,-1 1 0,0 0 0,0-1 0,1 1-1,-1 0 1,0 0 0,0-1 0,0 1 0,0 0 0,0-1 0,0 1 0,0 0 0,0-1-1,0 1 1,0 0 0,-1 0 0,1-1 0,0 1 0,0 0 0,-1-1 0,1 1 0,0-1-1,-1 1 1,1 0 0,0-1 0,-1 1 0,1-1 0,-2 2 0,-20 27 1163,20-28-1112,-8 11 500,5-8-398,1 0 0,0 0 0,0 0 0,1 0-1,0 1 1,-1-1 0,1 1 0,1 0 0,-1 0 0,1 0 0,0 0 0,0 1-1,0-1 1,1 1 0,-2 8 0,4-13-169,-1 1 0,1-1 0,-1 0 0,1 0 1,-1 1-1,1-1 0,0 0 0,-1 0 0,1 0 0,0 0 0,0 0 0,0 0 0,0 0 0,0 0 0,0 0 0,0-1 0,0 1 1,1 0-1,-1 0 0,0-1 0,0 1 0,1-1 0,-1 0 0,0 1 0,1-1 0,-1 0 0,0 1 0,1-1 0,-1 0 0,3 0 1,52 1-21,-44-1-137,-3 0-441,-1 0 0,0 0-1,0-1 1,1 0 0,-1 0 0,0-1 0,0 0 0,0 0-1,-1-1 1,16-7 0,-2-7-5171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6.697"/>
    </inkml:context>
    <inkml:brush xml:id="br0">
      <inkml:brushProperty name="width" value="0.025" units="cm"/>
      <inkml:brushProperty name="height" value="0.025" units="cm"/>
    </inkml:brush>
  </inkml:definitions>
  <inkml:trace contextRef="#ctx0" brushRef="#br0">371 4 10698,'-15'-2'106,"-1"1"0,-1 1 0,1 0-1,0 2 1,0 0 0,1 0 0,-28 9 0,32-7 104,0 1 1,0 0 0,1 1-1,0 0 1,0 0-1,0 1 1,1 1 0,0-1-1,1 1 1,-1 1-1,-7 11 1,5-7-135,1 1 1,0 0-1,2 1 0,-1 0 0,2 0 1,0 0-1,1 1 0,0 0 0,1 1 1,1-1-1,1 1 0,0 0 0,1 0 1,1 0-1,1 0 0,0 0 0,1 0 1,1 0-1,1 0 0,0 0 0,1-1 1,1 1-1,0-1 0,1 0 1,1-1-1,1 1 0,0-2 0,1 1 1,0-1-1,1 0 0,1-1 0,0 0 1,1 0-1,16 12 0,-11-13 0,1 0 0,0-1 0,1-1 0,0-1 0,0-1 0,1-1 0,0 0 0,0-1 0,1-2 0,0 0 0,0-1 0,0-1 0,0 0 0,0-2 0,0-1 0,0-1 0,0 0 0,0-1 0,0-2 0,39-13 0,-43 12 107,0-1 0,-1 0 0,0-1 1,0-1-1,0 0 0,-2-1 0,1-1 1,-1 0-1,-1-1 0,0-1 0,0 0 1,-2 0-1,1-1 0,-2-1 0,0 0 1,-1 0-1,0-1 0,-1 0 0,-1-1 0,0 1 1,-2-2-1,0 1 0,-1 0 0,4-35 1,-7 40-122,0 0 1,-2 0 0,1-1-1,-2 1 1,1 0 0,-2 0-1,1 1 1,-2-1 0,1 0-1,-2 1 1,1 0-1,-2 0 1,1 0 0,-13-16-1,11 19-72,0 0 0,0 0-1,0 1 1,-1 0-1,-1 0 1,1 1 0,-1 0-1,0 1 1,0 0 0,-1 0-1,1 1 1,-1 0-1,0 1 1,0 0 0,0 0-1,-1 1 1,-13-1-1,8 3-107,1 0 0,-1 1 0,0 0-1,0 1 1,0 1 0,1 0 0,-1 1 0,1 1-1,0 1 1,0 0 0,1 0 0,-27 18-1,-5 8-2274,0 2 0,-52 52-1,73-63 456,-45 42-6817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7.846"/>
    </inkml:context>
    <inkml:brush xml:id="br0">
      <inkml:brushProperty name="width" value="0.025" units="cm"/>
      <inkml:brushProperty name="height" value="0.025" units="cm"/>
    </inkml:brush>
  </inkml:definitions>
  <inkml:trace contextRef="#ctx0" brushRef="#br0">0 306 13100,'0'0'9204,"13"-10"-8030,304-286 294,-319 326-1510,-16 30 132,8-33-90,1 0-1,1 1 0,2 0 1,1 0-1,1 0 0,1 1 1,2 46-1,1-73-87,0 0 1,0 0-1,1 0 0,-1 0 1,1 0-1,-1 0 0,1-1 1,0 1-1,0 0 0,0 0 1,0-1-1,0 1 0,0-1 1,0 1-1,0-1 0,1 1 1,-1-1-1,0 0 0,1 1 1,2 0-1,-2-1-330,1 0 1,-1 0-1,0 0 0,1 0 0,-1-1 0,1 1 1,-1-1-1,1 1 0,-1-1 0,1 0 1,-1 0-1,1 0 0,-1-1 0,1 1 0,2-1 1,18-8-6086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8.208"/>
    </inkml:context>
    <inkml:brush xml:id="br0">
      <inkml:brushProperty name="width" value="0.025" units="cm"/>
      <inkml:brushProperty name="height" value="0.025" units="cm"/>
    </inkml:brush>
  </inkml:definitions>
  <inkml:trace contextRef="#ctx0" brushRef="#br0">92 0 5093,'0'0'12171,"-48"73"-11114,28-44-320,6 1 192,5-4-417,9-2-255,0-5-289,5-6-1089,4-7-1890,11-6-2082,-6 0-6086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8.571"/>
    </inkml:context>
    <inkml:brush xml:id="br0">
      <inkml:brushProperty name="width" value="0.025" units="cm"/>
      <inkml:brushProperty name="height" value="0.025" units="cm"/>
    </inkml:brush>
  </inkml:definitions>
  <inkml:trace contextRef="#ctx0" brushRef="#br0">86 1 15214,'0'0'1180,"-10"12"-224,-1 2-627,0 1 1,1 1-1,-11 20 0,17-28-83,1 0 0,0 0-1,0 0 1,1 0 0,-1 1-1,2-1 1,-1 1 0,1-1-1,1 1 1,0-1-1,1 14 1,-1-20-232,0 0 1,1 0-1,-1 0 0,1 0 0,0-1 1,0 1-1,-1 0 0,1 0 0,0-1 1,1 1-1,-1-1 0,0 1 1,0-1-1,1 1 0,-1-1 0,0 0 1,1 0-1,-1 0 0,1 0 0,0 0 1,2 2-1,1-2 48,-1 1 1,1 0-1,0-1 0,0 0 1,0 0-1,0-1 1,0 1-1,7-1 0,-4-1 1,1 1 0,-1-1-1,0 0 1,0-1-1,0 0 1,0 0 0,0-1-1,0 0 1,-1 0 0,10-6-1,-11 3 15,0 1-1,-1-1 0,1 0 1,-1-1-1,-1 0 0,1 1 1,-1-1-1,0-1 1,-1 1-1,0 0 0,0-1 1,0 0-1,-1 0 0,-1 0 1,1 0-1,-1 0 0,0 0 1,-1 0-1,0 0 1,0 0-1,-1 0 0,-2-11 1,3 17-73,-1 1 0,0-1 0,1 0 0,-1 1 0,0-1 0,0 1 0,0 0 0,0-1 0,0 1 1,0 0-1,0-1 0,-1 1 0,1 0 0,0 0 0,-1 0 0,1 0 0,-1 0 0,1 0 0,-1 1 1,1-1-1,-1 0 0,0 1 0,1 0 0,-1-1 0,0 1 0,1 0 0,-1-1 0,0 1 0,0 0 0,1 0 1,-1 1-1,0-1 0,1 0 0,-1 1 0,-3 0 0,3-1-201,0 1 1,0 0-1,0 0 0,0-1 1,0 1-1,0 0 0,0 1 1,0-1-1,0 0 0,0 1 0,0-1 1,1 1-1,-1-1 0,1 1 1,-1 0-1,1-1 0,0 1 1,-1 0-1,1 0 0,0 0 1,0 0-1,1 0 0,-1 1 1,0-1-1,1 0 0,-1 0 1,0 5-1,1-7-73,0 1 0,0-1-1,0 1 1,0-1 0,0 1 0,0-1 0,0 0-1,1 1 1,-1-1 0,0 1 0,0-1 0,0 1 0,0-1-1,1 0 1,-1 1 0,0-1 0,0 1 0,1-1-1,-1 0 1,0 1 0,1-1 0,-1 0 0,0 1 0,1-1-1,-1 0 1,0 0 0,1 1 0,-1-1 0,1 0-1,-1 0 1,1 0 0,-1 1 0,0-1 0,1 0-1,0 0 1,11 1-8810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8.913"/>
    </inkml:context>
    <inkml:brush xml:id="br0">
      <inkml:brushProperty name="width" value="0.025" units="cm"/>
      <inkml:brushProperty name="height" value="0.025" units="cm"/>
    </inkml:brush>
  </inkml:definitions>
  <inkml:trace contextRef="#ctx0" brushRef="#br0">90 0 12107,'0'0'12332,"-4"8"-10688,-9 14-678,-34 68 1378,42-79-2298,1-1 0,0 1 0,1 0 0,0 0 0,1 0 0,0 1 0,0 12 0,2-22-51,0-1 0,0 0-1,0 0 1,0 1-1,1-1 1,-1 0-1,0 0 1,1 0-1,-1 0 1,1 1-1,-1-1 1,1 0-1,0 0 1,-1 0-1,1 0 1,0 0-1,0 0 1,0 0-1,0-1 1,0 1-1,0 0 1,0 0-1,0-1 1,1 2-1,1-1-167,1 0-1,-1 1 0,0-1 0,1-1 0,-1 1 0,1 0 0,-1-1 0,1 0 0,3 0 0,36-7-4254,-40 6 3516,0 0 0,0 0 1,0 0-1,0-1 0,-1 1 1,1-1-1,0 0 0,4-4 1,10-14-6686</inkml:trace>
  <inkml:trace contextRef="#ctx0" brushRef="#br0" timeOffset="1">210 114 14638,'0'0'6182,"-40"63"-4068,32-41-96,-1 1-609,1-2-512,5-6-545,3-1-320,0-4 0,11-4-512,-1-2-1154,1-4-1088,2 0-770,1-13-3618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9.260"/>
    </inkml:context>
    <inkml:brush xml:id="br0">
      <inkml:brushProperty name="width" value="0.025" units="cm"/>
      <inkml:brushProperty name="height" value="0.025" units="cm"/>
    </inkml:brush>
  </inkml:definitions>
  <inkml:trace contextRef="#ctx0" brushRef="#br0">106 50 13581,'0'0'6630,"-11"10"-4382,4-2-1965,-1-2 98,1 1 0,-1 0 0,2 1 0,-1-1 0,1 1 0,0 1 0,1-1-1,0 1 1,0 0 0,-5 14 0,10-22-386,0 0 0,0 1 0,0-1-1,0 0 1,1 1 0,-1-1 0,0 0 0,1 1 0,-1-1-1,0 0 1,1 0 0,0 1 0,-1-1 0,1 0 0,0 0-1,-1 0 1,1 0 0,0 0 0,0 0 0,0 0-1,0 0 1,0 0 0,0 0 0,0-1 0,0 1 0,0 0-1,1-1 1,-1 1 0,0-1 0,2 1 0,51 15-1321,-27-9 324,-25-7 991,0 0 0,0 1-1,0 0 1,0-1-1,0 1 1,0 0-1,0 0 1,0 0-1,-1 0 1,1 0-1,0 0 1,0 1-1,-1-1 1,1 1-1,-1-1 1,1 1-1,-1 0 1,0-1-1,0 1 1,0 0-1,0 0 1,0 0 0,0 0-1,0 0 1,0 0-1,-1 0 1,1 0-1,-1 0 1,0 0-1,1 0 1,-1 0-1,0 0 1,0 3-1,-2-1 104,1 0 0,-1 0 0,0 1-1,0-1 1,0-1 0,0 1 0,-1 0 0,1 0-1,-1-1 1,0 1 0,0-1 0,0 0-1,-1 0 1,1 0 0,-5 2 0,-1 1 187,-1 0 0,1-1 0,-1 0 0,-15 5 0,22-9-313,0 0-1,1-1 0,-1 1 0,0-1 0,0 1 0,0-1 0,1 0 1,-1 0-1,0 0 0,-3-1 0,5 1-98,0-1 0,0 1-1,0-1 1,0 1 0,0-1 0,0 1 0,0-1-1,0 1 1,1-1 0,-1 0 0,0 1 0,0-1 0,1 0-1,-1 0 1,0 1 0,1-1 0,-1 0 0,1 0-1,-1 0 1,1 0 0,0 0 0,-1 0 0,1 0-1,0 0 1,-1 0 0,1 0 0,0-1 0,-1-23-4053,1-5-2102</inkml:trace>
  <inkml:trace contextRef="#ctx0" brushRef="#br0" timeOffset="1">88 12 8104,'0'0'4356,"51"-10"-1441,-24 8-833,7 2-1474,-4 0-448,3 5-128,-5 4-288,-3-2-3363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9.639"/>
    </inkml:context>
    <inkml:brush xml:id="br0">
      <inkml:brushProperty name="width" value="0.025" units="cm"/>
      <inkml:brushProperty name="height" value="0.025" units="cm"/>
    </inkml:brush>
  </inkml:definitions>
  <inkml:trace contextRef="#ctx0" brushRef="#br0">1 44 9289,'0'0'6609,"15"3"-4511,48 7-410,0-3 0,96-2 1,149-17 372,-95 1-1612,57 10-49,90-5-635,-337 5 136,-15 1 90,-1 0 1,1 0-1,0-1 1,0 0-1,0 0 1,-1-1-1,1 0 1,8-4-1,-17 6 3,1 0-1,0 0 0,0 0 1,0 0-1,-1 0 1,1 0-1,0 0 0,0 0 1,0 0-1,-1 0 0,1 0 1,0 0-1,0-1 1,0 1-1,-1 0 0,1 0 1,0 0-1,0 0 1,0 0-1,0 0 0,-1-1 1,1 1-1,0 0 0,0 0 1,0 0-1,0 0 1,0-1-1,0 1 0,-1 0 1,1 0-1,0 0 1,0-1-1,0 1 0,0 0 1,0 0-1,0 0 1,0-1-1,0 1 0,0 0 1,0 0-1,0-1 0,0 1 1,0 0-1,0 0 1,0 0-1,0-1 0,0 1 1,1 0-1,-1 0 1,0 0-1,0-1 0,0 1 1,0 0-1,0 0 0,0 0 1,1 0-1,-1-1 1,0 1-1,0 0 0,0 0 1,0 0-1,1 0 1,-1 0-1,0 0 0,0-1 1,-16-1-941,16 2 942,-60-8-6460,26 3-672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0.120"/>
    </inkml:context>
    <inkml:brush xml:id="br0">
      <inkml:brushProperty name="width" value="0.025" units="cm"/>
      <inkml:brushProperty name="height" value="0.025" units="cm"/>
    </inkml:brush>
  </inkml:definitions>
  <inkml:trace contextRef="#ctx0" brushRef="#br0">0 293 16111,'0'0'2200,"8"-4"-118,17-10-618,-1-2 0,0-1 0,34-32 0,65-71-616,-111 107-794,5-7-24,-15 17-26,1-1-1,0 0 1,-1 1 0,2-1-1,-1 1 1,0 0-1,1 0 1,-1 0-1,1 0 1,7-3-1,-16 42-494,-23 36 561,20-54-47,1 0 0,1 0 0,0 1-1,1-1 1,1 1 0,-3 33 0,7-51-132,0 0 1,0 0-1,0 0 1,0 0-1,1 0 1,-1 0 0,0 0-1,1 0 1,-1 0-1,0 0 1,1 0-1,-1 0 1,1-1-1,-1 1 1,1 0-1,0 0 1,-1-1-1,1 1 1,0 0-1,-1 0 1,1-1-1,0 1 1,0-1-1,0 1 1,0-1 0,-1 1-1,1-1 1,0 0-1,0 1 1,0-1-1,0 0 1,0 0-1,0 1 1,0-1-1,2 0 1,0 0-472,-1 0 0,1 0 0,0-1 0,0 1 0,0 0 0,-1-1 0,1 0 0,0 0-1,-1 0 1,1 0 0,0 0 0,3-2 0,15-16-7950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1.644"/>
    </inkml:context>
    <inkml:brush xml:id="br0">
      <inkml:brushProperty name="width" value="0.025" units="cm"/>
      <inkml:brushProperty name="height" value="0.025" units="cm"/>
    </inkml:brush>
  </inkml:definitions>
  <inkml:trace contextRef="#ctx0" brushRef="#br0">70 15 3459,'-29'-4'-64,"10"-2"-96,-3 2-3075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0.491"/>
    </inkml:context>
    <inkml:brush xml:id="br0">
      <inkml:brushProperty name="width" value="0.025" units="cm"/>
      <inkml:brushProperty name="height" value="0.025" units="cm"/>
    </inkml:brush>
  </inkml:definitions>
  <inkml:trace contextRef="#ctx0" brushRef="#br0">52 0 16528,'0'0'6406,"-29"63"-5157,19-43 192,1 1-576,5-2-673,4-5-224,0-2-320,0-5-1410,13-4-1088,-3-3-866,6 0-2242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0.850"/>
    </inkml:context>
    <inkml:brush xml:id="br0">
      <inkml:brushProperty name="width" value="0.025" units="cm"/>
      <inkml:brushProperty name="height" value="0.025" units="cm"/>
    </inkml:brush>
  </inkml:definitions>
  <inkml:trace contextRef="#ctx0" brushRef="#br0">133 15 12684,'0'0'4858,"-8"2"-3198,1 0-1485,0 1-1,0 0 1,0 0-1,0 0 1,1 1-1,0 0 0,0 1 1,0-1-1,0 1 1,1 0-1,0 1 1,0-1-1,0 1 1,0 0-1,1 0 1,0 1-1,1-1 1,-1 1-1,1 0 1,0 0-1,-2 9 0,3-11-12,1 1-1,-1-1 1,1 1-1,0 0 1,0 0-1,1 0 0,0 0 1,0 7-1,1-12-134,-1 1 0,0-1 0,1 1 0,0-1 0,-1 1 0,1-1 0,0 1 0,0-1 0,0 0 0,0 0 0,0 1 0,0-1 0,0 0 0,0 0 0,0 0 0,0 0 0,1 0 0,-1 0 0,0 0 0,1-1 0,-1 1 0,1 0 0,-1-1 0,1 1 0,-1-1 0,1 0 0,-1 1 0,1-1 0,0 0 0,-1 0 0,1 0 0,-1 0 0,4-1 0,-1 1 15,1 0 0,-1 0 0,1-1 0,-1 0 0,1 0 0,-1 0 0,1 0 0,-1-1 0,0 0 0,0 0 0,0 0 0,0 0 0,0-1 0,0 1 0,-1-1 0,1 0 0,-1 0 0,0 0 0,0-1 1,0 1-1,0-1 0,0 0 0,2-6 0,-1 3-22,-1 0 0,0-1 0,0 1 0,-1-1 0,0 0 0,-1 0 1,1 0-1,-1 0 0,-1 0 0,0 0 0,0 0 0,-2-14 0,1 20-25,1 0 0,-1-1-1,1 1 1,-1 0 0,0 0-1,0 0 1,0-1 0,0 1-1,0 0 1,0 0 0,-1 1 0,1-1-1,-1 0 1,1 0 0,-1 1-1,0-1 1,0 1 0,1-1-1,-1 1 1,0 0 0,0 0-1,-4-2 1,-1 1-584,1 0 0,0 1 1,0-1-1,-1 1 0,1 1 0,-13-1 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1.196"/>
    </inkml:context>
    <inkml:brush xml:id="br0">
      <inkml:brushProperty name="width" value="0.025" units="cm"/>
      <inkml:brushProperty name="height" value="0.025" units="cm"/>
    </inkml:brush>
  </inkml:definitions>
  <inkml:trace contextRef="#ctx0" brushRef="#br0">1 18 7495,'0'0'5931,"9"-2"-1500,-5 1-3884,41-10 2413,-8 8 2672,-36 3-5542,0 1 1,-1-1-1,1 1 0,-1-1 0,1 1 1,0-1-1,-1 1 0,1-1 0,-1 1 0,0-1 1,1 1-1,-1 0 0,1-1 0,-1 1 0,0 0 1,0-1-1,1 1 0,-1 0 0,0 0 1,0-1-1,0 1 0,0 0 0,0-1 0,0 1 1,0 0-1,0 0 0,0-1 0,0 1 1,0 0-1,0 0 0,0-1 0,-1 1 0,1 0 1,0-1-1,-1 2 0,-11 28 805,-2-13-756,10-13-201,-1 0 1,2 0 0,-1 1 0,0-1 0,1 1-1,0 0 1,0 0 0,0 0 0,1 1-1,0-1 1,0 1 0,0-1 0,0 1 0,0 7-1,2-12-4,0-1-1,1 1 0,-1 0 1,1 0-1,-1 0 0,0-1 1,1 1-1,-1 0 1,1-1-1,-1 1 0,1 0 1,0-1-1,-1 1 0,1-1 1,0 1-1,-1-1 0,1 1 1,0-1-1,0 1 0,-1-1 1,1 0-1,0 1 0,0-1 1,0 0-1,0 0 0,-1 0 1,1 1-1,1-1 1,31 4-755,-25-4 505,65 4-951,-34-2 697,56 9-1,-94-11 596,0-1 0,0 1-1,0 0 1,0 0 0,0 0 0,-1 1-1,1-1 1,0 0 0,0 0-1,0 0 1,0 1 0,0-1 0,0 1-1,0-1 1,-1 0 0,1 1-1,0-1 1,0 1 0,-1 0 0,1-1-1,0 1 1,-1 0 0,1-1-1,0 1 1,-1 0 0,1 0 0,-1-1-1,1 1 1,-1 0 0,0 0-1,1 0 1,-1 0 0,0 1 0,0 0 108,-1-1 1,0 1-1,0 0 1,0-1-1,-1 1 1,1 0 0,0-1-1,-1 1 1,1-1-1,-1 0 1,1 1-1,-1-1 1,1 0-1,-3 1 1,-65 33 2686,58-32-2731,1 0-1,-1 0 1,0-1 0,0 0-1,0-1 1,0 0 0,0 0-1,0-2 1,-13 0-1,23 0-201,0 1 0,0 0 0,1 0-1,-1 0 1,0 0 0,0-1 0,0 1-1,0 0 1,1 0 0,-1-1 0,0 1 0,0-1-1,0 1 1,1-1 0,-1 1 0,0-1-1,1 0 1,-1 1 0,1-1 0,-1 0-1,1 1 1,-1-1 0,1 0 0,-1 0-1,1 1 1,-1-1 0,1-2 0,0-16-8151,2 6-1612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1.621"/>
    </inkml:context>
    <inkml:brush xml:id="br0">
      <inkml:brushProperty name="width" value="0.025" units="cm"/>
      <inkml:brushProperty name="height" value="0.025" units="cm"/>
    </inkml:brush>
  </inkml:definitions>
  <inkml:trace contextRef="#ctx0" brushRef="#br0">0 37 19154,'0'0'7015,"48"3"-7175,-21-12-2659,0-4-2658,-8-5-9866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3.016"/>
    </inkml:context>
    <inkml:brush xml:id="br0">
      <inkml:brushProperty name="width" value="0.025" units="cm"/>
      <inkml:brushProperty name="height" value="0.025" units="cm"/>
    </inkml:brush>
  </inkml:definitions>
  <inkml:trace contextRef="#ctx0" brushRef="#br0">0 409 12876,'15'-15'8607,"11"-14"-6293,32-33-1720,-42 46-442,67-68 776,84-107-1,-166 190-918,-1 1-1,0-1 0,0 0 0,1 1 0,-1-1 1,1 1-1,-1-1 0,0 0 0,1 1 0,-1-1 1,1 1-1,-1 0 0,1-1 0,0 1 0,-1-1 1,1 1-1,-1 0 0,1-1 0,0 1 0,-1 0 1,1 0-1,0-1 0,-1 1 0,1 0 1,1 0-1,0 15 6,-10 30-23,-32 68 105,-3 12-61,39-112-54,1 1-1,0 0 1,2 0-1,-1 0 1,2 0-1,1 27 1,0-40-65,-1-1-1,0 1 1,0 0 0,0-1-1,1 1 1,-1 0 0,0-1 0,1 1-1,-1-1 1,1 1 0,-1-1-1,0 1 1,1-1 0,-1 1 0,1-1-1,0 1 1,-1-1 0,1 0 0,-1 1-1,1-1 1,-1 0 0,1 0-1,0 1 1,-1-1 0,1 0 0,0 0-1,-1 0 1,1 0 0,0 0-1,-1 0 1,1 0 0,0 0 0,-1 0-1,1 0 1,0 0 0,-1 0-1,1 0 1,1-1 0,0 1-617,0-1 1,-1 1-1,1-1 1,0 0-1,0 1 0,0-1 1,-1 0-1,1 0 1,0 0-1,-1 0 1,1 0-1,-1-1 0,3-1 1,7-17-11087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3.529"/>
    </inkml:context>
    <inkml:brush xml:id="br0">
      <inkml:brushProperty name="width" value="0.025" units="cm"/>
      <inkml:brushProperty name="height" value="0.025" units="cm"/>
    </inkml:brush>
  </inkml:definitions>
  <inkml:trace contextRef="#ctx0" brushRef="#br0">0 309 11819,'0'0'11606,"10"-5"-10918,22-16-563,-2-2-1,0 0 1,-1-2-1,-2-1 0,0-1 1,-2-2-1,-1 0 1,-1-1-1,22-41 0,-45 87 360,-8 19-434,-13 15 39,10-28-57,1 1 0,1 0 1,1 1-1,1 0 0,1 0 1,-5 47-1,11-70-85,0 0 0,0-1 0,0 1 0,0 0 0,1 0 0,-1 0 0,0 0 0,1 0 0,-1 0 0,0-1 0,1 1 1,-1 0-1,1 0 0,-1 0 0,1-1 0,-1 1 0,1 0 0,0-1 0,-1 1 0,1-1 0,0 1 0,0-1 0,-1 1 0,1-1 0,0 1 0,0-1 0,0 1 0,0-1 0,0 0 0,-1 0 0,1 0 0,0 1 0,0-1 0,0 0 0,0 0 0,0 0 0,0 0 0,0 0 0,1-1 0,2 1-670,0-1-1,0 1 0,0-1 1,0 0-1,0-1 0,0 1 0,-1 0 1,6-4-1,14-11-6088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4.158"/>
    </inkml:context>
    <inkml:brush xml:id="br0">
      <inkml:brushProperty name="width" value="0.025" units="cm"/>
      <inkml:brushProperty name="height" value="0.025" units="cm"/>
    </inkml:brush>
  </inkml:definitions>
  <inkml:trace contextRef="#ctx0" brushRef="#br0">298 11 12940,'0'0'7052,"-8"-2"-4708,3 0-2240,0 0 0,0 1 1,0 0-1,0 0 0,0 0 1,0 1-1,-1 0 0,1 0 1,0 0-1,0 0 0,0 1 0,0 0 1,0 0-1,0 0 0,0 1 1,0 0-1,0 0 0,0 0 1,1 0-1,-1 1 0,1 0 0,-1 0 1,1 0-1,0 0 0,-5 7 1,6-8-85,0 1 0,1 0 0,-1 0 0,1 0 0,0 0 0,0 0 0,0 0 0,0 1 0,1-1 0,-3 7 0,4-9-15,0-1 0,0 1 0,0 0 0,0-1 0,0 1 0,0 0 0,0-1 0,0 1 0,1 0 0,-1-1 0,0 1 0,0-1 0,1 1 0,-1 0 0,0-1 0,0 1 0,1-1 0,-1 1 0,1-1 0,-1 1 0,1-1 0,-1 1 0,1 0 0,25 6 71,-13-6-157,0 0-1,0-1 1,1-1 0,-1 0-1,16-4 1,-26 5 79,0-1 0,-1 1 0,1-1-1,0 0 1,-1 0 0,1-1 0,-1 1 0,1 0 0,-1-1 0,0 0 0,0 1 0,1-1 0,-1 0 0,0 0-1,-1 0 1,1 0 0,0-1 0,-1 1 0,1 0 0,-1-1 0,1 1 0,-1-1 0,0 0 0,0 1 0,-1-1-1,1 0 1,0 1 0,-1-1 0,0 0 0,1 0 0,-1-3 0,-1 5 14,1 0 0,0 1 0,-1-1 0,1 0 0,-1 0 0,1 0 0,-1 1 0,1-1 0,-1 0 0,1 1 0,-1-1 0,0 1 0,1-1 0,-1 1 0,0-1 0,0 1 0,1-1 0,-1 1 0,0 0 0,0-1 0,0 1 0,0 0 0,1 0 0,-1-1 0,0 1 0,0 0 0,0 0 0,0 0 0,0 0 0,0 0 0,1 0 0,-1 1 0,0-1 0,0 0 0,-2 1 0,0-1 0,0 0 0,0 1 0,0 0-1,-1 0 1,1 0 0,0 0 0,0 0-1,0 0 1,-4 4 0,0 1 80,1 0 1,-1 1 0,2 0-1,-1 0 1,1 1-1,0-1 1,1 1-1,0 0 1,0 0 0,0 1-1,1-1 1,1 1-1,-1 0 1,1 0 0,1 0-1,0 0 1,0 0-1,1 0 1,0 0 0,0 0-1,1 0 1,0 0-1,1 0 1,0 0 0,0 0-1,1-1 1,0 1-1,5 7 1,-5-9-41,1 0 0,-1 0 0,-1 0 0,1 0 0,-1 0 0,0 0 0,-1 1 0,0-1 0,1 11 1,-3-14 39,1-1 0,0 0 1,-1 0-1,0 0 0,1 0 1,-1 0-1,-1 0 0,1 0 1,0 0-1,-1 0 0,1-1 1,-1 1-1,0 0 0,0-1 1,0 0-1,0 1 0,0-1 1,-1 0-1,1 0 1,-1 0-1,1 0 0,-1-1 1,0 1-1,-5 2 0,-3 0 103,0 0 0,-1 0-1,1-1 1,-1-1-1,0 0 1,-20 1 0,27-3-165,0 0 1,0 0-1,0-1 1,0 0-1,0 0 1,0 0-1,0 0 1,-6-4 0,9 5-36,0-1 0,0 0 0,1-1 1,-1 1-1,0 0 0,1 0 0,-1-1 1,1 1-1,0-1 0,-1 1 0,1-1 1,0 0-1,0 1 0,0-1 0,0 0 1,0 0-1,1 0 0,-1 1 0,0-1 1,0-4-1,1 5-114,0-1 1,0 1-1,1 0 0,-1-1 1,0 1-1,0 0 1,1 0-1,-1-1 1,1 1-1,-1 0 0,1 0 1,0 0-1,-1 0 1,1 0-1,0 0 0,0 0 1,0 0-1,0 0 1,0 0-1,0 0 1,0 0-1,0 1 0,0-1 1,0 0-1,0 1 1,0-1-1,1 1 0,-1-1 1,0 1-1,3-1 1,48-10-4604,-36 8 2358,12-4-2275,-2 1-2061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4.518"/>
    </inkml:context>
    <inkml:brush xml:id="br0">
      <inkml:brushProperty name="width" value="0.025" units="cm"/>
      <inkml:brushProperty name="height" value="0.025" units="cm"/>
    </inkml:brush>
  </inkml:definitions>
  <inkml:trace contextRef="#ctx0" brushRef="#br0">0 0 14862,'0'0'9673,"6"51"-8263,-6-30-514,-6 1-543,6 0-257,0-3-64,0-3-32,0-2-352,0-8-1090,6-4-1056,8-2-1122,-5-8-3522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4.847"/>
    </inkml:context>
    <inkml:brush xml:id="br0">
      <inkml:brushProperty name="width" value="0.025" units="cm"/>
      <inkml:brushProperty name="height" value="0.025" units="cm"/>
    </inkml:brush>
  </inkml:definitions>
  <inkml:trace contextRef="#ctx0" brushRef="#br0">1 0 17809,'0'0'5082,"0"8"-4073,0-6-950,0 0 1,-1 0 0,1 0-1,0 0 1,1 0-1,-1 0 1,0 1-1,1-1 1,-1 0-1,1 0 1,-1 0-1,1-1 1,1 3-1,-1-2-18,1-1-1,0 0 1,-1 0-1,1 0 1,0 0-1,0 0 0,-1 0 1,1 0-1,0-1 1,0 1-1,0-1 1,0 1-1,0-1 0,0 0 1,0 0-1,0 1 1,0-2-1,4 1 0,-6 0-39,9 1-29,-1-1 1,0 0 0,1 0 0,-1-1 0,1 0 0,-1 0 0,0-1 0,0 0 0,0 0 0,0-1 0,0 0 0,0-1 0,13-8-1,-18 9 12,-25 47-113,2 1-1,2 1 0,2 0 0,2 1 0,-14 90 0,27-133-1460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5.237"/>
    </inkml:context>
    <inkml:brush xml:id="br0">
      <inkml:brushProperty name="width" value="0.025" units="cm"/>
      <inkml:brushProperty name="height" value="0.025" units="cm"/>
    </inkml:brush>
  </inkml:definitions>
  <inkml:trace contextRef="#ctx0" brushRef="#br0">0 234 13100,'0'0'9321,"54"-9"-8168,-25 6-640,4 0-449,7-1-32,-1 2-1121,0-5-1858,1-1-3555,-1-5 833</inkml:trace>
  <inkml:trace contextRef="#ctx0" brushRef="#br0" timeOffset="1">457 1 16111,'0'0'8275,"13"6"-8051,-8-3-211,1 1-2,0 0 1,1 0 0,0-1-1,-1-1 1,1 1 0,0-1-1,0 0 1,0 0 0,1-1-1,-1 0 1,0 0 0,0-1-1,14-1 1,0-4-11,-16 4-6,-1-1 1,1 1 0,0 0 0,0 0 0,-1 1-1,1-1 1,0 1 0,6 1 0,-12 29 345,-5-11-19,0 0-1,-2 0 1,-13 24-1,-13 32 801,-2 47-2772,34-119-185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2.808"/>
    </inkml:context>
    <inkml:brush xml:id="br0">
      <inkml:brushProperty name="width" value="0.025" units="cm"/>
      <inkml:brushProperty name="height" value="0.025" units="cm"/>
    </inkml:brush>
  </inkml:definitions>
  <inkml:trace contextRef="#ctx0" brushRef="#br0">7348 1 9097,'0'0'3267,"-7"0"-3246,-16 2 254,1 1 0,0 1 0,0 0 0,0 2 0,1 1 0,-22 9 0,-46 14 624,-225 42-14,-57 15-67,-543 226-784,831-283-31,-949 408 158,769-319-172,-758 343-336,118-31 514,16 33-110,679-346-32,6 9 0,-312 258 0,407-295 324,-150 118 1619,316-297-10398,-29 52 3994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5.582"/>
    </inkml:context>
    <inkml:brush xml:id="br0">
      <inkml:brushProperty name="width" value="0.025" units="cm"/>
      <inkml:brushProperty name="height" value="0.025" units="cm"/>
    </inkml:brush>
  </inkml:definitions>
  <inkml:trace contextRef="#ctx0" brushRef="#br0">0 74 13677,'0'0'6502,"61"0"-5221,-29-1-384,7-1-577,2 0-223,6 0-97,1 0-577,0-2-928,2-3-4165,-5 1-5316</inkml:trace>
  <inkml:trace contextRef="#ctx0" brushRef="#br0" timeOffset="1">584 1 15150,'0'0'9513,"54"1"-8648,-21-1-384,1 0-353,0 1-96,0 1 0,-9 0-64,-5 2-1057,-4 1-481,-11 2-800,-5-2-1570,0 0-3523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5.928"/>
    </inkml:context>
    <inkml:brush xml:id="br0">
      <inkml:brushProperty name="width" value="0.025" units="cm"/>
      <inkml:brushProperty name="height" value="0.025" units="cm"/>
    </inkml:brush>
  </inkml:definitions>
  <inkml:trace contextRef="#ctx0" brushRef="#br0">1 2 10570,'0'0'11787,"78"13"-10281,-42-13-385,3 0-737,0 0-256,-1 0-96,-4-2-416,-9-1-1922,0-2-2211,-7 0-9031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6.798"/>
    </inkml:context>
    <inkml:brush xml:id="br0">
      <inkml:brushProperty name="width" value="0.025" units="cm"/>
      <inkml:brushProperty name="height" value="0.025" units="cm"/>
    </inkml:brush>
  </inkml:definitions>
  <inkml:trace contextRef="#ctx0" brushRef="#br0">1 419 17681,'0'0'3811,"11"-8"-2946,18-16-117,157-133 1115,-163 135-1562,-2-1 1,0-1 0,-1-1-1,-2-1 1,30-54-1,-37 52 86,-12 26-298,-4 6-53,-24 46-179,15-19-323,2 1 1,1 0 0,2 0 0,1 1 0,1 0-1,-3 54 1,10-85 317,0 0-1,0 1 0,0-1 0,0 0 0,0 0 1,1 0-1,-1 1 0,1-1 0,-1 0 1,1 0-1,0 0 0,0 0 0,0 0 1,0 0-1,0 0 0,0 0 0,1-1 1,2 4-1,-2-4-325,0 1 0,-1-2 0,1 1 1,0 0-1,0 0 0,0 0 0,0-1 0,-1 1 1,1-1-1,0 0 0,0 1 0,0-1 0,3 0 1,12 0-5693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7.115"/>
    </inkml:context>
    <inkml:brush xml:id="br0">
      <inkml:brushProperty name="width" value="0.025" units="cm"/>
      <inkml:brushProperty name="height" value="0.025" units="cm"/>
    </inkml:brush>
  </inkml:definitions>
  <inkml:trace contextRef="#ctx0" brushRef="#br0">1 74 11050,'0'0'4602,"8"-9"-1623,-4 3-2557,-1 1-127,1 1 0,0-1 0,0 1 0,0-1 0,0 1 0,1 0 0,-1 1 0,1-1 0,0 1 0,0 0 0,0 0 0,1 1 0,-1 0 0,8-3 0,-8 4-127,0 0 0,1 1 0,-1-1-1,0 1 1,0 0 0,1 1 0,-1-1-1,0 1 1,1 0 0,-1 0 0,0 1-1,0-1 1,0 1 0,0 0 0,-1 1 0,6 2-1,-7-2-157,-1-1 1,1 1-1,-1-1 0,0 1 0,0 0 1,0 0-1,0 0 0,-1 0 0,1 0 1,-1 0-1,0 0 0,0 1 0,0-1 0,0 1 1,0-1-1,-1 0 0,1 1 0,-1-1 1,0 1-1,0-1 0,-1 1 0,1-1 1,-1 1-1,1-1 0,-1 0 0,-2 4 1,0 3 97,0-1 0,-1 1 0,0-1 0,0 0 0,-1-1 0,-1 1-1,-11 14 2,-56 54 739,12-14-537,59-61-314,0 1 1,0-1 0,0 0 0,1 1-1,-1-1 1,1 1 0,0-1-1,0 1 1,0 0 0,0-1-1,0 1 1,1 0 0,-1 3 0,1-5-1,0 0 0,0 0 1,0 0-1,1 0 1,-1 0-1,0 0 0,1 0 1,-1-1-1,1 1 1,-1 0-1,1 0 0,-1 0 1,1 0-1,0-1 1,-1 1-1,1 0 1,0-1-1,-1 1 0,1 0 1,0-1-1,0 1 1,0-1-1,0 1 0,0-1 1,0 1-1,0-1 1,-1 0-1,1 0 0,0 1 1,0-1-1,0 0 1,0 0-1,0 0 0,0 0 1,0 0-1,2 0 1,17 0-634,1 0 1,32-5 0,-35 2-1012,0-1 0,-1 0 0,20-9 0,5-5-4556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7.615"/>
    </inkml:context>
    <inkml:brush xml:id="br0">
      <inkml:brushProperty name="width" value="0.025" units="cm"/>
      <inkml:brushProperty name="height" value="0.025" units="cm"/>
    </inkml:brush>
  </inkml:definitions>
  <inkml:trace contextRef="#ctx0" brushRef="#br0">0 274 9641,'0'0'11926,"12"6"-10490,-7-3-1290,-1-1-77,0 0 0,-1 0 1,1 0-1,0-1 0,0 0 1,0 1-1,0-1 0,0 0 1,1-1-1,-1 1 0,0-1 1,0 0-1,1 0 0,-1 0 1,0-1-1,0 1 0,0-1 1,0 0-1,0 0 0,1-1 1,-2 1-1,6-3 0,13-9 101,0-1-1,0 0 0,-1-2 0,-1 0 0,21-23 0,-30 27-28,-1 0-1,0-1 0,-1 0 1,0 0-1,-1-1 0,-1 0 1,0-1-1,0 1 0,6-26 1,-13 40-142,0-1 1,1 1 0,-1 0-1,0-1 1,0 1 0,1 0-1,-1-1 1,0 1 0,0 0-1,0-1 1,1 1 0,-1 0-1,0-1 1,0 1 0,0-1-1,0 1 1,0 0 0,0-1-1,0 1 1,0-1 0,0 1-1,0 0 1,0-1 0,0 1-1,0 0 1,0-1 0,0 1-1,0-1 1,-1 1 0,1 0-1,0-1 1,0 1 0,0 0-1,-1-1 1,1 1 0,0 0-1,0-1 1,-1 1 0,1 0-1,-1-1 1,-12 16-45,-16 31 18,18-26 12,-52 103 488,57-109-432,0 0 0,2 0 0,-1 0-1,2 1 1,0 0 0,1 0 0,-1 16 0,3-30-110,1-1 1,-1 1-1,0 0 0,1 0 1,-1 0-1,0 0 0,1 0 1,-1 0-1,1-1 0,-1 1 1,1 0-1,-1 0 0,1-1 1,0 1-1,-1 0 0,1-1 1,0 1-1,0-1 0,-1 1 1,1-1-1,0 1 0,0-1 1,0 1-1,0-1 0,-1 0 1,1 0-1,0 1 0,0-1 1,0 0-1,0 0 0,0 0 1,1 0-1,18 0-3979,-4-4-3918,-3-4-5167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7.958"/>
    </inkml:context>
    <inkml:brush xml:id="br0">
      <inkml:brushProperty name="width" value="0.025" units="cm"/>
      <inkml:brushProperty name="height" value="0.025" units="cm"/>
    </inkml:brush>
  </inkml:definitions>
  <inkml:trace contextRef="#ctx0" brushRef="#br0">29 1 2274,'0'0'19411,"-23"60"-16625,18-44-960,5-2-961,0-1-353,0-5-384,9 0-64,-2-2-160,5-5-1185,3-1-1858,-6 0-1537,0-7-5062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8.297"/>
    </inkml:context>
    <inkml:brush xml:id="br0">
      <inkml:brushProperty name="width" value="0.025" units="cm"/>
      <inkml:brushProperty name="height" value="0.025" units="cm"/>
    </inkml:brush>
  </inkml:definitions>
  <inkml:trace contextRef="#ctx0" brushRef="#br0">129 1 9033,'0'0'16298,"-10"8"-15738,8-6-519,-12 9 382,0 1-1,-19 22 0,30-31-399,0 0 0,1 0 0,-1 0 0,1 0 1,0 1-1,0-1 0,0 1 0,0-1 0,1 1 0,-1-1 0,1 1 0,0 0 0,0 0 0,0 0 0,1 0 0,-1 0 0,1 0 0,0 0 0,0 0 0,0 0 0,2 6 0,1-7-75,0 0 1,1-1-1,-1 1 0,1-1 1,-1 0-1,1 1 0,0-2 0,0 1 1,0 0-1,0-1 0,0 0 0,7 2 1,8 3-441,-13-3 405,1 0 0,0 0 0,-1 1 0,0 0 0,0 0 0,0 0 0,0 1 0,-1 0 0,6 7 0,-10-11 120,1 1 0,-1 0-1,0 0 1,0 0-1,0 0 1,0 0 0,0 0-1,0 0 1,-1 1 0,1-1-1,-1 0 1,1 0 0,-1 1-1,0-1 1,0 0 0,0 1-1,0-1 1,0 0-1,-1 0 1,1 1 0,-1-1-1,1 0 1,-1 0 0,0 0-1,0 0 1,0 0 0,0 0-1,0 0 1,0 0 0,-1 0-1,1 0 1,-1 0-1,1-1 1,-3 2 0,-5 7 242,0-1 1,-1-1-1,-21 15 1,26-20-268,1-1 0,-1 1 0,1-1 0,-1 0 0,0 0 0,0 0 0,0-1 0,0 0 0,0 0 0,-1 0 0,1 0 0,-9-1 0,13 0-151,0-1 0,0 1 0,-1 0 0,1-1 0,0 1 0,0-1 0,1 0 0,-1 1 0,0-1 0,0 0-1,0 1 1,0-1 0,1 0 0,-1 0 0,0 0 0,1 0 0,-1 0 0,0 0 0,1 0 0,-1 0 0,1 0 0,-1-2 0,-6-26-5004,7 28 4979,-3-34-8069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8.691"/>
    </inkml:context>
    <inkml:brush xml:id="br0">
      <inkml:brushProperty name="width" value="0.025" units="cm"/>
      <inkml:brushProperty name="height" value="0.025" units="cm"/>
    </inkml:brush>
  </inkml:definitions>
  <inkml:trace contextRef="#ctx0" brushRef="#br0">1 3 10666,'0'0'13068,"59"-2"-11914,-36 2-386,-2 0-544,3 0-191,-3 7-514,1-1-1665,-8 2-1441,0-4-4421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9.051"/>
    </inkml:context>
    <inkml:brush xml:id="br0">
      <inkml:brushProperty name="width" value="0.025" units="cm"/>
      <inkml:brushProperty name="height" value="0.025" units="cm"/>
    </inkml:brush>
  </inkml:definitions>
  <inkml:trace contextRef="#ctx0" brushRef="#br0">0 227 19250,'0'0'6801,"8"-2"-5338,4-1-1247,1-1-1,-1 0 1,0-1 0,0-1 0,-1 0-1,1 0 1,-1-1 0,-1-1 0,1 0-1,15-15 1,-15 12-235,0 1 0,-1-1 0,0-1 0,-1 0 0,-1 0 0,0-1 0,0 0 0,-1 0 0,8-24 0,-53 112-755,28-46 758,1 0-1,2 1 1,1-1-1,-4 58 0,9-43-3721,3 1-3918,1-25-8989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7.859"/>
    </inkml:context>
    <inkml:brush xml:id="br0">
      <inkml:brushProperty name="width" value="0.025" units="cm"/>
      <inkml:brushProperty name="height" value="0.025" units="cm"/>
    </inkml:brush>
  </inkml:definitions>
  <inkml:trace contextRef="#ctx0" brushRef="#br0">321 74 7239,'0'0'7185,"-3"-8"-4377,2 4-2589,0 0 0,-1 1-1,0-1 1,0 0 0,0 1 0,0 0-1,0-1 1,-1 1 0,0 0-1,0 0 1,1 0 0,-2 1-1,1-1 1,0 1 0,0-1 0,-1 1-1,1 0 1,-1 0 0,0 1-1,0-1 1,1 1 0,-1 0 0,0 0-1,0 0 1,0 0 0,0 1-1,-1 0 1,1 0 0,0 0-1,0 0 1,-6 1 0,1 1-198,0 0 0,0 0 0,0 1 1,1 0-1,-1 1 0,1 0 0,0 0 0,0 1 0,0 0 0,0 0 1,1 0-1,0 1 0,0 1 0,1-1 0,-12 15 0,10-11 19,0 0 1,0 1-1,1 0 0,0 0 0,1 1 0,1 0 0,0 0 0,0 0 0,1 1 0,-4 22 0,8-33-13,-1 1-1,1 0 0,0-1 0,-1 1 1,1 0-1,0 0 0,1-1 0,-1 1 1,0 0-1,1-1 0,-1 1 0,1 0 1,0-1-1,0 1 0,0-1 0,0 1 1,1-1-1,-1 1 0,1-1 0,-1 0 1,1 0-1,0 0 0,4 4 0,-1-4 91,0 1 0,0-1-1,0 0 1,0-1-1,1 1 1,-1-1-1,1 0 1,-1-1-1,1 1 1,0-1-1,6-1 1,2 1 52,-1-1 1,0-1-1,1-1 1,-1 1-1,0-2 0,0 0 1,0 0-1,-1-2 1,0 1-1,0-1 1,0-1-1,0 0 0,-1-1 1,-1 0-1,1-1 1,-1 0-1,-1-1 1,14-15-1,-21 21-255,0 1 0,0-1 0,0 0 1,0 0-1,-1 0 0,0 0 0,1 0 0,-1 0 0,-1 0 0,1 0 1,-1-1-1,1 1 0,-1 0 0,-1-5 0,1 4-753,-1-1 0,0 1 0,-1 0 0,1 1 0,-1-1 0,0 0 0,0 0 0,0 1 0,0-1 0,-7-7 0,-10-15-6506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3.233"/>
    </inkml:context>
    <inkml:brush xml:id="br0">
      <inkml:brushProperty name="width" value="0.025" units="cm"/>
      <inkml:brushProperty name="height" value="0.025" units="cm"/>
    </inkml:brush>
  </inkml:definitions>
  <inkml:trace contextRef="#ctx0" brushRef="#br0">411 1 11659,'0'0'2242,"-8"1"-1180,3 0-1002,1 1-1,-1-1 1,1 1-1,-1 0 1,1 0-1,-1 1 1,1-1-1,0 1 1,0 0-1,0 0 1,1 1-1,-1-1 1,1 1-1,0-1 1,0 1-1,0 0 1,0 0-1,1 0 1,-1 1-1,-1 5 1,-58 110 653,6 4-1,-48 153 1,104-276-711,-25 65 107,8-24-53,2 0 0,2 1 1,2 1-1,-9 62 0,20-103-48,0-1-1,0 0 0,0 1 1,0-1-1,0 1 1,0-1-1,1 0 1,-1 1-1,1-1 0,-1 1 1,1-1-1,0 0 1,0 0-1,0 0 1,0 1-1,1-1 1,-1 0-1,1 0 0,-1-1 1,1 1-1,-1 0 1,1 0-1,0-1 1,0 1-1,0-1 0,0 1 1,0-1-1,0 0 1,0 0-1,1 0 1,-1 0-1,0 0 0,0-1 1,1 1-1,-1-1 1,1 1-1,-1-1 1,0 0-1,1 0 1,-1 0-1,1 0 0,2-1 1,11 0 98,1-1-1,0-1 1,-1 0 0,32-11 0,74-35 143,174-95 1,-275 134-258,222-134-3937,-131 66-1911</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8.207"/>
    </inkml:context>
    <inkml:brush xml:id="br0">
      <inkml:brushProperty name="width" value="0.025" units="cm"/>
      <inkml:brushProperty name="height" value="0.025" units="cm"/>
    </inkml:brush>
  </inkml:definitions>
  <inkml:trace contextRef="#ctx0" brushRef="#br0">1 0 17424,'0'0'5061,"41"58"-2851,-13-27-768,6 8-449,4 3-609,-3 5-352,3 0 32,-2 4-32,1-3-32,-3-1 0,2 0-801,-4-3-1088,2-5-1250,-4-9-2178,-7-11-6503</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8.828"/>
    </inkml:context>
    <inkml:brush xml:id="br0">
      <inkml:brushProperty name="width" value="0.025" units="cm"/>
      <inkml:brushProperty name="height" value="0.025" units="cm"/>
    </inkml:brush>
  </inkml:definitions>
  <inkml:trace contextRef="#ctx0" brushRef="#br0">0 0 9289,'0'0'12331,"0"63"-12266,0-30-33,0 3 0,6-5-32,-4 2 0,3-3-353,0-2-640,-3-5-800,-2-3-1667,0-5-1248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9.159"/>
    </inkml:context>
    <inkml:brush xml:id="br0">
      <inkml:brushProperty name="width" value="0.025" units="cm"/>
      <inkml:brushProperty name="height" value="0.025" units="cm"/>
    </inkml:brush>
  </inkml:definitions>
  <inkml:trace contextRef="#ctx0" brushRef="#br0">1 56 13389,'0'0'2882,"50"0"-736,-22-3-448,6-3-833,9 2-577,-4-1-224,-5 1-160,0-1-993,-5 1-512,-10-1-1282,-8-4-1153,-5-2-608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9.489"/>
    </inkml:context>
    <inkml:brush xml:id="br0">
      <inkml:brushProperty name="width" value="0.025" units="cm"/>
      <inkml:brushProperty name="height" value="0.025" units="cm"/>
    </inkml:brush>
  </inkml:definitions>
  <inkml:trace contextRef="#ctx0" brushRef="#br0">1 47 12043,'0'0'5638,"62"-22"-4069,-31 14-288,4 4-384,1-1-705,3 1-160,-1 1 1,-2 3-866,-2 0-1634,-8 0-3650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0.267"/>
    </inkml:context>
    <inkml:brush xml:id="br0">
      <inkml:brushProperty name="width" value="0.025" units="cm"/>
      <inkml:brushProperty name="height" value="0.025" units="cm"/>
    </inkml:brush>
  </inkml:definitions>
  <inkml:trace contextRef="#ctx0" brushRef="#br0">10 0 8904,'0'0'12289,"-2"10"-12038,0-1-174,1-3-32,-1-1-1,1 0 1,1 1-1,-1-1 0,1 1 1,0-1-1,1 8 1,-1-12-23,1 1 1,-1-1-1,1 1 1,0 0-1,-1-1 1,1 1-1,0-1 1,0 0-1,0 1 1,0-1-1,0 0 1,0 1-1,1-1 1,-1 0-1,0 0 1,0 0-1,1 0 1,-1 0 0,1-1-1,-1 1 1,1 0-1,-1-1 1,1 1-1,0-1 1,-1 1-1,1-1 1,0 0-1,-1 1 1,1-1-1,0 0 1,2-1-1,105-2 961,-108 3-977,0 0 1,0 0-1,0 0 1,0 0-1,-1 1 1,1-1-1,0 0 1,0 0-1,0 1 1,-1-1-1,1 0 1,0 1-1,0-1 1,-1 1-1,1-1 1,0 1-1,-1-1 1,1 1-1,0-1 1,-1 1-1,1 0 1,-1-1-1,1 1 1,-1 0-1,0-1 1,1 1-1,-1 0 1,1 0-1,-1 0 1,0-1 0,0 2-1,3 33 286,-4-33-288,1 0 1,0 1-1,0-1 1,0 0-1,0 0 1,0 1-1,0-1 1,0 0-1,1 0 1,-1 0-1,1 1 1,0-1-1,0 0 1,-1 0-1,1 0 1,3 3-1,-3-4-149,0-1 0,0 0-1,0 1 1,0-1 0,1 0 0,-1 0-1,0 0 1,0 1 0,0-1-1,0-1 1,1 1 0,-1 0 0,0 0-1,0 0 1,0-1 0,0 1 0,0 0-1,0-1 1,0 1 0,0-1 0,1 1-1,-2-1 1,1 0 0,0 1-1,0-1 1,0 0 0,0 0 0,0 0-1,0 1 1,-1-1 0,2-2 0,24-33-5950,-22 30 4245,15-26-7311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0.659"/>
    </inkml:context>
    <inkml:brush xml:id="br0">
      <inkml:brushProperty name="width" value="0.025" units="cm"/>
      <inkml:brushProperty name="height" value="0.025" units="cm"/>
    </inkml:brush>
  </inkml:definitions>
  <inkml:trace contextRef="#ctx0" brushRef="#br0">113 1 14286,'0'0'3315,"-7"10"-2264,-1 3-541,1 2 1,0-1-1,1 1 0,1 0 0,0 0 0,1 1 0,0-1 0,-1 23 0,2 2-140,1 0 0,5 46 0,-2-70-257,1 1 0,1-2 1,0 1-1,2 0 1,-1-1-1,2 1 1,0-1-1,10 17 0,-29-90 1121,-72-111-1880,119 177 283,-19-4 71,0 0 0,-1-1 0,2 0 0,26 1 0,27-6-6411,-43-2 1279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0.987"/>
    </inkml:context>
    <inkml:brush xml:id="br0">
      <inkml:brushProperty name="width" value="0.025" units="cm"/>
      <inkml:brushProperty name="height" value="0.025" units="cm"/>
    </inkml:brush>
  </inkml:definitions>
  <inkml:trace contextRef="#ctx0" brushRef="#br0">17 1 9769,'0'0'9663,"0"11"-8590,-5 43 333,-3 32 267,4 125-1,14-170-2048,1-23-1851,6-8-3770,-9-9-730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1.800"/>
    </inkml:context>
    <inkml:brush xml:id="br0">
      <inkml:brushProperty name="width" value="0.025" units="cm"/>
      <inkml:brushProperty name="height" value="0.025" units="cm"/>
    </inkml:brush>
  </inkml:definitions>
  <inkml:trace contextRef="#ctx0" brushRef="#br0">68 229 18417,'0'0'1234,"-8"7"122,2-3-1251,2-2 44,0 1 0,0 0 1,1 0-1,-1 0 0,1 0 1,-1 1-1,1-1 0,0 1 0,0 0 1,1 0-1,-1 0 0,1 0 0,0 0 1,0 0-1,0 1 0,1-1 1,-1 1-1,1-1 0,-1 7 0,2-8-140,1-1-1,-1 1 1,0 0 0,1 0-1,0 0 1,-1 0-1,1-1 1,0 1-1,0 0 1,1-1-1,-1 1 1,1-1-1,-1 1 1,1-1-1,0 0 1,-1 0-1,1 0 1,1 0-1,-1 0 1,0 0-1,0 0 1,1-1-1,-1 1 1,1-1-1,-1 1 1,1-1-1,-1 0 1,1 0 0,0 0-1,0-1 1,-1 1-1,1-1 1,0 1-1,0-1 1,0 0-1,0 0 1,0 0-1,0-1 1,-1 1-1,1-1 1,0 1-1,0-1 1,-1 0-1,1 0 1,0 0-1,3-3 1,-1 2-5,0-1 0,0-1-1,-1 1 1,1-1 0,-1 1 0,0-1 0,0-1 0,0 1-1,-1 0 1,0-1 0,0 0 0,0 0 0,4-9 0,-3 6-22,-1-1-1,1 1 1,-2-1 0,1 0 0,-1 0 0,-1-1 0,2-14 0,-4 24 1,0 0-1,0 1 1,0-1-1,0 0 1,0 1 0,0-1-1,0 1 1,0-1-1,1 1 1,-1-1-1,0 1 1,0 0 0,1-1-1,-1 1 1,0 0-1,1 0 1,-1 0 0,0 1-1,-2 2 11,1 1 0,0-1 0,0 1-1,1-1 1,-1 1 0,1 0 0,0 0 0,1 0-1,-1 0 1,1 8 0,0-11 5,0-1 0,0 1 1,0 0-1,0-1 0,1 1 0,-1 0 0,0-1 0,1 1 0,0-1 1,-1 1-1,1-1 0,0 1 0,0-1 0,0 1 0,0-1 0,0 0 0,0 1 1,0-1-1,0 0 0,0 0 0,1 0 0,-1 0 0,1 0 0,-1 0 1,0 0-1,1 0 0,0-1 0,-1 1 0,1 0 0,-1-1 0,1 0 1,0 1-1,-1-1 0,3 0 0,0 1-70,1-1 0,-1 0 0,0 0 0,1-1 0,-1 1-1,1-1 1,-1 0 0,0 0 0,0-1 0,1 1 0,-1-1 0,0 0 0,0 0 0,-1 0 0,1-1 0,5-3 0,-3 0 18,0 0 0,-1 0 0,1 0 0,-1-1 0,0 0 1,-1 0-1,1 0 0,2-9 0,4-12 55,-1-1-1,-1 1 0,8-54 1,-10 2 212,-32 139 1367,13-20-784,-13 76-1,23-104-767,1 1 1,0 0-1,1-1 1,0 1-1,1 0 1,0-1-1,1 1 1,0 0-1,1-1 1,0 0-1,7 15 1,-10-25-20,0 1 0,1-1 1,-1 1-1,1-1 0,0 0 0,0 1 1,-1-1-1,1 0 0,0 0 0,0 1 0,0-1 1,0 0-1,0 0 0,1 0 0,-1 0 1,0 0-1,0 0 0,1-1 0,-1 1 1,2 0-1,-2-1 36,-1-1 1,1 1 0,0-1-1,0 1 1,-1-1-1,1 1 1,-1-1-1,1 0 1,0 1 0,-1-1-1,1 0 1,-1 1-1,1-1 1,-1 0-1,0 0 1,1 0 0,-1 1-1,0-1 1,1 0-1,-1 0 1,0 0-1,0 0 1,0-1 0,5-63 1138,-5 59-1156,-3-55 47,3 57-92,-1 0 0,1 0 0,-1 0 0,0 1 0,0-1 0,-1 0 0,1 0 0,-1 1 0,0-1 0,0 1 0,0 0 0,-5-7 0,7 10 7,0 0 1,0 0-1,0 0 1,0 0-1,-1 0 0,1 0 1,0 0-1,0 0 0,0 0 1,0-1-1,0 1 0,0 0 1,-1 0-1,1 0 1,0 0-1,0 0 0,0 0 1,0 0-1,0 0 0,-1 0 1,1 0-1,0 0 0,0 0 1,0 0-1,0 0 1,0 0-1,-1 0 0,1 0 1,0 0-1,0 0 0,0 0 1,0 1-1,0-1 0,-1 0 1,1 0-1,0 0 1,0 0-1,0 0 0,0 0 1,0 0-1,0 0 0,0 0 1,0 1-1,-1-1 0,1 0 1,0 0-1,0 0 1,0 0-1,0 0 0,0 1 1,0-1-1,0 0 0,0 0 1,-2 14-231,3 17 66,1-27 174,0 0 1,1-1-1,-1 1 1,0 0-1,1-1 0,0 1 1,0-1-1,0 0 1,0 0-1,1 0 0,-1-1 1,1 1-1,0-1 1,-1 0-1,1 0 0,0 0 1,0 0-1,0-1 1,1 1-1,6 0 0,-1 1 23,0-1-1,0-1 0,0 0 1,1 0-1,-1-1 0,0 0 0,21-3 1,-28 2 13,0-1 1,1 1-1,-1-1 1,0 1-1,0-1 1,0 0-1,0 0 1,0-1-1,0 1 1,0 0-1,-1-1 0,1 0 1,-1 1-1,0-1 1,0 0-1,0 0 1,0-1-1,0 1 1,-1 0-1,0 0 1,1-1-1,-1 1 1,1-7-1,-22 38 498,18-22-476,-1 0 0,1 0 0,0 1 0,0-1 1,1 0-1,0 1 0,0 0 0,0-1 0,1 1 0,0 0 0,1-1 0,-1 1 0,1-1 0,3 11 1,-3-14-114,0 0 0,0 0 0,0-1 0,1 1 1,-1 0-1,1-1 0,0 1 0,0-1 0,-1 0 1,2 1-1,-1-1 0,0 0 0,0 0 0,1-1 1,-1 1-1,1 0 0,-1-1 0,1 1 0,0-1 1,0 0-1,0 0 0,-1 0 0,1 0 1,0-1-1,0 1 0,0-1 0,0 0 0,0 0 1,0 0-1,0 0 0,0 0 0,0-1 0,0 1 1,5-2-1,-6 1-295,0 0 0,0 0 0,0 0 0,0 0 0,0 0 1,-1-1-1,1 1 0,0-1 0,-1 1 0,1-1 0,-1 1 0,1-1 0,-1 0 1,0 0-1,1 0 0,-1 0 0,0 0 0,0 0 0,-1 0 0,1 0 0,0 0 1,-1 0-1,1-1 0,-1 1 0,0-3 0,6-25-5533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2.162"/>
    </inkml:context>
    <inkml:brush xml:id="br0">
      <inkml:brushProperty name="width" value="0.025" units="cm"/>
      <inkml:brushProperty name="height" value="0.025" units="cm"/>
    </inkml:brush>
  </inkml:definitions>
  <inkml:trace contextRef="#ctx0" brushRef="#br0">1 1 13581,'0'0'11178,"28"53"-11242,-4-44-1697,2 0-2051,-1-3-2818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2.508"/>
    </inkml:context>
    <inkml:brush xml:id="br0">
      <inkml:brushProperty name="width" value="0.025" units="cm"/>
      <inkml:brushProperty name="height" value="0.025" units="cm"/>
    </inkml:brush>
  </inkml:definitions>
  <inkml:trace contextRef="#ctx0" brushRef="#br0">68 1 9577,'0'0'10410,"-8"8"-7645,5-5-2459,-5 5 620,0 1 0,0-1-1,1 2 1,-11 18 0,17-27-895,0 0 0,0 1 0,0-1 1,0 1-1,1-1 0,-1 1 0,1 0 0,-1-1 0,1 1 0,0 0 0,-1-1 0,1 1 0,0 0 0,0-1 1,0 1-1,0 0 0,0-1 0,1 1 0,-1 0 0,0-1 0,1 1 0,0 0 0,-1-1 0,1 1 0,0-1 1,-1 1-1,1-1 0,0 1 0,0-1 0,0 0 0,1 0 0,-1 1 0,0-1 0,0 0 0,1 0 1,-1 0-1,0 0 0,1 0 0,-1 0 0,1-1 0,-1 1 0,1 0 0,0-1 0,-1 1 0,1-1 0,0 0 1,1 1-1,12 1-336,-1 0 0,1 0 1,0-1-1,-1-1 0,1-1 1,0 0-1,-1-1 0,1 0 1,18-6-1,26-3 821,-58 12-349,0 0 0,0 0 0,0 0 0,0 0 0,0 0 0,-1 0 0,1 0 1,-1 0-1,1 0 0,-1 0 0,1 1 0,-1-1 0,1 0 0,-1 0 0,0 1 0,0-1 0,0 0 0,0 1 0,0-1 0,0 0 0,0 1 0,-1 1 0,5 26-914,-4-28 470,0 0-1,1 0 1,-1 0 0,0 0 0,0-1-1,1 1 1,-1 0 0,1 0 0,-1 0-1,0 0 1,1-1 0,0 1-1,-1 0 1,1 0 0,-1-1 0,1 1-1,0-1 1,-1 1 0,1 0 0,2 0-1,5 0-7692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29.850"/>
    </inkml:context>
    <inkml:brush xml:id="br0">
      <inkml:brushProperty name="width" value="0.025" units="cm"/>
      <inkml:brushProperty name="height" value="0.025" units="cm"/>
    </inkml:brush>
  </inkml:definitions>
  <inkml:trace contextRef="#ctx0" brushRef="#br0">1140 71 1954,'-10'-7'366,"-2"1"1,1 1 0,-1 0-1,1 0 1,-1 1 0,0 1-1,-1 0 1,1 1 0,0 0-1,-15 0 1,-55-12 404,53 9-675,-1 1 1,1 2-1,-1 1 0,1 1 0,-1 1 0,-31 6 0,24 0 209,1 1 1,0 1-1,0 2 0,1 2 1,1 1-1,0 1 1,1 2-1,1 2 0,-52 38 1,46-27-281,1 1 1,1 2 0,2 2 0,2 1 0,-34 47-1,61-74-27,0 0-1,1 0 0,0 0 1,1 1-1,-1 0 0,2 0 0,0 0 1,-2 18-1,2 87-5,2-72 30,1-19-28,2 0 0,0 1 0,1-1 0,11 34 0,40 96 11,-34-98-7,22 57 29,79 155 0,-102-232-14,2-1 0,1-1 0,1-1 0,2-1 0,1-2 0,1 0 0,2-2 0,37 27 0,-3-12-16,1-3-1,2-3 1,97 39 0,225 55-27,-268-101 26,2-6 0,245 15 1,257-34-15,-335-8 15,8 3 5,1533-15 28,-267-42 2,-1121 3-27,-4-33 5,36-6 2,-403 82-21,284-62 20,-320 63-22,-1-2 0,-1-1 0,0-2 0,0-1 0,-2-2 0,0-1 0,48-39 0,-69 49 48,-1-1 0,-1 0 0,0 0 0,0-1-1,-1 0 1,-1-1 0,1 0 0,-2 0-1,0-1 1,0 1 0,-1-1 0,4-18-1,-4 4 6,0 0-1,-2-1 0,-1 1 1,-1 0-1,-4-36 0,1 46-23,-2 0-1,1 0 0,-2 0 0,0 0 0,-2 1 0,1 0 0,-2 0 0,0 1 0,-1 0 0,0 0 0,-1 1 0,-19-20 1,-12-10 7,-1 2 1,-62-46-1,40 41-10,-2 3 0,-1 3 0,-2 3-1,-2 4 1,-1 2 0,-2 3-1,-114-28 1,-48 4-26,-268-26 1,-402-3-24,-6 49 9,-136 59-114,665 9 357,-287 21 726,-2-52-307,507-14-539,-328-14 126,343 23-377,-190 25 0,300-19-57,15 0-162,0-1 1,-1-2-1,0 0 1,1-2 0,-1-1-1,1-1 1,-39-7-1,10-14-2553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30.915"/>
    </inkml:context>
    <inkml:brush xml:id="br0">
      <inkml:brushProperty name="width" value="0.025" units="cm"/>
      <inkml:brushProperty name="height" value="0.025" units="cm"/>
    </inkml:brush>
  </inkml:definitions>
  <inkml:trace contextRef="#ctx0" brushRef="#br0">5088 339 833,'-120'-31'8942,"63"12"-8751,0-1-1,-90-49 0,102 47-201,-1 2 0,-1 3 1,-1 1-1,0 2 0,-1 3 1,-79-9-1,-304 3-869,429 17 874,-160 8-178,-269 47-1,260-27 212,-214 8 0,19-43 121,-60 1-157,336 13-133,0 4 0,1 4 0,-170 52 0,-254 123 84,348-124 486,94-39-141,-17 6 1038,-161 86-1,237-111-1287,0 2 0,0 0 0,1 0 0,1 1 0,0 1 0,0 0 0,1 0 0,1 1 0,0 1 0,1-1-1,0 1 1,1 1 0,0-1 0,-5 21 0,-4 20-325,3 1-1,-11 94 1,16-89 98,-56 435-1400,53-361 1181,11 227 0,1-337 453,1-1 0,2 0 1,0 0-1,1-1 0,2 1 0,0-1 1,2-1-1,0 1 0,1-1 0,2-1 0,0 0 1,1-1-1,1 0 0,1-1 0,1 0 1,0-1-1,1-1 0,1-1 0,1-1 1,34 22-1,10 0 115,1-3 0,2-2 0,73 23 0,216 53-5,-107-49-790,2-11 0,391 25 0,517-65-227,43-95 1660,-692 43-184,-300 27-392,1021-95 458,-11-86-805,-98-106 243,-1035 272-11,-2-3 0,150-87-1,-200 101 17,-1-2-1,-1-1 1,-1-1-1,-2-2 1,0-1-1,-2-1 1,-1-2-1,-1 0 1,22-39-1,-39 56-43,0-1-1,-1 1 0,-1-2 1,0 1-1,-1-1 0,-1 0 1,0 0-1,-2 0 0,1 0 1,-2-1-1,0 1 1,-3-31-1,-2 26 34,0 0 0,-1 0-1,-1 0 1,-1 0 0,-1 1 0,-1 0 0,-1 1 0,0 0-1,-17-22 1,-11-11 116,-3 2 0,-2 1 1,-2 3-1,-67-54 0,-218-145 169,319 237-380,-584-388 75,442 306-443,-4 6-1,-169-64 1,230 114-95,-2 4-1,0 4 1,-2 4-1,-1 5 1,0 4-1,0 5 1,-1 4-1,0 4 1,0 5 0,-126 22-1,29 11-2323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9.485"/>
    </inkml:context>
    <inkml:brush xml:id="br0">
      <inkml:brushProperty name="width" value="0.025" units="cm"/>
      <inkml:brushProperty name="height" value="0.025" units="cm"/>
    </inkml:brush>
  </inkml:definitions>
  <inkml:trace contextRef="#ctx0" brushRef="#br0">0 1 14382,'2'13'-353,"1"9"467,1 0 0,1 0 0,1-1 0,1 0 0,16 34 0,15 5 868,4-2-1,1-1 1,3-3 0,58 54 0,-19-19-553,902 858 3073,-674-658-3126,482 572 1,-609-615-424,27 34-32,-155-211 24,123 113 1,-109-124-551,0 0-4385,-61-46 239,-9-5-1479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3.125"/>
    </inkml:context>
    <inkml:brush xml:id="br0">
      <inkml:brushProperty name="width" value="0.025" units="cm"/>
      <inkml:brushProperty name="height" value="0.025" units="cm"/>
    </inkml:brush>
  </inkml:definitions>
  <inkml:trace contextRef="#ctx0" brushRef="#br0">0 569 6983,'0'0'14483,"10"-2"-12572,2-3-1623,0 0-1,0 0 1,-1-1 0,0-1-1,0 0 1,0 0 0,-1-1 0,0 0-1,11-14 1,46-43-100,62-79-1,-106 114-133,0-1 0,-2-1 0,-2-1 0,-1 0 0,20-53 1,-37 84-58,0 0 1,0 1 0,0-1 0,-1 0 0,1 1 0,-1-1 0,1 0 0,-1 0 0,0 0 0,0 0 0,0 1 0,0-1 0,0 0 0,0 0 0,-1-3 0,0 5-5,1 0 0,-1 0 0,1 0 0,-1-1 0,0 1 0,1 0 0,-1 0 0,1 0-1,-1 0 1,0 0 0,1 0 0,-1 0 0,0 1 0,1-1 0,-1 0 0,1 0 0,-1 0 0,1 1 0,-1-1 0,0 0 0,1 0 0,-1 1 0,1-1 0,-1 1 0,1-1 0,-1 0 0,1 1 0,-1 0 0,-45 43-178,13-8 179,1 2 1,3 1-1,1 2 1,2 1-1,-30 62 1,41-68 28,1 0-1,2 1 1,1 0 0,2 1 0,1-1 0,3 2-1,-3 55 1,8-72-87,0 53 196,0-72-170,0-1 0,1 1 0,-1 0 0,0-1 0,1 1 0,0-1 0,0 1 0,0 0 0,0-1 0,0 0 0,0 1 0,1-1 0,-1 0 0,1 1 0,-1-1 0,1 0 0,0 0 0,0 0 0,0-1 0,0 1 0,4 2 0,-5-3-132,0-1 0,-1 0 0,1 0 0,0 1 0,0-1 0,0 0 0,0 0 0,0 0 1,-1 0-1,1 0 0,0 0 0,0 0 0,0 0 0,0-1 0,0 1 0,-1 0 1,1 0-1,0-1 0,0 1 0,0 0 0,-1-1 0,1 1 0,0-1 0,0 1 1,-1-1-1,1 0 0,0 1 0,-1-1 0,1 1 0,-1-1 0,1 0 0,-1 0 0,1 1 1,-1-1-1,0 0 0,1 0 0,-1 0 0,0 1 0,1-1 0,-1 0 0,0 0 1,0 0-1,0 0 0,0-1 0,5-24-6023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3.609"/>
    </inkml:context>
    <inkml:brush xml:id="br0">
      <inkml:brushProperty name="width" value="0.025" units="cm"/>
      <inkml:brushProperty name="height" value="0.025" units="cm"/>
    </inkml:brush>
  </inkml:definitions>
  <inkml:trace contextRef="#ctx0" brushRef="#br0">49 56 6983,'0'0'13180,"0"4"-12993,-1 4-51,-1 0 1,1 0 0,-1 0-1,-1 0 1,1 0-1,-2-1 1,-4 11-1,4-10 50,0 0 0,0 1 0,1-1-1,0 1 1,1 0 0,0 0 0,-1 14-1,3-22-166,0 0-1,0 0 0,0 0 0,0-1 1,0 1-1,1 0 0,-1 0 1,0 0-1,1 0 0,-1 0 0,0-1 1,1 1-1,-1 0 0,1 0 1,-1-1-1,1 1 0,0 0 0,-1-1 1,1 1-1,0-1 0,-1 1 1,1-1-1,0 1 0,0-1 0,0 1 1,-1-1-1,2 1 0,33 3 559,-22-5-340,1 0-1,-1-1 0,16-5 0,-5-2-125,-1 0 0,28-16 0,-32 15-134,0 0 0,1 1 0,40-11 0,-59 20 19,-1 0 0,0 0 1,0 0-1,0 0 0,0 0 1,0 0-1,0 0 0,1 0 1,-1 0-1,0 0 1,0 0-1,0 0 0,0 0 1,0 0-1,1 0 0,-1 0 1,0 0-1,0 0 0,0 0 1,0 0-1,0 0 1,1 0-1,-1 0 0,0 0 1,0 0-1,0 0 0,0 0 1,0 0-1,0 0 0,1 0 1,-1 0-1,0 1 1,0-1-1,0 0 0,0 0 1,0 0-1,0 0 0,0 0 1,0 0-1,0 1 0,0-1 1,1 0-1,-1 0 1,0 0-1,0 0 0,0 0 1,0 1-1,0-1 0,0 0 1,0 0-1,0 0 1,0 0-1,-5 12 209,-14 14 620,17-23-670,1-2-74,1 0 0,0 0-1,-1 0 1,0 0 0,1-1 0,-1 1-1,0 0 1,1 0 0,-1 0-1,0 0 1,0-1 0,1 1-1,-1 0 1,0-1 0,0 1-1,0-1 1,0 1 0,0-1-1,0 1 1,0-1 0,0 0-1,0 1 1,0-1 0,-2 0-1,2-1-20,1 1-1,-1-1 0,0 0 0,1 0 0,-1 0 1,1 1-1,-1-1 0,1 0 0,-1 0 0,1 0 1,0 0-1,0 0 0,-1 0 0,1 0 0,0 0 1,0 0-1,0 0 0,0 0 0,0-2 0,0-6-223,0 0 0,1 1 0,0-1-1,1 0 1,2-8 0,1 7-904,-1 0 0,2 1 0,0 0 0,0 0 0,0 0 0,10-9 0,5-7-3345,-9 8-1379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3.936"/>
    </inkml:context>
    <inkml:brush xml:id="br0">
      <inkml:brushProperty name="width" value="0.025" units="cm"/>
      <inkml:brushProperty name="height" value="0.025" units="cm"/>
    </inkml:brush>
  </inkml:definitions>
  <inkml:trace contextRef="#ctx0" brushRef="#br0">1 22 13196,'0'0'7944,"50"-19"-7944,-11 19 0,-2 0-1473,8 0-3300,-6-2-8487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4.327"/>
    </inkml:context>
    <inkml:brush xml:id="br0">
      <inkml:brushProperty name="width" value="0.025" units="cm"/>
      <inkml:brushProperty name="height" value="0.025" units="cm"/>
    </inkml:brush>
  </inkml:definitions>
  <inkml:trace contextRef="#ctx0" brushRef="#br0">1 61 11082,'0'0'6214,"7"-9"-3838,-6 8-2321,2-3 193,0 0 0,0 0 0,0 1-1,1-1 1,-1 1 0,1 0 0,0 0-1,0 0 1,0 1 0,0-1 0,0 1-1,1 0 1,-1 0 0,1 1 0,-1-1-1,1 1 1,0 0 0,-1 0 0,1 0-1,5 1 1,-6-1-116,-1 1-1,0 0 1,0 0 0,1 0-1,-1 0 1,0 1-1,0-1 1,1 1-1,-1 0 1,0 0 0,0 0-1,0 1 1,0-1-1,0 0 1,0 1-1,0 0 1,-1 0 0,5 3-1,-5-1-112,0-1 1,0 1-1,-1 0 0,1-1 0,-1 1 1,0 0-1,0 0 0,0 0 0,0 0 1,-1 0-1,0 0 0,1 0 0,-1 0 1,-1 0-1,0 5 0,0-1-1,-1 0 0,-1 0 1,1-1-1,-1 1 0,0-1 0,-1 1 0,0-1 0,0 0 0,-1 0 0,0-1 0,0 1 1,0-1-1,-8 6 0,7-5-13,-1 0 0,1 1 0,0-1 0,1 1 0,0 0 0,0 1 0,0-1 0,-5 17 0,10-24-46,-1 1-1,1-1 0,0 0 1,0 0-1,0 0 0,0 0 1,0 0-1,0 0 1,0 1-1,0-1 0,0 0 1,1 0-1,-1 0 0,0 0 1,1 0-1,-1 0 1,1 0-1,-1 0 0,1 0 1,0 0-1,-1 0 0,1 0 1,0 0-1,-1-1 1,1 1-1,0 0 0,0 0 1,1 0-1,1 1-204,1 0 0,0 0 0,-1-1 0,1 0 1,0 1-1,0-1 0,0-1 0,5 2 0,10-1-1838,-1 0-1,29-3 1,-47 2 1945,50-7-6272,2-9-3481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4.671"/>
    </inkml:context>
    <inkml:brush xml:id="br0">
      <inkml:brushProperty name="width" value="0.025" units="cm"/>
      <inkml:brushProperty name="height" value="0.025" units="cm"/>
    </inkml:brush>
  </inkml:definitions>
  <inkml:trace contextRef="#ctx0" brushRef="#br0">192 39 13164,'-9'-1'2616,"0"1"-2140,0-1 1,0 1-1,0 1 0,0 0 0,0 0 1,0 1-1,0 0 0,0 1 0,-15 6 0,19-7-355,0 1-1,0 0 0,0 0 0,0 0 1,1 1-1,-1 0 0,1 0 0,0 0 1,0 0-1,1 1 0,-1-1 0,1 1 0,0 0 1,0 0-1,1 0 0,-1 1 0,1-1 1,-3 11-1,4-13-105,1 0-1,-1 0 1,0 1 0,1-1 0,0 0-1,-1 1 1,1-1 0,1 0 0,-1 1-1,0-1 1,1 0 0,0 1 0,-1-1-1,2 0 1,-1 0 0,0 0 0,0 0-1,1 0 1,0 0 0,-1 0 0,1 0-1,0 0 1,1-1 0,-1 1 0,0-1-1,4 3 1,1-1 1,-1 0 0,1 0-1,0 0 1,0-1 0,0 0-1,1-1 1,-1 0 0,1 0 0,-1 0-1,14 0 1,-13-1 13,0 0 0,0-1 0,0 0 0,0 0 0,0-1 0,0 0 0,0-1 1,0 0-1,-1 0 0,1 0 0,-1-1 0,8-3 0,-11 3 20,1 0 0,-1 0 0,-1 0 0,1-1 1,0 1-1,-1-1 0,1 0 0,-1 0 0,0 0 1,-1 0-1,1-1 0,-1 1 0,0-1 0,0 0 1,0 1-1,0-1 0,-1 0 0,0 0 0,1-10 0,0 1 56,-1-1-1,0 1 0,-3-28 1,1 37-408,0 0 1,0 0-1,0 0 1,-1 0 0,1 1-1,-5-9 1,5 11-177,-1 0-1,1 0 1,0 0 0,-1 0 0,0 1-1,1-1 1,-1 0 0,0 1 0,0-1-1,0 1 1,0-1 0,0 1 0,0 0-1,-4-1 1,0 1-4694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5.061"/>
    </inkml:context>
    <inkml:brush xml:id="br0">
      <inkml:brushProperty name="width" value="0.025" units="cm"/>
      <inkml:brushProperty name="height" value="0.025" units="cm"/>
    </inkml:brush>
  </inkml:definitions>
  <inkml:trace contextRef="#ctx0" brushRef="#br0">0 1 15535,'0'0'6182,"4"57"-5061,-4-33-385,-4-1-544,4 1-159,0-2-130,9-4-1536,6-1-1218,4-6-2626,-1-8-2595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5.385"/>
    </inkml:context>
    <inkml:brush xml:id="br0">
      <inkml:brushProperty name="width" value="0.025" units="cm"/>
      <inkml:brushProperty name="height" value="0.025" units="cm"/>
    </inkml:brush>
  </inkml:definitions>
  <inkml:trace contextRef="#ctx0" brushRef="#br0">31 31 17136,'0'0'9476,"11"-3"-9353,7-2-92,2-1 3,0 1-1,0 0 1,35-2-1,-54 8-39,0 0 0,0 0 0,-1 0 0,1 1 0,0-1 0,-1 0-1,1 0 1,-1 0 0,0 1 0,1-1 0,-1 0 0,0 0 0,0 1 0,0-1 0,1 0 0,-1 1 0,-1-1-1,1 0 1,0 1 0,0-1 0,0 0 0,-1 3 0,-5 35 55,2-23-221,-34 175 751,32-109-4269,6-82 3512,0 1 0,0-1 0,0 0 0,0 0-1,0 1 1,0-1 0,1 0 0,-1 0 0,0 0 0,0 1 0,0-1-1,0 0 1,0 0 0,-1 0 0,1 1 0,0-1 0,0 0-1,0 0 1,0 0 0,0 1 0,0-1 0,0 0 0,0 0 0,0 0-1,0 1 1,-1-1 0,1 0 0,0 0 0,0 0 0,0 0-1,0 0 1,0 1 0,-1-1 0,1 0 0,0 0 0,0 0 0,0 0-1,-1 0 1,1 0 0,0 0 0,0 0 0,0 0 0,-1 0-1,1 0 1,0 1 0,0-1 0,0 0 0,-1 0 0,1-1 0,0 1-1,-6 0-7182</inkml:trace>
  <inkml:trace contextRef="#ctx0" brushRef="#br0" timeOffset="1">0 223 5093,'0'0'17552,"68"-4"-16815,-29 4-353,1 0-255,2 0-161,7 0-1858,1 0-3683,-7 0-3012</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5.757"/>
    </inkml:context>
    <inkml:brush xml:id="br0">
      <inkml:brushProperty name="width" value="0.025" units="cm"/>
      <inkml:brushProperty name="height" value="0.025" units="cm"/>
    </inkml:brush>
  </inkml:definitions>
  <inkml:trace contextRef="#ctx0" brushRef="#br0">0 34 16528,'0'0'10281,"73"-10"-10313,-37 4-1313,-2-2-2018,5-1-3331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6.116"/>
    </inkml:context>
    <inkml:brush xml:id="br0">
      <inkml:brushProperty name="width" value="0.025" units="cm"/>
      <inkml:brushProperty name="height" value="0.025" units="cm"/>
    </inkml:brush>
  </inkml:definitions>
  <inkml:trace contextRef="#ctx0" brushRef="#br0">15 4 7719,'0'0'9770,"9"-1"-8014,9-1-873,0 2 0,0 0 1,0 1-1,0 1 0,28 6 0,-42-7-749,0 0-1,0 0 0,0 1 1,0 0-1,-1-1 0,1 1 1,0 0-1,-1 1 0,1-1 1,-1 1-1,0-1 0,0 1 1,0 0-1,3 4 0,-4-4-130,-1 0 0,0 0-1,0-1 1,0 1-1,-1 0 1,1 0 0,-1 0-1,1 0 1,-1 0-1,0 0 1,0 0-1,0 0 1,-1 0 0,1 0-1,-1 0 1,1 0-1,-1 0 1,0 0 0,0 0-1,-1-1 1,1 1-1,0 0 1,-3 2 0,-7 12 31,-2 0 0,1 0 0,-2-1 0,-1-1 0,0 0 0,-31 23 0,-30 30 21,75-67-65,0-1-1,1 1 0,-1-1 1,1 1-1,-1-1 0,1 1 1,-1-1-1,1 1 1,-1-1-1,1 1 0,-1 0 1,1-1-1,0 1 1,-1 0-1,1-1 0,0 1 1,0 0-1,-1-1 1,1 1-1,0 0 0,0 0 1,0-1-1,0 1 1,0 0-1,0 0 0,0-1 1,0 1-1,0 0 1,1-1-1,-1 1 0,0 1 1,2-1-12,-1 0 1,0-1 0,0 1-1,1 0 1,-1 0-1,0-1 1,1 1-1,-1-1 1,0 1-1,1-1 1,-1 1 0,1-1-1,-1 0 1,3 0-1,63-1-1080,-60 0 794,17-2-1687,0-1 0,34-10 0,1-4-4133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6.456"/>
    </inkml:context>
    <inkml:brush xml:id="br0">
      <inkml:brushProperty name="width" value="0.025" units="cm"/>
      <inkml:brushProperty name="height" value="0.025" units="cm"/>
    </inkml:brush>
  </inkml:definitions>
  <inkml:trace contextRef="#ctx0" brushRef="#br0">149 37 17328,'-10'0'1186,"4"0"-966,0 1 1,0-1 0,0 1-1,0 1 1,0-1 0,0 1 0,1 0-1,-1 0 1,0 0 0,1 1 0,0 0-1,-1 0 1,1 0 0,0 1-1,1-1 1,-1 1 0,1 1 0,-1-1-1,1 1 1,1-1 0,-1 1 0,-3 7-1,4-9-120,1 1 0,0 1 0,0-1 0,0 0 0,1 0 0,-1 1 0,1-1 0,0 1 0,0-1 0,1 1 0,-1-1 0,1 1 0,0 0 0,0-1 0,1 1 0,-1-1 0,1 1 0,0-1 0,1 1 0,-1-1 0,1 1 0,1 3 0,0-4-61,0 0 0,0 0 0,0-1-1,1 1 1,-1-1 0,1 0 0,-1 0 0,1 0 0,0 0 0,0-1 0,1 0 0,-1 0 0,0 0 0,1 0 0,-1 0 0,1-1 0,0 0 0,-1 0 0,1 0 0,9 0 0,-10-1-9,0 0 0,0 1 0,0-1-1,0 0 1,1-1 0,-1 1 0,0-1 0,0 0 0,0 0 0,0 0-1,0-1 1,-1 1 0,1-1 0,0 0 0,-1 0 0,1 0 0,4-4-1,-5 2-1,1 0 0,-1-1-1,0 0 1,0 1 0,0-1-1,-1 0 1,0-1 0,0 1-1,0 0 1,0 0-1,-1-1 1,1-8 0,2-5-41,-2 1 0,-1-1 1,0-20-1,-1 33-220,-1 0 0,0 1-1,0-1 1,0 0 0,0 1 0,-4-9-1,4 12-3,0 0-1,0 0 1,0 1 0,0-1-1,0 1 1,0-1-1,-1 1 1,1-1-1,0 1 1,-1 0-1,1-1 1,-1 1-1,1 0 1,-1 0-1,0 0 1,1 0-1,-1 1 1,0-1 0,-3-1-1,5 2 21,-1 0 0,1 0 0,0 0 0,-1 0 0,1 0 0,0 0 0,-1 0 1,1 0-1,0 0 0,-1 0 0,1 0 0,0 0 0,-1 1 0,1-1 0,0 0 0,-1 0 0,1 0 0,0 0 0,-1 0 0,1 1 0,0-1 0,0 0 0,-1 0 0,1 1 1,0-1-1,0 0 0,-1 0 0,1 1 0,0-1 0,0 0 0,0 1 0,-1-1 0,1 0 0,0 1 0,0-1 0,0 0 0,0 1 0,0-1 0,0 0 0,0 1 1,0-1-1,0 0 0,0 1 0,0-1 0,0 0 0,0 1 0,0-1 0,0 0 0,0 1 0,0-1 0,1 1 0,-1 1-145,0 12-6925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9.925"/>
    </inkml:context>
    <inkml:brush xml:id="br0">
      <inkml:brushProperty name="width" value="0.025" units="cm"/>
      <inkml:brushProperty name="height" value="0.025" units="cm"/>
    </inkml:brush>
  </inkml:definitions>
  <inkml:trace contextRef="#ctx0" brushRef="#br0">478 4735 8840,'-358'111'1870,"271"-84"1305,86-26-3035,0-1-1,0 1 0,0-1 1,0 1-1,0-1 0,0 0 1,-1 1-1,1-1 0,0 0 1,0 0-1,0 0 1,-1 0-1,1 0 0,0 0 1,0 0-1,0-1 0,-1 1 1,1 0-1,0-1 0,0 1 1,0 0-1,0-1 1,-2-1-1,2 1-105,1 0-1,-1 0 1,1 0 0,-1 0 0,1-1 0,0 1-1,0 0 1,-1 0 0,1 0 0,0 0-1,0-1 1,0 1 0,0 0 0,1 0 0,-1 0-1,0-1 1,0 1 0,1 0 0,0-1-1,3-10-61,1 0 0,0 1 0,10-15 0,303-430 1475,-71 111-188,465-813 1288,12-17-2435,-122 319-911,-184 302-4173,-234 312-372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6.786"/>
    </inkml:context>
    <inkml:brush xml:id="br0">
      <inkml:brushProperty name="width" value="0.025" units="cm"/>
      <inkml:brushProperty name="height" value="0.025" units="cm"/>
    </inkml:brush>
  </inkml:definitions>
  <inkml:trace contextRef="#ctx0" brushRef="#br0">31 1 15471,'0'0'10249,"-19"58"-10024,10-31-33,7 5-128,2 0-64,0-2-160,5 0-1154,8-4-1440,3-5-1346,2-5-1025,3-10-3171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7.270"/>
    </inkml:context>
    <inkml:brush xml:id="br0">
      <inkml:brushProperty name="width" value="0.025" units="cm"/>
      <inkml:brushProperty name="height" value="0.025" units="cm"/>
    </inkml:brush>
  </inkml:definitions>
  <inkml:trace contextRef="#ctx0" brushRef="#br0">203 46 15567,'0'0'1014,"-9"0"160,-58 0 2120,67 0-2989,14 8 4584,-12-8-4799,0 0-1,-1 1 0,1-1 0,0 0 0,0 0 0,0 0 0,0-1 0,0 1 0,0 0 1,0-1-1,0 1 0,-1-1 0,1 0 0,0 1 0,0-1 0,-1 0 0,1 0 0,0 0 1,-1-1-1,1 1 0,-1 0 0,1 0 0,-1-1 0,0 1 0,0-1 0,1 1 0,-1-1 1,0 0-1,0 1 0,-1-1 0,1 0 0,0 0 0,0 1 0,-1-1 0,1 0 0,-1 0 1,0 0-1,1-4 0,-2 5-86,0 1 0,0-1 0,1 0-1,-1 0 1,0 1 0,0-1 0,0 0 0,0 1 0,0-1 0,0 1 0,0-1 0,0 1 0,0 0 0,0-1 0,0 1-1,0 0 1,0 0 0,0 0 0,0-1 0,0 1 0,0 0 0,-1 1 0,0-1 0,-36-1-53,33 1 14,-2 1 19,0 0 0,0 1 1,0-1-1,0 1 0,0 0 0,1 1 1,-1 0-1,1 0 0,-1 0 0,1 1 1,-7 5-1,10-7 14,0 0-1,0 0 1,1 0 0,-1 0-1,1 1 1,-1-1-1,1 1 1,0-1 0,0 1-1,0 0 1,0 0 0,0 0-1,1 0 1,-1 0 0,1 1-1,0-1 1,0 0-1,0 1 1,0-1 0,1 0-1,-1 1 1,1-1 0,0 1-1,0-1 1,1 5-1,-1-7 6,1 0 0,-1 0 0,1 0-1,0 0 1,0 0 0,-1 0 0,1-1-1,0 1 1,0 0 0,0 0 0,0-1-1,0 1 1,0 0 0,0-1-1,0 1 1,0-1 0,0 1 0,0-1-1,0 1 1,0-1 0,0 0 0,0 0-1,1 0 1,1 1 0,35-1 123,-27 0-85,-1 0-50,-1-1 0,0-1 0,0 1 0,0-1 0,0-1 1,0 0-1,0 0 0,-1-1 0,1 0 0,9-6 0,3-1-223,-20 11 110,-11 33-405,6-22 538,2 0 1,-1 1-1,2-1 1,0 0-1,0 1 1,1-1-1,2 21 1,-1-25-2,0 0 0,1 0-1,0 0 1,1 0 0,-1 0 0,1 0 0,1-1 0,-1 1 0,1-1-1,0 0 1,1 0 0,-1 0 0,7 5 0,-10-11 11,0 1 0,0 0 0,0 0 0,0 0 0,0 0 0,0 0 0,0 0 0,0 1-1,0-1 1,0 0 0,-1 0 0,1 1 0,0-1 0,-1 0 0,1 1 0,-1-1 0,1 1 0,-1-1 0,0 0 0,0 1 0,0-1 0,0 1 0,0-1 0,0 1 0,0 1 0,-1-2 42,0 0 0,0 1 1,0-1-1,-1 0 0,1 0 1,0 0-1,0 0 0,-1 0 1,1 0-1,-1 0 0,1 0 1,-1 0-1,1-1 0,-1 1 1,0-1-1,1 1 0,-1-1 1,-1 1-1,-15 1 473,1 0-1,-1-1 1,-20-1-1,28 0-446,-4 0-109,-28 0-310,40 0 276,0 0-1,0 0 1,0-1-1,0 1 1,1 0-1,-1-1 1,0 1-1,0-1 1,1 0-1,-1 1 1,0-1-1,1 0 1,-1 0-1,1 0 1,-1 0-1,1-1 1,-3-1-1,4 2-135,0 1 0,0 0 0,0-1 0,0 1 0,0 0 0,0 0-1,0-1 1,0 1 0,0 0 0,0-1 0,0 1 0,0 0 0,0 0-1,0-1 1,0 1 0,0 0 0,0-1 0,0 1 0,0 0 0,0 0-1,1-1 1,-1 1 0,0 0 0,0 0 0,0-1 0,0 1 0,1 0-1,-1 0 1,0 0 0,0-1 0,1 1 0,-1 0 0,0 0 0,0 0-1,1 0 1,-1 0 0,0 0 0,0-1 0,1 1 0,-1 0 0,16-6-9200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0.885"/>
    </inkml:context>
    <inkml:brush xml:id="br0">
      <inkml:brushProperty name="width" value="0.025" units="cm"/>
      <inkml:brushProperty name="height" value="0.025" units="cm"/>
    </inkml:brush>
  </inkml:definitions>
  <inkml:trace contextRef="#ctx0" brushRef="#br0">0 513 13741,'0'0'3833,"11"-3"-2563,5-2-847,0-1 0,0-1 0,-1-1 0,0 0 0,0-1 0,20-16 0,90-79-54,-87 71-303,107-107 228,-127 121-90,-2-1-1,0-1 1,-1-1 0,-1 0-1,17-39 1,-111 287 989,66-181-1255,3 1 1,1 0 0,3 1-1,-3 55 1,16-61 69,-6-40-20,0 1 0,1-1 0,-1 0 0,1 0 0,0 0 0,-1 0 0,1 0 0,0 1 0,0-1 0,0 0 0,-1-1-1,1 1 1,0 0 0,0 0 0,1 0 0,-1-1 0,0 1 0,0 0 0,0-1 0,0 1 0,0-1 0,1 1 0,-1-1 0,0 0 0,1 1 0,-1-1-1,0 0 1,2 0 0,-2-1-199,0 1-1,-1-1 1,1 0-1,-1 1 1,1-1 0,-1 0-1,1 0 1,-1 0-1,1 1 1,-1-1-1,0 0 1,1 0-1,-1 0 1,0 0-1,0 0 1,0 0-1,0 0 1,0 0-1,0 1 1,0-1-1,0 0 1,0 0 0,0 0-1,0 0 1,0 0-1,-1 0 1,1 0-1,0 0 1,-1 1-1,0-2 1,-9-20-5427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1.231"/>
    </inkml:context>
    <inkml:brush xml:id="br0">
      <inkml:brushProperty name="width" value="0.025" units="cm"/>
      <inkml:brushProperty name="height" value="0.025" units="cm"/>
    </inkml:brush>
  </inkml:definitions>
  <inkml:trace contextRef="#ctx0" brushRef="#br0">0 0 13229,'0'0'9833,"68"12"-9545,-27-11-224,6 2 0,1-2-929,-2-1-1056,1 0-770,-8 0-2722,-5-6-1249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1.590"/>
    </inkml:context>
    <inkml:brush xml:id="br0">
      <inkml:brushProperty name="width" value="0.025" units="cm"/>
      <inkml:brushProperty name="height" value="0.025" units="cm"/>
    </inkml:brush>
  </inkml:definitions>
  <inkml:trace contextRef="#ctx0" brushRef="#br0">68 1 14286,'0'0'4473,"-6"10"-3667,2-3-707,-6 11 527,1 0 0,0 1 0,1 0 0,2 0 0,-10 39-1,16-58-618,0 0 0,0 1-1,0-1 1,0 0-1,0 1 1,0-1-1,0 0 1,0 1-1,0-1 1,0 0-1,1 1 1,-1-1-1,0 0 1,0 1-1,0-1 1,0 0-1,0 0 1,1 1-1,-1-1 1,0 0-1,0 0 1,1 1-1,-1-1 1,0 0-1,0 0 1,1 0-1,-1 1 1,0-1-1,0 0 1,1 0-1,-1 0 1,0 0-1,1 0 1,-1 0-1,0 0 1,1 0-1,0 0 1,17-2 195,17-12 155,10-12-128,-34 18-291,0 0 0,1 1 0,0 1 0,0 0 0,0 0 0,1 1 1,0 1-1,0 0 0,24-4 0,-36 9 76,0 0 0,0-1 0,-1 1 0,1 0 0,0 0 0,0 0 0,-1-1 0,1 1 0,-1 0 0,1 0 1,-1 0-1,1 0 0,-1 0 0,0 0 0,1 0 0,-1 0 0,0 1 0,0-1 0,0 0 0,1 0 0,-1 0 0,-1 0 0,1 0 0,0 0 0,0 0 0,-1 2 0,-2 32 808,-4-17-655,5-13-202,0-1-1,1 0 1,-1 1 0,1-1 0,0 0-1,0 10 1,6-13-5790,13-6 1651,0-8-2712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1.934"/>
    </inkml:context>
    <inkml:brush xml:id="br0">
      <inkml:brushProperty name="width" value="0.025" units="cm"/>
      <inkml:brushProperty name="height" value="0.025" units="cm"/>
    </inkml:brush>
  </inkml:definitions>
  <inkml:trace contextRef="#ctx0" brushRef="#br0">186 1 15983,'0'0'9807,"-10"-1"-9412,6 1-392,-1 0 0,0 0 0,0 1 0,1-1 1,-1 1-1,0 0 0,1 0 0,-1 0 0,1 1 0,-1 0 1,1 0-1,0 0 0,-1 0 0,1 1 0,0-1 0,1 1 1,-1 0-1,0 0 0,1 1 0,0-1 0,0 1 0,0 0 1,0-1-1,0 1 0,1 0 0,-3 5 0,3-5-21,0-1-1,0 1 1,0 0-1,1 0 1,-1 0-1,1 0 1,0 0-1,-1 7 1,2-9-28,0-1 1,1 0 0,-1 1-1,0-1 1,1 0-1,-1 0 1,1 1-1,-1-1 1,1 0-1,0 0 1,-1 0 0,1 0-1,0 0 1,0 0-1,0 0 1,0 0-1,0 0 1,0 0 0,0 0-1,0 0 1,0-1-1,0 1 1,1 0-1,-1-1 1,0 1 0,0-1-1,1 1 1,-1-1-1,0 0 1,3 1-1,24 6-425,-3-1 211,0 2 0,-1 0 1,28 14-1,-52-22 295,1 0 0,-1 0 1,1 0-1,-1 1 0,0-1 1,1 0-1,-1 0 1,0 1-1,1-1 0,-1 0 1,0 0-1,1 1 0,-1-1 1,0 0-1,1 1 0,-1-1 1,0 1-1,0-1 1,0 0-1,1 1 0,-1-1 1,0 1-1,0-1 0,0 0 1,0 1-1,0-1 0,0 1 1,0-1-1,0 1 1,0-1-1,0 1 0,0-1 1,0 0-1,0 1 0,0-1 1,0 1-1,0-1 0,-1 1 1,1-1-1,0 0 1,0 1-1,0-1 0,-1 0 1,1 1-1,0-1 0,0 0 1,-1 1-1,1-1 0,0 0 1,-1 1-1,1-1 1,0 0-1,-1 0 0,1 1 1,-1-1-1,1 0 0,0 0 1,-1 0-1,1 0 0,-1 0 1,1 0-1,-1 1 1,0-1-1,-32 12 1642,30-11-1539,-22 6 118,0-1 1,-1-1-1,0-2 0,1 0 0,-33-2 1,47-4-4267,20-4-245,20-5-1520,-2 2 821,5-1-2643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2.326"/>
    </inkml:context>
    <inkml:brush xml:id="br0">
      <inkml:brushProperty name="width" value="0.025" units="cm"/>
      <inkml:brushProperty name="height" value="0.025" units="cm"/>
    </inkml:brush>
  </inkml:definitions>
  <inkml:trace contextRef="#ctx0" brushRef="#br0">140 22 14606,'0'0'11040,"-10"-6"-10976,7 5-64,2-1-10,-1 1 0,0 0 0,0-1 0,-1 1 0,1 0 0,0 0 0,0 0 0,-1 0 0,1 0 0,0 1 0,-1-1 0,1 1 0,0-1 0,-1 1 0,1 0 0,-1 0 0,1 0 0,-1 0 0,1 1 0,-1-1 0,1 1 0,0-1 0,-1 1 0,1 0 0,0 0 0,0 0 0,-1 0 0,1 0 1,0 0-1,0 1 0,0-1 0,0 1 0,1-1 0,-1 1 0,0 0 0,1 0 0,-3 4 0,-29 40 316,32-43-262,-1-1 1,1 1-1,0 0 0,0-1 1,0 1-1,0 0 1,1 0-1,-1 0 0,1 0 1,-1 0-1,1 0 0,0 0 1,0 0-1,1 0 1,-1 0-1,1-1 0,1 6 1,-1-7-28,0 1-1,1-1 1,-1 0 0,0 0 0,1 0 0,0 0 0,-1 0-1,1 0 1,-1-1 0,1 1 0,0 0 0,0-1 0,-1 1-1,1-1 1,0 0 0,0 0 0,0 0 0,0 1 0,-1-2-1,1 1 1,2 0 0,41-6 259,-36 3-244,-2-1 1,1 1-1,0-2 1,-1 1 0,0-1-1,0 0 1,0 0 0,-1-1-1,1 0 1,-1 0-1,-1-1 1,1 1 0,-1-1-1,0-1 1,-1 1 0,0-1-1,6-13 1,-56 91-583,41-63 558,2 0-1,-1 0 1,1 0-1,0 0 1,0 1 0,1-1-1,0 1 1,1-1 0,-1 1-1,1 0 1,1 0 0,0 0-1,0 11 1,1-18-115,0 0 1,-1 1-1,1-1 0,0 0 1,0 0-1,0 0 1,0 0-1,0 0 0,0 0 1,0 0-1,1 0 1,-1 0-1,0 0 0,0 0 1,1-1-1,-1 1 1,0 0-1,1-1 0,-1 0 1,1 1-1,-1-1 1,1 0-1,-1 1 0,1-1 1,-1 0-1,1 0 1,-1 0-1,1-1 0,-1 1 1,1 0-1,1-1 1,2 0-601,0 0-1,0 0 1,0-1 0,0 1 0,-1-1 0,1-1 0,-1 1 0,7-4 0,17-20-4605,-2-4-1286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2.673"/>
    </inkml:context>
    <inkml:brush xml:id="br0">
      <inkml:brushProperty name="width" value="0.025" units="cm"/>
      <inkml:brushProperty name="height" value="0.025" units="cm"/>
    </inkml:brush>
  </inkml:definitions>
  <inkml:trace contextRef="#ctx0" brushRef="#br0">182 1 14734,'0'0'11643,"-8"2"-11104,2 1-469,1-1 1,0 1-1,-1 0 0,1 0 1,0 1-1,0 0 0,1-1 0,-1 2 1,1-1-1,0 0 0,0 1 1,0 0-1,1 0 0,0 0 0,0 0 1,0 0-1,-2 8 0,-13 22 149,-2 3 361,-19 55 0,35-82-509,1 1 0,0 0 0,0 0-1,1 0 1,0 0 0,2 0 0,-1 0 0,1 1 0,3 17 0,-3-28-69,0-1 1,0 1 0,1-1-1,-1 1 1,0-1 0,1 1-1,0-1 1,-1 1-1,1-1 1,0 0 0,-1 1-1,1-1 1,0 0 0,0 1-1,0-1 1,0 0 0,0 0-1,1 0 1,-1 0 0,0 0-1,0 0 1,1 0-1,-1-1 1,2 2 0,-1-2 7,1 1 1,-1-1-1,1 0 1,0 0-1,-1 0 1,1 0-1,-1-1 1,1 1-1,-1 0 1,1-1-1,-1 0 1,0 0-1,4-1 1,9-6 45,-1 0 1,0 0-1,22-19 1,-27 20-64,7-5-96,-12 8 72,0 0 1,1 1 0,-1 0-1,1-1 1,-1 1 0,1 1-1,0-1 1,0 1-1,1 0 1,-1 0 0,0 0-1,1 1 1,9-2 0,-14 4 17,0-1 0,0 1 1,0 0-1,0-1 0,0 1 0,0 0 1,0-1-1,-1 1 0,1 0 1,0 0-1,0 0 0,0 0 1,-1 0-1,1 0 0,-1 0 1,1 0-1,-1 0 0,1 0 1,-1 0-1,1 0 0,-1 0 1,0 1-1,0-1 0,1 0 1,-1 0-1,0 0 0,0 0 1,0 1-1,-1-1 0,1 0 1,0 0-1,-1 2 0,-6 44 42,2-38 23,0 0 1,0 0-1,-1 0 1,0 0-1,-1-1 1,1 0-1,-15 12 1,-18 23 456,85-62-226,0 1-659,-28 12-69,0-1 0,0 0 0,0-2 1,-1 0-1,-1 0 0,0-2 0,26-21 0,-26 7-3650,-17 6-2583,-8 6-1537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3.005"/>
    </inkml:context>
    <inkml:brush xml:id="br0">
      <inkml:brushProperty name="width" value="0.025" units="cm"/>
      <inkml:brushProperty name="height" value="0.025" units="cm"/>
    </inkml:brush>
  </inkml:definitions>
  <inkml:trace contextRef="#ctx0" brushRef="#br0">0 49 9545,'0'0'16111,"54"-37"-15598,-10 34-385,5 0-96,8 3-64,-2-1-1954,-5 0-3779,-9-2-7272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3.338"/>
    </inkml:context>
    <inkml:brush xml:id="br0">
      <inkml:brushProperty name="width" value="0.025" units="cm"/>
      <inkml:brushProperty name="height" value="0.025" units="cm"/>
    </inkml:brush>
  </inkml:definitions>
  <inkml:trace contextRef="#ctx0" brushRef="#br0">1 0 16111,'0'0'9385,"41"47"-9257,-16-42-1601,-6-4-4229,-1 3-6725</inkml:trace>
  <inkml:trace contextRef="#ctx0" brushRef="#br0" timeOffset="1">53 279 18866,'0'0'8136,"17"0"-16528,-6-12-5958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5.818"/>
    </inkml:context>
    <inkml:brush xml:id="br0">
      <inkml:brushProperty name="width" value="0.025" units="cm"/>
      <inkml:brushProperty name="height" value="0.025" units="cm"/>
    </inkml:brush>
  </inkml:definitions>
  <inkml:trace contextRef="#ctx0" brushRef="#br0">0 137 5349,'16'0'187,"537"-17"2172,165-10 953,2 43-1151,-77 0-2391,2667-56-704,456-26 2599,-681 51-191,-2771 11-1328,747 5 1341,-962 3-1519,68 0-3881,-136-5 395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3.861"/>
    </inkml:context>
    <inkml:brush xml:id="br0">
      <inkml:brushProperty name="width" value="0.025" units="cm"/>
      <inkml:brushProperty name="height" value="0.025" units="cm"/>
    </inkml:brush>
  </inkml:definitions>
  <inkml:trace contextRef="#ctx0" brushRef="#br0">0 353 9225,'0'0'13084,"9"-5"-11578,53-36-1119,-3-4 0,-1-2 0,-2-2 0,-3-3 0,49-61 0,-113 152-772,-49 113 552,53-130-127,1 0 1,1 0 0,0 1 0,2 0 0,-1 25-1,4-47-72,0 0 0,0 1 0,0-1-1,1 0 1,-1 0 0,0 0 0,0 0-1,1 0 1,-1 1 0,0-1 0,1 0-1,-1 0 1,1 0 0,-1 0 0,1 0-1,0 0 1,-1 0 0,1-1 0,0 1-1,0 0 1,0 0 0,0 0 0,0-1-1,0 1 1,0 0 0,0-1-1,0 1 1,0-1 0,0 1 0,0-1-1,0 0 1,0 1 0,0-1 0,0 0-1,1 0 1,-1 0 0,0 0 0,0 0-1,0 0 1,0 0 0,0 0 0,2-1-1,2 1-606,0-1 0,-1 0 0,1-1 0,0 1 0,0-1 0,-1 0 0,0 0 0,1 0 0,4-4-1,19-16-6118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4.186"/>
    </inkml:context>
    <inkml:brush xml:id="br0">
      <inkml:brushProperty name="width" value="0.025" units="cm"/>
      <inkml:brushProperty name="height" value="0.025" units="cm"/>
    </inkml:brush>
  </inkml:definitions>
  <inkml:trace contextRef="#ctx0" brushRef="#br0">105 3 16496,'0'0'5263,"10"-1"-4361,-10 1-882,9-1 188,-1 1-1,0 0 0,1 0 1,-1 1-1,0 0 1,12 3-1,-19-3-173,1 0 0,0-1 0,0 1 0,0 0 1,0 0-1,-1 0 0,1 0 0,0 0 0,-1 0 0,1 1 0,-1-1 0,1 1 1,-1-1-1,0 1 0,0-1 0,0 1 0,1 0 0,-1-1 0,-1 1 1,1 0-1,0 0 0,0 0 0,-1 0 0,1 0 0,-1 0 0,0 0 0,1 0 1,-1 0-1,0 0 0,0 0 0,0 0 0,-1 0 0,1 0 0,0 0 1,-1 0-1,1 0 0,-1-1 0,-1 5 0,-4 6 130,0 1 0,-1-1 0,0-1 0,-1 1 0,0-1 0,-1 0 0,0-1 0,-1 0 0,0-1 0,-1 1 0,-12 7 0,8-5-78,1 0 0,0 1 0,1 1-1,-22 29 1,34-42-87,0-1-1,0 1 1,1 0-1,-1 0 1,0 0-1,1 0 1,-1 0-1,1 0 1,-1 0-1,1 0 1,0 0-1,-1 0 1,1 1 0,0-1-1,0 0 1,0 0-1,-1 0 1,1 0-1,1 0 1,-1 1-1,0-1 1,0 0-1,0 0 1,0 0-1,1 0 1,-1 0-1,1 0 1,-1 0 0,1 0-1,-1 0 1,1 0-1,-1 0 1,1 0-1,0 0 1,0 0-1,-1 0 1,1 0-1,0-1 1,0 1-1,0 0 1,0-1 0,0 1-1,0-1 1,0 1-1,0-1 1,0 1-1,0-1 1,0 0-1,0 1 1,0-1-1,1 0 1,-1 0-1,0 0 1,0 0-1,0 0 1,2 0 0,10 1-81,0-1 0,0 0 1,23-3-1,-32 3-26,14-3-1164,-1 0 0,0-1 1,22-9-1,6-5-5001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4.604"/>
    </inkml:context>
    <inkml:brush xml:id="br0">
      <inkml:brushProperty name="width" value="0.025" units="cm"/>
      <inkml:brushProperty name="height" value="0.025" units="cm"/>
    </inkml:brush>
  </inkml:definitions>
  <inkml:trace contextRef="#ctx0" brushRef="#br0">1 195 17969,'0'0'6545,"10"-1"-5296,8-3-1107,0-1-1,-1-1 0,0 0 1,0-1-1,0-1 1,-1-1-1,19-13 1,-6 3-11,-1-2-1,-2-1 1,31-31 0,-44 42-154,-10 12-27,-12 25-11,7-21 67,-22 48 192,5-10 96,2-1-1,-14 54 0,27-62-588,10-22-2892,9-12-4702,-5-8-1613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4.948"/>
    </inkml:context>
    <inkml:brush xml:id="br0">
      <inkml:brushProperty name="width" value="0.025" units="cm"/>
      <inkml:brushProperty name="height" value="0.025" units="cm"/>
    </inkml:brush>
  </inkml:definitions>
  <inkml:trace contextRef="#ctx0" brushRef="#br0">73 0 19218,'0'0'4677,"-42"61"-2756,31-38-351,2 2-769,4-3-353,-1-2-384,6-2-64,0-3 0,0-2-352,0-5-929,11-6-897,-2-2-897,5-6-1410,-1-14-2625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5.306"/>
    </inkml:context>
    <inkml:brush xml:id="br0">
      <inkml:brushProperty name="width" value="0.025" units="cm"/>
      <inkml:brushProperty name="height" value="0.025" units="cm"/>
    </inkml:brush>
  </inkml:definitions>
  <inkml:trace contextRef="#ctx0" brushRef="#br0">152 0 17969,'0'0'7650,"-10"6"-6775,-1 0-605,1 1-1,0 1 0,0-1 0,-13 15 1,20-19-231,-1 1 0,1 0 1,0-1-1,0 2 1,1-1-1,-1 0 0,1 0 1,0 1-1,0-1 1,0 1-1,1 0 0,-1-1 1,1 1-1,0 0 1,1 0-1,-1 0 0,1 8 1,1-12-37,-1 0 1,1 0 0,0 0 0,0 0 0,-1 0-1,1 0 1,0 0 0,0 0 0,0 0 0,0 0-1,0 0 1,0 0 0,0-1 0,0 1-1,1 0 1,-1-1 0,0 1 0,0-1 0,1 1-1,-1-1 1,2 1 0,38 8 105,-25-5-88,-8-2 43,1 0 1,-1 1-1,0 0 0,0 1 0,0 0 0,-1 0 1,1 1-1,-1-1 0,10 10 0,-15-12-36,0 0-1,-1 0 1,1 0-1,-1 0 1,1 0-1,-1 1 1,0-1-1,0 0 1,0 1-1,0-1 1,0 1-1,-1-1 1,1 1-1,-1 0 1,1-1-1,-1 1 1,0-1 0,0 1-1,0 0 1,-1-1-1,1 1 1,-1-1-1,1 1 1,-1-1-1,0 1 1,0-1-1,0 1 1,0-1-1,0 0 1,0 1-1,-1-1 1,1 0-1,-1 0 1,0 0-1,0 0 1,-2 2-1,-3 3 215,0 0-1,-1-1 0,1 1 0,-1-2 0,-1 1 0,1-1 1,-1 0-1,-12 4 0,18-7-311,1-1 0,-1 0 0,1 0 0,-1 0 0,0 0 0,1 0 0,-1-1 0,0 1 0,0-1 0,1 0 0,-1 1 0,0-1 0,0-1 0,0 1 0,0 0 0,1-1 1,-1 1-1,0-1 0,1 0 0,-1 0 0,0 0 0,1 0 0,-1-1 0,1 1 0,-1-1 0,1 1 0,0-1 0,0 0 0,0 0 0,0 0 0,0 0 0,0 0 0,-2-3 0,-1-6-1702,0 1 0,0-1-1,1 0 1,1-1 0,0 1-1,-3-16 1,1-10-5339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5.651"/>
    </inkml:context>
    <inkml:brush xml:id="br0">
      <inkml:brushProperty name="width" value="0.025" units="cm"/>
      <inkml:brushProperty name="height" value="0.025" units="cm"/>
    </inkml:brush>
  </inkml:definitions>
  <inkml:trace contextRef="#ctx0" brushRef="#br0">0 62 8584,'0'0'14894,"54"-40"-13452,-29 35-417,3 1-289,6 0-383,0 2-257,4-1-96,-3 1-225,-1 2-1408,0 0-1987,-4 0-2273,-5-2-1058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6.024"/>
    </inkml:context>
    <inkml:brush xml:id="br0">
      <inkml:brushProperty name="width" value="0.025" units="cm"/>
      <inkml:brushProperty name="height" value="0.025" units="cm"/>
    </inkml:brush>
  </inkml:definitions>
  <inkml:trace contextRef="#ctx0" brushRef="#br0">24 116 16047,'0'0'8707,"-6"9"-6790,1-2-1598,-8 17 787,18-14-374,16-7 164,-11-3-850,0-1 1,1 0-1,-1-1 0,0 0 0,0-1 0,0 0 1,0 0-1,0-1 0,-1 0 0,0-1 0,0 0 0,0-1 1,10-8-1,1-3-124,-1 0 0,-1-2 0,0 0-1,16-25 1,-44 64 419,1 0 0,1 0 0,0 1-1,2 0 1,-6 33 0,10-43-212,0 1 1,1-1-1,1 22 1,10-3-1477,-9-28 964,0-1-1,0 1 1,0-1 0,0 0-1,0 0 1,1 1 0,-1-1-1,0 0 1,1 0 0,-1 0-1,1 0 1,-1-1 0,1 1-1,0 0 1,-1-1 0,3 1-1,10 0-9305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6.418"/>
    </inkml:context>
    <inkml:brush xml:id="br0">
      <inkml:brushProperty name="width" value="0.025" units="cm"/>
      <inkml:brushProperty name="height" value="0.025" units="cm"/>
    </inkml:brush>
  </inkml:definitions>
  <inkml:trace contextRef="#ctx0" brushRef="#br0">1 0 13389,'0'0'11274,"78"30"-10281,-32-24-512,13 1-193,6-6-256,-5 1 64,-4-1-480,-10 1-1122,-12 0-544,-16-1-1345,-15 3-1281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6.778"/>
    </inkml:context>
    <inkml:brush xml:id="br0">
      <inkml:brushProperty name="width" value="0.025" units="cm"/>
      <inkml:brushProperty name="height" value="0.025" units="cm"/>
    </inkml:brush>
  </inkml:definitions>
  <inkml:trace contextRef="#ctx0" brushRef="#br0">1 1 11787,'0'0'10730,"73"27"-9737,-21-27-352,8-2-385,-1-2-192,-2 1-128,-7 1-1794,-12 2-2818,-8 0-5093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9.579"/>
    </inkml:context>
    <inkml:brush xml:id="br0">
      <inkml:brushProperty name="width" value="0.025" units="cm"/>
      <inkml:brushProperty name="height" value="0.025" units="cm"/>
    </inkml:brush>
  </inkml:definitions>
  <inkml:trace contextRef="#ctx0" brushRef="#br0">74 172 8296,'0'0'2269,"-8"6"-817,2-3-1136,-30 21 1591,34-22-1657,0-1 0,0 1 0,1-1 0,-1 1-1,0 0 1,1 0 0,-1-1 0,1 1 0,0 0 0,0 0 0,-1 1 0,1-1-1,1 0 1,-1 0 0,0 1 0,0-1 0,0 3 0,2-4-192,-1-1 1,1 1 0,-1-1 0,1 1-1,-1 0 1,1-1 0,-1 1 0,1-1-1,0 0 1,-1 1 0,1-1 0,-1 1-1,1-1 1,0 0 0,0 1-1,-1-1 1,1 0 0,0 0 0,-1 0-1,1 0 1,0 0 0,0 1 0,-1-1-1,1 0 1,0-1 0,0 1 0,-1 0-1,1 0 1,0 0 0,0 0-1,-1-1 1,1 1 0,0 0 0,32-8 955,-8-6-757,-1 0 0,0-1 1,0-2-1,-2 0 1,0-2-1,-1 0 0,27-32 1,24-21 85,-72 72-342,0 0 0,1 0 0,-1-1 0,0 1 0,0 0 0,0 0 0,0 0 0,0-1 0,1 1 0,-1 0 0,0 0 0,0 0 0,1 0 0,-1-1 0,0 1 0,0 0 0,0 0 0,1 0 0,-1 0 0,0 0 0,0 0 0,1 0 0,-1 0 0,0 0 0,0 0 0,1 0 0,-1 0 0,0 0 0,0 0 0,1 0 0,-1 0 0,0 0 0,0 0 0,1 0 0,-1 0 0,0 0 0,0 0 0,1 1 0,-1-1 0,0 0 0,0 0 0,0 0 0,1 0 0,-1 0 0,0 1 0,0-1 0,0 0 0,1 0 0,-1 0 0,0 1 0,0-1 0,0 0 0,0 0 0,0 1 0,0-1 0,2 24 134,-9 28 160,-24 44 121,19-63-328,-10 42 0,21-73-96,1-1-1,-1 1 1,1-1 0,0 1-1,0 0 1,0-1-1,0 1 1,0-1-1,0 1 1,0 0 0,1-1-1,-1 1 1,0-1-1,2 3 1,-2-4-95,0 1 0,1-1 0,-1 1 0,1-1 0,-1 1 0,1-1 1,-1 1-1,1-1 0,-1 0 0,1 1 0,-1-1 0,1 0 0,-1 0 0,1 1 0,0-1 0,-1 0 0,1 0 0,-1 0 0,1 0 1,0 1-1,-1-1 0,1 0 0,0 0 0,0-1 0,3 1-750,-1-1 0,1 0 0,-1 0 0,1 0 1,-1-1-1,0 0 0,1 1 0,-1-1 0,0 0 0,5-5 0,15-14-7875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6.600"/>
    </inkml:context>
    <inkml:brush xml:id="br0">
      <inkml:brushProperty name="width" value="0.025" units="cm"/>
      <inkml:brushProperty name="height" value="0.025" units="cm"/>
    </inkml:brush>
  </inkml:definitions>
  <inkml:trace contextRef="#ctx0" brushRef="#br0">693 1 11339,'-7'10'1141,"-1"-1"0,-1 1 0,0-1 0,-18 14 0,-6 7-574,-89 91-51,0-2-213,-151 191-1,261-294-232,1 0-1,0 1 1,1 0 0,1 0-1,1 1 1,-7 20-1,13-34-70,1 0 1,0 0-1,0 0 0,0 0 0,1 0 1,-1 0-1,1 0 0,0 0 0,0 0 0,1 0 1,-1 0-1,1 0 0,0 0 0,0 0 1,0 0-1,1 0 0,-1-1 0,1 1 1,0 0-1,0-1 0,0 1 0,0-1 0,1 0 1,-1 0-1,1 0 0,0 0 0,0 0 1,0 0-1,0-1 0,1 1 0,-1-1 1,1 0-1,-1 0 0,1-1 0,5 3 0,10 3 26,1-1-1,-1-1 1,1-1-1,0 0 1,0-2-1,39 1 0,0-5 70,67-10-1,308-78-524,-105 17-6366,-228 55 3156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9.958"/>
    </inkml:context>
    <inkml:brush xml:id="br0">
      <inkml:brushProperty name="width" value="0.025" units="cm"/>
      <inkml:brushProperty name="height" value="0.025" units="cm"/>
    </inkml:brush>
  </inkml:definitions>
  <inkml:trace contextRef="#ctx0" brushRef="#br0">154 10 6662,'0'0'12519,"-10"-3"-10939,7 2-1554,1 0-1,-1 0 1,0 0-1,0 1 1,0-1 0,1 1-1,-1-1 1,0 1-1,0 0 1,0 0 0,0 0-1,0 0 1,0 1-1,0-1 1,1 1-1,-1 0 1,0 0 0,0 0-1,1 0 1,-1 0-1,0 0 1,1 1 0,0-1-1,-1 1 1,1 0-1,0 0 1,0 0 0,0 0-1,0 0 1,0 0-1,0 1 1,0-1 0,-1 4-1,-4 5 101,0 1-1,0 0 1,1 0 0,1 0-1,0 1 1,1 0 0,0 0-1,1 0 1,0 1-1,1-1 1,1 1 0,0-1-1,1 1 1,1 14 0,0-25-78,0-1 0,0 0 0,0 0 0,0 0-1,1 0 1,-1 0 0,1 0 0,0 0 0,-1-1 0,1 1 0,0-1 0,0 1 0,0-1 0,0 1 0,0-1 0,0 0 0,0 0 0,0 0 0,1 0 0,-1 0 0,0-1 0,1 1 0,-1-1 0,1 0 0,-1 1 0,0-1 0,1 0 0,-1 0 0,4-1 0,3 1 113,0-1 0,0 0 1,1 0-1,-1-1 0,-1 0 0,17-6 0,-14 3-107,0-1 1,0 0-1,-1-1 0,0 0 0,0-1 0,0 0 0,-1-1 0,11-12 0,-17 17 10,0 0 0,0 0 0,0 0 0,0 0 0,-1 0 0,1-1 0,-1 1 0,0-1 0,0 0 0,-1 1 0,1-1 0,-1 0 0,0 0 0,-1 0 0,1 0 0,-1 0 0,0 0 0,0 0 0,0 0 1,-1 0-1,0 0 0,0 0 0,-3-9 0,2 12-58,1 0 1,-1-1-1,1 1 1,-1 0 0,0 0-1,0 0 1,0 0 0,0 0-1,-1 0 1,1 1-1,0-1 1,-1 1 0,1 0-1,-1-1 1,0 1-1,1 0 1,-1 1 0,0-1-1,1 0 1,-1 1 0,0-1-1,0 1 1,0 0-1,0 0 1,1 0 0,-1 1-1,0-1 1,-5 2-1,2-1-91,1 0 0,-1 0-1,0 1 1,1 0-1,-1 0 1,1 0 0,0 1-1,-1-1 1,1 1 0,1 1-1,-1-1 1,0 1-1,-4 4 1,7-6-106,1 0 0,-1 0 0,0 0-1,1 1 1,0-1 0,-1 0 0,1 1 0,0-1 0,0 1-1,0-1 1,1 1 0,-1-1 0,0 1 0,1 3 0,0-5-52,0 0 0,1 1 1,-1-1-1,1 0 0,-1 0 0,1 0 1,0 0-1,-1 0 0,1 0 0,0 0 1,0 0-1,-1 0 0,1-1 1,0 1-1,0 0 0,0 0 0,0-1 1,0 1-1,0-1 0,0 1 1,1-1-1,-1 1 0,0-1 0,0 0 1,0 1-1,0-1 0,1 0 0,-1 0 1,0 0-1,0 0 0,0 0 1,1 0-1,1-1 0,24 2-5170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0.300"/>
    </inkml:context>
    <inkml:brush xml:id="br0">
      <inkml:brushProperty name="width" value="0.025" units="cm"/>
      <inkml:brushProperty name="height" value="0.025" units="cm"/>
    </inkml:brush>
  </inkml:definitions>
  <inkml:trace contextRef="#ctx0" brushRef="#br0">214 1 7303,'0'0'11125,"-11"0"-9192,3 1-1727,-1-1 0,1 2 0,0-1 0,0 1 0,0 0 0,0 1 1,0 0-1,0 0 0,1 0 0,-1 1 0,1 0 0,-13 11 0,12-9-37,1 0-1,0 0 0,0 1 1,1 0-1,-1 1 0,2-1 1,-1 1-1,1 0 0,0 1 1,1-1-1,0 1 0,0 0 1,1 0-1,0 0 0,0 0 1,0 11-1,2-19-131,1 1 0,0-1 0,0 1 1,0-1-1,1 1 0,-1-1 0,0 1 0,1-1 0,-1 1 1,1-1-1,-1 1 0,1-1 0,-1 1 0,1-1 0,0 0 1,0 1-1,0-1 0,0 0 0,0 0 0,0 0 0,0 1 1,0-1-1,1 0 0,-1-1 0,2 3 0,2-1 23,-1-1 0,0 1 0,1-1-1,-1 1 1,1-1 0,-1-1 0,1 1-1,8 0 1,3-2 29,0 0 0,-1 0 0,1-1-1,22-7 1,-22 4-61,-1 0-1,0-1 1,0-1-1,-1-1 0,14-8 1,-24 14 0,-1 0 0,0-1 0,1 1 0,-1-1 0,0 1 0,0-1 0,-1 0 0,1 0-1,-1 0 1,1-1 0,-1 1 0,0-1 0,0 1 0,0-1 0,-1 0 0,1 1 0,-1-1 0,0 0 0,0 0 0,0 0 0,-1 0 0,1 0 0,-1 0 0,0 0 0,-1-6 0,0 7-5,0 0 0,-1 0 0,1 0 0,-1 1 0,0-1 0,0 1 0,0-1 0,0 1 0,0 0 0,0 0 0,-1 0 0,1 0 0,-1 0 0,1 0 0,-1 1 0,0-1 1,0 1-1,0 0 0,0 0 0,0 0 0,0 0 0,0 0 0,-6 0 0,-7-2-154,0 1 0,-34-1 0,38 3-395,-25 1-777,36-1 1045,-1 0 0,1 0 0,0 0 0,0 0-1,0 0 1,0 1 0,0-1 0,0 1 0,0-1 0,0 1-1,0-1 1,0 1 0,0-1 0,0 1 0,0 0-1,0-1 1,0 1 0,1 0 0,-1 0 0,0 0 0,1 0-1,-1 0 1,0 0 0,1 0 0,-1 1 0,0 9-6554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0.814"/>
    </inkml:context>
    <inkml:brush xml:id="br0">
      <inkml:brushProperty name="width" value="0.025" units="cm"/>
      <inkml:brushProperty name="height" value="0.025" units="cm"/>
    </inkml:brush>
  </inkml:definitions>
  <inkml:trace contextRef="#ctx0" brushRef="#br0">258 66 9321,'0'0'2909,"4"-9"252,1 2-2238,-3 4-621,0 1 0,-1-1 0,1 0 0,-1 1-1,1-1 1,-1 0 0,0 0 0,0 0 0,0 0-1,-1 0 1,1 0 0,0-6 0,-1 9-198,-1-1 1,1 1 0,0-1-1,0 1 1,-1 0-1,1-1 1,0 1-1,-1 0 1,1-1 0,0 1-1,-1 0 1,1-1-1,-1 1 1,1 0 0,0 0-1,-1-1 1,1 1-1,-1 0 1,1 0 0,-1 0-1,1 0 1,-1 0-1,1 0 1,-1 0-1,1 0 1,0 0 0,-1 0-1,1 0 1,-1 0-1,1 0 1,-1 0 0,1 0-1,-1 0 1,1 0-1,-1 1 1,1-1-1,0 0 1,-1 0 0,1 0-1,-1 1 1,1-1-1,-1 1 1,-22 10 186,6 1-94,1 2-1,0 0 1,0 1 0,1 1-1,1 0 1,1 1-1,-21 34 1,17-21 36,1 1 0,2 0 0,0 1 1,-9 38-1,18-55-190,2-1-1,0 1 1,0-1 0,2 1-1,0 0 1,0 0 0,2 0 0,-1 0-1,2-1 1,4 22 0,-3-29-59,-1 0 0,1 0 0,0 0 1,0-1-1,1 1 0,0-1 0,0 0 0,1 0 1,-1 0-1,1 0 0,1-1 0,-1 0 1,1 0-1,0-1 0,0 1 0,0-1 0,0-1 1,1 1-1,0-1 0,0 0 0,0 0 1,10 2-1,-1-2-967,-1 0 1,1-1 0,0 0 0,22-1-1,9-1-5225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6.055"/>
    </inkml:context>
    <inkml:brush xml:id="br0">
      <inkml:brushProperty name="width" value="0.025" units="cm"/>
      <inkml:brushProperty name="height" value="0.025" units="cm"/>
    </inkml:brush>
  </inkml:definitions>
  <inkml:trace contextRef="#ctx0" brushRef="#br0">0 267 6182,'0'0'13356,"11"-7"-12646,147-108 233,-126 89-836,-1-2 0,-1 0 1,27-34-1,-63 79 2738,-43 132-1771,48-146-1042,-2 7 8,0 0-1,0 0 1,1 1 0,1-1 0,0 0-1,0 1 1,1-1 0,2 20 0,-1-29-159,-1 0 1,1-1 0,-1 1 0,1 0 0,-1 0-1,1-1 1,0 1 0,-1 0 0,1-1 0,0 1-1,-1 0 1,1-1 0,0 1 0,0-1 0,0 0-1,0 1 1,-1-1 0,1 1 0,0-1 0,0 0-1,0 0 1,0 0 0,0 0 0,0 1 0,0-1-1,1-1 1,17 1-7047,-5-3-1424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6.402"/>
    </inkml:context>
    <inkml:brush xml:id="br0">
      <inkml:brushProperty name="width" value="0.025" units="cm"/>
      <inkml:brushProperty name="height" value="0.025" units="cm"/>
    </inkml:brush>
  </inkml:definitions>
  <inkml:trace contextRef="#ctx0" brushRef="#br0">72 0 15695,'0'0'6854,"-3"11"-5887,-16 49 281,-30 119-94,49-153-1721,3-16-3806,4-16-5854,-3-6 1334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6.733"/>
    </inkml:context>
    <inkml:brush xml:id="br0">
      <inkml:brushProperty name="width" value="0.025" units="cm"/>
      <inkml:brushProperty name="height" value="0.025" units="cm"/>
    </inkml:brush>
  </inkml:definitions>
  <inkml:trace contextRef="#ctx0" brushRef="#br0">13 1 10378,'0'0'13036,"-4"4"-12502,3-4-509,1 1 0,-1-1 0,1 1 0,-1-1 0,1 0 0,-1 1 0,1 0 0,-1-1 0,1 1 0,-1-1 0,1 1 0,0-1 0,-1 1 0,1 0 0,0-1 0,0 1 0,-1 0 0,1-1 0,0 1 0,0 0 0,0-1 0,0 1 0,0 0 0,0-1 0,0 1 0,0 0 0,0 0 0,0-1 0,0 1 0,1 0 0,-1-1 0,0 1 0,0 0 0,1-1 0,-1 1 0,0-1 0,1 1 0,-1 0 0,1-1 0,-1 1 0,0-1 0,1 1 0,0-1 0,-1 1 0,1-1 0,-1 0-1,1 1 1,-1-1 0,1 0 0,0 1 0,-1-1 0,1 0 0,0 0 0,0 1 0,7 1 145,-1 0-1,1-1 1,-1 0 0,1 0-1,11 0 1,6-1-285,50 0-80,-27-7-6200,-35 2 373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7.090"/>
    </inkml:context>
    <inkml:brush xml:id="br0">
      <inkml:brushProperty name="width" value="0.025" units="cm"/>
      <inkml:brushProperty name="height" value="0.025" units="cm"/>
    </inkml:brush>
  </inkml:definitions>
  <inkml:trace contextRef="#ctx0" brushRef="#br0">90 0 14382,'0'0'9433,"-5"12"-8563,-9 20-360,-31 78 377,39-95-871,1 1 0,1-1 1,1 1-1,0 0 0,-1 21 0,4-37-124,0 1-1,0-1 1,0 1-1,0-1 0,0 0 1,0 1-1,0-1 0,0 1 1,0-1-1,0 1 0,0-1 1,1 0-1,-1 1 1,0-1-1,0 0 0,0 1 1,1-1-1,-1 0 0,0 1 1,0-1-1,1 0 0,-1 1 1,0-1-1,1 0 1,-1 0-1,0 1 0,1-1 1,-1 0-1,0 0 0,1 0 1,-1 1-1,1-1 0,-1 0 1,0 0-1,1 0 1,-1 0-1,1 0 0,-1 0 1,0 0-1,1 0 0,-1 0 1,1 0-1,-1 0 0,1 0 1,-1 0-1,0 0 1,1 0-1,-1-1 0,1 1 1,-1 0-1,0 0 0,1-1 1,20-12-6610,-7-4-164</inkml:trace>
  <inkml:trace contextRef="#ctx0" brushRef="#br0" timeOffset="1">178 47 14221,'0'0'9257,"-5"10"-8098,-41 102 681,42-101-1932,0 1-1,1 0 0,0 0 0,1 0 0,0 0 1,1 0-1,0 0 0,1 1 0,1 13 0,0-26-295,-1 1 0,1-1 0,0 1-1,-1-1 1,1 0 0,-1 0 0,1 1-1,0-1 1,-1 0 0,1 0 0,0 0-1,-1 1 1,1-1 0,0 0 0,-1 0-1,1 0 1,0 0 0,0 0-1,-1-1 1,1 1 0,0 0 0,-1 0-1,1 0 1,-1 0 0,2-1 0,7-6-8084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7.513"/>
    </inkml:context>
    <inkml:brush xml:id="br0">
      <inkml:brushProperty name="width" value="0.025" units="cm"/>
      <inkml:brushProperty name="height" value="0.025" units="cm"/>
    </inkml:brush>
  </inkml:definitions>
  <inkml:trace contextRef="#ctx0" brushRef="#br0">0 1 11339,'0'0'15545,"12"3"-14440,32 6-498,-1-3 1,2-2-1,71-2 0,-78-3-591,-27 0-18,0 0-1,0 0 0,-1 1 1,1 1-1,0 0 0,0 1 1,0 0-1,-1 0 0,11 4 0,-20-5-140,-1-1-1,0 0 1,0 0-1,0 0 1,0 0-1,1 1 1,-1-1-1,0 0 1,0 0-1,0 0 1,0 0-1,1 0 1,-1 0-1,0 0 1,0 1-1,0-1 1,1 0-1,-1 0 1,0 0-1,0 0 1,1 0-1,-1 0 1,0 0-1,0 0 1,1 0-1,-1 0 1,0 0-1,0 0 1,0 0-1,1-1 1,-1 1-1,0 0 1,0 0-1,0 0 1,1 0-1,-1 0 1,0 0-1,0 0 1,0-1-1,0 1 1,1 0-1,-1 0 1,0 0-1,0 0 1,0-1-1,0 1 1,0 0-1,1 0 1,-1 0-1,0-1 1,0 1-1,0 0 1,0 0-1,0-1 1,0 1-1,0 0 1,0 0-1,0-1 1,-4-5-5591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8.215"/>
    </inkml:context>
    <inkml:brush xml:id="br0">
      <inkml:brushProperty name="width" value="0.025" units="cm"/>
      <inkml:brushProperty name="height" value="0.025" units="cm"/>
    </inkml:brush>
  </inkml:definitions>
  <inkml:trace contextRef="#ctx0" brushRef="#br0">0 1 8968,'0'0'15984,"10"3"-14687,8 3-860,0-1 0,1-1 0,-1-1 0,1 0 0,19-1 0,109-3 552,0 0-927,-99 4 261,-34-3-317,-33-1-1520,6-2-2589,7-3-2957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8.732"/>
    </inkml:context>
    <inkml:brush xml:id="br0">
      <inkml:brushProperty name="width" value="0.025" units="cm"/>
      <inkml:brushProperty name="height" value="0.025" units="cm"/>
    </inkml:brush>
  </inkml:definitions>
  <inkml:trace contextRef="#ctx0" brushRef="#br0">222 0 10186,'0'0'10799,"8"10"-9640,10 10-120,29 42 0,-41-53-803,-1 0-1,0 1 1,0-1 0,-1 1 0,-1 0 0,1 0-1,-2 0 1,1 0 0,0 17 0,-2-1 73,-2 1 1,-1-1-1,-1 0 1,-2 0-1,0-1 1,-2 1-1,0-1 1,-2 0-1,-1-1 1,-1 0-1,-15 25 1,-3 0-538,-38 47 1,-41 41-7218,67-87 1968,37-44-3849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9.043"/>
    </inkml:context>
    <inkml:brush xml:id="br0">
      <inkml:brushProperty name="width" value="0.025" units="cm"/>
      <inkml:brushProperty name="height" value="0.025" units="cm"/>
    </inkml:brush>
  </inkml:definitions>
  <inkml:trace contextRef="#ctx0" brushRef="#br0">0 0 10954,'0'0'8125,"5"12"-7452,29 90-157,-5 1-1,16 111 1,-32-148-221,-11-53-213,8 33 182,-10-43-208,1-1-1,0 0 1,0 0-1,-1 0 0,1 0 1,0 0-1,0 0 1,1 0-1,-1 0 0,0 0 1,1-1-1,-1 1 1,1 0-1,0-1 1,3 3-1,-4-4-21,0-1 0,0 1 1,1-1-1,-1 1 0,0-1 1,0 1-1,0-1 0,0 0 1,0 0-1,0 1 0,0-1 0,0 0 1,0 0-1,0 0 0,0 0 1,0 0-1,0 0 0,-1 0 0,1-1 1,-1 1-1,1 0 0,-1 0 1,1 0-1,-1-1 0,1 1 0,-1-3 1,17-43 628,-16 42-538,22-76 891,-16 49-689,2 1 1,1 0-1,1 0 0,21-37 1,-32 66-301,1 1 0,0 0 1,-1 0-1,1-1 0,0 1 1,0 0-1,0 0 0,0 0 1,0 0-1,0 0 1,0 0-1,0 0 0,0 0 1,0 1-1,1-1 0,-1 0 1,0 1-1,1-1 0,-1 1 1,0-1-1,2 0 0,-1 2-11,-1-1 0,0 0-1,0 1 1,0-1 0,0 0 0,0 1-1,0 0 1,0-1 0,0 1 0,0-1-1,0 1 1,0 0 0,0 0-1,0 0 1,0 0 0,0-1 0,-1 1-1,1 0 1,1 2 0,3 8 61,1 0 1,-2 0-1,8 23 0,-9-23 32,25 88 40,-17-57-242,18 46 0,-29-87 45,0 0 0,1 0 0,-1 0 1,0 1-1,1-1 0,-1 0 0,1-1 0,-1 1 0,1 0 0,0 0 1,-1 0-1,1 0 0,0 0 0,0-1 0,-1 1 0,1 0 0,0 0 0,0-1 1,1 1-1,-1-1-29,0 0-1,-1 0 1,1 0 0,-1-1 0,1 1 0,-1 0-1,1 0 1,-1-1 0,1 1 0,-1-1 0,1 1-1,-1 0 1,0-1 0,1 1 0,-1-1 0,1 1-1,-1-1 1,0 1 0,0-1 0,1 1 0,-1-1-1,0 1 1,0-1 0,1-1 0,11-48-4663,-11 43 3911,4-34-6042,-4-2-6293</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49.843"/>
    </inkml:context>
    <inkml:brush xml:id="br0">
      <inkml:brushProperty name="width" value="0.025" units="cm"/>
      <inkml:brushProperty name="height" value="0.025" units="cm"/>
    </inkml:brush>
  </inkml:definitions>
  <inkml:trace contextRef="#ctx0" brushRef="#br0">1 1 17168,'0'0'6022,"53"12"-6054,-28-7 32,4 3-128,-1 1-801,3 3-1217,-13-3-769,-6 2-2146,-8-1-1633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0.208"/>
    </inkml:context>
    <inkml:brush xml:id="br0">
      <inkml:brushProperty name="width" value="0.025" units="cm"/>
      <inkml:brushProperty name="height" value="0.025" units="cm"/>
    </inkml:brush>
  </inkml:definitions>
  <inkml:trace contextRef="#ctx0" brushRef="#br0">45 0 10954,'0'0'3620,"-45"7"-866,45-3-928,0 0-352,0 1-706,18-1 97,9 1-320,7-2-193,7-2-224,9-1-96,7 0-1569,-5 0-1763,-6 0-2433,-6-6-5125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0.553"/>
    </inkml:context>
    <inkml:brush xml:id="br0">
      <inkml:brushProperty name="width" value="0.025" units="cm"/>
      <inkml:brushProperty name="height" value="0.025" units="cm"/>
    </inkml:brush>
  </inkml:definitions>
  <inkml:trace contextRef="#ctx0" brushRef="#br0">1 135 9705,'0'0'11504,"13"4"-10089,-6-4-1275,-1 0 0,0 0 0,1-1 0,-1 0 0,1 0 0,-1 0 0,0-1 0,0 0 0,0 0-1,9-5 1,61-35-706,-54 29 127,-5 3 73,0-1 1,0-1-1,24-21 0,-74 55 1183,29-18-750,2-2-25,0 0 1,0-1-1,0 1 1,1 0-1,-1 0 1,1 0-1,-1 0 1,1 0-1,0 1 1,0-1 0,0 0-1,0 1 1,0-1-1,0 3 1,1-17-15028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0.899"/>
    </inkml:context>
    <inkml:brush xml:id="br0">
      <inkml:brushProperty name="width" value="0.025" units="cm"/>
      <inkml:brushProperty name="height" value="0.025" units="cm"/>
    </inkml:brush>
  </inkml:definitions>
  <inkml:trace contextRef="#ctx0" brushRef="#br0">72 0 15599,'0'0'9006,"9"5"-8462,167 62-42,-174-66-480,0 0 0,0 1 0,-1-1 0,1 1 0,0-1 0,0 1 0,-1 0 0,1-1 0,-1 1 0,1 0 0,-1 0 0,0 0 0,0 0 0,0 0 0,0 1 0,0-1 0,0 0 0,-1 0 0,1 1 0,-1-1 0,1 0 0,-1 1 0,0-1 0,0 0 0,0 1 0,0-1-1,-1 0 1,1 1 0,0-1 0,-1 0 0,0 1 0,-1 3 0,-3 8 289,-1 0 0,0 0-1,-14 23 1,18-33-272,-19 31 121,-1 0-1,-2-2 0,-1-1 1,-1 0-1,-2-2 0,-52 43 1,71-69-2417,4-6-2629,4-8-3356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1.646"/>
    </inkml:context>
    <inkml:brush xml:id="br0">
      <inkml:brushProperty name="width" value="0.025" units="cm"/>
      <inkml:brushProperty name="height" value="0.025" units="cm"/>
    </inkml:brush>
  </inkml:definitions>
  <inkml:trace contextRef="#ctx0" brushRef="#br0">1 229 11275,'0'0'11109,"13"2"-9983,-5 0-1048,-1-1 0,1 0 0,-1-1-1,1 0 1,0 0 0,-1-1 0,1 0 0,-1 0-1,1 0 1,-1-1 0,1 0 0,-1-1-1,11-5 1,21-13 70,66-49 0,-91 60 10,-1 0 1,-1-2 0,1 0-1,-2 0 1,0-1-1,0 0 1,17-30-1,-32 49-113,-20 42 449,-21 60 0,39-91-438,1 1 1,1 0-1,0 0 1,1 0-1,1 1 1,1-1-1,1 34 1,1-48-163,-1 0 0,1 1 0,0-1 1,0 1-1,1-1 0,-1 0 1,1 0-1,0 0 0,0 0 1,0 0-1,1 0 0,5 6 1,-6-8-372,0 0 1,0 0 0,0 0 0,1 0 0,-1-1 0,1 1 0,-1-1 0,1 1-1,0-1 1,-1 0 0,1 0 0,0-1 0,4 2 0,13-1-6320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2.024"/>
    </inkml:context>
    <inkml:brush xml:id="br0">
      <inkml:brushProperty name="width" value="0.025" units="cm"/>
      <inkml:brushProperty name="height" value="0.025" units="cm"/>
    </inkml:brush>
  </inkml:definitions>
  <inkml:trace contextRef="#ctx0" brushRef="#br0">115 22 15567,'0'0'5018,"8"-4"-3886,31-10-22,-38 13-1038,1 1 0,-1-1 0,1 1 1,0-1-1,0 1 0,-1 0 0,1 0 0,0 0 0,-1 0 1,1 0-1,0 0 0,0 1 0,-1-1 0,1 0 0,0 1 0,-1 0 1,1-1-1,-1 1 0,1 0 0,-1 0 0,1-1 0,-1 1 1,1 1-1,-1-1 0,0 0 0,1 0 0,-1 0 0,0 1 1,0-1-1,0 0 0,0 1 0,0-1 0,0 1 0,-1-1 1,1 1-1,0 0 0,-1-1 0,1 3 0,1 3 150,-1-1-1,1 0 0,-1 1 1,-1-1-1,1 1 1,-1-1-1,-2 14 1,1-14-77,-1-1 1,0 1 0,0 0 0,-1 0-1,1-1 1,-1 1 0,-1-1 0,1 0-1,-1 0 1,0 0 0,0-1 0,-6 7-1,-66 48 782,47-37-657,23-17-230,-41 36 75,46-40-121,-1 0-1,1 1 0,-1-1 1,1 1-1,0-1 0,0 1 0,0-1 1,0 1-1,0 0 0,0 0 1,0-1-1,0 1 0,1 0 0,-1 0 1,1 0-1,0 0 0,-1 0 1,1 0-1,0-1 0,0 1 0,0 0 1,0 0-1,0 0 0,1 0 1,-1 0-1,1 0 0,0 2 1,0-3-4,1 0 1,-1 1 0,1-1 0,-1 0 0,1 0 0,-1 0 0,1 0 0,0 0 0,-1-1 0,1 1 0,0-1 0,0 1 0,0-1 0,-1 1 0,1-1 0,0 0 0,0 0 0,2 0 0,44-1-478,-32 0 62,0 1-342,-1-2 1,1 0-1,20-6 0,19-9-4056,-7-2-2261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2.401"/>
    </inkml:context>
    <inkml:brush xml:id="br0">
      <inkml:brushProperty name="width" value="0.025" units="cm"/>
      <inkml:brushProperty name="height" value="0.025" units="cm"/>
    </inkml:brush>
  </inkml:definitions>
  <inkml:trace contextRef="#ctx0" brushRef="#br0">1 151 15375,'0'0'11114,"10"-1"-10345,8-5-708,0 1 1,-1-2 0,0-1 0,0 0-1,-1-1 1,0 0 0,0-1-1,22-20 1,18-27-169,-79 101-138,3-14 408,-23 45 1,37-64-141,1 0 1,1 0-1,0 1 1,1-1 0,0 1-1,0 0 1,1 0-1,0 14 1,2-25-123,0 0-1,0 0 1,0 1 0,0-1 0,1 0-1,-1 0 1,0 1 0,1-1-1,-1 0 1,0 0 0,1 1 0,0-1-1,-1 0 1,1 0 0,0 0 0,-1 0-1,1 0 1,0 0 0,0 0 0,0 0-1,0 0 1,0 0 0,2 0 0,-2 0-497,1 0 1,0-1 0,0 1-1,0-1 1,-1 1 0,1-1-1,0 0 1,0 0 0,0 0-1,0 0 1,0 0 0,0 0 0,0 0-1,-1-1 1,1 1 0,2-2-1,16-8-9840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2.730"/>
    </inkml:context>
    <inkml:brush xml:id="br0">
      <inkml:brushProperty name="width" value="0.025" units="cm"/>
      <inkml:brushProperty name="height" value="0.025" units="cm"/>
    </inkml:brush>
  </inkml:definitions>
  <inkml:trace contextRef="#ctx0" brushRef="#br0">60 0 14125,'0'0'3299,"-31"45"-800,19-21 287,3 0-832,3-1-1025,5-1-833,1-2-128,0-1-865,12-3-1569,1-7-1666,-3-6-3459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3.075"/>
    </inkml:context>
    <inkml:brush xml:id="br0">
      <inkml:brushProperty name="width" value="0.025" units="cm"/>
      <inkml:brushProperty name="height" value="0.025" units="cm"/>
    </inkml:brush>
  </inkml:definitions>
  <inkml:trace contextRef="#ctx0" brushRef="#br0">89 0 18481,'0'0'1479,"-8"6"384,-1 1-1229,0 0 0,0 1 0,0 0 0,-7 11 0,14-17-547,0 0 0,1 0 0,-1 1 0,1-1 1,0 0-1,-1 1 0,1 0 0,0-1 0,0 1 0,1 0 0,-1-1 0,0 5 1,1-6-95,1 1 0,-1 0 0,0-1 0,0 1 0,1-1 0,-1 0 0,1 1 0,0-1 0,-1 1 0,1-1 0,0 0 0,0 1 0,0-1 0,0 0 0,0 0 0,0 0 0,0 0 0,0 0 0,0 0 0,1 0 0,-1 0 0,0 0 0,1-1 0,-1 1 1,2 0-1,45 15-318,-38-13 69,1 0 0,0 0 0,-1 1 0,1 0 0,17 12 0,-26-15 311,0 0 1,0 1 0,0 0 0,-1-1 0,1 1 0,-1 0-1,1 0 1,-1 0 0,0 0 0,0 0 0,0 0 0,0 0-1,0 0 1,0 0 0,-1 0 0,1 1 0,-1-1 0,1 0-1,-1 1 1,0-1 0,0 0 0,0 1 0,0-1 0,0 0-1,-1 0 1,1 1 0,-1-1 0,1 0 0,-1 0 0,0 1-1,0-1 1,0 0 0,-2 3 0,-2 4 302,0-1 1,-1 0-1,0 0 1,-1-1-1,1 1 0,-1-1 1,-11 8-1,15-12-371,0-1 1,0 1-1,-1-1 0,1 1 0,-1-1 0,0 0 0,1 0 1,-1 0-1,0-1 0,0 1 0,0-1 0,0 0 0,0 0 0,-1-1 1,1 1-1,0-1 0,0 0 0,0 0 0,-8-1 0,10-1-533,0 0 0,0 0 0,-1 0 0,1 0 0,1 0 0,-1-1 0,0 1 0,0-1 0,1 1 0,0-1 0,-1 1 0,1-1 0,0 0 0,0 0 0,1 0 0,-1 0 0,0-4 0,-1 1-868,-5-27-6359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3.454"/>
    </inkml:context>
    <inkml:brush xml:id="br0">
      <inkml:brushProperty name="width" value="0.025" units="cm"/>
      <inkml:brushProperty name="height" value="0.025" units="cm"/>
    </inkml:brush>
  </inkml:definitions>
  <inkml:trace contextRef="#ctx0" brushRef="#br0">1 32 12492,'0'0'4965,"59"-9"-3684,-31 8-481,-3 1-511,4 0-225,3 0-1025,-4 0-2883,-1 0-3395</inkml:trace>
  <inkml:trace contextRef="#ctx0" brushRef="#br0" timeOffset="1">265 186 13036,'0'0'12476,"12"2"-11499,-5 0-882,-3-1-76,0 0 1,0 0 0,0 0-1,0 0 1,0-1 0,0 1-1,0-1 1,0 0 0,0-1-1,0 1 1,-1-1-1,1 1 1,0-1 0,0-1-1,0 1 1,-1 0 0,1-1-1,0 0 1,-1 0 0,6-3-1,8-8 4,-2-1-1,1-1 1,-2 0-1,0 0 1,-1-2-1,0 1 1,-2-2 0,20-36-1,-40 76 266,-3 3-104,2 0 1,1 1 0,1 0-1,2 1 1,0 0 0,-2 38-1,7 16-2775,1-48-3311,0-17-1284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9.407"/>
    </inkml:context>
    <inkml:brush xml:id="br0">
      <inkml:brushProperty name="width" value="0.025" units="cm"/>
      <inkml:brushProperty name="height" value="0.025" units="cm"/>
    </inkml:brush>
  </inkml:definitions>
  <inkml:trace contextRef="#ctx0" brushRef="#br0">48 251 15278,'0'0'4122,"8"-9"-2991,15-14-119,-1 2-80,30-40 1,-48 55-765,1 0 0,-1-1 1,0 0-1,0 1 1,-1-2-1,0 1 1,0 0-1,0-1 1,-1 1-1,0-1 1,-1 1-1,1-10 1,-2 16-109,0-1 0,0 1 1,0 0-1,0-1 1,0 1-1,-1 0 1,1-1-1,0 1 1,-1 0-1,1-1 1,-1 1-1,1 0 1,-1 0-1,0 0 1,1-1-1,-1 1 0,0 0 1,0 0-1,0 0 1,0 0-1,0 1 1,0-1-1,0 0 1,-1-1-1,-1 1 33,1 0-1,-1 0 0,1 1 1,-1-1-1,0 1 1,1-1-1,-1 1 0,1 0 1,-1 0-1,0 0 0,-4 1 1,0 0-26,1 0 1,-1 1-1,1 0 0,0 0 1,0 0-1,0 1 0,0 0 1,0 0-1,-8 6 0,8-1-53,-1-1 0,1 1 0,0 0-1,0 0 1,1 1 0,0 0 0,1 0-1,0 0 1,0 0 0,1 1-1,0-1 1,-2 18 0,1-8-8,2 0 0,1 1-1,0-1 1,2 1 0,3 30 0,-3-47-28,-1 0 0,0 0 1,1 0-1,-1 0 0,1 0 0,0 0 0,0-1 1,0 1-1,0 0 0,0-1 0,1 1 1,-1-1-1,1 1 0,-1-1 0,1 1 1,0-1-1,0 0 0,0 0 0,1 0 0,-1 0 1,0-1-1,1 1 0,-1 0 0,1-1 1,-1 0-1,1 0 0,0 0 0,0 0 1,-1 0-1,1 0 0,0 0 0,0-1 0,0 0 1,0 0-1,0 1 0,0-2 0,0 1 1,0 0-1,-1-1 0,1 1 0,6-2 0,0-1-647,1 0-1,-1 0 0,0-1 0,17-9 0,25-24-6773,-23 10-1403</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3.879"/>
    </inkml:context>
    <inkml:brush xml:id="br0">
      <inkml:brushProperty name="width" value="0.025" units="cm"/>
      <inkml:brushProperty name="height" value="0.025" units="cm"/>
    </inkml:brush>
  </inkml:definitions>
  <inkml:trace contextRef="#ctx0" brushRef="#br0">0 74 11819,'0'0'5221,"16"1"-2947,154-2 1952,105-26-2129,-89 7-1298,784-7-265,-839 38-308,131 29 0,-175-25 1334,-86-15-893,-2-3-1170,-1 0-1,1 0 0,-1 0 0,0 0 0,0 1 1,0-1-1,0 1 0,0-1 0,-1 1 0,1 0 1,-1 0-1,0 0 0,1 0 0,-6-2 1,-2-3-3279,-13-11-7514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4.662"/>
    </inkml:context>
    <inkml:brush xml:id="br0">
      <inkml:brushProperty name="width" value="0.025" units="cm"/>
      <inkml:brushProperty name="height" value="0.025" units="cm"/>
    </inkml:brush>
  </inkml:definitions>
  <inkml:trace contextRef="#ctx0" brushRef="#br0">1 158 12460,'0'0'8242,"10"-2"-6896,12-3-977,-1-2 0,-1 0 1,1-1-1,37-22 0,84-59 67,-127 79-354,-14 17 337,-9 14-323,-11 22-66,3-10-73,-19 42 353,32-69-460,1 0-1,0 1 1,0-1-1,1 0 0,0 1 1,0-1-1,1 1 1,-1-1-1,2 11 0,-1-16-15,0-1 0,1 1 0,-1-1 0,0 1 0,1-1-1,-1 1 1,1-1 0,-1 1 0,0-1 0,1 1-1,-1-1 1,1 0 0,-1 1 0,1-1 0,-1 0 0,1 1-1,-1-1 1,1 0 0,0 1 0,-1-1 0,1 0-1,-1 0 1,1 0 0,0 0 0,-1 0 0,1 0 0,0 0-1,-1 0 1,1 0 0,-1 0 0,1 0 0,0 0-1,-1 0 1,2-1 0,2 1-1144,15 0-5577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5.040"/>
    </inkml:context>
    <inkml:brush xml:id="br0">
      <inkml:brushProperty name="width" value="0.025" units="cm"/>
      <inkml:brushProperty name="height" value="0.025" units="cm"/>
    </inkml:brush>
  </inkml:definitions>
  <inkml:trace contextRef="#ctx0" brushRef="#br0">80 1 16143,'0'0'2301,"-8"6"-155,2 0-1843,-1 1 0,1-1-1,0 1 1,0 0 0,1 0 0,0 1-1,0 0 1,1 0 0,0 0 0,0 0 0,1 1-1,0-1 1,-2 12 0,4-17-283,1 0 1,-1 0 0,1 0-1,0 0 1,0 0-1,0-1 1,0 1-1,0 0 1,0 0 0,1 0-1,-1 0 1,1 0-1,0 0 1,0-1 0,0 1-1,0 0 1,1-1-1,-1 1 1,1-1-1,2 3 1,-1-2-17,0-1-1,1 0 1,-1 1-1,1-2 1,-1 1-1,1 0 1,0-1 0,0 0-1,0 1 1,0-2-1,0 1 1,0 0-1,0-1 1,4 0 0,3 1 21,-1 0 1,1-1 0,-1 0-1,1-1 1,-1-1-1,0 1 1,1-2 0,-1 1-1,0-1 1,10-5 0,-16 6 8,-1 0 0,0 0 0,0 0 1,0 0-1,0-1 0,0 1 0,0-1 0,-1 1 1,1-1-1,-1 0 0,0 0 0,0-1 1,0 1-1,0 0 0,-1 0 0,1-1 0,-1 1 1,0-1-1,0 0 0,0 1 0,0-1 1,-1 0-1,1 0 0,-1 1 0,0-1 1,0 0-1,-1 0 0,1 1 0,-1-1 0,0 0 1,-1-4-1,0 4 44,1 0 0,-1 0 1,0 1-1,0-1 0,0 1 0,0-1 0,-1 1 1,1 0-1,-1 0 0,0 0 0,0 0 0,0 1 1,-1-1-1,1 1 0,0 0 0,-1 0 0,1 0 1,-1 0-1,0 1 0,-7-3 0,6 2-120,-1 1 0,1-1 1,-1 1-1,0 0 0,0 0 0,1 1 0,-1 0 0,0 0 0,0 0 1,0 0-1,1 1 0,-1 0 0,0 1 0,-6 1 0,11-2-93,-1-1 0,1 1 0,-1 0 0,1 0 0,0 0 0,-1-1 0,1 1 0,0 0 0,0 1 0,0-1 0,0 0 0,0 0 0,0 0 0,0 1 0,0-1 0,0 0 0,0 1 0,1-1 0,-1 1 0,1-1 0,-1 1 0,1-1 0,-1 1 0,1-1 0,0 1 0,0 0 0,0-1 0,0 1 0,0-1 0,0 3 0,1-1-368,0-1-1,-1 0 1,1 0 0,0 0-1,0 0 1,0-1-1,0 1 1,1 0-1,-1 0 1,0 0-1,1-1 1,-1 1-1,1-1 1,-1 1 0,1-1-1,0 0 1,0 0-1,0 0 1,0 0-1,0 0 1,0 0-1,3 1 1,25 4-6314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5.417"/>
    </inkml:context>
    <inkml:brush xml:id="br0">
      <inkml:brushProperty name="width" value="0.025" units="cm"/>
      <inkml:brushProperty name="height" value="0.025" units="cm"/>
    </inkml:brush>
  </inkml:definitions>
  <inkml:trace contextRef="#ctx0" brushRef="#br0">154 37 17521,'0'0'5466,"-8"-2"-3715,5 0-1673,-1 1-1,0 0 1,-1 0 0,1 0-1,0 0 1,0 1-1,0 0 1,0 0 0,0 0-1,-1 0 1,1 0-1,0 1 1,0 0 0,0 0-1,0 0 1,0 0-1,0 1 1,0 0 0,0-1-1,1 2 1,-1-1 0,1 0-1,-1 0 1,1 1-1,-4 3 1,3 0-36,0-1 1,-1 0-1,2 1 1,-1 0-1,1 0 1,0 0-1,0 0 1,0 1-1,1-1 1,0 1-1,-2 11 1,4-15-33,0-1 0,-1 1 1,1 0-1,0 0 1,0 0-1,0-1 1,1 1-1,-1 0 0,1 0 1,-1-1-1,1 1 1,0 0-1,0-1 1,0 1-1,1-1 0,-1 1 1,1-1-1,-1 0 1,1 1-1,0-1 1,-1 0-1,1 0 0,0 0 1,1 0-1,-1-1 1,0 1-1,0 0 0,1-1 1,-1 0-1,5 2 1,2 0 33,-1 0 0,1-1 1,0 0-1,0-1 0,0 0 0,0-1 1,0 1-1,0-2 0,0 1 0,0-1 1,0-1-1,0 1 0,0-2 0,-1 1 1,1-1-1,11-5 0,-15 5 101,0 1 0,0-1 1,0 0-1,0 0 0,-1-1 0,1 1 0,-1-1 0,0 0 0,0 0 1,0-1-1,-1 1 0,1-1 0,-1 0 0,0 0 0,0 0 0,-1 0 1,0 0-1,0 0 0,0-1 0,0 1 0,-1-1 0,0 0 0,0 1 0,0-1 1,-1 0-1,0-9 0,-1 12-124,0-1 1,0 1-1,0 0 1,0 0-1,0 0 1,-1 0-1,1 0 1,-1 0-1,0 0 1,0 1-1,0-1 1,0 1-1,0-1 1,-1 1-1,1 0 1,-1 0-1,1 0 1,-1 0-1,0 0 1,0 0-1,0 1 1,0 0-1,0-1 1,0 1-1,-7-1 1,0-1-42,-1 0 1,0 1-1,0 1 0,0 0 1,0 0-1,-18 2 1,27-1-123,0 0 1,0 1 0,0-1-1,0 1 1,0-1 0,0 1-1,0 0 1,0 0 0,0-1 0,0 1-1,1 0 1,-1 1 0,0-1-1,1 0 1,-1 1 0,1-1-1,-1 0 1,1 1 0,0 0-1,-3 2 1,-4 27-9885,8-17-2263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6.050"/>
    </inkml:context>
    <inkml:brush xml:id="br0">
      <inkml:brushProperty name="width" value="0.025" units="cm"/>
      <inkml:brushProperty name="height" value="0.025" units="cm"/>
    </inkml:brush>
  </inkml:definitions>
  <inkml:trace contextRef="#ctx0" brushRef="#br0">337 0 14638,'0'0'5183,"2"9"-4691,5 13 199,2 1-1,1-1 1,1 0 0,15 23 0,-13-24-375,-1 1 0,0 0-1,-2 1 1,-1 1 0,10 35 0,-15-31-238,-1 1 1,-1 0 0,-2 0 0,0-1 0,-2 1 0,-2 0 0,0-1 0,-2 0-1,-1 0 1,-1 0 0,-1-1 0,-20 40 0,-5-2-398,-3-1 0,-2-1 0,-81 95 0,37-64-2705,18-42-4053,27-31-2756</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6.736"/>
    </inkml:context>
    <inkml:brush xml:id="br0">
      <inkml:brushProperty name="width" value="0.025" units="cm"/>
      <inkml:brushProperty name="height" value="0.025" units="cm"/>
    </inkml:brush>
  </inkml:definitions>
  <inkml:trace contextRef="#ctx0" brushRef="#br0">384 7 9801,'0'0'11275,"-12"-2"-9812,11 2-1440,-2-1 23,0 0-1,0 0 1,0 1-1,0-1 0,-1 1 1,1 0-1,0 0 1,0 0-1,0 0 0,-1 1 1,1-1-1,0 1 0,0 0 1,0 0-1,0 0 1,0 0-1,0 0 0,0 1 1,0-1-1,1 1 1,-1 0-1,0 0 0,1 0 1,-1 0-1,1 0 0,0 1 1,0-1-1,-3 5 1,-30 40 117,2 3 1,2 0-1,2 3 1,2 0 0,3 1-1,2 1 1,3 2-1,2 0 1,3 1-1,2 0 1,2 1 0,4 0-1,0 88 1,7-125-457,0 1 0,1-1 0,2 0 1,0-1-1,1 1 0,1-1 0,2 0 0,0 0 0,15 29 1,-15-37-78,0 0 1,1 0 0,1-1 0,0 0-1,0-1 1,1 0 0,0 0 0,1-1 0,0-1-1,1 0 1,0 0 0,0-2 0,1 0-1,20 8 1,21 1-6218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7.423"/>
    </inkml:context>
    <inkml:brush xml:id="br0">
      <inkml:brushProperty name="width" value="0.025" units="cm"/>
      <inkml:brushProperty name="height" value="0.025" units="cm"/>
    </inkml:brush>
  </inkml:definitions>
  <inkml:trace contextRef="#ctx0" brushRef="#br0">32 0 17489,'0'0'8776,"-23"58"-8840,18-31 64,5-3-224,0 2-962,0-5-479,0 1 63,0-4-800,0-2-1281,0-3-834,-4-3-3490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7.784"/>
    </inkml:context>
    <inkml:brush xml:id="br0">
      <inkml:brushProperty name="width" value="0.025" units="cm"/>
      <inkml:brushProperty name="height" value="0.025" units="cm"/>
    </inkml:brush>
  </inkml:definitions>
  <inkml:trace contextRef="#ctx0" brushRef="#br0">1 12 15214,'0'0'7976,"69"0"-6663,-36-2-896,0-1-385,7 0-128,-6 0-1154,-6 3-864,-8 0-1825,-6 0-2211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8.130"/>
    </inkml:context>
    <inkml:brush xml:id="br0">
      <inkml:brushProperty name="width" value="0.025" units="cm"/>
      <inkml:brushProperty name="height" value="0.025" units="cm"/>
    </inkml:brush>
  </inkml:definitions>
  <inkml:trace contextRef="#ctx0" brushRef="#br0">0 21 10378,'0'0'5434,"9"-2"-3261,26-4-153,0 1-1,60-2 1,-93 7-1998,-1 0 0,0 0 0,1 0 0,-1 0 0,1 0 0,-1 0 0,0 0 0,1 1 1,-1-1-1,1 1 0,-1-1 0,0 1 0,0-1 0,1 1 0,-1 0 0,0-1 0,0 1 0,0 0 0,1 0 0,-1 0 0,0 0 0,0 0 0,-1 0 0,1 0 0,0 0 0,0 0 0,0 1 0,-1-1 1,1 0-1,-1 0 0,1 1 0,-1-1 0,1 0 0,-1 1 0,0-1 0,0 1 0,1-1 0,-1 0 0,0 1 0,0-1 0,0 1 0,-1-1 0,1 0 0,0 1 0,-1-1 0,1 1 0,-1 0 0,-1 5 95,-1 0-1,1 0 0,-1-1 0,-1 1 0,1-1 0,-1 0 0,0 0 0,-6 6 0,-14 13 161,-54 41 0,39-35-201,39-31-76,-1 0-1,1 1 1,0-1-1,0 0 0,-1 0 1,1 0-1,0 1 1,-1-1-1,1 0 0,0 0 1,0 1-1,-1-1 1,1 0-1,0 1 0,0-1 1,0 0-1,-1 0 1,1 1-1,0-1 0,0 1 1,0-1-1,0 0 1,0 1-1,0-1 0,0 0 1,0 1-1,0-1 1,0 0-1,0 1 1,0-1-1,0 0 0,0 1 1,0-1-1,0 1 1,14 4-61,31-4-170,-34-2 122,17 1-1706,0-1 0,48-9-1,-29 0-3944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0.338"/>
    </inkml:context>
    <inkml:brush xml:id="br0">
      <inkml:brushProperty name="width" value="0.025" units="cm"/>
      <inkml:brushProperty name="height" value="0.025" units="cm"/>
    </inkml:brush>
  </inkml:definitions>
  <inkml:trace contextRef="#ctx0" brushRef="#br0">0 0 13613,'0'2'4965,"2"-1"-3556,16 0-352,11 0 416,4-1-384,10 1-512,2 1-449,1-1-96,1 2-32,-4 1-577,-13 1-832,-1 4-513,-15-1-1249,-14 0-1569,0-2-2403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0.097"/>
    </inkml:context>
    <inkml:brush xml:id="br0">
      <inkml:brushProperty name="width" value="0.025" units="cm"/>
      <inkml:brushProperty name="height" value="0.025" units="cm"/>
    </inkml:brush>
  </inkml:definitions>
  <inkml:trace contextRef="#ctx0" brushRef="#br0">22 104 9097,'-2'-9'2199,"0"4"-1727,-11-45 3910,8 10 3512,19 53-6330,8 19-1271,-2 0-1,-1 1 1,-1 1 0,-2 0-1,16 54 1,-6-20 135,-18-49 339,-12-29 449,-13-30-466,1 14-651,-1 0-1,-33-38 1,17 23-11,32 41-100,1-1 0,-1 1 0,1-1 0,0 0-1,-1 1 1,1-1 0,0 1 0,-1-1 0,1 0 0,0 0-1,0 1 1,0-1 0,0 0 0,0 1 0,-1-1 0,1 0 0,0 0-1,1 1 1,-1-1 0,0 0 0,0 1 0,0-1 0,0 0-1,1 0 1,-1 1 0,0-1 0,0 1 0,1-2 0,19-16-594,30-4-2490,-49 22 2949,85-26-9457,-54 15 2750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0.683"/>
    </inkml:context>
    <inkml:brush xml:id="br0">
      <inkml:brushProperty name="width" value="0.025" units="cm"/>
      <inkml:brushProperty name="height" value="0.025" units="cm"/>
    </inkml:brush>
  </inkml:definitions>
  <inkml:trace contextRef="#ctx0" brushRef="#br0">1 0 13004,'0'0'8264,"79"39"-6790,-28-37-417,10-2-737,1 0-192,-1 0-64,-4 0-1121,-12 1-1730,-11-1-4131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1.310"/>
    </inkml:context>
    <inkml:brush xml:id="br0">
      <inkml:brushProperty name="width" value="0.025" units="cm"/>
      <inkml:brushProperty name="height" value="0.025" units="cm"/>
    </inkml:brush>
  </inkml:definitions>
  <inkml:trace contextRef="#ctx0" brushRef="#br0">1 314 11403,'0'0'11098,"9"3"-9277,-5-1-1648,0-1 1,1 0-1,-1 0 1,1 0-1,-1-1 1,1 1-1,-1-1 1,1 0-1,-1 0 1,1-1-1,-1 1 1,7-3-1,2-1 114,-1 0-1,0-1 1,0-1 0,13-7 0,28-17-60,0-2 1,-3-3 0,0-2 0,-3-2-1,45-47 1,-81 70-178,-3 3 27,-6 21-503,-11 34 347,-24 67 0,20-71 102,2 1-1,-9 50 0,20-86-158,-1-1 0,1 1 0,-1 0 0,1 0 0,0-1 0,0 1 0,0 0 1,1 0-1,-1-1 0,0 1 0,1 0 0,0-1 0,0 1 0,0 0 0,0-1 0,0 1 0,0-1 0,1 0 0,-1 1 0,3 2 0,-2-4-538,1 1 1,0-1 0,-1 0 0,1 0 0,0 0 0,-1 0-1,1 0 1,0-1 0,0 1 0,0-1 0,-1 0-1,1 0 1,0 0 0,0 0 0,0 0 0,0-1 0,0 1-1,-1-1 1,6-2 0,22-8-10458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1.686"/>
    </inkml:context>
    <inkml:brush xml:id="br0">
      <inkml:brushProperty name="width" value="0.025" units="cm"/>
      <inkml:brushProperty name="height" value="0.025" units="cm"/>
    </inkml:brush>
  </inkml:definitions>
  <inkml:trace contextRef="#ctx0" brushRef="#br0">70 1 15727,'0'0'9209,"-4"11"-8766,-7 37 81,-8 70 0,-7 34-3542,25-148 1896,-3 1-6073,-1-5-50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2.016"/>
    </inkml:context>
    <inkml:brush xml:id="br0">
      <inkml:brushProperty name="width" value="0.025" units="cm"/>
      <inkml:brushProperty name="height" value="0.025" units="cm"/>
    </inkml:brush>
  </inkml:definitions>
  <inkml:trace contextRef="#ctx0" brushRef="#br0">0 233 11115,'0'0'14413,"61"-7"-13868,-25 6-449,3 0-32,6-1-192,1 1-1506,4-2-1761,-2 1-1378,-5-4-415</inkml:trace>
  <inkml:trace contextRef="#ctx0" brushRef="#br0" timeOffset="1">824 1 17969,'0'0'4228,"-61"45"-2659,45-22-383,7 6-258,-2-2-319,6 2-385,5-2-192,0-3 0,7-1-96,9-6-512,2-3-609,0-7-513,1-5-160,1-2-1057,0-11-2145,-3-11-2019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2.375"/>
    </inkml:context>
    <inkml:brush xml:id="br0">
      <inkml:brushProperty name="width" value="0.025" units="cm"/>
      <inkml:brushProperty name="height" value="0.025" units="cm"/>
    </inkml:brush>
  </inkml:definitions>
  <inkml:trace contextRef="#ctx0" brushRef="#br0">390 92 14157,'0'0'9545,"-55"72"-8231,44-41-321,4-1-449,1 3-416,3-4-64,3-2-32,0-4-32,0-1-576,0-7-834,3-3-1312,-1-8-1474</inkml:trace>
  <inkml:trace contextRef="#ctx0" brushRef="#br0" timeOffset="1">1 2 15663,'0'0'8584,"48"13"-6694,-10-13-705,6 0-737,6 0-384,-2-2 0,2-3-32,-5 2-32,-6 2-736,-3 1-1186,-4 0-2146,-3 0-2402,-1-4-3748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2.747"/>
    </inkml:context>
    <inkml:brush xml:id="br0">
      <inkml:brushProperty name="width" value="0.025" units="cm"/>
      <inkml:brushProperty name="height" value="0.025" units="cm"/>
    </inkml:brush>
  </inkml:definitions>
  <inkml:trace contextRef="#ctx0" brushRef="#br0">0 10 12332,'0'0'13709,"61"-9"-12684,-9 12-353,10 3-223,6 1-257,5 1-128,0 2-32,-1-1-288,-8 4-1250,-12-6-2145,-2-6-2467,-7-1-9481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6.734"/>
    </inkml:context>
    <inkml:brush xml:id="br0">
      <inkml:brushProperty name="width" value="0.025" units="cm"/>
      <inkml:brushProperty name="height" value="0.025" units="cm"/>
    </inkml:brush>
  </inkml:definitions>
  <inkml:trace contextRef="#ctx0" brushRef="#br0">53 200 1730,'0'0'11413,"-8"0"-9641,-17 0-586,5 0 2310,49-13 2037,27-32-5380,-37 29 178,5-3-291,-2 0 1,0-1-1,-2-1 1,20-25-1,-46 56-44,1 0-1,1 1 1,0 0-1,1-1 1,0 1-1,-3 21 1,1-3 33,-1 54 0,6-81-48,0 0-1,0 0 1,1 0-1,-1 0 1,0 0 0,1 0-1,0 0 1,-1 0-1,1 0 1,0 0-1,0 0 1,0 0 0,0 0-1,1 0 1,-1-1-1,0 1 1,1-1-1,-1 1 1,1-1-1,-1 1 1,1-1 0,0 0-1,0 0 1,0 0-1,1 1 1,1 0-677,-1-1 0,1 0 0,0 1 0,-1-2 0,1 1 0,0 0 0,0-1 0,4 1 0,7-1-6367</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7.083"/>
    </inkml:context>
    <inkml:brush xml:id="br0">
      <inkml:brushProperty name="width" value="0.025" units="cm"/>
      <inkml:brushProperty name="height" value="0.025" units="cm"/>
    </inkml:brush>
  </inkml:definitions>
  <inkml:trace contextRef="#ctx0" brushRef="#br0">11 19 16367,'0'0'1308,"9"-3"6,5-1-813,0 0 1,0 2 0,1-1 0,-1 2-1,1 0 1,16 1 0,-28 0-404,0 0 1,0 0-1,0 1 0,0-1 1,0 1-1,0 0 1,0 0-1,0 0 0,0 0 1,-1 1-1,1-1 1,0 1-1,-1-1 0,1 1 1,-1 0-1,4 4 0,-5-4-15,0 0-1,0 1 1,0-1-1,0 1 1,0-1-1,-1 1 1,1 0-1,-1-1 1,0 1-1,0 0 1,0-1-1,0 1 1,0 0-1,-1-1 1,1 1-1,-1 0 0,1-1 1,-1 1-1,0-1 1,0 1-1,0-1 1,-1 0-1,-1 4 1,-4 5 163,0-1 0,0 0-1,-1 0 1,0-1 0,-1 0 0,0 0 0,-1-1 0,-16 11 0,14-11-92,1 2 0,-1-1 1,2 2-1,-1-1 0,-15 22 1,25-31-159,0 1-1,0-1 1,0 1 0,0-1 0,0 1 0,0 0-1,0 0 1,1-1 0,-1 1 0,1 0 0,-1 0 0,1 0-1,0 0 1,0 0 0,0 0 0,0 0 0,0-1 0,0 1-1,1 4 1,0-5 7,0 1 0,0-1 0,0 1 0,0-1 0,0 0 0,0 0 0,0 0 0,0 1 0,1-1 0,-1-1 0,1 1 0,-1 0 0,0 0 0,1 0 0,-1-1 0,1 1 0,0-1 0,1 1 0,10 2-91,0-1 1,0-1-1,0 0 1,22-2-1,-20 1-285,62-4-3108,-27-7-1836,-13-3-2167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7.447"/>
    </inkml:context>
    <inkml:brush xml:id="br0">
      <inkml:brushProperty name="width" value="0.025" units="cm"/>
      <inkml:brushProperty name="height" value="0.025" units="cm"/>
    </inkml:brush>
  </inkml:definitions>
  <inkml:trace contextRef="#ctx0" brushRef="#br0">0 151 14221,'0'0'11889,"11"0"-11200,-1-1-652,-1 0 1,0-1 0,0 0 0,-1 0 0,1-1-1,0 0 1,-1 0 0,0-1 0,1 0-1,-2-1 1,1 1 0,9-9 0,8-5 29,0-2-1,-1 0 1,22-26 0,-50 53-5,-1 1 1,1 0-1,0-1 1,-5 17-1,-2 3-38,4-11 3,0 0 1,1 1-1,0-1 0,1 1 0,1 1 1,1-1-1,1 0 0,-1 34 1,3-49-106,0-1 1,0 1-1,0 0 1,1-1-1,-1 1 1,0-1-1,1 1 1,-1-1-1,1 1 1,0-1-1,0 1 1,-1-1-1,1 0 1,0 1-1,0-1 1,0 0-1,0 0 1,1 0-1,-1 0 1,0 0-1,3 2 1,21 1-6872,-10-6-1518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7.779"/>
    </inkml:context>
    <inkml:brush xml:id="br0">
      <inkml:brushProperty name="width" value="0.025" units="cm"/>
      <inkml:brushProperty name="height" value="0.025" units="cm"/>
    </inkml:brush>
  </inkml:definitions>
  <inkml:trace contextRef="#ctx0" brushRef="#br0">69 1 9289,'0'0'8456,"-33"44"-5830,17-22 161,7-1-865,4 1-705,0 1-673,5-4-415,0-2-162,0 0-159,1-4-705,10-2-736,0-9-962,1-2-896,-1-5-2563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0.982"/>
    </inkml:context>
    <inkml:brush xml:id="br0">
      <inkml:brushProperty name="width" value="0.025" units="cm"/>
      <inkml:brushProperty name="height" value="0.025" units="cm"/>
    </inkml:brush>
  </inkml:definitions>
  <inkml:trace contextRef="#ctx0" brushRef="#br0">138 263 11563,'0'0'3721,"0"-11"-283,1 5-2967,-2 0-1,1 0 1,-1 0 0,1 0 0,-2 0 0,1 0 0,-1 1 0,0-1-1,-4-10 1,5 14-347,-1 0-1,1 0 0,-1 0 0,0 0 1,0 0-1,1 0 0,-1 0 1,0 1-1,-1-1 0,1 0 1,0 1-1,0 0 0,-1 0 0,1 0 1,0 0-1,-1 0 0,1 0 1,-1 0-1,0 1 0,1-1 1,-1 1-1,1 0 0,-1 0 0,0 0 1,1 0-1,-1 0 0,1 1 1,-1-1-1,0 1 0,-4 1 0,5-1-113,-1 0-1,1 0 0,-1 0 1,1 1-1,-1-1 0,1 1 1,0 0-1,0-1 0,0 1 1,0 0-1,0 0 0,0 1 1,0-1-1,1 0 0,-1 1 1,1-1-1,0 0 0,-1 1 1,1 0-1,0-1 0,1 1 0,-1 0 1,0-1-1,0 4 0,-1 9-11,0 0 0,1 0-1,1 18 1,0-24 8,0 5-3,0 1 0,2-1 0,0 0 0,0 1 0,2-1 0,7 22 0,-10-33 0,0 0 0,0-1 0,0 1 0,0 0 0,1 0 0,-1-1-1,1 1 1,0 0 0,0-1 0,0 0 0,0 1 0,0-1 0,1 0 0,-1 0 0,1 0 0,-1-1 0,1 1 0,0-1 0,-1 1 0,1-1 0,0 0 0,0 0 0,0 0 0,0 0 0,0-1 0,0 1 0,0-1 0,0 1 0,0-1 0,1 0 0,-1-1 0,0 1 0,0 0 0,0-1 0,0 0 0,0 0-1,4-1 1,-2-1 6,-1 1 0,0-1 0,0 0 0,0 0 0,0 0-1,0-1 1,0 0 0,-1 1 0,0-1 0,0 0 0,0-1-1,0 1 1,0 0 0,-1-1 0,0 0 0,0 1-1,2-11 1,1-1 17,0-1 0,-2 0 0,0 0 0,1-17 0,-4 28 5,0-72 16,-1 74 14,1 1-1,0 0 1,-1-1-1,1 1 0,-1-1 1,0 1-1,0 0 1,-1 0-1,1-1 0,-1 1 1,1 0-1,-1 0 1,0 1-1,0-1 0,0 0 1,-1 1-1,1-1 0,-1 1 1,-3-4-1,6 6-53,-1 0-1,1 0 1,0 0-1,-1 0 0,1-1 1,0 1-1,-1 0 1,1 0-1,0 0 0,-1 0 1,1 0-1,0 0 1,-1 0-1,1 0 1,0 0-1,-1 0 0,1 0 1,0 0-1,-1 0 1,1 0-1,0 0 0,-1 0 1,1 0-1,0 1 1,-1-1-1,1 0 1,0 0-1,-1 0 0,1 1 1,0-1-1,0 0 1,-1 0-1,1 1 0,0-1 1,0 0-1,-1 0 1,1 1-1,0-1 1,0 0-1,0 1 0,0-1 1,-1 0-1,1 1 1,0-1-1,0 0 0,0 1 1,-3 19-14,3-16 1,0 12 14,0 0 0,1 0 1,0 0-1,1 0 1,6 19-1,-7-31-5,0 1 0,0-1 0,0 0 0,0 0-1,1 0 1,0 0 0,0 0 0,0 0 0,0 0 0,1-1 0,0 1 0,-1-1 0,1 0-1,0 0 1,1 0 0,-1 0 0,0 0 0,1-1 0,0 1 0,-1-1 0,1 0 0,0 0 0,0 0-1,6 1 1,-8-3 3,1 1 0,-1-1 1,0 0-1,1 0 0,-1 0 0,0 0 0,1-1 0,-1 1 0,0-1 0,1 1 0,-1-1 0,0 0 0,0 0 0,1 0 0,-1 0 0,0 0 1,0 0-1,0-1 0,0 1 0,2-3 0,0 0 6,-1 0 1,0 0-1,0 0 0,-1-1 1,1 1-1,-1-1 1,0 0-1,0 1 0,1-7 1,2-7 19,-2 0 0,0 0 0,-1 0-1,0-25 1,-4-44-101,2 96 43,-1 11 17,2-1 0,0 1 0,6 26 0,-7-43 15,1 0 1,-1 1 0,1-1 0,0 0 0,0 0 0,0 0 0,0 0 0,1 0 0,-1 0 0,1 0 0,0 0 0,0-1 0,0 1 0,0-1 0,0 1 0,0-1 0,1 0-1,-1 0 1,1 0 0,-1 0 0,1 0 0,0-1 0,0 1 0,0-1 0,0 1 0,0-1 0,0 0 0,6 1 0,-6-3 4,1 1 0,-1-1 1,0 0-1,1 0 0,-1 0 1,1 0-1,-1-1 0,0 1 1,0-1-1,0 0 0,0 0 1,0 0-1,0 0 0,-1 0 1,1-1-1,-1 1 1,1-1-1,-1 0 0,0 1 1,0-1-1,0 0 0,-1 0 1,1-1-1,2-5 0,1-3 16,0 0-1,-1 0 1,0-1 0,-1 1-1,3-23 1,-4 10 26,-1 0 1,-3-39-1,0 61-213,-1 19 83,2 25 63,1-36 3,0 0 1,1 1-1,0-1 0,0 0 0,1 0 0,-1 0 1,1 0-1,0 0 0,0 0 0,1 0 1,-1 0-1,1-1 0,0 1 0,0-1 0,1 0 1,-1 0-1,1 0 0,0-1 0,6 5 1,-7-6-215,0 0 0,1-1-1,-1 0 1,0 1 0,1-1 0,-1-1 0,1 1 0,-1 0 0,1-1 0,0 0 0,-1 0 0,1 0 0,-1 0 0,1 0 0,-1-1 0,1 0 0,-1 0 0,1 0 0,-1 0 0,1 0 0,-1 0 0,0-1 0,0 0 0,0 0 0,0 0 0,0 0 0,0 0 0,0 0 0,4-6 0,0 1-1112,1-1 1,-1 0 0,-1 0 0,1-1 0,-1 0-1,-1 0 1,0 0 0,0-1 0,6-19 0,4-14-5247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8.124"/>
    </inkml:context>
    <inkml:brush xml:id="br0">
      <inkml:brushProperty name="width" value="0.025" units="cm"/>
      <inkml:brushProperty name="height" value="0.025" units="cm"/>
    </inkml:brush>
  </inkml:definitions>
  <inkml:trace contextRef="#ctx0" brushRef="#br0">103 0 11018,'0'0'13581,"-10"12"-11776,2-4-1562,-42 48 1059,46-50-1218,0-1-1,0 1 0,0 0 0,1 0 0,0 0 1,0 1-1,1-1 0,-1 1 0,1-1 0,-1 10 1,3-14-97,0-1 0,1 0 0,-1 0 1,0 0-1,1 1 0,-1-1 0,0 0 1,1 0-1,0 0 0,-1 0 0,1 0 1,0 0-1,-1 0 0,1 0 1,0 0-1,0 0 0,0 0 0,0 0 1,0-1-1,0 1 0,0 0 0,0-1 1,0 1-1,0-1 0,1 1 0,-1-1 1,0 1-1,0-1 0,0 0 0,1 0 1,-1 1-1,2-1 0,53 4-811,-36-4 371,-14 1 428,1 0 1,-1 0-1,0 0 1,0 1-1,1-1 0,-1 2 1,0-1-1,0 1 0,-1-1 1,10 8-1,-13-9 70,-1 0-1,0 0 0,0 0 1,0 0-1,0 0 0,0 0 1,-1 1-1,1-1 0,0 0 1,0 0-1,-1 1 0,1-1 1,-1 1-1,1-1 0,-1 1 1,0-1-1,1 1 0,-1-1 1,0 3-1,-1-1 77,1-1 0,-1 1-1,0 0 1,0 0 0,0-1-1,0 1 1,0 0 0,-1-1 0,1 0-1,-1 1 1,1-1 0,-1 0-1,-4 4 1,-53 46 1244,56-49-1423,-1 0 1,1-1-1,-1 1 0,0-1 1,0 0-1,0 0 1,0-1-1,0 1 0,-1-1 1,1 0-1,0 0 1,-1 0-1,1-1 0,-1 1 1,-6-2-1,10 1-212,0-1 0,0 0 0,-1 0 0,1 0 0,0 0 0,0-1 0,0 1 0,0 0-1,0 0 1,0-1 0,0 1 0,1 0 0,-1-1 0,0 1 0,1-1 0,-1 1 0,1-1 0,-1 1 0,1-1-1,0 1 1,0-4 0,-5-41-6065,4 39 4765,0-30-6267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8.503"/>
    </inkml:context>
    <inkml:brush xml:id="br0">
      <inkml:brushProperty name="width" value="0.025" units="cm"/>
      <inkml:brushProperty name="height" value="0.025" units="cm"/>
    </inkml:brush>
  </inkml:definitions>
  <inkml:trace contextRef="#ctx0" brushRef="#br0">0 98 9545,'0'0'13100,"64"-16"-12555,-44 16-353,7 0-128,0 0-480,-4 0-1666,-3 0-3011,6 0-6790</inkml:trace>
  <inkml:trace contextRef="#ctx0" brushRef="#br0" timeOffset="1">332 188 14286,'0'0'11328,"8"2"-10634,-4-1-659,0 0 0,-1 0 1,1-1-1,0 1 0,0-1 1,0 0-1,-1 0 0,1-1 1,0 1-1,0-1 0,-1 0 1,1 0-1,0 0 0,6-3 1,-1-1-11,1-1 1,-1 0-1,0 0 1,-1 0-1,10-10 1,43-47 15,-57 58-2,-1 1 0,1-1 0,-1 0 0,0 0 1,0 0-1,0 0 0,0-1 0,-1 1 0,0-1 0,0 0 0,-1 1 1,2-10-1,-12 21 794,1 4-727,1 1 1,0 0 0,0 0 0,1 1 0,1-1 0,0 1 0,0 0 0,1 1 0,1-1 0,0 1 0,-2 17 0,-2 79-929,7-38-4514,0-29-1053,0-32-3995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8.995"/>
    </inkml:context>
    <inkml:brush xml:id="br0">
      <inkml:brushProperty name="width" value="0.025" units="cm"/>
      <inkml:brushProperty name="height" value="0.025" units="cm"/>
    </inkml:brush>
  </inkml:definitions>
  <inkml:trace contextRef="#ctx0" brushRef="#br0">0 59 14542,'0'0'5723,"13"2"-4618,45 4-150,0-3 0,67-3 1,132-20 515,-73 5-1394,97 1 84,519 42-1,-521-13 2712,-234-25-2547,-26-3-354,-18 13-2,-1-1-1,0 0 1,0 1-1,1-1 1,-1 1-1,0-1 1,0 0 0,0 1-1,0-1 1,0 0-1,0 1 1,0-1-1,0 0 1,0 1 0,0-1-1,0 0 1,0 1-1,0-1 1,0 1-1,-1-1 1,1 0 0,0 1-1,-1-1 1,1 1-1,0-1 1,-1 0-1,1 1 1,0-1 0,-1 1-1,0-1 1,-3-1-573,0 0 0,0 0 1,0 0-1,0 0 0,0 1 0,0 0 1,0 0-1,0 0 0,0 0 1,-1 1-1,-4 0 0,-5-2-1846,-22-3-5007</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9.511"/>
    </inkml:context>
    <inkml:brush xml:id="br0">
      <inkml:brushProperty name="width" value="0.025" units="cm"/>
      <inkml:brushProperty name="height" value="0.025" units="cm"/>
    </inkml:brush>
  </inkml:definitions>
  <inkml:trace contextRef="#ctx0" brushRef="#br0">1 258 16271,'0'0'2888,"9"-4"-838,107-57 1145,-32 6-2817,99-83 0,-195 171 172,-3 0-141,1 1-1,1 1 1,2 0 0,-8 42 0,18-73-849,-6 42 1181,12-27-4125,-5-18 2955,1-1-1,-1 1 0,1-1 1,-1 1-1,1-1 0,-1 0 1,1 1-1,0-1 1,-1 0-1,1 1 0,-1-1 1,1 0-1,0 0 0,-1 1 1,1-1-1,0 0 0,-1 0 1,1 0-1,0 0 1,-1 0-1,1 0 0,0 0 1,0 0-1,-1 0 0,2-1 1,11-2-10349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9.906"/>
    </inkml:context>
    <inkml:brush xml:id="br0">
      <inkml:brushProperty name="width" value="0.025" units="cm"/>
      <inkml:brushProperty name="height" value="0.025" units="cm"/>
    </inkml:brush>
  </inkml:definitions>
  <inkml:trace contextRef="#ctx0" brushRef="#br0">150 0 18257,'0'0'1255,"-9"4"298,2-1-1376,-1 1 0,1 0 0,0 0 0,0 0 0,1 1 0,-1 0 0,1 0 0,0 1 0,1-1 0,-1 1 0,1 1 0,-7 9 0,6-6 17,-1 0 0,2 0 0,-1 0-1,1 1 1,1 0 0,0 0 0,0 0 0,1 0 0,1 1-1,0-1 1,0 1 0,1 13 0,1-24-181,0 1 0,0-1 0,1 1 0,-1-1 1,1 0-1,-1 1 0,1-1 0,-1 1 0,1-1 0,0 0 1,0 0-1,-1 1 0,1-1 0,0 0 0,0 0 0,0 0 0,0 0 1,1 0-1,-1 0 0,0 0 0,0-1 0,1 1 0,1 1 1,1-1 16,0 1 1,0-1-1,0 0 1,1 0-1,-1-1 1,0 1-1,1-1 1,4 0-1,2 0 12,-1-1 1,1 0-1,0-1 0,-1-1 0,1 1 1,11-6-1,-11 3-15,1-1 1,-1-1-1,-1 0 1,1 0-1,-1-1 0,-1 0 1,12-13-1,-18 17 34,1 0 0,0 0 0,-1 0 0,0-1-1,0 0 1,0 0 0,-1 0 0,1 0 0,-1 0 0,0 0-1,-1 0 1,1-1 0,-1 1 0,0-1 0,-1 1 0,1-1 0,-1 1-1,0-1 1,-1-6 0,0 11-37,1-1 0,-1 0-1,0 0 1,0 0 0,0 0 0,0 1 0,-1-1-1,1 1 1,0-1 0,-1 1 0,1-1 0,0 1-1,-1-1 1,0 1 0,1 0 0,-1 0-1,0 0 1,0 0 0,0 0 0,1 1 0,-1-1-1,0 0 1,0 1 0,0 0 0,0-1 0,0 1-1,-2 0 1,-62-1-214,55 1 173,7 0-92,0 0 0,0 0 0,0 0 0,0 1 0,1-1 0,-1 1 0,0 0 1,1 0-1,-1 0 0,0 1 0,1-1 0,-1 1 0,1 0 0,0 0 0,0 0 0,0 0 0,0 1 0,0-1 0,0 1 0,0 0 0,-2 3 0,5-5-8,0 0 0,0-1 1,0 1-1,0 0 0,0 0 0,0-1 0,0 1 0,0 0 0,0 0 1,1-1-1,-1 1 0,0 0 0,1-1 0,-1 1 0,0 0 0,1-1 1,-1 1-1,1 0 0,-1-1 0,1 1 0,-1-1 0,1 1 0,-1-1 0,1 1 1,0-1-1,-1 0 0,1 1 0,0-1 0,-1 0 0,1 1 0,0-1 1,-1 0-1,1 0 0,0 1 0,0-1 0,-1 0 0,1 0 0,0 0 1,0 0-1,-1 0 0,1 0 0,1-1 0,41 4-2848,-39-3 2403,38-2-3661,7-5-1296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0.268"/>
    </inkml:context>
    <inkml:brush xml:id="br0">
      <inkml:brushProperty name="width" value="0.025" units="cm"/>
      <inkml:brushProperty name="height" value="0.025" units="cm"/>
    </inkml:brush>
  </inkml:definitions>
  <inkml:trace contextRef="#ctx0" brushRef="#br0">124 4 16400,'0'0'6181,"-8"4"-4563,-2 2-1368,1 0 0,0 1 1,0-1-1,0 2 0,1-1 0,0 1 1,1 1-1,-9 11 0,12-15-157,1 0 0,0 0 1,0 0-1,0 0 0,0 0 0,1 1 0,0-1 1,0 1-1,1 0 0,-1 0 0,1 0 0,0-1 0,1 1 1,0 0-1,0 0 0,0 0 0,0 0 0,1 0 1,2 6-1,-2-9-78,1 0 0,0-1-1,-1 1 1,1-1 0,0 0 0,1 1 0,-1-1 0,0 0 0,1 0 0,-1-1 0,1 1-1,-1 0 1,1-1 0,0 0 0,0 0 0,0 1 0,0-2 0,0 1 0,0 0 0,0 0-1,0-1 1,0 0 0,5 0 0,3 1 31,-1 0 1,1-1-1,0-1 0,0 0 1,18-4-1,-20 2-25,0-1-1,0 0 0,0 0 1,0-1-1,0-1 1,-1 1-1,0-1 1,0-1-1,-1 1 0,13-15 1,-16 17 84,0 0 1,-1 0-1,0-1 0,0 1 1,0-1-1,0 1 0,-1-1 1,0 0-1,0 0 0,0 0 1,0 0-1,-1 0 0,0 0 1,0-1-1,0 1 0,-1 0 1,0-1-1,0 1 0,0 0 1,-1-1-1,0 1 1,-1-7-1,0 9-80,0 0 0,0 0 0,0 1 1,0-1-1,-1 1 0,1-1 0,-1 1 0,1 0 0,-1 0 0,0 0 1,0 0-1,0 1 0,0-1 0,0 1 0,0-1 0,0 1 0,-1 0 1,1 0-1,0 1 0,-7-1 0,-4-1-455,0 0 1,1 1-1,-27 2 0,24 3-1717,8 3-2224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0.839"/>
    </inkml:context>
    <inkml:brush xml:id="br0">
      <inkml:brushProperty name="width" value="0.025" units="cm"/>
      <inkml:brushProperty name="height" value="0.025" units="cm"/>
    </inkml:brush>
  </inkml:definitions>
  <inkml:trace contextRef="#ctx0" brushRef="#br0">202 1 14253,'0'0'1244,"7"10"363,23 37 628,35 74 0,-56-100-1923,0 1 0,-2-1 0,-1 1 0,0 1 0,-1-1 1,-2 1-1,1 24 0,-4-17-40,-3 0 1,0 0 0,-2 0 0,-1 0-1,-1-1 1,-1 0 0,-2-1-1,-26 54 1,3-21-1381,-2-1 0,-77 97 0,65-103-2565,-1-12-2402</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1.471"/>
    </inkml:context>
    <inkml:brush xml:id="br0">
      <inkml:brushProperty name="width" value="0.025" units="cm"/>
      <inkml:brushProperty name="height" value="0.025" units="cm"/>
    </inkml:brush>
  </inkml:definitions>
  <inkml:trace contextRef="#ctx0" brushRef="#br0">191 1 9225,'0'0'11766,"-8"15"-11494,-20 36 12,3 0 1,-24 71 0,25-41 97,-18 111 1,35-148-277,3 1 1,1 0-1,2 0 1,6 56-1,-3-85-361,1 0-1,0 0 1,0-1-1,2 0 1,0 0-1,1 0 1,0 0-1,1-1 1,1 0-1,0 0 0,1-1 1,0 0-1,1-1 1,1 0-1,0 0 1,0-1-1,1-1 1,0 0-1,1 0 1,1-1-1,20 10 1,33 5-4854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2.020"/>
    </inkml:context>
    <inkml:brush xml:id="br0">
      <inkml:brushProperty name="width" value="0.025" units="cm"/>
      <inkml:brushProperty name="height" value="0.025" units="cm"/>
    </inkml:brush>
  </inkml:definitions>
  <inkml:trace contextRef="#ctx0" brushRef="#br0">48 0 14798,'0'0'7399,"-30"56"-6342,21-27-160,4 2-481,1 5-320,4-3-64,0-1 32,0-2-96,0-4-800,0-2-930,2-4-736,-2-6-930,0-4-3266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2.384"/>
    </inkml:context>
    <inkml:brush xml:id="br0">
      <inkml:brushProperty name="width" value="0.025" units="cm"/>
      <inkml:brushProperty name="height" value="0.025" units="cm"/>
    </inkml:brush>
  </inkml:definitions>
  <inkml:trace contextRef="#ctx0" brushRef="#br0">1 0 13549,'0'0'7303,"62"13"-6342,-28-13-289,7 0-544,4-5-128,-4 1-352,-7 1-1666,-9 3-2658,-12 0-3972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1.313"/>
    </inkml:context>
    <inkml:brush xml:id="br0">
      <inkml:brushProperty name="width" value="0.025" units="cm"/>
      <inkml:brushProperty name="height" value="0.025" units="cm"/>
    </inkml:brush>
  </inkml:definitions>
  <inkml:trace contextRef="#ctx0" brushRef="#br0">94 84 7207,'-3'-11'5157,"3"9"-4213,-8-35 2014,7 35-2548,1 0 0,-1 0 0,0 0 1,1 0-1,-1 0 0,0 0 0,0 0 0,0 0 0,-1 0 1,1 1-1,0-1 0,-1 0 0,1 1 0,-1-1 1,1 1-1,-1 0 0,-3-2 0,4 3-292,0 0 0,-1 0 0,1 0 1,0 1-1,0-1 0,0 0 0,0 1 0,0-1 0,0 1 0,0 0 0,0-1 0,0 1 1,0 0-1,0-1 0,0 1 0,0 0 0,0 0 0,0 0 0,1 0 0,-1 0 1,0 0-1,1 0 0,-1 0 0,1 0 0,-1 0 0,1 0 0,0 0 0,-1 0 1,1 3-1,-15 42 442,14-41-345,-3 7-18,1-3-101,0 0 1,1 0 0,0 0-1,0 0 1,1 0 0,0 1-1,1-1 1,0 0 0,2 17 0,-1-25-104,0-1 0,0 1 1,0 0-1,0-1 1,1 1-1,-1-1 1,0 1-1,0-1 1,0 0-1,0 1 1,1-1-1,-1 0 0,0 0 1,0 0-1,1 0 1,-1 0-1,0 0 1,0 0-1,1 0 1,-1-1-1,2 0 0,27-5-430,-13 1 213,-4 0 131,0 1 0,0 1 0,0 0-1,0 1 1,1 0 0,-1 1 0,1 0 0,18 2-1,-30-1 106,0 1 0,1-1 0,-1 1 0,0 0 0,0 0 0,0-1-1,0 1 1,0 1 0,-1-1 0,1 0 0,0 0 0,0 1 0,-1-1 0,1 1-1,-1-1 1,1 1 0,-1 0 0,0-1 0,0 1 0,0 0 0,0 0 0,0 0 0,0 0-1,0 0 1,0 0 0,-1 0 0,1 0 0,-1 0 0,0 1 0,1-1 0,-1 0-1,0 0 1,0 0 0,0 0 0,-1 1 0,1-1 0,-1 2 0,0 2 27,0 0 0,0 0 0,-1-1 0,1 1 1,-1 0-1,-1-1 0,1 1 0,-1-1 0,0 0 1,0 0-1,0 0 0,-7 7 0,5-8-76,1 0-1,-1 0 0,0-1 0,0 0 1,0 0-1,0 0 0,-1-1 1,1 1-1,-12 2 0,-29 0-4267,18-5-1396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2.728"/>
    </inkml:context>
    <inkml:brush xml:id="br0">
      <inkml:brushProperty name="width" value="0.025" units="cm"/>
      <inkml:brushProperty name="height" value="0.025" units="cm"/>
    </inkml:brush>
  </inkml:definitions>
  <inkml:trace contextRef="#ctx0" brushRef="#br0">1 0 7655,'0'0'11173,"9"1"-9566,18-1-664,-12-1-508,0 1 0,0 1 0,0 0 0,19 5 0,-33-6-392,0 0 0,1 1 0,-1-1 0,0 1 0,0-1 0,0 1 0,1-1 0,-1 1 0,0-1 1,0 1-1,0 0 0,0 0 0,0 0 0,0-1 0,0 1 0,-1 0 0,1 0 0,0 0 0,0 0 0,-1 1 0,1-1 0,-1 0 0,1 0 0,-1 0 0,1 0 0,-1 1 1,0-1-1,1 0 0,-1 3 0,0-1 54,-1 0 1,0 0-1,0 0 1,0 0 0,0 0-1,0 0 1,0 0-1,-1 0 1,0 0-1,1-1 1,-5 5-1,-5 6 266,-1 0 0,0-1-1,-18 14 1,8-10-80,13-10-196,1 0-1,0 0 1,1 1-1,-11 10 0,18-16-88,0-1 0,0 0 0,0 1 0,0-1 0,0 0 0,0 0 0,0 1 0,0-1 0,0 0 0,0 1 0,0-1 0,0 0 0,0 1 0,0-1 0,0 0 0,0 1 0,0-1 0,0 0 0,1 0 0,-1 1 0,0-1 0,0 0 0,0 0 0,1 1 0,-1-1 0,0 0 0,0 0 0,0 1 0,1-1 0,-1 0 0,0 0 0,0 0 0,1 0 0,-1 1 0,0-1 0,1 0 0,-1 0 0,0 0 0,1 0 0,-1 0 0,0 0 0,0 0 0,1 0 0,-1 0 0,0 0 0,1 0 0,-1 0 0,0 0 0,1 0 0,-1 0 0,0 0 0,1 0 0,-1 0 0,0-1 0,27 2 52,-23-1-54,107-6-1689,-36-8-4557,-32 2-2009</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3.102"/>
    </inkml:context>
    <inkml:brush xml:id="br0">
      <inkml:brushProperty name="width" value="0.025" units="cm"/>
      <inkml:brushProperty name="height" value="0.025" units="cm"/>
    </inkml:brush>
  </inkml:definitions>
  <inkml:trace contextRef="#ctx0" brushRef="#br0">0 80 12684,'0'0'8776,"68"-2"-7142,-29-7-545,1-4-609,13 1-384,-5-2-768,6 0-2243,-9-2-4260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3.496"/>
    </inkml:context>
    <inkml:brush xml:id="br0">
      <inkml:brushProperty name="width" value="0.025" units="cm"/>
      <inkml:brushProperty name="height" value="0.025" units="cm"/>
    </inkml:brush>
  </inkml:definitions>
  <inkml:trace contextRef="#ctx0" brushRef="#br0">1 368 20243,'0'0'6219,"9"-5"-5156,49-30-960,-1-3 0,-2-2 0,-2-3 1,-2-2-1,86-97 0,-119 123-235,-37 48 208,-1 3 113,10-15-74,2 1 0,0 0 0,1 0 0,0 1 0,2 0 0,0 0 0,1 0 0,1 1 0,1 0 0,0-1 0,2 1 0,2 27 0,-1-43-218,0 1-1,0 0 1,1 0 0,0-1-1,-1 1 1,1-1 0,1 1-1,4 6 1,5 1-3113,3-6-4046,-2-5-7034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4.015"/>
    </inkml:context>
    <inkml:brush xml:id="br0">
      <inkml:brushProperty name="width" value="0.025" units="cm"/>
      <inkml:brushProperty name="height" value="0.025" units="cm"/>
    </inkml:brush>
  </inkml:definitions>
  <inkml:trace contextRef="#ctx0" brushRef="#br0">0 1 5990,'0'0'17616,"63"0"-16334,-24 0-610,11 0-352,5 0-127,2 0-161,-1 0 0,-6 0-417,-7 2-672,-10 0-800,-8-2-770,-16 0-1857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4.377"/>
    </inkml:context>
    <inkml:brush xml:id="br0">
      <inkml:brushProperty name="width" value="0.025" units="cm"/>
      <inkml:brushProperty name="height" value="0.025" units="cm"/>
    </inkml:brush>
  </inkml:definitions>
  <inkml:trace contextRef="#ctx0" brushRef="#br0">0 28 16047,'0'0'6470,"77"25"-4644,-33-25-801,10 0-705,5-1-224,-4-6-32,2 2-32,-5-3-992,-2 3-2115,-7-7-2338,-9-3-9514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4.817"/>
    </inkml:context>
    <inkml:brush xml:id="br0">
      <inkml:brushProperty name="width" value="0.025" units="cm"/>
      <inkml:brushProperty name="height" value="0.025" units="cm"/>
    </inkml:brush>
  </inkml:definitions>
  <inkml:trace contextRef="#ctx0" brushRef="#br0">5 1 15855,'0'0'9780,"0"10"-8771,-2 26-326,0 72 415,2-101-1081,0 1 0,1 0 1,0 0-1,1 0 0,-1-1 0,1 1 0,1-1 0,0 1 0,0-1 1,7 12-1,-10-18-135,1 0 1,0 0 0,0 0-1,0 0 1,0 0 0,0-1-1,0 1 1,0 0 0,0-1-1,0 1 1,0 0 0,1-1-1,-1 1 1,0-1 0,0 0-1,0 1 1,1-1 0,-1 0-1,0 0 1,1 0 0,-1 0-1,0 0 1,0 0 0,1 0-1,-1 0 1,0 0 0,0-1-1,3 0 1,-2 0-693,1 0 1,-1 0-1,1-1 1,-1 1-1,0-1 0,1 0 1,-1 1-1,0-1 0,0 0 1,0 0-1,-1 0 1,3-4-1,10-18-9936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5.146"/>
    </inkml:context>
    <inkml:brush xml:id="br0">
      <inkml:brushProperty name="width" value="0.025" units="cm"/>
      <inkml:brushProperty name="height" value="0.025" units="cm"/>
    </inkml:brush>
  </inkml:definitions>
  <inkml:trace contextRef="#ctx0" brushRef="#br0">81 1 11979,'0'0'7848,"-43"64"-5478,27-39-640,5 1-97,4 0-352,4-3-864,3-2-353,0-2-32,3-2-32,6-3-160,0-2-929,-2-3-513,2-3-512,-9-4-865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5.491"/>
    </inkml:context>
    <inkml:brush xml:id="br0">
      <inkml:brushProperty name="width" value="0.025" units="cm"/>
      <inkml:brushProperty name="height" value="0.025" units="cm"/>
    </inkml:brush>
  </inkml:definitions>
  <inkml:trace contextRef="#ctx0" brushRef="#br0">0 2 12620,'0'0'9417,"57"17"-7880,-12-17-448,8 0-288,6-3-160,6-4-129,-3 0-320,-5 6-160,-1 1-64,-15 0-1089,-7 0-1890,-8 6-2402,-13-2-4964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5.866"/>
    </inkml:context>
    <inkml:brush xml:id="br0">
      <inkml:brushProperty name="width" value="0.025" units="cm"/>
      <inkml:brushProperty name="height" value="0.025" units="cm"/>
    </inkml:brush>
  </inkml:definitions>
  <inkml:trace contextRef="#ctx0" brushRef="#br0">1 61 14862,'0'0'7719,"50"-8"-5477,-5-2-640,12-2-801,5 1-449,11 2-320,-1 1 32,1 5-160,-5 3-737,-9 0-896,-2 0-2115,-7 0-4964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5.345"/>
    </inkml:context>
    <inkml:brush xml:id="br0">
      <inkml:brushProperty name="width" value="0.025" units="cm"/>
      <inkml:brushProperty name="height" value="0.025" units="cm"/>
    </inkml:brush>
  </inkml:definitions>
  <inkml:trace contextRef="#ctx0" brushRef="#br0">21 0 10730,'0'0'1143,"-4"8"10,1-2-912,1-1 1,-1 1 0,1 0 0,1 0-1,-1 0 1,1 0 0,0 0 0,0 0-1,0 0 1,1 0 0,0 1 0,0-1-1,1 0 1,0 0 0,0 0 0,0 0-1,1 0 1,0 0 0,0 0 0,5 9-1,-1-4-66,1-1-1,-1 0 1,2 0-1,-1 0 1,2-1-1,-1-1 0,1 1 1,0-1-1,1-1 1,0 0-1,0 0 1,0-1-1,1 0 0,0-1 1,0 0-1,0-1 1,1 0-1,0 0 1,0-2-1,-1 1 0,2-2 1,14 1-1,4-1-22,0-1 0,0-2 0,1-1 0,-2-1-1,1-2 1,0-1 0,45-17 0,-9-5-39,-49 20-118,1 1 0,0 1 0,0 0 1,0 1-1,1 1 0,-1 1 0,23-2 0,-39 7-22,0-1 0,0 1 0,0 0 1,0 0-1,0 1 0,0-1 0,-1 1 0,1-1 0,0 1 0,-1 0 0,0 0 0,1 0 0,-1 0 0,0 0 0,0 0 0,0 1 0,0-1 0,0 1 0,-1 0 0,1-1 0,-1 1 0,0 0 0,1 0 0,-1 0 0,0 3 0,6 14-2316,-1 0 0,5 30 1,-9-42 692,-1 4-1649,0-5-1436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2.046"/>
    </inkml:context>
    <inkml:brush xml:id="br0">
      <inkml:brushProperty name="width" value="0.025" units="cm"/>
      <inkml:brushProperty name="height" value="0.025" units="cm"/>
    </inkml:brush>
  </inkml:definitions>
  <inkml:trace contextRef="#ctx0" brushRef="#br0">6 283 14157,'0'0'9732,"-2"9"-8851,0-1-710,1 1 0,1 0 0,-1-1 0,1 1-1,1 0 1,0-1 0,0 1 0,1-1 0,0 1 0,0-1 0,1 0 0,3 8-1,2 2 120,0-1 0,0-1 0,2 0 0,0 0 0,15 17 0,-23-30-226,0 0 0,1-1 0,0 1 0,-1 0 0,1-1 0,0 0 0,0 0 0,0 0 0,1 0 0,-1 0 0,0-1 0,1 0 0,-1 1 0,1-1 0,6 1 0,-8-2-26,0 0 1,0 0-1,0-1 1,0 1-1,0 0 1,0-1-1,0 1 1,0-1-1,0 0 1,0 0-1,-1 0 1,1 0-1,0 0 1,0 0-1,-1 0 0,1 0 1,-1-1-1,1 1 1,-1-1-1,1 1 1,-1-1-1,0 1 1,0-1-1,0 0 1,0 0-1,0 1 1,0-1-1,0 0 1,0-3-1,4-8 35,-2 0 0,1 0 0,-2 0 0,0-1 0,0 1 0,-1-1 0,-1 1 0,-2-25 0,0 27-61,1 1 0,-1 0 0,-1 0 0,0-1 0,0 2 0,-1-1 0,0 0 0,-1 1 0,0 0 0,0 0 0,-12-15 0,16 23-16,0-1 0,0 1-1,0 0 1,0 0 0,0 0 0,0 0-1,0 0 1,0 0 0,0 0 0,0 0 0,-1 0-1,1 1 1,0-1 0,-1 1 0,1-1 0,0 1-1,-1-1 1,1 1 0,-3-1 0,3 2-5,0-1 0,1 0 0,-1 1 0,1-1 0,-1 1 0,1-1 0,-1 1 0,1-1 0,-1 1 1,1 0-1,-1-1 0,1 1 0,-1 0 0,1-1 0,0 1 0,0 0 0,-1-1 0,1 1 0,0 0 0,0 0 1,0-1-1,0 1 0,0 0 0,0 0 0,0-1 0,0 2 0,0 3-15,0 0 0,0 0 0,1-1 0,0 1 0,0 0 0,0 0-1,0-1 1,1 1 0,0-1 0,0 1 0,2 3 0,-2-5 16,-1-1 1,1 0-1,0 1 0,0-1 0,0 0 0,0 0 1,0-1-1,0 1 0,1 0 0,-1-1 1,1 1-1,-1-1 0,1 0 0,-1 0 1,1 0-1,0 0 0,0 0 0,-1 0 1,1-1-1,0 1 0,0-1 0,3 0 0,-1-1-3,-1 0-1,1 0 0,-1 0 1,1-1-1,-1 0 0,0 0 1,0 0-1,0 0 0,0-1 0,0 1 1,0-1-1,4-5 0,7-6-75,-1-1-1,-1-1 1,-1 0-1,20-35 0,-22 34-9,-1 0-1,13-37 1,-20 47 99,0-1 0,0 1-1,0-1 1,-1 0 0,0 1 0,-1-1 0,0 0 0,0 0-1,-1 0 1,-1-9 0,2 16-2,0 0-1,0 1 1,0-1-1,0 1 1,0-1 0,0 1-1,0-1 1,0 0-1,0 1 1,-1-1-1,1 1 1,0-1 0,0 1-1,-1-1 1,1 1-1,0-1 1,-1 1-1,1-1 1,0 1 0,-1-1-1,1 1 1,-1 0-1,1-1 1,0 1 0,-1-1-1,1 1 1,-1 0-1,1 0 1,-1-1-1,0 1 1,1 0 0,-1 0-1,1 0 1,-1 0-1,1-1 1,-1 1-1,0 0 1,1 0 0,-1 0-1,1 0 1,-1 0-1,1 0 1,-1 1 0,0-1-1,1 0 1,-1 0-1,1 0 1,-1 0-1,1 1 1,-1-1 0,1 0-1,-1 1 1,1-1-1,-1 0 1,1 1-1,-1-1 1,1 1 0,0-1-1,-1 0 1,0 1-1,-20 31-144,13-5 174,1 1 0,1 0-1,1 0 1,2 0 0,1 1-1,1-1 1,5 57 0,-3-82-19,-1-1-1,0 1 1,1 0 0,-1 0 0,1-1-1,0 1 1,0 0 0,0-1 0,0 1 0,1-1-1,-1 1 1,1-1 0,-1 0 0,1 0-1,0 0 1,0 0 0,0 0 0,0 0 0,3 2-1,-3-3-15,1 0-1,-1 0 0,1 0 0,-1-1 0,1 1 1,0-1-1,-1 1 0,1-1 0,0 0 0,-1 0 0,1-1 1,-1 1-1,1 0 0,0-1 0,-1 1 0,4-3 1,7-2-542,-1 0 1,0-2-1,0 1 1,-1-2-1,1 0 0,12-11 1,40-43-7498,-36 31 1420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5.692"/>
    </inkml:context>
    <inkml:brush xml:id="br0">
      <inkml:brushProperty name="width" value="0.025" units="cm"/>
      <inkml:brushProperty name="height" value="0.025" units="cm"/>
    </inkml:brush>
  </inkml:definitions>
  <inkml:trace contextRef="#ctx0" brushRef="#br0">0 85 13965,'0'0'3246,"12"-8"-2312,-2 0-767,1 0-1,1 1 1,-1 0-1,1 1 1,1 1 0,-1 0-1,1 0 1,-1 1-1,23-4 1,-29 7-88,0 0 1,-1 0-1,1 1 1,0 0-1,-1 0 1,1 0-1,0 0 0,-1 1 1,1 0-1,-1 0 1,1 1-1,-1 0 1,1 0-1,-1 0 1,0 0-1,0 1 1,0 0-1,0 0 0,-1 0 1,1 0-1,-1 1 1,0 0-1,0 0 1,0 0-1,6 9 1,-5-8 47,0 0 0,0 0 0,0 0 0,1-1 0,0 0 0,0 0 0,0 0 0,0-1 1,0 0-1,1 0 0,-1-1 0,1 1 0,0-1 0,0-1 0,0 1 0,0-1 0,0-1 0,0 1 1,0-1-1,0 0 0,0-1 0,0 0 0,10-2 0,14-5 484,0 0 0,-1-2 0,56-28 0,-62 27-132,-7-1-1198,-5-6-4727,-3 3-480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6.628"/>
    </inkml:context>
    <inkml:brush xml:id="br0">
      <inkml:brushProperty name="width" value="0.025" units="cm"/>
      <inkml:brushProperty name="height" value="0.025" units="cm"/>
    </inkml:brush>
  </inkml:definitions>
  <inkml:trace contextRef="#ctx0" brushRef="#br0">0 214 13901,'0'0'9241,"9"-8"-8136,14-12-625,166-159 588,-189 178-1066,0 1-1,0 0 1,0-1 0,0 1-1,1 0 1,-1 0-1,0-1 1,0 1 0,0 0-1,0-1 1,0 1-1,1 0 1,-1 0 0,0 0-1,0-1 1,0 1-1,1 0 1,-1 0 0,0 0-1,0-1 1,1 1 0,-1 0-1,0 0 1,0 0-1,1 0 1,-1 0 0,0 0-1,1 0 1,-1-1-1,0 1 1,0 0 0,1 0-1,-1 0 1,0 0-1,1 0 1,-1 0 0,0 1-1,1-1 1,-1 0 0,0 0-1,0 0 1,1 0-1,-1 0 1,0 0 0,0 0-1,1 1 1,-1-1-1,0 0 1,0 0 0,1 0-1,-1 0 1,0 1-1,0-1 1,0 0 0,1 0-1,-1 1 1,0-1 0,0 0-1,0 1 1,2 29-53,-11 39 58,8-66-13,-5 25-58,1 1 0,1 0 0,1 0 0,2 0 1,4 52-1,-2-80-144,-1 1-1,1-1 1,-1 0 0,1 1 0,0-1 0,0 0-1,-1 0 1,1 0 0,0 1 0,0-1 0,0 0-1,0 0 1,1 0 0,-1-1 0,0 1 0,0 0-1,1 0 1,-1-1 0,0 1 0,1 0 0,-1-1-1,0 1 1,1-1 0,-1 0 0,1 0 0,-1 1-1,1-1 1,-1 0 0,1 0 0,-1 0 0,1 0-1,-1-1 1,1 1 0,-1 0 0,0-1 0,2 0-1,17-6-5567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7.003"/>
    </inkml:context>
    <inkml:brush xml:id="br0">
      <inkml:brushProperty name="width" value="0.025" units="cm"/>
      <inkml:brushProperty name="height" value="0.025" units="cm"/>
    </inkml:brush>
  </inkml:definitions>
  <inkml:trace contextRef="#ctx0" brushRef="#br0">0 17 17104,'0'0'5467,"8"-4"-4245,-3 2-1148,0 0-1,0 0 0,0 1 1,0-1-1,0 1 0,0 0 1,0 0-1,0 1 0,0 0 1,1 0-1,8 1 0,-11-1-58,0 1-1,0 0 0,0 0 0,0 0 1,-1 0-1,1 0 0,0 1 0,-1-1 1,1 1-1,-1 0 0,1 0 0,-1 0 1,0 0-1,0 0 0,0 0 1,0 1-1,0-1 0,0 1 0,0-1 1,-1 1-1,0 0 0,1-1 0,-1 1 1,0 0-1,0 0 0,0 4 0,1-1 101,-1 1 1,0-1-1,-1 1 0,1-1 0,-1 1 0,-1 0 0,1-1 0,-1 1 0,0-1 0,0 1 1,-1-1-1,0 0 0,0 1 0,-1-1 0,0 0 0,0 0 0,-4 6 0,-5 5 313,-1-1 0,0 0 0,-1-1 0,-18 15 0,32-30-441,-1 0-1,1 1 1,-1-1-1,1 0 1,-1 1-1,1-1 0,-1 1 1,1-1-1,0 0 1,-1 1-1,1-1 1,0 1-1,0-1 1,-1 1-1,1-1 0,0 1 1,0-1-1,-1 1 1,1-1-1,0 1 1,0-1-1,0 1 1,0 0-1,0-1 0,0 1 1,0-1-1,0 1 1,0-1-1,0 1 1,0-1-1,0 1 0,1 0 1,16 8-393,29-6-486,-44-3 801,8 0-204,6 0-1356,1 0 1,0-1-1,29-6 1,-7-5-4473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7.349"/>
    </inkml:context>
    <inkml:brush xml:id="br0">
      <inkml:brushProperty name="width" value="0.025" units="cm"/>
      <inkml:brushProperty name="height" value="0.025" units="cm"/>
    </inkml:brush>
  </inkml:definitions>
  <inkml:trace contextRef="#ctx0" brushRef="#br0">0 166 4324,'0'0'21263,"9"-3"-20697,8-5-490,0-1 0,-1-1 0,0 0 0,-1-1 0,0 0 0,-1-1 0,0-1 0,-1-1 0,0 0 0,-1 0 1,11-19-1,-19 29-87,-12 35-405,-7 16 135,9-35-57,1 0 0,1 1 0,0 0 0,1 0 0,1 0 0,-1 0 0,2 0 0,0 0 0,1 1 0,1 17 0,5-23-4173,5-4-2247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7.694"/>
    </inkml:context>
    <inkml:brush xml:id="br0">
      <inkml:brushProperty name="width" value="0.025" units="cm"/>
      <inkml:brushProperty name="height" value="0.025" units="cm"/>
    </inkml:brush>
  </inkml:definitions>
  <inkml:trace contextRef="#ctx0" brushRef="#br0">73 1 7591,'0'0'11275,"-48"54"-9225,38-32 352,2 0-1313,3 1-801,3-3-192,2-3-96,0-4-32,6 0-961,-1-8-1217,4-5-1313,5 0-1730,-7-7-1858</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8.086"/>
    </inkml:context>
    <inkml:brush xml:id="br0">
      <inkml:brushProperty name="width" value="0.025" units="cm"/>
      <inkml:brushProperty name="height" value="0.025" units="cm"/>
    </inkml:brush>
  </inkml:definitions>
  <inkml:trace contextRef="#ctx0" brushRef="#br0">54 1 17713,'0'0'1991,"-6"9"-560,2-3-1178,-1 2-67,-1-1-1,1 1 1,1 0 0,0 1-1,0-1 1,0 1 0,1 0-1,1 0 1,-1 0 0,0 14-1,3-22-188,1 0 1,0 0-1,0 0 0,0 0 0,0 0 1,0 0-1,1 0 0,-1-1 0,0 1 0,0 0 1,0-1-1,1 1 0,-1-1 0,0 1 1,1-1-1,-1 1 0,1-1 0,-1 0 0,0 0 1,1 0-1,-1 0 0,1 0 0,1 0 1,44 1-33,-43-1 35,-2 0 59,0 0 0,0 0 0,0 0 0,0 0 0,1 0 1,-1 0-1,0 1 0,0-1 0,0 1 0,0-1 0,0 1 0,0 0 0,0 0 1,0 0-1,0 0 0,0 0 0,0 0 0,-1 1 0,1-1 0,0 0 1,-1 1-1,1 0 0,-1-1 0,0 1 0,3 3 0,-3-2 24,-1 0 0,0-1 0,1 1 0,-1 0 0,0-1 0,0 1 0,-1 0 0,1-1 0,0 1 0,-1 0 0,0-1 0,0 1 0,1-1 0,-2 1 0,1-1 0,0 1 0,0-1 0,-1 0 0,1 1 0,-1-1 0,-2 2 0,1 1-51,-1 0 0,0-1 0,0 0 0,0 0 1,-1 0-1,0 0 0,-8 5 0,12-8-259,-1-1 0,1 1 1,0-1-1,0 1 0,-1-1 0,1 0 0,0 1 1,-1-1-1,1 0 0,0 0 0,-1 0 1,1 0-1,0 0 0,-1 0 0,1-1 0,-2 1 1,2-1-348,-1 0 1,1 0 0,-1 0 0,1 0 0,-1 0-1,1 0 1,0 0 0,0 0 0,-1-1 0,1 1-1,0 0 1,0-1 0,0 1 0,1-1 0,-3-2 0,-6-21-9795</inkml:trace>
  <inkml:trace contextRef="#ctx0" brushRef="#br0" timeOffset="1">22 6 9929,'0'0'11916,"45"0"-10891,-19 0-865,8 0-192,6 0-1378,-3 0-1825,1-1-1889,-6-2-7849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8.445"/>
    </inkml:context>
    <inkml:brush xml:id="br0">
      <inkml:brushProperty name="width" value="0.025" units="cm"/>
      <inkml:brushProperty name="height" value="0.025" units="cm"/>
    </inkml:brush>
  </inkml:definitions>
  <inkml:trace contextRef="#ctx0" brushRef="#br0">11 90 12268,'0'0'5183,"-3"8"-2503,-5 24-491,8-31-2119,0 0 0,0 0 0,0-1 0,0 1 0,1 0 0,-1 0 0,0-1-1,0 1 1,1 0 0,-1 0 0,0-1 0,1 1 0,-1 0 0,1-1 0,-1 1 0,1 0 0,-1-1 0,1 1 0,-1-1 0,1 1 0,0-1 0,-1 1 0,1-1 0,0 0 0,-1 1 0,1-1 0,0 0 0,0 1 0,-1-1 0,1 0 0,0 0 0,0 0-1,-1 0 1,1 1 0,0-1 0,0 0 0,0 0 0,-1-1 0,1 1 0,0 0 0,0 0 0,-1 0 0,1 0 0,1-1 0,35-6 828,-28 2-885,0 0 0,0 0 0,0-1 0,-1 0 0,0-1 1,0 0-1,-1 0 0,0 0 0,0-1 0,-1 0 0,6-10 0,30-33-26,-55 95 286,8-33-185,1 1 0,1-1 1,0 1-1,1 0 0,0 0 0,0 23 1,4 20-613,3 0-3297,-2-23-1015,-3-11-1116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8.850"/>
    </inkml:context>
    <inkml:brush xml:id="br0">
      <inkml:brushProperty name="width" value="0.025" units="cm"/>
      <inkml:brushProperty name="height" value="0.025" units="cm"/>
    </inkml:brush>
  </inkml:definitions>
  <inkml:trace contextRef="#ctx0" brushRef="#br0">0 141 13357,'0'0'3763,"13"-3"-2081,103-22 2044,406-69-96,-322 81-3315,0 8 0,255 26 0,-439-20-238,90 10 1815,194-5-1,-271-11-1985,-43-1-3422,-44-1-8911,28 5 608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9.398"/>
    </inkml:context>
    <inkml:brush xml:id="br0">
      <inkml:brushProperty name="width" value="0.025" units="cm"/>
      <inkml:brushProperty name="height" value="0.025" units="cm"/>
    </inkml:brush>
  </inkml:definitions>
  <inkml:trace contextRef="#ctx0" brushRef="#br0">1 190 8872,'0'0'14697,"10"1"-13597,-1-1-1007,0-1-1,0 0 1,0 0 0,0-1 0,0 0 0,-1 0 0,1-1 0,-1 0 0,1-1 0,-1 1-1,0-2 1,-1 1 0,1-1 0,11-9 0,113-98 283,-104 86-362,-28 26-22,1 0 0,-1 0 0,0 0 0,0-1 0,0 1 0,0 0 0,0 0 0,0 0 0,1 0 0,-1-1 0,0 1 0,0 0 1,0 0-1,0 0 0,0 0 0,1 0 0,-1 0 0,0 0 0,0 0 0,0 0 0,1 0 0,-1 0 0,0-1 0,0 1 0,0 0 0,1 0 0,-1 0 1,0 0-1,0 0 0,0 1 0,0-1 0,1 0 0,-1 0 0,0 0 0,0 0 0,0 0 0,1 0 0,-1 0 0,0 0 0,0 0 0,0 0 0,0 0 1,1 1-1,-1-1 0,0 0 0,0 0 0,2 12-109,-6 13 148,-32 69 68,27-74-25,0 0 0,2 0 0,0 0 0,-5 31 0,12-51-159,0 1 0,0-1-1,-1 0 1,1 1-1,0-1 1,0 1 0,0-1-1,0 0 1,0 1-1,0-1 1,0 1-1,0-1 1,0 0 0,0 1-1,0-1 1,1 1-1,-1-1 1,0 0 0,0 1-1,0-1 1,0 1-1,1-1 1,-1 0 0,0 1-1,0-1 1,1 0-1,-1 1 1,0-1 0,0 0-1,1 0 1,-1 1-1,0-1 1,1 0 0,-1 0-1,1 0 1,-1 1-1,0-1 1,1 0-1,-1 0 1,1 0 0,-1 0-1,0 0 1,1 0-1,-1 0 1,1 0 0,-1 0-1,2 0-451,-1 0 0,0 0 0,0-1 0,0 1 0,0-1 0,0 1 0,1-1 0,-1 1 0,0-1 0,0 0 0,0 1 0,-1-1 0,1 0 0,0 0 0,0 0 0,1-1 0,9-19-11661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9.761"/>
    </inkml:context>
    <inkml:brush xml:id="br0">
      <inkml:brushProperty name="width" value="0.025" units="cm"/>
      <inkml:brushProperty name="height" value="0.025" units="cm"/>
    </inkml:brush>
  </inkml:definitions>
  <inkml:trace contextRef="#ctx0" brushRef="#br0">1 218 9705,'0'0'13186,"11"3"-11424,-5-2-1539,-3 0-119,1 0-1,0 0 1,0 0-1,0 0 1,-1-1-1,1 1 1,0-1-1,0 0 1,0-1-1,0 1 1,0-1-1,-1 1 1,1-1-1,0 0 1,0 0-1,-1-1 1,1 1-1,-1-1 1,1 0-1,2-2 1,25-20 299,-2-1 0,-1-1 0,-1-2 0,-1-1 0,33-48 0,-56 74-798,-3 11 167,-10 26 117,-16 46 210,15-47-65,4-17-72,1 0 0,1 1 1,1-1-1,0 1 0,1 0 1,-1 22-1,7-27-2624,5-9-5844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34.653"/>
    </inkml:context>
    <inkml:brush xml:id="br0">
      <inkml:brushProperty name="width" value="0.025" units="cm"/>
      <inkml:brushProperty name="height" value="0.025" units="cm"/>
    </inkml:brush>
  </inkml:definitions>
  <inkml:trace contextRef="#ctx0" brushRef="#br0">1184 363 4324,'-166'13'4267,"-225"2"-3607,364-14-697,0 0-1,1 2 0,-1 1 1,1 1-1,0 1 0,1 1 1,-1 1-1,1 2 0,1 0 1,0 2-1,0 0 0,1 2 1,1 1-1,0 0 0,2 2 1,-22 20-1,24-18 50,0 1 0,2 1 1,0 0-1,1 1 0,1 1 1,1 0-1,2 1 0,0 0 1,1 1-1,2 0 0,-11 51 1,9-10 7,2 1 1,4 0-1,6 103 0,1-117-18,2 1 0,3-1 0,1-1 0,4 0 0,1 0 0,3-1 1,2-1-1,42 81 0,-39-93 14,1-1 1,3-1 0,0-1-1,2-1 1,2-2 0,1-1 0,1-1-1,2-2 1,1-1 0,1-2 0,40 22-1,-9-14-4,1-2 1,124 36-1,152 21 20,-311-81-31,1351 251 31,-562-198 102,2-60-60,-587-8 93,0-11 0,-2-10 1,0-10-1,-3-10 0,256-90 0,242-132-49,-31-72-11,-593 280-112,189-147 0,-252 173 3,0-2-1,-3-2 1,-1-1-1,-2-2 1,-2-2-1,39-68 1,-67 101-3,-1 1 0,0-1 0,0 0 0,-2 0 0,0 0 0,0-1 0,-1 1 0,-1-1 1,0 0-1,-1 0 0,0 0 0,-1 0 0,-1 0 0,0 1 0,-1-1 0,-1 0 0,0 0 0,-1 1 0,0 0 0,-1-1 0,0 2 0,-1-1 0,-1 1 0,0 0 0,0 0 0,-17-19 1,-5-1 5,-2 0 0,-2 2 1,0 2-1,-2 1 1,-1 1-1,-1 3 0,-1 0 1,-58-23-1,-7 4 43,-2 4 0,-126-28 0,-602-98 170,-12 52-231,412 58 60,-549-41-91,780 89-591,1 8 0,-380 56 0,361-14-1403,-216 73 1,213-44-1098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2.374"/>
    </inkml:context>
    <inkml:brush xml:id="br0">
      <inkml:brushProperty name="width" value="0.025" units="cm"/>
      <inkml:brushProperty name="height" value="0.025" units="cm"/>
    </inkml:brush>
  </inkml:definitions>
  <inkml:trace contextRef="#ctx0" brushRef="#br0">103 15 9385,'0'0'9107,"-9"-4"-6117,7 2-2827,-1 1 0,1 0 1,-1 0-1,0 0 0,1 0 1,-1 0-1,0 0 0,0 1 1,1-1-1,-1 1 0,0 0 1,-4 0-1,5 1-85,0 0 0,0 0 0,0 0 0,0 0 0,0 1 0,1-1 0,-1 0 0,0 1 0,1-1 1,-1 1-1,1 0 0,-1 0 0,1-1 0,0 1 0,0 0 0,0 0 0,0 0 0,0 0 0,0 1 0,0-1 0,1 0 0,-1 3 0,-5 12 44,2 0-1,0 1 1,0-1 0,2 1-1,0 0 1,2 25 0,0-38-91,0 0 0,1 0 0,0 0 1,0-1-1,0 1 0,1 0 1,-1-1-1,1 1 0,0-1 0,0 0 1,1 0-1,3 6 0,-3-8-23,-1 0 1,1 1-1,-1-1 0,1 0 0,0-1 1,-1 1-1,1 0 0,0-1 0,0 0 0,0 0 1,1 1-1,-1-2 0,0 1 0,0 0 0,1-1 1,-1 1-1,0-1 0,0 0 0,1 0 1,3-1-1,-2 0-285,1 0 1,-1-1-1,1 0 1,-1 0 0,0 0-1,0 0 1,0-1-1,0 0 1,0 0-1,-1 0 1,1-1-1,-1 0 1,0 1 0,0-1-1,0-1 1,0 1-1,-1-1 1,0 1-1,0-1 1,0 0 0,-1 0-1,3-7 1,2-4-1008,0-1 1,-2 1-1,0-1 1,-1 0-1,0 0 1,0-19-1,-2-20-4310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0.265"/>
    </inkml:context>
    <inkml:brush xml:id="br0">
      <inkml:brushProperty name="width" value="0.025" units="cm"/>
      <inkml:brushProperty name="height" value="0.025" units="cm"/>
    </inkml:brush>
  </inkml:definitions>
  <inkml:trace contextRef="#ctx0" brushRef="#br0">171 86 13933,'0'0'3940,"1"-9"-1607,0 6-1914,1-3 159,0 1 1,-1-1 0,0 1 0,0-1-1,0 0 1,-1 1 0,0-1 0,0 0-1,0 1 1,-2-8 0,2 13-566,-1-1-1,1 1 1,-1 0 0,1-1 0,-1 1-1,1 0 1,-1-1 0,1 1 0,-1 0 0,1 0-1,-1 0 1,1-1 0,-1 1 0,0 0-1,1 0 1,-1 0 0,1 0 0,-1 0-1,0 0 1,1 0 0,-1 0 0,1 0 0,-1 0-1,1 0 1,-1 1 0,0-1 0,1 0-1,-1 0 1,1 1 0,-1-1 0,1 0-1,-1 1 1,1-1 0,-1 0 0,1 1-1,-1-1 1,1 1 0,-20 16-279,-21 35 171,38-48 107,0 0 0,0 1 0,1 0 0,0-1 0,0 1 0,0 0 0,0 0 0,1 0 0,0 1 0,-1 8 0,2-13-11,0-1 1,1 1-1,-1 0 0,1 0 0,-1 0 1,1-1-1,-1 1 0,1 0 0,-1 0 1,1-1-1,0 1 0,-1-1 1,1 1-1,0-1 0,0 1 0,0-1 1,-1 1-1,1-1 0,0 1 0,0-1 1,0 0-1,0 0 0,0 1 0,0-1 1,-1 0-1,1 0 0,0 0 0,0 0 1,0 0-1,0 0 0,0 0 1,0-1-1,0 1 0,0 0 0,0 0 1,-1-1-1,1 1 0,2-1 0,37-13-514,-39 13 422,0 0 1,0 0 0,0 1 0,0-1-1,1 0 1,-1 0 0,0 0-1,1 1 1,-1-1 0,0 1 0,1-1-1,-1 1 1,0-1 0,1 1 0,-1 0-1,1 0 1,-1 0 0,1 0-1,-1 0 1,1 0 0,-1 0 0,1 0-1,-1 0 1,0 1 0,1-1-1,-1 1 1,1-1 0,-1 1 0,2 1-1,-1 1 38,0 0-1,-1 0 0,1 1 1,-1-1-1,0 1 0,0-1 1,0 1-1,-1 0 0,1-1 1,-1 1-1,0 5 0,3 21 178,-1-19 359,0 0 0,-1 0 1,-1 0-1,0 1 0,0-1 1,-1 0-1,-1 0 0,-4 18 1,5-27-385,0-1 0,-1 1 0,1-1 1,-1 1-1,1-1 0,-1 1 1,0-1-1,0 0 0,1 0 0,-1 0 1,0 0-1,0 0 0,0-1 0,0 1 1,0 0-1,0-1 0,0 0 0,0 1 1,0-1-1,-1 0 0,1 0 0,0 0 1,0 0-1,0 0 0,0-1 0,-3 0 1,-56-13-58,56 12-202,-44-16-688,18 4-4101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0.613"/>
    </inkml:context>
    <inkml:brush xml:id="br0">
      <inkml:brushProperty name="width" value="0.025" units="cm"/>
      <inkml:brushProperty name="height" value="0.025" units="cm"/>
    </inkml:brush>
  </inkml:definitions>
  <inkml:trace contextRef="#ctx0" brushRef="#br0">0 1 18674,'0'0'7206,"6"54"-7077,-6-39 31,0 2-64,0 0-32,0-4-32,0-1-384,0-5-1218,0-5-1281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0.943"/>
    </inkml:context>
    <inkml:brush xml:id="br0">
      <inkml:brushProperty name="width" value="0.025" units="cm"/>
      <inkml:brushProperty name="height" value="0.025" units="cm"/>
    </inkml:brush>
  </inkml:definitions>
  <inkml:trace contextRef="#ctx0" brushRef="#br0">1 32 17553,'0'0'6843,"8"5"-6570,-5-2-251,1-1 0,0 1 1,1-1-1,-1 0 0,0 0 1,1-1-1,-1 1 0,1-1 0,-1 0 1,1 0-1,0-1 0,-1 1 1,1-1-1,0 0 0,-1 0 1,1-1-1,0 1 0,-1-1 1,1 0-1,-1 0 0,1-1 0,-1 0 1,1 1-1,-1-1 0,0 0 1,0-1-1,4-2 0,41-31 1676,-51 68-849,-9 8-428,-16 40-1,13-42 126,-11 46-1,21-39-1569,9-28-5847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1.289"/>
    </inkml:context>
    <inkml:brush xml:id="br0">
      <inkml:brushProperty name="width" value="0.025" units="cm"/>
      <inkml:brushProperty name="height" value="0.025" units="cm"/>
    </inkml:brush>
  </inkml:definitions>
  <inkml:trace contextRef="#ctx0" brushRef="#br0">1 80 13068,'0'0'13902,"62"-36"-13935,-32 32 1,4-2-736,6 1-1827,-1-2-1633,-2-3-1922,-3-1-1697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1.631"/>
    </inkml:context>
    <inkml:brush xml:id="br0">
      <inkml:brushProperty name="width" value="0.025" units="cm"/>
      <inkml:brushProperty name="height" value="0.025" units="cm"/>
    </inkml:brush>
  </inkml:definitions>
  <inkml:trace contextRef="#ctx0" brushRef="#br0">0 40 15951,'0'0'8648,"13"-2"-8498,36-4-78,4 0 76,84-20 0,-137 27-101,1-1-1,-1 0 1,0 0-1,1 1 1,-1-1-1,0 0 1,0 0-1,1 1 1,-1-1-1,0 0 1,0 1-1,0-1 1,1 0 0,-1 1-1,0-1 1,0 1-1,0-1 1,0 0-1,0 1 1,0-1-1,0 0 1,0 1-1,0-1 1,0 1-1,0-1 1,0 0-1,0 1 1,0-1-1,0 0 1,0 1 0,0-1-1,-1 0 1,1 1-1,0-1 1,0 0-1,-1 1 1,-3 18 329,-20 48 737,-16 60 2318,36-110-4835,1 0 0,1 1-1,0 19 1</inkml:trace>
  <inkml:trace contextRef="#ctx0" brushRef="#br0" timeOffset="1">45 207 7687,'0'0'19411,"64"-15"-18611,-30 10-319,0 0-289,4-1-160,-3 0-288,5-3-1954,-6-3-3364,-6-2-5604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2.135"/>
    </inkml:context>
    <inkml:brush xml:id="br0">
      <inkml:brushProperty name="width" value="0.025" units="cm"/>
      <inkml:brushProperty name="height" value="0.025" units="cm"/>
    </inkml:brush>
  </inkml:definitions>
  <inkml:trace contextRef="#ctx0" brushRef="#br0">0 76 22037,'0'0'8776,"13"-46"-12171,-4 34-2338,-8-6-8233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2.873"/>
    </inkml:context>
    <inkml:brush xml:id="br0">
      <inkml:brushProperty name="width" value="0.025" units="cm"/>
      <inkml:brushProperty name="height" value="0.025" units="cm"/>
    </inkml:brush>
  </inkml:definitions>
  <inkml:trace contextRef="#ctx0" brushRef="#br0">1 391 17585,'0'0'7409,"13"-10"-6021,9-6-993,176-137 762,-158 119-1094,-1-1 0,66-81 0,-83 89-97,-43 63-246,-8 12 220,7-6 23,-39 84 168,55-111-89,1-1-1,0 1 0,1 1 1,1-1-1,0 0 1,0 26-1,2-39-129,1 0-1,0-1 0,0 1 1,0 0-1,1 0 0,-1 0 0,0 0 1,1-1-1,-1 1 0,1 0 1,-1 0-1,1-1 0,0 1 1,0 0-1,0-1 0,2 4 1,-2-5-367,0 1 0,1 0 0,-1 0 0,0-1 0,0 1 0,1 0 0,-1-1 0,1 0 0,-1 1 0,0-1 0,1 0 0,-1 1 0,1-1 0,-1 0 0,2 0 0,13 0-7584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3.486"/>
    </inkml:context>
    <inkml:brush xml:id="br0">
      <inkml:brushProperty name="width" value="0.025" units="cm"/>
      <inkml:brushProperty name="height" value="0.025" units="cm"/>
    </inkml:brush>
  </inkml:definitions>
  <inkml:trace contextRef="#ctx0" brushRef="#br0">1 254 12588,'0'0'13207,"12"-7"-12203,143-99 10,-127 85-795,-2-2 0,0-1 0,40-48-1,-84 97-131,2 1 0,-21 42-1,31-54-57,-1 0 0,2 1 0,0 0 0,0 0 0,2 0 0,0 0 0,-2 23 0,5-38-164,0 1 0,0 0 1,0-1-1,1 1 1,-1-1-1,0 1 0,0 0 1,0-1-1,0 1 1,1 0-1,-1-1 0,0 1 1,1-1-1,-1 1 1,0-1-1,1 1 0,-1-1 1,1 1-1,-1-1 1,1 1-1,-1-1 0,1 0 1,-1 1-1,1-1 1,-1 0-1,1 1 0,-1-1 1,1 0-1,0 0 1,-1 1-1,1-1 0,1 0 1,14-5-10639,-3-9-2776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4.065"/>
    </inkml:context>
    <inkml:brush xml:id="br0">
      <inkml:brushProperty name="width" value="0.025" units="cm"/>
      <inkml:brushProperty name="height" value="0.025" units="cm"/>
    </inkml:brush>
  </inkml:definitions>
  <inkml:trace contextRef="#ctx0" brushRef="#br0">202 6 16944,'0'0'5739,"-6"-2"-4212,1 1-1177,-1 0 0,1 0 1,-1 0-1,0 1 0,1 0 1,-1 1-1,0-1 0,-8 3 0,10-3-271,1 1-1,-1-1 0,1 1 0,0 0 1,0 1-1,0-1 0,-1 0 0,1 1 0,0 0 1,1 0-1,-1 0 0,0 0 0,0 0 1,1 0-1,0 1 0,-1-1 0,1 1 0,-3 5 1,3-6-88,1 0 1,0 0 0,1 0 0,-1 0-1,0 0 1,1 0 0,-1 0 0,1 1-1,-1-1 1,1 0 0,0 0 0,0 0-1,0 1 1,0-1 0,1 0 0,-1 0-1,1 0 1,-1 1 0,1-1 0,0 0-1,-1 0 1,3 3 0,-1-2-18,0-1 1,1 0-1,-1 0 1,0 0-1,1 0 0,-1 0 1,1 0-1,-1-1 1,1 0-1,0 1 0,0-1 1,0 0-1,-1 0 0,7 1 1,-3-1-26,0 0-1,0 0 1,0 0-1,0-1 1,0 0 0,1 0-1,-1-1 1,0 0 0,0 0-1,0 0 1,0-1 0,0 0-1,0 0 1,-1 0 0,1-1-1,5-3 1,-18 18 177,1 0 0,-1 0 0,2 1 0,0 0 0,-5 20 0,-2 2 650,10-29-568,-1 1-1,0-1 1,0 1 0,-1-1-1,1 0 1,-2-1 0,1 1-1,0-1 1,-8 7 0,11-10-155,-1-1 0,0 0 0,0 1 1,0-1-1,0 0 0,0 0 0,0 0 0,0 0 1,0-1-1,0 1 0,-1-1 0,1 1 1,0-1-1,0 0 0,-1 0 0,1 0 0,0 0 1,0 0-1,-1 0 0,1 0 0,0-1 1,0 1-1,0-1 0,-1 0 0,1 0 0,0 0 1,0 0-1,0 0 0,0 0 0,0 0 1,1-1-1,-4-2 0,-3-2-349,1 0 0,0-1 0,0 1 0,1-2 0,0 1 0,0-1 0,1 1 0,-5-11 0,15 16-7444,23 1 1587,-25 1 4015,17 0-5368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4.393"/>
    </inkml:context>
    <inkml:brush xml:id="br0">
      <inkml:brushProperty name="width" value="0.025" units="cm"/>
      <inkml:brushProperty name="height" value="0.025" units="cm"/>
    </inkml:brush>
  </inkml:definitions>
  <inkml:trace contextRef="#ctx0" brushRef="#br0">63 1 14830,'0'0'10154,"-31"55"-8713,21-35-544,-1 3-577,6-1-160,1 1-128,2-4-32,2 0-448,0-8-865,0-3-1218,6-8-1088,1 0-1314,9-12-4067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2.781"/>
    </inkml:context>
    <inkml:brush xml:id="br0">
      <inkml:brushProperty name="width" value="0.025" units="cm"/>
      <inkml:brushProperty name="height" value="0.025" units="cm"/>
    </inkml:brush>
  </inkml:definitions>
  <inkml:trace contextRef="#ctx0" brushRef="#br0">17 1 13357,'0'0'5258,"-2"13"-3619,-4 19-816,2 1 1,1 0 0,2 0-1,1 0 1,1 0 0,8 38-1,-6-56-543,24 94 1323,-23-97-1513,0-1 1,1-1-1,0 1 0,0-1 1,1 0-1,1 0 0,11 13 0,-17-21-82,1 1 0,1-1-1,-1 0 1,0 0-1,0 0 1,1 0 0,-1 0-1,1-1 1,0 1-1,-1-1 1,1 1 0,0-1-1,0 0 1,0 0-1,0 0 1,0-1 0,0 1-1,0-1 1,0 1-1,0-1 1,5 0 0,-4-1 0,0-1 0,-1 1 0,1-1 0,0 1 0,0-1 0,-1 0 0,1 0 0,-1-1-1,0 1 1,1-1 0,-1 1 0,0-1 0,-1 0 0,4-4 0,3-5-83,0-1 0,-1-1 0,0 1-1,-1-1 1,-1 0 0,0-1 0,5-18-1,-2 12 52,-9 21 21,0 0 1,0 0 0,0 0-1,0 0 1,1 0-1,-1-1 1,0 1-1,0 0 1,0 0-1,1 0 1,-1 0-1,0 0 1,0 0 0,1 0-1,-1 0 1,0 0-1,0 0 1,0 0-1,1 0 1,-1 0-1,0 0 1,0 0-1,0 0 1,1 0-1,-1 0 1,0 1 0,0-1-1,0 0 1,1 0-1,-1 0 1,0 0-1,0 0 1,0 0-1,0 1 1,1-1-1,-1 0 1,0 0 0,0 0-1,0 0 1,0 1-1,0-1 1,0 0-1,1 1 1,12 37-116,-9-24 208,-4-13-84,1 1 0,-1 0 0,1 0 0,-1 0 0,1 0 0,0 0 0,0-1 0,0 1 0,0 0 0,0-1 0,0 1 0,0 0 0,0-1 0,1 0 0,-1 1 0,0-1 0,1 0 0,0 0 0,-1 1 0,1-1 0,-1 0 0,1-1 0,0 1 0,0 0 0,2 0 0,-2-1 6,1 0-1,-1-1 1,0 1-1,1-1 0,-1 0 1,1 1-1,-1-1 1,0 0-1,0 0 1,1-1-1,-1 1 0,0 0 1,0-1-1,0 1 1,-1-1-1,1 0 0,0 1 1,0-1-1,2-4 1,43-58 42,-35 46-206,0 1-1,1 0 0,1 1 0,25-22 0,-39 37 155,0 0-1,1 1 1,-1-1 0,1 1 0,-1-1 0,1 1 0,-1-1-1,1 1 1,0-1 0,-1 1 0,1 0 0,0-1 0,-1 1 0,1 0-1,0 0 1,-1-1 0,1 1 0,0 0 0,-1 0 0,1 0 0,0 0-1,0 0 1,-1 0 0,1 0 0,0 0 0,0 0 0,-1 0 0,1 0-1,0 0 1,-1 1 0,1-1 0,0 0 0,-1 1 0,1-1 0,0 0-1,-1 1 1,1-1 0,0 1 0,-1-1 0,1 1 0,-1-1 0,1 1-1,-1-1 1,1 1 0,-1-1 0,0 1 0,1 0 0,-1-1-1,0 1 1,1 0 0,-1-1 0,0 1 0,0 0 0,1 0 0,6 55 726,-3-22-523,-4-33-196,0-1 0,0 1 0,1 0 0,-1 0-1,0 0 1,1 0 0,-1-1 0,0 1 0,1 0-1,-1 0 1,1-1 0,-1 1 0,1 0 0,0-1-1,-1 1 1,1 0 0,0-1 0,-1 1 0,1-1-1,0 1 1,0-1 0,-1 1 0,1-1 0,0 0 0,0 0-1,0 1 1,0-1 0,0 0 0,-1 0 0,1 0-1,1 0 1,0 0 6,0-1 0,0 0 0,0 1 0,0-1 0,0 0 0,0 0 0,0-1 1,0 1-1,-1 0 0,1-1 0,0 1 0,1-3 0,37-49-525,-40 53 484,3-6-533,20-30-652,-10 26-4755,-13 24-472,0 0 683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4.747"/>
    </inkml:context>
    <inkml:brush xml:id="br0">
      <inkml:brushProperty name="width" value="0.025" units="cm"/>
      <inkml:brushProperty name="height" value="0.025" units="cm"/>
    </inkml:brush>
  </inkml:definitions>
  <inkml:trace contextRef="#ctx0" brushRef="#br0">16 0 18417,'0'0'6903,"8"6"-6273,-2-2-592,0 0 1,1-1 0,-1 0-1,1 0 1,0 0-1,-1-1 1,1 0 0,0 0-1,1-1 1,-1 0-1,0 0 1,11 0 0,0-1 63,-1-1 1,1-1-1,0-1 1,18-4-1,-35 6 299,-23 33 495,7-2-1199,1 0 0,1 1-1,2 1 1,1 0-1,-11 59 1,21-89 55,-4 9-3048,-3-11-5801</inkml:trace>
  <inkml:trace contextRef="#ctx0" brushRef="#br0" timeOffset="1">0 158 9001,'0'0'8872,"56"0"-6630,-28 0-512,8 0-769,1-2-833,3 0-64,-5-2-1410,3 0-1664,-8-3-3268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5.137"/>
    </inkml:context>
    <inkml:brush xml:id="br0">
      <inkml:brushProperty name="width" value="0.025" units="cm"/>
      <inkml:brushProperty name="height" value="0.025" units="cm"/>
    </inkml:brush>
  </inkml:definitions>
  <inkml:trace contextRef="#ctx0" brushRef="#br0">0 5 14862,'0'0'9001,"8"0"-8911,96-4 38,-103 5-90,0-1 1,0 1-1,0 0 0,0 0 0,0 0 0,0 0 0,0 0 0,0 0 0,0 0 0,-1 0 0,1 0 0,0 1 0,-1-1 0,1 0 0,-1 0 0,0 1 0,1-1 0,-1 0 0,0 1 0,0-1 0,0 0 0,1 0 0,-1 1 0,-1-1 0,1 0 0,0 1 0,0-1 1,0 0-1,-2 3 0,-4 44 1308,-12 20-191,10-42-864,1 0 1,-6 47-1,11-65-60,0-5-2132,-3-17-14937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5.515"/>
    </inkml:context>
    <inkml:brush xml:id="br0">
      <inkml:brushProperty name="width" value="0.025" units="cm"/>
      <inkml:brushProperty name="height" value="0.025" units="cm"/>
    </inkml:brush>
  </inkml:definitions>
  <inkml:trace contextRef="#ctx0" brushRef="#br0">1 1 14574,'0'0'5989,"54"0"-4643,-29 0-898,8 0-192,-4 1-192,-2 2-96,-4 0-928,-7 1-1795,-5 0-3011,-6 0-2305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5.842"/>
    </inkml:context>
    <inkml:brush xml:id="br0">
      <inkml:brushProperty name="width" value="0.025" units="cm"/>
      <inkml:brushProperty name="height" value="0.025" units="cm"/>
    </inkml:brush>
  </inkml:definitions>
  <inkml:trace contextRef="#ctx0" brushRef="#br0">1 67 11915,'0'0'8152,"7"4"-6369,2 0-1399,0 0 0,0-1 0,0 0 1,0-1-1,1 0 0,-1 0 0,19 0 0,82-3 1149,-78 0-1185,472-44 1201,-169 11-1165,-204 23 635,244 11 1,-368 1-1063,22 2 172,-28-3-162,0 0 1,0 1-1,0-1 1,0 0-1,-1 0 1,1 1-1,0-1 1,0 0-1,0 1 1,0-1-1,0 1 1,-1-1-1,1 1 1,0 0-1,-1-1 1,1 1-1,0 0 1,-1-1-1,1 1 1,-1 0-1,1 0 1,-1-1-1,1 3 1,-1-3-291,-1 1 0,1 0 0,-1 0 0,1-1 0,-1 1 1,0 0-1,1-1 0,-1 1 0,0-1 0,0 1 0,1-1 0,-1 1 0,0-1 1,0 1-1,0-1 0,0 0 0,0 0 0,1 1 0,-1-1 0,0 0 0,0 0 1,0 0-1,0 0 0,0 0 0,0 0 0,0 0 0,0 0 0,0-1 0,0 1 1,0 0-1,-2 0-1188,-20 0-10197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7.619"/>
    </inkml:context>
    <inkml:brush xml:id="br0">
      <inkml:brushProperty name="width" value="0.025" units="cm"/>
      <inkml:brushProperty name="height" value="0.025" units="cm"/>
    </inkml:brush>
  </inkml:definitions>
  <inkml:trace contextRef="#ctx0" brushRef="#br0">1 344 12812,'12'-7'8339,"75"-48"-6877,227-212 455,-300 255-1650,-14 12-261,0 0 1,0 0-1,0 0 1,0 0-1,0-1 1,0 1 0,0 0-1,0 0 1,0 0-1,0 0 1,0 0-1,0 0 1,0 0-1,0 0 1,0 0-1,0-1 1,0 1-1,0 0 1,1 0-1,-1 0 1,0 0 0,0 0-1,0 0 1,0 0-1,0 0 1,0 0-1,0 0 1,0 0-1,0 0 1,1 0-1,-1 0 1,0 0-1,0 0 1,0 0 0,0 0-1,0 0 1,0 0-1,0 0 1,0 0-1,1 0 1,-1 0-1,0 0 1,0 0-1,0 0 1,0 0-1,0 0 1,0 0-1,0 0 1,0 0 0,0 0-1,1 0 1,-1 1-1,0-1 1,0 0-1,0 0 1,0 0-1,0 0 1,0 0-1,0 0 1,0 0-1,0 0 1,0 0-1,0 0 1,0 1 0,0-1-1,0 0 1,0 0-1,0 0 1,0 0-1,-2 12 104,-8 14-26,-22 46 695,-38 125 1,68-192-816,1 0-1,0 0 1,0-1 0,1 1 0,0 0 0,0 10-1,0-14-161,0 0-1,0 0 1,1 0-1,-1 0 0,0 0 1,1-1-1,-1 1 1,1 0-1,-1 0 1,1 0-1,0 0 0,-1-1 1,1 1-1,0 0 1,-1 0-1,1-1 1,0 1-1,0-1 0,0 1 1,-1-1-1,1 1 1,0-1-1,0 1 1,0-1-1,0 0 0,0 1 1,0-1-1,0 0 1,0 0-1,0 0 1,0 0-1,0 0 0,0 0 1,0 0-1,0 0 1,0 0-1,1-1 0,19-2-6676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8"/>
    </inkml:context>
    <inkml:brush xml:id="br0">
      <inkml:brushProperty name="width" value="0.025" units="cm"/>
      <inkml:brushProperty name="height" value="0.025" units="cm"/>
    </inkml:brush>
  </inkml:definitions>
  <inkml:trace contextRef="#ctx0" brushRef="#br0">102 14 14830,'0'0'5707,"-10"10"-4271,5-5-1274,-9 8 435,0 2 0,-20 29 1,31-41-500,0 1-1,1-1 1,-1 1 0,1 0 0,0 0-1,0 0 1,1 1 0,-1-1 0,1 0 0,0 1-1,0-1 1,0 1 0,1-1 0,-1 1 0,1-1-1,0 1 1,1-1 0,-1 1 0,1-1-1,0 1 1,1 4 0,0-7-67,0 1 1,0-1-1,0 0 1,0 0-1,1 0 1,-1 0-1,1 0 0,-1-1 1,1 1-1,0-1 1,0 1-1,-1-1 1,1 0-1,0 0 0,0 0 1,0-1-1,0 1 1,0-1-1,1 1 1,3-1-1,5 1 122,0-1-1,0 0 1,23-4 0,-26 2-123,0 0 1,-1-1-1,0-1 1,0 1 0,0-1-1,0-1 1,0 1 0,-1-1-1,0-1 1,0 1 0,0-1-1,10-12 1,-13 13 60,0 1 0,-1-1 0,1 1 0,-1-1 0,0 0 0,0 0 1,-1-1-1,1 1 0,-1 0 0,0-1 0,-1 1 0,1-1 0,-1 0 0,-1 0 0,1 1 1,-1-1-1,0 0 0,0 0 0,0 0 0,-2-9 0,0 13-72,1 0 0,0 0 0,-1-1 0,1 1-1,-1 0 1,0 0 0,0 0 0,0 1 0,0-1 0,0 0 0,0 1 0,0-1-1,-1 1 1,1 0 0,0 0 0,-1 0 0,1 0 0,-1 0 0,1 0 0,-1 1-1,1-1 1,-1 1 0,-5 0 0,-3-1-37,0 0 0,0 1 0,0 0 0,-15 3 0,21-3-40,1 1 0,0 0 0,0 0 0,0 0-1,0 1 1,0 0 0,0-1 0,0 1 0,0 1 0,0-1 0,1 0 0,-1 1-1,1 0 1,0 0 0,0 0 0,0 0 0,0 0 0,0 1 0,1-1-1,0 1 1,-1 0 0,1 0 0,1-1 0,-1 1 0,0 1 0,-1 5 0,3-9-68,0 0 0,0 0 0,1 0 0,-1 0 0,0 0 0,0-1 0,0 1 0,1 0 0,-1 0 0,0 0 0,1 0 0,-1-1 0,1 1 0,-1 0 0,1 0 0,-1-1 0,1 1 0,-1 0 1,1-1-1,0 1 0,-1 0 0,1-1 0,0 1 0,0-1 0,1 1 0,30 7-3081,34-11-6076,-23-7-1292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8.328"/>
    </inkml:context>
    <inkml:brush xml:id="br0">
      <inkml:brushProperty name="width" value="0.025" units="cm"/>
      <inkml:brushProperty name="height" value="0.025" units="cm"/>
    </inkml:brush>
  </inkml:definitions>
  <inkml:trace contextRef="#ctx0" brushRef="#br0">211 1 17585,'0'0'6133,"-10"0"-5113,2 0-972,1 1-1,-1 0 1,1 0-1,-1 1 0,1 0 1,0 0-1,-1 1 1,1 0-1,0 0 1,1 1-1,-1 0 1,0 0-1,1 0 1,0 1-1,0 0 1,1 0-1,-1 0 1,-7 10-1,4-4 185,0 1 0,1-1 0,-13 25 0,18-30-127,0-1-1,1 1 1,0-1 0,0 1 0,1 0 0,-1 0-1,1 0 1,1 0 0,-1 0 0,1 0 0,0 0 0,1 6-1,-1-11-90,1 1-1,-1-1 0,1 1 1,-1 0-1,1-1 0,0 1 1,-1-1-1,1 0 0,0 1 1,0-1-1,0 0 0,0 1 1,0-1-1,1 0 0,-1 0 1,0 0-1,1 0 0,-1 0 1,0 0-1,2 0 0,2 1 8,0 0-1,0 0 1,0 0-1,0-1 0,1 0 1,6 0-1,7 0 39,0 0-1,27-4 0,-38 2 9,0 0-1,0-1 0,0 1 0,0-2 0,0 1 1,-1-1-1,1 0 0,-1-1 0,1 0 1,-1 0-1,0 0 0,-1-1 0,1 0 1,-1 0-1,0-1 0,0 0 0,-1 0 0,0 0 1,0 0-1,0-1 0,-1 0 0,0 0 1,0-1-1,-1 1 0,0-1 0,0 1 1,-1-1-1,0 0 0,0 0 0,0 0 0,-1-14 1,-1 20-54,0 0 0,-1-1 0,0 1 1,1 0-1,-1-1 0,0 1 0,0 0 0,0 0 1,-1 0-1,1 0 0,0 0 0,-1 0 1,0 0-1,1 0 0,-1 1 0,0-1 1,0 1-1,0-1 0,0 1 0,0 0 0,0 0 1,0 0-1,0 0 0,0 0 0,-1 0 1,1 0-1,0 1 0,-1-1 0,1 1 0,-3-1 1,-8-1-129,0 1-1,1 0 1,-1 1 0,-18 2 0,28-2-40,0 1 0,0 0 0,0 0-1,0 0 1,0 0 0,1 0 0,-1 1 0,0-1-1,1 1 1,-1 0 0,1 0 0,-3 2 0,-5 14-2972,10-17 2815,0 0 0,0 0 0,0 0 1,0 0-1,0 0 0,0 0 0,1 0 1,-1 0-1,0 0 0,1 0 0,-1-1 1,0 1-1,1 0 0,-1 0 1,1 0-1,-1 0 0,1-1 0,0 1 1,-1 0-1,2 0 0,10 6-6115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8.768"/>
    </inkml:context>
    <inkml:brush xml:id="br0">
      <inkml:brushProperty name="width" value="0.025" units="cm"/>
      <inkml:brushProperty name="height" value="0.025" units="cm"/>
    </inkml:brush>
  </inkml:definitions>
  <inkml:trace contextRef="#ctx0" brushRef="#br0">540 0 14638,'0'0'2605,"2"11"-1057,20 98 2229,-7-41-2075,7 80 0,-20-124-1431,-1 1 1,-1-1-1,-2 1 1,0-1-1,-2 1 1,0-1-1,-10 29 1,-1-13-6,-2 0-1,-1-1 1,-3-1-1,-1 0 1,-1-2-1,-2-1 1,-2 0 0,-32 32-1,24-33-958,0-1-1,-3-1 0,-79 50 1,54-48-3279,1-11-3032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9.552"/>
    </inkml:context>
    <inkml:brush xml:id="br0">
      <inkml:brushProperty name="width" value="0.025" units="cm"/>
      <inkml:brushProperty name="height" value="0.025" units="cm"/>
    </inkml:brush>
  </inkml:definitions>
  <inkml:trace contextRef="#ctx0" brushRef="#br0">387 0 13837,'0'0'593,"-10"0"69,4 0-535,1 0 0,-1 0 0,1 1 1,-1 0-1,1 0 0,-1 0 0,1 0 0,0 1 1,-1 0-1,1 0 0,0 0 0,0 1 1,0 0-1,1 0 0,-1 0 0,1 0 1,-6 6-1,-9 12 308,1 2 1,2-1 0,0 2 0,1 0-1,1 1 1,-19 50 0,-44 169 995,72-224-1348,-49 231 414,48-206-463,3 0 1,1 0 0,7 74-1,-3-105-27,0 0-1,1-1 0,1 1 1,0-1-1,1 0 1,0 0-1,1 0 0,1-1 1,0 0-1,0 0 0,1-1 1,1 0-1,0 0 0,0-1 1,1 0-1,14 11 1,-9-10-361,1-1 0,-1 0 0,2-1 0,-1 0 1,1-2-1,1 0 0,-1-1 0,1 0 0,0-2 1,1 0-1,29 2 0,40-4-3965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0.180"/>
    </inkml:context>
    <inkml:brush xml:id="br0">
      <inkml:brushProperty name="width" value="0.025" units="cm"/>
      <inkml:brushProperty name="height" value="0.025" units="cm"/>
    </inkml:brush>
  </inkml:definitions>
  <inkml:trace contextRef="#ctx0" brushRef="#br0">33 1 16752,'0'0'8616,"-27"62"-8424,22-29-64,5-2-32,0-1-64,0-3 0,0 1-480,5-4-577,4-2-1153,-4-4-1634,-5-7-3619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3.397"/>
    </inkml:context>
    <inkml:brush xml:id="br0">
      <inkml:brushProperty name="width" value="0.025" units="cm"/>
      <inkml:brushProperty name="height" value="0.025" units="cm"/>
    </inkml:brush>
  </inkml:definitions>
  <inkml:trace contextRef="#ctx0" brushRef="#br0">16 153 16816,'0'0'9235,"9"-2"-8258,-3 1-875,-1 0 0,-1-1-1,1 1 1,0-1 0,0 0 0,-1-1-1,1 1 1,-1-1 0,1 0-1,3-4 1,-6 5-42,0 0 0,0 0 0,0 0 0,-1 0 0,1-1 0,-1 1 0,1 0 0,-1-1 0,0 1 0,0-1 1,0 0-1,0 1 0,0-1 0,-1 0 0,1 0 0,-1 1 0,0-1 0,0 0 0,0 0 0,0 0 0,0 1 0,-1-1 0,1 0 0,-1 0 0,-1-3 0,2 6-55,0-1 0,0 0-1,-1 1 1,1-1 0,-1 0 0,1 1 0,0-1-1,-1 0 1,1 1 0,-1-1 0,0 1 0,1-1-1,-1 1 1,1-1 0,-1 1 0,0 0-1,1-1 1,-1 1 0,0 0 0,1-1 0,-1 1-1,0 0 1,0 0 0,1 0 0,-1-1 0,0 1-1,0 0 1,1 0 0,-1 0 0,0 0-1,0 1 1,1-1 0,-1 0 0,0 0 0,0 0-1,1 0 1,-1 1 0,0-1 0,0 1-1,-2 0-16,1 0 0,-1 0 0,1 0 0,-1 1 0,1-1 0,0 1 0,-1 0 0,1 0 0,0 0 0,-2 2 0,-2 6 16,0 1 0,0 0 0,1 0-1,1 0 1,0 1 0,1 0 0,0-1 0,0 1 0,1 0 0,1 1 0,0-1 0,1 0 0,0 0 0,4 24 0,-4-34 4,0-1 1,1 1 0,-1 0 0,1 0 0,-1-1 0,1 1 0,0-1-1,0 1 1,-1 0 0,1-1 0,0 1 0,0-1 0,1 0 0,-1 1-1,0-1 1,0 0 0,1 0 0,-1 0 0,0 0 0,1 0 0,-1 0-1,1 0 1,0 0 0,-1 0 0,1-1 0,0 1 0,-1-1-1,1 1 1,0-1 0,-1 0 0,1 0 0,0 0 0,0 1 0,0-2-1,-1 1 1,1 0 0,0 0 0,0-1 0,-1 1 0,1 0 0,0-1-1,-1 0 1,3-1 0,4-1 17,-1 0 0,0 0 0,-1-1 1,1 0-1,-1-1 0,1 0 0,-1 0 0,8-9 0,42-66-2,-46 62-33,1 1 0,1 1 0,0-1 0,18-15 0,-30 31 11,0 1 1,1-1-1,-1 1 0,1 0 1,-1-1-1,0 1 0,1 0 1,-1 0-1,1-1 1,-1 1-1,1 0 0,-1 0 1,1 0-1,0 0 0,-1 0 1,1-1-1,-1 1 1,1 0-1,-1 0 0,1 0 1,-1 1-1,1-1 0,-1 0 1,1 0-1,-1 0 1,1 0-1,-1 0 0,1 1 1,-1-1-1,1 0 0,-1 0 1,1 1-1,-1-1 1,1 0-1,-1 1 0,1-1 1,-1 0-1,0 1 0,1-1 1,-1 1-1,0-1 1,1 1-1,-1-1 0,0 0 1,0 1-1,0-1 1,1 1-1,-1 0 0,0-1 1,0 1-1,0-1 0,0 1 1,0-1-1,0 1 1,0 0-1,9 44 519,-7-28-358,-1-15-152,-1 0 1,1 0 0,-1 0 0,1 0-1,0 1 1,0-1 0,0 0-1,0-1 1,0 1 0,0 0 0,1 0-1,-1 0 1,1-1 0,-1 1 0,1-1-1,0 1 1,-1-1 0,1 1 0,0-1-1,3 1 1,-3-1 1,0-1-1,0 0 1,0 0-1,0 1 1,0-1-1,0 0 1,0-1 0,0 1-1,1 0 1,-1-1-1,0 1 1,0-1-1,0 0 1,0 1 0,0-1-1,-1 0 1,3-2-1,6-3 5,0-1 1,-1-1-1,0 0 0,-1 0 0,0-1 0,8-10 0,0-2-72,25-33-183,-39 51 220,0 1 0,1 0 0,-1-1 0,0 1 0,1 0 0,0 0 0,-1 1 0,1-1 0,0 0 0,0 1 0,0 0-1,0-1 1,0 1 0,0 0 0,5 0 0,-7 1 12,0 0 0,0 1 0,0-1 0,0 1 1,-1-1-1,1 1 0,0-1 0,0 1 0,0-1 0,-1 1 0,1 0 0,0-1 0,-1 1 0,1 0 0,-1 0 0,1 0 0,-1-1 0,1 1 0,-1 0 1,1 0-1,-1 0 0,0 0 0,0 0 0,1 0 0,-1 0 0,0 1 0,6 36 17,-4-23-33,0-2-133,1 3-1176,0-8-3306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0.526"/>
    </inkml:context>
    <inkml:brush xml:id="br0">
      <inkml:brushProperty name="width" value="0.025" units="cm"/>
      <inkml:brushProperty name="height" value="0.025" units="cm"/>
    </inkml:brush>
  </inkml:definitions>
  <inkml:trace contextRef="#ctx0" brushRef="#br0">0 30 15407,'0'0'9705,"54"-9"-9737,-20 5-96,5 0-1730,4 2-480,-4-1-897,-10-1-2787,-11 1-3011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0.884"/>
    </inkml:context>
    <inkml:brush xml:id="br0">
      <inkml:brushProperty name="width" value="0.025" units="cm"/>
      <inkml:brushProperty name="height" value="0.025" units="cm"/>
    </inkml:brush>
  </inkml:definitions>
  <inkml:trace contextRef="#ctx0" brushRef="#br0">0 0 12876,'0'0'8547,"8"3"-7538,11 1-547,0 0 0,0-2 0,28 1 0,-18-1 279,-26-2-708,0 0-1,1 0 1,-1 1-1,0 0 1,0-1-1,0 1 1,1 0-1,-1 1 1,0-1 0,4 3-1,-6-3-2,0 0 1,0-1-1,0 1 1,0 0-1,0 0 0,0 0 1,-1 0-1,1 0 0,0 1 1,0-1-1,-1 0 1,1 0-1,-1 0 0,1 1 1,-1-1-1,0 0 0,1 0 1,-1 3-1,0 0 41,0-1-1,-1 1 1,0-1-1,0 0 1,0 1-1,0-1 1,0 0-1,-1 0 0,1 0 1,-1 1-1,0-2 1,0 1-1,0 0 1,0 0-1,-1-1 1,1 1-1,-1-1 1,-3 3-1,-23 16 520,24-18-544,-1 0 0,1 0 0,0 1 0,0 0 0,0 0 0,1 0 0,-1 0 0,1 1 0,0 0-1,0 0 1,0 0 0,1 0 0,-4 7 0,7-11-50,0 1 1,0-1-1,0 0 0,1 0 0,-1 0 0,0 0 1,1 0-1,-1 0 0,0 0 0,1 0 0,-1 0 0,1-1 1,-1 1-1,1 0 0,0 0 0,-1 0 0,1 0 0,0-1 1,0 1-1,-1 0 0,1-1 0,0 1 0,0 0 0,0-1 1,0 1-1,0-1 0,0 0 0,0 1 0,0-1 0,0 0 1,0 1-1,0-1 0,0 0 0,1 0 0,45 5-373,-38-5 104,81 2-5317,-63-2 2110,13 0-3695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1.212"/>
    </inkml:context>
    <inkml:brush xml:id="br0">
      <inkml:brushProperty name="width" value="0.025" units="cm"/>
      <inkml:brushProperty name="height" value="0.025" units="cm"/>
    </inkml:brush>
  </inkml:definitions>
  <inkml:trace contextRef="#ctx0" brushRef="#br0">1 32 16720,'0'0'6598,"75"21"-5060,-34-21-770,12 0-640,1-5-128,8-7-1793,-1-4-3044,-9-4-6662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1.727"/>
    </inkml:context>
    <inkml:brush xml:id="br0">
      <inkml:brushProperty name="width" value="0.025" units="cm"/>
      <inkml:brushProperty name="height" value="0.025" units="cm"/>
    </inkml:brush>
  </inkml:definitions>
  <inkml:trace contextRef="#ctx0" brushRef="#br0">1 308 4612,'0'0'17403,"13"-6"-16666,72-33 62,128-64-410,-188 88-360,0 0 0,0-2 0,-2-1 0,0-1 0,39-42-1,-51 47-28,-14 15 54,-21 22 111,7-1-25,2 1 0,0 1 0,-12 26 0,21-38-62,1 1 1,0 1-1,1-1 0,0 1 0,1-1 0,1 1 0,-2 27 0,4-39-122,0 0-1,0 1 0,0-1 1,0 0-1,1 0 0,-1 0 1,0 0-1,1 1 0,0-1 0,-1 0 1,1 0-1,0 0 0,0 0 1,0 0-1,1-1 0,-1 1 0,0 0 1,1 0-1,2 2 0,-2-3-374,1 1-1,0-1 0,0 1 1,0-1-1,0 0 0,0 0 1,0-1-1,0 1 1,0-1-1,0 1 0,0-1 1,0 0-1,5 0 0,22-2-7117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2.057"/>
    </inkml:context>
    <inkml:brush xml:id="br0">
      <inkml:brushProperty name="width" value="0.025" units="cm"/>
      <inkml:brushProperty name="height" value="0.025" units="cm"/>
    </inkml:brush>
  </inkml:definitions>
  <inkml:trace contextRef="#ctx0" brushRef="#br0">1 1 17681,'0'0'5701,"50"2"-4644,-16-2-192,5 0-449,4 0-320,0 0-96,1 0-192,-4 0-641,-12 0-608,-4 0-321,-14 0-288,-6 0-544,-20 0-7976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2.414"/>
    </inkml:context>
    <inkml:brush xml:id="br0">
      <inkml:brushProperty name="width" value="0.025" units="cm"/>
      <inkml:brushProperty name="height" value="0.025" units="cm"/>
    </inkml:brush>
  </inkml:definitions>
  <inkml:trace contextRef="#ctx0" brushRef="#br0">17 8 13325,'0'0'4132,"-16"44"-2499,32-32 65,14-5-33,13-5-352,9-2-640,10 0-417,2-7-160,1-3-64,-1-1-224,-7 0-1153,-9 3-993,-8-3-1922,-12-3-3299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2.758"/>
    </inkml:context>
    <inkml:brush xml:id="br0">
      <inkml:brushProperty name="width" value="0.025" units="cm"/>
      <inkml:brushProperty name="height" value="0.025" units="cm"/>
    </inkml:brush>
  </inkml:definitions>
  <inkml:trace contextRef="#ctx0" brushRef="#br0">84 1 21204,'0'0'4164,"-46"46"-3267,30-18-96,5 3-513,4 2-160,3 2-128,4 0 32,4-2-64,7-6-833,5-1-448,-2-10-833,6-11-1025,-6-5-2370,9-5-6535</inkml:trace>
  <inkml:trace contextRef="#ctx0" brushRef="#br0" timeOffset="0.99">234 29 17585,'0'0'5669,"-11"56"-4612,8-30-192,3 6-481,0 2-192,-2-1-31,2 1-65,0-2-64,0-4 0,0-7-449,0-5-544,0-8-256,0-25-11435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3.135"/>
    </inkml:context>
    <inkml:brush xml:id="br0">
      <inkml:brushProperty name="width" value="0.025" units="cm"/>
      <inkml:brushProperty name="height" value="0.025" units="cm"/>
    </inkml:brush>
  </inkml:definitions>
  <inkml:trace contextRef="#ctx0" brushRef="#br0">0 50 15919,'0'0'6855,"58"-5"-5222,-5 5-608,6 0-609,9-2-255,5 1-97,-2-4-32,-6 1 0,-10 0-353,-10 0-1088,-15-1-1410,-9-3-2850,-10-3-5574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3.496"/>
    </inkml:context>
    <inkml:brush xml:id="br0">
      <inkml:brushProperty name="width" value="0.025" units="cm"/>
      <inkml:brushProperty name="height" value="0.025" units="cm"/>
    </inkml:brush>
  </inkml:definitions>
  <inkml:trace contextRef="#ctx0" brushRef="#br0">1 25 9801,'0'0'13261,"68"35"-11467,-2-35-898,9 0-415,7 0-65,0 0 1,-4-4-65,-4-3-288,-12 1-32,-8-2-192,-10 3-865,-13-3-1441,-10-2-3332,-5-1-7046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6.250"/>
    </inkml:context>
    <inkml:brush xml:id="br0">
      <inkml:brushProperty name="width" value="0.025" units="cm"/>
      <inkml:brushProperty name="height" value="0.025" units="cm"/>
    </inkml:brush>
  </inkml:definitions>
  <inkml:trace contextRef="#ctx0" brushRef="#br0">1855 287 6182,'-8'-9'523,"-26"-22"600,-1 0 0,-1 2-1,-1 2 1,-1 2 0,-44-22 0,52 32-690,-1 1 1,0 2 0,0 1-1,-1 2 1,0 1 0,-1 1-1,0 2 1,-39-2-1,18 8-437,-1 2 0,1 2 0,1 2-1,-1 3 1,1 3 0,1 1 0,0 3-1,2 2 1,-72 37 0,53-22 21,2 3 0,1 3-1,2 2 1,2 3 0,-77 73 0,119-95 101,0 1 0,1 0-1,2 2 1,0 0 0,2 0-1,1 2 1,1 0 0,1 0 0,2 1-1,0 0 1,3 1 0,0 0 0,2 1-1,1-1 1,1 1 0,2 0-1,1-1 1,6 44 0,-1-47-89,1 0 0,1-1-1,2 0 1,1 0 0,0-1 0,2 0-1,1-1 1,1 0 0,1-1 0,1-1 0,1-1-1,36 37 1,-13-21-96,1-1-1,2-2 0,1-3 0,1-1 1,74 36-1,-49-34-213,1-3-1,1-4 1,2-3 0,0-3-1,1-3 1,0-3 0,1-4-1,0-3 1,82-4 0,-127-4 478,1-1 1,-1-1 0,1-1 0,-1-2 0,-1-1 0,0-1 0,0-2 0,-1-1 0,0-2 0,30-18 0,-23 9 108,-2-2 0,-1-1 1,0-2-1,-3 0 0,0-3 0,-2 0 0,26-37 1,-20 18-121,-3 0 1,-1-2-1,-3-1 1,-3-2-1,-1 0 1,-3-2-1,-3 0 0,-2 0 1,-3-2-1,10-113 1,-21 149-150,-1 0 0,0 0 0,-2 0 0,-1 0 0,0 1 0,-2-1 1,0 1-1,-10-22 0,10 31-37,-2 0-1,1 0 1,-2 1 0,0 0 0,0 1 0,-1 0-1,0 0 1,-1 0 0,0 2 0,-1-1 0,0 1-1,-1 1 1,0 0 0,-13-7 0,-1 2-121,-1 1 0,0 2 0,0 0 0,-1 2 0,0 1 0,-1 2 0,-30-3 0,12 4-1587,0 3 0,0 1 0,-75 11 0,58 0-4014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4.537"/>
    </inkml:context>
    <inkml:brush xml:id="br0">
      <inkml:brushProperty name="width" value="0.025" units="cm"/>
      <inkml:brushProperty name="height" value="0.025" units="cm"/>
    </inkml:brush>
  </inkml:definitions>
  <inkml:trace contextRef="#ctx0" brushRef="#br0">1 138 15246,'0'0'2926,"4"9"-2280,172 344 4773,-35-74-3001,-89-163-2002,-78-188 177,-118-219-428,140 283-174,1 0 1,0 0-1,0-1 0,0 1 1,1-1-1,0 0 0,-1-17 1,3 25 2,1 1 1,-1 0 0,0-1 0,0 1 0,0-1 0,1 1-1,-1 0 1,0 0 0,0-1 0,1 1 0,-1 0 0,0-1-1,1 1 1,-1 0 0,0 0 0,1 0 0,-1-1 0,0 1 0,1 0-1,-1 0 1,1 0 0,-1 0 0,0 0 0,1 0 0,-1 0-1,1 0 1,-1 0 0,0 0 0,1 0 0,-1 0 0,1 0-1,-1 0 1,0 0 0,1 0 0,-1 0 0,0 0 0,1 0-1,-1 1 1,0-1 0,1 0 0,-1 0 0,0 0 0,1 1-1,-1-1 1,19 9-45,-16-7 48,8 7-70,2-1 1,-1 0 0,1-1-1,1 0 1,21 7 0,-32-13 60,0-1 0,0 1 0,0 0-1,0-1 1,0 0 0,0 0 0,0 0 0,0 0 0,0 0 0,0 0 0,0-1 0,0 0 0,0 1 0,-1-1 0,1 0 0,0-1 0,0 1 0,-1 0 0,1-1 0,0 1 0,-1-1 0,0 0 0,1 0-1,-1 0 1,0 0 0,0 0 0,0-1 0,0 1 0,-1 0 0,1-1 0,0 0 0,-1 1 0,0-1 0,2-4 0,2-7 34,0 1 0,-1-1 0,0 0 0,-1 0 1,1-16-1,-3 21-6,0 1 0,-1-1 0,0 1 0,-1-1 0,0 1 0,0-1 0,-1 1 0,0-1 0,-5-14 1,-4 9 56,6 27-123,7 28-57,1-30 115,0 0 0,1 0-1,1 0 1,0 0 0,0-1-1,1 0 1,9 12 0,-12-17-4,1 0 0,0 0 0,0-1 0,0 0 0,0 1 0,1-2 0,0 1 0,0 0 0,0-1 0,0 0 0,0 0 0,1 0 0,-1-1 0,1 0 0,9 3 0,-11-5 10,-1 0 0,1-1 0,-1 1 0,0-1 0,1 1 0,-1-1 0,0 0 0,0 0-1,1 0 1,-1-1 0,0 1 0,0-1 0,0 0 0,-1 0 0,1 0 0,0 0 0,-1 0 0,1-1 0,-1 1 0,0-1 0,0 1 0,0-1 0,0 0 0,0 0 0,-1 0 0,1 0 0,-1 0 0,2-6 0,4-10 60,0 0 1,-2 0 0,5-28 0,-3-51 73,16 129-427,-9 1 303,-10-21-22,0-1 0,1 0 0,0 0 0,1-1 0,10 14 0,-16-23 3,0 1-1,0-1 1,1 1-1,-1-1 1,0 1-1,1-1 1,-1 1-1,0-1 1,1 0-1,-1 1 1,1-1 0,-1 1-1,1-1 1,-1 0-1,1 1 1,-1-1-1,1 0 1,-1 0-1,1 1 1,-1-1-1,1 0 1,-1 0-1,1 0 1,0 0-1,-1 0 1,1 0-1,-1 0 1,1 0-1,0 0 1,-1 0-1,1 0 1,-1 0 0,1 0-1,-1 0 1,1-1-1,0 1 1,-1 0-1,1-1 1,7-24 142,-8-34-42,-1 55-97,0 1-1,1 0 1,-2 0 0,1 0-1,0 0 1,-1 0 0,1 0-1,-5-5 1,5 6 6,-1 0 1,1-1-1,-1 1 0,1 0 0,0-1 0,0 1 1,0 0-1,0-1 0,0 0 0,0-4 1,2 5-23,1 0 0,-1 0 0,1 0 0,-1 0 0,1 0 0,0 1 0,-1-1 0,1 1 0,0-1 0,0 1 1,0 0-1,0-1 0,4 0 0,7-6-25,-5 1-262,0 1-1,-1-1 0,0 0 0,0-1 1,11-14-1,-16 18-210,0 1 0,0-1 0,-1 0 0,1 1 0,-1-1 0,0 0 0,2-7 0,-3 8-233,0-1 1,0 1-1,0 0 0,0-1 1,0 1-1,-1 0 0,1 0 1,-1 0-1,0-1 1,-3-5-1,-15-16-9805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7.206"/>
    </inkml:context>
    <inkml:brush xml:id="br0">
      <inkml:brushProperty name="width" value="0.025" units="cm"/>
      <inkml:brushProperty name="height" value="0.025" units="cm"/>
    </inkml:brush>
  </inkml:definitions>
  <inkml:trace contextRef="#ctx0" brushRef="#br0">1376 137 7111,'-13'-8'-1303,"-132"-73"932,125 72 1064,0 0 0,-1 2 1,-34-8-1,30 11-324,0 2-1,-1 1 0,1 1 0,-1 1 0,1 1 0,0 1 0,-1 1 1,2 2-1,-1 0 0,1 2 0,0 1 0,-28 13 0,-9 10-151,2 2 0,1 2 0,-69 58 0,83-59 130,2 1 1,2 2-1,1 3 1,3 0-1,1 2 0,-31 50 1,46-58-154,0-1 0,3 2 0,1 1 0,2 0 0,1 0 0,2 2 0,1-1 0,3 1 0,-4 50 0,8-46-195,2 1 0,2 0 0,2-1 0,2 0 0,2 0 0,15 54 0,-13-69-109,0-1 0,3 0 0,0-1 0,1 0 0,1-1 0,2 0 0,1-1 0,0-1 0,2-1 0,31 30 0,-22-28 84,1-2 0,1 0 0,1-2 0,1-2 0,0-1 0,2-1 0,-1-2 0,2-1 0,52 12 0,-29-12 83,1-4 1,0-1-1,1-4 1,0-2 0,65-6-1,-76-1 229,0-3-1,-1-2 0,0-2 1,0-1-1,-1-3 0,-1-2 1,45-25-1,-26 8 349,-2-3-1,-1-2 1,-2-4-1,58-53 1,-71 51-489,-2-2 0,-2-2 1,-2-1-1,-3-3 1,-2-1-1,-2-1 0,-3-2 1,-2-2-1,-3 0 0,-3-1 1,-2-2-1,23-120 0,-40 159-134,0-1 0,-1 0 0,-1 0 0,-2 0 0,0-1 0,-2 1-1,-4-26 1,3 40-2,0 0-1,-1 0 0,0 0 0,-1 0 0,0 1 1,0-1-1,-1 1 0,-1 1 0,0-1 1,0 1-1,-1 0 0,0 1 0,0 0 0,-1 0 1,0 1-1,0 0 0,-15-9 0,-2 3 6,-1 0-1,0 2 1,-1 1-1,0 1 1,0 1 0,-1 2-1,-46-5 1,-207 1-132,279 10 117,-56 2-791,-1 2 0,-97 19 0,118-14-1197,-55 20 0,65-17-610,1 1-1,-37 22 1,2 8-7918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8.163"/>
    </inkml:context>
    <inkml:brush xml:id="br0">
      <inkml:brushProperty name="width" value="0.025" units="cm"/>
      <inkml:brushProperty name="height" value="0.025" units="cm"/>
    </inkml:brush>
  </inkml:definitions>
  <inkml:trace contextRef="#ctx0" brushRef="#br0">1 883 10698,'4'-2'5114,"24"-11"-4565,1-1 1,-2-2-1,27-20 0,6-4-60,19-9 32,359-232 670,-296 181-702,129-119 0,-246 196-445,-15 12-41,0 1 0,0 0 0,1 1 0,1 1 0,-1 0 0,1 0 1,1 1-1,-1 0 0,16-5 0,-27 13-5,0-1 0,0 0 0,0 0 0,0 1 1,0-1-1,-1 1 0,1-1 0,0 1 0,0-1 1,-1 1-1,1-1 0,0 1 0,-1 0 0,1-1 0,0 1 1,-1 0-1,1 0 0,-1 0 0,1-1 0,-1 1 0,0 0 1,1 0-1,-1 0 0,0 0 0,1 0 0,-1 0 1,0-1-1,0 1 0,0 0 0,0 0 0,0 0 0,0 0 1,0 0-1,0 0 0,-1 1 0,1 52 527,0-39-429,-1 21 301,2 1 1,1 0-1,3-1 0,0 1 1,3-1-1,20 62 0,-14-61-51,27 65 50,-37-92-377,1 0 0,1-1-1,0 0 1,0 0 0,0-1-1,1 0 1,14 13 0,-19-19-67,0-1 0,0 1 0,0-1 0,0 1-1,1-1 1,-1 0 0,0 0 0,1 0 0,-1 0 0,1 0 0,-1-1 0,1 1 0,-1-1 0,6 1 0,-7-2-155,0 1 1,0 0-1,0 0 1,0-1-1,0 1 1,0-1-1,1 1 1,-1-1-1,0 0 1,0 1-1,0-1 0,0 0 1,-1 1-1,1-1 1,0 0-1,0 0 1,0 0-1,-1 0 1,1 0-1,0 0 1,-1 0-1,1 0 1,-1 0-1,1 0 1,-1 0-1,0-1 1,1 1-1,-1 0 1,0 0-1,0 0 0,0 0 1,0-2-1,1-25-7089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9.350"/>
    </inkml:context>
    <inkml:brush xml:id="br0">
      <inkml:brushProperty name="width" value="0.025" units="cm"/>
      <inkml:brushProperty name="height" value="0.025" units="cm"/>
    </inkml:brush>
  </inkml:definitions>
  <inkml:trace contextRef="#ctx0" brushRef="#br0">80 3439 9865,'0'0'593,"-9"4"459,-1 1-722,6-3-211,0 0 0,1 0-1,-1 0 1,0-1 0,0 0 0,0 0 0,1 0 0,-1 0-1,0 0 1,-1-1 0,-5 0 0,9 0-60,1 0 0,-1-1 0,1 1 0,-1 0 0,1-1 0,0 1 1,-1 0-1,1-1 0,-1 1 0,1-1 0,0 1 0,-1 0 0,1-1 0,0 1 0,0-1 0,0 1 0,-1-1 1,1 1-1,0-1 0,0 1 0,0-1 0,0 0 0,0 1 0,0-1 0,0 1 0,0-1 0,0 1 0,0-1 1,0 1-1,0-2 0,2-20 452,4 3-316,0-1 0,2 1 0,0 1-1,1-1 1,1 1 0,20-28 0,-9 14-37,51-81-343,4 4 0,140-154 0,-155 200 267,2 3 0,3 3 0,2 3 1,148-89-1,-82 72 173,4 6 0,2 6-1,2 6 1,3 7 0,1 6 0,2 6 0,174-16 0,-166 32 30,784-107 1288,-270-17-518,-524 102-756,-3-8 1,212-100 0,-211 72-231,-2-6 0,207-160 0,-186 109-21,228-241 1,-289 268-167,242-269-554,-328 352 143,-11 9-1371,-5 14 1739,0-1 0,0 1 1,0 0-1,0 0 0,0-1 0,0 1 1,0 0-1,0-1 0,0 1 1,0 0-1,0 0 0,0-1 1,0 1-1,0 0 0,-1 0 1,1 0-1,0-1 0,0 1 0,0 0 1,0 0-1,-1 0 0,1-1 1,0 1-1,0 0 0,0 0 1,-1 0-1,1 0 0,0-1 1,0 1-1,-1 0 0,1 0 0,0 0 1,0 0-1,-1 0 0,1 0 1,0 0-1,0 0 0,-1 0 1,-16-1-4399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9.761"/>
    </inkml:context>
    <inkml:brush xml:id="br0">
      <inkml:brushProperty name="width" value="0.025" units="cm"/>
      <inkml:brushProperty name="height" value="0.025" units="cm"/>
    </inkml:brush>
  </inkml:definitions>
  <inkml:trace contextRef="#ctx0" brushRef="#br0">83 119 5349,'-7'-10'662,"-63"-78"5648,69 87-6187,1 1 0,0 0 0,-1 0 0,1 0 0,0-1-1,-1 1 1,1 0 0,0-1 0,0 1 0,-1 0 0,1-1 0,0 1 0,0 0 0,0-1 0,-1 1 0,1 0 0,0-1-1,0 1 1,0-1 0,0 1 0,0 0 0,0-1 0,0 1 0,0-1 0,0 1 0,0 0 0,0-1 0,0 1 0,0-1-1,0 1 1,0 0 0,0-1 0,0 1 0,1-1 0,-1 1 0,0 0 0,0-1 0,0 1 0,1 0 0,-1-1-1,22-4 1404,40 7-1624,-53-1 640,592 22 837,-441-20-1274,-137-3-67,50 3-56,-68-2 41,-1-1 0,1 1 0,-1 0 0,0 0 0,0 1 0,0-1 0,1 1 0,-2 0 0,1 0 0,0 0 0,0 1 0,-1-1 0,5 4 0,-7-3 18,1 0 0,0-1 1,-1 1-1,1 0 0,-1 0 0,0 0 1,0 0-1,0 0 0,-1 0 0,1 0 1,0 0-1,-1 0 0,0 1 0,0-1 1,0 0-1,0 0 0,-1 0 0,1 0 1,-1 0-1,-1 5 0,-2 5 112,0 0 0,-1 0 1,-11 18-1,-22 33 288,-50 66 0,57-90-996,2 2 1,2 1 0,1 1-1,-32 80 1,44-69-3882,11-15-4186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8.251"/>
    </inkml:context>
    <inkml:brush xml:id="br0">
      <inkml:brushProperty name="width" value="0.025" units="cm"/>
      <inkml:brushProperty name="height" value="0.025" units="cm"/>
    </inkml:brush>
  </inkml:definitions>
  <inkml:trace contextRef="#ctx0" brushRef="#br0">65 1 14478,'0'0'8237,"-3"9"-7234,-10 47-689,3 0 0,2 1-1,-1 109 1,9-155-1337,-2 31-2136,2-41 2550,0 0 0,0 0 0,-1 1 0,1-1 0,-1 0-1,1 0 1,-1 0 0,1 0 0,-1 1 0,0-1 0,1 0 0,-1 0 0,0 0 0,0 0 0,0-1 0,-1 2 0,-6 0-8963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8.614"/>
    </inkml:context>
    <inkml:brush xml:id="br0">
      <inkml:brushProperty name="width" value="0.025" units="cm"/>
      <inkml:brushProperty name="height" value="0.025" units="cm"/>
    </inkml:brush>
  </inkml:definitions>
  <inkml:trace contextRef="#ctx0" brushRef="#br0">0 67 11307,'0'0'13068,"72"-13"-12235,-30 13-385,8 0-288,-1 0-96,1 0 1,-8-3-33,-8 0-609,-9-2-704,-7 0-641,-9-4-897,-9-3-1377,0-4-2274</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8.985"/>
    </inkml:context>
    <inkml:brush xml:id="br0">
      <inkml:brushProperty name="width" value="0.025" units="cm"/>
      <inkml:brushProperty name="height" value="0.025" units="cm"/>
    </inkml:brush>
  </inkml:definitions>
  <inkml:trace contextRef="#ctx0" brushRef="#br0">1 0 15855,'0'0'7015,"75"15"-5254,-30-11-704,5-1-736,1-2-225,3 2-96,-11-2-160,1-1-1698,-10 0-3043,-5 0-4516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9.411"/>
    </inkml:context>
    <inkml:brush xml:id="br0">
      <inkml:brushProperty name="width" value="0.025" units="cm"/>
      <inkml:brushProperty name="height" value="0.025" units="cm"/>
    </inkml:brush>
  </inkml:definitions>
  <inkml:trace contextRef="#ctx0" brushRef="#br0">3 0 13389,'0'0'7714,"0"8"-6631,-1 15-279,0-7-545,1-1-1,0 0 1,1 1 0,2 14 0,-2-27-238,-1 0 0,1-1 0,-1 1 0,1 0 0,0-1 0,0 1 0,0-1 0,0 1 0,0-1 0,1 1 0,-1-1 0,1 0 0,0 0 0,-1 0 0,1 0 0,0 0 0,0 0 0,1 0 0,-1-1 0,0 1 0,0-1 0,1 1 0,-1-1 0,1 0 0,-1 0 0,1 0 0,0 0 0,-1-1 0,5 2 0,1-2 65,0 0 1,0 0-1,0-1 0,0 0 0,-1 0 0,1-1 1,0 0-1,0 0 0,-1-1 0,0 0 0,1 0 1,7-5-1,6-6 6,1-1 0,25-23 0,-43 34-58,-4 4-33,0 0 0,0 0 0,0 0-1,0 0 1,1 0 0,-1 0 0,0 0 0,0 0 0,0-1 0,0 1 0,0 0-1,0 0 1,1 0 0,-1 0 0,0 0 0,0 0 0,0 0 0,0 0 0,0 0-1,0 0 1,1 0 0,-1 0 0,0 0 0,0 0 0,0 0 0,0 1 0,0-1 0,1 0-1,-1 0 1,0 0 0,0 0 0,0 0 0,0 0 0,0 0 0,0 0 0,0 0-1,0 0 1,1 0 0,-1 1 0,0-1 0,0 0 0,0 0 0,0 0 0,0 0-1,0 0 1,0 0 0,0 1 0,0-1 0,0 0 0,0 0 0,0 0 0,0 0 0,0 0-1,0 1 1,0-1 0,0 0 0,0 0 0,0 0 0,1 17 56,-5 29 31,3-35-77,3 15-3903,-1-25 3590,-1 0 0,1-1-1,-1 1 1,1 0-1,-1-1 1,1 1-1,0-1 1,-1 1-1,1-1 1,0 1 0,0-1-1,-1 1 1,1-1-1,0 0 1,0 1-1,0-1 1,0 0 0,0 0-1,-1 1 1,1-1-1,0 0 1,0 0-1,0 0 1,0 0-1,1-1 1,5 1-9115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9.959"/>
    </inkml:context>
    <inkml:brush xml:id="br0">
      <inkml:brushProperty name="width" value="0.025" units="cm"/>
      <inkml:brushProperty name="height" value="0.025" units="cm"/>
    </inkml:brush>
  </inkml:definitions>
  <inkml:trace contextRef="#ctx0" brushRef="#br0">215 94 10378,'1'-12'2648,"2"-3"-1321,-2 10-758,0-1 0,0 1 0,-1 0 0,1-1 0,-1 1 0,0-1 0,-1 1 0,-1-11 0,2 16-514,0 0 0,0-1 0,0 1 0,0 0 0,-1-1-1,1 1 1,0 0 0,0 0 0,0-1 0,0 1 0,0 0-1,0-1 1,-1 1 0,1 0 0,0 0 0,0-1 0,0 1 0,-1 0-1,1 0 1,0-1 0,0 1 0,-1 0 0,1 0 0,0 0-1,-1 0 1,1 0 0,0-1 0,0 1 0,-1 0 0,1 0-1,0 0 1,-1 0 0,1 0 0,0 0 0,-1 0 0,1 0 0,0 0-1,-1 0 1,1 0 0,0 0 0,-1 0 0,1 0 0,0 0-1,-1 1 1,1-1 0,0 0 0,0 0 0,-1 0 0,1 0-1,0 0 1,0 1 0,-1-1 0,1 0 0,0 0 0,0 1-1,-1-1 1,1 0 0,0 0 0,0 1 0,0-1 0,0 0 0,-1 1-1,-12 17 372,1 7-113,1 0-1,2 1 1,0 0-1,2 1 1,1 0-1,-5 50 1,3 171 1729,8-206-2022,8 68-319,-13-131 2,0 0-1,-2 0 1,-1 0 0,-17-33 0,-1-5-144,8 20 294,13 30 216,0 0-1,1-1 1,0 0-1,1 0 1,0 0-1,0 0 1,1 0-1,-1-11 0,38 21 290,-6 5-540,0-1 1,54 0-1,-72-5-585,-1 0 0,0-1 0,1 0 0,15-5 0,-18 4-486,-1-1 1,1 1-1,-1-1 1,0 0-1,0-1 0,11-9 1,8-13-5912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0.292"/>
    </inkml:context>
    <inkml:brush xml:id="br0">
      <inkml:brushProperty name="width" value="0.025" units="cm"/>
      <inkml:brushProperty name="height" value="0.025" units="cm"/>
    </inkml:brush>
  </inkml:definitions>
  <inkml:trace contextRef="#ctx0" brushRef="#br0">65 1 11691,'0'0'9817,"-6"10"-9053,-5 13-137,2 0-1,1 0 1,0 1 0,2 0 0,1 0 0,-4 49 0,8-61-657,-1 17 308,4 59 1,-2-81-424,1 0 0,0 0 0,0 0-1,1 0 1,0 0 0,0-1 0,1 1 0,0-1 0,0 0 0,0 1 0,1-1 0,0-1 0,0 1-1,6 5 1,-8-9-250,0 0 0,0-1 0,0 1 0,0-1 0,1 1 0,-1-1 0,1 0 1,-1 0-1,1 0 0,-1-1 0,1 1 0,-1 0 0,4-1 0,-3 1-411,0-1 1,0 0 0,0-1 0,0 1-1,-1 0 1,1-1 0,0 1-1,0-1 1,0 0 0,0 0 0,4-3-1,14-12-6897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4.915"/>
    </inkml:context>
    <inkml:brush xml:id="br0">
      <inkml:brushProperty name="width" value="0.025" units="cm"/>
      <inkml:brushProperty name="height" value="0.025" units="cm"/>
    </inkml:brush>
  </inkml:definitions>
  <inkml:trace contextRef="#ctx0" brushRef="#br0">0 87 12780,'0'0'7591,"79"-31"-7559,-40 14-480,6-1-3204,1-2-4451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0.624"/>
    </inkml:context>
    <inkml:brush xml:id="br0">
      <inkml:brushProperty name="width" value="0.025" units="cm"/>
      <inkml:brushProperty name="height" value="0.025" units="cm"/>
    </inkml:brush>
  </inkml:definitions>
  <inkml:trace contextRef="#ctx0" brushRef="#br0">71 73 2498,'0'-8'5718,"0"-31"-889,-8 17-458,8 21-4251,-1 1 0,0 0 1,1-1-1,-1 1 0,1 0 1,-1 0-1,1-1 1,-1 1-1,0 0 0,1 0 1,-1 0-1,0 0 0,1 0 1,-1 0-1,0 0 1,1 0-1,-1 0 0,0 0 1,1 0-1,-1 0 0,1 0 1,-1 0-1,0 1 1,1-1-1,-1 0 0,1 1 1,-1-1-1,1 0 0,-1 1 1,0-1-1,1 0 1,0 1-1,-2 0 0,-1 3-60,-1 0-1,0 0 1,1 0-1,0 1 1,0-1-1,0 1 1,1-1-1,0 1 1,-1 0-1,2 0 1,-1 1-1,1-1 0,-1 0 1,0 7-1,1-4 16,0 0-1,0 0 0,1 0 0,0 0 0,0 0 0,1 0 0,0 0 1,0-1-1,4 11 0,-5-15-53,1-1 1,0 0-1,0 0 0,0 0 0,1 0 1,-1 0-1,0 0 0,1 0 1,-1-1-1,1 1 0,0 0 1,-1-1-1,1 1 0,0-1 1,0 0-1,0 0 0,0 0 1,0 0-1,0 0 0,1 0 1,-1 0-1,0 0 0,0-1 0,1 1 1,-1-1-1,0 0 0,0 0 1,1 0-1,-1 0 0,0 0 1,4-1-1,-1 0 31,0 0 1,-1 0-1,1-1 1,-1 1-1,1-1 0,-1 0 1,1-1-1,-1 1 1,0-1-1,0 0 0,0 0 1,-1 0-1,1 0 1,3-6-1,0 1 44,-1 0-1,0-1 1,-1 0 0,0 0-1,-1-1 1,0 1 0,0-1-1,-1 0 1,0 0 0,-1 0-1,0-1 1,1-19 0,-3 30-89,0 0 0,0-1 1,0 1-1,0 0 0,0 0 0,0-1 1,0 1-1,0 0 0,0 0 0,0 0 1,0-1-1,0 1 0,0 0 0,0 0 1,0-1-1,0 1 0,0 0 0,0 0 1,0 0-1,0-1 0,-1 1 0,1 0 0,0 0 1,0 0-1,0 0 0,0-1 0,-1 1 1,1 0-1,0 0 0,0 0 0,0 0 1,0 0-1,-1-1 0,1 1 0,0 0 1,0 0-1,0 0 0,-1 0 0,1 0 1,0 0-1,0 0 0,-1 0 0,-10 6 65,-6 12-39,13-13 28,1 1 0,0 0 0,1 0 0,-1 0 0,1 0 0,0 1 0,1-1 0,0 0 0,0 1 0,0 0 0,0-1 0,1 1 0,0-1 1,1 1-1,2 10 0,-2-13-160,0 0 0,0 0 1,1-1-1,0 1 0,0-1 1,0 1-1,0-1 0,0 0 1,1 0-1,-1 0 1,1 0-1,0 0 0,0 0 1,0-1-1,0 0 0,0 1 1,1-1-1,-1 0 0,1-1 1,-1 1-1,1-1 0,0 1 1,-1-1-1,1 0 1,0 0-1,7 0 0,19 1-4337,4-2-2995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1.378"/>
    </inkml:context>
    <inkml:brush xml:id="br0">
      <inkml:brushProperty name="width" value="0.025" units="cm"/>
      <inkml:brushProperty name="height" value="0.025" units="cm"/>
    </inkml:brush>
  </inkml:definitions>
  <inkml:trace contextRef="#ctx0" brushRef="#br0">0 0 12556,'0'0'9118,"0"13"-8264,0 385 3764,0-393-4568,2 21 213,-2-26-246,0 1-1,0-1 0,0 1 1,0 0-1,0-1 0,0 1 1,0-1-1,1 1 0,-1-1 1,0 1-1,0-1 1,0 1-1,1-1 0,-1 1 1,0-1-1,1 1 0,-1-1 1,1 0-1,-1 1 1,0-1-1,1 1 0,-1-1 1,1 0-1,-1 0 0,1 1 1,-1-1-1,1 0 1,-1 0-1,1 1 0,-1-1 1,1 0-1,-1 0 0,2 0 1,-1-2 34,1 1 0,-1-1 0,0 0 0,0 0 0,0 0 0,0 0 0,0 0-1,0-1 1,0 1 0,-1 0 0,1 0 0,-1 0 0,1-1 0,-1 1 0,0 0 0,0-5 0,0 6-26,0-7 13,2-6-33,-1-1 1,0 0-1,-1 0 0,-1 0 1,0 0-1,-1 1 0,0-1 0,-9-26 1,2 32-276,5 17-39,4-6 290,0 0 0,0 1 0,0-1 0,0 0 0,0 0 0,0 1 0,1-1 0,-1 0 0,1 1 0,0-1 1,1 3-1,1-1 20,1-1 1,0 1 0,0 0-1,1-1 1,-1 0-1,1 0 1,-1 0 0,1-1-1,0 0 1,0 0-1,0 0 1,0 0 0,1-1-1,-1 0 1,0 0 0,11 1-1,-7-1 28,-1-1-1,1 1 1,-1-1-1,1-1 1,-1 0 0,1 0-1,-1-1 1,0 1-1,1-2 1,8-3-1,-14 4-10,1 1-1,-1-1 0,0 0 0,0-1 0,0 1 1,0 0-1,0-1 0,0 1 0,-1-1 1,1 0-1,-1 0 0,0 0 0,0 0 1,0-1-1,0 1 0,-1-1 0,1 1 0,-1-1 1,0 1-1,0-1 0,1-5 0,-2 8-81,-2 3 40,1 0-1,0 0 0,-1-1 1,1 1-1,0 0 0,0 0 1,1 1-1,-1-1 0,0 0 1,1 0-1,-2 4 0,2-6 22,-2 12 75,0 0-1,0 0 0,1 1 1,0 19-1,1-29-191,0-1-1,0 0 0,0 0 0,0 0 1,1 0-1,-1 0 0,1 0 1,-1 0-1,1 0 0,0 0 1,-1 0-1,1 0 0,0 0 1,0 0-1,0 0 0,1 0 1,-1-1-1,0 1 0,1 0 1,-1-1-1,1 0 0,0 1 0,-1-1 1,1 0-1,0 0 0,0 1 1,0-2-1,-1 1 0,1 0 1,0 0-1,0 0 0,1-1 1,-1 1-1,0-1 0,4 0 1,-4 0-441,-2 1 271,1-1-1,0 0 1,-1 0 0,1 0-1,0 0 1,-1 0 0,1 0-1,0-1 1,-1 1 0,1 0-1,-1 0 1,1 0 0,0-1-1,-1 1 1,1 0 0,-1-1-1,1 1 1,0 0 0,-1-1-1,1 1 1,-1-1 0,0 1 0,1-1-1,-1 1 1,1-1 0,6-16-7862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1.723"/>
    </inkml:context>
    <inkml:brush xml:id="br0">
      <inkml:brushProperty name="width" value="0.025" units="cm"/>
      <inkml:brushProperty name="height" value="0.025" units="cm"/>
    </inkml:brush>
  </inkml:definitions>
  <inkml:trace contextRef="#ctx0" brushRef="#br0">0 0 10025,'0'0'14798,"40"51"-19346,-23-39 0,-1 0-3235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2.225"/>
    </inkml:context>
    <inkml:brush xml:id="br0">
      <inkml:brushProperty name="width" value="0.025" units="cm"/>
      <inkml:brushProperty name="height" value="0.025" units="cm"/>
    </inkml:brush>
  </inkml:definitions>
  <inkml:trace contextRef="#ctx0" brushRef="#br0">158 81 13901,'0'0'7858,"-10"-5"-6416,7 4-1355,0-2 8,0 2 0,0-1 1,0 0-1,-1 1 0,1-1 0,0 1 0,-1 0 0,1 0 1,-1 0-1,1 1 0,-1-1 0,0 1 0,1 0 0,-1 0 0,0 0 1,1 1-1,-1-1 0,1 1 0,-1 0 0,1 0 0,-1 0 0,1 0 1,0 0-1,-6 4 0,4-1 76,0 0 0,0 0 0,0 1-1,1 0 1,-1 0 0,1 0 0,0 0 0,1 1 0,-6 10 0,8-14-159,0-1 0,1 1 1,-1-1-1,1 1 0,-1-1 0,1 1 1,0-1-1,-1 1 0,1 0 1,0-1-1,0 1 0,0-1 0,1 1 1,-1-1-1,0 1 0,0 0 1,1-1-1,-1 1 0,1-1 0,-1 1 1,1-1-1,0 0 0,0 1 1,0-1-1,-1 0 0,1 1 1,0-1-1,1 0 0,-1 0 0,0 0 1,0 0-1,0 0 0,1 0 1,-1 0-1,0 0 0,1-1 0,-1 1 1,1 0-1,-1-1 0,1 1 1,-1-1-1,1 0 0,-1 1 1,1-1-1,2 0 0,4 2-2,1-1 0,-1 1 0,0-2 0,1 1 0,-1-1 0,0 0 0,1-1 0,-1 0 0,0-1 0,1 1 0,-1-1 0,0-1 0,0 0 0,-1 0 0,1 0 0,0-1 0,-1 0 0,0-1 0,0 1 0,0-2 0,-1 1 0,0 0 0,6-8 0,-11 13-8,-1 0 1,0-1-1,0 1 0,0 0 0,0 0 0,0 0 0,0 0 0,0 0 0,1-1 0,-1 1 0,0 0 1,0 0-1,0 0 0,0 0 0,0 0 0,1 0 0,-1 0 0,0 0 0,0 0 0,0-1 0,1 1 1,-1 0-1,0 0 0,0 0 0,0 0 0,0 0 0,1 0 0,-1 0 0,0 0 0,0 0 0,0 0 1,1 0-1,-1 1 0,0-1 0,0 0 0,0 0 0,0 0 0,1 0 0,-1 0 0,0 0 0,0 0 1,0 0-1,0 0 0,1 1 0,-1-1 0,0 0 0,0 0 0,0 0 0,0 0 0,0 0 1,0 1-1,0-1 0,5 16 101,-5-14-112,0 1 1,1-1 0,-1 1 0,1-1 0,0 1 0,0-1 0,0 1 0,0-1 0,0 0 0,0 1 0,1-1 0,-1 0 0,3 3 0,2-2-448,-1 0-1,1 0 1,0 0 0,0-1 0,0 0 0,1 0 0,-1 0 0,0-1-1,1 0 1,-1 0 0,1 0 0,0-1 0,-1 0 0,1-1 0,-1 1 0,1-1-1,-1 0 1,12-4 0,-7 1-417,-1 1 1,0-2-1,0 1 0,0-1 0,14-10 1,14-19 180,-32 27 1291,-1-1 0,1 0 0,-2 0 0,7-16 0,-9 21-162,-1 0-1,1 0 1,-1 0 0,0 0 0,0 0 0,-1 0-1,1 0 1,-1-1 0,1 1 0,-1 0-1,0 0 1,0-1 0,0 1 0,-1 0 0,1 0-1,-2-6 1,1 8-409,0 1 0,1-1 1,-1 0-1,0 1 0,1-1 0,-1 1 0,0-1 1,0 1-1,1-1 0,-1 1 0,0-1 0,0 1 0,0 0 1,0 0-1,1-1 0,-1 1 0,0 0 0,0 0 1,0 0-1,0 0 0,0 0 0,0 0 0,0 0 0,0 0 1,1 0-1,-1 1 0,0-1 0,0 0 0,0 0 1,0 1-1,0-1 0,1 1 0,-1-1 0,0 1 0,0-1 1,1 1-1,-2 0 0,-1 1-41,0 0 1,1 0-1,-1 0 1,1 0-1,0 0 0,-1 1 1,1-1-1,0 1 1,-2 3-1,3-3-5,-1 0 0,1 0 0,0 0 0,0 0 0,0 0 0,0 0 0,0 0-1,1 0 1,0 0 0,-1 0 0,1 0 0,0 1 0,1-1 0,-1 0 0,0 0 0,1 0 0,0 0 0,0 0 0,0 0 0,0 0 0,3 5 0,0-2-105,1 0 0,0-1 1,1 0-1,-1 0 0,1 0 1,0 0-1,8 4 1,23 19 96,-37-28 81,1 1 1,0-1-1,0 1 1,0 0-1,-1 0 0,1-1 1,-1 1-1,1 0 1,0 0-1,-1 0 1,1 0-1,-1 0 0,0 0 1,1 0-1,-1 0 1,0 0-1,1 0 0,-1 0 1,0 0-1,0 0 1,0 0-1,0 0 0,0 0 1,0 0-1,0 0 1,-1 0-1,1 0 0,0 0 1,0 0-1,-1 0 1,1 0-1,-1 0 0,1 0 1,-1 0-1,1 0 1,-1-1-1,1 1 0,-1 0 1,0 0-1,0 0 1,1-1-1,-1 1 1,0 0-1,0-1 0,0 1 1,0-1-1,0 1 1,0-1-1,1 0 0,-1 1 1,0-1-1,-2 1 1,-5 2 329,0 1 0,0-1 1,0 0-1,-15 2 0,22-4-423,-41 4 600,19-6-2052,7-6-4516,9-5-1985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2.942"/>
    </inkml:context>
    <inkml:brush xml:id="br0">
      <inkml:brushProperty name="width" value="0.025" units="cm"/>
      <inkml:brushProperty name="height" value="0.025" units="cm"/>
    </inkml:brush>
  </inkml:definitions>
  <inkml:trace contextRef="#ctx0" brushRef="#br0">99 42 11082,'0'0'3027,"0"-8"267,0-24-747,0 32-2512,-1 0 0,1 1 0,0-1 0,0 0 0,0 0 0,0 0 1,0 0-1,0 0 0,0 0 0,0 1 0,0-1 0,-1 0 0,1 0 1,0 0-1,0 0 0,0 0 0,0 0 0,0 0 0,-1 0 0,1 0 1,0 0-1,0 0 0,0 0 0,0 0 0,0 0 0,-1 0 0,1 0 1,0 0-1,0 0 0,0 0 0,0 0 0,0 0 0,-1 0 0,1 0 1,0 0-1,0 0 0,0 0 0,0 0 0,0 0 0,-1 0 0,1 0 1,0 0-1,0 0 0,0-1 0,0 1 0,0 0 0,0 0 0,0 0 1,0 0-1,-1 0 0,1 0 0,0-1 0,0 1 0,0 0 0,0 0 1,0 0-1,0 0 0,0 0 0,0-1 0,0 1 0,0 0 0,-7 12 248,-1 7 99,0 1 0,2 0 1,0 0-1,2 0 0,0 1 0,-1 30 1,4 134 1845,2-127-1538,0-6-469,2 1-1,16 82 1,-26-216 585,-12-2-737,-20-121-362,39 204 272,-1-1-1,1 1 1,0-1-1,0 1 1,0-1-1,0 1 1,0 0-1,-1-1 1,1 1 0,0-1-1,0 1 1,0-1-1,0 1 1,0-1-1,1 1 1,-1-1 0,0 1-1,0 0 1,0-1-1,0 1 1,0-1-1,0 1 1,1-1-1,-1 1 1,0 0 0,0-1-1,1 1 1,-1 0-1,0-1 1,1 1-1,-1 0 1,0-1 0,1 1-1,-1 0 1,1-1-1,-1 1 1,0 0-1,1 0 1,-1 0-1,1 0 1,-1-1 0,1 1-1,-1 0 1,0 0-1,1 0 1,-1 0-1,1 0 1,-1 0 0,1 0-1,-1 0 1,1 0-1,-1 0 1,1 0-1,-1 0 1,0 1-1,1-1 1,0 0 0,36 19-1845,-10-3 213,-6-9-700,1 0 0,0-1 0,41 5 1,-18-7-2570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3.275"/>
    </inkml:context>
    <inkml:brush xml:id="br0">
      <inkml:brushProperty name="width" value="0.025" units="cm"/>
      <inkml:brushProperty name="height" value="0.025" units="cm"/>
    </inkml:brush>
  </inkml:definitions>
  <inkml:trace contextRef="#ctx0" brushRef="#br0">108 2 10442,'0'0'13239,"-11"0"-12753,8-1-472,-1 1 1,0 0-1,1 0 0,-1 0 1,0 0-1,1 1 0,-1 0 1,1-1-1,-1 1 0,1 1 0,-1-1 1,1 0-1,-1 1 0,1 0 1,0-1-1,0 1 0,0 1 1,0-1-1,0 0 0,1 1 1,-1-1-1,1 1 0,-1 0 1,1 0-1,0 0 0,0 0 1,0 0-1,1 1 0,-1-1 1,1 0-1,-1 1 0,1-1 1,0 1-1,1 0 0,-1-1 1,1 1-1,-1 4 0,1-6-10,0 0-1,-1-1 0,1 1 1,0-1-1,0 1 0,0-1 1,0 1-1,1-1 0,-1 1 1,0-1-1,1 1 0,-1-1 1,1 1-1,-1-1 0,1 1 1,-1-1-1,1 0 0,0 1 1,0-1-1,0 0 0,0 0 0,0 0 1,0 1-1,2 0 0,-1-1 3,0 0 0,0 0 0,0-1 0,0 1 0,0-1 0,1 1 0,-1-1 0,0 0 0,0 1 0,1-1 0,-1-1 0,0 1 0,0 0 0,1 0 0,1-1 0,3-1-26,0 0 0,-1 0 1,1-1-1,-1 0 1,1 0-1,-1 0 0,0-1 1,0 0-1,-1 0 1,8-6-1,3-10-30,6-8 69,-22 28-33,0 0 0,0 1 0,0-1 0,0 0 0,0 0 0,0 1 0,0-1-1,0 0 1,0 0 0,0 1 0,0-1 0,0 0 0,0 0 0,1 0 0,-1 1 0,0-1 0,0 0 0,0 0 0,0 1 0,0-1 0,1 0 0,-1 0 0,0 0 0,0 0 0,0 1 0,1-1 0,-1 0 0,0 0 0,0 0 0,0 0 0,1 0 0,-1 0 0,0 0 0,0 0 0,1 0 0,-1 0 0,0 1 0,0-1 0,1 0 0,-1 0 0,0 0 0,0-1 0,1 1 0,-1 0 0,0 0 0,0 0 0,1 0-1,-1 0 1,0 0 0,0 0 0,0 0 0,1 0 0,-1 0 0,0-1 0,0 1 0,0 0 0,1 0 0,-1 0 0,0 0 0,0-1 0,0 1 0,0 0 0,1-1 0,-2 6-327,1-1 0,0 0 0,1 0 0,-1 0 0,1 0 0,0 0-1,0 1 1,0-1 0,0-1 0,3 6 0,-3-7-170,1 0 0,-1-1 0,1 1 0,0 0 0,-1-1 1,1 1-1,0-1 0,0 0 0,0 0 0,0 0 0,0 0 0,0 0 0,1 0 0,-1 0 0,0 0 0,0-1 0,1 0 0,-1 1 1,5-1-1,13 1-6862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3.637"/>
    </inkml:context>
    <inkml:brush xml:id="br0">
      <inkml:brushProperty name="width" value="0.025" units="cm"/>
      <inkml:brushProperty name="height" value="0.025" units="cm"/>
    </inkml:brush>
  </inkml:definitions>
  <inkml:trace contextRef="#ctx0" brushRef="#br0">100 60 9513,'0'-9'3609,"-5"-28"-326,5 37-3219,0-1 0,0 1 0,0-1 0,0 1 0,0-1 0,0 1 0,0-1-1,0 1 1,-1-1 0,1 1 0,0 0 0,0-1 0,0 1 0,0-1 0,-1 1 0,1-1 0,0 1 0,0 0 0,-1-1 0,1 1 0,0-1 0,-1 1 0,1 0 0,-1-1 0,1 1 0,0 0 0,-1 0 0,1-1 0,-1 1 0,1 0-1,0 0 1,-1 0 0,1-1 0,-1 1 0,1 0 0,-1 0 0,1 0 0,-1 0 0,1 0 0,-1 0 0,1 0 0,-1 0 0,1 0 0,-1 0 0,1 0 0,-1 0 0,1 1 0,-1-1 0,1 0 0,-1 0 0,1 0 0,0 1-1,-1-1 1,1 0 0,-1 0 0,1 1 0,0-1 0,-1 0 0,1 1 0,0-1 0,-1 1 0,1-1 0,-17 23 423,7-2-12,1 0 0,0 1-1,2 0 1,-7 30 0,11-40-407,1-1 0,1 0 0,0 0 0,0 1 0,1-1 1,1 1-1,0-1 0,0 0 0,1 1 0,6 20 0,-7-30-44,0 1-1,0-1 1,0 0 0,0 1-1,0-1 1,1 0 0,-1 0-1,1 0 1,0 0 0,-1 0-1,1 0 1,0 0 0,0 0-1,0-1 1,0 1-1,0-1 1,1 0 0,-1 1-1,0-1 1,1 0 0,-1 0-1,0-1 1,1 1 0,0 0-1,-1-1 1,1 1 0,-1-1-1,1 0 1,-1 0 0,1 0-1,0 0 1,-1-1-1,1 1 1,-1-1 0,1 1-1,-1-1 1,1 0 0,-1 0-1,0 0 1,1 0 0,-1-1-1,0 1 1,0 0 0,4-4-1,-1 2 12,0-1 0,0 1 0,0-1 0,-1-1 0,0 1 0,1-1 0,-1 1 0,-1-1 0,1 0 0,-1 0 1,0-1-1,0 1 0,0-1 0,-1 0 0,0 1 0,0-1 0,-1 0 0,2-10 0,-3 16-121,-1 10-218,-4 6-377,0 0 1,1 1-1,1-1 0,1 1 1,-1 33-1,3-50 667,0 1 0,0-1-1,0 1 1,0-1 0,0 1 0,1 0-1,-1-1 1,0 1 0,0-1 0,0 1-1,1-1 1,-1 1 0,0-1 0,1 0-1,-1 1 1,0-1 0,1 1 0,-1-1-1,0 1 1,1-1 0,-1 0 0,1 1 0,-1-1-1,1 0 1,-1 0 0,1 1 0,-1-1-1,1 0 1,-1 0 0,1 0 0,0 0-1,24 0-1490,21-15-3944,-29 2 2439,0-2-1464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4.747"/>
    </inkml:context>
    <inkml:brush xml:id="br0">
      <inkml:brushProperty name="width" value="0.025" units="cm"/>
      <inkml:brushProperty name="height" value="0.025" units="cm"/>
    </inkml:brush>
  </inkml:definitions>
  <inkml:trace contextRef="#ctx0" brushRef="#br0">85 1 13453,'0'0'5755,"0"8"-4186,-19 279 4906,29-164-8055,-10-122-21,0-8-1885,0-2 2926,-1-1-1,-1 1 1,0 0 0,0 0 0,-1-1 0,-6-12 0,-29-57 1426,24 52 358,9 16 1680,11 16-1334,10 12-1448,46 24-1531,-48-35 218,0 0-1,0-1 0,1 0 1,0-1-1,0-1 0,0 0 0,0-1 1,30 0-1,-43-2 1315,-1 0 0,1 0 0,0-1 0,0 1 0,-1-1 0,1 1 0,0-1 0,-1 0 0,1 1 0,0-1 0,-1 0-1,1 0 1,-1 0 0,0 0 0,1-1 0,-1 1 0,0 0 0,0 0 0,2-3 0,-1 2 313,-1 0-1,0 1 1,0-1-1,-1 0 1,1 0-1,0 1 1,-1-1-1,1 0 0,-1 0 1,1 0-1,-1 0 1,0 0-1,0 0 1,0 0-1,0 0 1,0 0-1,0-2 1,-3 3-241,1 1 1,0 0-1,-1-1 1,1 1-1,0 0 1,-1 0-1,1 0 1,0 0-1,-1 1 1,1-1-1,0 1 1,-1-1-1,1 1 1,0 0-1,-3 1 1,-34 29 794,37-30-979,1 1-1,-1-1 0,1 1 1,0-1-1,0 1 0,0 0 1,0 0-1,0-1 0,0 1 1,0 0-1,0 0 0,1 0 1,-1 0-1,1 0 0,-1 0 1,1 0-1,0 0 0,0 0 1,0 0-1,0 0 0,0 0 1,0 0-1,1 2 0,1-2-17,-1 0-1,0-1 0,1 1 0,-1-1 0,1 0 0,0 1 0,-1-1 1,1 0-1,0 0 0,0 0 0,0 0 0,0 0 0,0 0 0,0-1 1,0 1-1,0-1 0,2 1 0,42 6-414,-42-6 345,108 4 552,-111-5-375,0-1 1,0 0-1,0 0 0,-1 1 1,1-1-1,0 0 0,0 0 1,-1 0-1,1 0 0,0 0 1,-1 0-1,1 0 0,-1 0 1,0 0-1,1-1 0,-1 1 1,0 0-1,1 0 0,-1 0 1,0 0-1,0 0 0,0-1 1,0 1-1,-1-2 0,2-38-82,-1 36 104,0-4-75,0 7-83,0 0 1,0-1 0,0 1 0,0 0-1,0 0 1,0-1 0,1 1-1,-1 0 1,1 0 0,-1 0 0,2-3-1,-1 4 12,1 0-1,-1 0 0,0 0 0,1 0 0,-1 1 0,1-1 0,-1 0 0,1 1 1,-1-1-1,1 1 0,-1 0 0,1-1 0,-1 1 0,1 0 0,-1 0 1,1 0-1,-1 0 0,4 1 0,82 5-98,-64-3 123,0-2 0,1 0 0,-1-1 0,26-3 0,-48 2 8,0 1-1,1 0 0,-1-1 1,1 1-1,-1-1 0,0 1 1,1-1-1,-1 0 1,0 0-1,0 0 0,0 1 1,1-1-1,-1 0 0,0 0 1,0-1-1,0 1 0,0 0 1,-1 0-1,1 0 1,0-1-1,0 1 0,-1 0 1,2-3-1,-2 3-7,0 0 1,0 0-1,0 0 0,0 0 0,0 0 0,0 1 1,0-1-1,-1 0 0,1 0 0,0 0 1,0 0-1,-1 1 0,1-1 0,0 0 1,-1 0-1,1 1 0,-1-1 0,1 0 1,-1 0-1,1 1 0,-1-1 0,1 1 1,-1-1-1,0 0 0,1 1 0,-1-1 1,0 1-1,0 0 0,1-1 0,-1 1 0,0-1 1,0 1-1,0 0 0,1 0 0,-1 0 1,0-1-1,0 1 0,0 0 0,0 0 1,0 0-1,-1 0 0,-3 0-15,-1 0 1,0 0-1,1 1 1,-1-1-1,1 1 1,-1 0-1,1 1 0,-1-1 1,1 1-1,0 0 1,-6 3-1,9-4 29,0 0-1,1 0 1,-1 0-1,0 1 1,0-1 0,1 0-1,-1 1 1,1-1 0,-1 1-1,1-1 1,-1 1-1,1 0 1,0 0 0,0-1-1,0 1 1,0 0 0,0 0-1,1 0 1,-1 0 0,0 0-1,1 0 1,0 0-1,-1 1 1,1-1 0,0 0-1,0 0 1,0 0 0,0 0-1,1 0 1,-1 0-1,0 0 1,1 0 0,0 3-1,1-3-4,-1 0 0,1 0 0,-1 0 0,1 0 0,0 0 0,0 0 0,0-1 0,0 1 0,0-1 0,0 1 0,0-1-1,0 0 1,1 0 0,-1 0 0,0 0 0,1 0 0,-1 0 0,1-1 0,-1 1 0,1-1 0,2 1 0,58 3 114,-63-4-122,21-1 9,1-1 0,-1-1 0,0-1 0,0 0 0,0-2 0,-1 0 0,28-13 0,-47 61 1506,-2-38-1742,0 38 1006,8-24-2844,-7-17 1660,1-1 0,0 1-1,-1 0 1,1-1 0,0 1-1,0 0 1,0-1 0,0 1 0,-1-1-1,1 1 1,0-1 0,0 0-1,0 1 1,0-1 0,0 0-1,0 0 1,1 0 0,9 1-9381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6.010"/>
    </inkml:context>
    <inkml:brush xml:id="br0">
      <inkml:brushProperty name="width" value="0.025" units="cm"/>
      <inkml:brushProperty name="height" value="0.025" units="cm"/>
    </inkml:brush>
  </inkml:definitions>
  <inkml:trace contextRef="#ctx0" brushRef="#br0">152 163 14350,'0'-1'339,"0"-1"1,1 0 0,-1 0-1,-1 0 1,1 1 0,0-1 0,0 0-1,-1 0 1,1 0 0,-1 1 0,1-1-1,-1 0 1,0 1 0,0-1 0,0 1-1,0-1 1,0 1 0,0-1-1,0 1 1,0-1 0,-1 1 0,-1-1-1,0 0-234,0 1 0,0 0 0,0 0 0,0 0 0,0 1-1,0-1 1,0 1 0,-1 0 0,1 0 0,0 0 0,0 0-1,-5 1 1,3 0-62,0 0 0,1 0-1,-1 1 1,1 0 0,-1 0 0,1 0-1,0 0 1,0 0 0,0 1-1,0 0 1,0 0 0,1 0-1,-1 0 1,1 1 0,0-1 0,0 1-1,0 0 1,0 0 0,1 0-1,-1 0 1,1 1 0,0-1 0,1 1-1,-1-1 1,1 1 0,0-1-1,0 1 1,-1 6 0,2-10-36,0 0 1,1 0-1,-1 0 1,0 0-1,0 0 1,0 0 0,1 0-1,-1 0 1,0 0-1,1 0 1,-1 0-1,1 0 1,0 0-1,-1 0 1,1-1-1,-1 1 1,1 0 0,0 0-1,0-1 1,-1 1-1,1 0 1,0-1-1,0 1 1,0-1-1,0 1 1,0-1-1,1 1 1,2 0 19,0 0 0,0 0 1,0 0-1,0 0 0,0-1 0,0 0 0,7 0 1,-1-1 17,1 0 0,-1-1 0,1 0 0,-1-1 0,13-4 0,-11 1-19,1-1 0,-1-1-1,-1 0 1,1 0 0,-1-1 0,-1-1-1,14-14 1,-19 17 53,1 1-1,-1 0 1,-1-1 0,1 0 0,-1 0-1,0 0 1,-1-1 0,0 1-1,0-1 1,0 0 0,-1 0 0,0 0-1,1-16 1,-14 29 433,8-1-521,0 0 0,1 1 0,0-1 0,-1 0 0,1 1 0,1-1 0,-1 1 0,1 0 0,0 0 0,0-1 0,0 1 0,0 0 0,1 0 0,0 0 0,0 0 0,1 0 0,-1 0 0,2 5 0,-1-4-26,1 1 1,0 0-1,0 0 1,0-1 0,1 1-1,0-1 1,0 0-1,1 0 1,-1 0-1,1 0 1,1-1 0,5 7-1,-6-9-45,-1 1 0,1-1 0,0 0 0,0 0-1,0 0 1,0-1 0,0 1 0,0-1 0,1 0 0,0 0-1,-1-1 1,1 0 0,0 1 0,-1-1 0,1-1 0,8 1-1,-9-1 82,-1-1-1,0 0 1,1 0-1,-1 0 1,0 0-1,0-1 1,0 1-1,0-1 1,0 0-1,0 0 1,-1 0-1,1 0 1,-1 0-1,1-1 1,-1 1-1,0-1 1,0 0-1,0 1 1,0-1-1,0 0 1,-1 0-1,1 0 1,-1 0-1,2-6 1,-3 8 14,3-5 132,0-1-1,-1 1 1,0-1-1,0 1 1,-1-1-1,1-7 1,-16 54-494,14-36 331,1 1 0,1-1 0,-1 0 0,0 0 1,1 0-1,0 0 0,0 0 0,0 0 0,1 0 0,-1-1 1,1 1-1,0-1 0,0 1 0,0-1 0,0 0 1,0 0-1,1-1 0,0 1 0,-1-1 0,1 0 1,0 0-1,0 0 0,0 0 0,5 1 0,-2 0 66,1 0 0,-1 0 0,1-1 0,-1 0 0,1-1 0,0 1 0,0-2 0,0 1 0,0-1 0,-1 0 0,1-1 0,0 1 0,8-3 0,-12 1 65,-1 0 1,0 0-1,1 0 0,-1 0 0,0-1 1,0 1-1,0-1 0,-1 0 1,1 0-1,-1 0 0,1 0 1,-1 0-1,0-1 0,0 1 0,-1-1 1,1 1-1,-1-1 0,1 0 1,-1 0-1,1-7 0,1-6 209,0 0-1,-1 0 1,-1-23-1,-8-77-451,28 120-1745,87 39-8804,-62-31 1142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7.102"/>
    </inkml:context>
    <inkml:brush xml:id="br0">
      <inkml:brushProperty name="width" value="0.025" units="cm"/>
      <inkml:brushProperty name="height" value="0.025" units="cm"/>
    </inkml:brush>
  </inkml:definitions>
  <inkml:trace contextRef="#ctx0" brushRef="#br0">1 53 15022,'0'1'174,"0"0"0,1-1 0,-1 1 0,1 0 0,-1 0 0,1 0 0,-1 0 0,1 0 0,0-1 0,-1 1 0,1 0 0,0-1 0,-1 1 0,1 0 0,0-1 0,0 1 0,0-1 0,0 1 0,-1-1 0,1 0 0,0 1 0,0-1 0,0 0 0,0 1 0,0-1 0,0 0 0,0 0 0,0 0 0,0 0 0,1 0 0,39 1 1512,-33-1-1223,11-1-60,0 0-1,0 0 0,31-8 1,-44 7-408,-1 1 0,1-1 0,-1 1 0,1-2 0,-1 1 0,0 0 1,0-1-1,0 0 0,-1 0 0,1-1 0,0 1 0,-1-1 1,0 0-1,0 0 0,0-1 0,4-7 0,-20 42-139,0 0 0,2 1 0,1 0 0,2 0-1,1 1 1,1 0 0,2 0 0,1 49 0,2-26 355,1-26 290,-2 0 0,-7 53 0,8-81-408,0 0 0,0-1 0,0 1 0,0-1 1,0 1-1,0 0 0,0-1 0,0 1 0,0-1 1,-1 1-1,1-1 0,0 1 0,-1 0 0,1-1 1,0 1-1,-1-1 0,1 1 0,0-1 0,-1 0 1,1 1-1,-1-1 0,1 1 0,-1-1 0,1 0 1,-1 1-1,1-1 0,-1 0 0,1 1 0,-1-1 1,0 0-1,1 0 0,-1 0 0,1 0 0,-1 0 1,0 1-1,-21-15 1300,-13-31-784,35 44-548,-10-13-58,-47-76 414,51 79-666,1 0 0,0 0-1,0 0 1,1-1 0,0 0 0,-2-16 0,6 28 156,0-1 0,0 0 1,0 0-1,0 1 0,1-1 0,-1 0 0,0 0 0,0 1 1,1-1-1,-1 0 0,0 0 0,1 1 0,-1-1 0,0 1 1,1-1-1,-1 0 0,1 1 0,-1-1 0,1 1 0,0-1 0,-1 1 1,1-1-1,-1 1 0,1-1 0,0 1 0,0 0 0,-1-1 1,1 1-1,0 0 0,-1 0 0,1 0 0,0-1 0,0 1 1,-1 0-1,1 0 0,0 0 0,1 0 0,38 0-1977,-25 1 1438,140 6-5918,-25-1 2077,-45-7 4536,-78 1 347,-1-1-1,1 0 0,-1 0 1,1-1-1,-1 0 0,0 0 0,0 0 1,8-5-1,-13 6-132,1 1 1,0-1-1,-1-1 1,1 1-1,-1 0 1,1 0-1,-1 0 0,0-1 1,1 1-1,-1-1 1,0 1-1,0-1 1,0 0-1,0 1 1,0-1-1,0 0 0,-1 1 1,1-1-1,-1 0 1,1 0-1,-1 0 1,1 0-1,-1 0 0,0 0 1,0 0-1,0 1 1,0-1-1,0 0 1,-1 0-1,1 0 1,0 0-1,-1 0 0,0-2 1,0 2-219,0 1 1,0-1-1,0 0 0,0 0 1,-1 1-1,1-1 1,0 1-1,-1-1 0,1 1 1,-1 0-1,1-1 1,-1 1-1,0 0 0,1 0 1,-1 0-1,0 0 1,0 0-1,0 1 0,0-1 1,0 1-1,1-1 0,-1 1 1,0-1-1,0 1 1,0 0-1,0 0 0,-1 0 1,1 0-1,-3 1 1,1 0-80,0-1 0,0 1 0,0 0 1,0 0-1,0 0 0,0 1 0,0 0 1,1-1-1,-1 1 0,1 1 1,-1-1-1,1 0 0,-6 6 0,5-3 18,0 0 0,1 1 0,-1-1 1,1 1-1,0 0 0,1 0 0,-1 0 0,1 0 0,-3 13 0,5-17 6,0 0 0,-1-1 0,1 1-1,0 0 1,0-1 0,0 1 0,0 0 0,0-1 0,0 1 0,0 0 0,1-1 0,-1 1 0,1 0-1,-1-1 1,1 1 0,-1-1 0,1 1 0,0-1 0,0 1 0,0-1 0,0 1 0,0-1-1,0 0 1,0 1 0,0-1 0,1 0 0,-1 0 0,0 0 0,1 0 0,-1 0 0,1-1 0,-1 1-1,1 0 1,-1-1 0,1 1 0,0-1 0,-1 1 0,1-1 0,0 0 0,-1 1 0,4-1-1,2 0 10,0 1 0,0-2 0,0 1 0,1-1 0,-1 0 0,0 0 0,0 0 0,0-1 0,-1-1 0,1 1 0,0-1 0,-1 0 0,0 0 0,1-1 0,-1 0 0,-1 0 0,1 0 1,0-1-1,-1 0 0,7-8 0,-6 6-481,-1-1 1,1 0 0,-1-1 0,-1 1-1,6-13 1,-10 34-4668,0-11 4799,1 0-1,0 0 1,0-1 0,0 1-1,0 0 1,0 0 0,0 0-1,0-1 1,1 1 0,-1 0-1,1-1 1,-1 1-1,1-1 1,0 0 0,1 2-1,16 4-4147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5.417"/>
    </inkml:context>
    <inkml:brush xml:id="br0">
      <inkml:brushProperty name="width" value="0.025" units="cm"/>
      <inkml:brushProperty name="height" value="0.025" units="cm"/>
    </inkml:brush>
  </inkml:definitions>
  <inkml:trace contextRef="#ctx0" brushRef="#br0">122 301 17168,'-8'3'1911,"1"-2"-1772,1 1-1,0 0 0,0 1 1,1 0-1,-1 0 0,0 0 1,1 0-1,0 1 0,0 0 1,0 0-1,0 0 0,1 1 1,-1-1-1,1 1 0,0 0 1,1 1-1,-1-1 0,1 1 1,0-1-1,0 1 0,1 0 1,-4 12-1,4-7 34,1 1 0,0 0 0,0-1 0,1 1 0,2 19 0,-1-29-92,-1 1 0,1 0 1,-1 0-1,1-1 0,0 1 1,0-1-1,0 1 0,1-1 0,-1 1 1,0-1-1,1 0 0,0 1 1,2 1-1,-3-3-39,0 0 1,1 0-1,-1 0 0,1 0 1,-1-1-1,1 1 1,0-1-1,-1 1 1,1-1-1,0 1 0,-1-1 1,1 0-1,0 0 1,-1 0-1,1 0 0,0 0 1,-1 0-1,1 0 1,0-1-1,-1 1 0,1-1 1,0 1-1,2-2 1,2-1 60,0-1 0,0 1 0,0-1 0,0-1 1,-1 1-1,1-1 0,-1 0 0,0 0 0,-1-1 0,1 1 1,-1-1-1,0 0 0,-1 0 0,6-13 0,1-3 46,0-1-1,11-47 1,-14 40 28,-2 0 0,-1 0 0,-2 0 1,0 0-1,-5-53 0,-1 68-106,-1 17-108,0 24-47,5 0 86,-1-1-4,2 1 0,5 40 0,-5-60 22,0 1 1,1-1-1,0 0 0,0 0 0,0 0 0,1 0 0,0 0 0,0-1 1,0 1-1,1-1 0,-1 0 0,1 0 0,1 0 0,-1 0 0,9 7 0,-11-11-10,0 1 0,1-1 0,-1 1 0,0-1-1,0 0 1,1 0 0,-1 0 0,1 0-1,-1 0 1,1-1 0,0 1 0,-1-1-1,1 1 1,-1-1 0,1 0 0,0 0-1,-1 0 1,1-1 0,0 1 0,4-2 0,-3 1 2,-1-1 0,1 0 0,-1 0 0,1 0 0,-1-1 0,0 1 0,0-1 0,0 0 0,0 0 0,0 0 0,-1 0 0,3-4 0,2-5-1,0 0 0,-1 0 0,0 0-1,-1-1 1,-1 1 0,0-1-1,2-15 1,-2-28 71,-3 44-46,1 43-1,-2-28-26,0 0 0,0 0 0,0 1 0,0-1 0,1 0 0,-1 0 0,1 0 0,0 0 1,0 0-1,0 0 0,0 0 0,0 0 0,1 0 0,0-1 0,-1 1 0,1 0 0,0-1 1,0 0-1,0 1 0,1-1 0,-1 0 0,0 0 0,1 0 0,0 0 0,-1-1 0,1 1 0,0-1 1,0 1-1,0-1 0,0 0 0,0 0 0,0 0 0,0-1 0,0 1 0,0-1 0,0 0 0,0 0 1,1 0-1,-1 0 0,0 0 0,0-1 0,0 1 0,0-1 0,0 0 0,0 0 0,0 0 1,0 0-1,0 0 0,0-1 0,-1 0 0,1 1 0,0-1 0,-1 0 0,1 0 0,3-4 0,6-6 12,0 0-1,0 0 0,-1-1 0,-1-1 0,16-25 0,-21 30-21,0 0 1,-1 0-1,0 0 1,-1 0-1,0-1 1,0 1-1,-1-1 1,0 0-1,-1 0 1,0 0-1,0-11 1,-1 21 2,0-1 0,0 1 1,0-1-1,0 1 0,0-1 1,-1 1-1,1-1 1,0 1-1,0-1 0,0 1 1,-1-1-1,1 1 1,0-1-1,0 1 0,-1 0 1,1-1-1,0 1 0,-1-1 1,1 1-1,-1 0 1,1-1-1,0 1 0,-1 0 1,1 0-1,-1-1 1,1 1-1,-1 0 0,1 0 1,-1-1-1,1 1 0,-1 0 1,1 0-1,-1 0 1,1 0-1,-1 0 0,1 0 1,-1 0-1,1 0 1,-1 0-1,1 0 0,-1 0 1,1 0-1,-1 1 0,0-1 1,-1 1-5,0-1 0,1 1 0,-1-1 0,1 1 0,-1 0 0,1 0 0,-1 0 0,1 0 1,0 0-1,-1 0 0,1 0 0,0 0 0,-2 3 0,0 0 9,1 1 1,0-1-1,0 1 0,1 0 1,-1 0-1,1-1 0,0 1 1,0 0-1,1 0 0,0 0 1,-1 0-1,1 0 0,1 0 1,-1 0-1,1 0 0,2 7 1,-2-9 21,0 0 0,0 0 0,0 0 0,0 0 0,1 0 0,-1 0 0,1-1 0,0 1 0,0-1 0,0 1 0,0-1 0,0 0 0,1 1 0,-1-1 0,1-1 0,-1 1 0,1 0 0,0 0 0,-1-1 0,1 0 0,0 1 1,0-1-1,0 0 0,0-1 0,0 1 0,5 0 0,-2 0-17,1-1-1,-1 0 1,1 0 0,-1 0 0,1-1 0,-1 0 0,1-1-1,-1 1 1,0-1 0,0 0 0,0-1 0,0 1 0,0-1-1,0 0 1,5-4 0,-8 4-343,1 0-1,-1 0 1,0 0-1,0 0 0,0-1 1,-1 1-1,1-1 1,-1 0-1,4-7 1,-5 6-683,1 0 1,-1 0-1,0 0 0,0 0 1,0 0-1,0 0 1,-1 0-1,0 0 0,-1-8 1,-5-21-10378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7.713"/>
    </inkml:context>
    <inkml:brush xml:id="br0">
      <inkml:brushProperty name="width" value="0.025" units="cm"/>
      <inkml:brushProperty name="height" value="0.025" units="cm"/>
    </inkml:brush>
  </inkml:definitions>
  <inkml:trace contextRef="#ctx0" brushRef="#br0">85 72 9897,'-2'-8'3155,"1"5"-2769,-7-35 2328,8 37-2625,-1 0 1,1 0-1,0-1 0,-1 1 0,1 0 1,0 0-1,-1 0 0,1 0 1,-1 0-1,0 0 0,1 0 0,-1 1 1,0-1-1,0 0 0,1 0 1,-1 0-1,0 1 0,0-1 0,0 0 1,0 1-1,0-1 0,0 1 1,0-1-1,0 1 0,0-1 0,0 1 1,0 0-1,-1 0 0,1-1 0,0 1 1,0 0-1,0 0 0,0 0 1,-2 0-1,1 2-47,0-1 1,0 1-1,0-1 1,0 1-1,0 0 1,1 0-1,-1 0 1,1 0-1,-1 0 1,1 0-1,0 0 0,0 0 1,-1 0-1,2 1 1,-1-1-1,0 0 1,0 4-1,-11 43 998,10-40-816,1 1-1,0-1 1,0 1-1,1 0 1,0 0 0,1-1-1,0 1 1,3 11-1,-3-18-214,0 0 1,0 1-1,1-1 0,-1 0 1,1 0-1,0 0 0,0-1 1,0 1-1,0 0 0,1-1 1,-1 1-1,1-1 0,-1 0 1,1 0-1,0 0 0,0 0 1,0 0-1,0-1 0,0 1 1,1-1-1,-1 0 0,0 0 0,0 0 1,1 0-1,-1-1 0,7 1 1,3 0-118,0-1 0,0-1 0,0 0 0,0 0 0,0-1 0,0-1 0,0-1 1,19-7-1,9-2 1100,-39 13-787,0 0 1,0-1-1,0 1 0,0 0 1,0 0-1,0 1 1,-1-1-1,1 0 0,0 1 1,0-1-1,0 1 0,0-1 1,-1 1-1,1 0 0,2 1 1,-3-1-181,0-1 1,0 1-1,0 0 1,0-1 0,0 1-1,-1-1 1,1 0-1,0 1 1,0-1-1,0 0 1,0 0 0,1 1-1,-1-1 1,0 0-1,0 0 1,0 0 0,0 0-1,0 0 1,0 0-1,0-1 1,0 1 0,0 0-1,0 0 1,0-1-1,0 1 1,0-1 0,0 1-1,0-1 1,-1 1-1,1-1 1,0 1 0,0-1-1,0 0 1,-1 0-1,1 1 1,0-1 0,-1 0-1,1 0 1,0 0-1,0-1 1,18-30-22,-16 25-185,1 0 0,0 0 0,1 1 1,-1-1-1,1 1 0,10-10 0,-12 14 150,-1 1 0,1-1-1,-1 1 1,1 0 0,0-1-1,-1 1 1,1 1 0,0-1 0,0 0-1,0 1 1,0-1 0,0 1-1,-1 0 1,1 0 0,0 0 0,0 0-1,0 1 1,0-1 0,0 1-1,0-1 1,-1 1 0,1 0 0,3 2-1,10 3 20,76 24-47,-82-27 73,0-1-1,0-1 1,0 0-1,0 0 1,0-1 0,0 0-1,15-2 1,-25 2 0,1 0 1,0 0 0,-1 0-1,1 0 1,0 0 0,-1 0 0,1 0-1,-1-1 1,1 1 0,0 0-1,-1 0 1,1-1 0,-1 1 0,1 0-1,-1-1 1,1 1 0,-1 0-1,1-1 1,-1 1 0,1-1-1,-1 1 1,0-1 0,1 1 0,-1-1-1,0 1 1,1-1 0,-1 0-1,0 1 1,0-1 0,1 1-1,-1-1 1,0 0 0,0 1 0,0-1-1,0 1 1,0-1 0,0 0-1,0 1 1,0-1 0,0 0-1,0 1 1,0-1 0,0 1 0,-1-1-1,1 0 1,0 1 0,0-1-1,-1 1 1,1-1 0,0 1 0,-1-1-1,1 1 1,0-1 0,-1 1-1,1-1 1,-1 0 0,-1-2 49,-1 1 1,1-1 0,0 0-1,-1 1 1,0 0 0,1-1-1,-1 1 1,-4-2 0,1 2-64,1 0 0,0 1-1,-1 0 1,1 0 0,-1 0 0,1 0 0,-1 1 0,1 0 0,-1 1 0,0-1 0,1 1 0,0 0 0,-1 0 0,-6 3 0,10-4-3,0 1 1,0 0-1,0 0 1,0 0 0,0 0-1,1 0 1,-1 1-1,0-1 1,1 0 0,-1 1-1,1-1 1,-1 1 0,1-1-1,0 1 1,0 0-1,0 0 1,0 0 0,0-1-1,0 1 1,0 0 0,0 0-1,1 0 1,-1 0-1,1 1 1,0-1 0,-1 0-1,1 0 1,0 0 0,0 0-1,0 0 1,1 0-1,-1 0 1,0 0 0,1 0-1,-1 0 1,1 0-1,0 0 1,0 0 0,0 0-1,2 4 1,-1-2-51,1 1-1,0-1 1,1 0 0,-1 1-1,1-1 1,-1-1 0,1 1 0,0-1-1,1 1 1,-1-1 0,0 0-1,1-1 1,0 1 0,7 2-1,-1 0-1034,1-1 0,-1-1 0,0 0-1,1-1 1,18 2 0,18-3-7465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8.327"/>
    </inkml:context>
    <inkml:brush xml:id="br0">
      <inkml:brushProperty name="width" value="0.025" units="cm"/>
      <inkml:brushProperty name="height" value="0.025" units="cm"/>
    </inkml:brush>
  </inkml:definitions>
  <inkml:trace contextRef="#ctx0" brushRef="#br0">1 19 12876,'0'0'7933,"12"-3"-6529,-9 2-1346,16-3 808,0 0 1,32-2 0,-46 6-748,0 0 1,0-1-1,0 2 1,0-1-1,0 0 1,0 1 0,0 0-1,0 1 1,0-1-1,0 1 1,0-1-1,-1 2 1,1-1 0,-1 0-1,1 1 1,-1 0-1,7 6 1,-10-8-96,1 1 1,-1 1-1,0-1 1,0 0-1,0 0 1,0 0-1,0 0 1,-1 1-1,1-1 1,0 0-1,-1 1 1,0-1-1,0 1 0,0-1 1,0 0-1,0 1 1,0-1-1,0 1 1,-1-1-1,1 0 1,-1 1-1,0-1 1,0 0-1,1 0 1,-2 1-1,1-1 1,0 0-1,0 0 1,-1 0-1,1 0 0,-3 2 1,-7 8 86,1 0 0,-1-1 0,-21 16 0,22-19-116,-8 7 46,-33 29 62,48-41-102,1-1 1,0 1-1,-1 0 1,1 0-1,0 0 1,0 0-1,1 0 1,-1 0-1,1 1 0,-1-1 1,1 0-1,0 1 1,0-1-1,0 7 1,1-8-1,1-1-1,0 1 1,-1-1 0,1 1 0,0 0-1,0-1 1,0 0 0,0 1 0,0-1-1,0 0 1,1 1 0,-1-1 0,0 0-1,1 0 1,-1 0 0,1 0 0,-1 0 0,1 0-1,-1-1 1,1 1 0,-1 0 0,1-1-1,0 0 1,-1 1 0,1-1 0,0 0-1,2 1 1,56 5-72,-59-6 67,36 2-1562,0-3-1,57-7 1,-71 5-490,-1-2 0,0 0 0,0-2 0,-1-1 1,31-14-1,-6-5-2028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8.676"/>
    </inkml:context>
    <inkml:brush xml:id="br0">
      <inkml:brushProperty name="width" value="0.025" units="cm"/>
      <inkml:brushProperty name="height" value="0.025" units="cm"/>
    </inkml:brush>
  </inkml:definitions>
  <inkml:trace contextRef="#ctx0" brushRef="#br0">169 121 1441,'2'-9'6422,"-2"8"-6348,1-4 910,0-1 1,-1 0-1,1 1 0,-1-1 1,0 0-1,-1 1 0,1-1 1,-3-6-1,2 10-716,0 0 1,0 0-1,0 0 0,0 0 0,0 0 0,-1 0 0,1 1 0,-1-1 1,1 1-1,-1-1 0,0 1 0,0-1 0,1 1 0,-1 0 1,0 0-1,0 0 0,0 0 0,0 0 0,0 0 0,-1 1 0,1-1 1,0 1-1,0 0 0,0-1 0,-1 1 0,1 0 0,0 0 0,-4 1 1,1-1-188,0 1 0,1 0 0,-1 0 0,0 1 0,0-1 0,1 1 0,-1 0 0,1 0 0,0 1 0,-1-1 0,1 1 0,0 0 0,0 0 0,1 0 0,-1 1 0,1-1 0,-1 1 0,1 0 0,0 0 1,1 0-1,-1 0 0,1 0 0,-3 6 0,2-4-16,0 0 0,1 0 0,-1 0 0,1 0 0,1 1 1,-1-1-1,1 1 0,0-1 0,0 1 0,1-1 0,0 1 0,0-1 1,0 1-1,1-1 0,0 1 0,1-1 0,2 10 0,-1-12-48,0 0 1,0 0-1,0-1 0,0 1 0,0-1 0,1 0 1,-1 0-1,1 0 0,0 0 0,0-1 0,0 1 1,1-1-1,-1 0 0,0 0 0,1-1 0,-1 1 1,1-1-1,0 0 0,-1 0 0,1-1 0,0 1 1,-1-1-1,1 0 0,0-1 0,0 1 0,-1-1 1,1 0-1,0 0 0,-1 0 0,1 0 0,-1-1 1,0 0-1,1 0 0,-1 0 0,6-5 0,-4 0 1,-1 0-1,0-1 1,0 0-1,0 0 0,-1-1 1,0 1-1,-1-1 0,0 0 1,0 0-1,-1 0 0,0 0 1,-1 0-1,0 0 0,0-15 1,-1 19-160,0-1 1,-1 1-1,0-1 1,1 1-1,-2-1 1,1 1-1,-1-1 1,0 1-1,0 0 1,0 0-1,-4-6 1,3 8-120,1 0 0,0 0 1,0 1-1,-1 0 0,1-1 1,-1 1-1,0 0 0,0 0 0,0 0 1,0 1-1,0-1 0,0 1 1,0 0-1,0-1 0,-1 1 1,1 1-1,-1-1 0,1 0 1,-5 1-1,7-1 44,0 1-1,0 0 1,1 0 0,-1 0-1,0 0 1,0 0 0,0 0 0,1 0-1,-1 0 1,0 0 0,0 0 0,0 0-1,0 0 1,1 0 0,-1 1-1,0-1 1,0 0 0,1 1 0,-1-1-1,0 1 1,1-1 0,-1 1 0,0-1-1,1 1 1,-1-1 0,0 1-1,1-1 1,-1 1 0,1 0 0,-1-1-1,1 1 1,0 0 0,-1 0 0,1-1-1,0 1 1,-1 0 0,1 0-1,0-1 1,0 1 0,0 0 0,0 0-1,0 0 1,0-1 0,0 1 0,0 0-1,0 0 1,0 0 0,0 0-1,1 1 1,-1 18-5260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9.022"/>
    </inkml:context>
    <inkml:brush xml:id="br0">
      <inkml:brushProperty name="width" value="0.025" units="cm"/>
      <inkml:brushProperty name="height" value="0.025" units="cm"/>
    </inkml:brush>
  </inkml:definitions>
  <inkml:trace contextRef="#ctx0" brushRef="#br0">43 1 14798,'0'0'12972,"-37"59"-12876,35-32 0,-2 0-128,4-1 64,0-2-352,0-3-1249,0-4-2147,0-9-3331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9.604"/>
    </inkml:context>
    <inkml:brush xml:id="br0">
      <inkml:brushProperty name="width" value="0.025" units="cm"/>
      <inkml:brushProperty name="height" value="0.025" units="cm"/>
    </inkml:brush>
  </inkml:definitions>
  <inkml:trace contextRef="#ctx0" brushRef="#br0">181 96 8968,'0'0'6860,"1"-7"-3892,2-37 1079,-3 43-3949,0 0 0,0 1 1,-1-1-1,1 1 0,0-1 0,0 1 1,-1-1-1,1 1 0,0-1 0,-1 1 1,1-1-1,-1 1 0,1 0 0,0-1 0,-1 1 1,1-1-1,-1 1 0,1 0 0,-1 0 1,1-1-1,-1 1 0,0 0 0,1 0 1,-1-1-1,1 1 0,-1 0 0,1 0 0,-1 0 1,0 0-1,1 0 0,-1 0 0,1 0 1,-1 0-1,1 0 0,-1 0 0,0 0 1,1 1-1,-1-1 0,1 0 0,-1 0 1,1 1-1,-1-1 0,0 1 0,-26 10-267,19-7 169,1 2-1,0-1 0,0 1 1,1 0-1,0 0 1,0 1-1,0 0 0,1 0 1,0 0-1,-7 13 0,10-16-2,1 1-1,-1-1 1,0 1-1,1 0 1,0-1-1,0 1 0,1 0 1,-1 0-1,1 0 1,0 0-1,0-1 1,1 1-1,0 0 0,-1 0 1,2 0-1,-1-1 1,0 1-1,1-1 1,0 1-1,0-1 0,3 5 1,32 38-367,-32-42 248,0 0 0,0 0-1,0 1 1,-1 0 0,0-1-1,0 2 1,0-1-1,-1 0 1,0 1 0,0 0-1,0 0 1,-1-1 0,0 1-1,1 9 1,-3-15 125,-1 0 0,1 0 0,0 0-1,-1 0 1,1 0 0,-1 0 0,1 0 0,-1 0-1,0-1 1,1 1 0,-1 0 0,0 0 0,0-1 0,1 1-1,-1 0 1,0-1 0,0 1 0,0-1 0,0 1-1,0-1 1,0 1 0,0-1 0,0 0 0,0 1 0,0-1-1,0 0 1,0 0 0,0 0 0,0 0 0,-2 0-1,-40 2 306,34-3-94,5 1-90,0 0 0,-1 0 0,1-1 0,0 0-1,-1 0 1,1 0 0,0 0 0,0-1 0,0 0 0,0 1 0,0-2 0,0 1 0,1 0 0,-5-4 0,7 5-111,-1-1 0,1 1-1,-1-1 1,1 0 0,0 0-1,0 1 1,-1-1 0,1 0-1,1 0 1,-1 0 0,0-1-1,0 1 1,1 0 0,-1 0-1,1 0 1,0 0 0,-1-1 0,1 1-1,0 0 1,1 0 0,-1 0-1,0-1 1,0 1 0,1 0-1,0 0 1,-1 0 0,1 0-1,0 0 1,0 0 0,2-4-1,3 0-24,0-1 0,0 1 0,0 1 0,1-1 0,0 1 0,0 0 1,1 1-1,-1 0 0,1 0 0,10-4 0,9-5 47,-27 13-35,25-14 55,0-1 0,40-32 0,-60 43-24,0 0 0,0 0 1,-1-1-1,0 1 0,0-1 0,0 0 1,0 0-1,-1 0 0,0 0 1,0-1-1,0 1 0,0-1 0,-1 0 1,0 0-1,-1 0 0,1 0 1,-1 0-1,0 0 0,0-11 0,-2 14-26,0 1 0,0-1 0,0 1-1,0-1 1,0 1 0,0-1 0,-1 1-1,1 0 1,-1 0 0,0-1 0,0 1-1,0 0 1,0 1 0,0-1 0,0 0-1,0 0 1,0 1 0,-1 0 0,1-1-1,-1 1 1,1 0 0,-1 0 0,1 0-1,-1 1 1,0-1 0,1 0 0,-1 1-1,0 0 1,0 0 0,1 0 0,-5 0-1,1 0-260,0-1 0,0 2-1,0-1 1,0 0-1,0 1 1,1 0-1,-1 1 1,0-1 0,0 1-1,1 0 1,-1 1-1,1-1 1,-10 7-1,12-6-688,0-1-1,1 1 0,0 0 0,-1 0 0,1 0 0,0 0 0,1 0 0,-1 1 0,-1 4 0,0 6-9197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0.199"/>
    </inkml:context>
    <inkml:brush xml:id="br0">
      <inkml:brushProperty name="width" value="0.025" units="cm"/>
      <inkml:brushProperty name="height" value="0.025" units="cm"/>
    </inkml:brush>
  </inkml:definitions>
  <inkml:trace contextRef="#ctx0" brushRef="#br0">19 0 2626,'0'0'19203,"-3"10"-18483,0-3-605,1-1 11,-1 1-1,1-1 1,1 1-1,-1 0 1,1 0-1,-1 9 1,2-14-110,1 0 1,-1-1 0,0 1-1,0 0 1,1 0-1,-1-1 1,1 1 0,-1 0-1,1-1 1,0 1-1,-1-1 1,1 1 0,0 0-1,0-1 1,0 0 0,0 1-1,1-1 1,-1 0-1,0 0 1,0 1 0,1-1-1,-1 0 1,1 0-1,-1 0 1,1-1 0,-1 1-1,1 0 1,0-1-1,-1 1 1,1-1 0,0 1-1,0-1 1,-1 0 0,5 1-1,14 0 95,0-1-1,-1-1 1,1-1-1,0 0 1,0-1-1,-1-2 1,0 0-1,37-14 0,6-2-84,-56 20-210,1 0-1,0 0 1,-1 0 0,1 0-1,0 1 1,0 0 0,-1 1-1,1 0 1,12 3 0,25 2-5837,-13-6 816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0.562"/>
    </inkml:context>
    <inkml:brush xml:id="br0">
      <inkml:brushProperty name="width" value="0.025" units="cm"/>
      <inkml:brushProperty name="height" value="0.025" units="cm"/>
    </inkml:brush>
  </inkml:definitions>
  <inkml:trace contextRef="#ctx0" brushRef="#br0">120 87 13741,'0'0'3401,"-10"-1"-1026,4 1-2184,1 0 0,-1 0 0,1 0-1,-1 1 1,1-1 0,-1 1 0,1 1 0,-1-1-1,1 1 1,0 0 0,-7 4 0,9-5-81,0 1 0,1 0 0,-1 0 0,1 0 0,-1 0-1,1 0 1,0 1 0,0-1 0,0 1 0,0-1 0,1 1 0,-1 0 0,1-1 0,-1 1 0,1 0 0,0 0 0,0 0 0,0 0 0,1 0 0,-1 1 0,1-1 0,-1 0 0,1 0 0,0 0 0,0 0 0,1 4-1,0-4-91,0-1-1,0 1 0,0-1 1,0 1-1,1-1 0,-1 0 0,1 1 1,0-1-1,-1 0 0,1 0 0,0 0 1,0 0-1,0-1 0,0 1 0,0 0 1,1-1-1,-1 0 0,1 1 1,-1-1-1,1 0 0,-1 0 0,1 0 1,-1-1-1,1 1 0,0-1 0,-1 1 1,1-1-1,4 0 0,1 1 14,1 0 0,-1-1 0,0 0 0,0 0 0,1-1 0,-1 0 0,0-1 0,12-3 0,-9-1-7,-1 1 1,1-2 0,-2 0-1,1 0 1,-1-1-1,0 0 1,0 0-1,-1-1 1,10-13 0,-7 7 13,-1 0 0,0 0 0,-1-1 1,-1-1-1,9-24 0,-16 33 534,-9 17-493,-8 22-180,12-18 135,0 0 1,1 1 0,0 0-1,2-1 1,-1 1 0,2 0-1,0 0 1,1 15 0,0-24-165,0 0 1,0 0 0,1 0-1,-1-1 1,1 1 0,0 0-1,0-1 1,0 1 0,1-1-1,0 0 1,3 5 0,-3-6-260,0-1 0,0 1 0,0 0 0,1-1 0,-1 0 0,1 0 0,-1 0 0,1 0 0,0-1 0,0 1 0,-1-1 0,1 0 1,0 0-1,0 0 0,6 0 0,23 0-5142,1-3-3026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0.905"/>
    </inkml:context>
    <inkml:brush xml:id="br0">
      <inkml:brushProperty name="width" value="0.025" units="cm"/>
      <inkml:brushProperty name="height" value="0.025" units="cm"/>
    </inkml:brush>
  </inkml:definitions>
  <inkml:trace contextRef="#ctx0" brushRef="#br0">35 33 14157,'0'0'9962,"8"-7"-8927,-5 4-972,-2 1-29,0 0 0,1 0 0,-1 1 0,1-1 0,-1 1 0,1 0 0,-1-1 0,1 1 0,0 0 0,0 0 0,-1 0 0,1 0 0,0 0 0,0 0 0,0 0 0,0 1 0,0-1 0,0 1 0,0 0 0,0-1 0,1 1 0,-1 0 0,0 0 0,0 0 0,0 0 1,0 1-1,0-1 0,0 1 0,0-1 0,0 1 0,0 0 0,0 0 0,0-1 0,0 1 0,0 1 0,-1-1 0,1 0 0,0 0 0,-1 1 0,3 2 0,1 0 42,0 1 0,0 0 1,-1 0-1,1 0 0,-1 1 1,-1-1-1,1 1 0,-1 0 1,0 0-1,0 0 0,2 10 0,-4-13-56,0 1-1,0 0 0,-1-1 0,0 1 0,0 0 0,0 0 0,0-1 1,0 1-1,-1 0 0,0-1 0,1 1 0,-2-1 0,1 1 1,0-1-1,-1 1 0,1-1 0,-1 0 0,0 0 0,0 1 0,0-1 1,0-1-1,-5 5 0,-6 6 102,-2-1 0,-27 17 1,27-19-57,0 1 1,-22 21-1,36-32-73,0 1-1,0-1 0,0 1 1,1 0-1,-1-1 1,0 1-1,1 0 0,-1 0 1,1-1-1,-1 1 0,1 0 1,-1 0-1,1 0 1,-1 0-1,1 0 0,0 0 1,0 0-1,-1-1 0,1 1 1,0 0-1,0 0 0,0 0 1,0 0-1,0 0 1,0 0-1,0 0 0,0 0 1,1 0-1,-1 0 0,1 1 1,0-1-26,0 1 0,1-1 1,-1 0-1,1 1 0,-1-1 1,1 0-1,0 0 0,-1 0 0,1-1 1,0 1-1,0 0 0,0-1 1,0 1-1,2 0 0,12 2-607,1-1 0,28 1 1,-38-3 250,10 1-753,0-1 1,0-1 0,0 0-1,0-1 1,-1 0-1,1-2 1,-1 0-1,18-7 1,11-7-4058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1.280"/>
    </inkml:context>
    <inkml:brush xml:id="br0">
      <inkml:brushProperty name="width" value="0.025" units="cm"/>
      <inkml:brushProperty name="height" value="0.025" units="cm"/>
    </inkml:brush>
  </inkml:definitions>
  <inkml:trace contextRef="#ctx0" brushRef="#br0">213 53 11339,'0'0'4585,"-5"-7"-832,3 3-3542,0 1 1,-1 0-1,1 0 0,-1 0 0,1 1 0,-1-1 1,0 0-1,0 1 0,0 0 0,0 0 0,0 0 1,-1 0-1,1 0 0,-1 1 0,1-1 0,-1 1 1,0 0-1,1 0 0,-1 0 0,0 1 0,0-1 1,0 1-1,1 0 0,-1 0 0,0 1 1,0-1-1,0 1 0,1-1 0,-1 1 0,0 0 1,-4 2-1,2 0-101,1 0 0,-1 0 1,0 0-1,1 1 0,-1-1 0,1 1 1,0 1-1,0-1 0,1 1 1,-1 0-1,1 0 0,0 0 0,1 0 1,-1 1-1,-4 10 0,5-11-80,1 0-1,0 1 0,0-1 1,0 0-1,1 1 0,0 0 1,0-1-1,0 1 0,1 0 1,-1-1-1,1 1 0,1 0 1,-1 0-1,1-1 0,0 1 1,0-1-1,1 1 1,3 7-1,-4-10-17,1-1 0,-1 1 0,1 0 1,0-1-1,0 0 0,0 1 0,0-1 0,0 0 0,0 0 1,0 0-1,1 0 0,-1-1 0,1 1 0,0-1 0,-1 1 1,1-1-1,0 0 0,0 0 0,0 0 0,0-1 1,0 1-1,0 0 0,0-1 0,0 0 0,0 0 0,0 0 1,0 0-1,0 0 0,0-1 0,0 1 0,-1-1 0,7-2 1,-2 1 15,1-1-1,-1 0 1,0-1 0,0 1 0,-1-1 0,1-1 0,-1 1 0,0-1 0,0 0 0,0 0 0,8-11 0,-10 10 3,0 0 1,0-1-1,-1 0 1,1 0-1,-1 0 1,-1 0-1,0 0 1,0 0-1,0-1 0,-1 1 1,0-1-1,0 1 1,-1-12-1,0 16-114,0-1-1,-1 1 1,1 0-1,-1 0 1,0 0-1,0 0 1,0 0-1,-1 0 1,1 0-1,-1 0 1,1 0-1,-1 1 1,0-1-1,-2-2 1,1 3-232,1 0-1,-1 0 1,0 0 0,0 0 0,1 1-1,-1-1 1,0 1 0,0 0 0,0 0-1,-1 0 1,1 0 0,0 0-1,0 1 1,0-1 0,-1 1 0,-4 0-1,7 0-39,-1 0 0,1 0 0,0 0-1,-1 0 1,1 1 0,-1-1 0,1 0-1,0 1 1,-1-1 0,1 1 0,0-1-1,-1 1 1,1 0 0,0-1 0,0 1-1,-1 0 1,1 0 0,0 0 0,0 0-1,0 0 1,-1 2 0,-6 11-5640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1.873"/>
    </inkml:context>
    <inkml:brush xml:id="br0">
      <inkml:brushProperty name="width" value="0.025" units="cm"/>
      <inkml:brushProperty name="height" value="0.025" units="cm"/>
    </inkml:brush>
  </inkml:definitions>
  <inkml:trace contextRef="#ctx0" brushRef="#br0">7 0 7015,'0'0'18956,"2"8"-18304,0 16-355,-1 0 0,-1 0 1,-6 41-1,0 30-654,6-95 246,0 1 0,0 0 0,0 0 0,0-1 0,0 1-1,0 0 1,1-1 0,-1 1 0,0 0 0,0 0 0,0-1-1,1 1 1,-1 0 0,0-1 0,1 1 0,-1-1 0,1 1 0,-1 0-1,1-1 1,-1 1 0,1-1 0,-1 1 0,1-1 0,-1 1-1,1-1 1,0 0 0,-1 1 0,1-1 0,0 0 0,-1 1 0,2-1-1,-1 0-398,1 0-1,0 1 1,-1-1 0,1 0-1,0-1 1,0 1-1,-1 0 1,1 0-1,0-1 1,-1 1-1,1-1 1,-1 1-1,3-2 1,15-11-7594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5.747"/>
    </inkml:context>
    <inkml:brush xml:id="br0">
      <inkml:brushProperty name="width" value="0.025" units="cm"/>
      <inkml:brushProperty name="height" value="0.025" units="cm"/>
    </inkml:brush>
  </inkml:definitions>
  <inkml:trace contextRef="#ctx0" brushRef="#br0">47 3 18033,'0'0'6118,"-46"0"-3940,56 0-2434,3 0-1730,-6-2-3940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2.370"/>
    </inkml:context>
    <inkml:brush xml:id="br0">
      <inkml:brushProperty name="width" value="0.025" units="cm"/>
      <inkml:brushProperty name="height" value="0.025" units="cm"/>
    </inkml:brush>
  </inkml:definitions>
  <inkml:trace contextRef="#ctx0" brushRef="#br0">224 24 17104,'0'0'6353,"-9"-5"-5451,-30-12-475,37 17-396,0-1-1,0 1 1,-1 0-1,1-1 0,0 1 1,0 0-1,0 0 1,-1 1-1,1-1 1,0 0-1,0 1 1,0 0-1,0-1 1,0 1-1,0 0 1,0 0-1,0 0 1,0 0-1,0 0 1,0 0-1,1 1 0,-1-1 1,0 1-1,1-1 1,-1 1-1,1 0 1,0-1-1,0 1 1,-1 0-1,1 0 1,0 0-1,0 0 1,1 0-1,-1 0 1,0 3-1,0-3 8,0-1 0,0 1-1,0 0 1,0 0 0,1 0 0,-1 0-1,1 0 1,-1 0 0,1 0 0,0 1 0,0-1-1,0 0 1,0 0 0,0 0 0,1 0-1,-1 0 1,0 0 0,1 0 0,0 0-1,-1 0 1,1 0 0,0 0 0,0 0-1,0-1 1,0 1 0,1 0 0,-1-1-1,0 1 1,1 0 0,-1-1 0,1 0 0,-1 1-1,3 0 1,2 0 8,0-1-1,-1 0 1,1 0 0,0-1 0,0 1-1,0-1 1,0-1 0,0 1-1,0-1 1,0 0 0,0 0-1,0-1 1,10-4 0,-12 4-64,0 1 1,0-1 0,0 0-1,0-1 1,0 1 0,0-1-1,-1 0 1,1 0-1,-1 0 1,0 0 0,0 0-1,0-1 1,0 0 0,-1 1-1,1-1 1,-1 0-1,0 0 1,3-8 0,-8 9-358,-6 8 229,-9 10 58,12-5 119,-1 0-1,2 1 1,0 0 0,0 0-1,1 0 1,0 0-1,1 1 1,0-1 0,1 1-1,0 0 1,1 0-1,1 0 1,-1 0 0,3 17-1,0-26-19,-1 0 1,0 0-1,1 0 0,-1-1 0,1 1 0,0-1 1,0 1-1,0-1 0,0 0 0,1 0 0,-1 0 0,0 0 1,1 0-1,-1 0 0,5 1 0,-5-2 2,0 1 0,0-1-1,0 0 1,0 0 0,0 1-1,0-1 1,0 1 0,-1 0-1,1 0 1,0-1 0,-1 1-1,0 0 1,1 0 0,-1 0-1,0 1 1,0-1 0,0 0-1,0 0 1,0 3 0,-1-3 85,-1-1 0,1 0 1,-1 0-1,1 0 1,-1 1-1,0-1 1,0 0-1,0 0 1,0 0-1,1 0 0,-1 0 1,-1 0-1,1-1 1,0 1-1,0 0 1,0 0-1,0-1 1,0 1-1,-1-1 1,1 1-1,0-1 0,-1 1 1,1-1-1,-2 0 1,-42 10 909,34-8-703,-54 10 438,-8 1-1225,27 0-5406,36-11-705</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7.792"/>
    </inkml:context>
    <inkml:brush xml:id="br0">
      <inkml:brushProperty name="width" value="0.025" units="cm"/>
      <inkml:brushProperty name="height" value="0.025" units="cm"/>
    </inkml:brush>
  </inkml:definitions>
  <inkml:trace contextRef="#ctx0" brushRef="#br0">30 1 14061,'0'0'12871,"-4"11"-12503,-2 8-110,0 0 0,2 0 0,-4 37 0,7-43-275,0 0 0,1 0 1,0 0-1,1-1 0,1 1 1,0 0-1,1 0 0,5 15 0,5 6-2317,-9-22-1229,0-1-3918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8.137"/>
    </inkml:context>
    <inkml:brush xml:id="br0">
      <inkml:brushProperty name="width" value="0.025" units="cm"/>
      <inkml:brushProperty name="height" value="0.025" units="cm"/>
    </inkml:brush>
  </inkml:definitions>
  <inkml:trace contextRef="#ctx0" brushRef="#br0">1 45 12204,'0'0'12363,"68"15"-11466,-24-15-320,6 0-289,2 0-192,-2-9-96,-9 1-609,-7-1-832,-11 0-673,-7 3-352,-16-3-1282,0 0-2594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8.513"/>
    </inkml:context>
    <inkml:brush xml:id="br0">
      <inkml:brushProperty name="width" value="0.025" units="cm"/>
      <inkml:brushProperty name="height" value="0.025" units="cm"/>
    </inkml:brush>
  </inkml:definitions>
  <inkml:trace contextRef="#ctx0" brushRef="#br0">1 12 11275,'0'0'10634,"50"-4"-8969,-13 4-159,8 0-738,1 0-511,6 0-193,-2 0-32,0 0-801,-4 0-1793,-6 0-1923,-6 0-3650</inkml:trace>
  <inkml:trace contextRef="#ctx0" brushRef="#br0" timeOffset="1">690 1 14061,'0'0'9316,"0"12"-8302,-17 200 887,12-147-1340,3-32-1583,1-27-1967,0-10-2535,-2-17 981,-2-3-609</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8.880"/>
    </inkml:context>
    <inkml:brush xml:id="br0">
      <inkml:brushProperty name="width" value="0.025" units="cm"/>
      <inkml:brushProperty name="height" value="0.025" units="cm"/>
    </inkml:brush>
  </inkml:definitions>
  <inkml:trace contextRef="#ctx0" brushRef="#br0">1 27 9929,'0'0'13165,"11"-4"-11932,21-3-859,-1 1-1,1 2 1,0 1 0,48 1-1,-53 1-639,32 2-1463,-56-1 920,0 0 1,-1 1 0,1 0-1,0-1 1,0 1 0,-1 0 0,1 1-1,-1-1 1,6 3 0,-7 0-4707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9.222"/>
    </inkml:context>
    <inkml:brush xml:id="br0">
      <inkml:brushProperty name="width" value="0.025" units="cm"/>
      <inkml:brushProperty name="height" value="0.025" units="cm"/>
    </inkml:brush>
  </inkml:definitions>
  <inkml:trace contextRef="#ctx0" brushRef="#br0">1 16 13933,'0'0'10282,"80"9"-9065,-39-9-736,2-1-353,-2-6-96,-3 5-32,-5-2-353,-8 1-1184,-3 3-1250,-10-1-1537,-1-6-2434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0.096"/>
    </inkml:context>
    <inkml:brush xml:id="br0">
      <inkml:brushProperty name="width" value="0.025" units="cm"/>
      <inkml:brushProperty name="height" value="0.025" units="cm"/>
    </inkml:brush>
  </inkml:definitions>
  <inkml:trace contextRef="#ctx0" brushRef="#br0">1 41 10218,'0'0'13319,"10"-5"-12011,-8 4-1269,59-26 1187,-57 26-1173,-1-1-1,0 1 0,1 0 0,-1 0 1,1 0-1,-1 1 0,1-1 1,-1 1-1,1 0 0,0 0 1,-1 0-1,1 1 0,-1-1 1,1 1-1,-1 0 0,1 0 0,-1 0 1,1 0-1,4 3 0,-7-3-41,1 1-1,-1-1 1,0 1-1,0-1 1,0 1-1,0 0 1,0-1-1,0 1 1,0 0-1,-1 0 1,1 0-1,-1 0 1,1 0-1,-1-1 1,1 1-1,-1 0 1,0 0-1,0 0 0,0 0 1,0 0-1,-1 0 1,1 0-1,-1 0 1,1 0-1,-1 0 1,1-1-1,-1 1 1,0 0-1,0 0 1,0-1-1,0 1 1,0 0-1,-2 1 1,-3 6 51,-1 0 0,0 0 0,-1-1 0,-9 8 1,-12 9-9,19-18-43,1 1 0,-1 1 1,1 0-1,1 0 0,0 0 1,-10 15-1,18-24-12,0 1 0,-1-1 1,1 1-1,0 0 0,-1-1 0,1 1 0,0-1 0,0 1 0,0 0 0,-1-1 1,1 1-1,0 0 0,0 0 0,0-1 0,0 1 0,0 0 0,0-1 0,1 1 1,-1 0-1,0-1 0,0 1 0,0 0 0,1-1 0,-1 1 0,0 0 0,1-1 1,-1 1-1,0-1 0,1 1 0,0 0 0,23 9-20,41-6-915,-55-4 340,11 0-539,70-1-8829,-57-3 1861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0.575"/>
    </inkml:context>
    <inkml:brush xml:id="br0">
      <inkml:brushProperty name="width" value="0.025" units="cm"/>
      <inkml:brushProperty name="height" value="0.025" units="cm"/>
    </inkml:brush>
  </inkml:definitions>
  <inkml:trace contextRef="#ctx0" brushRef="#br0">179 42 10570,'0'0'8387,"-8"-1"-6103,-1-1-1724,0 0 0,0 1 0,0 0 0,-1 1-1,1 0 1,0 0 0,0 1 0,0 0 0,-18 5-1,23-5-521,1 1 0,-1-1-1,1 1 1,0 0-1,-1 0 1,1 0 0,0 0-1,0 0 1,0 1 0,0-1-1,1 1 1,-1 0-1,1 0 1,-1 0 0,1 0-1,0 0 1,0 1 0,1-1-1,-1 1 1,1-1-1,0 1 1,-1-1 0,1 1-1,1 0 1,-1 0 0,1-1-1,-1 1 1,1 7-1,0-8-26,0 0-1,1 0 1,-1-1-1,0 1 0,1 0 1,-1-1-1,1 1 0,0-1 1,0 1-1,0 0 0,0-1 1,0 0-1,1 1 1,-1-1-1,1 0 0,-1 0 1,1 0-1,0 0 0,0 0 1,0 0-1,0 0 0,3 1 1,0 0 12,-1-1 1,1 0-1,0 0 0,0 0 1,1-1-1,-1 0 1,0 0-1,0 0 0,1 0 1,-1-1-1,6 0 1,-1-1 8,1 1-1,0-2 1,-1 1 0,0-2 0,1 1 0,-1-1 0,0-1 0,0 0 0,0 0 0,-1-1 0,15-9 0,-22 12 3,1 0 1,0-1 0,-1 1 0,1-1 0,-1 1-1,0-1 1,0 0 0,0 1 0,0-1 0,-1 0 0,1 0-1,-1-1 1,1 1 0,-1 0 0,0 0 0,0-1-1,-1 1 1,1 0 0,-1-1 0,0 1 0,1-1-1,-2 1 1,1 0 0,0-1 0,-1-3 0,-1 3-3,1 0 0,-1-1 0,0 1 0,-1 0 0,1 0 0,0 0 0,-1 1 0,0-1 1,0 1-1,0-1 0,-1 1 0,1 0 0,-1 0 0,1 0 0,-1 1 0,0 0 0,-8-4 0,6 3-113,-1 1-1,0-1 0,0 1 1,0 1-1,0 0 0,0 0 1,0 0-1,-12 1 1,17 0-112,0 0 1,1 0 0,-1 0 0,0 1 0,1-1 0,-1 0 0,1 1 0,-1-1 0,1 1-1,-1 0 1,1 0 0,-1 0 0,1-1 0,0 1 0,-1 0 0,1 1 0,-2 1 0,2-2-187,0 1 1,1 0-1,-1-1 1,1 1-1,-1 0 1,1-1-1,0 1 1,0 0-1,0 0 1,0-1-1,0 1 1,0 0-1,0-1 1,0 1-1,1 0 1,-1 0-1,1-1 1,-1 1-1,1-1 1,0 1-1,0 1 1,9 8-5426,3-3-1575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0.903"/>
    </inkml:context>
    <inkml:brush xml:id="br0">
      <inkml:brushProperty name="width" value="0.025" units="cm"/>
      <inkml:brushProperty name="height" value="0.025" units="cm"/>
    </inkml:brush>
  </inkml:definitions>
  <inkml:trace contextRef="#ctx0" brushRef="#br0">1 0 14670,'0'0'12716,"7"64"-12236,-7-40-287,-5 0-129,5-3-64,0 0 0,0-3-385,0-5-896,0-3-961,5-5-801,0-5-1281,6 0-2306</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1.295"/>
    </inkml:context>
    <inkml:brush xml:id="br0">
      <inkml:brushProperty name="width" value="0.025" units="cm"/>
      <inkml:brushProperty name="height" value="0.025" units="cm"/>
    </inkml:brush>
  </inkml:definitions>
  <inkml:trace contextRef="#ctx0" brushRef="#br0">137 45 13837,'0'0'11120,"-8"10"-10939,-25 34-20,32-42-148,0-1 1,0 1 0,-1 0-1,1 0 1,1 0-1,-1 0 1,0 0 0,0 0-1,1 0 1,-1 0 0,1 0-1,-1 0 1,1 0 0,0 1-1,0-1 1,0 0 0,0 0-1,1 0 1,-1 0-1,0 0 1,1 1 0,0-1-1,-1 0 1,1 0 0,0 0-1,0-1 1,0 1 0,0 0-1,0 0 1,1 0 0,1 2-1,4 2 22,0-1-1,0 1 1,0-1-1,1 0 1,15 7-1,-2 0-63,-18-11 14,-1 1 1,1-1 0,-1 1 0,0-1 0,0 1 0,0 0 0,0 0 0,0 0 0,0 0 0,0 0-1,-1 1 1,1-1 0,-1 0 0,1 1 0,-1-1 0,0 1 0,0-1 0,1 5 0,-3-5 10,1 0 0,0 0 0,-1 0-1,1 0 1,-1 0 0,0 0 0,0 0 0,0 0 0,0-1 0,0 1 0,0 0 0,0 0 0,-1-1 0,1 1 0,-1-1 0,1 0-1,-1 1 1,1-1 0,-1 0 0,0 0 0,1 0 0,-1 0 0,0 0 0,0 0 0,-2 0 0,-10 5 281,1 0 0,-1-1 1,-28 5-1,38-9-98,-1 0 1,1 0 0,-1 0 0,1-1-1,-1 0 1,0 1 0,1-2-1,-1 1 1,1-1 0,-1 1 0,0-1-1,1-1 1,0 1 0,-1-1-1,1 1 1,-5-4 0,8 4-172,0 0 1,-1 0-1,1 0 1,0 0 0,0-1-1,0 1 1,0 0-1,0-1 1,0 1-1,1 0 1,-1-1 0,0 0-1,1 1 1,-1-1-1,1 1 1,0-1-1,-1 0 1,1 1 0,0-1-1,0 1 1,0-1-1,0 0 1,0 1-1,0-1 1,1 0 0,-1 1-1,0-1 1,1 0-1,-1 1 1,1-1-1,0 1 1,0-1-1,-1 1 1,1 0 0,0-1-1,0 1 1,0 0-1,2-3 1,4-3-38,0 0 0,0 1 0,0-1 0,0 1 0,11-6 0,48-23 43,13-6 9,-74 38-1,1-1 0,-1 0 0,0 0-1,0-1 1,0 1 0,-1-1 0,0 0 0,0-1 0,0 1 0,4-9 0,-7 13 2,0-1 0,0 0 0,0 0 0,-1 1 0,1-1 1,-1 0-1,1 0 0,-1 0 0,1 0 0,-1 0 1,0 0-1,0 0 0,0 0 0,0 0 0,-1 0 1,1 1-1,0-1 0,-1 0 0,0 0 0,1 0 0,-1 0 1,0 0-1,0 1 0,0-1 0,0 0 0,0 1 1,0-1-1,0 1 0,0-1 0,-1 1 0,1 0 1,-1-1-1,1 1 0,-1 0 0,0 0 0,1 0 0,-1 0 1,0 0-1,-2 0 0,-1-2-76,-1 1 0,0 0 0,0 1-1,0-1 1,0 1 0,0 1 0,0-1 0,0 1 0,0 0-1,-1 0 1,-8 2 0,14-2-75,0 1 0,0-1 0,0 0 0,0 1-1,1-1 1,-1 1 0,0-1 0,0 1 0,1-1 0,-1 1 0,0-1-1,1 1 1,-1 0 0,0 0 0,1-1 0,-1 1 0,1 0 0,0 0-1,-1 0 1,1-1 0,-1 1 0,1 0 0,0 0 0,0 1 0,1 13-9849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6.439"/>
    </inkml:context>
    <inkml:brush xml:id="br0">
      <inkml:brushProperty name="width" value="0.025" units="cm"/>
      <inkml:brushProperty name="height" value="0.025" units="cm"/>
    </inkml:brush>
  </inkml:definitions>
  <inkml:trace contextRef="#ctx0" brushRef="#br0">99 666 4324,'0'0'3945,"-8"-9"-2818,-25-43 420,25 37-59,0 0-1,1-1 0,1 0 1,-6-25-1,-2-48 3311,13 81-4415,0-1-1,1 1 1,0 0 0,0-1 0,1 1-1,0 0 1,1-1 0,3-11 0,-5 20-377,1-1 0,-1 0 0,0 0 0,0 0 0,0 0 0,1 0 0,-1 1 0,0-1 0,1 0 0,-1 0 0,1 1 0,-1-1 0,1 0 0,-1 0 0,1 1 0,-1-1 0,1 1 0,0-1 0,-1 1 0,1-1 0,0 1 0,0-1 0,-1 1 0,1-1 0,0 1 0,0 0 0,0-1 0,-1 1 0,1 0 0,0 0 0,0 0 0,0 0 0,0 0 0,0 0 0,0 0 0,-1 0 0,1 0 0,0 0 0,0 0 0,0 0 0,0 1 0,-1-1 0,1 0 0,0 1 0,0-1 0,0 0 0,-1 1 0,1-1 0,0 1 0,-1-1 0,1 1 0,0 0 0,-1-1 0,1 1 0,-1 0 0,1-1 0,0 2 0,4 4-16,-1 0 0,0 0 0,0 0 0,-1 1 0,4 9 0,11 37-181,21 109 1,-7-22-203,-30-134 382,-1-1 0,1 0 0,0 1 0,1-1 0,-1 0 0,1 0 0,0-1 0,0 1 0,1-1 0,-1 1 0,8 5 0,-10-9 5,0 0 0,1 0 0,-1 0 0,0-1-1,1 1 1,-1 0 0,1-1 0,-1 1 0,1-1 0,-1 1 0,1-1 0,-1 0 0,1 0 0,-1 0 0,1 1-1,-1-2 1,1 1 0,1 0 0,0-1-1,-1 0 0,1 0-1,-1 0 1,0 0-1,0 0 1,1-1 0,-1 1-1,0-1 1,0 0 0,0 1-1,0-1 1,-1 0 0,1 0-1,2-3 1,9-16 22,0 0 0,-1-1 0,-1 0 0,-1-1-1,-2 0 1,0 0 0,8-43 0,-7 16 65,-2 0-1,1-89 1,-8 124-25,-4-39 322,0 51-228,-1 14-143,1 14-70,2 7 35,2 0 0,2 0 0,10 59 0,-10-81 26,0 0-1,1 0 1,0 0-1,0 0 1,1-1-1,0 1 1,1-1 0,0 0-1,1 0 1,-1-1-1,2 0 1,-1 0-1,1 0 1,1-1-1,14 13 1,-19-18 6,0 0 1,1 0-1,-1-1 0,0 1 1,1-1-1,-1 1 0,1-1 0,-1 0 1,1 0-1,-1-1 0,1 1 1,0-1-1,-1 0 0,1 0 0,0 0 1,-1 0-1,1-1 0,0 1 1,-1-1-1,1 0 0,-1 0 0,1 0 1,-1-1-1,1 1 0,-1-1 1,0 0-1,0 0 0,0 0 0,0 0 1,0 0-1,0-1 0,-1 1 1,1-1-1,-1 0 0,1 0 0,2-5 1,4-6 158,0 0-1,-2 0 1,1-1 0,-2 0 0,0-1 0,7-30 0,-6 16 157,-3 1-1,0-1 1,-2 1 0,-1-1 0,-5-48 0,3 63-260,-1 0-1,0 0 1,-2 1-1,1-1 1,-2 1 0,0 0-1,-1 0 1,0 1-1,-1 0 1,0 0-1,-1 0 1,-1 1-1,-10-12 1,16 21-135,0 0 0,1 1 1,-1 0-1,0 0 0,0 0 0,-1 0 0,1 0 1,-7-2-1,10 3 33,-1 1 1,0 0-1,1 0 0,-1 0 1,0 0-1,1 0 0,-1 0 1,0 0-1,1 0 1,-1 0-1,0 0 0,1 0 1,-1 0-1,1 1 0,-1-1 1,0 0-1,1 0 1,-1 1-1,1-1 0,-1 0 1,0 1-1,1-1 0,-1 0 1,1 1-1,-1-1 1,1 1-1,0-1 0,-1 1 1,1-1-1,-1 1 0,1 0 1,0-1-1,0 1 1,-1-1-1,1 1 0,0 0 1,0-1-1,0 1 0,-1 0 1,1-1-1,0 1 0,0 0 1,0-1-1,0 1 1,0-1-1,0 1 0,1 0 1,-1-1-1,0 2 1,1 13-1130,0-1 1,1 1 0,1-1 0,0 0-1,1 0 1,1 0 0,0 0 0,1-1-1,9 18 1,-3-4-3922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1.970"/>
    </inkml:context>
    <inkml:brush xml:id="br0">
      <inkml:brushProperty name="width" value="0.025" units="cm"/>
      <inkml:brushProperty name="height" value="0.025" units="cm"/>
    </inkml:brush>
  </inkml:definitions>
  <inkml:trace contextRef="#ctx0" brushRef="#br0">0 0 12684,'0'0'11371,"73"6"-10122,-33-5-737,8 0-287,-2-1-97,4 0-96,-9 0 0,-5 0-224,-9 0-865,-11 0-1057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2.346"/>
    </inkml:context>
    <inkml:brush xml:id="br0">
      <inkml:brushProperty name="width" value="0.025" units="cm"/>
      <inkml:brushProperty name="height" value="0.025" units="cm"/>
    </inkml:brush>
  </inkml:definitions>
  <inkml:trace contextRef="#ctx0" brushRef="#br0">1 0 11787,'0'0'9193,"62"19"-7335,-21-19-481,6 0-929,8 0-320,-3-2-63,1 1-514,-10-3-2273,-11 0-4165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6.077"/>
    </inkml:context>
    <inkml:brush xml:id="br0">
      <inkml:brushProperty name="width" value="0.025" units="cm"/>
      <inkml:brushProperty name="height" value="0.025" units="cm"/>
    </inkml:brush>
  </inkml:definitions>
  <inkml:trace contextRef="#ctx0" brushRef="#br0">115 98 3587,'0'0'3118,"-9"-1"-1741,0 1-1536,1 0 1037,0-1 0,1 1 1,-1 1-1,1 0 0,-16 3 1,21-4-616,0 1 0,0 0 0,0 0-1,0 0 1,1 0 0,-1 0 0,0 0 0,0 0 0,1 1 0,-1-1 0,1 0 0,-1 1 0,1 0 0,0-1 0,-1 1 0,1 0 0,0-1 0,0 1 0,0 0 0,0 0 0,1 0 0,-1 0 0,0 0 0,1 0-1,-1 0 1,1 0 0,0 0 0,0 0 0,0 4 0,0-5-171,0 0 1,0 0-1,0 0 0,0 0 0,0 0 0,0 0 1,1 0-1,-1 0 0,0 0 0,0 0 0,1 0 0,-1 0 1,1 0-1,-1 0 0,1-1 0,-1 1 0,1 0 1,0 0-1,-1 0 0,1-1 0,0 1 0,-1 0 0,1-1 1,0 1-1,0-1 0,0 1 0,1 0 0,1 0 24,0-1-1,-1 1 1,1-1-1,0 0 1,0 1-1,-1-1 1,1-1-1,0 1 1,-1 0-1,5-1 1,3-2 30,-1 1 1,1-2-1,-1 1 0,0-1 1,11-6-1,-7 2-100,0-1-1,0 0 1,0-1-1,14-16 1,-23 22-33,0 0 1,-1 0-1,1-1 1,-1 0-1,0 0 1,-1 0-1,1 0 1,-1 0-1,0 0 0,0-1 1,0 1-1,-1-1 1,0 1-1,0-1 1,0-8-1,-13 41-312,8-11 358,0-1 0,2 1 0,0-1 0,0 19 0,2-31-236,1 1 1,-1 0-1,1-1 1,-1 1-1,1 0 1,0-1-1,0 1 1,1-1-1,-1 1 1,3 3-1,-3-5-193,0-1-1,0 1 0,1-1 1,-1 0-1,0 0 0,1 1 1,-1-1-1,1 0 0,-1 0 1,1 0-1,-1-1 0,1 1 1,0 0-1,-1-1 0,1 1 1,0-1-1,0 1 1,0-1-1,-1 0 0,1 1 1,3-1-1,10 0-6430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6.549"/>
    </inkml:context>
    <inkml:brush xml:id="br0">
      <inkml:brushProperty name="width" value="0.025" units="cm"/>
      <inkml:brushProperty name="height" value="0.025" units="cm"/>
    </inkml:brush>
  </inkml:definitions>
  <inkml:trace contextRef="#ctx0" brushRef="#br0">0 144 10442,'0'0'13458,"11"-5"-12775,12-8-382,37-28-1,-51 35-139,-1-1-1,-1 1 0,1-1 1,-1-1-1,-1 1 1,1-1-1,-1 0 0,0-1 1,5-10-1,-15 30-96,-32 89 259,32-89-436,1 1-1,1 0 0,0 0 0,1 0 0,0 0 0,1 0 1,1 17-1,-1-28-35,1 0 0,-1 0 0,0 1 0,1-1 0,-1 0-1,0 0 1,1 0 0,-1 0 0,1 0 0,0 0 0,-1 0 0,1 0 0,0 0 0,-1 0 0,1-1 0,0 1 0,0 0 0,0 0 0,0-1 0,0 1-1,0 0 1,0-1 0,1 1 0,0 0-557,0-1 0,0 1-1,0-1 1,0 0-1,0 1 1,0-1 0,0 0-1,1 0 1,-1-1 0,0 1-1,4-1 1,10-6-7067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7.053"/>
    </inkml:context>
    <inkml:brush xml:id="br0">
      <inkml:brushProperty name="width" value="0.025" units="cm"/>
      <inkml:brushProperty name="height" value="0.025" units="cm"/>
    </inkml:brush>
  </inkml:definitions>
  <inkml:trace contextRef="#ctx0" brushRef="#br0">140 0 15310,'0'0'7672,"-8"3"-7405,5-2-257,-1 0 0,1 1 1,0-1-1,0 1 0,0-1 1,0 1-1,0 0 0,0 0 1,0 0-1,1 1 0,-1-1 1,1 1-1,0-1 0,-1 1 1,1 0-1,1 0 0,-1 0 1,0 0-1,1 0 0,-1 0 1,1 0-1,0 1 0,0-1 1,0 0-1,0 1 0,1-1 1,0 1-1,-1-1 0,1 1 1,1 4-1,-1-7-7,0 0-1,0 0 1,0 0 0,0 0 0,0 0 0,0 0-1,0 0 1,1 0 0,-1 0 0,0-1-1,1 1 1,-1 0 0,1 0 0,-1 0-1,1 0 1,-1 0 0,1-1 0,-1 1-1,1 0 1,0-1 0,0 1 0,-1 0-1,1-1 1,0 1 0,0-1 0,0 1-1,-1-1 1,3 1 0,-1 0 16,1 0 0,0-1 0,0 0 0,-1 1 0,1-1 0,0 0 1,0-1-1,0 1 0,-1 0 0,4-1 0,1-1 1,0 0 0,0 0-1,0-1 1,0 1 0,-1-1 0,0-1 0,10-5-1,-16 8-19,4-1 4,-1-1 1,1 0-1,-1 0 1,0 0 0,0-1-1,0 1 1,-1-1-1,1 1 1,-1-1-1,0 0 1,0 0 0,3-7-1,-25 23-137,14-5 260,0 0 0,0 0 0,1 1 0,0 0 1,0 0-1,1 0 0,0 0 0,1 1 0,-1 0 0,2 0 1,-1 0-1,1 0 0,1 0 0,-1 0 0,2 1 1,0 15-1,0-22-120,1 0 1,0 0 0,0-1 0,0 1-1,1 0 1,-1 0 0,1-1 0,-1 1-1,1-1 1,0 0 0,0 1-1,0-1 1,0 0 0,4 3 0,-4-4 8,0 0 0,-1 1 0,1-1 0,0 1 0,0 0 0,-1-1 0,1 1 0,-1 0 0,0 0 0,0 0 0,1 0 1,-1 0-1,0 0 0,-1 1 0,1-1 0,0 0 0,-1 0 0,1 1 0,-1-1 0,1 0 0,-1 0 0,0 1 0,-1 3 0,1-5 78,-1 1 0,0-1 0,0 0 0,0 0-1,0 1 1,0-1 0,0 0 0,0 0 0,0 0-1,-1 0 1,1-1 0,0 1 0,-1 0 0,1 0-1,0-1 1,-1 1 0,1-1 0,-1 1 0,-2 0-1,-34 5 596,32-5-499,-26 3-269,-45-2 1,65-2-432,13-1 402,-1 1 0,0 0 1,0 0-1,0 0 0,0 0 0,0 0 0,0 0 1,0-1-1,0 1 0,0 0 0,1 0 1,-1 0-1,0 0 0,0-1 0,0 1 0,0 0 1,0 0-1,0 0 0,0 0 0,0-1 1,0 1-1,0 0 0,0 0 0,0 0 1,-1-1-1,1 1 0,0 0 0,0 0 0,0 0 1,0 0-1,0 0 0,0-1 0,0 1 1,0 0-1,0 0 0,-1 0 0,1 0 1,0 0-1,0 0 0,0-1 0,0 1 0,0 0 1,0 0-1,-1 0 0,1 0 0,0 0 1,0 0-1,0 0 0,0 0 0,-1 0 1,1 0-1,0 0 0,0 0 0,0 0 0,0 0 1,-1 0-1,1 0 0,0 0 0,0 0 1,0 0-1,-1 0 0,1 0 0,0 0 1,0 0-1,11-8-6799,4 0-2750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7.536"/>
    </inkml:context>
    <inkml:brush xml:id="br0">
      <inkml:brushProperty name="width" value="0.025" units="cm"/>
      <inkml:brushProperty name="height" value="0.025" units="cm"/>
    </inkml:brush>
  </inkml:definitions>
  <inkml:trace contextRef="#ctx0" brushRef="#br0">20 1 10570,'0'0'10698,"-14"55"-9032,9-31-161,5-1-704,0 1-545,0-3-192,0-2-32,0-3-32,0-3-897,5-5-928,6-7-898,0-1-1697,1-8-3203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7.876"/>
    </inkml:context>
    <inkml:brush xml:id="br0">
      <inkml:brushProperty name="width" value="0.025" units="cm"/>
      <inkml:brushProperty name="height" value="0.025" units="cm"/>
    </inkml:brush>
  </inkml:definitions>
  <inkml:trace contextRef="#ctx0" brushRef="#br0">0 1 14574,'0'0'8958,"11"3"-8206,1 0-621,2 2-47,0-1 1,1 0-1,-1-1 1,1-1 0,0-1-1,-1 0 1,1 0-1,20-3 1,-27-3 81,-21 20-231,0 8 109,0 1-1,2 0 1,0 1-1,2 0 1,1 1-1,-5 27 0,10-32-2676,0 1-1,0 28 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8.205"/>
    </inkml:context>
    <inkml:brush xml:id="br0">
      <inkml:brushProperty name="width" value="0.025" units="cm"/>
      <inkml:brushProperty name="height" value="0.025" units="cm"/>
    </inkml:brush>
  </inkml:definitions>
  <inkml:trace contextRef="#ctx0" brushRef="#br0">0 81 10634,'0'0'11147,"63"-49"-10987,-38 47-128,0 0-96,-2-2-1025,-3-1-1121,-3-3-2211,0-2-1280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8.556"/>
    </inkml:context>
    <inkml:brush xml:id="br0">
      <inkml:brushProperty name="width" value="0.025" units="cm"/>
      <inkml:brushProperty name="height" value="0.025" units="cm"/>
    </inkml:brush>
  </inkml:definitions>
  <inkml:trace contextRef="#ctx0" brushRef="#br0">0 0 11050,'0'0'10768,"7"2"-10485,-6-2-236,9 3 265,0-1 1,-1 0-1,1-1 1,0 0-1,16-1 1,-30 39 536,-6 9-1046,-10 69 650,14-40-3838,-2-87-7999,7 7 9908,-6-10-2378</inkml:trace>
  <inkml:trace contextRef="#ctx0" brushRef="#br0" timeOffset="1">0 214 1217,'0'0'17617,"9"-42"-17297,6 45-192,4 2-64,-4 1-64,1-2-256,-4 3-1217,-3-2-2179,-7-2-1793</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8.909"/>
    </inkml:context>
    <inkml:brush xml:id="br0">
      <inkml:brushProperty name="width" value="0.025" units="cm"/>
      <inkml:brushProperty name="height" value="0.025" units="cm"/>
    </inkml:brush>
  </inkml:definitions>
  <inkml:trace contextRef="#ctx0" brushRef="#br0">1 155 10826,'13'-5'2664,"58"-17"-342,2 2 0,-1 4-1,126-11 1,236 8-1140,49-4-2592,-370 4 561,-94 15-5402,-35 6 1404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7.260"/>
    </inkml:context>
    <inkml:brush xml:id="br0">
      <inkml:brushProperty name="width" value="0.025" units="cm"/>
      <inkml:brushProperty name="height" value="0.025" units="cm"/>
    </inkml:brush>
  </inkml:definitions>
  <inkml:trace contextRef="#ctx0" brushRef="#br0">15 568 13869,'-3'-9'2894,"-1"-10"248,1-1 1,-2-38-1,27 76-2822,-14-1-291,0 0-1,-1 1 0,-1 0 0,7 36 0,-8-35 8,-5-17-28,0-1 0,0 0 0,0 0 1,0 0-1,0 1 0,1-1 0,-1 0 1,1 0-1,-1 0 0,1 0 0,-1 0 1,1 0-1,0 0 0,-1 0 0,1 0 1,0 0-1,0 0 0,0 0 0,-1 0 1,1 0-1,0-1 0,0 1 1,0 0-1,0-1 0,1 1 0,-1-1 1,2 1-1,-2-1 0,1 0 1,0-1-1,0 1 0,-1-1 1,1 1-1,0-1 0,-1 0 1,1 1-1,-1-1 0,1 0 1,-1 0-1,1 0 1,-1-1-1,1 1 0,-1 0 1,1-2-1,7-6 1,-2-1-1,1 0 1,-1 0-1,6-13 1,-1-7-21,5-10 147,-16 40-134,-1 0 1,0 0-1,1-1 0,-1 1 1,1 0-1,-1 0 1,0 0-1,1-1 0,-1 1 1,1 0-1,-1 0 1,1 0-1,-1 0 0,1 0 1,-1 0-1,0 0 1,1 0-1,-1 0 0,1 0 1,-1 0-1,1 0 1,-1 0-1,1 0 0,-1 0 1,0 1-1,1-1 1,-1 0-1,1 0 0,-1 0 1,0 1-1,1-1 1,-1 0-1,0 1 0,1-1 1,-1 1-1,17 14 12,-12-10-12,-4-4-3,1 0 1,-1 0 0,0 1-1,1-1 1,0 0-1,-1 0 1,1 0 0,-1 0-1,1-1 1,0 1-1,0 0 1,0-1 0,-1 1-1,1-1 1,0 0-1,0 1 1,0-1 0,0 0-1,0 0 1,-1 0-1,1-1 1,0 1 0,0 0-1,0-1 1,0 1-1,-1-1 1,1 0 0,0 1-1,0-1 1,-1 0-1,1 0 1,-1 0 0,1 0-1,-1 0 1,1-1-1,-1 1 1,1 0 0,-1-1-1,0 1 1,0-1-1,0 1 1,0-1 0,0 1-1,0-1 1,0 0-1,0-2 1,6-11-13,-1-1 1,0 1-1,-2-1 1,5-19-1,-8 28 14,5-30-70,-2-1-1,-2 0 1,-1 1-1,-2-1 0,-2 0 1,-1 0-1,-2 1 1,-13-44-1,12 59-606,8 46-95,0 4 870,-1-13-73,0-1 0,0 0 0,1 1 0,1-1 0,0 0 0,2 0 0,-1 0 0,11 25 0,7 15 629,25 93 0,-17-46 371,-23-89-945,-1-15 96,1-30 139,-6 23-576,1 1 0,-1-1 1,0 1-1,-1-1 0,-1 1 0,-3-18 0,-17 1-4369,-6 7-4780,11 7 3319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9.302"/>
    </inkml:context>
    <inkml:brush xml:id="br0">
      <inkml:brushProperty name="width" value="0.025" units="cm"/>
      <inkml:brushProperty name="height" value="0.025" units="cm"/>
    </inkml:brush>
  </inkml:definitions>
  <inkml:trace contextRef="#ctx0" brushRef="#br0">0 175 13068,'0'0'5595,"10"-2"-2920,10-3-1719,-1-1 1,1-1-1,33-17 1,-31 12-851,0-1 0,-2 0 0,1-2 1,-2 0-1,0-1 0,17-19 0,-27 24-85,-12 12-103,-16 21-6,8-6 68,-50 85-8,56-91 18,0 0 1,1 0-1,1 0 1,-1 1-1,2 0 1,-1 0-1,2-1 1,-2 17-1,3-26-70,0 0 0,0 0 0,1 0-1,-1 0 1,0 0 0,0 0 0,1 0 0,-1 0-1,0 0 1,1 0 0,-1 0 0,1 0 0,0 0-1,-1 0 1,1 0 0,0-1 0,-1 1 0,1 0-1,0 0 1,0-1 0,0 1 0,0 0-1,-1-1 1,1 1 0,0-1 0,0 0 0,0 1-1,0-1 1,0 1 0,0-1 0,0 0 0,0 0-1,1 0 1,0 0 0,2 1-599,0-1 1,0 0-1,0 0 0,0-1 1,0 1-1,0-1 0,0 0 1,5-2-1,20-13-5396</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9.666"/>
    </inkml:context>
    <inkml:brush xml:id="br0">
      <inkml:brushProperty name="width" value="0.025" units="cm"/>
      <inkml:brushProperty name="height" value="0.025" units="cm"/>
    </inkml:brush>
  </inkml:definitions>
  <inkml:trace contextRef="#ctx0" brushRef="#br0">92 1 4004,'0'0'16052,"-8"8"-14701,-5 5-855,1 1 0,0 0 0,-9 17 0,18-26-379,-1 0 0,1 0-1,1 1 1,-1-1 0,1 1 0,0 0 0,0-1 0,1 1 0,0 0 0,0 0 0,0 0 0,1 0 0,0 0-1,0 0 1,1 11 0,0-15-106,0-1-1,-1 1 0,1 0 1,0 0-1,0 0 1,0 0-1,1-1 0,-1 1 1,0-1-1,1 1 1,-1-1-1,1 1 0,-1-1 1,1 0-1,-1 0 1,1 1-1,0-1 1,0-1-1,0 1 0,0 0 1,-1 0-1,1-1 1,0 1-1,0-1 0,0 1 1,0-1-1,1 0 1,-1 0-1,0 0 0,0 0 1,0 0-1,0 0 1,0-1-1,0 1 0,0-1 1,3 0-1,0-1 15,1 1-1,0-1 0,-1 0 1,1 0-1,-1-1 1,0 1-1,0-1 1,0 0-1,0-1 0,0 1 1,7-8-1,-8 5 9,0 0-1,0-1 0,0 1 1,-1-1-1,0 0 0,0 1 0,-1-2 1,0 1-1,0 0 0,-1 0 1,0 0-1,1-11 0,-2 15-16,0 1-1,0-1 0,0 0 0,0 1 0,-1-1 1,1 0-1,-1 1 0,1-1 0,-1 1 0,0-1 0,0 1 1,0-1-1,0 1 0,-1 0 0,1 0 0,-1-1 1,1 1-1,-1 0 0,0 0 0,1 0 0,-1 1 1,0-1-1,-1 0 0,1 1 0,0-1 0,0 1 1,-1 0-1,1 0 0,0 0 0,-1 0 0,1 0 1,-1 0-1,1 1 0,-1-1 0,0 1 0,-3-1 0,4 1-44,-1 0 0,0-1 0,0 1 0,1 0 0,-1 0-1,0 0 1,0 1 0,1-1 0,-1 1 0,0-1 0,1 1-1,-1 0 1,1 0 0,-1 0 0,1 0 0,-1 1 0,1-1-1,0 1 1,-1-1 0,1 1 0,0 0 0,0 0 0,0 0 0,1 0-1,-1 0 1,0 0 0,1 1 0,-1-1 0,1 0 0,0 1-1,0-1 1,0 1 0,0 0 0,0-1 0,1 1 0,-1 0-1,1-1 1,-1 1 0,1 0 0,0 3 0,1-5-138,-1 1 1,1-1 0,0 1 0,-1-1-1,1 0 1,0 1 0,0-1 0,0 0-1,0 1 1,0-1 0,0 0-1,0 0 1,1 0 0,-1 0 0,0 0-1,1 0 1,-1-1 0,0 1 0,1 0-1,-1-1 1,1 1 0,-1-1-1,1 1 1,0-1 0,1 0 0,42 6-4955,-15-6-591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0.043"/>
    </inkml:context>
    <inkml:brush xml:id="br0">
      <inkml:brushProperty name="width" value="0.025" units="cm"/>
      <inkml:brushProperty name="height" value="0.025" units="cm"/>
    </inkml:brush>
  </inkml:definitions>
  <inkml:trace contextRef="#ctx0" brushRef="#br0">105 39 8488,'0'0'16624,"-9"-2"-15701,6 0-895,0 2-1,0-1 0,0 0 1,0 1-1,0-1 0,0 1 1,0 0-1,0 0 0,0 0 1,0 0-1,0 1 0,0-1 1,0 1-1,-6 1 0,6 0 16,0 0-1,0 1 1,1-1-1,-1 0 0,0 1 1,1 0-1,-1-1 1,1 1-1,0 0 1,0 0-1,0 0 1,0 1-1,1-1 0,-1 0 1,-1 7-1,2-7-30,0 1-1,0-1 0,0 0 0,0 0 0,1 1 1,-1-1-1,1 0 0,0 1 0,0-1 1,0 1-1,0-1 0,1 0 0,0 1 0,-1-1 1,1 0-1,0 0 0,0 0 0,1 0 1,-1 1-1,1-2 0,0 1 0,-1 0 1,1 0-1,4 3 0,-4-4-2,0 0 0,0-1 1,0 1-1,1-1 0,-1 0 0,0 0 1,1 0-1,-1 0 0,1 0 0,-1 0 1,1-1-1,0 1 0,-1-1 0,1 0 1,-1 1-1,1-1 0,0-1 0,-1 1 1,1 0-1,0-1 0,-1 1 0,1-1 1,-1 0-1,1 0 0,-1 0 0,1 0 1,-1 0-1,0 0 0,1-1 0,-1 1 1,3-4-1,1 1 20,-1-1 1,0 0-1,-1 0 1,1-1-1,-1 1 1,0-1-1,-1 0 1,1 0-1,-1 0 1,3-7-1,-4 8 71,-1 1-1,1 0 1,-1-1-1,0 1 1,0-1-1,0 1 1,0-1-1,-1 1 1,0-1-1,0 0 1,0 1-1,-1-1 1,1 0-1,-1 1 1,-3-9-1,3 11-84,-1 0-1,1 1 1,-1-1-1,0 1 0,0-1 1,0 1-1,0 0 0,0-1 1,0 1-1,0 0 1,0 0-1,0 1 0,0-1 1,0 0-1,-1 1 1,-2-1-1,-16 2-1727,21-1 1490,-1 0 1,1 1-1,-1-1 1,1 0-1,-1 0 1,1 1-1,-1-1 1,1 1-1,-1-1 1,1 0 0,0 1-1,-1-1 1,1 1-1,0-1 1,-1 1-1,1-1 1,0 1-1,-1-1 1,1 1-1,0-1 1,0 1-1,0 0 1,0-1-1,0 1 1,-1-1-1,1 1 1,0 0-1,0 0-171,1 0 1,-1 0-1,0 0 0,0 0 0,1 0 0,-1 0 0,0 0 0,1 0 0,-1 0 0,1 0 0,-1 0 0,1-1 0,0 1 0,-1 0 0,1 0 0,0-1 0,-1 1 0,1 0 0,0-1 0,0 1 0,0-1 0,0 1 1,-1-1-1,1 1 0,0-1 0,0 0 0,2 1 0,-3-1 326,21 8-5820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0.386"/>
    </inkml:context>
    <inkml:brush xml:id="br0">
      <inkml:brushProperty name="width" value="0.025" units="cm"/>
      <inkml:brushProperty name="height" value="0.025" units="cm"/>
    </inkml:brush>
  </inkml:definitions>
  <inkml:trace contextRef="#ctx0" brushRef="#br0">0 1 12812,'0'0'13933,"72"31"-13580,-33-31-257,-3 0-32,3 0-320,-7-3-1250,-7-2-1569,-9 0-672,-7 1-2147</inkml:trace>
  <inkml:trace contextRef="#ctx0" brushRef="#br0" timeOffset="1">29 111 7944,'0'0'10089,"48"23"-9192,-17-23-513,2 0-256,1 0-128,0-1-1121,0-4-4932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1.777"/>
    </inkml:context>
    <inkml:brush xml:id="br0">
      <inkml:brushProperty name="width" value="0.025" units="cm"/>
      <inkml:brushProperty name="height" value="0.025" units="cm"/>
    </inkml:brush>
  </inkml:definitions>
  <inkml:trace contextRef="#ctx0" brushRef="#br0">19 348 7847,'0'0'13912,"-3"6"-12252,-1 0-1042,-5 9-51,7 1 2711,4-15-3157,1-1-1,-1 0 1,1 0-1,-1 0 1,1-1-1,-1 1 1,1 0-1,-1-1 1,1 0-1,-1 1 1,0-1-1,1 0 1,3-3-1,19-13-103,-1-1-1,-1-2 1,-1-1-1,-1 0 0,32-41 1,79-131 38,-112 162-54,-43 85-68,-21 80 1,35-93 203,2 0 1,2 0-1,1 45 1,15-104-8173,-6 1 1336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2.984"/>
    </inkml:context>
    <inkml:brush xml:id="br0">
      <inkml:brushProperty name="width" value="0.025" units="cm"/>
      <inkml:brushProperty name="height" value="0.025" units="cm"/>
    </inkml:brush>
  </inkml:definitions>
  <inkml:trace contextRef="#ctx0" brushRef="#br0">5 1 11243,'0'44'14451,"-2"13"-10190,-1 89-4497,9-106 463,-6-39-301,1 1 0,-1-1 0,1 0-1,-1 0 1,1 1 0,-1-1-1,1 0 1,0 0 0,0 0 0,-1 0-1,1 0 1,0 0 0,0 0-1,0 0 1,0 0 0,0 0 0,0-1-1,0 1 1,1 0 0,-1-1-1,0 1 1,0-1 0,0 1 0,1-1-1,-1 1 1,0-1 0,3 0-1,-4-5-6677,-7-16-525,-4 5 839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3.333"/>
    </inkml:context>
    <inkml:brush xml:id="br0">
      <inkml:brushProperty name="width" value="0.025" units="cm"/>
      <inkml:brushProperty name="height" value="0.025" units="cm"/>
    </inkml:brush>
  </inkml:definitions>
  <inkml:trace contextRef="#ctx0" brushRef="#br0">0 27 10794,'0'0'13933,"70"-2"-13100,-33 2-513,3 0-255,-3 0-1,2 0-32,4 0-513,-3-5-1921,-6-3-3011,-4-3-7976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4.059"/>
    </inkml:context>
    <inkml:brush xml:id="br0">
      <inkml:brushProperty name="width" value="0.025" units="cm"/>
      <inkml:brushProperty name="height" value="0.025" units="cm"/>
    </inkml:brush>
  </inkml:definitions>
  <inkml:trace contextRef="#ctx0" brushRef="#br0">0 0 8392,'0'0'16197,"5"13"-15172,1 11-773,0 1 0,-2 0-1,0 0 1,0 42 0,-4-64-294,2 44 226,-2-46-214,0 1 1,0-1 0,0 0-1,0 1 1,0-1 0,0 0-1,0 1 1,1-1 0,-1 0-1,1 1 1,-1-1-1,1 0 1,-1 0 0,1 1-1,0-1 1,-1 0 0,1 0-1,0 0 1,0 0 0,0 0-1,0 0 1,0 0 0,0 0-1,0-1 1,0 1-1,3 1 1,-3-3-253,1 1 1,0-1-1,-1 0 0,1 0 1,-1 0-1,1 0 0,-1 0 1,1 0-1,-1 0 0,0-1 1,0 1-1,0 0 0,1-1 1,-1 1-1,0-1 0,-1 1 0,1-1 1,0 1-1,0-1 0,-1 0 1,1 0-1,-1 1 0,1-4 1,10-44-7447,-7 12 1663</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4.406"/>
    </inkml:context>
    <inkml:brush xml:id="br0">
      <inkml:brushProperty name="width" value="0.025" units="cm"/>
      <inkml:brushProperty name="height" value="0.025" units="cm"/>
    </inkml:brush>
  </inkml:definitions>
  <inkml:trace contextRef="#ctx0" brushRef="#br0">0 1 10122,'0'0'9625,"0"10"-8462,3 65 685,19 110-1,-19-170-2331,-2-12-2622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4.760"/>
    </inkml:context>
    <inkml:brush xml:id="br0">
      <inkml:brushProperty name="width" value="0.025" units="cm"/>
      <inkml:brushProperty name="height" value="0.025" units="cm"/>
    </inkml:brush>
  </inkml:definitions>
  <inkml:trace contextRef="#ctx0" brushRef="#br0">0 86 545,'0'0'24663,"75"-40"-23638,-34 28-288,9 1-225,-3 1-352,3 3-96,-11 3-64,0 2-64,-6 2-929,-10 0-1281,-11 0-2306,-3 0-3364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7.606"/>
    </inkml:context>
    <inkml:brush xml:id="br0">
      <inkml:brushProperty name="width" value="0.025" units="cm"/>
      <inkml:brushProperty name="height" value="0.025" units="cm"/>
    </inkml:brush>
  </inkml:definitions>
  <inkml:trace contextRef="#ctx0" brushRef="#br0">283 264 6246,'0'0'18738,"28"-53"-17842,-1 41-447,-4 1-321,1-1-128,-5 4 32,-4 2-865,-5 3-1537,-10 0-1089</inkml:trace>
  <inkml:trace contextRef="#ctx0" brushRef="#br0" timeOffset="1">1 61 18161,'0'0'6695,"68"-52"-11404,-40 43-1633</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6.975"/>
    </inkml:context>
    <inkml:brush xml:id="br0">
      <inkml:brushProperty name="width" value="0.025" units="cm"/>
      <inkml:brushProperty name="height" value="0.025" units="cm"/>
    </inkml:brush>
  </inkml:definitions>
  <inkml:trace contextRef="#ctx0" brushRef="#br0">117 30 5637,'-5'-2'1211,"-34"-12"4832,23 2 1731,20 11-3581,20 13-3459,-23-11-717,0 1-1,0 0 1,0 0 0,0-1-1,0 1 1,0 0-1,0 0 1,-1 0 0,1 0-1,-1 0 1,1 0 0,-1 0-1,0 0 1,0 0-1,0 0 1,0 0 0,0 0-1,0 0 1,-1 0-1,1 0 1,-1 0 0,1 0-1,-1 0 1,0 0-1,0 0 1,0 0 0,0-1-1,-1 3 1,-4 3 15,0-1-1,0 1 1,-1-1 0,1-1 0,-12 8-1,-19 18 125,43-29-142,0-1 0,0 0 0,1 0 1,-1-1-1,12-1 0,65-14-3118,-2-11-8633,-52 13 6671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7.321"/>
    </inkml:context>
    <inkml:brush xml:id="br0">
      <inkml:brushProperty name="width" value="0.025" units="cm"/>
      <inkml:brushProperty name="height" value="0.025" units="cm"/>
    </inkml:brush>
  </inkml:definitions>
  <inkml:trace contextRef="#ctx0" brushRef="#br0">119 18 14189,'0'0'9038,"-8"-3"-7735,6 2-1275,1 0 0,-1 0 1,0 0-1,0 0 0,0 1 1,0-1-1,0 1 0,0-1 1,1 1-1,-1 0 0,0 0 0,0 0 1,0 0-1,0 0 0,0 0 1,0 1-1,0-1 0,0 0 0,0 1 1,0 0-1,0-1 0,0 1 1,1 0-1,-1 0 0,0 0 1,1 0-1,-1 1 0,0-1 0,1 0 1,0 1-1,-1-1 0,1 1 1,0-1-1,-1 1 0,1-1 0,0 1 1,0 0-1,1 0 0,-2 3 1,-4 3 80,0 1 0,1 0 0,1 0 0,0 0 0,0 0 0,0 1 0,2-1 0,-1 1 0,1 0 0,0 0 0,1 0 0,0 0 0,1 18 0,0-26-102,1-1 0,-1 0 0,1 1 0,-1-1 0,1 0 0,-1 1 0,1-1 0,0 0 0,0 0-1,0 0 1,-1 0 0,1 0 0,0 0 0,0 0 0,0 0 0,1 0 0,-1 0 0,0 0 0,0-1-1,0 1 1,1 0 0,-1-1 0,0 1 0,1-1 0,-1 1 0,0-1 0,1 0 0,-1 0 0,0 0-1,1 1 1,-1-1 0,1-1 0,-1 1 0,0 0 0,1 0 0,-1 0 0,1-1 0,1 0 0,1 0 13,0 0 0,1 0 0,-1 0 1,0-1-1,0 0 0,0 0 0,-1 0 1,1 0-1,0 0 0,-1-1 1,5-4-1,-2 0 32,-1 0 0,-1 0 0,1-1 0,-1 1 0,-1-1 0,0 0 0,0 0 0,0-1 0,-1 1 0,0 0 0,0-1 0,-1 1 0,-1-1 0,1 0 0,-1 1 0,-1-1 0,1 0-1,-5-15 1,5 23-94,0 1-1,0-1 1,-1 0-1,1 0 1,-1 0-1,1 0 1,-1 0-1,1 0 1,-1 0-1,1 1 0,-1-1 1,0 0-1,1 0 1,-1 1-1,0-1 1,0 1-1,0-1 1,0 0-1,1 1 0,-1 0 1,0-1-1,0 1 1,0-1-1,0 1 1,0 0-1,0 0 1,0 0-1,0-1 1,0 1-1,0 0 0,0 0 1,0 0-1,0 1 1,-2-1-1,2 1-209,-1-1-1,1 1 0,-1 0 1,1 0-1,0-1 1,0 1-1,-1 0 0,1 0 1,0 1-1,0-1 1,0 0-1,0 0 0,0 0 1,0 1-1,1-1 0,-1 0 1,0 1-1,0-1 1,1 1-1,-1-1 0,1 3 1,-5 28-9907,5-19-427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7.652"/>
    </inkml:context>
    <inkml:brush xml:id="br0">
      <inkml:brushProperty name="width" value="0.025" units="cm"/>
      <inkml:brushProperty name="height" value="0.025" units="cm"/>
    </inkml:brush>
  </inkml:definitions>
  <inkml:trace contextRef="#ctx0" brushRef="#br0">31 0 3299,'0'0'23569,"-4"10"-22677,-4 23-497,1 1 0,2-1 0,1 1 0,2 54 0,3-73-1050,2-13-3256,7-24-5382,-5 1-241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8.109"/>
    </inkml:context>
    <inkml:brush xml:id="br0">
      <inkml:brushProperty name="width" value="0.025" units="cm"/>
      <inkml:brushProperty name="height" value="0.025" units="cm"/>
    </inkml:brush>
  </inkml:definitions>
  <inkml:trace contextRef="#ctx0" brushRef="#br0">102 51 18706,'0'0'8621,"-4"3"-8653,2-2 31,0 1 0,0 0 0,0 0 0,0-1 0,1 1 0,-1 0 0,0 0 0,1 0 0,0 1 0,0-1 0,-1 0 0,1 1 0,0-1 0,1 0 0,-1 1 0,0-1 0,1 1 0,0-1 0,-1 1 0,1-1 0,0 1 0,0-1 0,0 1 0,1 0 0,-1-1 0,0 1 0,1-1 0,0 1 0,0-1 0,0 0 0,0 1 0,1 1 0,3 5-60,0 0 1,1 0-1,0-1 1,0 0-1,1 0 0,-1-1 1,13 10-1,-17-15 43,1 0 0,0 1 0,0-1-1,-1 1 1,0-1 0,1 1 0,-1 0-1,0 0 1,0 0 0,-1 0 0,1 0-1,0 0 1,-1 1 0,0-1 0,0 0-1,1 6 1,-2-7 37,-1 0-1,1 0 1,-1 0 0,0 0-1,0 0 1,0 0-1,0 0 1,0 0 0,0 0-1,0 0 1,-1 0-1,1 0 1,0-1 0,-1 1-1,0-1 1,1 1-1,-1-1 1,0 1 0,0-1-1,0 0 1,0 0-1,0 0 1,0 0 0,0 0-1,0-1 1,-4 2 0,-55 16 1414,57-17-1315,-1 0 0,0 0-1,0 0 1,0-1-1,0 0 1,0 0 0,0 0-1,0-1 1,1 1 0,-10-4-1,13 4-112,1 0-1,-1 0 0,1 0 0,-1-1 0,1 1 0,-1 0 0,1 0 0,-1-1 0,1 1 1,0 0-1,-1-1 0,1 1 0,0 0 0,-1-1 0,1 1 0,0-1 0,-1 1 0,1-1 1,0 1-1,0 0 0,-1-1 0,1 1 0,0-1 0,0 1 0,0-1 0,0 1 0,0-1 1,0 1-1,0-1 0,0 0 0,0 1 0,0-1 0,10-16-82,22-10-125,-32 27 204,26-17-11,-1-2 0,43-41 0,-62 53 113,0 1 0,-1-1 0,1 0 0,-2 0 0,1 0 0,-1-1 0,0 1 0,0-1 0,-1 0 0,0 0 0,-1-1 0,0 1 0,0 0 0,0-1 0,0-12 0,-3 19-95,1 0 1,-1 1-1,0-1 0,1 1 1,-1-1-1,0 0 1,0 1-1,0-1 0,0 1 1,0 0-1,0-1 1,0 1-1,-1 0 0,1 0 1,0 0-1,-1 0 1,1 0-1,-1 0 0,1 0 1,-1 0-1,0 0 1,1 1-1,-1-1 0,0 1 1,1-1-1,-1 1 1,0 0-1,0 0 0,1-1 1,-1 1-1,0 0 1,0 1-1,-1-1 1,-2 0-261,0 0 0,0 0 1,0 0-1,0 0 1,0 1-1,0 0 0,0 0 1,0 1-1,1-1 1,-1 1-1,-5 2 1,-11 13-6764,11-12 230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0.355"/>
    </inkml:context>
    <inkml:brush xml:id="br0">
      <inkml:brushProperty name="width" value="0.025" units="cm"/>
      <inkml:brushProperty name="height" value="0.025" units="cm"/>
    </inkml:brush>
  </inkml:definitions>
  <inkml:trace contextRef="#ctx0" brushRef="#br0">0 108 5701,'1'1'9640,"2"-1"-5292,14-1-3666,49-10 69,0-4 0,100-35 0,-88 18-3570,-91 34-4665,-1 5 2882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0.715"/>
    </inkml:context>
    <inkml:brush xml:id="br0">
      <inkml:brushProperty name="width" value="0.025" units="cm"/>
      <inkml:brushProperty name="height" value="0.025" units="cm"/>
    </inkml:brush>
  </inkml:definitions>
  <inkml:trace contextRef="#ctx0" brushRef="#br0">0 66 10730,'0'0'10698,"87"9"-9897,-38-15-449,6-3-256,0-1-64,-1 2 1,-6-1-354,-9 0-1216,-10-1-2371,-8-3-4356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1.452"/>
    </inkml:context>
    <inkml:brush xml:id="br0">
      <inkml:brushProperty name="width" value="0.025" units="cm"/>
      <inkml:brushProperty name="height" value="0.025" units="cm"/>
    </inkml:brush>
  </inkml:definitions>
  <inkml:trace contextRef="#ctx0" brushRef="#br0">14 213 2466,'0'0'11307,"-2"8"-8766,-9 23-411,11-31-2021,0 0-1,0 1 1,0-1 0,-1 1-1,1-1 1,0 0 0,0 1-1,0-1 1,0 1 0,0-1-1,1 0 1,-1 1 0,0-1-1,0 1 1,0-1 0,0 0-1,0 1 1,0-1 0,1 1-1,-1-1 1,0 0 0,0 1-1,1-1 1,-1 0 0,0 0-1,0 1 1,1-1 0,-1 0-1,0 1 1,1-1 0,-1 0-1,0 0 1,1 0 0,-1 1-1,1-1 1,-1 0 0,0 0-1,1 0 1,-1 0 0,1 0-1,-1 0 1,0 0 0,1 0-1,-1 0 1,1 0 0,-1 0-1,0 0 1,1 0 0,-1 0-1,1 0 1,-1 0 0,1-1-1,22-4 1297,-8-1-1286,0-1 0,0 0 0,-1-2 1,0 0-1,0 0 0,-1-1 0,-1-1 0,1 0 0,-2 0 0,1-2 0,-2 1 0,19-29 0,-25 32-112,0 0 1,-1 0-1,0 0 0,-1-1 0,0 1 0,0-1 0,-1 0 0,0-17 0,-8 126-444,7-77 256,2 50 541,-2-68-496,1-1 1,-1 1-1,1-1 0,0 1 0,0-1 0,0 1 0,1-1 0,-1 0 1,1 0-1,0 0 0,0 0 0,0 0 0,0 0 0,0 0 0,0-1 1,5 4-1,-6-5-415,0 0 1,0-1 0,0 1 0,0-1 0,0 1 0,1-1-1,-1 1 1,0-1 0,0 0 0,1 0 0,-1 1-1,0-1 1,0 0 0,1 0 0,1-1 0,10-1-7901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1.815"/>
    </inkml:context>
    <inkml:brush xml:id="br0">
      <inkml:brushProperty name="width" value="0.025" units="cm"/>
      <inkml:brushProperty name="height" value="0.025" units="cm"/>
    </inkml:brush>
  </inkml:definitions>
  <inkml:trace contextRef="#ctx0" brushRef="#br0">35 0 15535,'0'0'7303,"-34"62"-6791,34-34-288,9 1-96,3-2-64,1-2-31,-4 1-33,1-5-289,-4-1-640,-1-6-1057,-5-5-736,0-5-1378</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2.174"/>
    </inkml:context>
    <inkml:brush xml:id="br0">
      <inkml:brushProperty name="width" value="0.025" units="cm"/>
      <inkml:brushProperty name="height" value="0.025" units="cm"/>
    </inkml:brush>
  </inkml:definitions>
  <inkml:trace contextRef="#ctx0" brushRef="#br0">0 273 8712,'0'0'10634,"52"22"-10474,-15-18-192,-1-2-544,1-2-1987,-6-2-3202</inkml:trace>
  <inkml:trace contextRef="#ctx0" brushRef="#br0" timeOffset="1">295 0 12492,'0'0'7020,"-1"11"-5221,1 27-788,1 0-1,3-1 1,1 1 0,10 40 0,29 78-4597,-39-149 415,0-5-2002,1-2-1639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2.678"/>
    </inkml:context>
    <inkml:brush xml:id="br0">
      <inkml:brushProperty name="width" value="0.025" units="cm"/>
      <inkml:brushProperty name="height" value="0.025" units="cm"/>
    </inkml:brush>
  </inkml:definitions>
  <inkml:trace contextRef="#ctx0" brushRef="#br0">63 55 13421,'0'0'6048,"0"-7"-4820,0-25-326,0 31-855,0 0-1,0 1 1,0-1 0,0 1-1,0-1 1,0 0-1,0 1 1,0-1 0,0 1-1,0-1 1,0 0 0,0 1-1,-1-1 1,1 1-1,0-1 1,0 0 0,-1 1-1,1-1 1,0 1 0,-1-1-1,1 1 1,0-1-1,-1 1 1,1 0 0,-1-1-1,-11 6 53,-6 18-241,-4 28 830,20-48-630,1 0 0,1 0 0,-1 0 0,0 0 0,1 0 1,-1 0-1,1 0 0,0 0 0,0 0 0,0 1 0,1-1 0,-1 0 0,1 0 1,-1 0-1,3 5 0,-2-7-34,0 0 1,0 0-1,0-1 0,0 1 1,0 0-1,0-1 1,0 1-1,0-1 0,0 1 1,0-1-1,0 1 1,0-1-1,0 0 0,1 0 1,-1 1-1,0-1 1,0 0-1,0 0 0,0 0 1,1 0-1,-1 0 0,0-1 1,0 1-1,0 0 1,0-1-1,1 1 0,0-1 1,1 0 4,0 0 1,0 0-1,0 0 0,0-1 1,0 1-1,0-1 1,-1 1-1,1-1 0,2-3 1,-2 2-62,0 0 0,0-1 1,-1 1-1,1-1 0,-1 0 0,0 0 1,0 0-1,0 0 0,-1 0 1,0 0-1,1 0 0,-1-1 1,-1 1-1,1 0 0,0-7 1,-1 10-162,-11 26-308,10-15 520,-1-1 1,2 1 0,-1-1-1,1 1 1,1 0 0,0-1-1,0 1 1,1 0 0,0-1-1,1 0 1,0 0 0,0 1-1,1-2 1,0 1 0,0 0-1,1-1 1,1 0 0,7 10-1,-3-6 41,-6-8-16,0 1 1,-1-1 0,1 1-1,-1-1 1,0 1-1,0 0 1,0 0-1,-1 1 1,0-1 0,3 11-1,-5-15 33,0 0-1,-1-1 1,1 1-1,-1 0 1,0-1-1,1 1 1,-1-1 0,0 1-1,1-1 1,-1 1-1,0-1 1,1 1-1,-1-1 1,0 0-1,0 1 1,0-1-1,1 0 1,-1 0 0,0 1-1,0-1 1,0 0-1,0 0 1,1 0-1,-1 0 1,0 0-1,-1-1 1,-33 2 768,27-2-565,6 1-448,-47-4 1088,30-6-1951,18 9 870,1 1-1,0-1 0,-1 1 1,1-1-1,0 0 1,0 0-1,-1 1 1,1-1-1,0 0 0,0 1 1,0-1-1,0 0 1,0 0-1,0 1 1,0-1-1,0 0 1,0 1-1,1-1 0,-1 0 1,0 1-1,0-1 1,1 0-1,-1 1 1,0-1-1,1 0 0,-1 1 1,0-1-1,1 0 1,22-16-7400,-15 12 4936,15-9-6338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38.302"/>
    </inkml:context>
    <inkml:brush xml:id="br0">
      <inkml:brushProperty name="width" value="0.025" units="cm"/>
      <inkml:brushProperty name="height" value="0.025" units="cm"/>
    </inkml:brush>
  </inkml:definitions>
  <inkml:trace contextRef="#ctx0" brushRef="#br0">4187 163 2723,'-110'-39'2181,"-206"-44"0,226 67-2097,-1 4 0,-1 4 1,0 3-1,0 5 1,-111 14-1,-1089 228-1974,625-55 2382,472-118 111,-250 126 0,401-173-427,1 3 0,1 1 1,2 2-1,-43 38 0,62-46-96,0 1 0,0 2 0,2 0 0,1 1 0,1 0 0,2 2 0,0 0 0,-12 30 1,12-19-79,1 0 0,3 1 0,1 0 0,1 1 0,3 0 0,1 0 0,0 46 0,5-59-1,1 1 0,2-1 1,1 0-1,0 0 0,2 0 1,1 0-1,2-1 0,0 0 1,1-1-1,1 0 0,25 37 1,-4-18 2,2-2 0,2-1 0,1-2 0,3-1 0,0-2 1,3-2-1,69 42 0,345 161 53,-243-143 4,4-10 0,3-10 0,3-9 0,388 58 0,1052 31 1305,-1029-131-997,1157-112-1,-1441 43-480,-2-15 0,-3-15 0,416-150-1,-382 71-103,-310 122 109,-3-3-1,-1-3 1,78-62 0,-123 84 97,0 0 1,-2-1 0,0-1 0,-1-1 0,15-24 0,-24 32 42,-1 0 1,-1-1 0,0 0-1,-1 0 1,0-1-1,-2 0 1,1 0 0,-2 0-1,0 0 1,1-20 0,-3 5 116,-2 1 0,-1-1 0,-1 1 0,-1 0 0,-2 0 0,-1 0 1,-11-29-1,2 18-2,-2 1 0,-1 1 0,-1 0 0,-35-46 0,9 24-96,-3 2 0,-3 2 0,-2 3 0,-2 2-1,-73-51 1,-69-32-420,-7 8 0,-4 9-1,-445-176 1,545 250-1805,-2-3-2124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8.016"/>
    </inkml:context>
    <inkml:brush xml:id="br0">
      <inkml:brushProperty name="width" value="0.025" units="cm"/>
      <inkml:brushProperty name="height" value="0.025" units="cm"/>
    </inkml:brush>
  </inkml:definitions>
  <inkml:trace contextRef="#ctx0" brushRef="#br0">83 1 18706,'0'0'1825,"-5"9"119,-6 7-1265,0-1 0,-1 0 0,-1-1 0,-17 15 0,79-39-2430,-40 6 1579,-1 0 1,1 1-1,1 0 0,-1 0 1,0 1-1,1 0 0,-1 1 1,1 0-1,-1 1 0,1 0 1,0 0-1,13 2 0,-21-1 227,0 1 0,0-1-1,0 0 1,0 1 0,0-1-1,0 1 1,-1 0 0,1-1-1,0 1 1,-1 0 0,0 0-1,1 0 1,-1 0 0,0 0-1,0 0 1,0 1 0,0-1-1,0 0 1,-1 0 0,1 1-1,-1-1 1,0 1 0,1-1 0,-1 0-1,0 1 1,0-1 0,-1 0-1,1 1 1,0-1 0,-1 1-1,1-1 1,-2 3 0,0 3 120,0 0 0,0 0 0,-1 0 0,0 0 0,0 0 0,-1-1 0,0 1 0,-6 6 0,7-10-206,0 0 1,-1 0-1,1-1 1,-1 1 0,0-1-1,0 0 1,-9 5 0,12-8-58,1 0 0,-1 1 0,1-1 0,-1 0 0,0 0 0,1 0 0,-1 1 0,0-1 0,1 0 0,-1 0 0,0 0 0,1 0 0,-1 0 0,0 0 0,1 0 0,-1-1 0,0 1 0,1 0 0,-1 0 0,0 0 0,1-1 0,-1 1 1,1 0-1,-2-1 0,1 0-195,0-1 1,1 1 0,-1 0 0,0-1 0,1 1 0,-1 0-1,1-1 1,-1 1 0,1-1 0,-1 1 0,1 0 0,0-1-1,0 1 1,0-1 0,0 1 0,0-3 0,2-25-6599,5-4-4266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3.023"/>
    </inkml:context>
    <inkml:brush xml:id="br0">
      <inkml:brushProperty name="width" value="0.025" units="cm"/>
      <inkml:brushProperty name="height" value="0.025" units="cm"/>
    </inkml:brush>
  </inkml:definitions>
  <inkml:trace contextRef="#ctx0" brushRef="#br0">19 0 14798,'0'0'3844,"-11"49"-1410,5-28-320,5 0-448,1-4-866,0 0-608,0-3-192,7-4 97,4-4-546,5-6-1056,-4 0-609,4 0-833,-9-15-1922,4-6-2498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3.414"/>
    </inkml:context>
    <inkml:brush xml:id="br0">
      <inkml:brushProperty name="width" value="0.025" units="cm"/>
      <inkml:brushProperty name="height" value="0.025" units="cm"/>
    </inkml:brush>
  </inkml:definitions>
  <inkml:trace contextRef="#ctx0" brushRef="#br0">1 60 9161,'0'0'14696,"9"-2"-13943,4-1-585,0-1 1,1 0-1,-1-1 1,0 0-1,-1-1 1,1-1-1,-1 0 1,13-10-1,-20 60-451,25 264 1559,-27-296-601,1-2-4103,-1-11-996,-4-11 1004,-3-6-1923</inkml:trace>
  <inkml:trace contextRef="#ctx0" brushRef="#br0" timeOffset="1">31 227 11115,'0'0'11883,"50"-25"-11403,-21 15-256,-4-2-160,3-1-192,-8-4-1537,3 0-1827,-7-4-3554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3.794"/>
    </inkml:context>
    <inkml:brush xml:id="br0">
      <inkml:brushProperty name="width" value="0.025" units="cm"/>
      <inkml:brushProperty name="height" value="0.025" units="cm"/>
    </inkml:brush>
  </inkml:definitions>
  <inkml:trace contextRef="#ctx0" brushRef="#br0">1 93 13965,'0'0'6059,"2"-8"-4431,-1 5-1560,-1 1 26,0 0-1,1 0 0,-1 0 0,1 0 0,-1 0 0,1 0 0,0 0 0,0 0 0,0 0 0,0 0 0,0 0 0,0 1 0,1-1 0,-1 0 0,1 1 0,-1-1 0,1 1 1,-1-1-1,1 1 0,0 0 0,0 0 0,0 0 0,0 0 0,0 0 0,0 0 0,0 1 0,0-1 0,0 0 0,0 1 0,0 0 0,0-1 0,3 1 0,5 0 6,0-1 0,0-1 0,0 0 0,0 0 0,-1-1 0,1 0 0,-1 0 0,1-1 0,-1-1 0,11-6 0,-18 40-371,-5 287 859,3-308-435,1-5-2518,-1-18-14088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4.119"/>
    </inkml:context>
    <inkml:brush xml:id="br0">
      <inkml:brushProperty name="width" value="0.025" units="cm"/>
      <inkml:brushProperty name="height" value="0.025" units="cm"/>
    </inkml:brush>
  </inkml:definitions>
  <inkml:trace contextRef="#ctx0" brushRef="#br0">0 86 10922,'0'0'11916,"55"-26"-11628,-21 22-224,-2-1 0,2-1-160,-3-1-1538,3-3-1312,-6-1-2051,1-5-1794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4.511"/>
    </inkml:context>
    <inkml:brush xml:id="br0">
      <inkml:brushProperty name="width" value="0.025" units="cm"/>
      <inkml:brushProperty name="height" value="0.025" units="cm"/>
    </inkml:brush>
  </inkml:definitions>
  <inkml:trace contextRef="#ctx0" brushRef="#br0">277 191 8456,'0'0'13357,"-5"10"-12946,-35 61 589,20-38-658,1 0 1,2 2-1,-17 45 1,33-64 224,1-12-3043</inkml:trace>
  <inkml:trace contextRef="#ctx0" brushRef="#br0" timeOffset="1">145 28 11979,'0'0'3652,"-9"-5"-2585,4 2-999,3 1 28,0 0 0,-1 0 0,1 0 0,0 1 0,-1-1 1,0 1-1,1 0 0,-1-1 0,0 1 0,1 0 0,-1 1 1,0-1-1,0 1 0,0-1 0,0 1 0,0 0 0,0 0 0,0 0 1,1 0-1,-1 0 0,0 1 0,0 0 0,0-1 0,0 1 1,1 0-1,-1 0 0,0 0 0,1 1 0,-1-1 0,1 1 1,-1-1-1,-2 4 0,0 0 146,1 1 1,0 0 0,0-1-1,1 2 1,-1-1-1,1 0 1,1 1 0,-1-1-1,1 1 1,0 0-1,1-1 1,0 1 0,0 0-1,0 0 1,1 14-1,0-18-203,1 0 0,-1 0 0,1 0 0,0 0 0,-1-1 0,1 1 0,0 0 0,1 0 0,-1 0 0,1-1 0,-1 1 0,1-1 0,0 1 0,-1-1 0,1 0 0,1 1 0,-1-1 0,0 0 0,0-1 0,1 1 0,-1 0 0,1-1 0,-1 1 0,1-1 0,0 0 0,0 1 0,0-2 0,0 1 0,-1 0 0,1 0 0,0-1 0,0 0 0,0 1 0,0-1 0,0 0 0,0-1 0,0 1 0,5-1 0,-5 0-57,1 0-1,-1 0 1,0 0-1,0-1 1,0 1-1,0-1 1,0 1-1,0-1 1,-1 0-1,1 0 0,-1 0 1,1-1-1,-1 1 1,0-1-1,1 1 1,-1-1-1,-1 0 1,1 0-1,0 1 1,-1-1-1,1-1 1,-1 1-1,0 0 1,0 0-1,0 0 0,-1-1 1,1 1-1,-1 0 1,1 0-1,-1-1 1,0 1-1,-1-4 1,1 3-60,1 0 0,-1 1 0,-1-1 0,1 0 1,0 1-1,-1-1 0,0 0 0,0 1 0,0-1 0,0 1 1,-1 0-1,1-1 0,-1 1 0,0 0 0,0 0 0,0 0 0,0 0 1,0 0-1,-1 0 0,0 1 0,1-1 0,-1 1 0,0 0 1,0 0-1,0 0 0,0 0 0,-1 0 0,1 0 0,-7-1 1,8 2-18,0 1 1,0 0 0,0-1 0,0 1-1,0 0 1,0 0 0,0 0 0,0 0 0,0 0-1,0 1 1,0-1 0,0 1 0,1-1-1,-1 1 1,0 0 0,0 0 0,0 0 0,1 0-1,-1 0 1,0 0 0,1 0 0,-1 0-1,1 1 1,-1-1 0,1 0 0,0 1-1,-1 0 1,1-1 0,0 1 0,0 0 0,0-1-1,0 1 1,0 2 0,-1 2-693,0 1 0,1 0 0,0-1 0,0 1 0,1 0 0,0-1 0,0 1-1,2 13 1,5 15-4113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4.854"/>
    </inkml:context>
    <inkml:brush xml:id="br0">
      <inkml:brushProperty name="width" value="0.025" units="cm"/>
      <inkml:brushProperty name="height" value="0.025" units="cm"/>
    </inkml:brush>
  </inkml:definitions>
  <inkml:trace contextRef="#ctx0" brushRef="#br0">95 0 11211,'0'0'10863,"-11"8"-10382,2-1-271,0 1 0,0 0 0,1 1 1,0 0-1,1 0 0,0 1 1,-7 12-1,12-20-179,1 0 0,0 0 0,-1 0-1,1 0 1,0 1 0,0-1 0,0 1 0,1-1 0,-1 1 0,1-1 0,-1 1-1,1-1 1,0 1 0,0-1 0,0 1 0,0 0 0,0-1 0,0 1 0,1-1 0,0 1-1,-1-1 1,1 1 0,0-1 0,0 0 0,0 1 0,0-1 0,1 0 0,-1 0-1,1 0 1,-1 0 0,1 0 0,0 0 0,0 0 0,0 0 0,0-1 0,0 1-1,0-1 1,0 1 0,0-1 0,1 0 0,-1 0 0,0 0 0,1 0 0,-1 0 0,1-1-1,2 1 1,2 1 1,-1 0 0,1-1-1,-1 0 1,1 0-1,0 0 1,0-1 0,-1 0-1,1-1 1,0 1 0,-1-1-1,1-1 1,10-2-1,-14 3-20,-1 0-1,1 0 1,-1-1-1,1 1 1,-1 0-1,1-1 1,-1 0-1,0 1 1,0-1 0,0 0-1,0 0 1,0 0-1,0 0 1,-1 0-1,1-1 1,-1 1-1,1 0 1,-1-1-1,0 1 1,0-1-1,0 0 1,0 1-1,-1-1 1,1 0-1,-1 1 1,1-1-1,-1 0 1,0 0-1,0 0 1,0 1-1,0-1 1,-2-4-1,1 4-60,0 1-1,0 0 1,0 0-1,0 0 1,0-1-1,-1 1 1,1 0-1,-1 0 1,1 1-1,-1-1 1,0 0-1,0 1 1,0-1-1,0 1 1,0-1-1,0 1 1,0 0-1,0 0 1,-1 0-1,1 0 1,0 0-1,-1 0 1,1 1-1,-1-1 1,-3 1-1,-65-6-2896,52 7-1478,2 4-2318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5.834"/>
    </inkml:context>
    <inkml:brush xml:id="br0">
      <inkml:brushProperty name="width" value="0.025" units="cm"/>
      <inkml:brushProperty name="height" value="0.025" units="cm"/>
    </inkml:brush>
  </inkml:definitions>
  <inkml:trace contextRef="#ctx0" brushRef="#br0">15 1 11915,'0'0'7399,"3"54"-6021,-3-22-353,0 6-385,0 1-223,0 3-33,-3-5-96,3-3-128,0-3-64,0-5-64,0-5-32,0-3-800,0-2-898,-6-9-1793,-3-4-2947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6.193"/>
    </inkml:context>
    <inkml:brush xml:id="br0">
      <inkml:brushProperty name="width" value="0.025" units="cm"/>
      <inkml:brushProperty name="height" value="0.025" units="cm"/>
    </inkml:brush>
  </inkml:definitions>
  <inkml:trace contextRef="#ctx0" brushRef="#br0">0 29 12043,'0'0'3011,"50"5"-993,-19-5-1089,3 0-64,5 0-289,6 0-415,-1 0-129,1-1-32,-9-4-865,-2-2-1570,-9-2-1632,-13-3-610</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6.524"/>
    </inkml:context>
    <inkml:brush xml:id="br0">
      <inkml:brushProperty name="width" value="0.025" units="cm"/>
      <inkml:brushProperty name="height" value="0.025" units="cm"/>
    </inkml:brush>
  </inkml:definitions>
  <inkml:trace contextRef="#ctx0" brushRef="#br0">0 29 12684,'0'0'8360,"77"-24"-7303,-38 20-577,2 4-352,8 0-63,-8 0-65,-2 0-417,-3 0-1248,-4 0-2083,-5 0-4740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7.294"/>
    </inkml:context>
    <inkml:brush xml:id="br0">
      <inkml:brushProperty name="width" value="0.025" units="cm"/>
      <inkml:brushProperty name="height" value="0.025" units="cm"/>
    </inkml:brush>
  </inkml:definitions>
  <inkml:trace contextRef="#ctx0" brushRef="#br0">1 0 9833,'0'0'12086,"0"9"-10981,0 21-320,-1 19-610,2 1 0,3-1 0,11 59 0,-11-98-606,-1-2-1227,-2-2-4224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8.341"/>
    </inkml:context>
    <inkml:brush xml:id="br0">
      <inkml:brushProperty name="width" value="0.025" units="cm"/>
      <inkml:brushProperty name="height" value="0.025" units="cm"/>
    </inkml:brush>
  </inkml:definitions>
  <inkml:trace contextRef="#ctx0" brushRef="#br0">45 381 11211,'0'0'4847,"-1"8"-2845,-2 4-1433,-8 69 1797,10-73-2148,1 1-1,-1-1 1,2 0 0,-1 0 0,1 1 0,0-1-1,1 0 1,3 8 0,-5-14-182,0-1 1,1 0-1,-1 1 0,0-1 0,1 0 1,0 1-1,-1-1 0,1 0 1,0 0-1,0 0 0,0 1 1,-1-1-1,1 0 0,0 0 0,0 0 1,1-1-1,-1 1 0,0 0 1,0 0-1,0-1 0,1 1 0,-1 0 1,0-1-1,0 1 0,1-1 1,-1 0-1,1 1 0,-1-1 0,0 0 1,1 0-1,-1 0 0,1 0 1,-1 0-1,0 0 0,1 0 0,-1 0 1,1-1-1,-1 1 0,0-1 1,1 1-1,-1-1 0,0 1 0,0-1 1,1 0-1,-1 1 0,1-2 1,4-2 20,-1-1 1,0 1 0,0-1 0,-1 0 0,1 0 0,-1 0-1,0 0 1,4-8 0,3-9 49,-1 0 0,-1-1 0,-1 0 0,-1 0 0,-1-1 0,-1 0 1,-1 0-1,1-41 0,-5 47 14,1 1 0,-2 0 1,-1 0-1,0-1 0,-1 1 1,-1 1-1,0-1 0,-1 0 1,-1 1-1,-1 0 1,0 0-1,-19-28 0,25 42-119,-1-1-1,1 1 1,-1-1-1,0 1 1,0 0 0,0-1-1,0 1 1,-1 0-1,1 0 1,-1 1-1,1-1 1,-1 0-1,1 1 1,-1 0 0,0 0-1,0-1 1,0 2-1,0-1 1,0 0-1,0 0 1,0 1-1,0 0 1,0 0 0,-5 0-1,5 1-4,0 0-1,0 1 1,0-1 0,0 1 0,1 0-1,-1 0 1,0 0 0,1 0-1,-1 0 1,1 1 0,0-1-1,0 1 1,0-1 0,0 1-1,0 0 1,1 0 0,-1 0-1,1 0 1,0 0 0,0 0-1,0 0 1,-1 4 0,1-4 5,-2 7 28,-1 0 0,1 1 0,1-1 0,0 1 0,0 0-1,1 0 1,1-1 0,0 1 0,0 0 0,3 14 0,-3-24-27,1 0 1,0 0 0,-1 0-1,1 0 1,0 0 0,0-1-1,0 1 1,0 0 0,0 0-1,0-1 1,0 1 0,0 0-1,0-1 1,0 1 0,0-1-1,1 0 1,-1 1 0,0-1-1,0 0 1,0 1 0,1-1-1,-1 0 1,1 0-1,37 0 63,-26-1-48,-3 1-43,-1-1 1,0 2 0,1-1-1,-1 1 1,0 1 0,0 0 0,0 0-1,0 1 1,0 0 0,0 0-1,-1 1 1,1 0 0,-1 0-1,0 1 1,0 1 0,-1-1 0,0 1-1,0 0 1,0 1 0,-1-1-1,1 1 1,-2 1 0,1-1-1,-1 1 1,0 0 0,-1 0 0,0 1-1,6 15 1,-5-8-62,-5-13-78,1 1 0,0-1 0,0 1 0,1-1-1,-1 1 1,1-1 0,-1 0 0,1 0 0,0 0 0,0 0 0,4 5 0,1-8-3691,-5-6-2791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7.654"/>
    </inkml:context>
    <inkml:brush xml:id="br0">
      <inkml:brushProperty name="width" value="0.025" units="cm"/>
      <inkml:brushProperty name="height" value="0.025" units="cm"/>
    </inkml:brush>
  </inkml:definitions>
  <inkml:trace contextRef="#ctx0" brushRef="#br0">1 44 11211,'0'0'11013,"10"-7"-9967,-3 2-952,0 0 1,1 1-1,0 0 0,0 1 1,0-1-1,1 2 0,-1-1 1,1 1-1,-1 0 0,1 1 0,13-1 1,103 2-84,-70 0-7587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8.043"/>
    </inkml:context>
    <inkml:brush xml:id="br0">
      <inkml:brushProperty name="width" value="0.025" units="cm"/>
      <inkml:brushProperty name="height" value="0.025" units="cm"/>
    </inkml:brush>
  </inkml:definitions>
  <inkml:trace contextRef="#ctx0" brushRef="#br0">0 14 10602,'0'0'10090,"59"4"-8265,-20-10-640,-3 0-544,1 1-385,-1 4-224,-4 1-32,-7 0-736,-1 0-1474,-8 0-1570,-6 0-5669</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8.593"/>
    </inkml:context>
    <inkml:brush xml:id="br0">
      <inkml:brushProperty name="width" value="0.025" units="cm"/>
      <inkml:brushProperty name="height" value="0.025" units="cm"/>
    </inkml:brush>
  </inkml:definitions>
  <inkml:trace contextRef="#ctx0" brushRef="#br0">53 55 10858,'0'0'7410,"5"-8"-5584,13-24-364,-17 30-1400,1 1 0,-1 0 0,0 0 0,1 0 0,-1 0 0,0 0 0,1 0 0,-1 0 0,1 0 0,-1 0 0,1 1 0,0-1 0,-1 1 0,1-1 0,0 1 0,-1 0 0,1-1 0,0 1 0,0 0 0,-1 0 0,1 0 0,0 0 0,-1 1 0,1-1 0,0 0 0,-1 1 0,1-1 0,0 1 0,-1 0 0,1-1-1,-1 1 1,1 0 0,-1 0 0,1 0 0,-1 0 0,0 0 0,1 0 0,-1 1 0,0-1 0,0 0 0,0 1 0,0-1 0,0 0 0,0 1 0,1 2 0,-2 0-24,0 0 0,0 0-1,0 0 1,-1 0 0,0-1 0,0 1-1,0 0 1,0 0 0,0 0-1,-1-1 1,1 1 0,-1-1 0,0 1-1,0-1 1,-1 0 0,-4 6 0,-6 5 31,-1-1 0,-21 17 1,-15 15 255,49-44-328,1-1 0,-1 0 1,1 0-1,-1 1 0,1-1 1,0 1-1,-1-1 1,1 0-1,0 1 0,-1-1 1,1 1-1,0-1 0,0 1 1,-1-1-1,1 1 1,0-1-1,0 1 0,0-1 1,0 1-1,-1 0 0,1-1 1,0 1-1,0-1 1,0 1-1,0-1 0,0 1 1,1-1-1,-1 1 0,0 0 1,0-1-1,0 1 1,0-1-1,1 1 0,-1-1 1,0 1-1,0-1 0,1 1 1,-1-1-1,0 0 1,1 1-1,-1-1 0,0 1 1,1-1-1,-1 0 0,1 1 1,-1-1-1,1 0 1,-1 1-1,1-1 0,-1 0 1,1 0-1,-1 0 0,1 1 1,-1-1-1,1 0 1,-1 0-1,1 0 0,0 0 1,-1 0-1,1 0 0,0 0 1,46 0-880,-35 0 293,2-1-695,-1 0 0,1-1 0,-1 0 0,0-1 1,1-1-1,-1 0 0,15-7 0,13-7-5539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8.923"/>
    </inkml:context>
    <inkml:brush xml:id="br0">
      <inkml:brushProperty name="width" value="0.025" units="cm"/>
      <inkml:brushProperty name="height" value="0.025" units="cm"/>
    </inkml:brush>
  </inkml:definitions>
  <inkml:trace contextRef="#ctx0" brushRef="#br0">123 30 11691,'0'0'3315,"-9"-3"134,7 2-3238,-1-1-66,1 0 0,-1 1 1,1 0-1,-1 0 0,1 0 0,-1 0 0,0 0 0,0 0 0,1 1 1,-1-1-1,0 1 0,0 0 0,0 0 0,1 0 0,-1 0 0,0 0 1,0 1-1,0-1 0,1 1 0,-1 0 0,0-1 0,1 1 0,-1 1 1,0-1-1,1 0 0,0 1 0,-1-1 0,1 1 0,0 0 0,0-1 1,0 1-1,0 0 0,-3 4 0,2-2-78,1 0 1,-1 0-1,1 1 1,0-1-1,0 1 0,0 0 1,1 0-1,0-1 1,0 1-1,0 0 0,0 0 1,1 0-1,0 0 1,0 0-1,0 0 0,0 0 1,1 0-1,0 0 1,2 6-1,-2-8-47,0-1 0,1 1 0,-1-1 0,1 1 0,-1-1 0,1 0 0,0 0 0,0 0 0,0 0 0,0 0 0,1 0 0,-1 0 0,0-1 0,1 1 0,-1-1 0,1 1 0,0-1 0,-1 0 0,1 0 0,0 0 0,0-1 0,-1 1 0,1-1 0,0 1 0,0-1 0,0 0 0,0 0 0,0 0 1,-1-1-1,1 1 0,0-1 0,0 1 0,5-3 0,-5 2-3,0-1 0,1 1 0,-1-1 0,0 0 0,0 0 0,0 0 1,0 0-1,-1-1 0,1 1 0,-1-1 0,1 0 0,-1 1 0,0-1 1,0 0-1,0 0 0,0-1 0,-1 1 0,1 0 0,-1-1 0,0 1 1,0 0-1,1-7 0,0 3 19,-1 0 0,1 0 0,-2 0 0,1 0 0,-1 0 0,0 0 0,0 0 0,-1 0 0,0 0 0,-3-10 0,4 15-43,0 1 1,-1 0-1,1 0 1,0 0 0,-1 0-1,1 0 1,-1 0-1,1 0 1,-1 0-1,0 0 1,0 0 0,1 0-1,-1 0 1,0 0-1,0 0 1,0 1-1,0-1 1,0 0 0,0 0-1,0 1 1,0-1-1,0 1 1,0-1-1,0 1 1,0 0 0,0-1-1,0 1 1,-1 0-1,1 0 1,0 0-1,0 0 1,0 0 0,0 0-1,-1 0 1,1 0-1,0 0 1,0 0-1,0 1 1,0-1 0,0 0-1,-1 1 1,1-1-1,-1 2 1,-1-1-124,1 1 1,-1 0-1,1-1 1,-1 1-1,1 1 1,-1-1-1,1 0 0,0 1 1,0-1-1,0 1 1,1-1-1,-1 1 1,0 0-1,-1 5 1,-8 43-3765,11-48 3239,0-1 0,0 1 1,0-1-1,0 1 0,1-1 1,-1 0-1,1 1 0,-1-1 1,1 1-1,0-1 0,2 4 1,9 6-5640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9.273"/>
    </inkml:context>
    <inkml:brush xml:id="br0">
      <inkml:brushProperty name="width" value="0.025" units="cm"/>
      <inkml:brushProperty name="height" value="0.025" units="cm"/>
    </inkml:brush>
  </inkml:definitions>
  <inkml:trace contextRef="#ctx0" brushRef="#br0">31 0 12460,'0'0'11403,"-20"55"-10955,15-30-256,1-3-96,2 0-64,2-5 0,0-1-224,0-4-1121,0-7-1506,7-5-3138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9.646"/>
    </inkml:context>
    <inkml:brush xml:id="br0">
      <inkml:brushProperty name="width" value="0.025" units="cm"/>
      <inkml:brushProperty name="height" value="0.025" units="cm"/>
    </inkml:brush>
  </inkml:definitions>
  <inkml:trace contextRef="#ctx0" brushRef="#br0">200 7 14029,'0'0'3000,"-9"-2"-779,-2 1-1786,0-1-1,0 1 1,0 1-1,0 0 1,-11 2-1,19-2-351,-1 1-1,0 0 1,1 0-1,-1 0 0,1 0 1,-1 0-1,1 1 1,0 0-1,-1 0 0,1 0 1,0 0-1,0 0 1,0 0-1,1 1 0,-1 0 1,0-1-1,1 1 1,0 0-1,0 0 1,0 0-1,-3 6 0,4-7-33,0 1-1,0-1 0,0 0 0,0 1 0,0-1 0,0 1 0,1-1 0,-1 1 1,1-1-1,0 1 0,-1-1 0,1 1 0,0-1 0,1 1 0,-1 0 0,0-1 1,2 4-1,-1-5-23,-1 1-1,1-1 1,0 0 0,0 0 0,0 1 0,0-1 0,0 0 0,1 0-1,-1 0 1,0 0 0,0 0 0,1-1 0,-1 1 0,0 0-1,1 0 1,-1-1 0,1 1 0,-1-1 0,1 0 0,-1 1 0,3-1-1,1 1-7,1-1-1,-1 0 1,0-1-1,1 1 1,-1-1-1,1 0 1,-1 0-1,0-1 1,0 1-1,0-1 0,0 0 1,0-1-1,0 1 1,0-1-1,4-4 1,-1 1-186,-1 0 1,0-1 0,0 0 0,-1 0 0,0-1 0,0 1 0,5-10-1,-10 15 31,-21 170 1622,20-154-1378,1-10 17,-1-1 1,0 1-1,0-1 0,0 1 1,-1-1-1,1 1 0,-1-1 1,-2 7-1,2-8-44,0-1 0,0 0 0,-1 1 0,1-1-1,0 0 1,-1 0 0,1 0 0,0 0 0,-1 0 0,1 0 0,-1 0 0,0 0 0,1-1 0,-1 1-1,0-1 1,1 1 0,-1-1 0,0 0 0,0 1 0,1-1 0,-4 0 0,0 0 61,-72 3 1218,72-3-1342,0 0 0,0 0 0,0-1-1,1 0 1,-1 0 0,0 0 0,0 0-1,1-1 1,-1 0 0,1 0 0,0 0-1,0 0 1,-5-4 0,9 6-92,-1-1 1,1 1 0,0 0-1,-1-1 1,1 1 0,0 0-1,0-1 1,0 1 0,-1 0-1,1-1 1,0 1 0,0 0-1,0-1 1,0 1 0,0-1-1,-1 1 1,1 0 0,0-1-1,0 1 1,0-1 0,0 1-1,0-1 1,0 1 0,0 0-1,1-1 1,-1 1 0,0-1-1,0 1 1,0 0 0,0-1 0,0 1-1,1 0 1,-1-1 0,0 1-1,0 0 1,1-1 0,-1 1-1,0 0 1,0-1 0,1 1-1,-1 0 1,0 0 0,1-1-1,-1 1 1,0 0 0,1 0-1,-1 0 1,1-1 0,0 1-1,23-10-3717,-19 8 2667,24-9-4597,4-4-3160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9.990"/>
    </inkml:context>
    <inkml:brush xml:id="br0">
      <inkml:brushProperty name="width" value="0.025" units="cm"/>
      <inkml:brushProperty name="height" value="0.025" units="cm"/>
    </inkml:brush>
  </inkml:definitions>
  <inkml:trace contextRef="#ctx0" brushRef="#br0">54 0 16303,'0'0'12172,"51"9"-12108,-26-1-64,2-2 0,-4-1-352,1 0-930,-8-2-928,-7-2-1441</inkml:trace>
  <inkml:trace contextRef="#ctx0" brushRef="#br0" timeOffset="1">0 123 11435,'0'0'8776,"73"9"-8007,-35-10-481,-2-6-192,3 2-64,-2-4-1441,-8-3-4357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0.789"/>
    </inkml:context>
    <inkml:brush xml:id="br0">
      <inkml:brushProperty name="width" value="0.025" units="cm"/>
      <inkml:brushProperty name="height" value="0.025" units="cm"/>
    </inkml:brush>
  </inkml:definitions>
  <inkml:trace contextRef="#ctx0" brushRef="#br0">1 273 641,'0'0'23270,"8"-6"-21866,28-23-561,5-3-477,39-40 1,-69 61-327,-1 0 0,0-1 0,-1 0 1,0 0-1,-1-1 0,0 0 0,-1 0 0,8-24 0,-31 85-320,5-19 278,1-1 0,2 1 0,-8 53 0,15-71-94,0-3 64,0 1 0,1 0 0,0-1 0,0 1 0,3 12 0,-3-20-119,0 0 0,1 1 0,-1-1 0,1 1 0,-1-1 0,1 0 0,0 1 0,0-1 0,0 0 0,0 0-1,-1 0 1,1 0 0,1 0 0,-1 0 0,1 2 0,0-3-200,-1 1 0,1 0 0,0-1 0,-1 1-1,1-1 1,0 1 0,-1-1 0,1 0 0,0 0-1,0 0 1,-1 0 0,1 0 0,0 0 0,-1 0 0,1-1-1,2 1 1,10-8-4992,4-9-1581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1.135"/>
    </inkml:context>
    <inkml:brush xml:id="br0">
      <inkml:brushProperty name="width" value="0.025" units="cm"/>
      <inkml:brushProperty name="height" value="0.025" units="cm"/>
    </inkml:brush>
  </inkml:definitions>
  <inkml:trace contextRef="#ctx0" brushRef="#br0">21 57 9353,'0'0'3731,"3"-8"92,12-26-615,-15 33-3098,1 0 1,-1 0-1,1 0 0,-1 0 0,1 0 1,0 0-1,-1 1 0,1-1 0,0 0 1,0 1-1,0-1 0,0 0 0,0 1 1,-1-1-1,1 1 0,0-1 1,0 1-1,0-1 0,0 1 0,0 0 1,0 0-1,1-1 0,-1 1 0,0 0 1,0 0-1,0 0 0,0 0 0,0 0 1,0 0-1,0 1 0,0-1 0,0 0 1,0 0-1,0 1 0,0-1 1,0 1-1,0-1 0,0 1 0,0-1 1,0 1-1,0 0 0,0-1 0,0 2 1,3 1 71,-1-1 0,0 1 0,-1 0 1,1 0-1,0 0 0,-1 0 0,1 1 0,2 6 1,-3-5-94,0-1 1,-1 1 0,0-1 0,0 0 0,0 1-1,0 0 1,-1-1 0,0 1 0,0 0 0,0-1 0,-1 1-1,1-1 1,-1 1 0,0-1 0,0 1 0,-1-1-1,1 1 1,-5 7 0,-1-1 112,-1-1-1,0 1 1,-1-2-1,0 1 1,-12 9-1,-10 11-68,31-30-140,-1 1 0,0-1 0,0 1 0,1 0 0,-1-1 0,0 1 0,1 0 0,-1-1 0,1 1 0,-1 0 0,1 0 0,-1 0 1,1 0-1,-1 0 0,1-1 0,0 1 0,0 0 0,-1 0 0,1 0 0,0 0 0,0 0 0,0 0 0,0 0 0,0 0 0,0 0 0,0 0 0,1 1 0,0 0-9,0-1-1,0 0 0,0 0 0,0 0 0,0 0 0,1-1 0,-1 1 0,0 0 1,0 0-1,1-1 0,-1 1 0,1-1 0,-1 1 0,0-1 0,4 1 1,63 3-990,-61-4 730,8 0-255,55-3-4111,-26-7-2687,-18 0-1224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1.527"/>
    </inkml:context>
    <inkml:brush xml:id="br0">
      <inkml:brushProperty name="width" value="0.025" units="cm"/>
      <inkml:brushProperty name="height" value="0.025" units="cm"/>
    </inkml:brush>
  </inkml:definitions>
  <inkml:trace contextRef="#ctx0" brushRef="#br0">1 0 6182,'0'0'-352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9.468"/>
    </inkml:context>
    <inkml:brush xml:id="br0">
      <inkml:brushProperty name="width" value="0.025" units="cm"/>
      <inkml:brushProperty name="height" value="0.025" units="cm"/>
    </inkml:brush>
  </inkml:definitions>
  <inkml:trace contextRef="#ctx0" brushRef="#br0">100 827 6854,'0'0'14809,"-9"-4"-13880,7 3-907,0 0 0,0 1 0,-1-1 0,1 0 0,0 1 0,0-1 0,0 1 0,0 0 0,-1 0 0,1-1-1,0 1 1,0 1 0,0-1 0,-1 0 0,1 1 0,0-1 0,-4 2 0,4 0-15,-1 0 0,0 1 0,1-1 1,0 1-1,-1 0 0,1 0 0,0 0 0,0 0 0,1 0 0,-1 0 0,1 0 0,-1 1 1,1-1-1,-1 5 0,-2 4-11,0 0-1,1 0 1,1 0 0,0 0-1,1 1 1,0-1 0,0 0 0,1 1-1,3 16 1,-3-28 1,0 0 0,0 0 0,1 0 0,-1 0 0,0 0 0,0 0 0,1 0 0,-1 0 1,1 0-1,-1 0 0,0 0 0,1 0 0,0 0 0,-1 0 0,1-1 0,0 1 0,-1 0 0,1 0 0,0-1 0,0 1 0,0 0 0,-1-1 0,1 1 0,0-1 0,0 1 0,0-1 0,0 0 0,0 1 0,0-1 0,0 0 0,0 0 1,0 1-1,0-1 0,0 0 0,0 0 0,0 0 0,0 0 0,0-1 0,0 1 0,2 0 0,0-1 4,-1-1-1,1 1 1,-1 0-1,1 0 1,-1-1 0,1 0-1,-1 1 1,0-1-1,0 0 1,0 0 0,0 0-1,0 0 1,-1 0-1,3-3 1,7-18 31,0 0-1,-1 0 1,-1-1-1,-1-1 1,-2 1-1,6-32 1,-7 19 97,-2 1 0,-1-1 0,-4-63 0,-3 162-546,5-45 413,4 77-59,-3-87 68,0-1 0,0 0 0,1 1-1,0-1 1,0 0 0,1 0 0,-1 0-1,1-1 1,0 1 0,1-1 0,-1 1-1,6 4 1,-8-9 1,0 0 0,0 0 0,0 0 0,0 0 0,0 0 1,0 0-1,0 0 0,0-1 0,0 1 0,1 0 0,-1-1 0,0 1 0,0-1 0,1 0 0,-1 1 0,0-1 0,1 0 1,-1 0-1,1 0 0,-1 0 0,0 0 0,1 0 0,-1 0 0,0 0 0,1 0 0,-1-1 0,0 1 0,1 0 0,-1-1 1,0 0-1,0 1 0,0-1 0,1 0 0,-1 1 0,0-1 0,0 0 0,0 0 0,0 0 0,0 0 0,0 0 0,0 0 1,0-2-1,5-4 122,-1-1 0,0 0 0,0 0 0,6-16 0,5-21 38,-2-1-1,-2-1 1,-2 0-1,-2 0 1,-3-1-1,-1 0 1,-5-93-1,0 146-445,2 155-27,3-120 335,2 42 33,32 147-1,-36-221-35,1-1 0,0 1 0,0 0 0,1-1 0,-1 1 0,2-1 0,8 12 0,-13-18-20,1 0 0,0 0-1,0 0 1,0-1 0,0 1 0,0 0-1,0 0 1,1 0 0,-1-1 0,0 1 0,0-1-1,0 1 1,1-1 0,-1 1 0,0-1-1,1 0 1,-1 1 0,0-1 0,1 0 0,-1 0-1,2 0 1,-1-1 0,0 0 0,0 0 0,0 1 0,-1-2 0,1 1 0,0 0 0,-1 0 0,1-1 0,0 1 0,-1-1 0,0 1 1,1-1-1,-1 1 0,0-1 0,0 0 0,0 0 0,0 0 0,1-2 0,7-15 27,-2 0 0,0 0 0,-1-1 0,-1 1 0,0-1 0,1-32 0,0-126 115,-6 142-91,-6-87 174,-31-180 1,24 217-201,30 212 218,-2 2 544,56 219-1,-60-308-747,0-2-16,1 0 0,21 44 0,-32-82-22,-1 1-1,0 0 1,0 0-1,0 0 1,0 0 0,0 0-1,0-1 1,0 1-1,0 0 1,0 0-1,0 0 1,1 0 0,-1 0-1,0 0 1,0 0-1,0 0 1,0 0-1,0-1 1,0 1 0,1 0-1,-1 0 1,0 0-1,0 0 1,0 0-1,0 0 1,0 0 0,1 0-1,-1 0 1,0 0-1,0 0 1,0 0-1,0 0 1,0 0 0,1 0-1,-1 0 1,0 0-1,0 0 1,0 0 0,0 1-1,0-1 1,1 0-1,-1 0 1,0 0-1,0 0 1,0 0 0,0 0-1,0 0 1,0 0-1,0 1 1,1-1-1,-1 0 1,0 0 0,0 0-1,0 0 1,0 0-1,0 0 1,0 1-1,0-1 1,2-24 113,-5-32-65,0 30-60,3 18-262,-1 0 1,-1-1-1,1 1 0,-1 0 0,0 0 0,-5-10 0,5 14-630,0 1-1,0-1 1,-1 1 0,0-1 0,1 1-1,-1 0 1,0 0 0,-1 0 0,-4-3-1,-10-9-6169</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1.874"/>
    </inkml:context>
    <inkml:brush xml:id="br0">
      <inkml:brushProperty name="width" value="0.025" units="cm"/>
      <inkml:brushProperty name="height" value="0.025" units="cm"/>
    </inkml:brush>
  </inkml:definitions>
  <inkml:trace contextRef="#ctx0" brushRef="#br0">1 248 4132,'0'0'24258,"11"-11"-23677,32-26-300,60-55-48,-93 82-212,0-1-1,-1 1 1,0-2-1,0 1 1,-2-1-1,1-1 1,6-15-1,-16 33-110,-12 32-201,1 1-1,2 0 1,2 1-1,-9 76 0,20-104-2425,10-6-6107,-3-5-145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2.203"/>
    </inkml:context>
    <inkml:brush xml:id="br0">
      <inkml:brushProperty name="width" value="0.025" units="cm"/>
      <inkml:brushProperty name="height" value="0.025" units="cm"/>
    </inkml:brush>
  </inkml:definitions>
  <inkml:trace contextRef="#ctx0" brushRef="#br0">11 0 10730,'0'0'10987,"-9"53"-8873,7-34-577,2 0-736,0-1-385,0 0-352,0-2-32,7-5-160,-1 0-961,4-5-1505,-2-6-1250,0 0-2402,3-4-1569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2.565"/>
    </inkml:context>
    <inkml:brush xml:id="br0">
      <inkml:brushProperty name="width" value="0.025" units="cm"/>
      <inkml:brushProperty name="height" value="0.025" units="cm"/>
    </inkml:brush>
  </inkml:definitions>
  <inkml:trace contextRef="#ctx0" brushRef="#br0">83 1 12075,'0'0'11099,"-8"5"-10565,2-1-463,0 0 0,0 1 0,1-1 1,-1 1-1,1 0 0,-6 8 0,9-10-64,0-1 0,0 1 0,0 1 0,1-1 0,-1 0 0,1 0 0,0 0 0,0 1 0,0-1-1,0 1 1,0-1 0,1 1 0,-1-1 0,1 1 0,0-1 0,0 1 0,1-1 0,0 6 0,0-6-4,0-1 1,0 0-1,1 0 0,-1 0 1,0 0-1,1-1 1,-1 1-1,1 0 1,0 0-1,-1-1 1,1 1-1,0-1 1,0 0-1,0 1 0,3 0 1,40 19 15,-27-13-109,-11-5 110,29 19-31,-35-22 36,-1 1 1,1-1-1,-1 1 0,1-1 1,-1 1-1,1 0 0,-1-1 1,1 1-1,-1 0 0,0-1 0,1 1 1,-1 0-1,0-1 0,1 1 1,-1 0-1,0-1 0,0 1 1,0 0-1,0 0 0,0-1 0,0 1 1,0 0-1,0 0 0,0-1 1,0 1-1,0 0 0,0 0 1,0-1-1,-1 1 0,1 0 0,0 0 1,-1-1-1,1 1 0,0 0 1,-1-1-1,1 1 0,-1-1 1,1 1-1,-1-1 0,1 1 0,-1-1 1,1 1-1,-1-1 0,0 1 1,1-1-1,-1 1 0,0-1 1,0 1-1,-9 5 50,0 0-1,0-1 1,-1 0 0,1-1 0,-1 0-1,0 0 1,0-1 0,-1-1-1,-13 2 1,24-4-264,0 0 0,1 0 0,-1 0 0,0 0 0,0 0 0,0 0 0,0 0 0,0 0 0,1 0 0,-1-1 0,0 1 0,0 0 0,0-1 0,1 1 0,-1-1 0,0 1 0,1-1 0,-1 1 0,0-1 0,1 1 0,-1-1 0,1 0 0,-1 1 0,0-1 0,1 0 0,0 0 0,-1 1 0,1-1 0,-1 0 0,1 0 0,0 1 0,0-1 0,-1 0 0,1 0 0,0 0 0,0 0 0,0 0 0,0 1 0,0-1 0,0 0 0,0-1 0,0-20-6468</inkml:trace>
  <inkml:trace contextRef="#ctx0" brushRef="#br0" timeOffset="1">79 4 12204,'0'0'4324,"52"-4"-3171,-32 4-673,-2 0-384,0 3-64,-6 1-1473,4-2-3268,-5-2-2978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2.959"/>
    </inkml:context>
    <inkml:brush xml:id="br0">
      <inkml:brushProperty name="width" value="0.025" units="cm"/>
      <inkml:brushProperty name="height" value="0.025" units="cm"/>
    </inkml:brush>
  </inkml:definitions>
  <inkml:trace contextRef="#ctx0" brushRef="#br0">12 75 5093,'0'0'9433,"-2"9"-6273,0-3-2310,1-3-589,-1 0-1,1-1 0,1 1 1,-1 0-1,0-1 0,1 1 1,-1 0-1,1 0 0,0-1 1,0 1-1,0 0 0,0 0 1,1 5-1,0-7-124,0 0 0,-1 0 0,1 0 0,0 0 0,0 0 0,0 0 0,0 0 0,0-1 0,0 1 0,0 0 0,0-1 0,0 1 0,0-1 0,0 1 0,0-1 0,1 1 0,-1-1 0,0 0 0,0 0 0,1 1 0,-1-1 0,0 0 0,0 0 0,0 0 0,1 0 0,-1-1 0,0 1 0,0 0 0,1 0 0,1-2-1,1 2-31,0-1 0,1 0-1,-1-1 1,0 1 0,0-1-1,0 0 1,5-3 0,-4 0-85,1-1 0,-1 1 1,0-1-1,-1 0 0,1 0 1,-1-1-1,0 1 0,-1-1 1,0 0-1,0 0 0,0 0 1,-1 0-1,0-1 0,1-8 1,4-9-11,-21 81-110,-11 97 1,15-62-4101,9-81 3323,-2 13-3649,-4-6-2269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3.307"/>
    </inkml:context>
    <inkml:brush xml:id="br0">
      <inkml:brushProperty name="width" value="0.025" units="cm"/>
      <inkml:brushProperty name="height" value="0.025" units="cm"/>
    </inkml:brush>
  </inkml:definitions>
  <inkml:trace contextRef="#ctx0" brushRef="#br0">1 146 10282,'0'0'5610,"8"1"-3133,17 1-995,1-1-1,32-3 1,118-23 731,-67 8-1760,143-11 225,186-30-1228,-356 39 513,-81 19-187,-24 7-6172,9-4 1218,-1-1-2926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3.637"/>
    </inkml:context>
    <inkml:brush xml:id="br0">
      <inkml:brushProperty name="width" value="0.025" units="cm"/>
      <inkml:brushProperty name="height" value="0.025" units="cm"/>
    </inkml:brush>
  </inkml:definitions>
  <inkml:trace contextRef="#ctx0" brushRef="#br0">0 247 8712,'0'0'13362,"11"-1"-11419,5-4-1646,0 0 0,1-1 0,-2 0 0,1-1-1,-1-1 1,0-1 0,0 0 0,-1 0 0,19-19 0,-17 17-164,-1-1 0,0-1 1,-1-1-1,-1 0 1,0 0-1,-1-1 1,0-1-1,15-28 1,-81 151-396,47-89 71,0 1 1,1-1-1,1 1 0,0 0 1,2 0-1,-3 37 0,6-55 42,0-1 0,0 1 0,0-1-1,0 1 1,0 0 0,0-1 0,0 1-1,0-1 1,0 1 0,1 0 0,-1-1-1,0 1 1,0-1 0,1 1 0,-1-1-1,0 1 1,1-1 0,-1 1 0,1-1-1,-1 1 1,1-1 0,-1 1 0,0-1-1,1 0 1,0 1 0,17-1-7090,-6-9-1634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4.123"/>
    </inkml:context>
    <inkml:brush xml:id="br0">
      <inkml:brushProperty name="width" value="0.025" units="cm"/>
      <inkml:brushProperty name="height" value="0.025" units="cm"/>
    </inkml:brush>
  </inkml:definitions>
  <inkml:trace contextRef="#ctx0" brushRef="#br0">1 220 5894,'0'0'19848,"7"-10"-19229,13-12-417,46-39-1,-42 41-136,-1-1 0,0-1-1,31-41 1,-93 190 399,37-120-435,-3 11 66,1 1-1,0-1 0,-2 33 0,6-50-149,0-1-1,0 1 1,0-1 0,0 0 0,0 1-1,0-1 1,0 1 0,0-1-1,1 1 1,-1-1 0,0 0-1,0 1 1,0-1 0,1 1 0,-1-1-1,0 0 1,0 1 0,1-1-1,-1 0 1,0 1 0,1-1-1,-1 0 1,0 1 0,1-1 0,-1 0-1,1 0 1,-1 1 0,0-1-1,1 0 1,-1 0 0,1 0-1,-1 0 1,1 0 0,-1 0 0,1 0-1,-1 0 1,0 0 0,1 0-1,-1 0 1,1 0 0,-1 0-1,1 0 1,-1 0 0,1 0 0,-1 0-1,1-1 1,22-10-6517,-6-8-1388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4.636"/>
    </inkml:context>
    <inkml:brush xml:id="br0">
      <inkml:brushProperty name="width" value="0.025" units="cm"/>
      <inkml:brushProperty name="height" value="0.025" units="cm"/>
    </inkml:brush>
  </inkml:definitions>
  <inkml:trace contextRef="#ctx0" brushRef="#br0">154 21 10794,'0'0'7421,"-6"4"-2910,7-5-4449,-1 0 0,0 0 1,0 0-1,-1 0 0,1 0 1,0 0-1,0 0 1,0 0-1,-1 0 0,1 0 1,0 0-1,-1 1 1,1-1-1,-1 0 0,1 0 1,-1 0-1,1 0 1,-1 1-1,0-1 0,1 0 1,-1 1-1,0-1 1,0 0-1,1 1 0,-1-1 1,0 1-1,0-1 0,0 1 1,0 0-1,0-1 1,1 1-1,-1 0 0,0 0 1,0-1-1,0 1 1,0 0-1,0 0 0,0 0 1,0 0-1,0 0 1,0 0-1,0 1 0,0-1 1,0 0-1,0 0 1,0 1-1,0-1 0,0 0 1,1 1-1,-1-1 1,-1 2-1,-3 0 260,-1 0 1,1 0-1,0 1 1,1 0-1,-1 0 1,0 0-1,-5 6 1,4-3-308,0-1 1,1 1 0,0 0-1,0 1 1,0 0 0,1-1 0,0 1-1,0 1 1,1-1 0,0 1-1,0-1 1,1 1 0,0 0-1,0 0 1,1 0 0,-1 9 0,3-15-15,0-1-1,0 1 1,0-1 0,0 0 0,0 0 0,1 0 0,-1 1 0,0-1 0,1 0 0,-1-1 0,1 1 0,-1 0 0,1 0 0,0-1 0,-1 1 0,1-1 0,-1 1 0,1-1-1,0 1 1,0-1 0,-1 0 0,1 0 0,0 0 0,-1 0 0,1 0 0,2-1 0,52-2-128,-19-7-513,-32 8 490,0 0 0,1 0 0,-1 1 0,1-1 0,-1 1-1,1 1 1,0-1 0,7 1 0,-11 36 322,-2-32-82,0 2 17,-1-1 0,0 1 0,0-1 0,-1 0 0,0 1 1,1-1-1,-2 0 0,1 0 0,-1 0 0,1 0 1,-1-1-1,-1 1 0,1-1 0,-1 0 0,1 0 0,-1 0 1,-1 0-1,-6 5 0,5-5-17,0 0-1,0 0 1,0 0-1,0-1 1,0 0-1,-1 0 1,1-1-1,-1 0 1,1 0-1,-1-1 1,0 1-1,0-1 1,0-1-1,-11 0 1,17 0-160,-1 0 0,0-1 0,0 1 0,1-1 0,-1 0 0,0 0 0,1 0 1,-1 1-1,1-1 0,-1-1 0,1 1 0,-1 0 0,1 0 0,0-1 0,0 1 0,-1 0 1,1-1-1,0 1 0,0-1 0,1 0 0,-1 1 0,0-1 0,0 0 0,1 1 0,-1-1 1,0-2-1,1 1-573,-1 0-1,0 0 1,1 0 0,0 0 0,0 0 0,0 0 0,0 0 0,0 0 0,1 0 0,-1 0-1,1 0 1,0 0 0,-1 1 0,1-1 0,3-5 0,9-6-6398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4.969"/>
    </inkml:context>
    <inkml:brush xml:id="br0">
      <inkml:brushProperty name="width" value="0.025" units="cm"/>
      <inkml:brushProperty name="height" value="0.025" units="cm"/>
    </inkml:brush>
  </inkml:definitions>
  <inkml:trace contextRef="#ctx0" brushRef="#br0">6 0 16688,'0'0'7431,"-5"55"-6374,5-45-609,0 1-320,0-5-96,9-2-128,-2-3-1281,2-1-1346,-2-1-2113,0-12-4325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5.638"/>
    </inkml:context>
    <inkml:brush xml:id="br0">
      <inkml:brushProperty name="width" value="0.025" units="cm"/>
      <inkml:brushProperty name="height" value="0.025" units="cm"/>
    </inkml:brush>
  </inkml:definitions>
  <inkml:trace contextRef="#ctx0" brushRef="#br0">0 225 12139,'0'0'13720,"10"-7"-12540,-3 2-1036,105-84 831,-102 80-1029,-1 0-1,0 0 0,0-1 0,-1-1 0,0 1 0,-1-1 1,0 0-1,-1-1 0,8-20 0,-16 39-143,1 0 185,0 0-1,-1 0 0,0-1 1,-1 1-1,1-1 1,-1 1-1,-1-1 0,-4 7 1,8-13 258,21-17 914,-22 30-989,-1 0-1,0-1 1,-1 1 0,0-1 0,-1 1 0,0-1 0,-1 0-1,-1-1 1,0 1 0,0-1 0,-15 18 0,9-10 149,0 0 0,-16 40 0,27-59-332,1 1 0,-1-1 0,1 0 0,0 1 1,-1-1-1,1 1 0,0-1 0,0 1 0,-1-1 1,1 1-1,0-1 0,0 1 0,0-1 0,0 1 1,-1-1-1,1 1 0,0-1 0,0 1 1,0-1-1,0 1 0,0-1 0,0 1 0,1 0 1,-1-1-1,0 1 0,0-1 0,0 1 0,0-1 1,1 1-1,-1-1 0,0 1 0,0-1 0,1 1 1,15-12-1060,18-28-1580,-25 11-5212,-8 21 5131,-1-3-3150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9.830"/>
    </inkml:context>
    <inkml:brush xml:id="br0">
      <inkml:brushProperty name="width" value="0.025" units="cm"/>
      <inkml:brushProperty name="height" value="0.025" units="cm"/>
    </inkml:brush>
  </inkml:definitions>
  <inkml:trace contextRef="#ctx0" brushRef="#br0">1 171 8008,'0'0'12555,"21"-52"-10985,-3 34-385,4-2-448,1 5-609,4 0-224,-2 5-1057,1-1-865,1 0-801,-2 3-1729,-3-2-929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5.970"/>
    </inkml:context>
    <inkml:brush xml:id="br0">
      <inkml:brushProperty name="width" value="0.025" units="cm"/>
      <inkml:brushProperty name="height" value="0.025" units="cm"/>
    </inkml:brush>
  </inkml:definitions>
  <inkml:trace contextRef="#ctx0" brushRef="#br0">0 35 9961,'0'0'16437,"9"-3"-15962,88-11 325,-57 10-2480,-15-3-5522,-12 0-763</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6.440"/>
    </inkml:context>
    <inkml:brush xml:id="br0">
      <inkml:brushProperty name="width" value="0.025" units="cm"/>
      <inkml:brushProperty name="height" value="0.025" units="cm"/>
    </inkml:brush>
  </inkml:definitions>
  <inkml:trace contextRef="#ctx0" brushRef="#br0">0 4 10730,'0'0'17569,"11"-1"-17297,140-1-416,-151 3 134,-1 1-1,1 0 1,0-1 0,-1 1-1,1-1 1,-1 1 0,0-1 0,1 0-1,-1 1 1,0-1 0,0 1-1,0-1 1,-1 2 0,-17 24 101,2 1-1,1 0 1,1 1 0,1 1 0,2 0-1,-12 44 1,19-30-854,14-46-9498,-5-8 1816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6.804"/>
    </inkml:context>
    <inkml:brush xml:id="br0">
      <inkml:brushProperty name="width" value="0.025" units="cm"/>
      <inkml:brushProperty name="height" value="0.025" units="cm"/>
    </inkml:brush>
  </inkml:definitions>
  <inkml:trace contextRef="#ctx0" brushRef="#br0">0 35 14061,'0'0'11723,"70"-18"-11178,-43 16-385,1 1-160,-1 1-64,2-2-1441,-4-2-2884,-2-4-6629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7.401"/>
    </inkml:context>
    <inkml:brush xml:id="br0">
      <inkml:brushProperty name="width" value="0.025" units="cm"/>
      <inkml:brushProperty name="height" value="0.025" units="cm"/>
    </inkml:brush>
  </inkml:definitions>
  <inkml:trace contextRef="#ctx0" brushRef="#br0">0 17 13229,'0'0'9833,"56"0"-8648,-28 0-673,11 0-319,1-2-161,-1-3-32,-3 1-545,-2 0-1056,-9 3-738,-11 1-800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7.756"/>
    </inkml:context>
    <inkml:brush xml:id="br0">
      <inkml:brushProperty name="width" value="0.025" units="cm"/>
      <inkml:brushProperty name="height" value="0.025" units="cm"/>
    </inkml:brush>
  </inkml:definitions>
  <inkml:trace contextRef="#ctx0" brushRef="#br0">0 3 9129,'0'0'11595,"64"30"-10314,-19-30-512,7 0-417,3-4-288,1-3-64,-6 2-1409,-4-3-2723,-10 0-3492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8.089"/>
    </inkml:context>
    <inkml:brush xml:id="br0">
      <inkml:brushProperty name="width" value="0.025" units="cm"/>
      <inkml:brushProperty name="height" value="0.025" units="cm"/>
    </inkml:brush>
  </inkml:definitions>
  <inkml:trace contextRef="#ctx0" brushRef="#br0">1 253 11787,'0'0'12412,"12"-6"-11158,8-5-1147,-1-1 0,-1 0 0,0-1-1,-1-1 1,0-1 0,26-30 0,-34 34-79,0 0 0,-1-1-1,0 0 1,-1 0 0,0-1 0,-1 1 0,-1-2 0,5-13 0,-19 60-10,2-10-20,1 1-1,-4 33 0,7-30 15,1-3-39,0 0 0,3 35 0,-1-58-54,0 0 0,0 0-1,0 0 1,1 0 0,-1 0 0,0 0 0,0-1 0,1 1-1,-1 0 1,0 0 0,1 0 0,-1-1 0,1 1 0,-1 0-1,1 0 1,0-1 0,-1 1 0,1 0 0,0-1 0,-1 1-1,1-1 1,0 1 0,0-1 0,0 1 0,15 1-4189,0-3-2884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8.430"/>
    </inkml:context>
    <inkml:brush xml:id="br0">
      <inkml:brushProperty name="width" value="0.025" units="cm"/>
      <inkml:brushProperty name="height" value="0.025" units="cm"/>
    </inkml:brush>
  </inkml:definitions>
  <inkml:trace contextRef="#ctx0" brushRef="#br0">140 1 17873,'0'0'5445,"-27"47"-4164,22-23-224,5 1-512,0 2-289,0-1-160,0-1-32,5 1-64,0-1 32,1-4 0,3 0-224,-9-7-641,0-2-1024,0-7-1347,-11-5-7109</inkml:trace>
  <inkml:trace contextRef="#ctx0" brushRef="#br0" timeOffset="1">0 162 8648,'0'0'16304,"40"-38"-15728,-6 38-288,3 0-191,-3 0-65,0 0-545,-4 2-1537,1-2-2146,-12 0-3972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8.776"/>
    </inkml:context>
    <inkml:brush xml:id="br0">
      <inkml:brushProperty name="width" value="0.025" units="cm"/>
      <inkml:brushProperty name="height" value="0.025" units="cm"/>
    </inkml:brush>
  </inkml:definitions>
  <inkml:trace contextRef="#ctx0" brushRef="#br0">24 1 11531,'0'0'13383,"-4"10"-12198,-2 15-1030,1 0 0,1 0 0,2 0 0,0 0-1,1 0 1,4 29 0,-3-53-243,0 1-1,1-1 0,-1 0 1,0 0-1,1 1 1,-1-1-1,1 0 1,-1 0-1,1 0 1,0 1-1,-1-1 0,1 0 1,0 0-1,0 0 1,0 0-1,0 0 1,0 0-1,0-1 1,0 1-1,0 0 0,0 0 1,0-1-1,0 1 1,0-1-1,1 1 1,-1-1-1,0 1 1,1-1-1,-1 0 0,0 1 1,0-1-1,1 0 1,-1 0-1,0 0 1,2 0-1,0-1-567,0 1 0,-1-1-1,1 1 1,-1-1 0,1 0 0,-1 0-1,1 0 1,-1 0 0,1 0 0,-1-1-1,0 1 1,0-1 0,0 1 0,0-1-1,0 0 1,3-3 0,10-18-7410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9.106"/>
    </inkml:context>
    <inkml:brush xml:id="br0">
      <inkml:brushProperty name="width" value="0.025" units="cm"/>
      <inkml:brushProperty name="height" value="0.025" units="cm"/>
    </inkml:brush>
  </inkml:definitions>
  <inkml:trace contextRef="#ctx0" brushRef="#br0">311 141 12492,'0'0'7431,"-25"68"-6342,16-34-128,4 4 64,5-3-224,0 2-353,0-7-288,0-4-96,3-5-32,4-6 0,-1-4-384,-1-6-673,-3-5-577,-2-9-4099,0-8 512</inkml:trace>
  <inkml:trace contextRef="#ctx0" brushRef="#br0" timeOffset="1">0 34 12684,'0'0'13741,"72"13"-12780,-26-8-385,1-3-319,-3-2-193,4 0-32,-10 0 0,-2-2-545,-8-4-1120,-8-5-1698,1-4-2403,-8-5-11210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9.780"/>
    </inkml:context>
    <inkml:brush xml:id="br0">
      <inkml:brushProperty name="width" value="0.025" units="cm"/>
      <inkml:brushProperty name="height" value="0.025" units="cm"/>
    </inkml:brush>
  </inkml:definitions>
  <inkml:trace contextRef="#ctx0" brushRef="#br0">0 54 12268,'0'0'7431,"8"-8"-5574,-4 5-1707,0-1 86,0 0-1,0 0 1,0 1-1,1-1 1,0 1 0,0 0-1,0 0 1,0 1-1,0 0 1,0-1 0,0 2-1,1-1 1,-1 1-1,11-2 1,-13 3-163,-1 0-1,1 0 1,0 0-1,0 0 1,0 0 0,0 1-1,0 0 1,0-1 0,-1 1-1,1 0 1,0 0 0,-1 1-1,1-1 1,0 0-1,4 4 1,-7-3-62,1-1-1,0 0 0,0 1 1,0-1-1,-1 1 1,1-1-1,0 1 0,-1-1 1,0 1-1,1-1 1,-1 1-1,0-1 0,0 1 1,0 0-1,0-1 1,0 1-1,0-1 0,0 1 1,0-1-1,-1 1 1,1 0-1,-1-1 0,1 1 1,-1-1-1,0 1 1,1-1-1,-1 0 0,0 1 1,0-1-1,0 0 1,0 0-1,-1 2 0,-5 5 20,0 0-1,0-1 1,-1 1-1,0-2 1,0 1-1,-11 6 1,9-7-20,0 1 0,1 0 0,0 1 0,-12 14 0,20-22-17,1 1 0,-1-1 0,1 1 0,-1-1 0,1 1 0,0-1 0,-1 1 0,1-1 0,0 1 0,-1 0 0,1-1 0,0 1 0,-1 0 0,1-1 0,0 1 0,0 0 0,0-1 0,0 1 0,0 0 0,0-1 0,0 1 0,0 0 0,0-1 0,0 1 0,0 0 0,0 0 0,0-1 0,1 1 0,-1 0 0,0-1 0,1 2 0,1-1-70,-1 0 0,0 0 0,1 0 0,-1 0 0,1 0 0,0-1 1,-1 1-1,1 0 0,-1-1 0,1 1 0,0-1 0,3 1 0,63 0-4530,-57-1 2745,25-3-3482,1-7-1094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0.161"/>
    </inkml:context>
    <inkml:brush xml:id="br0">
      <inkml:brushProperty name="width" value="0.025" units="cm"/>
      <inkml:brushProperty name="height" value="0.025" units="cm"/>
    </inkml:brush>
  </inkml:definitions>
  <inkml:trace contextRef="#ctx0" brushRef="#br0">125 51 2626,'0'0'9364,"1"-9"-6268,1-27 33,-2 36-3043,0 0 1,0 0 0,0 0 0,0 0 0,0 0 0,0-1-1,1 1 1,-1 0 0,0 0 0,0 0 0,0 0 0,0-1-1,0 1 1,0 0 0,0 0 0,0 0 0,0-1-1,0 1 1,0 0 0,-1 0 0,1 0 0,0 0 0,0-1-1,0 1 1,0 0 0,0 0 0,0 0 0,0 0 0,0 0-1,0-1 1,0 1 0,-1 0 0,1 0 0,0 0 0,0 0-1,0 0 1,0 0 0,0 0 0,-1 0 0,1-1 0,0 1-1,0 0 1,0 0 0,0 0 0,-1 0 0,1 0 0,0 0-1,0 0 1,0 0 0,0 0 0,-1 0 0,1 0 0,0 0-1,-11 8 1092,-6 13-863,1 4 135,0 1-1,2 1 0,1 0 1,1 0-1,-12 43 0,24-70-451,0 1 0,0-1-1,0 1 1,0-1 0,1 0-1,-1 0 1,0 1 0,0-1-1,1 0 1,-1 1 0,0-1-1,0 0 1,1 0-1,-1 1 1,0-1 0,1 0-1,-1 0 1,0 0 0,1 0-1,-1 1 1,1-1 0,-1 0-1,0 0 1,1 0 0,-1 0-1,0 0 1,1 0 0,-1 0-1,1 0 1,-1 0 0,0 0-1,1 0 1,-1 0 0,1 0-1,-1-1 1,0 1 0,1 0-1,-1 0 1,0 0 0,1 0-1,-1-1 1,0 1 0,1 0-1,18-7-86,39-21-767,-32 15-315,44-16 0,-62 26 1027,0 1 1,0 0-1,1 0 1,-1 1-1,1 0 1,-1 0-1,1 1 1,-1 0-1,17 3 0,-23-2 185,0-1-1,0 1 0,0 0 0,-1 0 1,1 0-1,0 0 0,0 0 0,-1 0 1,1 0-1,-1 0 0,1 1 0,-1-1 1,1 1-1,-1-1 0,0 1 0,0 0 1,0-1-1,0 1 0,0 0 0,0 0 1,0 0-1,-1 0 0,1-1 0,-1 1 1,1 0-1,-1 0 0,0 0 0,1 0 1,-1 0-1,0 0 0,0 0 0,-1 0 1,1 0-1,0 0 0,-1 0 0,1 0 1,-2 4-1,0 1 145,0 0 1,0 0-1,-1 0 1,0-1-1,0 1 1,0-1-1,-1 1 1,0-1-1,-6 8 1,3-8-35,0-1 0,0 1 0,0-1 0,-1-1 0,-8 5 0,-17 0-1147,32-9 738,0 0-1,-1 0 1,1 0 0,0 0 0,0 0 0,-1-1-1,1 1 1,0 0 0,0-1 0,0 1 0,0-1-1,0 1 1,0-1 0,0 0 0,0 1-1,0-1 1,0 0 0,0 0 0,0 0 0,0 0-1,-1-1 1,-7-14-7450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0.124"/>
    </inkml:context>
    <inkml:brush xml:id="br0">
      <inkml:brushProperty name="width" value="0.025" units="cm"/>
      <inkml:brushProperty name="height" value="0.025" units="cm"/>
    </inkml:brush>
  </inkml:definitions>
  <inkml:trace contextRef="#ctx0" brushRef="#br0">132 42 10282,'0'0'3774,"-10"0"-886,5 0-2649,0 0-1,-1 1 1,1 0-1,0 0 1,0 0-1,0 0 1,0 1-1,0 0 1,0 0-1,1 0 1,-1 1-1,0 0 1,1 0-1,0 0 1,0 0-1,0 0 1,0 1-1,0 0 1,1 0-1,0 0 1,-1 0-1,1 0 1,1 1-1,-1-1 1,1 1-1,0 0 1,-3 9-1,4-11-144,0 0-1,0 0 1,0 0-1,1 0 1,-1 0-1,1 0 1,0 0-1,-1 0 1,2 0-1,-1 0 1,0 0-1,1 0 1,-1 0-1,1-1 1,0 1-1,0 0 1,0 0-1,0 0 1,0-1-1,3 4 1,-2-4-30,1 0 0,-1 0 1,1-1-1,0 1 1,0-1-1,0 1 0,-1-1 1,2 0-1,-1 0 1,0 0-1,0-1 0,0 1 1,0-1-1,0 0 1,0 0-1,1 0 0,-1 0 1,0 0-1,3-1 0,-1 0-45,-1 0-1,0-1 1,0 1-1,0-1 0,-1 1 1,1-1-1,0 0 0,-1 0 1,1-1-1,-1 1 0,0-1 1,1 0-1,-1 0 1,-1 0-1,1 0 0,0 0 1,-1-1-1,0 1 0,1-1 1,-1 0-1,-1 1 0,1-1 1,0 0-1,0-4 1,1 0 6,-1 1 0,0-1 1,0 0-1,-1 1 1,0-1-1,0 0 1,-1 0-1,0 0 1,0 0-1,-1 1 1,0-1-1,-2-9 1,2 15-145,0 0 1,0 0 0,0 0 0,0 1 0,-1-1 0,1 1 0,-1-1 0,1 1-1,-1-1 1,1 1 0,-1 0 0,0-1 0,0 1 0,1 0 0,-1 0 0,0 0 0,-3 0-1,5 1 52,-1-1 0,0 1-1,1 0 1,-1-1-1,0 1 1,0 0-1,1 0 1,-1 0-1,0 0 1,0 0-1,1 0 1,-1 0-1,0 0 1,0 0-1,1 0 1,-1 0-1,0 0 1,1 0-1,-1 1 1,0-1-1,0 0 1,1 1-1,-1-1 1,0 0-1,1 1 1,-1-1 0,1 1-1,-1-1 1,1 1-1,-1-1 1,0 1-1,1 0 1,0-1-1,-1 1 1,1-1-1,-1 1 1,1 0-1,0-1 1,0 1-1,-1 0 1,1 0-1,0-1 1,0 1-1,0 0 1,0 0-1,0-1 1,0 2-1,-1 3-850,2 31-8846,5-27 3625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0.457"/>
    </inkml:context>
    <inkml:brush xml:id="br0">
      <inkml:brushProperty name="width" value="0.025" units="cm"/>
      <inkml:brushProperty name="height" value="0.025" units="cm"/>
    </inkml:brush>
  </inkml:definitions>
  <inkml:trace contextRef="#ctx0" brushRef="#br0">1 24 12204,'50'-16'4836,"-50"9"3332,0 11-7848,0 9-32,0 9 193,0-1 95,-2 4-159,-2 0-225,2-1-160,2-1-32,0-5-544,0-2-1378,2-7-1602,7-8-2273,0-1-3972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0.788"/>
    </inkml:context>
    <inkml:brush xml:id="br0">
      <inkml:brushProperty name="width" value="0.025" units="cm"/>
      <inkml:brushProperty name="height" value="0.025" units="cm"/>
    </inkml:brush>
  </inkml:definitions>
  <inkml:trace contextRef="#ctx0" brushRef="#br0">91 58 15471,'0'0'6747,"0"-8"-5823,0-25-604,0 32-309,0 1-1,0-1 1,0 0-1,0 0 1,0 1-1,0-1 1,-1 0-1,1 1 1,0-1-1,0 0 1,-1 1-1,1-1 1,-1 1 0,1-1-1,0 1 1,-1-1-1,1 1 1,-1-1-1,1 1 1,-1-1-1,1 1 1,-1-1-1,1 1 1,-1 0-1,0-1 1,1 1-1,-1 0 1,0-1-1,1 1 1,-1 0-1,0 0 1,1 0 0,-1 0-1,0 0 1,1 0-1,-1 0 1,0 0-1,1 0 1,-1 0-1,0 0 1,0 0-1,1 0 1,-1 0-1,-1 1 1,-24 12 460,22-10-301,1 1 0,-1 0 1,1 0-1,-1 0 0,1 0 0,1 1 0,-1 0 0,1-1 1,-1 1-1,1 0 0,0 0 0,1 0 0,-1 0 0,1 0 1,-1 11-1,3-15-156,0 1 1,-1-1-1,1 0 0,0 0 1,0 1-1,0-1 1,0 0-1,0 0 1,0 0-1,0 0 1,0 0-1,0-1 0,1 1 1,-1 0-1,0 0 1,1-1-1,-1 1 1,0-1-1,1 1 1,-1-1-1,1 0 0,-1 1 1,0-1-1,1 0 1,-1 0-1,1 0 1,-1 0-1,1 0 1,1-1-1,48-1 129,-46 0-132,0 1 0,0-1-1,1 0 1,-1-1 0,-1 1-1,1-1 1,0 0 0,-1 0-1,8-7 1,-9 8-8,-1 0-1,1-1 1,-1 1-1,0-1 1,1 1-1,-1-1 1,-1 0-1,1 0 1,0 0-1,-1 0 1,1 0-1,-1-1 1,0 1-1,0 0 1,0-1-1,0-3 1,-1 6-83,-4 26-209,0-6 403,1 1 0,2 0 0,0 0 0,1 1 0,3 28 0,4-29-42,-1 5 222,-6-24-256,0 0 0,0 0 0,-1-1 0,1 1 0,-1 0 0,1 0 0,-1 0 0,1 0 0,-1-1 0,1 1 0,-1 0 0,0-1 0,1 1 0,-1 0 0,0-1 0,0 1 0,0-1 0,1 1 0,-1-1 0,0 0 0,0 1 0,0-1 0,0 0 0,0 1 0,0-1 0,0 0 0,0 0 0,-1 0 0,-20 3 658,-1-1 0,-42-2 0,33 0-644,16-4-1039,21-6-1844,25-9-4849,-27 17 6153,17-12-7458</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1.132"/>
    </inkml:context>
    <inkml:brush xml:id="br0">
      <inkml:brushProperty name="width" value="0.025" units="cm"/>
      <inkml:brushProperty name="height" value="0.025" units="cm"/>
    </inkml:brush>
  </inkml:definitions>
  <inkml:trace contextRef="#ctx0" brushRef="#br0">0 18 14958,'0'0'12972,"79"-4"-12908,-44 2-31,5-2-33,-5 1 0,-4 2-513,-3 0-1281,-13 1-1697,-5-2-1794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1.492"/>
    </inkml:context>
    <inkml:brush xml:id="br0">
      <inkml:brushProperty name="width" value="0.025" units="cm"/>
      <inkml:brushProperty name="height" value="0.025" units="cm"/>
    </inkml:brush>
  </inkml:definitions>
  <inkml:trace contextRef="#ctx0" brushRef="#br0">0 0 14446,'0'0'11402,"67"31"-11209,-32-31-129,4 0-64,1 0-353,-6 0-2209,0-1-2883,-2-7-7367</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3.281"/>
    </inkml:context>
    <inkml:brush xml:id="br0">
      <inkml:brushProperty name="width" value="0.025" units="cm"/>
      <inkml:brushProperty name="height" value="0.025" units="cm"/>
    </inkml:brush>
  </inkml:definitions>
  <inkml:trace contextRef="#ctx0" brushRef="#br0">1 290 4965,'0'0'14766,"7"0"-13400,-3 1-1244,-1-1-1,0 0 0,1 0 0,-1 0 0,0 0 1,1 0-1,-1-1 0,0 0 0,0 1 1,0-1-1,1 0 0,-1-1 0,0 1 0,0-1 1,0 1-1,-1-1 0,1 0 0,0 0 1,-1 0-1,1 0 0,-1 0 0,0-1 1,3-3-1,37-38 681,-18 21-741,-1-2 0,-1-1 1,-1 0-1,-2-1 0,18-32 0,-29 33-2,-7 23-30,-1 13-32,0-3-7,-3 46 70,-1-7 216,3 0 0,2-1 0,7 58-1,3-83-1962,3-17-7639,-6-6 1324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3.624"/>
    </inkml:context>
    <inkml:brush xml:id="br0">
      <inkml:brushProperty name="width" value="0.025" units="cm"/>
      <inkml:brushProperty name="height" value="0.025" units="cm"/>
    </inkml:brush>
  </inkml:definitions>
  <inkml:trace contextRef="#ctx0" brushRef="#br0">4 1 10794,'0'0'13506,"-3"7"-12956,18 166 758,-2-102-615,4-37-1433,-17-33 488,1 0 0,0 0 1,0 0-1,0 0 0,0 0 0,0 0 1,0 0-1,0 0 0,1 0 0,-1-1 1,0 1-1,0 0 0,1-1 0,-1 1 1,0-1-1,1 0 0,-1 1 0,0-1 1,3 0-1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3.969"/>
    </inkml:context>
    <inkml:brush xml:id="br0">
      <inkml:brushProperty name="width" value="0.025" units="cm"/>
      <inkml:brushProperty name="height" value="0.025" units="cm"/>
    </inkml:brush>
  </inkml:definitions>
  <inkml:trace contextRef="#ctx0" brushRef="#br0">0 37 10025,'0'0'14927,"58"-13"-14831,-35 12-64,4-2-64,-6-1-673,0 1-1089,-3-3-1249,-2-1-2850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5.811"/>
    </inkml:context>
    <inkml:brush xml:id="br0">
      <inkml:brushProperty name="width" value="0.025" units="cm"/>
      <inkml:brushProperty name="height" value="0.025" units="cm"/>
    </inkml:brush>
  </inkml:definitions>
  <inkml:trace contextRef="#ctx0" brushRef="#br0">1 290 10186,'0'-1'5722,"6"-13"-4296,7-2-665,1 0 0,1 1 1,26-20-1,19-20-699,-53 47 40,44-52-134,-47 55 222,-1 1-1,0-1 1,-1 0-1,1 0 0,-1 0 1,0 0-1,0 0 1,0 0-1,-1-1 0,0 1 1,1-9-1,-4 14-128,1 0 0,-1 1 0,1-1 0,-1 1 1,1-1-1,-1 1 0,1 0 0,-1-1 0,1 1 0,0 0 0,-1 0 0,1 0 0,0 0 0,0 0 0,-2 2 0,-1 4 22,-1 1-1,2 0 0,-1 0 1,1 0-1,0 0 1,1 0-1,0 1 1,0-1-1,0 14 1,1 83 1050,2-58-870,3-15 118,3-18-2219,4-8-5764,-6-6 608</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6.175"/>
    </inkml:context>
    <inkml:brush xml:id="br0">
      <inkml:brushProperty name="width" value="0.025" units="cm"/>
      <inkml:brushProperty name="height" value="0.025" units="cm"/>
    </inkml:brush>
  </inkml:definitions>
  <inkml:trace contextRef="#ctx0" brushRef="#br0">33 1 13933,'0'0'8841,"-32"47"-7752,32-28-417,0 2-480,0 2-31,0-1-97,0-3-32,0 1 0,3-6-289,-1-2-1472,3-7-1634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0.508"/>
    </inkml:context>
    <inkml:brush xml:id="br0">
      <inkml:brushProperty name="width" value="0.025" units="cm"/>
      <inkml:brushProperty name="height" value="0.025" units="cm"/>
    </inkml:brush>
  </inkml:definitions>
  <inkml:trace contextRef="#ctx0" brushRef="#br0">10 61 14189,'-1'-10'2253,"-1"3"-2551,-5-31 4397,9 33-1714,7 26-1642,107 320 2689,-39-107-2374,-74-224-1044,22 55 67,-23-60-81,1-1 0,-1 1 0,1-1 0,-1 0 0,1 0 1,0 0-1,1 0 0,-1 0 0,1-1 0,6 6 0,-9-8-58,-1-1-1,1 0 1,0 1 0,-1-1-1,1 1 1,0-1 0,0 0-1,-1 1 1,1-1 0,0 0 0,0 0-1,0 0 1,-1 0 0,1 1-1,0-1 1,0 0 0,0-1-1,-1 1 1,1 0 0,0 0-1,0 0 1,0 0 0,-1-1-1,1 1 1,0 0 0,0 0-1,-1-1 1,1 1 0,0-1-1,-1 1 1,1-1 0,0 1-1,-1-1 1,1 1 0,-1-1-1,1 0 1,-1 1 0,1-1-1,-1 0 1,1 1 0,-1-1-1,0 0 1,1 0 0,-1 1-1,0-1 1,0 0 0,1 0-1,-1 1 1,0-1 0,0 0-1,0-1 1,3-50-4645,-3 43 3828,0-35-3753,0-5-577</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7.423"/>
    </inkml:context>
    <inkml:brush xml:id="br0">
      <inkml:brushProperty name="width" value="0.025" units="cm"/>
      <inkml:brushProperty name="height" value="0.025" units="cm"/>
    </inkml:brush>
  </inkml:definitions>
  <inkml:trace contextRef="#ctx0" brushRef="#br0">58 8 3844,'7'-8'10330,"-3"9"-5186,-4 15-2624,0-2-2214,-2 0 189,1-1 0,-2 1 1,0-1-1,0 0 1,-1 0-1,-1 0 0,-11 21 1,-14 46 1504,30-78-1960,-1-1 1,1 1-1,0 0 1,-1-1-1,1 1 1,0 0-1,0-1 1,0 1-1,0 0 1,0 0-1,1-1 1,-1 1-1,0 0 1,1-1-1,0 1 1,-1-1-1,1 1 1,0-1-1,-1 1 1,1-1-1,0 1 1,0-1 0,0 0-1,1 1 1,0 0-1,1 0-3,1 0 1,-1 0-1,0 0 0,1 0 1,-1-1-1,1 0 0,-1 0 1,1 0-1,0 0 0,-1 0 1,6 0-1,0 0-34,0-1 0,1 0 0,-1-1 0,0 1 0,1-2 0,-1 1 1,0-1-1,0-1 0,12-4 0,-16 4-312,0 0 0,0 0 0,0 0 0,-1-1 0,0 0 0,0 1 0,0-1 0,0-1 0,0 1 1,-1-1-1,0 1 0,0-1 0,0 0 0,-1 0 0,1 0 0,-1 0 0,2-9 0,5-39-8102,-7-2-5233,-2 54 13776,0 1 0,0-1 0,0 1 0,1 0 0,-1-1 0,0 1 0,0-1 0,0 1 0,0-1 0,0 1-1,0 0 1,0-1 0,0 1 0,0-1 0,0 1 0,0-1 0,-1 1 0,1 0 0,0-1 0,0 1 0,0-1 0,0 1 0,-1 0 0,1-1 0,0 1-1,0 0 1,-1-1 0,1 1 0,0 0 0,-1 0 0,1-1 0,0 1 0,-1 0 0,1 0 0,0-1 0,-1 1 0,1 0 0,-1 0 0,1 0-1,0 0 1,-1-1 0,1 1 0,-1 0 0,1 0 0,0 0 0,-1 0 0,1 0 0,-1 0 0,1 0 0,-1 0 0,1 0 0,0 1 0,-1-1 0,1 0-1,-1 0 1,1 0 0,0 0 0,-1 1 0,1-1 0,-1 0 0,1 0 0,0 1 0,-1-1 0,1 0 0,0 0 0,0 1 0,-1 0 0,-19 23 5171,12-4-3089,1 0-1,-8 39 0,11-35-1175,1 1 0,0 30-1,3-53-1064,0-1 0,0 1 0,0-1 0,1 1 0,-1-1 0,1 1 0,-1-1-1,1 1 1,-1-1 0,1 0 0,0 1 0,-1-1 0,1 0 0,0 0 0,0 1 0,0-1 0,0 0-1,0 0 1,0 0 0,0 0 0,1 0 0,-1 0 0,0-1 0,0 1 0,1 0 0,2 0-1,26 5-5945,-13-6-465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7.797"/>
    </inkml:context>
    <inkml:brush xml:id="br0">
      <inkml:brushProperty name="width" value="0.025" units="cm"/>
      <inkml:brushProperty name="height" value="0.025" units="cm"/>
    </inkml:brush>
  </inkml:definitions>
  <inkml:trace contextRef="#ctx0" brushRef="#br0">138 1 13132,'0'0'1468,"-8"2"-272,2 0-957,0 0 0,0 0 0,1 1 0,-1 0-1,1 0 1,0 0 0,0 1 0,0-1 0,0 1 0,1 0-1,-1 1 1,1-1 0,0 1 0,0 0 0,1 0-1,0 0 1,-1 1 0,-2 8 0,-2 2 139,2 1-1,0-1 1,-7 33-1,11-42-216,1-1-1,0 1 0,0 0 0,1-1 0,-1 1 0,2 0 1,-1-1-1,1 1 0,0-1 0,0 1 0,1-1 0,0 1 1,3 7-1,-3-12-89,0 1 1,0 0-1,0-1 1,1 1-1,-1-1 0,1 0 1,0 0-1,-1 0 1,1 0-1,0-1 1,0 1-1,0-1 0,1 1 1,-1-1-1,0 0 1,0 0-1,1-1 1,-1 1-1,0-1 0,1 0 1,-1 1-1,1-1 1,-1-1-1,0 1 1,1 0-1,3-2 1,-4 2-22,0-1 1,-1 1-1,1-1 1,0 0-1,0 0 1,-1 0 0,1 0-1,0 0 1,-1-1-1,1 1 1,-1-1-1,0 1 1,1-1 0,-1 0-1,0 0 1,0 0-1,0 0 1,0-1 0,-1 1-1,1 0 1,-1-1-1,1 1 1,-1-1-1,0 1 1,0-1 0,0 0-1,0 0 1,0 1-1,-1-1 1,1-4-1,-1 5-18,-1 0 0,0 0 0,1 1 1,-1-1-1,0 0 0,0 0 0,-1 1 0,1-1 0,0 0 0,0 1 0,-1-1 0,1 1 0,-1 0 0,1-1 0,-1 1 0,0 0 0,1 0 0,-1 0 0,0 0 0,0 0 0,0 1 0,0-1 0,1 0 0,-1 1 0,0-1 0,0 1 0,0 0 0,0 0 0,0 0 0,-3 0 0,-64-1-261,68 1 167,1-1 0,-1 1 1,1 0-1,0 0 0,-1 0 1,1 0-1,-1 0 0,1 1 0,0-1 1,-1 0-1,1 0 0,-1 0 0,1 0 1,0 0-1,-1 0 0,1 1 1,0-1-1,-1 0 0,1 0 0,0 0 1,-1 1-1,1-1 0,0 0 1,0 1-1,-1-1 0,1 0 0,0 1 1,0-1-1,-1 0 0,1 1 1,0-1-1,0 0 0,0 1 0,0-1 1,0 0-1,-1 1 0,1-1 1,0 1-1,0-1 0,0 0 0,0 1 1,0-1-1,0 1 0,1 0-157,-1-1-1,0 1 1,1 0-1,-1-1 0,1 1 1,-1-1-1,0 1 1,1-1-1,-1 1 0,1-1 1,0 1-1,-1-1 1,1 1-1,-1-1 1,1 0-1,0 1 0,-1-1 1,1 0-1,0 0 1,-1 1-1,1-1 0,0 0 1,-1 0-1,2 0 1,17 1-4986,4-1-2589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8.139"/>
    </inkml:context>
    <inkml:brush xml:id="br0">
      <inkml:brushProperty name="width" value="0.025" units="cm"/>
      <inkml:brushProperty name="height" value="0.025" units="cm"/>
    </inkml:brush>
  </inkml:definitions>
  <inkml:trace contextRef="#ctx0" brushRef="#br0">217 1 13357,'0'0'8562,"-7"8"-7216,-24 31-114,-141 193 3702,167-219-3958,3 0-3563,4-6-1972,4-17-381,0-8-724,3-6-2381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8.468"/>
    </inkml:context>
    <inkml:brush xml:id="br0">
      <inkml:brushProperty name="width" value="0.025" units="cm"/>
      <inkml:brushProperty name="height" value="0.025" units="cm"/>
    </inkml:brush>
  </inkml:definitions>
  <inkml:trace contextRef="#ctx0" brushRef="#br0">145 9 8488,'0'0'3764,"-10"-2"-2067,1 0-1214,1 0 1,-1 1-1,1 0 0,-1 0 0,0 1 0,-12 1 0,18 0-295,0-1-1,1 1 1,-1 0-1,0 0 1,0 0-1,1 0 1,-1 0-1,0 1 1,1-1-1,0 1 1,-1 0-1,1 0 1,0 0-1,0 0 1,0 0-1,0 0 1,0 0-1,0 1 1,1-1-1,-1 1 1,1-1-1,-1 1 1,1 0-1,0-1 1,0 1-1,1 0 1,-2 4-1,1-3-73,0 0-1,0 0 1,0 0-1,1 0 0,0 0 1,-1 0-1,1 0 1,1 0-1,-1 0 1,1 0-1,-1 0 0,1 0 1,0 0-1,1 0 1,-1 0-1,1-1 1,-1 1-1,1 0 0,0-1 1,1 1-1,-1-1 1,0 0-1,1 0 1,0 0-1,0 0 0,0 0 1,0-1-1,0 1 1,1-1-1,-1 0 1,7 3-1,0 0-77,0-2 1,0 1-1,1-1 1,0-1-1,-1 0 1,1-1-1,0 0 1,0 0-1,0-1 0,19-3 1,-25 2-24,0 0-1,0 0 1,-1-1 0,1 0-1,0 0 1,-1 0 0,1 0-1,-1-1 1,0 0 0,0 0 0,0 0-1,0 0 1,0-1 0,-1 1-1,6-8 1,-7 8-9,1 0 0,-1 0 0,0-1 0,0 1 0,0 0 0,-1-1 0,1 0 0,-1 1 1,0-1-1,0 0 0,0 0 0,-1 1 0,1-1 0,-1 0 0,0 0 0,0 0 0,0 0 0,0 0 0,-1 0 0,-1-5 0,0 6-12,1 0 0,-1 1 0,0-1 0,0 1 1,0 0-1,0-1 0,0 1 0,0 0 0,-1 0 0,1 1 0,-1-1 0,1 0 0,-1 1 0,0-1 0,0 1 1,0 0-1,0 0 0,0 0 0,0 1 0,0-1 0,0 1 0,0-1 0,0 1 0,0 0 0,0 0 0,-3 1 0,0-1-24,1 0 0,-1 0-1,0 1 1,1 0-1,-1 0 1,1 0 0,-1 1-1,1 0 1,0 0-1,-1 0 1,1 1 0,0-1-1,-6 6 1,7-4-195,1-1 1,1 1-1,-1 0 1,1-1-1,-1 1 1,1 0-1,0 1 1,0-1-1,1 0 1,-1 1-1,1-1 1,0 0-1,0 1 0,1 0 1,-1-1-1,1 1 1,0-1-1,1 6 1,-1-7-492,0 1 0,1-1 1,0 1-1,0-1 0,0 1 0,0-1 1,0 0-1,1 1 0,0-1 0,-1 0 1,1 0-1,0 0 0,0-1 0,5 6 1,13 8-8652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8.813"/>
    </inkml:context>
    <inkml:brush xml:id="br0">
      <inkml:brushProperty name="width" value="0.025" units="cm"/>
      <inkml:brushProperty name="height" value="0.025" units="cm"/>
    </inkml:brush>
  </inkml:definitions>
  <inkml:trace contextRef="#ctx0" brushRef="#br0">146 1 12940,'0'0'4922,"-7"5"-3496,1-1-1173,-15 10 1180,1 1-1,-19 19 1,34-30-1205,0 1-1,1 0 0,-1 0 1,1 1-1,0-1 1,0 1-1,1 0 0,-1 0 1,1 1-1,1-1 1,-1 1-1,1-1 0,-2 13 1,3-18-210,1 1 0,0 0 0,0-1 0,0 1 0,1-1 0,-1 1 0,0-1 0,0 1 0,1-1 0,-1 1-1,1-1 1,0 0 0,-1 1 0,1-1 0,0 0 0,0 1 0,-1-1 0,1 0 0,0 0 0,0 0 0,1 0 0,1 2 0,0-1 4,0 0 0,0-1 0,0 1 0,1-1 0,-1 1-1,1-1 1,-1 0 0,1-1 0,5 2 0,1-1 7,0-1-1,0 0 1,0 0 0,1-1-1,-1 0 1,12-4 0,-16 4-24,-1-1 1,1 0-1,-1 0 1,1-1-1,-1 1 1,0-1 0,0 0-1,0 0 1,-1-1-1,1 1 1,-1-1-1,0 0 1,0-1-1,0 1 1,0-1 0,-1 1-1,0-1 1,0 0-1,0 0 1,0 0-1,-1-1 1,0 1-1,0-1 1,1-7-1,-2 11-8,-1 1 0,0-1-1,0 1 1,0-1 0,0 1-1,0-1 1,0 1-1,-1-1 1,1 1 0,0-1-1,-1 1 1,1-1-1,-1 1 1,0 0 0,1-1-1,-1 1 1,0 0-1,0-1 1,0 1 0,0 0-1,0 0 1,0 0 0,0 0-1,-2-1 1,0 0 20,0 0 1,0 1-1,0-1 1,0 1-1,-1 0 0,1 0 1,0 0-1,-1 0 1,1 1-1,-6-1 1,3 0-280,1 1 0,0 0 0,-1 0 0,1 1 0,-1 0 0,1-1 0,0 2 0,-1-1 0,1 1 0,0-1 0,0 2 0,0-1 0,0 0 0,-5 5 0,-6 10-4510,6-1-3097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1.630"/>
    </inkml:context>
    <inkml:brush xml:id="br0">
      <inkml:brushProperty name="width" value="0.025" units="cm"/>
      <inkml:brushProperty name="height" value="0.025" units="cm"/>
    </inkml:brush>
  </inkml:definitions>
  <inkml:trace contextRef="#ctx0" brushRef="#br0">1 27 8648,'0'0'8136,"46"2"-6535,-17-5-383,3-4-546,4 3-512,3 0-96,4-1-32,-4 2-224,-5 2-416,-11 0-545,-5 1-737,-11 0-833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2.009"/>
    </inkml:context>
    <inkml:brush xml:id="br0">
      <inkml:brushProperty name="width" value="0.025" units="cm"/>
      <inkml:brushProperty name="height" value="0.025" units="cm"/>
    </inkml:brush>
  </inkml:definitions>
  <inkml:trace contextRef="#ctx0" brushRef="#br0">0 21 11627,'0'0'5830,"58"1"-4485,-25-1-512,7-1-577,3-2-192,-1 0-481,-2 0-1344,-6-2-3236,-4-2-2306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2.338"/>
    </inkml:context>
    <inkml:brush xml:id="br0">
      <inkml:brushProperty name="width" value="0.025" units="cm"/>
      <inkml:brushProperty name="height" value="0.025" units="cm"/>
    </inkml:brush>
  </inkml:definitions>
  <inkml:trace contextRef="#ctx0" brushRef="#br0">144 9 8872,'0'0'6946,"8"-3"-5302,-4 2-1555,1-1 1,-1 1 0,1 0-1,0 1 1,-1-1 0,1 1-1,0 0 1,-1 0-1,1 1 1,0-1 0,-1 1-1,1 0 1,-1 0 0,1 0-1,-1 1 1,1 0-1,-1 0 1,0 0 0,0 0-1,0 1 1,0-1 0,0 1-1,-1 0 1,1 0-1,-1 0 1,0 1 0,0-1-1,0 1 1,0 0-1,-1 0 1,1 0 0,2 6-1,-4-6-46,0 1-1,0-1 1,-1 1-1,1-1 0,-1 1 1,0-1-1,0 1 0,-1-1 1,1 0-1,-1 1 1,0-1-1,0 1 0,0-1 1,-1 0-1,0 0 1,0 0-1,0 0 0,0 0 1,0 0-1,-1 0 1,-4 5-1,-8 7 230,0-1 1,0 0-1,-25 17 1,12-10-219,-53 51-42,29-25-4855,36-30-1740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4.208"/>
    </inkml:context>
    <inkml:brush xml:id="br0">
      <inkml:brushProperty name="width" value="0.025" units="cm"/>
      <inkml:brushProperty name="height" value="0.025" units="cm"/>
    </inkml:brush>
  </inkml:definitions>
  <inkml:trace contextRef="#ctx0" brushRef="#br0">19 1 11435,'1'10'9890,"-8"31"-8105,3-16-755,-4 147 1450,8-98-4030,0-13-3069,0-54 87</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4.554"/>
    </inkml:context>
    <inkml:brush xml:id="br0">
      <inkml:brushProperty name="width" value="0.025" units="cm"/>
      <inkml:brushProperty name="height" value="0.025" units="cm"/>
    </inkml:brush>
  </inkml:definitions>
  <inkml:trace contextRef="#ctx0" brushRef="#br0">0 20 13421,'0'0'10570,"59"15"-9834,-27-12-287,4 0-97,9-2-224,-6-1-96,0 0-160,-5 0-769,-5 0-576,-8-6-449,-8-2-736,-8-4-1346,-5-3-1666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0.934"/>
    </inkml:context>
    <inkml:brush xml:id="br0">
      <inkml:brushProperty name="width" value="0.025" units="cm"/>
      <inkml:brushProperty name="height" value="0.025" units="cm"/>
    </inkml:brush>
  </inkml:definitions>
  <inkml:trace contextRef="#ctx0" brushRef="#br0">14 192 2114,'0'0'19843,"8"-1"-18978,6 1-524,-7 1-162,0-1 1,0 0 0,0-1 0,0 0-1,-1 0 1,10-3 0,-13 3-160,-1 0 0,1 0 1,-1 0-1,0-1 0,0 1 1,0-1-1,0 1 0,0-1 1,0 0-1,0 0 1,0 0-1,-1 0 0,1 0 1,-1 0-1,1 0 0,-1-1 1,0 1-1,0-1 0,0 1 1,0 0-1,-1-1 0,1 0 1,0-2-1,0 1 4,-1 0 0,1 1 0,-1-1 0,0 0 0,0 0 0,0 0 0,0 0 0,-1 0 0,0 1 0,1-1 0,-1 0 0,-1 1 0,1-1 0,-1 0 0,1 1 0,-5-7 0,4 8-9,1 0-1,-1 0 1,0 0-1,0 0 0,-1 1 1,1-1-1,0 1 1,0-1-1,-1 1 0,1 0 1,-1 0-1,1 0 1,-1 0-1,0 0 0,1 1 1,-1-1-1,0 1 1,1 0-1,-1 0 1,0 0-1,1 0 0,-1 0 1,0 0-1,-5 2 1,5-1-21,1 0 1,-1 0 0,0 1 0,0-1-1,1 1 1,-1 0 0,0 0 0,1 0-1,0 0 1,-1 0 0,1 0 0,0 1 0,0-1-1,1 1 1,-1 0 0,0-1 0,1 1-1,-1 0 1,1 0 0,0 0 0,0 0-1,0 0 1,1 0 0,-1 0 0,1 0-1,-1 4 1,-1 9-34,1 1-1,1-1 1,2 26 0,-2-35 38,1-1 1,0 1 0,1-1-1,0 0 1,0 0-1,0 0 1,1 0 0,0 0-1,0 0 1,0-1-1,1 1 1,-1-1 0,1 0-1,1 0 1,-1-1 0,1 1-1,7 5 1,-9-8 8,0 0-1,1 0 1,-1 0 0,1 0 0,-1-1 0,1 1-1,-1-1 1,1 0 0,0 0 0,0-1 0,0 1-1,-1-1 1,1 0 0,0 0 0,0 0 0,0 0-1,0-1 1,-1 1 0,1-1 0,0 0 0,-1 0-1,1 0 1,0-1 0,-1 1 0,1-1 0,-1 0-1,0 0 1,0 0 0,0-1 0,4-3 0,2-3 69,-1 0 0,0-1 0,0-1 0,-1 1 1,-1-1-1,1 0 0,-2-1 0,0 1 1,0-1-1,-1 0 0,0-1 0,2-18 0,-1 4 202,-1 0 0,-1 0 0,-2-31 0,2 88-278,2-1-1,1 1 1,1-1 0,1 0 0,2-1-1,13 28 1,-22-54-9,0 1 0,0-1 0,0 1-1,0-1 1,0 0 0,1 1 0,-1-1-1,1 0 1,0 0 0,-1 0 0,1 0-1,0 0 1,0-1 0,0 1 0,1 0-1,-1-1 1,0 0 0,1 1 0,4 1-1,-6-3-26,0 0-1,-1 0 0,1 0 0,0 0 0,0 0 0,0 0 0,0-1 0,0 1 1,0 0-1,-1 0 0,1-1 0,0 1 0,0-1 0,0 1 0,-1 0 0,1-1 1,0 0-1,0 1 0,-1-1 0,1 1 0,1-2 0,-1-1-113,1 1 0,-1-1 0,1 1 0,-1-1 0,0 0 0,0 0 0,0 1-1,0-1 1,0-5 0,1-5-1515,0 0 0,-1 0 0,-2-21-1,-3-11-5216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4.900"/>
    </inkml:context>
    <inkml:brush xml:id="br0">
      <inkml:brushProperty name="width" value="0.025" units="cm"/>
      <inkml:brushProperty name="height" value="0.025" units="cm"/>
    </inkml:brush>
  </inkml:definitions>
  <inkml:trace contextRef="#ctx0" brushRef="#br0">0 49 12556,'0'0'12011,"74"-41"-11594,-39 36-257,8 3-128,-2 2-32,4 0-1089,-4 0-1506,-7 0-2369,-2 3-3813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5.277"/>
    </inkml:context>
    <inkml:brush xml:id="br0">
      <inkml:brushProperty name="width" value="0.025" units="cm"/>
      <inkml:brushProperty name="height" value="0.025" units="cm"/>
    </inkml:brush>
  </inkml:definitions>
  <inkml:trace contextRef="#ctx0" brushRef="#br0">1 1 13229,'0'0'9064,"3"12"-8226,3 30-42,3 84-1,-1-80-546,0-4-4384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5.622"/>
    </inkml:context>
    <inkml:brush xml:id="br0">
      <inkml:brushProperty name="width" value="0.025" units="cm"/>
      <inkml:brushProperty name="height" value="0.025" units="cm"/>
    </inkml:brush>
  </inkml:definitions>
  <inkml:trace contextRef="#ctx0" brushRef="#br0">0 15 11211,'0'0'11114,"59"-14"-9993,-26 14-416,-3 0-257,4 0-224,-4 2-191,1 2-1,-10 1-1025,-3-1-1025,-11 0-961,-2 1-2114</inkml:trace>
  <inkml:trace contextRef="#ctx0" brushRef="#br0" timeOffset="1">15 144 12780,'0'0'10250,"50"7"-9161,-18-7-801,2 0-224,0 0-96,0 0-1345,-6 0-1954,-1 0-3588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5.996"/>
    </inkml:context>
    <inkml:brush xml:id="br0">
      <inkml:brushProperty name="width" value="0.025" units="cm"/>
      <inkml:brushProperty name="height" value="0.025" units="cm"/>
    </inkml:brush>
  </inkml:definitions>
  <inkml:trace contextRef="#ctx0" brushRef="#br0">21 1 9097,'0'0'10719,"9"1"-9822,31 5-251,-39-6-618,0 1 1,1 0 0,-1-1-1,0 1 1,0 0-1,0-1 1,0 1 0,0 0-1,0 0 1,0 0-1,0 0 1,0 0 0,0 0-1,0 1 1,0-1-1,-1 0 1,1 0 0,0 0-1,-1 1 1,1-1-1,-1 0 1,0 1 0,1-1-1,-1 1 1,0-1-1,0 0 1,0 1 0,0-1-1,0 1 1,0-1-1,0 0 1,0 1 0,-1 1-1,0 1 70,0 0 1,0 0-1,0 1 1,-1-1-1,1 0 0,-1-1 1,0 1-1,-4 6 1,-19 14 865,21-21-856,0 0 0,1 0 0,-1 1 0,1-1 0,-1 1 0,1 0-1,0 0 1,0 0 0,1 0 0,-1 0 0,1 0 0,0 1 0,0-1-1,0 1 1,-1 7 0,5-10-229,0-1 0,0 0-1,0 0 1,1-1 0,-1 1-1,0 0 1,1-1 0,-1 1-1,0-1 1,1 0 0,-1 0-1,1 0 1,-1 0 0,0 0 0,5-1-1,-1 0-702,20 0-2934,-3-6-3006</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6.358"/>
    </inkml:context>
    <inkml:brush xml:id="br0">
      <inkml:brushProperty name="width" value="0.025" units="cm"/>
      <inkml:brushProperty name="height" value="0.025" units="cm"/>
    </inkml:brush>
  </inkml:definitions>
  <inkml:trace contextRef="#ctx0" brushRef="#br0">74 12 13805,'0'0'6043,"-8"1"-3972,5 0-1930,0-1 0,0 1 0,0-1 0,0 1 0,0 0 0,0 0 0,0 1 0,0-1 0,1 0 0,-1 1 0,0 0 0,1-1 0,-1 1 0,1 0 0,-4 5 0,3-3-50,1-1 0,0 1 0,0 0 0,1 0 0,-1 0-1,1 0 1,0 0 0,0 1 0,0-1 0,0 0 0,1 1 0,0-1 0,0 6 0,-1-7-76,1-1 0,0 0 1,0 1-1,0-1 0,1 0 0,-1 1 0,0-1 1,1 0-1,0 1 0,-1-1 0,1 0 0,0 0 1,0 1-1,0-1 0,1 0 0,-1 0 0,0 0 1,1-1-1,-1 1 0,1 0 0,0 0 0,-1-1 1,1 1-1,0-1 0,0 1 0,0-1 0,0 0 1,0 0-1,0 0 0,1 0 0,-1 0 0,0-1 1,1 1-1,-1-1 0,0 1 0,1-1 1,-1 0-1,0 0 0,5 0 0,-3-1-1,-1 1 0,0-1 0,0 0 0,0 0 0,0 0 0,0 0 0,0 0 0,0-1 0,0 1 0,-1-1 0,1 0 0,-1 0 0,1 0 0,-1 0 0,1 0 0,-1-1 0,0 1 0,0-1-1,0 1 1,-1-1 0,1 0 0,-1 0 0,1 1 0,-1-1 0,0 0 0,0-1 0,0 1 0,0 0 0,-1 0 0,1-4 0,-1 6-20,1-7 36,0 0 0,-1 0-1,0 0 1,-1 0 0,-2-15 0,3 22-58,-1-1 0,1 1 0,-1-1 0,0 0 1,0 1-1,0-1 0,1 1 0,-2-1 0,1 1 0,0 0 0,0-1 0,0 1 0,0 0 1,-1 0-1,1 0 0,-1 0 0,1 0 0,-1 0 0,1 0 0,-1 1 0,1-1 0,-1 0 1,0 1-1,1-1 0,-1 1 0,0 0 0,1 0 0,-1-1 0,0 1 0,0 0 0,1 0 1,-3 1-1,3-1-88,0 0 1,0 0-1,0 0 1,0 1-1,0-1 1,0 0-1,0 1 0,0-1 1,0 1-1,0-1 1,0 1-1,0-1 1,0 1-1,1-1 1,-1 1-1,0 0 1,0 0-1,1-1 1,-1 1-1,0 0 1,1 0-1,-1 0 1,1 0-1,-1 0 1,1 0-1,-1 0 1,1 0-1,0 0 0,-1 1 1,-2 33-6337,3-31 4988,0 9-3479</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6.703"/>
    </inkml:context>
    <inkml:brush xml:id="br0">
      <inkml:brushProperty name="width" value="0.025" units="cm"/>
      <inkml:brushProperty name="height" value="0.025" units="cm"/>
    </inkml:brush>
  </inkml:definitions>
  <inkml:trace contextRef="#ctx0" brushRef="#br0">25 1 16944,'0'0'9545,"-19"63"-9032,15-40-353,2 1-128,2-1 0,0-2-64,0-3-705,0-3-448,2-6-513,3-5-960,6-8-9962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7.058"/>
    </inkml:context>
    <inkml:brush xml:id="br0">
      <inkml:brushProperty name="width" value="0.025" units="cm"/>
      <inkml:brushProperty name="height" value="0.025" units="cm"/>
    </inkml:brush>
  </inkml:definitions>
  <inkml:trace contextRef="#ctx0" brushRef="#br0">97 35 14958,'0'0'8040,"-6"9"-7191,-20 27-476,25-34-351,0-1-1,0 1 0,0 0 0,0 0 1,0-1-1,0 1 0,1 0 0,-1 0 1,1 0-1,0 0 0,-1 0 1,1 0-1,0 0 0,0 0 0,0 0 1,0-1-1,1 1 0,-1 0 1,0 0-1,1 0 0,0 0 0,-1 0 1,1 0-1,0-1 0,0 1 1,0 0-1,0-1 0,0 1 0,2 1 1,2 3 10,1 0 0,1-1 0,-1 1 0,1-2 0,10 7 0,0 0-89,-13-7 71,3 0-31,0 2 0,0-1 1,-1 1-1,0 0 0,6 8 1,-11-13 25,0 0 1,0 1-1,0-1 1,0 0 0,0 1-1,-1-1 1,1 1 0,0-1-1,-1 1 1,0 0 0,1-1-1,-1 1 1,0-1 0,0 1-1,1 0 1,-1-1 0,-1 1-1,1 0 1,0-1 0,0 1-1,-1-1 1,1 1-1,0 0 1,-1-1 0,0 1-1,1-1 1,-1 1 0,0-1-1,0 0 1,0 1 0,0-1-1,0 0 1,0 0 0,-2 3-1,-3 1 130,0 0 0,0-1 0,0 1 1,-1-1-1,0-1 0,1 1 0,-1-1 0,-1 0 0,1 0 0,0-1 0,-1 0 0,1-1 0,-1 1 0,1-2 0,-1 1 0,0-1 1,1 0-1,-16-2 0,21 1-129,0 1 1,1-1 0,-1 1-1,1-1 1,-1 0-1,1 0 1,-1 0 0,1 0-1,0 0 1,-1 0-1,1 0 1,0-1 0,0 1-1,0 0 1,0-1-1,0 1 1,0-1 0,0 1-1,1-1 1,-1 1-1,0-1 1,1 0 0,-1 1-1,1-1 1,0 0-1,0 1 1,-1-1 0,1 0-1,0 1 1,0-1-1,0 0 1,1 1 0,-1-1-1,0 0 1,1 1-1,-1-1 1,1 0 0,0 1-1,0-2 1,1-2-37,-1 1 0,1-1 0,1 1-1,-1 0 1,0 0 0,1 0 0,0 1 0,0-1 0,0 0 0,1 1 0,-1 0 0,1 0 0,5-4-1,66-23-10,-63 27 58,1-1 1,-1 0-1,0-1 0,-1 0 1,1-1-1,-1-1 0,0 1 1,-1-2-1,0 0 1,18-16-1,-27 22 21,1 1-1,-1-1 1,0 0 0,0 1-1,0-1 1,0 0 0,0 0-1,0 0 1,0 0-1,-1 0 1,1 0 0,-1 1-1,1-1 1,-1-1 0,0 1-1,0 0 1,0 0 0,0 0-1,0 0 1,0 0 0,-1 0-1,1 0 1,-1 0 0,0-3-1,-1 2 6,0 1-1,0-1 0,-1 0 1,1 0-1,0 1 0,-1 0 0,0-1 1,1 1-1,-1 0 0,0 0 1,0 1-1,0-1 0,-4-1 1,-4-1-46,0 0 0,0 0 0,0 1 0,0 1 0,0 0 0,0 0 0,-23 1 0,33 1-99,1 0 0,-1 1 0,1-1 0,0 0 0,-1 0 0,1 0 0,0 1 0,-1-1 0,1 0 0,-1 1 1,1-1-1,0 0 0,0 1 0,-1-1 0,1 0 0,0 1 0,0-1 0,-1 1 0,1-1 0,0 0 1,0 1-1,0-1 0,0 1 0,0-1 0,-1 1 0,1-1 0,0 1 0,0-1 0,0 1 0,0-1 0,0 0 1,1 1-1,-1-1 0,0 1 0,0-1 0,0 1 0,0-1 0,0 1 0,1-1 0,-1 0 0,0 1 0,0-1 1,1 1-1,-1-1 0,0 0 0,0 1 0,1-1 0,0 1 0,14 19-5952,2-12 60,3-1-2626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7.387"/>
    </inkml:context>
    <inkml:brush xml:id="br0">
      <inkml:brushProperty name="width" value="0.025" units="cm"/>
      <inkml:brushProperty name="height" value="0.025" units="cm"/>
    </inkml:brush>
  </inkml:definitions>
  <inkml:trace contextRef="#ctx0" brushRef="#br0">0 0 13164,'0'0'18354,"7"20"-18546,-7-14-1410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7.750"/>
    </inkml:context>
    <inkml:brush xml:id="br0">
      <inkml:brushProperty name="width" value="0.025" units="cm"/>
      <inkml:brushProperty name="height" value="0.025" units="cm"/>
    </inkml:brush>
  </inkml:definitions>
  <inkml:trace contextRef="#ctx0" brushRef="#br0">34 1 10922,'0'0'15722,"1"11"-15541,0 12-264,4 91-229,-12-41-4567,7-72 4507,-1 1 0,1-1 0,0 0 0,-1 1 0,0-1 0,1 1-1,-1-1 1,0 0 0,1 0 0,-1 1 0,0-1 0,0 0 0,0 0 0,0 0 0,0 0 0,-1 0 0,1 0 0,0 0-1,-2 1 1,-13 4-6594</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8.140"/>
    </inkml:context>
    <inkml:brush xml:id="br0">
      <inkml:brushProperty name="width" value="0.025" units="cm"/>
      <inkml:brushProperty name="height" value="0.025" units="cm"/>
    </inkml:brush>
  </inkml:definitions>
  <inkml:trace contextRef="#ctx0" brushRef="#br0">0 66 8392,'0'0'13293,"54"0"-11404,-17 0-415,8 0-481,-2 0-321,5 0-287,-2 0-321,-5 0 0,-5-2-192,-7-3-545,-10-2-384,-4-2-897,-10-3-1025,-3 0-1921,-2-6-2147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1.296"/>
    </inkml:context>
    <inkml:brush xml:id="br0">
      <inkml:brushProperty name="width" value="0.025" units="cm"/>
      <inkml:brushProperty name="height" value="0.025" units="cm"/>
    </inkml:brush>
  </inkml:definitions>
  <inkml:trace contextRef="#ctx0" brushRef="#br0">1 0 14189,'0'0'7431,"25"48"-6726,-8-34-449,8-6-128,0-1-192,2-4-1121,0-3-865,-2 0-1761,-2-4-866,-7-7-383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8.470"/>
    </inkml:context>
    <inkml:brush xml:id="br0">
      <inkml:brushProperty name="width" value="0.025" units="cm"/>
      <inkml:brushProperty name="height" value="0.025" units="cm"/>
    </inkml:brush>
  </inkml:definitions>
  <inkml:trace contextRef="#ctx0" brushRef="#br0">1 45 11499,'0'0'9513,"55"8"-7527,-16-8-641,4 0-865,7 0-351,-3 0-65,-5 0-160,-2-2-1346,-10-4-1569,-5-3-2402,-11-1-1633</inkml:trace>
  <inkml:trace contextRef="#ctx0" brushRef="#br0" timeOffset="1">581 1 13357,'0'0'8237,"-4"11"-6145,-2 11-1306,1 0 0,1 1 0,1 0 0,0 26-1,8 35-238,6-42-1660,-10-39 516,1 0-1,0 1 1,-1-1 0,1 0 0,0 0-1,1-1 1,-1 1 0,5 4 0,-6-16-13422</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8.800"/>
    </inkml:context>
    <inkml:brush xml:id="br0">
      <inkml:brushProperty name="width" value="0.025" units="cm"/>
      <inkml:brushProperty name="height" value="0.025" units="cm"/>
    </inkml:brush>
  </inkml:definitions>
  <inkml:trace contextRef="#ctx0" brushRef="#br0">0 34 13036,'0'0'10570,"57"-23"-9000,-28 17-609,10 3-449,-5 1-352,3 2-96,-3 0-32,-9 0-256,2 5-1185,-9 3-1186,-11-1-1793,-2-1-2819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9.192"/>
    </inkml:context>
    <inkml:brush xml:id="br0">
      <inkml:brushProperty name="width" value="0.025" units="cm"/>
      <inkml:brushProperty name="height" value="0.025" units="cm"/>
    </inkml:brush>
  </inkml:definitions>
  <inkml:trace contextRef="#ctx0" brushRef="#br0">1 0 11723,'0'0'12332,"53"11"-11852,-19-11-384,6-2-32,-6 1-64,3 1-480,-7 0-1506,-1 0-2210,-6 0-2979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9.523"/>
    </inkml:context>
    <inkml:brush xml:id="br0">
      <inkml:brushProperty name="width" value="0.025" units="cm"/>
      <inkml:brushProperty name="height" value="0.025" units="cm"/>
    </inkml:brush>
  </inkml:definitions>
  <inkml:trace contextRef="#ctx0" brushRef="#br0">0 30 12748,'0'0'11296,"10"-5"-10602,-3 1-510,1 0 1,0 1-1,0 0 0,0 0 0,1 1 1,14-2-1,-20 4-159,-1-1 1,0 1 0,1 0-1,-1 0 1,0 0-1,1 0 1,-1 0 0,0 1-1,1-1 1,-1 1-1,0-1 1,0 1-1,0 0 1,1 0 0,-1 0-1,0 0 1,0 0-1,0 1 1,0-1 0,-1 1-1,1-1 1,0 1-1,-1 0 1,1-1 0,-1 1-1,1 0 1,-1 0-1,0 0 1,0 0 0,0 0-1,0 0 1,0 1-1,0-1 1,0 0 0,-1 0-1,1 3 1,-1-3-24,1 0 1,-1 0-1,0 0 0,0 0 1,0 0-1,0 0 0,-1 0 1,1 0-1,0 1 0,-1-2 1,1 1-1,-1 0 0,0 0 1,0 0-1,0 0 0,0 0 1,0 0-1,0-1 0,0 1 1,0 0-1,-1-1 0,1 1 1,-3 1-1,-3 2 22,-1 0 1,1 0-1,-1-1 0,-12 5 1,14-7-17,1 0 1,0 1 0,0-1-1,0 1 1,0 0-1,1 0 1,-1 0-1,1 1 1,0 0 0,-5 4-1,9-8-18,0 1 0,0-1 0,-1 0 0,1 1 0,0-1 0,0 1 0,0-1 0,-1 0 0,1 1 0,0-1 0,0 1 0,0-1 0,0 0 0,0 1 0,0-1 0,0 1 0,0-1 0,0 0 0,0 1 0,0-1 0,0 1 0,0-1 0,0 0 0,0 1 0,1-1 0,-1 1 0,0-1 0,0 0 0,0 1 0,1-1 0,-1 0 0,0 1 0,0-1 0,1 0 0,-1 0 0,0 1 0,1-1 0,20 7-991,31-5-2008,-46-2 2381,25-1-3776,-2-5-2178</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9.854"/>
    </inkml:context>
    <inkml:brush xml:id="br0">
      <inkml:brushProperty name="width" value="0.025" units="cm"/>
      <inkml:brushProperty name="height" value="0.025" units="cm"/>
    </inkml:brush>
  </inkml:definitions>
  <inkml:trace contextRef="#ctx0" brushRef="#br0">118 31 12684,'0'0'8985,"-9"-3"-7592,6 2-1311,0 0-1,0 0 1,-1 0 0,1 1-1,0-1 1,0 1 0,-1 0 0,1 0-1,0 0 1,0 0 0,-1 0-1,1 1 1,0-1 0,0 1 0,-1 0-1,1 0 1,0 0 0,0 1-1,0-1 1,0 1 0,1 0 0,-1-1-1,0 1 1,1 0 0,-1 1-1,1-1 1,-1 0 0,1 1 0,0-1-1,0 1 1,1 0 0,-1 0 0,0 0-1,1 0 1,-1 0 0,1 0-1,0 0 1,-1 5 0,1-5-37,0-1 0,0 1 0,1-1 0,-1 1 0,0-1 0,1 1 0,0-1 0,0 1 0,0 0 0,0-1 0,0 1 0,0-1 0,0 1 0,1 0 0,0-1 0,-1 1 0,1-1 0,0 1 0,0-1 0,0 0 0,1 1 0,-1-1 0,0 0 0,1 0 0,0 0 0,1 2 0,1-2-23,-1 0-1,1 0 1,0 0-1,0 0 1,-1-1-1,1 0 1,0 0-1,0 0 0,0 0 1,0-1-1,0 0 1,1 0-1,-1 0 1,0 0-1,0 0 1,7-2-1,-7 1-9,0 0 1,0 0-1,-1-1 0,1 1 1,0-1-1,-1 0 0,1 0 1,-1 0-1,0 0 1,0 0-1,0-1 0,0 0 1,0 1-1,0-1 0,-1 0 1,0 0-1,1-1 0,-1 1 1,0 0-1,2-6 0,-1 1 4,0 1 0,0-1 0,-1 1-1,0-1 1,0 0 0,-1 0-1,0 0 1,-1 0 0,0-10-1,0 17-20,0 1 0,1-1 0,-1 0 1,0 0-1,0 0 0,0 1 0,0-1 0,0 0 0,-1 0 0,1 0 0,0 1 0,0-1 0,0 0 0,-1 0 0,1 1 0,0-1 0,-1 0 0,1 1 0,-1-1 0,1 0 0,-1 1 0,1-1 0,-1 1 0,1-1 0,-1 1 0,0-1 0,1 1 0,-1-1 0,1 1 0,-1-1 0,0 1 1,0 0-1,1-1 0,-1 1 0,0 0 0,0 0 0,1 0 0,-1 0 0,0 0 0,0-1 0,0 1 0,1 0 0,-1 1 0,0-1 0,0 0 0,1 0 0,-2 0 0,0 1-8,1 0-1,-1 0 1,0 0 0,1-1 0,-1 2-1,1-1 1,-1 0 0,1 0-1,0 0 1,-1 1 0,1-1-1,0 0 1,0 1 0,0-1-1,0 1 1,0 0 0,0-1-1,1 1 1,-1 0 0,0 1 0,-4 39-1654,9-17-5208,0-23 629</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0.234"/>
    </inkml:context>
    <inkml:brush xml:id="br0">
      <inkml:brushProperty name="width" value="0.025" units="cm"/>
      <inkml:brushProperty name="height" value="0.025" units="cm"/>
    </inkml:brush>
  </inkml:definitions>
  <inkml:trace contextRef="#ctx0" brushRef="#br0">56 11 8136,'0'0'17910,"-8"-3"-16928,6 2-910,1 0-1,0 0 0,-1 0 0,0 0 1,1 1-1,-1-1 0,1 1 1,-1-1-1,0 1 0,1 0 1,-1-1-1,0 1 0,1 0 1,-1 0-1,0 0 0,0 0 0,1 1 1,-3-1-1,3 2 46,0 0-1,-1 1 1,1-1-1,0 0 1,0 0-1,0 1 1,0-1 0,0 0-1,1 1 1,-1-1-1,1 1 1,0-1-1,0 1 1,-1-1 0,2 1-1,-1 3 1,-1 14 62,0-10-269,0 0 0,0 1 0,1-1 0,1 0 0,0 1 0,0-1 0,1 0 0,0 0 0,5 14 0,-6-23-97,-1-1 1,1 1-1,-1 0 0,1 0 0,0-1 0,-1 1 1,1 0-1,0-1 0,0 1 0,-1-1 1,1 1-1,0-1 0,0 1 0,0-1 1,0 1-1,0-1 0,-1 0 0,2 1 1,17-2-7690,-10-3 674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0.608"/>
    </inkml:context>
    <inkml:brush xml:id="br0">
      <inkml:brushProperty name="width" value="0.025" units="cm"/>
      <inkml:brushProperty name="height" value="0.025" units="cm"/>
    </inkml:brush>
  </inkml:definitions>
  <inkml:trace contextRef="#ctx0" brushRef="#br0">89 19 13164,'0'0'12012,"-8"-4"-11777,8 4-235,-37-14 88,36 14-77,0 0-1,-1 0 1,1 0-1,-1 0 1,1 0 0,0 0-1,-1 0 1,1 1-1,0-1 1,-1 0 0,1 1-1,0-1 1,-1 1-1,1 0 1,0-1 0,0 1-1,0 0 1,-1 0-1,1 0 1,0 0 0,0 0-1,0 0 1,0 0-1,1 0 1,-1 0 0,0 0-1,0 0 1,1 1-1,-1-1 1,1 0 0,-1 0-1,1 1 1,-1-1-1,1 0 1,0 3-1,0-4-7,-1 0-1,1 1 1,0-1-1,0 0 0,0 0 1,0 1-1,0-1 0,0 0 1,0 1-1,0-1 0,0 0 1,0 0-1,0 1 0,0-1 1,1 0-1,-1 1 0,0-1 1,0 0-1,0 0 1,0 1-1,0-1 0,1 0 1,-1 0-1,0 1 0,0-1 1,0 0-1,1 0 0,-1 0 1,0 1-1,0-1 0,0 0 1,1 0-1,-1 0 0,0 0 1,1 0-1,-1 0 0,0 1 1,0-1-1,1 0 1,16 0 183,18-12 78,-21 2-329,5-3-197,-18 14 257,-1-1 1,1 0-1,-1 1 1,1-1-1,-1 1 1,1-1 0,-1 0-1,0 1 1,1-1-1,-1 1 1,0-1-1,1 1 1,-1-1-1,0 1 1,1 0 0,-1-1-1,0 1 1,0-1-1,0 1 1,0-1-1,0 1 1,0 0-1,0-1 1,0 1-1,0 0 1,0-1 0,0 1-1,0-1 1,0 1-1,0 0 1,0-1-1,-1 1 1,1-1-1,0 1 1,0-1-1,-1 1 1,1 0 0,-4 18-34,2-8 157,1 0 1,-1 1-1,2-1 1,0 16-1,0-23-94,1 0 0,0-1-1,0 1 1,0-1 0,0 1-1,0-1 1,1 1 0,0-1-1,0 0 1,0 0 0,0 0-1,0 0 1,0 0 0,1 0-1,-1-1 1,1 1-1,5 3 1,-8-6-9,0 0 0,0 0 0,1 0 0,-1 0 0,0 1 0,0-1-1,0 0 1,1 0 0,-1 0 0,0 0 0,0 1 0,0-1 0,0 0 0,1 0 0,-1 1 0,0-1-1,0 0 1,0 0 0,0 1 0,0-1 0,0 0 0,0 0 0,0 1 0,0-1 0,0 0-1,0 0 1,0 1 0,0-1 0,0 0 0,0 0 0,0 1 0,0-1 0,0 0 0,0 1 0,0-1-1,0 0 1,0 0 0,0 0 0,0 1 0,-1-1 0,1 0 0,0 0 0,0 1 0,0-1 0,0 0-1,-1 0 1,1 0 0,0 0 0,0 1 0,-1-1 0,1 0 0,0 0 0,0 0 0,0 0 0,-1 0-1,1 0 1,0 0 0,-1 0 0,1 1 0,0-1 0,0 0 0,-1 0 0,1 0 0,0 0 0,0 0-1,-1-1 1,-36 6 1437,28-5-1314,0 0 1,0 0 0,0-1 0,0 0-1,0-1 1,0 0 0,-11-3 0,20 4-269,0 1 1,-1 0 0,1 0 0,0 0-1,-1-1 1,1 1 0,0 0 0,-1 0-1,1-1 1,0 1 0,0 0 0,-1-1-1,1 1 1,0 0 0,0-1 0,0 1-1,-1 0 1,1-1 0,0 1 0,0-1-1,0 1 1,0 0 0,0-1 0,0 1-1,0-1 1,0 1 0,0 0 0,0-1-1,0 1 1,0-1 0,0 1 0,0 0-1,0-1 1,0 1 0,0 0 0,1-1-1,-1 1 1,0-1 0,0 1 0,0 0-1,1-1 1,-1 1 0,0 0 0,0 0-1,1-1 1,15-13-8251,-14 13 7384,15-12-9430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0.936"/>
    </inkml:context>
    <inkml:brush xml:id="br0">
      <inkml:brushProperty name="width" value="0.025" units="cm"/>
      <inkml:brushProperty name="height" value="0.025" units="cm"/>
    </inkml:brush>
  </inkml:definitions>
  <inkml:trace contextRef="#ctx0" brushRef="#br0">233 1 9801,'0'0'13672,"10"9"-12396,-3-3-1060,1 1 1,-2 0 0,1 0-1,-1 1 1,0 0 0,0 0-1,-1 0 1,0 1 0,0-1-1,-1 1 1,4 13 0,-1 3 230,-1 1 1,-2 1 0,0-1-1,-1 42 1,-3-56-430,-1 0 0,-1 0 0,0 0 0,0 0 0,-1 0 0,-1-1 0,0 1-1,0-1 1,-1 0 0,-1 0 0,0 0 0,-9 12 0,-5 2-367,-1-1 0,-1-1 0,-49 40 1,45-43-3305,-52 30 0,31-26-4366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1.578"/>
    </inkml:context>
    <inkml:brush xml:id="br0">
      <inkml:brushProperty name="width" value="0.025" units="cm"/>
      <inkml:brushProperty name="height" value="0.025" units="cm"/>
    </inkml:brush>
  </inkml:definitions>
  <inkml:trace contextRef="#ctx0" brushRef="#br0">273 0 12780,'0'0'11467,"-11"3"-11189,2 1-161,1 0 0,-1 0 0,1 0 0,0 1 0,1 0 0,-1 0 0,1 1 0,0 0 0,0 1 0,1-1 1,0 1-1,0 1 0,0-1 0,-6 13 0,-12 18 237,2 0-1,2 2 1,1 0 0,-15 49 0,27-68-436,1 1-1,1-1 1,1 1 0,1 0 0,1 0 0,1 0-1,0 0 1,2 0 0,1 0 0,6 30 0,-6-44-104,1 0-1,0 0 1,0 0 0,1 0 0,0-1 0,1 1 0,0-1 0,0 0 0,0-1-1,1 1 1,0-1 0,0 0 0,9 6 0,-3-3-563,0-1-1,0-1 1,0 0 0,1 0-1,0-1 1,1-1 0,16 4 0,44 6-6490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2.186"/>
    </inkml:context>
    <inkml:brush xml:id="br0">
      <inkml:brushProperty name="width" value="0.025" units="cm"/>
      <inkml:brushProperty name="height" value="0.025" units="cm"/>
    </inkml:brush>
  </inkml:definitions>
  <inkml:trace contextRef="#ctx0" brushRef="#br0">0 0 11563,'0'0'14574,"31"70"-14414,-31-38-96,5-2 0,-1 0-993,-3-2-993,3-5-480,-2-6-641,-2-7-1922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1.628"/>
    </inkml:context>
    <inkml:brush xml:id="br0">
      <inkml:brushProperty name="width" value="0.025" units="cm"/>
      <inkml:brushProperty name="height" value="0.025" units="cm"/>
    </inkml:brush>
  </inkml:definitions>
  <inkml:trace contextRef="#ctx0" brushRef="#br0">53 0 4676,'0'0'6460,"-7"12"-3866,7-12-2586,-6 9 454,0 1 0,1 0 0,0 0 0,0 0 0,1 1 0,1 0 1,0-1-1,0 1 0,-1 19 0,3-20-129,1-3 30,-1 1 1,1-1-1,1 1 1,-1 0-1,1-1 0,4 13 1,-5-19-335,1 1 1,0-1-1,0 1 0,0-1 1,0 0-1,0 1 0,0-1 1,0 0-1,0 0 0,0 0 1,0 0-1,1 0 1,-1 0-1,1 0 0,-1 0 1,0-1-1,1 1 0,-1 0 1,1-1-1,0 1 1,-1-1-1,1 0 0,-1 1 1,1-1-1,0 0 0,-1 0 1,1 0-1,0 0 1,-1 0-1,1-1 0,-1 1 1,1 0-1,-1-1 0,1 1 1,0-1-1,-1 0 0,3-1 1,46-20 125,-44 18-161,0 1 0,0-1 0,0 1 0,0 1 0,0-1-1,1 1 1,-1 0 0,1 1 0,-1 0 0,1 0 0,0 0 0,-1 1 0,1 0 0,13 1 0,-18 0 39,-1 0 0,1-1 1,-1 1-1,1 0 0,-1 0 0,0 1 1,1-1-1,-1 0 0,0 0 0,0 0 1,1 1-1,-1-1 0,0 1 0,-1-1 1,1 1-1,0-1 0,0 1 0,-1 0 1,1-1-1,-1 1 0,1 0 0,-1-1 1,0 1-1,1 0 0,-1 0 0,0-1 1,0 1-1,0 0 0,-1 0 0,1-1 1,0 1-1,-1 0 0,0 2 0,0 4 119,-1-1 0,0 0-1,0 0 1,0 0 0,-1 0-1,0 0 1,-4 6-1,-1-2-112,0 0 0,-1-1-1,0 0 1,-18 14 0,24-21-232,0-1 0,0 1 0,0-1 0,0 0 0,0 0 0,0 0 0,-1-1 0,1 1 0,-1-1 0,0 0 0,1 0 0,-1 0 0,0 0 0,1 0 0,-1-1 0,0 0 0,0 0 0,0 0 0,1 0 1,-1 0-1,-5-2 0,7 0-377,0 1 0,-1-1 0,1 0 1,0 0-1,0-1 0,0 1 0,0 0 1,0-1-1,1 1 0,-1-1 0,1 1 1,-1-1-1,1 0 0,0 0 0,0 1 1,0-1-1,0-5 0,0 7 512,-10-44-9920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2.593"/>
    </inkml:context>
    <inkml:brush xml:id="br0">
      <inkml:brushProperty name="width" value="0.025" units="cm"/>
      <inkml:brushProperty name="height" value="0.025" units="cm"/>
    </inkml:brush>
  </inkml:definitions>
  <inkml:trace contextRef="#ctx0" brushRef="#br0">1 0 10762,'0'0'10730,"70"4"-9448,-33-4-674,4 0-448,6 1-160,-3 1-288,-5-1-1730,-6-1-3075,-10 0-3715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2.922"/>
    </inkml:context>
    <inkml:brush xml:id="br0">
      <inkml:brushProperty name="width" value="0.025" units="cm"/>
      <inkml:brushProperty name="height" value="0.025" units="cm"/>
    </inkml:brush>
  </inkml:definitions>
  <inkml:trace contextRef="#ctx0" brushRef="#br0">1 27 4004,'0'0'11915,"9"-3"-9646,97-17 1731,-93 18-3646,0 1 0,1 0-1,-1 1 1,1 1-1,-1 0 1,26 5-1,-37-5-347,0-1-1,0 1 0,0 0 0,0 0 1,0 0-1,0 0 0,-1 0 0,1 0 1,0 0-1,0 0 0,-1 1 0,1-1 1,-1 1-1,1-1 0,-1 1 0,1 0 1,0 2-1,-1-3 3,-1 1-1,1-1 1,-1 1 0,0-1-1,0 1 1,1-1-1,-1 1 1,0-1 0,0 1-1,-1-1 1,1 1 0,0-1-1,0 1 1,-1-1 0,1 1-1,-1-1 1,1 1 0,-2 1-1,-1 2 37,-1 0-1,1 0 0,-1 0 0,0 0 1,0-1-1,0 0 0,-1 0 0,0 0 1,-9 6-1,-35 13 44,38-19-72,1 1-1,-1 0 1,1 1 0,-15 11-1,24-17-18,1 0 0,0 0 0,0 0 0,0 1 0,0-1 0,0 0 0,0 0 0,-1 0 0,1 1 0,0-1 0,0 0 0,0 0 0,0 1 0,0-1 0,0 0 0,0 0-1,0 0 1,0 1 0,0-1 0,0 0 0,0 0 0,0 1 0,0-1 0,0 0 0,1 0 0,-1 0 0,0 1 0,0-1 0,0 0 0,0 0 0,0 0 0,0 1 0,1-1 0,-1 0 0,0 0 0,0 0 0,0 0 0,0 1 0,1-1 0,-1 0 0,0 0-1,0 0 1,0 0 0,1 0 0,-1 0 0,0 0 0,0 0 0,0 0 0,1 1 0,-1-1 0,0 0 0,0 0 0,1 0 0,-1 0 0,0 0 0,0-1 0,1 1 0,-1 0 0,0 0 0,0 0 0,0 0 0,1 0 0,-1 0 0,0 0 0,0 0 0,24 1-326,-21-1 227,88 3-3401,-29-3-2438,-51 0 4455,38 0-6515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4.640"/>
    </inkml:context>
    <inkml:brush xml:id="br0">
      <inkml:brushProperty name="width" value="0.025" units="cm"/>
      <inkml:brushProperty name="height" value="0.025" units="cm"/>
    </inkml:brush>
  </inkml:definitions>
  <inkml:trace contextRef="#ctx0" brushRef="#br0">6 1 6534,'-1'2'282,"0"1"0,0 0 0,1 0 0,-1-1 0,0 1 0,1 0 0,0 0 0,0 0 0,0 0 0,0 0 0,0 0 0,1 0 0,-1-1 0,1 1 1,0 0-1,0 0 0,0 0 0,0-1 0,0 1 0,0-1 0,1 1 0,-1-1 0,1 1 0,0-1 0,0 0 0,3 4 0,8 7 980,0 0 0,29 22 0,-35-29-1020,14 9 60,0-1 0,2-1 1,-1-1-1,1-1 0,1 0 0,0-2 0,0-1 0,1-1 0,0-1 1,0-1-1,1-2 0,42 2 0,0-6-64,-1-3 0,1-3 0,104-24-1,-95 17-16,0 3-1,1 3 0,140 5 0,-206 3-146,1 1-1,-1 1 1,0 0 0,0 1-1,0 0 1,0 0-1,0 2 1,-1-1 0,1 1-1,-1 1 1,12 8-1,-15-8-76,0 1-1,0 0 1,0 1 0,-1 0-1,0 0 1,0 1-1,-1 0 1,0 0-1,-1 0 1,0 1-1,0-1 1,5 20-1,-3-20-2050,1-9-2255,1-6-1259</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5.077"/>
    </inkml:context>
    <inkml:brush xml:id="br0">
      <inkml:brushProperty name="width" value="0.025" units="cm"/>
      <inkml:brushProperty name="height" value="0.025" units="cm"/>
    </inkml:brush>
  </inkml:definitions>
  <inkml:trace contextRef="#ctx0" brushRef="#br0">1 316 9577,'0'0'4340,"13"-3"-3048,231-65 1288,-93 24-1534,163-26-1,-298 68-752,1 0 0,-1 0 0,0 2 0,1 0-1,25 3 1,-35-1-182,0-1-1,0 1 0,-1 1 1,1-1-1,0 1 1,-1 0-1,0 1 0,0 0 1,0 0-1,0 0 1,-1 0-1,1 1 0,-1 0 1,0 0-1,4 7 0,16 20 657,-15-17-240,2 0 0,0-1 0,17 15 0,-23-24-397,0-1 0,0 1-1,0-2 1,1 1 0,-1 0-1,1-1 1,0-1 0,0 1-1,0-1 1,1 0 0,10 1-1,11 0-55,1-2-1,-1 0 1,1-3-1,-1 0 1,0-1 0,0-2-1,0-2 1,-1 0-1,40-16 1,-32 8-51,0-1 1,-2-2 0,0-2 0,-1-1 0,-1-1 0,48-44 0,-76 63-47,1-1 1,-1 0 0,1 0-1,-1 0 1,-1-1 0,1 0-1,-1 1 1,1-1 0,-1 0 0,-1-1-1,1 1 1,-1 0 0,0-1-1,0 0 1,0 1 0,1-12-1,-4 16-138,1-1-1,-1 1 0,1 0 1,-1 0-1,0 0 0,1 0 1,-1 0-1,0 0 0,0 0 1,0 0-1,0 0 0,0 1 1,0-1-1,0 0 0,0 0 1,0 1-1,0-1 0,0 1 1,0-1-1,-1 1 0,1-1 1,0 1-1,0 0 0,-1 0 1,1-1-1,0 1 0,0 0 1,-1 0-1,1 0 0,0 0 1,-2 1-1,-2-2-1257,-13 0-5836</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5.973"/>
    </inkml:context>
    <inkml:brush xml:id="br0">
      <inkml:brushProperty name="width" value="0.025" units="cm"/>
      <inkml:brushProperty name="height" value="0.025" units="cm"/>
    </inkml:brush>
  </inkml:definitions>
  <inkml:trace contextRef="#ctx0" brushRef="#br0">170 104 15310,'0'0'2648,"5"-9"-27,-3 4-2462,1-2 437,0 0 1,0 0-1,0 0 0,-1 0 1,2-8-1,-4 13-535,0 1 0,0 0 1,1-1-1,-1 1 0,0 0 0,0 0 0,0-1 1,0 1-1,0 0 0,-1-1 0,1 1 1,0 0-1,-1 0 0,1-1 0,-1 1 0,1 0 1,-1 0-1,1 0 0,-1 0 0,0 0 0,0 0 1,1 0-1,-1 0 0,0 0 0,0 0 1,0 0-1,0 0 0,0 0 0,0 1 0,0-1 1,0 0-1,-1 1 0,1-1 0,0 1 0,0-1 1,-1 1-1,1 0 0,0 0 0,0-1 1,-1 1-1,1 0 0,-2 0 0,-5 0-70,0 0-1,0 0 0,-1 1 1,1 0-1,0 0 1,0 1-1,0 0 0,0 0 1,1 1-1,-1 0 1,1 0-1,-11 7 0,14-7 3,0-1 0,1 1 0,-1 0-1,1 0 1,0 0 0,-1 1 0,2-1-1,-1 1 1,0 0 0,1-1 0,-1 1-1,1 0 1,0 1 0,1-1 0,-1 0-1,1 0 1,0 1 0,0-1 0,0 1-1,0-1 1,1 1 0,0-1-1,0 10 1,1-12 6,-1 0-1,1-1 0,0 1 1,0 0-1,-1 0 0,1 0 1,0-1-1,1 1 0,-1 0 1,0-1-1,0 1 1,1-1-1,-1 1 0,1-1 1,-1 0-1,1 0 0,-1 0 1,1 0-1,0 0 0,0 0 1,0 0-1,-1 0 0,1 0 1,0-1-1,0 1 1,0-1-1,0 0 0,2 1 1,64 3 62,-60-4-48,61-8 40,-58 5-73,-1 1 0,1 0 0,0 1 0,0 1 0,0-1 0,0 2 0,15 1 0,-25-1 1,1 0 0,0 0 0,0 0 0,-1 0-1,1 0 1,-1 0 0,1 0 0,-1 1 0,1-1 0,-1 1 0,0-1-1,0 1 1,0-1 0,0 1 0,0 0 0,0-1 0,0 1 0,0 0-1,-1 0 1,1-1 0,-1 1 0,1 0 0,-1 0 0,1 4 0,1 53-145,-3-46 150,1-3 89,0 0 0,-1 0 0,0-1 0,-1 1 0,0 0 1,-1 0-1,0-1 0,0 1 0,-1-1 0,0 0 1,-1 0-1,0-1 0,0 1 0,-1-1 0,0 0 0,0-1 1,-1 1-1,0-1 0,-1-1 0,1 1 0,-1-1 1,0 0-1,-18 8 0,21-11 44,0 0 1,0 0 0,-1-1-1,0 0 1,1 0-1,-1 0 1,0-1-1,0 0 1,0 0-1,0 0 1,1-1-1,-1 0 1,-10-1-1,14 1-103,-1-1-1,0 0 0,1 0 0,-1 0 1,1-1-1,-1 1 0,1-1 0,0 1 1,-1-1-1,1 0 0,0 0 0,0 0 1,0 0-1,0 0 0,1 0 0,-1 0 1,1-1-1,-1 1 0,1-1 0,0 1 1,0-1-1,0 1 0,0-1 0,0 0 0,0 1 1,1-1-1,0 0 0,-1 0 0,1 0 1,0-2-1,-1-11-491,0 1 1,1-1-1,0 0 1,1 1-1,6-29 1,-5 38 69,0-1 1,1 1-1,-1 0 0,1 0 1,0 0-1,1 0 1,-1 1-1,1-1 1,0 1-1,0 0 0,1 0 1,0 0-1,0 1 1,0 0-1,0 0 1,9-5-1,17-8-3443,3 2-2231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6.320"/>
    </inkml:context>
    <inkml:brush xml:id="br0">
      <inkml:brushProperty name="width" value="0.025" units="cm"/>
      <inkml:brushProperty name="height" value="0.025" units="cm"/>
    </inkml:brush>
  </inkml:definitions>
  <inkml:trace contextRef="#ctx0" brushRef="#br0">91 135 15951,'0'0'4874,"9"-9"-2530,7-5-1491,-5 4-488,0 1-1,-1-1 0,0-1 1,0 0-1,-1 0 1,-1-1-1,8-13 0,-16 24-340,0 1 0,1 0 0,-1-1 0,0 1 0,0 0 0,0-1 0,0 1 0,0 0 0,0-1 0,0 1 0,0-1 0,0 1 0,0 0 0,0-1 0,0 1 0,0 0 0,0-1 0,0 1 0,0 0 0,0-1 0,0 1 0,-1 0 0,1-1 0,0 1 0,0 0 0,0-1 0,-1 1-1,1 0 1,0-1 0,0 1 0,-1 0 0,1 0 0,0-1 0,0 1 0,-1 0 0,-16 0 246,-18 13-175,17-1 16,1 1-1,0 1 0,-21 23 1,32-31-69,0 0 1,1 1-1,0-1 0,0 2 1,1-1-1,-1 0 1,2 1-1,-1 0 0,1-1 1,0 2-1,-3 13 1,6-20-45,0-1 0,0 1 0,0-1 0,0 1 0,0-1 1,0 1-1,0-1 0,0 1 0,1-1 0,-1 1 0,1-1 0,-1 1 1,1-1-1,-1 0 0,1 1 0,0-1 0,0 0 0,0 0 1,0 1-1,0-1 0,0 0 0,0 0 0,2 2 0,0-1-70,0 0 0,1-1 0,-1 1 0,1-1-1,-1 0 1,1 1 0,0-1 0,-1-1 0,7 2 0,7-1-906,0-1 0,1 0 0,19-4 0,-36 4 851,12-2-1456,-1 0 0,0-1 1,-1-1-1,1 0 0,14-7 0,17-10-5159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6.949"/>
    </inkml:context>
    <inkml:brush xml:id="br0">
      <inkml:brushProperty name="width" value="0.025" units="cm"/>
      <inkml:brushProperty name="height" value="0.025" units="cm"/>
    </inkml:brush>
  </inkml:definitions>
  <inkml:trace contextRef="#ctx0" brushRef="#br0">173 15 8584,'0'0'11958,"-8"-3"-9764,5 1-2078,-1 1-1,1 0 0,-1 0 1,1 0-1,-1 0 1,1 1-1,-1 0 1,1-1-1,-1 1 0,0 0 1,1 1-1,-1-1 1,1 1-1,-1-1 0,1 1 1,-1 0-1,1 0 1,-1 1-1,1-1 1,0 1-1,0 0 0,0 0 1,0 0-1,0 0 1,0 0-1,0 0 1,1 1-1,-4 3 0,0 0 9,-1 1 0,1 0 0,0 0 0,1 0 0,-1 1 0,2 0 0,-1 0 0,1 0-1,0 1 1,1-1 0,-4 13 0,6-18-109,1 0-1,-1 0 1,1 0-1,0 0 1,0-1-1,0 1 1,0 0-1,1 0 1,-1 0-1,1 0 1,-1 0-1,1-1 0,0 1 1,0 0-1,0-1 1,3 5-1,-2-5-5,0 1-1,0-1 0,1 0 0,-1 0 0,1 0 0,0 0 0,-1 0 0,1-1 0,0 1 1,0-1-1,0 1 0,0-1 0,1 0 0,-1-1 0,0 1 0,0 0 0,7-1 0,-5 1 8,1-1-1,-1 0 0,1 0 1,-1-1-1,0 0 0,1 0 1,-1 0-1,0 0 0,1-1 1,-1 0-1,0 0 0,0-1 1,0 1-1,-1-1 0,1 0 1,-1 0-1,1 0 0,-1-1 1,0 0-1,0 0 0,-1 0 1,1 0-1,-1 0 0,0-1 1,4-8-1,0 2 17,-1-1 0,-1 0 1,-1-1-1,1 1 0,-2-1 0,0 0 1,0 0-1,-1 0 0,0-24 0,28 54-235,19 6 92,-42-21 113,0 0 0,-1 0-1,1 1 1,-1 0 0,0 0 0,0 1 0,0-1 0,0 1 0,-1 1-1,1-1 1,-1 1 0,0 0 0,7 10 0,-5 6 942,0-7 275,19-10-841,-12-6-398,1-1-1,-1 0 1,0-1 0,-1 0-1,1-2 1,-1 1 0,14-9-1,38-14-601,-59 26 598,34-7-160,-39 9 187,-1 0 0,1 0 0,-1 0-1,1 0 1,-1 0 0,1 1 0,-1-1 0,1 0 0,-1 0 0,1 0 0,-1 1 0,0-1-1,1 0 1,-1 0 0,1 1 0,-1-1 0,0 0 0,1 1 0,-1-1 0,0 0-1,1 1 1,-1-1 0,0 1 0,0-1 0,0 0 0,1 1 0,-4 21 330,2-21-305,0 0 0,1 1 0,-1-1 0,1 0 0,0 0 0,-1 0 0,1 0 0,0 1 0,0-1 1,0 0-1,0 0 0,0 1 0,0-1 0,0 0 0,0 0 0,0 1 0,0-1 0,1 0 0,-1 0 0,1 0 0,-1 1 0,1-1 0,-1 0 0,1 0 0,-1 0 0,1 0 0,0 0 0,1 1 0,0 0-9,1-1 0,-1 0 0,0 1 0,1-1 0,-1 0 0,1-1 0,0 1 0,-1 0 0,1-1 0,0 1 0,-1-1 0,5 0 0,7 0-154,0-1 0,-1 0 0,1-1 0,21-6-1,73-35-1294,-121 86-2772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7.622"/>
    </inkml:context>
    <inkml:brush xml:id="br0">
      <inkml:brushProperty name="width" value="0.025" units="cm"/>
      <inkml:brushProperty name="height" value="0.025" units="cm"/>
    </inkml:brush>
  </inkml:definitions>
  <inkml:trace contextRef="#ctx0" brushRef="#br0">11 102 8136,'0'0'18220,"12"2"-18092,-2-1-108,0 0 0,1-1 0,-1 0 0,0 0 0,1-1 0,18-4 0,-26 4-14,0 1 0,1-1 0,-1 0 0,0 0 0,0 0 0,0 0 0,0-1 0,0 0 0,0 1 0,0-1 0,-1 0 0,1 0 0,-1 0 0,1-1 0,-1 1 0,0 0 0,0-1 0,0 0 0,0 0 0,0 1 0,0-1 0,-1 0 0,0 0 0,1 0 0,-1 0 0,0-1 0,-1 1-1,1 0 1,0 0 0,-1-6 0,0 8-6,0 0-1,0 0 0,0 0 0,0 0 1,0 0-1,-1 0 0,1 0 0,0 1 1,0-1-1,-1 0 0,1 0 0,-1 0 1,1 0-1,-1 0 0,1 1 0,-1-1 1,0 0-1,1 1 0,-1-1 0,0 0 0,1 1 1,-1-1-1,0 1 0,0-1 0,0 1 1,-1-1-1,-30-3-34,26 4 23,-1 1 0,1 0-1,0 1 1,0-1 0,0 1 0,0 0-1,0 1 1,-6 3 0,5 0 6,0-1 1,0 2-1,1-1 1,-1 1-1,1 0 1,1 1-1,-7 9 1,10-13 28,0 0 0,0 0-1,0 0 1,0 0 0,1 0 0,0 0 0,0 0 0,0 1 0,0-1 0,1 0 0,-1 1 0,1-1 0,0 0 0,0 1-1,1-1 1,-1 0 0,3 7 0,-2-9-22,1 1 0,0-1 0,0 0-1,0 1 1,0-1 0,0 0 0,1 0-1,-1-1 1,0 1 0,1 0 0,0-1-1,-1 1 1,1-1 0,0 0 0,0 0-1,0 0 1,-1 0 0,1-1 0,0 1-1,0-1 1,0 0 0,0 0 0,5 0 0,2 1-445,0-1 1,1-1-1,-1 1 1,1-2-1,16-3 1,-17 1-904,0 0 0,-1-1 0,0 0 1,0-1-1,0 1 0,10-10 0,19-18-8214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8.219"/>
    </inkml:context>
    <inkml:brush xml:id="br0">
      <inkml:brushProperty name="width" value="0.025" units="cm"/>
      <inkml:brushProperty name="height" value="0.025" units="cm"/>
    </inkml:brush>
  </inkml:definitions>
  <inkml:trace contextRef="#ctx0" brushRef="#br0">142 0 13997,'-9'6'3358,"-2"3"-2636,0 0 0,1 0 0,0 1 0,1 0 0,0 0 0,0 1 0,1 1 0,0-1 0,1 1 0,1 1 0,0-1 0,-8 22 0,11-21-454,-1 1-1,2-1 1,0 1 0,0-1-1,1 15 1,1-25-247,0 0 0,1 1 0,-1-1 0,1 0 0,0 0-1,0 0 1,0 0 0,0 0 0,0 0 0,1 0 0,-1 0 0,1 0 0,0 0 0,0-1 0,0 1 0,0-1 0,1 1 0,-1-1 0,0 0 0,1 0 0,0 0 0,-1 0-1,1-1 1,0 1 0,0-1 0,0 1 0,0-1 0,0 0 0,0 0 0,1-1 0,-1 1 0,4 0 0,14 2-163,1-1 0,0 0 1,40-4-1,-26 1-724,-36 1 878,0 0 1,0 0 0,0 0-1,1 0 1,-1-1 0,0 1-1,0 0 1,0 0-1,1 0 1,-1 0 0,0 0-1,0 0 1,0 0 0,1 0-1,-1 1 1,0-1-1,0 0 1,0 0 0,0 0-1,1 0 1,-1 0 0,0 0-1,0 0 1,0 0 0,1 0-1,-1 1 1,0-1-1,0 0 1,0 0 0,0 0-1,0 0 1,0 0 0,1 1-1,-1-1 1,0 0-1,0 0 1,0 0 0,0 1-1,0-1 1,0 0 0,0 0-1,0 0 1,0 1 0,0-1-1,0 0 1,0 0-1,0 0 1,0 1 0,0-1-1,-7 11 476,0 4-86,35-19-124,-19-2-366,-1 0 0,0-1 1,0 0-1,-1 0 0,0-1 0,9-12 0,27-26-701,-43 50 810,1 0 1,0-1-1,1 1 0,-1 0 1,1 0-1,-1-1 0,1 1 1,0-1-1,0 0 0,1 1 1,4 4-1,-3-5-4,0 1 1,0-2-1,1 1 0,-1 0 1,1-1-1,0 0 0,-1 0 1,1 0-1,0 0 0,0-1 1,0 0-1,0 0 0,1 0 1,-1-1-1,0 0 0,0 0 1,0 0-1,1-1 1,-1 1-1,0-1 0,7-3 1,-8 4-16,0-2 0,0 1 0,-1 0 0,1-1 0,-1 0 0,1 0 0,-1 0 1,0 0-1,1 0 0,-1-1 0,0 1 0,-1-1 0,1 0 0,0 0 0,-1 0 1,1 0-1,-1 0 0,0-1 0,0 1 0,-1-1 0,1 1 0,-1-1 0,1 0 1,-1 1-1,0-1 0,-1 0 0,1 0 0,0-6 0,-1 10-2,0 0 0,0 0 0,0 0 0,0 0 0,0-1 0,0 1 0,0 0 0,0 0 0,0 0 0,0 0 0,0-1 0,-1 1 0,1 0 0,0 0 0,0 0 0,0 0 0,0-1 0,0 1 0,0 0 0,0 0 0,0 0 0,-1 0 0,1 0 0,0 0 0,0 0 0,0-1 0,0 1 0,0 0 0,-1 0 0,1 0 0,0 0 0,0 0 0,0 0 0,0 0 0,-1 0 0,1 0 0,0 0 0,0 0 0,0 0 0,0 0 0,-1 0 0,1 0 0,0 0 0,0 0 0,0 0 0,0 0 0,-1 0 0,1 0 0,-13 7 4,-7 9 40,-10 35 597,29-49-618,0 0 1,-1 0 0,2 0-1,-1 0 1,0 1 0,0-1-1,1 0 1,-1 1 0,1-1-1,0 0 1,0 1 0,0-1-1,0 1 1,0-1 0,0 0-1,1 1 1,-1-1 0,1 0 0,0 1-1,-1-1 1,1 0 0,2 3-1,-2-4-90,0 0 0,0-1 0,0 1 0,0 0 0,1 0 0,-1-1 0,0 1 0,0-1-1,1 1 1,-1-1 0,0 1 0,1-1 0,-1 0 0,0 0 0,1 0 0,-1 0 0,1 0 0,-1 0 0,0 0 0,1 0-1,-1 0 1,0-1 0,1 1 0,-1 0 0,2-2 0,-1 2-495,1-1-1,-1 0 1,1 0 0,-1-1 0,0 1-1,0 0 1,0-1 0,0 1 0,0-1-1,0 0 1,0 1 0,3-5-1,4-14-5400,2-3-1457</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8.564"/>
    </inkml:context>
    <inkml:brush xml:id="br0">
      <inkml:brushProperty name="width" value="0.025" units="cm"/>
      <inkml:brushProperty name="height" value="0.025" units="cm"/>
    </inkml:brush>
  </inkml:definitions>
  <inkml:trace contextRef="#ctx0" brushRef="#br0">1 1 7527,'0'0'11595,"52"24"-11819,-27-6-1089,1-2-1378,3-1 289,3-3-1730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2.114"/>
    </inkml:context>
    <inkml:brush xml:id="br0">
      <inkml:brushProperty name="width" value="0.025" units="cm"/>
      <inkml:brushProperty name="height" value="0.025" units="cm"/>
    </inkml:brush>
  </inkml:definitions>
  <inkml:trace contextRef="#ctx0" brushRef="#br0">0 0 17392,'0'0'3332,"0"9"-2371,2 17-451,2 1 1,0 0 0,1-1-1,2 1 1,1-1 0,1-1-1,14 30 1,14 21-106,51 76 0,-68-119-350,-10-13 41,1-2 1,1 1 0,0-2-1,2 0 1,0 0 0,25 22-1,-39-38-74,1-1 1,-1 1-1,1-1 0,-1 1 0,1-1 0,-1 1 0,1-1 1,-1 0-1,1 1 0,0-1 0,-1 1 0,1-1 0,0 0 1,-1 0-1,1 1 0,0-1 0,-1 0 0,1 0 0,0 0 1,-1 0-1,1 0 0,0 0 0,0 0 0,-1 0 1,1 0-1,0 0 0,-1 0 0,1 0 0,0-1 0,-1 1 1,1 0-1,0 0 0,-1-1 0,1 1 0,-1-1 0,1 1 1,0 0-1,-1-1 0,1 1 0,-1-1 0,1 1 1,-1-1-1,1 1 0,-1-1 0,0 0 0,1 1 0,-1-1 1,0 1-1,1-1 0,-1 0 0,0 1 0,0-1 0,0 0 1,0 0-1,1 1 0,-1-2 0,2-49 429,-3 39-436,-15-177 71,15 181-81,1 7-11,0 1 0,0-1 1,0 0-1,0 0 0,0 1 1,0-1-1,0 0 1,0 1-1,0-1 0,0 0 1,0 0-1,0 1 1,0-1-1,1 0 0,-1 1 1,0-1-1,0 0 1,1 1-1,-1-1 0,1 0 1,-1 1-1,0-1 0,1 1 1,-1-1-1,1 1 1,-1-1-1,1 1 0,0-1 1,-1 1-1,1 0 1,-1-1-1,1 1 0,0 0 1,-1-1-1,1 1 1,0 0-1,0 0 0,-1 0 1,1 0-1,0 0 0,-1-1 1,1 1-1,0 0 1,0 1-1,-1-1 0,1 0 1,1 0-1,45 12-55,-18-3 82,-23-8-31,0-1 1,0 1 0,0-1-1,0 0 1,0 0-1,0-1 1,0 1-1,0-1 1,0-1-1,0 1 1,-1-1-1,1 0 1,0 0 0,-1-1-1,1 0 1,-1 0-1,6-4 1,-5 1-18,1 0 0,-1 0 1,0-1-1,-1 0 0,1 0 0,-1-1 1,-1 1-1,0-1 0,0 0 0,0 0 1,3-12-1,3-19 56,-9 31-29,1-1 1,0 1-1,0 0 1,1 0-1,0 0 0,7-12 1,-9 19-10,-1 1 0,1-1 1,-1 1-1,1 0 0,-1-1 1,1 1-1,-1 0 0,1-1 1,0 1-1,-1 0 0,1 0 1,-1-1-1,1 1 0,0 0 1,-1 0-1,1 0 0,0 0 0,-1 0 1,1 0-1,0 0 0,-1 0 1,1 0-1,-1 0 0,1 0 1,0 1-1,-1-1 0,1 0 1,-1 0-1,1 1 0,0-1 1,-1 0-1,1 1 0,-1-1 0,1 0 1,-1 1-1,1-1 0,-1 1 1,1-1-1,-1 1 0,1 0 1,17 20-9,-17-20 16,32 39 105,68 66-1,9 9-696,-97-99 500,0 1 0,-1 0 0,-1 1-1,-1 0 1,12 29 0,-17-35 270,-2-1-1,1 1 1,-2 0-1,4 25 1,-6-35-144,0 0 1,1 0 0,-1 1 0,0-1-1,0 0 1,0 1 0,0-1-1,-1 0 1,1 0 0,-1 1-1,1-1 1,-1 0 0,0 0 0,0 0-1,0 0 1,0 0 0,0 0-1,0 0 1,0 0 0,-1 0 0,1-1-1,-1 1 1,1 0 0,-1-1-1,0 1 1,0-1 0,0 0 0,1 0-1,-1 1 1,-1-1 0,1 0-1,0-1 1,-4 2 0,-3-1 11,-1-1 1,1 0-1,-1 0 1,0-1-1,1-1 1,0 1-1,-1-1 0,1-1 1,0 0-1,0 0 1,0-1-1,1 0 1,-1-1-1,1 0 1,0 0-1,0 0 0,1-1 1,-1 0-1,1-1 1,1 0-1,-8-8 1,4 3-32,1 1 1,0-1 0,1 0 0,0-1-1,0 0 1,2 0 0,0-1 0,0 0 0,1 0-1,1 0 1,0 0 0,1-1 0,-1-15-1,4 21-5,0 1-1,0 0 0,1 0 0,1 0 1,-1 0-1,1 0 0,1 0 0,-1 0 0,1 0 1,1 1-1,-1-1 0,9-11 0,3-1-40,0 1 0,35-32 0,18-22-3086,-52 47-613,-5 1-1613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8.908"/>
    </inkml:context>
    <inkml:brush xml:id="br0">
      <inkml:brushProperty name="width" value="0.025" units="cm"/>
      <inkml:brushProperty name="height" value="0.025" units="cm"/>
    </inkml:brush>
  </inkml:definitions>
  <inkml:trace contextRef="#ctx0" brushRef="#br0">145 1 10954,'0'0'11334,"-10"0"-9541,7 0-1699,-11 0 310,1 0 0,-1 2 0,-21 3-1,33-4-372,-1-1 0,0 0-1,1 1 1,-1 0-1,1 0 1,-1-1 0,1 1-1,-1 1 1,1-1-1,0 0 1,0 1-1,-1-1 1,1 1 0,0-1-1,0 1 1,0 0-1,1 0 1,-1 0 0,0 0-1,1 0 1,-1 1-1,1-1 1,0 0-1,0 1 1,0-1 0,0 1-1,0-1 1,1 1-1,-2 4 1,3-6-92,-1 0 1,0 1-1,1-1 1,0 0-1,-1 0 1,1 0-1,-1 0 1,1 0-1,0 0 1,0 0-1,0 0 1,0 0-1,0-1 1,0 1-1,0 0 1,0 0-1,0-1 1,0 1 0,0-1-1,0 1 1,0-1-1,0 1 1,1-1-1,-1 0 1,0 1-1,3-1 1,43 7-2737,-31-5 1841,8 1 344,-17-3 684,-1 1-1,1-1 0,0 1 0,0 1 1,-1-1-1,1 1 0,-1 0 0,0 0 1,1 1-1,-1 0 0,0 0 0,9 7 0,-14-9 53,-1-1-1,0 1 0,1 0 0,-1 0 0,0 0 0,0 0 0,0-1 0,0 1 0,1 0 0,-1 0 0,0 0 0,-1 0 0,1-1 0,0 1 0,0 0 0,0 0 0,0 0 0,-1-1 0,1 1 0,0 0 0,-1 0 0,1 0 0,0-1 0,-1 1 0,1 0 0,-1-1 0,0 1 0,1 0 0,-1-1 0,1 1 0,-1-1 0,0 1 0,1-1 0,-1 1 1,0-1-1,0 0 0,1 1 0,-1-1 0,0 0 0,0 1 0,-1-1 0,-40 16 1215,38-14-946,-12 3-275,0 0 1,0-2-1,0 0 0,-1 0 1,-18 0-1,34-4-281,1 1-1,0 0 1,-1 0-1,1 0 1,0 0-1,-1-1 1,1 1 0,-1 0-1,1 0 1,0-1-1,-1 1 1,1 0-1,0-1 1,0 1-1,-1 0 1,1-1-1,0 1 1,0 0-1,-1-1 1,1 1-1,0-1 1,0 1-1,0 0 1,0-1-1,0 1 1,0-1-1,0 1 1,0-1 0,0 1-1,0 0 1,0-1-1,0 1 1,0-1-1,0 1 1,0-1-1,0 1 1,0 0-1,0-1 1,1 1-1,-1-1 1,0 1-1,0 0 1,0-1-1,1 0 1,9-19-6955,10 2-1097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9.239"/>
    </inkml:context>
    <inkml:brush xml:id="br0">
      <inkml:brushProperty name="width" value="0.025" units="cm"/>
      <inkml:brushProperty name="height" value="0.025" units="cm"/>
    </inkml:brush>
  </inkml:definitions>
  <inkml:trace contextRef="#ctx0" brushRef="#br0">15 177 14574,'0'0'7388,"-3"10"-6395,-7 33-5,9-41-927,1-1 0,0 1 0,0 0 0,-1-1 0,1 1 0,0-1 0,0 1 0,1 0 0,-1-1 0,0 1 0,1-1 0,-1 1 0,0 0 0,1-1 0,0 1 0,-1-1 0,1 0 0,0 1 0,0-1 0,0 1 0,0-1 0,0 0 0,0 0 0,0 0 0,0 0 0,1 0 0,-1 0 0,0 0 0,1 0 0,-1 0 0,1 0 0,-1-1 0,0 1 0,1 0 0,0-1 0,-1 0 0,1 1 0,-1-1 0,1 0 0,3 0 0,4 1 70,0 0-1,0-1 0,0 0 0,0-1 1,13-2-1,-9-1-96,-1 0 0,1 0 1,-1-1-1,0-1 0,0 0 1,-1 0-1,1-1 0,14-13 1,-7 5-106,-1-2 0,-1 0 1,26-33-1,-38 45 42,0-2-1,-1 1 1,0 0-1,0-1 1,0 1-1,-1-1 0,0 0 1,0 0-1,-1-1 1,0 1-1,0 0 1,1-16-1,-3 23 27,0-1-1,0 1 0,0-1 1,-1 1-1,1-1 1,0 1-1,0 0 1,0-1-1,0 1 1,-1-1-1,1 1 0,0-1 1,0 1-1,-1 0 1,1-1-1,0 1 1,-1 0-1,1-1 1,0 1-1,-1 0 0,1-1 1,-1 1-1,1 0 1,0 0-1,-1 0 1,1-1-1,-1 1 1,1 0-1,-1 0 1,1 0-1,-1 0 0,1 0 1,-1 0-1,-19 5-43,-14 18 103,28-16 63,1 1 1,-1-1-1,2 1 1,-1 0-1,1 0 0,0 0 1,1 1-1,0 0 0,0-1 1,1 1-1,0 0 1,0 0-1,1 0 0,0 12 1,1-17-94,1 0 0,-1 0 0,0 0 0,1 0 1,0 0-1,0 0 0,0 0 0,0 0 0,1-1 0,0 1 1,0-1-1,0 1 0,0-1 0,0 1 0,0-1 0,1 0 1,0 0-1,-1 0 0,1-1 0,1 1 0,-1 0 0,0-1 1,0 0-1,1 0 0,-1 0 0,1 0 0,0-1 0,-1 1 1,1-1-1,0 0 0,0 0 0,0-1 0,0 1 0,5-1 1,4 1-4,-1-1-1,1 0 1,-1-1 0,1-1 0,-1 0 0,0 0 0,0-1 0,21-9 0,-25 9-19,0 0-1,0-1 1,-1 0-1,1 0 1,-1-1-1,0 0 1,-1 0 0,1-1-1,-1 1 1,0-2-1,0 1 1,-1-1-1,9-13 1,-13 19-4,-1 0 0,1 0 0,0 0 0,-1 0 0,1 0 0,-1 0 0,1 0 0,-1 0 1,0 0-1,1 0 0,-1-1 0,0 1 0,0 0 0,0 0 0,0 0 0,0 0 0,0-1 0,0 1 0,0 0 0,0 0 1,0 0-1,-1-2 0,0 3 1,0-1 0,1 1 0,-1 0 0,0-1 0,0 1 0,0 0 0,1 0 0,-1 0 0,0-1 0,0 1 0,0 0 0,0 0 0,1 0 0,-1 0 0,0 0 0,0 1 0,0-1 0,0 0 0,1 0 0,-1 1 0,0-1 0,-1 1 0,-4 1 54,0 1 0,-1 0 0,1 0 0,1 1 1,-1-1-1,-6 7 0,9-8-34,1 0 0,-1 0 1,1 0-1,0 0 0,0 1 1,0-1-1,0 1 0,1-1 1,-1 1-1,1 0 0,0 0 1,-1-1-1,1 1 0,0 0 1,1 0-1,-1 0 0,0 0 0,1 1 1,0-1-1,0 0 0,0 0 1,0 0-1,0 0 0,0 0 1,1 0-1,0 0 0,0 0 1,-1 0-1,2 0 0,-1 0 0,0 0 1,1 0-1,-1-1 0,1 1 1,0-1-1,-1 1 0,1-1 1,3 3-1,0 0-253,0-1 0,0 1 0,1-1 0,-1-1 1,1 1-1,0-1 0,9 4 0,-8-4-732,0 0 0,1-1 0,-1 0-1,1-1 1,-1 1 0,12-1 0,20 0-9221</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0.134"/>
    </inkml:context>
    <inkml:brush xml:id="br0">
      <inkml:brushProperty name="width" value="0.025" units="cm"/>
      <inkml:brushProperty name="height" value="0.025" units="cm"/>
    </inkml:brush>
  </inkml:definitions>
  <inkml:trace contextRef="#ctx0" brushRef="#br0">106 76 13805,'0'0'11141,"-4"11"-10271,-28 66 269,13-32-429,1 1-1,-14 60 1,51-183 243,-10 44-1246,-1 0 0,3-37 0,-7-78-977,-4 152 991,-1 1 262,1-1 0,-1 1 0,1 0-1,0-1 1,1 1 0,-1 0 0,1-1 0,0 1 0,0-1 0,0 1 0,1-1 0,0 1 0,-1-1 0,2 0 0,-1 0 0,0 0 0,1 0 0,3 4-1,0-4 44,-1 1-1,1-1 0,0-1 0,0 1 0,1-1 0,-1 0 0,0-1 0,1 0 0,0 0 1,0 0-1,0-1 0,-1 0 0,1 0 0,0 0 0,0-1 0,1 0 0,-1-1 0,-1 1 0,1-2 1,8-1-1,-9 2-2,1-1-1,-1 0 1,0 0 0,0 0 0,0-1 0,0 0 0,0 0 0,0-1-1,-1 1 1,1-1 0,-1-1 0,0 1 0,-1-1 0,1 0 0,-1 0 0,0 0-1,0 0 1,0-1 0,-1 1 0,0-1 0,3-7 0,-10 26-18,-8 17 76,3 0 0,0 1-1,2 0 1,1 0 0,2 0 0,-1 39 0,5-68-72,0 0-1,0 0 1,0 1 0,0-1-1,0 0 1,0 0 0,1 1-1,-1-1 1,1 0 0,-1 0-1,1 0 1,0 1 0,0-1-1,0 0 1,0 0 0,0 0-1,1-1 1,-1 1 0,0 0 0,1 0-1,0-1 1,-1 1 0,1-1-1,0 1 1,0-1 0,0 0-1,0 0 1,0 0 0,0 0-1,0 0 1,0 0 0,0 0-1,0-1 1,1 1 0,-1-1-1,0 1 1,0-1 0,1 0-1,-1 0 1,0 0 0,1 0-1,2-1 1,2-1 14,-1 1 1,0-1-1,1 0 0,-1 0 1,0-1-1,0 1 0,0-1 0,-1-1 1,1 1-1,-1-1 0,1 0 1,-1 0-1,8-10 0,-7 7-19,0-1-1,0 1 1,-1-1 0,0-1-1,-1 1 1,0-1-1,0 0 1,-1 0-1,0 0 1,0 0-1,2-16 1,-24 78-292,18-49 208,0 0 0,0 0 0,1 0 0,0 0 0,0 0 0,0 0 0,0 0 0,0 0 0,1 0 0,0 0 0,0 0 0,0 0 0,0-1 0,1 1 0,-1 0 0,1 0 0,0-1 0,0 1 0,3 2 0,-2-3-93,1 0 0,0 0 0,-1-1 0,1 0 0,0 1 0,0-2 0,0 1 0,1 0 0,-1-1 0,0 0 0,1 0 0,-1 0 0,0 0 0,1-1 0,-1 1 0,1-1 0,6-1 0,-7 1-518,0 0 1,0-1-1,0 1 0,0-1 0,0 0 1,0 0-1,-1 0 0,1-1 1,0 1-1,0-1 0,-1 0 1,5-3-1,19-15-6276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1.220"/>
    </inkml:context>
    <inkml:brush xml:id="br0">
      <inkml:brushProperty name="width" value="0.025" units="cm"/>
      <inkml:brushProperty name="height" value="0.025" units="cm"/>
    </inkml:brush>
  </inkml:definitions>
  <inkml:trace contextRef="#ctx0" brushRef="#br0">73 88 10218,'0'0'13645,"-6"12"-12199,-6 21-839,2 2 0,1-1 0,1 1-1,3 0 1,-4 62 0,5-1-571,2-71-387,3-65-487,1-12-338,-2 0 0,-11-77-1,12 129 1266,-1-1 0,1 0 0,-1 0 0,1 1 0,-1-1 0,1 0 0,-1 1 0,1-1-1,0 1 1,-1-1 0,1 1 0,0-1 0,-1 1 0,1-1 0,0 1 0,0 0 0,0-1 0,-1 1 0,1 0-1,0 0 1,0-1 0,0 1 0,0 0 0,-1 0 0,1 0 0,0 0 0,0 0 0,0 0 0,0 0 0,0 1 0,42-1 26,-32 0 62,3 0-155,0 0 1,0-2 0,-1 1 0,1-2 0,-1 0 0,0-1 0,0 0-1,0 0 1,0-2 0,13-7 0,-19 9-28,0 0 0,-1-1 1,1 0-1,-1-1 0,0 1 0,0-1 0,-1 0 1,0-1-1,0 1 0,0-1 0,-1 0 0,0 0 1,0-1-1,-1 1 0,0-1 0,0 1 0,-1-1 0,2-11 1,-4 19-3,1-1 0,-1 1 1,0 0-1,0-1 1,0 1-1,1-1 0,-1 1 1,0-1-1,0 1 0,0 0 1,0-1-1,0 1 1,0-1-1,0 1 0,0-1 1,0 1-1,0-1 0,0 1 1,0 0-1,-1-1 1,1 1-1,0-1 0,0 1 1,0-1-1,-1 1 1,1 0-1,0-1 0,0 1 1,-1 0-1,1-1 0,-1 0 1,-10 10-130,-13 25 83,10-5 360,0 0-1,2 1 1,1 0-1,2 1 0,0 1 1,3-1-1,0 1 1,2 0-1,0 39 1,4-70-284,0 1 0,0-1 0,0 1 0,0-1 1,0 0-1,0 1 0,0-1 0,1 1 1,-1-1-1,1 1 0,-1-1 0,1 0 1,-1 1-1,1-1 0,0 0 0,-1 0 1,1 1-1,0-1 0,2 2 0,-2-3-5,-1 0 0,1 1 0,0-1 0,0 0 0,0 1 0,0-1 0,0 0 0,0 0 0,0 0 0,0 0 0,0 0 0,0 0 0,0 0 0,-1 0 1,1 0-1,0-1 0,0 1 0,0 0 0,0-1 0,0 1 0,0 0 0,0-1 0,3-2 14,0 1 1,0-1 0,0 0-1,0 0 1,-1 0 0,0 0-1,0-1 1,0 1 0,0-1-1,4-6 1,0-3-89,-1-1 0,-1 1 0,0-1 0,-1 0 0,0-1 0,-1 1 0,-1-1 0,0 1 0,0-18-1,22 56-455,-17-16 521,1 1 0,0-2 0,1 1 0,0-1-1,0 0 1,1-1 0,0 0 0,0-1 0,0 0 0,1 0 0,-1-1 0,1-1 0,0 0 0,0 0-1,0-1 1,1 0 0,-1-1 0,0-1 0,1 1 0,-1-2 0,1 0 0,-1 0 0,20-5 0,-24 3-1,0 1 1,0-1 0,0-1 0,-1 1-1,1-1 1,-1 0 0,0-1 0,-1 0 0,1 0-1,-1 0 1,1 0 0,-2-1 0,1 0 0,-1 0-1,1 0 1,5-12 0,-6 9-74,0 0 0,0 0 0,-1 0 0,0 0 1,-1-1-1,0 1 0,-1-1 0,1 0 0,-2 1 0,1-1 0,-2 0 0,-1-12 1,2 20 53,0 0 0,-1 1 0,1 0 0,-1-1 0,1 1 0,-1-1 0,0 1 0,0 0 0,0-1 0,1 1 0,-1 0 0,0 0 0,0-1 0,-1 1 0,1 0 1,0 0-1,0 0 0,-1 1 0,1-1 0,0 0 0,-1 0 0,1 1 0,0-1 0,-1 1 0,1-1 0,-1 1 0,0-1 0,1 1 0,-1 0 0,1 0 0,-1 0 0,1 0 1,-1 0-1,1 0 0,-1 0 0,1 1 0,-1-1 0,-2 1 0,-1 0-13,-1 1 0,0-1 0,1 1 0,0 0 0,-1 1 0,1-1-1,0 1 1,0 0 0,-5 4 0,1 1 37,1 1 0,0 0 0,1 0 0,-1 1-1,2-1 1,-1 2 0,-8 18 0,12-22 30,0 1-1,0 0 1,1 0-1,0-1 1,0 2 0,1-1-1,0 0 1,0 0-1,1 0 1,0 0 0,1 1-1,1 9 1,-1-14-27,1-1 0,0 1 1,-1-1-1,1 1 0,1-1 0,-1 1 0,0-1 1,1 0-1,0 0 0,0 0 0,0-1 1,0 1-1,0-1 0,0 1 0,1-1 1,-1 0-1,1 0 0,0-1 0,-1 1 0,1-1 1,0 0-1,0 0 0,0 0 0,0 0 1,0-1-1,7 1 0,-1 0 15,0 0 1,1-1-1,-1 0 1,0-1-1,0 0 1,0-1-1,0 0 1,0 0-1,15-7 1,-13 3-24,-1 0 0,0-1 0,-1-1 0,0 0 0,0-1 0,-1 1 0,0-2 0,0 1 0,-1-1 0,0-1 0,-1 0 0,0 0 0,8-19 0,-7 12-102,0-1-1,-2 0 1,0 0 0,-1 0 0,-1-1 0,-1 0 0,1-39 0,-4 58 88,1-1-1,-1 1 1,0 0-1,0-1 1,0 1-1,0 0 1,0-1-1,-1 1 1,1 0 0,0-1-1,-1 1 1,1 0-1,-1-1 1,1 1-1,-1 0 1,1 0-1,-1 0 1,0 0-1,0-1 1,0 1 0,0 0-1,1 0 1,-1 0-1,-1 1 1,1-1-1,0 0 1,0 0-1,0 1 1,0-1 0,0 0-1,-1 1 1,1-1-1,0 1 1,0-1-1,-1 1 1,1 0-1,0 0 1,-1 0-1,1 0 1,-1 0 0,1 0-1,0 0 1,-1 0-1,1 0 1,-2 1-1,-2 0-12,0 0 1,0 1-1,0 0 0,1 0 0,-1 0 0,1 0 0,-1 1 0,1 0 0,0-1 1,0 2-1,-5 3 0,-2 8 24,0 0 0,1 0 1,0 1-1,1 0 1,1 1-1,0-1 0,2 2 1,0-1-1,1 1 0,0 0 1,2 0-1,0 0 0,1 0 1,1 1-1,0-1 0,4 35 1,-2-49-38,0 0 0,0 0 1,0-1-1,0 1 0,1 0 0,-1 0 1,1-1-1,4 7 0,5 3-2603,-28-30-12889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1.581"/>
    </inkml:context>
    <inkml:brush xml:id="br0">
      <inkml:brushProperty name="width" value="0.025" units="cm"/>
      <inkml:brushProperty name="height" value="0.025" units="cm"/>
    </inkml:brush>
  </inkml:definitions>
  <inkml:trace contextRef="#ctx0" brushRef="#br0">13 12 18449,'-9'-7'769,"5"2"1441,9 13-2242,13 6-160,2-2-3267,-6-1-8649</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2.533"/>
    </inkml:context>
    <inkml:brush xml:id="br0">
      <inkml:brushProperty name="width" value="0.025" units="cm"/>
      <inkml:brushProperty name="height" value="0.025" units="cm"/>
    </inkml:brush>
  </inkml:definitions>
  <inkml:trace contextRef="#ctx0" brushRef="#br0">236 111 12876,'1'-9'2958,"0"-31"79,-1 39-2929,0 0-1,0-1 0,0 1 1,-1 0-1,1-1 1,0 1-1,-1-1 0,1 1 1,-1 0-1,1 0 1,-1-1-1,0 1 0,1 0 1,-1 0-1,0 0 1,0 0-1,0 0 0,0 0 1,0 0-1,0 0 0,0 0 1,0 0-1,0 0 1,-1 1-1,1-1 0,0 0 1,0 1-1,-1-1 1,1 1-1,0 0 0,-1-1 1,1 1-1,0 0 1,-1 0-1,1 0 0,-1 0 1,1 0-1,0 0 1,-1 0-1,1 0 0,-1 1 1,1-1-1,0 0 1,-1 1-1,1-1 0,0 1 1,-2 0-1,-4 2 9,0-1 1,0 1-1,0 1 0,0-1 0,0 1 0,-11 9 1,6-1 29,0 1 0,0 0 1,1 0-1,1 1 1,0 1-1,1 0 1,1 0-1,0 1 1,1 0-1,1 0 1,0 0-1,1 1 1,1 0-1,1 0 1,-2 19-1,5-33-139,0-1-1,0 1 0,0-1 1,0 1-1,0-1 1,1 0-1,-1 1 1,1-1-1,-1 1 1,1-1-1,0 0 1,0 0-1,0 1 1,1-1-1,-1 0 1,0 0-1,1 0 1,-1 0-1,1 0 1,0-1-1,3 4 0,-2-3 9,1-1-1,-1 1 1,1-1-1,-1 1 1,1-1-1,0 0 0,0 0 1,-1-1-1,1 1 1,0-1-1,0 0 0,6 0 1,2-1 17,1-1 0,-1 0 0,0 0 1,0-2-1,-1 1 0,1-2 0,20-10 0,-12 3-30,-1-1 0,0-1 0,-2-1 0,1 0 0,-2-1 0,0-1 0,16-22 0,-23 27-3,0-1 0,-1 0-1,0-1 1,-1 0 0,-1 0-1,0 0 1,-1-1 0,0 0-1,-1 0 1,-1 0 0,2-23-1,-5 37 0,1 0 1,-1 0-1,0 0 0,0 1 0,0-1 0,0 0 0,0 0 1,0 0-1,0 0 0,0 1 0,0-1 0,0 0 0,0 0 1,0 0-1,-1 1 0,1-1 0,0 0 0,-1 0 0,1 1 0,-1-1 1,1 0-1,-1 0 0,1 1 0,-1-1 0,1 1 0,-1-1 1,1 0-1,-1 1 0,0-1 0,-1 0 0,1 1-6,-1 1 0,1-1 0,0 0 0,-1 0 0,1 1 1,-1-1-1,1 1 0,0 0 0,-1-1 0,1 1 0,0 0 0,0 0 0,0-1 0,0 1 0,-2 2 0,-38 44-192,31-32 257,1 2 0,0-1 0,1 1 0,2 0 0,-1 1 0,2 0 0,0 0-1,1 0 1,1 0 0,1 1 0,0 21 0,2-36-44,1 1-1,-1-1 1,1 1-1,0-1 0,0 0 1,1 0-1,-1 0 1,1 0-1,0 0 1,0 0-1,0 0 0,1 0 1,-1-1-1,1 1 1,0-1-1,0 0 1,0 0-1,0 0 0,1 0 1,-1 0-1,1-1 1,-1 0-1,1 1 1,0-1-1,0-1 1,0 1-1,0-1 0,1 1 1,4 0-1,-1 0 5,1 0 1,-1-1-1,1 0 0,-1-1 0,1 0 0,-1 0 0,1 0 0,-1-1 0,0-1 1,1 1-1,-1-1 0,0-1 0,0 1 0,13-7 0,-10 2 0,-1 0-1,0 0 1,-1 0-1,0-1 1,0-1-1,0 0 1,-1 0-1,-1 0 0,1-1 1,-1 0-1,-1-1 1,0 1-1,-1-1 1,0 0-1,0-1 1,-1 1-1,-1-1 1,0 0-1,-1 0 1,0 0-1,0 0 1,-1-18-1,-1 28-18,0 1 0,0 0-1,0-1 1,0 1 0,0 0 0,-1-1-1,1 1 1,0 0 0,-1 0 0,1-1-1,-1 1 1,1 0 0,-1 0-1,1-1 1,-1 1 0,0 0 0,0 0-1,0 0 1,0 0 0,1 0 0,-1 0-1,0 0 1,-1 1 0,1-1 0,0 0-1,0 0 1,0 1 0,0-1 0,-1 1-1,1-1 1,0 1 0,0-1-1,-1 1 1,1 0 0,0 0 0,-1 0-1,1 0 1,0 0 0,-1 0 0,1 0-1,0 0 1,-1 0 0,1 0 0,-2 1-1,-2 1-15,0-1 0,0 0 1,0 1-1,0 0 0,0 1 0,1-1 0,-1 1 0,1-1 0,0 1 0,-7 6 0,4 0 50,-1-1 1,1 1-1,0 1 0,1-1 0,0 1 1,1 0-1,0 0 0,1 1 0,0 0 1,-3 12-1,6-19-24,0-1-1,0 1 1,1-1 0,-1 1-1,1 0 1,0-1-1,0 1 1,0 0 0,1-1-1,-1 1 1,1-1 0,0 1-1,0-1 1,0 1 0,1-1-1,-1 0 1,1 1 0,0-1-1,0 0 1,0 0-1,0 0 1,0 0 0,0-1-1,1 1 1,0-1 0,-1 1-1,1-1 1,0 0 0,0 0-1,0 0 1,1 0 0,-1-1-1,0 1 1,1-1-1,3 1 1,23 6-77,-1-2 1,1-1-1,0-1 0,0-2 0,0-1 1,0-1-1,33-5 0,-60 5 111,1 0 0,0 0 0,-1-1 0,1 1 0,-1-1 0,1 0 0,-1 0 0,1-1 1,-1 1-1,0 0 0,1-1 0,-1 0 0,0 0 0,0 0 0,0 0 0,0-1 0,-1 1 0,1-1 0,-1 1 0,1-1 0,-1 0 0,0 0 0,3-5 0,-4 2 155,1 1 0,-1-1 0,0 0 1,-1 0-1,1 1 0,-1-1 0,0 0 0,-1 0 0,0 0 1,1 1-1,-2-1 0,1 0 0,-4-8 0,-7-24-105,4 18-177,2 0 1,0 0-1,1-1 1,-3-34-1,9 54-13,0 0 0,0 1 0,0-1 0,0 1 0,0 0 0,0-1 0,0 1 0,0 0 0,0 0 0,0-1 0,0 1 0,0 0 0,0 0 0,0 0 0,0 0 0,0 1 0,2-1 0,1 0-294,79 4-6169,-28-1 309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2.988"/>
    </inkml:context>
    <inkml:brush xml:id="br0">
      <inkml:brushProperty name="width" value="0.025" units="cm"/>
      <inkml:brushProperty name="height" value="0.025" units="cm"/>
    </inkml:brush>
  </inkml:definitions>
  <inkml:trace contextRef="#ctx0" brushRef="#br0">1 0 11755,'0'0'12556,"35"77"-11947,-26-35-353,-2 1-192,1-4-32,0 0 0,-6-6-288,4-3-481,-6-4-897,0-2-544,-6-6-96,-10-8-1698,-2-6-2626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3.317"/>
    </inkml:context>
    <inkml:brush xml:id="br0">
      <inkml:brushProperty name="width" value="0.025" units="cm"/>
      <inkml:brushProperty name="height" value="0.025" units="cm"/>
    </inkml:brush>
  </inkml:definitions>
  <inkml:trace contextRef="#ctx0" brushRef="#br0">0 80 10570,'0'0'7976,"59"-3"-5927,-18 3-383,9 0-96,6 0-289,1-1-288,2-5-417,-2 0-448,-7-1-96,-5-2-640,-13 1-1154,-13-4-736,-10-2-865,-9 0-2979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3.710"/>
    </inkml:context>
    <inkml:brush xml:id="br0">
      <inkml:brushProperty name="width" value="0.025" units="cm"/>
      <inkml:brushProperty name="height" value="0.025" units="cm"/>
    </inkml:brush>
  </inkml:definitions>
  <inkml:trace contextRef="#ctx0" brushRef="#br0">1 10 9833,'0'0'10666,"87"-4"-9384,-40 2-642,8 1-191,2-1-225,0 2-160,-1 0-641,-8 0-1857,-5 5-2723,-9 4-2498</inkml:trace>
  <inkml:trace contextRef="#ctx0" brushRef="#br0" timeOffset="1">501 161 14542,'0'0'10746,"10"7"-10559,-4-3-177,0 0 1,0 0-1,0-1 0,0 0 1,1 0-1,-1 0 0,1-1 1,0 0-1,0 0 1,0-1-1,0 0 0,0 0 1,0 0-1,0-1 0,0 0 1,0-1-1,12-1 1,-15 1 2,1-1-15,0 1 0,0 0 0,1 0 0,-1 0-1,1 1 1,-1-1 0,8 2 0,-12-1-2,1 1-1,-1-1 1,1 1 0,-1 0 0,0 0 0,0-1 0,1 1-1,-1 0 1,0 0 0,0 0 0,0 0 0,0 0-1,0 1 1,0-1 0,0 0 0,0 0 0,-1 1 0,1-1-1,0 0 1,-1 1 0,1-1 0,-1 1 0,0-1-1,1 0 1,-1 1 0,0-1 0,0 1 0,0-1 0,0 1-1,0 1 1,1 9-211,0 1 413,0 1 0,1-1 0,4 16-1,-6-27-317,1 0 0,-1 0-1,1 0 1,-1 0 0,1 0 0,0-1-1,0 1 1,0 0 0,0 0 0,0-1-1,0 1 1,0-1 0,1 1-1,-1-1 1,0 1 0,1-1 0,-1 0-1,1 0 1,0 0 0,-1 0-1,1 0 1,0 0 0,0 0 0,-1 0-1,1-1 1,0 1 0,0-1 0,0 1-1,3-1 1,9-4-6804,1-13-8168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4.372"/>
    </inkml:context>
    <inkml:brush xml:id="br0">
      <inkml:brushProperty name="width" value="0.025" units="cm"/>
      <inkml:brushProperty name="height" value="0.025" units="cm"/>
    </inkml:brush>
  </inkml:definitions>
  <inkml:trace contextRef="#ctx0" brushRef="#br0">120 0 8648,'0'0'8958,"-1"11"-7453,3 298 5763,-1 34-5877,-5-309-1148,-2-57 48,0-3-531,-48-147-1624,10 36-190,42 128 1926,0 1 1,1-1 0,0 1 0,-1-14 0,3 21 127,-1 1 0,1-1 0,-1 1 0,1-1 1,-1 1-1,1 0 0,-1-1 0,1 1 0,-1 0 0,1-1 0,0 1 0,-1 0 0,1 0 0,0-1 0,-1 1 0,1 0 0,-1 0 0,1 0 0,0 0 0,-1 0 0,1 0 1,0 0-1,-1 0 0,1 0 0,0 0 0,-1 0 0,1 0 0,0 1 0,0-1 0,22 4-2,-15-1 46,21 5-939,54 8-1,-75-15 102,0 0 0,1 0 0,-1-2 0,1 1 0,-1-1 1,0 0-1,1 0 0,-1-1 0,0 0 0,0-1 0,10-4 0,13-12-5100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40.227"/>
    </inkml:context>
    <inkml:brush xml:id="br0">
      <inkml:brushProperty name="width" value="0.025" units="cm"/>
      <inkml:brushProperty name="height" value="0.025" units="cm"/>
    </inkml:brush>
  </inkml:definitions>
  <inkml:trace contextRef="#ctx0" brushRef="#br0">4395 320 2755,'-335'-70'4956,"-163"-56"-3837,255 63-564,156 43-730,-1 4 0,0 4 0,-1 4 0,0 4 0,0 4 0,0 3 0,0 4 0,-157 35 0,50 3 109,2 9 0,-281 117 0,360-119 189,2 5 0,3 5-1,3 4 1,2 6 0,-110 97 0,116-80-84,4 5 1,-156 197-1,213-238-47,1 2 0,3 0 0,3 3 0,2 1 0,2 1 0,3 1 0,-29 121 0,47-157 7,2 1 1,0 1-1,2-1 1,1 0-1,1 0 1,2 1-1,0-1 1,2 0-1,1 0 1,0 0-1,2-1 1,2 0-1,0 0 0,1-1 1,1 0-1,2-1 1,0 0-1,1-1 1,1 0-1,30 31 1,25 17-13,3-2 1,2-4-1,4-3 0,1-4 1,4-4-1,1-3 0,148 63 1,-98-61 31,1-5 0,261 51 0,295 4 89,447-22-54,6-74-17,-277-30-19,1462-232 1,-1569 81 173,-569 115-96,341-158 0,-479 192-19,-2-1-1,-1-3 1,-2-2-1,49-41 0,-84 61-41,0-1-1,-1 0 1,0-1-1,-1 0 1,-1-1-1,-1 0 1,0 0 0,-1-1-1,0-1 1,-1 0-1,-1 0 1,-1 0-1,0-1 1,-2 0-1,0 0 1,-1 0 0,1-19-1,-4 13 30,-1 0 0,-2 0 1,0 0-1,-2 1 0,-1 0 0,0 0 0,-2 0 0,0 1 0,-2 0 1,0 0-1,-2 1 0,0 0 0,-28-34 0,3 10-78,-1 3 0,-2 1 0,-2 2 0,-80-58 0,29 34-72,-3 5 0,-2 4 0,-3 4 0,-182-62 1,61 43-1532,-288-50 0,297 79-1068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3.369"/>
    </inkml:context>
    <inkml:brush xml:id="br0">
      <inkml:brushProperty name="width" value="0.025" units="cm"/>
      <inkml:brushProperty name="height" value="0.025" units="cm"/>
    </inkml:brush>
  </inkml:definitions>
  <inkml:trace contextRef="#ctx0" brushRef="#br0">32 0 12684,'0'0'7207,"-32"55"-6855,41-34-96,16 2-224,14 2-32,10 1-1089,2-2-1889,1-1-2051,-2-2-6406</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4.718"/>
    </inkml:context>
    <inkml:brush xml:id="br0">
      <inkml:brushProperty name="width" value="0.025" units="cm"/>
      <inkml:brushProperty name="height" value="0.025" units="cm"/>
    </inkml:brush>
  </inkml:definitions>
  <inkml:trace contextRef="#ctx0" brushRef="#br0">50 1 10698,'0'0'7175,"-36"57"-6406,31-18 127,0 5 129,1 1 193,4 1 255,0-2-320,0-3-352,11-6-385,3-2-256,-5-7-96,7-3-64,2-8-1025,2-6-1793,-6-8-1474,5-1-2242</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5.443"/>
    </inkml:context>
    <inkml:brush xml:id="br0">
      <inkml:brushProperty name="width" value="0.025" units="cm"/>
      <inkml:brushProperty name="height" value="0.025" units="cm"/>
    </inkml:brush>
  </inkml:definitions>
  <inkml:trace contextRef="#ctx0" brushRef="#br0">107 213 5862,'0'0'6304,"-8"1"-3827,3-1-2282,1 1 0,-1 0 1,1 0-1,0 1 0,-1-1 0,1 1 0,0 0 0,0 0 1,0 0-1,0 1 0,0-1 0,1 1 0,-1 0 0,1 0 0,0 0 1,-1 1-1,1-1 0,1 1 0,-1-1 0,1 1 0,-1 0 0,1 0 1,0 0-1,1 1 0,-1-1 0,-2 9 0,3-8-44,-1 1 1,1 1-1,0-1 0,0 0 1,1 0-1,-1 0 0,1 0 0,1 1 1,-1-1-1,1 0 0,2 8 0,-2-12-126,0 1 0,0 0 0,1-1-1,-1 1 1,0-1 0,1 0-1,0 1 1,-1-1 0,1 0-1,0 0 1,0 0 0,0 0 0,1 0-1,-1-1 1,0 1 0,1-1-1,-1 1 1,1-1 0,-1 0 0,1 0-1,0 0 1,-1 0 0,1-1-1,0 1 1,0-1 0,3 1 0,1-1 5,1 0 1,0 0-1,0 0 1,0-1-1,-1-1 1,1 1-1,0-1 1,-1 0-1,1-1 1,-1 0-1,0 0 1,0-1-1,0 0 1,-1 0-1,1 0 1,-1-1-1,0 0 1,8-8-1,-6 5-117,-1 0 0,0 0 0,-1-1-1,0 0 1,0 0 0,-1 0 0,0-1 0,-1 1 0,0-1 0,0 0-1,-1-1 1,-1 1 0,2-13 0,-6 39-376,0-5 482,1-1 0,0 1 0,1 0-1,0-1 1,0 1 0,3 11 0,-3-20 16,1 1 0,0-1 0,0 1 0,0-1 0,0 1 0,0-1 0,0 1 0,1-1 0,-1 0 0,1 0 0,0 0 0,-1 0 0,1 0 0,0 0 0,0-1 0,0 1 0,1 0 0,-1-1 0,0 0 0,0 1 1,1-1-1,-1 0 0,1 0 0,-1 0 0,1-1 0,-1 1 0,1-1 0,0 1 0,-1-1 0,1 0 0,3 0 0,2-1-5,0 0 0,-1 0 0,0 0 0,1-1 0,-1-1 0,0 1 0,0-1 0,0 0 0,0-1 0,0 1 0,-1-1 0,0-1 0,1 1 0,-2-1 0,1 0 0,-1 0 0,9-11 0,-2 2-6,-1-1 1,0 0-1,-1 0 0,-1-1 0,0-1 1,8-22-1,-13 28-22,0-1 1,-1 0-1,0 1 1,-1-1-1,0 0 1,-1 0-1,-1 0 0,1-1 1,-2 1-1,-3-23 1,4 34-11,-1 0 1,1 0 0,0 0 0,0 0 0,-1 0 0,1 0-1,0 0 1,-1 0 0,1 0 0,-1 0 0,1 0-1,-1 1 1,0-1 0,1 0 0,-1 0 0,0 0-1,0 1 1,1-1 0,-1 0 0,0 1 0,0-1-1,0 1 1,0-1 0,0 1 0,0 0 0,0-1-1,0 1 1,0 0 0,0-1 0,0 1 0,0 0-1,0 0 1,0 0 0,0 0 0,0 0 0,0 0-1,0 0 1,0 1 0,-2-1 0,0 1-5,1 0 0,-1 1 1,1-1-1,0 0 0,-1 1 0,1-1 0,0 1 1,0 0-1,0 0 0,0 0 0,0 0 1,0 0-1,1 0 0,-3 4 0,-9 16 217,2 2 0,1 0 0,0 0-1,2 1 1,1-1 0,1 2 0,1-1 0,1 1-1,1 0 1,1 42 0,3-64-163,-1 0 0,1 0 0,0 0 0,1 0 0,-1 0 0,1 0-1,-1 0 1,1 0 0,0-1 0,1 1 0,-1-1 0,1 1 0,-1-1 0,1 0 0,0 0 0,0 0 0,6 4 0,-8-6 6,1 0 1,0 0 0,0 0-1,0 0 1,0 0 0,0 0 0,0-1-1,0 1 1,0-1 0,0 1 0,0-1-1,0 0 1,0 1 0,0-1 0,0 0-1,0-1 1,1 1 0,-1 0 0,0 0-1,0-1 1,0 0 0,0 1-1,0-1 1,0 0 0,0 0 0,-1 0-1,1 0 1,0 0 0,0 0 0,-1-1-1,1 1 1,-1 0 0,1-1 0,-1 1-1,3-4 1,0-1 7,0 0 0,0-1 0,-1 1 0,0-1 0,0 0 0,0 1 0,-1-1 0,0 0 0,-1 0 0,2-9 0,0-75 556,-3 64-559,-2 12-130,0 21-95,2-3 148,0 0 1,0-1-1,0 1 1,0 0 0,1 0-1,-1-1 1,1 1-1,-1 0 1,1-1 0,2 5-1,2 1 22,1-2 1,0 1-1,0-1 0,1 1 0,0-2 0,0 1 1,0-1-1,1 0 0,0-1 0,0 0 1,0 0-1,0 0 0,0-1 0,1-1 0,0 1 1,-1-1-1,1-1 0,0 1 0,0-2 1,0 1-1,0-1 0,0-1 0,11-1 0,-15 0-5,0 0-1,0 0 1,0 0-1,0-1 1,0 0-1,-1 0 1,1 0-1,-1 0 1,0-1-1,0 0 1,0 0-1,-1 0 1,1 0-1,2-6 1,-2 5 6,0-1-1,0 0 1,-1 1 0,0-1-1,0-1 1,-1 1 0,0 0-1,0-1 1,0 1 0,-1-1 0,1-6-1,-2 12-1,0 1 0,0 0 0,-1 0 0,1 0 0,0 0 0,0 0 0,0 0 0,-1-1 0,1 1 0,0 0 0,0 0 0,-1 0 0,1 0 0,0 0 0,0 0 0,-1 0 0,1 0 0,0 0 0,0 0 0,-1 0 0,1 0 0,0 0 0,0 1 0,0-1 0,-1 0 0,1 0 0,0 0 0,0 0 0,-1 0 0,1 0 0,0 0 0,0 1 0,0-1 0,-1 0 0,1 0 0,0 0 0,0 1 0,0-1 0,0 0 0,0 0 0,0 0 0,-1 1 0,1-1 0,0 0 0,0 0 0,0 1 0,0-1 0,-10 11 25,3 2 11,1 0 1,1 0 0,0 0 0,1 1 0,-4 18 0,7-29-30,0 1 0,1 0 0,-1 0 0,1 0 0,-1 0 0,1-1 0,0 1 0,1 0 0,-1 0 0,0 0 0,1 0 0,0 0 0,0-1 0,0 1 0,1 0 0,-1-1 0,1 1 0,0-1 0,0 0 0,0 1 0,0-1 0,1 0 0,5 5-1,-7-7-134,0 0-1,0 0 0,1 0 0,-1 0 0,1-1 0,-1 1 0,1 0 1,-1-1-1,1 1 0,0-1 0,-1 0 0,1 0 0,-1 1 0,1-1 1,0 0-1,-1 0 0,1 0 0,0-1 0,-1 1 0,1 0 0,-1-1 1,1 1-1,0-1 0,-1 1 0,1-1 0,-1 1 0,0-1 0,1 0 0,-1 0 1,3-2-1,-1 0-893,0-1 1,0 1-1,0-1 0,0 0 1,-1 1-1,1-1 1,-1-1-1,0 1 1,2-9-1,5-16-4479</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5.789"/>
    </inkml:context>
    <inkml:brush xml:id="br0">
      <inkml:brushProperty name="width" value="0.025" units="cm"/>
      <inkml:brushProperty name="height" value="0.025" units="cm"/>
    </inkml:brush>
  </inkml:definitions>
  <inkml:trace contextRef="#ctx0" brushRef="#br0">1 1 4100,'0'0'7719,"41"58"-17520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6.164"/>
    </inkml:context>
    <inkml:brush xml:id="br0">
      <inkml:brushProperty name="width" value="0.025" units="cm"/>
      <inkml:brushProperty name="height" value="0.025" units="cm"/>
    </inkml:brush>
  </inkml:definitions>
  <inkml:trace contextRef="#ctx0" brushRef="#br0">20 72 7719,'0'0'16240,"1"11"-15162,-6 2-526,2-5-123,0 1 0,0-1 0,1 1 1,-2 14-1,4-21-399,-1 0 1,1-1 0,0 1 0,0 0-1,0 0 1,0 0 0,1-1 0,-1 1 0,0 0-1,1-1 1,0 1 0,-1 0 0,1-1-1,0 1 1,-1 0 0,1-1 0,0 1-1,0-1 1,1 0 0,-1 1 0,0-1 0,0 0-1,0 0 1,1 1 0,-1-1 0,1 0-1,-1 0 1,1-1 0,-1 1 0,4 1-1,5 1-56,0-1-1,1 1 1,-1-2-1,1 0 1,0 0-1,-1-1 1,1 0-1,0 0 0,-1-2 1,1 1-1,-1-1 1,15-5-1,-17 4-212,1 1-1,-1-2 0,0 1 1,1-1-1,-2-1 0,1 1 1,-1-1-1,1-1 0,-1 1 1,-1-1-1,1 0 0,-1-1 1,0 0-1,0 0 0,4-8 1,-9 16-255,-1 1 1,1-1-1,0 0 1,-1 0 0,1 1-1,0-1 1,0 0-1,0 0 1,0 0 0,0 0-1,0 0 1,0 0-1,0-1 1,0 1 0,1 0-1,-1 0 1,0-1-1,0 1 1,1-1 0,-1 1-1,1-1 1,-1 0 0,0 1-1,1-1 1,2 0-1,1 2 112,0-1-1,0 0 1,0 0-1,0 0 0,1 0 1,-1-1-1,0 0 1,8-1-1,-9 0 491,-1-1 0,0 1-1,0-1 1,0 0 0,0 0 0,0 0-1,0-1 1,0 1 0,-1-1 0,1 1-1,-1-1 1,0 0 0,0 0 0,3-4 0,-2 3 667,-1 0 0,1-1 0,-1 1 0,0-1 0,0 0 0,0 0 0,-1 0 1,1 0-1,-1 0 0,-1 0 0,1 0 0,-1 0 0,1 0 0,-1 0 1,-2-10-1,2 14-739,0 0 1,-1 1-1,1-1 1,0 1-1,-1-1 1,1 1-1,-1-1 1,1 1-1,0-1 1,-1 1-1,1-1 1,-1 1-1,1-1 1,-1 1-1,0 0 1,1-1-1,-1 1 1,1 0-1,-1-1 1,0 1-1,1 0 1,-1 0-1,0 0 1,1 0-1,-1 0 1,0 0-1,1 0 1,-1 0-1,0 0 1,1 0-1,-1 0 1,0 0-1,1 0 1,-1 0-1,1 0 1,-1 1-1,0-1 1,1 0-1,-1 0 1,1 1-1,-1-1 1,0 1-1,1-1 1,-1 0-1,1 1 1,-1-1-1,1 1 1,-1 0-1,-1 0-10,0 1-1,0-1 1,1 1 0,-1 0-1,0-1 1,1 1-1,-1 0 1,1 0-1,0 0 1,-1 0-1,1 1 1,0-1-1,0 2 1,0-1-131,2 1-1,-1-1 1,0 0 0,1 0 0,-1 0 0,1 0 0,0 0 0,0 0 0,0-1-1,0 1 1,1 0 0,-1 0 0,1-1 0,0 1 0,-1-1 0,1 1-1,0-1 1,1 0 0,-1 0 0,0 0 0,1 0 0,-1 0 0,1 0 0,-1-1-1,1 1 1,5 1 0,11 6-369,0-1-1,39 11 1,-32-11 679,5 5 1562,-26-4 1266,-21-3-1011,-93 9 958,35-13-8560,61-2-1210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6.872"/>
    </inkml:context>
    <inkml:brush xml:id="br0">
      <inkml:brushProperty name="width" value="0.025" units="cm"/>
      <inkml:brushProperty name="height" value="0.025" units="cm"/>
    </inkml:brush>
  </inkml:definitions>
  <inkml:trace contextRef="#ctx0" brushRef="#br0">186 96 8232,'0'0'4687,"5"-11"-1676,1 0-2077,-4 7-598,0 0-1,0 0 1,0 0-1,0 0 0,-1 0 1,1 0-1,-1 0 1,-1-1-1,1 1 0,0-1 1,-1-5-1,0 9-256,0 0 1,0 1-1,0-1 0,0 0 1,-1 0-1,1 1 0,0-1 1,-1 0-1,1 0 0,0 1 1,-1-1-1,1 0 0,-1 1 1,1-1-1,-1 1 0,1-1 0,-1 0 1,1 1-1,-1-1 0,0 1 1,1 0-1,-1-1 0,0 1 1,1-1-1,-1 1 0,0 0 1,0 0-1,1-1 0,-1 1 1,0 0-1,0 0 0,0 0 1,1 0-1,-1 0 0,0 0 1,0 0-1,0 0 0,1 0 0,-1 0 1,0 0-1,0 1 0,1-1 1,-1 0-1,0 1 0,0-1 1,-1 1-1,-2 0 23,0 1 0,0-1 0,0 1 0,1 0-1,-1 0 1,0 0 0,-5 5 0,0 4 82,0 0 0,1 1 0,1 0 1,0 0-1,1 0 0,0 1 0,0 0 0,2 0 0,-6 22 0,0 11 519,-5 68-1,13-96-629,-1 8-4,0 0 0,4 50-1,-1-70-62,1-1 0,-1 0 0,1 1-1,0-1 1,1 0 0,-1 0 0,1 0-1,0 0 1,0 0 0,0-1 0,1 1-1,0 0 1,0-1 0,0 0 0,0 0-1,1 0 1,0 0 0,0 0 0,0-1-1,8 6 1,-12-9 1,1 1 0,0-1 0,-1 1 0,1-1-1,0 1 1,-1-1 0,1 0 0,0 1 0,0-1 0,0 0-1,-1 1 1,1-1 0,0 0 0,0 0 0,0 0 0,-1 0-1,1 0 1,0 0 0,0 0 0,0 0 0,0 0-1,-1 0 1,1-1 0,0 1 0,0 0 0,0-1 0,-1 1-1,1 0 1,0-1 0,-1 1 0,1-1 0,0 1 0,-1-1-1,1 1 1,0-1 0,0 0 0,0-2-11,0 1 0,0-1 0,-1 1 0,1-1 0,-1 0 0,1 1 0,-1-1 0,0 0 0,0 0 0,0 1 1,0-5-1,-2-6-127,0 0 1,-1 0 0,-8-25 0,-61-98-1885,31 64 1879,41 72 127,0 0 1,-1-1-1,1 1 1,0 0-1,0 0 1,0-1-1,0 1 1,-1 0 0,1 0-1,0-1 1,0 1-1,0 0 1,0-1-1,0 1 1,0 0-1,0-1 1,0 1-1,0 0 1,0-1-1,0 1 1,0 0-1,0 0 1,0-1-1,0 1 1,0 0-1,0-1 1,0 1-1,0 0 1,1-1-1,-1 1 1,0 0 0,0 0-1,0-1 1,1 1-1,-1 0 1,0 0-1,0-1 1,0 1-1,1 0 1,-1 0-1,1-1 1,18 1-106,34 14-338,-39-10-153,74 14-3882,0-7-4489,-45-8 2735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7.203"/>
    </inkml:context>
    <inkml:brush xml:id="br0">
      <inkml:brushProperty name="width" value="0.025" units="cm"/>
      <inkml:brushProperty name="height" value="0.025" units="cm"/>
    </inkml:brush>
  </inkml:definitions>
  <inkml:trace contextRef="#ctx0" brushRef="#br0">98 89 2370,'0'0'9294,"4"-9"-6726,11-28-166,-15 37-2321,1-1-1,-1 1 1,1-1-1,-1 1 1,0-1-1,0 0 1,1 1-1,-1-1 1,0 1-1,0-1 1,0 0-1,1 1 1,-1-1-1,0 0 1,0 1-1,0-1 1,0 0-1,0 1 1,0-1-1,-1 0 1,1 1-1,0-1 1,0 1-1,0-1 1,-1 0-1,1 1 1,0-1-1,-1 1 1,1-1-1,0 1 1,-1-1-1,1 1 1,-1-1-1,1 1 1,-1-1-1,1 1 1,-1-1-1,1 1 1,-1 0-1,1-1 1,-1 1-1,1 0 1,-1 0-1,0-1 1,1 1-1,-1 0 1,0 0-1,1 0 1,-1 0-1,1 0 1,-1 0-1,0 0 1,1 0-1,-1 0 1,0 0-1,1 0 1,-1 0-1,0 0 1,1 0-1,-2 1 1,-34 12 678,30-7-473,0-1 0,0 1 0,0 0 1,1 1-1,-1 0 0,-7 13 0,11-16-168,0 0 0,0 0 0,0 0 0,1 0 0,0 0 0,-1 0 0,1 0 0,1 1 0,-1-1 0,1 0 0,0 1 0,-1-1 0,2 0 0,-1 1 0,2 5 0,-2-9-91,1 1-1,1 0 1,-1-1-1,0 1 1,0-1-1,1 1 1,-1-1-1,0 0 1,1 0-1,0 1 1,-1-1-1,1 0 1,0 0-1,-1 0 1,1-1-1,0 1 1,0 0-1,0-1 1,0 1-1,0-1 1,0 0-1,-1 1 1,1-1-1,0 0 1,0 0-1,0 0 1,0-1-1,0 1 1,0 0-1,0-1 0,3 0 1,3-1-2,0 1 1,0-2-1,0 1 0,0-1 1,0 0-1,9-5 0,-8 1-150,0 0-1,0 0 1,-1-1-1,0 0 0,0 0 1,-1-1-1,0 0 1,10-16-1,19-47-3585,-36 71 3342,0 16 17,-2 1 33,0-9 319,1 1 0,0-1 1,1 1-1,1 14 0,8-2-2906,-8-19 2449,0 0-1,0 0 0,0 0 0,0 0 0,1-1 0,-1 1 1,0 0-1,1-1 0,-1 1 0,0-1 0,1 1 0,-1-1 1,0 1-1,1-1 0,1 0 0,14 0-4501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7.591"/>
    </inkml:context>
    <inkml:brush xml:id="br0">
      <inkml:brushProperty name="width" value="0.025" units="cm"/>
      <inkml:brushProperty name="height" value="0.025" units="cm"/>
    </inkml:brush>
  </inkml:definitions>
  <inkml:trace contextRef="#ctx0" brushRef="#br0">75 0 8840,'0'0'9097,"-8"11"-8723,-2 7-153,1-1 0,0 2 0,2 0 0,0 0 0,1 0 0,1 0 0,1 1 0,0 0 0,0 27 0,4-44-218,-1 6 23,1 1 0,0 0 0,0-1 0,1 1 1,4 18-1,-5-27-15,1 1 1,-1-1-1,1 1 1,0-1-1,-1 0 1,1 1-1,0-1 1,0 0-1,0 1 1,0-1-1,0 0 1,0 0 0,0 0-1,1 0 1,-1 0-1,0 0 1,1 0-1,1 0 1,-1 0 11,0-1 1,0 1-1,1-1 1,-1 0 0,0 0-1,1 0 1,-1 0-1,0 0 1,0-1-1,1 1 1,-1-1-1,0 1 1,0-1-1,1 0 1,-1 0 0,2-1-1,4-3 11,0-1 0,0 1 0,-1-1-1,0-1 1,0 1 0,-1-1 0,0 0 0,0-1-1,0 0 1,-1 0 0,0 0 0,-1 0 0,0-1-1,5-13 1,-10 14-425,-9 18 298,-9 18 182,17-24-4,1-1 0,0 1 0,0 0 0,0 0 0,0-1 0,0 1 0,1 0 0,0 0-1,0 0 1,0 0 0,0 0 0,1 0 0,0 5 0,0-8-83,0 1-1,-1-1 1,1 0-1,0 0 1,0 1 0,0-1-1,0 0 1,0 0-1,0 0 1,0 0-1,0 0 1,1 0 0,-1 0-1,0-1 1,0 1-1,1 0 1,-1-1 0,1 1-1,-1-1 1,0 1-1,1-1 1,-1 0 0,1 0-1,-1 0 1,1 1-1,-1-1 1,1 0 0,-1-1-1,1 1 1,-1 0-1,1 0 1,-1-1-1,1 1 1,-1-1 0,0 1-1,1-1 1,1-1-1,4-2-613,-1 0 0,1 0 0,-1-1-1,0 0 1,0 0 0,0-1 0,-1 1-1,0-1 1,0-1 0,6-9 0,-5 7-1206,14-18-4444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7.970"/>
    </inkml:context>
    <inkml:brush xml:id="br0">
      <inkml:brushProperty name="width" value="0.025" units="cm"/>
      <inkml:brushProperty name="height" value="0.025" units="cm"/>
    </inkml:brush>
  </inkml:definitions>
  <inkml:trace contextRef="#ctx0" brushRef="#br0">149 0 14221,'0'0'4821,"-5"12"-2931,-4 20-853,2-1-1,1 1 1,1 1 0,-1 35-1,6 153-977,-5-281-9836,3 50 9340,-1 0-1,0 0 1,-1 1-1,0-1 1,0 1 0,-11-16-1,-9-9 735,16 25 587,1-1 0,0 0 0,1 0-1,0-1 1,-6-13 0,12 24-838,0-1 1,0 1-1,0 0 0,0 0 0,0 0 0,0 0 0,0-1 1,0 1-1,0 0 0,0 0 0,0 0 0,0 0 0,0-1 1,0 1-1,0 0 0,0 0 0,0 0 0,0 0 0,0 0 0,0-1 1,0 1-1,0 0 0,0 0 0,0 0 0,1 0 0,-1 0 1,0-1-1,0 1 0,0 0 0,0 0 0,0 0 0,0 0 1,1 0-1,-1 0 0,0 0 0,0-1 0,0 1 0,0 0 1,0 0-1,1 0 0,-1 0 0,0 0 0,0 0 0,0 0 0,0 0 1,1 0-1,-1 0 0,13 2 371,13 7-530,62 29-1654,-27-20-5125,-27-12 1047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8.856"/>
    </inkml:context>
    <inkml:brush xml:id="br0">
      <inkml:brushProperty name="width" value="0.025" units="cm"/>
      <inkml:brushProperty name="height" value="0.025" units="cm"/>
    </inkml:brush>
  </inkml:definitions>
  <inkml:trace contextRef="#ctx0" brushRef="#br0">87 168 4420,'0'0'18322,"-9"-3"-17719,7 2-565,0 1 0,0-1 1,-1 0-1,1 0 0,0 1 0,0 0 1,-1-1-1,1 1 0,0 0 1,-1 0-1,1 0 0,0 0 0,-1 1 1,1-1-1,0 1 0,-1-1 0,1 1 1,0 0-1,0 0 0,0 0 1,0 0-1,0 0 0,0 0 0,0 1 1,0-1-1,0 0 0,0 1 1,1 0-1,-1-1 0,1 1 0,-1 0 1,1 0-1,0 0 0,-1 0 0,1 0 1,0 0-1,0 0 0,1 1 1,-1-1-1,0 0 0,1 1 0,-1-1 1,1 0-1,0 0 0,0 1 1,0 3-1,1-5-34,-1 0 0,1 0 0,0 0 0,0 0-1,-1 0 1,1 0 0,0 0 0,0 0 0,0 0 0,0-1 0,0 1 0,0 0 0,0-1 0,0 1 0,0-1 0,0 1 0,1-1 0,-1 0 0,0 1-1,0-1 1,0 0 0,1 0 0,-1 0 0,0 0 0,0 0 0,3 0 0,44 2-601,-40-2 399,73 0-641,-44 0 3413,-37-34-1036,1 18-1620,1 0 0,1 0 1,0 0-1,7-17 0,-1 1-476,-9 31 532,0-1-1,0 1 0,1-1 0,-1 1 1,0-1-1,1 1 0,-1-1 1,0 1-1,1 0 0,0-1 0,-1 1 1,1 0-1,0 0 0,0-1 1,0 1-1,0 0 0,0 0 0,0 0 1,0 0-1,0 0 0,0 0 0,0 0 1,0 0-1,1 1 0,-1-1 1,0 0-1,1 1 0,-1-1 0,0 1 1,1-1-1,-1 1 0,3 0 1,0 1-50,1 0 1,-1 1 0,1-1 0,-1 1 0,0 0-1,1 1 1,-1-1 0,0 1 0,4 3 0,10 6-833,1 0 1,0-1 0,32 12 0,-41-19 556,1-1 0,-1 0 0,1 0 0,0-1 0,0-1 1,0 0-1,0 0 0,0-1 0,12-1 0,-20 0 454,1-1-1,-1 1 1,0-1-1,0 1 1,0-1-1,0 0 1,0 0-1,-1 0 1,1-1-1,0 1 1,-1-1-1,0 1 1,0-1-1,1 0 1,-2 0-1,1 0 1,0 0-1,0 0 0,-1 0 1,0-1-1,0 1 1,0 0-1,0-1 1,0 1-1,-1-1 1,1-5-1,0 7-65,-1 0 1,0 0-1,1 0 0,-1 0 0,0 0 0,0 0 0,0 0 0,0 0 0,0 0 0,-1 0 0,1 0 1,-1 0-1,1 0 0,-1 0 0,0 0 0,1 1 0,-1-1 0,0 0 0,0 0 0,0 0 0,-1 1 1,1-1-1,0 1 0,-1-1 0,1 1 0,-1 0 0,1-1 0,-1 1 0,0 0 0,1 0 0,-1 0 1,0 0-1,0 0 0,0 0 0,0 1 0,0-1 0,0 1 0,0-1 0,0 1 0,0 0 0,0 0 1,0 0-1,0 0 0,0 0 0,-4 1 0,4 0 22,-1 0 0,1 0-1,-1 0 1,1 0 0,0 1 0,-1-1 0,1 1 0,0-1 0,0 1 0,0 0-1,0 0 1,1 0 0,-1 0 0,0 0 0,1 0 0,-1 1 0,1-1-1,0 0 1,0 1 0,0-1 0,0 1 0,0 0 0,1-1 0,-2 6-1,2-6-7,-1 0 0,1 0 0,0 1 0,-1-1 0,1 0 0,0 0-1,0 0 1,0 1 0,0-1 0,1 0 0,-1 0 0,1 0 0,-1 0-1,1 1 1,0-1 0,0 0 0,0 0 0,0 0 0,0-1 0,0 1 0,0 0-1,1 0 1,-1-1 0,1 1 0,-1 0 0,1-1 0,0 0 0,-1 1-1,1-1 1,3 2 0,6 0-2,-1 0 0,1-1-1,0 0 1,0-1 0,0 0-1,0-1 1,0 0 0,0 0 0,0-1-1,0-1 1,16-4 0,-8 1 169,0-1 1,-1-1-1,0-1 0,-1-1 1,28-17-1,-44 25 476,-14 11-144,10-9-483,1 1 0,0 0 0,0 0 0,1 0 0,-1 0 1,0 1-1,1-1 0,-1 0 0,1 1 0,0-1 0,0 1 0,0-1 0,0 1 0,0-1 0,0 1 0,1 0 0,-1-1 0,1 1 1,0 0-1,0 0 0,0-1 0,0 1 0,1 4 0,0-5-47,0 1-1,0-1 1,0 0 0,0 0 0,1 1-1,-1-1 1,1 0 0,0 0 0,-1-1-1,1 1 1,0 0 0,0-1 0,0 1-1,0-1 1,0 1 0,1-1 0,-1 0-1,0 0 1,1 0 0,-1 0-1,0 0 1,1-1 0,-1 1 0,6-1-1,3 2-33,1-1-1,-1-1 1,1 0 0,-1 0-1,0-1 1,1-1-1,-1 0 1,12-3-1,2-4-310,1-1 0,27-15 0,-52 25 308,-1-1 0,0 1 0,1 0-1,-1 0 1,1 0 0,-1 0-1,0 0 1,1 0 0,-1-1 0,0 1-1,1 0 1,-1 0 0,1 0 0,-1 0-1,1 0 1,-1 0 0,0 1-1,1-1 1,-1 0 0,1 0 0,-1 0-1,0 0 1,1 0 0,-1 0-1,0 1 1,1-1 0,-1 0 0,0 0-1,1 1 1,-1-1 0,0 0 0,1 1-1,-1-1 1,0 0 0,0 1-1,1-1 1,5 23 197,-6 40-2267,-1-44-1613,1-3-1974,-2-1-4464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9.545"/>
    </inkml:context>
    <inkml:brush xml:id="br0">
      <inkml:brushProperty name="width" value="0.025" units="cm"/>
      <inkml:brushProperty name="height" value="0.025" units="cm"/>
    </inkml:brush>
  </inkml:definitions>
  <inkml:trace contextRef="#ctx0" brushRef="#br0">0 629 14574,'8'-2'2498,"1175"-265"5061,626 42-7030,-1088 186 398,178-13-242,-758 30 142,-141 22-944,0 0 0,1 0 0,-1 0 0,0 0-1,1 0 1,-1 0 0,0-1 0,0 1-1,1 0 1,-1 0 0,0 0 0,0 0-1,0-1 1,1 1 0,-1 0 0,0 0 0,0 0-1,0-1 1,1 1 0,-1 0 0,0 0-1,0-1 1,0 1 0,0 0 0,0-1-1,0 1 1,0 0 0,0 0 0,0-1 0,0 1-1,0 0 1,0-1 0,0 1 0,0 0-1,0 0 1,0-1 0,0 1 0,0 0-1,0-1 1,0 1 0,0 0 0,0 0 0,0-1-1,-1 1 1,1 0 0,0 0 0,0-1-1,0 1 1,-1 0 0,-6-11-7592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3.730"/>
    </inkml:context>
    <inkml:brush xml:id="br0">
      <inkml:brushProperty name="width" value="0.025" units="cm"/>
      <inkml:brushProperty name="height" value="0.025" units="cm"/>
    </inkml:brush>
  </inkml:definitions>
  <inkml:trace contextRef="#ctx0" brushRef="#br0">1 0 15182,'0'0'673,"0"70"1249,0-41 32,3-3-481,4-5-448,4-2-416,2-6-513,6-12-288,-1-4-2083,-5-25-4227</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2:53.185"/>
    </inkml:context>
    <inkml:brush xml:id="br0">
      <inkml:brushProperty name="width" value="0.025" units="cm"/>
      <inkml:brushProperty name="height" value="0.025" units="cm"/>
    </inkml:brush>
  </inkml:definitions>
  <inkml:trace contextRef="#ctx0" brushRef="#br0">63 42 6566,'0'0'2691,"-50"-25"-2243,47 21-192,-1 0 1,4 0-129,-5 2-96,5 0-32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2:54.383"/>
    </inkml:context>
    <inkml:brush xml:id="br0">
      <inkml:brushProperty name="width" value="0.025" units="cm"/>
      <inkml:brushProperty name="height" value="0.025" units="cm"/>
    </inkml:brush>
  </inkml:definitions>
  <inkml:trace contextRef="#ctx0" brushRef="#br0">55 150 9289,'0'0'4238,"-8"-2"-3842,-24-5-87,32 7-307,0 0-1,-1 0 0,1-1 1,0 1-1,-1 0 0,1 0 1,0 0-1,-1 0 0,1-1 1,0 1-1,-1 0 1,1 0-1,0 0 0,-1 0 1,1 0-1,0 0 0,-1 0 1,1 0-1,-1 0 1,1 0-1,0 0 0,-1 0 1,1 0-1,0 0 0,-1 0 1,1 1-1,0-1 0,-1 0 1,1 0-1,0 0 1,-1 0-1,1 1 0,0-1 1,-1 0-1,1 0 0,0 1 1,0-1-1,-1 0 1,1 1-1,0-1 0,0 0 1,0 0-1,-1 1 0,1-1 1,0 1-1,0-1 1,0 0-1,0 1 0,0-1 1,0 0-1,0 1 0,0-1 1,0 0-1,0 1 0,0-1 1,0 1-1,0-1 1,0 0-1,0 1 0,12 15-238,21-8 351,1-2 0,0-1 0,0-1 0,49-2 0,-7 1 64,275 6 626,-156-7-231,77 23-355,30 0-121,-204-25-76,154-22 1,388-35-10,6 52 6,-415 6-16,972-67 131,-399-23-47,-731 83 1499,-121 2 913,-8 1-6250,38 2 234,-1-1-2259</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1.642"/>
    </inkml:context>
    <inkml:brush xml:id="br0">
      <inkml:brushProperty name="width" value="0.025" units="cm"/>
      <inkml:brushProperty name="height" value="0.025" units="cm"/>
    </inkml:brush>
  </inkml:definitions>
  <inkml:trace contextRef="#ctx0" brushRef="#br0">159 113 13453,'0'0'6534,"5"-10"-5002,-4 8-1479,3-5 405,0 0 0,0-1 0,-1 0 0,-1 0 1,1 0-1,-1 0 0,-1 0 0,1 0 0,-1-10 0,-1 17-423,-1 0 0,1 0 0,-1 1 0,0-1 0,0 0 0,0 0 0,1 0 0,-1 1 0,0-1 1,0 0-1,0 1 0,0-1 0,0 1 0,0-1 0,0 1 0,0-1 0,0 1 0,-1 0 0,1-1 0,0 1 0,0 0 1,0 0-1,0 0 0,0 0 0,-1 0 0,1 0 0,0 0 0,0 1 0,0-1 0,0 0 0,0 1 0,0-1 0,-1 1 0,-42 12 91,34-5-120,0 1 0,1 0 0,0 1 0,0 0 0,1 1 0,1 0 0,0 0 0,0 0 0,1 1 0,1 0 0,0 0 0,0 1 0,1-1 0,1 1 0,0 0 0,-2 24 0,5-34 2,0 0 1,0 0-1,0-1 1,0 1-1,0 0 1,1 0-1,-1-1 1,1 1-1,0 0 1,-1-1-1,1 1 1,1 0-1,-1-1 1,0 0-1,1 1 1,-1-1-1,1 0 1,0 1-1,-1-1 1,1 0-1,5 3 1,-3-2 24,0-1 0,1 1 1,0-1-1,0 0 0,-1-1 1,1 1-1,0-1 0,0 0 1,1 0-1,-1 0 0,6-1 1,3 0 69,0 0 0,-1-1 0,1-1 1,0 0-1,-1-1 0,1-1 0,-1 0 1,15-7-1,-17 6 67,-2 0 1,1-1-1,-1 0 0,0-1 1,11-9-1,-18 15-256,-1 0 1,0 0-1,0-1 0,1 1 0,-1 0 0,0 0 0,0-1 0,0 1 1,-1-1-1,1 1 0,0-1 0,0 1 0,-1-1 0,1 1 1,-1-1-1,1 0 0,-1 1 0,0-1 0,0 0 0,0 1 1,0-1-1,0 0 0,0 1 0,0-1 0,0 0 0,-1 1 1,1-1-1,-1 1 0,1-1 0,-1 0 0,1 1 0,-1-1 0,0 1 1,0-1-1,0 1 0,0 0 0,0-1 0,0 1 0,0 0 1,0 0-1,-1 0 0,1 0 0,-3-2 0,-36-32-11295,17 12-369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1.990"/>
    </inkml:context>
    <inkml:brush xml:id="br0">
      <inkml:brushProperty name="width" value="0.025" units="cm"/>
      <inkml:brushProperty name="height" value="0.025" units="cm"/>
    </inkml:brush>
  </inkml:definitions>
  <inkml:trace contextRef="#ctx0" brushRef="#br0">1 1 16015,'0'0'7549,"1"10"-5953,7 33-798,1 0 0,2-1 0,30 72 0,-30-89-788,0 0-1,2-1 0,1 0 1,1-1-1,1-1 0,1 0 1,29 29-1,-39-45-183,0 0-1,0 0 1,1-1 0,0 0 0,0 0-1,11 4 1,-15-7-526,0-1 0,0 0 0,0 0 0,0 0 0,0-1 0,0 1 0,0-1 0,0 0 0,0 0 0,5-1-1,8-3-6281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2.524"/>
    </inkml:context>
    <inkml:brush xml:id="br0">
      <inkml:brushProperty name="width" value="0.025" units="cm"/>
      <inkml:brushProperty name="height" value="0.025" units="cm"/>
    </inkml:brush>
  </inkml:definitions>
  <inkml:trace contextRef="#ctx0" brushRef="#br0">1 12 15278,'0'0'12492,"43"7"-12043,-15-7-353,6 0-96,0 0-64,2 0-897,-6-2-1025,-3-3-1633,-4 0-2147,-7-2-4580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2.853"/>
    </inkml:context>
    <inkml:brush xml:id="br0">
      <inkml:brushProperty name="width" value="0.025" units="cm"/>
      <inkml:brushProperty name="height" value="0.025" units="cm"/>
    </inkml:brush>
  </inkml:definitions>
  <inkml:trace contextRef="#ctx0" brushRef="#br0">13 0 17328,'0'0'5670,"0"55"-5542,0-30-96,0 2-96,0 2-673,0 1-448,0-2-865,0 0-1473,0-2 416,-5-5-288,-2-4-5478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3.211"/>
    </inkml:context>
    <inkml:brush xml:id="br0">
      <inkml:brushProperty name="width" value="0.025" units="cm"/>
      <inkml:brushProperty name="height" value="0.025" units="cm"/>
    </inkml:brush>
  </inkml:definitions>
  <inkml:trace contextRef="#ctx0" brushRef="#br0">63 368 12876,'0'0'10442,"77"-23"-9225,-47 17-736,4-1-385,0-1-32,-2 0-160,-9-2-1410,-5 0-576,-7-1-768,-7-3-2179,-4 1-3940</inkml:trace>
  <inkml:trace contextRef="#ctx0" brushRef="#br0" timeOffset="1">1 36 13421,'0'0'11146,"67"-28"-10697,-29 25-385,3 1-32,2 0-64,1 2-1346,-10 0-1568,-3 0-1923,-8 0-3907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3.553"/>
    </inkml:context>
    <inkml:brush xml:id="br0">
      <inkml:brushProperty name="width" value="0.025" units="cm"/>
      <inkml:brushProperty name="height" value="0.025" units="cm"/>
    </inkml:brush>
  </inkml:definitions>
  <inkml:trace contextRef="#ctx0" brushRef="#br0">0 1 5317,'0'0'19037,"1"8"-18205,0-1-776,0 0-1,1 0 0,-1-1 0,2 1 1,-1 0-1,1-1 0,0 0 0,0 1 0,6 6 1,-8-11-51,0 0 1,1 0-1,-1 0 1,1 0-1,0 0 1,-1-1 0,1 1-1,0 0 1,0-1-1,0 0 1,0 1-1,1-1 1,-1 0 0,0 0-1,0 0 1,1-1-1,-1 1 1,0 0-1,1-1 1,-1 0 0,1 1-1,-1-1 1,1 0-1,-1 0 1,1 0-1,-1-1 1,0 1 0,1-1-1,-1 1 1,1-1-1,-1 0 1,0 0-1,0 0 1,1 0 0,2-2-1,17-15-325,-19 15 278,0 0 0,0 0-1,0 1 1,0-1 0,0 1 0,1 0-1,-1 0 1,1 0 0,0 0 0,6-2-1,-10 44-352,-5-26 247,-1 11 305,4-7-2910,8-20-3343,4-8 106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4.164"/>
    </inkml:context>
    <inkml:brush xml:id="br0">
      <inkml:brushProperty name="width" value="0.025" units="cm"/>
      <inkml:brushProperty name="height" value="0.025" units="cm"/>
    </inkml:brush>
  </inkml:definitions>
  <inkml:trace contextRef="#ctx0" brushRef="#br0">73 12 15663,'0'0'4190,"-6"8"-2631,0 3-1134,-1 0 1,1 1-1,1 0 0,0 0 0,1 0 0,0 0 0,1 1 0,1-1 0,0 1 1,-1 20-1,15 178 334,0-65-637,-10-118-10,-2-45 249,-2-48-98,-5 7-519,-29-111 0,46 173 38,0 0 1,0 0 0,0-1-1,1 0 1,-1-1 0,21 2-1,-26-4 185,-1 0-1,1-1 0,0 1 0,-1-1 1,1 0-1,-1-1 0,1 1 0,-1-1 0,0 1 1,0-1-1,1-1 0,-1 1 0,-1-1 1,1 1-1,6-6 0,-4 2-45,-1-1 0,0 1 1,0-1-1,0 0 0,0 0 0,-1 0 0,-1-1 0,4-9 0,0-4 118,-1 0 0,-1 0 0,0 0 0,-2-1 0,-1 0 0,0-22 0,-3 52 92,-1 0-1,1 0 1,-1-1-1,-1 1 0,1-1 1,-7 12-1,-6 23 404,9-19-415,-3 7 174,2-1 1,1 1-1,1 1 0,2-1 1,1 1-1,2 35 1,13-28-4098,-13-37 3548,0 1-1,1-1 1,-1 0-1,1 1 0,0-1 1,-1 0-1,1 0 1,0 0-1,0 1 1,0-1-1,-1 0 1,1 0-1,0 0 0,1-1 1,-1 1-1,0 0 1,0 0-1,0 0 1,0-1-1,1 1 1,-1-1-1,0 1 1,1-1-1,-1 1 0,2-1 1,6-2-6695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5.072"/>
    </inkml:context>
    <inkml:brush xml:id="br0">
      <inkml:brushProperty name="width" value="0.025" units="cm"/>
      <inkml:brushProperty name="height" value="0.025" units="cm"/>
    </inkml:brush>
  </inkml:definitions>
  <inkml:trace contextRef="#ctx0" brushRef="#br0">56 246 15855,'0'0'5755,"-8"10"-4672,-25 31-421,32-39-629,-1-1-1,1 1 1,0-1-1,-1 1 1,1-1-1,0 1 1,0 0-1,1 0 0,-1-1 1,0 1-1,0 0 1,1 0-1,-1 0 1,1 0-1,0 0 0,-1 0 1,1 0-1,0 0 1,0 0-1,0 0 1,1 0-1,-1 0 1,0-1-1,1 1 0,-1 0 1,1 0-1,0 0 1,-1 0-1,1 0 1,0-1-1,0 1 0,0 0 1,1-1-1,0 3 1,0-3-19,-1 0 0,1 0 0,-1-1 0,1 1 0,0 0 0,-1 0 0,1-1 0,0 1 0,0-1 0,-1 1 1,1-1-1,0 0 0,0 0 0,0 0 0,0 0 0,-1 0 0,1 0 0,0 0 0,0-1 0,0 1 0,-1-1 0,1 1 0,0-1 0,-1 0 0,1 1 1,0-1-1,-1 0 0,1 0 0,-1 0 0,1 0 0,1-3 0,3-2-90,0-1 0,0-1 0,-1 1 0,0-1 0,0 0 0,-1-1 0,0 1 0,0-1 0,-1 1 0,0-1 0,-1 0 0,3-18 0,-6 31 52,0 0-1,0 0 0,0-1 1,-1 1-1,1-1 0,-1 1 1,0-1-1,-2 4 0,-7 13 237,10-17-169,-1 1 1,1-1-1,0 1 1,0 0 0,0-1-1,0 1 1,1 0-1,0 0 1,-1-1-1,1 1 1,1 0 0,-1 0-1,0 0 1,2 5-1,-1-8-34,-1 0 1,1 0-1,0 0 0,-1 0 0,1 0 0,0 0 0,0-1 1,-1 1-1,1 0 0,0 0 0,0-1 0,0 1 0,0 0 1,0-1-1,0 1 0,0-1 0,0 1 0,2 0 0,1-1-7,-1 1 0,1-1 0,-1 0-1,0 1 1,1-2 0,-1 1 0,1 0-1,5-2 1,-1 0-102,-1-1 0,-1 0 0,1 0-1,0 0 1,-1-1 0,1 0 0,-1 0-1,0-1 1,-1 0 0,1 0 0,-1 0 0,0 0-1,0-1 1,0 0 0,-1 0 0,4-7 0,8-15 7,-1-1 1,14-39 0,-22 53 209,5-15-66,-5 18-155,-2 0 0,0-1 0,0 0-1,-1 1 1,-1-2 0,4-22 0,-24 56 739,8-9-511,1 0 0,1 1-1,0 0 1,0 1 0,1-1 0,1 1-1,0 0 1,1 1 0,0-1-1,1 1 1,0-1 0,1 1 0,1 0-1,0 0 1,1 0 0,1 0-1,0 0 1,1 0 0,0 0 0,1-1-1,1 1 1,6 15 0,10 42-1791,-17-60 3681,-3-32-2008,-1-1 1,-1 1-1,-1 0 1,0 0-1,-2 0 1,-1 1-1,0 0 1,-17-37-1,18 55-196,4 13 154,9 18 129,-3-23-87,0 0 1,0-1-1,1 1 1,0-1-1,0 0 0,1-1 1,-1 0-1,1 0 1,0 0-1,0-1 0,1 0 1,7 2-1,-12-3-5,0-1 0,1 0 0,-1 0-1,0 0 1,1-1 0,-1 1 0,1-1-1,-1 0 1,1 0 0,-1 0 0,1-1 0,-1 1-1,0-1 1,1 1 0,-1-1 0,0 0 0,1-1-1,-1 1 1,0 0 0,0-1 0,0 0-1,0 0 1,0 0 0,0 0 0,-1 0 0,1 0-1,-1-1 1,0 1 0,3-4 0,0-3 87,0 1 0,0-1 0,-1 0 0,-1 0 0,1 0 0,-2-1 0,1 1 0,-1-1 0,1-11 1,-28 68 626,22-39-597,0 0 0,0 1 0,1-1 0,0 1 0,0 0 0,1 0 0,0 0 0,1 0 0,1 17 0,0-23-175,-1 0 1,1 0-1,0 0 0,0 0 1,0 0-1,0-1 0,1 1 1,-1 0-1,1-1 0,-1 1 0,1-1 1,0 1-1,0-1 0,0 0 1,0 0-1,1 0 0,-1 0 1,0 0-1,1 0 0,0-1 1,-1 1-1,1-1 0,0 0 0,0 0 1,-1 0-1,1 0 0,0 0 1,0-1-1,0 1 0,0-1 1,0 0-1,0 0 0,4 0 1,15-2-3436,-21 1 2809,1 1 0,0-1-1,0 0 1,0 0 0,-1 0-1,1 0 1,0 0 0,-1 0-1,1-1 1,-1 1 0,1 0-1,-1-1 1,0 1 0,1-1 0,0-1-1,9-20-11845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7:34.648"/>
    </inkml:context>
    <inkml:brush xml:id="br0">
      <inkml:brushProperty name="width" value="0.025" units="cm"/>
      <inkml:brushProperty name="height" value="0.025" units="cm"/>
    </inkml:brush>
  </inkml:definitions>
  <inkml:trace contextRef="#ctx0" brushRef="#br0">0 354 8552,'0'0'4212,"10"0"-3635,859-28 2668,291-102-1912,-1106 123-1326,1294-94 1568,-1326 104-1558,-22-2-16,0-1-1,0 0 1,0 0 0,0 0-1,0 1 1,1-1-1,-1 0 1,0 0 0,0 0-1,0 1 1,0-1-1,0 0 1,0 0 0,0 0-1,0 1 1,0-1-1,0 0 1,0 0 0,0 0-1,0 1 1,0-1-1,0 0 1,0 0 0,0 0-1,-1 1 1,1-1-1,0 0 1,0 0 0,0 0-1,0 1 1,0-1-1,0 0 1,-1 0 0,1 0-1,0 0 1,0 0-1,0 1 1,0-1 0,-1 0-1,1 0 1,0 0-1,0 0 1,0 0 0,-1 0-1,-37 17 36,-23-3-115,-1-2-1,-88 6 1,-132-8-316,99-5 281,-357 25-133,-434 12-344,797-43 601,-219 5 83,5 28 257,368-25-431,32 0-281,39 1 15,193-1 393,258-26-1,-404 14-50,962-71-21,-9-71 207,-1020 142-186,-19 5 14,0-1 0,0-1 0,-1 1 0,1-1 1,-1-1-1,1 1 0,-1-1 0,0-1 0,0 0 1,13-8-1,-21 12-8,1 0 1,-1-1 0,0 1-1,0 0 1,0 0-1,0 0 1,1-1 0,-1 1-1,0 0 1,0 0-1,0-1 1,0 1 0,0 0-1,0 0 1,0 0-1,0-1 1,0 1 0,0 0-1,0 0 1,0-1 0,0 1-1,0 0 1,0 0-1,0-1 1,0 1 0,0 0-1,0 0 1,0-1-1,0 1 1,0 0 0,0 0-1,-1-1 1,1 1-1,0 0 1,0 0 0,0 0-1,0-1 1,0 1 0,-1 0-1,1 0 1,0 0-1,0 0 1,0-1 0,-1 1-1,1 0 1,0 0-1,0 0 1,-1 0 0,1 0-1,0 0 1,0 0-1,-1 0 1,-15-4-315,1 0-1,-1 1 1,0 1-1,0 1 1,0 0-1,0 1 1,-21 3-1,-14-1-418,-94 5-3061,-283 53 0,269-31-2821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5.402"/>
    </inkml:context>
    <inkml:brush xml:id="br0">
      <inkml:brushProperty name="width" value="0.025" units="cm"/>
      <inkml:brushProperty name="height" value="0.025" units="cm"/>
    </inkml:brush>
  </inkml:definitions>
  <inkml:trace contextRef="#ctx0" brushRef="#br0">16 0 12364,'0'0'11755,"-16"55"-13004,32-45-2083,2-1-4579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5.765"/>
    </inkml:context>
    <inkml:brush xml:id="br0">
      <inkml:brushProperty name="width" value="0.025" units="cm"/>
      <inkml:brushProperty name="height" value="0.025" units="cm"/>
    </inkml:brush>
  </inkml:definitions>
  <inkml:trace contextRef="#ctx0" brushRef="#br0">70 1 16335,'0'0'3913,"-8"6"-768,3-3-2536,0-1-206,0 1 0,0 0 0,0 0 0,0 1 0,1-1 0,0 1 0,0 0 0,0 0 0,0 1 0,1-1 0,-5 7 0,49-11-1076,11-16-1898,-40 11 2343,0 1 0,0 0 0,1 1 0,-1 1 0,1 0 0,-1 0 0,1 1 0,17 1 0,-30 1 348,1 0 0,0 0-1,-1-1 1,1 1-1,0 0 1,-1 0 0,1 0-1,-1 0 1,1 0 0,-1-1-1,0 1 1,1 0 0,-1 0-1,0 0 1,0 0-1,0 0 1,1 0 0,-1 1-1,0-1 1,0 0 0,-1 0-1,1 1 1,0 0-52,0 0 0,0-1 0,0 1 0,0 0-1,0 0 1,1-1 0,-1 1 0,0 0 0,1-1 0,0 1 0,-1 0 0,1-1 0,0 1 0,0-1 0,1 3 0,3-2-118,-1-1 0,0 0 1,1 1-1,-1-2 0,1 1 0,-1 0 1,1-1-1,0 0 0,7-1 1,23-3-6757,-16-3-2958</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6.225"/>
    </inkml:context>
    <inkml:brush xml:id="br0">
      <inkml:brushProperty name="width" value="0.025" units="cm"/>
      <inkml:brushProperty name="height" value="0.025" units="cm"/>
    </inkml:brush>
  </inkml:definitions>
  <inkml:trace contextRef="#ctx0" brushRef="#br0">1 1 4452,'0'0'19138,"11"2"-17200,50 6-904,0-3 0,1-2 0,84-8 0,-6 1-5682,-135 5 466,-7 1 1831,-9 1-693,-12 1-2241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6.571"/>
    </inkml:context>
    <inkml:brush xml:id="br0">
      <inkml:brushProperty name="width" value="0.025" units="cm"/>
      <inkml:brushProperty name="height" value="0.025" units="cm"/>
    </inkml:brush>
  </inkml:definitions>
  <inkml:trace contextRef="#ctx0" brushRef="#br0">1 20 12172,'0'0'11627,"84"11"-9898,-39-12-736,5-4-480,-8 0-353,1 1-160,-9 0-321,-11 2-1152,-7 1-1025,-8-3-1282,-3-1-3971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6.914"/>
    </inkml:context>
    <inkml:brush xml:id="br0">
      <inkml:brushProperty name="width" value="0.025" units="cm"/>
      <inkml:brushProperty name="height" value="0.025" units="cm"/>
    </inkml:brush>
  </inkml:definitions>
  <inkml:trace contextRef="#ctx0" brushRef="#br0">1 164 14798,'0'0'8082,"11"-1"-6160,5 0-1771,0-1-1,0-1 0,0-1 1,-1 0-1,1-1 0,-1 0 1,0-1-1,-1-1 0,1-1 1,-1 0-1,16-13 1,54-63-151,-84 83-5,0 1 0,1 0 1,-1-1-1,0 1 0,1 0 1,-1-1-1,0 1 1,1 0-1,-1 0 0,0-1 1,1 1-1,-1 0 1,0 0-1,1 0 0,-1 0 1,1 0-1,-1-1 1,1 1-1,-1 0 0,0 0 1,1 0-1,-1 0 1,1 0-1,-1 0 0,1 0 1,-1 0-1,0 0 1,1 1-1,-1-1 0,1 0 1,-1 0-1,0 0 0,1 0 1,-1 1-1,1-1 1,-1 0-1,0 0 0,1 1 1,-1-1-1,0 0 1,1 1-1,-1-1 0,0 0 1,0 1-1,1-1 1,-1 0-1,0 1 0,0-1 1,0 0-1,1 1 1,-1-1-1,0 1 0,0-1 1,0 1-1,5 29-320,-5-21 284,1 0-276,0 0-1,1 1 1,0-1 0,1 0-1,0 0 1,0 0 0,1 0-1,0-1 1,0 1-1,8 9 1,8-3-4755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8.364"/>
    </inkml:context>
    <inkml:brush xml:id="br0">
      <inkml:brushProperty name="width" value="0.025" units="cm"/>
      <inkml:brushProperty name="height" value="0.025" units="cm"/>
    </inkml:brush>
  </inkml:definitions>
  <inkml:trace contextRef="#ctx0" brushRef="#br0">1 6 1569,'5'-6'2531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9.878"/>
    </inkml:context>
    <inkml:brush xml:id="br0">
      <inkml:brushProperty name="width" value="0.025" units="cm"/>
      <inkml:brushProperty name="height" value="0.025" units="cm"/>
    </inkml:brush>
  </inkml:definitions>
  <inkml:trace contextRef="#ctx0" brushRef="#br0">168 106 11627,'0'0'6475,"2"-9"-3805,0 0-1901,0 6-525,-1 0-1,0 0 0,-1 0 0,1 0 1,-1 0-1,1 0 0,-1-1 0,0 1 1,0 0-1,0 0 0,-1-6 0,0 8-207,0 0 0,1 0-1,-1 0 1,0 0 0,1 0-1,-1 1 1,0-1 0,0 0-1,1 1 1,-1-1-1,0 0 1,0 1 0,0-1-1,0 1 1,0 0 0,0-1-1,0 1 1,0 0 0,0-1-1,0 1 1,0 0 0,0 0-1,-1 0 1,1 0-1,0 0 1,0 0 0,0 0-1,0 0 1,0 1 0,0-1-1,0 0 1,0 1 0,0-1-1,0 0 1,0 1-1,-1 0 1,-37 17 610,27-9-646,0 0 0,1 1 0,0 0 0,1 0 0,0 1 0,1 1 0,-14 20 0,23-32 0,0 1-1,-1-1 1,1 1 0,-1-1-1,1 1 1,0-1 0,0 1-1,-1-1 1,1 1 0,0-1 0,0 1-1,0-1 1,0 1 0,0-1-1,-1 1 1,1 0 0,0-1-1,0 1 1,0-1 0,1 1-1,-1-1 1,0 1 0,0 0-1,0-1 1,0 1 0,0-1 0,1 1-1,-1-1 1,0 1 0,0-1-1,1 1 1,18 1-30,22-15-90,-36 10 61,4-2-15,0 0-1,1 1 1,-1 0 0,1 1 0,12-3 0,-20 6 62,0-1 1,0 1 0,0 0-1,0 0 1,0 0-1,0 0 1,0 0 0,0 0-1,0 1 1,0-1-1,-1 1 1,1-1 0,0 1-1,0 0 1,0-1-1,0 1 1,-1 0 0,1 1-1,0-1 1,-1 0 0,1 0-1,-1 1 1,1-1-1,-1 0 1,1 1 0,-1 0-1,0-1 1,0 1-1,0 0 1,0-1 0,0 1-1,0 0 1,0 2-1,4 10 30,-2 0 0,1 1-1,-2-1 1,0 0-1,0 1 1,-2 0-1,1-1 1,-4 19 0,2-23 168,0 0 0,-1 0 0,0-1 0,0 1 0,-1 0 1,-1-1-1,0 0 0,0 0 0,0 0 0,-1-1 0,-1 1 1,-11 14-1,16-22-166,-1 1 0,1-1 0,0 0 0,-1 1 0,1-1 0,-1 0 0,1 0 0,-1 0 1,0 0-1,1 0 0,-1 0 0,0-1 0,0 1 0,0 0 0,1-1 0,-1 0 0,0 1 0,0-1 0,0 0 0,0 0 0,0 0 1,0 0-1,0 0 0,1 0 0,-1-1 0,0 1 0,0-1 0,0 1 0,0-1 0,1 0 0,-1 0 0,0 0 0,1 1 1,-1-2-1,0 1 0,1 0 0,-1 0 0,1 0 0,0-1 0,-1 1 0,1-1 0,0 1 0,0-1 0,0 1 0,0-1 1,-1-2-1,-2-3-19,0-1 1,0 1 0,1 0-1,0-1 1,0 0 0,0 0 0,1 0-1,1 0 1,-2-15 0,3 21-6,0 1 0,1-1 0,-1 1 0,1-1 0,0 1 0,-1 0 0,1-1 0,0 1 0,0 0 0,-1 0 0,1-1 0,0 1 0,0 0 0,1 0 0,-1 0 0,0 0 0,0 0 0,0 0 0,1 0 0,-1 1 0,0-1 0,1 0 0,1 0 0,42-15-10,-26 11 38,10-7-11,0 0 0,0-2 1,48-33-1,-66 40 10,-1 0 1,0-1-1,0-1 1,-1 1-1,0-2 1,-1 1-1,0-1 0,0 0 1,-1-1-1,-1 0 1,0 0-1,7-17 1,-12 24 29,0 1 1,0-1-1,0 1 1,-1-1-1,1 0 0,-1 1 1,0-1-1,0 0 1,-1 1-1,1-1 0,-1 0 1,0 1-1,-1-5 1,1 7-52,1-1 1,-1 1-1,1 0 1,-1 0 0,0 0-1,0 0 1,0 0-1,1 1 1,-1-1 0,0 0-1,0 0 1,0 0-1,0 1 1,-1-1 0,1 1-1,0-1 1,0 1-1,0-1 1,0 1 0,-1 0-1,1-1 1,0 1-1,0 0 1,0 0 0,-1 0-1,1 0 1,0 0-1,0 0 1,-1 0 0,1 0-1,0 1 1,0-1-1,0 0 1,-1 1 0,1-1-1,0 1 1,0-1-1,0 1 1,0 0 0,0-1-1,0 1 1,-1 1-1,-3 1-14,-1 1 0,1 0 0,1 0 0,-1 0 0,1 1 0,-1 0-1,1 0 1,1 0 0,-1 0 0,1 0 0,0 1 0,-5 9 0,5-5 19,-1-1 0,1 1 0,0 0 0,1 0 0,0 0 0,1 0 0,0 12 0,1-21-3,1 0-1,-1 1 1,1-1-1,-1 0 1,1 0 0,0 1-1,0-1 1,-1 0-1,1 0 1,0 0 0,0 0-1,0 0 1,0 0 0,0 0-1,1 0 1,-1-1-1,0 1 1,0 0 0,0 0-1,1-1 1,-1 1-1,0-1 1,1 0 0,-1 1-1,1-1 1,-1 0-1,0 0 1,1 0 0,-1 0-1,1 0 1,-1 0-1,1 0 1,2-1 0,4 1 17,0 0 0,0-1 1,0 0-1,0-1 1,9-2-1,-6-1-71,0-1 0,0 0 0,0-1-1,-1 0 1,0-1 0,-1 0 0,1 0 0,10-14 0,30-24-289,-49 46 331,-1 0 1,0-1-1,0 1 0,0 0 1,0 0-1,0 0 1,0 0-1,0 0 1,0 0-1,0 0 0,1-1 1,-1 1-1,0 0 1,0 0-1,0 0 0,0 0 1,0 0-1,0 0 1,1 0-1,-1 0 1,0 0-1,0 0 0,0 0 1,0 0-1,0 0 1,1 0-1,-1 0 0,0 0 1,0 0-1,0 0 1,0 0-1,0 0 1,1 0-1,-1 0 0,0 0 1,0 0-1,0 0 1,0 0-1,0 0 0,1 0 1,-1 1-1,0-1 1,0 0-1,0 0 0,0 0 1,0 0-1,0 0 1,0 0-1,0 0 1,0 1-1,1-1 0,-1 0 1,0 0-1,0 0 1,0 0-1,0 0 0,0 0 1,0 1-1,0-1 1,0 0-1,0 0 1,0 0-1,0 0 0,0 1 1,0-1-1,-3 18-137,-8 16 252,10-31-72,0 0 0,0 1 1,0-1-1,0 0 0,0 0 0,1 0 1,-1 0-1,1 1 0,0-1 1,0 5-1,1-8-25,-1 1 0,0 0 1,0-1-1,1 1 0,-1 0 1,0-1-1,1 1 0,-1 0 0,1-1 1,-1 1-1,1-1 0,-1 1 0,1 0 1,-1-1-1,1 0 0,-1 1 0,1-1 1,0 1-1,-1-1 0,1 0 0,0 1 1,-1-1-1,1 0 0,0 0 0,0 1 1,-1-1-1,1 0 0,0 0 1,0 0-1,-1 0 0,1 0 0,0 0 1,0 0-1,-1 0 0,1 0 0,0-1 1,0 1-1,-1 0 0,1 0 0,0-1 1,-1 1-1,1 0 0,0-1 0,-1 1 1,1-1-1,0 1 0,0-1 0,6-4-36,0 1-1,0-1 0,-1 0 1,1-1-1,-1 0 0,0 0 1,-1 0-1,1 0 0,-1-1 1,5-10-1,-10 17 20,0 0 0,0 0 0,0 0 1,0 0-1,0 0 0,0-1 0,0 1 0,0 0 0,0 0 0,0 0 1,0 0-1,0 0 0,0 0 0,0-1 0,0 1 0,0 0 1,-1 0-1,1 0 0,0 0 0,0 0 0,0 0 0,0 0 1,0 0-1,0 0 0,0 0 0,-1 0 0,1-1 0,0 1 1,0 0-1,0 0 0,0 0 0,0 0 0,0 0 0,-1 0 0,1 0 1,0 0-1,0 0 0,0 0 0,0 0 0,0 0 0,0 0 1,-1 0-1,1 0 0,0 0 0,0 1 0,0-1 0,0 0 1,0 0-1,0 0 0,-1 0 0,1 0 0,0 0 0,0 0 1,0 0-1,0 0 0,0 0 0,0 0 0,0 1 0,0-1 0,0 0 1,0 0-1,-1 0 0,1 0 0,0 0 0,0 0 0,0 1 1,0-1-1,-16 10 258,-4 1-261,21-25-9023,5 5 2131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0.470"/>
    </inkml:context>
    <inkml:brush xml:id="br0">
      <inkml:brushProperty name="width" value="0.025" units="cm"/>
      <inkml:brushProperty name="height" value="0.025" units="cm"/>
    </inkml:brush>
  </inkml:definitions>
  <inkml:trace contextRef="#ctx0" brushRef="#br0">161 19 11851,'0'0'11045,"-7"-3"-9625,3 0-1304,2 2-76,-1-1 0,1 1 0,0 0 1,-1-1-1,1 1 0,-1 0 1,0 0-1,1 1 0,-1-1 1,0 0-1,1 1 0,-1 0 1,0-1-1,0 1 0,1 0 0,-1 1 1,0-1-1,1 0 0,-1 1 1,0-1-1,1 1 0,-1 0 1,0 0-1,1 0 0,-1 0 1,1 1-1,-4 1 0,0 2 66,0-1 1,1 1-1,-1 0 0,1 0 0,0 1 0,0 0 0,0 0 1,1 0-1,0 0 0,0 0 0,1 1 0,0 0 0,0 0 1,1 0-1,-1 0 0,1 0 0,-1 9 0,4-15-94,-1 0-1,1 1 1,-1-1-1,1 1 0,-1-1 1,1 0-1,0 1 0,0-1 1,0 0-1,0 0 1,-1 0-1,2 0 0,-1 0 1,0 0-1,0 0 1,0 0-1,0 0 0,1 0 1,-1 0-1,0-1 1,1 1-1,-1-1 0,0 1 1,1-1-1,-1 1 1,1-1-1,-1 0 0,1 0 1,-1 0-1,1 1 1,-1-1-1,1-1 0,1 1 1,54-3 182,-46 0-188,0 0 0,-1-1 0,1-1-1,-1 1 1,0-2 0,0 1 0,-1-1-1,0-1 1,0 0 0,0 0 0,13-16 0,-29 65 463,7-41-452,-1 0 0,1 0 0,-1-1 0,1 1 0,-1 0 0,1 0 0,0 0 0,-1 0-1,1 0 1,0 0 0,0 0 0,0 0 0,0 0 0,0 0 0,0 0 0,0 0 0,0 0-1,0 0 1,1 0 0,-1 0 0,0 0 0,0 0 0,1 0 0,-1 0 0,1-1 0,-1 1-1,1 0 1,-1 0 0,1 0 0,-1-1 0,1 1 0,0 0 0,0 0 0,-1-1 0,1 1 0,0-1-1,0 1 1,0-1 0,0 1 0,-1-1 0,1 1 0,0-1 0,0 0 0,0 0 0,0 1-1,2-1 1,1 0 1,1 0 0,0-1 0,-1 1-1,1-1 1,-1 0 0,1 0 0,-1-1-1,1 1 1,5-4 0,15-8-188,-19 9 20,0 1 1,0-1-1,1 1 1,0 1-1,-1-1 1,1 1-1,0 0 1,0 1-1,11-2 0,-14 14 193,-4-11-30,0 1-1,0 0 0,0 0 1,1 0-1,-1 0 0,0 0 1,0-1-1,0 1 0,1 0 0,-1 0 1,0 0-1,1 0 0,-1-1 1,1 1-1,-1 0 0,1-1 1,-1 1-1,1 0 0,-1-1 1,1 1-1,0 0 0,-1-1 1,1 1-1,0-1 0,-1 0 1,1 1-1,0-1 0,1 1 1,6-1-88,-1-1 0,0 0 1,1 0-1,-1-1 0,0 1 1,0-2-1,0 1 0,0-1 1,12-7-1,-12 6-393,0 1 1,0 0 0,0 0-1,0 0 1,0 1-1,0 0 1,1 1-1,10-2 1,-17 4 457,-1-1-1,1 0 1,-1 1 0,0-1 0,1 1-1,-1-1 1,0 0 0,1 1 0,-1-1-1,0 1 1,0-1 0,1 1 0,-1-1-1,0 1 1,0-1 0,0 1 0,0-1-1,0 1 1,0-1 0,0 1 0,0-1-1,0 1 1,0 0 0,0-1 0,0 1-1,0-1 1,0 1 0,0-1 0,0 1-1,-1-1 1,1 1 0,0-1 0,0 0-1,-1 1 1,1 0 0,-9 23 126,8-22-152,-1 2-124,-1 4-317,2-4-3695</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1.282"/>
    </inkml:context>
    <inkml:brush xml:id="br0">
      <inkml:brushProperty name="width" value="0.025" units="cm"/>
      <inkml:brushProperty name="height" value="0.025" units="cm"/>
    </inkml:brush>
  </inkml:definitions>
  <inkml:trace contextRef="#ctx0" brushRef="#br0">6 259 11563,'0'0'13132,"7"2"-13249,24 0 111,-30-2 1,0-1 1,-1 1 0,1 0-1,0-1 1,0 0 0,0 1 0,-1-1-1,1 1 1,0-1 0,0 0-1,-1 0 1,1 1 0,-1-1-1,1 0 1,-1 0 0,1 0 0,-1 1-1,1-1 1,-1 0 0,0 0-1,1 0 1,-1 0 0,0 0-1,0 0 1,0 0 0,0 0 0,0 0-1,0 0 1,0 0 0,0 0-1,0 0 1,0 0 0,-1 0-1,1 0 1,0 0 0,-1 0 0,1 1-1,0-1 1,-1 0 0,1 0-1,-2-1 1,2 2-9,0-1 0,-1 1 0,1-1-1,0 1 1,0-1 0,-1 1 0,1 0 0,-1-1 0,1 1-1,0-1 1,-1 1 0,1 0 0,-1 0 0,1-1-1,-1 1 1,1 0 0,-1 0 0,1-1 0,-1 1 0,1 0-1,-1 0 1,1 0 0,-1 0 0,1 0 0,-1 0 0,1 0-1,-1 0 1,0 0 0,1 0 0,-1 0 0,1 0 0,-1 0-1,1 0 1,-1 1 0,1-1 0,-1 0 0,1 0 0,-1 1-1,1-1 1,-1 0 0,1 1 0,0-1 0,-1 0 0,1 1-1,-1-1 1,1 0 0,0 1 0,-1-1 0,1 1-1,-20 21-154,19-19 168,-1-1 1,1 1 0,0 0-1,0 0 1,0 0 0,0 0 0,0 0-1,1 0 1,-1 0 0,1 0-1,0 0 1,0 0 0,0 0 0,0 1-1,0-1 1,1 0 0,0 0-1,-1 0 1,1 0 0,2 4 0,-1-5-102,-1-1 0,1 1 0,-1-1 0,1 1 0,0-1 1,0 1-1,-1-1 0,1 0 0,0 0 0,0 0 0,1 0 0,-1 0 1,0-1-1,0 1 0,0 0 0,0-1 0,1 0 0,-1 1 1,0-1-1,0 0 0,1 0 0,-1-1 0,0 1 0,0 0 1,1-1-1,-1 1 0,0-1 0,3-1 0,2-1-470,1 0-1,-1 0 1,-1-1 0,1 1-1,0-2 1,-1 1 0,0-1-1,0 0 1,0 0 0,-1-1-1,1 0 1,5-9-1,6-8 464,27-50 0,-35 58 871,-1-1 0,-1 1 1,0-2-1,-1 1 1,-1 0-1,0-1 0,3-31 1,-7 47-701,-1 1 1,0 0-1,0 0 0,0 0 1,0-1-1,0 1 0,0 0 1,0 0-1,0 0 1,0-1-1,0 1 0,0 0 1,0 0-1,0 0 0,0-1 1,0 1-1,0 0 1,-1 0-1,1 0 0,0-1 1,0 1-1,0 0 0,0 0 1,0 0-1,0 0 1,0-1-1,-1 1 0,1 0 1,0 0-1,0 0 0,0 0 1,0 0-1,-1-1 1,1 1-1,0 0 0,0 0 1,0 0-1,-1 0 0,1 0 1,0 0-1,0 0 1,0 0-1,-1 0 0,1 0 1,0 0-1,0 0 0,0 0 1,-1 0-1,-11 8 959,-8 16-548,13-12-97,0 1 0,1 0 0,1 0 0,0 1 0,0 0 0,2-1 0,-1 2 0,0 17 0,2-22-338,2 0 0,-1 0-1,1-1 1,1 1 0,0 0-1,0 0 1,1-1 0,0 1-1,0 0 1,1-1 0,1 0-1,0 0 1,4 9 0,-7-16-54,0-1 1,0 1-1,0-1 1,0 1 0,0-1-1,0 0 1,0 1-1,0-1 1,0 0-1,0 0 1,1 0-1,-1 1 1,1-1 0,-1-1-1,1 1 1,-1 0-1,1 0 1,-1-1-1,1 1 1,0 0-1,-1-1 1,3 1 0,-2-2 13,-1 1 1,1-1 0,-1 1 0,1-1 0,-1 0 0,0 1 0,1-1-1,-1 0 1,0 0 0,0 0 0,1 0 0,-1 0 0,0 0 0,0-1 0,0 1-1,0 0 1,-1 0 0,1-1 0,1-1 0,4-11 81,0 0 1,0 0-1,5-28 0,-8 33-55,-1-16 232,-4 20 83,-3 16-225,4-9-126,0 0-1,1 0 0,-1 1 1,1-1-1,-1 0 1,1 1-1,0-1 0,0 0 1,0 1-1,0-1 1,0 1-1,0-1 0,1 0 1,-1 1-1,1-1 1,-1 0-1,1 0 0,0 1 1,0-1-1,0 0 0,0 0 1,1 0-1,-1 0 1,1 0-1,-1-1 0,1 1 1,-1 0-1,1-1 1,0 1-1,0-1 0,0 1 1,0-1-1,0 0 1,0 0-1,3 1 0,-1 0-61,-1-1 0,1-1-1,-1 1 1,1 0 0,-1-1 0,1 0-1,-1 0 1,1 0 0,0 0-1,-1-1 1,1 1 0,-1-1 0,1 0-1,-1 0 1,0 0 0,1-1-1,-1 1 1,0-1 0,0 1-1,0-1 1,0 0 0,6-5 0,-4 2 73,0 0 1,0 0 0,-1 0 0,1-1-1,-1 1 1,-1-1 0,1 0 0,4-10 0,-12 26 197,1 1 0,0 0 1,0 0-1,1 0 0,1 0 0,0 1 1,0-1-1,2 22 0,-1-32-249,0 0-1,0-1 0,1 1 0,-1 0 0,0-1 1,0 1-1,0-1 0,0 1 0,1 0 0,-1-1 1,0 1-1,1-1 0,-1 1 0,0-1 1,1 1-1,-1-1 0,0 1 0,1-1 0,-1 1 1,1-1-1,-1 1 0,1-1 0,-1 0 1,1 1-1,0-1 0,-1 0 0,1 0 0,-1 1 1,1-1-1,0 0 0,-1 0 0,1 0 1,0 0-1,-1 0 0,1 0 0,-1 0 0,1 0 1,0 0-1,-1 0 0,1 0 0,0 0 0,-1 0 1,2-1-1,-1 1-403,1-1-1,0 0 1,-1 0 0,1 0 0,-1 0-1,1 0 1,-1 0 0,0-1-1,1 1 1,-1 0 0,0-1 0,0 1-1,0-1 1,1-1 0,7-19-7212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1.706"/>
    </inkml:context>
    <inkml:brush xml:id="br0">
      <inkml:brushProperty name="width" value="0.025" units="cm"/>
      <inkml:brushProperty name="height" value="0.025" units="cm"/>
    </inkml:brush>
  </inkml:definitions>
  <inkml:trace contextRef="#ctx0" brushRef="#br0">0 1 14382,'0'0'4879,"9"8"-4927,42 30-1398,-39-30-693,0-2-1,0 0 0,26 9 1,-24-6 6423,-24 0 4171,-3 0-4779,1 5-5523,11-13 1791,0 0 1,1 0-1,-1 1 0,1-1 0,0 0 1,-1 0-1,1 0 0,0 1 0,-1-1 1,1 0-1,0 0 0,0 1 0,0-1 1,0 0-1,1 0 0,-1 1 0,0-1 1,0 0-1,1 0 0,-1 1 0,0-1 1,1 0-1,0 0 0,-1 0 0,1 0 0,0 0 1,-1 0-1,1 0 0,0 0 0,0 0 1,0 0-1,0 0 0,0 0 0,0-1 1,0 1-1,0 0 0,2 0 0,7 4-705,0 0 0,0-1 0,21 6 0,11 6-658,-41-16 1507,0 1 0,0-1 1,0 0-1,-1 1 0,1-1 0,0 1 0,0-1 1,-1 1-1,1 0 0,0-1 0,-1 1 0,1 0 1,-1-1-1,1 1 0,-1 0 0,1 0 0,-1 0 1,1-1-1,-1 1 0,0 0 0,1 0 0,-1 0 1,0 0-1,0 0 0,0-1 0,0 1 0,0 0 1,0 0-1,0 1 0,-1 0 138,0-1-1,1 0 1,-1 0-1,-1 1 1,1-1-1,0 0 1,0 0-1,0 0 1,0 0 0,-1 0-1,1-1 1,0 1-1,-1 0 1,1 0-1,-2 0 1,-57 13 4404,55-13-4727,0-1 0,0 0 0,0 0 1,0 0-1,0-1 0,-8-2 0,13 3-58,-1 0 1,1 0-1,-1 0 0,1 0 0,0 0 0,-1 0 1,1-1-1,0 1 0,-1 0 0,1 0 0,0 0 1,-1-1-1,1 1 0,0 0 0,0 0 1,-1-1-1,1 1 0,0 0 0,0-1 0,-1 1 1,1 0-1,0-1 0,0 1 0,0 0 1,0-1-1,0 1 0,-1 0 0,1-1 0,0 1 1,0-1-1,0 1 0,0-1 0,18-16-8686,2 5-3299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14.983"/>
    </inkml:context>
    <inkml:brush xml:id="br0">
      <inkml:brushProperty name="width" value="0.025" units="cm"/>
      <inkml:brushProperty name="height" value="0.025" units="cm"/>
    </inkml:brush>
  </inkml:definitions>
  <inkml:trace contextRef="#ctx0" brushRef="#br0">4955 3 6919,'-201'13'1083,"-353"-24"1,397 6-1082,1 8-1,-159 22 1,-166 18 734,23-2-247,4 39-491,244-23-103,-277 115 0,329-103 143,3 6 0,-182 121 0,262-145-42,3 3 0,3 3 0,2 4 1,2 2-1,4 3 0,2 2 1,3 4-1,4 1 0,-84 158 0,114-183 8,2 1-1,3 2 1,1-1 0,3 2-1,3 0 1,1 0-1,-2 83 1,10-68-7,3-1 0,2 1 0,4-1 0,3 0 0,29 102 0,-20-109-6,2-1 1,2-2-1,3 0 1,3-2-1,59 84 1,-36-69-3,3-3 0,2-3 0,98 83 0,-45-57-45,168 102 0,131 41-201,-278-164 139,3-7 1,2-6-1,2-5 1,3-7-1,1-6 1,224 28-1,-49-37 65,601-27 0,-571-29-384,-1-16 1,417-107 0,-354 40 300,583-241 0,-837 286 207,282-165 0,-368 185 85,-2-2-1,-2-3 0,-3-2 0,-2-4 0,106-127 1,-130 135 2,-1-2 0,-3-1 0,-2-2 1,-3-1-1,38-104 0,-56 131-42,-2 0 0,-1-1 0,-1 1 0,-1-2 0,-2 1 0,-1 0 1,-1-1-1,-2 0 0,-1 1 0,-1 0 0,-1-1 0,-2 1 0,-1 1 0,-14-37 0,-2 15 78,-3 1 1,-2 1-1,-1 1 0,-3 2 0,-2 1 0,-2 2 1,-1 1-1,-85-71 0,22 34 5,-3 4-1,-204-109 1,120 91-139,-339-118 1,-216-13 183,718 216-209,-865-306-19,790 273-1194,-2 4 0,-182-39 0,114 50-1950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2.224"/>
    </inkml:context>
    <inkml:brush xml:id="br0">
      <inkml:brushProperty name="width" value="0.025" units="cm"/>
      <inkml:brushProperty name="height" value="0.025" units="cm"/>
    </inkml:brush>
  </inkml:definitions>
  <inkml:trace contextRef="#ctx0" brushRef="#br0">71 166 16303,'0'0'7944,"-9"6"-6919,8-6-1002,-43 32 1234,43-31-1227,-1 0-1,1 0 1,0 0-1,0 1 1,0-1-1,-1 0 0,1 1 1,0-1-1,1 1 1,-1-1-1,0 1 1,0-1-1,1 1 1,-1-1-1,1 1 1,-1 0-1,1-1 0,0 1 1,-1 0-1,1 0 1,0-1-1,0 1 1,0 0-1,0 0 1,1-1-1,-1 1 1,0 0-1,1-1 0,-1 1 1,1 0-1,0-1 1,0 1-1,-1-1 1,1 1-1,0-1 1,2 3-1,0-2-14,-1 0-1,1 0 0,0 0 1,-1-1-1,1 1 0,0-1 1,0 0-1,0 0 0,0 0 1,0 0-1,0 0 0,0-1 1,0 1-1,0-1 1,0 0-1,0 0 0,1 0 1,-1 0-1,0-1 0,0 1 1,0-1-1,6-2 0,1 0-48,-1 0-1,1-1 1,-1 0-1,0-1 1,15-10-1,-5 2 4,-1-1 1,0-2-1,-2 1 1,1-2-1,-2 0 0,0-1 1,-2-1-1,0 0 1,-1-1-1,14-29 1,-25 48 38,0 0-1,-1 0 1,1-1 0,-1 1 0,1 0 0,-1 0 0,0-1 0,1 1 0,-1 0-1,0 0 1,0-1 0,0 1 0,0 0 0,0 0 0,0-1 0,0 1 0,0 0 0,-1-2-1,-13 9 277,-21 33 222,31-32-404,0 0 0,1 0 0,0 0 0,1 0 0,-1 1 0,1-1 0,1 1 0,-1 0 0,1-1 0,1 1 0,0 0 0,0 0 0,0 0 0,2 8 0,-1-12-124,0-1-1,-1 1 0,2 0 1,-1-1-1,0 1 1,1-1-1,0 1 1,-1-1-1,2 0 1,-1 1-1,0-1 1,0 0-1,1-1 1,0 1-1,-1 0 1,1-1-1,0 1 1,0-1-1,1 0 1,-1 0-1,0 0 0,1-1 1,-1 1-1,1-1 1,-1 0-1,1 0 1,0 0-1,0 0 1,7 0-1,-3-1-63,0 0 1,0-1-1,0 1 0,1-2 0,-1 1 0,-1-1 1,1-1-1,0 1 0,0-1 0,-1-1 0,0 1 0,0-1 1,0 0-1,0-1 0,0 0 0,-1 0 0,0 0 0,0-1 1,0 0-1,-1 0 0,0-1 0,0 1 0,-1-1 0,1 0 1,3-9-1,-8 15 144,1 0 0,0 0 1,-1 0-1,1 0 0,-1-1 0,0 1 1,1 0-1,-1 0 0,0 0 1,0 0-1,0-1 0,0 1 0,0 0 1,0 0-1,0 0 0,0-1 0,0 1 1,-1-2-1,1 3-34,-1-1 1,1 1-1,-1-1 0,1 1 1,-1-1-1,1 1 0,-1-1 1,1 1-1,-1 0 0,0-1 1,1 1-1,-1 0 0,1 0 1,-1-1-1,0 1 0,1 0 1,-1 0-1,0 0 0,1 0 1,-1 0-1,0 0 0,0 0 1,0 0-1,-2 0 17,-1 0 1,0 1-1,1 0 0,-1 0 1,1 0-1,0 0 0,-1 1 1,1-1-1,0 1 1,-6 3-1,6-3 26,0 0 1,0 1-1,1-1 0,-1 1 1,0 0-1,1 0 1,0 0-1,-1 0 0,1 0 1,1 0-1,-1 0 1,0 1-1,1-1 0,-1 1 1,1-1-1,0 1 1,0 0-1,1-1 0,-1 1 1,1 0-1,0-1 1,0 1-1,0 0 0,1 5 1,0-6-168,0 1 0,0-1 0,1 0 0,-1 0 0,1 0 0,0 0 0,0 0 0,0 0 1,0 0-1,1 0 0,-1-1 0,1 1 0,-1-1 0,1 0 0,0 0 0,0 0 0,0 0 0,0 0 0,1-1 1,-1 0-1,0 1 0,1-1 0,-1 0 0,0 0 0,8 0 0,23 2-3882,3-3-3412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3.233"/>
    </inkml:context>
    <inkml:brush xml:id="br0">
      <inkml:brushProperty name="width" value="0.025" units="cm"/>
      <inkml:brushProperty name="height" value="0.025" units="cm"/>
    </inkml:brush>
  </inkml:definitions>
  <inkml:trace contextRef="#ctx0" brushRef="#br0">54 106 12011,'0'0'12706,"-3"8"-11575,-9 25-619,2 0-1,2 0 1,0 0-1,-4 64 1,12-97-501,0 0 1,0 0 0,0 0 0,0 1 0,0-1-1,0 0 1,0 0 0,0 0 0,1 0 0,-1 1-1,0-1 1,0 0 0,0 0 0,0 0 0,0 0-1,1 1 1,-1-1 0,0 0 0,0 0 0,0 0-1,0 0 1,1 0 0,-1 0 0,0 0 0,0 0-1,0 0 1,1 0 0,-1 0 0,0 0 0,0 0-1,0 0 1,1 0 0,-1 0 0,0 0 0,0 0-1,0 0 1,1 0 0,-1 0 0,0 0 0,0 0 0,0 0-1,1 0 1,-1 0 0,0 0 0,0 0 0,0 0-1,0-1 1,1 1 0,-1 0 0,0 0 0,0 0-1,0 0 1,0-1 0,0 1 0,1 0 0,9-9 512,-2-4-462,-1-1-1,0 0 1,-1 0 0,0 0 0,-1-1 0,-1 0 0,-1 0 0,3-23 0,-1-14-763,-3-58 0,-2 91 334,0 19 359,0 0-1,0 1 1,0-1-1,0 0 1,0 0 0,0 0-1,0 0 1,0 0 0,-1 1-1,1-1 1,0 0 0,0 0-1,0 0 1,0 0 0,0 0-1,-1 0 1,1 0 0,0 1-1,0-1 1,0 0 0,0 0-1,-1 0 1,1 0 0,0 0-1,0 0 1,0 0 0,0 0-1,-1 0 1,1 0 0,0 0-1,0 0 1,0 0 0,0 0-1,-1 0 1,1 0 0,0 0-1,0 0 1,0-1 0,0 1-1,-1 0 1,1 0 0,0 0-1,0 0 1,0 0-1,0 0 1,0 0 0,-1 0-1,1-1 1,0 1 0,0 0-1,0 0 1,0 0 0,0 0-1,0-1 1,0 1 0,0 0-1,0 0 1,0 0 0,-1 0-1,1-1 1,0 1 0,0 0-1,0 0 1,-9 12-83,5-2 117,-1 0 0,2 1-1,-1-1 1,2 0-1,-1 1 1,-1 19 0,4-28-10,0 0 1,0 0 0,0 1 0,0-1 0,0 0-1,0 0 1,0 1 0,1-1 0,-1 0-1,1 0 1,0 0 0,0 0 0,-1 1-1,1-1 1,1 0 0,-1-1 0,0 1 0,0 0-1,1 0 1,-1 0 0,1-1 0,-1 1-1,1-1 1,0 1 0,0-1 0,0 0 0,0 0-1,-1 0 1,2 0 0,-1 0 0,0 0-1,0 0 1,0 0 0,0-1 0,0 0-1,1 1 1,3-1 0,2 1 14,-1-1-1,0-1 1,1 0 0,-1 0 0,0 0-1,1 0 1,-1-1 0,0-1-1,0 1 1,0-1 0,-1 0-1,1-1 1,-1 1 0,0-1-1,0-1 1,0 1 0,0-1 0,-1 0-1,1 0 1,-1-1 0,-1 1-1,1-1 1,5-10 0,-27 100-1216,11-62 1234,2-10 39,0 0-1,1 0 1,0 0 0,1 0-1,1 1 1,0-1-1,0 0 1,2 14 0,0-25-70,-1 0 1,1 0 0,-1 0-1,1 0 1,0 0 0,-1 0-1,1 0 1,0 0-1,0 0 1,0 0 0,0 0-1,0-1 1,0 1 0,0 0-1,0-1 1,0 1 0,0 0-1,0-1 1,0 1-1,0-1 1,1 0 0,-1 1-1,0-1 1,0 0 0,0 0-1,1 0 1,-1 0 0,0 0-1,0 0 1,1 0-1,-1 0 1,0 0 0,0-1-1,0 1 1,1-1 0,-1 1-1,0 0 1,2-2 0,3 0 53,0 0 0,0 0 1,0-1-1,0 0 0,-1 0 1,7-4-1,-1-4-84,0-1 1,-1 0-1,-1 0 1,1-1-1,-2 0 1,12-23-1,-5 9-868,-15 75-129,-3-23 825,2-17 222,0-1 1,0 1-1,1 0 0,0 0 0,1 0 0,1 11 0,-1-17-162,-1 0 0,1 0 0,0-1 0,0 1 0,0 0 0,0-1-1,0 1 1,0 0 0,1-1 0,-1 1 0,0-1 0,1 0 0,-1 1 0,1-1 0,-1 0 0,1 0 0,0 0 0,0 0-1,-1 0 1,1-1 0,0 1 0,0 0 0,0-1 0,0 1 0,0-1 0,0 0 0,0 0 0,0 0 0,0 0 0,3 0-1,0 0-538,0 0-1,0 0 1,0-1-1,1 0 0,-1 0 1,0 0-1,0 0 0,0-1 1,0 0-1,-1 0 1,1 0-1,0-1 0,-1 1 1,0-1-1,7-5 0,17-17-7188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4.252"/>
    </inkml:context>
    <inkml:brush xml:id="br0">
      <inkml:brushProperty name="width" value="0.025" units="cm"/>
      <inkml:brushProperty name="height" value="0.025" units="cm"/>
    </inkml:brush>
  </inkml:definitions>
  <inkml:trace contextRef="#ctx0" brushRef="#br0">113 61 12236,'0'0'3123,"-7"12"-609,-3 7-1828,1 0 1,0 0-1,2 1 0,0 0 1,1 0-1,-5 38 0,9 53 70,3-66-740,-1-36-34,1-15 6,-1-4-101,-1-1-1,0 1 0,0-1 0,-1 1 1,-1 0-1,1 0 0,-2 0 1,1 0-1,-1 0 0,-1 1 0,0-1 1,-10-14-1,14 23 274,2 2-115,-1 0 0,1 0 0,0 0 0,0 0 0,-1 0 0,1 0 0,0 0 0,0 0 0,0 0 0,0 0 0,0-1-1,0 1 1,1 0 0,-1-1 0,0 1 0,0-1 0,0 1 0,0-1 0,1 0 0,1 1 0,27 6 516,-17-5-424,-1 0 0,0-1 0,1-1-1,-1 0 1,1-1 0,-1-1 0,0 1-1,1-2 1,-1 0 0,0 0 0,-1-1 0,1-1-1,-1 0 1,1 0 0,-1-1 0,17-13-1,-20 13-22,0 0-1,-1-1 0,0 0 0,0-1 0,-1 1 1,1-1-1,-2 0 0,1-1 0,-1 1 0,-1-1 0,1 0 1,-2-1-1,1 1 0,-1-1 0,0 1 0,-1-1 1,-1 0-1,1 0 0,-1 0 0,-1 0 0,0-12 1,0 22-121,0-1 0,0 1 0,0-1 1,0 1-1,0 0 0,0-1 0,0 1 1,-1-1-1,1 1 0,0-1 0,0 1 1,0 0-1,0-1 0,0 1 0,-1-1 1,1 1-1,0 0 0,0-1 0,-1 1 0,1 0 1,0-1-1,-1 1 0,1 0 0,0 0 1,-1-1-1,1 1 0,0 0 0,-1 0 1,1-1-1,-1 1 0,1 0 0,0 0 1,-1 0-1,1 0 0,-1 0 0,1 0 1,-1 0-1,1 0 0,0 0 0,-1 0 1,1 0-1,-1 0 0,1 0 0,-1 0 1,1 0-1,0 0 0,-1 0 0,1 0 1,-1 1-1,1-1 0,0 0 0,-1 0 1,1 0-1,0 1 0,-1-1 0,1 0 1,0 1-1,-1-1 0,1 0 0,0 1 1,-1-1-1,1 0 0,0 1 0,-1 0 1,-20 22-159,10-2 242,1 0 0,0 0-1,2 1 1,0 0 0,2 0-1,0 0 1,2 1 0,0 0-1,2 0 1,0 42 0,2-61-83,1-1 1,-1 1-1,1-1 1,0 0-1,0 1 1,0-1-1,0 0 1,0 0-1,1 0 1,-1 0-1,1 0 1,0 0-1,0 0 1,0-1-1,0 1 1,1-1-1,-1 1 1,1-1-1,0 0 1,-1 0-1,5 2 1,-5-3-1,-1 0 0,1-1 0,0 1 0,0 0 0,0-1 0,0 0 0,1 1 0,-1-1 0,0 0 0,0 0 0,0 0 0,0 0 0,0 0 0,0-1 0,0 1 0,0-1 0,0 1 0,0-1 0,0 0 0,0 0 0,0 0 0,0 0 0,-1 0 0,1 0 0,0 0 0,-1-1 0,1 1 0,0 0 0,-1-1 0,0 0 0,1 1 0,-1-1 0,0 0 0,1-2 0,3-4-4,-1 0 0,0-1-1,0 0 1,-1 1 0,0-1 0,0-1 0,-1 1 0,0 0 0,0-11-1,-1 22 12,0-1-1,0 1 1,1 0-1,-1 0 1,0 0 0,1-1-1,0 1 1,-1 0-1,1-1 1,0 0-1,-1 1 1,1-1-1,0 0 1,0 0-1,0 0 1,0 0-1,1 0 1,-1-1-1,0 1 1,0-1-1,0 1 1,0-1-1,4 0 1,56 2 37,-53-2-35,-1-1 4,0 0 0,1 0 0,-1-1 0,0 0 0,0-1 0,0 1 0,0-2 0,-1 1 0,1-1-1,-1 0 1,0-1 0,0 1 0,10-10 0,-13 10 3,0 1 0,0-1 0,0 0 0,-1-1 0,1 1 0,-1 0 0,0-1-1,-1 0 1,1 0 0,-1 0 0,0 0 0,0 0 0,0 0 0,-1 0 0,0-1-1,0 1 1,0-1 0,-1 1 0,0 0 0,0-1 0,-1-9 0,1 13-16,-1 0 0,1 1 0,-1-1 0,0 0 0,0 0 1,1 1-1,-1-1 0,0 0 0,0 1 0,-1-1 0,1 1 0,0-1 0,0 1 1,-1 0-1,1 0 0,-1-1 0,1 1 0,-1 0 0,0 0 0,1 0 0,-1 1 1,0-1-1,1 0 0,-1 1 0,0-1 0,0 1 0,0-1 0,0 1 0,0 0 1,0 0-1,1 0 0,-1 0 0,-3 0 0,0 1-6,1-1-1,0 1 1,-1 0-1,1 0 1,0 0 0,0 1-1,-1-1 1,1 1-1,0 0 1,1 0-1,-1 0 1,0 1-1,-5 4 1,4-2 59,0 1 1,0 0-1,0 0 1,1 1-1,0 0 1,0-1-1,1 1 1,0 0-1,0 1 0,1-1 1,-1 0-1,2 1 1,-3 11-1,4-15-27,0-1-1,0 0 0,0 1 1,0-1-1,1 0 0,-1 1 1,1-1-1,0 0 0,0 1 1,0-1-1,0 0 0,1 0 1,-1 0-1,1 0 0,0 0 1,0-1-1,0 1 0,0 0 1,0-1-1,1 0 0,-1 1 1,1-1-1,0 0 0,-1 0 1,1 0-1,0-1 1,0 1-1,0-1 0,0 1 1,0-1-1,1 0 0,5 1 1,3 0-58,0 0 1,1-1-1,-1 0 1,1-1-1,0 0 1,-1-1 0,1-1-1,-1 0 1,0 0-1,1-1 1,-1-1-1,-1 0 1,1-1 0,0 0-1,-1 0 1,0-2-1,0 1 1,12-11-1,-14 10 39,-1 1-1,1-2 0,-1 1 1,-1-1-1,0 0 0,0-1 0,0 1 1,-1-2-1,0 1 0,-1 0 1,0-1-1,-1 0 0,0 0 1,0-1-1,-1 1 0,0-1 0,-1 0 1,0 1-1,-1-1 0,0 0 1,-1-14-1,-1 23-6,1 0 1,0 0-1,0 0 0,-1 0 1,1 0-1,-1 0 1,1 0-1,-1 0 0,0 0 1,0 0-1,0 1 0,0-1 1,0 0-1,0 1 1,-1-1-1,1 1 0,0-1 1,-1 1-1,1 0 0,-1-1 1,0 1-1,1 0 1,-1 0-1,0 0 0,0 0 1,1 0-1,-1 1 0,0-1 1,0 0-1,0 1 1,0 0-1,0-1 0,0 1 1,0 0-1,0 0 0,-4 0 1,2 1-6,0-1-1,-1 1 1,1 0 0,0 0-1,0 0 1,-1 1 0,1-1-1,0 1 1,0 0 0,1 0-1,-1 1 1,0-1 0,1 1-1,-1 0 1,1 0 0,-4 4 0,0 3 78,1 0 0,1 0 0,-1 1 0,2 0 0,-1-1 0,2 1 0,-1 1 0,1-1 0,1 1 0,0-1 0,1 1 0,0-1 0,1 1 0,1 15 0,0-20-176,0-1 0,0 0 0,0 1 0,1-1 0,-1 0 0,2 0 0,-1 0 0,1 0 0,0 0 0,0-1 0,0 1 0,1-1 0,0 0 0,0 0 0,5 4 0,-5-5-359,0-1 0,0 0 0,1 0 0,-1-1 0,1 1 0,0-1 0,0 0 0,0-1 0,0 1 0,0-1 0,0 0 0,10 1 0,-15-2 271,0 0 65,1 0-1,-1 1 0,0-1 0,0 0 0,0 0 0,0 0 0,0 0 0,1 0 0,-1 0 0,0 0 1,0 0-1,0 0 0,0 0 0,0 0 0,1 0 0,-1 0 0,0 0 0,0 0 0,0 0 1,0 0-1,1 0 0,-1 0 0,0 0 0,0 0 0,0 0 0,0-1 0,0 1 0,1 0 1,-1 0-1,0 0 0,0 0 0,0 0 0,0 0 0,0 0 0,0 0 0,0-1 0,0 1 1,1 0-1,-1 0 0,0 0 0,0 0 0,0 0 0,0-1 0,0 1 0,0 0 0,0 0 1,0 0-1,0 0 0,0 0 0,0-1 0,0 1 0,0 0 0,0 0 0,0 0 0,0 0 1,0-1-1,0 1 0,0 0 0,0 0 0,0 0 0,0 0 0,0 0 0,-1-1 0,1 1 1,0 0-1,0 0-109,-1-15-8977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4.626"/>
    </inkml:context>
    <inkml:brush xml:id="br0">
      <inkml:brushProperty name="width" value="0.025" units="cm"/>
      <inkml:brushProperty name="height" value="0.025" units="cm"/>
    </inkml:brush>
  </inkml:definitions>
  <inkml:trace contextRef="#ctx0" brushRef="#br0">0 1 16976,'0'0'2723,"7"1"-2627,10 7-32,2-2-1409,6-4-6022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5.363"/>
    </inkml:context>
    <inkml:brush xml:id="br0">
      <inkml:brushProperty name="width" value="0.025" units="cm"/>
      <inkml:brushProperty name="height" value="0.025" units="cm"/>
    </inkml:brush>
  </inkml:definitions>
  <inkml:trace contextRef="#ctx0" brushRef="#br0">160 141 6822,'0'0'12781,"-10"-1"-11223,4 0-1482,1 1-1,0 0 0,0 0 1,-1 0-1,1 1 1,0-1-1,0 2 0,0-1 1,0 0-1,0 1 1,0 0-1,0 0 0,0 0 1,0 1-1,1 0 0,-1 0 1,1 0-1,0 0 1,0 0-1,0 1 0,1 0 1,-1 0-1,1 0 0,-4 6 1,2-3 16,1 0 1,0 0-1,0 0 0,0 0 1,1 0-1,-3 10 0,6-16-67,0 0 0,0 0 0,-1 0 0,1 0-1,0 0 1,0 0 0,0 0 0,0 0-1,1 0 1,-1 0 0,0 0 0,0 0 0,1-1-1,-1 1 1,0 0 0,1 0 0,-1 0-1,1 0 1,-1 0 0,1 0 0,-1-1 0,2 2-1,-1-1 11,1 0 0,0 0 0,0 0-1,-1-1 1,1 1 0,0 0 0,0-1-1,0 1 1,0-1 0,0 0-1,0 0 1,0 0 0,-1 0 0,1 0-1,4 0 1,5-2 65,0 0-1,0-1 0,0 0 1,0-1-1,-1 0 0,0-1 1,0 0-1,0-1 1,0 1-1,-1-2 0,9-7 1,3-3-64,-1-1 1,0-1 0,24-32 0,-36 41 75,-1 1-1,0-1 1,0 0-1,-1-1 1,-1 0 0,0 0-1,0 0 1,-1 0-1,3-14 1,-33 69-737,19-27 626,1 0-1,1 0 1,0 0 0,1 0-1,1 1 1,0-1-1,2 1 1,0 33 0,2-49 4,-1 1 0,0-1 1,1 0-1,-1 1 0,1-1 1,0 0-1,0 1 0,0-1 1,0 0-1,0 0 0,0 0 1,1 0-1,-1 0 1,1 0-1,-1 0 0,1 0 1,0-1-1,0 1 0,0 0 1,0-1-1,2 2 0,0-2 11,-1 1 1,1-1-1,0 0 0,-1 0 0,1 0 0,0-1 0,0 1 0,-1-1 0,1 0 0,0 0 0,0-1 0,6 0 0,-3 0 9,0-1-1,0 0 1,0 0-1,-1 0 1,1-1-1,0 0 1,-1 0-1,0-1 1,0 0-1,0 0 1,0 0-1,0-1 1,-1 0-1,6-6 1,-7 5-15,0 0 1,-1 0 0,1-1-1,-1 1 1,-1-1 0,1 1-1,-1-1 1,0 0 0,-1 0-1,1 0 1,-1 0 0,-1 0-1,1 0 1,-1 0 0,-2-13-1,2 19-19,0 1 0,-1-1 0,1 0 0,0 1 0,-1-1 0,1 1 0,-1-1 0,1 0 0,0 1 0,-1-1 0,1 1 0,-1-1 0,0 1 0,1 0 0,-1-1 0,1 1 0,-1-1 0,0 1 0,1 0 0,-1 0 0,0-1 0,1 1 0,-1 0 0,0 0 0,1 0 0,-1 0 0,0 0 0,1 0 0,-1 0 0,0 0 0,0 0 0,1 0 0,-1 0 0,0 0 0,1 0 0,-1 1 0,0-1 0,1 0 0,-1 1 0,0-1 0,1 0 0,-1 1 0,1-1 0,-1 1 0,0 0 0,-26 22-143,25-18 153,-1-1-1,0 1 0,1-1 0,0 1 0,0 0 0,0 0 0,1 0 1,-1 0-1,1 0 0,0 1 0,1-1 0,-1 0 0,1 0 0,1 11 1,0-13 0,0 0 0,0 0 1,0 0-1,0 0 0,1-1 0,-1 1 1,1 0-1,0-1 0,0 1 1,0-1-1,0 1 0,0-1 1,0 0-1,1 0 0,-1 0 1,1 0-1,-1-1 0,1 1 0,0 0 1,0-1-1,-1 0 0,1 0 1,0 0-1,0 0 0,0 0 1,4 0-1,20 3-405,0 0 1,0-2-1,1-1 1,36-3-1,-63 2 445,1 0 1,0 0-1,0-1 1,0 1-1,0 0 0,0-1 1,0 0-1,0 1 1,-1-1-1,1 0 0,0 0 1,0 0-1,-1 0 0,1 0 1,-1 0-1,1 0 1,-1-1-1,1 1 0,-1 0 1,0-1-1,0 1 1,0-1-1,0 0 0,0 1 1,0-1-1,0 0 1,0 0-1,-1 1 0,1-1 1,0 0-1,-1 0 1,0 0-1,0 0 0,1 0 1,-1 0-1,0 0 1,0 0-1,-1 0 0,1 1 1,-1-5-1,-2-10 407,0 0 0,-1 1 0,-1-1-1,-8-16 1,2 2-754,8 21 374,-1-14-334,4 22 209,0 1 0,1-1 0,-1 1 1,0-1-1,1 1 0,-1-1 0,1 1 0,-1-1 0,1 1 0,-1-1 0,1 1 0,-1 0 0,1-1 0,-1 1 0,1 0 0,-1-1 0,1 1 0,-1 0 0,1 0 0,0 0 0,-1-1 0,1 1 0,0 0 0,-1 0 0,1 0 0,-1 0 0,1 0 0,0 0 0,-1 0 0,1 0 0,0 1 0,-1-1 0,2 0 0,61 9-7737,-15-4-1591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5.833"/>
    </inkml:context>
    <inkml:brush xml:id="br0">
      <inkml:brushProperty name="width" value="0.025" units="cm"/>
      <inkml:brushProperty name="height" value="0.025" units="cm"/>
    </inkml:brush>
  </inkml:definitions>
  <inkml:trace contextRef="#ctx0" brushRef="#br0">0 1 9385,'0'0'8392,"4"51"-6086,-2-25-737,3 0-960,2 1-385,-1-3-64,3-1-128,1-3-32,-3-4-480,1-3-865,-3-1-577,-5-4-1345,0-3-1506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6.208"/>
    </inkml:context>
    <inkml:brush xml:id="br0">
      <inkml:brushProperty name="width" value="0.025" units="cm"/>
      <inkml:brushProperty name="height" value="0.025" units="cm"/>
    </inkml:brush>
  </inkml:definitions>
  <inkml:trace contextRef="#ctx0" brushRef="#br0">1 64 11627,'0'0'7335,"53"13"-5702,-13-13-383,4 0-225,8 0-353,2-7-480,-6 0-192,-4-1-1057,-6-1-1057,-15-3-416,-7-5-2146,-10 0-3524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6.540"/>
    </inkml:context>
    <inkml:brush xml:id="br0">
      <inkml:brushProperty name="width" value="0.025" units="cm"/>
      <inkml:brushProperty name="height" value="0.025" units="cm"/>
    </inkml:brush>
  </inkml:definitions>
  <inkml:trace contextRef="#ctx0" brushRef="#br0">1 47 11243,'0'0'12780,"48"-34"-11563,-14 27-512,7 2-513,3 4-192,-3 1-192,-1 0-1762,-3 6-1345,-8 4-1826,-10 1-2178</inkml:trace>
  <inkml:trace contextRef="#ctx0" brushRef="#br0" timeOffset="1">356 194 3171,'0'0'5733,"-1"8"-2706,-1 1-2019,1-7-604,0 1 0,0 0 0,1 0 0,-1 0 0,1 0 0,0 0 0,0 0 0,0 1 0,0-1 0,0 0 0,2 5 0,0-7-140,0 0 0,0-1-1,1 1 1,-1-1-1,0 1 1,0-1 0,0 0-1,1 0 1,-1 0-1,0 0 1,0 0-1,1 0 1,-1-1 0,0 1-1,4-2 1,7-3-112,0-1 1,0 0-1,13-9 1,-20 10-155,1 1-1,1-1 1,-1 1-1,0 1 1,1-1 0,0 1-1,0 0 1,0 1-1,0 0 1,0 1 0,0-1-1,1 1 1,8 1-1,-16 0-1,0 1-1,0-1 1,-1 1-1,1 0 1,0-1 0,-1 1-1,1 0 1,0-1-1,-1 1 1,1 0-1,-1 0 1,0 0-1,1-1 1,-1 1-1,1 0 1,-1 0-1,0 0 1,0 0 0,0 0-1,0 0 1,1 0-1,-1 0 1,0 0-1,0 0 1,-1-1-1,1 1 1,0 2-1,-4 32 156,3-31-70,-10 38 635,8-34-597,1 0-1,0 0 0,0 1 0,1-1 0,-1 9 0,4-17-177,-1 0-1,1 1 0,0-1 0,0 0 0,-1 0 0,1-1 0,0 1 1,-1 0-1,1 0 0,0-1 0,0 1 0,-1-1 0,4-1 0,25-27-6255,-14 7-1100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7.028"/>
    </inkml:context>
    <inkml:brush xml:id="br0">
      <inkml:brushProperty name="width" value="0.025" units="cm"/>
      <inkml:brushProperty name="height" value="0.025" units="cm"/>
    </inkml:brush>
  </inkml:definitions>
  <inkml:trace contextRef="#ctx0" brushRef="#br0">81 13 16816,'0'0'3294,"-5"12"-1383,-5 11-1080,2 0 0,1 1 0,0 0 0,2 1 0,-4 41 0,9-27-707,2 0 0,2 0 0,17 72 0,-18-100-132,-1-4-62,-1-1-1,1 1 1,-1-1-1,0 1 0,0 0 1,-1 0-1,0-1 0,0 1 1,0 0-1,-3 9 1,3-16 59,0 0 0,0 1 1,0-1-1,0 0 1,0 1-1,-1-1 0,1 0 1,0 1-1,0-1 1,-1 0-1,1 1 0,0-1 1,0 0-1,-1 1 0,1-1 1,0 0-1,-1 0 1,1 1-1,0-1 0,-1 0 1,1 0-1,0 0 1,-1 0-1,1 1 0,0-1 1,-1 0-1,1 0 1,-1 0-1,1 0 0,0 0 1,-1 0-1,1 0 0,-1 0 1,1 0-1,0 0 1,-1 0-1,1 0 0,0 0 1,-1-1-1,-11-15-120,-2-27 91,14 42 22,-8-36-950,1 0 1,2 0-1,-1-57 0,6 92 990,0 0 0,0 0 0,1-1 0,-1 1 0,1 0 0,0 0 0,-1 0-1,1 0 1,0 0 0,0 0 0,1 0 0,-1 0 0,0 1 0,0-1 0,1 0-1,-1 1 1,1-1 0,0 1 0,-1-1 0,1 1 0,0 0 0,0 0 0,3-2-1,57-19 590,-29 11-460,-13 3-60,-1 0-1,0-2 1,-1 0 0,27-21 0,-40 29-76,-1-1 1,0-1-1,-1 1 1,1 0 0,0-1-1,-1 0 1,0 0-1,0 0 1,0 0 0,0 0-1,-1-1 1,0 1-1,0-1 1,0 0-1,0 0 1,-1 1 0,1-1-1,-1 0 1,-1 0-1,1 0 1,-1 0 0,0 0-1,0-1 1,-1-8-1,1 13-16,-1 1-1,1-1 0,0 0 0,0 1 1,-1-1-1,1 1 0,0-1 0,-1 1 1,1-1-1,-1 1 0,1-1 0,-1 1 0,1-1 1,-1 1-1,1 0 0,-1-1 0,1 1 1,-1 0-1,1-1 0,-1 1 0,0 0 1,1-1-1,-1 1 0,1 0 0,-1 0 1,0 0-1,1 0 0,-1 0 0,0 0 1,1 0-1,-1 0 0,0 0 0,1 0 1,-1 0-1,1 0 0,-1 0 0,0 1 1,1-1-1,-1 0 0,0 0 0,1 1 0,-1-1 1,0 1-1,-25 18-27,14-1 304,1 2 1,1-1 0,1 2-1,0-1 1,2 1 0,0 0-1,2 1 1,0-1 0,1 1-1,-1 42 1,4-61-317,1 1 1,0-1-1,0 1 0,1 0 1,-1-1-1,1 1 0,0-1 1,0 0-1,0 1 1,0-1-1,0 0 0,1 1 1,0-1-1,-1 0 0,1 0 1,0 0-1,1 0 0,-1-1 1,0 1-1,1-1 1,0 1-1,-1-1 0,1 0 1,0 0-1,0 0 0,0 0 1,5 2-1,26 0-3882,4-14-3892,-15-7-1987</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7.807"/>
    </inkml:context>
    <inkml:brush xml:id="br0">
      <inkml:brushProperty name="width" value="0.025" units="cm"/>
      <inkml:brushProperty name="height" value="0.025" units="cm"/>
    </inkml:brush>
  </inkml:definitions>
  <inkml:trace contextRef="#ctx0" brushRef="#br0">90 255 3748,'0'0'13329,"-9"3"-11327,3 0-1567,0 0 0,0 0-1,0 0 1,0 1-1,1 0 1,-1 0 0,1 0-1,-8 9 1,11-11-332,0 1 0,0-1 1,0 1-1,1-1 0,-1 1 0,0-1 1,1 1-1,0 0 0,-1 0 0,1 0 1,0 0-1,1 0 0,-1 0 1,0 0-1,1 0 0,0 0 0,0 0 1,0 0-1,0 0 0,0 0 0,0 0 1,1 0-1,0 0 0,-1 0 1,1 0-1,2 4 0,-2-5-117,1 0 1,0 1-1,-1-1 0,1 0 0,0 0 1,0 0-1,0 0 0,0 0 1,1-1-1,-1 1 0,0-1 1,1 1-1,-1-1 0,1 0 0,-1 0 1,1 0-1,0 0 0,-1-1 1,1 1-1,0-1 0,0 1 0,-1-1 1,1 0-1,0 0 0,0 0 1,0-1-1,-1 1 0,5-1 0,-1 0-304,1-1-1,-1 0 1,1 1-1,-1-2 0,1 1 1,-1-1-1,0 0 1,0 0-1,-1-1 0,10-7 1,-4 0-271,0 0 0,-1-1 0,0 0 1,-2-1-1,12-19 0,-1-12-4516,-20 47 5696,1 0 0,-1 0 0,1 0 0,0 0 0,0-1-1,0 1 1,1 0 0,-1 0 0,1 0 0,1 4 0,-2-5-552,1-1 0,-1 1 1,1-1-1,0 1 0,-1-1 1,1 0-1,0 1 0,0-1 0,0 0 1,0 0-1,0 1 0,1-1 1,-1 0-1,0 0 0,0 0 1,1-1-1,-1 1 0,1 0 0,-1 0 1,1-1-1,-1 1 0,1-1 1,-1 1-1,1-1 0,-1 0 1,1 1-1,0-1 0,2 0 0,3-1-75,0 0 0,-1 0 0,1-1 0,0 0 0,-1 0-1,1 0 1,-1-1 0,0 0 0,0-1 0,0 1 0,0-1 0,-1 0-1,1 0 1,-1-1 0,0 1 0,-1-1 0,1-1 0,-1 1-1,7-10 1,-3 2-14,0 0-1,0 0 1,-1-1 0,-1 0-1,-1 0 1,1-1-1,4-26 1,-8 29-107,-1 1-1,0 0 1,0-1-1,-1 1 1,-2-13-1,2 24 168,0 0 0,0-1 0,0 1 0,0-1 0,0 1 0,-1 0 0,1-1 0,0 1 0,0 0 0,0-1 0,0 1 0,-1 0 0,1-1 0,0 1 0,0 0-1,-1-1 1,1 1 0,0 0 0,0 0 0,-1-1 0,1 1 0,0 0 0,-1 0 0,1-1 0,0 1 0,-1 0 0,1 0 0,-1 0 0,1 0 0,0 0 0,-1 0 0,1 0 0,-1 0 0,1 0 0,0 0 0,-1 0 0,1 0 0,-1 0 0,1 0 0,0 0 0,-1 0-1,1 0 1,0 0 0,-1 0 0,1 0 0,-1 1 0,1-1 0,0 0 0,-1 0 0,1 0 0,0 1 0,0-1 0,-1 1 0,-16 13 360,10-3-75,0 0 0,1 0 1,1 0-1,0 1 0,0 0 1,1 0-1,1 0 0,0 1 1,-2 14-1,1 13 521,0 62 0,4-96-801,1 1-1,0-1 0,-1 0 0,2 1 0,-1-1 1,1 0-1,0 0 0,5 10 0,-7-14-2,1-1-1,0 1 1,0-1-1,0 1 1,0-1 0,0 1-1,0-1 1,1 0-1,-1 1 1,0-1-1,1 0 1,-1 0-1,1 0 1,-1 0-1,1 0 1,-1-1 0,1 1-1,0 0 1,-1-1-1,1 1 1,0-1-1,0 0 1,-1 1-1,1-1 1,0 0-1,0 0 1,-1 0 0,1 0-1,0 0 1,0-1-1,-1 1 1,1 0-1,0-1 1,0 0-1,-1 1 1,3-2 0,-1 0 27,0 0 1,0-1 0,-1 1-1,1-1 1,-1 1 0,0-1 0,1 0-1,-1 0 1,0 0 0,-1 0-1,1 0 1,-1 0 0,1 0 0,-1-1-1,0 1 1,0-1 0,0-3-1,9-63 1008,-10-14-262,0 82-636,1 36-181,-1-29 22,1-1-1,0 0 1,0 1-1,0-1 1,0 0 0,1 0-1,-1 0 1,1 0-1,0 0 1,0 0-1,1 0 1,-1-1-1,1 1 1,0-1-1,0 0 1,0 0-1,0 0 1,1 0-1,-1 0 1,1-1-1,-1 0 1,1 1 0,0-1-1,0-1 1,0 1-1,0 0 1,1-1-1,-1 0 1,0 0-1,0 0 1,1-1-1,-1 1 1,8-1-1,-6 0-88,0 0-1,-1-1 0,1 1 1,0-1-1,0 0 0,-1-1 1,1 1-1,0-1 1,-1 0-1,0-1 0,1 1 1,-1-1-1,0 0 0,-1 0 1,1-1-1,0 1 0,-1-1 1,0 0-1,0 0 0,0-1 1,0 1-1,-1-1 0,1 0 1,-1 0-1,3-7 1,-4-5-444,-12 21 514,-15 21 494,-3 29 452,27-51-974,-1 0 1,1 0-1,0 1 0,0-1 1,0 1-1,1-1 0,-1 1 1,1-1-1,0 1 0,0-1 1,0 1-1,0-1 0,1 1 1,-1-1-1,2 4 0,-1-6-207,-1-1-1,1 0 1,-1 1-1,1-1 1,0 0-1,0 1 1,-1-1-1,1 0 1,0 0-1,-1 0 0,1 0 1,0 0-1,0 0 1,-1 0-1,1 0 1,0 0-1,0 0 1,-1 0-1,1 0 1,0 0-1,0 0 0,-1-1 1,1 1-1,0 0 1,-1-1-1,1 1 1,0 0-1,-1-1 1,1 1-1,-1-1 1,1 1-1,-1-1 0,1 1 1,-1-1-1,2-1 1,11-14-8315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14.237"/>
    </inkml:context>
    <inkml:brush xml:id="br0">
      <inkml:brushProperty name="width" value="0.025" units="cm"/>
      <inkml:brushProperty name="height" value="0.025" units="cm"/>
    </inkml:brush>
  </inkml:definitions>
  <inkml:trace contextRef="#ctx0" brushRef="#br0">42 52 4805,'0'0'5562,"-4"-8"-4281,-1-1-811,4 6-265,0 0 1,-1-1-1,0 1 0,1 0 0,-1 1 1,0-1-1,-1 0 0,1 0 1,0 1-1,-4-3 0,0 5 3965,3 7-3373,3-7-804,0 1-1,0 0 1,0-1-1,0 1 1,0-1-1,1 1 1,-1-1-1,0 1 1,0-1-1,0 1 1,1-1-1,-1 1 1,0-1-1,0 1 1,1-1-1,-1 1 1,0-1-1,1 1 1,-1-1-1,1 0 1,-1 1-1,1-1 1,-1 0-1,1 1 1,-1-1-1,1 0 1,-1 1-1,1-1 1,-1 0-1,1 0 1,-1 0-1,1 0 1,-1 0-1,1 0 1,0 1-1,-1-1 1,1-1-1,110 0 101,-85-1-77,0 1 1,0 1-1,1 2 1,-1 0 0,30 8-1,2 3 134,1-1 0,80 4-1,118-8 508,9 0-450,372 9 161,-85-6-346,-106 3 20,32 3-30,922-9 190,239 47-79,-789-8-91,-464-43 2,492 0 204,-420-27-166,34 0-31,-243 16-749,-86-14-4430,-149 17 894,0 0-1361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8.135"/>
    </inkml:context>
    <inkml:brush xml:id="br0">
      <inkml:brushProperty name="width" value="0.025" units="cm"/>
      <inkml:brushProperty name="height" value="0.025" units="cm"/>
    </inkml:brush>
  </inkml:definitions>
  <inkml:trace contextRef="#ctx0" brushRef="#br0">1 1 2530,'0'0'3043,"0"56"-5733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8.513"/>
    </inkml:context>
    <inkml:brush xml:id="br0">
      <inkml:brushProperty name="width" value="0.025" units="cm"/>
      <inkml:brushProperty name="height" value="0.025" units="cm"/>
    </inkml:brush>
  </inkml:definitions>
  <inkml:trace contextRef="#ctx0" brushRef="#br0">97 1 1345,'0'0'21599,"-9"2"-20424,2 1-941,-1 1-1,1-1 1,-1 1 0,1 1-1,0-1 1,-6 7 0,11-10-190,-1 1 0,1 0 1,0 0-1,0 0 1,-1 1-1,2-1 0,-1 0 1,0 1-1,0-1 1,1 1-1,-1 0 0,1-1 1,0 1-1,0 0 1,0 0-1,0 0 0,0 0 1,1 0-1,-1 0 0,1 0 1,0 0-1,0 0 1,1 5-1,0-7-50,0 0 0,0 0 0,0 0 0,0 0 0,0-1 0,0 1 0,0 0 0,1-1-1,-1 1 1,0-1 0,1 1 0,-1-1 0,0 1 0,1-1 0,-1 0 0,0 0 0,1 0 0,-1 0 0,0 0 0,1 0 0,-1 0 0,1 0 0,-1-1-1,3 0 1,34-6-1443,27-18-2123,-23 6 4864,-41 20-1171,-1 0 1,1-1-1,-1 1 0,0 0 1,1 0-1,-1 0 0,0 0 1,0 0-1,0-1 0,0 1 1,0 0-1,0 0 0,0 0 1,0 0-1,0 0 1,0 0-1,0 0 0,0-1 1,-1 1-1,1 0 0,0 0 1,-1 0-1,1 0 0,-1 1 1,0-1-100,0-1 1,1 1-1,-1 0 1,1 0-1,0-1 1,-1 1 0,1 0-1,0 0 1,-1 0-1,1 0 1,0 0-1,0 0 1,0-1 0,0 1-1,0 0 1,0 0-1,0 0 1,0 0-1,0 0 1,0 0 0,0 0-1,1-1 1,-1 1-1,0 0 1,1 0-1,-1 0 1,0 0 0,1-1-1,-1 1 1,1 0-1,0 0 1,-1-1-1,2 2 1,4-1-399,1 0 1,0 0-1,0 0 0,-1-1 0,1 0 1,12-2-1,41-11-6187,-23-1-126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8.870"/>
    </inkml:context>
    <inkml:brush xml:id="br0">
      <inkml:brushProperty name="width" value="0.025" units="cm"/>
      <inkml:brushProperty name="height" value="0.025" units="cm"/>
    </inkml:brush>
  </inkml:definitions>
  <inkml:trace contextRef="#ctx0" brushRef="#br0">186 7 16592,'0'0'5594,"-11"-2"-3699,-1 0-1356,-1 1-1,1 0 0,-1 1 1,1 0-1,-1 1 0,-17 3 1,25-3-417,1 0 0,-1 0 0,1 1 1,0-1-1,0 1 0,0 0 0,0 0 0,0 1 0,0-1 1,0 1-1,-4 3 0,7-4-140,-1 1 1,0-1-1,1 0 1,0 0-1,-1 1 0,1-1 1,0 1-1,0-1 1,0 1-1,1-1 0,-1 1 1,0-1-1,1 1 1,0 0-1,0-1 0,0 1 1,0 0-1,0 0 1,0-1-1,1 1 0,0 3 1,0-4-125,0 1 0,0-1 1,0 1-1,1-1 0,-1 1 1,1-1-1,0 0 0,-1 0 1,1 0-1,0 0 0,0 0 1,0 0-1,0-1 1,1 1-1,-1-1 0,0 1 1,4 0-1,51 22-3247,-34-16 1683,-5 1 737,-7 2 3778,-12-10-2612,1 0 1,-1 1-1,0-1 1,0 0 0,0 0-1,0 0 1,0 0 0,0 0-1,0 0 1,0-1-1,0 1 1,0 0 0,-1 0-1,1-1 1,0 1-1,-1-1 1,1 1 0,0-1-1,-1 0 1,1 1 0,0-1-1,-1 0 1,-1 0-1,2 1-384,-39 7 2126,21-9-3905,19 1 1627,-1-1 0,1 1 0,-1 0-1,1 0 1,0-1 0,-1 1 0,1 0-1,-1 0 1,1-1 0,0 1 0,-1 0-1,1-1 1,0 1 0,-1-1 0,1 1-1,0 0 1,0-1 0,-1 1 0,1-1-1,0 1 1,0-1 0,0 1 0,0-1-1,-1 1 1,1-1 0,0 1 0,0-1-1,0 0 1,0-9-9884</inkml:trace>
  <inkml:trace contextRef="#ctx0" brushRef="#br0" timeOffset="1">314 110 10218,'0'0'6246,"52"-18"-2595,-20 11-512,-1 4-641,-1 3-1633,-1 0-769,-1 0-160,-3 1-1762,-9 1-2241,-3-2-8105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9.654"/>
    </inkml:context>
    <inkml:brush xml:id="br0">
      <inkml:brushProperty name="width" value="0.025" units="cm"/>
      <inkml:brushProperty name="height" value="0.025" units="cm"/>
    </inkml:brush>
  </inkml:definitions>
  <inkml:trace contextRef="#ctx0" brushRef="#br0">85 1 14638,'0'0'8002,"-3"8"-7719,-2 9-31,0-1 1,2 1-1,0 0 0,0 0 1,1 19-1,2 99 1243,1-98-1354,-1-29-122,0 0 1,0 0-1,1 0 0,-1 0 1,2 0-1,-1 0 1,1-1-1,1 1 1,-1 0-1,1-1 1,0 0-1,1 0 0,8 13 1,-12-19-10,0-1 0,0 0 0,1 0 0,-1 1 1,0-1-1,0 0 0,0 0 0,0 0 0,1 1 0,-1-1 0,0 0 1,0 0-1,0 0 0,1 0 0,-1 0 0,0 1 0,0-1 0,1 0 1,-1 0-1,0 0 0,0 0 0,1 0 0,-1 0 0,0 0 0,1 0 1,-1 0-1,0 0 0,0 0 0,1 0 0,-1 0 0,0 0 0,0 0 1,1 0-1,-1 0 0,0 0 0,0 0 0,1 0 0,-1-1 0,0 1 1,0 0-1,1 0 0,-1 0 0,0 0 0,0-1 0,4-15 202,-6-20-111,-1 22-121,-1 1 1,0-1 0,-1 1-1,0 0 1,-1 0 0,-1 1 0,0 0-1,-1 0 1,0 0 0,-1 1-1,0 0 1,-11-9 0,20 19 6,0 1 0,0 0 0,-1-1 0,1 1 0,0 0 1,0-1-1,-1 1 0,1 0 0,0 0 0,-1-1 0,1 1 0,0 0 0,-1 0 1,1 0-1,-1-1 0,1 1 0,0 0 0,-1 0 0,1 0 0,-1 0 1,1 0-1,0 0 0,-1 0 0,1 0 0,-1 0 0,1 0 0,0 0 0,-1 0 1,1 0-1,-1 0 0,1 1 0,-1-1 0,11 11-278,-1-6-187,0-1-1,1-1 1,-1 0-1,0 0 1,1 0-1,0-2 1,0 1-1,19 0 1,45-3-7675,-35-2 1864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9.986"/>
    </inkml:context>
    <inkml:brush xml:id="br0">
      <inkml:brushProperty name="width" value="0.025" units="cm"/>
      <inkml:brushProperty name="height" value="0.025" units="cm"/>
    </inkml:brush>
  </inkml:definitions>
  <inkml:trace contextRef="#ctx0" brushRef="#br0">153 28 11050,'0'0'6748,"-10"-4"-4922,3 1-1595,0 0 1,0 1 0,-1 0-1,1 1 1,0 0-1,-1 0 1,-14 0-1,19 1-141,0 1-1,0-1 0,0 1 1,0 0-1,0 0 1,0 0-1,0 0 0,0 0 1,0 1-1,1-1 0,-1 1 1,0 0-1,1 0 0,-1 0 1,1 0-1,0 0 1,0 0-1,0 1 0,0-1 1,0 1-1,0 0 0,1-1 1,-1 1-1,1 0 1,0 0-1,-1 3 0,1-4-60,0-1-1,0 1 1,1-1-1,-1 1 1,1-1-1,0 1 1,-1 0 0,1-1-1,0 1 1,0-1-1,0 1 1,0 0-1,0-1 1,0 1-1,0 0 1,1-1-1,-1 1 1,0-1-1,1 1 1,-1-1-1,1 1 1,0-1 0,0 1-1,1 2 1,0-3-4,0 0-1,0 0 1,0 1 0,0-1 0,0-1 0,0 1 0,0 0 0,0 0-1,0-1 1,0 1 0,1-1 0,-1 0 0,0 0 0,0 1 0,5-2 0,2 0-9,0 0 1,0 0-1,0-1 1,0 0-1,0-1 1,0 0-1,-1-1 1,10-4-1,1-5-1229,0-1 0,26-26 1,-29 25-472,-5 9-2628,-6 11 92,-5 23-970,0-17 5614,0 9-2084</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0.317"/>
    </inkml:context>
    <inkml:brush xml:id="br0">
      <inkml:brushProperty name="width" value="0.025" units="cm"/>
      <inkml:brushProperty name="height" value="0.025" units="cm"/>
    </inkml:brush>
  </inkml:definitions>
  <inkml:trace contextRef="#ctx0" brushRef="#br0">40 1 10346,'0'0'8765,"-1"12"-7825,-30 157 3827,28-153-4389,1 0 0,0 1-1,1 22 1,2-38-345,-1-1 1,0 1-1,0-1 1,1 1-1,-1-1 0,0 0 1,0 1-1,1-1 1,-1 1-1,1-1 0,-1 0 1,0 1-1,1-1 1,-1 0-1,1 0 1,-1 1-1,1-1 0,-1 0 1,1 0-1,-1 1 1,1-1-1,-1 0 0,1 0 1,-1 0-1,1 0 1,-1 0-1,1 0 1,-1 0-1,1 0 0,-1 0 1,1 0-1,-1 0 1,1 0-1,-1 0 0,1-1 1,-1 1-1,1 0 1,-1 0-1,1-1 1,-1 1-1,1 0 0,-1 0 1,0-1-1,1 1 1,-1 0-1,0-1 0,1 1 1,0-1-1,24-16 722,6-17-491,-1-2 0,-3-1 0,45-76 1,-68 103-4028,-9 15-4113,-5 9-402,6-8 7225,-7 15-6890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0.693"/>
    </inkml:context>
    <inkml:brush xml:id="br0">
      <inkml:brushProperty name="width" value="0.025" units="cm"/>
      <inkml:brushProperty name="height" value="0.025" units="cm"/>
    </inkml:brush>
  </inkml:definitions>
  <inkml:trace contextRef="#ctx0" brushRef="#br0">8 1 7207,'0'0'3427,"-7"49"417,7-28-705,0-3-1218,1-3-703,14-8-546,-1-3-448,6-4-127,-1-3-1154,4-11-1218,-3-5-2529,0-3-4004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1.051"/>
    </inkml:context>
    <inkml:brush xml:id="br0">
      <inkml:brushProperty name="width" value="0.025" units="cm"/>
      <inkml:brushProperty name="height" value="0.025" units="cm"/>
    </inkml:brush>
  </inkml:definitions>
  <inkml:trace contextRef="#ctx0" brushRef="#br0">100 0 10090,'0'0'6320,"-4"12"-5140,-4 23-339,1 0 0,2 0 0,2 1 0,0-1 0,4 38 0,0-51-1362,2 0 1,1 0-1,5 21 0,-20-72-6231,-5-5 4160,-8-9 3557,-12-16 5198,36 59-6085,0 0 0,0 0 0,0-1-1,0 1 1,0 0 0,0 0 0,0 0 0,-1 0-1,1-1 1,0 1 0,0 0 0,0 0-1,0 0 1,0-1 0,0 1 0,0 0-1,0 0 1,0 0 0,0 0 0,0-1 0,0 1-1,0 0 1,1 0 0,-1 0 0,0 0-1,0-1 1,0 1 0,0 0 0,0 0-1,0 0 1,0 0 0,0-1 0,0 1 0,1 0-1,-1 0 1,0 0 0,0 0 0,0 0-1,0 0 1,1 0 0,-1-1 0,0 1-1,0 0 1,0 0 0,0 0 0,1 0 0,-1 0-1,0 0 1,0 0 0,0 0 0,0 0-1,1 0 1,17 0 574,17 5-1214,16 5-1577,27-3-5480,-46-7 1907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2.196"/>
    </inkml:context>
    <inkml:brush xml:id="br0">
      <inkml:brushProperty name="width" value="0.025" units="cm"/>
      <inkml:brushProperty name="height" value="0.025" units="cm"/>
    </inkml:brush>
  </inkml:definitions>
  <inkml:trace contextRef="#ctx0" brushRef="#br0">117 35 10890,'0'0'6812,"-9"1"-5194,2 1-1154,1-1 1,-1 1 0,1 0 0,0 0-1,0 1 1,-8 4 0,11-6-386,1 1-1,0-1 1,0 1 0,0 0 0,0 0 0,0 0 0,0 0-1,1 0 1,-1 0 0,1 1 0,-1-1 0,1 0 0,0 1-1,0-1 1,0 1 0,0-1 0,0 1 0,1 0-1,-1-1 1,1 1 0,0 0 0,0 3 0,-1 5-55,2 18-103,-1-28 99,0 0 1,0-1-1,0 1 0,1 0 0,-1-1 0,0 1 0,0 0 0,1-1 0,-1 1 0,1 0 0,-1-1 0,0 1 1,1-1-1,-1 1 0,1 0 0,-1-1 0,1 0 0,0 1 0,-1-1 0,1 1 0,0-1 0,-1 0 0,1 1 1,0-1-1,-1 0 0,1 0 0,0 1 0,-1-1 0,1 0 0,0 0 0,0 0 0,0 0 0,-1-4 190,0-1-1,-1 1 1,0 0-1,0 0 1,0 0 0,-1-1-1,-1-3 1,2 7-210,1 0 0,0 1 1,0-1-1,0 0 1,-1 1-1,1-1 0,0 0 1,-1 1-1,1-1 1,0 0-1,-1 1 0,1-1 1,-1 1-1,1-1 1,-1 1-1,1-1 0,-1 1 1,1-1-1,-1 1 0,0 0 1,1-1-1,-1 1 1,0 0-1,1-1 0,-1 1 1,0 0-1,1 0 1,-1 0-1,0 0 0,0 0 1,-1 0-1,1 0-3,1 1-1,-1 1 0,0-1 0,0 0 1,0 0-1,0 0 0,1 0 1,-1 0-1,1 1 0,-1-1 1,1 0-1,-1 1 0,1-1 1,-1 3-1,-4 54-103,4-57 116,1 0 0,0 1-1,1-1 1,-1 1 0,0-1 0,0 1-1,1-1 1,-1 0 0,1 1 0,-1-1 0,1 1-1,-1-1 1,1 0 0,0 0 0,0 1-1,0-1 1,-1 0 0,1 0 0,0 0-1,0 0 1,1 0 0,-1 0 0,0 0 0,0 0-1,0-1 1,1 1 0,-1 0 0,0-1-1,1 1 1,-1-1 0,0 1 0,1-1-1,-1 0 1,1 0 0,-1 0 0,1 1 0,-1-1-1,1 0 1,-1-1 0,1 1 0,1 0-1,1-1 23,0 0 0,0 1 0,0-1 0,0-1 0,0 1 0,0 0 0,0-1 0,0 0 0,-1 0 0,1 0 0,-1 0 0,0-1 0,1 1 0,2-4 0,-2 0 137,0 1 0,0-1-1,-1 0 1,0 0 0,0 0 0,-1 0 0,1 0-1,-1-1 1,-1 1 0,2-9 0,-2 13-110,-1-1 1,1 0 0,-1 1-1,0-1 1,0 0-1,0 1 1,-1-1-1,1 0 1,0 1 0,-1-1-1,0 1 1,0-1-1,1 1 1,-2-1-1,1 1 1,0-1 0,0 1-1,-1 0 1,1 0-1,-1 0 1,0-1-1,1 2 1,-1-1 0,0 0-1,0 0 1,-1 1-1,-3-4 1,-2 2-522,25 5 221,36-5-185,-34 2 92,0 0 1,26 2-1,-44 0 328,1-1-1,-1 1 1,1 0-1,-1 0 1,0-1-1,1 1 0,-1 0 1,0 0-1,1 0 1,-1 1-1,0-1 1,0 0-1,0 0 0,0 1 1,0-1-1,-1 0 1,1 1-1,0-1 1,0 1-1,-1-1 0,1 1 1,-1-1-1,0 1 1,1 0-1,-1-1 1,0 1-1,0-1 0,0 1 1,0 0-1,0-1 1,0 1-1,-1-1 0,1 3 1,-1 3 39,0 1 0,0-1 1,0 1-1,-1-1 0,-4 13 0,-5 3 187,5-7 506,12-36-425,2-27-205,-7 39-114,0 1 0,0 0 0,0 0 1,1 0-1,0 0 0,0 0 0,1 0 0,4-9 1,-6 15 1,0 0 1,-1 1 0,1-1 0,0 0-1,0 1 1,0-1 0,0 1 0,0 0-1,0-1 1,0 1 0,-1-1 0,1 1-1,0 0 1,0 0 0,0 0 0,0 0-1,0 0 1,0 0 0,0 0 0,0 0 0,0 0-1,0 0 1,0 0 0,0 0 0,0 1-1,0-1 1,0 0 0,0 1 0,2 0-1,32 20-64,-20-12 84,-7-6 11,0 0 1,0 0 0,1-1-1,-1 0 1,1 0 0,-1-1-1,1-1 1,0 1 0,-1-1-1,1 0 1,16-4 0,-21 4-10,-1 0 1,1-1-1,-1 0 1,0 0-1,1 0 1,-1 0-1,0 0 1,0-1-1,0 1 1,0-1-1,0 0 1,0 0-1,0 0 1,-1 0-1,1-1 1,-1 1-1,0-1 1,1 1-1,-1-1 1,0 0-1,0 0 1,-1 0-1,1 0 1,-1 0-1,1 0 1,-1-1-1,0 1 1,0 0-1,-1-1 1,1 1-1,0-7 1,-1 9-10,0 1 0,0-1 1,-1 1-1,1-1 0,0 1 0,0-1 0,0 0 1,0 1-1,-1-1 0,1 1 0,0-1 0,0 1 0,-1-1 1,1 1-1,0-1 0,-1 1 0,1-1 0,-1 1 1,1 0-1,0-1 0,-1 1 0,1 0 0,-1-1 1,1 1-1,-1 0 0,0-1 0,1 1 0,-1 0 1,1 0-1,-1 0 0,1 0 0,-1-1 0,0 1 1,1 0-1,-1 0 0,1 0 0,-1 0 0,1 0 0,-1 0 1,0 1-1,1-1 0,-1 0 0,1 0 0,-1 0 1,1 1-1,-1-1 0,1 0 0,-1 0 0,1 1 1,-1-1-1,1 0 0,-1 1 0,1-1 0,-1 1 0,-29 20-229,25-15 239,1 0 1,-1 0 0,1 1-1,0-1 1,1 1-1,-1 0 1,2 0-1,-1 1 1,1-1 0,0 0-1,0 1 1,-1 11-1,4-18-1,-1 0 0,1 0 0,-1 1 0,1-1-1,0 0 1,0 0 0,0 0 0,-1 0 0,1 1-1,0-1 1,0-1 0,1 1 0,-1 0 0,0 0-1,0 0 1,0 0 0,0-1 0,1 1 0,-1-1 0,0 1-1,1-1 1,-1 1 0,0-1 0,1 0 0,-1 0-1,1 1 1,-1-1 0,0 0 0,1 0 0,-1-1-1,1 1 1,2-1 0,51-5-238,-33 0-417,-2-2 1,30-14 0,-36 14 213,1 1-1,0 1 1,0 0 0,1 1-1,0 1 1,19-3 0,-34 7 493,-1 0 1,1 1 0,0-1 0,-1 1 0,1-1 0,0 1 0,-1 0 0,1-1 0,-1 1-1,1 0 1,-1-1 0,1 1 0,-1 0 0,1 0 0,-1-1 0,0 1 0,1 0 0,-1 0-1,0-1 1,0 1 0,0 0 0,0 0 0,0 0 0,0 0 0,0-1 0,0 1 0,0 0 0,0 0-1,0 0 1,0 0 0,0-1 0,-1 2 0,-5 41 1198,5-33-595,1-10-647,0 1 0,0-1 1,0 1-1,0-1 0,0 1 0,1-1 0,-1 1 0,0-1 0,0 1 1,1-1-1,-1 1 0,0-1 0,0 1 0,1-1 0,-1 0 0,1 1 1,-1-1-1,0 1 0,1-1 0,-1 0 0,1 0 0,-1 1 0,1-1 1,-1 0-1,1 0 0,-1 1 0,1-1 0,-1 0 0,1 0 0,-1 0 0,1 0 1,-1 0-1,1 0 0,-1 0 0,1 0 0,-1 0 0,1 0 0,0 0 1,-1 0-1,1 0 0,-1 0 0,1-1 0,-1 1 0,1 0 0,-1 0 1,1-1-1,16 2-2207,-16-1 1945,-1 0 1,0 0-1,1 0 1,-1 1 0,1-1-1,-1 0 1,1 1-1,-1-1 1,0 0 0,1 1-1,-1-1 1,0 0-1,1 1 1,-1-1 0,0 0-1,1 1 1,-1-1-1,0 1 1,0-1 0,0 1-1,1-1 1,-1 1-1,0-1 1,0 1 0,0-1-1,0 1 1,0-1-1,0 1 1,0-1-1,0 1 1,0 3-4675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4.937"/>
    </inkml:context>
    <inkml:brush xml:id="br0">
      <inkml:brushProperty name="width" value="0.025" units="cm"/>
      <inkml:brushProperty name="height" value="0.025" units="cm"/>
    </inkml:brush>
  </inkml:definitions>
  <inkml:trace contextRef="#ctx0" brushRef="#br0">18 55 10922,'7'-25'13994,"-7"39"-14028,-1 3 427,-1 0-1,0 0 1,-6 18-1,4-19 98,1 0 0,1 0-1,-1 18 1,3-34-472,1 0 1,-1 1-1,1-1 0,-1 0 1,0 1-1,1-1 0,-1 0 1,1 0-1,-1 0 0,1 1 1,-1-1-1,1 0 0,-1 0 1,1 0-1,-1 0 0,1 0 1,-1 0-1,1 0 0,-1 0 1,1 0-1,-1 0 0,1 0 1,-1 0-1,1 0 1,-1 0-1,1 0 0,-1-1 1,1 1-1,-1 0 0,1 0 1,-1-1-1,0 1 0,1 0 1,-1-1-1,1 0 0,18-8 181,2-8-95,-2-2 0,29-33 0,-34 35-95,0 1 0,1 0 1,1 1-1,34-24 0,-50 39-10,0 0 0,0 0 1,1 0-1,-1-1 0,0 1 0,0 0 0,0 0 1,0 0-1,1 0 0,-1 0 0,0 0 0,0 0 1,0 0-1,1 0 0,-1 0 0,0 0 0,0-1 1,0 1-1,1 0 0,-1 0 0,0 0 0,0 1 1,0-1-1,1 0 0,-1 0 0,0 0 0,0 0 1,0 0-1,1 0 0,-1 0 0,0 0 0,0 0 0,0 0 1,0 0-1,1 1 0,-1-1 0,0 0 0,0 0 1,0 0-1,0 0 0,0 0 0,1 1 0,-1-1 1,0 0-1,0 0 0,0 0 0,0 0 0,0 1 1,0-1-1,0 0 0,0 0 0,0 0 0,0 1 1,0-1-1,0 0 0,-1 20-98,-10 19-45,-2-10 162,9-20-3,-1 0 1,2 0 0,-1 1 0,1 0 0,0-1 0,1 1-1,0 0 1,1 0 0,0 12 0,1-21-10,1 0-1,0 0 1,-1 0 0,1-1-1,0 1 1,-1 0 0,1-1-1,0 1 1,0 0 0,-1-1-1,1 1 1,0-1 0,0 1-1,0-1 1,0 0-1,0 1 1,0-1 0,0 0-1,0 0 1,0 0 0,0 1-1,0-1 1,0 0 0,0 0-1,0 0 1,0-1 0,0 1-1,0 0 1,1-1 0,34-5 123,-22-1-117,0 0 0,-1-1 0,0-1 0,0 0-1,-1-1 1,0 0 0,-1-1 0,0 0 0,-1-1 0,0 0 0,0 0 0,7-16 0,-21 37-60,1 0 1,0 0-1,0 0 1,0 1-1,2-1 1,-1 1-1,1 0 1,0-1-1,1 18 1,1-25 53,0-1 0,0 0 1,0 0-1,0 1 1,0-1-1,0 0 1,0 0-1,0 0 1,1 0-1,-1 0 1,0-1-1,1 1 0,-1 0 1,0 0-1,1-1 1,-1 1-1,1-1 1,-1 0-1,1 1 1,-1-1-1,1 0 0,-1 0 1,1 0-1,-1 0 1,1 0-1,-1 0 1,1 0-1,0 0 1,-1-1-1,2 0 1,3 1 14,0-1 1,0-1 0,0 1 0,-1-1-1,1 0 1,10-6 0,-2-1-2,0-2 0,0 0 0,-1 0 0,14-17 0,-22 23-20,-1 0-1,1-1 0,-1 1 1,-1-1-1,1 0 1,-1 0-1,0 0 0,0 0 1,-1-1-1,0 1 0,0-1 1,0 0-1,-1 1 0,1-8 1,-3 17-19,0 0 1,-1 0-1,1 0 1,0 0 0,-1 0-1,0 0 1,1-1-1,-5 5 1,-3 6-30,5-5 99,1-1 1,-1 1-1,1-1 0,1 1 1,0 0-1,0 0 0,0 0 1,1 0-1,0 1 0,1-1 1,0 0-1,1 13 0,0-20-42,0 0 0,0 1 0,0-1-1,0 0 1,0 0 0,0 0-1,0 0 1,1-1 0,-1 1-1,0 0 1,1 0 0,-1-1 0,1 1-1,-1-1 1,0 1 0,1-1-1,-1 0 1,1 1 0,-1-1-1,1 0 1,-1 0 0,3 0 0,42-1 30,-32 0-166,-9 1 95,-4 1 13,-1-1 0,0 0 0,1 0 1,-1 0-1,0 0 0,1 0 0,-1 0 0,1 0 0,-1 0 1,0 0-1,1 0 0,-1 0 0,0 0 0,1 0 0,-1 0 1,0-1-1,1 1 0,-1 0 0,0 0 0,1 0 0,-1 0 1,0-1-1,1 1 0,-1 0 0,0 0 0,0-1 0,1 1 1,-1 0-1,0 0 0,0-1 0,1 1 0,-1 0 0,0-1 0,0 1 1,0 0-1,0-1 0,0 1 0,1 0 0,-1-1 0,0 1 1,0-1-1,0 1 0,0 0 0,0-1 0,0 1 0,0 0 1,0-1-1,0 1 0,0 0 0,-1-1 0,1 1 0,0-1 1,0 1-1,0-1 0,0 1-3,0 0 39,0-1-17,0 1-6,19-25 81,11-14 60,-27 33-121,0 1-1,1-1 1,0 1 0,1-1 0,-1 1 0,1 1 0,0-1 0,0 1-1,0-1 1,0 1 0,1 1 0,6-4 0,-20 8-58,22-2 93,-12 48-177,-3-43 128,0 0-1,0 1 1,-1-1-1,1 0 1,-1 1 0,0-1-1,0 0 1,0 0-1,-1 0 1,1-1 0,-4 4-1,-13 25 65,23-29 126,8-7-153,10-6-40,-10-1 71,4-2-206,-15 13 135,0 0-1,-1 0 1,1 1-1,0-1 0,-1 0 1,1 0-1,-1 1 1,1-1-1,-1 1 0,1-1 1,-1 0-1,1 1 1,-1-1-1,1 1 0,-1-1 1,1 1-1,-1-1 1,0 1-1,1-1 0,-1 1 1,0-1-1,0 1 1,1 0-1,-1-1 0,0 1 1,0-1-1,0 1 0,0 0 1,0-1-1,0 1 1,0 0-1,0-1 0,0 2 1,1-1 4,-1 0-1,0 0 1,0 0 0,1 0 0,-1 1-1,1-1 1,-1 0 0,1 0 0,-1 0 0,1 0-1,0 0 1,-1-1 0,1 1 0,0 0-1,0 0 1,0 0 0,0-1 0,0 1-1,0 0 1,0-1 0,0 1 0,0-1 0,0 1-1,0-1 1,0 1 0,0-1 0,0 0-1,0 0 1,1 1 0,-1-1 0,0 0-1,0 0 1,0 0 0,0 0 0,0-1 0,1 1-1,-1 0 1,0 0 0,0-1 0,0 1-1,0 0 1,0-1 0,0 1 0,0-1-1,2 0 1,3-3 5,1 1 0,-1-1-1,0 0 1,1 0 0,7-8-1,-2-1 0,-1 0 1,-1 0-1,0 0 0,15-28 0,2-3 33,-37 61-42,0 1 1,2 0-1,0 1 0,1-1 0,1 1 0,-6 33 1,12-52 7,0 1 0,1-1 1,-1 1-1,0-1 1,0 1-1,1-1 1,-1 1-1,0-1 0,1 1 1,-1-1-1,1 1 1,-1-1-1,1 1 1,-1-1-1,1 0 1,-1 1-1,1-1 0,-1 0 1,1 1-1,-1-1 1,1 0-1,0 0 1,-1 0-1,1 1 0,-1-1 1,1 0-1,0 0 1,-1 0-1,1 0 1,-1 0-1,1 0 0,0 0 1,-1 0-1,1-1 1,-1 1-1,1 0 1,0 0-1,-1 0 0,1-1 1,-1 1-1,1 0 1,0-1-1,27-11 30,-15 1-85,-1 0-1,0-1 1,-1-1 0,0 0 0,-1 0-1,-1-1 1,0 0 0,-1-1 0,12-28-1,-33 68 128,7-16 11,1 1 0,0-1-1,1 1 1,0 0-1,1 0 1,-1 0 0,2 1-1,0-1 1,0 1 0,1-1-1,0 19 1,1-28-138,0-1-1,0 1 1,0-1 0,0 1 0,0-1-1,1 1 1,-1-1 0,0 1-1,0-1 1,1 1 0,-1-1 0,0 1-1,1-1 1,-1 0 0,0 1-1,1-1 1,-1 0 0,1 1 0,-1-1-1,1 0 1,-1 1 0,1-1-1,-1 0 1,1 0 0,-1 0-1,1 1 1,-1-1 0,1 0 0,-1 0-1,1 0 1,-1 0 0,1 0-1,-1 0 1,1 0 0,-1 0 0,1 0-1,-1 0 1,1 0 0,0 0-1,-1-1 1,1 1 0,-1 0 0,1 0-1,-1 0 1,0-1 0,1 1-1,-1 0 1,1-1 0,-1 1-1,1 0 1,-1-1 0,0 1 0,1-1-1,23-19-7684,-12 1 332,-1-1-4538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15.194"/>
    </inkml:context>
    <inkml:brush xml:id="br0">
      <inkml:brushProperty name="width" value="0.025" units="cm"/>
      <inkml:brushProperty name="height" value="0.025" units="cm"/>
    </inkml:brush>
  </inkml:definitions>
  <inkml:trace contextRef="#ctx0" brushRef="#br0">3567 626 8456,'-3'-13'378,"-1"0"1,1 1-1,-2-1 1,0 1-1,0 0 1,-1 1-1,-1-1 0,0 1 1,0 1-1,-1-1 1,-17-16-1,11 14-21,-1 1 1,-1 0-1,0 1 0,-1 0 0,0 2 1,-1 0-1,-24-9 0,-73-21-1,-131-26 0,28 9-652,163 40 297,-395-106 33,333 97-19,-226-20-1,245 40 33,-1 4 0,0 5 0,1 3 0,0 5 0,1 4 0,0 5 0,1 4 0,2 3 0,-115 53 0,113-36-84,-156 97-1,214-116 69,1 1 1,2 1-1,1 2 0,1 1 1,2 2-1,-47 63 0,70-83 38,-1 0-1,2 1 0,0 0 0,1 0 0,0 0 0,1 1 1,1 0-1,0 0 0,-2 21 0,5-25 2,0-1-1,1 0 1,1 1-1,0-1 1,0 0-1,1 1 1,0-1-1,0 0 1,1 0-1,1 0 1,0-1-1,0 1 1,1-1-1,11 16 1,7 4-12,1-1 1,2-1-1,0-2 1,2 0-1,1-2 1,1-1-1,58 32 0,-6-11-246,171 61-1,-158-73 195,2-4 0,0-4 0,135 13-1,-94-25 88,259-12 0,-268-10-36,219-50 0,116-71-1,-338 87-6,160-79-1,-216 87 382,-2-2-1,-2-4 0,99-82 1,-138 101-189,-1 0 0,-2-2-1,0-1 1,34-52 0,-48 64-159,-1-1 1,-1-1-1,0 1 0,-1-1 0,-1-1 0,-1 1 1,0-1-1,-1 0 0,-1 0 0,1-35 1,-4 45-73,-1-1 1,0 1-1,0 0 1,-1 0-1,1 0 1,-2 0-1,1 0 1,-2 0-1,1 0 1,-1 1-1,-8-14 1,4 10-10,-1 1-1,0-1 1,0 2 0,-1-1 0,0 2 0,-20-14 0,-1 4-125,0 1-1,-1 2 1,0 1 0,-61-17 0,12 11-1902,0 3 0,-126-9 0,71 16-3506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5.269"/>
    </inkml:context>
    <inkml:brush xml:id="br0">
      <inkml:brushProperty name="width" value="0.025" units="cm"/>
      <inkml:brushProperty name="height" value="0.025" units="cm"/>
    </inkml:brush>
  </inkml:definitions>
  <inkml:trace contextRef="#ctx0" brushRef="#br0">170 1 17264,'-7'0'758,"-1"0"0,1 0 0,-1 0 1,1 1-1,-1 1 0,1-1 0,-8 3 0,14-3-635,-1-1 0,0 1 1,1-1-1,-1 1 0,1 0 1,-1-1-1,1 1 0,-1 0 1,1 0-1,-1 0 1,1 0-1,0 1 0,0-1 1,0 0-1,-1 0 0,1 1 1,0-1-1,1 1 0,-1-1 1,0 1-1,0-1 0,1 1 1,-1-1-1,1 1 0,-1 0 1,1-1-1,-1 1 0,1 0 1,0-1-1,0 1 0,0 0 1,0-1-1,0 1 0,1 0 1,-1-1-1,0 1 0,1 2 1,1-2-156,-1 0 0,0 0 0,1 0 0,0 0 0,-1 0 0,1 0 0,0 0-1,0-1 1,0 1 0,0-1 0,0 1 0,0-1 0,0 0 0,1 0 0,2 1 0,45 17-925,-31-12 596,-17-7 246,0 1-1,1-1 1,-1 1 0,0 0 0,1 0 0,-1 0 0,0 1-1,0-1 1,0 0 0,0 1 0,0-1 0,0 1-1,-1 0 1,1 0 0,0-1 0,-1 1 0,1 0 0,-1 0-1,2 4 1,-3-4 160,-1 0 0,1 0 0,-1 0 0,1-1 0,-1 1 0,0 0 0,0 0 0,0-1 0,0 1 0,0-1 0,0 1 0,-1-1 0,1 1 0,0-1 0,-1 0 0,1 0 0,-1 0 0,0 0 0,1 0 0,-1 0 0,0 0 0,1 0 0,-1 0 0,0-1 0,0 1 0,-2 0 0,-6 3 59,-1-1 1,1 0 0,-1 0 0,1-1-1,-1 0 1,-15 1 0,20-3-881,-1 0-1,1-1 1,0 1 0,-1-1-1,1 0 1,0-1 0,-11-3 0,-12-11-7440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5.645"/>
    </inkml:context>
    <inkml:brush xml:id="br0">
      <inkml:brushProperty name="width" value="0.025" units="cm"/>
      <inkml:brushProperty name="height" value="0.025" units="cm"/>
    </inkml:brush>
  </inkml:definitions>
  <inkml:trace contextRef="#ctx0" brushRef="#br0">1 63 13741,'0'0'10474,"3"-49"-9737,8 44-609,-2 1-160,11 3-1826,-6-2-3555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6.992"/>
    </inkml:context>
    <inkml:brush xml:id="br0">
      <inkml:brushProperty name="width" value="0.025" units="cm"/>
      <inkml:brushProperty name="height" value="0.025" units="cm"/>
    </inkml:brush>
  </inkml:definitions>
  <inkml:trace contextRef="#ctx0" brushRef="#br0">1 239 7239,'0'0'13180,"12"4"-12272,-8-3-839,1 1-8,0-1 0,0 1 0,1-1 0,-1 0-1,0 0 1,1-1 0,-1 1 0,0-1 0,1-1 0,-1 1 0,0-1 0,1 1 0,-1-2 0,0 1 0,0-1 0,9-3 0,9-7 82,0-2 1,-1 0-1,32-28 1,-49 38-82,0-1 0,0 1 0,0-1 0,-1 0 1,0 0-1,0 0 0,0 0 0,0-1 0,-1 1 0,0-1 0,0 0 1,-1 0-1,0 0 0,0 0 0,0-1 0,-1 1 0,1 0 1,-2-1-1,1 1 0,-1-9 0,0 14-51,0-1 0,-1 0 0,1 1 0,-1-1 0,1 1 0,-1-1 1,0 1-1,0-1 0,0 1 0,1-1 0,-1 1 0,-1 0 0,1-1 0,0 1 0,0 0 0,0 0 0,-1 0 0,1 0 0,0 0 1,-1 0-1,1 0 0,-1 1 0,1-1 0,-1 0 0,1 1 0,-1 0 0,0-1 0,1 1 0,-1 0 0,0-1 0,1 1 0,-1 0 1,0 0-1,1 0 0,-1 1 0,1-1 0,-1 0 0,0 1 0,-2 0 0,-1 0-17,0 0 0,0 1-1,0-1 1,1 1 0,-1 0 0,0 1-1,1-1 1,-1 1 0,1 0 0,0 0 0,-7 7-1,0 3 66,1 0-1,1 1 1,0 1-1,-10 22 1,15-28 26,1-1 0,0 1 0,0 1 0,1-1 0,0 0 0,0 0 0,1 1 0,0-1 0,1 14 0,1-21-77,0 1-1,0-1 1,0 1 0,0-1 0,0 0-1,0 0 1,0 0 0,1 0 0,-1 0-1,1 0 1,-1 0 0,1 0 0,0 0 0,0-1-1,0 1 1,0-1 0,0 1 0,0-1-1,0 0 1,1 0 0,-1 0 0,0 0-1,1 0 1,-1 0 0,1-1 0,-1 1 0,1-1-1,-1 0 1,1 0 0,-1 1 0,4-2-1,6 2 14,1-1 0,0-1 0,-1 0 0,1-1 0,13-3-1,-12 1-27,1-2 0,0 0-1,-1 0 1,0-1 0,-1-1-1,1 0 1,14-13 0,-6 3 21,0-2 1,-1 0 0,18-24-1,-39 44-5,0 0 0,0 0 0,0 0 0,0 0 0,0 1-1,0-1 1,0 0 0,0 0 0,0 0 0,0 0 0,0 0-1,0 0 1,0 0 0,0 0 0,0 0 0,0 0 0,0 0-1,0 1 1,0-1 0,1 0 0,-1 0 0,0 0 0,0 0-1,0 0 1,0 0 0,0 0 0,0 0 0,0 0 0,0 0-1,0 0 1,0 0 0,0 0 0,0 0 0,1 0 0,-1 0-1,0 0 1,0 0 0,0 0 0,0 0 0,0 0 0,0 0-1,0 0 1,0 0 0,0 0 0,0 0 0,1 0 0,-1 0-1,0 0 1,0 0 0,0 0 0,0 0 0,0 0 0,0 0-1,0 0 1,0 0 0,0 0 0,0 0 0,0 0 0,0 0-1,1-1 1,-3 16 196,-4 16 82,4-28-179,1 1 1,0-1-1,0 1 0,0 0 1,0-1-1,1 1 1,-1 0-1,1-1 0,0 1 1,0 0-1,1 6 1,0-8-82,0-1-1,0 0 1,0 1 0,0-1 0,0 0 0,0 0 0,0 0 0,0 0 0,1 0 0,-1 0 0,0 0 0,1 0 0,-1 0 0,1 0 0,-1-1 0,0 1-1,1-1 1,0 1 0,-1-1 0,1 0 0,-1 1 0,1-1 0,0 0 0,-1 0 0,1 0 0,-1 0 0,1 0 0,2-1 0,11-1-18,0 0 0,-1-1 1,1-1-1,0 0 0,-1-1 1,0-1-1,16-8 0,-17 7-169,1 1 0,0 0 0,0 1 0,0 1 0,0 0 0,1 1-1,23-3 1,-38 11 202,1-1-1,-1 0 0,0 0 1,0 1-1,0-1 0,-1 0 1,0 5-1,-2 0-39,2-7 75,0 1 1,0-1-1,1 1 0,-1-1 0,1 1 0,0 0 0,-1-1 0,1 1 0,0 0 0,1 2 0,-1-4-60,1-1 1,0 1-1,-1 0 0,1-1 0,0 1 0,0-1 0,0 1 0,0-1 0,-1 1 0,1-1 1,0 1-1,0-1 0,0 0 0,0 0 0,0 1 0,0-1 0,0 0 0,0 0 0,0 0 1,0 0-1,0 0 0,0 0 0,0 0 0,0-1 0,0 1 0,0 0 0,0 0 0,0-1 0,0 1 1,0-1-1,-1 1 0,3-2 0,8-2-42,-1 0 0,0-1-1,19-13 1,-22 14-102,-1-1 0,1 1 0,0 0-1,0 1 1,1 0 0,-1 0 0,1 0-1,-1 1 1,1 0 0,9-1 0,-17 7 97,1-1 0,0 1 0,-1-1 1,1 1-1,-1-1 0,0 0 0,0 1 0,-1-1 1,1 1-1,-1-1 0,0 4 0,-11 11-885,4-12-2048,-1-7-4925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7.336"/>
    </inkml:context>
    <inkml:brush xml:id="br0">
      <inkml:brushProperty name="width" value="0.025" units="cm"/>
      <inkml:brushProperty name="height" value="0.025" units="cm"/>
    </inkml:brush>
  </inkml:definitions>
  <inkml:trace contextRef="#ctx0" brushRef="#br0">0 12 14574,'0'0'10282,"56"-11"-14639,-22 22-2145</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7.711"/>
    </inkml:context>
    <inkml:brush xml:id="br0">
      <inkml:brushProperty name="width" value="0.025" units="cm"/>
      <inkml:brushProperty name="height" value="0.025" units="cm"/>
    </inkml:brush>
  </inkml:definitions>
  <inkml:trace contextRef="#ctx0" brushRef="#br0">231 23 18610,'0'0'3774,"-8"-4"-566,-3 0-2673,1 1-1,-1 0 1,0 0 0,-1 1-1,1 0 1,-15 1-1,21 0-467,0 1 0,0 0-1,-1 1 1,1-1-1,0 1 1,0 0 0,0 0-1,0 1 1,0 0-1,0 0 1,0 0 0,1 0-1,-1 1 1,1-1-1,-1 1 1,1 0-1,0 1 1,-4 3 0,7-6-71,1-1 1,-1 1 0,0 0 0,1 0 0,-1-1 0,1 1 0,-1 0 0,1 0 0,0 0-1,-1-1 1,1 1 0,0 0 0,-1 0 0,1 0 0,0 0 0,0 0 0,0 0-1,0 0 1,0 0 0,0 0 0,0 0 0,0-1 0,0 1 0,0 0 0,1 0-1,-1 1 1,2 0-39,-1 0-1,0-1 0,0 1 0,1-1 0,-1 0 0,0 1 1,1-1-1,-1 0 0,1 0 0,0 0 0,-1 0 0,3 1 0,58 18-1643,-54-18 1382,31 5-770,-28-6 874,1 1 1,-1 0-1,0 1 0,0 1 0,0-1 1,18 10-1,-29-13 253,1 0-1,-1 1 1,0-1-1,0 0 1,0 0-1,1 0 1,-1 0-1,0 0 1,0 1-1,0-1 1,0 0-1,0 0 1,1 0-1,-1 1 1,0-1-1,0 0 1,0 0-1,0 0 1,0 1-1,0-1 1,0 0-1,0 0 1,0 1-1,0-1 1,0 0-1,0 0 1,0 1-1,0-1 1,0 0-1,0 0 1,0 0-1,0 1 1,0-1-1,0 0 1,0 0-1,0 1 1,0-1-1,-1 0 1,1 0 0,0 1-1,-12 7 1099,-19 5 60,28-12-911,-21 7 162,-1-1 0,1-1 0,-46 4 0,39-8-4229,0-1-3912,25-1-1535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8.074"/>
    </inkml:context>
    <inkml:brush xml:id="br0">
      <inkml:brushProperty name="width" value="0.025" units="cm"/>
      <inkml:brushProperty name="height" value="0.025" units="cm"/>
    </inkml:brush>
  </inkml:definitions>
  <inkml:trace contextRef="#ctx0" brushRef="#br0">14 1 16560,'0'0'11723,"-10"59"-11563,8-24-128,0 3 32,2 1-64,0-1-897,0-3-1857,0-1-2051,4-4-4356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8.403"/>
    </inkml:context>
    <inkml:brush xml:id="br0">
      <inkml:brushProperty name="width" value="0.025" units="cm"/>
      <inkml:brushProperty name="height" value="0.025" units="cm"/>
    </inkml:brush>
  </inkml:definitions>
  <inkml:trace contextRef="#ctx0" brushRef="#br0">1 1 18738,'0'0'9160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9.487"/>
    </inkml:context>
    <inkml:brush xml:id="br0">
      <inkml:brushProperty name="width" value="0.025" units="cm"/>
      <inkml:brushProperty name="height" value="0.025" units="cm"/>
    </inkml:brush>
  </inkml:definitions>
  <inkml:trace contextRef="#ctx0" brushRef="#br0">105 0 7976,'0'0'9144,"-10"7"-8759,5-4-330,0 1 1,1 0-1,-1 0 1,1 0 0,0 1-1,0 0 1,0-1 0,1 1-1,0 1 1,-4 6-1,2 0 86,0 1-1,1-1 0,0 1 1,-3 26-1,-7 92 411,7 211 0,7-243-479,0-51 53,13 89 0,-11-123-630,0 0 0,1 0 0,1-1 0,1 1-1,0-1 1,0 1 0,1-2 0,1 1 0,0-1 0,16 20 0,4-8-4668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11.962"/>
    </inkml:context>
    <inkml:brush xml:id="br0">
      <inkml:brushProperty name="width" value="0.025" units="cm"/>
      <inkml:brushProperty name="height" value="0.025" units="cm"/>
    </inkml:brush>
  </inkml:definitions>
  <inkml:trace contextRef="#ctx0" brushRef="#br0">34 1612 14157,'13'0'374,"779"-52"-783,-393 16 124,1016 2 1972,-1246 34-918,391 45-97,-158-5-661,873-17 1468,-806-58-1438,16-1 964,474 19-532,408-23-305,-633-26-91,529-25-53,-967 83-8,668 0-96,-689 27 66,79 1 647,-337-21-561,1-2 0,-1 0 0,0 0 0,0-2 0,-1 0 0,1-1 0,-1-1-1,0 0 1,-1-1 0,1-1 0,-2 0 0,1-1 0,-2-1 0,18-16 0,-10 7-67,-1-1 0,0-1 1,-1-1-1,-2 0 0,0-1 1,-2-2-1,22-45 0,75-232 84,-65 171-92,-37 102 5,-1 0-1,-1-1 1,-2 0 0,-1-1 0,1-54-1,-6 66 16,0 0-1,-2 0 1,0 0-1,-2 0 1,0 1-1,-1-1 1,-1 1-1,-1 0 1,0 1 0,-13-22-1,18 36-44,-1 1 0,0-1 0,0 1 0,0 0 0,0 0 0,0 0-1,-1 0 1,1 0 0,-1 1 0,0 0 0,0-1 0,0 1 0,0 1 0,0-1 0,0 1 0,0-1 0,-1 1 0,-7-1-1,-8 0-442,-1 1 0,-39 3 0,9 0 251,-299-9 110,-1104-13-111,510 14 29,-537 4-892,104 61 1219,4 50-265,-740 139 138,1629-184 11,-1037 31 7,153-104 7,1353 9-230,-27-2-1624,15-5-2733,12-2-726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41.525"/>
    </inkml:context>
    <inkml:brush xml:id="br0">
      <inkml:brushProperty name="width" value="0.025" units="cm"/>
      <inkml:brushProperty name="height" value="0.025" units="cm"/>
    </inkml:brush>
  </inkml:definitions>
  <inkml:trace contextRef="#ctx0" brushRef="#br0">58 205 5029,'0'0'5045,"-8"0"-4015,-20 0-304,7 0 4223,38 0-4117,76 1-771,433-21 861,522-64-575,-28 91-273,-933-12-22,0-3-1,0-4 0,-1-4 0,145-46 1,-188 57-1010,2 8-4009,-5 1-1275,-19-4 963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45.370"/>
    </inkml:context>
    <inkml:brush xml:id="br0">
      <inkml:brushProperty name="width" value="0.025" units="cm"/>
      <inkml:brushProperty name="height" value="0.025" units="cm"/>
    </inkml:brush>
  </inkml:definitions>
  <inkml:trace contextRef="#ctx0" brushRef="#br0">0 89 5637,'32'-3'5048,"19"-7"-3037,17-3-1297,194 0 191,-46 5-118,474-15 2306,-211 11-3031,-219 5 98,0 12 1,322 47-1,-267-11 140,0-13 1,414-16 0,-406-44 714,83-2-370,-275 28 1069,-173 6-3583,-3 1-5882,30-1 1276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03.631"/>
    </inkml:context>
    <inkml:brush xml:id="br0">
      <inkml:brushProperty name="width" value="0.025" units="cm"/>
      <inkml:brushProperty name="height" value="0.025" units="cm"/>
    </inkml:brush>
  </inkml:definitions>
  <inkml:trace contextRef="#ctx0" brushRef="#br0">1 1 6150,'0'0'6256,"10"5"-6143,7 3 102,1-1 1,1-1-1,0 0 1,-1-2-1,1 0 1,1-1-1,33 1 1,400 42 2073,-88-3-2160,1216 5 1228,-800-35-1369,1648-18 145,-1757-5-116,1014 0 116,-1075 33-99,16 1 92,-571-24 22,-6 1 501,1-1 0,-1-3 0,83-15 0,-150 17-3241,-3 0-2626,3 1-1503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46.552"/>
    </inkml:context>
    <inkml:brush xml:id="br0">
      <inkml:brushProperty name="width" value="0.025" units="cm"/>
      <inkml:brushProperty name="height" value="0.025" units="cm"/>
    </inkml:brush>
  </inkml:definitions>
  <inkml:trace contextRef="#ctx0" brushRef="#br0">0 193 7719,'0'0'5680,"9"-2"-5712,360-18 25,-167 14 4,416-38 245,194-7 124,817 0-259,-84 38 1007,-645 14 1317,-732-8-1001,-167 7-1376,-1 2-85,0-2-124,0 1 0,0-1-1,0 0 1,0 0 0,0 1-1,0-1 1,0 0 0,0 1-1,0-1 1,0 0 0,0 0-1,0 1 1,0-1 0,0 0-1,0 0 1,0 1 0,0-1-1,0 0 1,0 0 0,0 1-1,0-1 1,-1 0 0,1 0-1,0 0 1,0 1 0,0-1-1,0 0 1,-1 0 0,1 0-1,0 0 1,0 1 0,0-1-1,-1 0 1,1 0 0,0 0-1,0 0 1,-1 0 0,1 0-1,0 0 1,0 0 0,-1 1-1,1-1 1,0 0 0,-6 0-6251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48.262"/>
    </inkml:context>
    <inkml:brush xml:id="br0">
      <inkml:brushProperty name="width" value="0.025" units="cm"/>
      <inkml:brushProperty name="height" value="0.025" units="cm"/>
    </inkml:brush>
  </inkml:definitions>
  <inkml:trace contextRef="#ctx0" brushRef="#br0">0 89 7687,'0'0'716,"9"-2"36,98-25 1331,-49 10-1109,61-8 0,-24 15-642,146 3 0,97 24 417,-171-7-614,691 48 253,193 10 324,1759-56 1578,-1995-57-2180,444-19 63,-1224 64-82,36-3 93,-52 2-331,-25-2-323,-15-1-3171,-3-3-4057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13.383"/>
    </inkml:context>
    <inkml:brush xml:id="br0">
      <inkml:brushProperty name="width" value="0.025" units="cm"/>
      <inkml:brushProperty name="height" value="0.025" units="cm"/>
    </inkml:brush>
  </inkml:definitions>
  <inkml:trace contextRef="#ctx0" brushRef="#br0">11436 517 5605,'0'0'1169,"-10"-3"-320,-58-14 156,-1 2 0,-138-9 0,114 15-160,-1317-92-1030,760 64 402,-1559-127 434,-295 33 289,2239 125-932,-1026-3 144,904 29-131,2 17 1,-474 107-1,721-113 52,-179 66 0,253-72-72,1 2 0,1 3-1,2 3 1,-103 74-1,147-95-23,1 1 0,1 0 0,0 1-1,1 1 1,0 0 0,1 0 0,1 1-1,0 1 1,-12 26 0,19-34-2,1 0 0,0 0 0,1 0 0,-1 0-1,2 1 1,-1-1 0,1 1 0,1-1 0,0 1 0,0-1 0,1 1 0,0-1 0,0 1 0,1-1-1,1 0 1,-1 0 0,2 0 0,-1 0 0,1 0 0,0-1 0,7 11 0,11 12 9,1-1 1,1 0-1,1-2 0,1-1 1,2-1-1,34 24 1,-15-16 3,1-3 0,2-2 0,75 32 0,8-11 64,3-5 0,190 37 1,158 11-110,610 37 0,502-56 10,-1481-70 69,956 31-21,1627 42 542,-1111-70-405,-6-108 685,-989 7-540,-492 71-175,-2-4 0,-1-5 1,171-80-1,-243 99-88,-2 0 1,0-1 0,0-1 0,-1-2-1,-1 0 1,-1-1 0,0-1-1,18-24 1,-32 35 15,0 0 0,0-1 0,-1 0 0,0 0 0,-1 0 0,0-1-1,0 1 1,-1-1 0,0 0 0,-1 0 0,0 0 0,0 0 0,-1 0 0,-1-1-1,0 1 1,0 0 0,-1 0 0,0-1 0,-1 1 0,0 0 0,-1 0 0,0 0 0,0 1-1,-7-14 1,-2 2 13,0 0 0,-2 0 0,-1 2-1,0 0 1,-1 0 0,-1 1-1,-1 2 1,-27-22 0,-12-4 4,-100-54 0,35 32-32,-3 6 0,-2 6 1,-224-62-1,-417-36-4227,583 121 778,9-1-4275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46.509"/>
    </inkml:context>
    <inkml:brush xml:id="br0">
      <inkml:brushProperty name="width" value="0.025" units="cm"/>
      <inkml:brushProperty name="height" value="0.025" units="cm"/>
    </inkml:brush>
  </inkml:definitions>
  <inkml:trace contextRef="#ctx0" brushRef="#br0">19 84 9545,'0'0'5525,"-3"-8"-5023,-2-1-278,4 6-120,-1 0 0,1 0 0,0 0-1,-1 0 1,1-1 0,1 1 0,-1 0 0,0-1 0,1 1 0,0-5 0,0 7-61,1-1-1,0 1 1,0 0 0,-1 0 0,1 0 0,0 0 0,0 0 0,0 0 0,0 0 0,1 0-1,-1 1 1,0-1 0,0 0 0,0 1 0,1-1 0,-1 1 0,0-1 0,0 1-1,1-1 1,-1 1 0,0 0 0,1 0 0,-1 0 0,1 0 0,-1 0 0,2 0 0,47-2-120,-45 2 122,239-3 15,-39-2-101,208 24 1,546 36 58,-556-40 22,900 34 325,-542-22-318,-355-21 79,-83-2 575,-312-4-683,27 1 23,-36-1-40,-1 0-1,1 0 0,-1 0 0,1 0 1,-1 0-1,0 0 0,1 1 0,-1-1 1,0 1-1,1-1 0,-1 1 0,0-1 1,0 1-1,1 0 0,-1-1 1,0 1-1,2 1 0,-4 31-5808,-3-26 1884</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49.670"/>
    </inkml:context>
    <inkml:brush xml:id="br0">
      <inkml:brushProperty name="width" value="0.025" units="cm"/>
      <inkml:brushProperty name="height" value="0.025" units="cm"/>
    </inkml:brush>
  </inkml:definitions>
  <inkml:trace contextRef="#ctx0" brushRef="#br0">200 108 8040,'-30'3'-11,"2"0"738,-46-1 1,63-3 442,-1-1-1,1 0 1,-23-6 0,51 10-1092,0 0 1,0-1 0,0 0-1,0-1 1,22-4 0,-28 4-39,285-45 611,-44 5-255,-50 26-348,1 8 0,0 9 0,284 41 0,-456-39-108,321 35-341,-117-30-3601,-186-12 1861,-2-8-923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50.236"/>
    </inkml:context>
    <inkml:brush xml:id="br0">
      <inkml:brushProperty name="width" value="0.025" units="cm"/>
      <inkml:brushProperty name="height" value="0.025" units="cm"/>
    </inkml:brush>
  </inkml:definitions>
  <inkml:trace contextRef="#ctx0" brushRef="#br0">0 84 7976,'0'0'1137,"10"5"-321,10 2-434,-1 0 0,1-1-1,0-2 1,0 0 0,1-1-1,20 1 1,143-1 637,-113-4-861,1016-67 1109,-512 18-3820,-552 47 519,-6-1-1441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7:17.984"/>
    </inkml:context>
    <inkml:brush xml:id="br0">
      <inkml:brushProperty name="width" value="0.025" units="cm"/>
      <inkml:brushProperty name="height" value="0.025" units="cm"/>
    </inkml:brush>
  </inkml:definitions>
  <inkml:trace contextRef="#ctx0" brushRef="#br0">1 35 8552,'0'0'1965,"5"0"-2334,27 2 255,1 1 0,61 15-1,0-1-38,207 35 522,-163-24 6,1-7 0,154 4 1,477-46 398,-420-7-703,846-59 173,505 65 356,-1100 25-554,-525-3-25,621-16 6,-697 16 22,0 0 1,0 0 0,0 0 0,0 0-1,0-1 1,0 1 0,0 0-1,0 0 1,0 0 0,0 0 0,0 0-1,0 0 1,0-1 0,0 1 0,0 0-1,0 0 1,0 0 0,0 0 0,0 0-1,0 0 1,0-1 0,0 1-1,1 0 1,-1 0 0,0 0 0,0 0-1,0 0 1,0 0 0,0 0 0,0 0-1,0-1 1,0 1 0,0 0 0,1 0-1,-1 0 1,0 0 0,0 0-1,0 0 1,0 0 0,0 0 0,0 0-1,0 0 1,1 0 0,-1 0 0,0 0-1,0 0 1,0 0 0,0 0 0,0 0-1,1 0 1,-1 0 0,0 0 0,0 0-1,0 0 1,0 0 0,0 0-1,0 0 1,0 0 0,1 0 0,-1 0-1,0 1 1,-15-7 657,-25-3-1294,16 7-3268,9-7 481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7:46.858"/>
    </inkml:context>
    <inkml:brush xml:id="br0">
      <inkml:brushProperty name="width" value="0.025" units="cm"/>
      <inkml:brushProperty name="height" value="0.025" units="cm"/>
    </inkml:brush>
  </inkml:definitions>
  <inkml:trace contextRef="#ctx0" brushRef="#br0">5056 419 5445,'-560'-105'952,"167"27"-553,181 40 80,-785-112-440,624 117 368,-468 19 0,665 25 26,-251 50 0,303-33 87,1 4 0,-208 86 0,276-95-513,2 3 0,1 2 0,-54 37 0,88-52-46,2 0 1,0 1 0,0 0 0,2 1-1,0 1 1,0 0 0,2 1 0,0 1-1,1 0 1,0 0 0,2 1-1,-9 24 1,4 2-46,3 0 0,2 1 0,1 0 0,3 0 0,1 0 0,3 1 0,9 86 0,-1-73 60,3-1 0,3 0 0,3-1 0,2 0-1,41 90 1,-39-107-18,3-1-1,1-1 0,2-1 1,2-2-1,44 47 0,-27-38 13,2-3-1,2-1 0,73 45 0,-15-23 32,3-4 1,3-6-1,176 59 1,-16-27-116,2-12 0,504 66 0,-531-115 217,1-10 1,377-28-1,-432-4 45,-1-9 0,-2-8 0,-1-8 0,213-80 0,-276 75-101,-1-5 0,-4-6-1,-1-5 1,-4-6 0,-3-4 0,185-159-1,-257 196 63,-3-2 0,69-87-1,-97 111-59,0-1-1,-1 0 0,-1-1 1,0 0-1,-1 0 1,-1-1-1,-1 0 1,0-1-1,-2 1 1,0-1-1,-1 0 1,1-23-1,-5 27 21,-1 0 1,-1 1-1,0-1 0,0 0 1,-2 1-1,0 0 0,-1 0 1,0 0-1,-1 1 0,0 0 1,-1 0-1,-1 1 0,0 0 1,0 0-1,-15-13 1,-13-11 34,-2 1 0,-2 2 0,-47-29 1,-1 6 227,-2 4 0,-3 4 0,-1 4 0,-2 4 0,-2 5 1,-182-40-1,155 51-847,-2 6 0,0 5 1,0 6-1,-1 5 0,-149 18 0,76 15-1059,-4 9-396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7:52.590"/>
    </inkml:context>
    <inkml:brush xml:id="br0">
      <inkml:brushProperty name="width" value="0.025" units="cm"/>
      <inkml:brushProperty name="height" value="0.025" units="cm"/>
    </inkml:brush>
  </inkml:definitions>
  <inkml:trace contextRef="#ctx0" brushRef="#br0">102 2062 7143,'0'0'-198,"-10"-5"508,4 2-215,-2 0 52,0-1-1,0 0 0,0 0 1,1 0-1,0-1 0,0-1 1,0 1-1,0-1 0,-8-9 1,14 13-119,1 1 0,-1-1 0,1 1 0,0-1 0,-1 1 1,1-1-1,0 1 0,0-1 0,0 1 0,0-1 0,0 1 0,0-1 1,0 1-1,1-1 0,-1 1 0,0-1 0,1 1 0,0-1 0,-1 1 1,1-1-1,0 1 0,-1 0 0,1 0 0,0-1 0,0 1 0,0 0 0,0 0 1,0 0-1,0 0 0,1 0 0,-1 0 0,0 0 0,3-1 0,5-4-79,1 1 0,0 0-1,19-6 1,-6 2 106,273-148-237,117-53 124,-86 81 95,6 15 0,543-114 1,-828 218-38,1060-214-55,8 33 3,358-13 68,6 47 0,1675-49 69,38 122-138,-1719 127 117,1082 308 11,-1605-139 6,-316-66 19,-420-95 34,344 130-1,159 65 104,-617-213-207,49 23 470,211 110 0,-343-157-379,-17-8-115,0-1-1,-1 0 0,1 1 1,0-1-1,-1 1 0,1-1 1,-1 1-1,1 0 0,-1-1 1,1 1-1,-1-1 0,1 1 1,-1 0-1,0 0 1,1-1-1,-1 1 0,0 0 1,0-1-1,1 1 0,-1 0 1,0 0-1,0 0 0,0-1 1,0 1-1,0 0 1,0 0-1,0-1 0,0 1 1,0 0-1,-1 0 0,1-1 1,0 1-1,0 0 0,-1 0 1,1-1-1,0 1 1,-1 0-1,1-1 0,-1 1 1,1 0-1,-1 0 0,0 1-330,-1 0 0,1 0-1,-1-1 1,1 1 0,-1 0 0,0 0-1,0-1 1,1 1 0,-1-1 0,0 0-1,-4 3 1,-8-3-2937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53.489"/>
    </inkml:context>
    <inkml:brush xml:id="br0">
      <inkml:brushProperty name="width" value="0.025" units="cm"/>
      <inkml:brushProperty name="height" value="0.025" units="cm"/>
    </inkml:brush>
  </inkml:definitions>
  <inkml:trace contextRef="#ctx0" brushRef="#br0">37 64 5381,'0'0'4650,"-6"-8"-3599,-19-26-250,24 34-754,1-1-1,0 1 0,-1 0 0,1-1 1,-1 1-1,1 0 0,0-1 1,0 1-1,-1-1 0,1 1 0,0 0 1,0-1-1,-1 1 0,1-1 0,0 1 1,0-1-1,0 1 0,0-1 1,0 1-1,0-1 0,0 1 0,0-1 1,0 1-1,0-1 0,0 1 1,0-1-1,0 1 0,0-1 0,0 1 1,0-1-1,0 1 0,1-1 1,-1 1-1,0-1 0,0 1 0,1 0 1,-1-1-1,0 1 0,1-1 1,-1 1-1,0 0 0,1-1 0,-1 1 1,1 0-1,-1-1 0,0 1 1,1 0-1,-1 0 0,1 0 0,-1-1 1,1 1-1,-1 0 0,1 0 1,-1 0-1,1 0 0,0 0 0,31 0 948,-28 0-633,371 9 2047,-35 4-2023,-123-2 31,347 20-408,-68-2 1340,58 18-243,75 2-1127,178-45 89,-1-51-32,-34 9-51,-745 37 17,28 3 14,-102 1 628,13 1-651,2-3-737,-9 1-6405,25-2 375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7:53.127"/>
    </inkml:context>
    <inkml:brush xml:id="br0">
      <inkml:brushProperty name="width" value="0.025" units="cm"/>
      <inkml:brushProperty name="height" value="0.025" units="cm"/>
    </inkml:brush>
  </inkml:definitions>
  <inkml:trace contextRef="#ctx0" brushRef="#br0">855 71 10410,'-1'-2'56,"0"0"0,-1-1 0,1 1 0,0 0 0,0 0 0,1-1 0,-1 1 0,0 0 0,1-1 0,-1 1 1,1-1-1,0 1 0,0-1 0,0 1 0,0-1 0,0 1 0,0-1 0,1 1 0,1-5 0,-1 5-7,1 0 0,0 1 0,0-1 0,-1 1 0,1-1 0,0 1 0,1 0 1,-1 0-1,0 0 0,0 0 0,0 0 0,1 0 0,-1 1 0,0-1 0,1 1 0,-1 0 0,0-1 0,1 1 0,-1 0 0,5 1 0,36-1-83,1 2-1,0 2 0,60 13 1,127 48-52,-73-20 98,-92-29 13,-1 4 0,-1 2 0,82 41 0,-138-59-25,0 1 0,-1 1 0,1 0 0,-1 0 0,0 0 0,7 9 0,-13-14-4,1 1 0,-1-1 0,0 0 0,1 1 0,-1-1 0,0 1 0,0 0-1,0-1 1,0 1 0,-1 0 0,1 0 0,0 0 0,-1-1 0,1 1 0,-1 0 0,0 0 0,1 0 0,-1 0 0,0 0 0,0 0 0,0 0-1,-1 0 1,1 0 0,0 0 0,-1 0 0,1-1 0,-1 1 0,0 0 0,1 0 0,-1 0 0,0-1 0,0 1 0,0-1 0,0 1 0,-1 0-1,1-1 1,-2 2 0,-6 4 16,0-1 0,0 0 0,-1-1 0,0 1-1,0-2 1,-1 1 0,1-2 0,-1 1 0,-18 2-1,-110 11 94,98-14-93,-134 13 81,-554 63 631,282 5-996,411-75-545,0-1 0,-1-2 0,-44 1 1,-2-11-5372</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12.364"/>
    </inkml:context>
    <inkml:brush xml:id="br0">
      <inkml:brushProperty name="width" value="0.025" units="cm"/>
      <inkml:brushProperty name="height" value="0.025" units="cm"/>
    </inkml:brush>
  </inkml:definitions>
  <inkml:trace contextRef="#ctx0" brushRef="#br0">9165 478 5445,'-212'-30'1383,"-383"-104"-1,539 116-1126,-259-76 238,222 71-482,-140-16 1,-250 15-467,-4 32-1026,68 0 547,-522-12 1808,-948 15 818,1604-4-1658,-397 19 55,4 53 14,395-25-120,2 13 0,-297 112 0,508-153 78,0 3 0,2 4-1,2 2 1,-83 58 0,127-76-24,0 2 1,1 0-1,0 1 0,2 1 1,1 1-1,-19 28 1,27-33-52,0 0 1,2 1 0,0 0-1,1 0 1,0 0-1,2 1 1,0 0 0,1 1-1,-3 38 1,7-43-5,0 1 0,1-1 0,0 1 0,2-1 0,-1 0 0,2 0 0,0 0-1,1 0 1,0-1 0,2 1 0,11 20 0,-6-16-37,2 0 0,0 0 0,1-2 0,1 0 0,1 0 0,0-2 0,20 14 0,12 4-35,1-3-1,2-1 0,1-3 1,1-3-1,73 23 0,68 11 71,309 48-1,212-13 82,-640-83-53,175 19 71,1033 107 132,7-61-135,317-84 11,-2-100-21,-1050 40 10,1062-277 0,-1213 215-26,-316 98-17,-2-5 1,119-71 0,-183 97 45,-1-2-1,-1-1 1,0 0 0,-1-2-1,0 0 1,32-42-1,-44 49 25,-1-1 0,0 0-1,-1 0 1,0 0 0,-1-1-1,0 1 1,-1-1 0,-1 0-1,0-1 1,-1 1-1,0 0 1,-1-1 0,0 0-1,-1 1 1,-3-21 0,-1 12-35,-1 2 0,-1-1 1,0 0-1,-2 1 1,0 0-1,-1 1 0,-1 0 1,-1 0-1,-1 1 1,0 1-1,-2 0 0,-22-23 1,-2 2 53,-1 3-1,-3 0 1,-86-53 0,5 15 140,-4 6 0,-149-56 1,-286-62-3152,391 138 406</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41.646"/>
    </inkml:context>
    <inkml:brush xml:id="br0">
      <inkml:brushProperty name="width" value="0.025" units="cm"/>
      <inkml:brushProperty name="height" value="0.025" units="cm"/>
    </inkml:brush>
  </inkml:definitions>
  <inkml:trace contextRef="#ctx0" brushRef="#br0">0 74 7719,'0'0'8104,"8"-3"-7239,9 0-629,0 0 0,1 1 0,0 0 1,-1 2-1,1 0 0,0 1 0,17 4 0,44 0-166,468-39 75,-148 2-71,532 26-59,0 39 2,-892-31-17,1480 36 74,-1220-33-31,1400 12 15,-1190-14-52,1334-2 0,-1783-1-109,3 1-521,0-3 0,110-16 0,-171 17 116,-216 3-3757,-283 13 2861,-520 10-2629,-4-21 4049,150-1 2165,492 0-2264,-1460 0-1617,1172-23-98,-294 0 2941,700 27-2332,-430 67 0,678-72 1208,1 0-14,-1 0 0,1 1 0,-1 0 0,1 1 0,0 0 0,-20 10 0,31-14-24,0 1 1,1-1-1,-1 0 1,1 0-1,-1 0 1,1 0-1,-1 1 1,0-1-1,1 0 1,-1 1-1,1-1 1,-1 0-1,1 1 1,-1-1-1,1 1 1,0-1-1,-1 0 1,1 1-1,-1-1 1,1 1-1,0-1 1,0 1-1,-1-1 1,1 1-1,0 0 1,0-1-1,-1 1 1,1-1-1,0 1 1,0 0-1,0-1 1,0 1-1,0-1 1,0 1-1,0 0 1,0-1-1,0 1 1,0-1-1,0 1 1,1 0-1,-1-1 1,0 1-1,0-1 1,1 1-1,-1-1 1,0 1-1,1-1 1,-1 1-1,0-1 1,1 1-1,-1-1 1,1 1 0,-1-1-1,0 0 1,1 1-1,-1-1 1,1 0-1,0 1 1,-1-1-1,1 0 1,-1 0-1,1 1 1,-1-1-1,1 0 1,0 0-1,0 0 1,44 12-667,-45-12 687,112 12 652,172-1-1,-185-10-407,2001-21 2476,-1462 6-4109,1538-43 2959,1-1 3323,-728 43-4849,-1041 15-233,-138 0-3037,-88 0-4378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7.741"/>
    </inkml:context>
    <inkml:brush xml:id="br0">
      <inkml:brushProperty name="width" value="0.025" units="cm"/>
      <inkml:brushProperty name="height" value="0.025" units="cm"/>
    </inkml:brush>
  </inkml:definitions>
  <inkml:trace contextRef="#ctx0" brushRef="#br0">17 8 5125,'0'0'6566,"-3"-5"-6288,3 5-271,0 0 1,0 0-1,0 1 1,0-1 0,-1 0-1,1 0 1,0 0-1,0 0 1,0 1 0,0-1-1,0 0 1,0 0-1,-1 0 1,1 0 0,0 1-1,0-1 1,0 0-1,0 0 1,-1 0 0,1 0-1,0 0 1,0 0-1,0 0 1,-1 0 0,1 0-1,0 0 1,0 0-1,0 0 1,-1 0 0,1 0-1,0 0 1,0 0-1,0 0 1,-1 0 0,1 0-1,0 0 1,0 0-1,0 0 1,-1 0 0,1 0-1,0 0 1,0 0-1,0 0 1,-1 0 0,1-1-1,0 1 1,0 0-1,0 0 1,0 0 0,-1 0-1,1-1 1,0 1-1,0 0 1,0 0 0,0 0-1,0 0 1,0-1-1,0 1 1,0 0 0,0 0-1,0 0 1,-1-1-1,1 1 1,0 0 0,0 0-1,0 0 1,0-1-1,-4 32 477,4 70 277,1-63-552,-2 138 360,6 855 508,33 4-930,-5-68-558,-33 3 362,-2-394 627,0-394 76,13 354 421,-11-536-1129,0 1-1,0-1 0,0 1 1,0 0-1,0-1 0,0 1 1,0-1-1,0 1 0,0-1 1,0 1-1,1 0 0,-1-1 1,0 1-1,0-1 0,1 1 1,-1-1-1,0 1 0,1-1 1,-1 1-1,0-1 0,1 1 1,-1-1-1,1 0 0,-1 1 1,1-1-1,-1 0 0,2 1 1,-2-1-166,0 0 1,1 0 0,-1-1 0,1 1-1,-1 0 1,0 0 0,1-1 0,-1 1-1,0 0 1,1-1 0,-1 1 0,0 0-1,1-1 1,-1 1 0,0 0 0,0-1-1,0 1 1,1-1 0,-1 1 0,0-1 0,0 1-1,0 0 1,0-1 0,0 1 0,0-1-1,0 1 1,0-1 0,0 1 0,0-1-1,0 1 1,0 0 0,0-2 0,0-10-5328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9.521"/>
    </inkml:context>
    <inkml:brush xml:id="br0">
      <inkml:brushProperty name="width" value="0.025" units="cm"/>
      <inkml:brushProperty name="height" value="0.025" units="cm"/>
    </inkml:brush>
  </inkml:definitions>
  <inkml:trace contextRef="#ctx0" brushRef="#br0">0 74 6406,'0'0'6235,"13"1"-5647,202 23 479,36 5-832,792-26 3155,-930-6-3182,1201-47 443,-1049 38-528,921-17 980,-685 20-1037,-418 9-59,11 0 14,-69-1-113,-22 0 1,-8 0-37,-63-15-9208,44 7 2342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0.572"/>
    </inkml:context>
    <inkml:brush xml:id="br0">
      <inkml:brushProperty name="width" value="0.025" units="cm"/>
      <inkml:brushProperty name="height" value="0.025" units="cm"/>
    </inkml:brush>
  </inkml:definitions>
  <inkml:trace contextRef="#ctx0" brushRef="#br0">266 273 3427,'-264'-1'10725,"262"1"-10410,10 0 1425,375 1-490,577-5 266,-143-46-1183,-376 15 860,1258-82-451,-1025 56-651,-697 60-7986,8-3 1056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2.942"/>
    </inkml:context>
    <inkml:brush xml:id="br0">
      <inkml:brushProperty name="width" value="0.025" units="cm"/>
      <inkml:brushProperty name="height" value="0.025" units="cm"/>
    </inkml:brush>
  </inkml:definitions>
  <inkml:trace contextRef="#ctx0" brushRef="#br0">23 0 11723,'0'0'13528,"0"9"-13347,0 253 555,0-146-4445,0-115 3510,0-1 0,0 0 0,0 1 0,0-1 0,0 0 0,0 1 0,0-1 0,0 0 0,0 1 0,0-1 0,0 0 0,0 1 0,-1-1 0,1 0 0,0 1 0,0-1 0,0 0 0,-1 1 0,1-1 0,0 0 0,0 0 0,-1 1 0,1-1 0,0 0 0,-1 0 0,1 0 0,0 1 0,0-1 0,-1 0 0,1 0 0,0 0 0,-1 0 0,1 0 0,-1 0 0,1 1 0,0-1 0,-1 0 0,1 0 0,0 0 1,-1 0-1,1 0 0,0-1 0,-1 1 0,1 0 0,-1 0 0,1 0 0,0 0 0,-1 0 0,1 0 0,0-1 0,0 1 0,-1 0 0,1 0 0,-1-1 0,-8-5-6640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3.287"/>
    </inkml:context>
    <inkml:brush xml:id="br0">
      <inkml:brushProperty name="width" value="0.025" units="cm"/>
      <inkml:brushProperty name="height" value="0.025" units="cm"/>
    </inkml:brush>
  </inkml:definitions>
  <inkml:trace contextRef="#ctx0" brushRef="#br0">6 187 10186,'0'0'4441,"-1"-9"-1665,0 8-2740,0-2 139,0 0 0,1 0 0,-1 1 0,1-1-1,-1 0 1,1 0 0,0 0 0,0-1 0,0 1 0,1 0 0,-1 1 0,1-1 0,0 0-1,-1 0 1,1 0 0,0 0 0,1 0 0,-1 1 0,0-1 0,1 0 0,0 1-1,-1-1 1,1 1 0,0 0 0,0 0 0,1 0 0,4-4 0,13-7 1,2 0 0,0 2 0,1 0 0,-1 1 1,2 2-1,0 0 0,0 2 0,0 0 0,0 2 0,1 1 1,0 1-1,39 1 0,-58 1-156,0 0 0,0 0 0,-1 1 0,1 0 0,0 0 0,-1 0 0,1 1 0,-1 0 0,1 0 0,-1 0-1,0 1 1,0 0 0,0 0 0,0 0 0,0 1 0,-1-1 0,1 1 0,-1 0 0,0 0 0,0 1 0,-1-1 0,1 1 0,-1 0 0,0 0 0,0 0 0,-1 0 0,1 1 0,-1-1 0,-1 0 0,1 1 0,-1 0 0,0-1-1,0 1 1,0 0 0,-1 0 0,0 0 0,0-1 0,0 1 0,-1 0 0,0 0 0,-2 8 0,1-8 102,0 1-1,-1-1 1,1 1 0,-1-1-1,-1 0 1,1 0-1,-1 0 1,0 0 0,-1 0-1,1-1 1,-1 0-1,0 0 1,0-1 0,-1 1-1,1-1 1,-1 0 0,0 0-1,-8 3 1,2-1 20,0-1 1,0-1-1,-1 0 1,1 0-1,-1-1 0,0-1 1,0 0-1,-23 0 1,35-2-217,0 1 0,0-1 1,1 0-1,-1 0 0,0 0 1,0-1-1,0 1 0,0 0 0,0 0 1,0 0-1,0-1 0,1 1 1,-1 0-1,0-1 0,0 1 0,0-1 1,1 1-1,-1-1 0,0 1 0,1-1 1,-1 1-1,0-1 0,1 0 1,-1 1-1,1-1 0,-1 0 0,1 0 1,-1 1-1,1-1 0,-1 0 1,1 0-1,0 0 0,0 0 0,-1 0 1,1 1-1,0-1 0,0 0 1,0 0-1,0 0 0,0-1 0,0 0-562,0 0 0,1 0 0,-1 1 0,1-1 0,-1 0 0,1 0 0,0 1 0,0-1 0,0 0 0,0 1 0,0-1 0,0 1 0,0-1 0,0 1 0,1-1 0,-1 1 0,0 0 0,1 0 0,2-2 0,14-6-10436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4.403"/>
    </inkml:context>
    <inkml:brush xml:id="br0">
      <inkml:brushProperty name="width" value="0.025" units="cm"/>
      <inkml:brushProperty name="height" value="0.025" units="cm"/>
    </inkml:brush>
  </inkml:definitions>
  <inkml:trace contextRef="#ctx0" brushRef="#br0">0 0 5733,'10'10'13647,"4"9"-6478,7 13-4440,14 25-4699,4 6 2491,-32-54-551,0 0 1,0 0-1,1 0 0,0-1 1,17 15-1,-22-22-188,-1 1 0,1 0-1,-1-1 1,1 0 0,-1 0 0,1 1 0,0-1 0,0-1-1,-1 1 1,1 0 0,0-1 0,5 1 0,-6-1-123,0-1 0,-1 1 0,1-1 0,0 1 0,0-1 0,0 1 0,-1-1 0,1 0 0,0 0 0,-1 0 0,1 0 0,0 0 0,-1 0 0,0-1 0,1 1 0,-1 0-1,0-1 1,1 1 0,-1-1 0,0 1 0,1-3 0,6-14-5344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5.175"/>
    </inkml:context>
    <inkml:brush xml:id="br0">
      <inkml:brushProperty name="width" value="0.025" units="cm"/>
      <inkml:brushProperty name="height" value="0.025" units="cm"/>
    </inkml:brush>
  </inkml:definitions>
  <inkml:trace contextRef="#ctx0" brushRef="#br0">1 387 8488,'0'0'14633,"12"6"-13779,-6-2-755,0-1 0,0 0 0,0-1 0,0 1 0,1-1 1,-1 0-1,1-1 0,-1 1 0,1-1 0,0 0 0,-1-1 0,1 0 1,0 0-1,0-1 0,-1 1 0,1-1 0,-1-1 0,1 1 0,0-1 1,8-4-1,-8 2-47,-1 0 1,1 0 0,-1-1 0,0 0 0,9-10 0,-14 14-40,1 0 0,-1 0 1,0 0-1,0-1 0,0 1 0,0 0 1,0-1-1,0 1 0,-1-1 1,1 1-1,0-1 0,-1 0 0,1 1 1,-1-1-1,1 0 0,-1 1 1,0-1-1,0 0 0,0 1 0,0-1 1,0 0-1,0 1 0,0-1 1,0 0-1,-1 1 0,1-1 0,-1 0 1,1 1-1,-1-1 0,0 1 1,1-1-1,-1 1 0,-1-2 0,0 1-21,1 1-1,0 0 1,-1 0-1,1 0 1,-1 0-1,0 1 1,1-1-1,-1 0 0,0 1 1,1-1-1,-1 1 1,0-1-1,0 1 1,1 0-1,-1 0 1,0 0-1,0 0 1,1 0-1,-1 0 0,0 0 1,0 1-1,1-1 1,-1 1-1,0-1 1,0 1-1,1-1 1,-1 1-1,1 0 1,-1 0-1,1 0 1,-1 0-1,1 0 0,-2 2 1,-6 3-26,1 1 0,0-1 1,0 2-1,-8 9 0,9-8 33,0 0 0,1 0-1,0 1 1,1-1 0,-1 1-1,2 1 1,-7 19 0,10-28 3,1 0 1,-1 0-1,0 1 1,1-1 0,0 1-1,-1-1 1,1 0-1,0 1 1,0-1-1,0 1 1,1-1-1,-1 0 1,1 1-1,-1-1 1,1 1-1,0-1 1,0 0 0,0 0-1,0 0 1,0 1-1,0-1 1,1 0-1,-1 0 1,1-1-1,-1 1 1,1 0-1,0 0 1,-1-1-1,1 1 1,0-1-1,0 0 1,0 1 0,1-1-1,-1 0 1,0 0-1,0 0 1,1-1-1,-1 1 1,0 0-1,1-1 1,2 1-1,6 1 12,0-1-1,0 0 1,0-1 0,0 0-1,1 0 1,-1-1-1,0-1 1,0 0-1,-1 0 1,1-1-1,0-1 1,18-8-1,-14 4-8,1-1 0,-1-1-1,-1 0 1,0-1-1,0-1 1,-1 0 0,16-20-1,-6 2 30,0-2 0,-2 0-1,-2-1 1,-1-1-1,-1-1 1,21-66 0,-34 89 15,0-1 0,-1 0 0,-1 0 0,0 0-1,0-18 1,-2 31-38,0-1-1,0 0 0,0 1 0,-1-1 0,1 1 1,0-1-1,0 1 0,0-1 0,0 1 1,-1-1-1,1 1 0,0-1 0,-1 1 0,1-1 1,0 1-1,-1-1 0,1 1 0,-1-1 1,1 1-1,0 0 0,-1-1 0,1 1 0,-1 0 1,1-1-1,-1 1 0,1 0 0,-1 0 0,0-1 1,1 1-1,-1 0 0,1 0 0,-1 0 1,1 0-1,-1 0 0,0 0 0,1 0 0,-1 0 1,1 0-1,-1 0 0,0 0 0,1 0 0,-1 0 1,1 1-1,-1-1 0,1 0 0,-1 0 1,1 1-1,-1-1 0,1 0 0,-1 1 0,1-1 1,-1 0-1,0 1 0,-29 20-183,16-4 157,1 1-1,1 0 0,0 0 1,2 2-1,0-1 0,1 1 1,1 1-1,1-1 0,1 1 1,0 1-1,2-1 0,1 1 1,0-1-1,2 1 0,1 34 1,1-52 17,0 1 0,0 0 0,0-1 0,1 1 0,-1 0 1,1-1-1,0 0 0,1 1 0,-1-1 0,1 0 1,0 0-1,0 0 0,0-1 0,0 1 0,1-1 0,-1 0 1,1 0-1,0 0 0,0 0 0,0 0 0,0-1 1,1 0-1,-1 0 0,1 0 0,-1 0 0,1-1 0,0 0 1,-1 0-1,9 1 0,-4-1 33,-1 0 0,1-1 0,0 0 1,-1 0-1,1-1 0,-1 0 0,1-1 0,-1 1 0,1-2 1,-1 1-1,0-1 0,0 0 0,0-1 0,0 0 0,13-9 0,-15 8 31,0 0 0,0 0 0,-1 0 0,1-1 0,-1 0 0,0 0 0,-1 0 0,1 0 0,-1-1-1,-1 0 1,1 0 0,-1 0 0,0 0 0,-1 0 0,0-1 0,0 1 0,0-1 0,0-14 0,-2 21-68,0 0 1,0 0 0,0 0-1,0 0 1,0 1 0,0-1-1,0 0 1,-1 0 0,1 0-1,0 1 1,-1-1 0,1 0-1,0 0 1,-1 1 0,1-1-1,-1 0 1,1 1 0,-1-1-1,0 0 1,1 1 0,-1-1-1,0 1 1,1-1 0,-1 1-1,0-1 1,1 1 0,-1 0-1,0-1 1,0 1 0,0 0-1,1 0 1,-1-1 0,0 1-1,0 0 1,0 0 0,0 0-1,1 0 1,-1 0 0,0 0-1,0 0 1,0 1 0,0-1-1,1 0 1,-1 0 0,-1 1-1,-2 0-23,1 0 0,-1 0 0,1 0 0,-1 1-1,1-1 1,0 1 0,0 0 0,0 0 0,0 0 0,-3 3 0,0 2 10,-1 1 0,2 0 1,-1 1-1,1-1 0,0 1 1,1 0-1,-5 13 1,8-19 13,0 0 0,0-1 0,0 1 0,0 0 0,1 0 0,-1-1 0,1 1 0,-1 0 0,1 0 0,0 0 0,1 0 0,-1 0 0,0 0 0,1-1 0,-1 1 0,1 0 0,0 0 0,0-1 0,0 1 0,0 0 0,1-1 0,-1 1 0,1-1 0,-1 1 0,1-1 0,0 0 0,0 0 0,0 0 0,0 0 0,3 2 0,3 0-279,0 0-1,0 0 1,1-1 0,-1 0 0,1-1 0,0 0 0,0 0 0,13 0 0,41 0-6846,-18-4-2509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1.340"/>
    </inkml:context>
    <inkml:brush xml:id="br0">
      <inkml:brushProperty name="width" value="0.025" units="cm"/>
      <inkml:brushProperty name="height" value="0.025" units="cm"/>
    </inkml:brush>
  </inkml:definitions>
  <inkml:trace contextRef="#ctx0" brushRef="#br0">1 56 8104,'0'0'3961,"9"0"-3070,250 22 3012,-40-1-3498,512-17 560,-95-5-8,107-20 805,-554 8-1732,327-40 175,-486 47-95,1 2-1,-1 1 1,1 1 0,0 2 0,0 1 0,57 10-1,-82-10-330,13 3-379,-4-5-3565,-7-1-2166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5.927"/>
    </inkml:context>
    <inkml:brush xml:id="br0">
      <inkml:brushProperty name="width" value="0.025" units="cm"/>
      <inkml:brushProperty name="height" value="0.025" units="cm"/>
    </inkml:brush>
  </inkml:definitions>
  <inkml:trace contextRef="#ctx0" brushRef="#br0">5 29 13549,'-5'-7'5584,"15"1"-3373,14-1-1294,-15 6-658,0-1 1,-1 1-1,1 1 0,0 0 1,0 0-1,17 3 0,-24-2-245,1-1-1,-1 1 1,0 0-1,0 0 1,0 0-1,0 0 1,0 0-1,0 0 1,-1 0-1,1 1 1,0-1-1,0 1 1,-1 0-1,1-1 1,-1 1-1,0 0 1,1 0-1,-1 0 1,0 0-1,0 0 1,0 0-1,0 0 1,-1 0-1,1 0 1,-1 0-1,1 1 1,-1-1-1,0 0 1,1 0-1,-1 0 1,-1 5 0,-5 65 331,3-52-277,1 0 0,1 26 0,2-45-34,-1 1 0,1-1 0,0 1 0,-1-1 0,1 1 0,0-1 0,0 0 0,0 1 0,0-1 0,0 0-1,0 0 1,1 0 0,-1 0 0,0 0 0,1 0 0,-1 0 0,1 0 0,-1 0 0,1-1 0,-1 1 0,1-1-1,-1 1 1,1-1 0,-1 1 0,1-1 0,0 0 0,-1 0 0,1 0 0,0 0 0,-1 0 0,3 0 0,5 0 207,0 0 0,0-1 0,-1 0 0,17-3 0,-17 0-182,1 1 1,-1-1 0,0 0-1,-1-1 1,1 0 0,-1 0-1,0-1 1,0 0 0,-1 0-1,0 0 1,0-1 0,0 0 0,-1 0-1,6-9 1,-9 12-43,1 0 0,-1 0 1,1-1-1,-1 1 0,0 0 0,-1-1 0,1 1 1,-1-1-1,0 0 0,0 1 0,0-1 0,-1 0 1,0 0-1,0 1 0,0-1 0,0 0 1,-1 0-1,0 1 0,0-1 0,0 0 0,0 1 1,-1-1-1,0 1 0,0 0 0,0-1 0,0 1 1,-6-7-1,-23-7-113,16 17-214,15 1 279,0 1 0,-1-1-1,1 0 1,0 1 0,0-1 0,-1 0 0,1 1 0,0-1 0,0 1 0,0-1 0,0 0 0,0 1 0,-1-1 0,1 1 0,0-1 0,0 1 0,0-1 0,0 0 0,0 1 0,0-1 0,0 1 0,0-1 0,0 1 0,1-1 0,-1 0-1,0 1 1,0-1 0,0 1 0,0-1 0,0 0 0,1 1 0,-1 0 0,2 0-113,-1 1-1,0-1 1,1 1-1,-1-1 1,1 1-1,-1-1 0,1 0 1,0 0-1,-1 0 1,1 0-1,0 0 1,0 0-1,0 0 1,0-1-1,0 1 1,0-1-1,0 1 1,3-1-1,45 6-2311,-40-6 1599,109 3-12462,-85-6 5530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6.275"/>
    </inkml:context>
    <inkml:brush xml:id="br0">
      <inkml:brushProperty name="width" value="0.025" units="cm"/>
      <inkml:brushProperty name="height" value="0.025" units="cm"/>
    </inkml:brush>
  </inkml:definitions>
  <inkml:trace contextRef="#ctx0" brushRef="#br0">116 1 480,'0'0'20612,"-9"0"-19139,3 0-1327,1 1-1,-1 0 0,0 0 0,0 1 1,1 0-1,-1 0 0,0 0 0,1 1 0,-9 5 1,11-7-35,0 1 0,0 0 1,0 1-1,1-1 1,-1 0-1,1 1 0,-1-1 1,1 1-1,0 0 0,0 0 1,0 0-1,0 0 0,0 0 1,1 0-1,0 0 1,-1 0-1,1 1 0,0-1 1,1 1-1,-1-1 0,0 6 1,1-8-97,1 0 1,-1 0-1,0 0 0,0 0 1,1 0-1,-1 0 0,1 0 1,-1 0-1,1 0 1,-1 0-1,1 0 0,-1 0 1,1-1-1,0 1 1,0 0-1,-1 0 0,1-1 1,0 1-1,0 0 1,0-1-1,0 1 0,0-1 1,0 1-1,0-1 1,0 1-1,0-1 0,0 0 1,0 1-1,0-1 1,0 0-1,0 0 0,2 0 1,43 1 356,-33-1-270,8-2-76,0 0 0,0-1 0,0-1 0,39-14 0,-6 3-12,-52 14-24,0 1-1,0-1 1,0 1 0,0-1-1,0 1 1,0 0 0,0 0-1,0 0 1,0 0 0,0 1-1,0-1 1,0 0-1,0 1 1,0 0 0,0-1-1,0 1 1,-1 0 0,1 0-1,0 0 1,0 0 0,-1 0-1,4 3 1,7 4-13,-3-6-43,0 0 0,0 0 0,0-1 0,1 0 0,-1-1 1,0 0-1,1 0 0,15-3 0,-11 2-302,106-16-10318,-103 14 7438,12-2-3617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6.781"/>
    </inkml:context>
    <inkml:brush xml:id="br0">
      <inkml:brushProperty name="width" value="0.025" units="cm"/>
      <inkml:brushProperty name="height" value="0.025" units="cm"/>
    </inkml:brush>
  </inkml:definitions>
  <inkml:trace contextRef="#ctx0" brushRef="#br0">49 37 9225,'0'0'139,"-7"-3"-1031,-2 0 634,6 2 187,0 0 1,1 0-1,-1 0 0,0 0 0,0 0 1,1-1-1,-1 1 0,1-1 1,-1 0-1,-3-3 0,6 0 7360,9 2-4499,13 2-2192,-19 1 21,23-2 419,-3 1 353,0 0 0,32 4 0,-54-3-1354,-1 0 0,1 0 0,-1 0 1,0 0-1,1 0 0,-1 0 0,0 1 1,1-1-1,-1 0 0,0 0 0,1 0 1,-1 1-1,0-1 0,0 0 0,1 0 1,-1 1-1,0-1 0,1 0 0,-1 0 1,0 1-1,0-1 0,0 0 1,0 1-1,1-1 0,-1 1 0,0-1 1,0 0-1,0 1 0,0-1 0,0 0 1,0 1-1,0-1 0,0 0 0,0 1 1,0 0-1,-6 19 799,-14 13-13,-21 8-331,32-33-472,-1 0-1,1 1 1,1 1 0,0 0-1,0 0 1,-7 12 0,15-21-18,-1 0 1,1 0 0,0 0 0,-1 0-1,1 0 1,0-1 0,0 1-1,0 0 1,-1 0 0,1 0-1,0 0 1,0 0 0,1 0 0,-1 0-1,0 0 1,0 0 0,0-1-1,1 1 1,-1 0 0,0 0-1,1 0 1,-1 0 0,1-1 0,-1 1-1,1 0 1,-1 0 0,1-1-1,-1 1 1,1 0 0,0-1-1,-1 1 1,1-1 0,0 1 0,0 0-1,-1-1 1,1 0 0,0 1-1,0-1 1,0 0 0,0 1-1,0-1 1,-1 0 0,1 0 0,2 1-1,45 5 250,-42-6-246,88 4-134,-63-4-2428,-1-2-3702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7.124"/>
    </inkml:context>
    <inkml:brush xml:id="br0">
      <inkml:brushProperty name="width" value="0.025" units="cm"/>
      <inkml:brushProperty name="height" value="0.025" units="cm"/>
    </inkml:brush>
  </inkml:definitions>
  <inkml:trace contextRef="#ctx0" brushRef="#br0">0 14 14382,'0'0'4580,"72"-10"-3587,-38 9 64,5 0-288,0-1-481,-5 2-288,-3 0-2434,-5 0-5798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7.923"/>
    </inkml:context>
    <inkml:brush xml:id="br0">
      <inkml:brushProperty name="width" value="0.025" units="cm"/>
      <inkml:brushProperty name="height" value="0.025" units="cm"/>
    </inkml:brush>
  </inkml:definitions>
  <inkml:trace contextRef="#ctx0" brushRef="#br0">131 131 9001,'0'0'6358,"5"-9"-3011,1 4-2568,-4 3-531,0 0 0,0-1 1,0 1-1,0 0 0,-1-1 0,1 1 1,0-1-1,-1 1 0,0-1 0,0 0 1,0 0-1,0 0 0,0 1 0,0-1 1,0-4-1,-2 7-178,1-1 1,0 1 0,0-1-1,-1 1 1,1 0-1,0-1 1,-1 1-1,1-1 1,-1 1 0,1 0-1,0-1 1,-1 1-1,1 0 1,-1 0-1,1-1 1,-1 1 0,1 0-1,-1 0 1,1 0-1,-1 0 1,1-1 0,-1 1-1,0 0 1,1 0-1,-1 0 1,1 0-1,-1 0 1,1 0 0,-1 1-1,1-1 1,-1 0-1,1 0 1,-1 0-1,1 0 1,-1 1 0,1-1-1,-1 0 1,1 0-1,-1 1 1,1-1-1,-1 0 1,1 1 0,-1 0-1,-23 11-287,10-2 208,0 0 0,1 1 0,-21 22 0,29-28 8,0 0 0,1 1 0,0 0 0,0-1 0,1 1 0,-1 1 0,1-1 1,1 0-1,-1 1 0,1-1 0,0 1 0,-1 7 0,3-13 3,0 0 0,0 0 0,0 0 0,0 0 0,0 0 0,0 0 0,0 0 0,0 0 0,1 0 1,-1 0-1,0 0 0,1 0 0,-1 0 0,0 0 0,1 0 0,-1 0 0,1-1 0,0 1 0,-1 0 0,1 0 0,0-1 0,-1 1 0,1 0 0,0-1 0,0 1 1,1 0-1,0 0 11,1 1 0,0-2 1,0 1-1,-1 0 0,1 0 1,0-1-1,0 0 1,0 1-1,4-1 0,3-1 48,1 0-1,0 0 0,-1-1 1,14-4-1,-3-3 41,-1-1-1,0 0 1,0-1 0,-1-1 0,-1-1-1,0-1 1,0-1 0,-2 0-1,0-1 1,-1-1 0,0 0 0,-1-1-1,-1 0 1,19-39 0,-45 81-979,-33 62 564,43-77 311,-1-1-1,1 1 0,0 0 1,1 1-1,0-1 1,1 0-1,-1 1 0,2-1 1,0 12-1,0-18 7,1-1 0,0 1 0,1-1 1,-1 1-1,0-1 0,1 0 0,-1 1 0,1-1 0,-1 0 1,1 0-1,0 0 0,0-1 0,0 1 0,0 0 0,0-1 1,1 1-1,-1-1 0,0 0 0,1 1 0,-1-1 0,1-1 0,-1 1 1,1 0-1,-1 0 0,1-1 0,0 0 0,-1 1 0,1-1 1,0 0-1,2-1 0,4 2 24,-1-1 0,1 0 0,-1 0 0,1-1 0,-1 0 0,1-1 0,-1 0 1,12-4-1,-14 3-8,0 0 0,0-1 1,0 0-1,-1 0 0,1-1 1,-1 1-1,0-1 0,0 0 0,-1 0 1,0-1-1,1 1 0,-2-1 1,1 0-1,-1 0 0,0-1 1,0 1-1,-1-1 0,1 1 1,-1-1-1,1-7 0,-3 13-26,-1 1 0,1 0 0,0-1 0,0 1 0,0 0 0,0-1 0,0 1 0,0 0 0,-1 0-1,1-1 1,0 1 0,0 0 0,0-1 0,-1 1 0,1 0 0,0 0 0,-1 0 0,1-1 0,0 1 0,0 0-1,-1 0 1,1 0 0,0-1 0,-1 1 0,1 0 0,0 0 0,-1 0 0,1 0 0,0 0 0,-1 0 0,1 0 0,0 0-1,-1 0 1,1 0 0,0 0 0,-1 0 0,1 0 0,0 0 0,-1 0 0,1 0 0,0 1 0,-1-1 0,1 0-1,0 0 1,-1 0 0,1 0 0,0 1 0,-1-1 0,1 0 0,0 0 0,0 1 0,-1-1 0,1 0 0,0 0-1,0 1 1,0-1 0,-1 1 0,-16 13-142,12-9 142,2 0 0,-1 1 1,0-1-1,1 1 0,0-1 1,0 1-1,-3 10 0,6-14 12,-1-1 0,1 1 0,0-1 0,-1 1-1,1-1 1,0 0 0,0 1 0,0-1-1,0 1 1,0-1 0,0 1 0,1-1 0,-1 1-1,0-1 1,1 1 0,-1-1 0,1 0 0,-1 1-1,1-1 1,0 0 0,-1 1 0,1-1 0,0 0-1,0 0 1,0 0 0,0 0 0,0 0 0,0 0-1,1 0 1,-1 0 0,0 0 0,0 0 0,1-1-1,-1 1 1,0 0 0,1-1 0,-1 1-1,2-1 1,16 4-320,-1-1 0,1-1 0,0 0 0,0-2 0,35-3 0,-53 3 329,-1 0 0,1 0 0,0 0 0,0 0-1,-1 0 1,1 0 0,0 0 0,0 0 0,-1 0-1,1-1 1,0 1 0,-1 0 0,1-1-1,0 1 1,-1 0 0,1-1 0,0 1 0,-1-1-1,1 1 1,-1-1 0,1 1 0,-1-1 0,1 1-1,-1-1 1,1 0 0,-1 1 0,1-1-1,-1 0 1,0 1 0,0-1 0,1 0 0,-1 1-1,0-1 1,0 0 0,0 0 0,1 1 0,-1-1-1,0 0 1,0 0 0,0 1 0,-1-1-1,1 0 1,0 0 0,0 1 0,0-1 0,0 0-1,-1 1 1,1-1 0,-1-1 0,-25-43 1271,12 23-969,13 20-274,0 0 1,1 0-1,-1 0 1,1 0-1,-1 0 1,1-1-1,0 1 1,-1 0 0,1 0-1,0 0 1,1-3-1,-1 4-30,0 0-1,0 1 1,1-1-1,-1 0 1,0 0-1,1 1 1,-1-1-1,1 0 1,-1 1-1,1-1 1,-1 0-1,1 1 1,-1-1-1,1 1 1,0-1-1,-1 1 1,1-1-1,0 1 1,-1-1-1,1 1 1,1-1-1,3 0-25,1 0-1,0 0 0,-1 1 1,1 0-1,0 0 0,0 0 0,6 1 1,-5 0-40,49 4-775,36 3-5671,-29-8-2031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8.345"/>
    </inkml:context>
    <inkml:brush xml:id="br0">
      <inkml:brushProperty name="width" value="0.025" units="cm"/>
      <inkml:brushProperty name="height" value="0.025" units="cm"/>
    </inkml:brush>
  </inkml:definitions>
  <inkml:trace contextRef="#ctx0" brushRef="#br0">56 0 13036,'0'0'8520,"0"65"-7046,0-27-193,0 2-448,0 5-417,0-5-288,0-3-96,0-5-32,0-5-897,0-4-640,-2-6-353,-12-7-288,0-6-737,-11-4-3074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8.690"/>
    </inkml:context>
    <inkml:brush xml:id="br0">
      <inkml:brushProperty name="width" value="0.025" units="cm"/>
      <inkml:brushProperty name="height" value="0.025" units="cm"/>
    </inkml:brush>
  </inkml:definitions>
  <inkml:trace contextRef="#ctx0" brushRef="#br0">1 162 12075,'1'-9'1741,"-1"3"-1435,1 1 0,0 0-1,0 0 1,0 0 0,1 0 0,0 1 0,0-1 0,0 0 0,1 1 0,-1-1 0,1 1-1,0 0 1,0 0 0,1 0 0,-1 0 0,1 1 0,0-1 0,0 1 0,8-6 0,3 1 204,-1 0 1,1 1 0,0 1-1,1 0 1,-1 1 0,1 1-1,32-5 1,-8 5 45,1 1 1,41 4-1,-69-1-549,0 1-1,0 1 0,0 0 0,18 6 0,-28-8-13,0 1 1,0 0-1,0 0 0,-1 0 0,1 0 0,0 1 0,-1-1 0,1 1 0,-1 0 0,0-1 0,1 1 0,-1 0 0,0 0 0,0 1 0,0-1 0,0 0 0,-1 1 0,1-1 0,-1 1 1,1-1-1,-1 1 0,0 0 0,0 0 0,0 0 0,1 4 0,-3-5 16,1 1-1,0-1 1,-1 1 0,1-1 0,-1 0 0,0 0 0,0 1-1,0-1 1,0 0 0,0 0 0,0 0 0,-1 0 0,1 0-1,-1 0 1,1 0 0,-1 0 0,0-1 0,0 1 0,0 0-1,0-1 1,-3 2 0,-51 28 306,50-28-269,-56 21 394,43-18-395,1 1 0,0 1-1,-18 10 1,36-18-95,0 0 1,0 0-1,0 0 0,0 0 0,-1 0 0,1 0 1,0 0-1,0 0 0,0 0 0,0 1 0,0-1 0,-1 0 1,1 0-1,0 0 0,0 0 0,0 0 0,0 0 1,0 0-1,0 0 0,0 1 0,0-1 0,-1 0 0,1 0 1,0 0-1,0 0 0,0 0 0,0 1 0,0-1 1,0 0-1,0 0 0,0 0 0,0 0 0,0 1 0,0-1 1,0 0-1,0 0 0,0 0 0,0 0 0,0 0 1,0 1-1,0-1 0,0 0 0,0 0 0,1 0 0,-1 0 1,0 0-1,0 1 0,0-1 0,0 0 0,0 0 1,0 0-1,0 0 0,0 0 0,1 0 0,-1 0 0,0 0 1,0 1-1,0-1 0,0 0 0,0 0 0,0 0 1,1 0-1,-1 0 0,0 0 0,0 0 0,19 4-2806,21-1-3326,-9-3 27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9.211"/>
    </inkml:context>
    <inkml:brush xml:id="br0">
      <inkml:brushProperty name="width" value="0.025" units="cm"/>
      <inkml:brushProperty name="height" value="0.025" units="cm"/>
    </inkml:brush>
  </inkml:definitions>
  <inkml:trace contextRef="#ctx0" brushRef="#br0">63 0 12139,'0'0'3006,"-1"10"-177,-2 8-1627,-1 0 0,-1-1 0,0 1 0,-1-1 0,-14 26 0,17-39-1037,1 1-1,-1 0 0,1 1 1,0-1-1,0 0 0,1 1 1,0-1-1,-1 9 0,4-14-103,-1 1-1,1-1 1,0 0-1,0 1 1,-1-1-1,1 0 1,0-1-1,0 1 1,0 0-1,-1 0 1,1-1-1,0 1 1,0-1-1,-1 1 1,1-1-1,0 0 1,2-1-1,2-5-47,1-1-1,-1 0 0,0 0 0,-1 0 1,0 0-1,-1-1 0,1 0 0,-1 0 1,-1 0-1,4-18 0,-1 9-398,-6 19 349,0 0 0,0-1-1,-1 1 1,1 0 0,0 0-1,0 0 1,0 0 0,0 0-1,0 0 1,0 0 0,1 0-1,-1-1 1,0 1-1,0 0 1,1 0 0,-1 0-1,0 0 1,1 0 0,-1-1-1,1 1 1,-1 0 0,1 0-1,-1-1 1,1 1 0,-1 0-1,1-1 1,1 2 0,29 12-130,-24-12 206,0-1-1,0 0 1,0 0 0,0-1-1,0 1 1,0-2-1,0 1 1,11-3 0,-11 0-50,1-1 0,-1 0 1,-1 0-1,1-1 0,-1 0 0,0 0 1,0-1-1,0 1 0,0-1 1,-1-1-1,0 1 0,-1-1 1,1 0-1,-1 0 0,3-7 1,-16 40-113,5-15 190,0 0 1,1 0 0,1 1-1,0-1 1,-2 20 0,4-30-58,0-1 0,1 1 1,-1 0-1,0-1 1,0 1-1,0 0 0,1-1 1,-1 1-1,0 0 0,1-1 1,-1 1-1,1 0 1,-1-1-1,0 1 0,1-1 1,-1 1-1,1-1 1,0 1-1,-1-1 0,1 1 1,-1-1-1,1 0 1,0 1-1,-1-1 0,1 0 1,0 0-1,1 1 0,28 3 265,-21-4-218,0-1 1,0 0 0,-1 0 0,15-5 0,-15 2-77,0-2-1,-1 1 1,0-1 0,1 0 0,-2-1 0,9-9-1,-7 8-2125,-15 35 2079,5-22 38,0 1 0,0-1 0,1 1 0,0 0 0,0 0 0,0-1 0,1 1-1,0 0 1,1 7 0,-1-13-177,0 1 1,1 0-1,-1-1 0,0 1 0,1-1 0,-1 1 0,1-1 1,-1 1-1,1-1 0,-1 1 0,1-1 0,-1 1 0,1-1 1,0 1-1,-1-1 0,1 0 0,0 1 0,-1-1 0,1 0 1,0 0-1,-1 0 0,1 0 0,0 1 0,-1-1 0,1 0 0,0 0 1,0 0-1,-1 0 0,1 0 0,0-1 0,0 1 0,1 0-745,5 0-4351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9.554"/>
    </inkml:context>
    <inkml:brush xml:id="br0">
      <inkml:brushProperty name="width" value="0.025" units="cm"/>
      <inkml:brushProperty name="height" value="0.025" units="cm"/>
    </inkml:brush>
  </inkml:definitions>
  <inkml:trace contextRef="#ctx0" brushRef="#br0">0 1 12268,'0'0'1377,"30"56"-3267,-15-39-128,2 0-1569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9.902"/>
    </inkml:context>
    <inkml:brush xml:id="br0">
      <inkml:brushProperty name="width" value="0.025" units="cm"/>
      <inkml:brushProperty name="height" value="0.025" units="cm"/>
    </inkml:brush>
  </inkml:definitions>
  <inkml:trace contextRef="#ctx0" brushRef="#br0">109 0 0,'0'0'21652,"-5"1"-21150,0 1-385,0 0-1,1 0 1,-1 1-1,0-1 1,1 1-1,-1 0 1,1 0-1,0 1 0,-7 7 1,10-10-148,0 0 0,0 0 0,0 0 0,1 0 0,-1 0-1,0 0 1,1 0 0,-1 0 0,1 1 0,-1-1 0,1 0 0,-1 1 0,1-1 0,0 0 0,0 0 0,0 1 0,0-1 0,0 0 0,0 1 0,0-1-1,0 0 1,0 1 0,1-1 0,-1 0 0,0 1 0,1-1 0,-1 0 0,1 0 0,0 1 0,-1-1 0,1 0 0,0 0 0,0 0 0,0 0 0,-1 0-1,1 0 1,0 0 0,0 0 0,0-1 0,1 1 0,-1 0 0,0 0 0,0-1 0,0 1 0,1-1 0,-1 1 0,0-1 0,2 1 0,54 19-2673,-48-18 2546,0 0-1,-1 1 1,1 0 0,-1 0-1,0 1 1,0 0 0,0 1 0,0 0-1,8 6 1,-16-10 251,1-1 0,0 0-1,-1 1 1,1-1 0,-1 1 0,1 0 0,-1-1 0,1 1 0,-1-1-1,1 1 1,-1 0 0,0-1 0,1 1 0,-1 0 0,0-1-1,0 1 1,1 0 0,-1 0 0,0-1 0,0 1 0,0 0 0,0 0-1,0-1 1,0 1 0,0 0 0,0 0 0,0-1 0,0 1 0,0 0-1,-1 0 1,1-1 0,0 1 0,-1 0 0,1-1 0,-1 2-1,-1 0 141,0-1-1,0 1 0,0-1 0,0 1 0,0-1 1,0 0-1,-1 0 0,1 0 0,0 0 0,-5 1 0,-60 9 3476,58-11-3593,-57-2 646,46-3-3673,1-6-3354,7-1-5563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2.436"/>
    </inkml:context>
    <inkml:brush xml:id="br0">
      <inkml:brushProperty name="width" value="0.025" units="cm"/>
      <inkml:brushProperty name="height" value="0.025" units="cm"/>
    </inkml:brush>
  </inkml:definitions>
  <inkml:trace contextRef="#ctx0" brushRef="#br0">7 127 6406,'0'0'1858,"-1"-9"266,0 1-1772,-3-49 3792,4 54-3794,0 0 1,0 1-1,0-1 1,0 0-1,1 1 0,-1-1 1,1 0-1,-1 1 1,1-1-1,0 1 1,0-1-1,1 1 1,-1 0-1,0-1 0,1 1 1,-1 0-1,1 0 1,0 0-1,3-3 1,-4 12-57,1 1 1,-1-1-1,0 1 1,-1 0-1,0 11 1,-17 184 765,10-137-391,6-62-621,1 2 35,-1-1 0,0 0 0,1 1 0,0-1 0,1 0 0,1 10-1,-2-14-69,1 0-1,-1 0 0,1 0 0,-1 0 0,1 0 0,0 0 0,0 0 0,-1 0 0,1 0 0,0 0 1,0 0-1,0-1 0,0 1 0,0 0 0,0-1 0,0 1 0,0 0 0,0-1 0,0 0 1,0 1-1,1-1 0,-1 0 0,0 1 0,0-1 0,0 0 0,1 0 0,-1 0 0,0 0 0,0 0 1,0 0-1,0 0 0,1-1 0,-1 1 0,1-1 0,11-2 32,-1-1 0,0 0 0,1-1 0,-2 0 0,1-1 0,-1 0 0,0-1 0,0 0 0,13-12 1,-10 8-4,0 1 0,0 1 0,1 0 0,23-9 0,-37 18-37,-1-1 0,1 1 0,0 0 0,-1-1 0,1 1 1,0 0-1,0 0 0,-1 0 0,1-1 0,0 1 0,0 0 0,0 0 0,-1 0 0,1 0 0,0 1 1,0-1-1,-1 0 0,1 0 0,0 0 0,0 1 0,-1-1 0,1 0 0,0 1 0,-1-1 0,1 0 0,0 1 1,-1-1-1,1 1 0,-1-1 0,1 1 0,-1-1 0,1 1 0,-1 0 0,1-1 0,0 2 0,0 1 31,0 0 0,0 0 0,-1 0 0,1 0 0,-1 0 0,0 0 0,1 0 0,-1 1-1,-1 4 1,-16 76 705,15-77-679,-1 6 1150,2-8-4239,13-19-5543,1-3 2618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0.384"/>
    </inkml:context>
    <inkml:brush xml:id="br0">
      <inkml:brushProperty name="width" value="0.025" units="cm"/>
      <inkml:brushProperty name="height" value="0.025" units="cm"/>
    </inkml:brush>
  </inkml:definitions>
  <inkml:trace contextRef="#ctx0" brushRef="#br0">37 93 9801,'0'0'14921,"9"1"-13960,-6 0-940,0-1 1,0 0-1,0 1 1,1-2-1,-1 1 1,0 0-1,0-1 1,0 1-1,0-1 1,0 0-1,0 0 1,0 0-1,-1 0 1,1-1-1,0 1 1,-1-1-1,1 1 1,-1-1-1,1 0 1,-1 0-1,0 0 0,1-1 1,-1 1-1,-1 0 1,1-1-1,0 1 1,0-1-1,-1 0 1,0 0-1,1 1 1,-1-1-1,0 0 1,0 0-1,-1 0 1,1 0-1,-1 0 1,1 0-1,-1 0 1,0 0-1,0-1 1,0 1-1,-1-3 1,1 5-46,-1 1 1,1-1-1,0 1 1,0-1 0,-1 0-1,1 1 1,0-1 0,-1 1-1,1-1 1,-1 1 0,1-1-1,0 1 1,-1-1-1,1 1 1,-1 0 0,1-1-1,-1 1 1,0 0 0,1-1-1,-1 1 1,1 0 0,-1 0-1,0-1 1,1 1-1,-1 0 1,1 0 0,-1 0-1,0 0 1,1 0 0,-1 0-1,0 0 1,1 0 0,-1 0-1,0 0 1,1 0-1,-1 0 1,1 1 0,-1-1-1,0 0 1,1 0 0,-1 1-1,1-1 1,-1 0 0,1 1-1,-2 0 1,-25 16-803,14-3 731,1 1 1,-15 21-1,24-31 107,0-1 0,0 1 1,1 0-1,-1 0 0,1 0 1,1 0-1,-1 0 0,1 0 0,0 0 1,0 1-1,0-1 0,0 1 1,1 6-1,1-10 0,-1-1 0,1 0 0,0 0 1,-1 0-1,1 0 0,0 0 0,0 0 0,-1 0 0,1 0 1,0 0-1,0 0 0,0 0 0,0 0 0,0-1 1,1 1-1,-1 0 0,0-1 0,0 1 0,0-1 0,1 1 1,-1-1-1,0 0 0,0 0 0,1 1 0,-1-1 0,0 0 1,1 0-1,1 0 0,47-1 351,-40 0-262,4-1-45,0-1 1,0 0-1,-1-1 1,1 0-1,-1-1 1,22-11-1,-21 8-24,1 2 0,0 0 0,1 1 0,18-4 0,-33 8-39,-1 1 0,1 0 1,-1 0-1,1 0 0,0 0 0,-1 0 0,1 0 1,-1 0-1,1 0 0,-1 0 0,1 0 0,0 0 1,-1 0-1,1 0 0,-1 1 0,1-1 1,-1 0-1,1 0 0,-1 0 0,1 1 0,-1-1 1,1 0-1,-1 1 0,0-1 0,1 0 1,-1 1-1,1-1 0,-1 1 0,0-1 0,1 1 1,-1-1-1,0 1 0,1-1 0,-1 1 0,0 0 1,1 25 39,0 2 80,-1-28-113,0 1-1,1 0 0,-1-1 1,0 1-1,1 0 0,-1-1 1,0 1-1,1 0 1,-1-1-1,1 1 0,-1 0 1,1-1-1,-1 1 0,1-1 1,-1 1-1,1-1 0,0 0 1,-1 1-1,1-1 0,0 1 1,-1-1-1,1 0 1,0 0-1,-1 1 0,1-1 1,0 0-1,0 0 0,-1 0 1,1 0-1,1 0 0,6 0-263,0-1 0,-1 0 0,1 0-1,0-1 1,-1 0 0,1 0-1,-1-1 1,0 0 0,0 0 0,0-1-1,0 0 1,7-6 0,4-3-2393,0-1 1,-1-2 0,15-16-1,2-7-3429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1.340"/>
    </inkml:context>
    <inkml:brush xml:id="br0">
      <inkml:brushProperty name="width" value="0.025" units="cm"/>
      <inkml:brushProperty name="height" value="0.025" units="cm"/>
    </inkml:brush>
  </inkml:definitions>
  <inkml:trace contextRef="#ctx0" brushRef="#br0">122 1 9673,'0'0'13250,"-8"8"-12860,-2 4-164,1 1 1,0 0-1,1 0 0,1 0 1,0 1-1,0 0 1,1 1-1,1 0 1,1 0-1,0 0 1,-3 26-1,4 90-59,4-83-387,-1-48 43,0-35 225,-2 10-54,-1 1 0,-1-1 0,-13-47 0,15 65 4,2 6-7,0 1 0,0 0 0,1-1 0,-1 1 0,0 0 0,1-1 0,-1 1 0,0 0 0,0 0 0,1-1 0,-1 1 1,0 0-1,1 0 0,-1 0 0,1-1 0,-1 1 0,0 0 0,1 0 0,-1 0 0,1 0 0,-1 0 0,0 0 0,1 0 0,-1 0 0,1 0 0,-1 0 0,0 0 0,1 0 1,-1 0-1,1 0 0,-1 0 0,0 0 0,1 1 0,-1-1 0,0 0 0,1 0 0,0 1 0,16 3-89,41 13-377,0-3 0,74 9 0,-116-16 461,-16 3 40,-31 18 224,27-26-171,1 1-1,0-1 1,0 0 0,0 1 0,0-1 0,0 1-1,1 0 1,-1 0 0,1 0 0,-1 0 0,1 1-1,-2 4 1,30-9 407,-18-1-603,0-1 0,0 0 0,-1-1-1,1 0 1,-1 0 0,0-1 0,0 1 0,-1-2 0,1 1-1,-1-1 1,0 0 0,-1 0 0,1 0 0,-1-1 0,5-8-1,19-21-1301,-31 79 912,1-38 618,0 0 0,0 0 0,0-1 1,1 1-1,0 0 0,-1 0 0,2 0 0,-1 0 0,0 0 0,1-1 1,0 1-1,2 6 0,-1-9-66,-1 0 1,1 0-1,-1 0 1,1 0-1,0 0 1,0 0-1,0-1 0,0 1 1,0-1-1,0 1 1,0-1-1,0 0 1,1 0-1,-1 0 1,0 0-1,1 0 1,-1-1-1,1 1 0,-1-1 1,1 1-1,-1-1 1,1 0-1,-1 0 1,1 0-1,3-1 1,-2 1 11,-1 0 0,1-1-1,0 1 1,0-1 0,0 0 0,0 0 0,-1-1 0,1 1 0,0-1 0,-1 0 0,1 0 0,-1 0 0,0 0 0,0-1 0,0 1 0,0-1 0,0 0 0,0 1 0,-1-1 0,1-1 0,-1 1 0,0 0 0,0-1 0,0 1 0,-1-1 0,3-7 0,1-2-20,-1 0 0,-1 0 1,0-1-1,-1 1 0,-1-1 0,0-19 1,-1 31-86,1 35-251,-1-31 316,1 1 0,-1 0 1,1-1-1,0 1 1,0 0-1,0-1 0,0 1 1,0-1-1,0 1 1,1-1-1,-1 0 0,1 0 1,-1 1-1,1-1 1,0 0-1,0 0 1,0-1-1,0 1 0,1 0 1,-1-1-1,0 1 1,1-1-1,-1 0 0,1 0 1,-1 0-1,1 0 1,-1 0-1,1 0 0,0-1 1,-1 1-1,1-1 1,0 0-1,0 0 0,-1 0 1,1 0-1,0 0 1,5-2-1,-2 1 6,0 0-1,1 0 1,-1-1 0,0 0 0,0 0-1,0 0 1,0-1 0,-1 0 0,1 0-1,-1-1 1,1 1 0,-1-1-1,0 0 1,0-1 0,6-7 0,-10 11-21,1-2 22,1 0-1,0-1 1,-1 1 0,0-1 0,0 0 0,0 1 0,0-1 0,0 0 0,-1 0 0,0 0-1,0-1 1,0 1 0,0 0 0,-1 0 0,1-7 0,-4 12-25,1 1-1,0-1 1,0 0 0,0 1-1,0-1 1,0 1 0,0 0-1,0 0 1,0 0 0,1 0-1,-3 2 1,-1 6 47,-1 0 0,2 0 1,0 0-1,0 1 0,0-1 1,2 1-1,-1 0 0,1 0 0,1 0 1,0 0-1,1 21 0,0-31-86,0-1-1,0 1 1,0 0-1,0-1 1,0 1-1,0 0 1,0 0 0,1-1-1,-1 1 1,0 0-1,0-1 1,1 1-1,-1 0 1,1-1 0,-1 1-1,0-1 1,1 1-1,-1-1 1,1 1-1,-1-1 1,1 1-1,0-1 1,-1 1 0,1-1-1,-1 0 1,1 1-1,0-1 1,-1 0-1,1 1 1,0-1-1,-1 0 1,1 0 0,0 0-1,0 0 1,-1 0-1,1 0 1,0 0-1,-1 0 1,3 0 0,-2 0-370,0 0 0,1-1 0,-1 1 1,0-1-1,1 1 0,-1-1 0,0 1 1,1-1-1,-1 0 0,0 0 1,0 1-1,0-1 0,0 0 0,0 0 1,0 0-1,0 0 0,0 0 1,0-1-1,1-1 0,5-17-7998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1.670"/>
    </inkml:context>
    <inkml:brush xml:id="br0">
      <inkml:brushProperty name="width" value="0.025" units="cm"/>
      <inkml:brushProperty name="height" value="0.025" units="cm"/>
    </inkml:brush>
  </inkml:definitions>
  <inkml:trace contextRef="#ctx0" brushRef="#br0">6 0 16367,'0'0'3972,"-6"55"-3171,14-31-577,4-1-160,-1 2-1505,5 0-2018,-5-6-2019,5-3-3906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1.998"/>
    </inkml:context>
    <inkml:brush xml:id="br0">
      <inkml:brushProperty name="width" value="0.025" units="cm"/>
      <inkml:brushProperty name="height" value="0.025" units="cm"/>
    </inkml:brush>
  </inkml:definitions>
  <inkml:trace contextRef="#ctx0" brushRef="#br0">86 161 12780,'0'0'4324,"-10"3"-3085,6-2-1070,0 0 0,0 0 0,1 0 1,-1 0-1,0 1 0,1-1 0,-1 1 1,1 0-1,0 0 0,0 0 0,-1 1 1,1-1-1,1 1 0,-1 0 0,0 0 1,1 0-1,-1 0 0,1 0 0,0 0 1,0 1-1,0-1 0,1 1 0,-1-1 0,1 1 1,0 0-1,0 0 0,0-1 0,0 1 1,1 0-1,0 0 0,0 0 0,0 0 1,0 0-1,0-1 0,1 1 0,0 4 1,1-4-144,-1 0 0,1 0 0,0 0 0,0 0 0,0 0 0,1-1 0,-1 1 0,1-1 0,0 0 1,0 0-1,0 0 0,0 0 0,0 0 0,1-1 0,0 0 0,-1 1 0,1-1 0,0 0 0,0-1 0,0 1 0,0-1 1,0 0-1,0 0 0,0 0 0,1 0 0,6 0 0,-2 0-2,0 0-1,1-1 1,-1 0-1,0 0 1,0-1 0,0 0-1,0 0 1,0-1-1,0 0 1,0-1 0,14-6-1,-12 1-63,0-1 0,-1 0 0,-1 0 1,1-1-1,-1 0 0,-1-1 0,0 0 0,0 0 0,-1-1 0,-1 0 0,0 0 0,0-1 0,-2 1 0,1-1 0,-2 0 0,1-1 1,-2 1-1,0 0 0,0-1 0,-2 1 0,1-1 0,-4-23 0,3 35 30,-1 0 0,1 1-1,-1-1 1,1 1 0,-1-1 0,0 1-1,1 0 1,-1-1 0,0 1 0,0 0 0,0-1-1,0 1 1,0 0 0,0 0 0,-1 0-1,1 0 1,0 0 0,-1 0 0,1 0 0,0 0-1,-1 1 1,-2-2 0,0 1-12,0 0 0,0 1 1,0-1-1,0 1 0,0 0 0,0 0 1,-1 0-1,1 0 0,-4 2 0,-2 0 166,1 0 0,-1 1 0,1 0 0,-1 1 0,1 0 0,-16 9 0,22-11-121,1 0 1,-1-1-1,0 1 0,1 0 0,-1 0 0,1 1 0,0-1 0,0 0 1,0 1-1,0-1 0,0 1 0,0 0 0,1-1 0,-1 1 1,1 0-1,0 0 0,0 0 0,0 0 0,0 0 0,1 0 0,-1 1 1,1-1-1,0 0 0,-1 0 0,1 0 0,1 1 0,-1-1 1,0 0-1,2 5 0,1-2-107,0 0 1,1 0 0,-1 0-1,1 0 1,0 0-1,1-1 1,0 0 0,-1 0-1,1 0 1,1 0-1,-1-1 1,9 5 0,22 14-905,-23-15 620,0 0-1,0 1 1,-1 0 0,0 1-1,20 22 1,-30-30 449,-1 0-1,0 0 1,0 0 0,0 1-1,0-1 1,0 0 0,0 0 0,0 1-1,-1-1 1,0 0 0,1 1-1,-1-1 1,0 1 0,0-1 0,0 1-1,0-1 1,0 0 0,-1 1-1,1-1 1,-1 0 0,0 1-1,0-1 1,0 0 0,0 0 0,0 1-1,0-1 1,0 0 0,-1 0-1,-1 2 1,-9 22-1499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3.427"/>
    </inkml:context>
    <inkml:brush xml:id="br0">
      <inkml:brushProperty name="width" value="0.025" units="cm"/>
      <inkml:brushProperty name="height" value="0.025" units="cm"/>
    </inkml:brush>
  </inkml:definitions>
  <inkml:trace contextRef="#ctx0" brushRef="#br0">95 1 10250,'0'0'7196,"-6"12"-6593,-15 36 782,-22 68 0,37-96-864,0-1 1,2 1-1,0 0 0,2 0 0,0 0 1,1 1-1,3 28 0,-2-47-480,1 0-1,0 1 1,0-1 0,-1 0-1,2-1 1,-1 1 0,0 0-1,0 0 1,0 0 0,1-1-1,-1 1 1,1 0 0,0-1 0,-1 0-1,1 1 1,0-1 0,0 0-1,0 0 1,0 0 0,0 0-1,0 0 1,0 0 0,0-1-1,0 1 1,0-1 0,0 1-1,0-1 1,1 0 0,-1 0-1,0 0 1,4 0 0,4 0 95,0-1 0,1 0 1,-1 0-1,0-1 0,16-4 0,-11 0-100,-1-1 0,1 0-1,-1-1 1,-1 0 0,1-1 0,-1-1-1,-1 0 1,0-1 0,-1 0 0,0-1-1,0 0 1,10-17 0,-15 19-42,-15 77-559,7-58 574,-1 0-16,1 0-1,0 0 1,1 0 0,0 0-1,0 0 1,1 11-1,0-18 17,0 0-1,1 0 0,-1 0 1,1 0-1,0 0 1,0 0-1,0 0 0,-1 0 1,2-1-1,-1 1 0,0 0 1,0-1-1,0 1 1,1-1-1,-1 1 0,1-1 1,-1 0-1,1 1 0,0-1 1,-1 0-1,1 0 1,0 0-1,0-1 0,0 1 1,0 0-1,0-1 0,0 1 1,-1-1-1,1 1 1,1-1-1,-1 0 0,0 0 1,0 0-1,2 0 0,7 0 29,0-1 0,0 0 0,0 0 0,0-1-1,0-1 1,0 0 0,0 0 0,-1-1 0,0-1-1,14-7 1,0-2-13,0-1 1,-2-2-1,22-19 0,-44 36-36,1 0 0,-1 0-1,0 0 1,0 0 0,0 0-1,0-1 1,0 1 0,0 0-1,1 0 1,-1 0 0,0 0-1,0 0 1,0 0 0,0 0-1,0 0 1,1 0 0,-1 0-1,0 0 1,0 0 0,0 0-1,0 0 1,0 0 0,1 0-1,-1 0 1,0 0 0,0 0 0,0 0-1,0 0 1,0 0 0,1 0-1,-1 0 1,0 0 0,0 0-1,0 1 1,0-1 0,0 0-1,0 0 1,1 0 0,-1 0-1,0 0 1,0 0 0,0 0-1,0 0 1,0 1 0,0-1-1,0 0 1,0 0 0,0 0-1,0 0 1,0 1 0,5 12-141,-5-11 165,0 0-1,0 0 1,1 0-1,-1 0 1,1 0-1,-1 0 1,1 0 0,0-1-1,0 1 1,0 0-1,0 0 1,0-1-1,0 1 1,0-1 0,1 1-1,-1-1 1,1 1-1,-1-1 1,3 2-1,5-1 1,1-1-1,0 0 0,-1 0 0,1-1 0,0 0 0,-1-1 0,1 0 1,0 0-1,-1-1 0,1 0 0,-1-1 0,14-5 0,51-11-1197,-74 19 1168,1 0 0,-1 0 0,1 0 0,-1 0 0,1 0 0,-1 0 0,1 0 0,-1 1-1,1-1 1,-1 0 0,1 0 0,-1 0 0,1 1 0,-1-1 0,1 0 0,-1 0 0,1 1-1,-1-1 1,0 0 0,1 1 0,-1-1 0,0 0 0,1 1 0,-1-1 0,0 1-1,1-1 1,-1 1 0,0-1 0,0 1 0,1 0 0,2 22-177,-8 33 274,3-45-80,0 18 328,3 47 0,1-45-323,-5 54 0,2-77-18,0 0-1,-1 0 0,0 1 1,-1-1-1,1-1 0,-1 1 1,-1 0-1,1-1 0,-1 1 1,-1-1-1,-5 8 0,7-13 47,1 1 1,-1-1-1,1 1 0,-1-1 0,0 0 0,0 0 0,0 0 1,0 0-1,0 0 0,-1-1 0,1 1 0,0-1 1,-1 0-1,1 0 0,-5 0 0,6-1 11,1 0 0,-1 0 1,1 0-1,-1 0 0,1 0 0,-1 0 0,1-1 1,-1 1-1,1-1 0,0 1 0,-1-1 0,1 0 1,0 1-1,-1-1 0,1 0 0,0 0 0,0 0 1,0 0-1,-1 0 0,1 0 0,0 0 0,1 0 1,-1 0-1,0-1 0,0 1 0,0 0 0,1-1 1,-1 1-1,1 0 0,-1-1 0,1 1 0,-1-1 1,1 1-1,0-1 0,0 1 0,0-1 0,0 1 0,0-2 1,-1-9-83,0 1 1,1-1 0,1 1 0,0-1-1,0 1 1,1-1 0,1 1 0,0 0-1,0 0 1,1 0 0,1 1 0,0-1-1,0 1 1,1 0 0,0 0 0,13-14-1,6-4-152,2 2-1,1 1 0,56-38 1,-52 41 228,-2-2 1,0 0 0,33-38 0,-62 61-37,0 0 0,0 1 0,0-1 0,0 0 0,0 0 0,-1 0 0,1 0 0,0 0 0,-1 0 0,1 0 0,-1 0 0,1-1 0,-1 1 0,0 0 0,1 0 0,-1 0 0,0-2 0,-13 3 16,-28 22 2,-3 23 218,42-43-220,0 1 0,0 0 0,0-1 0,0 1-1,1 0 1,0 0 0,-1 0 0,1 1 0,0-1-1,1 0 1,-1 0 0,0 1 0,1-1 0,0 0-1,0 0 1,0 7 0,1-8-5,0-1 0,0 1 0,0 0 1,0-1-1,0 1 0,0-1 0,0 1 0,0-1 0,0 0 0,1 0 1,-1 1-1,0-1 0,1 0 0,-1 0 0,1 0 0,0 0 1,-1-1-1,1 1 0,0 0 0,-1-1 0,1 1 0,0-1 0,0 1 1,2-1-1,47 5 264,-48-4-258,51-2 108,62-8 0,29-1-410,-144 11 283,0-1 1,-1 0-1,1 1 1,0-1-1,0 0 1,-1 1-1,1-1 1,0 1-1,0-1 1,-1 1-1,1-1 1,-1 1-1,1-1 1,0 1-1,-1 0 1,1-1-1,-1 1 1,0 0-1,1 0 1,-1-1-1,1 1 0,-1 0 1,0 0-1,0-1 1,1 1-1,-1 1 1,0 0 27,0-1 0,1 0 0,-1 1 0,1-1 0,-1 0 0,1 0 0,0 0 0,-1 1 0,1-1 1,0 0-1,0 0 0,0 0 0,0 0 0,0 0 0,0 0 0,0-1 0,0 1 0,0 0 0,0 0 0,0-1 0,1 1 0,0 0 0,75 8 453,-55-7-4009,1 0-5123</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5.878"/>
    </inkml:context>
    <inkml:brush xml:id="br0">
      <inkml:brushProperty name="width" value="0.025" units="cm"/>
      <inkml:brushProperty name="height" value="0.025" units="cm"/>
    </inkml:brush>
  </inkml:definitions>
  <inkml:trace contextRef="#ctx0" brushRef="#br0">126 58 14221,'0'0'6193,"-9"-2"-5163,6 1-1016,0 0 0,1 0 0,-1 0 0,1 0 0,-1 1 0,0-1 0,0 1 0,1 0-1,-1 0 1,0 0 0,0 0 0,1 0 0,-1 1 0,0-1 0,1 1 0,-1 0 0,0 0 0,1 0 0,-1 0 0,1 0-1,-1 0 1,1 1 0,0-1 0,0 1 0,-1 0 0,1-1 0,0 1 0,1 0 0,-1 0 0,0 0 0,0 1-1,-1 2 1,-2 2-26,1 0-1,0 1 1,0-1 0,1 1-1,0 0 1,0 0-1,1 0 1,0 1-1,0-1 1,1 0-1,0 1 1,1-1-1,0 1 1,1 9 0,-1-16 13,1 0 1,-1 0 0,1 0 0,0-1 0,0 1 0,0-1 0,0 1 0,0-1 0,0 1 0,0-1 0,1 1-1,-1-1 1,1 0 0,-1 0 0,0 1 0,1-1 0,0 0 0,-1-1 0,1 1 0,0 0 0,-1 0 0,1-1-1,0 1 1,0-1 0,0 1 0,-1-1 0,1 0 0,0 0 0,0 0 0,0 0 0,0 0 0,0 0 0,-1 0-1,1-1 1,3 0 0,1 0 24,0 0-1,0 0 0,0-1 0,0 1 1,-1-1-1,1-1 0,-1 1 1,1-1-1,-1 0 0,5-4 1,-6 4 53,-1 0 1,0 0-1,0 0 0,0-1 1,0 0-1,-1 1 1,0-1-1,1 0 1,-1 0-1,0 0 1,-1-1-1,1 1 1,-1 0-1,0-1 1,0 1-1,0-1 1,-1-7-1,-18 33-378,15-14 283,0 0 0,0 0 0,0 0 0,1 0 0,-2 10-1,4-15 16,-1-1 0,1 0-1,0 0 1,-1 0 0,1 1-1,0-1 1,0 0 0,0 0-1,0 1 1,0-1 0,0 0-1,0 1 1,0-1 0,0 0-1,1 0 1,-1 0-1,0 1 1,1-1 0,-1 0-1,1 0 1,0 0 0,-1 0-1,1 0 1,0 0 0,0 0-1,-1 0 1,1 0 0,0 0-1,0 0 1,0 0 0,0-1-1,0 1 1,0 0 0,0-1-1,1 1 1,-1 0 0,0-1-1,2 1 1,4-1-50,0 0 0,0 0 0,0 0 0,0-1-1,0 0 1,0 0 0,0-1 0,0 0 0,0 0 0,-1-1 0,1 0 0,11-7 0,-12 7-311,0-1 0,0 0 0,-1-1 0,1 1 0,-1-1 0,0 0 0,-1 0 0,1-1 0,-1 1 0,0-1 0,-1 0 0,1 0 1,-1 0-1,0 0 0,-1-1 0,1 1 0,-1-1 0,0 0 0,-1 0 0,0 0 0,1-7 0,-3 7 118,1 1 0,-1-1-1,0 1 1,0 0 0,0-1 0,-4-8-1,4 14 316,1 0-1,0 0 1,-1 0-1,1 0 1,-1 0 0,1 0-1,-1 0 1,1 1-1,-1-1 1,0 0-1,1 0 1,-1 0-1,0 1 1,0-1-1,0 0 1,0 1-1,0-1 1,0 0-1,0 1 1,0-1-1,0 1 1,0 0-1,0-1 1,0 1-1,0 0 1,0 0-1,0-1 1,0 1-1,0 0 1,0 0-1,0 0 1,0 0-1,0 1 1,-1-1-1,1 0 1,0 0-1,0 1 1,0-1 0,0 0-1,0 1 1,0-1-1,0 1 1,0-1-1,0 1 1,1 0-1,-1-1 1,0 1-1,-1 1 1,0 0 1,0 0 1,0-1 0,0 1-1,0 0 1,0 0 0,1 0 0,-1 0-1,1 0 1,-1 1 0,1-1-1,0 0 1,0 1 0,0-1 0,0 1-1,0-1 1,1 1 0,-1-1-1,1 1 1,-1 0 0,1-1 0,0 1-1,0 0 1,0-1 0,1 1-1,-1 0 1,1-1 0,-1 1 0,1-1-1,0 1 1,0-1 0,0 1-1,0-1 1,0 0 0,1 1 0,-1-1-1,1 0 1,-1 0 0,1 0-1,0 0 1,0 0 0,0-1 0,0 1-1,0 0 1,0-1 0,1 1-1,-1-1 1,0 0 0,1 0 0,-1 0-1,1 0 1,-1 0 0,1-1-1,-1 1 1,1-1 0,0 0 0,-1 1-1,4-1 1,-2 0-49,0-1 0,0 1 0,1-1 0,-1 1 0,0-1 0,0 0 0,0-1 0,0 1 0,0-1-1,0 0 1,-1 0 0,1 0 0,0 0 0,-1-1 0,0 1 0,1-1 0,-1 0 0,0 0 0,0 0 0,-1 0 0,1-1 0,-1 1 0,0-1 0,1 1 0,-2-1 0,1 0 0,0 0 0,-1 0 0,0 0-1,1 0 1,-2 0 0,1 0 0,0 0 0,-1-1 0,0 1 0,0-8 0,0 9 83,-1-23 1047,1 26-1142,0 0 0,0 1-1,0-1 1,-1 0 0,1 0-1,0 1 1,0-1 0,0 0 0,-1 0-1,1 1 1,0-1 0,0 0 0,-1 0-1,1 0 1,0 0 0,0 1-1,-1-1 1,1 0 0,0 0 0,0 0-1,-1 0 1,1 0 0,0 0 0,-1 0-1,1 0 1,0 0 0,0 0-1,-1 0 1,1 0 0,0 0 0,-1 0-1,1 0 1,0 0 0,-1 0 0,1 0-1,0 0 1,0 0 0,-1-1 0,1 1-1,0 0 1,0 0 0,-1 0-1,1 0 1,0-1 0,0 1 0,0 0-1,-1 0 1,1-1 0,0 1 0,0 0-1,0 0 1,0-1 0,-1 1-1,1 0 1,0 0 0,0-1 0,0 1-1,0 0 1,0-1 0,0 1 0,0 0-1,0 0 1,0-1 0,0 1-1,0 0 1,0-1 0,0 1 0,0 0-1,0-1 1,-3 6-8,0 0 0,0 0-1,1 0 1,-1 0 0,1 0 0,0 1-1,1-1 1,-1 1 0,1 0 0,-1 10-1,1-2 18,0 1-1,1 0 1,1 17-1,-1-30-11,1 1 1,-1-1-1,1 0 1,-1 0-1,1 1 1,0-1-1,0 0 1,0 0-1,0 0 1,0 0-1,0 0 1,1 0-1,-1 0 1,1-1-1,-1 1 1,1 0-1,0-1 1,-1 1-1,1-1 1,0 0-1,0 1 1,0-1-1,0 0 1,0 0-1,0 0 1,1-1-1,-1 1 1,0 0-1,0-1 1,1 1-1,-1-1 1,0 0-1,0 0 1,1 0-1,-1 0 1,0 0-1,1-1 1,-1 1-1,0 0 1,0-1-1,1 0 1,-1 0-1,0 0 1,0 0-1,0 0 1,0 0-1,0 0 1,0 0-1,0-1 1,-1 1-1,1-1 1,0 0-1,-1 1 1,1-1-1,-1 0 1,0 0-1,1 0 1,0-3-1,8-24-1593,-9 23-3145,-1-1-4402,0 11 3745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6.241"/>
    </inkml:context>
    <inkml:brush xml:id="br0">
      <inkml:brushProperty name="width" value="0.025" units="cm"/>
      <inkml:brushProperty name="height" value="0.025" units="cm"/>
    </inkml:brush>
  </inkml:definitions>
  <inkml:trace contextRef="#ctx0" brushRef="#br0">165 1 14318,'0'0'2589,"-8"6"-1869,4-2-504,-1-1 0,1 1 0,0 0-1,0 0 1,1 0 0,-1 1-1,1-1 1,0 1 0,0 0 0,1 0-1,0 0 1,-1 0 0,2 0 0,-1 0-1,0 1 1,-1 10 0,2 10-150,0 0 0,2-1 0,6 51 0,-2-46-32,-3 0 1,0 37 0,-2-66-6,-1 0 0,1 1-1,0-1 1,-1 0 0,1 0-1,-1 1 1,1-1 0,-1 0-1,0 0 1,1 0 0,-1 0-1,0 0 1,0 0 0,0 0-1,0 0 1,1 0 0,-2 0-1,1 0 1,0-1 0,0 1-1,0 0 1,0-1 0,0 1-1,0-1 1,-1 1 0,1-1-1,0 0 1,0 1 0,-1-1-1,1 0 1,0 0 0,-1 0-1,1 0 1,0 0 0,-3 0-1,1 0 112,0-1 0,0 1 0,1 0 0,-1-1 0,0 1 0,0-1 0,1 0 0,-1 0 0,0 0 0,1 0 0,-1-1 0,1 1 0,-1-1 0,1 1 0,0-1-1,-2-2 1,-1-2-72,0-1 0,1 0-1,0 0 1,1-1-1,0 1 1,0-1 0,0 1-1,1-1 1,0 0-1,1 0 1,-1 0-1,2 0 1,-1-14 0,1 17-92,0 1 0,1 0 0,0-1 1,-1 1-1,1 0 0,1 0 0,-1-1 0,1 1 1,-1 0-1,1 0 0,0 1 0,1-1 1,-1 0-1,1 1 0,-1-1 0,1 1 0,0 0 1,0 0-1,1 0 0,-1 0 0,0 1 1,1-1-1,0 1 0,0 0 0,0 0 0,7-3 1,3 2-1130,-1 0-1,1 0 1,1 2 0,18-1 0,-21 1-443,22 0-4698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6.614"/>
    </inkml:context>
    <inkml:brush xml:id="br0">
      <inkml:brushProperty name="width" value="0.025" units="cm"/>
      <inkml:brushProperty name="height" value="0.025" units="cm"/>
    </inkml:brush>
  </inkml:definitions>
  <inkml:trace contextRef="#ctx0" brushRef="#br0">3 1 16784,'0'0'9513,"-2"10"-16336,9-18-2465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7.961"/>
    </inkml:context>
    <inkml:brush xml:id="br0">
      <inkml:brushProperty name="width" value="0.025" units="cm"/>
      <inkml:brushProperty name="height" value="0.025" units="cm"/>
    </inkml:brush>
  </inkml:definitions>
  <inkml:trace contextRef="#ctx0" brushRef="#br0">134 163 11883,'6'-37'2986,"-1"-1"0,-1-45 0,-4 83-2960,0-1-1,0 1 0,0 0 1,-1 0-1,1 0 1,0-1-1,0 1 1,0 0-1,0 0 1,0 0-1,0 0 1,0-1-1,0 1 1,-1 0-1,1 0 0,0 0 1,0 0-1,0 0 1,0-1-1,0 1 1,-1 0-1,1 0 1,0 0-1,0 0 1,0 0-1,-1 0 1,1 0-1,0 0 1,0 0-1,0 0 0,0 0 1,-1 0-1,1 0 1,0 0-1,0 0 1,0 0-1,-1 0 1,1 0-1,0 0 1,0 0-1,0 0 1,-1 0-1,1 0 0,0 0 1,0 0-1,0 0 1,0 1-1,-1-1 1,1 0-1,0 0 1,0 0-1,0 0 1,0 0-1,0 0 1,-1 1-1,1-1 1,0 0-1,0 0 0,0 0 1,0 1-1,0-1 1,0 0-1,-11 12-70,0 12 256,1 0 0,1 1 0,1 0 0,-6 38 0,-9 108 2081,20-147-2175,-3 28 33,2 1-1,3 0 1,2 1-1,2-1 1,14 73-1,-14-113-109,-2-6-2,0 1 0,1-1-1,0 0 1,1 0 0,-1 0-1,1 0 1,0 0-1,1-1 1,6 9 0,-14-57 2839,-36-119-2916,23 100-996,-16-108 0,33 169 1021,0-1-1,0 1 0,0 0 0,0 0 0,0-1 1,0 1-1,0 0 0,0 0 0,1-1 0,-1 1 1,0 0-1,0 0 0,0 0 0,0 0 0,0-1 1,1 1-1,-1 0 0,0 0 0,0 0 0,0 0 0,1 0 1,-1-1-1,0 1 0,0 0 0,1 0 0,-1 0 1,0 0-1,0 0 0,0 0 0,1 0 0,-1 0 1,0 0-1,0 0 0,1 0 0,-1 0 0,0 0 1,0 0-1,1 0 0,-1 0 0,0 0 0,0 0 1,1 0-1,-1 0 0,0 1 0,0-1 0,0 0 0,1 0 1,-1 0-1,0 0 0,0 0 0,0 1 0,1-1 1,14 7-51,-14-6 28,11 5-23,-1-1 0,1 0 1,0-1-1,0-1 0,0 0 0,0 0 0,1-1 0,-1-1 0,1 0 0,-1-1 1,1 0-1,17-3 0,-26 3 67,1-1 0,0 0 1,0 0-1,0 0 1,-1-1-1,1 0 0,-1 0 1,1 0-1,-1 0 0,0-1 1,0 1-1,0-1 0,0 0 1,0 0-1,-1-1 0,1 1 1,-1-1-1,0 0 0,0 0 1,0 0-1,-1 0 1,1 0-1,-1-1 0,0 1 1,0-1-1,-1 1 0,1-1 1,-1 0-1,0 0 0,0 1 1,-1-1-1,1 0 0,-1-6 1,0 9 6,0 0 0,0 0 0,-1 0 0,1 0 0,-1 0 0,1 0 0,-1 0 1,1 0-1,-1 0 0,0 0 0,0 0 0,0 0 0,0 1 0,0-1 0,-1 0 0,-1-1 0,3 2-18,-1 1 0,1 0 1,0-1-1,-1 1 0,1 0 0,0 0 0,-1 0 0,1-1 0,-1 1 0,1 0 0,0 0 0,-1 0 0,1 0 0,-1 0 0,1 0 0,-1 0 0,1 0 0,-1 0 1,1 0-1,0 0 0,-1 0 0,1 0 0,-1 0 0,1 0 0,-1 0 0,1 1 0,-1-1 0,-10 18-227,8-7 214,-1 0 0,2 1 0,0-1 0,0 1-1,1 0 1,1 20 0,0-29 23,0 0-1,0 0 1,1 0-1,-1 0 1,1 0 0,0 0-1,0-1 1,0 1-1,0 0 1,0-1 0,1 1-1,-1-1 1,1 1-1,0-1 1,0 0-1,0 1 1,0-1 0,0 0-1,0 0 1,0-1-1,1 1 1,-1 0 0,1-1-1,-1 1 1,1-1-1,-1 0 1,1 0-1,0 0 1,0 0 0,0 0-1,-1-1 1,5 1-1,0 0 20,0-1 0,0 1-1,0-2 1,0 1-1,0-1 1,0 0-1,0 0 1,-1 0 0,1-1-1,0 0 1,-1-1-1,10-4 1,0-3-9,-1 0 1,-1-1-1,19-17 0,-12 10-27,-21 18 7,0-1 1,0 1-1,0 0 0,0 0 0,1 0 0,-1 0 1,0 0-1,0 0 0,0 0 0,0 0 1,0-1-1,1 1 0,-1 0 0,0 0 0,0 0 1,0 0-1,1 0 0,-1 0 0,0 0 1,0 0-1,0 0 0,0 0 0,1 0 0,-1 0 1,0 0-1,0 0 0,0 0 0,0 0 0,1 1 1,-1-1-1,0 0 0,0 0 0,0 0 1,0 0-1,1 0 0,-1 0 0,0 0 0,0 0 1,0 1-1,0-1 0,0 0 0,0 0 1,0 0-1,1 0 0,-1 0 0,0 1 0,0-1 1,0 0-1,0 0 0,4 17-379,-3 29-411,-1-31 660,0-12 175,0 1 1,0-1-1,1 1 0,0-1 0,0 0 1,0 1-1,0-1 0,0 0 1,0 0-1,1 1 0,0-1 0,0 0 1,0 0-1,2 3 0,-3-6-21,-1 1-1,1-1 0,0 1 0,0-1 1,-1 1-1,1-1 0,0 1 1,-1-1-1,1 0 0,0 1 0,0-1 1,0 0-1,0 0 0,-1 0 1,1 1-1,0-1 0,0 0 1,0 0-1,0 0 0,-1 0 0,1-1 1,2 1-1,-1-1-2,-1 0 0,1 0 0,0 0 0,0 0 1,-1 0-1,1-1 0,-1 1 0,1 0 0,-1-1 0,0 1 0,1-1 0,-1 0 0,2-3 1,3-7 137,-1 0 0,0-1 0,0 0 0,-1 0 1,-1 0-1,-1 0 0,1 0 0,-2-1 0,0 1 1,-1-1-1,-1-18 0,1 27-58,3 4-120,0 0 0,0 1 1,0-1-1,0 0 0,0 1 1,1 0-1,-1 0 0,0 0 1,5 1-1,-1-1-81,39 2-1231,-27-1-1249,1 0 1,33-4-1,-18-7-4650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8.306"/>
    </inkml:context>
    <inkml:brush xml:id="br0">
      <inkml:brushProperty name="width" value="0.025" units="cm"/>
      <inkml:brushProperty name="height" value="0.025" units="cm"/>
    </inkml:brush>
  </inkml:definitions>
  <inkml:trace contextRef="#ctx0" brushRef="#br0">1 24 17232,'12'-5'5862,"1"-4"-6054,3 1 416,11 6-160,3 2-160,9 0 0,8 2-1506,-3 6-1377,1 0-2914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34.117"/>
    </inkml:context>
    <inkml:brush xml:id="br0">
      <inkml:brushProperty name="width" value="0.025" units="cm"/>
      <inkml:brushProperty name="height" value="0.025" units="cm"/>
    </inkml:brush>
  </inkml:definitions>
  <inkml:trace contextRef="#ctx0" brushRef="#br0">7492 621 6342,'-74'-53'203,"-1"3"0,-3 4 0,-1 3-1,-112-43 1,137 65 235,-470-169 1474,409 155-2017,0 6 0,-200-25-1,116 40-68,-255 15-1,-203 49-992,191-12 169,-438 61 1778,629-50-420,-335 105 0,365-73 8,4 10 0,-265 141 0,343-143-321,4 7 0,4 6 0,-249 216 0,353-271-3,3 1-1,2 2 1,2 3 0,-42 64 0,64-81-13,1 1 1,2 1-1,2 0 0,1 2 1,2 0-1,2 0 0,-14 79 1,21-80-57,1-1 0,2 1 1,2 0-1,1 0 1,2 0-1,2-1 0,2 0 1,1 0-1,2 0 0,1-1 1,2 0-1,2-1 1,1-1-1,1-1 0,2 0 1,2-1-1,31 38 1,-6-18-48,2-2 0,3-2 1,1-3-1,3-2 1,1-2-1,72 39 1,-14-18-15,4-5 0,171 60 0,-103-59-198,3-7-1,372 50 0,403-22 191,-675-62 108,863 12-9,-769-46 217,383-65 0,-195-23 320,-5-25 1,864-316 0,-1159 341-483,330-177 0,-479 214-42,-3-6-1,-3-5 1,-3-5 0,179-173-1,-261 225 10,-1-3 0,-1 0-1,-2-2 1,-1-1 0,-2-1 0,34-76 0,-49 92 44,-1-1 1,-1 0-1,-1 0 1,-1-1-1,-1 0 1,-1 0-1,-1 0 0,-1 0 1,-1 0-1,-2 0 1,0 0-1,-1 0 1,-2 0-1,-9-29 1,-2 9 61,-2 1-1,-2 1 1,-1 0 0,-3 2 0,-1 1-1,-1 0 1,-3 2 0,-1 2-1,-50-48 1,17 27 14,-2 3 0,-2 2-1,-3 4 1,-103-54 0,34 34-220,-2 7 1,-3 5 0,-237-56 0,-464-42-339,278 87 171,-597 7-1,11 101-5155,915-22 1888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3.082"/>
    </inkml:context>
    <inkml:brush xml:id="br0">
      <inkml:brushProperty name="width" value="0.025" units="cm"/>
      <inkml:brushProperty name="height" value="0.025" units="cm"/>
    </inkml:brush>
  </inkml:definitions>
  <inkml:trace contextRef="#ctx0" brushRef="#br0">0 77 10570,'0'0'10324,"10"7"-9395,-4-2-778,-3-3-89,-1 1 1,1-1-1,-1 0 1,1 0-1,0 0 1,0 0-1,0-1 1,1 1-1,-1-1 1,0 0-1,0 0 1,1 0 0,-1 0-1,1 0 1,-1-1-1,1 1 1,-1-1-1,1 0 1,-1 0-1,1-1 1,-1 1-1,0-1 1,1 1-1,6-3 1,-6 1 46,0-1 1,0 1-1,0-1 1,0 1-1,0-1 1,-1 0-1,1-1 0,-1 1 1,0 0-1,0-1 1,0 0-1,0 0 1,-1 0-1,0 0 0,1 0 1,-2 0-1,1-1 1,0 1-1,-1-1 1,0 1-1,0-1 1,0 0-1,0-9 0,-1 14-96,0-1 0,0 1-1,0-1 1,0 1 0,0-1-1,-1 1 1,1 0 0,0-1-1,0 1 1,-1-1 0,1 1-1,0-1 1,0 1 0,-1 0-1,1-1 1,-1 1 0,1-1-1,0 1 1,-1 0-1,1 0 1,-1-1 0,1 1-1,-1 0 1,1 0 0,0-1-1,-1 1 1,1 0 0,-1 0-1,1 0 1,-1 0 0,1 0-1,-1 0 1,1 0 0,-1 0-1,0 0 1,1 0 0,-1 0-1,1 0 1,-1 0 0,1 0-1,-1 0 1,1 1 0,0-1-1,-1 0 1,1 0 0,-1 1-1,1-1 1,-1 0-1,1 0 1,0 1 0,-1-1-1,1 0 1,-1 1 0,-26 18-45,18-9 40,0 0 0,1 1 1,0 0-1,0 0 1,1 1-1,1 0 0,0 0 1,1 0-1,0 1 1,1 0-1,0 0 0,1 0 1,-3 25-1,7-37-6,-1 0 0,0 0 0,0-1 0,1 1 0,-1 0 0,0 0 0,1 0 0,-1 0 0,1 0 0,-1 0 0,1 0 0,0-1 0,-1 1-1,1 0 1,0 0 0,-1-1 0,1 1 0,0-1 0,0 1 0,0 0 0,-1-1 0,1 1 0,0-1 0,0 0 0,0 1 0,0-1 0,0 0 0,0 0 0,0 1 0,0-1 0,0 0 0,0 0 0,0 0-1,0 0 1,0 0 0,0-1 0,0 1 0,0 0 0,0 0 0,0-1 0,0 1 0,1-1 0,3 0 19,1 0 0,-1-1-1,0 1 1,0-1 0,0 0 0,8-6 0,-4 1-6,0 0 0,-1-1 1,0 0-1,-1-1 0,0 0 1,0 0-1,-1 0 0,0-1 0,0 0 1,-1 0-1,-1 0 0,0-1 1,0 0-1,3-18 0,-27 73-111,19-40 107,-1 0-1,1 1 1,0-1-1,0 0 1,0 1-1,1-1 1,0 1-1,-1 0 1,2 8-1,0-12-7,0 1 1,-1-1-1,1 1 0,0-1 0,0 0 0,0 0 0,0 1 0,0-1 1,0 0-1,0 0 0,0 0 0,0 0 0,0 0 0,1 0 1,-1 0-1,0-1 0,1 1 0,-1 0 0,1-1 0,-1 1 0,0-1 1,1 1-1,-1-1 0,1 0 0,0 0 0,-1 0 0,1 0 1,-1 0-1,1 0 0,2 0 0,2-1 7,1 0-1,-1 0 1,0-1 0,0 1-1,0-1 1,0 0 0,0-1-1,-1 0 1,1 0 0,-1 0-1,1 0 1,-1-1-1,0 0 1,-1 0 0,1 0-1,-1-1 1,0 0 0,0 1-1,0-2 1,0 1 0,-1 0-1,0-1 1,0 1 0,0-1-1,2-10 1,-16 50-182,8-28 191,0 0 0,1 1-1,-1-1 1,1 1 0,1 0 0,-1-1-1,1 1 1,0 0 0,1 0 0,0 0-1,0 0 1,0 0 0,2 8 0,-1-13-40,0-1 1,0 0-1,0 0 1,-1 0-1,1 0 1,0 0-1,0 0 1,0 0-1,1 0 1,-1-1-1,0 1 1,0 0-1,0-1 1,1 1-1,-1 0 1,0-1 0,0 0-1,1 1 1,-1-1-1,1 0 1,-1 0-1,0 1 1,1-1-1,-1 0 1,0 0-1,1-1 1,-1 1-1,0 0 1,1 0-1,-1-1 1,2 0-1,1 0-267,-1 0 0,0 1-1,0-2 1,0 1-1,0 0 1,-1-1 0,1 1-1,0-1 1,0 0 0,-1 0-1,1 0 1,2-4 0,2-5-1592,-1 0 0,-1 0 0,0-1 0,-1 0 0,6-24-1,0-7-3548</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9.336"/>
    </inkml:context>
    <inkml:brush xml:id="br0">
      <inkml:brushProperty name="width" value="0.025" units="cm"/>
      <inkml:brushProperty name="height" value="0.025" units="cm"/>
    </inkml:brush>
  </inkml:definitions>
  <inkml:trace contextRef="#ctx0" brushRef="#br0">41 1 6470,'0'0'15866,"2"13"-15268,-1 20-391,-1 1 0,-2-1 1,-1 0-1,-1 0 0,-11 38 1,8-43-56,2 0 1,1 0 0,2 0-1,0 35 1,2-61-145,0 0 1,1 0-1,-1 0 1,1 0-1,-1 0 1,1 0-1,0 0 1,-1 0-1,1 0 0,0 0 1,0-1-1,0 1 1,1 0-1,-1 0 1,0-1-1,1 1 1,-1-1-1,1 1 1,0-1-1,-1 0 0,4 2 1,0 0-30,-1-1 0,1-1 0,0 1 0,0-1 0,0 1 0,0-1 0,0-1 0,0 1 0,5-1 0,3 0-684,0-1 1,1 0 0,-1-1 0,0 0-1,-1-1 1,20-7 0,4-7-3599,-4-2-1644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9.667"/>
    </inkml:context>
    <inkml:brush xml:id="br0">
      <inkml:brushProperty name="width" value="0.025" units="cm"/>
      <inkml:brushProperty name="height" value="0.025" units="cm"/>
    </inkml:brush>
  </inkml:definitions>
  <inkml:trace contextRef="#ctx0" brushRef="#br0">140 1 14606,'0'0'2130,"-11"0"-208,6 0-1811,0 0 0,0 0 1,0 0-1,0 1 0,0 0 1,0 0-1,0 0 0,0 1 1,1 0-1,-1 0 0,0 0 1,1 0-1,0 1 0,-1-1 1,1 1-1,0 0 1,0 1-1,1-1 0,-1 0 1,1 1-1,0 0 0,0 0 1,0 0-1,0 0 0,0 1 1,1-1-1,-3 10 0,2-9-50,1 0 0,1 0 0,-1 0 0,1 0-1,-1 1 1,2-1 0,-1 0 0,1 1 0,-1-1-1,1 0 1,1 1 0,-1-1 0,1 1 0,0-1 0,0 0-1,4 10 1,-3-11-48,0-1 0,0 1 0,1-1 0,-1 1 1,1-1-1,0 0 0,0 0 0,0-1 0,0 1 0,0 0 0,1-1 0,-1 0 0,1 0 0,-1 0 0,1 0 0,0 0 0,0-1 1,0 0-1,0 0 0,0 0 0,0 0 0,5 0 0,-3 0 84,-1-1 0,1 1 0,-1-1-1,1-1 1,-1 1 0,1-1 0,-1 1 0,0-2 0,1 1 0,-1 0 0,0-1 0,0 0 0,0 0 0,0-1-1,7-4 1,-9 4-11,1 0 1,-1 0-1,0 0 0,0-1 0,0 0 0,-1 1 0,1-1 0,-1 0 0,0 0 0,0 0 0,0-1 1,0 1-1,-1 0 0,0-1 0,0 1 0,0-1 0,0 1 0,-1-1 0,0-5 0,1 6-56,-1 0-1,0-1 1,0 1-1,0-1 1,-1 1-1,0-1 1,1 1-1,-2 0 1,1 0-1,0-1 0,-1 1 1,0 0-1,-3-6 1,3 8-136,-1 0-1,1 0 1,0 0 0,-1 0-1,1 0 1,-1 1 0,0-1-1,1 1 1,-1 0 0,0 0-1,0 0 1,0 0 0,0 0-1,0 0 1,0 1 0,0 0-1,0 0 1,0 0 0,0 0-1,-5 0 1,8 1-69,-1-1 0,0 0 1,0 1-1,0-1 0,0 1 0,1-1 0,-1 1 1,0-1-1,0 1 0,1-1 0,-1 1 0,0 0 1,1-1-1,-1 1 0,1 0 0,-1-1 0,1 1 1,-1 0-1,1 0 0,0 0 0,-1 0 1,1-1-1,0 1 0,0 0 0,-1 0 0,1 0 1,0 0-1,0 0 0,0 0 0,0 2 0,4 8-5174,6-3 620</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0.361"/>
    </inkml:context>
    <inkml:brush xml:id="br0">
      <inkml:brushProperty name="width" value="0.025" units="cm"/>
      <inkml:brushProperty name="height" value="0.025" units="cm"/>
    </inkml:brush>
  </inkml:definitions>
  <inkml:trace contextRef="#ctx0" brushRef="#br0">32 40 11339,'0'0'3758,"-3"-8"-1756,-1-6-1936,-3-4 3030,4 49-824,-6 136 970,4-101-2169,5 124-1,0-188-1064,0 0 0,0 0 1,0-1-1,0 1 0,0 0 1,1-1-1,-1 1 0,1 0 0,-1 0 1,1-1-1,-1 1 0,1-1 1,0 1-1,0-1 0,0 1 1,0-1-1,0 1 0,0-1 0,0 0 1,0 1-1,1-1 0,-1 0 1,0 0-1,1 0 0,-1 0 1,1 0-1,-1 0 0,1-1 1,0 1-1,-1 0 0,1-1 0,0 1 1,-1-1-1,1 0 0,0 0 1,0 1-1,-1-1 0,1 0 1,0 0-1,0-1 0,-1 1 0,1 0 1,0 0-1,3-2 0,2 0 37,1-1-1,-1 0 1,0-1-1,0 1 1,0-1-1,0-1 1,0 1-1,8-9 1,22-29 18,-30 32-56,0 1 0,1 0 0,14-12 0,-22 21-19,1 0 1,-1 0 0,1 0 0,-1 0 0,1 0 0,-1 0 0,0 0 0,1 0-1,-1 0 1,1 0 0,-1 0 0,1 0 0,-1 0 0,0 1 0,1-1 0,-1 0 0,1 0-1,-1 0 1,0 1 0,1-1 0,-1 0 0,0 1 0,1-1 0,-1 0 0,0 1-1,0-1 1,1 0 0,-1 1 0,0-1 0,0 0 0,1 1 0,-1-1 0,0 1-1,0-1 1,0 0 0,0 1 0,0-1 0,0 1 0,0-1 0,0 1 0,0-1-1,0 1 1,0-1 0,0 0 0,0 1 0,0-1 0,0 1 0,4 32-77,-3-27 101,0 4-11,-1-3-6,1-1-1,0 0 1,0 1 0,0-1 0,1 0-1,0 0 1,4 7 0,-5-11 13,0-1 0,0 1-1,0-1 1,0 0 0,1 1 0,-1-1 0,0 0 0,1 0 0,-1 0-1,1 0 1,0 0 0,-1-1 0,1 1 0,0 0 0,-1-1-1,1 1 1,0-1 0,-1 0 0,1 1 0,0-1 0,0 0-1,0 0 1,-1 0 0,1 0 0,0-1 0,0 1 0,-1 0 0,1-1-1,0 1 1,0-1 0,1-1 0,2 0 2,-1 0 0,0 0 0,1-1 0,-1 0 0,-1 0 0,1 0 0,0 0 0,3-4 0,-5 4-145,1 0 0,-1 0 0,1 1 0,0-1 0,0 1 0,0 0 0,0 0 0,0 0 0,0 0 0,1 1 0,-1-1 0,1 1 0,-1 0 0,4-1 0,-6 3 48,1 0 1,-1-1 0,-1 1-1,1 1 1,0-1 0,0 0-1,0 0 1,0 0 0,-1 0-1,1 1 1,-1-1 0,1 0-1,-1 0 1,1 1-1,-1-1 1,0 1 0,1-1-1,-1 0 1,0 2 0,0-1 88,0 0 0,0 0 0,1-1 1,-1 1-1,0 0 0,1-1 0,-1 1 1,1 0-1,0-1 0,-1 1 0,1-1 1,0 1-1,0-1 0,0 1 0,0-1 1,0 0-1,1 1 0,-1-1 0,0 0 1,3 2-1,2-4 22,0 1 0,0-1 0,0-1 0,0 1 0,0-1 0,-1 0 0,1 0 0,0-1-1,-1 0 1,0 0 0,0 0 0,6-5 0,-4 3-81,-1 1 0,0 0 0,1 0-1,0 1 1,0 0 0,0 0 0,0 1 0,11-3-1,-16 5 74,-1 0 0,1 0 0,0 0 0,-1 0 0,1 0 0,0 0 0,-1 0 0,1 1 0,-1-1 0,1 0 0,0 1 0,-1 0 1,1-1-1,-1 1 0,1 0 0,-1 0 0,0 0 0,1 0 0,-1 0 0,0 0 0,1 0 0,-1 0 0,0 1 0,0-1 0,0 0 0,0 1 0,-1-1 0,1 1 0,0-1 0,0 1 0,-1-1 0,1 1 0,-1 0 0,1-1 0,-1 1 0,0-1 0,0 4 0,6 14 196,-1-15-2131,1-6-6254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1.368"/>
    </inkml:context>
    <inkml:brush xml:id="br0">
      <inkml:brushProperty name="width" value="0.025" units="cm"/>
      <inkml:brushProperty name="height" value="0.025" units="cm"/>
    </inkml:brush>
  </inkml:definitions>
  <inkml:trace contextRef="#ctx0" brushRef="#br0">10 26 12011,'0'0'10634,"-2"10"-10244,0 0-235,0 2 58,0 0 0,1 1 0,0-1 0,2 19 0,-1-29-184,0 1 0,0-1-1,0 0 1,1 0 0,-1 1 0,1-1-1,-1 0 1,1 0 0,0 0-1,0 0 1,0 0 0,0 0 0,0 0-1,1 0 1,-1 0 0,0-1 0,1 1-1,-1-1 1,1 1 0,0-1 0,0 1-1,-1-1 1,1 0 0,0 0 0,0 1-1,0-2 1,0 1 0,1 0 0,-1 0-1,0-1 1,0 1 0,0-1 0,0 1-1,3-1 1,3 0 37,-1-1 0,1 0 0,0 0-1,-1 0 1,0-1 0,1 0 0,-1-1-1,0 0 1,0 0 0,0 0 0,0-1 0,-1 0-1,1 0 1,-1 0 0,0-1 0,0 0-1,-1-1 1,0 1 0,1-1 0,-2 0 0,1 0-1,-1 0 1,0-1 0,0 0 0,-1 0-1,0 0 1,3-10 0,-6 19-81,-1 0-1,0 1 1,0-1-1,1 1 1,-1-1 0,1 1-1,0-1 1,0 1-1,0-1 1,0 1-1,0-1 1,0 1 0,1-1-1,-1 0 1,1 1-1,0-1 1,0 1 0,0-1-1,0 0 1,0 0-1,0 0 1,1 1 0,-1-1-1,1 0 1,-1-1-1,1 1 1,0 0 0,0 0-1,-1-1 1,1 1-1,0-1 1,1 0 0,-1 1-1,0-1 1,0 0-1,1 0 1,-1 0-1,0-1 1,1 1 0,-1 0-1,1-1 1,-1 0-1,4 1 1,2-1 54,-1 0 1,0 0-1,0 0 0,0-1 0,1 0 1,-1 0-1,0-1 0,0 0 1,-1 0-1,1-1 0,0 0 1,7-4-1,-11 5-24,0-1 0,0 1 0,0-1 0,0 0 0,0 0 0,-1 0 0,1 0 0,-1 0 0,0 0 0,0-1 0,0 1-1,0-1 1,-1 1 0,1-1 0,-1 0 0,0 0 0,0 0 0,0 1 0,-1-1 0,1 0 0,-1 0 0,0 0 0,-1-7 0,1 10-32,0 0-1,-1 0 0,1-1 1,-1 1-1,1 0 1,-1 0-1,1 0 0,-1 0 1,1 0-1,-1 0 1,0 0-1,0 0 1,0 0-1,1 0 0,-1 1 1,0-1-1,0 0 1,0 1-1,0-1 0,0 0 1,0 1-1,0-1 1,-1 1-1,1-1 0,0 1 1,0 0-1,0 0 1,0-1-1,-1 1 1,1 0-1,0 0 0,0 0 1,0 0-1,-1 0 1,1 1-1,0-1 0,0 0 1,0 0-1,-2 1 1,-1 0-19,-1 0 0,0 0 0,1 0 1,-1 1-1,1 0 0,0-1 1,-1 1-1,-6 5 0,9-5 31,-1-1 1,1 1-1,0 0 0,0 0 1,0 0-1,0 0 0,1 0 1,-1 0-1,0 1 0,1-1 0,0 0 1,-1 1-1,1-1 0,0 1 1,0 0-1,1-1 0,-1 1 0,0 0 1,1 4-1,0-5 6,1-1-1,0 1 1,0 0 0,0 0 0,0-1-1,0 1 1,1-1 0,-1 1-1,0-1 1,1 1 0,-1-1 0,1 0-1,-1 1 1,1-1 0,0 0 0,0 0-1,-1 0 1,1-1 0,0 1-1,0 0 1,0-1 0,0 1 0,0-1-1,0 1 1,0-1 0,3 0-1,63 7 33,-54-7-60,-1 1 0,0 0-1,0 1 1,0 0 0,0 1-1,0 1 1,0 0 0,-1 0 0,19 10-1,-31-13 102,1 0-1,0 0 0,0-1 1,0 1-1,-1 0 0,1-1 1,0 1-1,0-1 1,0 1-1,0-1 0,0 1 1,0-1-1,0 0 1,1 1-1,-1-1 0,0 0 1,0 0-1,1 0 0,4-24 1420,-6 22-1524,10-112-11,-10 114-114,1-1 0,-1 1 0,0-1 0,1 1 1,-1-1-1,1 1 0,-1-1 0,1 1 0,-1-1 1,1 1-1,-1 0 0,1-1 0,0 1 0,-1 0 0,1 0 1,-1-1-1,1 1 0,0 0 0,-1 0 0,1 0 1,0 0-1,-1 0 0,1-1 0,0 1 0,-1 1 1,2-1-1,25 0-4458,-17 0 2208,12 0-3701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1.728"/>
    </inkml:context>
    <inkml:brush xml:id="br0">
      <inkml:brushProperty name="width" value="0.025" units="cm"/>
      <inkml:brushProperty name="height" value="0.025" units="cm"/>
    </inkml:brush>
  </inkml:definitions>
  <inkml:trace contextRef="#ctx0" brushRef="#br0">66 1 13164,'0'0'7117,"-7"9"-6472,1-1-372,0 1 0,0 0 0,1 0 0,1 0-1,-1 1 1,1 0 0,1-1 0,0 1 0,-3 17-1,6-26-245,-10 94 1681,10-90-1675,0 0-1,0 0 0,0 0 1,0 0-1,1 0 0,0 0 1,0 0-1,0 0 0,1-1 1,-1 1-1,1 0 0,0-1 1,1 1-1,-1-1 1,1 0-1,4 6 0,-5-8-9,1 0 0,-1-1 0,0 1 0,1-1 0,-1 0 0,1 0 0,-1 0 0,1 0 0,-1 0 0,1-1 0,0 1 0,-1-1 0,1 1 1,0-1-1,-1 0 0,1 0 0,0-1 0,0 1 0,-1 0 0,1-1 0,0 0 0,4-1 0,1-1 23,0-1 0,1 0 0,-1-1 0,-1 1 0,9-8 0,-5 73 595,-11-59-656,0 0-1,1 1 1,-1-1 0,1 0-1,-1 0 1,1 0 0,0 0-1,0 0 1,0 0 0,0 0-1,0 0 1,0 0-1,1-1 1,-1 1 0,1 0-1,-1-1 1,1 1 0,-1-1-1,3 2 1,-2-2-357,0 0 0,0 0 0,1-1 0,-1 1-1,0 0 1,0-1 0,1 0 0,-1 1 0,0-1 0,0 0 0,5-1-1,13-2-6321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2.401"/>
    </inkml:context>
    <inkml:brush xml:id="br0">
      <inkml:brushProperty name="width" value="0.025" units="cm"/>
      <inkml:brushProperty name="height" value="0.025" units="cm"/>
    </inkml:brush>
  </inkml:definitions>
  <inkml:trace contextRef="#ctx0" brushRef="#br0">149 54 10858,'0'0'9471,"-2"-9"-7357,1 6-1948,1 0 1,-1 0 0,0-1-1,0 1 1,-1 0 0,1 0 0,-1 0-1,1 0 1,-1 1 0,-3-5 0,4 6-141,0 1 0,-1-1 0,1 0 1,0 0-1,-1 0 0,1 1 1,0-1-1,-1 1 0,1-1 0,-1 1 1,1 0-1,-1-1 0,1 1 1,-1 0-1,1 0 0,-1 0 1,1 0-1,-1 0 0,1 1 0,-1-1 1,1 0-1,-1 1 0,1-1 1,-1 1-1,1-1 0,-1 1 0,1 0 1,0 0-1,0-1 0,-1 1 1,1 0-1,0 0 0,-2 3 0,-4 1-29,0 2-1,0-1 0,1 1 0,0 0 0,1 0 0,-1 0 0,1 1 1,1 0-1,-1 0 0,1 0 0,1 0 0,-1 1 0,2 0 1,-1-1-1,1 1 0,0 0 0,0 17 0,2-25 3,0 0-1,0 0 1,0 0 0,1 1-1,-1-1 1,0 0 0,1 0-1,-1 0 1,1 0-1,-1 0 1,1 0 0,0 0-1,-1-1 1,1 1 0,0 0-1,0 0 1,-1 0 0,1-1-1,0 1 1,0 0 0,0-1-1,0 1 1,0-1-1,0 1 1,1 0 0,37 5 77,-29-6-41,1-1 0,-1 0 0,1-1 0,-1 0 0,13-5 0,-1-3-6,0-1-1,-1-2 1,23-17 0,-14 9-5,-29 20-38,0 1 1,-1-1-1,1 1 1,0-1-1,0 1 1,-1-1-1,1 1 0,0 0 1,0-1-1,0 1 1,0 0-1,-1 0 1,1-1-1,0 1 1,0 0-1,0 0 1,0 0-1,0 0 0,0 0 1,0 1-1,-1-1 1,1 0-1,0 0 1,0 0-1,0 1 1,0-1-1,1 1 1,15 21 183,-16-20-86,1 1-1,-1-1 0,1 1 1,0-1-1,-1 0 0,1 0 0,0 1 1,0-1-1,1-1 0,-1 1 1,0 0-1,1 0 0,-1-1 0,5 3 1,4-2-12,0 0 1,1 0 0,-1-2-1,0 1 1,0-1-1,0-1 1,15-2-1,82-20-4089,-44 8-3431,-35 9 2179</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3.859"/>
    </inkml:context>
    <inkml:brush xml:id="br0">
      <inkml:brushProperty name="width" value="0.025" units="cm"/>
      <inkml:brushProperty name="height" value="0.025" units="cm"/>
    </inkml:brush>
  </inkml:definitions>
  <inkml:trace contextRef="#ctx0" brushRef="#br0">73 330 2947,'0'0'9988,"5"-8"-7127,13-24-95,-18 32-2726,0-1 1,0 1 0,0 0 0,0-1 0,0 1 0,1 0 0,-1-1 0,0 1-1,0 0 1,0-1 0,0 1 0,0 0 0,0-1 0,0 1 0,0 0 0,0-1-1,0 1 1,0 0 0,-1-1 0,1 1 0,0 0 0,0-1 0,0 1-1,0 0 1,0-1 0,-1 1 0,1 0 0,0 0 0,0-1 0,0 1 0,-1 0-1,1 0 1,0-1 0,0 1 0,-1 0 0,1 0 0,0 0 0,-1 0 0,1-1-1,0 1 1,-1 0 0,1 0 0,0 0 0,-1 0 0,1 0 0,0 0 0,-1 0-1,1 0 1,0 0 0,-1 0 0,1 0 0,0 0 0,-1 0 0,1 0 0,0 0-1,-1 0 1,-16 2 32,12 1 8,1 0 1,-1 0 0,1 0-1,-1 0 1,1 1 0,0 0-1,0 0 1,1 0 0,-1 0-1,1 0 1,0 1-1,0-1 1,0 1 0,1 0-1,0 0 1,0 0 0,0 0-1,0 1 1,1-1-1,0 0 1,0 1 0,0-1-1,1 7 1,1-11-60,-1 0 1,1 0-1,0 1 1,0-1-1,0 0 0,0 0 1,0 0-1,0-1 1,0 1-1,1 0 1,-1 0-1,0 0 0,0-1 1,1 1-1,-1-1 1,0 1-1,1-1 0,-1 0 1,0 1-1,1-1 1,-1 0-1,1 0 0,-1 0 1,1 0-1,-1 0 1,0 0-1,1 0 0,-1-1 1,1 1-1,1-1 1,47-11 398,-33 4-433,0-1 0,0-1 0,-1 0 0,-1-1 0,0-1 0,27-27 1,-33 30-71,0-1 0,-1 0 1,0-1-1,0 1 1,-1-1-1,-1-1 0,0 1 1,0-1-1,-1 0 1,-1-1-1,4-14 0,-8 27 80,0-1 0,0 1 0,0 0 0,0 0 0,0-1-1,1 1 1,-1 0 0,0 0 0,0-1 0,0 1 0,0 0-1,0 0 1,0-1 0,0 1 0,0 0 0,0 0 0,0-1-1,0 1 1,0 0 0,0-1 0,0 1 0,0 0 0,-1 0-1,1-1 1,0 1 0,0 0 0,0 0 0,0-1 0,0 1-1,0 0 1,-1 0 0,1 0 0,0-1 0,0 1 0,0 0-1,-1 0 1,1 0 0,0 0 0,0-1 0,-1 1 0,1 0-1,0 0 1,-1 0 0,-11 7 28,-11 19 70,15-17 52,1 0 0,0 1 0,0 0 0,1 1 0,0 0 0,1 0 0,1 0 0,0 0 0,0 1 0,1-1 0,0 1 0,1 0-1,-1 20 1,3-30-137,0-1 0,0 1 0,0 0 0,1-1 1,-1 1-1,0-1 0,1 1 0,-1 0 0,1-1 0,0 1 0,0-1 0,-1 0 0,1 1 0,0-1 0,0 0 0,0 1 0,0-1 0,1 0 0,-1 0 0,0 0 0,0 0 0,1 0 0,-1 0 0,2 1 0,1-1 22,0 0 0,0 1 0,0-2 0,0 1 0,0 0 0,0-1 0,0 0 0,0 1 0,7-2 1,1-1 18,-1 0 0,1 0 0,-1-1 0,0-1 1,0 1-1,14-9 0,-7 0-73,-1-1 1,0 0-1,-1-2 0,0 0 0,-1 0 1,-1-2-1,0 0 0,-1 0 0,-1-1 1,-1-1-1,-1 0 0,0 0 1,-2-1-1,0 0 0,-1-1 0,6-31 1,-12 51 29,-1 0 0,0-1 0,1 1 0,-1-1 0,0 1 0,0-1 0,0 0 0,0 1 0,0-1 0,0 1 0,0-1 0,-1 1 0,1-1 0,0 1 0,-1-1 0,1 1 0,-1 0 0,0-1 0,0-1 0,0 3-8,0 0-1,0-1 1,1 1 0,-1 0-1,0 0 1,0-1 0,0 1 0,1 0-1,-1 0 1,0 0 0,0 0-1,0 0 1,1 0 0,-1 1-1,0-1 1,0 0 0,0 0 0,1 0-1,-1 1 1,0-1 0,0 0-1,1 1 1,-1-1 0,-1 1 0,-6 5 8,0 0 1,1 0-1,-1 0 1,-7 10-1,6-7 63,1 0 0,1 1 0,-1 0-1,1 0 1,1 1 0,0-1 0,1 2 0,0-1-1,0 1 1,1-1 0,1 1 0,0 0 0,0 0-1,2 1 1,-1-1 0,2 0 0,-1 1 0,2-1-1,2 18 1,-2-26-66,0 0 0,1 0 0,0 0-1,0 0 1,0 0 0,0-1 0,1 1 0,0-1 0,-1 1-1,1-1 1,1 0 0,-1 0 0,0 0 0,1 0-1,-1-1 1,1 1 0,0-1 0,0 0 0,0 0 0,0-1-1,0 1 1,0-1 0,0 0 0,1 0 0,6 1-1,-4-1 1,0 0-1,1-1 0,-1 1 0,0-2 1,1 1-1,-1-1 0,1 0 0,-1 0 0,0-1 1,0 0-1,0-1 0,0 1 0,0-1 1,10-6-1,-5 0-80,0-1 0,0 0 1,-1 0-1,0-1 0,-1-1 0,-1 0 1,13-20-1,-21 31 102,-8 39-67,6-36 53,0 1 0,0 0 0,1 0 0,-1 0 0,1 0 0,-1 0 0,1-1 0,0 1 0,0 0 0,1 5 0,0-6-3,0-1 0,0 1-1,0 0 1,0-1-1,0 1 1,1-1-1,-1 1 1,1-1-1,-1 1 1,1-1-1,-1 0 1,1 0 0,0 0-1,-1 0 1,1 0-1,0 0 1,0 0-1,0-1 1,0 1-1,4 0 1,8 3-32,0-1 0,0-1 0,1 0 0,-1 0 0,1-2 0,-1 0 0,27-3 0,5-5-739,50-16 1,0 1 626,-57 64 951,-22-22-665,-2-3-309,0 1 1,-1 1 0,-1 0-1,14 24 1,-25-37 151,0-1 0,1 1 0,-1 0 0,-1 0 0,1 0 0,-1 0 0,0 0 0,0 0 1,-1 0-1,1 0 0,-1 0 0,0 1 0,0-1 0,-1 0 0,0 0 0,0 0 0,0 0 0,0 0 0,-1 0 0,0 0 1,0 0-1,0-1 0,0 1 0,-4 4 0,-39 45 798,41-50-672,0 0-1,0-1 1,0 1 0,-1-1 0,1 0-1,-1 0 1,0-1 0,0 1 0,1-1-1,-2 0 1,-4 1 0,9-3-99,0 0 0,1 0-1,-1 0 1,0 0 0,1 0 0,-1 0 0,0 0 0,1 0-1,-1-1 1,1 1 0,-1 0 0,0 0 0,1-1 0,-1 1-1,1 0 1,-1-1 0,1 1 0,-1 0 0,1-1 0,-1 1-1,1-1 1,-1 1 0,1-1 0,0 1 0,-1-1 0,1 1-1,0-1 1,-1 1 0,1-1 0,0 1 0,-1-2 0,-4-30 164,10-32-553,4 38-105,2 1 1,0 0 0,1 1 0,1 0-1,2 1 1,0 0 0,28-31-1,-20 26 375,-1-2 0,-1-1 0,18-37 0,-33 43 736,-6 25-627,0-1 0,0 1 0,-1 0 0,1-1 0,0 1-1,0 0 1,-1 0 0,1 0 0,0-1 0,0 1-1,-1 0 1,1 0 0,0 0 0,-1 0 0,1-1 0,0 1-1,-1 0 1,1 0 0,0 0 0,-1 0 0,1 0 0,0 0-1,-1 0 1,1 0 0,-1 0 0,1 0 0,0 0-1,-1 0 1,1 0 0,0 1 0,-1-1 0,1 0 0,0 0-1,0 0 1,-1 0 0,1 1 0,-1-1 0,-3 2 4,0 0 1,0 1 0,1 0-1,-1-1 1,0 1 0,1 1-1,0-1 1,-5 6 0,3-2 20,1-1 1,-1 1 0,1 0-1,1 1 1,-1-1-1,1 1 1,1-1 0,-3 11-1,5-16-23,-1 0 1,1 0-1,0 0 0,0 0 0,0 0 0,0 0 0,1 0 0,-1 0 0,0-1 0,1 1 0,0 0 0,-1 0 1,1 0-1,0 0 0,0 0 0,0-1 0,0 1 0,0 0 0,0-1 0,1 1 0,-1-1 0,0 1 0,1-1 0,-1 0 1,1 0-1,-1 0 0,1 1 0,0-1 0,0-1 0,-1 1 0,1 0 0,0 0 0,0-1 0,0 1 0,0-1 1,0 1-1,0-1 0,0 0 0,2 0 0,21 2-148,1 0 0,-1-2 0,1-1 0,-1-1-1,0-1 1,44-11 0,-14 3 918,-54 11-711,0 0 1,-1 1-1,1-1 1,0 0-1,0 1 0,0-1 1,-1 0-1,1 1 1,0-1-1,0 1 0,-1 0 1,1-1-1,0 1 1,-1-1-1,1 1 0,-1 0 1,1 0-1,-1-1 1,1 1-1,-1 0 0,1 0 1,-1-1-1,0 1 0,1 0 1,-1 0-1,0 0 1,0 0-1,0 0 0,0-1 1,0 1-1,0 0 1,0 1-1,1 0-26,-1 0 1,0 0-1,1 1 0,0-1 0,-1 0 1,1 0-1,0-1 0,0 1 1,0 0-1,0 0 0,1 0 1,-1-1-1,0 1 0,1 0 0,-1-1 1,1 1-1,-1-1 0,4 2 1,3 0-39,0-1 1,0 0-1,0-1 1,1 1 0,-1-2-1,0 1 1,1-1 0,-1 0-1,1-1 1,9-2-1,-1 0-644,1-1 0,-1-1 0,28-12 0,-21 7-95,-12 6 524,-1 0-1,0-1 0,1-1 0,-2 0 0,1-1 0,15-12 0,-27 21 364,-1 1 0,0 0 0,0-1 0,1 1 0,0 0 0,-1 0 0,1 0 0,0 0 0,0 3 0,1 10-1616,0-16 1233,0 1-1,0-1 1,1 0 0,-1 1 0,0-1 0,0 1-1,1-1 1,-1 0 0,0 1 0,0-1 0,1 0 0,-1 0-1,0 1 1,1-1 0,-1 0 0,0 0 0,1 1-1,-1-1 1,1 0 0,-1 0 0,1 0 0,-1 0 0,0 0-1,1 1 1,-1-1 0,1 0 0,-1 0 0,1 0-1,15 0-5474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4.206"/>
    </inkml:context>
    <inkml:brush xml:id="br0">
      <inkml:brushProperty name="width" value="0.025" units="cm"/>
      <inkml:brushProperty name="height" value="0.025" units="cm"/>
    </inkml:brush>
  </inkml:definitions>
  <inkml:trace contextRef="#ctx0" brushRef="#br0">81 4 15631,'4'-4'6278,"-8"13"-5894,-1 5-96,1 4-224,-1 3-32,1 3-160,-1 1-769,3 1-1249,-1 0-2562,1-1-6246</inkml:trace>
  <inkml:trace contextRef="#ctx0" brushRef="#br0" timeOffset="1">1 435 8392,'0'0'20724,"0"16"-22422,7-18-3203,4-3-5541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09.070"/>
    </inkml:context>
    <inkml:brush xml:id="br0">
      <inkml:brushProperty name="width" value="0.025" units="cm"/>
      <inkml:brushProperty name="height" value="0.025" units="cm"/>
    </inkml:brush>
  </inkml:definitions>
  <inkml:trace contextRef="#ctx0" brushRef="#br0">0 662 9321,'0'0'7265,"12"-12"-5167,411-481 1527,-403 465-3335,-1-1-1,-2-1 1,18-39 0,-46 128 194,2-6-477,-5 29 559,2 1-1,5 0 1,4 129 0,3-192-491,7 43-59,-7-62-678,-11-22-5360,-8 1 396,-8-2-2676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09.415"/>
    </inkml:context>
    <inkml:brush xml:id="br0">
      <inkml:brushProperty name="width" value="0.025" units="cm"/>
      <inkml:brushProperty name="height" value="0.025" units="cm"/>
    </inkml:brush>
  </inkml:definitions>
  <inkml:trace contextRef="#ctx0" brushRef="#br0">1 36 13869,'0'0'9449,"67"-8"-8232,-27 5-608,4-3-513,1 1-96,-4 1 0,-2 2-2082,-5-1-2466,-9-2-5382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3.587"/>
    </inkml:context>
    <inkml:brush xml:id="br0">
      <inkml:brushProperty name="width" value="0.025" units="cm"/>
      <inkml:brushProperty name="height" value="0.025" units="cm"/>
    </inkml:brush>
  </inkml:definitions>
  <inkml:trace contextRef="#ctx0" brushRef="#br0">49 1 10570,'0'0'9828,"-1"8"-8963,-4 17-44,-11 62 280,3 0 1,0 93 0,22-326-3605,-9 145 2509,0 1 0,-1 0 0,1-1 0,0 1 0,0 0 1,0-1-1,0 1 0,0 0 0,0-1 0,0 1 1,0 0-1,0-1 0,0 1 0,0 0 0,0-1 0,1 1 1,-1 0-1,0-1 0,0 1 0,0 0 0,0-1 0,0 1 1,1 0-1,-1-1 0,0 1 0,0 0 0,1 0 0,-1-1 1,0 1-1,0 0 0,1 0 0,-1 0 0,0-1 0,1 1 1,-1 0-1,0 0 0,1 0 0,-1 0 0,0 0 0,1 0 1,-1-1-1,0 1 0,1 0 0,-1 0 0,0 0 0,1 0 1,-1 0-1,0 0 0,1 1 0,-1-1 0,0 0 0,1 0 1,-1 0-1,1 0 0,25 17 467,6 2-95,-21-16-247,0-1 0,0 0 0,0-1 0,0 0 0,0-1 0,0 0-1,0-1 1,0 0 0,0-1 0,0 0 0,0-1 0,0 0 0,-1 0 0,1-1 0,-1-1 0,0 1 0,0-2-1,-1 0 1,1 0 0,-1 0 0,0-1 0,11-12 0,-19 18-82,1-1-1,-1 0 1,0 1-1,1-1 1,-1 0-1,0 0 1,0 0 0,0 0-1,-1 0 1,1 0-1,0 0 1,-1 0-1,1 0 1,-1-1 0,0 1-1,1-2 1,-2 3-30,1 0 0,0 0 1,0 0-1,-1 0 1,1 0-1,0 0 0,-1 1 1,1-1-1,-1 0 0,0 0 1,1 0-1,-1 1 1,1-1-1,-1 0 0,0 1 1,0-1-1,1 0 0,-1 1 1,0-1-1,0 1 1,0-1-1,0 1 0,0 0 1,-1-1-1,-1 0-19,0 1-1,-1-1 1,1 1 0,0 0-1,-1 0 1,1 0-1,0 0 1,-1 0 0,1 1-1,0 0 1,0-1 0,-1 1-1,1 1 1,0-1-1,0 0 1,0 1 0,0-1-1,1 1 1,-4 3 0,-3 2 11,0 0 0,1 1 0,1 1 0,-1-1 0,1 1 1,1 0-1,0 1 0,0-1 0,-8 21 0,12-27-11,1 1 0,0 0-1,0 0 1,0 0 0,1-1-1,-1 1 1,1 0 0,0 0-1,0 0 1,0 0 0,1 0 0,-1 0-1,1 0 1,0 0 0,0 0-1,0-1 1,1 1 0,-1 0-1,1-1 1,0 1 0,0-1-1,0 0 1,0 1 0,1-1-1,-1 0 1,1 0 0,0-1-1,0 1 1,0-1 0,0 1-1,4 1 1,4 3-321,1 0 1,-1-1 0,1-1-1,0 0 1,22 6-1,34 0-5326,-24-10-1341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0.543"/>
    </inkml:context>
    <inkml:brush xml:id="br0">
      <inkml:brushProperty name="width" value="0.025" units="cm"/>
      <inkml:brushProperty name="height" value="0.025" units="cm"/>
    </inkml:brush>
  </inkml:definitions>
  <inkml:trace contextRef="#ctx0" brushRef="#br0">4 277 17264,'0'0'4143,"0"12"-3406,2 83 692,0-22 93,-9 109 0,15-221-1518,-2-1 1,-1 1-1,-2-1 0,-3-43 1,1 86-10,0 0 0,0 0 0,0 0 0,0 1 0,1-1 0,0 0 1,-1-1-1,1 1 0,0 0 0,0 0 0,1-1 0,-1 0 0,0 1 1,1-1-1,0 0 0,-1 0 0,1 0 0,0 0 0,0-1 0,0 1 1,0-1-1,0 0 0,0 0 0,1 0 0,-1 0 0,0 0 0,1-1 1,-1 1-1,0-1 0,1 0 0,-1 0 0,0 0 0,5-1 0,0 0 31,0-1 0,0 1-1,0-1 1,-1 0-1,1-1 1,-1 0-1,1 0 1,-1-1-1,0 1 1,0-2-1,0 1 1,-1-1-1,6-5 1,-1-1-6,-2-1-1,1 0 1,-2 0 0,1-1 0,-2 0 0,0-1-1,0 1 1,-2-1 0,1 0 0,-2-1 0,5-25 0,-2-6-105,-3 0 0,-1-68 1,-7 95-24,-6 23-138,-8 27 109,11-6 229,1 1 1,2 1 0,0-1-1,2 1 1,1-1 0,3 32-1,-3 16 183,-5 202 1481,6-276-1489,4-50 1495,8-52-1634,-11 101-309,-1 1-1,0-1 0,1 1 1,-1-1-1,1 1 0,-1-1 1,0 1-1,1 0 0,-1-1 1,1 1-1,-1 0 1,1-1-1,-1 1 0,1 0 1,0 0-1,-1-1 0,1 1 1,-1 0-1,1 0 0,-1 0 1,1 0-1,0 0 0,-1 0 1,1 0-1,0 0 1,-1 0-1,1 0 0,-1 0 1,1 0-1,0 0 0,-1 0 1,1 0-1,-1 1 0,2-1 1,-2 1 158,1-1-1,0 0 1,0 1 0,-1-1 0,1 0-1,0 0 1,0 1 0,0-1 0,-1 0-1,1 0 1,0 0 0,0 0 0,0 0 0,-1 0-1,1-1 1,0 1 0,0 0 0,0 0-1,-1 0 1,1-1 0,0 1 0,0 0-1,-1-1 1,1 1 0,0-1 0,-1 1-1,1-1 1,0 1 0,-1-1 0,1 1-1,-1-1 1,1 0 0,-1 1 0,1-1-1,-1 0 1,0 1 0,1-1 0,-1 0 0,1-1-1,2-16-2644,-2 17 2704,0 1 0,0-1 0,0 0-1,0 0 1,0 1 0,0-1 0,0 1 0,0-1 0,0 1 0,0-1 0,0 1 0,0 0 0,0-1 0,1 1 0,-1 0 0,0 0 0,0 0 0,0 0 0,1 0 0,-1 0 0,0 0 0,0 0 0,0 1 0,2-1 0,23 0-3765,-19-3 1017,1-4-1933</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1.342"/>
    </inkml:context>
    <inkml:brush xml:id="br0">
      <inkml:brushProperty name="width" value="0.025" units="cm"/>
      <inkml:brushProperty name="height" value="0.025" units="cm"/>
    </inkml:brush>
  </inkml:definitions>
  <inkml:trace contextRef="#ctx0" brushRef="#br0">13 325 12460,'-1'1'312,"0"0"0,0 0 0,0 0 0,0 0 1,0 0-1,0 1 0,0-1 0,1 0 0,-1 0 1,0 1-1,1-1 0,-1 1 0,1-1 0,-1 0 0,1 1 1,-1 2-1,2-3-120,-1-1 1,0 1 0,0 0-1,0 0 1,1 0 0,-1-1-1,0 1 1,1 0-1,-1 0 1,1-1 0,-1 1-1,1 0 1,-1-1 0,1 1-1,-1 0 1,1-1 0,0 1-1,-1-1 1,1 1-1,0-1 1,0 1 0,3 1 97,-1-1 1,1 0 0,-1 0 0,1 0-1,-1 0 1,1-1 0,0 1 0,-1-1-1,1 0 1,0 0 0,-1 0 0,6-1-1,0-2-137,-1 0 0,1 0-1,-1-1 1,0 0 0,0 0-1,0-1 1,0 0 0,-1 0-1,0-1 1,0 0-1,10-11 1,2-4 76,-1-1 1,22-34-1,-34 49-186,-2 0 0,1-1 1,-1 1-1,0-1 0,-1 0 0,0 0 0,0 0 1,0 0-1,-1-1 0,2-16 0,-4 24-49,-1 1 0,1-1 0,0 1-1,0-1 1,0 1 0,0-1 0,0 1 0,-1-1-1,1 1 1,0 0 0,0-1 0,-1 1-1,1-1 1,0 1 0,-1 0 0,1-1 0,-1 1-1,1 0 1,0-1 0,-1 1 0,1 0 0,-1 0-1,1 0 1,0-1 0,-1 1 0,1 0-1,-1 0 1,1 0 0,-1 0 0,1 0 0,-1 0-1,1 0 1,-1 0 0,1 0 0,-1 0 0,1 0-1,-1 0 1,1 0 0,-1 0 0,1 0-1,-1 0 1,1 1 0,0-1 0,-1 0 0,1 0-1,-2 1 1,-23 12-257,15-5 242,1 1 1,-1 0-1,2 0 0,-1 1 1,1 0-1,-10 19 0,14-22 40,0-1 0,1 1 0,-1 0 0,2 1 0,-1-1 0,1 1 0,0-1 0,0 1 0,1-1 0,0 1 0,1 0 0,0 11-1,0-17-9,1 0 0,0 0 0,-1 0 0,1 0 0,0 1 0,0-1 0,0 0 0,1-1 0,-1 1 0,0 0 0,1 0-1,-1 0 1,1-1 0,0 1 0,-1-1 0,1 1 0,0-1 0,0 0 0,0 0 0,0 0 0,0 0 0,0 0 0,0 0-1,0 0 1,1-1 0,-1 1 0,0-1 0,0 1 0,1-1 0,-1 0 0,0 0 0,0 0 0,1 0 0,-1-1 0,0 1-1,4-1 1,1 0 9,0 0 0,0-1 1,0 1-1,-1-1 0,1 0 0,0-1 0,-1 0 0,1 0 0,-1 0 0,10-8 0,-7 3-23,-1-1 1,0 1-1,-1-2 1,0 1-1,-1-1 1,0 0-1,0 0 0,-1 0 1,0-1-1,-1 0 1,0 0-1,-1 0 0,4-23 1,-8 34-17,0 0 0,1 0 0,-1 0 0,1 1 0,-1-1 0,0 0 0,1 0 0,-1 1 0,1-1 0,-1 0 0,1 0 0,-1 1 0,1-1 0,-1 1 0,1-1 0,-1 0 0,1 1 0,-1-1 0,1 1 0,0-1 0,-1 1 0,1-1 0,0 1 0,0 0 0,-1-1 0,1 1 0,0 0 0,-16 22-165,10-11 203,0 0 0,1 1 0,1 0 0,0 0 0,-4 19 1,8-30-10,-1 0 1,1 0 0,0 0-1,0 1 1,-1-1 0,1 0-1,1 0 1,-1 1 0,0-1 0,1 0-1,-1 0 1,1 0 0,-1 0-1,1 0 1,0 1 0,0-1-1,0-1 1,0 1 0,0 0-1,1 0 1,-1 0 0,0 0 0,1-1-1,-1 1 1,1-1 0,0 1-1,0-1 1,-1 0 0,1 0-1,0 1 1,0-1 0,0-1-1,0 1 1,0 0 0,1 0 0,-1-1-1,0 1 1,0-1 0,0 0-1,4 1 1,0-1-16,-1-1-1,0 1 1,0-1 0,0 0 0,0 0-1,0 0 1,0-1 0,0 0 0,0 0-1,0 0 1,-1-1 0,1 1 0,-1-1-1,1 0 1,-1 0 0,0-1 0,0 1-1,-1-1 1,1 0 0,-1 0 0,0 0-1,0-1 1,0 1 0,-1-1 0,3-5-1,8-16-1744,-1 0 1,-2 0-1,10-38 0,-16 51-15,22-63-8280,-13 42 5547</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1.723"/>
    </inkml:context>
    <inkml:brush xml:id="br0">
      <inkml:brushProperty name="width" value="0.025" units="cm"/>
      <inkml:brushProperty name="height" value="0.025" units="cm"/>
    </inkml:brush>
  </inkml:definitions>
  <inkml:trace contextRef="#ctx0" brushRef="#br0">141 56 4805,'0'0'2658,"3"-9"166,-1 1-1835,4-15 347,4 7 2841,-9 29-817,0 9-3335,-35 210 2450,19-151-1202,3 1 0,0 84 0,12-201-2155,-2 0-1,-11-59 1,11 80 626,-2-1 1,0 1-1,-1 0 0,0 1 0,-1-1 0,-1 1 0,0 0 0,-1 0 1,-10-13-1,8 12 1751,22 21 625,12 6-1614,-12-8-538,0-1-1,0 0 0,0-1 1,1 0-1,-1-1 1,1 0-1,0-1 1,0-1-1,-1 0 1,25-3-1,-36 2-231,1 0-1,-1 0 0,0 0 1,0 0-1,0 0 0,0 0 1,0-1-1,0 1 0,0 0 1,0-1-1,0 1 0,0 0 1,-1-1-1,1 1 0,-1-1 0,1 1 1,-1-1-1,1 1 0,-1-1 1,0 0-1,0 1 0,0-1 1,0 1-1,0-1 0,0 0 1,0 1-1,-1-1 0,1 1 1,0-1-1,-2-1 0,-5-22-6851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2.069"/>
    </inkml:context>
    <inkml:brush xml:id="br0">
      <inkml:brushProperty name="width" value="0.025" units="cm"/>
      <inkml:brushProperty name="height" value="0.025" units="cm"/>
    </inkml:brush>
  </inkml:definitions>
  <inkml:trace contextRef="#ctx0" brushRef="#br0">1 0 13805,'0'0'8264,"46"33"-8713,-21-27-5028</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2.713"/>
    </inkml:context>
    <inkml:brush xml:id="br0">
      <inkml:brushProperty name="width" value="0.025" units="cm"/>
      <inkml:brushProperty name="height" value="0.025" units="cm"/>
    </inkml:brush>
  </inkml:definitions>
  <inkml:trace contextRef="#ctx0" brushRef="#br0">0 1 8712,'0'0'14366,"5"13"-13480,0 7-667,-1 0 0,0 0 0,-1 0-1,-2 0 1,0 29 0,-6 32 256,5-80-468,1 0-1,-1 0 0,0 0 1,0-1-1,1 1 1,-1 0-1,1 0 0,-1-1 1,0 1-1,1 0 0,-1 0 1,1-1-1,0 1 1,-1-1-1,1 1 0,-1-1 1,1 1-1,0-1 0,0 1 1,-1-1-1,1 1 1,0-1-1,0 0 0,-1 1 1,1-1-1,0 0 0,0 0 1,0 0-1,0 1 1,-1-1-1,1 0 0,0 0 1,0 0-1,0-1 0,0 1 1,-1 0-1,1 0 1,0 0-1,0-1 0,1 1 1,38-13 292,-21 0-252,-1 0-1,0-1 1,-1 0 0,-1-2-1,0 0 1,23-32 0,-21 27-38,-18 21-9,0 0-1,0 0 0,0 0 1,0 1-1,0-1 1,-1 0-1,1 0 0,0 0 1,0 0-1,1 1 1,-1-1-1,0 0 0,0 0 1,0 0-1,0 0 1,0 1-1,0-1 0,0 0 1,0 0-1,0 0 1,0 0-1,0 1 1,0-1-1,0 0 0,1 0 1,-1 0-1,0 0 1,0 0-1,0 0 0,0 1 1,0-1-1,1 0 1,-1 0-1,0 0 0,0 0 1,0 0-1,0 0 1,1 0-1,-1 0 0,0 0 1,0 0-1,0 0 1,0 0-1,1 0 0,-1 0 1,0 0-1,0 0 1,0 0-1,0 0 0,1 0 1,-1 0-1,0 0 1,0 0-1,0 0 0,0 0 1,1 0-1,-1 0 1,0-1-1,0 1 0,0 0 1,0 0-1,0 0 1,1 0-1,-1 0 0,0 0 1,0-1-1,0 1 1,0 0-1,1 27-86,-8 29-9,2-12 653,5-25-3143,0-10-654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3.508"/>
    </inkml:context>
    <inkml:brush xml:id="br0">
      <inkml:brushProperty name="width" value="0.025" units="cm"/>
      <inkml:brushProperty name="height" value="0.025" units="cm"/>
    </inkml:brush>
  </inkml:definitions>
  <inkml:trace contextRef="#ctx0" brushRef="#br0">1 99 7655,'0'0'12214,"3"7"-10980,-1-4-1124,-1-1 1,0 1 0,1-1 0,-1 0 0,1 0 0,0 1 0,-1-1-1,1 0 1,0 0 0,0-1 0,1 1 0,-1 0 0,0-1 0,0 1-1,1-1 1,3 2 0,-3-2 59,1-1-1,0 1 0,0 0 1,0-1-1,0 0 1,0 0-1,0 0 0,-1 0 1,1-1-1,0 0 1,0 0-1,0 0 0,-1 0 1,7-3-1,1-1 68,0 0 1,-1-1-1,0 0 0,0 0 0,13-12 0,-21 16-214,1 1-1,-1-1 0,0 0 0,1-1 1,-1 1-1,0 0 0,0-1 0,-1 1 1,1-1-1,0 1 0,-1-1 0,1 0 1,-1 0-1,0 1 0,0-1 0,0 0 1,-1 0-1,1 0 0,-1 0 0,1 0 1,-1-1-1,0 1 0,0 0 1,0 0-1,-2-6 0,1 8-32,0 0-1,0 0 1,0 0-1,0 0 1,0 0-1,0 0 1,0 0-1,-1 1 1,1-1-1,0 0 1,0 1-1,-1-1 1,1 1 0,-1-1-1,1 1 1,-1 0-1,1-1 1,0 1-1,-1 0 1,1 0-1,-1 0 1,1 0-1,-1 0 1,-1 1-1,-2-1-89,0 0-1,1 1 0,-1 0 1,0 0-1,1 0 0,-9 4 1,5 1 82,0 0 0,0 0 0,0 1 0,1 0 0,0 0 0,1 0 0,0 1 0,0 0 0,0 1 0,1-1 0,1 1 0,-1 0 0,1 1 0,1-1 0,0 0 0,0 1 1,1 0-1,0 0 0,0 0 0,1 0 0,1 19 0,1-27 20,-1 0 1,1 0 0,0 0 0,0-1-1,0 1 1,0 0 0,0-1 0,1 1-1,-1-1 1,0 1 0,1-1 0,-1 0-1,1 0 1,0 1 0,-1-1 0,1 0-1,0-1 1,-1 1 0,1 0 0,0 0-1,0-1 1,0 1 0,0-1 0,0 1-1,0-1 1,0 0 0,0 0 0,2 0-1,5 1 9,1-1 0,0 0 0,0 0-1,15-4 1,-14 2-292,-1-2 0,0 1 0,1-1-1,-1-1 1,-1 1 0,1-2 0,10-7 0,-4 1-1871,-1 1-1,-1-2 1,18-19 0,-1-9-4516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4.088"/>
    </inkml:context>
    <inkml:brush xml:id="br0">
      <inkml:brushProperty name="width" value="0.025" units="cm"/>
      <inkml:brushProperty name="height" value="0.025" units="cm"/>
    </inkml:brush>
  </inkml:definitions>
  <inkml:trace contextRef="#ctx0" brushRef="#br0">119 1 8072,'0'0'7692,"-10"6"-5428,1 2-1906,1-1 1,0 2 0,0-1 0,0 1-1,1 0 1,0 0 0,1 1 0,0 0-1,0 0 1,1 1 0,1 0 0,0-1-1,0 1 1,-2 16 0,1-2 201,2 0 0,0 0 0,2 29 0,1-46-527,0 0 1,1 0-1,0 1 0,1-1 1,0 0-1,0 0 0,0 0 1,1 0-1,1-1 0,-1 1 0,1-1 1,0 0-1,6 8 0,-8-13-20,0 0-1,0 0 0,0 0 0,0 0 0,0-1 0,0 1 0,0 0 1,1-1-1,-1 0 0,1 1 0,-1-1 0,1 0 0,-1 0 1,1 0-1,0-1 0,-1 1 0,1-1 0,0 1 0,2-1 0,2-1 24,1 0 0,-1 0-1,-1 0 1,1-1 0,11-4-1,-13 3-62,0 1 0,1 1 0,-1-1 0,1 1 0,-1 0 0,1 0 0,-1 0 0,1 1 0,7 0 0,-12 1 28,0 0-1,0 0 1,0 0-1,-1-1 1,1 1 0,0 0-1,0 1 1,0-1-1,-1 0 1,1 0-1,-1 0 1,1 0 0,-1 0-1,1 1 1,-1-1-1,1 2 1,12 20 272,-7-21-232,0 1-1,0-1 1,1 0 0,-1-1-1,0 1 1,1-1-1,-1-1 1,1 1 0,0-1-1,-1 0 1,1-1-1,-1 1 1,9-3-1,8-1-152,-1-2-1,31-10 0,-40 11-123,-5 1 153,0 1 0,1 0 0,0 1 0,0 0 0,-1 0 0,12-1 0,-16 25 441,-4-20-312,0 0 0,-1 0 0,1 0 0,1 1 0,-1-1 0,0 0 0,0 0 0,1 0 0,-1 0 0,1 0 0,0 0 0,-1 0 0,1 0 0,0 0 0,2 3 0,1-4 9,0 1-1,0-1 1,0 0-1,0 0 1,0 0-1,0-1 1,1 1-1,-1-1 1,0 0-1,0-1 1,1 1 0,-1-1-1,0 1 1,6-3-1,62-25-365,-30 10-441,-33 15 662,-5 1 84,1 0 1,-1 0-1,1 1 1,0-1 0,-1 1-1,1 1 1,0-1-1,0 1 1,7 0 0,14 36 384,-23-34-584,0 0 1,0-1-1,0 1 1,0 0 0,1-1-1,-1 0 1,1 0-1,-1 0 1,6 1-1,34-2-8048,-19-3 1174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4.543"/>
    </inkml:context>
    <inkml:brush xml:id="br0">
      <inkml:brushProperty name="width" value="0.025" units="cm"/>
      <inkml:brushProperty name="height" value="0.025" units="cm"/>
    </inkml:brush>
  </inkml:definitions>
  <inkml:trace contextRef="#ctx0" brushRef="#br0">0 43 6758,'0'0'16587,"9"3"-15995,31 9-239,-38-12-328,0 1 0,0-1 1,0 0-1,0 0 0,0 0 0,0 0 1,0 0-1,0 0 0,0-1 1,0 1-1,0-1 0,0 1 0,0-1 1,0 0-1,0 0 0,-1 1 1,1-1-1,0-1 0,0 1 0,-1 0 1,1 0-1,-1-1 0,1 1 1,-1-1-1,0 1 0,1-1 0,-1 1 1,1-3-1,-1 3-24,-1 0-1,1 0 1,-1 0 0,1 1-1,-1-1 1,0 0 0,0 0-1,1 0 1,-1 0 0,0 0-1,0 0 1,0 0-1,0 0 1,0 0 0,0 0-1,0 0 1,0 1 0,0-1-1,-1 0 1,1 0 0,0 0-1,-1 0 1,1 0 0,0 0-1,-1 0 1,1 1 0,-1-1-1,1 0 1,-1 0 0,0 1-1,1-1 1,-1 0 0,0 1-1,1-1 1,-1 1 0,0-1-1,0 1 1,0-1 0,1 1-1,-1-1 1,0 1 0,0 0-1,0-1 1,0 1-1,0 0 1,0 0 0,0 0-1,0 0 1,0 0 0,0 0-1,1 0 1,-1 0 0,-2 0-1,1 0-12,-1 0-1,0 0 0,1 0 0,-1 0 1,0 0-1,1 0 0,-1 1 0,0-1 1,1 1-1,-1 0 0,0 0 0,1 0 0,0 0 1,-1 0-1,1 1 0,-1-1 0,1 1 1,0-1-1,0 1 0,0 0 0,0 0 1,0 0-1,1 0 0,-1 0 0,0 0 1,1 0-1,0 1 0,-1-1 0,1 1 1,0-1-1,0 1 0,0-1 0,1 1 1,-1-1-1,1 1 0,-1 0 0,1-1 1,0 1-1,0 0 0,0 3 0,1-5 19,-1 1 1,1 0-1,-1-1 0,1 1 0,0-1 0,-1 1 0,1-1 0,0 1 1,0-1-1,0 1 0,0-1 0,1 0 0,-1 0 0,0 1 1,0-1-1,1 0 0,-1 0 0,1 0 0,-1-1 0,1 1 1,-1 0-1,1 0 0,0-1 0,-1 1 0,1-1 0,0 0 0,-1 1 1,1-1-1,0 0 0,2 0 0,61 4-260,-58-4 114,90 0-975,-55 0 6683,-41-1-5488,0 1 1,1-1 0,-1 0 0,0 0 0,1 1 0,-1-1-1,0 0 1,0 0 0,0-1 0,0 1 0,0 0-1,0 0 1,0 0 0,0-1 0,-1 1 0,1 0 0,0-1-1,-1 1 1,1-1 0,-1 1 0,1-2 0,9-32-1107,-9 33 580,-1 0-1,1 0 0,0 0 1,0 0-1,0 0 0,1 0 1,-1 0-1,0 0 0,1 1 1,-1-1-1,1 1 1,-1-1-1,1 1 0,0 0 1,0-1-1,-1 1 0,1 0 1,0 0-1,0 0 0,4-1 1,11-4-6580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5.186"/>
    </inkml:context>
    <inkml:brush xml:id="br0">
      <inkml:brushProperty name="width" value="0.025" units="cm"/>
      <inkml:brushProperty name="height" value="0.025" units="cm"/>
    </inkml:brush>
  </inkml:definitions>
  <inkml:trace contextRef="#ctx0" brushRef="#br0">137 60 11499,'0'0'7671,"1"-8"-5375,1-27-465,-2 35-1771,0-1-1,0 1 1,0-1 0,0 0 0,0 1 0,0-1 0,0 0-1,0 1 1,0-1 0,-1 0 0,1 1 0,0-1 0,0 1-1,-1-1 1,1 1 0,0-1 0,-1 0 0,1 1-1,-1-1 1,1 1 0,0 0 0,-1-1 0,1 1 0,-1-1-1,1 1 1,-1 0 0,0-1 0,1 1 0,-1 0 0,1 0-1,-1-1 1,0 1 0,1 0 0,-1 0 0,1 0 0,-1 0-1,0 0 1,1 0 0,-1 0 0,0 0 0,1 0 0,-1 0-1,0 0 1,1 0 0,-1 0 0,0 0 0,0 1 0,-28 9-268,24-7 207,-2 0-3,0 1 0,-1-1-1,2 2 1,-1-1-1,0 1 1,1 0-1,0 0 1,0 1-1,0-1 1,1 2 0,-8 10-1,13-16-1,0-1 0,0 1 0,1 0 0,-1-1 1,0 1-1,1 0 0,-1-1 0,0 1 0,1-1 0,-1 1 0,1 0 0,-1-1 0,1 1 0,-1-1 0,1 1 0,0-1 0,-1 0 0,1 1 0,0-1 0,-1 0 1,1 1-1,0-1 0,-1 0 0,1 0 0,0 0 0,-1 1 0,1-1 0,0 0 0,0 0 0,-1 0 0,1 0 0,0 0 0,0 0 0,-1-1 0,1 1 1,0 0-1,43 0 6,-34 0-32,14 0-132,64 4-371,-81-4 512,1 2 0,-1-1-1,1 1 1,-1 0 0,0 0 0,1 1 0,-1 0 0,12 7 0,-18-9 29,0-1-1,-1 1 1,1-1 0,0 0 0,0 1-1,-1 0 1,1-1 0,0 1 0,-1-1-1,1 1 1,0 0 0,-1-1 0,1 1 0,-1 0-1,1 0 1,-1 0 0,0-1 0,1 1-1,-1 0 1,0 0 0,1 0 0,-1 0 0,0 0-1,0-1 1,0 1 0,0 0 0,0 0-1,0 0 1,0 0 0,0 0 0,-1 1 0,0 0 65,0 0 1,0-1-1,0 1 1,-1-1 0,1 1-1,-1-1 1,1 1 0,-1-1-1,0 0 1,0 1 0,1-1-1,-5 1 1,-56 20 1273,60-21-1337,-8 2-33,1-1 0,-1 0-1,0 0 1,1-1-1,-1-1 1,0 1-1,0-1 1,0-1 0,-13-2-1,23 3-105,-1-1 1,0 1-1,1 0 0,-1-1 0,0 1 0,1-1 1,-1 1-1,1-1 0,-1 1 0,1-1 0,-1 0 1,1 1-1,-1-1 0,1 0 0,-1 1 1,1-1-1,0 0 0,-1 1 0,1-1 0,0-1 1,1-16-6215,8 5-1535</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5.957"/>
    </inkml:context>
    <inkml:brush xml:id="br0">
      <inkml:brushProperty name="width" value="0.025" units="cm"/>
      <inkml:brushProperty name="height" value="0.025" units="cm"/>
    </inkml:brush>
  </inkml:definitions>
  <inkml:trace contextRef="#ctx0" brushRef="#br0">36 322 16271,'0'0'5355,"9"-4"-3150,-6 3-2008,52-26 1146,-54 27-1339,1-1 0,-1 0-1,1 0 1,0 0-1,-1 0 1,1 0-1,-1 0 1,0 0-1,1 0 1,-1-1 0,0 1-1,0 0 1,0-1-1,0 1 1,0-1-1,0 1 1,0-1 0,0 0-1,-1 1 1,1-1-1,-1 0 1,1 0-1,-1 1 1,0-1-1,0 0 1,1 0 0,-1 0-1,0 1 1,-1-1-1,1 0 1,0 0-1,0 1 1,-1-1 0,0-2-1,0 3-22,0-1 1,-1 1-1,1 0 0,0 0 1,-1 0-1,1 0 0,-1 0 1,1 0-1,-1 1 0,1-1 1,-1 0-1,1 1 0,-1-1 1,0 1-1,1 0 0,-1-1 1,0 1-1,1 0 0,-1 0 1,0 0-1,0 0 0,1 1 1,-1-1-1,-2 1 0,0-1-12,0 1-1,0 0 0,0 0 0,0 0 0,1 1 1,-1-1-1,1 1 0,-1 0 0,-4 3 0,3 0 14,1-1 0,0 1-1,0 0 1,0 0 0,1 0-1,0 1 1,0-1 0,0 1-1,1 0 1,0 0-1,-2 8 1,3-12 18,0 1 1,1-1-1,0 0 0,-1 0 1,1 0-1,0 0 0,0 0 1,0 1-1,0-1 0,1 0 1,-1 0-1,1 0 0,-1 0 1,1 0-1,-1 0 0,1 0 1,0 0-1,0 0 1,0 0-1,1 0 0,-1 0 1,0-1-1,0 1 0,1 0 1,-1-1-1,1 1 0,0-1 1,-1 0-1,1 1 0,0-1 1,0 0-1,0 0 0,0 0 1,0 0-1,3 0 0,3 2-18,1-2-1,-1 1 1,1-1-1,-1 0 1,1-1-1,-1 0 1,1 0-1,-1-1 1,1 0-1,-1 0 1,0-1-1,1 0 1,-1-1-1,0 0 1,0 0-1,10-6 1,-8 3-45,0 0 0,0-1 1,-1 0-1,0-1 0,0 1 0,-1-2 0,0 1 1,0-2-1,-1 1 0,0-1 0,7-13 1,-8 9-470,-10 16-472,-10 26 495,13-26 529,0 0 1,0 0-1,1 0 1,-1 0-1,1 1 1,-1-1-1,1 0 1,0 0-1,0 0 0,0 0 1,0 0-1,0 1 1,1-1-1,-1 0 1,0 0-1,1 0 1,0 0-1,-1 0 0,1 0 1,0 0-1,0 0 1,0 0-1,1 0 1,-1-1-1,0 1 1,1 0-1,-1-1 1,3 3-1,0-2 46,0-1 1,-1 0-1,1 1 0,0-2 1,0 1-1,0 0 1,0-1-1,0 1 0,0-1 1,0 0-1,0-1 0,0 1 1,-1-1-1,1 1 0,5-3 1,1 0-17,-1 0-1,0-1 1,0 0 0,0-1 0,-1 0 0,1 0 0,-1-1-1,0 0 1,-1 0 0,0-1 0,0 0 0,0 0-1,-1 0 1,0-1 0,0 0 0,-1-1 0,0 1-1,7-17 1,-4 6-67,-1 0-1,0-1 1,-1 0-1,-1 0 1,-1 0-1,-1-1 0,1-37 1,-5 63-18,0 0-1,0 0 1,-1-1 0,1 1 0,-1-1 0,-4 8-1,-5 13 48,3 2 225,1 0-1,2 1 1,1 0 0,1-1-1,1 2 1,1-1 0,2 0-1,5 35 1,-6-62-227,0 1-1,0-1 1,0 0 0,0 1-1,0-1 1,0 1 0,1-1-1,-1 0 1,1 1 0,-1-1-1,1 0 1,-1 1-1,1-1 1,0 0 0,0 0-1,0 1 1,-1-1 0,1 0-1,0 0 1,0 0 0,1 0-1,-1 0 1,0-1 0,0 1-1,2 1 1,-3-44 935,-1 34-954,-1 0-1,0 0 1,0 1 0,-1-1 0,0 1-1,-1 0 1,1 0 0,-1 0 0,-6-7 0,-47-54-435,49 59 467,89 43-610,-33-21-3013,-17-9-1672,-7-3-2314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12.744"/>
    </inkml:context>
    <inkml:brush xml:id="br0">
      <inkml:brushProperty name="width" value="0.025" units="cm"/>
      <inkml:brushProperty name="height" value="0.025" units="cm"/>
    </inkml:brush>
  </inkml:definitions>
  <inkml:trace contextRef="#ctx0" brushRef="#br0">72 1 4516,'-2'3'191,"0"0"1,0 0-1,0-1 0,0 1 0,0-1 0,-1 1 0,1-1 0,-1 0 0,-3 3 0,5-5-154,0 1 0,0-1 0,0 1 0,1-1 0,-1 0 0,0 0 0,0 1 0,0-1 0,0 0 0,0 0 0,0 0 0,0 0 0,0 0 0,0 0-1,0 0 1,0-1 0,1 1 0,-1 0 0,0 0 0,0-1 0,0 1 0,0-1 0,0 1 0,1-1 0,-1 1 0,0-1 0,0 1 0,1-1 0,-1 1-1,0-1 1,1 0 0,-1 0 0,1 1 0,-1-1 0,1 0 0,-2-1 0,2 2-8,0-1 1,0 1-1,0 0 0,0-1 1,0 1-1,-1 0 1,1 0-1,0-1 0,0 1 1,-1 0-1,1 0 0,0 0 1,0-1-1,-1 1 0,1 0 1,0 0-1,0 0 1,-1 0-1,1-1 0,0 1 1,-1 0-1,1 0 0,0 0 1,-1 0-1,1 0 0,0 0 1,-1 0-1,1 0 1,0 0-1,-1 0 0,1 0 1,0 0-1,0 0 0,-1 0 1,1 0-1,0 1 0,-1-1 1,1 0-1,0 0 0,-1 0 1,1 0-1,0 0 1,0 1-1,-1-1 0,1 0 1,0 0-1,0 1 0,0-1 1,-1 0-1,1 0 0,0 1 1,0-1-1,0 0 1,0 1-1,-1-1 0,1 0 1,0 0-1,0 1 0,0-1 1,0 0-1,0 1 0,0-1 1,0 1 27,0 0 0,0 0 0,0-1 0,0 1 1,0 0-1,0 0 0,0-1 0,0 1 0,0 0 0,0 0 1,0-1-1,1 1 0,-1 0 0,0 0 0,0-1 0,1 1 1,-1 0-1,1-1 0,-1 1 0,1-1 0,-1 1 0,1 0 1,-1-1-1,1 1 0,-1-1 0,1 0 0,-1 1 0,1-1 1,0 1-1,-1-1 0,1 0 0,0 1 0,0-1 0,-1 0 1,2 1-1,31 4 307,0 0-1,-1-2 1,1-2 0,51-3 0,-12 0-149,376-11 596,-201 10-643,334 11-373,65 29-157,-193-14 1044,-438-22-655,151 4 310,-142-6-238,0-1 0,0-1 0,0-1 0,43-13 1,63-19-1424,-124 32-1815,-1 0-1394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6.348"/>
    </inkml:context>
    <inkml:brush xml:id="br0">
      <inkml:brushProperty name="width" value="0.025" units="cm"/>
      <inkml:brushProperty name="height" value="0.025" units="cm"/>
    </inkml:brush>
  </inkml:definitions>
  <inkml:trace contextRef="#ctx0" brushRef="#br0">12 0 7015,'0'0'17472,"8"6"-17269,26 16-5,-33-21-184,0 0 1,0-1 0,1 1 0,-1 0 0,0-1 0,0 0-1,1 1 1,-1-1 0,0 0 0,1 0 0,-1 1-1,0-1 1,1 0 0,-1 0 0,0-1 0,1 1 0,-1 0-1,0 0 1,1-1 0,-1 1 0,0 0 0,0-1 0,1 0-1,-1 1 1,0-1 0,0 0 0,0 1 0,0-1 0,0 0-1,0 0 1,0 0 0,0 0 0,0 0 0,0 0 0,0 0-1,-1 0 1,1 0 0,0-1 0,-1 1 0,1 0 0,-1 0-1,1-1 1,-1 1 0,1-2 0,-1 3-58,-9 3-368,-53 40 1158,60-42-691,0 1 0,-1-1 1,1 1-1,0 0 0,0 0 0,1-1 0,-1 2 0,0-1 0,0 0 0,1 0 0,0 0 0,-1 1 0,1-1 0,0 1 0,0-1 0,0 1 0,0-1 0,1 1 0,-1 0 0,1-1 1,0 1-1,-1 0 0,1 0 0,0-1 0,1 4 0,1-3-33,-1-1 0,1 1-1,0-1 1,0 1 0,0-1 0,0 1 0,1-1 0,-1 0-1,0 0 1,1 0 0,0 0 0,-1-1 0,1 1 0,0-1-1,4 2 1,-1-1 45,1 1-1,-1-2 1,0 1-1,1-1 1,-1 0-1,11 1 1,11-8-1029,-2-7-3502,-8-2-1537</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6.710"/>
    </inkml:context>
    <inkml:brush xml:id="br0">
      <inkml:brushProperty name="width" value="0.025" units="cm"/>
      <inkml:brushProperty name="height" value="0.025" units="cm"/>
    </inkml:brush>
  </inkml:definitions>
  <inkml:trace contextRef="#ctx0" brushRef="#br0">1 16 18481,'0'0'2659,"48"-16"-2723,-34 16-705,-1 0-4067,-2 4-8201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7.387"/>
    </inkml:context>
    <inkml:brush xml:id="br0">
      <inkml:brushProperty name="width" value="0.025" units="cm"/>
      <inkml:brushProperty name="height" value="0.025" units="cm"/>
    </inkml:brush>
  </inkml:definitions>
  <inkml:trace contextRef="#ctx0" brushRef="#br0">55 50 12844,'0'0'1271,"-9"7"-230,-28 25-294,37-32-728,-1 1 0,1-1 0,-1 0 0,1 1 0,-1-1 0,0 0 0,1 1 0,0-1 1,-1 1-1,1-1 0,-1 1 0,1-1 0,-1 1 0,1-1 0,0 1 0,0-1 0,-1 1 0,1 0 0,0-1 0,0 1 0,-1-1 0,1 1 0,0 0 0,0-1 0,0 1 0,0 0 0,0-1 1,0 1-1,0-1 0,0 1 0,0 0 0,0-1 0,1 1 0,-1 0 0,0-1 0,0 1 0,1-1 0,-1 1 0,1 0 0,18 5 199,-16-5-162,56 5 564,-1-3 1,1-2 0,59-7 0,-91 5-462,384-32 1146,27-1-1211,2475-9 1822,-1896 35 1458,-994 7-2987,3 0-1995,-25 4-53,-13 4-491,-3 0-1900,4-2-2017</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8.640"/>
    </inkml:context>
    <inkml:brush xml:id="br0">
      <inkml:brushProperty name="width" value="0.025" units="cm"/>
      <inkml:brushProperty name="height" value="0.025" units="cm"/>
    </inkml:brush>
  </inkml:definitions>
  <inkml:trace contextRef="#ctx0" brushRef="#br0">0 89 14574,'0'0'5648,"1"-9"-4175,-1 6-1392,0 0-1,0 0 1,0 0-1,0 1 1,1-1 0,-1 0-1,1 0 1,0 1-1,0-1 1,0 0-1,0 1 1,0-1 0,1 1-1,-1 0 1,1-1-1,-1 1 1,1 0-1,0 0 1,0 0-1,0 0 1,0 0 0,0 0-1,1 1 1,-1-1-1,0 1 1,1-1-1,0 1 1,-1 0-1,1 0 1,-1 0 0,1 0-1,5 0 1,-2-1 1,-1 0 0,1 0 0,0 1 0,0 0 1,0 0-1,0 0 0,0 1 0,0 0 0,1 0 1,6 2-1,-11-2-84,-1 1 1,1-1-1,-1 1 1,0-1-1,1 1 0,-1 0 1,0 0-1,0 0 1,0-1-1,0 1 1,0 0-1,1 1 1,-2-1-1,1 0 1,0 0-1,0 0 0,0 1 1,0 0-1,0 1 2,0 1 1,0-1-1,0 0 0,0 1 0,-1-1 0,0 1 0,0-1 0,0 0 0,0 1 0,-1 5 0,-2 7 11,-2 0 1,0 0-1,0 0 0,-1 0 0,-13 21 1,12-26-19,1 1 1,0 0 0,1 0 0,1 1 0,0 0-1,0-1 1,1 1 0,1 0 0,-1 21 0,3-32 2,0-1 1,1 0-1,-1 0 1,1 0 0,0 0-1,-1 0 1,1 0-1,0 0 1,0 0 0,0 0-1,-1 0 1,1 0-1,0 0 1,0 0 0,0-1-1,0 1 1,1 0-1,-1-1 1,0 1 0,0-1-1,0 1 1,0-1-1,1 0 1,-1 1 0,0-1-1,0 0 1,1 0-1,-1 0 1,0 0 0,0 0-1,1 0 1,-1 0-1,2-1 1,49-7 119,-34 1-96,1 0 1,-1-1 0,-1-1 0,1-1 0,-2-1 0,1 0 0,20-19 0,-12 7 15,0-1-1,-2-1 1,30-40-1,-54 66-339,-33 72-434,31-67 786,0 1 1,1-1 0,0 1-1,0 0 1,1 0-1,-1 0 1,2 0-1,-1 0 1,1 0-1,0 0 1,0 0 0,3 13-1,-2-18-10,1 0 0,-1 0 0,1-1 0,-1 1 0,1 0-1,0 0 1,0-1 0,0 1 0,0-1 0,0 0 0,0 1 0,0-1 0,0 0 0,0 0-1,1-1 1,-1 1 0,0 0 0,1-1 0,-1 1 0,1-1 0,-1 0 0,0 0 0,1 0-1,-1 0 1,1 0 0,-1 0 0,3-1 0,3 0 76,0 0 1,0-1-1,0 1 0,-1-1 0,1-1 1,-1 0-1,9-4 0,-7 2-100,0 0-1,-1-1 0,1 0 0,-2 0 0,1-1 1,0 0-1,-1-1 0,-1 0 0,1 0 1,-1 0-1,-1-1 0,1 1 0,-2-1 1,1-1-1,-1 1 0,0-1 0,-1 1 0,0-1 1,-1 0-1,0 0 0,0-1 0,-1-14 1,-1 24-25,1 1 0,-1 0 0,0-1 0,0 1 1,0 0-1,0-1 0,0 1 0,0 0 0,0-1 1,0 1-1,0 0 0,0-1 0,0 1 0,0 0 1,0 0-1,0-1 0,0 1 0,0 0 0,-1-1 1,1 1-1,0 0 0,0-1 0,0 1 0,0 0 1,-1 0-1,1-1 0,0 1 0,0 0 1,0 0-1,-1-1 0,1 1 0,0 0 0,0 0 1,-1 0-1,1 0 0,0-1 0,-1 1 0,1 0 1,-1 0-1,-10 10-208,-8 21 85,18-29 141,0 1 0,0 0 0,0-1 0,0 1 0,0 0 0,1 0 0,0 0-1,-1 0 1,1 0 0,0 0 0,0 0 0,0-1 0,1 1 0,-1 0 0,1 0 0,0 0 0,-1 0 0,1-1 0,3 6 0,-2-6 5,0 0 0,1 0 0,-1 0 0,0-1 0,1 1 0,-1-1 0,1 0 0,0 1 0,-1-1 0,1 0 0,0-1 0,0 1 0,0 0 0,0-1 0,0 0 0,0 1 0,-1-1 0,1 0 0,5-1 0,-4 0-4,1 1-1,-1-1 1,1 0 0,-1-1 0,0 1-1,0-1 1,1 1 0,-1-1 0,0-1-1,-1 1 1,1 0 0,0-1 0,-1 0-1,1 0 1,-1 0 0,0 0 0,0-1-1,0 1 1,0-1 0,-1 0 0,0 1-1,1-1 1,-1 0 0,-1-1 0,1 1-1,-1 0 1,1 0 0,-1-1 0,0 1-1,0-9 1,-14 34-440,12-19 430,-1 1 1,1 0 0,0 0-1,1 0 1,-1 0-1,0 0 1,1 0 0,-1 0-1,1 0 1,0 0-1,0 0 1,1 0 0,-1 0-1,0 1 1,1-1-1,0 0 1,0-1 0,0 1-1,0 0 1,0 0-1,0 0 1,1 0 0,-1-1-1,1 1 1,0-1 0,0 1-1,0-1 1,0 0-1,0 0 1,1 0 0,-1 0-1,1 0 1,-1 0-1,1-1 1,-1 1 0,1-1-1,0 0 1,0 0-1,0 0 1,0 0 0,0 0-1,0 0 1,0-1-1,0 0 1,5 1 0,11 1-1,1 0 0,-1-1 1,27-2-1,-41 1 19,-1 0 0,0 0-1,1-1 1,-1 0 0,0 0 0,0 0 0,0 0-1,0-1 1,0 1 0,0-1 0,0 0 0,0 0-1,0-1 1,-1 1 0,1-1 0,-1 0 0,0 0-1,0 0 1,0 0 0,0 0 0,3-6 0,-4-20 1048,-2 28-1065,-1 0-1,1 0 0,0 0 1,-1 0-1,1 0 1,0 0-1,0 0 0,0 0 1,0 0-1,0 0 0,0 0 1,0 0-1,0 0 1,0 1-1,0-1 0,0 0 1,1 0-1,-1 0 1,0 0-1,1 0 0,-1 0 1,1 0-1,-1 0 0,1 1 1,-1-1-1,1 0 1,0 0-1,-1 1 0,1-1 1,0 0-1,0 1 1,-1-1-1,1 1 0,0-1 1,0 1-1,0-1 0,0 1 1,0-1-1,1 1 1,10-1-504,25-4-2766,-18-9-2085,-10-2-891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8.969"/>
    </inkml:context>
    <inkml:brush xml:id="br0">
      <inkml:brushProperty name="width" value="0.025" units="cm"/>
      <inkml:brushProperty name="height" value="0.025" units="cm"/>
    </inkml:brush>
  </inkml:definitions>
  <inkml:trace contextRef="#ctx0" brushRef="#br0">1 1 9545,'0'0'1345,"39"54"-4676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9.329"/>
    </inkml:context>
    <inkml:brush xml:id="br0">
      <inkml:brushProperty name="width" value="0.025" units="cm"/>
      <inkml:brushProperty name="height" value="0.025" units="cm"/>
    </inkml:brush>
  </inkml:definitions>
  <inkml:trace contextRef="#ctx0" brushRef="#br0">143 161 15439,'0'0'1468,"-9"1"-230,-2 1-761,0 1-1,0 0 0,1 1 1,-1 0-1,-17 10 1,25-13-300,-1 1-1,1 0 1,0 0 0,0 0 0,0 0 0,0 1 0,0-1 0,1 1 0,-1 0 0,1 0 0,-1 0 0,1 0 0,0 0 0,0 0 0,0 1-1,1-1 1,-1 1 0,1-1 0,0 1 0,0 0 0,0-1 0,1 1 0,-1 0 0,1 4 0,0-7-161,1 0 0,-1 0 0,1 0 0,0 0 0,0 0 0,0 0 0,-1 0 0,1 0 0,0 0 1,0 0-1,0 0 0,0 0 0,1-1 0,-1 1 0,0 0 0,0-1 0,0 1 0,1-1 0,-1 1 0,0-1 0,0 0 0,1 1 1,-1-1-1,0 0 0,1 0 0,-1 0 0,3 0 0,41 0 341,-44 0-337,11-2 6,0 0 1,0-1-1,-1-1 0,1 1 1,-1-2-1,1 0 0,-1 0 0,-1-1 1,1 0-1,-1-1 0,0 0 1,12-12-1,4-5 27,-1 0 1,-2-2-1,23-30 0,-38 45-52,-4 7 13,-1 0 0,1-1 0,-1 1 0,0-1 0,0 0 0,0 0 0,-1 0-1,0 0 1,0 0 0,0 0 0,0-1 0,0-8 0,-19 23 189,8-1-242,2 1 1,-1 1 0,1-1 0,1 1-1,-1 1 1,2-1 0,0 1 0,0 0-1,1 0 1,0 1 0,0-1 0,2 1-1,-1-1 1,2 1 0,0 0 0,0 0-1,1 13 1,0-21-266,0 0-1,0-1 0,1 1 1,-1 0-1,1 0 1,0 0-1,0-1 1,0 1-1,1-1 0,-1 1 1,1-1-1,0 1 1,4 5-1,-3-6-526,0 0 0,0 0 0,0 0-1,0-1 1,1 1 0,-1-1 0,1 1 0,4 1 0,24 7-9574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0.277"/>
    </inkml:context>
    <inkml:brush xml:id="br0">
      <inkml:brushProperty name="width" value="0.025" units="cm"/>
      <inkml:brushProperty name="height" value="0.025" units="cm"/>
    </inkml:brush>
  </inkml:definitions>
  <inkml:trace contextRef="#ctx0" brushRef="#br0">0 55 12043,'0'0'8862,"9"-4"-7885,3-1-535,0 1 0,0 0 0,0 1 0,0 0 0,0 0 0,1 2 0,-1 0 0,1 0 0,13 1 0,-25 1-436,0 0-1,0-1 1,0 1-1,-1 0 1,1 0-1,0 0 1,0-1 0,0 1-1,-1 0 1,1 0-1,0 0 1,-1 0-1,1 1 1,-1-1-1,1 0 1,-1 0 0,1 0-1,-1 0 1,0 0-1,0 1 1,1-1-1,-1 0 1,0 0-1,0 1 1,0-1-1,-1 0 1,1 0 0,0 0-1,0 1 1,-1-1-1,1 0 1,0 0-1,-2 2 1,-13 44 72,10-36-45,1-5-34,1 0 0,0 1-1,0-1 1,1 1 0,-1-1-1,2 1 1,-1 0 0,-1 13 0,4-19 14,0 0 0,-1 0 1,1 1-1,0-1 1,0 0-1,0 0 1,0 0-1,0 0 1,0 0-1,0-1 1,0 1-1,0 0 1,1 0-1,-1-1 0,0 1 1,0-1-1,1 1 1,-1-1-1,0 0 1,1 1-1,-1-1 1,0 0-1,1 0 1,-1 0-1,1 0 1,-1 0-1,0 0 1,1 0-1,-1 0 0,3-1 1,47-7 892,-39 3-811,0 0 0,-1-1-1,1-1 1,-1 0 0,-1 0-1,1-1 1,9-10 0,-13 12-37,-1-1 1,0 0 0,0 0 0,0 0 0,-1 0-1,0-1 1,0 0 0,-1 0 0,0 0 0,6-17-1,-9 14-1161,-5 16-806,-2 21-1271,7-22 2763,1-1 0,0 0-1,-1 1 1,2-1 0,-1 0 0,0 0 0,0 0-1,1 0 1,0-1 0,-1 1 0,1-1 0,0 0 0,0 1-1,0-1 1,1-1 0,-1 1 0,0 0 0,1-1-1,-1 1 1,1-1 0,-1 0 0,1-1 0,0 1 0,6 0-1,-3 1-47,0-1 0,0 0 0,0-1 0,0 0 0,0 0 0,1 0 0,-1-1 1,0 0-1,0 0 0,0-1 0,0 0 0,8-3 0,-12 3 676,-1 0 0,1 0 0,0 0 0,-1-1 0,1 1 0,-1-1 0,0 0 0,0 1 0,0-1 0,2-4 0,-2 4 415,0 0 0,-1 0-1,0 0 1,0 0 0,0-1 0,0 1 0,0 0 0,-1 0-1,1-1 1,-1 1 0,0 0 0,0-1 0,0 1-1,-1 0 1,1 0 0,-1-1 0,-1-5 0,1 8-546,1 0 0,0 1 0,-1-1 0,1 0-1,-1 0 1,1 1 0,-1-1 0,1 1 0,-1-1 0,1 0 0,-1 1 0,0-1 0,1 1 0,-1-1 0,0 1 0,0-1 0,1 1-1,-1 0 1,0-1 0,0 1 0,0 0 0,1 0 0,-1 0 0,0-1 0,0 1 0,-1 0 0,-27 8 562,-17 24-511,2 19 989,42-48-1051,0 0 1,0 0 0,0 0 0,0 1 0,0-1-1,1 0 1,0 1 0,-1-1 0,1 1 0,1 0-1,-1-1 1,0 1 0,1 0 0,0-1 0,0 7-1,1-9-21,0 1-1,0-1 1,0 0-1,0 1 1,0-1-1,0 0 1,0 0-1,0 0 1,1 0-1,-1 0 1,0 0-1,1 0 1,-1 0-1,0 0 1,1-1-1,-1 1 1,1-1-1,0 1 1,-1-1-1,1 1 1,-1-1-1,1 0 0,0 0 1,-1 0-1,1 0 1,-1 0-1,3 0 1,47-5 779,-41 0-794,0 1-1,-1-2 1,1 1-1,-1-1 1,0-1-1,-1 1 1,1-1 0,-1-1-1,-1 0 1,1 0-1,-2 0 1,10-15-1,10-9 10,-22 31-88,1 0 1,0 0-1,-1 1 1,1 0 0,0 0-1,-1 0 1,1 0 0,0 1-1,-1 0 1,1-1 0,5 3-1,-9-3 46,11 3-32,0 0-1,-1 0 1,1 1-1,19 10 1,-28-13 39,0 1-1,-1-1 1,1 1-1,-1 0 1,0 0-1,1 0 1,-1 0-1,0 1 1,0-1-1,0 0 1,0 1-1,-1 0 1,1-1-1,-1 1 1,1 0-1,-1 0 1,0 0 0,0 0-1,-1 0 1,1 0-1,0 0 1,-1 0-1,0 5 1,0-7 26,0 0 0,0 0 0,0 0 0,0 1 0,0-1 0,0 0 0,0 0 0,0 0 0,0 0 1,0 0-1,1 0 0,-1 0 0,0 0 0,1 0 0,-1-1 0,1 1 0,-1 0 0,1 0 0,-1 0 0,1 0 0,0 0 1,-1-1-1,1 1 0,0 0 0,1 0 0,30 0 377,-21-3-414,-1-1-1,1 0 0,-1 0 1,0-1-1,12-6 0,-14 5-162,1 1 0,-1 1-1,1 0 1,0 0 0,0 1-1,0 0 1,17-2 0,-26 4 151,1 1 1,-1 0-1,1-1 1,-1 1-1,0-1 1,1 1-1,-1 0 1,0-1 0,1 1-1,-1 0 1,0-1-1,0 1 1,0 0-1,0-1 1,1 1 0,-1 0-1,0-1 1,0 1-1,0 0 1,-1 0-1,1-1 1,0 1-1,0 0 1,0-1 0,0 1-1,-1 0 1,1-1-1,-1 2 1,-6 22 25,-13 4-123,4-13-5091,10-14-1848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0.935"/>
    </inkml:context>
    <inkml:brush xml:id="br0">
      <inkml:brushProperty name="width" value="0.025" units="cm"/>
      <inkml:brushProperty name="height" value="0.025" units="cm"/>
    </inkml:brush>
  </inkml:definitions>
  <inkml:trace contextRef="#ctx0" brushRef="#br0">13 257 15759,'-12'1'6806,"21"-1"-4038,26-7-1329,-17-2-1273,0-1 1,-1-1-1,-1-1 1,0 0-1,24-25 0,-39 36-164,0 1 0,-1-1 0,1 1 0,-1-1-1,1 1 1,-1-1 0,1 0 0,-1 1 0,1-1-1,-1 0 1,0 0 0,1 1 0,-1-1 0,0 0 0,0 0-1,1 1 1,-1-1 0,0 0 0,0 0 0,0 0 0,0 1-1,0-2 1,-13 0-574,-26 18-307,23-3 754,0 1-1,-25 27 1,36-35 123,0 1 1,0-1 0,0 1-1,0 1 1,1-1 0,1 1-1,-1-1 1,1 1 0,-4 15-1,7-22 2,0 0 0,0 0 0,0 0-1,-1 0 1,1 0 0,0 0 0,0-1-1,1 1 1,-1 0 0,0 0 0,0 0 0,0 0-1,1 0 1,-1 0 0,0 0 0,1 0 0,-1 0-1,1-1 1,-1 1 0,1 0 0,-1 0-1,1-1 1,0 1 0,-1 0 0,1-1 0,1 2-1,0-1 6,0 0 0,0 0 1,1 0-1,-1 0 0,0 0 0,1-1 0,-1 1 0,0-1 0,1 0 0,3 0 0,5 0 21,0 0 1,0-1-1,20-5 0,-15 1-230,-1 0 1,1-1-1,-1-1 0,0 0 0,-1-1 1,0 0-1,0-2 0,-1 1 0,0-2 1,22-21-1,-20 15-979,0 0 0,21-34-1,-23 30-1282,-1 0-1,11-31 0,-6 4-2653</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1.531"/>
    </inkml:context>
    <inkml:brush xml:id="br0">
      <inkml:brushProperty name="width" value="0.025" units="cm"/>
      <inkml:brushProperty name="height" value="0.025" units="cm"/>
    </inkml:brush>
  </inkml:definitions>
  <inkml:trace contextRef="#ctx0" brushRef="#br0">149 1 8456,'0'0'1831,"-8"7"-555,-10 11-265,1 0 0,1 2 0,-27 41 0,37-51-578,0 1-1,0 0 1,1 0-1,0 1 1,1-1 0,0 1-1,1 0 1,1 0 0,0 1-1,-1 23 1,3-34-367,0 0 1,0 0-1,1 0 0,-1-1 1,1 1-1,-1 0 0,1 0 1,0-1-1,-1 1 1,1 0-1,0-1 0,0 1 1,0-1-1,0 1 0,1-1 1,-1 0-1,0 1 0,1-1 1,-1 0-1,0 0 1,3 1-1,0 1 43,1-1-1,-1 0 1,1 0 0,0-1 0,-1 1-1,1-1 1,10 1 0,-3-1-27,1 0 0,0-1 1,0-1-1,0 0 1,21-5-1,-14 0-30,-16 4 146,1 0 1,-1 0-1,1 1 0,-1 0 1,1 0-1,0 0 0,8 0 1,-12 4-146,1 0 0,-1-1 1,0 1-1,0 0 0,0 0 1,0-1-1,0 1 0,-1 0 1,1 0-1,-1 0 0,0 4 1,3 6 123,-2-11-130,0 0 0,1 0 0,-1 0 1,1-1-1,0 1 0,-1-1 1,1 1-1,0-1 0,0 0 1,0 1-1,0-1 0,0 0 0,0 0 1,0 0-1,0-1 0,0 1 1,1 0-1,-1-1 0,0 0 1,0 1-1,1-1 0,-1 0 0,0 0 1,1 0-1,-1 0 0,0-1 1,0 1-1,5-2 0,9-1-76,0-1 1,26-10-1,-42 14 19,21-8-417,-12 4 255,1 0 1,0 1-1,-1 0 0,1 0 1,20-2-1,-27 62 1128,-2-55-901,0 0 1,0-1 0,0 0 0,0 1-1,0-1 1,1 1 0,-1-1 0,0 0-1,1 0 1,-1 0 0,1 0 0,-1 0-1,1 0 1,0 0 0,-1-1 0,1 1-1,0 0 1,0-1 0,-1 0 0,1 1-1,0-1 1,0 0 0,-1 0 0,1 0-1,0 0 1,3 0 0,54-5 158,69-32-999,-128 37 780,1 0 0,-1 0 0,0 0 0,1 0 1,-1 0-1,1 0 0,-1 0 0,0 0 0,1 0 0,-1 0 1,1 0-1,-1 0 0,0 0 0,1 0 0,-1 0 0,0 0 0,1 0 1,-1 1-1,0-1 0,1 0 0,-1 0 0,0 0 0,1 1 0,-1-1 1,0 0-1,0 1 0,1-1 0,-1 0 0,0 0 0,0 1 1,1-1-1,-1 0 0,0 1 0,0-1 0,0 0 0,0 1 0,0-1 1,0 1-1,1-1 0,-1 21 671,-1-20-790,1-1 0,-1 1 0,1 0 0,0 0 0,0-1 0,-1 1 0,1 0 0,0 0 0,0 0 0,0-1 0,0 1 1,0 0-1,0 0 0,0 0 0,0-1 0,1 1 0,-1 0 0,0 0 0,0 0 0,1-1 0,-1 1 0,0 0 0,1-1 0,-1 1 0,1 0 0,-1-1 0,1 1 0,-1 0 0,1-1 0,-1 1 1,1-1-1,0 1 0,0 0 0,27-3-8455,-7-6 1105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1.894"/>
    </inkml:context>
    <inkml:brush xml:id="br0">
      <inkml:brushProperty name="width" value="0.025" units="cm"/>
      <inkml:brushProperty name="height" value="0.025" units="cm"/>
    </inkml:brush>
  </inkml:definitions>
  <inkml:trace contextRef="#ctx0" brushRef="#br0">88 0 6470,'0'0'12220,"-9"11"-10544,-2 3-935,0 0 0,2 1 0,0 1 0,-8 16 0,13-24-601,1-1-1,0 1 1,0 1-1,1-1 1,0 0 0,0 1-1,1-1 1,0 1-1,1-1 1,0 1 0,0 0-1,3 14 1,-3-22-124,0 1 0,1 0 0,-1 0 1,1-1-1,0 1 0,-1-1 0,1 1 0,0 0 0,0-1 1,0 1-1,0-1 0,0 0 0,1 1 0,-1-1 0,0 0 1,1 0-1,-1 0 0,0 0 0,1 0 0,-1 0 0,1 0 1,0 0-1,-1-1 0,1 1 0,0 0 0,-1-1 0,1 0 1,0 1-1,0-1 0,0 0 0,-1 0 0,1 0 1,0 0-1,0 0 0,-1 0 0,1-1 0,0 1 0,0-1 1,-1 1-1,3-2 0,2 1 11,-1-1 1,1-1-1,-1 1 1,0-1-1,0 0 1,0 0-1,0 0 1,-1-1-1,1 0 1,-1 0-1,4-4 1,-3 1-84,-1 1 0,0-1 1,-1 1-1,0-1 0,0 0 1,2-9-1,-20 46 195,14-26-101,0 1-1,0-1 1,1 0 0,-1 1-1,1-1 1,0 0 0,0 1-1,1-1 1,-1 0 0,3 7-1,-2-10-52,0 1-1,0-1 1,0 0 0,0 1-1,1-1 1,-1 0 0,0 0-1,1 0 1,-1 0 0,1 0-1,-1 0 1,1 0-1,0 0 1,-1-1 0,1 1-1,0 0 1,-1-1 0,1 0-1,0 1 1,0-1-1,-1 0 1,1 0 0,0 0-1,0 0 1,0 0 0,-1 0-1,3-1 1,0 0-415,0 0-1,0 0 1,0 0 0,-1-1 0,1 1 0,-1-1-1,1 0 1,-1 0 0,0 0 0,0 0 0,1 0-1,-2-1 1,1 0 0,0 1 0,0-1-1,2-4 1,16-16-5191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7"/>
    </inkml:context>
    <inkml:brush xml:id="br0">
      <inkml:brushProperty name="width" value="0.025" units="cm"/>
      <inkml:brushProperty name="height" value="0.025" units="cm"/>
    </inkml:brush>
  </inkml:definitions>
  <inkml:trace contextRef="#ctx0" brushRef="#br0">0 12 7687,'0'0'12615,"6"0"-12007,127 2 697,-30 1-671,158-15 1,-412 8 1697,79 4-2342,-123 18-1,222-21-163,46 3 1,26 0-99,58-13-769,-296 22 877,34-1-1893,36-8-3217,55-2-1629</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2.244"/>
    </inkml:context>
    <inkml:brush xml:id="br0">
      <inkml:brushProperty name="width" value="0.025" units="cm"/>
      <inkml:brushProperty name="height" value="0.025" units="cm"/>
    </inkml:brush>
  </inkml:definitions>
  <inkml:trace contextRef="#ctx0" brushRef="#br0">33 1 8680,'0'0'7271,"-32"52"-5509,32-28-833,0-3-673,0 2-64,10-2-1409,5-2-1986,-1-4-865,-3-3-3427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2.575"/>
    </inkml:context>
    <inkml:brush xml:id="br0">
      <inkml:brushProperty name="width" value="0.025" units="cm"/>
      <inkml:brushProperty name="height" value="0.025" units="cm"/>
    </inkml:brush>
  </inkml:definitions>
  <inkml:trace contextRef="#ctx0" brushRef="#br0">54 262 10634,'0'0'11243,"-8"2"-10768,6-2-412,0 0 0,0 0 0,1 0 0,-1 1 0,0-1 0,0 1 0,0-1 0,0 1 0,0 0 0,1 0 0,-1 0 0,0 0 0,0 0 0,1 0 0,-1 0 0,1 0 0,-1 1 0,1-1 0,0 1 0,-1-1 0,1 1 0,0-1 0,0 1 0,0 0 0,0-1 0,1 1 0,-1 0 0,0 0 0,1 0 0,-1 0 0,1 0 0,-1 0 0,1 0 0,0 0 1,0 0-1,0-1 0,0 1 0,0 0 0,1 0 0,0 4 0,-1-5-26,0 1 1,0-1-1,1 0 1,-1 1-1,0-1 1,1 0 0,-1 0-1,1 1 1,-1-1-1,1 0 1,-1 0-1,1 0 1,0 0 0,0 1-1,0-1 1,0 0-1,-1 0 1,1-1-1,1 1 1,-1 0 0,0 0-1,0 0 1,0-1-1,0 1 1,2 0 0,1 0 24,0 0 1,0 0 0,0 0 0,0 0 0,0-1-1,0 0 1,0 0 0,7 0 0,-1-1-13,0-1 1,-1 0-1,1 0 0,0-1 1,-1 0-1,15-8 1,-13 4-148,0 0 0,0-1 0,-1-1-1,0 0 1,-1 0 0,0-1 0,0 0 0,-1 0 0,14-24 0,-18 26 76,0 0 1,0-1-1,0 0 0,-1 0 1,0 0-1,-1 0 0,0 0 0,-1 0 1,0-1-1,0 1 0,-1 0 1,0-1-1,-1 1 0,-3-18 1,3 23 9,0 0 1,-1 0 0,0 1 0,0-1 0,0 1 0,0-1 0,-1 1 0,1 0-1,-1 0 1,0 0 0,0 0 0,0 1 0,0-1 0,0 1 0,-1 0 0,1 0 0,-1 0-1,1 0 1,-1 0 0,0 1 0,0 0 0,0 0 0,0 0 0,0 0 0,0 0-1,0 1 1,0 0 0,0 0 0,0 0 0,0 0 0,-7 2 0,6-2 36,1 0 0,0 1 0,-1 0 0,1-1 0,0 2 0,0-1 0,0 0 1,0 1-1,0 0 0,0 0 0,0 0 0,0 0 0,1 0 0,-1 1 0,1 0 0,-1 0 0,1 0 0,0 0 1,1 0-1,-1 1 0,0-1 0,1 1 0,0 0 0,0-1 0,0 1 0,0 0 0,0 0 0,1 0 1,-2 7-1,3-4-13,0 0 1,1 0 0,-1-1 0,1 1 0,1-1 0,-1 1 0,1-1-1,0 1 1,1-1 0,3 8 0,40 59 85,-35-57-98,0 0 0,-2 1 1,10 19-1,-1 17-215,-11-18-5177,-7-23-791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4.008"/>
    </inkml:context>
    <inkml:brush xml:id="br0">
      <inkml:brushProperty name="width" value="0.025" units="cm"/>
      <inkml:brushProperty name="height" value="0.025" units="cm"/>
    </inkml:brush>
  </inkml:definitions>
  <inkml:trace contextRef="#ctx0" brushRef="#br0">233 150 10090,'0'0'2268,"-9"-3"145,-1-1-1824,0 1-1,-1 0 0,1 1 1,-1 1-1,0 0 0,-16 0 0,21 1-488,-1 0-1,1 1 0,-1 0 0,1 0 0,0 1 0,0 0 0,-1 0 1,1 0-1,0 1 0,1-1 0,-1 2 0,0-1 0,1 0 0,-6 6 1,7-6-75,1 0 1,0 0-1,0 0 1,0 1-1,1-1 1,-1 1-1,1 0 1,0 0-1,0-1 1,0 1-1,0 1 1,1-1-1,-1 0 1,1 0-1,0 0 1,1 1-1,-1-1 1,1 1-1,0 5 1,0-7-28,1 0 1,0 0-1,-1 0 0,1 0 1,1 0-1,-1-1 0,0 1 1,1 0-1,-1-1 0,1 1 1,0 0-1,0-1 1,0 0-1,0 0 0,0 1 1,0-1-1,1-1 0,-1 1 1,1 0-1,-1 0 1,1-1-1,0 0 0,0 1 1,0-1-1,-1 0 0,1-1 1,6 2-1,4 1-41,1-1 0,0-1 0,-1 0 0,1-1 1,0-1-1,0 0 0,-1-1 0,25-5 0,-33 6 41,0 0 0,-1-1 0,1 1 0,0-1 0,-1 0 0,1 0 0,-1 0 0,0-1 0,1 1 0,-1-1 0,0 0 0,-1-1 0,1 1-1,-1 0 1,1-1 0,-1 0 0,0 0 0,0 0 0,-1 0 0,1 0 0,-1-1 0,0 1 0,0-1 0,0 0 0,-1 1 0,0-1 0,2-8 0,-3 12 4,0 0 0,0 1 0,0-1 0,0 0 1,0 0-1,0 0 0,0 0 0,0 0 0,0 0 0,0 0 0,0 0 0,-1 1 1,1-1-1,0 0 0,-1 0 0,1 0 0,0 0 0,-1 1 0,1-1 0,-1 0 0,0 1 1,1-1-1,-1 0 0,1 1 0,-1-1 0,0 0 0,0 1 0,1-1 0,-1 1 1,0-1-1,0 1 0,0 0 0,1-1 0,-1 1 0,0 0 0,0 0 0,0-1 0,0 1 1,0 0-1,0 0 0,0 0 0,1 0 0,-1 0 0,0 0 0,0 1 0,0-1 1,0 0-1,0 0 0,0 0 0,-1 2 0,-2-1 1,0 0 1,1 0-1,-1 1 0,0 0 0,1 0 1,-1 0-1,1 0 0,0 0 1,0 1-1,-5 4 0,4 0 70,-1 0-1,1 0 1,1 0-1,-1 0 1,1 1 0,1 0-1,-4 12 1,6-18-43,-1 0 1,0-1 0,1 1 0,-1 0-1,1 0 1,0 0 0,0 0 0,-1 0-1,1 0 1,1 0 0,-1 0-1,0-1 1,0 1 0,1 0 0,-1 0-1,1 0 1,-1 0 0,1 0 0,0-1-1,0 1 1,0 0 0,0-1 0,0 1-1,0 0 1,0-1 0,0 0-1,1 1 1,-1-1 0,1 0 0,-1 1-1,1-1 1,-1 0 0,1 0 0,0 0-1,2 1 1,7-1 18,0 0 0,1 0-1,-1-1 1,0 0 0,0-1 0,1-1 0,-1 0 0,0 0-1,-1-1 1,1 0 0,0-1 0,-1 0 0,0-1-1,12-6 1,-12 5-18,0 0-1,0 0 1,0-1-1,-1 0 0,0-1 1,0 0-1,-1-1 1,0 1-1,0-1 1,-1-1-1,0 0 1,-1 0-1,7-15 0,-11 20 43,-1 0-1,0 0 0,0 0 0,0-1 0,0 1 0,-1 0 0,0-6 0,0 11-70,0 0 1,0 0-1,0 0 1,0-1-1,0 1 1,0 0-1,0 0 1,0 0-1,0 0 0,0 0 1,0 0-1,0-1 1,0 1-1,0 0 1,0 0-1,0 0 0,0 0 1,0 0-1,0 0 1,0 0-1,0-1 1,0 1-1,0 0 1,-1 0-1,1 0 0,0 0 1,0 0-1,0 0 1,0 0-1,0 0 1,0 0-1,0 0 1,0-1-1,0 1 0,-1 0 1,1 0-1,0 0 1,0 0-1,0 0 1,0 0-1,0 0 0,0 0 1,0 0-1,-1 0 1,1 0-1,0 0 1,0 0-1,0 0 1,0 0-1,0 0 0,0 0 1,-1 0-1,1 0 1,0 0-1,0 0 1,0 0-1,0 1 0,0-1 1,0 0-1,-1 0 1,-8 8 106,-5 10-20,12-14-71,0 0 0,0 1 0,0-1-1,1 1 1,-1 0 0,1 0 0,1-1 0,-1 1 0,1 0 0,-1 0 0,2 0-1,0 8 1,-1-11-9,1-1-1,0 1 1,0-1-1,-1 1 0,1-1 1,0 1-1,0-1 1,1 0-1,-1 1 1,0-1-1,0 0 1,1 0-1,-1 0 0,0 0 1,1 0-1,-1 0 1,1 0-1,-1 0 1,1-1-1,0 1 0,-1-1 1,1 1-1,0-1 1,-1 0-1,1 1 1,0-1-1,0 0 1,-1 0-1,1 0 0,0-1 1,-1 1-1,1 0 1,0 0-1,0-1 1,-1 1-1,3-2 1,2 0 12,0 1 1,-1-1 0,1-1 0,-1 1 0,1-1 0,-1 0 0,0 0-1,0 0 1,0-1 0,6-5 0,41-48 11,-34 35-13,-17 21-228,-1 18-310,-2 17 460,0-25 68,1 0 0,1 0 0,-1 1 0,1-1 1,1 0-1,0 0 0,0 0 0,1 0 0,0 0 0,5 13 0,-6-20 7,1-1 0,-1 0 0,1 1-1,-1-1 1,1 0 0,0 0 0,0 0-1,-1 0 1,1 0 0,0 0-1,0 0 1,0-1 0,0 1 0,0-1-1,0 1 1,0-1 0,0 0-1,0 0 1,0 0 0,1 0 0,-1 0-1,0 0 1,0-1 0,0 1-1,0-1 1,0 1 0,0-1 0,3-1-1,3-2 29,0 1 0,0-1-1,0-1 1,0 0 0,8-6-1,-4 2-38,0-1 1,0 0-1,-1-1 0,0 0 0,-1-1 0,0 0 0,-1-1 1,0 0-1,-1 0 0,-1-1 0,0 0 0,0 0 1,-2 0-1,0-1 0,-1 0 0,0 0 0,-1 0 0,2-28 1,-16 48-349,6 2 336,-1 1-1,1-1 1,1 1 0,-1 0-1,1 1 1,1-1-1,0 1 1,0 0 0,0 0-1,1 0 1,-1 10 0,-1 15 129,1 57 1,5-64-127,1 1 0,2-1 0,0 0 0,2 0 0,11 27 0,15 66 118,-30-106 68,-1 0 1,-1 0 0,0 1-1,-1-1 1,0 0 0,-4 23-1,4-37-139,0 1 0,0-1-1,0 1 1,0 0 0,0-1-1,-1 1 1,1-1-1,0 1 1,0-1 0,0 1-1,-1-1 1,1 1 0,0 0-1,-1-1 1,1 0 0,0 1-1,-1-1 1,1 1-1,0-1 1,-1 1 0,1-1-1,-1 0 1,1 1 0,-1-1-1,1 0 1,-1 0-1,1 1 1,-1-1 0,1 0-1,-1 0 1,0 0 0,1 1-1,-1-1 1,1 0-1,-1 0 1,1 0 0,-1 0-1,0 0 1,1 0 0,-1 0-1,1-1 1,-1 1 0,1 0-1,-1 0 1,0 0-1,1 0 1,-1-1 0,1 1-1,-1 0 1,1-1 0,-1 1-1,1 0 1,-1-1-1,1 1 1,0-1 0,-1 1-1,1 0 1,0-1 0,-1 1-1,1-1 1,-1 0-1,-24-29 1107,18 15-1201,0 0 0,1 0 1,1-1-1,0 0 0,1 0 0,1 0 1,0 0-1,1-1 0,1 1 1,1-1-1,0 0 0,1 1 0,4-20 1,-4 32-26,-1 1 0,2-1 0,-1 0 0,0 1 0,1-1 0,0 1 0,-1-1 0,1 1 0,1 0 0,-1 0 1,0 0-1,1 0 0,0 0 0,-1 1 0,1-1 0,0 1 0,5-3 0,2 0-854,0 0-1,0 0 1,1 1 0,15-3-1,3-2-2483,12-6-3499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5.091"/>
    </inkml:context>
    <inkml:brush xml:id="br0">
      <inkml:brushProperty name="width" value="0.025" units="cm"/>
      <inkml:brushProperty name="height" value="0.025" units="cm"/>
    </inkml:brush>
  </inkml:definitions>
  <inkml:trace contextRef="#ctx0" brushRef="#br0">151 144 15727,'0'-1'247,"0"0"0,0 0 0,0 0 0,0 0 0,-1 0 0,1 0 0,0-1 0,-1 1 0,1 0 0,0 0 0,-1 0 0,1 0 0,-1 0 0,0 0 0,1 0 0,-1 1 0,0-1 0,1 0 0,-1 0 0,0 0 0,0 1 0,-2-2 0,1 1-58,0 0-1,0 0 1,-1 0 0,1 0 0,0 1 0,-1-1-1,1 1 1,-1-1 0,1 1 0,-4 0 0,1 0-161,0 0 0,1 1 0,-1 0 0,0 0 0,0 0 0,0 0 0,1 1 0,-1-1 0,0 1 0,-6 4 0,7-3-35,0-1 0,1 1 0,-1 0 0,1 1 0,0-1-1,0 0 1,0 1 0,0 0 0,0 0 0,1 0 0,-1 0 0,1 0 0,0 0 0,1 0-1,-1 1 1,1-1 0,0 1 0,0-1 0,0 1 0,0 8 0,2-11 6,0-1 1,0 0-1,0 0 0,0 0 1,0 1-1,0-1 1,0 0-1,0-1 0,1 1 1,-1 0-1,0 0 1,1 0-1,-1-1 1,1 1-1,-1-1 0,0 1 1,1-1-1,-1 1 1,1-1-1,-1 0 1,1 0-1,0 0 0,-1 0 1,1 0-1,-1 0 1,1 0-1,2-1 0,45-6 130,-35 2-114,0 0 1,-1-1 0,0 0-1,0-1 1,0 0 0,-1-1-1,0 0 1,-1-1 0,14-14-1,-18 17 16,-1-1-1,0 1 1,0-1 0,-1-1-1,0 1 1,0-1-1,-1 0 1,1 0 0,-2 0-1,1-1 1,-1 0-1,-1 1 1,0-1 0,0 0-1,1-17 1,-18 51 17,6 1 7,2 0 1,1 1 0,1-1-1,1 1 1,2 0 0,0 31 0,2-56-33,0 0 0,0 0 1,0-1-1,0 1 1,1 0-1,-1 0 1,0-1-1,1 1 1,-1 0-1,1-1 0,0 1 1,-1-1-1,1 1 1,0 0-1,0-1 1,0 0-1,0 1 1,0-1-1,1 1 0,-1-1 1,0 0-1,0 0 1,1 0-1,-1 0 1,1 0-1,-1 0 1,1 0-1,-1-1 1,1 1-1,0 0 0,-1-1 1,1 1-1,0-1 1,0 0-1,-1 1 1,1-1-1,0 0 1,0 0-1,-1 0 0,1 0 1,0-1-1,0 1 1,-1 0-1,4-2 1,3 0 60,-1 1 1,1-2-1,-1 1 1,0-1-1,0 0 1,0-1-1,0 0 1,-1 0-1,9-6 1,-5-1-44,0 0-1,-1 0 1,0-1 0,13-22 0,-4 5 6,-18 38-133,0 0 0,0 0-1,1 0 1,0 0 0,1 0 0,3 11 0,-3-17 107,0 0 1,0 0 0,1-1-1,-1 1 1,1-1-1,0 1 1,-1-1 0,1 0-1,0 0 1,0 0 0,1 0-1,-1 0 1,0-1-1,1 0 1,-1 0 0,1 1-1,-1-2 1,1 1 0,-1 0-1,1-1 1,-1 0-1,1 0 1,0 0 0,-1 0-1,1 0 1,0-1 0,-1 0-1,4 0 1,0-1 0,0 1 0,0-1 1,0 0-1,0-1 0,0 1 1,-1-2-1,1 1 0,-1 0 1,0-1-1,0 0 0,0-1 1,-1 1-1,8-8 0,-12 10-16,1 0 1,-1 0-1,1 0 0,-1 0 0,0 0 0,0-1 1,0 1-1,0 0 0,0 0 0,0-1 0,-1 1 1,1-1-1,-1 1 0,1-1 0,-1 1 0,0-1 1,0-2-1,-1 4-12,1-1 0,-1 1 0,1-1 0,-1 1 0,1 0 0,-1-1 0,0 1 1,0 0-1,0 0 0,1-1 0,-1 1 0,0 0 0,-1 0 0,1 0 0,0 0 0,0 0 0,0 0 1,0 1-1,-1-1 0,1 0 0,-2 0 0,0 0-11,0 0 1,0 0-1,0 1 0,0-1 0,0 1 1,0 0-1,0 0 0,0 0 0,0 0 1,0 0-1,0 0 0,0 1 1,0 0-1,0 0 0,1 0 0,-1 0 1,0 0-1,0 0 0,1 1 0,-1-1 1,0 1-1,1 0 0,0-1 1,-1 1-1,1 0 0,-3 4 0,3-4 32,0 0 0,0 1-1,0-1 1,1 0 0,-1 1-1,0-1 1,1 1 0,0 0-1,0-1 1,0 1-1,0 0 1,0 0 0,0-1-1,1 1 1,0 0 0,-1 0-1,1 0 1,0 5 0,1-5-3,0-1 0,0 0 0,0 0 0,1 0 0,-1 0 0,0 0 0,1 0 0,-1 0 0,1 0 0,0-1 0,0 1 0,-1-1 0,1 1 0,0-1 0,0 0 0,0 1 0,1-1 0,-1 0 0,0 0 0,0-1 1,1 1-1,3 0 0,10 3-74,-1-1 1,1 0 0,0-1-1,29-1 1,11-9-3599,-52 7 2645,1-1 0,-1 1-1,0-1 1,0 0-1,0 0 1,0-1 0,0 1-1,0-1 1,3-3 0,13-17-9748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5.450"/>
    </inkml:context>
    <inkml:brush xml:id="br0">
      <inkml:brushProperty name="width" value="0.025" units="cm"/>
      <inkml:brushProperty name="height" value="0.025" units="cm"/>
    </inkml:brush>
  </inkml:definitions>
  <inkml:trace contextRef="#ctx0" brushRef="#br0">1 0 13036,'0'0'6855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5.847"/>
    </inkml:context>
    <inkml:brush xml:id="br0">
      <inkml:brushProperty name="width" value="0.025" units="cm"/>
      <inkml:brushProperty name="height" value="0.025" units="cm"/>
    </inkml:brush>
  </inkml:definitions>
  <inkml:trace contextRef="#ctx0" brushRef="#br0">11 0 13933,'0'0'4548,"-5"52"-2658,3-22-320,-2 3-577,4 0-385,0-3-416,0-3-127,0-4-1,6-4-32,-3-7 0,2-3-32,-3-5-161,2-4-319,-4-6-2883,0-10-1346,-6-6-1953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6.175"/>
    </inkml:context>
    <inkml:brush xml:id="br0">
      <inkml:brushProperty name="width" value="0.025" units="cm"/>
      <inkml:brushProperty name="height" value="0.025" units="cm"/>
    </inkml:brush>
  </inkml:definitions>
  <inkml:trace contextRef="#ctx0" brushRef="#br0">0 1 11883,'0'0'8456,"70"0"-7014,-36 0-225,5 0-288,4 0-353,-2 0-416,-4 0-160,-8 0 32,-4 0-640,-11 0-737,-8 0-321,-15 0-9769</inkml:trace>
  <inkml:trace contextRef="#ctx0" brushRef="#br0" timeOffset="1">50 105 5477,'0'0'16560,"75"28"-15439,-41-28-352,5-6-449,-3-2-256,-4 2-128,-10 2-1441,-10 4-1442,-8 0-2498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6.522"/>
    </inkml:context>
    <inkml:brush xml:id="br0">
      <inkml:brushProperty name="width" value="0.025" units="cm"/>
      <inkml:brushProperty name="height" value="0.025" units="cm"/>
    </inkml:brush>
  </inkml:definitions>
  <inkml:trace contextRef="#ctx0" brushRef="#br0">0 40 7111,'0'0'12395,"72"35"-12106,-42-44-257,4-4-353,0 1-1825,-2-2-1729,-3 0-642,-6 2-4035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6.878"/>
    </inkml:context>
    <inkml:brush xml:id="br0">
      <inkml:brushProperty name="width" value="0.025" units="cm"/>
      <inkml:brushProperty name="height" value="0.025" units="cm"/>
    </inkml:brush>
  </inkml:definitions>
  <inkml:trace contextRef="#ctx0" brushRef="#br0">6 238 7431,'0'0'9679,"-1"8"-8761,-1 0-854,0 30 1173,2-37-1203,0 0 1,0 0-1,1 1 1,-1-1-1,0 0 1,1 0-1,-1 0 1,1 0-1,-1 0 1,1 0-1,0 0 1,-1 0-1,1 0 1,0 0-1,0 0 1,0 0-1,0-1 1,0 1-1,0 0 1,0-1-1,0 1 1,0 0-1,0-1 1,0 1-1,0-1 1,0 0-1,0 1 1,0-1-1,1 0 1,-1 0-1,0 0 1,2 0-1,6 0-105,-1 0-1,1-1 0,-1 0 0,1-1 0,-1 0 0,0 0 0,0-1 1,0 0-1,0 0 0,0-1 0,-1 0 0,0 0 0,1-1 0,-2 0 1,1 0-1,10-11 0,14-9-1579,-28 24 1782,0 0-1,0-1 1,0 1 0,-1 0-1,1 1 1,1-1-1,-1 0 1,0 1 0,0 0-1,0 0 1,0 0-1,0 0 1,4 1 0,-3-1-111,-1 0 0,1 0 0,0 0 1,0 0-1,-1 0 0,1-1 0,0 1 1,-1-1-1,1 0 0,-1 0 0,5-2 1,5-6 54,-1 0 0,1-1 0,-2 0 0,1-1 1,-1 0-1,15-22 0,-20 26-21,0-1 1,-1 0-1,-1 0 1,1-1-1,-1 0 0,0 1 1,-1-1-1,0-1 0,-1 1 1,0 0-1,0-1 0,0-9 1,-3 24-102,0 0 0,0 0-1,-1 0 1,0-1 0,0 1 0,0 0 0,-4 5 0,-5 14 23,2 3 132,1 1 0,-4 35 0,10-51-36,1 1 0,0-1-1,1 1 1,0-1-1,1 1 1,0-1 0,5 20-1,-5-30-58,0 0 1,0 0-1,0 0 0,0 0 0,0 0 1,0 0-1,1 0 0,-1-1 0,1 1 1,-1-1-1,1 1 0,0-1 0,-1 1 1,1-1-1,0 0 0,0 0 0,0 0 1,4 1-1,-6-1-4,1-1 0,0 0 0,0 0 1,0 0-1,0 0 0,0 1 0,-1-1 0,1 0 1,0-1-1,0 1 0,0 0 0,0 0 0,0 0 0,0 0 1,-1-1-1,1 1 0,0 0 0,0-1 0,0 1 1,-1-1-1,1 1 0,0-1 0,-1 1 0,1-1 0,0 1 1,-1-1-1,1 0 0,-1 1 0,1-1 0,-1 0 1,1 0-1,-1 1 0,1-1 0,-1 0 0,0 0 1,1 0-1,-1 1 0,0-1 0,0 0 0,0 0 0,0 0 1,0 0-1,0 0 0,0 0 0,0 1 0,0-3 1,0-3 13,0 0 0,0 0 1,-1-1-1,0 1 1,0 0-1,0 0 1,-1 0-1,0 0 1,0 1-1,-1-1 0,-5-9 1,-2-1 252,-1 1 0,-20-21 0,16 19 600,54 15 133,-19 3-1128,45 3-2214,2-7-3868,-16-8-1059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7.771"/>
    </inkml:context>
    <inkml:brush xml:id="br0">
      <inkml:brushProperty name="width" value="0.025" units="cm"/>
      <inkml:brushProperty name="height" value="0.025" units="cm"/>
    </inkml:brush>
  </inkml:definitions>
  <inkml:trace contextRef="#ctx0" brushRef="#br0">1 141 13901,'0'0'2515,"4"-8"-161,3-1-1851,1 0 0,-1 0 1,2 0-1,-1 1 0,1 1 0,1-1 1,-1 1-1,1 1 0,0 0 0,19-8 1,-21 10-310,0 0-34,1-1 0,0 2-1,1-1 1,-1 1 0,12-2 0,-21 5-163,1 0 0,0 1 0,-1-1 0,1 0 0,0 1 0,-1-1 0,1 1-1,-1-1 1,1 1 0,-1-1 0,1 1 0,-1-1 0,1 1 0,-1-1 0,1 1 0,-1-1 0,0 1 0,1 0 0,-1-1 0,0 1 0,1 0 0,-1-1 0,0 1 0,0 0 0,0 0 0,0-1 0,0 1 0,0 0 0,0 0 0,0-1 0,0 1 0,0 0 0,0-1 0,0 1-1,0 0 1,-1 0 0,1-1 0,0 1 0,-1 0 0,0 0 0,-9 34 64,-10 4 11,15-30-70,0-1 0,1 1 1,-1 0-1,2 0 1,-1 1-1,1-1 1,1 1-1,0 0 0,-2 16 1,4-25-2,0 0 0,0 0-1,0 0 1,1 0 0,-1 0 0,0 0 0,0 0 0,1 0 0,-1 0 0,0 0 0,1-1 0,-1 1-1,1 0 1,-1 0 0,1 0 0,0-1 0,-1 1 0,1 0 0,0 0 0,-1-1 0,1 1 0,0-1-1,0 1 1,0-1 0,-1 1 0,3 0 0,31 3 91,-22-5-42,1-1-1,-1 0 1,19-6 0,-10 0-10,-1-1 0,0 0 0,30-19 1,-40 21-16,0 0 0,0-1 0,-1 0 1,0 0-1,0-1 0,-1 0 1,14-20-1,-21 28-25,-3 35-357,1-27 344,0 1 0,1 0 0,0-1 0,0 1 0,0 0 0,1 0 0,3 12 0,-3-19 41,-1 1 0,1-1-1,-1 0 1,1 1-1,0-1 1,0 0 0,0 0-1,0 0 1,0 0-1,0 0 1,0 0 0,0 0-1,0 0 1,0 0-1,1-1 1,-1 1 0,0 0-1,3 0 1,-1 0 60,1 0 1,-1-1-1,0 0 1,1 0-1,-1 0 1,0 0 0,1 0-1,-1-1 1,0 1-1,1-1 1,3-1-1,-1-1-32,0 0-1,0 0 0,0 0 1,-1 0-1,1-1 0,-1 0 1,0 0-1,0-1 0,0 1 1,-1-1-1,0 0 0,0 0 1,0-1-1,0 1 0,-1-1 1,3-7-1,0 3-50,-2-1 0,1 0 1,-2 1-1,1-2 0,-2 1 0,1 0 0,-2-1 1,2-14-1,-8 2-304,5 24 289,-1 0 0,1 0 1,0 0-1,-1-1 0,1 1 0,0 0 0,-1 0 0,1 0 0,0 0 1,-1 0-1,1 0 0,0 0 0,-1 0 0,1 1 0,0-1 0,-1 0 0,1 0 1,0 0-1,-1 0 0,1 0 0,0 0 0,0 1 0,-1-1 0,1 0 1,0 0-1,0 0 0,-1 1 0,1-1 0,0 0 0,0 0 0,-1 1 1,1-1-1,0 0 0,0 1 0,0-1 0,-3 4-20,1 0 1,-1 0-1,1 0 0,0 1 0,0-1 1,1 0-1,-2 9 0,2-12 33,1 1-1,0-1 1,0 1 0,-1-1-1,1 0 1,0 1-1,0-1 1,1 1 0,-1-1-1,0 1 1,0-1-1,1 0 1,-1 1 0,1-1-1,-1 1 1,1-1-1,0 0 1,-1 0 0,1 1-1,0-1 1,0 0-1,0 0 1,0 0 0,0 0-1,2 2 1,-1-2 5,1 0 1,0 0 0,-1 0-1,1 0 1,0 0-1,0 0 1,0-1 0,0 1-1,-1-1 1,1 0-1,0 0 1,4 0-1,0-1 11,0 0 0,0 0-1,-1 0 1,1-1 0,0 0-1,-1 0 1,1-1 0,-1 1-1,0-1 1,11-7 0,37-44 103,-52 88-447,-10 75 677,8-109-368,0 1 0,0-1 0,0 0-1,1 1 1,-1-1 0,0 1 0,0-1 0,1 1 0,-1-1-1,0 0 1,1 1 0,-1-1 0,0 0 0,1 1 0,-1-1 0,1 0-1,-1 1 1,0-1 0,1 0 0,-1 0 0,1 0 0,-1 1-1,1-1 1,-1 0 0,1 0 0,-1 0 0,1 0 0,-1 0-1,1 0 1,-1 0 0,1 0 0,-1 0 0,1 0 0,-1 0-1,1 0 1,-1 0 0,1-1 0,-1 1 0,1 0 0,-1 0-1,0 0 1,1-1 0,-1 1 0,1 0 0,0-1 0,22-12-3821,-6-25-6525,-9 14 3273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8.497"/>
    </inkml:context>
    <inkml:brush xml:id="br0">
      <inkml:brushProperty name="width" value="0.025" units="cm"/>
      <inkml:brushProperty name="height" value="0.025" units="cm"/>
    </inkml:brush>
  </inkml:definitions>
  <inkml:trace contextRef="#ctx0" brushRef="#br0">131 134 9929,'0'0'9401,"0"-8"-7810,1 5-1562,-1 1 67,0-1 1,0 0-1,0 1 1,0-1-1,0 1 0,0-1 1,-1 1-1,1-1 1,-1 0-1,-1-2 1,2 4-73,-1 0 1,0 0-1,0 0 1,0 1-1,0-1 1,0 0-1,0 0 1,0 0 0,0 1-1,0-1 1,0 1-1,-1-1 1,1 1-1,0-1 1,0 1-1,-1-1 1,1 1-1,0 0 1,0 0-1,-1 0 1,1 0 0,0 0-1,-1 0 1,1 0-1,0 0 1,0 0-1,-1 1 1,1-1-1,-3 2 1,2-1-28,0 0 0,0 0-1,0 0 1,0 0 0,0 1 0,0-1 0,0 1 0,0 0-1,1 0 1,-1-1 0,0 1 0,1 0 0,0 0 0,-1 0 0,1 1-1,0-1 1,0 0 0,0 0 0,0 1 0,1-1 0,-1 4-1,2-6 19,1 0-1,-1-1 0,1 1 0,0-1 1,-1 0-1,1 1 0,-1-1 0,0 0 1,1 0-1,-1 0 0,1 0 0,-1 0 1,0 0-1,2-3 0,12-12 48,-12 13-58,1-1 1,-1 1-1,0-1 1,0 1 0,0-1-1,0 0 1,-1 0-1,0 0 1,0 0 0,3-7-1,-5 10-47,7-6 3358,-7 6-3317,1 1 1,-1-1 0,0 0 0,1 1 0,-1-1 0,0 0 0,0 1-1,0-1 1,0 0 0,0 0 0,0 1 0,0-1 0,0 0 0,0 0-1,0 1 1,0-1 0,0 0 0,0 0 0,0 1 0,-1-1-1,1 0 1,0 1 0,-1-1 0,1 0 0,0 1 0,-1-1 0,1 0-1,-1 1 1,1-1 0,-1 1 0,1-1 0,-1 1 0,1-1 0,-1 1-1,0-1 1,1 1 0,-1 0 0,0-1 0,1 1 0,-2-1-1,-4 2-13,0 0-1,0 0 0,1 0 0,-1 1 0,0 0 0,1 0 0,-1 0 0,1 1 1,0 0-1,0 0 0,0 0 0,0 0 0,-7 8 0,8-8 18,1 0 0,-1 1 0,1-1 1,0 1-1,0 0 0,0 0 0,0 0 0,0 0 0,1 1 0,0-1 0,0 1 0,0-1 0,1 1 0,-1 0 0,1 0 1,-1 7-1,3-11 3,-1 0 0,1 0 0,0 0 0,-1 0 0,1-1 0,0 1 0,0 0 0,0 0 0,-1-1 0,1 1 0,0-1 0,0 1 1,0-1-1,0 1 0,0-1 0,0 1 0,0-1 0,0 0 0,0 1 0,0-1 0,0 0 0,0 0 0,0 0 0,0 0 0,0 0 0,1 0 0,-1 0 1,1-1-1,36-2 205,-28-1-182,-1 0 0,1-1-1,-1 0 1,0 0-1,0-1 1,-1 0 0,0-1-1,0 0 1,0 0 0,-1-1-1,0 0 1,-1 0 0,1 0-1,-2-1 1,1 0-1,5-12 1,-12 10 290,-10 18-308,-12 18-103,14-13 95,1 1-1,0 1 1,1-1-1,0 1 1,-8 25-1,13-32 0,0 0 1,1 0-1,0 0 0,0 0 0,0 0 0,1 1 0,0-1 1,1 0-1,-1 0 0,1 0 0,1 0 0,0 0 0,-1 0 1,6 10-1,19 54 75,-24-67-68,-1 0-1,0 0 1,0 0 0,-1 0 0,1 1-1,-1-1 1,0 0 0,0 0 0,-1 0-1,1 0 1,-1 0 0,0 0 0,0 0 0,0 0-1,0 0 1,-2 4 0,2-6 30,-1-1-1,1 1 1,0-1 0,0 0-1,-1 1 1,1-1 0,-1 0-1,1 0 1,-1 0 0,1 0-1,-1 0 1,0 0 0,1 0-1,-1 0 1,0-1 0,0 1-1,0-1 1,0 1 0,1-1-1,-1 0 1,0 0 0,0 0-1,0 0 1,0 0 0,0 0 0,0 0-1,0-1 1,1 1 0,-1-1-1,0 1 1,0-1 0,0 0-1,1 0 1,-3-1 0,-2-1 6,1 0 1,0 0 0,0-1 0,0 1 0,1-1 0,-1 0-1,1-1 1,0 1 0,-6-9 0,6 7-56,1 0 0,-1 0 0,1 0 0,1-1 0,-1 1 0,1-1 0,0 1 0,0-1 0,1 0 0,0 0 0,0 0 1,1 0-1,0-10 0,1 13-1,0 0 0,0 0 0,0 0 0,0 0 1,0 1-1,1-1 0,0 0 0,0 1 0,0 0 1,0-1-1,1 1 0,-1 0 0,1 0 0,-1 0 1,1 0-1,0 1 0,1-1 0,-1 1 0,0-1 0,1 1 1,-1 0-1,1 1 0,-1-1 0,7-1 0,6-2-429,1 1-1,0 0 0,28-1 0,3-1-4058,-3-5-5531,-30 6 2478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8.113"/>
    </inkml:context>
    <inkml:brush xml:id="br0">
      <inkml:brushProperty name="width" value="0.025" units="cm"/>
      <inkml:brushProperty name="height" value="0.025" units="cm"/>
    </inkml:brush>
  </inkml:definitions>
  <inkml:trace contextRef="#ctx0" brushRef="#br0">1 1 11723,'0'0'5862,"21"64"-5926,-8-43-1570,4-1-1857,1 0-673,4-2 1697</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8.443"/>
    </inkml:context>
    <inkml:brush xml:id="br0">
      <inkml:brushProperty name="width" value="0.025" units="cm"/>
      <inkml:brushProperty name="height" value="0.025" units="cm"/>
    </inkml:brush>
  </inkml:definitions>
  <inkml:trace contextRef="#ctx0" brushRef="#br0">102 263 5349,'0'0'11483,"-8"-2"-9663,5 1-1720,0 1-1,0-1 1,0 0-1,0 1 1,0 0-1,0 0 1,0 0-1,-1 0 1,1 0-1,0 1 1,0-1-1,0 1 1,0 0-1,0 0 1,0 0 0,0 0-1,1 1 1,-1-1-1,0 1 1,1-1-1,-1 1 1,1 0-1,-1 0 1,1 0-1,0 1 1,0-1-1,0 0 1,0 1-1,0-1 1,1 1-1,-1 0 1,1-1-1,-1 1 1,1 0-1,0 0 1,0 0-1,1 0 1,-2 5-1,2-6-57,0 0 0,0 0 0,-1-1 0,1 1 0,0 0 0,1 0 0,-1 0 0,0 0 0,1 0 0,-1 0 0,1-1 0,-1 1-1,1 0 1,0 0 0,0-1 0,0 1 0,0 0 0,0-1 0,0 1 0,0-1 0,3 3 0,-1-2-12,0 0 0,0 0 0,0 0 0,0-1 0,0 1 0,1-1 0,-1 0 0,0 0 0,1 0 0,-1 0 0,6 0 0,-1 0-3,1-1 0,-1 0 0,1-1 0,-1 1 0,1-1 0,-1-1 0,0 0 1,1 0-1,14-7 0,-13 4-37,0-1-1,-1 0 1,0 0 0,0-1 0,-1 0-1,1-1 1,-2 0 0,1 0 0,-1-1-1,0 0 1,-1 0 0,0 0 0,-1-1 0,0 0-1,0 0 1,-1 0 0,0-1 0,-1 1-1,0-1 1,-1 0 0,0 0 0,-1 0-1,1-15 1,-2 16 10,0 0 0,-1 0-1,0 0 1,-1 0 0,0 0-1,0 0 1,-1 1 0,-5-12 0,7 18-1,0 1 1,-1 0-1,1 0 1,-1 0-1,1 0 1,-1 0-1,0 0 1,0 0-1,0 0 1,0 1-1,0-1 1,0 1-1,0-1 1,-1 1-1,1 0 1,0 0-1,-1 0 1,1 0-1,-1 1 1,1-1-1,-1 1 1,0-1-1,1 1 1,-1 0-1,1 0 1,-1 0-1,0 0 1,1 1-1,-1-1 1,1 0-1,-1 1 1,1 0-1,-1 0 1,1 0-1,0 0 1,-1 0-1,-3 3 1,0-1-11,0 1 1,0 0-1,1 0 1,-1 0-1,1 1 1,0 0-1,0 0 1,0 0-1,1 0 0,0 1 1,0 0-1,0 0 1,1 0-1,0 0 1,0 1-1,1-1 1,-1 1-1,1-1 1,1 1-1,-1 0 1,1 0-1,0 0 0,1 0 1,0 0-1,0 0 1,0 0-1,1 0 1,0 0-1,1 0 1,-1 0-1,1-1 1,0 1-1,1 0 0,0-1 1,0 0-1,0 0 1,1 0-1,7 10 1,12 7-786,1-1 1,0-2 0,38 25-1,-57-43 210,0 0 0,1-1 0,-1 0 0,0 0-1,0 0 1,1-1 0,-1 0 0,0 0 0,1 0 0,-1 0-1,0-1 1,0 0 0,0 0 0,1-1 0,-1 1 0,0-1 0,0 0-1,-1 0 1,7-5 0,9-7-3786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8.901"/>
    </inkml:context>
    <inkml:brush xml:id="br0">
      <inkml:brushProperty name="width" value="0.025" units="cm"/>
      <inkml:brushProperty name="height" value="0.025" units="cm"/>
    </inkml:brush>
  </inkml:definitions>
  <inkml:trace contextRef="#ctx0" brushRef="#br0">39 119 6598,'2'-11'2739,"1"2"-1955,7-46 2828,-11 14 3485,1 40-7053,0 1-1,0 0 1,-1 0 0,1 0-1,0 0 1,0-1-1,0 1 1,0 0-1,-1 0 1,1 0 0,0 0-1,0 0 1,-1 0-1,1-1 1,0 1-1,0 0 1,0 0 0,-1 0-1,1 0 1,0 0-1,0 0 1,-1 0-1,1 0 1,0 0-1,0 0 1,-1 0 0,1 0-1,0 0 1,0 0-1,0 1 1,-1-1-1,1 0 1,0 0 0,0 0-1,-1 0 1,1 0-1,0 0 1,0 0-1,0 1 1,0-1 0,-1 0-1,1 0 1,0 0-1,0 1 1,0-1-1,0 0 1,0 0-1,-1 0 1,1 1 0,-9 9 41,3 2 135,1-1 0,0 1 0,1 0 0,0 1 0,1-1-1,1 1 1,0-1 0,0 1 0,1 0 0,2 18 0,-2-26-197,2-1 1,-1 0-1,0 1 0,1-1 0,0 0 0,0 1 1,0-1-1,0 0 0,1 0 0,0 0 0,0 0 1,0 0-1,0 0 0,1-1 0,-1 1 0,1-1 1,0 0-1,0 1 0,0-1 0,0-1 1,1 1-1,-1 0 0,1-1 0,-1 1 0,1-1 1,0 0-1,0-1 0,0 1 0,0-1 0,1 1 1,-1-1-1,0-1 0,6 2 0,10-2-54,0 0 0,0-1 0,0-2 0,0 0 0,0-1 0,-1 0 0,0-2 1,0 0-1,30-15 0,-48 20 31,0 0 0,0 1 1,0-1-1,0 0 1,1 1-1,-1-1 0,0 1 1,0 0-1,0-1 0,1 1 1,-1 0-1,0 0 1,0-1-1,1 1 0,-1 0 1,0 0-1,0 0 1,1 1-1,-1-1 0,0 0 1,0 0-1,1 1 1,-1-1-1,0 1 0,0-1 1,0 1-1,0-1 1,0 1-1,0 0 0,0 0 1,0-1-1,0 1 0,0 0 1,0 0-1,0 0 1,0 0-1,-1 0 0,1 0 1,0 0-1,-1 0 1,1 0-1,-1 1 0,1-1 1,-1 0-1,1 0 1,-1 1-1,0-1 0,0 0 1,0 2-1,13 24 55,0-5-149,11 16-974,34 73 0,-52-97 948,-1 1 1,0 0 0,-1 1-1,-1-1 1,0 1 0,-1 0-1,-1-1 1,-1 29 0,-1-40 234,0-1 1,0 0-1,0 0 1,0 1-1,0-1 1,0 0-1,-1 0 1,0 0-1,1-1 1,-1 1-1,0 0 1,0-1-1,-1 1 1,1-1-1,0 0 1,-1 1-1,0-1 1,1 0-1,-1-1 1,0 1-1,-6 2 1,7-3 5,0 0 1,1 0-1,-1 0 0,0-1 1,0 1-1,0-1 1,-1 1-1,1-1 1,0 0-1,0 0 1,0 0-1,0 0 1,0 0-1,0 0 1,0-1-1,0 1 0,0-1 1,0 1-1,0-1 1,0 0-1,0 0 1,0 0-1,0 0 1,1 0-1,-1 0 1,0 0-1,1-1 0,-1 1 1,1-1-1,-1 1 1,1-1-1,-1 1 1,1-1-1,0 0 1,-1-2-1,-5-14-107,2-1 1,0 1-1,1-1 0,0 0 0,2 0 0,1-1 1,0 1-1,3-37 0,-1 53-77,-1 0 1,1 0-1,-1-1 0,1 1 0,0 0 0,0 0 0,1 0 0,-1 0 1,1 0-1,-1 0 0,1 0 0,0 0 0,0 0 0,0 1 1,0-1-1,1 1 0,-1 0 0,1 0 0,-1 0 0,1 0 1,0 0-1,0 0 0,0 1 0,5-3 0,10-3-1023,-1 1-1,1 1 0,28-4 1,9-3-4789,-10-4-4065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9.797"/>
    </inkml:context>
    <inkml:brush xml:id="br0">
      <inkml:brushProperty name="width" value="0.025" units="cm"/>
      <inkml:brushProperty name="height" value="0.025" units="cm"/>
    </inkml:brush>
  </inkml:definitions>
  <inkml:trace contextRef="#ctx0" brushRef="#br0">117 164 15663,'0'0'1986,"-8"-3"16,5 2-1942,1 0 1,-1-1-1,1 1 1,-1 1 0,0-1-1,1 0 1,-1 1-1,0-1 1,1 1 0,-1 0-1,0 0 1,0 0-1,0 0 1,1 0 0,-1 1-1,0-1 1,1 1-1,-1 0 1,0 0 0,1 0-1,-1 0 1,1 0-1,-1 1 1,1-1 0,0 1-1,0-1 1,-1 1-1,1 0 1,0 0 0,0 0-1,1 0 1,-1 0-1,0 0 1,1 1 0,-1-1-1,-1 4 1,0 0-8,1 0 0,-1 0 1,1 1-1,0-1 0,0 1 0,1-1 1,-1 1-1,1 13 0,1-18-16,-1-1-1,1 1 1,0 0 0,1 0-1,-1 0 1,0 0 0,0 0-1,1 0 1,-1 0-1,1 0 1,0-1 0,0 1-1,-1 0 1,1 0 0,0-1-1,0 1 1,1-1 0,-1 1-1,0-1 1,0 1-1,1-1 1,-1 0 0,1 1-1,-1-1 1,1 0 0,0 0-1,-1 0 1,1 0 0,0-1-1,0 1 1,-1 0-1,1-1 1,0 1 0,3 0-1,8-1 110,1 0-1,-1-1 1,0 0-1,0-1 1,0-1-1,0 0 0,0 0 1,-1-2-1,1 1 1,-1-2-1,0 1 1,0-2-1,-1 0 1,18-13-1,-10 5-119,0 0-1,-1-1 1,-1-1-1,0-1 1,-1 0-1,-2-1 1,17-27 0,-26 40 7,-1-1 0,0 0 0,-1 0 1,0-1-1,0 1 0,0-1 0,-1 0 0,1-8 1,-3 16-34,0 0 1,0 0-1,0 0 1,1 0 0,-1-1-1,0 1 1,0 0-1,0 0 1,0 0-1,0 0 1,0-1 0,0 1-1,0 0 1,0 0-1,0 0 1,0-1 0,0 1-1,0 0 1,0 0-1,0 0 1,0-1-1,-1 1 1,1 0 0,0 0-1,0 0 1,0 0-1,0 0 1,0-1 0,0 1-1,0 0 1,-1 0-1,1 0 1,0 0 0,0 0-1,0-1 1,0 1-1,0 0 1,-1 0-1,1 0 1,0 0 0,0 0-1,0 0 1,-1 0-1,1 0 1,0 0 0,0 0-1,0 0 1,0 0-1,-1 0 1,-10 7-74,-8 15-44,7-3 148,1 1-1,1 0 0,-12 35 0,18-46 77,1 1 0,0 0 0,1 0 0,1 0 0,-1 0 0,2 1 0,-1-1 0,1 0 0,1 0 0,2 14 0,-3-22-89,1 1 0,0-1 0,0 0 1,1 0-1,-1 0 0,0 1 0,1-1 1,-1 0-1,1-1 0,0 1 0,-1 0 1,1 0-1,0-1 0,0 1 0,0-1 1,0 0-1,0 1 0,1-1 0,-1 0 1,0 0-1,1-1 0,-1 1 0,0 0 1,1-1-1,4 1 0,7 1 59,-1-1 0,1-1 0,19-1 0,-23 0-59,0 1 3,-1-2-1,0 1 1,0-1-1,1-1 1,-1 0-1,0 0 1,-1-1-1,1 0 1,-1 0-1,14-10 1,-17 11-12,-1 0 1,0-1-1,0 1 0,0-1 0,0 0 1,0 0-1,-1 0 0,0-1 0,0 1 1,0-1-1,0 1 0,-1-1 1,1 0-1,-1 0 0,-1 0 0,1-1 1,-1 1-1,0 0 0,1-10 0,-2 14-16,-1 1-1,1-1 0,-1 1 1,1-1-1,-1 1 0,1-1 1,-1 1-1,1-1 0,-1 1 0,0-1 1,1 1-1,-1 0 0,0-1 1,1 1-1,-1 0 0,0 0 0,1-1 1,-1 1-1,0 0 0,0 0 1,1 0-1,-1 0 0,0 0 1,0 0-1,1 0 0,-1 0 0,0 0 1,0 0-1,1 0 0,-2 1 1,-26 5-208,23-2 339,0-1 0,0 1 1,0 0-1,0 0 1,0 1-1,1 0 0,-1-1 1,1 2-1,1-1 1,-1 0-1,1 1 0,-4 7 1,6-11-238,0 1-1,0 0 1,1 1 0,-1-1-1,0 0 1,1 0 0,0 0 0,0 0-1,0 0 1,0 1 0,1 4 0,0-5-336,0 0 0,0 0 0,0 0 0,0-1 0,1 1 0,-1 0 0,1 0 0,0-1 0,0 1 0,0-1 0,0 0 1,0 1-1,4 2 0,6 1-3998,0-5-2232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0.175"/>
    </inkml:context>
    <inkml:brush xml:id="br0">
      <inkml:brushProperty name="width" value="0.025" units="cm"/>
      <inkml:brushProperty name="height" value="0.025" units="cm"/>
    </inkml:brush>
  </inkml:definitions>
  <inkml:trace contextRef="#ctx0" brushRef="#br0">123 48 12684,'0'0'9107,"-7"-8"-7420,-21-23-486,26 30-1171,0-1 1,0 1-1,0 1 0,0-1 0,0 0 0,0 0 0,0 1 0,0-1 0,-1 1 0,1 0 0,0-1 0,0 1 1,0 0-1,-1 0 0,1 1 0,0-1 0,0 0 0,0 1 0,0-1 0,0 1 0,0 0 0,-1 0 1,1 0-1,1 0 0,-1 0 0,0 0 0,0 0 0,0 1 0,-2 2 0,2-3-15,1-1 1,-1 2-1,1-1 0,-1 0 0,1 0 0,-1 0 0,1 1 0,0-1 1,-1 1-1,1-1 0,0 1 0,0-1 0,0 1 0,1 0 1,-1-1-1,0 1 0,1 0 0,-1 0 0,1 0 0,-1-1 1,1 1-1,0 0 0,0 0 0,0 0 0,0 0 0,0 0 1,0 0-1,0 0 0,1-1 0,-1 1 0,2 3 0,4 0-79,0 0-1,1-1 0,0 0 0,0 0 0,0 0 1,0-1-1,1-1 0,-1 1 0,1-1 1,14 2-1,4 3-787,-25-7 832,12 4-523,0 0 0,-1 1 0,23 12 0,-33-16 566,0 1-1,0-1 0,0 0 0,0 1 0,0-1 0,0 1 1,0-1-1,-1 1 0,1 0 0,-1 0 0,1-1 0,-1 1 1,1 0-1,-1 1 0,0-1 0,0 0 0,0 0 0,-1 0 1,1 1-1,0-1 0,-1 0 0,1 1 0,-1-1 0,0 1 1,0-1-1,0 0 0,0 1 0,0-1 0,-1 4 0,0-4 105,-1 0 0,1 0-1,-1 0 1,0 0-1,0 0 1,1 0-1,-1-1 1,0 1 0,0 0-1,-1-1 1,1 0-1,0 0 1,0 1-1,-1-1 1,1-1-1,0 1 1,-1 0 0,1-1-1,-1 1 1,-2 0-1,-52 6 521,41-7-657,10 1-466,1-1-1,-1 0 1,0 0-1,1-1 0,-1 1 1,0-1-1,-9-3 1,-6-8-5231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0.786"/>
    </inkml:context>
    <inkml:brush xml:id="br0">
      <inkml:brushProperty name="width" value="0.025" units="cm"/>
      <inkml:brushProperty name="height" value="0.025" units="cm"/>
    </inkml:brush>
  </inkml:definitions>
  <inkml:trace contextRef="#ctx0" brushRef="#br0">0 25 11179,'0'0'9166,"2"9"-8622,5 72 1033,-7-60-1049,1 0 0,0 0 0,2-1 1,1 1-1,12 39 0,-15-58-437,-1 0-1,2 0 1,-1 0 0,0 0 0,0 0-1,0-1 1,1 1 0,-1 0 0,1-1-1,-1 1 1,1-1 0,0 1 0,0-1 0,0 0-1,-1 0 1,1 0 0,0 0 0,0 0-1,1 0 1,-1 0 0,0-1 0,0 1-1,0-1 1,0 1 0,1-1 0,-1 0-1,0 0 1,0 0 0,0 0 0,1-1-1,-1 1 1,0 0 0,0-1 0,0 0-1,0 1 1,0-1 0,1 0 0,-1 0-1,-1 0 1,4-2 0,8-5 173,0 0-1,-1-1 1,0 0 0,18-18-1,-7 4-124,-2-1 1,28-38-1,-39 48-214,-1 0 0,0-1 0,-1 0 0,-1-1 0,-1 1 0,7-25 1,-14 37-3830,-4 7 1104,-8 11-1906,10-11 2529,-11 13-6796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1.163"/>
    </inkml:context>
    <inkml:brush xml:id="br0">
      <inkml:brushProperty name="width" value="0.025" units="cm"/>
      <inkml:brushProperty name="height" value="0.025" units="cm"/>
    </inkml:brush>
  </inkml:definitions>
  <inkml:trace contextRef="#ctx0" brushRef="#br0">65 0 12364,'0'0'9417,"-2"69"-9065,-7-33-96,4 6-128,-1-3-96,1 1 0,1-5 0,1-5-160,1-8-576,-1-4-642,1-7-127,-4-9-1474,-3-2-1377,1-8-3459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1.494"/>
    </inkml:context>
    <inkml:brush xml:id="br0">
      <inkml:brushProperty name="width" value="0.025" units="cm"/>
      <inkml:brushProperty name="height" value="0.025" units="cm"/>
    </inkml:brush>
  </inkml:definitions>
  <inkml:trace contextRef="#ctx0" brushRef="#br0">1 96 10698,'0'-8'1981,"1"4"-1721,-1 0 0,1 1 0,-1-1 0,1 0-1,0 1 1,1-1 0,-1 1 0,1-1 0,-1 1 0,1 0 0,0-1 0,0 1 0,0 0 0,1 0 0,-1 1 0,1-1 0,0 0 0,-1 1 0,1-1 0,0 1 0,1 0 0,-1 0 0,0 0 0,0 1 0,1-1 0,-1 1 0,1 0 0,0 0 0,-1 0 0,1 0 0,0 1-1,4-1 1,5-1-64,0 0-1,0 1 0,-1 1 0,1 0 0,0 1 0,0 0 0,0 1 0,-1 0 0,1 1 1,-1 0-1,0 1 0,0 1 0,0 0 0,0 0 0,-1 1 0,0 1 0,0 0 1,-1 0-1,18 17 0,-27-23-190,1 0 1,-1 0-1,0 0 0,0 0 1,0 1-1,-1-1 1,1 0-1,0 1 0,0-1 1,-1 0-1,1 1 1,-1-1-1,1 1 1,-1-1-1,0 1 0,1 0 1,-1-1-1,0 1 1,0-1-1,0 1 0,0-1 1,0 1-1,-1-1 1,1 1-1,-1 2 0,0-2 24,-1 1 0,0-1 0,0 1-1,1-1 1,-1 0 0,0 0 0,-1 0-1,1 0 1,0 0 0,-1 0 0,1-1-1,-5 3 1,-10 4-103,0-1 1,-1-1-1,-26 7 0,35-11-263,-36 7-2981,14-7-4964,19-2-2566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1.842"/>
    </inkml:context>
    <inkml:brush xml:id="br0">
      <inkml:brushProperty name="width" value="0.025" units="cm"/>
      <inkml:brushProperty name="height" value="0.025" units="cm"/>
    </inkml:brush>
  </inkml:definitions>
  <inkml:trace contextRef="#ctx0" brushRef="#br0">13 0 12204,'0'0'13837,"-7"73"-12780,3-39-289,2 0-287,2 0-225,0-5-160,0 0 0,7-5-64,4-3-961,2-6-1537,-4-7-2819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2.358"/>
    </inkml:context>
    <inkml:brush xml:id="br0">
      <inkml:brushProperty name="width" value="0.025" units="cm"/>
      <inkml:brushProperty name="height" value="0.025" units="cm"/>
    </inkml:brush>
  </inkml:definitions>
  <inkml:trace contextRef="#ctx0" brushRef="#br0">212 7 9737,'0'0'11446,"-8"-3"-9952,5 2-1452,-1 0-1,0 1 0,1-1 0,-1 1 0,0-1 1,0 1-1,1 1 0,-1-1 0,0 0 0,0 1 0,1 0 1,-1 0-1,-6 2 0,-1 2-22,1-1 0,0 2 1,1 0-1,-12 8 0,16-11-19,-41 35-21,43-36 13,1 0 0,0 1 0,0-1 0,0 1 0,0-1 0,0 1 0,1 0 0,-1 0 0,1 0 0,-1 0 0,1 0 0,0 0 0,0 0 0,1 0 0,-2 4 0,3-6-41,-1 0 0,1 0 0,-1 0 0,1-1 0,-1 1 1,1 0-1,0 0 0,-1-1 0,1 1 0,0 0 0,-1-1 1,1 1-1,0 0 0,0-1 0,0 0 0,0 1 0,-1-1 0,1 1 1,0-1-1,0 0 0,0 0 0,0 1 0,0-1 0,0 0 1,1 0-1,35 6-339,-23-4 263,-1 0 100,11 2 38,-1 1 0,-1 1 0,42 17-1,-64-23 27,1 0-1,-1 0 0,0 0 1,0 0-1,0 0 1,1 0-1,-1 0 0,0 0 1,0 1-1,0-1 1,0 0-1,1 0 0,-1 0 1,0 0-1,0 0 1,0 0-1,0 0 0,1 0 1,-1 0-1,0 1 1,0-1-1,0 0 0,0 0 1,0 0-1,1 0 0,-1 0 1,0 1-1,0-1 1,0 0-1,0 0 0,0 0 1,0 0-1,0 1 1,0-1-1,0 0 0,0 0 1,0 0-1,0 1 1,0-1-1,0 0 0,0 0 1,0 0-1,0 0 1,0 1-1,0-1 0,0 0 1,0 0-1,0 0 0,0 1 1,0-1-1,0 0 1,0 0-1,0 0 0,-1 0 1,1 1-1,-14 3 1259,-21 0-105,12-3-779,-62-1 870,81 0-1372,-1 0 0,1-1 0,0 1 0,-1-1 0,1 0 0,0-1 0,0 1 0,-1-1 0,1 1 0,0-1 0,1-1 0,-1 1 0,0 0 1,1-1-1,-4-3 0,6 6-32,1 0 1,0 0 0,-1-1-1,1 1 1,0 0 0,0-1-1,-1 1 1,1 0 0,0 0 0,0-1-1,-1 1 1,1-1 0,0 1-1,0 0 1,0-1 0,0 1-1,-1 0 1,1-1 0,0 1 0,0-1-1,0 1 1,0 0 0,0-1-1,0 1 1,0-1 0,0 1-1,0 0 1,0-1 0,0 1 0,1-1-1,-1 1 1,0 0 0,0-1-1,0 1 1,0 0 0,1-1-1,-1 1 1,0-1 0,0 1-1,1 0 1,-1 0 0,0-1 0,1 1-1,-1 0 1,0 0 0,1-1-1,-1 1 1,0 0 0,1 0-1,-1 0 1,0-1 0,1 1 0,-1 0-1,1 0 1,0 0 0,24-3-6149,-23 3 5731,26-1-5067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8.826"/>
    </inkml:context>
    <inkml:brush xml:id="br0">
      <inkml:brushProperty name="width" value="0.025" units="cm"/>
      <inkml:brushProperty name="height" value="0.025" units="cm"/>
    </inkml:brush>
  </inkml:definitions>
  <inkml:trace contextRef="#ctx0" brushRef="#br0">57 37 14157,'0'0'9311,"9"0"-8607,-4 0-673,39-3 522,-43 2-506,1 1 0,-1 0-1,1 0 1,-1-1 0,0 1 0,1-1-1,-1 1 1,0-1 0,1 0 0,-1 1 0,0-1-1,0 0 1,0 0 0,0 0 0,0 0-1,0 0 1,0 0 0,0 0 0,0 0 0,0 0-1,0-1 1,-1 1 0,1 0 0,0-1-1,-1 1 1,0 0 0,1-1 0,-1 1 0,0 0-1,1-4 1,-2 5-28,0 0 1,0-1-1,0 1 0,1 0 0,-1 0 0,0-1 1,0 1-1,0 0 0,0 0 0,0 0 1,0 0-1,0 0 0,0 0 0,0 0 0,0 1 1,0-1-1,0 0 0,0 1 0,1-1 1,-1 0-1,0 1 0,0-1 0,0 1 0,-1 0 1,-10 9-9,1 0 0,0 0 0,0 1 0,1 0 0,0 1 1,1 0-1,0 1 0,1 0 0,1 0 0,-9 22 0,15-33-59,0 0 0,0 0-1,1 0 1,-1 0-1,0 0 1,1 0-1,0 0 1,-1 0 0,1 0-1,0 0 1,0 0-1,0 0 1,0 0 0,0 0-1,1 0 1,0 3-1,0-4-28,-1 0 0,1-1 0,0 1 0,-1 0 0,1-1 0,0 1-1,-1-1 1,1 1 0,0-1 0,0 0 0,-1 1 0,1-1 0,0 0 0,0 1-1,0-1 1,0 0 0,-1 0 0,1 0 0,0 0 0,0 0 0,0 0 0,0 0-1,0 0 1,0 0 0,-1 0 0,2 0 0,5-2-547,-1 0-1,1 0 1,-1-1-1,0 1 1,0-1-1,0-1 1,0 1-1,7-7 1,19-17-5841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2.842"/>
    </inkml:context>
    <inkml:brush xml:id="br0">
      <inkml:brushProperty name="width" value="0.025" units="cm"/>
      <inkml:brushProperty name="height" value="0.025" units="cm"/>
    </inkml:brush>
  </inkml:definitions>
  <inkml:trace contextRef="#ctx0" brushRef="#br0">103 326 14189,'0'0'9401,"0"-8"-7933,0 5-1371,-3-24 416,3 26-513,-1 1 0,1-1 0,-1 0 0,1 1 0,-1-1 0,1 1 0,-1-1 0,1 1 0,-1-1 0,1 1 0,-1 0 0,0-1 0,1 1 0,-1 0 0,1-1 0,-1 1 0,0 0 0,0 0 0,1 0 0,-1-1 0,0 1 0,1 0 0,-1 0 0,0 0 0,0 0-1,1 0 1,-1 0 0,0 0 0,1 1 0,-1-1 0,0 0 0,1 0 0,-1 0 0,0 1 0,1-1 0,-1 0 0,0 1 0,1-1 0,-1 1 0,1-1 0,-1 1 0,0-1 0,0 2 0,-4 1-12,-1 1 0,1 1 0,0-1-1,0 1 1,0 0 0,1 0 0,0 0 0,0 0 0,0 1 0,0 0-1,1 0 1,0 0 0,0 0 0,1 0 0,0 0 0,0 1 0,0-1 0,1 1-1,0 0 1,0-1 0,0 9 0,2-14 14,0 1-1,-1-1 0,1 0 1,0 1-1,0-1 1,-1 0-1,1 0 1,0 0-1,0 0 1,0 0-1,1 0 1,-1 0-1,0 0 1,0 0-1,0-1 1,1 1-1,-1 0 1,0-1-1,1 1 0,-1-1 1,0 0-1,1 1 1,-1-1-1,1 0 1,-1 0-1,1 0 1,-1 0-1,3 0 1,46-3 174,-40 0-157,0 1-1,0-2 1,0 1 0,-1-1-1,1-1 1,-1 0 0,0 0-1,0-1 1,-1 0 0,0-1-1,9-7 1,3-6-39,-1-1 1,32-43-1,-43 52 4,0 0-1,-1 0 0,0-1 0,-1 0 1,0 0-1,-1-1 0,-1 1 0,0-1 0,-1 0 1,0 0-1,-1 0 0,-1-1 0,-1-27 1,0 40-5,0 0 1,0 0-1,0 0 1,0 0-1,-1 0 1,1 0-1,-1 0 1,1 0-1,-1 0 1,0 0-1,0 0 1,0 0-1,0 0 1,0 0-1,0 1 1,-1-1-1,1 0 1,-1 1-1,1-1 1,-1 1-1,1-1 1,-1 1-1,0 0 1,0 0-1,1 0 1,-1 0-1,0 0 1,0 0-1,0 0 1,0 1-1,0-1 1,0 1-1,0 0 1,-1-1-1,1 1 1,-3 0-1,-1 1-4,1-1 0,-1 1 0,1 0 0,-1 1-1,1-1 1,0 1 0,0 0 0,0 1 0,0-1 0,0 1 0,0 0-1,0 0 1,-4 4 0,-4 4 212,1 1 0,0 0-1,-12 16 1,21-25-143,1 1 0,-1 0 0,1-1 0,0 1 0,0 0 0,0 1 0,0-1-1,1 0 1,-1 0 0,1 1 0,1-1 0,-1 1 0,0-1 0,1 1 0,0-1 0,0 1 0,1 5 0,0-7-34,0-1 1,0 0 0,0 0-1,0 0 1,0 0 0,0-1-1,1 1 1,-1 0 0,1 0-1,-1-1 1,1 1 0,-1-1-1,1 1 1,0-1 0,0 0 0,0 0-1,3 2 1,44 16 143,-25-10-111,-16-5-51,0-1-1,0 1 1,0 1-1,0 0 1,-1 0 0,0 0-1,0 1 1,11 12-1,-15-14 3,0 1-1,0 0 0,0 1 1,0-1-1,-1 0 0,0 1 1,0-1-1,0 1 0,-1 0 0,0 0 1,0 0-1,0-1 0,-1 1 1,0 6-1,0-5-199,0-6 30,1 0-1,-1 0 0,0 0 0,0 0 0,0 0 0,0 1 0,0-1 0,0 0 1,0 0-1,0 0 0,0 0 0,0 0 0,-1 0 0,1 1 0,0-1 0,-1 0 0,1 0 1,-1 0-1,0 0 0,1 0 0,-1 0 0,0-1 0,1 1 0,-1 0 0,-1 1 1,1-9-10576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3.579"/>
    </inkml:context>
    <inkml:brush xml:id="br0">
      <inkml:brushProperty name="width" value="0.025" units="cm"/>
      <inkml:brushProperty name="height" value="0.025" units="cm"/>
    </inkml:brush>
  </inkml:definitions>
  <inkml:trace contextRef="#ctx0" brushRef="#br0">155 68 18289,'0'0'7020,"-8"-2"-6246,3 1-762,0-1-1,0 1 1,0 0-1,0 1 0,0-1 1,0 1-1,0 0 0,0 1 1,0-1-1,0 1 1,0 0-1,0 0 0,0 0 1,0 1-1,0 0 1,1 0-1,-1 0 0,1 0 1,-1 1-1,1 0 0,0 0 1,0 0-1,0 0 1,0 1-1,1-1 0,-1 1 1,1 0-1,0 0 1,-5 9-1,7-12-7,0 0 0,1 0 0,-1 0 0,0 0 1,1 0-1,-1 1 0,1-1 0,-1 0 0,1 0 0,-1 1 0,1-1 0,0 0 0,0 1 0,0-1 1,0 0-1,0 1 0,0-1 0,0 0 0,0 1 0,0-1 0,1 0 0,-1 1 0,0-1 0,1 0 1,-1 0-1,1 1 0,0-1 0,-1 0 0,1 0 0,0 0 0,0 0 0,-1 0 0,1 0 0,0 0 1,0 0-1,0 0 0,0 0 0,1 0 0,-1-1 0,0 1 0,0-1 0,0 1 0,0 0 0,1-1 1,-1 0-1,0 1 0,1-1 0,-1 0 0,0 0 0,1 1 0,-1-1 0,0 0 0,1-1 0,1 1 1,5 0 22,-1 0 1,1 0 0,-1-1-1,1 0 1,-1-1 0,0 1 0,0-1-1,14-6 1,-7-1-21,0 0 1,0 0-1,-1-1 0,18-19 1,-24 22-12,0 1 0,-1-2 1,0 1-1,-1-1 0,1 0 1,-2 0-1,1 0 0,-1 0 1,5-15-1,-17 26-204,0 3 241,0 2 0,0-1 1,1 1-1,1 0 0,-1 1 1,1 0-1,1 0 0,-1 0 0,2 0 1,-1 1-1,1 0 0,1 0 1,0 0-1,0 0 0,1 1 0,-1 10 1,3-19-19,0-1 0,0 1 0,0-1 0,0 1 0,0-1 0,1 0 0,-1 1 0,1-1 1,-1 0-1,1 1 0,-1-1 0,1 0 0,0 0 0,0 1 0,-1-1 0,1 0 0,0 0 0,0 0 0,0 0 1,0 0-1,0 0 0,1 0 0,-1 0 0,0-1 0,0 1 0,0 0 0,1-1 0,-1 1 0,0-1 0,1 1 1,-1-1-1,1 0 0,-1 1 0,0-1 0,1 0 0,-1 0 0,1 0 0,-1 0 0,1 0 0,-1-1 0,0 1 0,1 0 1,-1-1-1,0 1 0,3-1 0,4-1 74,0-1 0,0 1 0,0-1 1,-1-1-1,1 1 0,11-8 0,-1-3-95,-1-1 0,0 0 0,-1-1 0,0-1 0,-2 0 0,25-39 0,-49 73-770,5-10 828,0 0-1,0 1 1,1 0-1,0 0 1,0 0 0,1 1-1,0-1 1,0 1-1,1 0 1,-2 14-1,4-22-26,1 0 0,-1 0 0,0 0-1,1 0 1,-1 0 0,1 0 0,-1 0-1,1 0 1,-1 0 0,1 0 0,0 0-1,0-1 1,-1 1 0,1 0-1,0 0 1,0-1 0,0 1 0,0-1-1,0 1 1,0 0 0,0-1 0,0 0-1,0 1 1,0-1 0,0 0 0,0 1-1,0-1 1,0 0 0,0 0-1,0 0 1,0 0 0,0 0 0,1 0-1,-1 0 1,0 0 0,0-1 0,0 1-1,2-1 1,3 0 49,0 0-1,0 0 0,-1 0 1,1-1-1,0 0 1,6-4-1,4-4-94,-1-1-1,0-1 1,-1 0 0,-1-1-1,0 0 1,0-1 0,18-29-1,-37 53-564,-36 64 438,39-70 8,1 1 0,0-1-1,1 1 1,-1 0 0,1 0-1,0 0 1,0 0 0,0 0 0,1 0-1,0 0 1,0 0 0,0 0-1,0 0 1,1 0 0,1 6 0,-1-9-208,0-1 1,-1 0 0,1 0 0,0 0 0,0 0-1,0 0 1,0 0 0,0 0 0,0 0 0,0 0-1,0 0 1,0-1 0,1 1 0,-1 0 0,0-1-1,0 1 1,1-1 0,-1 1 0,0-1 0,1 0-1,-1 0 1,0 1 0,1-1 0,-1 0 0,2 0-1,13 0-6901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4.272"/>
    </inkml:context>
    <inkml:brush xml:id="br0">
      <inkml:brushProperty name="width" value="0.025" units="cm"/>
      <inkml:brushProperty name="height" value="0.025" units="cm"/>
    </inkml:brush>
  </inkml:definitions>
  <inkml:trace contextRef="#ctx0" brushRef="#br0">1 129 12908,'0'0'9246,"8"2"-7158,-3-1-1942,0-1 1,1 0-1,-1 1 1,1-2 0,-1 1-1,1 0 1,-1-1-1,1 0 1,-1-1 0,0 1-1,1-1 1,-1 0-1,0 0 1,0-1 0,-1 1-1,1-1 1,0 0-1,-1 0 1,0-1 0,1 0-1,-2 1 1,1-1-1,0 0 1,-1-1 0,6-8-1,-7 10-138,-1-1 0,1 0 0,-1 1 0,0-1 0,0 0 0,0 1 0,-1-1 0,1 0 0,-1 0-1,0 0 1,0 0 0,-1-5 0,1 8-40,0 0 0,0 0 0,-1 1 0,1-1 0,0 0 0,0 0 0,-1 1 0,1-1 0,-1 0 1,1 1-1,0-1 0,-1 0 0,1 1 0,-1-1 0,0 0 0,1 1 0,-1-1 0,1 1 0,-1-1 0,0 1 0,1-1 0,-1 1 0,-1-1 0,0 1-24,0 0 0,1 0 0,-1 0 0,1 0 0,-1 1 0,0-1 0,1 0 1,-1 1-1,1 0 0,-1-1 0,1 1 0,-1 0 0,1-1 0,0 1 0,-1 0 0,1 0 0,-2 2 0,-8 6 69,0 1 0,1 1 0,1 0 0,-1 1-1,2-1 1,-1 2 0,2-1 0,0 1 0,-10 25-1,16-37 0,1 1-1,-1-1 1,1 0-1,0 0 1,0 0-1,0 1 1,-1-1-1,1 0 1,0 0-1,0 1 0,1-1 1,-1 0-1,0 0 1,0 0-1,1 1 1,-1-1-1,0 0 1,1 0-1,-1 0 1,1 0-1,0 0 0,-1 1 1,1-1-1,0 0 1,1 1-1,0-1 19,0 1-1,0-1 1,1 0-1,-1 0 1,0 0-1,0 0 1,1-1-1,-1 1 1,0-1-1,1 1 1,-1-1-1,5 0 1,2 0-27,1-1 1,0 0-1,-1 0 0,1-1 0,-1 0 1,10-4-1,37-20-368,-41 17 547,1 2 0,-1 0 0,28-8 0,-42 16-133,0-1-1,-1 1 0,1-1 1,-1 1-1,1 0 1,-1-1-1,1 1 0,-1 0 1,1-1-1,-1 1 1,0 0-1,0 0 1,1 0-1,-1-1 0,0 1 1,0 0-1,0 0 1,1 0-1,-1-1 1,0 1-1,0 0 0,0 0 1,-1 0-1,1-1 1,0 1-1,0 1 1,-2 32 202,2-29-91,0-4-143,-1 1-1,1-1 1,0 1 0,0-1-1,0 1 1,0-1-1,0 1 1,0-1 0,1 1-1,-1-1 1,0 1 0,1-1-1,-1 1 1,1-1 0,-1 0-1,1 1 1,0-1-1,0 0 1,-1 1 0,1-1-1,0 0 1,0 0 0,0 0-1,0 0 1,1 0 0,-1 0-1,2 1 1,1 0 19,1-1 0,-1-1 0,0 1 1,1-1-1,-1 1 0,0-1 0,1 0 0,-1-1 0,5 0 1,3-1-116,-1-1 0,0 0 0,0 0 0,0-1 0,0-1 0,10-6 1,-8 5-258,0 0 0,0 1 0,18-5 0,-31 10 264,0 1-1,1-1 0,-1 1 1,0 0-1,0-1 0,0 1 1,0-1-1,0 1 0,0-1 1,0 1-1,0 0 0,0-1 1,0 1-1,0-1 0,0 1 1,0 0-1,0-1 1,-1 1-1,1-1 0,0 1 1,0-1-1,-1 1 0,1-1 1,0 1-1,-1-1 0,1 1 1,0-1-1,-1 1 0,1-1 1,-1 0-1,1 1 0,-1-1 1,0 1-1,-17 24-2117,-14 6-4040,19-21-507</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4.637"/>
    </inkml:context>
    <inkml:brush xml:id="br0">
      <inkml:brushProperty name="width" value="0.025" units="cm"/>
      <inkml:brushProperty name="height" value="0.025" units="cm"/>
    </inkml:brush>
  </inkml:definitions>
  <inkml:trace contextRef="#ctx0" brushRef="#br0">73 0 21813,'0'0'5477,"6"56"-4997,-12-21-127,-4 2-257,1 2-64,0 3-545,-2-2-1280,4 1-1058,0 1-1153,-2-4-2818</inkml:trace>
  <inkml:trace contextRef="#ctx0" brushRef="#br0" timeOffset="1">0 568 320,'0'0'28507,"11"-26"-43753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5.265"/>
    </inkml:context>
    <inkml:brush xml:id="br0">
      <inkml:brushProperty name="width" value="0.025" units="cm"/>
      <inkml:brushProperty name="height" value="0.025" units="cm"/>
    </inkml:brush>
  </inkml:definitions>
  <inkml:trace contextRef="#ctx0" brushRef="#br0">6 1 17008,'0'0'6278,"-5"60"-5701,17-39-513,6-1-64,0 3-2082,2-4-1730,-6-3-3651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5.633"/>
    </inkml:context>
    <inkml:brush xml:id="br0">
      <inkml:brushProperty name="width" value="0.025" units="cm"/>
      <inkml:brushProperty name="height" value="0.025" units="cm"/>
    </inkml:brush>
  </inkml:definitions>
  <inkml:trace contextRef="#ctx0" brushRef="#br0">28 1 11883,'0'0'9545,"-27"48"-8392,27-45-864,5 0-385,6-3-1698,5 0-4164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26.276"/>
    </inkml:context>
    <inkml:brush xml:id="br0">
      <inkml:brushProperty name="width" value="0.025" units="cm"/>
      <inkml:brushProperty name="height" value="0.025" units="cm"/>
    </inkml:brush>
  </inkml:definitions>
  <inkml:trace contextRef="#ctx0" brushRef="#br0">0 249 6694,'0'0'4543,"12"-1"-3737,541-8 7161,454-29-6511,-789 16-1137,1068-78 1097,-42 40-605,-1029 48 1719,-217 10-2617,-1 1-1,0 1 0,1-1 1,-1 0-1,0 0 0,0 1 1,0 0-1,1 0 0,-1-1 1,0 2-1,-4-1 0,4 0-344,-36 1-6497,17 0-278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28.402"/>
    </inkml:context>
    <inkml:brush xml:id="br0">
      <inkml:brushProperty name="width" value="0.025" units="cm"/>
      <inkml:brushProperty name="height" value="0.025" units="cm"/>
    </inkml:brush>
  </inkml:definitions>
  <inkml:trace contextRef="#ctx0" brushRef="#br0">93 70 7976,'0'0'667,"-8"-1"278,7 1-833,-49-6 1529,48 6-1275,-1-1-1,0 1 1,1 0-1,-1 0 1,1 1-1,-1-1 1,1 0-1,-1 1 0,1 0 1,-1-1-1,-2 2 1,5-1-332,0-1 1,0 0-1,0 1 0,0-1 0,0 0 1,0 1-1,0-1 0,0 0 1,0 1-1,1-1 0,-1 0 1,0 1-1,0-1 0,0 0 1,1 0-1,-1 1 0,0-1 0,0 0 1,1 0-1,-1 1 0,0-1 1,0 0-1,1 0 0,-1 0 1,0 0-1,1 1 0,-1-1 1,0 0-1,0 0 0,1 0 0,-1 0 1,0 0-1,1 0 0,-1 0 1,0 0-1,1 0 0,-1 0 1,0 0-1,1 0 0,-1 0 1,0 0-1,1 0 0,0 0 0,18 3 501,273 1 885,-158-7-1307,886-25 613,505-1 614,-889 43-299,-533-14-422,-101-2-734,-10-4-587,-13-3-1391,-6 1-1724,-2-2-3197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5.640"/>
    </inkml:context>
    <inkml:brush xml:id="br0">
      <inkml:brushProperty name="width" value="0.025" units="cm"/>
      <inkml:brushProperty name="height" value="0.025" units="cm"/>
    </inkml:brush>
  </inkml:definitions>
  <inkml:trace contextRef="#ctx0" brushRef="#br0">40 541 8968,'0'0'2899,"-7"-9"-2461,-20-32 74,25 38-461,1 0-1,1 0 0,-1 0 0,0 0 1,1 0-1,-1 0 0,1 0 0,0 0 1,0 0-1,0 0 0,1 0 0,-1 0 0,0 0 1,1 0-1,0 0 0,0 0 0,0 1 1,0-1-1,0 0 0,3-3 0,34-48 634,-33 48-549,18-22 149,1 1-1,2 2 0,0 1 1,1 1-1,56-36 0,-63 47-280,1 1-1,1 0 1,0 2-1,0 1 0,0 0 1,1 2-1,0 0 1,1 2-1,43-3 1,-25 8 75,1 1 0,-1 2 0,-1 2 0,1 2 0,-1 2 0,0 1 0,71 32 0,-79-30 120,-1-2-1,2-1 1,-1-1-1,1-2 1,0-2-1,1-1 1,-1-1-1,1-2 1,0-2-1,-1-1 1,1-1-1,-1-2 1,0-2-1,50-16 1,117-60 161,-134 52-208,1 2 0,79-20-1,-134 46-143,2-1-1,-1 2 1,0 0 0,1 1-1,-1 0 1,0 1-1,28 4 1,-33-2 21,-1 0 0,0 0 0,0 1 0,0 0 1,0 1-1,-1 0 0,1 0 0,-1 1 0,0-1 1,0 2-1,-1-1 0,1 1 0,-1 0 0,7 9 0,37 50 206,-32-38-45,2-2 0,30 30 0,-42-47-164,0-1 1,0 0 0,1-1 0,0 0 0,0-1 0,1 0 0,-1 0-1,1-1 1,0 0 0,1 0 0,10 1 0,4-1-36,1-2 1,-1 0-1,1-2 1,-1-1-1,1-1 1,0-1 0,-1-1-1,0-1 1,44-15-1,-2-6-110,-1-2 1,76-43-1,-103 48-492,61-47 0,-44 26-7955,-68 54 1985</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23.494"/>
    </inkml:context>
    <inkml:brush xml:id="br0">
      <inkml:brushProperty name="width" value="0.025" units="cm"/>
      <inkml:brushProperty name="height" value="0.025" units="cm"/>
    </inkml:brush>
  </inkml:definitions>
  <inkml:trace contextRef="#ctx0" brushRef="#br0">5025 532 3651,'-8'-11'1073,"-10"-11"932,-1 0-1,-28-24 1,21 23-1310,-2 1 0,-29-19 0,-18-1-698,-1 4 1,-1 3-1,-2 3 1,-2 4 0,-1 3-1,-135-22 1,-514-27-93,-316 50 1189,919 32-801,1 5 0,0 6 0,-199 55 0,166-24-290,2 7-1,-193 98 1,270-113 3,1 3 0,3 4 0,-135 112 0,164-117-30,1 1 0,3 3 0,2 2 0,2 1 0,2 2 0,-40 76 0,45-64-58,3 1 0,3 1 0,2 1 0,4 1 0,-17 97 0,30-117-89,3 1 0,1 0-1,3 0 1,2 0-1,2 0 1,2 0 0,2-1-1,23 80 1,-1-43 157,3-1 1,4-2-1,4-1 1,3-2 0,4-3-1,60 77 1,-37-66-44,4-4 0,3-3 1,4-3-1,135 99 0,-87-88 64,3-6 1,4-5-1,3-7 0,2-6 0,4-6 0,2-7 0,215 48 0,-233-73 84,1-5 0,1-6 0,1-6-1,0-6 1,0-5 0,144-21 0,-145 0 419,-1-7 0,-1-5 0,133-54 1,355-188 2001,-465 199-2385,-4-6-1,-4-7 1,232-188-1,-304 213-119,-3-3 0,120-153-1,-145 159 5,-3-2 1,-2-1-1,-4-2 0,40-103 0,-59 124 88,-2-1-1,-2 0 0,-1 0 1,-3-1-1,-2 0 0,-2-1 1,-3 1-1,-4-58 0,-2 64 77,-1-1 1,-3 1-1,-1 1 0,-2 0 0,-1 0 1,-3 1-1,-1 1 0,-2 0 0,-35-52 0,11 31-136,-2 3 0,-2 2 1,-3 1-1,-2 3 0,-2 3 0,-3 1 0,-1 4 0,-125-72 0,78 60-625,-154-58 0,-123-10-4279,223 80 450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9.156"/>
    </inkml:context>
    <inkml:brush xml:id="br0">
      <inkml:brushProperty name="width" value="0.025" units="cm"/>
      <inkml:brushProperty name="height" value="0.025" units="cm"/>
    </inkml:brush>
  </inkml:definitions>
  <inkml:trace contextRef="#ctx0" brushRef="#br0">140 1 13196,'0'0'2526,"-9"5"-23,1-1-2191,-8 4 609,1 1 1,1 0 0,-1 0 0,2 2-1,-1 0 1,-17 19 0,31-30-921,0 0-1,-1 1 1,1-1 0,0 0-1,0 0 1,0 0 0,-1 1-1,1-1 1,0 0 0,0 0-1,0 1 1,0-1 0,0 0-1,0 1 1,0-1 0,0 0-1,0 0 1,0 1 0,0-1-1,0 0 1,0 1 0,0-1-1,0 0 1,0 0 0,0 1-1,0-1 1,0 0 0,0 0-1,0 1 1,0-1 0,1 0-1,-1 0 1,0 1 0,0-1-1,0 0 1,1 0 0,-1 1-1,0-1 1,15 4 30,25-3 19,-31-1-45,0-1-7,1 1-3,-1 0-1,0 0 1,1 1-1,14 3 0,-23-4 7,0 0-1,0 1 0,0-1 0,0 0 0,1 1 1,-1-1-1,0 1 0,0-1 0,0 1 0,0 0 0,0-1 1,0 1-1,0 0 0,0 0 0,-1-1 0,1 1 1,0 0-1,0 0 0,-1 0 0,1 0 0,0 0 0,-1 0 1,1 0-1,-1 0 0,1 1 0,-1-1 0,0 0 1,1 0-1,-1 0 0,0 0 0,0 1 0,0-1 0,0 0 1,0 0-1,0 1 0,0-1 0,0 0 0,-1 0 1,1 0-1,0 0 0,-1 1 0,1-1 0,-1 0 0,0 2 1,-2 1 39,0 0-1,0 0 1,0 0 0,0 0 0,-1 0 0,1 0-1,-1-1 1,0 0 0,0 0 0,0 0 0,-9 4-1,-54 24 1130,59-27-990,-19 3 220,27-7-411,-1 0 0,1 0-1,0 0 1,0 0 0,-1 0 0,1 0 0,0 0 0,0 0-1,-1 0 1,1 0 0,0 0 0,0 0 0,-1-1 0,1 1-1,0 0 1,0 0 0,-1 0 0,1 0 0,0 0 0,0-1-1,0 1 1,0 0 0,-1 0 0,1 0 0,0-1 0,0 1-1,0 0 1,0 0 0,0 0 0,0-1 0,-1 1 0,1 0-1,0 0 1,0-1 0,0 1 0,0 0 0,0 0 0,0-1-1,0 1 1,0 0 0,0 0 0,0-1 0,0 1 0,2-5-449,1 0 1,-1 0 0,1 0 0,-1 1 0,1-1 0,7-6 0,67-99-12603,-50 68 3859</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29.292"/>
    </inkml:context>
    <inkml:brush xml:id="br0">
      <inkml:brushProperty name="width" value="0.025" units="cm"/>
      <inkml:brushProperty name="height" value="0.025" units="cm"/>
    </inkml:brush>
  </inkml:definitions>
  <inkml:trace contextRef="#ctx0" brushRef="#br0">417 47 12524,'0'0'4249,"3"-7"-1654,13-33 1280,-23 47-2113,-197 246-848,150-183-760,18-24-113,9-14-123,3 0-1,0 2 1,-35 69-1,60-98-1248,8-10 351,12-14-911,-1-2 0,-1-1 0,24-34-1,3-10-3606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0.963"/>
    </inkml:context>
    <inkml:brush xml:id="br0">
      <inkml:brushProperty name="width" value="0.025" units="cm"/>
      <inkml:brushProperty name="height" value="0.025" units="cm"/>
    </inkml:brush>
  </inkml:definitions>
  <inkml:trace contextRef="#ctx0" brushRef="#br0">287 48 11243,'0'0'6262,"-1"8"-5350,-11 50 607,-21 64 0,-13 65-574,40-156-1050,2 1 0,2 0 1,0 0-1,2 1 0,2-1 0,1 0 0,14 60 1,-17-91-1113,-1-5 740,0 0-1,0 0 1,-1 1 0,1-1 0,-1 0 0,0 1 0,0-1 0,0 1 0,0 0 0,0 0 0,-5-4 0,-2-6-749,-85-111-2356,26 46 7922,67 78-4195,1-1 0,-1 1-1,1 0 1,0-1 0,-1 1 0,1-1 0,-1 1-1,1-1 1,0 1 0,-1-1 0,1 1-1,0-1 1,0 1 0,-1-1 0,1 1 0,0-1-1,0 0 1,0 1 0,0-1 0,0 1 0,0-1-1,0 1 1,0-1 0,0 0 0,0 1-1,0-1 1,0 1 0,0-1 0,0 0 0,0 1-1,1-1 1,-1 1 0,1-2 0,21-7 1747,52 6-1842,-51 3 591,113-14-325,46-1-355,-181 15 31,0 0-1,0 0 0,0 0 1,0 0-1,0 0 1,0 0-1,0 0 0,0 1 1,0-1-1,0 0 0,0 1 1,0-1-1,0 1 0,0-1 1,0 1-1,-1-1 0,1 1 1,0 0-1,0-1 0,-1 1 1,1 0-1,0 0 0,-1-1 1,1 1-1,-1 0 0,1 0 1,-1 0-1,2 2 1,-2 0 15,1 0 0,-1 0 0,1 0 0,-1 0 0,0 1 0,0-1 1,0 0-1,-1 0 0,0 5 0,-2 6 151,-1 0 1,-1 0-1,-7 15 0,-12 19 439,11-24 730,-16 43 0,65-112 291,-21 13-1620,-2 0-1,-2 0 1,-1-1 0,-1-1-1,-2 1 1,5-58 0,-12 91-3,0 0 0,0-1 0,0 1 0,0 0 0,0 0 0,-1-1 0,1 1 0,0 0 0,0-1 0,0 1 0,0 0 0,0 0 0,0-1 0,0 1 0,0 0 0,0-1 0,0 1 0,0 0 0,1 0 0,-1-1 0,0 1 0,0 0 0,0 0 0,0-1 0,0 1 0,0 0 0,1 0 0,-1-1 1,0 1-1,0 0 0,0 0 0,1 0 0,-1-1 0,0 1 0,0 0 0,1 0 0,-1 0 0,0 0 0,0 0 0,1-1 0,-1 1 0,0 0 0,0 0 0,1 0 0,-1 0 0,0 0 0,0 0 0,1 0 0,-1 0 0,0 0 0,1 0 0,-1 0 0,0 0 0,0 0 0,1 0 0,-1 0 0,0 1 0,1-1 0,-1 0 0,0 0 0,0 0 0,1 0 0,-1 0 0,0 1 0,0-1 0,0 0 0,1 0 1,-1 0-1,0 1 0,20 26-480,5 6 181,-21-30 309,0-1 0,1 1 0,-1-1 0,1 0 1,-1 0-1,1-1 0,0 1 0,0-1 0,0 0 1,0-1-1,0 1 0,0-1 0,0 0 0,0 0 1,0 0-1,0-1 0,0 1 0,0-1 0,-1-1 1,1 1-1,0-1 0,0 0 0,-1 0 0,1 0 1,-1 0-1,0-1 0,8-5 0,0-1 14,0 0 0,-1-1 0,0 0-1,0-1 1,-1 0 0,-1-1 0,0 0 0,9-15 0,-10 12 10,0 0 0,-1-1 1,-1 0-1,0-1 0,-1 1 1,-1-1-1,0 0 1,-1 0-1,0-35 0,-3 51-29,0-1 0,1 1-1,-2 0 1,1 0-1,0-1 1,0 1 0,0 0-1,-1-1 1,1 1-1,0 0 1,-1 0 0,1-1-1,-1 1 1,0 0 0,1 0-1,-2-1 1,2 1-7,-1 1 0,1 0 0,-1-1 0,1 1 0,-1 0 0,0 0 0,1-1 0,-1 1 0,1 0 0,-1 0 0,1 0 0,-1 0 0,0 0 0,1 0 0,-1 0 0,1 0 0,-1 0 0,0 0 0,1 0 0,-1 0 0,1 0 0,-1 1 0,0-1 0,0 0 0,-2 2-28,0 0 0,-1 0 0,1 0 0,0 0 0,0 1 0,0-1 0,1 1 0,-1 0 0,1 0 0,-3 3 0,-11 18 57,1 1-1,1 0 0,1 1 1,1 0-1,2 1 1,1 0-1,0 1 0,2 0 1,2 0-1,0 1 0,2-1 1,0 40-1,4-64-15,-1 0 0,1 1-1,0-1 1,0 0 0,0 0 0,0 0 0,1 0-1,-1 0 1,1 0 0,0 0 0,1 0 0,-1-1-1,1 1 1,-1-1 0,1 1 0,0-1 0,0 0-1,0 0 1,1-1 0,-1 1 0,1-1 0,-1 1-1,1-1 1,0 0 0,0-1 0,0 1 0,0-1-1,0 1 1,1-1 0,-1 0 0,8 0 0,-3 0 13,0 0 0,0-1 0,0 0 1,0-1-1,0 0 0,-1 0 1,1-1-1,0 0 0,-1-1 1,1 0-1,-1 0 0,0 0 1,0-1-1,13-9 0,-12 7 60,-1-1 1,0-1-1,0 1 0,-1-2 0,0 1 1,0-1-1,-1 0 0,0 0 0,0 0 0,-1-1 1,0 0-1,-1 0 0,0-1 0,-1 1 1,0-1-1,-1 1 0,0-1 0,1-16 1,-3 27-86,0 0 0,0-1 0,0 1 1,0-1-1,0 1 0,0-1 0,0 1 1,0-1-1,0 1 0,0 0 0,0-1 1,0 1-1,0-1 0,0 1 0,-1-1 1,1 1-1,0 0 0,0-1 0,0 1 1,-1 0-1,1-1 0,0 1 0,-1 0 1,1-1-1,0 1 0,-1 0 0,1-1 1,0 1-1,-1 0 0,1 0 0,0-1 1,-1 1-1,1 0 0,-1 0 0,1 0 1,0 0-1,-1 0 0,1 0 0,-1-1 1,1 1-1,-1 0 0,1 0 0,-1 0 1,1 0-1,0 1 0,-1-1 0,1 0 1,-1 0-1,1 0 0,-1 0 1,1 0-1,0 0 0,-1 1 0,0-1 1,-20 17-299,17-11 296,1 0 0,0-1-1,0 1 1,0 0-1,1 0 1,0 0 0,1 1-1,-1-1 1,1 0 0,-1 13-1,2-17 8,0 0-1,0 1 0,0-1 0,0 1 1,1-1-1,-1 0 0,1 1 1,-1-1-1,1 0 0,0 1 1,0-1-1,0 0 0,0 0 1,0 0-1,0 0 0,1 0 1,-1 0-1,1 0 0,-1 0 1,1-1-1,0 1 0,0 0 1,0-1-1,0 0 0,0 1 1,0-1-1,0 0 0,0 0 1,0 0-1,5 1 0,0 0 15,0-1 0,0 1 0,0-2-1,1 1 1,-1-1 0,0 0 0,0 0 0,0-1 0,0 0-1,1 0 1,-1-1 0,-1 0 0,1 0 0,0-1 0,0 0-1,-1 0 1,0 0 0,1-1 0,-1 0 0,-1 0-1,1 0 1,5-6 0,-4 3 4,-1 0 0,0-1 0,0 1 0,-1-1-1,0 0 1,0-1 0,-1 1 0,0-1 0,-1 0 0,0 0 0,0 0 0,-1 0 0,0-1-1,-1 1 1,0-1 0,0-10 0,-1 19-22,0 1 0,0 0-1,0-1 1,0 1 0,0-1 0,0 1-1,0 0 1,0-1 0,0 1 0,0 0-1,-1 0 1,1-1 0,0 1 0,0 0-1,0-1 1,-1 1 0,1 0 0,0 0-1,0-1 1,-1 1 0,1 0 0,0 0-1,0-1 1,-1 1 0,1 0 0,0 0 0,-1 0-1,1 0 1,0 0 0,-1-1 0,1 1-1,0 0 1,-1 0 0,1 0 0,0 0-1,-1 0 1,1 0 0,0 0 0,-1 0-1,1 0 1,0 0 0,-1 0 0,1 1-1,-1-1 1,1 0 0,0 0 0,0 0-1,-1 0 1,1 0 0,0 1 0,-1-1-1,1 0 1,0 0 0,0 1 0,-1-1-1,1 0 1,0 0 0,0 1 0,-1-1 0,1 1-1,-19 15-293,7-2 267,1 1 1,1 0-1,-16 32 1,23-40 61,0 0 0,0 0 0,0 0 1,1 0-1,0 1 0,1-1 0,0 1 1,0 0-1,1-1 0,-1 1 0,2 0 0,0 9 1,0-15-24,0 0 1,0 1 0,0-1 0,1 0 0,-1 0-1,0 0 1,1 0 0,-1 0 0,1-1-1,0 1 1,0 0 0,-1-1 0,1 1-1,0-1 1,0 0 0,1 0 0,-1 1 0,0-1-1,0-1 1,1 1 0,-1 0 0,0 0-1,1-1 1,-1 0 0,0 1 0,1-1 0,-1 0-1,3 0 1,5 0 19,0 0-1,-1 0 1,1-1-1,0 0 1,17-5-1,-15 2-5,-1-1 0,0 0 0,0-1 0,0 0 0,0-1 0,-1 0 0,0-1 0,-1 0 0,1 0 0,-2-1 0,15-18 0,-5 3-355,-2-1 0,0 0 0,21-49 0,-78 148-267,32-62 728,2 0 0,-1 0 0,2 1 0,0 0-1,0 0 1,1 0 0,1 1 0,0-1 0,-2 22 0,6-34-124,-1 1 0,1-1 0,0 0 1,0 1-1,0-1 0,0 1 0,1-1 0,-1 0 1,0 1-1,1-1 0,-1 0 0,1 1 0,-1-1 1,1 0-1,-1 0 0,1 0 0,0 1 1,0-1-1,0 0 0,-1 0 0,1 0 0,0 0 1,0 0-1,1-1 0,0 2 0,1 0-5,0-1 0,-1 0 0,1 0 0,0-1 0,0 1 0,0-1 0,0 1 0,-1-1 0,1 0 0,0 0 0,5 0 0,0-1-90,-1-1 0,1 1 0,0-1 0,-1 0 0,1-1 0,-1 1 0,0-2 0,11-5 0,-6-1-285,-1-1 0,0 0 0,0-1 0,-1 0 0,0 0 0,-1-1 0,-1 0 0,13-27 1,42-122-995,-54 137 1127,63-180-1192,-83 237 2171,2 1 1,1 0-1,2 0 1,1 0-1,2 1 1,1 48-1,5-31-565,1 0 1,3 0-1,24 88 0,-58-185-2798,-37-48 0,47 70 2247,-6-8 477,-1 1 0,-42-41 0,66 72-41,0 0 1,0 0-1,-1 0 1,1 0-1,0 0 1,0 0-1,0 0 1,0-1-1,0 1 1,0 0-1,0 0 1,-1 0-1,1 0 1,0 0-1,0-1 1,0 1-1,0 0 1,0 0-1,0 0 1,0 0-1,0-1 1,0 1-1,0 0 1,0 0-1,0 0 1,0-1-1,0 1 1,0 0-1,0 0 1,0 0-1,0 0 1,0-1-1,0 1 1,0 0-1,1 0 1,-1 0-1,0 0 1,0 0-1,0-1 1,0 1-1,0 0 1,0 0-1,0 0 1,1 0-1,-1 0 1,0 0-1,0 0 1,0-1-1,0 1 1,1 0-1,-1 0 1,0 0-1,0 0 1,0 0-1,0 0 1,1 0-1,-1 0 1,19-3 1199,32 2-650,-43 1-89,150 0-367,-155 0-633,6-1-1509,-7-5-2069,-2-6-2094</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1.294"/>
    </inkml:context>
    <inkml:brush xml:id="br0">
      <inkml:brushProperty name="width" value="0.025" units="cm"/>
      <inkml:brushProperty name="height" value="0.025" units="cm"/>
    </inkml:brush>
  </inkml:definitions>
  <inkml:trace contextRef="#ctx0" brushRef="#br0">4 4 18001,'-4'-2'3716,"18"2"-3076,10 0-608,2 0-64,3-1-4068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1.968"/>
    </inkml:context>
    <inkml:brush xml:id="br0">
      <inkml:brushProperty name="width" value="0.025" units="cm"/>
      <inkml:brushProperty name="height" value="0.025" units="cm"/>
    </inkml:brush>
  </inkml:definitions>
  <inkml:trace contextRef="#ctx0" brushRef="#br0">224 138 13645,'1'-8'2776,"0"-7"-1865,0 7-119,0-1 0,-1 0 0,0 0 0,0 1 0,-1-1 0,-2-12 0,2 19-702,0 0 0,0-1 0,0 1 1,0 0-1,0 0 0,0 0 0,-1 0 0,1 0 0,-1 0 1,1 0-1,-1 0 0,0 0 0,0 1 0,1-1 1,-1 1-1,-1-1 0,1 1 0,0 0 0,0 0 1,0 0-1,-1 0 0,1 0 0,0 0 0,-1 1 1,1-1-1,-1 1 0,1 0 0,0 0 0,-6 0 1,2 0-78,0 1-1,0 0 1,0 0 0,-1 0 0,1 1 0,0 0 0,0 0 0,1 1 0,-1 0 0,0 0 0,1 0 0,0 1 0,0-1 0,0 1 0,0 0 0,1 1 0,-1-1 0,1 1 0,0 0 0,-4 7 0,1-3-5,2-1-1,0 2 1,0-1-1,0 0 1,1 1-1,1 0 1,-1 0-1,2 0 1,-1 0-1,1 1 1,0 16 0,2-25-13,0 1 1,0 0 0,1-1 0,-1 1 0,1-1 0,0 0 0,0 1 0,0-1 0,0 0 0,0 1-1,0-1 1,1 0 0,-1 0 0,1 0 0,-1 0 0,1 0 0,0 0 0,0-1 0,0 1 0,0 0 0,0-1-1,0 1 1,0-1 0,0 0 0,1 0 0,-1 0 0,3 1 0,10 3-53,0-1 1,0-1-1,26 3 1,9 3-73,-45-7 107,1-1 0,-1 1 1,0 1-1,0-1 0,0 1 1,0 0-1,0 0 0,-1 1 0,1-1 1,-1 1-1,0 0 0,0 0 1,0 0-1,-1 1 0,1-1 0,2 7 1,-2-4-9,-1 1 1,0 0-1,0 0 0,-1-1 1,0 2-1,0-1 1,-1 0-1,0 0 1,-1 0-1,0 12 1,-1-6 61,0 0 0,-1-1 1,-1 1-1,0-1 1,-1 1-1,-1-1 1,0 0-1,0 0 0,-1-1 1,-1 1-1,0-2 1,-1 1-1,-9 11 1,9-15 228,0 0 0,0-1 0,0 0 0,-19 11 0,24-16-213,0 0 1,0 0-1,-1-1 1,1 0-1,0 1 1,-1-1-1,1 0 1,-1-1-1,0 1 1,1 0-1,-1-1 0,1 0 1,-1 0-1,0 0 1,1-1-1,-1 1 1,1-1-1,-6-1 1,7 0-39,-1 1 1,1-1 0,0 0 0,0 0-1,-1-1 1,2 1 0,-1 0 0,0-1-1,0 1 1,1-1 0,-1 0 0,1 1 0,0-1-1,0 0 1,0 0 0,0 0 0,0 0-1,1 1 1,-1-1 0,1-4 0,-2-3-56,1 0 1,1 0 0,0 0 0,2-20 0,1 16 17,1 1-1,0-1 1,2 1-1,-1 0 1,1 0-1,1 1 1,0-1-1,1 2 1,1-1 0,-1 1-1,13-12 1,19-16-140,68-52 0,-47 41 120,-36 29 53,51-48 50,-71 64-51,1-2 1,-1 1-1,-1 0 1,1-1-1,-1 0 1,0 0 0,-1 0-1,0 0 1,0-1-1,3-9 1,-6 16-4,0 0 1,0-1-1,1 1 1,-1 0-1,0 0 1,0-1-1,0 1 1,0 0-1,0 0 1,-1 0-1,1-1 1,0 1-1,-1 0 1,1 0-1,0 0 1,-1-1-1,1 1 1,-1 0-1,0 0 1,1 0-1,-1 0 1,0 0-1,0 0 0,0 0 1,1 1-1,-1-1 1,0 0-1,0 0 1,0 1-1,0-1 1,-1 0-1,1 1 1,0-1-1,0 1 1,0 0-1,0-1 1,0 1-1,-1 0 1,1-1-1,0 1 1,0 0-1,-1 0 1,1 0-1,0 0 1,0 0-1,-3 1 1,-2-1-6,0 1 0,0 0 0,0 0 0,0 0 0,0 1 0,0 0 0,0 0 0,-6 4 1,1 1 6,1 0 1,0 1-1,1 0 1,-1 1-1,2 0 1,-1 0-1,1 1 1,1 0-1,0 1 1,0 0-1,1 0 1,0 0 0,1 0-1,1 1 1,0 0-1,0 0 1,1 0-1,1 1 1,-2 13-1,4-23-69,0 0-1,0 0 1,1 0 0,-1 0-1,1-1 1,-1 1-1,1 0 1,0 0-1,0-1 1,0 1 0,0-1-1,1 1 1,-1-1-1,1 1 1,0-1-1,-1 0 1,1 0 0,0 0-1,0 0 1,1 0-1,-1 0 1,0 0-1,0-1 1,1 1 0,-1-1-1,1 0 1,0 0-1,-1 0 1,1 0-1,0 0 1,0 0 0,-1-1-1,1 1 1,0-1-1,5 0 1,3 1-673,0-1 0,0 0 1,0-1-1,0 0 0,0 0 0,0-1 1,-1-1-1,14-5 0,23-15-4931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2.297"/>
    </inkml:context>
    <inkml:brush xml:id="br0">
      <inkml:brushProperty name="width" value="0.025" units="cm"/>
      <inkml:brushProperty name="height" value="0.025" units="cm"/>
    </inkml:brush>
  </inkml:definitions>
  <inkml:trace contextRef="#ctx0" brushRef="#br0">92 42 13357,'1'-8'3091,"1"-26"-33,-8 42 1065,-21 41-3542,16-24-345,0 1 1,2 1 0,1-1 0,1 2 0,2-1 0,0 1 0,0 37 0,5-63-244,0 0 0,0 1-1,0-1 1,0 0 0,0 0 0,1 0 0,-1 1 0,1-1 0,-1 0 0,1 0 0,0 0 0,0 0 0,0 0 0,0 0 0,0 0 0,0 0-1,1-1 1,-1 1 0,1 0 0,-1-1 0,1 1 0,0-1 0,-1 1 0,1-1 0,0 0 0,0 0 0,0 0 0,0 0 0,0 0 0,0 0-1,0 0 1,1-1 0,-1 1 0,0-1 0,0 0 0,4 1 0,9-1-274,-1 0 0,1-1 1,0-1-1,25-6 0,8 0-311,-47 7 602,1 1 1,-1 0 0,1 0 0,0 0-1,-1 0 1,1 0 0,-1 0 0,1 0 0,-1 1-1,1-1 1,-1 0 0,1 1 0,-1 0 0,1-1-1,-1 1 1,0 0 0,1-1 0,-1 1-1,0 0 1,0 0 0,1 0 0,-1 0 0,0 0-1,0 1 1,0-1 0,0 0 0,1 2-1,-2-1 70,1 1-1,-1-1 1,0 0-1,0 0 1,0 0-1,0 0 0,0 0 1,0 1-1,-1-1 1,1 0-1,-1 0 1,1 0-1,-1 0 0,0 0 1,0 0-1,0 0 1,0 0-1,0 0 1,0-1-1,-3 4 0,-1 2 112,0 0-1,-1-1 0,0 0 0,0 0 0,0 0 0,-1 0 0,0-1 0,0 0 0,0-1 0,-1 0 1,0 0-1,0 0 0,0-1 0,0 0 0,0-1 0,-1 0 0,-10 1 0,18-3-300,0 0 0,0 0 0,0 0 0,0 0 0,1-1 0,-1 1 0,0 0 0,0-1 0,0 1 0,0 0 0,1-1 0,-1 1 0,0-1 0,1 0 0,-1 1 1,0-1-1,1 1 0,-1-1 0,1 0 0,-1 0 0,1 1 0,-1-1 0,1 0 0,-1 0 0,1 0 0,0 1 0,-1-1 0,1 0 0,0 0 0,0 0 0,0-1 0,-2-33-5926,2 27 3697,0-18-6837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2.740"/>
    </inkml:context>
    <inkml:brush xml:id="br0">
      <inkml:brushProperty name="width" value="0.025" units="cm"/>
      <inkml:brushProperty name="height" value="0.025" units="cm"/>
    </inkml:brush>
  </inkml:definitions>
  <inkml:trace contextRef="#ctx0" brushRef="#br0">106 110 11499,'0'0'16634,"0"-8"-16532,0 6-108,0 1 0,0-1 0,0 0-1,0 0 1,0 0 0,-1 0 0,1 1 0,-1-1 0,1 0 0,-1 1 0,1-1 0,-1 0 0,0 1 0,0-1 0,0 0 0,0 1 0,0 0-1,-3-3 1,2 3-26,0 0 0,0 0-1,0 0 1,0 1 0,0-1-1,0 1 1,0-1-1,0 1 1,-1 0 0,1 0-1,0 0 1,0 0 0,0 0-1,-1 1 1,1-1-1,0 1 1,0-1 0,0 1-1,0 0 1,0 0 0,-3 2-1,2-2 19,0 1 0,0-1-1,0 1 1,1 0 0,-1 0-1,1 0 1,0 0-1,-1 0 1,1 1 0,0-1-1,0 0 1,0 1 0,1 0-1,-1 0 1,1-1 0,-1 1-1,1 0 1,0 0 0,0 0-1,0 0 1,0 5 0,1-6 1,-1 0 1,1 0 0,0 1 0,0-1-1,0 0 1,1 0 0,-1 0-1,0 0 1,1 0 0,-1 0 0,1 0-1,0 0 1,0 0 0,0 0 0,0 0-1,0 0 1,0 0 0,0-1-1,1 1 1,-1 0 0,1-1 0,-1 1-1,1-1 1,-1 0 0,1 1-1,0-1 1,0 0 0,0 0 0,0 0-1,0 0 1,0 0 0,2 0 0,27 5-223,0-1 0,0-2 0,0-1 1,0-2-1,42-4 0,-36 3 330,-31 0-364,4 1 565,-1 0 1,0-1-1,0 0 1,0-1-1,13-3 1,-21 5-189,0-1 1,0 1 0,0-1 0,0 1 0,0-1 0,0 0 0,0 1-1,0-1 1,0 0 0,-1 1 0,1-1 0,0 0 0,0 0 0,-1 0-1,1 0 1,0 0 0,-1 0 0,1 0 0,-1 0 0,1-1 0,-1 0-5,0 0 0,0 0 1,0 0-1,0 0 0,0 0 0,-1 1 1,1-1-1,-1 0 0,1 0 0,-1 1 1,0-1-1,0 0 0,0 1 0,0-1 1,0 0-1,-2-2 0,-10-14-146,-47-60 116,54 72-608,1 1 1,-1 0-1,0 0 0,-1 0 0,-11-7 0,33 18-3167,1-1 1,1-1-1,32 5 0,-6-5-4333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3.102"/>
    </inkml:context>
    <inkml:brush xml:id="br0">
      <inkml:brushProperty name="width" value="0.025" units="cm"/>
      <inkml:brushProperty name="height" value="0.025" units="cm"/>
    </inkml:brush>
  </inkml:definitions>
  <inkml:trace contextRef="#ctx0" brushRef="#br0">175 3 15919,'0'0'6577,"-10"-1"-5088,0 0-1310,0 1 0,0 0 0,0 1 0,0 0 0,0 0 0,0 1 0,-12 4 0,18-5-179,0 1 1,0-1-1,0 1 1,0-1 0,0 1-1,1 0 1,-1 0 0,1 1-1,-1-1 1,1 1-1,0 0 1,0 0 0,0 0-1,0 0 1,1 0 0,-1 1-1,1-1 1,0 1-1,0-1 1,0 1 0,1 0-1,-1 0 1,1 0-1,-1 5 1,2-7-73,0 0 0,0 0 0,0 0 0,1 0 0,-1 0 0,1 0 0,0 0 1,-1 0-1,1 0 0,0 0 0,0 0 0,0-1 0,0 1 0,1 0 0,-1-1 0,0 1 0,1-1 0,-1 1 0,1-1 0,0 0 0,-1 1 0,1-1 0,0 0 1,0 0-1,-1 0 0,1-1 0,0 1 0,3 1 0,69 19-751,-55-17 518,-2 0 245,41 13-430,-56-16 561,0 0 0,0-1 1,0 1-1,-1 0 0,1 0 1,0 0-1,-1 0 0,1 0 1,-1 1-1,1-1 1,-1 0-1,1 1 0,-1-1 1,0 1-1,0 0 0,0-1 1,0 1-1,0 0 0,0 0 1,0-1-1,-1 1 0,1 0 1,-1 0-1,1 4 1,-1-4 97,-1 0 0,0 0 1,1-1-1,-1 1 0,0 0 1,0 0-1,-1 0 0,1-1 1,0 1-1,-1 0 1,1-1-1,-1 1 0,1-1 1,-1 0-1,1 0 0,-1 1 1,0-1-1,0 0 0,0 0 1,0-1-1,1 1 1,-4 1-1,-49 16 1321,48-16-1270,-2 0-181,0 0-1,1-1 1,-1 1 0,0-1 0,-1-1 0,1 0 0,0 0 0,-14-2-1,21 2-258,-1-1-1,0 1 1,1-1-1,-1 1 0,1-1 1,-1 0-1,1 0 1,0 1-1,-1-1 1,1 0-1,0 0 0,-1 0 1,1 0-1,0-1 1,0 1-1,0 0 0,0 0 1,0-1-1,-1-1 1,1 0-486,1 1 1,-1-1 0,1 1-1,0-1 1,0 1 0,0-1-1,0 1 1,0-1 0,0 1 0,1-1-1,-1 1 1,1 0 0,0-1-1,-1 1 1,1-1 0,3-3-1,10-18-12298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4.043"/>
    </inkml:context>
    <inkml:brush xml:id="br0">
      <inkml:brushProperty name="width" value="0.025" units="cm"/>
      <inkml:brushProperty name="height" value="0.025" units="cm"/>
    </inkml:brush>
  </inkml:definitions>
  <inkml:trace contextRef="#ctx0" brushRef="#br0">45 334 16464,'0'0'9155,"8"-1"-9064,21-6 90,-28 8-175,-1-1 0,0-1-1,1 1 1,-1 0 0,0 0-1,1 0 1,-1 0 0,0 0 0,1 0-1,-1 0 1,0 0 0,1 0-1,-1-1 1,0 1 0,1 0-1,-1 0 1,0 0 0,0-1 0,1 1-1,-1 0 1,0-1 0,0 1-1,0 0 1,1 0 0,-1-1-1,0 1 1,0 0 0,0-1 0,0 1-1,1 0 1,-1-1 0,0 1-1,0 0 1,0-1 0,0 1 0,0 0-1,0-1 1,0 1 0,0 0-1,0-1 1,0 1 0,0 0-1,0-1 1,-1 1 0,1 0 0,0-1-1,0 1 1,0 0 0,0-1-1,-1 1 1,1 0 0,0-1 0,0 1-1,0 0 1,-1 0 0,1-1-1,0 1 1,0 0 0,-1 0-1,1 0 1,0-1 0,-1 1 0,1 0-1,-18-11-18,17 11 0,-1 0-1,0-1 0,1 1 0,-1 0 1,1 0-1,-1 0 0,0 0 0,1 0 1,-1 0-1,0 0 0,1 1 0,-1-1 1,1 1-1,-1-1 0,0 1 0,1-1 1,-1 1-1,1 0 0,0 0 0,-1 0 1,1 0-1,-2 1 0,1 1 5,-1 0 0,1-1-1,0 1 1,0 1 0,0-1 0,1 0 0,-1 0 0,1 1-1,-2 5 1,0 5 104,0 0-1,1 0 1,0 0-1,1 17 1,1-27-81,1 0 0,-1 0 1,0 0-1,1 0 0,0 0 1,0 0-1,0 0 1,1 0-1,-1 0 0,1-1 1,0 1-1,0 0 1,0-1-1,0 0 0,1 1 1,-1-1-1,1 0 0,0 0 1,0-1-1,0 1 1,0-1-1,1 1 0,-1-1 1,1 0-1,-1 0 1,1 0-1,0-1 0,-1 1 1,7 0-1,-5 0-5,1-1 0,0 0 1,0-1-1,-1 1 0,1-1 0,0 0 0,0 0 1,0-1-1,0 0 0,-1 0 0,1 0 0,0-1 1,-1 0-1,1 0 0,-1 0 0,1-1 0,-1 1 1,0-1-1,0-1 0,5-3 0,1-4-127,-1 0 0,0-1 0,0 0 0,-1 0 0,-1-1 0,0 0 0,0 0 0,9-26-1,-14 30-479,0 0-1,-1-1 0,0 0 0,2-17 0,-4 27 556,0 0 1,0 0-1,1 0 0,-1-1 1,0 1-1,0 0 1,0 0-1,0-1 0,0 1 1,0 0-1,0 0 0,0-1 1,0 1-1,0 0 1,0 0-1,0-1 0,0 1 1,0 0-1,0 0 0,0-1 1,-1 1-1,1 0 1,0 0-1,0-1 0,0 1 1,0 0-1,0 0 0,-1 0 1,1-1-1,0 1 1,0 0-1,0 0 0,0 0 1,-1 0-1,1-1 0,0 1 1,0 0-1,-1 0 0,1 0 1,0 0-1,0 0 1,-1 0-1,1 0 0,0 0 1,0 0-1,-1 0 0,-12 9-90,-9 18 871,17-18-537,0-1-1,1 1 0,1 0 0,-1 1 1,1-1-1,1 0 0,0 1 0,-1 15 0,2-22-167,1-1 0,0 1 0,0 0 0,0-1 0,0 1-1,0 0 1,1-1 0,-1 1 0,1-1 0,0 1 0,0 0-1,0-1 1,0 0 0,0 1 0,0-1 0,1 0 0,-1 1-1,1-1 1,-1 0 0,1 0 0,0 0 0,0 0 0,0-1-1,0 1 1,0 0 0,0-1 0,1 0 0,-1 1 0,1-1-1,-1 0 1,0 0 0,1 0 0,0-1 0,-1 1 0,5 0-1,0 0-43,0-1-1,0 0 1,1-1-1,-1 1 1,0-1-1,0-1 1,-1 1-1,1-1 1,0-1-1,0 1 1,-1-1-1,1 0 1,-1 0-1,0-1 1,0 0-1,0 0 1,-1 0-1,1-1 1,-1 0-1,0 0 0,0 0 1,5-8-1,10-15-96,-1 0-1,-1-1 0,19-44 0,-24 48 244,10-22-1039,-1-1 0,30-101 0,-77 208 2254,15-28-868,1 0 0,1 1 0,2 0 0,1 0 0,2 0 0,1 1 0,2-1 0,1 1 0,1-1-1,9 42 1,0-54-356,-5-19 249,-2-13 320,-6-113 233,-1 34-2689,5 95 1733,0-1 0,0 0-1,0 0 1,1 0-1,0 0 1,-1 0 0,1 0-1,0 0 1,1-1 0,3 3-1,-5-4 32,13 9 49,1-1 0,0-1 1,0-1-1,0 0 0,1-1 1,0-1-1,1-1 0,-1 0 1,1-1-1,0-1 0,-1-1 0,1 0 1,0-1-1,33-5 0,-44 3-22,1 0-1,-1 0 1,0-1 0,0 1-1,0-2 1,-1 1-1,1-1 1,7-5-1,-13 8-20,1 0 0,0 0 0,-1 0-1,1 0 1,-1 0 0,1-1 0,-1 1 0,1 0 0,-1-1-1,0 1 1,0-1 0,0 0 0,0 1 0,0-1 0,0 0-1,0 0 1,0 1 0,-1-1 0,1 0 0,-1 0 0,1 0-1,-1 0 1,0 0 0,0 0 0,0 0 0,0 0 0,0 0 0,0 0-1,0 1 1,-1-1 0,1 0 0,-1 0 0,1 0 0,-1 0-1,0 0 1,-1-1 0,-1 0-14,0 0-1,0 1 1,-1-1-1,1 1 1,-1 0-1,0 0 1,0 1-1,1-1 1,-1 1 0,0 0-1,0 0 1,0 0-1,-1 0 1,1 1-1,0 0 1,0-1-1,-4 2 1,-5-1-19,1 0 0,-1 1-1,1 0 1,-21 5 0,27-3 16,0-1-1,1 1 0,-1 0 1,1 0-1,-1 1 0,1-1 1,0 1-1,0 0 1,1 1-1,-1-1 0,1 1 1,0 0-1,0 0 1,0 0-1,-4 9 0,7-11 33,-1 0 0,1 0 0,-1 0 0,1 0 0,0 0 0,0 0 0,1 0 0,-1 1 0,1-1-1,-1 0 1,1 1 0,0-1 0,0 0 0,0 1 0,1-1 0,-1 0 0,1 0 0,0 1 0,0-1-1,0 0 1,0 0 0,1 0 0,-1 0 0,1 0 0,-1 0 0,1-1 0,0 1 0,0 0 0,1-1-1,4 5 1,3 0-74,0-1-1,1 0 1,-1-1-1,1 0 1,1-1-1,-1 0 1,0 0-1,1-1 1,0-1-1,0 0 0,0-1 1,0 0-1,0 0 1,14-3-1,-25 3-86,0-1 0,0-1-1,0 1 1,0 0 0,0 0 0,0 0-1,0 0 1,0-1 0,0 1-1,0 0 1,0-1 0,0 1-1,-1-1 1,1 1 0,0-1-1,0 0 1,0 1 0,-1-1 0,1 0-1,0 1 1,-1-1 0,1 0-1,0 0 1,-1 0 0,1 1-1,-1-1 1,1-2 0,0-27-6204,-7-5-3108</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4.419"/>
    </inkml:context>
    <inkml:brush xml:id="br0">
      <inkml:brushProperty name="width" value="0.025" units="cm"/>
      <inkml:brushProperty name="height" value="0.025" units="cm"/>
    </inkml:brush>
  </inkml:definitions>
  <inkml:trace contextRef="#ctx0" brushRef="#br0">1 0 17617,'0'0'5381,"73"8"-5381,-39 3-801,0 0-3651,-2 0-5606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4.745"/>
    </inkml:context>
    <inkml:brush xml:id="br0">
      <inkml:brushProperty name="width" value="0.025" units="cm"/>
      <inkml:brushProperty name="height" value="0.025" units="cm"/>
    </inkml:brush>
  </inkml:definitions>
  <inkml:trace contextRef="#ctx0" brushRef="#br0">0 0 13677,'0'0'13805</inkml:trace>
  <inkml:trace contextRef="#ctx0" brushRef="#br0" timeOffset="1">2 214 15503,'0'0'11082,"0"13"-17072,5-30-7078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0.033"/>
    </inkml:context>
    <inkml:brush xml:id="br0">
      <inkml:brushProperty name="width" value="0.025" units="cm"/>
      <inkml:brushProperty name="height" value="0.025" units="cm"/>
    </inkml:brush>
  </inkml:definitions>
  <inkml:trace contextRef="#ctx0" brushRef="#br0">31 1 10154,'0'0'9833,"-1"7"-8995,-28 380 5616,45-451-5194,-14-92-1420,0 160 126,0 0-1,0-1 1,1 1 0,-1-1-1,1 0 1,0 0 0,0 0-1,0 0 1,1 0 0,-1-1-1,0 0 1,1 1 0,6 2-1,-2-1 58,0-1-1,1 0 0,-1 0 0,1-1 0,0 0 1,0 0-1,9 0 0,-16-2-17,0 1 0,-1-1 0,1 0 0,0 1 0,0-1 0,0 0 0,-1 0 0,1-1 0,0 1 0,0 0 0,0-1 0,-1 1 0,1-1 0,0 1 0,0-1 1,-1 0-1,1 0 0,-1 0 0,1 1 0,-1-2 0,1 1 0,-1 0 0,1 0 0,-1 0 0,0-1 0,0 1 0,0-1 0,0 1 0,0-1 0,0 1 0,0-1 0,0 1 0,-1-1 0,1 0 0,0 0 0,-1 1 0,0-1 0,1 0 0,-1-3 0,0 4-5,1-1 1,-1 1-1,0 0 0,0 0 0,0-1 0,-1 1 0,1 0 0,0 0 0,0 0 0,-1-1 0,1 1 0,0 0 0,-1 0 0,1 0 0,-1 0 0,0 0 0,1 0 0,-1 0 1,0 0-1,0 0 0,-1-1 0,1 1-9,0 1 0,0 0 1,0 0-1,1-1 0,-1 1 0,0 0 1,0 0-1,0 0 0,0 0 1,0 0-1,0 0 0,0 1 1,0-1-1,0 0 0,0 0 0,0 1 1,0-1-1,0 0 0,0 1 1,-1 0-1,-2 2-7,0 0 1,-1 0-1,2 0 1,-1 1 0,0-1-1,1 1 1,-1 0-1,1 0 1,-3 6-1,4-7 30,0 0-1,0 0 1,0 0-1,1 0 1,0 1-1,0-1 1,0 1-1,0-1 1,0 1-1,0-1 1,1 7-1,0-9-6,1 0-1,0 1 1,-1-1-1,1 0 0,0 0 1,0 0-1,0 0 1,0 0-1,0 0 1,0 0-1,0 0 1,0 0-1,1-1 0,-1 1 1,0 0-1,0-1 1,1 1-1,-1-1 1,0 1-1,1-1 1,-1 0-1,0 1 0,1-1 1,-1 0-1,0 0 1,1 0-1,-1 0 1,1 0-1,-1 0 1,0-1-1,3 1 0,8-1-39,1-1 0,0 0 0,-1-1 0,0 0 0,15-6 0,-15 5-77,0 0 1,0 1 0,0 0 0,1 1 0,14-1-1,-26 4 110,0-1-1,0 1 0,0-1 1,0 1-1,0 0 0,-1-1 1,1 1-1,0 0 1,0-1-1,-1 1 0,1 0 1,0 0-1,-1 0 0,1-1 1,-1 1-1,1 0 1,-1 0-1,0 0 0,1 0 1,-1 0-1,0 0 0,1 0 1,-1 0-1,0 0 0,0 0 1,0 0-1,0 0 1,0 0-1,0 0 0,0 0 1,-1 0-1,1 0 0,-1 2 1,-5 47 542,4-39-491,2-11-45,0 0 0,0 1 1,0-1-1,0 0 1,0 0-1,0 1 1,0-1-1,0 0 0,0 0 1,0 0-1,0 1 1,0-1-1,0 0 1,0 0-1,0 0 1,0 1-1,0-1 0,0 0 1,0 0-1,1 0 1,-1 1-1,0-1 1,0 0-1,0 0 1,0 0-1,0 0 0,0 0 1,1 1-1,-1-1 1,0 0-1,0 0 1,0 0-1,0 0 1,1 0-1,-1 0 0,0 0 1,0 1-1,0-1 1,1 0-1,-1 0 1,0 0-1,1 0 1,11-4 87,11-10-54,-10 3-85,-9 7-19,0 0 1,-1 1-1,1-1 0,1 1 0,-1 0 0,0 0 0,1 1 0,0-1 0,0 1 0,8-3 0,-15 42-37,2-36 112,0-1 0,0 1 0,-1 0 0,1 0 1,0 0-1,0-1 0,0 1 0,0 0 0,0 0 1,0 0-1,0-1 0,0 1 0,1 0 0,-1 0 0,0-1 1,0 1-1,1 0 0,-1 0 0,0-1 0,1 1 1,-1 0-1,1-1 0,-1 1 0,1 0 0,-1-1 0,1 1 1,-1-1-1,1 1 0,0-1 0,-1 1 0,1-1 1,0 1-1,-1-1 0,1 0 0,0 1 0,0-1 0,-1 0 1,1 0-1,0 1 0,0-1 0,-1 0 0,1 0 0,0 0 1,0 0-1,0 0 0,-1 0 0,1 0 0,0 0 1,0-1-1,0 1 0,-1 0 0,1 0 0,0-1 0,0 1 1,0-1-1,56-28-146,-25 12-249,-31 21 353,0 0 1,-1 0-1,1 0 1,-1 1 0,0-1-1,0 0 1,-1 0-1,0 5 1,0 7-3882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5.242"/>
    </inkml:context>
    <inkml:brush xml:id="br0">
      <inkml:brushProperty name="width" value="0.025" units="cm"/>
      <inkml:brushProperty name="height" value="0.025" units="cm"/>
    </inkml:brush>
  </inkml:definitions>
  <inkml:trace contextRef="#ctx0" brushRef="#br0">0 252 12107,'0'0'5168,"11"7"-4042,-1-1-927,-1-1 0,0 0-1,1-1 1,0 0-1,0 0 1,0-1 0,1 0-1,-1-1 1,13 1-1,190 4 867,423-43 0,226-27-434,-108 10-338,418-33 1068,-919 65-1328,171-5 46,-415 25-860,-6-8-3808,-3-1-1374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6.763"/>
    </inkml:context>
    <inkml:brush xml:id="br0">
      <inkml:brushProperty name="width" value="0.025" units="cm"/>
      <inkml:brushProperty name="height" value="0.025" units="cm"/>
    </inkml:brush>
  </inkml:definitions>
  <inkml:trace contextRef="#ctx0" brushRef="#br0">0 261 9417,'4'-8'1708,"3"-4"-1139,0 1 0,1 0 0,0 1 0,1 0 0,0 0 0,1 1 0,0 0 0,0 1 0,1 0 0,21-12 0,-18 12-232,-1 0 0,2 2 0,-1 0 0,1 0 1,-1 2-1,1 0 0,1 0 0,-1 1 0,26-1 1,-40 5-333,-1-1 0,1 0-1,-1 0 1,1 1 0,-1-1 0,1 0 0,-1 1 0,1-1 0,-1 1 0,1-1 0,-1 1 0,0-1 0,1 1 0,-1-1 0,0 1 0,1-1 0,-1 1 0,0-1 0,0 1 0,1-1 0,-1 1 0,0 0 0,0-1-1,0 1 1,0-1 0,0 1 0,0 0 0,0-1 0,0 1 0,0-1 0,0 1 0,0 0 0,0-1 0,-1 1 0,1-1 0,0 1 0,0-1 0,0 1 0,-1 0 0,0 0 0,-9 27 224,1-12-176,4-9-26,0 1 0,1 0-1,0 0 1,0 1 0,1-1-1,0 1 1,1 0 0,0 0 0,0 0-1,1 0 1,-1 9 0,3-17-13,-1 0 0,1 0 0,0 0 1,0 0-1,-1 0 0,1-1 0,0 1 0,0 0 0,0 0 1,0-1-1,0 1 0,0-1 0,0 1 0,0-1 1,0 1-1,0-1 0,0 0 0,0 0 0,0 1 1,1-1-1,-1 0 0,0 0 0,0 0 0,0 0 1,0 0-1,0 0 0,1-1 0,-1 1 0,0 0 1,1-1-1,40-8 533,-23 1-488,-1-1 0,0-1-1,0-1 1,-1-1 0,0 0 0,-1-1-1,0-1 1,-1 0 0,-1-1 0,0-1-1,20-29 1,-49 72-156,-20 54 0,32-72 119,0 1 1,1-1-1,0 1 1,0 0-1,1 0 1,0 0-1,1 0 1,0 0-1,0 0 1,3 14-1,-2-21-11,0 0-1,-1 0 1,1 0-1,1 0 0,-1 0 1,0-1-1,1 1 0,-1 0 1,1-1-1,0 1 1,0-1-1,0 1 0,0-1 1,0 0-1,1 0 1,-1 0-1,1 0 0,-1 0 1,6 2-1,-3-2 64,0 0 0,0-1 0,0 1-1,0-1 1,1-1 0,-1 1 0,0-1 0,1 1 0,-1-2-1,11 0 1,-5-1 37,0 0-1,-1-1 1,1 0 0,0-1-1,-1 0 1,0-1 0,0 0-1,0 0 1,-1-1 0,16-12-1,-18 11-73,-1 0 0,1 0 0,-1-1 0,-1 0-1,1 0 1,-1 0 0,-1-1 0,0 0 0,0 0 0,0 0 0,-1 0-1,-1-1 1,0 1 0,0-1 0,-1 0 0,0 1 0,0-1 0,-1 0 0,0 0-1,-3-12 1,3 20-39,-1 1 0,1-1-1,-1 1 1,0-1 0,1 1-1,-1 0 1,0-1 0,0 1-1,0 0 1,0-1 0,0 1-1,0 0 1,0 0 0,0 0-1,-1 0 1,1 0 0,0 0-1,-1 0 1,1 1 0,-1-1 0,1 0-1,-1 1 1,1-1 0,-1 1-1,1 0 1,-1-1 0,1 1-1,-1 0 1,1 0 0,-1 0-1,0 0 1,1 0 0,-1 0-1,1 1 1,-1-1 0,1 0-1,-1 1 1,1-1 0,-1 1-1,1 0 1,-1-1 0,-1 2-1,1-1 8,1-1-1,-1 1 0,0 0 0,0 0 1,1-1-1,-1 1 0,0 0 0,1 1 0,-1-1 1,1 0-1,-1 0 0,1 1 0,0-1 1,-1 1-1,1-1 0,0 1 0,0-1 0,0 1 1,0 0-1,0-1 0,1 1 0,-1 0 1,0 0-1,1 0 0,0 0 0,-1-1 1,1 1-1,0 0 0,0 0 0,0 0 0,0 0 1,0 0-1,0 0 0,1 2 0,1-3 6,-1 0-1,1 0 0,-1 1 0,1-1 1,-1 0-1,1-1 0,0 1 0,0 0 1,0-1-1,-1 1 0,1-1 1,0 1-1,0-1 0,0 0 0,0 1 1,0-1-1,0 0 0,0-1 0,0 1 1,3-1-1,41-6 106,-36 4-98,-1 0 1,1-1-1,-1 0 1,0 0-1,0-1 1,-1 0-1,1 0 0,-1-1 1,0 0-1,-1-1 1,1 0-1,-1 0 1,-1 0-1,7-10 0,-10 11-6,-24 45-110,18-36 86,1 1 1,-1 0-1,1 0 1,0 0-1,0 0 1,0 0-1,0 0 1,0 0 0,1 1-1,0-1 1,0 0-1,0 1 1,1-1-1,-1 1 1,1 8-1,1-12 15,0-1-1,-1 1 1,1 0-1,-1 0 0,1 0 1,0 0-1,0-1 1,0 1-1,-1 0 1,1 0-1,0-1 0,0 1 1,0-1-1,0 1 1,0-1-1,0 1 1,0-1-1,0 0 1,0 0-1,0 1 0,0-1 1,0 0-1,1 0 1,1 0-1,34 0 65,-26 0-45,113-5-21,-123 5-2,0 1 0,0-1 0,1 0 0,-1 0 0,0 1 0,0-1 0,0 1 0,0-1 0,1 1 0,-1-1 0,0 1 0,0 0 0,0 0 0,0-1 0,0 1 0,0 0 0,0 0-1,-1 0 1,1 0 0,0 0 0,0 0 0,-1 0 0,1 0 0,-1 0 0,1 1 0,-1-1 0,1 0 0,-1 0 0,0 0 0,0 1 0,1-1 0,-1 0 0,0 0 0,0 1 0,0-1 0,-1 2 0,1-1 24,0-1-1,0 1 1,1-1 0,-1 1-1,0 0 1,1-1-1,-1 1 1,0-1 0,1 1-1,0-1 1,-1 1 0,1-1-1,0 0 1,0 1 0,0-1-1,0 0 1,0 0 0,2 2-1,-3-3 27,1 1 0,-1-1 0,1 0 0,-1 0 0,1 0 0,-1 1 0,1-1 0,-1 0 0,1 0 0,-1 0 0,1 0 0,0 0 0,-1 0 0,1 0 0,-1 0 0,1 0 0,-1 0 0,1 0 0,-1-1 0,1 1 0,-1 0-1,1 0 1,0 0 0,-1-1 0,0 1 0,1 0 0,-1-1 0,1 1 0,-1 0 0,1-2 0,13-19 774,0-24-334,-14 44-487,5-22 93,-2-1 1,2-38 0,-4 38-3216,-1-1-3353,-1 20 1344,-7-2-1815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7.123"/>
    </inkml:context>
    <inkml:brush xml:id="br0">
      <inkml:brushProperty name="width" value="0.025" units="cm"/>
      <inkml:brushProperty name="height" value="0.025" units="cm"/>
    </inkml:brush>
  </inkml:definitions>
  <inkml:trace contextRef="#ctx0" brushRef="#br0">1 5 12236,'0'0'6950,"46"-4"-6950,-17 14-1986,5 4-4003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7.455"/>
    </inkml:context>
    <inkml:brush xml:id="br0">
      <inkml:brushProperty name="width" value="0.025" units="cm"/>
      <inkml:brushProperty name="height" value="0.025" units="cm"/>
    </inkml:brush>
  </inkml:definitions>
  <inkml:trace contextRef="#ctx0" brushRef="#br0">125 149 16239,'-10'4'1004,"-4"3"19,0-1 0,1 2 0,-21 15 0,31-22-883,0 1 0,0 0 0,1 0 1,-1 0-1,1 0 0,0 1 0,-1-1 0,1 1 1,0-1-1,0 1 0,1 0 0,-1 0 0,1-1 0,-1 1 1,1 0-1,0 1 0,0-1 0,0 0 0,0 0 0,1 0 1,-1 1-1,1-1 0,0 0 0,0 0 0,0 1 0,0-1 1,1 0-1,0 4 0,1-5-134,-1 0 0,1 0 0,-1-1 0,1 1 0,-1-1 0,1 1 0,0-1 0,0 1 1,0-1-1,0 0 0,0 0 0,0 0 0,0 0 0,0-1 0,0 1 0,1 0 0,-1-1 0,0 0 0,0 1 0,0-1 0,1 0 0,2 0 0,54-2 185,-55 2-179,4-2 2,0 1 1,1-1 0,-1-1-1,0 0 1,0 0 0,0 0-1,0-1 1,-1 0 0,0 0-1,1-1 1,-2 0 0,1 0-1,0-1 1,-1 0 0,0 0-1,-1-1 1,1 1 0,-1-1-1,8-14 1,-4 4 17,0 0 0,-1-1 0,-1 0 0,-1-1 0,0 0 0,-1 0 0,3-31 1,-8 49-30,1 0 1,-1 0 0,0 0 0,0 0 0,0 0 0,1 0 0,-1 0 0,0 1 0,0-1 0,0 0 0,-1 0 0,1 0-1,0 0 1,0 0 0,0 0 0,-1 0 0,1 0 0,-1 0 0,1 0 0,-1 0 0,0 0 0,-12 9 35,-13 32 38,21-30 37,0 1 0,1-1 0,0 1 0,0 0 0,1 0-1,0 1 1,1-1 0,1 1 0,0-1 0,0 1 0,1-1 0,1 1-1,0 0 1,4 17 0,-4-22-220,2 0 0,-1-1 0,1 1 0,0-1 0,0 1 0,1-1 0,0 0 1,0-1-1,0 1 0,8 7 0,-6-7-410,0-1-1,1-1 1,-1 1 0,1-1 0,0 0 0,-1-1 0,2 0-1,-1 0 1,0 0 0,15 3 0,26-1-7550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8.087"/>
    </inkml:context>
    <inkml:brush xml:id="br0">
      <inkml:brushProperty name="width" value="0.025" units="cm"/>
      <inkml:brushProperty name="height" value="0.025" units="cm"/>
    </inkml:brush>
  </inkml:definitions>
  <inkml:trace contextRef="#ctx0" brushRef="#br0">39 8 12172,'0'0'10868,"-5"-1"-10852,1 0-11,3 0-3,-1 0-1,1 0 1,-1 1 0,0-1-1,1 1 1,-1-1 0,0 1 0,0 0-1,1 0 1,-1 0 0,0 0 0,0 0-1,1 0 1,-1 0 0,-2 1 0,9 3-113,1-1 1,0 0 0,0 0-1,0-1 1,10 3 0,-6-2-38,4 1 37,0 0 1,-1 1-1,0 0 0,17 9 0,-28-12 95,1-1 1,-1 0-1,0 1 0,1 0 0,-1-1 0,0 1 0,0 0 0,-1 0 0,1 0 0,0 0 0,0 0 0,-1 1 0,0-1 0,1 0 0,-1 1 0,0-1 0,0 1 0,0-1 0,-1 1 0,1 0 0,0-1 0,-1 1 0,0 0 0,0-1 1,0 1-1,0 0 0,0-1 0,0 1 0,-1 3 0,-1-3 120,1 0 0,-1 0 0,0 0 1,1 0-1,-1 0 0,-1-1 0,1 1 1,0-1-1,-1 1 0,1-1 0,-1 0 0,0 0 1,1 0-1,-1 0 0,0-1 0,0 1 1,0-1-1,-1 0 0,-3 2 0,1-1 249,-1 0 1,1 0-1,-1-1 0,1 0 0,-1 0 1,1 0-1,-1-1 0,-13-1 0,20 1-359,0 0-1,-1 0 0,1 0 1,-1 0-1,1-1 1,0 1-1,-1 0 0,1 0 1,0 0-1,0-1 0,-1 1 1,1 0-1,0 0 0,-1-1 1,1 1-1,0 0 0,0-1 1,0 1-1,-1 0 0,1-1 1,0 1-1,0 0 1,0-1-1,0 1 0,0 0 1,-1-1-1,1 1 0,0-1 1,0 1-1,0 0 0,0-1 1,0 1-1,0-1 0,0 1 1,1 0-1,-1-1 0,0 1 1,0 0-1,0-1 1,0 1-1,0-1 0,0 1 1,1 0-1,-1-1 0,0 1 1,0 0-1,1 0 0,-1-1 1,0 1-1,0 0 0,1 0 1,0-1-1,14-15-981,-2 8 79,0 1-1,1 1 0,0 0 0,0 1 0,0 1 0,20-4 0,-18 5-1207,-1-1-1,1-1 1,-1 0-1,0-1 1,14-8-1,-18 4 1674,-4-5 5886,-7 15-5202,0-1 0,-1 0-1,1 1 1,0-1 0,0 0 0,0 1 0,-1-1-1,1 0 1,0 1 0,-1-1 0,1 1-1,0-1 1,-1 1 0,1-1 0,-1 1 0,1-1-1,-1 1 1,1-1 0,-1 1 0,1-1 0,-1 1-1,1 0 1,-1-1 0,0 1 0,1 0-1,-1 0 1,1-1 0,-1 1 0,0 0 0,1 0-1,-1 0 1,0 0 0,1 0 0,-1 0-1,0 0 1,0 0 0,0 0 0,-1 1-153,1-1 1,0 1-1,0 0 0,0 0 1,0 0-1,0-1 0,0 1 1,0 0-1,0 0 1,0 0-1,0 1 0,0-1 1,1 0-1,-1 0 0,0 0 1,1 1-1,-1-1 1,1 0-1,0 0 0,-1 1 1,1-1-1,0 0 1,0 1-1,0-1 0,-1 0 1,2 3-1,-4 43 1592,3-45-1591,0-1-104,0 0 0,0 0 0,0 0 0,1 0 0,-1 0 0,0 0-1,0 0 1,0 0 0,1 0 0,-1 0 0,1 0 0,-1 0 0,0 0-1,1-1 1,0 1 0,-1 0 0,1 0 0,-1 0 0,1-1 0,0 1-1,0 0 1,-1-1 0,1 1 0,0-1 0,0 1 0,0-1 0,0 1-1,0-1 1,-1 0 0,1 1 0,0-1 0,0 0 0,0 0 0,0 0-1,0 1 1,0-1 0,0 0 0,0 0 0,0 0 0,0-1 0,0 1-1,0 0 1,0 0 0,0 0 0,0-1 0,1 0 0,2 0-499,-1 0 0,0 0 0,1 0 0,-1-1 0,0 1 0,0-1 0,0 0 0,0 0 1,0 0-1,-1 0 0,1 0 0,4-5 0,4-15-5389,3-4-3406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8.448"/>
    </inkml:context>
    <inkml:brush xml:id="br0">
      <inkml:brushProperty name="width" value="0.025" units="cm"/>
      <inkml:brushProperty name="height" value="0.025" units="cm"/>
    </inkml:brush>
  </inkml:definitions>
  <inkml:trace contextRef="#ctx0" brushRef="#br0">0 1 7143,'0'0'16047,"47"58"-21204,-24-37 288,-2-3-1921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8.840"/>
    </inkml:context>
    <inkml:brush xml:id="br0">
      <inkml:brushProperty name="width" value="0.025" units="cm"/>
      <inkml:brushProperty name="height" value="0.025" units="cm"/>
    </inkml:brush>
  </inkml:definitions>
  <inkml:trace contextRef="#ctx0" brushRef="#br0">53 268 14125,'0'0'7026,"-8"8"-5969,-26 23-91,33-30-946,1-1-1,-1 1 1,0 0 0,0 0 0,0 0-1,1-1 1,-1 1 0,0 0 0,1 0-1,-1 0 1,1 0 0,-1 0-1,1 0 1,-1 0 0,1 0 0,0 0-1,0 0 1,-1 0 0,1 0 0,0 1-1,0-1 1,0 0 0,0 0 0,0 0-1,0 0 1,1 0 0,-1 0-1,0 0 1,1 0 0,-1 0 0,0 0-1,1 0 1,-1 0 0,1 0 0,-1 0-1,1 0 1,0 0 0,-1 0 0,1 0-1,0-1 1,0 1 0,0 0-1,0 0 1,-1-1 0,1 1 0,0-1-1,0 1 1,0-1 0,0 1 0,2 0-1,4 1 39,-1 0-1,1 0 0,0 0 1,0-1-1,12 1 1,-8-2-17,0-1 1,0 1 0,0-2 0,1 0-1,-1 0 1,-1-1 0,1 0 0,0-1-1,-1 0 1,0 0 0,0-1 0,0-1-1,0 0 1,-1 0 0,0-1 0,0 0-1,-1 0 1,0-1 0,0 0 0,-1-1-1,0 0 1,-1 0 0,1 0 0,-2-1-1,1 0 1,-2 0 0,6-15 0,-4 12-13,-1-1 0,-1 0 0,0 0 1,-1-1-1,0 1 0,0-17 1,-3 29-36,0-1 0,0 0 1,0 0-1,0 0 1,0 1-1,-1-1 1,1 0-1,-1 0 1,0 1-1,1-1 1,-1 0-1,-1 1 1,1-1-1,0 1 1,-1 0-1,1-1 1,-1 1-1,1 0 1,-1 0-1,0 0 0,0 0 1,0 0-1,-1 0 1,1 0-1,0 1 1,-1-1-1,1 1 1,0 0-1,-1 0 1,0 0-1,1 0 1,-1 0-1,0 0 1,1 1-1,-1-1 1,0 1-1,0 0 1,-4 0-1,-2 0 14,1 1-1,-1 0 1,0 0-1,0 1 1,1 0-1,-1 0 1,1 1 0,0 0-1,0 1 1,-15 8-1,21-10 1,-1-1 0,0 1 0,1-1 0,-1 1 0,1 0 0,0 0 0,-1 0 0,1 1 0,0-1 0,0 0 0,1 1 0,-1 0 0,0-1 0,1 1 0,0 0 0,-1-1 0,1 1 0,0 0 0,1 0 0,-1 0 0,0 0 0,1 0 0,0 0 0,-1 0 0,1 1 0,0-1 0,1 0 0,-1 0 0,1 0 0,-1 0 0,1 0 0,0 0 0,0 0 0,3 5 0,2 0-93,0-1 0,1 0 0,0 0 0,0 0 0,0-1-1,1 0 1,0 0 0,0-1 0,1 0 0,13 5 0,26 19-1162,-40-23 1036,1 0 1,-2 1-1,1 0 1,-1 1 0,0-1-1,-1 2 1,1-1-1,-2 1 1,1-1 0,-1 2-1,-1-1 1,1 0-1,-2 1 1,1 0 0,-1 0-1,2 19 1,-4-26-282,-1 0 1,1-1 0,0 1-1,0 0 1,0-1-1,0 1 1,0-1-1,0 1 1,0-1-1,1 0 1,0 1 0,-1-1-1,1 0 1,0 0-1,0 0 1,3 3-1,9 0-3944</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9.395"/>
    </inkml:context>
    <inkml:brush xml:id="br0">
      <inkml:brushProperty name="width" value="0.025" units="cm"/>
      <inkml:brushProperty name="height" value="0.025" units="cm"/>
    </inkml:brush>
  </inkml:definitions>
  <inkml:trace contextRef="#ctx0" brushRef="#br0">189 73 15214,'0'0'2002,"6"-10"278,15-30-252,-21 39-1989,1 1 0,-1-1-1,0 1 1,1-1 0,-1 1-1,0-1 1,0 1 0,0-1-1,0 1 1,1-1 0,-1 1-1,0-1 1,0 0 0,0 1-1,0-1 1,0 1 0,0-1-1,0 1 1,-1-1 0,1 0-1,0 1 1,0-1 0,0 1-1,0-1 1,-1 1 0,1-1-1,0 1 1,-1-1 0,1 1-1,0-1 1,-1 1 0,1-1-1,-1 1 1,1 0 0,0-1-1,-1 1 1,1 0 0,-1-1-1,1 1 1,-1 0 0,1 0-1,-1-1 1,1 1 0,-1 0-1,0 0 1,1 0 0,-1 0-1,0 0 1,-31-1 345,27 1-207,-4 1-153,0 0 0,0 0 0,0 1 0,0 1 0,1-1 0,-1 1 0,1 1 0,0-1 0,0 2-1,-14 8 1,18-10 30,-1 0 0,1 0-1,-1 1 1,1 0-1,0-1 1,1 2-1,-1-1 1,1 0 0,-1 1-1,1-1 1,0 1-1,1 0 1,-1 0-1,1 0 1,0 0 0,1 1-1,-1-1 1,-1 10-1,3-13-43,0-1-1,0 1 0,0 0 0,1-1 1,-1 1-1,0-1 0,1 1 0,-1-1 1,1 1-1,-1-1 0,1 1 0,0-1 1,-1 1-1,1-1 0,0 0 1,0 1-1,0-1 0,0 0 0,0 0 1,0 0-1,3 2 0,-1-1 15,0 0-1,1 0 1,-1 0 0,1-1-1,0 0 1,-1 1 0,1-1-1,7 0 1,2 1 30,0-1 1,-1-1-1,1 0 1,22-4-1,-25 1-57,0 0 0,0-1 0,0-1 0,-1 1 0,0-1 0,1-1 0,-2 0 0,1 0 0,-1-1 1,0 0-1,0 0 0,-1-1 0,0 0 0,0 0 0,-1-1 0,0 0 0,-1 0 0,1 0 0,6-19 0,-55 76 494,41-46-433,1 0 0,0 0 0,-1 0 0,1 0 0,0 1 0,0-1 0,0 0 0,0 1 0,0-1 0,1 1 0,-1-1 0,1 1-1,0-1 1,0 1 0,-1-1 0,2 1 0,-1-1 0,0 1 0,0-1 0,1 1 0,1 3 0,-1-4-32,1 1 1,0-1-1,0 0 1,0 0-1,0-1 1,0 1-1,0 0 1,0-1-1,0 1 1,1-1-1,-1 1 1,1-1-1,-1 0 1,1 0-1,-1-1 1,1 1-1,0 0 1,0-1-1,4 1 1,17 1-49,1-1 1,-1-2-1,0 0 1,0-1 0,0-2-1,0 0 1,27-9-1,26-5-271,-76 18 285,0-1 0,0 1 0,-1 0 0,1 0 0,0-1 0,0 1 0,0 0 0,0 0 0,0 0 0,0 0 0,-1 0 0,1 0 0,0 0 0,0 0 0,0 0 0,0 0 0,0 1 0,0-1 0,-1 0 0,1 0 0,0 1 0,0-1 0,0 1 0,-1-1 0,2 2 0,-7 15 331,4-16-221,1 1 0,-1-1 1,0 0-1,1 1 0,-1-1 0,1 0 0,-1 1 0,1-1 0,-1 1 0,1-1 1,0 1-1,0-1 0,0 1 0,0-1 0,0 1 0,0-1 0,0 1 0,1 1 0,3-1-37,1-1 0,-1 0 0,1 0 0,-1 0 0,1-1 0,0 0 0,-1 1 0,1-2-1,-1 1 1,7-1 0,1 0-10,73-5-766,-58 3 162,0 1-1,31 2 1,-58 0 563,1 0 0,0 1 0,0-1 0,0 1 0,0-1-1,0 1 1,0-1 0,0 1 0,-1 0 0,1-1 0,0 1 0,0 0 0,-1-1 0,1 1 0,-1 0 0,1 0 0,-1 0 0,1 0 0,-1 0 0,1 0 0,-1 0 0,0 0 0,1 0 0,-1 1 0,0 0 43,1-1 0,-1 1-1,1-1 1,0 1 0,-1-1 0,1 1 0,0-1 0,0 1-1,0-1 1,0 0 0,0 0 0,0 1 0,0-1 0,1 0-1,-1 0 1,0 0 0,1 0 0,-1 0 0,0 0 0,3 0-1,16 3 64,1-2-1,0 0 1,-1-2-1,1 0 1,32-5-1,-5 2-510,-28 1 131,-11 1 47,-1 0 0,1 1 1,-1 0-1,16 2 0,-22-2 192,-1 1 1,1-1-1,-1 0 0,0 1 1,1-1-1,-1 1 0,0 0 0,1-1 1,-1 1-1,0 0 0,0 0 1,1 0-1,-1 0 0,0 0 1,0 0-1,0 0 0,0 0 0,-1 0 1,1 0-1,0 0 0,0 1 1,-1-1-1,1 0 0,-1 1 0,1-1 1,-1 1-1,1-1 0,-1 0 1,0 1-1,0-1 0,0 1 1,0 2-1,0 14-832,0-6-6387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0.037"/>
    </inkml:context>
    <inkml:brush xml:id="br0">
      <inkml:brushProperty name="width" value="0.025" units="cm"/>
      <inkml:brushProperty name="height" value="0.025" units="cm"/>
    </inkml:brush>
  </inkml:definitions>
  <inkml:trace contextRef="#ctx0" brushRef="#br0">1 1 16560,'0'0'4035,"12"49"-3394,-7-11-289,1 5-223,-1 3-65,4-2-225,-2-6-960,-1-5-544,-6-6-1987,0-4-1152,-6-9-3460</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0.521"/>
    </inkml:context>
    <inkml:brush xml:id="br0">
      <inkml:brushProperty name="width" value="0.025" units="cm"/>
      <inkml:brushProperty name="height" value="0.025" units="cm"/>
    </inkml:brush>
  </inkml:definitions>
  <inkml:trace contextRef="#ctx0" brushRef="#br0">1 189 12300,'0'-10'2429,"0"5"-2127,0 0 1,0 0-1,0 0 1,1 0 0,0 0-1,0 1 1,0-1-1,0 0 1,1 0-1,0 1 1,0-1 0,0 1-1,1-1 1,-1 1-1,1 0 1,0 0 0,0 0-1,1 0 1,-1 1-1,1-1 1,6-3 0,9-5-93,0 2 1,1 0 0,0 2-1,0 0 1,1 1 0,0 1-1,1 1 1,-1 1 0,1 1-1,0 0 1,-1 2 0,1 1 0,0 0-1,23 5 1,-42-5-186,0 1-1,-1 0 1,1 0 0,0 0-1,0 0 1,-1 1 0,1-1 0,-1 1-1,1-1 1,-1 1 0,0 0-1,0 0 1,0 0 0,0 0 0,0 0-1,0 1 1,0-1 0,-1 1-1,1-1 1,-1 1 0,0 0 0,0-1-1,0 1 1,0 0 0,0 0-1,0-1 1,-1 1 0,1 0-1,-1 0 1,0 0 0,0 0 0,0 0-1,-1 0 1,0 3 0,1 6 117,-2 0-1,0 0 1,-1 0 0,0 0 0,0 0 0,-10 20 0,7-20-74,2-3-46,0-1 1,-1 1-1,0-1 1,0-1-1,-9 11 0,14-17-475,11-1 2,0 1 0,1 0 0,-1 0 1,0 1-1,0 1 0,0 0 0,14 6 0,-22-8 443,0 0 1,0 1-1,0-1 0,0 1 0,0-1 0,-1 1 0,1 0 0,0 1 0,-1-1 0,0 0 0,1 1 0,-1-1 1,0 1-1,0-1 0,0 1 0,-1 0 0,1 0 0,-1 0 0,0 0 0,1 0 0,-1 0 0,-1 1 0,1-1 1,0 0-1,-1 0 0,1 1 0,-1-1 0,0 0 0,-1 5 0,0-4 112,0 1 1,-1-1-1,1 0 1,-1-1-1,0 1 0,0 0 1,0 0-1,0-1 0,-1 1 1,0-1-1,1 0 1,-1 0-1,-1 0 0,1 0 1,0 0-1,-7 3 1,-66 35 2347,65-36-2136,-9 5 81,-1-1 1,0-1-1,0-2 1,-1 1-1,0-2 1,0-1-1,0-1 0,-25 0 1,45-3-431,0 1 0,0-1 1,0 0-1,0 0 0,0 0 0,0-1 1,0 1-1,1 0 0,-1-1 0,0 1 1,0-1-1,0 0 0,0 1 0,1-1 1,-1 0-1,0 0 0,1 0 1,-1-1-1,1 1 0,-1 0 0,1 0 1,-1-1-1,1 1 0,0-1 0,0 1 1,0-1-1,0 0 0,0 1 0,0-1 1,0 0-1,0 0 0,1 0 0,-1-2 1,1 2-172,0-1 0,0 0 0,0 0 0,0 0 0,1 1 0,0-1 0,-1 0 0,1 1 1,0-1-1,0 0 0,0 1 0,1-1 0,-1 1 0,1 0 0,-1-1 0,1 1 0,0 0 0,0 0 1,-1 0-1,2 0 0,-1 0 0,3-2 0,75-42-6968,-48 30 2124,12-8-4699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2.889"/>
    </inkml:context>
    <inkml:brush xml:id="br0">
      <inkml:brushProperty name="width" value="0.025" units="cm"/>
      <inkml:brushProperty name="height" value="0.025" units="cm"/>
    </inkml:brush>
  </inkml:definitions>
  <inkml:trace contextRef="#ctx0" brushRef="#br0">175 81 3299,'-8'-2'2408,"-4"-2"-2087,-79-25 2561,27 13 4704,110 37-4613,-9-12-2744,2-2 1,-1-2-1,1-1 1,46-2-1,160-18 33,-126 6-139,904-11 1131,-770 22-1152,-229-2 17,-8 1 67,1-1 0,-1 2 0,1 0 0,-1 1 0,0 1-1,19 5 1,-34-7-58,0-1-1,0 0 1,0 0-1,0 1 1,0-1 0,0 0-1,0 0 1,0 0-1,1 0 1,-1 0 0,0-1-1,0 1 1,0 0-1,0 0 1,0-1-1,0 1 1,0-1 0,-1 1-1,1-1 1,0 1-1,0-1 1,1 0 0,-2 0-160,1 1 0,-1 0 0,0 0 0,0-1 0,1 1 1,-1 0-1,0-1 0,0 1 0,0 0 0,1-1 1,-1 1-1,0 0 0,0-1 0,0 1 0,0 0 1,0-1-1,0 1 0,0-1 0,0 1 0,0 0 1,0-1-1,0 1 0,0 0 0,0-1 0,0 1 1,0-1-1,0 1 0,0 0 0,0-1 0,-1 1 1,1 0-1,0-1 0,0 1 0,0 0 0,-1-1 1,1 1-1,0 0 0,0 0 0,-1-1 0,1 1 1,0 0-1,-1 0 0,1-1 0,0 1 0,-1 0 1,1 0-1,0 0 0,-1 0 0,1 0 0,0-1 1,-1 1-1,1 0 0,-1 0 0,0 0 0,-21-13-8205,11 2-1345</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0.851"/>
    </inkml:context>
    <inkml:brush xml:id="br0">
      <inkml:brushProperty name="width" value="0.025" units="cm"/>
      <inkml:brushProperty name="height" value="0.025" units="cm"/>
    </inkml:brush>
  </inkml:definitions>
  <inkml:trace contextRef="#ctx0" brushRef="#br0">18 0 19603,'0'0'2082,"-9"70"-641,4-38-672,1 3-289,4-1-224,0-4-160,9-4-96,3-2-512,5-6-1058,-3-6-672,2-7-737,-4-5-2530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1.226"/>
    </inkml:context>
    <inkml:brush xml:id="br0">
      <inkml:brushProperty name="width" value="0.025" units="cm"/>
      <inkml:brushProperty name="height" value="0.025" units="cm"/>
    </inkml:brush>
  </inkml:definitions>
  <inkml:trace contextRef="#ctx0" brushRef="#br0">205 156 19474,'0'0'2435,"-32"65"-1090,32-36-768,0 1-321,3-1-192,13 0-32,2-4-865,4-3-961,-8-5-288,-3-3-32,-2-5-320,-9-5 576,-11-4-7975</inkml:trace>
  <inkml:trace contextRef="#ctx0" brushRef="#br0" timeOffset="1">3 94 9257,'0'0'2685,"-1"-10"-187,1 7-2320,-1 1 0,1-1-1,0 0 1,0 0 0,0 0-1,0 0 1,1 0 0,-1 1-1,1-1 1,-1 0-1,1 0 1,2-3 0,-1 4-43,0 0 1,0 0 0,0 0-1,0 0 1,0 0 0,1 0-1,-1 0 1,1 1 0,-1-1-1,1 1 1,0 0 0,0 0-1,-1 0 1,1 0 0,0 0-1,0 1 1,3-1-1,34-6 564,0 2-1,0 1 1,0 2-1,0 2 1,76 10-1,-106-8-690,0 0-1,1 0 1,-1 2-1,0-1 1,-1 1 0,1 0-1,10 7 1,-18-10 13,0 1 1,1-1-1,-1 1 1,0-1-1,0 1 1,0 0-1,0 0 0,0 0 1,-1 0-1,1 0 1,-1 0-1,1 0 1,-1 1-1,0-1 1,0 1-1,0-1 1,0 1-1,0-1 0,0 1 1,-1-1-1,1 1 1,-1-1-1,0 1 1,0 0-1,0-1 1,0 1-1,0 0 0,0-1 1,-1 1-1,0 0 1,1-1-1,-1 1 1,-1 2-1,-2 2 208,0-1-1,-1 1 1,1-1 0,-1 0-1,0 0 1,-1-1-1,0 1 1,1-1 0,-2 0-1,-7 4 1,-70 39 539,75-44-802,1 0-1,-1 0 0,0-1 0,-15 3 1,0-7-2713,22-3-947,2-9-2477</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1.587"/>
    </inkml:context>
    <inkml:brush xml:id="br0">
      <inkml:brushProperty name="width" value="0.025" units="cm"/>
      <inkml:brushProperty name="height" value="0.025" units="cm"/>
    </inkml:brush>
  </inkml:definitions>
  <inkml:trace contextRef="#ctx0" brushRef="#br0">0 42 17969,'0'0'5765,"55"2"-3522,-22-2-1763,2-4-384,-1-5-352,0-5-2178,4-2-3908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1.960"/>
    </inkml:context>
    <inkml:brush xml:id="br0">
      <inkml:brushProperty name="width" value="0.025" units="cm"/>
      <inkml:brushProperty name="height" value="0.025" units="cm"/>
    </inkml:brush>
  </inkml:definitions>
  <inkml:trace contextRef="#ctx0" brushRef="#br0">15 0 10346,'0'0'7815,"-15"55"-6598,15-17-416,0 4-385,0 1-95,7 1-289,1-6 0,2-4-32,-1-4-993,-7-8-769,-2-6-1185,-2-8-1088,-17-8-2339</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2.303"/>
    </inkml:context>
    <inkml:brush xml:id="br0">
      <inkml:brushProperty name="width" value="0.025" units="cm"/>
      <inkml:brushProperty name="height" value="0.025" units="cm"/>
    </inkml:brush>
  </inkml:definitions>
  <inkml:trace contextRef="#ctx0" brushRef="#br0">1 107 7399,'0'0'3587,"7"-10"-848,-2 3-2370,1 0-1,0 0 1,0 1 0,0 0 0,1 0-1,0 0 1,0 1 0,0 0-1,1 1 1,0-1 0,0 1-1,0 1 1,0 0 0,14-4 0,-3 2-91,0 1 0,0 1 1,0 1-1,1 1 0,-1 0 1,0 2-1,1 0 0,-1 1 1,30 7-1,-42-7-269,-1 0 0,0 0 0,0 0 0,0 1 0,0 0 0,0 0 0,0 0 0,-1 1-1,0 0 1,1 0 0,-1 1 0,-1-1 0,1 1 0,-1 0 0,0 0 0,0 0 0,0 1 0,-1-1 0,0 1 0,0 0 0,0 0 0,-1 0 0,0 1 0,0-1 0,0 0-1,-1 1 1,0-1 0,0 1 0,-1-1 0,0 1 0,-1 9 0,-1-5 151,0 0-1,0 0 1,-2 0-1,1 0 1,-1-1 0,-1 0-1,0 0 1,0 0-1,-1 0 1,0-1-1,-1 0 1,0 0-1,0 0 1,-1-1 0,0-1-1,0 1 1,-11 7-1,0-1 191,-1 0 0,0-1-1,0-1 1,-2-1 0,1-1-1,-1-1 1,-25 7-1,39-14-354,1 0-1,-1-1 0,0 1 1,0-1-1,1-1 0,-1 0 1,0 0-1,0 0 0,-12-3 1,18 2-164,0 1 1,-1-1-1,1 0 1,0 0-1,0 0 1,0-1-1,0 1 1,1 0-1,-1-1 1,0 1-1,1-1 1,-1 1-1,0-1 1,1 0-1,0 0 1,-1 0-1,1 0 0,0 0 1,0 0-1,0 0 1,1 0-1,-1 0 1,0 0-1,1 0 1,-1-1-1,1 1 1,0 0-1,0-1 1,0 1-1,0 0 1,0 0-1,0-1 1,0 1-1,1 0 1,0-4-1,0 2-373,0 0 0,0 0 0,1 0 0,-1 1 0,1-1 0,0 0 0,0 1 0,0-1 0,0 1 0,1-1 0,0 1 0,-1 0 0,1 0 0,4-3 0,26-19-4647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2.648"/>
    </inkml:context>
    <inkml:brush xml:id="br0">
      <inkml:brushProperty name="width" value="0.025" units="cm"/>
      <inkml:brushProperty name="height" value="0.025" units="cm"/>
    </inkml:brush>
  </inkml:definitions>
  <inkml:trace contextRef="#ctx0" brushRef="#br0">0 215 10154,'0'0'11632,"8"-2"-10709,11-4-705,-1 0-1,0-2 0,0 0 0,-1-1 0,0-1 0,0-1 0,-1 0 0,-1-1 0,0 0 0,0-2 1,-1 1-1,-1-2 0,0 0 0,17-29 0,-26 27 114,-15 16-250,-20 19-232,22-10 152,1 0-1,0 1 0,1-1 1,0 2-1,1-1 0,-1 1 1,2 0-1,0 0 0,0 0 1,0 1-1,1 0 0,1 0 1,0 0-1,1 0 0,0 1 0,-1 15 1,4-26 4,-1 1 0,1-1 0,-1 1 0,1-1 1,0 1-1,0-1 0,-1 0 0,1 1 0,0-1 0,1 0 1,-1 0-1,0 0 0,0 0 0,0 0 0,1 0 1,-1 0-1,0 0 0,1 0 0,-1-1 0,1 1 0,-1 0 1,1-1-1,-1 1 0,1-1 0,-1 0 0,1 0 0,-1 1 1,1-1-1,0 0 0,-1 0 0,1 0 0,2-1 0,4 1 13,1 0 0,-1-1 0,1 0 0,-1 0 0,9-3-1,-7 1-282,0-1-1,0-1 1,-1 0 0,1 0-1,-1-1 1,11-8-1,-8 4-1884,-1 0 0,0-1 0,18-22 1,-12 6-6345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3.024"/>
    </inkml:context>
    <inkml:brush xml:id="br0">
      <inkml:brushProperty name="width" value="0.025" units="cm"/>
      <inkml:brushProperty name="height" value="0.025" units="cm"/>
    </inkml:brush>
  </inkml:definitions>
  <inkml:trace contextRef="#ctx0" brushRef="#br0">34 0 13869,'0'0'8600,"-2"9"-7270,-6 18 692,-6 52 0,5 99-547,10 231-610,0-416-1372,0 0 0,1 0 1,0 0-1,0 0 0,5-11 0,0-1-4323,-2 2-3997,-1 5-4626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3.561"/>
    </inkml:context>
    <inkml:brush xml:id="br0">
      <inkml:brushProperty name="width" value="0.025" units="cm"/>
      <inkml:brushProperty name="height" value="0.025" units="cm"/>
    </inkml:brush>
  </inkml:definitions>
  <inkml:trace contextRef="#ctx0" brushRef="#br0">1 1 9993,'0'0'11120,"3"10"-10095,5 26 69,-2 1 0,-1 0 0,-1 64 0,1-5-243,-5-94-853,0-1 1,0 1 0,0 0-1,0 0 1,0 0-1,1 0 1,-1-1 0,1 1-1,-1 0 1,1-1 0,0 1-1,-1 0 1,1-1 0,0 1-1,0-1 1,0 1 0,2 1-1,-2-2 18,0-1 1,0 0-1,-1 0 0,1 1 0,0-1 1,0 0-1,0 0 0,0 0 0,0 0 0,-1 0 1,1 0-1,0 0 0,0 0 0,0 0 0,0-1 1,-1 1-1,1 0 0,0-1 0,0 1 1,0 0-1,-1-1 0,1 1 0,0-1 0,0 1 1,0-1-1,24-22-1341,-3-4-3938,-17 20 2122,4-1-3265</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4.208"/>
    </inkml:context>
    <inkml:brush xml:id="br0">
      <inkml:brushProperty name="width" value="0.025" units="cm"/>
      <inkml:brushProperty name="height" value="0.025" units="cm"/>
    </inkml:brush>
  </inkml:definitions>
  <inkml:trace contextRef="#ctx0" brushRef="#br0">62 209 14510,'0'0'5445,"-9"9"-5194,2-2-165,0 0 0,1 1 1,0 0-1,-8 13 0,12-18-37,1 0 0,-1 0 0,1 0 0,-1 0 0,1 0 0,0 0 0,0 0 0,1 0 0,-1 1 0,1-1 0,-1 0 0,1 1 0,0-1 0,0 0 1,0 1-1,1-1 0,-1 0 0,1 0 0,0 1 0,0-1 0,0 0 0,3 5 0,-3-6-26,0-1 0,1 0 0,-1 1-1,1-1 1,-1 0 0,1 0 0,0 0 0,-1 0 0,1 0 0,0 0 0,0 0 0,0-1 0,0 1 0,0-1 0,-1 1 0,1-1 0,0 0 0,0 0 0,0 0 0,0 0 0,0 0 0,0 0 0,0 0 0,0-1 0,0 1 0,4-2 0,0 0 42,0 1 0,-1-2 1,1 1-1,0 0 0,0-1 0,-1 0 1,8-6-1,0-3-11,0 0 1,0-1-1,-1-1 1,12-17-1,-19 24-252,-1 0 0,1 0 0,-1 0 0,-1-1 0,1 0 0,-1 0 0,0 0 1,-1 0-1,0 0 0,-1 0 0,2-10 0,-3 17-192,-4 20 82,4-18 319,0 0 1,-1-1 0,1 1 0,0 0 0,0-1 0,0 1 0,0 0 0,0-1 0,0 1-1,0 0 1,0-1 0,0 1 0,0 0 0,0-1 0,1 1 0,-1 0 0,0-1-1,0 1 1,1 0 0,-1-1 0,0 1 0,1 0 0,-1-1 0,0 1 0,1-1 0,-1 1-1,1-1 1,-1 1 0,2 0 0,4-2 78,0-1 0,0 0 0,0 0 0,0 0 0,0 0 1,0-1-1,-1 0 0,1 0 0,-1-1 0,0 1 0,0-1 0,0 0 0,0-1 0,-1 1 0,0-1 0,0 0 1,4-6-1,2-2-22,0-1 1,-1 0 0,-1 0 0,0-1-1,9-24 1,-14 25-208,-13 35 100,-16 40 19,18-38 408,1-1 0,1 1 0,1 1 0,1-1 0,1 1 0,1-1 0,1 1 0,2 25 0,-1-48-368,0 0 0,0 0 0,0 1 0,0-1 0,0 0 1,0 0-1,0 0 0,1 0 0,-1 0 0,0 0 0,1 0 0,-1 0 1,1 0-1,-1 0 0,1 0 0,0 0 0,-1 0 0,1 0 1,0 0-1,-1 0 0,1-1 0,0 1 0,0 0 0,0-1 0,0 1 1,0 0-1,0-1 0,0 1 0,0-1 0,0 1 0,0-1 0,0 0 1,0 0-1,0 1 0,0-1 0,1 0 0,-1 0 0,0 0 0,0 0 1,0 0-1,0 0 0,0 0 0,2-1 0,0 0 42,-1 0-1,0 0 1,1-1-1,-1 1 1,0-1-1,0 1 1,0-1-1,0 0 1,0 1-1,0-1 1,-1 0-1,1 0 1,-1-1-1,1 1 1,-1 0-1,0 0 1,0-1-1,2-2 1,0-7-13,-1 0 0,0 0 1,0 0-1,-1 0 0,-1-17 0,0 25-65,1 0 0,-2 0 0,1 1 0,0-1 0,-1 0 0,0 0 0,0 1 0,0-1-1,0 1 1,0-1 0,-1 1 0,1-1 0,-1 1 0,0 0 0,0-1 0,-1 1 0,1 0 0,-1 1 0,1-1-1,-1 0 1,-5-3 0,8 6 9,0-1 0,-1 1 0,1 0 0,-1 0-1,1-1 1,0 1 0,-1 0 0,1 0 0,-1 0-1,1 0 1,0 0 0,-1-1 0,1 1 0,-1 0-1,1 0 1,-1 0 0,1 0 0,0 0 0,-1 0-1,1 0 1,-1 1 0,1-1 0,-1 0 0,1 0-1,0 0 1,-1 0 0,1 0 0,-1 1 0,1-1-1,0 0 1,-1 0 0,1 1 0,0-1 0,-1 0-1,1 1 1,0-1 0,-1 0 0,1 1 0,0-1-1,0 0 1,-1 1 0,1-1 0,0 0 0,0 1-1,0-1 1,0 1 0,0-1 0,-1 1 0,1-1-1,0 0 1,0 1 0,0-1 0,0 1 0,0-1-1,0 1 1,0 1-44,0-1 1,1 1-1,-1-1 0,0 1 1,0-1-1,1 1 0,-1-1 0,1 1 1,-1-1-1,1 1 0,0-1 1,-1 0-1,1 1 0,0-1 0,0 0 1,1 2-1,3 0-345,-1 0 0,1-1 0,0 1 0,-1-1 0,1 0 0,1 0 0,-1 0-1,0-1 1,0 0 0,1 0 0,7 1 0,65-1-5678,-53-2 2963,9 0-600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4.567"/>
    </inkml:context>
    <inkml:brush xml:id="br0">
      <inkml:brushProperty name="width" value="0.025" units="cm"/>
      <inkml:brushProperty name="height" value="0.025" units="cm"/>
    </inkml:brush>
  </inkml:definitions>
  <inkml:trace contextRef="#ctx0" brushRef="#br0">153 82 5157,'0'0'14851,"-12"0"-13431,0 1-1022,0 1-1,0 0 1,1 1-1,-17 5 0,24-7-235,0 1-1,0-1 0,0 1 1,0 0-1,1 0 1,-1 0-1,1 0 0,-1 0 1,1 1-1,0 0 0,0 0 1,0 0-1,0 0 0,0 0 1,1 0-1,0 1 1,-1-1-1,1 1 0,1 0 1,-3 4-1,4-8-157,0 1 0,0-1 0,0 1-1,0 0 1,0-1 0,0 1 0,0 0 0,0-1 0,1 1 0,-1-1-1,0 1 1,0 0 0,1-1 0,-1 1 0,0-1 0,0 1-1,1-1 1,-1 1 0,1-1 0,-1 1 0,1-1 0,-1 1 0,0-1-1,1 1 1,-1-1 0,1 0 0,0 1 0,-1-1 0,1 0 0,-1 0-1,1 1 1,0-1 0,-1 0 0,1 0 0,-1 0 0,1 0-1,0 0 1,-1 1 0,1-1 0,0-1 0,0 1 0,36 1 60,-25-2-55,42 1-212,0 3 0,65 11 0,-118-14 263,-1 0-1,1 0 1,-1 0-1,0 0 0,1 0 1,-1 0-1,1 0 1,-1 0-1,0 0 0,1 0 1,-1 0-1,0 0 0,1-1 1,-1 1-1,1 0 1,-1 0-1,0 0 0,1 0 1,-1-1-1,0 1 1,1 0-1,-1 0 0,0-1 1,1 1-1,-1 0 1,0 0-1,0-1 0,1 1 1,-1 0-1,0-1 1,0 1-1,0 0 0,0-1 1,1 1-1,-1-1 1,0 1-1,0 0 0,0-1 1,0 1-1,0-1 1,-2-24 1134,-14-21-313,1 21-720,11 20-158,0-1 0,1 1 0,-1-1 0,1 0 0,1 0-1,-1 0 1,1 0 0,-3-13 0,11 18-220,1 0-1,-1 0 1,0 0-1,1 1 1,-1 0-1,7 1 1,-7-1-87,12 0-451,4 1-2497,0-2 0,34-5 0,-9-6-7852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0.286"/>
    </inkml:context>
    <inkml:brush xml:id="br0">
      <inkml:brushProperty name="width" value="0.025" units="cm"/>
      <inkml:brushProperty name="height" value="0.025" units="cm"/>
    </inkml:brush>
  </inkml:definitions>
  <inkml:trace contextRef="#ctx0" brushRef="#br0">1 124 8360,'0'0'3737,"10"-1"-2221,441-29 6470,-366 29-7184,343-13-678,-320 5 1639,207-45 0,-303 51-1973,-4 1 1566,-11 0-1976,-8-2-7550,6 0 717</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5.651"/>
    </inkml:context>
    <inkml:brush xml:id="br0">
      <inkml:brushProperty name="width" value="0.025" units="cm"/>
      <inkml:brushProperty name="height" value="0.025" units="cm"/>
    </inkml:brush>
  </inkml:definitions>
  <inkml:trace contextRef="#ctx0" brushRef="#br0">129 173 9449,'0'0'2616,"4"-9"-625,-2 6-1885,15-41 3429,-17 42-3398,0 1 1,1 0-1,-1 0 1,0 0 0,0 0-1,1-1 1,-1 1 0,0 0-1,0 0 1,0 0-1,-1-1 1,1 1 0,0 0-1,0 0 1,-1 0 0,1 0-1,0-1 1,-1 1 0,1 0-1,-1 0 1,0 0-1,1 0 1,-1 0 0,0 0-1,0 0 1,1 1 0,-1-1-1,0 0 1,0 0-1,0 1 1,0-1 0,0 0-1,0 1 1,0-1 0,0 1-1,0-1 1,-1 1 0,1-1-1,0 1 1,-2 0-1,-2 0-68,0 0 0,1 0 0,-1 0 0,0 1 0,1 0 0,-1 0-1,1 0 1,-1 1 0,1 0 0,-1-1 0,1 1 0,0 1-1,0-1 1,0 1 0,0 0 0,1-1 0,-1 2 0,1-1 0,-1 0-1,1 1 1,0-1 0,0 1 0,-3 6 0,2-4-31,1-1 0,0 1 0,0-1 0,0 1 0,1 0 0,-1 0 1,2 0-1,-1 1 0,1-1 0,-1 0 0,2 1 0,-1-1 0,1 0 0,0 1 0,0-1 0,1 1 1,1 6-1,-1-12-28,0 1 0,0-1 0,0 0 0,0 1 0,0-1 0,0 0 0,0 0 0,1 0 0,-1 0 0,0 0 0,1 0 1,-1-1-1,1 1 0,-1 0 0,1-1 0,-1 1 0,1-1 0,0 0 0,-1 1 0,1-1 0,-1 0 0,1 0 0,0 0 1,2 0-1,44-6 341,-33-1-311,-1 0-1,1-2 1,-1 1 0,-1-2-1,0 0 1,0-1-1,-1 0 1,13-15 0,17-13 30,-42 38-72,0 1 0,1-1 0,-1 1 0,0-1 0,1 1 0,-1 0 0,1-1 0,-1 1 0,1 0 0,-1-1 0,1 1 0,-1 0 0,1 0 0,-1-1 0,1 1 0,-1 0 0,1 0 0,-1 0 0,1 0 0,-1 0-1,1-1 1,0 1 0,-1 0 0,1 1 0,-1-1 0,1 0 0,-1 0 0,1 0 0,0 0 0,-1 0 0,1 0 0,-1 1 0,1-1 0,-1 0 0,1 0 0,-1 1 0,1-1 0,-1 0 0,1 1 0,-1-1 0,0 1 0,1-1 0,-1 1 0,0-1 0,1 0 0,-1 1 0,0-1 0,1 1 0,-1 0 0,0-1 0,0 1 0,0-1 0,1 1 0,-1-1 0,0 1 0,0-1 0,0 1 0,0 0 0,0-1 0,0 1 0,0-1 0,0 1 0,0-1 0,-1 2 0,2 49-193,-2-40 174,-7 38 699,4-36-443,64-181 566,-60 168-806,0-1 0,0 0 0,1 1 0,-1-1 0,0 1 0,1-1 0,-1 0 0,0 1 0,1-1 0,-1 1 1,1-1-1,-1 1 0,1 0 0,-1-1 0,1 1 0,-1-1 0,1 1 0,-1 0 0,1 0 0,-1-1 0,1 1 1,0 0-1,-1 0 0,1 0 0,0-1 0,-1 1 0,1 0 0,0 0 0,-1 0 0,1 0 0,-1 0 1,1 0-1,0 0 0,-1 1 0,1-1 0,1 0 0,29 13-82,-11-4 110,-15-8 25,0 1 0,1-1 0,-1 0 0,1-1 0,-1 1 0,1-1-1,0 0 1,-1 0 0,1-1 0,-1 0 0,1 0 0,-1 0 0,0-1 0,1 1 0,-1-1 0,0-1 0,0 1 0,8-6 0,-3 0 41,-1 0 1,0-1 0,-1 0-1,0 0 1,-1 0 0,0-1 0,9-16-1,-28 45-145,2 1-1,1 1 0,0 0 1,1 0-1,2 0 1,0 1-1,1 0 1,1 0-1,-1 37 0,5-59 61,0 1-1,0 0 0,0-1 1,0 1-1,0-1 0,0 1 0,0-1 1,1 1-1,-1-1 0,0 1 1,0-1-1,1 1 0,-1-1 1,0 0-1,1 1 0,-1-1 1,0 1-1,1-1 0,-1 0 1,0 1-1,1-1 0,-1 0 0,1 1 1,-1-1-1,1 0 0,-1 0 1,1 0-1,-1 1 0,1-1 1,-1 0-1,1 0 0,-1 0 1,1 0-1,-1 0 0,1 0 0,0 0 1,-1 0-1,1 0 0,-1 0 1,1 0-1,-1 0 0,1 0 1,0-1-1,0 1-115,1 0-1,0-1 1,-1 1 0,1-1 0,-1 1 0,1-1-1,-1 0 1,1 0 0,-1 0 0,1 1 0,-1-1-1,0-1 1,2-1 0,-1 0-749,0 0-1,-1 0 1,1-1 0,-1 1 0,0 0-1,0-1 1,-1 1 0,1-6 0,0-13-7227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5.982"/>
    </inkml:context>
    <inkml:brush xml:id="br0">
      <inkml:brushProperty name="width" value="0.025" units="cm"/>
      <inkml:brushProperty name="height" value="0.025" units="cm"/>
    </inkml:brush>
  </inkml:definitions>
  <inkml:trace contextRef="#ctx0" brushRef="#br0">1 0 16720,'0'0'8392</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6.421"/>
    </inkml:context>
    <inkml:brush xml:id="br0">
      <inkml:brushProperty name="width" value="0.025" units="cm"/>
      <inkml:brushProperty name="height" value="0.025" units="cm"/>
    </inkml:brush>
  </inkml:definitions>
  <inkml:trace contextRef="#ctx0" brushRef="#br0">7 83 10474,'0'0'13730,"-2"5"-13068,-2 9-158,8-12-162,21-21-29,-16 10-318,-1 0 1,0-1 0,0 0 0,11-18-1,-13 9-435,-14 29-349,-14 28 390,18-32 399,1 1-1,0-1 1,0 1-1,1 0 1,0 0 0,0 1-1,0-1 1,1 0-1,0 0 1,0 1 0,1-1-1,1 13 1,0-19 5,0 0 0,0 0 0,0 0 0,0 0 0,0 0 0,0 0 0,0-1 0,1 1 0,-1 0 0,0-1 0,1 1 0,-1-1 0,0 1 1,1-1-1,-1 0 0,1 1 0,-1-1 0,0 0 0,1 0 0,-1 0 0,1 0 0,-1 0 0,3-1 0,36-4 114,-30 2-311,-1-1-1,1 0 1,0-1 0,12-8-1,-15 8 37,-1 1 0,1 0 0,0 1 0,0-1-1,1 1 1,-1 1 0,0-1 0,1 1 0,0 1-1,7-2 1,-13 4 154,-1 0 0,0-1 1,0 1-1,0 0 0,1 0 0,-1 0 0,0 0 0,0 0 0,0 0 0,0 0 1,0 0-1,-1 0 0,1 0 0,0 1 0,-1-1 0,1 0 0,0 1 1,-1-1-1,1 0 0,-1 1 0,0-1 0,1 3 0,-1-1-22,1-1-1,-1 0 1,1 0 0,0 0-1,-1 0 1,1 0-1,0 1 1,1-1-1,-1-1 1,0 1-1,1 0 1,-1 0 0,1 0-1,-1-1 1,1 1-1,0-1 1,-1 1-1,4 1 1,-2-3-297,0 1 0,1-1 0,-1 0 0,0 0 0,0 0 0,0-1 0,1 1 0,-1-1 0,0 1 0,0-1 0,0 0 0,0-1 0,0 1-1,0 0 1,0-1 0,0 1 0,-1-1 0,1 0 0,0 0 0,-1 0 0,4-4 0,17-16-4078</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7.251"/>
    </inkml:context>
    <inkml:brush xml:id="br0">
      <inkml:brushProperty name="width" value="0.025" units="cm"/>
      <inkml:brushProperty name="height" value="0.025" units="cm"/>
    </inkml:brush>
  </inkml:definitions>
  <inkml:trace contextRef="#ctx0" brushRef="#br0">120 0 15599,'0'0'987,"-9"9"620,-2 4-1044,0 0 0,1 1-1,0 0 1,1 1 0,1 0 0,0 0-1,1 1 1,1 0 0,0 0 0,1 1 0,-3 17-1,6-19-287,-2 6-36,1 1 0,0 28 0,3-45-227,0-1 0,0 1 0,1-1 0,-1 0 0,1 0 1,0 1-1,0-1 0,0 0 0,1 0 0,-1 0 0,1 0 1,0 0-1,0 0 0,1-1 0,-1 1 0,1-1 0,0 1 1,3 2-1,-4-4 3,-1-1-1,1 0 1,0 0 0,-1 0 0,1 0 0,0 0-1,0 0 1,0 0 0,0-1 0,0 1 0,-1-1 0,1 1-1,0-1 1,1 0 0,-1 0 0,0 0 0,0 0-1,0 0 1,0 0 0,0 0 0,0-1 0,0 1-1,2-1 1,0-1-3,0 0-1,-1-1 0,1 1 1,0-1-1,-1 1 1,0-1-1,1 0 0,-1-1 1,0 1-1,3-5 0,3-5 9,0-1-1,-1-1 0,-1 1 0,10-27 0,-12 13-25,-7 22-100,-5 17-1,5-5 112,-1 1-1,0-1 1,1 1-1,0-1 0,1 1 1,0 0-1,0 0 0,0-1 1,1 13-1,0-17 5,1 0 1,-1 0-1,1 0 0,-1 0 1,1 0-1,0 0 0,0 0 1,0 0-1,0-1 0,0 1 1,0 0-1,1-1 0,-1 1 1,1 0-1,-1-1 0,1 0 0,-1 1 1,1-1-1,0 0 0,-1 0 1,1 0-1,0 0 0,0 0 1,0-1-1,0 1 0,0 0 1,0-1-1,0 1 0,0-1 1,0 0-1,0 0 0,0 0 1,0 0-1,0 0 0,3-1 0,4 1 15,0-2 0,0 1-1,0-1 1,-1-1-1,1 1 1,-1-1-1,1-1 1,-1 0 0,0 0-1,15-10 1,-17 10-17,-1 0 0,1-1-1,0 1 1,-1-1 0,0 0 0,0 0 0,-1-1 0,1 0 0,-1 0 0,-1 0 0,1 0 0,-1 0 0,0-1 0,3-8-1,-5 14-5,-1 0 0,0 1 0,1-1-1,-1 0 1,0 0 0,0 0-1,0 0 1,1 0 0,-1 1 0,0-1-1,0 0 1,0 0 0,0 0-1,0 0 1,-1 0 0,1 0-1,0 1 1,0-1 0,-1 0 0,1 0-1,0 0 1,-1 1 0,1-1-1,-1 0 1,1 0 0,-1 1 0,1-1-1,-1 0 1,1 1 0,-1-1-1,0 1 1,1-1 0,-1 0 0,0 1-1,0 0 1,1-1 0,-1 1-1,0-1 1,0 1 0,0 0-1,1 0 1,-1-1 0,0 1 0,0 0-1,0 0 1,0 0 0,0 0-1,1 0 1,-1 0 0,0 0 0,0 0-1,0 1 1,0-1 0,0 0-1,1 0 1,-1 1 0,0-1-1,-1 1 1,-3 0-10,0 1 1,0 0-1,0 0 0,0 1 0,0-1 0,1 1 1,-1 0-1,-4 4 0,5-3 26,1-1 0,0 1 0,0 0-1,0 0 1,0 0 0,1 0 0,0 0 0,-1 0 0,2 1-1,-1-1 1,0 1 0,-1 8 0,3-11-11,0-1 1,0 1-1,1 0 1,-1-1-1,0 1 0,0 0 1,1-1-1,0 1 1,-1 0-1,1-1 1,0 1-1,-1-1 1,1 1-1,0-1 0,0 0 1,0 1-1,0-1 1,1 0-1,-1 0 1,0 1-1,0-1 0,1 0 1,-1 0-1,1-1 1,-1 1-1,1 0 1,-1 0-1,1-1 1,-1 1-1,1-1 0,0 1 1,-1-1-1,1 0 1,0 1-1,-1-1 1,1 0-1,0 0 0,1-1 1,59 5-185,95-7 0,-144 2 235,-11 1 7,0 0 1,-1-1 0,1 1-1,0 0 1,-1-1-1,1 1 1,-1-1-1,1 1 1,0-1-1,-1 0 1,0 0-1,1 0 1,-1 0-1,1 0 1,-1 0-1,0 0 1,0 0-1,0-1 1,1 1 0,-1 0-1,1-3 1,0 1 0,-1-1 1,1 0-1,-1 0 1,1 0-1,-1 0 1,0 0 0,-1 0-1,2-7 1,-2 3-73,0 0 0,0 0 1,-1 0-1,0 0 0,0 0 1,-1 1-1,0-1 0,0 0 1,-5-9-1,8 16-5,-1 1 0,1-1 0,0 0 0,-1 1 0,1-1 0,0 1 0,-1-1 0,1 1 0,0 0 0,0-1 0,0 1 0,-1 0-1,1-1 1,0 1 0,0 0 0,0 0 0,0 0 0,-1 0 0,1 0 0,0 0 0,0 0 0,0 0 0,0 0 0,1 1 0,33-2 14,-31 1-23,12 1-139,33-3-205,-48 2 161,0 0 1,0 0-1,0 0 0,1-1 1,-1 1-1,0 0 1,0-1-1,0 1 0,0-1 1,0 1-1,0-1 1,0 0-1,0 1 0,0-1 1,0 0-1,0 0 0,0 0 1,0 0-1,-1 0 1,1 0-1,0 0 0,-1 0 1,1 0-1,-1 0 1,1 0-1,-1 0 0,1 0 1,-1 0-1,0-1 0,1 1 1,-1 0-1,0-2 1,0-15-4837,-2-2-2829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7.596"/>
    </inkml:context>
    <inkml:brush xml:id="br0">
      <inkml:brushProperty name="width" value="0.025" units="cm"/>
      <inkml:brushProperty name="height" value="0.025" units="cm"/>
    </inkml:brush>
  </inkml:definitions>
  <inkml:trace contextRef="#ctx0" brushRef="#br0">0 7 13901,'0'0'9609,"49"-7"-9929,-26 23-1570,-2 0-1249,3 5-3651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8.002"/>
    </inkml:context>
    <inkml:brush xml:id="br0">
      <inkml:brushProperty name="width" value="0.025" units="cm"/>
      <inkml:brushProperty name="height" value="0.025" units="cm"/>
    </inkml:brush>
  </inkml:definitions>
  <inkml:trace contextRef="#ctx0" brushRef="#br0">0 92 15439,'0'0'9166,"7"7"-8131,-4-3-944,0 0 0,1-1 0,-1 0-1,1 0 1,0 0 0,0 0 0,0 0-1,0-1 1,0 0 0,0 0 0,1 0-1,-1 0 1,1-1 0,0 0 0,-1 0-1,1 0 1,0 0 0,0-1 0,-1 0-1,1 0 1,0 0 0,0 0 0,-1-1-1,1 0 1,0 0 0,-1 0 0,1-1-1,0 1 1,-1-1 0,0 0 0,1-1-1,6-4 1,-8 5-67,1-1 0,-1 0 0,0 0 0,0 0 0,0 0 0,0-1-1,0 1 1,-1-1 0,0 0 0,1 1 0,-2-1 0,1 0 0,0 0 0,-1-1 0,1 1 0,-1 0 0,0 0 0,-1-1-1,1 1 1,-1 0 0,0-1 0,0 1 0,0-1 0,-1-4 0,0 8-32,0 0-1,1 0 1,-1-1 0,0 1-1,0 0 1,0 0-1,0 0 1,0 0 0,0 0-1,0 0 1,0 0 0,-1 0-1,1 1 1,0-1-1,0 0 1,-1 1 0,1-1-1,0 1 1,-1-1 0,1 1-1,-1 0 1,1 0 0,0-1-1,-1 1 1,1 0-1,-1 0 1,1 0 0,-1 1-1,1-1 1,0 0 0,-1 0-1,1 1 1,-1-1-1,1 1 1,0-1 0,-3 2-1,-1 0-33,-1 1-1,0-1 0,1 1 1,-1 0-1,1 0 0,0 0 0,-6 6 1,3-1 35,1 0 1,0 1 0,0 0-1,1 0 1,-6 12-1,10-17 15,1-1 0,-1 1 0,0 0 0,1-1 0,0 1 0,0 0 0,0 0 0,0 0 0,1-1 0,-1 1-1,1 0 1,0 0 0,0 0 0,1 0 0,-1 0 0,1 0 0,0 0 0,1 4 0,0-5 1,0-1-1,0 0 1,0 0 0,0-1 0,0 1 0,0 0-1,1-1 1,-1 1 0,1-1 0,-1 0 0,1 0 0,-1 0-1,1 0 1,0 0 0,-1 0 0,1-1 0,0 0-1,0 1 1,-1-1 0,1 0 0,5-1 0,5 1-38,0-1 1,0 0-1,18-4 1,-12-1-156,-1-1-1,1 0 1,21-13 0,-24 11 252,1 2 0,0-1 0,34-8 0,-50 16-50,-1-1 1,0 1-1,1 0 0,-1 0 0,1 0 0,-1 0 0,1 0 0,-1 0 0,1 0 0,-1 0 0,0 0 0,1 0 0,-1 0 0,1 0 0,-1 0 0,1 1 0,-1-1 0,0 0 0,1 0 0,-1 0 0,1 1 0,-1-1 0,0 0 0,1 0 1,-1 1-1,0-1 0,1 0 0,-1 1 0,0-1 0,1 1 0,-1-1 0,0 0 0,0 1 0,0-1 0,1 1 0,-1-1 0,0 0 0,0 1 0,0-1 0,0 1 0,0-1 0,0 1 0,0 0 0,-2 29 480,1-28-470,0 0 0,0 0-1,1 0 1,-1-1 0,1 1 0,0 0 0,-1 0-1,1 0 1,0 0 0,0 0 0,0 0 0,1 0 0,-1 0-1,0-1 1,1 1 0,-1 0 0,1 0 0,-1 0 0,1-1-1,0 1 1,0 0 0,0 0 0,1 1 0,5-1 2,0 0 0,0-1 1,-1 1-1,1-1 0,0-1 1,0 0-1,0 0 1,0 0-1,0-1 0,11-2 1,71-21-727,-71 18 444,-6 2 168,0 1 1,1 0 0,-1 1 0,19-2-1,-30 9 91,0 0 0,0 0 0,0 1-1,-1-1 1,0 0 0,0 0 0,-1 6-1,1-6-65,3 10-2652,-2-14 2322,-1-1 0,0 1 1,1-1-1,-1 1 0,1-1 1,-1 0-1,1 1 0,0-1 1,-1 0-1,1 1 0,-1-1 1,1 0-1,-1 0 1,1 1-1,0-1 0,-1 0 1,1 0-1,0 0 0,-1 0 1,1 0-1,-1 0 0,1 0 1,0 0-1,-1 0 0,1 0 1,0-1-1,-1 1 0,1 0 1,-1 0-1,1 0 0,0-1 1,-1 1-1,1 0 1,0-1-1,14-10-11825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8.347"/>
    </inkml:context>
    <inkml:brush xml:id="br0">
      <inkml:brushProperty name="width" value="0.025" units="cm"/>
      <inkml:brushProperty name="height" value="0.025" units="cm"/>
    </inkml:brush>
  </inkml:definitions>
  <inkml:trace contextRef="#ctx0" brushRef="#br0">53 0 18706,'0'0'6694,"0"60"-6630,0-36 0,0 2-929,0 2-1409,0-3-1185,0 6-3908</inkml:trace>
  <inkml:trace contextRef="#ctx0" brushRef="#br0" timeOffset="1">13 406 1794,'0'0'18641,"-12"56"-15822,12-48-417,0-1-1088,0-4-802,4 1-480,1-4-641,-2 0-3042</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5.076"/>
    </inkml:context>
    <inkml:brush xml:id="br0">
      <inkml:brushProperty name="width" value="0.025" units="cm"/>
      <inkml:brushProperty name="height" value="0.025" units="cm"/>
    </inkml:brush>
  </inkml:definitions>
  <inkml:trace contextRef="#ctx0" brushRef="#br0">96 10 14414,'0'0'6059,"-7"12"-5760,-7 13-206,2 1 1,1-1 0,1 2 0,2 0 0,0 0-1,-4 35 1,8-35 135,1-12-120,0 0 0,1 0-1,1 0 1,1 1 0,0-1 0,1 0 0,3 18 0,-4-32-91,1 0 0,-1 0-1,1 1 1,0-1 0,-1 0 0,1 0 0,0 1-1,0-1 1,0 0 0,0 0 0,0 0 0,0 0-1,0 0 1,0-1 0,0 1 0,0 0 0,1 0-1,-1-1 1,0 1 0,1-1 0,-1 1 0,0-1 0,1 1-1,-1-1 1,0 0 0,1 0 0,-1 1 0,1-1-1,-1 0 1,1-1 0,-1 1 0,0 0 0,1 0-1,-1 0 1,0-1 0,1 1 0,1-2 0,3 1 124,0-2 0,-1 1 1,1-1-1,0 0 0,-1 0 0,0 0 1,7-7-1,7-7 23,-1-1 0,-1-1-1,-1-1 1,-1 0 0,-1-1 0,0-1 0,-2 0 0,0-1-1,-2 0 1,0-1 0,-2 0 0,-1 0 0,0-1 0,-2 0-1,4-45 1,-21 80 197,-2 13-441,-10 32 46,-21 66 0,40-103 31,0 1 0,1 0 0,0 0 1,2 0-1,0 0 0,2 0 1,2 34-1,-2-51 1,1 0-1,-1 0 1,1 0 0,0 0-1,0 0 1,0-1 0,0 1 0,0 0-1,0 0 1,0-1 0,0 1-1,0-1 1,1 1 0,-1-1-1,1 0 1,-1 0 0,1 1-1,0-1 1,-1 0 0,1 0-1,0 0 1,0-1 0,-1 1 0,1 0-1,0-1 1,0 1 0,0-1-1,0 0 1,0 1 0,0-1-1,0 0 1,0 0 0,0-1-1,0 1 1,0 0 0,0 0-1,0-1 1,3-1 0,4 1-22,0-2-1,0 1 1,0-1 0,0-1 0,-1 0 0,16-9 0,-6 0-199,-1-2 1,-1 0 0,21-23 0,5-7 379,-42 45-148,1 0 0,-1-1 0,0 1 0,0 0 0,1-1 0,-1 1 0,0 0 0,1 0 0,-1-1 0,0 1 0,1 0-1,-1 0 1,0 0 0,1-1 0,-1 1 0,0 0 0,1 0 0,-1 0 0,1 0 0,-1 0 0,0 0 0,1 0-1,-1-1 1,1 1 0,-1 0 0,0 1 0,1-1 0,-1 0 0,1 0 0,-1 0 0,0 0 0,1 0 0,-1 0-1,0 0 1,1 1 0,-1-1 0,1 0 0,-1 0 0,0 0 0,1 1 0,-1-1 0,0 0 0,0 1 0,1-1-1,-1 0 1,0 0 0,0 1 0,1-1 0,-1 1 0,0-1 0,0 0 0,0 1 0,0-1 0,1 0 0,-1 1-1,0-1 1,0 1 0,0-1 0,0 0 0,0 1 0,0-1 0,0 1 0,0-1 0,0 1 0,2 40 442,-1-18-219,-1-22-223,1 0 0,-1 1 0,0-1 0,1 0 0,-1 0-1,0 0 1,1 1 0,0-1 0,-1 0 0,1 0 0,0 0 0,-1 0 0,1 0 0,0 0 0,0-1 0,0 1 0,0 0 0,0 0 0,0 0 0,0-1 0,0 1 0,0-1 0,0 1 0,1-1 0,-1 1-1,0-1 1,0 0 0,0 1 0,1-1 0,-1 0 0,0 0 0,0 0 0,1 0 0,-1 0 0,0 0 0,0 0 0,1 0 0,-1-1 0,0 1 0,0 0 0,0-1 0,1 1 0,-1-1 0,0 1 0,0-1-1,0 0 1,1-1 0,6-2 27,-1 0 0,0-1 0,0 0 0,0 0 0,9-10 0,2-7-23,-15 18-37,0-1 0,1 0 0,0 1 0,0-1 0,0 1 0,0 0 0,1 1 0,0-1 0,-1 1 0,1 0 0,10-5 0,-14 8 9,-1 0 0,1 0 0,0 1-1,-1-1 1,1 0 0,-1 0 0,1 1-1,0-1 1,-1 0 0,1 1 0,-1-1-1,1 0 1,-1 1 0,1-1 0,-1 1-1,1-1 1,-1 1 0,1-1 0,-1 1-1,0-1 1,1 1 0,-1 0 0,0-1-1,1 1 1,-1 0 0,0-1 0,0 1-1,0-1 1,0 1 0,0 0 0,1-1-1,-1 1 1,0 0 0,-1 0 0,4 33-100,-2-24-69,5 17-1155,-5-26 1098,-1 0-1,1-1 0,-1 1 0,1 0 0,0 0 0,-1-1 0,1 1 0,0-1 1,0 1-1,0 0 0,-1-1 0,1 0 0,0 1 0,0-1 0,0 1 0,0-1 0,0 0 1,0 0-1,0 1 0,0-1 0,0 0 0,0 0 0,0 0 0,0 0 0,0 0 1,0 0-1,1-1 0,15-3-5471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5.722"/>
    </inkml:context>
    <inkml:brush xml:id="br0">
      <inkml:brushProperty name="width" value="0.025" units="cm"/>
      <inkml:brushProperty name="height" value="0.025" units="cm"/>
    </inkml:brush>
  </inkml:definitions>
  <inkml:trace contextRef="#ctx0" brushRef="#br0">122 0 15118,'-6'10'2451,"1"-3"-2117,-18 31 1882,2 1 0,-20 48 0,36-76-2069,1 0-1,0 1 1,1-1-1,0 1 0,1 0 1,0 0-1,1 1 1,0-1-1,1 0 0,0 0 1,1 0-1,1 0 1,4 22-1,-5-32-177,0 0-1,-1 1 1,1-1 0,0 0-1,0 0 1,0 0 0,0 0-1,1 0 1,-1-1 0,1 1-1,-1 0 1,1 0 0,-1-1-1,1 1 1,0-1-1,0 0 1,0 1 0,0-1-1,0 0 1,0 0 0,0 0-1,2 0 1,-2-1 25,-1 0 0,0 0 0,1 0 0,-1-1 0,0 1 0,1-1 0,-1 1 0,0-1 0,0 1 0,0-1-1,1 0 1,-1 1 0,0-1 0,0 0 0,0 0 0,0 0 0,0 0 0,0 0 0,-1 0 0,1 0 0,0 0 0,0 0 0,-1-1 0,1 1 0,-1 0 0,1 0 0,-1-1 0,1 1 0,-1 0 0,0 0 0,0-1-1,1 1 1,-1-1 0,0 1 0,0 0 0,-1-3 0,2-1-12,3-55 153,-4 57-165,0 1 1,0 0-1,0-1 1,0 1 0,-1-1-1,1 1 1,-1 0-1,1 0 1,-1-1-1,0 1 1,0 0-1,0 0 1,0 0 0,0 0-1,0 0 1,-1 0-1,1 0 1,-1 0-1,1 0 1,-4-2-1,5 4 24,0 0-1,0 0 1,0 0-1,0 1 1,0-1-1,0 0 0,0 0 1,0 1-1,0-1 1,0 0-1,0 0 1,0 0-1,0 1 0,0-1 1,0 0-1,0 0 1,0 1-1,0-1 0,0 0 1,0 0-1,0 0 1,-1 1-1,1-1 1,0 0-1,0 0 0,0 0 1,0 1-1,0-1 1,-1 0-1,1 0 0,0 0 1,0 0-1,0 0 1,-1 0-1,1 1 1,0-1-1,0 0 0,0 0 1,-1 0-1,1 0 1,0 0-1,0 0 1,-1 0-1,1 0 0,0 0 1,0 0-1,-1 0 1,1 0-1,0 0 0,0 0 1,0 0-1,-1 0 1,1 0-1,0 0 1,0 0-1,-1-1 0,1 1 1,0 0-1,0 0 1,0 0-1,-1 0 1,1 0-1,0-1 0,15 18 172,-4-13-93,0-1 0,1 0 0,-1 0 0,0-1 0,1-1 0,0 0 0,-1-1-1,1 0 1,0-1 0,21-3 0,-24 2-65,1 0 1,-1 0-1,1-1 0,-1 0 0,0-1 0,0 0 0,-1 0 1,1-1-1,-1 0 0,0-1 0,0 1 0,-1-2 1,10-9-1,-5-7 181,-13 19-1,-10 14-183,8-7 21,0 0 1,1 0 0,-1 1-1,1-1 1,-1 1 0,1 0-1,0 0 1,1 0-1,-1 0 1,0 0 0,1 0-1,0 0 1,0 0 0,1 1-1,-1-1 1,1 0-1,0 1 1,0-1 0,1 7-1,0-10-20,0 1-1,0-1 1,0 1 0,1-1-1,-1 0 1,1 0 0,-1 0-1,1 1 1,-1-1-1,1-1 1,-1 1 0,1 0-1,0 0 1,0-1 0,-1 1-1,1-1 1,0 1-1,0-1 1,0 0 0,0 0-1,-1 1 1,1-1 0,4-1-1,46-2-312,-41 0 78,0-1 1,-1 0-1,20-10 1,-23 10 117,1 0 1,0 0-1,0 1 1,0 0-1,0 0 1,0 1-1,0 0 0,14-1 1,-14 24 125,-8-17 18,1 0-1,0 0 1,0 0 0,0 0-1,1 0 1,-1 0 0,1 0-1,4 6 1,-3-8-11,0 0-1,1-1 1,-1 1 0,0-1 0,1 0-1,-1 0 1,1 0 0,0 0 0,-1-1-1,1 1 1,-1-1 0,1 0 0,0 0-1,-1 0 1,8-2 0,61-16-771,-34 7-1902,-25 8-876,-2 0-2147</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6.841"/>
    </inkml:context>
    <inkml:brush xml:id="br0">
      <inkml:brushProperty name="width" value="0.025" units="cm"/>
      <inkml:brushProperty name="height" value="0.025" units="cm"/>
    </inkml:brush>
  </inkml:definitions>
  <inkml:trace contextRef="#ctx0" brushRef="#br0">0 23 4132,'13'-16'11969,"-1"9"-6110,-11 7-5793,0 0-1,-1 0 1,1 1 0,0-1-1,0 0 1,-1 0 0,1 1 0,0-1-1,0 1 1,-1-1 0,1 0-1,0 1 1,-1-1 0,1 1-1,-1 0 1,1-1 0,-1 1 0,1-1-1,-1 1 1,1 0 0,-1-1-1,1 1 1,-1 0 0,0 0 0,1-1-1,-1 1 1,0 0 0,0 0-1,0 0 1,0-1 0,1 1 0,-1 0-1,0 0 1,0 0 0,-1-1-1,1 3 1,3 17 43,-2 1 0,-1 31 0,0-20-52,0-32-56,0 0 0,0 1 0,0-1-1,0 0 1,0 1 0,0-1 0,0 0-1,0 0 1,0 1 0,0-1 0,0 0-1,0 1 1,0-1 0,0 0 0,0 0-1,0 1 1,1-1 0,-1 0 0,0 0-1,0 1 1,0-1 0,1 0-1,-1 0 1,0 1 0,0-1 0,0 0-1,1 0 1,-1 0 0,0 0 0,0 1-1,1-1 1,-1 0 0,0 0 0,1 0-1,-1 0 1,0 0 0,1 0 0,-1 0-1,0 0 1,1 0 0,15-6 67,13-15-6,-19 10-109,-8 7 26,1 1 0,0-1-1,0 1 1,0 0-1,1 0 1,-1 0-1,1 0 1,0 0-1,-1 1 1,1-1-1,0 1 1,0 0-1,1 1 1,-1-1-1,9-1 1,-12 3 11,0 1 0,0-1-1,0 1 1,1 0 0,-1 0 0,0 0 0,0-1 0,0 1-1,0 0 1,0 0 0,-1 1 0,1-1 0,0 0 0,0 0-1,-1 0 1,1 0 0,-1 1 0,1-1 0,-1 0 0,1 0-1,-1 1 1,0-1 0,1 3 0,7 42-220,-6-35 202,-2-9-37,0 1-1,1-1 1,-1 1-1,1-1 1,-1 0 0,1 1-1,0-1 1,0 0 0,0 1-1,0-1 1,0 0-1,1 0 1,-1 0 0,1 0-1,-1 0 1,1 0-1,-1-1 1,1 1 0,0-1-1,0 1 1,0-1-1,0 1 1,0-1 0,0 0-1,1 0 1,-1 0-1,4 1 1,-2-2-86,-1 0 0,0-1-1,0 1 1,1-1 0,-1 0-1,0 0 1,0 0 0,0 0 0,0 0-1,0-1 1,0 1 0,-1-1 0,1 0-1,0 0 1,-1 0 0,0 0 0,1 0-1,-1-1 1,0 1 0,3-5 0,6-8-2559,-1 0 1,-1 0 0,12-26 0,-7 9-1327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16.248"/>
    </inkml:context>
    <inkml:brush xml:id="br0">
      <inkml:brushProperty name="width" value="0.025" units="cm"/>
      <inkml:brushProperty name="height" value="0.025" units="cm"/>
    </inkml:brush>
  </inkml:definitions>
  <inkml:trace contextRef="#ctx0" brushRef="#br0">8714 451 6662,'-646'-32'3641,"-1"-1"-2210,390 34-1289,-752-16 730,169-16-795,184 9-31,-40 7-76,-306-18 140,-314-1 936,1184 39-1039,-364 26 98,410-20-84,0 4 1,1 3-1,-140 50 1,-5 29 12,183-74-13,1 2-1,-74 53 1,112-72-8,1 1-1,0 0 1,0 0 0,1 0-1,-1 1 1,2 0 0,-1 0 0,1 1-1,0 0 1,1 0 0,0 0 0,1 0-1,-5 18 1,5-11-11,0 1 0,1-1-1,1 1 1,1-1 0,0 1 0,1-1-1,6 26 1,-4-29 3,1-1 0,0 0 0,1-1 0,1 1 0,0-1 0,0 0 0,1 0 0,0-1 0,1 0 0,0 0 0,1-1 0,0 0 0,1-1 1,15 12-1,-1-3 8,1-1 0,0 0 0,2-2 0,-1-2 1,35 12-1,-14-9-4,1-3-1,0-2 1,96 8 0,152-13 49,-202-5-2,1561-70-50,-814 22 154,755-38 91,-144 110-267,-64 10 5,-1194-46 30,-1-8-1,0-8 1,216-61 0,-184 20 295,-196 58-229,-1-2 0,0 0-1,-1-2 1,0-1-1,37-29 1,-58 39-46,1 0 1,-1 0-1,0 0 1,0-1-1,-1 0 1,1 0-1,-2 0 1,1 0-1,-1-1 1,0 0-1,-1 0 1,1 0-1,-2-1 1,1 1 0,-1-1-1,-1 1 1,1-1-1,-1-16 1,-1 15-27,-2 0 0,1-1 1,-1 1-1,-1 0 1,0 0-1,0 1 1,-1-1-1,0 1 1,-1-1-1,0 1 1,0 0-1,-1 1 1,0 0-1,-1 0 1,-12-13-1,-18-12 11,0 2 0,-2 2 0,-2 1 0,0 2 0,-2 2 0,-45-19 0,-14 0 159,-166-45 0,180 66-123,-1 4-1,-124-10 1,-183 17-2107,225 13-1039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3.683"/>
    </inkml:context>
    <inkml:brush xml:id="br0">
      <inkml:brushProperty name="width" value="0.025" units="cm"/>
      <inkml:brushProperty name="height" value="0.025" units="cm"/>
    </inkml:brush>
  </inkml:definitions>
  <inkml:trace contextRef="#ctx0" brushRef="#br0">251 160 9545,'0'0'4281,"0"-9"-1051,0 8-3180,1-2 96,-1 1 0,1-1 0,-1 0 0,0 1-1,0-1 1,0 0 0,0 1 0,-1-1 0,1 1-1,-1-1 1,0 1 0,1-1 0,-1 1 0,0-1-1,-1 1 1,1-1 0,0 1 0,-1 0 0,1 0 0,-1 0-1,1 0 1,-1 0 0,0 0 0,0 0 0,0 1-1,0-1 1,0 1 0,-1-1 0,1 1 0,0 0-1,-1 0 1,1 0 0,-1 0 0,1 0 0,-1 0 0,-4 0-1,0 1-36,-1 0 0,1 0 0,-1 0 0,1 1 0,0 0 0,-1 0 0,1 1 0,0 0 0,0 1 0,0-1 0,-7 5 0,10-5-44,-1 0-1,1 1 1,0 0 0,0 0-1,1 0 1,-1 0-1,1 0 1,-1 1 0,1-1-1,0 1 1,0 0 0,1 0-1,-1 0 1,1 1-1,0-1 1,0 0 0,0 1-1,-1 6 1,3-10-60,0-1 0,0 0 0,0 1 0,0-1 0,-1 1-1,1-1 1,0 1 0,0 0 0,0-1 0,0 1 0,0-1 0,1 1 0,-1-1 0,0 1 0,0-1 0,0 0-1,0 1 1,0-1 0,1 1 0,-1-1 0,0 1 0,1-1 0,-1 1 0,0-1 0,0 0 0,1 1 0,-1-1-1,1 0 1,-1 1 0,0-1 0,1 0 0,-1 1 0,1-1 0,0 0 0,20 0 145,21-15 73,-34 9-201,-1 0 1,1 0 0,-1-1 0,10-12 0,11-11 60,-24 67-393,3 248 1303,-7-280-948,0 1-1,-1-1 0,0 1 0,0-1 0,0 0 0,-1 1 1,1-1-1,-1 0 0,-1 0 0,1 0 0,-1 0 0,0 0 1,0-1-1,0 1 0,0-1 0,-1 0 0,0 0 1,0 0-1,0 0 0,-1-1 0,1 1 0,-1-1 0,1 0 1,-1-1-1,0 1 0,0-1 0,0 0 0,-1 0 0,1-1 1,0 1-1,-1-1 0,1-1 0,-1 1 0,1-1 0,-1 1 1,0-2-1,1 1 0,-1-1 0,-5-1 0,9 2-32,-1-1-1,1 0 0,-1 0 1,1 0-1,-1-1 0,1 1 1,0 0-1,0-1 0,0 0 1,0 1-1,0-1 1,0 0-1,0 0 0,0 0 1,1 0-1,-1 0 0,1-1 1,0 1-1,-1 0 0,1-1 1,0 1-1,1-1 0,-1 1 1,0-1-1,1 0 0,-1 1 1,1-1-1,0 1 0,0-6 1,-1 2-5,1 1 1,1-1 0,-1 1 0,1-1-1,0 1 1,0-1 0,0 1-1,1 0 1,0 0 0,0-1 0,0 1-1,1 1 1,4-8 0,9-3 47,1 0 0,0 1 1,1 1-1,1 0 0,0 2 1,1 0-1,34-13 0,-26 12-21,-1-2-1,0-1 0,48-35 0,-69 44-25,1 1 1,-2-1-1,1 0 0,-1-1 0,1 1 0,-2-1 1,1 0-1,-1 0 0,0-1 0,-1 1 0,1-1 1,-2 0-1,1 0 0,-1 0 0,0 0 1,-1 0-1,1 0 0,-1-16 0,-1 23-11,0-1 0,0 1 0,0 0 0,0-1-1,0 1 1,0-1 0,0 1 0,-1 0 0,1 0 0,0-1-1,-1 1 1,1 0 0,-1-1 0,1 1 0,-1 0 0,0 0 0,0 0-1,1 0 1,-1 0 0,0 0 0,0 0 0,0 0 0,0 0 0,0 0-1,0 0 1,0 1 0,-1-1 0,1 0 0,0 1 0,0-1-1,0 1 1,-1-1 0,1 1 0,0-1 0,-1 1 0,1 0 0,0 0-1,-1 0 1,1 0 0,0 0 0,-1 0 0,1 0 0,0 0-1,-1 1 1,1-1 0,-2 1 0,-2 0-10,0 1 0,0-1 0,0 1 0,1 0 0,-1 0 0,0 1 0,1 0 0,0 0 0,-1 0 0,1 0 0,-4 5 0,0 1 16,1 1 0,1 0 0,0 0 0,0 0 0,1 1 0,-5 14 0,8-19-1,0 0-1,0 0 1,0 0-1,1 0 1,0 1-1,0-1 1,1 1-1,0-1 1,0 0-1,0 1 1,1-1 0,0 1-1,2 5 1,-2-10-87,0 0 0,1 0 0,-1 0 0,1-1 0,0 1 0,-1-1 0,1 1 0,0-1 0,0 0 0,0 1 0,0-1 1,0 0-1,0 0 0,1 0 0,-1-1 0,0 1 0,0 0 0,1-1 0,-1 0 0,0 1 0,0-1 0,1 0 0,-1 0 1,0 0-1,1-1 0,2 0 0,3 1-520,0-1 1,-1 0 0,1 0-1,0-1 1,0-1-1,10-3 1,14-16-4120,-1-3-2350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8.306"/>
    </inkml:context>
    <inkml:brush xml:id="br0">
      <inkml:brushProperty name="width" value="0.025" units="cm"/>
      <inkml:brushProperty name="height" value="0.025" units="cm"/>
    </inkml:brush>
  </inkml:definitions>
  <inkml:trace contextRef="#ctx0" brushRef="#br0">55 390 9065,'0'0'5664,"-7"10"-3593,4-7-1937,-28 43 1978,30-44-1957,-1 1 0,0 0 0,1 0 1,0-1-1,-1 1 0,1 0 0,0 0 0,1 1 1,-1-1-1,0 0 0,1 0 0,0 0 1,0 0-1,0 0 0,0 1 0,1 5 1,2-8-139,1 1 1,-1-1 0,1 0 0,0 0 0,-1 0-1,1-1 1,0 1 0,0-1 0,-1 0 0,1 0 0,0 0-1,0 0 1,4-2 0,4 2 15,0-1-24,0 1 0,0-2 0,1 1 0,-1-2 0,-1 0 0,1 0 0,0-1 0,-1 0 0,1-1-1,-1 0 1,12-9 0,-21 12 17,0 0 0,-1 0-1,1 0 1,-1-1 0,1 1-1,-1 0 1,0-1 0,0 1 0,0-1-1,0 0 1,0 1 0,0-1-1,-1 1 1,0-1 0,1 0-1,-1 0 1,0 1 0,0-1 0,0 0-1,-1 0 1,0-4 0,0 4-22,1-1 0,-1 1 0,1 0 0,0 0 0,0 0 0,0 0 0,1 0 0,-1 0 0,1-1 0,-1 1 0,1 0 0,0 0 0,0 0 0,1 1 0,2-6 0,27-24 47,-24 25 76,0 1-1,0-2 1,0 1-1,-1 0 1,0-1 0,-1-1-1,0 1 1,5-11 0,-11 8 407,-11 15 261,-19 20 625,24-19-1255,-10 7-175,0 0 0,1 1 0,-28 30 0,39-37 9,1 0-1,0 0 1,0 0-1,0 1 0,1 0 1,0 0-1,0-1 1,0 2-1,1-1 0,0 0 1,1 0-1,-1 1 1,2-1-1,-1 12 0,1-11 1,1 1-1,0-1 0,0 0 1,1 0-1,0 0 0,0 0 1,1 0-1,5 10 0,-7-15 7,1 0 0,-1 0 0,1 0 0,0 0 0,0-1-1,0 1 1,0-1 0,0 1 0,1-1 0,-1 0 0,1 0 0,-1 0-1,1 0 1,0 0 0,0-1 0,0 1 0,0-1 0,0 0-1,0 0 1,0 0 0,0 0 0,1 0 0,5 0 0,-6-2 9,1 1 1,-1-1 0,1 0-1,-1 0 1,0 0 0,0 0-1,0-1 1,0 1-1,0-1 1,0 0 0,0 0-1,0 0 1,3-4 0,38-38 22,-28 26-23,5-7 92,-2 0 0,0-1 0,-2 0 0,-1-2 0,-1 0 1,-1 0-1,-2-2 0,0 0 0,-3 0 0,0 0 0,-2-2 0,-1 1 0,-2 0 0,-1-1 0,-1-34 1,-2 66-111,0 0 1,0 0 0,0 0 0,0 0-1,0-1 1,1 1 0,-1 0 0,0 0-1,0 0 1,0 0 0,0-1 0,-1 1-1,1 0 1,0 0 0,0 0 0,0 0-1,0 0 1,0-1 0,0 1 0,0 0-1,0 0 1,0 0 0,0 0 0,0 0-1,0-1 1,0 1 0,-1 0 0,1 0-1,0 0 1,0 0 0,0 0 0,0 0-1,0 0 1,0 0 0,-1 0 0,1-1-1,0 1 1,0 0 0,0 0 0,0 0-1,0 0 1,-1 0 0,1 0 0,0 0-1,0 0 1,0 0 0,0 0 0,-1 0-1,1 0 1,0 0 0,-10 7-99,-7 13-9,-17 34 66,-27 59 0,52-94 91,1 1-1,0-1 0,2 1 0,0 1 0,2-1 0,0 1 1,-1 23-1,4-42-40,1 0 1,0 0 0,0 1-1,0-1 1,0 0-1,0 0 1,1 1 0,-1-1-1,1 0 1,-1 0-1,1 0 1,0 0 0,0 0-1,0 0 1,0 0-1,0 0 1,0 0 0,1 0-1,-1 0 1,1-1-1,-1 1 1,1-1 0,2 3-1,-1-3-13,0 0 1,0 0-1,0 0 0,0 0 0,0-1 0,0 1 1,0-1-1,0 1 0,0-1 0,0 0 0,0-1 0,0 1 1,1 0-1,3-2 0,9-3-73,0 0 0,-1-1 0,0 0-1,0-2 1,14-8 0,-27 14 86,0 1 1,1-1-1,-1 1 1,0 0-1,1-1 0,0 1 1,-1 0-1,1 1 0,0-1 1,-1 0-1,1 1 1,0-1-1,3 1 0,-4 1 8,-1-1 1,0 1-1,0 0 0,0-1 0,0 1 0,1 0 0,-1 0 0,-1 0 1,1 0-1,0 0 0,0 0 0,0 0 0,0 0 0,-1 0 0,1 1 0,0-1 1,-1 0-1,1 0 0,-1 1 0,0-1 0,1 0 0,-1 1 0,0-1 1,0 0-1,0 1 0,0-1 0,0 2 0,1 1 20,-1 0 0,1 0 0,0 0 1,0 0-1,0 0 0,0 0 0,1 0 0,0 0 0,-1-1 0,1 1 0,1-1 0,-1 1 0,0-1 1,1 0-1,0 0 0,0 0 0,0 0 0,0 0 0,0-1 0,1 1 0,-1-1 0,1 0 0,-1 0 1,7 2-1,0-1-2,0-1 0,0 0 0,0-1-1,1 0 1,-1 0 0,0-1 0,1-1 0,-1 1 0,11-4 0,-9 2-150,0-2 0,0 0 0,19-9 0,-22 8-233,0 1 0,0 1 0,1-1-1,-1 1 1,1 1 0,17-3 0,-26 6 351,0 0 1,0 0 0,-1 0 0,1 0-1,0 0 1,-1 0 0,1 0 0,-1 1-1,1-1 1,-1 0 0,1 0 0,-1 0-1,0 1 1,0-1 0,0 0 0,1 0-1,-1 1 1,0-1 0,-1 0 0,1 0-1,0 1 1,0-1 0,0 0 0,-2 3-1,2-3 14,0 1 0,-1 0 0,1 0 0,0 0 0,0 0 0,0 0 0,0 0 0,0 0 0,0 0 0,1 0 0,-1 0 0,1 0 0,-1 0 0,1-1 0,0 1 0,0 0 0,0 0 0,1 2 0,3-3-12,0 0 0,1 0-1,-1 0 1,0-1 0,1 1 0,-1-1 0,0-1-1,1 1 1,-1-1 0,0 0 0,1 0 0,-1 0-1,0-1 1,0 1 0,0-1 0,0-1 0,0 1-1,-1-1 1,5-3 0,5-2-149,0-2-1,-1 0 1,0 0-1,21-24 1,-32 33 146,-1 0 0,0-1 0,1 1 0,-1-1 1,0 1-1,0-1 0,0 1 0,0-1 0,-1 0 0,1 1 0,0-1 1,-1 0-1,1 0 0,-1 0 0,0 0 0,1 1 0,-1-1 0,0 0 1,0 0-1,-1-3 0,1 4 14,0 1 1,0-1 0,-1 1 0,1-1-1,0 1 1,0-1 0,-1 1-1,1 0 1,-1-1 0,1 1-1,0 0 1,-1-1 0,1 1-1,-1 0 1,1-1 0,-1 1-1,1 0 1,-1 0 0,1-1-1,-1 1 1,1 0 0,-1 0-1,1 0 1,-1 0 0,0 0 0,-23 7 422,22-6-394,0 0 0,0 1 0,0-1 0,0 1 0,0-1 0,0 1 0,0 0 0,0 0 0,1 0 0,-1 0 0,1 0 0,-1 0 0,1 0 0,0 0 0,0 1 0,0-1 0,-1 5 0,2-6-45,0 1-1,0-1 1,0 0-1,0 1 1,0-1-1,0 0 1,1 1 0,-1-1-1,0 0 1,1 1-1,-1-1 1,1 0-1,0 0 1,-1 1-1,1-1 1,0 0 0,0 0-1,0 0 1,-1 0-1,1 0 1,0 0-1,1 0 1,-1 0 0,0-1-1,0 1 1,0 0-1,0-1 1,1 1-1,-1-1 1,0 1-1,0-1 1,1 1 0,1-1-1,158 36-4831,-56-16 4366,-105-20 673,1 1-1,-1-1 1,1 0 0,0 0-1,-1 0 1,1 0 0,-1 0-1,1 0 1,0 0 0,-1 0-1,1 0 1,0-1 0,-1 1 0,1 0-1,-1 0 1,1 0 0,-1-1-1,1 1 1,0 0 0,-1-1-1,1 1 1,-1 0 0,1-1-1,-1 1 1,0-1 0,1 1 0,-1-1-1,1 1 1,-1-1 0,0 1-1,1-1 1,-1-1 0,5-28 2109,-14-44-2617,7 62 711,-1-8-515,-4-41-982,7 59 771,0 0-1,0-1 1,1 1 0,-1 0 0,0 0 0,1 0 0,0 0 0,-1 0 0,1-1-1,0 1 1,0 0 0,0 1 0,0-1 0,1 0 0,-1 0 0,0 0 0,1 1-1,-1-1 1,1 1 0,0-1 0,-1 1 0,1 0 0,3-2 0,22-9-5659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8.892"/>
    </inkml:context>
    <inkml:brush xml:id="br0">
      <inkml:brushProperty name="width" value="0.025" units="cm"/>
      <inkml:brushProperty name="height" value="0.025" units="cm"/>
    </inkml:brush>
  </inkml:definitions>
  <inkml:trace contextRef="#ctx0" brushRef="#br0">150 95 1986,'18'-25'11303,"-13"18"-9652,-1 0 0,0-1 0,0 1-1,-1-1 1,0 0 0,3-10 0,-6 17-1579,0 1 1,0-1 0,0 1-1,-1 0 1,1-1-1,0 1 1,0 0-1,-1 0 1,1-1 0,0 1-1,-1 0 1,1-1-1,0 1 1,-1 0-1,1 0 1,0 0 0,-1-1-1,1 1 1,0 0-1,-1 0 1,1 0 0,-1 0-1,1 0 1,0 0-1,-1 0 1,1 0-1,-1 0 1,1 0 0,0 0-1,-1 0 1,1 0-1,-1 0 1,1 0-1,0 0 1,-1 0 0,1 1-1,-1-1 1,-18 4 137,3 3-208,0 0 0,1 1 0,0 1 1,1 1-1,0 0 0,0 1 0,1 0 0,1 1 0,-16 18 0,28-29-32,-1-1-1,0 1 0,1 0 0,-1-1 1,0 1-1,1 0 0,-1 0 1,1 0-1,-1-1 0,1 1 0,0 0 1,-1 0-1,1 0 0,0 0 0,0 0 1,-1 0-1,1 0 0,0 0 1,0 0-1,0-1 0,0 1 0,0 0 1,1 0-1,-1 0 0,0 0 0,0 0 1,0 0-1,1 0 0,-1 0 1,1 0-1,-1 0 0,0-1 0,1 1 1,0 0-1,-1 0 0,1-1 0,-1 1 1,1 0-1,0-1 0,0 1 1,-1 0-1,1-1 0,0 1 0,0-1 1,0 1-1,-1-1 0,1 0 0,0 1 1,0-1-1,0 0 0,0 0 1,2 1-1,8 1-162,0 0 0,0-1 0,21 1 0,-12-2-103,19 3-105,-4-1-183,1 1 0,-1 2-1,63 17 1,-96-21 566,-1-1-1,1 1 1,-1-1 0,1 1 0,-1-1-1,1 1 1,-1 0 0,0 0-1,0 0 1,1 0 0,-1 0 0,0 0-1,0 0 1,0 0 0,0 0 0,1 2-1,-2-3 50,0 1-1,0-1 0,0 1 1,1 0-1,-1-1 1,0 1-1,-1 0 0,1-1 1,0 1-1,0-1 1,0 1-1,0 0 0,0-1 1,-1 1-1,1-1 1,0 1-1,0-1 0,-1 1 1,1-1-1,0 1 1,-1-1-1,1 1 0,-1-1 1,1 1-1,-1-1 1,0 1-1,-4 2 259,0 1-1,0-1 1,0-1-1,0 1 1,-1-1 0,-9 3-1,-23 5 292,1-1 0,-1-2-1,0-2 1,-51 1 0,75-10-1419,17-3-1623,23-8-1503,59-11-6396,-37 14 1152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9.287"/>
    </inkml:context>
    <inkml:brush xml:id="br0">
      <inkml:brushProperty name="width" value="0.025" units="cm"/>
      <inkml:brushProperty name="height" value="0.025" units="cm"/>
    </inkml:brush>
  </inkml:definitions>
  <inkml:trace contextRef="#ctx0" brushRef="#br0">58 330 16047,'0'0'6652,"-9"7"-5835,3-3-666,0 1 0,1 0 0,0 0 0,0 0 1,0 1-1,-6 9 0,11-14-125,-1 0 1,0 1 0,0-1-1,1 0 1,-1 1-1,1-1 1,-1 1-1,1-1 1,0 0 0,0 1-1,-1-1 1,1 1-1,0-1 1,0 1 0,0-1-1,1 1 1,-1-1-1,1 3 1,0-2-25,0-1 0,0 1 0,0-1-1,0 1 1,1-1 0,-1 0 0,1 1 0,-1-1 0,1 0 0,-1 0 0,1 0 0,0 0 0,-1 0 0,1-1 0,0 1-1,0 0 1,-1-1 0,1 1 0,3-1 0,4 3-39,-1-2 0,1 1 1,-1-1-1,1-1 0,0 1 0,-1-2 0,1 1 0,0-1 1,-1 0-1,1-1 0,-1 0 0,1 0 0,-1-1 0,0 0 1,0-1-1,0 1 0,0-2 0,-1 1 0,0-1 1,0 0-1,0 0 0,0-1 0,-1 0 0,0 0 0,0-1 1,-1 0-1,0 0 0,7-10 0,-3 0 76,0 0 0,-1 0 0,-1 0 0,-1-1 0,0 0 0,-1 0 0,-1 0 0,-1-1 0,-1 0 0,0 0 0,-1 1 1,-3-23-1,2 38-28,0-1 1,-1 0 0,1 1 0,-1-1 0,0 1 0,0-1 0,0 1 0,-1-1 0,1 1 0,-1 0 0,0 0-1,0-1 1,0 1 0,0 1 0,-1-1 0,1 0 0,-1 0 0,0 1 0,1 0 0,-1-1 0,0 1 0,-1 0-1,1 1 1,0-1 0,0 0 0,-1 1 0,1 0 0,-1 0 0,1 0 0,-1 0 0,1 0 0,-1 1 0,0 0-1,1-1 1,-1 1 0,0 1 0,1-1 0,-1 0 0,0 1 0,1 0 0,-1 0 0,1 0 0,-1 0 0,1 1-1,0-1 1,-1 1 0,1 0 0,0 0 0,0 0 0,0 0 0,-3 4 0,-1 0 188,0 1 0,0 0 0,1 0 0,0 0 0,0 1 0,1 0 0,0 0 0,-5 12 0,9-17-184,0-1 1,0 1 0,0 0 0,1-1 0,-1 1-1,1 0 1,-1 0 0,1-1 0,0 1-1,0 0 1,0 0 0,1-1 0,-1 1 0,1 0-1,0-1 1,-1 1 0,1 0 0,0-1-1,0 1 1,1-1 0,-1 1 0,0-1 0,1 0-1,0 1 1,-1-1 0,1 0 0,0 0-1,0 0 1,0-1 0,0 1 0,1 0 0,-1-1-1,4 3 1,68 32-227,-57-29-233,0 1-1,-1 0 1,0 2 0,23 16 0,-34-22 390,-1 0 0,0 0 1,0 1-1,-1-1 0,1 1 1,-1 0-1,0-1 0,0 2 1,-1-1-1,1 0 0,-1 0 0,0 1 1,-1-1-1,1 1 0,-1 0 1,0-1-1,0 1 0,-1 11 1,0-14-259,0 5-161,3-4-3576,5-4-4125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0.795"/>
    </inkml:context>
    <inkml:brush xml:id="br0">
      <inkml:brushProperty name="width" value="0.025" units="cm"/>
      <inkml:brushProperty name="height" value="0.025" units="cm"/>
    </inkml:brush>
  </inkml:definitions>
  <inkml:trace contextRef="#ctx0" brushRef="#br0">102 253 6054,'0'0'-257,"9"-7"6071,27-23-1655,-34 29-3883,-1 0 1,0-1 0,0 1 0,0 0-1,1-1 1,-1 1 0,0-1 0,-1 1 0,1-1-1,0 1 1,0-1 0,-1 1 0,1-1-1,-1 0 1,1 0 0,-1 1 0,0-1-1,1-3 1,-1 4-127,-1 0 0,1 0-1,-1 0 1,1 0 0,-1 0-1,1 0 1,-1 0 0,1 0 0,-1 0-1,0 1 1,0-1 0,1 0-1,-1 0 1,0 0 0,0 1-1,0-1 1,0 0 0,0 1 0,0-1-1,-2 0 1,-1-1 9,-1 1-1,0-1 1,0 1-1,0 0 1,0 0-1,0 1 1,0 0 0,0-1-1,-8 2 1,9 0-162,-1 1 0,0-1 0,1 1 0,-1 0 0,1 0 0,-1 1 0,1-1 0,0 1 0,0 0 0,0 0 0,0 0 0,1 1 0,-1-1 0,1 1 1,0 0-1,0 0 0,0 0 0,1 0 0,0 0 0,-1 1 0,1-1 0,1 1 0,-1 0 0,1-1 0,-1 1 0,1 0 0,1 0 0,-1 8 0,1-11 6,1-1-1,0 0 0,-1 0 0,1 0 0,0 1 1,0-1-1,0 0 0,0 0 0,0 0 1,0 0-1,0-1 0,0 1 0,0 0 1,0 0-1,0-1 0,1 1 0,-1 0 0,0-1 1,1 1-1,-1-1 0,0 0 0,1 0 1,-1 1-1,0-1 0,1 0 0,-1 0 1,1 0-1,1 0 0,45-4 125,-37 1-137,-1-1-1,1 0 0,-1 0 0,0-1 0,-1-1 0,1 1 0,-1-1 0,0-1 0,-1 0 0,1 0 0,-1-1 0,-1 0 0,1 0 0,-1-1 0,-1 0 0,0 0 0,0-1 0,8-18 0,-14 29 13,-5 10 108,1 1-1,1-1 0,0 1 1,-3 21-1,5-31-94,1 1-1,0 0 1,-1 0 0,1-1-1,0 1 1,0 0 0,0 0-1,0 0 1,1-1 0,-1 1-1,1 0 1,0-1 0,0 1-1,0 0 1,0-1 0,0 1-1,0-1 1,1 1 0,-1-1 0,1 0-1,0 0 1,0 0 0,0 0-1,0 0 1,0 0 0,0 0-1,0 0 1,0-1 0,1 1-1,-1-1 1,1 0 0,-1 0-1,1 0 1,-1 0 0,1 0-1,0 0 1,0-1 0,4 1-1,-2-1 19,0 1 1,0-1-1,0-1 0,0 1 0,0-1 0,0 0 0,0 0 0,0 0 0,0-1 1,0 1-1,0-1 0,-1-1 0,1 1 0,-1-1 0,0 1 0,1-1 0,-1 0 1,-1-1-1,1 1 0,0-1 0,-1 0 0,1 1 0,4-9 0,-3 4-114,0-1-1,-1 0 1,0 0 0,0-1-1,-1 1 1,0-1 0,-1 1-1,0-1 1,0 0 0,-1 0-1,0-12 1,-1 22 72,0-1 1,0 1-1,0 0 0,0 0 1,0 0-1,0-1 1,0 1-1,0 0 0,0 0 1,0 0-1,0-1 1,0 1-1,0 0 0,0 0 1,0 0-1,0-1 0,0 1 1,0 0-1,0 0 1,-1 0-1,1 0 0,0-1 1,0 1-1,0 0 1,0 0-1,0 0 0,-1 0 1,1 0-1,0-1 1,0 1-1,0 0 0,0 0 1,-1 0-1,1 0 1,0 0-1,0 0 0,0 0 1,-1 0-1,1 0 0,0 0 1,0 0-1,0 0 1,-1 0-1,1 0 0,0 0 1,0 0-1,0 0 1,-1 0-1,1 0 0,0 0 1,0 0-1,0 0 1,-1 0-1,1 0 0,0 0 1,0 0-1,0 0 1,0 0-1,-1 1 0,1-1 1,0 0-1,0 0 0,0 0 1,0 0-1,0 0 1,0 1-1,-1-1 0,1 0 1,-11 12-60,7-5 129,1 0-1,-1 0 1,1 0 0,0 1 0,1-1 0,0 1-1,0-1 1,1 1 0,0 0 0,0-1-1,1 1 1,0 14 0,1-20-56,0 0 0,-1 0 0,1-1 0,0 1 1,0-1-1,0 1 0,0-1 0,1 1 0,-1-1 0,0 0 0,1 0 0,-1 1 1,0-1-1,1 0 0,0 0 0,-1 0 0,1-1 0,-1 1 0,1 0 0,0 0 1,0-1-1,-1 1 0,1-1 0,0 0 0,0 0 0,0 1 0,0-1 0,-1 0 1,3-1-1,5 2-23,0-1 0,-1-1 0,1 1 0,15-5 0,-15 2-99,0 0 1,0-1-1,-1 0 0,0 0 0,0-1 1,0 0-1,-1 0 0,1-1 1,-1 0-1,0-1 0,-1 1 0,0-1 1,0 0-1,0-1 0,6-10 1,2-7-292,-1-1 1,-1 0 0,14-43-1,-25 74 2278,0 22-1765,-1-26-128,0-1 0,0 0 0,0 1 0,0-1 0,0 0 0,0 1 0,0-1 0,0 0 1,0 1-1,0-1 0,0 0 0,0 1 0,0-1 0,0 0 0,0 1 0,0-1 0,1 0 0,-1 0 0,0 1 0,0-1 1,0 0-1,1 0 0,-1 1 0,0-1 0,0 0 0,1 0 0,-1 1 0,0-1 0,0 0 0,1 0 0,-1 0 0,0 0 1,1 0-1,-1 1 0,0-1 0,0 0 0,1 0 0,-1 0 0,0 0 0,1 0 0,-1 0 0,0 0 0,1 0 1,-1 0-1,0 0 0,1 0 0,-1 0 0,0-1 0,1 1 0,-1 0 0,0 0 0,1 0 0,-1 0 0,0 0 0,0-1 1,1 1-1,-1 0 0,0 0 0,0 0 0,1-1 0,0 0 88,-1 0 0,1 0 0,-1 0 0,1-1 0,-1 1 0,0 0 0,1 0 0,-1 0 0,0-1 0,0 1 0,0 0 0,0 0 0,0 0 0,0-1 0,0 1-1,0 0 1,-1 0 0,0-3 0,-2 1 800,1 20-471,0-11-468,1-1 1,-1 0-1,0 0 1,-1 0-1,1 0 0,-1 0 1,0 0-1,-6 7 0,-5 11-144,-14 41 1033,27-60-719,-1 1 0,1-1 0,0 0-1,0 1 1,1-1 0,-1 1 0,1-1 0,0 1 0,0-1-1,1 1 1,-1-1 0,1 0 0,1 6 0,-1-8-82,1-1 0,-1 1-1,1-1 1,-1 0 0,0 0 0,1 0 0,0 0 0,-1 0 0,1 0-1,0 0 1,-1 0 0,1-1 0,0 1 0,0-1 0,0 1 0,0-1-1,-1 0 1,1 1 0,0-1 0,0 0 0,0 0 0,0-1 0,0 1-1,0 0 1,2-1 0,3 0 21,0 0 0,0-1 1,0 0-1,0 0 0,9-4 0,-7 1-39,0-1 1,-1 0-1,0 0 0,0-1 0,-1 0 1,0 0-1,0-1 0,-1 0 1,1 0-1,-2 0 0,1-1 0,4-11 1,-1 0-37,0-1 1,-2-1-1,0 0 1,5-29-1,-12 50 41,0 1-1,0 0 1,0-1-1,0 1 0,0 0 1,0-1-1,0 1 1,-1 0-1,1-1 0,0 1 1,0 0-1,0 0 1,0-1-1,-1 1 1,1 0-1,0 0 0,0-1 1,0 1-1,-1 0 1,1 0-1,0-1 0,0 1 1,-1 0-1,1 0 1,0 0-1,-1 0 0,1-1 1,0 1-1,-1 0 1,1 0-1,0 0 0,-1 0 1,1 0-1,0 0 1,-1 0-1,1 0 0,0 0 1,-1 0-1,1 0 1,0 0-1,-1 0 0,1 0 1,0 0-1,0 0 1,-1 1-1,1-1 0,0 0 1,-1 0-1,1 0 1,0 0-1,0 1 0,-1-1 1,1 0-1,-9 5 17,1 0-1,-1 0 1,2 1 0,-1 0 0,0 0 0,1 1 0,0 0-1,1 0 1,0 1 0,0 0 0,0 0 0,1 0-1,0 1 1,1 0 0,0-1 0,0 2 0,1-1-1,0 0 1,-2 11 0,5-18-13,0 0 1,0-1-1,0 1 0,0 0 0,0 0 1,1-1-1,-1 1 0,0 0 1,1-1-1,-1 1 0,1 0 0,0-1 1,-1 1-1,1-1 0,0 1 0,0-1 1,0 1-1,0-1 0,0 0 1,1 0-1,-1 1 0,0-1 0,1 0 1,-1 0-1,2 1 0,2 0-21,-1 0 0,1 0 0,0 0 1,0-1-1,0 0 0,0 0 0,0 0 0,9 0 0,3-1-312,0 0 0,-1-2 0,1 0-1,26-6 1,21-17-520,-50 18 959,0 1-1,1 0 1,24-5-1,-39 11-81,1 0-1,-1 0 1,0 0-1,1 0 1,-1 0 0,1 0-1,-1 0 1,1 0-1,-1 0 1,0 0-1,1 1 1,-1-1 0,1 0-1,-1 0 1,0 0-1,1 0 1,-1 1-1,0-1 1,1 0 0,-1 0-1,0 1 1,1-1-1,-1 0 1,0 1-1,1-1 1,-1 0 0,0 1-1,0-1 1,1 0-1,-1 1 1,0-1-1,0 0 1,0 1 0,0-1-1,1 1 1,-1-1-1,0 1 1,2 23 697,-3-22-702,1 0 0,0 0 0,0-1 1,-1 1-1,1 0 0,1 0 0,-1 0 0,0 0 1,0-1-1,1 1 0,-1 0 0,1 0 0,-1-1 1,1 1-1,0 0 0,0-1 0,0 1 0,0 0 1,0-1-1,0 1 0,0-1 0,2 2 0,3-2-90,0 0-1,0 0 0,0 0 0,1-1 1,-1 0-1,0 0 0,0-1 0,1 1 0,-1-1 1,0-1-1,10-3 0,11-5-2963,-4-2-3951,-16 7-1752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2.323"/>
    </inkml:context>
    <inkml:brush xml:id="br0">
      <inkml:brushProperty name="width" value="0.025" units="cm"/>
      <inkml:brushProperty name="height" value="0.025" units="cm"/>
    </inkml:brush>
  </inkml:definitions>
  <inkml:trace contextRef="#ctx0" brushRef="#br0">159 429 3619,'8'-36'13266,"-8"4"-7198,0 31-5975,-1-1 0,1 0 0,-1 0-1,0 1 1,0-1 0,0 1 0,0-1 0,0 1-1,0-1 1,0 1 0,0 0 0,-1-1 0,1 1-1,0 0 1,-1 0 0,1 0 0,-1 0-1,0 0 1,1 0 0,-1 0 0,0 1 0,1-1-1,-1 1 1,0-1 0,0 1 0,1 0 0,-1-1-1,0 1 1,0 0 0,0 0 0,0 0-1,1 1 1,-1-1 0,-3 1 0,0 0-89,0 0 0,1 0 1,-1 1-1,0 0 0,0 0 1,1 0-1,-1 0 0,1 1 0,0 0 1,0-1-1,0 2 0,0-1 1,0 0-1,0 1 0,1 0 0,0 0 1,0 0-1,0 0 0,-3 5 1,2-2 16,0 0 1,0 0 0,1 1 0,0-1-1,0 1 1,1-1 0,0 1 0,0 0-1,1 0 1,0 0 0,0 13 0,1-19-16,0 0 0,0 0 0,1-1 0,-1 1 0,1 0 0,-1-1 0,1 1 0,0 0 0,-1-1 0,1 1 0,0-1 0,0 1 0,0-1 0,0 0 0,1 1 0,-1-1 0,0 0 0,0 0 0,1 0 0,-1 0 0,1 0 0,2 2 0,0-2 6,1 1 0,-1 0 0,1-1 1,-1 0-1,1 0 0,0 0 0,0-1 0,6 1 0,1-2 12,0 1 0,0-2 0,0 1 1,-1-2-1,1 0 0,15-5 0,-13 2-25,-1-1 1,0 0-1,0-1 0,0-1 1,-1 0-1,-1 0 0,1-1 0,-2-1 1,1 1-1,-1-2 0,-1 0 1,0 0-1,-1 0 0,7-15 1,-12 13-89,-15 26 135,-16 25 194,27-34-164,-1 0 0,0 0 1,1 1-1,0-1 0,0 0 0,0 1 1,0-1-1,0 1 0,1-1 0,-1 1 1,1-1-1,0 1 0,0 4 0,1-7-52,0 1-1,-1-1 0,1 0 1,0 1-1,0-1 1,-1 0-1,1 0 0,0 1 1,0-1-1,0 0 0,1 0 1,-1 0-1,0 0 0,0 0 1,0-1-1,1 1 1,-1 0-1,1-1 0,-1 1 1,0 0-1,1-1 0,-1 0 1,1 1-1,-1-1 1,1 0-1,-1 0 0,1 0 1,-1 0-1,1 0 0,-1 0 1,3 0-1,3-1 3,1 0 1,0 0-1,0-1 0,-1 0 0,1 0 1,-1-1-1,0 1 0,0-2 0,0 1 1,0-1-1,0 0 0,-1-1 0,0 1 1,7-8-1,-5 5-119,0 0 1,-1 0-1,-1-1 0,1 0 1,-1-1-1,0 0 1,-1 0-1,0 0 1,-1 0-1,5-13 0,-20 51-680,7-20 807,1 0 0,-1 1 0,2-1 0,-1 1 1,1-1-1,1 1 0,-1 0 0,2 0 0,0 14 0,0-22-26,1 0 1,0 1-1,0-1 1,0 0-1,0 1 0,0-1 1,0 0-1,0 0 1,1 0-1,-1 0 0,1 0 1,0-1-1,-1 1 1,1 0-1,0-1 0,0 1 1,0-1-1,0 1 1,0-1-1,1 0 0,-1 0 1,0 0-1,1 0 1,-1-1-1,0 1 0,1-1 1,-1 1-1,1-1 1,-1 0-1,4 0 0,1 1 6,0-1 0,1 0 0,-1 0 0,0-1 0,0 0 0,0 0 0,0-1 0,0 0 0,10-4 0,-6 1-121,-1-1 0,0-1 0,0 0-1,0-1 1,-1 1 0,0-2 0,-1 1-1,0-1 1,0-1 0,-1 1 0,0-1-1,8-15 1,0-7-871,0-1-1,17-61 1,-35 106 1629,0-5 1080,1-21-739,-4-4-1004,-3 26-12,-6 31-5,14-34 35,-18 43 191,13-35-130,0 1 0,1-1 1,0 1-1,2 0 0,-1 1 0,-1 21 0,8-35-43,0 0-1,0 0 0,0 0 1,0 0-1,1-1 0,-1 0 1,0 1-1,0-1 0,0 0 1,4-1-1,-6 1-23,8 0-1,-1 0 0,1 0-1,-1-1 1,1 0 0,-1-1 0,0 0 0,1 0 0,-1-1 0,0 0 0,-1 0 0,1-1 0,-1 0 0,1 0 0,-1-1 0,0 0 0,-1 0 0,1-1-1,-1 0 1,10-11 0,-2 1-7,-1 0-1,0 0 0,-1-1 1,-1-1-1,-1 0 0,-1 0 1,10-25-1,-9 13 1,0 0 1,-2-1 0,-1 0-1,2-32 1,-9 63 6,0 0 0,0 0 0,0 1 0,0-1 1,0 0-1,0 0 0,0 0 0,0 0 0,0 0 1,0 0-1,0 0 0,0 0 0,0 0 0,0 0 1,-1 1-1,1-1 0,0 0 0,0 0 0,0 0 1,0 0-1,0 0 0,0 0 0,0 0 0,0 0 1,-1 0-1,1 0 0,0 0 0,0 0 0,0 0 1,0 0-1,0 0 0,0 0 0,0 0 0,-1 0 1,1 0-1,0 0 0,0 0 0,0 0 1,0 0-1,0 0 0,0 0 0,0 0 0,0-1 1,-1 1-1,1 0 0,0 0 0,0 0 0,0 0 1,0 0-1,0 0 0,0 0 0,0 0 0,0 0 1,0 0-1,0-1 0,0 1 0,0 0 0,0 0 1,-13 16-102,-14 25-22,15-16 280,0 1 0,2 0 0,1 1 0,1 0-1,1 0 1,1 1 0,-3 46 0,6 6-419,9 113 0,-4-177 91,0 1 34,-1 1 0,-3 32 0,2-48 161,0 1 0,0-1 1,0 0-1,0 0 0,-1 0 0,1 1 0,-1-1 1,1 0-1,-1 0 0,0 0 0,0 0 0,0 0 1,0 0-1,0 0 0,0-1 0,0 1 1,-1 0-1,1 0 0,-1-1 0,1 1 0,-1-1 1,0 0-1,0 1 0,1-1 0,-1 0 0,0 0 1,0 0-1,0 0 0,0 0 0,-4 0 0,4-1 18,0 0-1,1-1 0,-1 1 1,0-1-1,1 1 0,-1-1 1,1 0-1,-1 0 0,1 1 1,-1-1-1,1 0 0,-1 0 0,1-1 1,0 1-1,0 0 0,0 0 1,-1-1-1,1 1 0,0-1 1,1 1-1,-1 0 0,0-1 0,0 0 1,1 1-1,-1-1 0,0-2 1,-14-50 145,14 49-158,-5-19-83,1 1 0,1 0 0,2-1 0,0 0 0,1 1 1,5-41-1,-4 61 5,1 0 1,0-1-1,0 1 1,0 0 0,1 0-1,-1 0 1,1 0-1,0 0 1,0 0 0,0 0-1,0 1 1,0-1-1,1 1 1,-1-1 0,1 1-1,-1 0 1,1 0-1,0 0 1,0 0 0,0 1-1,0-1 1,0 1-1,0 0 1,6-2-1,6 0-923,0 0-1,0 1 0,0 0 0,20 1 0,-9 1-1521,22-3-3922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2.984"/>
    </inkml:context>
    <inkml:brush xml:id="br0">
      <inkml:brushProperty name="width" value="0.025" units="cm"/>
      <inkml:brushProperty name="height" value="0.025" units="cm"/>
    </inkml:brush>
  </inkml:definitions>
  <inkml:trace contextRef="#ctx0" brushRef="#br0">155 166 18770,'-4'-3'363,"0"1"-1,-1 0 1,0 0 0,1 0 0,-1 1 0,0 0-1,0 0 1,0 0 0,0 0 0,0 1 0,0 0 0,0 0-1,0 0 1,0 0 0,-5 2 0,6-1-249,0 0 0,0 1 0,0 0 0,1-1 0,-1 1 1,0 0-1,1 1 0,-1-1 0,1 1 0,0-1 0,0 1 0,0 0 0,0 0 1,1 0-1,-1 1 0,1-1 0,-1 1 0,1-1 0,0 1 0,1 0 0,-1 0 1,1 0-1,-1-1 0,1 2 0,0-1 0,1 0 0,-1 8 0,1-11-99,-1 0 0,1 1 0,0-1 0,0 1 0,1-1 0,-1 0 0,0 1 0,0-1 0,1 0 0,-1 1 0,1-1 0,-1 0 0,1 1 0,-1-1 0,1 0 0,0 0 0,0 0-1,-1 1 1,1-1 0,0 0 0,0 0 0,0 0 0,0-1 0,0 1 0,2 1 0,0 0 9,1-1 0,-1 0 0,0 1 0,1-1 0,-1-1 1,1 1-1,-1 0 0,1-1 0,7 0 0,-1 0-31,0-1 0,0 0 0,0 0 1,0-1-1,-1-1 0,18-6 0,-12 1-36,-1-1-1,-1 0 0,0-1 1,0-1-1,0 0 0,-2 0 1,1-2-1,-2 1 0,1-1 1,-2-1-1,0 1 0,0-2 1,-2 1-1,0-1 0,0-1 1,8-29-1,-15 43 44,1 1 0,-1 0 0,1-1-1,-1 1 1,0 0 0,1 0 0,-1-1 0,0 1-1,0-1 1,0 1 0,0 0 0,0-1 0,-1 1 0,1 0-1,0-1 1,-1 1 0,0-2 0,1 3 0,-1-1 0,1 1 0,-1 0 0,0 0 0,1 0 0,-1 0 0,1 0 0,-1 0 0,1 0 0,-1 0 0,1 0 0,-1 0 0,0 0 0,1 0 0,-1 0 0,1 0 0,-1 1 0,1-1 0,-1 0 0,1 0 0,-1 1 0,1-1 0,-1 0 0,1 1 0,0-1 0,-1 0 0,0 1 0,-33 35 78,23-20 124,2 0-1,0 1 1,0 0 0,-9 30 0,15-38-179,1-1-1,0 1 1,0 0-1,0 0 1,1-1-1,1 1 1,-1 0 0,2 0-1,-1 0 1,1 0-1,0 0 1,4 10-1,-5-17-45,1-1-1,0 1 0,0 0 1,0 0-1,0-1 0,0 1 1,0 0-1,1-1 0,-1 1 0,0-1 1,1 0-1,-1 1 0,1-1 1,0 0-1,-1 0 0,1 0 1,0 0-1,0 0 0,-1-1 1,1 1-1,0 0 0,0-1 0,0 1 1,0-1-1,0 0 0,0 0 1,0 0-1,0 0 0,0 0 1,0 0-1,0 0 0,0-1 1,0 1-1,0 0 0,0-1 0,-1 0 1,1 0-1,3-1 0,0 0-4,1 0 0,-1-1 0,0 0 0,1 0 0,-1 0 0,-1 0 0,1-1 1,0 0-1,-1 0 0,0 0 0,7-9 0,-9 9 19,1 0 0,-1 0-1,0 0 1,0 0 0,0-1 0,0 1 0,-1-1 0,0 1 0,0-1 0,0 1 0,-1-1 0,1-6 0,-1 10 13,-1 1 0,1 0 0,0 0 0,-1 0 0,1-1-1,0 1 1,-1 0 0,1 0 0,-1 0 0,1 0 0,0 0 0,-1 0 0,1 0-1,-1 0 1,1 0 0,0 0 0,-1 0 0,1 0 0,0 0 0,-1 0 0,1 0-1,-1 0 1,1 0 0,0 0 0,-1 0 0,1 1 0,0-1 0,-1 0 0,1 0-1,0 0 1,-1 1 0,1-1 0,0 0 0,-1 1 0,1-1 0,0 0 0,0 0-1,-1 1 1,1-1 0,0 1 0,-13 11 88,10-9-36,1 1 0,0-1 0,0 1 0,0-1 0,0 1 0,1 0 0,-1-1 0,1 1 0,0 0 0,0 0 0,0 0 0,1 0 0,-1 0 0,1 0 0,1 8 0,-1-10-41,1 0 1,-1 0-1,1 0 0,0 0 1,-1 0-1,1 0 0,0 0 1,1 0-1,-1 0 0,0 0 1,0-1-1,1 1 0,-1 0 1,1-1-1,-1 1 1,1-1-1,0 0 0,0 1 1,-1-1-1,1 0 0,0 0 1,0 0-1,0 0 0,0-1 1,0 1-1,1-1 1,-1 1-1,0-1 0,0 1 1,2-1-1,12 1-81,0-1 0,0 0 0,0-1 0,0-1-1,0 0 1,-1-2 0,1 1 0,-1-2 0,0 0 0,0-1 0,-1 0 0,24-15 0,-37 21 100,-1 0 0,1-1 0,-1 1 0,1-1 0,0 1 0,-1 0 1,1-1-1,0 1 0,-1 0 0,1 0 0,0-1 0,0 1 1,-1 0-1,1 0 0,0 0 0,0 0 0,-1 0 0,1 0 1,0 0-1,-1 0 0,1 0 0,0 1 0,0-1 0,-1 0 1,1 0-1,0 1 0,-1-1 0,1 0 0,0 1 0,-1-1 1,2 1-1,6 22 278,1 5-943,0-17-1812,-2-5-2364,0-2-4727</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3.848"/>
    </inkml:context>
    <inkml:brush xml:id="br0">
      <inkml:brushProperty name="width" value="0.025" units="cm"/>
      <inkml:brushProperty name="height" value="0.025" units="cm"/>
    </inkml:brush>
  </inkml:definitions>
  <inkml:trace contextRef="#ctx0" brushRef="#br0">212 145 7399,'7'-12'4762,"-3"5"-4192,1-1 72,0-1 1,0 1 0,-1-1 0,0-1 0,-1 1 0,0 0 0,0-1 0,-1 0 0,1-13-1,-3 22-581,0 0 0,0 0 0,0 0-1,0 0 1,-1 0 0,1 0 0,0 1 0,-1-1-1,1 0 1,-1 0 0,1 0 0,-1 1-1,1-1 1,-1 0 0,1 0 0,-1 1-1,0-1 1,1 1 0,-1-1 0,0 0-1,1 1 1,-1-1 0,0 1 0,0 0-1,0-1 1,0 1 0,1 0 0,-1-1-1,0 1 1,0 0 0,0 0 0,0 0-1,0 0 1,0 0 0,0 0 0,1 0 0,-1 0-1,0 0 1,0 0 0,0 1 0,0-1-1,0 0 1,0 0 0,-1 1 0,-4 1 2,1-1 1,-1 1 0,1 0 0,-1 1 0,1-1 0,-6 5 0,-5 6-41,0 1 0,1 0 0,1 1 0,0 1 0,1 0 0,1 1 0,1 0 0,0 1 0,1 1 0,1-1 0,1 1 0,0 1 0,2 0-1,0 0 1,1 0 0,1 0 0,1 1 0,1 0 0,0 20 0,2-37-20,1 0 0,-1-1 0,1 1 0,-1-1 0,1 1 0,0-1 0,0 1 0,1-1 0,-1 1 0,1-1 0,-1 0 0,1 0 0,0 0 0,1 0 0,-1 0 0,0 0 0,1-1 0,4 5 0,-2-4 5,1 1 0,-1-1 0,1-1 0,-1 1 0,1-1 0,0 0 0,0 0 0,0 0-1,0-1 1,9 1 0,-1-1 1,0-1 0,1 0 0,-1-1 1,0 0-1,0-1 0,0-1 0,0 0 0,0-1 0,15-6 0,-15 3 6,0 0 1,0-1-1,14-10 0,-25 16 25,1 0-1,-1-1 1,0 1 0,0-1-1,0 0 1,-1 0-1,1 0 1,-1-1 0,1 1-1,-1 0 1,0-1-1,0 0 1,-1 1 0,1-1-1,-1 0 1,0 0 0,2-7-1,-4 10-22,1-1 0,-1 1 0,1 0 0,-1-1 0,1 1 0,-1 0 0,0 0 0,1-1 0,-1 1 0,0 0 0,0 0 0,0 0 0,0 0 0,0 0 0,0 0 0,0 0 0,0 0 0,-1 0 0,1 0 0,0 1 0,-1-1 0,1 1 0,0-1 0,-1 1 0,1-1 0,0 1 0,-1 0 0,1-1 0,-1 1 0,1 0 0,-1 0 0,-1 0 0,-60-2 31,51 3-6,-35 2-33,45-3-7,0 1 1,-1-1-1,1 1 1,-1-1-1,1 1 1,-1 0-1,1 0 1,0 0-1,0 0 1,0 1-1,-1-1 1,1 0-1,0 1 1,1 0-1,-4 2 1,8-3 2,0 0 0,1 0 1,-1 0-1,0-1 0,1 1 1,-1-1-1,0 0 0,1 0 1,5-1-1,26-7-114,-1-1 0,-1-1 0,0-2 1,0-1-1,52-30 0,-25 13-103,-60 30 212,1-1 0,0 1 0,-1-1 1,1 1-1,0-1 0,0 1 0,-1-1 0,1 1 0,0 0 0,0-1 0,0 1 0,0 0 1,-1 0-1,1-1 0,0 1 0,0 0 0,0 0 0,0 0 0,0 0 0,0 0 0,-1 0 1,1 1-1,0-1 0,0 0 0,0 0 0,0 1 0,-1-1 0,1 0 0,0 1 0,0-1 1,0 1-1,-1-1 0,1 1 0,0-1 0,-1 1 0,1-1 0,0 2 0,2 32 144,-4-21-14,0 3-36,-2-1 1,0 1-1,-5 18 0,4-20-18,0 1-1,1 0 0,-1 27 0,4-42-167,0 1 0,0-1 0,0 1 1,0-1-1,0 1 0,0-1 1,0 1-1,0-1 0,1 0 0,-1 1 1,0-1-1,0 1 0,0-1 1,1 0-1,-1 1 0,0-1 0,0 0 1,1 1-1,-1-1 0,0 0 0,1 1 1,-1-1-1,1 0 0,-1 0 1,0 1-1,1-1 0,-1 0 0,0 0 1,1 0-1,-1 0 0,1 0 0,-1 1 1,1-1-1,-1 0 0,1 0 1,-1 0-1,0 0 0,1 0 0,-1 0 1,1 0-1,-1 0 0,1-1 1,-1 1-1,0 0 0,1 0 0,-1 0 1,1 0-1,-1-1 0,0 1 0,1 0 1,-1 0-1,1-1 0,-1 1 1,1-1-1,11-10-6063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4.877"/>
    </inkml:context>
    <inkml:brush xml:id="br0">
      <inkml:brushProperty name="width" value="0.025" units="cm"/>
      <inkml:brushProperty name="height" value="0.025" units="cm"/>
    </inkml:brush>
  </inkml:definitions>
  <inkml:trace contextRef="#ctx0" brushRef="#br0">13 162 10218,'0'0'13639,"12"5"-13313,-8-3-309,-1 0-8,0-1 1,0 1 0,0 0 0,1-1 0,-1 0-1,0 0 1,1 0 0,-1 0 0,0 0 0,1-1-1,-1 0 1,1 1 0,0-1 0,-1-1 0,1 1-1,-1 0 1,0-1 0,1 0 0,-1 0-1,1 0 1,-1 0 0,0 0 0,0-1 0,1 1-1,-1-1 1,0 0 0,-1 0 0,1 0 0,0 0-1,3-4 1,-2 2 9,-1-1-1,1 0 1,-1 1-1,0-1 1,-1-1-1,1 1 1,-1 0-1,0 0 1,0-1-1,-1 1 1,1-1-1,-1 0 1,-1 1 0,1-9-1,0 12-40,-1-1 0,0 1 0,0-1 0,-1 1 0,1-1-1,0 1 1,-1 0 0,1-1 0,-1 1 0,0 0 0,0-1 0,0 1 0,0 0 0,0 0 0,-1 0-1,1 0 1,0 0 0,-1 0 0,0 0 0,1 1 0,-1-1 0,0 0 0,0 1 0,0-1-1,0 1 1,0 0 0,0 0 0,0 0 0,-1 0 0,1 0 0,0 0 0,-1 1 0,1-1 0,0 1-1,-5-1 1,4 1-3,0 1 0,0-1 0,0 1 0,0 0 0,0 0 0,0 0 0,0 0 0,0 0-1,0 1 1,0-1 0,1 1 0,-1 0 0,1-1 0,-1 1 0,1 1 0,-1-1 0,1 0 0,0 0 0,0 1-1,1-1 1,-1 1 0,0 0 0,1 0 0,-3 5 0,-4 9 56,0 1-1,-8 32 1,15-45-24,-3 7 157,0 1-1,2-1 1,0 1 0,0 0 0,1 0 0,1 18 0,0-28-141,0 0 0,0 0 0,1 0 0,-1 0 0,1 0 1,0 0-1,0 0 0,0 0 0,0 0 0,1 0 0,-1-1 1,1 1-1,0-1 0,-1 1 0,1-1 0,0 0 0,0 1 1,1-1-1,-1 0 0,0 0 0,1-1 0,-1 1 0,1 0 1,0-1-1,-1 0 0,1 1 0,0-1 0,0 0 0,0 0 1,0-1-1,0 1 0,4 0 0,4-1 0,-1 0-1,0 0 1,1-1 0,-1 0-1,0-1 1,0 0 0,0-1-1,0 0 1,-1-1 0,1 1-1,-1-2 1,0 1-1,0-2 1,0 1 0,-1-1-1,1 0 1,-1-1 0,-1 0-1,14-15 1,-10 10-48,-1-1-1,0-1 1,-1 1 0,-1-1 0,0-1-1,-1 1 1,0-1 0,-1-1-1,-1 1 1,0-1 0,4-31-1,-19 75-553,0-2 939,1-1 1,-5 29-1,12-44-142,1-1 0,0 0 1,0 0-1,1 0 0,2 18 0,-1-25-207,-1 0-1,1 1 1,0-1 0,0 0 0,-1 0 0,2 0 0,-1 0-1,0 0 1,0 0 0,0-1 0,1 1 0,-1 0 0,1-1 0,0 1-1,-1-1 1,1 1 0,0-1 0,0 0 0,0 1 0,0-1-1,0 0 1,0-1 0,0 1 0,0 0 0,0 0 0,1-1-1,-1 0 1,4 1 0,3 0-5,-1-1 0,1 0-1,-1 0 1,1-1 0,-1 0-1,1 0 1,-1-1 0,1 0-1,-1-1 1,0 0 0,0 0 0,-1-1-1,1 0 1,-1 0 0,1-1-1,-1 0 1,9-8 0,-8 6-15,-1 0-1,0-1 1,0 0-1,0 0 1,-1 0 0,-1-1-1,1 0 1,-2 0 0,1 0-1,-1-1 1,0 1 0,-1-1-1,0 0 1,1-13 0,-4 23 2,0 0-1,0 0 1,0 0 0,0 0-1,-1 1 1,1-1 0,0 0 0,0 0-1,0 0 1,0 0 0,-1 0 0,1 0-1,0-1 1,0 1 0,0 0 0,0 0-1,-1 0 1,1 0 0,0 0-1,0 0 1,0 0 0,0 0 0,0 0-1,-1 0 1,1 0 0,0-1 0,0 1-1,0 0 1,0 0 0,0 0 0,0 0-1,0 0 1,-1 0 0,1-1 0,-9 20-17,6-9 97,1-1 1,-1 1-1,1 0 0,1 0 1,0 0-1,0 0 0,1 0 0,0 0 1,1 1-1,3 13 0,-3-22-63,0 0-1,0-1 1,0 1-1,0 0 0,1-1 1,-1 1-1,1-1 1,-1 1-1,1-1 1,-1 0-1,1 0 1,0 0-1,0 0 0,0 0 1,0 0-1,-1 0 1,1 0-1,0-1 1,0 1-1,0-1 0,1 1 1,-1-1-1,0 0 1,0 0-1,0 0 1,0 0-1,0 0 0,0-1 1,0 1-1,3-1 1,1 0 12,0 0 1,-1-1-1,1 1 0,-1-1 1,1 0-1,-1-1 1,0 1-1,0-1 1,0 0-1,5-4 0,-3-1-33,1 0 0,-2 0 0,1-1 0,-1 0-1,0 0 1,-1 0 0,0-1 0,-1 0 0,0 1-1,0-2 1,-1 1 0,-1 0 0,1-1 0,-2 1-1,1-1 1,-2 0 0,1 1 0,-1-1-1,-3-19 1,3 30 7,0-1-1,0 1 1,0-1-1,0 1 1,0-1-1,0 1 1,0 0-1,0-1 1,0 1-1,-1-1 1,1 1-1,0 0 0,0-1 1,0 1-1,0 0 1,-1-1-1,1 1 1,0 0-1,0-1 1,-1 1-1,1 0 1,0-1-1,-1 1 1,1 0-1,0 0 1,-1-1-1,1 1 1,0 0-1,-1 0 1,1 0-1,0 0 1,-1-1-1,1 1 1,-1 0-1,1 0 1,0 0-1,-1 0 1,-12 11-60,-6 22 283,18-30-177,0-1-1,0 1 0,0 0 0,1-1 1,-1 1-1,0 0 0,1 0 1,0 0-1,0-1 0,0 1 1,0 0-1,0 0 0,0 0 0,1 0 1,0-1-1,-1 1 0,1 0 1,0 0-1,0-1 0,0 1 0,1-1 1,-1 1-1,1-1 0,-1 0 1,1 1-1,0-1 0,0 0 1,0 0-1,0 0 0,0 0 0,0-1 1,1 1-1,-1 0 0,1-1 1,4 2-1,-2-1-80,0-1 0,0 0 0,0-1 1,0 1-1,0-1 0,1 0 0,-1 0 0,0-1 0,0 1 1,0-1-1,0 0 0,0 0 0,0-1 0,0 0 0,0 0 1,-1 0-1,1 0 0,-1-1 0,7-4 0,2-3-305,1-1 0,-2-1-1,15-15 1,-27 26 324,0 1-1,0 0 1,0 0 0,0-1-1,0 1 1,1 0 0,-1-1-1,0 1 1,0 0 0,0 0 0,1 0-1,-1-1 1,0 1 0,0 0-1,1 0 1,-1 0 0,0-1-1,1 1 1,-1 0 0,0 0-1,0 0 1,1 0 0,-1 0 0,0 0-1,1 0 1,-1 0 0,0 0-1,1 0 1,-1 0 0,0 0-1,1 0 1,-1 0 0,0 0-1,1 0 1,0 0 0,1 13-130,-6 25 503,4-33-327,-2 2 153,1 0-1,1 0 1,-1 0-1,1 0 1,1 0-1,-1 0 1,4 14 0,-3-19-157,0 0 1,0 0 0,0 0 0,0 0 0,0 0 0,1 0 0,-1 0 0,1-1 0,-1 1 0,1 0 0,0-1 0,0 1 0,0-1 0,0 0 0,0 0 0,0 1 0,0-1 0,0 0 0,0-1 0,0 1 0,1 0 0,-1-1 0,0 1 0,0-1 0,1 0-1,-1 0 1,4 0 0,8 0-231,1-1-1,-1 0 1,0-2 0,0 1-1,0-2 1,0 0-1,-1 0 1,1-1-1,-1-1 1,21-13-1,41-14-2339,-75 32 2537,0 1 0,0 0 0,1 0 1,-1-1-1,0 1 0,1 0 1,-1 0-1,0 0 0,1 0 0,-1-1 1,1 1-1,-1 0 0,0 0 1,1 0-1,-1 0 0,0 0 0,1 0 1,-1 0-1,1 0 0,-1 0 1,0 0-1,1 0 0,-1 0 1,1 0-1,-1 0 0,0 0 0,1 1 1,-1-1-1,0 0 0,1 0 1,-1 0-1,0 1 0,1-1 0,-1 0 1,0 0-1,0 1 0,1-1 1,-1 0-1,0 1 0,0-1 0,1 0 1,-1 1-1,-3 14 236,2-8-2770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5.209"/>
    </inkml:context>
    <inkml:brush xml:id="br0">
      <inkml:brushProperty name="width" value="0.025" units="cm"/>
      <inkml:brushProperty name="height" value="0.025" units="cm"/>
    </inkml:brush>
  </inkml:definitions>
  <inkml:trace contextRef="#ctx0" brushRef="#br0">4 11 18962,'-3'-8'2690,"3"5"-1889,5 3-1057,8 0-2563,-3 0-5861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5.539"/>
    </inkml:context>
    <inkml:brush xml:id="br0">
      <inkml:brushProperty name="width" value="0.025" units="cm"/>
      <inkml:brushProperty name="height" value="0.025" units="cm"/>
    </inkml:brush>
  </inkml:definitions>
  <inkml:trace contextRef="#ctx0" brushRef="#br0">1 0 897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4.044"/>
    </inkml:context>
    <inkml:brush xml:id="br0">
      <inkml:brushProperty name="width" value="0.025" units="cm"/>
      <inkml:brushProperty name="height" value="0.025" units="cm"/>
    </inkml:brush>
  </inkml:definitions>
  <inkml:trace contextRef="#ctx0" brushRef="#br0">150 0 11787,'0'0'11227,"-11"3"-10298,-2 2-633,-1 0 0,1 1-1,-22 13 1,30-16-249,0 0-1,0 0 1,1 0-1,-1 0 1,1 1-1,0 0 1,0 0-1,0 0 1,1 0-1,0 1 1,-1 0-1,1-1 0,1 1 1,-1 0-1,-2 8 1,5-12-45,0 0 0,0-1-1,0 1 1,0 0 0,0 0 0,0 0 0,1 0 0,-1 0 0,0 0-1,0 0 1,1-1 0,-1 1 0,1 0 0,-1 0 0,1 0 0,-1-1-1,1 1 1,-1 0 0,1-1 0,0 1 0,-1 0 0,1-1 0,0 1-1,-1-1 1,1 1 0,0-1 0,0 1 0,0-1 0,-1 0 0,1 1-1,0-1 1,0 0 0,0 0 0,0 0 0,0 1 0,0-1 0,0 0-1,0 0 1,-1 0 0,2-1 0,50 1 107,-36 0-97,123 0-321,-138-1 308,-1 1 0,1 0 0,0 0 0,-1 0-1,1 0 1,-1 0 0,1 0 0,0 0 0,-1 0 0,1 0 0,0 1 0,-1-1 0,1 0 0,-1 0 0,1 0 0,0 1 0,-1-1 0,1 0 0,-1 1 0,1-1 0,-1 0 0,1 1 0,-1-1-1,1 1 1,-1-1 0,0 1 0,1-1 0,-1 1 0,0-1 0,1 1 0,-1-1 0,0 1 0,1 0 0,-1-1 0,0 1 0,0-1 0,0 1 0,0 0 0,0-1 0,0 1 0,0 0 0,0-1 0,0 1-1,0 0 1,0-1 0,0 1 0,0-1 0,0 1 0,0 0 0,-1-1 0,1 1 0,0-1 0,0 1 0,-1 0 0,1-1 0,-1 1 0,-22 30 349,10-19-108,0-1-1,-1-1 1,0 0 0,-1-1-1,0-1 1,-1 0 0,1-1 0,-1 0-1,-31 7 1,47-14-253,-1 0 0,1 0 0,-1 0 1,1 0-1,-1 1 0,1-1 0,-1 0 0,1 0 0,-1 0 0,1 0 1,-1 0-1,1 0 0,0-1 0,-1 1 0,1 0 0,-1 0 0,1 0 1,-1 0-1,1 0 0,-1-1 0,1 1 0,0 0 0,-1 0 1,1-1-1,0 1 0,-1 0 0,1-1 0,0 1 0,-1 0 0,1-1 1,0 1-1,-1-1 0,1 1 0,0 0 0,0-2 0,5-17-1241,23-20-2173,-27 38 3270,55-71-8908,-28 29 2067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5.913"/>
    </inkml:context>
    <inkml:brush xml:id="br0">
      <inkml:brushProperty name="width" value="0.025" units="cm"/>
      <inkml:brushProperty name="height" value="0.025" units="cm"/>
    </inkml:brush>
  </inkml:definitions>
  <inkml:trace contextRef="#ctx0" brushRef="#br0">145 150 3876,'0'0'14125,"-2"7"-12278,-3 22-1119,0-1-1,3 1 1,0 38 0,1-26-902,-7 49 0,8-89 76,0 0 1,0 0-1,0 1 1,0-1 0,0 0-1,-1 0 1,1 0-1,0 0 1,0 0 0,-1 0-1,1 0 1,-1 0-1,1 0 1,-1 0 0,1 0-1,-1 0 1,0 0-1,1 0 1,-1 0 0,0 0-1,0 0 1,1-1-1,-1 1 1,0 0 0,0-1-1,0 1 1,0-1-1,0 1 1,0-1 0,0 1-1,0-1 1,0 0-1,-1 1 1,1-1 0,0 0-1,-2 0 1,1 0-207,0-1 0,0 0 0,0 0 0,0 0 0,0 0 0,1 0 0,-1-1 0,0 1 0,0 0 0,1-1 0,-1 1 0,1-1 0,0 0 0,-1 1 0,1-1 0,0 0 0,0 0 0,-1-2 0,-8-17-178,1-1 0,1 0 1,-8-35-1,9 20 1066,1-1 1,2 0-1,2-41 1,1 74-344,2 0 1,-1-1-1,1 2 0,-1-1 1,1 0-1,1 0 1,-1 0-1,1 0 0,-1 0 1,2 1-1,-1-1 0,0 1 1,1 0-1,0 0 0,0 0 1,0 0-1,7-7 0,-5 7 52,0 0 0,1 0 0,0 1 0,0-1-1,0 1 1,0 1 0,1-1 0,-1 1-1,1 0 1,-1 0 0,1 1 0,7-1-1,-4 1-168,-1 0-1,1 1 0,0 0 0,-1 1 0,1 0 0,-1 1 0,1-1 1,-1 2-1,1-1 0,-1 2 0,0-1 0,0 1 0,-1 0 0,1 1 0,-1 0 1,0 0-1,0 1 0,13 12 0,-19-16-102,0 0 0,0 0 0,0 0 0,-1 0 0,1 0 0,-1 1 0,1-1 1,-1 1-1,0-1 0,0 1 0,0-1 0,0 1 0,0 0 0,0-1 0,-1 1 0,0 0 0,1 0 0,-1 0 0,0-1 0,0 1 0,-1 0 1,0 4-1,0-4 93,-1 1 1,0-1-1,0 0 1,0 0-1,0-1 1,0 1-1,-1 0 1,1-1 0,-1 1-1,0-1 1,0 0-1,0 0 1,0 0-1,0 0 1,-3 1-1,-13 5-20,0-1 0,-1 0 0,0-2 0,-32 5 0,52-9-204,0-1 0,0 0 1,0 0-1,0 0 0,0 0 1,0 0-1,0 1 0,1-1 1,-1 0-1,0 0 0,0 0 1,0 0-1,0 1 1,0-1-1,0 0 0,0 0 1,0 0-1,0 1 0,0-1 1,0 0-1,0 0 0,0 0 1,0 0-1,0 1 0,0-1 1,-1 0-1,1 0 0,0 0 1,0 0-1,0 1 0,0-1 1,0 0-1,0 0 1,0 0-1,0 0 0,-1 0 1,1 0-1,0 1 0,0-1 1,0 0-1,0 0 0,0 0 1,-1 0-1,1 0 0,0 0 1,0 0-1,0 0 0,0 0 1,-1 0-1,1 0 1,0 0-1,0 0 0,0 0 1,-1 0-1,1 0 0,0 0 1,0 0-1,0 0 0,0 0 1,-1 0-1,1 0 0,13 5-5028,5-1-131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6.522"/>
    </inkml:context>
    <inkml:brush xml:id="br0">
      <inkml:brushProperty name="width" value="0.025" units="cm"/>
      <inkml:brushProperty name="height" value="0.025" units="cm"/>
    </inkml:brush>
  </inkml:definitions>
  <inkml:trace contextRef="#ctx0" brushRef="#br0">49 58 15278,'0'0'6823,"-6"11"-5649,-1 2-882,1 0 0,0 0 0,1 1 0,1 0 0,0 0-1,1 0 1,0 1 0,-1 28 0,4-43-282,0 0-1,0 1 1,0-1 0,0 0-1,0 1 1,0-1 0,0 0 0,0 1-1,1-1 1,-1 0 0,0 1 0,0-1-1,0 0 1,0 0 0,1 1-1,-1-1 1,0 0 0,0 0 0,0 1-1,1-1 1,-1 0 0,0 0 0,1 0-1,-1 1 1,0-1 0,0 0-1,1 0 1,-1 0 0,0 0 0,1 0-1,-1 0 1,0 1 0,1-1 0,-1 0-1,0 0 1,1 0 0,-1 0-1,0 0 1,1 0 0,-1 0 0,0-1-1,1 1 1,-1 0 0,0 0 0,1 0-1,-1 0 1,0 0 0,1 0-1,-1-1 1,0 1 0,0 0 0,1 0-1,-1-1 1,17-11 436,-10 0-543,-1 1-1,-1-1 0,0 0 1,0-1-1,-1 1 0,-1-1 1,0 0-1,-1 0 0,2-22 1,-4 40 93,1-1 1,0 1 0,0 0 0,0 0-1,1 0 1,0 0 0,0-1 0,0 1-1,0-1 1,1 0 0,-1 1 0,1-1 0,0 0-1,1-1 1,-1 1 0,1 0 0,-1-1-1,1 0 1,0 0 0,0 0 0,0 0-1,1-1 1,-1 0 0,1 0 0,-1 0 0,1 0-1,0-1 1,0 1 0,0-1 0,0 0-1,0-1 1,0 1 0,0-1 0,0 0-1,0-1 1,0 1 0,7-2 0,-7 1 3,-1-1 0,0 1 0,0-1 0,1 1 1,-1-1-1,0 0 0,-1-1 0,1 1 0,0-1 0,-1 0 1,1 0-1,-1 0 0,0 0 0,0 0 0,0-1 0,0 1 1,-1-1-1,4-6 0,-3 3-8,1 0 0,-1 0 1,0-1-1,0 1 0,-1-1 0,0 1 0,-1-1 1,0 0-1,1-12 0,-6 14-117,-3 12-89,-6 13-77,11-12 366,-1 0-1,1 1 1,1 0-1,-1-1 1,1 1 0,1 0-1,-1 0 1,2 10-1,-1-15-51,0-1 0,0 0 0,1 1 0,-1-1 0,1 0 0,0 0 0,-1 1 0,1-1 0,0 0 0,0 0 0,0 0 0,1 0 0,-1 0 0,0 0 0,1 0 0,0-1-1,-1 1 1,1 0 0,0-1 0,0 1 0,-1-1 0,1 0 0,0 0 0,1 1 0,-1-1 0,0-1 0,0 1 0,0 0 0,1 0 0,3 0 0,0 0-16,-1-1 0,1 0 0,-1 0 0,1 0 1,-1-1-1,1 0 0,-1 0 0,1 0 0,-1 0 0,0-1 1,0 0-1,0 0 0,0-1 0,0 1 0,0-1 0,-1 0 1,1 0-1,-1-1 0,0 1 0,0-1 0,0 0 0,6-8 1,-4 4-20,-1 0 1,0 0-1,-1 0 1,0 0-1,0-1 1,-1 0-1,0 0 1,-1 0 0,0 0-1,0 0 1,-1-1-1,1-15 1,-3 31 45,0 0 1,0 0-1,-1 0 0,0 0 1,0 0-1,-3 6 1,-7 25 274,10-12 218,1-3-2725,-2-11-8735,6-18 1035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6.867"/>
    </inkml:context>
    <inkml:brush xml:id="br0">
      <inkml:brushProperty name="width" value="0.025" units="cm"/>
      <inkml:brushProperty name="height" value="0.025" units="cm"/>
    </inkml:brush>
  </inkml:definitions>
  <inkml:trace contextRef="#ctx0" brushRef="#br0">1 0 12716,'0'0'9033,"52"29"-9065,-33-14-1442,-1 4-1697,0-4-2466,0-3-1058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7.192"/>
    </inkml:context>
    <inkml:brush xml:id="br0">
      <inkml:brushProperty name="width" value="0.025" units="cm"/>
      <inkml:brushProperty name="height" value="0.025" units="cm"/>
    </inkml:brush>
  </inkml:definitions>
  <inkml:trace contextRef="#ctx0" brushRef="#br0">113 1 7623,'0'0'14046,"-4"4"-13550,3-4-480,-24 27 919,24-26-922,0 0-1,0 0 1,0 1 0,0-1-1,0 0 1,0 0 0,1 1 0,-1-1-1,0 1 1,1-1 0,-1 0-1,1 1 1,0-1 0,-1 1-1,1-1 1,0 1 0,0-1 0,0 1-1,0-1 1,0 1 0,0-1-1,1 1 1,-1-1 0,0 1-1,2 2 1,-1-3-182,0 0-1,1 0 1,-1 0 0,1 0-1,-1 0 1,1-1 0,0 1-1,-1 0 1,1-1 0,0 1-1,0-1 1,-1 1 0,1-1-1,0 0 1,3 0-1,-3 0 91,1 0 1,-1 0-1,0 1 0,0-1 0,1 0 0,-1 1 0,0 0 0,0-1 0,0 1 0,0 0 0,0 0 0,0 0 0,0 1 0,0-1 0,0 0 0,2 3 0,-2-3 115,-1 1-1,0-1 0,0 0 0,0 1 0,0-1 1,0 1-1,-1-1 0,1 1 0,0-1 1,-1 1-1,1 0 0,-1-1 0,0 1 0,1 0 1,-1-1-1,0 1 0,0 0 0,0 0 0,0-1 1,0 1-1,0 0 0,-1-1 0,1 1 1,-1 0-1,1-1 0,-1 1 0,1-1 0,-1 1 1,0 0-1,0-1 0,0 0 0,0 1 0,0-1 1,0 0-1,0 1 0,0-1 0,-1 0 1,1 0-1,0 0 0,-1 0 0,1 0 0,-1 0 1,1 0-1,-1-1 0,1 1 0,-1 0 0,-2 0 1,-43 11-1042,5-9-5375,8-3-4242</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7.552"/>
    </inkml:context>
    <inkml:brush xml:id="br0">
      <inkml:brushProperty name="width" value="0.025" units="cm"/>
      <inkml:brushProperty name="height" value="0.025" units="cm"/>
    </inkml:brush>
  </inkml:definitions>
  <inkml:trace contextRef="#ctx0" brushRef="#br0">1 1 4100,'0'0'15182,"60"2"-14893,-29-1-257,3 0-193,0-1-1504,-9 0-2275,-6 0-2210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7.911"/>
    </inkml:context>
    <inkml:brush xml:id="br0">
      <inkml:brushProperty name="width" value="0.025" units="cm"/>
      <inkml:brushProperty name="height" value="0.025" units="cm"/>
    </inkml:brush>
  </inkml:definitions>
  <inkml:trace contextRef="#ctx0" brushRef="#br0">0 0 12075,'0'0'6406,"56"28"-5861,-17-24-353,0-1-192,8-3-1761,-3 0-4037</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8.369"/>
    </inkml:context>
    <inkml:brush xml:id="br0">
      <inkml:brushProperty name="width" value="0.025" units="cm"/>
      <inkml:brushProperty name="height" value="0.025" units="cm"/>
    </inkml:brush>
  </inkml:definitions>
  <inkml:trace contextRef="#ctx0" brushRef="#br0">1 1 4132,'0'0'23158,"52"10"-34081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8.856"/>
    </inkml:context>
    <inkml:brush xml:id="br0">
      <inkml:brushProperty name="width" value="0.025" units="cm"/>
      <inkml:brushProperty name="height" value="0.025" units="cm"/>
    </inkml:brush>
  </inkml:definitions>
  <inkml:trace contextRef="#ctx0" brushRef="#br0">231 0 13421,'0'0'12022,"-7"14"-11915,-23 40-29,-2-2 0,-71 88 0,90-124-122,10-12-70,0 0 0,-1 1 0,1-2 0,-1 1 0,0 0 0,0-1 0,-1 0-1,1 0 1,-6 4 0,8-16-5665,6-28-213,0 12 1844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9.204"/>
    </inkml:context>
    <inkml:brush xml:id="br0">
      <inkml:brushProperty name="width" value="0.025" units="cm"/>
      <inkml:brushProperty name="height" value="0.025" units="cm"/>
    </inkml:brush>
  </inkml:definitions>
  <inkml:trace contextRef="#ctx0" brushRef="#br0">0 1 6983,'0'0'15438,"58"24"-14445,-41-6 0,3 3-288,-2 1-353,0 0-160,0-1-160,-2 3-704,0-6-1795,-4-5-1056,-1-4-2755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9.631"/>
    </inkml:context>
    <inkml:brush xml:id="br0">
      <inkml:brushProperty name="width" value="0.025" units="cm"/>
      <inkml:brushProperty name="height" value="0.025" units="cm"/>
    </inkml:brush>
  </inkml:definitions>
  <inkml:trace contextRef="#ctx0" brushRef="#br0">7 22 15599,'0'0'897,"2"11"202,2 55 496,-2 0 0,-3 0 0,-11 75 0,11-106-1340,4-25-27,4-22-60,0-6-121,-1 0 1,-1-1-1,-1 0 0,0 0 1,1-30-1,-5-100-61,-1 103-69,-5-8-261,3 40 37,1 37 88,2-14 267,1-1 0,0 0-1,0 0 1,1 0 0,0 0 0,0 0 0,1-1 0,0 1 0,0-1 0,1 1 0,0-1 0,6 9 0,-8-14-3,0 1 0,1 0 0,-1-1 0,0 0-1,1 0 1,-1 1 0,1-1 0,-1-1 0,1 1 0,0 0 0,0-1 0,0 1 0,0-1 0,0 0 0,0 0 0,0 0 0,1-1 0,-1 1 0,0-1 0,0 1 0,1-1 0,-1 0 0,0 0 0,0-1-1,1 1 1,-1-1 0,0 0 0,0 1 0,0-1 0,0-1 0,0 1 0,0 0 0,4-3 0,-2 0-4,1 0-1,-1 0 1,0 0-1,0-1 1,-1 1-1,1-1 1,-1-1 0,0 1-1,-1-1 1,1 1-1,-1-1 1,4-10-1,13-45-284,-45 173 114,14-72 629,2 1 1,2 0 0,-3 61-1,10-99-554,0 0-1,0 0 0,1 0 0,-1 0 0,1-1 0,0 1 1,-1 0-1,1 0 0,0 0 0,1-1 0,-1 1 0,2 2 1,-2-3-275,0-1 0,0 0 1,0 0-1,0-1 1,0 1-1,0 0 1,0 0-1,0 0 0,0-1 1,0 1-1,1 0 1,-1-1-1,0 1 0,1-1 1,-1 0-1,0 1 1,1-1-1,1 0 0,10 0-6449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5.024"/>
    </inkml:context>
    <inkml:brush xml:id="br0">
      <inkml:brushProperty name="width" value="0.025" units="cm"/>
      <inkml:brushProperty name="height" value="0.025" units="cm"/>
    </inkml:brush>
  </inkml:definitions>
  <inkml:trace contextRef="#ctx0" brushRef="#br0">43 1 12139,'0'0'10079,"-3"9"-9171,-7 24 168,2 0 0,2 0 0,-5 61 0,6 113 2082,5-197-3018,1-4 244,3-14-192,0-20-42,-4 1-83,1 9-97,-1-1 1,-1 1 0,-1 0-1,-3-19 1,13 40-49,0-1 1,0-1-1,1 0 1,-1 0 0,17 0-1,-9-1 17,1-1-1,0 0 1,31-7-1,-45 7 67,0 1 0,0-1 0,0 0 0,0 0-1,0 0 1,0 0 0,0 0 0,-1 0 0,1-1-1,0 0 1,-1 1 0,1-1 0,-1 0 0,0 0 0,0 0-1,0-1 1,0 1 0,0 0 0,0-1 0,0 0-1,-1 1 1,1-1 0,-1 0 0,0 0 0,0 1 0,0-1-1,0 0 1,-1 0 0,2-6 0,-3 8-7,0 0 0,0 0 0,1 0-1,-1 1 1,0-1 0,0 0 0,0 1 0,0-1 0,0 0 0,0 1 0,0-1 0,0 1 0,0 0-1,0-1 1,0 1 0,-1 0 0,1-1 0,0 1 0,0 0 0,0 0 0,0 0 0,0 0 0,-1 0-1,1 0 1,-1 1 0,-35 1-29,37-2 31,-5 1 13,0 0 1,1 1-1,-1 0 0,0 0 0,0 1 0,1-1 0,0 1 0,-1 0 0,1 0 0,0 0 0,0 1 0,1 0 1,-1-1-1,1 1 0,0 0 0,0 1 0,0-1 0,0 0 0,1 1 0,0 0 0,0 0 0,0-1 0,0 1 0,1 0 1,0 0-1,0 0 0,0 1 0,1-1 0,-1 0 0,2 9 0,0-13-4,0 0 0,0 1 0,0-1-1,1 0 1,-1 1 0,0-1 0,1 0 0,-1 0 0,1 0-1,-1 0 1,1 0 0,0-1 0,-1 1 0,1 0-1,0-1 1,-1 1 0,1-1 0,0 0 0,0 1 0,0-1-1,-1 0 1,1 0 0,0 0 0,0 0 0,-1-1-1,1 1 1,2-1 0,53-8 70,-9-10-176,-36 14 20,0 0 1,0 0-1,1 1 0,-1 1 1,1 0-1,0 1 0,14-2 1,-26 5 69,0-1-1,0 1 1,0-1 0,0 0 0,0 1-1,0 0 1,0-1 0,0 1 0,0 0-1,0-1 1,-1 1 0,1 0 0,0 0-1,0 0 1,-1-1 0,1 1 0,0 0-1,-1 0 1,1 0 0,-1 0 0,0 0-1,1 1 1,-1-1 0,0 0 0,1 0-1,-1 0 1,0 0 0,0 0 0,0 0-1,0 0 1,0 2 0,0 48 85,-1-37-90,5 11 103,-4-25-84,0 0 0,0 1 0,0-1 0,0 0 0,1 0 0,-1 1 0,0-1 0,0 0 0,0 1 0,1-1 0,-1 0 0,0 0 0,0 0 0,1 1 0,-1-1 0,0 0 0,1 0 0,-1 0 0,0 0 0,1 0 0,-1 1 0,0-1 1,1 0-1,-1 0 0,0 0 0,1 0 0,-1 0 0,0 0 0,1 0 0,-1 0 0,0 0 0,1 0 0,-1-1 0,4-1 29,0 0 1,-1 0 0,1-1 0,-1 0 0,0 1-1,0-1 1,4-5 0,-4 5-52,10-10-4,0 1 1,24-17-1,-34 27 3,0-1 0,0 1 0,1 0-1,-1 0 1,1 0 0,-1 1 0,1-1 0,0 1 0,-1 0-1,1 0 1,0 0 0,0 1 0,0-1 0,0 1 0,0 0-1,0 0 1,-1 0 0,1 0 0,5 2 0,-8-1 14,0 0 0,0 0 0,0 0 0,0 0 0,-1 0 0,1 1 0,0-1 0,-1 0 0,1 1 0,0-1 0,-1 0 0,0 1 0,1-1 0,-1 0 0,0 1 0,0-1 0,0 1 0,0-1 0,0 1 0,0-1 0,0 0 0,0 1 0,-1 2 0,1 4 162,2-7-124,1-1 0,0 0 0,0-1 0,0 1 0,-1 0 0,1-1 0,0 0 0,0 1 0,-1-1 0,1 0 0,3-2 0,4-1-73,0 0 0,1 0-1,-1 1 1,1 0-1,0 1 1,0 0 0,0 1-1,0 0 1,12 1 0,-22 1 44,0-1 0,1 1 0,-1-1 1,0 1-1,0-1 0,1 1 0,-1 0 1,0 0-1,0-1 0,0 1 0,0 0 1,0 0-1,0 0 0,0 0 0,0 1 1,0-1-1,-1 0 0,1 0 0,0 0 0,-1 1 1,1-1-1,-1 0 0,1 1 0,-1-1 1,0 0-1,1 1 0,-1-1 0,0 1 1,0-1-1,0 0 0,0 1 0,0-1 1,-1 3-1,1-1-125,0 0 0,-1-1 1,1 1-1,0 0 0,-1-1 0,0 1 1,0-1-1,0 1 0,0-1 0,-2 4 0,-11 5-4064,9-12-2277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0.163"/>
    </inkml:context>
    <inkml:brush xml:id="br0">
      <inkml:brushProperty name="width" value="0.025" units="cm"/>
      <inkml:brushProperty name="height" value="0.025" units="cm"/>
    </inkml:brush>
  </inkml:definitions>
  <inkml:trace contextRef="#ctx0" brushRef="#br0">0 61 7239,'0'0'13405,"9"6"-11670,1-1-1471,-1-1 1,1 1 0,0-2-1,0 1 1,0-2 0,18 4 0,-25-6-215,1 1 0,-1-1 0,1 0 0,-1 0 0,0 0 0,1-1 0,-1 1 1,0-1-1,1 0 0,-1 0 0,0 0 0,6-3 0,-7 3-15,-1 0-1,1-1 1,0 1-1,-1-1 1,1 0-1,-1 1 1,0-1 0,1 0-1,-1 0 1,0 0-1,0 0 1,0 0-1,-1 0 1,1 0-1,0 0 1,-1 0-1,1 0 1,-1 0-1,0-1 1,1 1 0,-1 0-1,-1-4 1,1 5-26,1-1 1,-1 1-1,0-1 0,0 1 1,-1-1-1,1 1 1,0-1-1,-1 1 1,1-1-1,0 1 0,-1-1 1,0 1-1,1-1 1,-1 1-1,0 0 1,0-1-1,0 1 1,0 0-1,0 0 0,0-1 1,0 1-1,0 0 1,0 0-1,0 0 1,-1 1-1,1-1 0,0 0 1,-1 0-1,1 1 1,-1-1-1,1 1 1,-1-1-1,1 1 1,-1-1-1,1 1 0,-1 0 1,1 0-1,-3 0 1,1 0-24,0 0 1,-1 1-1,1-1 1,0 1-1,0 0 1,0 0-1,0 0 1,0 0-1,0 1 1,0-1 0,0 1-1,1 0 1,-1 0-1,0 0 1,1 0-1,-1 0 1,1 0-1,-2 3 1,-1 1 40,1 1 0,0-1 0,0 1 0,0 0 0,1 0 0,0 0 0,0 0 0,1 0 0,0 1 0,0-1 0,1 1 0,0 0 0,0-1 0,1 1 0,0 0 0,1 10 0,0-17-15,0 0 1,-1 0-1,1 0 1,0 0-1,0 0 0,0 0 1,0 0-1,0 0 1,0 0-1,1 0 1,-1-1-1,0 1 0,0 0 1,1-1-1,-1 1 1,0-1-1,1 1 1,-1-1-1,0 0 0,1 0 1,-1 1-1,1-1 1,-1 0-1,0 0 1,1 0-1,2-1 0,40-4 229,-32 1-236,-1-1 0,1 0 1,-1-1-1,0-1 0,0 1 0,14-13 0,-12 9-35,1 1-1,-1 0 1,22-9 0,-33 24 23,-1 0 0,1 0 0,-1 0 0,-1 0 0,1 0 0,-1 0 0,-1 10 0,1-12 20,-1 12 39,1-12 47,-1 0 0,1 0 0,0-1 0,1 1 0,-1 0-1,1 0 1,1 7 0,-1-10-67,0 0 0,-1 0 0,1 0 0,0 0 0,0 0-1,0 0 1,0 0 0,0 0 0,0 0 0,0-1 0,0 1 0,1 0-1,-1 0 1,0-1 0,0 1 0,1-1 0,-1 1 0,0-1-1,0 0 1,1 0 0,-1 1 0,1-1 0,-1 0 0,0 0 0,1 0-1,1-1 1,3 1 5,0-1-1,0 0 0,0 0 1,-1-1-1,1 1 0,0-1 1,-1-1-1,1 1 1,-1-1-1,10-6 0,52-44-506,-22 17-2540,-42 34 2052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0.743"/>
    </inkml:context>
    <inkml:brush xml:id="br0">
      <inkml:brushProperty name="width" value="0.025" units="cm"/>
      <inkml:brushProperty name="height" value="0.025" units="cm"/>
    </inkml:brush>
  </inkml:definitions>
  <inkml:trace contextRef="#ctx0" brushRef="#br0">114 75 3716,'0'0'12539,"-8"1"-11017,5-1-1458,0 0-1,1 0 1,0 1 0,-1-1 0,1 1 0,-1-1-1,1 1 1,-1 0 0,1 0 0,0 0-1,0 0 1,-1 1 0,1-1 0,0 0 0,0 1-1,0-1 1,1 1 0,-1 0 0,0 0 0,0 0-1,1 0 1,0 0 0,-1 0 0,1 0-1,0 0 1,0 1 0,0-1 0,0 0 0,0 1-1,1-1 1,-1 1 0,1-1 0,-1 1 0,1-1-1,0 1 1,0-1 0,0 1 0,1 3 0,-1 25 11,1 1 1,1-1 0,2 0 0,11 42 0,-12-58-564,1 1 0,-2-1 1,0 1-1,0 31 1,-2-43 589,-1 1 0,1-1 0,-1 0 0,0 0 0,0 0 0,0 1 0,-1-1 0,1 0 0,-1-1 0,-3 6 0,3-7 86,1 0-1,0 0 0,-1-1 0,0 1 0,1-1 1,-1 1-1,0-1 0,0 0 0,0 0 0,0 0 0,0 0 1,0 0-1,0 0 0,0 0 0,0-1 0,0 1 1,-1-1-1,1 0 0,0 1 0,-5-1 0,6-1-160,0 1-1,-1 0 0,1-1 0,0 1 0,0-1 1,0 1-1,0-1 0,0 0 0,0 1 0,0-1 1,0 0-1,0 0 0,0 0 0,0 0 1,1 0-1,-1 0 0,0 0 0,0 0 0,1 0 1,-1 0-1,1 0 0,-1 0 0,1 0 0,-1-1 1,1 1-1,0 0 0,0 0 0,0-1 0,-1 1 1,1 0-1,0 0 0,1-2 0,0-49-161,-1 46 121,2-5-97,0 0 0,0-1 0,1 1 0,0 0 1,1 1-1,0-1 0,1 1 0,10-17 0,7-7-376,32-35-1,-37 49 430,-1-1-1,0 0 1,-2-1 0,19-39 0,-31 58 84,-1-1 0,0 0-1,0 0 1,0 0 0,0 0-1,-1 0 1,1 0 0,-1 0-1,0 0 1,-1 0 0,0-5 0,1 8-6,0 0 0,-1 0 1,1 0-1,0 0 0,-1 0 0,1 0 1,-1 0-1,0 0 0,1 0 1,-1 1-1,0-1 0,0 0 1,1 0-1,-1 1 0,0-1 1,0 0-1,0 1 0,0-1 1,0 1-1,0-1 0,0 1 0,0-1 1,0 1-1,0 0 0,0 0 1,0-1-1,0 1 0,0 0 1,0 0-1,-1 0 0,1 0 1,0 0-1,0 0 0,0 1 1,0-1-1,0 0 0,0 1 0,0-1 1,0 0-1,0 1 0,0-1 1,0 1-1,0-1 0,-1 2 1,-2 1 29,0-1-1,1 0 1,-1 1 0,1 0 0,0 0 0,0 0 0,0 0 0,0 0-1,0 0 1,1 1 0,-1 0 0,1-1 0,0 1 0,0 0-1,1 0 1,-1 0 0,-1 7 0,1-2 117,-1 0 0,2 1 0,-1-1 0,1 1 0,1 0 0,1 18 0,-1-26-157,1-1 0,-1 1 0,1-1 1,0 1-1,-1-1 0,1 0 0,0 1 0,0-1 1,0 0-1,0 1 0,1-1 0,-1 0 1,0 0-1,0 0 0,1 0 0,-1 0 1,1 0-1,-1 0 0,1-1 0,-1 1 0,1 0 1,-1-1-1,1 1 0,-1-1 0,1 0 1,0 1-1,-1-1 0,1 0 0,0 0 1,-1 0-1,1 0 0,2-1 0,0 1 5,0 0 0,1 0 1,-1-1-1,0 0 0,0 1 0,0-2 0,0 1 0,0 0 0,-1-1 0,1 1 0,0-1 0,4-3 1,-5 2-127,12-12-1214,-8 4-2717,-6 3-2177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1.262"/>
    </inkml:context>
    <inkml:brush xml:id="br0">
      <inkml:brushProperty name="width" value="0.025" units="cm"/>
      <inkml:brushProperty name="height" value="0.025" units="cm"/>
    </inkml:brush>
  </inkml:definitions>
  <inkml:trace contextRef="#ctx0" brushRef="#br0">0 7 5221,'0'0'18898,"59"19"-17649,-29-17-704,4-1-289,6-1-192,6 0-320,-3-1-1922,-4-12-2851,-8-2-6438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1.625"/>
    </inkml:context>
    <inkml:brush xml:id="br0">
      <inkml:brushProperty name="width" value="0.025" units="cm"/>
      <inkml:brushProperty name="height" value="0.025" units="cm"/>
    </inkml:brush>
  </inkml:definitions>
  <inkml:trace contextRef="#ctx0" brushRef="#br0">44 1 17777,'0'0'4890,"-2"13"-3876,-12 82 138,2-29-70,-3 97-1,15-162-1073,0-1 0,0 1-1,0 0 1,0 0 0,0 0-1,0-1 1,0 1 0,0 0-1,0 0 1,1-1 0,-1 1 0,0 0-1,0 0 1,1-1 0,-1 1-1,0 0 1,1-1 0,-1 1-1,1-1 1,-1 1 0,1 0-1,-1-1 1,1 1 0,0-1 0,-1 1-1,1-1 1,-1 0 0,1 1-1,0-1 1,1 1 0,0-1 24,0 0 1,0 0 0,0 0 0,0 0-1,0 0 1,0 0 0,0 0 0,0-1-1,0 1 1,0-1 0,3-1-1,3-2 91,1 0-1,-1 0 1,0-1 0,10-7-1,9-13 93,0 0 1,-1-2-1,-2-1 0,-1-1 1,37-60-1,-60 90-276,0-1 0,0 0 0,0 0 0,0 0 0,0 0 0,0 0 0,1 0 0,-1 0 0,0 0 0,0 0 0,0 1 0,0-1 0,0 0 0,0 0 0,0 0 0,0 0 0,1 0 0,-1 0-1,0 0 1,0 0 0,0 0 0,0 0 0,0 0 0,0 0 0,0 0 0,1 0 0,-1 0 0,0 0 0,0 0 0,0 0 0,0 0 0,0 0 0,0 0 0,0 0 0,1 0 0,-1 0 0,0 0 0,0 0 0,0 0 0,0 0 0,0-1 0,0 1 0,0 0 0,0 0 0,0 0 0,1 0 0,-1 0 0,0 0 0,0 0 0,0 0 0,0 0 0,0-1 0,0 1 0,0 0 0,0 0 0,0 0 0,0 0 0,0 0 0,0 0 0,0 0 0,0-1-1,0 1 1,0 0 0,0 0 0,0 0 0,0 0 0,0 0 0,0-1 0,-1 10-6570,-7-4-1393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1.957"/>
    </inkml:context>
    <inkml:brush xml:id="br0">
      <inkml:brushProperty name="width" value="0.025" units="cm"/>
      <inkml:brushProperty name="height" value="0.025" units="cm"/>
    </inkml:brush>
  </inkml:definitions>
  <inkml:trace contextRef="#ctx0" brushRef="#br0">1 1 13196,'0'0'5926,"4"51"-3652,8-38-1121,6-5-960,7-3-129,3-4-1506,3-1-2049,-3 0-1570,1-10-6758</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2.287"/>
    </inkml:context>
    <inkml:brush xml:id="br0">
      <inkml:brushProperty name="width" value="0.025" units="cm"/>
      <inkml:brushProperty name="height" value="0.025" units="cm"/>
    </inkml:brush>
  </inkml:definitions>
  <inkml:trace contextRef="#ctx0" brushRef="#br0">124 13 1121,'0'0'14488,"-10"1"-12368,4-1-1879,0 1 0,0 0 0,1 0 0,-1 1 0,0 0 0,0 0 0,1 0 0,-1 1 0,-9 6 0,12-7-47,-1 0 0,1 1 1,0-1-1,0 1 0,0 0 1,0 0-1,0 0 0,0 1 1,1-1-1,0 1 0,-1-1 0,1 1 1,1 0-1,-1 0 0,0 0 1,1 0-1,0 0 0,-1 5 1,2-8-187,0 0 0,-1 0 0,1 0 1,0 0-1,0 0 0,0 0 0,0 0 1,1 0-1,-1 0 0,0 0 0,0 0 0,0-1 1,1 1-1,-1 0 0,1 0 0,-1 0 1,1 0-1,-1 0 0,1-1 0,-1 1 1,1 0-1,-1 0 0,1-1 0,0 1 1,0 0-1,-1-1 0,1 1 0,0-1 1,0 1-1,1 0 0,1 0 19,0-1-1,0 1 1,0 0-1,0-1 1,0 0-1,0 0 1,0 0-1,0 0 1,0 0-1,3-1 1,4-1 21,-1 0 1,0 0-1,-1-1 0,1-1 1,0 1-1,8-6 1,-10 4-34,-1 0 0,0 0 1,-1-1-1,0 0 0,8-9 1,-12 13-17,1 0 1,-1 0-1,0 1 1,1-1-1,-1 0 1,0 0-1,0 0 1,0-1-1,-1 1 1,1 0-1,0 0 1,-1 0-1,1-1 1,-1 1-1,0 0 1,0 0-1,0-1 1,0 1-1,0 0 1,-1-1-1,1 1 1,0 0-1,-2-4 1,0 5-106,0-1-1,1 1 1,-1 0 0,0 0 0,0 0 0,0 1-1,0-1 1,0 0 0,0 1 0,0-1 0,0 1-1,0 0 1,0-1 0,0 1 0,0 0-1,0 0 1,0 1 0,0-1 0,0 0 0,0 1-1,-3 0 1,3-1-227,1 1 1,0-1-1,-1 0 0,1 1 0,-1-1 1,1 1-1,0 0 0,-1-1 0,1 1 1,0 0-1,0 0 0,-1 0 0,1-1 1,0 1-1,0 1 0,0-1 0,0 0 1,-1 2-1,1 4-4690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2.634"/>
    </inkml:context>
    <inkml:brush xml:id="br0">
      <inkml:brushProperty name="width" value="0.025" units="cm"/>
      <inkml:brushProperty name="height" value="0.025" units="cm"/>
    </inkml:brush>
  </inkml:definitions>
  <inkml:trace contextRef="#ctx0" brushRef="#br0">110 1 3267,'0'0'13239,"-9"2"-12112,-25 11-460,33-12-602,0 0 0,-1 0 0,1 0 0,0 0 0,0 0 0,0 0 0,0 0 0,0 0 0,0 0 0,1 1 0,-1-1 0,0 0 0,1 1 0,-1-1 0,1 0 0,-1 1 0,1-1 0,-1 1 0,1-1 0,0 1 0,0-1 0,0 1 0,0-1 0,0 1 0,0-1 0,0 1 0,1-1 0,0 3 0,0 0-22,0 1 0,0-1 1,0 0-1,1 0 0,0 0 1,0 0-1,4 6 0,1-2-24,1 0 1,0 0-1,1-1 0,15 10 0,-17-12-173,0-1-1,0 1 1,-1 1 0,1-1 0,-1 1 0,-1 0 0,1 0 0,7 13 0,-12-19 183,-1 1 0,0-1 1,0 1-1,1-1 1,-1 1-1,0-1 1,0 0-1,0 1 0,0-1 1,0 1-1,0-1 1,0 1-1,0-1 1,0 1-1,0-1 0,0 1 1,0-1-1,0 1 1,0-1-1,0 1 1,0-1-1,0 1 0,-1-1 1,1 1-1,0-1 1,0 1-1,-1-1 1,1 0-1,0 1 0,-1-1 1,1 1-1,0-1 1,-1 0-1,1 1 1,0-1-1,-1 1 0,-24 5 1344,-30-7 591,53 1-1937,-2-1-32,-1 0 0,0 0 0,0 0 0,0 0 0,0-1 0,1 0 0,-1 0 0,1-1 1,0 1-1,-1-1 0,1 0 0,0 0 0,0 0 0,1 0 0,-7-8 0,7 7-658,0 0 0,0 0 0,1 0 0,-1 0 0,1 0 0,0-1 0,1 1 0,-1-1 0,1 1 0,-2-8-1,1-22-7840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2.994"/>
    </inkml:context>
    <inkml:brush xml:id="br0">
      <inkml:brushProperty name="width" value="0.025" units="cm"/>
      <inkml:brushProperty name="height" value="0.025" units="cm"/>
    </inkml:brush>
  </inkml:definitions>
  <inkml:trace contextRef="#ctx0" brushRef="#br0">8 1 15727,'0'0'4425,"2"10"-2999,1 24-455,0 0 1,-3 0 0,-6 63-1,5-94-931,-7 86 505,7-81-554,1-1 1,0 1-1,1-1 0,0 1 0,0-1 0,0 0 0,1 1 0,0-1 0,6 11 1,-8-17-46,1 1 0,-1-1 1,1 0-1,0 0 0,0 0 1,0 0-1,-1 1 0,1-1 1,0 0-1,0-1 0,1 1 1,-1 0-1,0 0 0,0 0 1,0-1-1,1 1 0,1 0 1,-3-1 36,1 0-1,0 0 1,0 0 0,0 0 0,-1 0 0,1 0 0,0 0 0,0 0-1,-1-1 1,1 1 0,0 0 0,0 0 0,-1-1 0,1 1 0,0-1 0,-1 1-1,1-1 1,0 1 0,-1-1 0,1 1 0,0-2 0,2-1 14,-1-1 1,0 1 0,0-1-1,0 0 1,0 0-1,-1 0 1,1 1 0,-1-1-1,1-6 1,12-114 114,-14 123-98,0 1 0,0 0 0,0 0 0,0-1 0,0 1 0,0 0 0,1 0 0,-1-1 0,0 1 1,0 0-1,0 0 0,0 0 0,1-1 0,-1 1 0,0 0 0,0 0 0,0 0 0,1 0 0,-1 0 0,0-1 0,0 1 0,1 0 0,-1 0 0,0 0 0,0 0 0,1 0 0,-1 0 0,0 0 1,0 0-1,1 0 0,-1 0 0,0 0 0,1 0 0,-1 0 0,0 0 0,0 0 0,1 0 0,-1 0 0,0 0 0,0 1 0,1-1 0,-1 0 0,0 0 0,0 0 0,1 0 0,-1 0 0,0 1 0,0-1 1,0 0-1,0 0 0,1 0 0,-1 1 0,0-1 0,0 0 0,0 0 0,0 1 0,16 16 578,-11-11-293,-1-2-247,0-1 0,0 0 0,1 0 0,-1 0-1,1 0 1,-1-1 0,1 0 0,0 0 0,0 0-1,0 0 1,0-1 0,0 0 0,0 0 0,0 0 0,1-1-1,7 0 1,-12-1-35,0 1 0,-1-1 0,1 0-1,0 0 1,0 0 0,-1 0 0,1 0 0,0 0-1,-1 0 1,1 0 0,-1 0 0,1-1 0,-1 1-1,0 0 1,0 0 0,1 0 0,-1 0 0,0-1-1,0 1 1,0 0 0,0 0 0,0-2 0,-1-3 49,0 25-124,1-14 69,0 1 0,0 0 0,0-1 1,1 1-1,-1-1 0,1 0 0,1 1 0,2 7 0,-3-11 16,0-1 0,1 1 0,-1 0 0,1-1 0,0 0 0,-1 1 0,1-1 0,0 0 0,0 0 0,0 0 0,0 0 0,0 0 0,0 0 0,0 0 0,0-1 0,0 1 0,1-1 0,-1 1 0,0-1 0,0 0 0,0 0 0,1 0 0,3-1 0,13 0 27,-1-1 1,1-1 0,-1 0 0,0-2 0,19-7-1,56-11-644,-92 23 588,-1 0 0,1-1 0,-1 1 0,1 0 0,0 0 0,-1 0 0,1 0 0,-1 0 0,1 0 0,-1 0 0,1 0 0,0 0 0,-1 0 0,1 0 0,-1 1 0,1-1 0,-1 0 0,1 0 0,0 1 0,-1-1 0,1 0 0,-1 0 0,1 1 0,-1-1 0,0 1 0,1-1 0,-1 0 0,1 1 0,-1-1 0,0 1-1,1 0 1,-1 18 358,0-17-432,0-1 1,-1 1 0,1 0 0,0-1 0,0 1-1,0-1 1,0 1 0,0 0 0,0-1 0,1 1-1,-1-1 1,1 1 0,-1 0 0,1-1 0,-1 0 0,2 2-1,1-2-3169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5.538"/>
    </inkml:context>
    <inkml:brush xml:id="br0">
      <inkml:brushProperty name="width" value="0.025" units="cm"/>
      <inkml:brushProperty name="height" value="0.025" units="cm"/>
    </inkml:brush>
  </inkml:definitions>
  <inkml:trace contextRef="#ctx0" brushRef="#br0">20 1 4324,'0'0'17467,"4"8"-15769,-1 1-1425,0 0 0,-1 0 0,1 0 0,-2 0 0,1 0 0,-1 0 0,-1 1 0,0-1 0,0 0 0,-1 1 0,0-1 0,0 0 0,-4 12 0,-3 2-43,2 0-1,1 0 1,0 1-1,2 0 1,1-1-1,1 28 1,1-49-223,0 0 0,0-1-1,0 1 1,0 0 0,1-1 0,-1 1-1,1 0 1,-1-1 0,1 1 0,0-1-1,-1 1 1,1-1 0,0 1-1,0-1 1,0 0 0,0 1 0,0-1-1,1 0 1,-1 0 0,0 0 0,1 0-1,-1 0 1,0 0 0,1 0 0,1 0-1,1 1 23,1-1-1,-1 1 1,1-1-1,-1-1 0,1 1 1,-1-1-1,1 1 0,0-2 1,5 1-1,7-2-298,0-1 0,0-1 0,0 0 0,17-7 0,24-18-5104,-22 5-3202,-10 3-2650</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5.900"/>
    </inkml:context>
    <inkml:brush xml:id="br0">
      <inkml:brushProperty name="width" value="0.025" units="cm"/>
      <inkml:brushProperty name="height" value="0.025" units="cm"/>
    </inkml:brush>
  </inkml:definitions>
  <inkml:trace contextRef="#ctx0" brushRef="#br0">85 1 10698,'0'0'4698,"-9"0"-2936,5 1-1539,-1-1 1,0 1 0,0-1 0,1 1 0,-1 1 0,1-1-1,-1 1 1,1 0 0,-5 2 0,7-3-113,0 1 0,0 0 0,0 0 0,0 0 0,1-1 1,-1 2-1,0-1 0,1 0 0,0 0 0,-1 0 0,1 1 0,0-1 0,0 0 0,1 1 1,-1-1-1,0 1 0,1 0 0,-1-1 0,1 1 0,0-1 0,0 1 0,0 3 0,0-4-6,-1 1-1,1-1 0,0 1 0,0 0 1,0-1-1,1 1 0,-1 0 0,0-1 0,1 1 1,0-1-1,0 1 0,0-1 0,0 1 1,0-1-1,0 0 0,0 1 0,1-1 0,-1 0 1,1 0-1,0 0 0,-1 0 0,1 0 1,0-1-1,0 1 0,0 0 0,0-1 1,1 1-1,-1-1 0,0 0 0,1 0 0,-1 0 1,1 0-1,-1 0 0,1-1 0,-1 1 1,1-1-1,-1 1 0,1-1 0,0 0 0,-1 0 1,5-1-1,-4 2 3,1-1-1,-1 0 1,1-1-1,-1 1 1,0 0 0,1-1-1,-1 0 1,0 0 0,1 0-1,-1 0 1,0-1 0,0 1-1,0-1 1,0 1-1,0-1 1,0 0 0,0-1-1,2-2 1,-3 3-30,0 0 0,-1 0 0,0 0-1,1-1 1,-1 1 0,0 0 0,0-1 0,0 1 0,0-1 0,-1 0 0,1 1 0,-1-1-1,1 1 1,-1-1 0,0 0 0,0 1 0,0-1 0,0 0 0,-1 1 0,1-1 0,-1 0-1,0 1 1,0-1 0,1 1 0,-3-3 0,1 2-152,0 0 0,-1 0 0,1 0 0,-1 1 0,1-1 0,-1 1 0,0-1 1,0 1-1,0 0 0,-1 0 0,1 1 0,0-1 0,-1 1 0,1-1 0,-1 1 0,1 0 0,-1 0 0,1 1 0,-1-1 0,0 1 0,1 0 0,-1 0 0,0 0 0,0 0 0,-5 2 1,9-2-37,-1 0 1,0 0-1,0 1 1,1-1 0,-1 0-1,0 1 1,0-1 0,1 1-1,-1-1 1,0 1-1,1-1 1,-1 1 0,1-1-1,-1 1 1,1-1 0,-1 1-1,1 0 1,-1-1-1,1 1 1,-1 0 0,1 0-1,0-1 1,-1 1-1,1 0 1,0 0 0,0 0-1,0-1 1,-1 1 0,1 0-1,0 0 1,0 0-1,0-1 1,0 1 0,1 0-1,-1 0 1,0 0 0,0-1-1,0 1 1,1 1-1,0 0-229,-1-1-1,1 1 0,-1-1 0,1 0 1,0 1-1,-1-1 0,1 0 0,0 0 1,0 1-1,0-1 0,0 0 0,0 0 1,0 0-1,0 0 0,1 0 0,-1 0 1,0-1-1,1 1 0,-1 0 0,0-1 1,1 1-1,-1 0 0,3 0 0,16-1-4837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6.313"/>
    </inkml:context>
    <inkml:brush xml:id="br0">
      <inkml:brushProperty name="width" value="0.025" units="cm"/>
      <inkml:brushProperty name="height" value="0.025" units="cm"/>
    </inkml:brush>
  </inkml:definitions>
  <inkml:trace contextRef="#ctx0" brushRef="#br0">68 32 10698,'0'0'10122,"-5"14"-9925,-11 34 121,3 2 1,1-1-1,3 2 0,-4 64 0,13-113 66,2-5-246,1 0 0,-1-1 0,0 1 0,0 0 0,0-1 0,-1 1 0,1-1 0,-1 1 0,1-5 0,-1 6-87,10-41-53,-1 0 0,-2 0 0,-2-1 0,0-59-1,-7 105 7,1 0-1,0 0 0,0-1 0,0 1 1,0 0-1,0 0 0,0 0 0,1-1 0,-1 1 1,0 0-1,1 0 0,-1-1 0,1 1 1,0 0-1,0-1 0,-1 1 0,1-1 0,0 1 1,1-1-1,-1 1 0,0-1 0,0 0 1,0 0-1,1 1 0,-1-1 0,1 0 0,-1 0 1,1 0-1,-1 0 0,1-1 0,0 1 1,-1 0-1,1-1 0,0 1 0,-1-1 1,1 0-1,0 1 0,0-1 0,0 0 0,-1 0 1,1 0-1,0 0 0,0 0 0,-1-1 1,1 1-1,0 0 0,0-1 0,-1 0 0,1 1 1,2-2-1,7-2 27,0-1 0,0 0 0,-1 0-1,0-1 1,0 0 0,15-13 0,-12 7-24,22-15 79,-36 39-357,-29 75 482,22-68-142,1 0-1,1 0 1,0 0-1,2 1 1,0 0-1,-1 31 1,5-50-114,0 0-1,0 1 1,0-1 0,0 1 0,1-1-1,-1 1 1,0-1 0,1 0 0,-1 1-1,1-1 1,0 0 0,-1 0 0,1 1-1,0-1 1,0 0 0,0 0 0,0 0-1,0 0 1,0 0 0,0 0-1,0 0 1,0 0 0,2 1 0,-2-2-405,0 0 1,0 1-1,1-1 1,-1 0-1,0 1 1,0-1-1,0 0 1,0 0 0,1 0-1,-1 0 1,0 0-1,0 0 1,0-1-1,0 1 1,1 0-1,-1-1 1,0 1-1,0 0 1,0-1-1,1 0 1,7-8-11353</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6.391"/>
    </inkml:context>
    <inkml:brush xml:id="br0">
      <inkml:brushProperty name="width" value="0.025" units="cm"/>
      <inkml:brushProperty name="height" value="0.025" units="cm"/>
    </inkml:brush>
  </inkml:definitions>
  <inkml:trace contextRef="#ctx0" brushRef="#br0">108 1 1602,'0'0'18321,"-9"3"-16656,5-1-1532,0 0-1,0 0 0,0 0 0,0 0 1,0 1-1,0 0 0,1 0 0,-1 0 1,1 0-1,0 0 0,0 1 0,0-1 1,0 1-1,1 0 0,-1 0 0,1 0 1,0 0-1,1 0 0,-1 1 0,0-1 1,0 7-1,-6 16 594,1-1 0,1 1 0,1 0 0,2 0 0,0 32 0,3-58-714,0 0 0,0 1 0,0-1 0,0 0 0,0 1-1,1-1 1,-1 0 0,1 1 0,-1-1 0,1 0 0,-1 0 0,1 0 0,0 1 0,-1-1 0,1 0 0,0 0-1,0 0 1,0 0 0,0 0 0,0 0 0,0-1 0,0 1 0,0 0 0,0 0 0,1-1 0,-1 1 0,0-1-1,0 1 1,1-1 0,-1 1 0,0-1 0,1 0 0,-1 0 0,0 0 0,1 0 0,-1 0 0,0 0 0,1 0-1,-1 0 1,0 0 0,1 0 0,-1-1 0,0 1 0,3-2 0,1 1 7,1 0 0,-1-1 1,1 0-1,-1 0 0,0 0 0,0-1 0,0 0 1,0 0-1,-1 0 0,6-5 0,-1-3-20,0 0 0,-1-1-1,0 0 1,7-16 0,-2 5 29,-13 22-87,-3 33-288,-3 37 320,7-68 33,-1 0 0,1 0 0,0 0 0,-1 0 0,1 0 0,0-1 0,-1 1 0,1 0 0,0 0-1,0-1 1,0 1 0,-1 0 0,1-1 0,0 1 0,0-1 0,0 0 0,0 1 0,0-1 0,0 0 0,0 1 0,0-1 0,0 0-1,0 0 1,1 0 0,-1 0 0,0 0 0,0 0 0,0 0 0,0 0 0,0 0 0,2-1 0,36-5 199,-32 3-195,0-1-1,-1 1 1,0-1 0,1-1-1,-1 1 1,-1-1-1,1 0 1,8-9-1,-7 6 1,-6 11-25,0 0-1,-1 0 1,1 1-1,-1-1 0,0 0 1,0 0-1,0 1 0,-1-1 1,1 0-1,-1 0 1,-1 4-1,0 9 59,2-15-47,1-1 0,-1 1 0,1 0 0,0-1 0,-1 1 0,1-1-1,0 1 1,-1-1 0,1 1 0,0-1 0,-1 1 0,1-1 0,0 0 0,0 1 0,0-1-1,-1 0 1,1 0 0,0 0 0,0 1 0,0-1 0,0 0 0,-1 0 0,1 0-1,0 0 1,0-1 0,0 1 0,0 0 0,0 0 0,-1 0 0,1-1 0,0 1 0,0 0-1,-1-1 1,1 1 0,1-1 0,31-12-1850,-24 4-647,-8 0-3229,-1 3-410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6.829"/>
    </inkml:context>
    <inkml:brush xml:id="br0">
      <inkml:brushProperty name="width" value="0.025" units="cm"/>
      <inkml:brushProperty name="height" value="0.025" units="cm"/>
    </inkml:brush>
  </inkml:definitions>
  <inkml:trace contextRef="#ctx0" brushRef="#br0">2 37 7751,'0'0'17740,"7"8"-15893,-2-3-1736,0 0 0,-1-1 1,1 0-1,1 0 0,-1 0 0,1-1 0,-1 0 1,1 0-1,0 0 0,0-1 0,0 0 0,0 0 1,1 0-1,-1-1 0,0 0 0,1 0 1,12-1-1,-13 0-84,-1 0 0,1 0 1,0-1-1,0 0 1,0 0-1,-1 0 0,1-1 1,10-4-1,-14 5-18,0 0 0,0 0 1,-1-1-1,1 1 0,0 0 0,-1-1 0,0 1 0,1-1 1,-1 1-1,0-1 0,1 0 0,-1 1 0,0-1 1,0 0-1,-1 0 0,1 0 0,0 0 0,-1 0 0,1 0 1,-1 0-1,1 0 0,-1 0 0,0 0 0,0 0 1,0 0-1,0 0 0,0 0 0,-1-3 0,0 3-9,0 0 0,0 0 0,0 1 0,0-1 0,0 0 0,-1 1 0,1-1 0,-1 1 0,1-1 0,-1 1 0,1 0 0,-1 0 0,0 0 0,1-1-1,-1 2 1,0-1 0,0 0 0,0 0 0,0 0 0,0 1 0,0-1 0,0 1 0,0 0 0,0 0 0,0 0 0,0 0 0,0 0 0,0 0 0,-2 0 0,-5 0-36,1 0 0,0 1 1,0 0-1,0 0 1,0 1-1,-10 3 0,12-2 11,-1 0 0,1 1-1,0 0 1,0 0 0,0 1-1,0 0 1,1 0-1,0 0 1,0 0 0,-7 11-1,9-12 17,1 0 0,-1 0 0,1 0 0,0 0-1,0 0 1,0 0 0,1 1 0,0-1 0,0 0-1,0 1 1,0 0 0,0-1 0,1 1 0,0-1-1,0 1 1,0 0 0,1-1 0,1 5 0,-1-6-48,0 0 0,0-1 0,1 0 0,-1 1 0,1-1 0,0 0 0,0 0 0,0 0 0,0 0 0,0 0 0,0 0 0,1 0 1,-1-1-1,0 1 0,1-1 0,-1 0 0,1 0 0,0 0 0,-1 0 0,1 0 0,0 0 0,3 0 0,7 1-636,0 0-1,1-1 0,16 0 1,-28-1 371,-1 1 39,0-1 1,-1 0-1,1 0 0,0 0 0,0 0 0,-1 0 0,1 0 0,0 0 0,0 0 0,-1 0 0,1-1 1,0 1-1,0 0 0,-1 0 0,1-1 0,0 1 0,-1 0 0,1-1 0,0 1 0,-1-1 0,1 1 1,-1-1-1,1 1 0,-1-1 0,1 1 0,-1-1 0,1 1 0,-1-1 0,1 0 0,0-1 0,0-12-8514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7.194"/>
    </inkml:context>
    <inkml:brush xml:id="br0">
      <inkml:brushProperty name="width" value="0.025" units="cm"/>
      <inkml:brushProperty name="height" value="0.025" units="cm"/>
    </inkml:brush>
  </inkml:definitions>
  <inkml:trace contextRef="#ctx0" brushRef="#br0">1 14 15759,'0'0'9641,"68"-9"-9353,-29 9-320,-1 0-1537,-1 0-3044,2-5-8103</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2.426"/>
    </inkml:context>
    <inkml:brush xml:id="br0">
      <inkml:brushProperty name="width" value="0.025" units="cm"/>
      <inkml:brushProperty name="height" value="0.025" units="cm"/>
    </inkml:brush>
  </inkml:definitions>
  <inkml:trace contextRef="#ctx0" brushRef="#br0">0 60 4420,'0'0'12188,"2"-8"-9930,0-3-1452,-2 8-473,0 0-1,0 0 1,1 0 0,-1-1 0,1 1-1,0 0 1,0 0 0,0 0 0,1 0 0,-1 0-1,3-3 1,-3 6-188,-1 1 0,1-1 0,-1 1 0,1 0 0,0-1 0,-1 1 0,1 0 0,-1-1 0,0 1 0,1 0 0,-1-1 0,0 1 0,1 0 0,-1 0 0,0 0 0,0-1 0,0 1 0,1 0 0,-1 0 0,0 0 0,0-1 0,0 1 0,0 0 0,-1 0 0,1 0 0,0 1 0,2 35 93,-5 250 1348,3-286-1522,1-27-2856,1-25-8659,-2 32 3753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2.789"/>
    </inkml:context>
    <inkml:brush xml:id="br0">
      <inkml:brushProperty name="width" value="0.025" units="cm"/>
      <inkml:brushProperty name="height" value="0.025" units="cm"/>
    </inkml:brush>
  </inkml:definitions>
  <inkml:trace contextRef="#ctx0" brushRef="#br0">0 250 7079,'0'0'18983,"10"1"-18022,1-2-820,0 0 0,0-1 1,0 0-1,0-1 0,0 0 1,0 0-1,0-1 0,-1-1 1,0 0-1,0 0 0,0-1 0,-1 0 1,0-1-1,17-15 0,-12 10-58,-1-1-1,0-1 1,0 0-1,-1 0 0,-1-1 1,-1-1-1,0 0 1,15-33-1,-16 36-144,-3 25-137,1 30-55,-7-38 289,6 63-120,-4-38-530,0-1 0,2 1 0,1 0 0,14 43-1,-8-51-3222,-1-10-2328</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6.707"/>
    </inkml:context>
    <inkml:brush xml:id="br0">
      <inkml:brushProperty name="width" value="0.025" units="cm"/>
      <inkml:brushProperty name="height" value="0.025" units="cm"/>
    </inkml:brush>
  </inkml:definitions>
  <inkml:trace contextRef="#ctx0" brushRef="#br0">12 1 7399,'0'0'11803,"-1"10"-11152,-9 145 1931,13 231-1,2-339-1183,-5-71-1173,0 8-4811,2 6 128,-1-1-2791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7.269"/>
    </inkml:context>
    <inkml:brush xml:id="br0">
      <inkml:brushProperty name="width" value="0.025" units="cm"/>
      <inkml:brushProperty name="height" value="0.025" units="cm"/>
    </inkml:brush>
  </inkml:definitions>
  <inkml:trace contextRef="#ctx0" brushRef="#br0">1 244 3587,'0'0'18930,"5"-2"-18038,2-1-786,-1 0-1,0-1 1,0 0 0,0 0 0,0-1-1,0 1 1,-1-1 0,0 0 0,0-1 0,0 1-1,4-8 1,49-80 138,-44 69-118,17-39 263,-30 80-345,0 0 0,2 1 0,0-1 0,1 0-1,0 0 1,2-1 0,13 30 0,-12-32-335,0-1 0,1 0 0,18 22 0,-20-28-496,0-1-1,1 1 1,-1-1-1,2 0 0,-1-1 1,16 9-1,4-2-5767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9.648"/>
    </inkml:context>
    <inkml:brush xml:id="br0">
      <inkml:brushProperty name="width" value="0.025" units="cm"/>
      <inkml:brushProperty name="height" value="0.025" units="cm"/>
    </inkml:brush>
  </inkml:definitions>
  <inkml:trace contextRef="#ctx0" brushRef="#br0">0 0 3876,'0'0'18652,"3"10"-18049,18 93 506,-16-69-886,2-1 0,15 49 0,-22-81-172,0 0 0,1 0 0,-1 0-1,0 0 1,0 0 0,1 0 0,-1 0 0,1 0 0,-1 0 0,1 0 0,-1 0 0,1 0 0,-1 0-1,1 0 1,0 0 0,0 0 0,-1-1 0,1 1 0,0 0 0,0 0 0,0-1 0,0 1-1,0-1 1,0 1 0,0-1 0,0 1 0,0-1 0,0 0 0,0 0 0,0 1 0,0-1-1,0 0 1,0 0 0,1 0 0,-1 0 0,0 0 0,0 0 0,0 0 0,0-1 0,0 1 0,0 0-1,0 0 1,0-1 0,0 1 0,0-1 0,0 1 0,0-1 0,0 0 0,0 1 0,0-1-1,0 0 1,0 1 0,-1-1 0,1 0 0,0-1 0,8-7 316,-1-1-1,0 0 1,13-21-1,-12 16-363,14-21 196,-1-2 1,21-52-1,-30 61-274,-13 29-23,0 0-1,0 0 1,0 0 0,0 0-1,0-1 1,0 1 0,1 0 0,-1 0-1,0 0 1,0-1 0,0 1 0,0 0-1,0 0 1,0 0 0,0 0 0,1 0-1,-1-1 1,0 1 0,0 0-1,0 0 1,0 0 0,0 0 0,1 0-1,-1 0 1,0 0 0,0 0 0,0 0-1,1 0 1,-1 0 0,0-1 0,0 1-1,0 0 1,0 0 0,1 0-1,-1 0 1,0 0 0,0 0 0,0 1-1,1-1 1,-1 0 0,0 0 0,0 0-1,0 0 1,0 0 0,1 0 0,-1 0-1,0 0 1,0 0 0,0 0-1,0 1 1,1-1 0,-1 0 0,0 0-1,0 0 1,0 0 0,0 0 0,0 1-1,0-1 1,0 0 0,0 0 0,1 0-1,-1 0 1,0 1 0,0-1-1,7 16-5909,-5-11 931,2 1-3261</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9.979"/>
    </inkml:context>
    <inkml:brush xml:id="br0">
      <inkml:brushProperty name="width" value="0.025" units="cm"/>
      <inkml:brushProperty name="height" value="0.025" units="cm"/>
    </inkml:brush>
  </inkml:definitions>
  <inkml:trace contextRef="#ctx0" brushRef="#br0">5 1 9257,'0'0'14830,"2"9"-14360,-1 26 342,-4 53 0,1-37-2545,1-3-4944,-1-59-6257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0.311"/>
    </inkml:context>
    <inkml:brush xml:id="br0">
      <inkml:brushProperty name="width" value="0.025" units="cm"/>
      <inkml:brushProperty name="height" value="0.025" units="cm"/>
    </inkml:brush>
  </inkml:definitions>
  <inkml:trace contextRef="#ctx0" brushRef="#br0">1 115 9929,'0'0'2152,"1"-10"821,-1 6-2715,1-1 0,0 1 0,0-1 0,0 1 0,0-1 0,1 1 0,-1 0 0,1-1 0,0 1 0,0 0 0,1 0 1,-1 1-1,1-1 0,0 0 0,0 1 0,0 0 0,1 0 0,-1 0 0,1 0 0,-1 0 0,1 1 0,0-1 0,0 1 0,0 0 0,0 0 0,8-2 0,-6 2-215,1 0 1,-1 1-1,0 0 0,0 0 1,0 0-1,1 1 0,-1 0 1,0 0-1,0 1 0,1-1 1,-1 1-1,0 1 1,0-1-1,0 1 0,11 5 1,-13-5-40,-1 0 1,0 0 0,0 1 0,0-1 0,0 1-1,0 0 1,-1 0 0,1 0 0,-1 0-1,0 0 1,0 0 0,0 1 0,0-1-1,-1 1 1,1-1 0,-1 1 0,0 0 0,0-1-1,0 1 1,-1 0 0,1 0 0,-1 0-1,0-1 1,0 1 0,0 0 0,-1 0 0,0 4-1,0-4 51,0 0 0,0 0-1,0 0 1,-1 0 0,0 0-1,0 0 1,0 0 0,0-1-1,0 1 1,-1-1 0,0 1 0,1-1-1,-1 0 1,-1 0 0,1 0-1,0-1 1,-1 1 0,1-1-1,-1 1 1,0-1 0,0 0-1,0-1 1,0 1 0,-4 0-1,-3 2-259,0-1 1,-1 0-1,1-1 0,-1-1 0,1 0 0,-1 0 0,-19-2 0,37-6-6596,10 0 539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7.760"/>
    </inkml:context>
    <inkml:brush xml:id="br0">
      <inkml:brushProperty name="width" value="0.025" units="cm"/>
      <inkml:brushProperty name="height" value="0.025" units="cm"/>
    </inkml:brush>
  </inkml:definitions>
  <inkml:trace contextRef="#ctx0" brushRef="#br0">0 86 11883,'0'0'7805,"8"4"-6898,-5-3-824,1 1-1,-1-1 1,0 0-1,1 0 1,0 0-1,-1 0 1,1 0-1,-1-1 1,1 0-1,0 0 1,-1 0-1,1 0 1,0 0-1,-1-1 0,1 0 1,0 1-1,-1-1 1,1-1-1,-1 1 1,0 0-1,1-1 1,-1 0-1,0 0 1,0 0-1,0 0 1,0 0-1,0 0 0,-1-1 1,1 0-1,-1 1 1,1-1-1,-1 0 1,0 0-1,0 0 1,0-1-1,-1 1 1,2-4-1,-2 6-39,0-1-1,-1 1 1,0 0-1,1 0 1,-1 0 0,1 0-1,-1-1 1,0 1-1,0 0 1,0 0-1,0 0 1,0-1 0,0 1-1,0 0 1,0 0-1,0-1 1,-1 1-1,1 0 1,0 0-1,-1 0 1,1 0 0,-1 0-1,1-1 1,-1 1-1,0 0 1,1 0-1,-1 0 1,0 0 0,0 1-1,1-1 1,-1 0-1,0 0 1,0 0-1,0 1 1,0-1 0,0 0-1,-1 1 1,1-1-1,0 1 1,0-1-1,-2 1 1,1-1-34,-1 1 0,1 0 0,-1 0 0,1 0 0,0 0 0,-1 1 0,1-1 0,0 0 0,-1 1 0,1 0 0,0 0 0,0-1 0,-1 1 0,1 1 0,0-1 0,0 0 0,0 0 0,0 1 0,0-1 0,1 1 0,-3 2 0,0 0-5,1 1 0,-1 0 0,1 0 0,0 0 0,1 0 0,-1 1 0,1-1 0,0 1 0,1-1 0,-1 1 0,1 0 0,0 0 0,0-1 0,1 1 0,0 10 0,1-15-2,0 0 0,-1 0 1,1 0-1,0 0 0,0 0 0,0 0 0,0 0 0,0 0 0,0-1 1,0 1-1,0 0 0,1-1 0,-1 1 0,0 0 0,0-1 1,1 0-1,-1 1 0,0-1 0,0 0 0,1 1 0,-1-1 0,0 0 1,1 0-1,-1 0 0,3-1 0,37-2 156,-31 0-145,-1-1 0,0 0 1,1 0-1,-1-1 0,-1 0 1,1 0-1,10-10 0,38-20 25,-57 35-38,0 0 0,0-1 1,0 1-1,1 0 1,-1 0-1,0 0 0,1 0 1,-1 0-1,0 0 0,0 0 1,1 0-1,-1 0 0,0 0 1,0 0-1,1 0 0,-1 0 1,0 0-1,0 0 0,1 0 1,-1 1-1,0-1 1,0 0-1,0 0 0,1 0 1,-1 0-1,0 0 0,0 1 1,1-1-1,-1 0 0,0 0 1,0 0-1,0 0 0,0 1 1,0-1-1,1 0 1,-1 0-1,0 1 0,0-1 1,0 0-1,0 0 0,0 1 1,3 18 37,-7 28 64,3-36-65,1-10-30,0 0 0,-1 0 0,1 0 0,0-1 0,0 1 0,0 0 1,0 0-1,0 0 0,0 0 0,1 0 0,-1 0 0,0-1 0,0 1 0,1 0 0,-1 0 0,0 0 0,1-1 0,-1 1 1,1 0-1,-1 0 0,1-1 0,-1 1 0,1 0 0,-1-1 0,1 1 0,0 0 0,-1-1 0,1 1 0,0-1 1,0 1-1,1 0 0,0-1-37,0 0 0,0 0 1,0 0-1,0 0 1,0-1-1,0 1 0,0 0 1,0-1-1,0 1 0,0-1 1,0 0-1,0 0 0,2-1 1,4-2-543,-1 0 0,1-1 0,-1 0 1,0 0-1,0-1 0,6-7 0,-10 9-291,1 0 0,0-1 0,-1 0 0,0 0-1,0 0 1,-1 0 0,1 0 0,-1 0 0,0-1 0,-1 1-1,1-1 1,1-10 0,-23 33 3351,10 6-372,24-18-392,1-4-1593,-14 1-35,1 0 0,-1 0-1,0 1 1,0-1-1,0 0 1,0 1-1,0-1 1,0 0-1,0 1 1,-1-1-1,1 1 1,-1-1-1,0 1 1,0 0-1,0 2 1,1 0 174,5 78 1733,-6-75-1886,-1 0 1,1 0-1,-1 0 0,-1-1 1,1 1-1,-1-1 1,0 1-1,-6 10 0,7-16-83,-1 0 1,0 0-1,0 0 0,0-1 0,0 1 0,0-1 0,0 1 0,0-1 0,-1 0 0,1 0 1,0 0-1,-1 0 0,1 0 0,-1 0 0,1-1 0,-1 1 0,1-1 0,-1 0 1,1 0-1,-1 0 0,0 0 0,1 0 0,-1 0 0,-3-2 0,5 2-9,0 0 0,0 0 0,-1-1 0,1 1 0,0 0 0,0-1 0,0 1 0,0-1 0,0 1 0,0-1 0,0 0 0,0 1 0,0-1 0,1 0 0,-1 0 0,0 0 0,0 0 0,1 1 0,-1-1 0,0 0 0,0-2 0,1 2-15,0-1 0,0 1 1,0 0-1,0-1 0,0 1 0,0 0 1,1-1-1,-1 1 0,0 0 1,1-1-1,-1 1 0,1 0 1,-1 0-1,1-1 0,0 1 0,0 0 1,-1 0-1,1 0 0,0 0 1,0 0-1,0 0 0,0 0 1,2-1-1,19-18 4,38-24 0,-45 34 3,0 0-1,-1-1 1,0-1-1,-1 0 1,0-1-1,0 0 1,16-26-1,-22 18 809,-7 21-793,0-1 0,0 1 0,0 0 0,-1 0 0,1-1-1,0 1 1,0 0 0,-1 0 0,1-1 0,0 1 0,0 0 0,-1 0-1,1 0 1,0-1 0,-1 1 0,1 0 0,0 0 0,0 0-1,-1 0 1,1 0 0,0 0 0,-1 0 0,1 0 0,0 0-1,-1 0 1,1 0 0,0 0 0,-1 0 0,1 0 0,0 0-1,-1 0 1,1 0 0,0 0 0,-1 0 0,-2 1 12,0 0 0,0 0 1,1 0-1,-1 1 0,0-1 1,1 1-1,-1 0 0,1-1 1,0 1-1,-1 0 0,-2 4 1,2-2-35,0 0 1,0 0 0,0 1-1,0-1 1,1 1 0,0-1-1,0 1 1,1 0 0,-1 0 0,1 0-1,-2 9 1,4-13-5,0-1 0,-1 1 0,1 0 0,0 0 0,0-1 0,0 1 0,-1 0 1,1-1-1,0 1 0,0-1 0,0 1 0,0-1 0,0 1 0,0-1 0,0 0 0,0 0 0,0 1 0,0-1 0,0 0 0,0 0 1,0 0-1,1 0 0,-1 0 0,0 0 0,0 0 0,0-1 0,1 1 0,34-4 107,-25 1-105,-1-1 1,0 0-1,0 0 1,12-9-1,-15 9-26,0 0-1,0 1 1,0-1 0,1 1-1,-1 0 1,1 1 0,0 0-1,14-2 1,-20 47 1006,-1-42-972,1 0 0,-1 0 0,0-1 1,1 1-1,-1 0 0,0-1 0,1 1 0,-1-1 1,1 0-1,-1 1 0,1-1 0,-1 0 1,1 0-1,-1 0 0,1 0 0,-1 0 1,1 0-1,-1 0 0,0-1 0,1 1 0,-1 0 1,1-1-1,-1 1 0,1-1 0,-1 0 1,0 1-1,2-2 0,36-20-273,-38 22 241,-1-1 0,1 1 0,-1-1 0,0 1-1,1 0 1,-1-1 0,1 1 0,-1-1 0,1 1 0,0 0 0,-1 0-1,1-1 1,-1 1 0,1 0 0,0 0 0,-1 0 0,1-1 0,-1 1-1,1 0 1,0 0 0,-1 0 0,1 0 0,0 0 0,-1 1 0,1-1-1,0 0 1,0 0 0,0 16-956,-1-2-1971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0.672"/>
    </inkml:context>
    <inkml:brush xml:id="br0">
      <inkml:brushProperty name="width" value="0.025" units="cm"/>
      <inkml:brushProperty name="height" value="0.025" units="cm"/>
    </inkml:brush>
  </inkml:definitions>
  <inkml:trace contextRef="#ctx0" brushRef="#br0">32 0 15727,'0'0'8392,"-1"58"-7944,-5-30-159,-3 2-225,4 0 0,0 2-32,-1-6 0,6-3-321,0-8-992,0-9-769,11-6-1089,3-5-2434,1-13-3427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1.912"/>
    </inkml:context>
    <inkml:brush xml:id="br0">
      <inkml:brushProperty name="width" value="0.025" units="cm"/>
      <inkml:brushProperty name="height" value="0.025" units="cm"/>
    </inkml:brush>
  </inkml:definitions>
  <inkml:trace contextRef="#ctx0" brushRef="#br0">6 1 6502,'0'0'17131,"-1"11"-16752,0 24-66,-3 84 703,4-106-1100,1 0-1,0 1 0,1-1 1,0 0-1,1 1 0,6 17 1,-1-23-1551,-3-5-1378,-2-18-10426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2.959"/>
    </inkml:context>
    <inkml:brush xml:id="br0">
      <inkml:brushProperty name="width" value="0.025" units="cm"/>
      <inkml:brushProperty name="height" value="0.025" units="cm"/>
    </inkml:brush>
  </inkml:definitions>
  <inkml:trace contextRef="#ctx0" brushRef="#br0">5 103 5830,'0'0'11498,"-1"-8"-9480,0 5-1876,0 0 0,1 1-1,-1-1 1,1 0 0,0 1-1,0-1 1,0 0 0,0 0-1,0 1 1,0-1 0,2-4-1,-1 5-48,0 0 1,1 0-1,-1 0 0,1 0 0,0 1 0,-1-1 0,1 0 1,0 1-1,0-1 0,0 1 0,0-1 0,0 1 0,0 0 0,1 0 1,-1 0-1,0 0 0,0 0 0,5 0 0,26-8 411,1 2-1,0 1 1,0 2 0,0 1-1,55 3 1,-87-1-502,-1 1 0,1 0 0,-1 0 0,1 0 0,-1 0 0,1 1 0,-1-1 0,1 0 0,-1 1 0,1-1 0,-1 1 0,1-1 0,-1 1 0,0-1 1,1 1-1,-1 0 0,0 0 0,1 0 0,-1 0 0,0 0 0,0 0 0,0 0 0,0 0 0,0 1 0,0-1 0,0 0 0,-1 0 0,1 1 0,0-1 0,-1 1 0,1-1 0,-1 0 0,1 1 0,-1-1 0,0 1 1,1 0-1,-1-1 0,0 1 0,0 1 0,-1 1 19,1 0-1,-1-1 1,0 1 0,0 0 0,-1-1 0,1 1 0,-1-1 0,1 1 0,-1-1-1,0 0 1,-1 0 0,1 0 0,0 0 0,-6 5 0,-8 4 53,-1 1-1,-1-2 1,0-1 0,-21 9 0,28-13-32,11-6-45,-1 0 0,1 0 0,0 0 1,0 0-1,0 0 0,0 0 0,0 0 0,0 0 1,0 1-1,0-1 0,0 0 0,-1 0 0,1 0 1,0 0-1,0 0 0,0 0 0,0 0 1,0 0-1,0 1 0,0-1 0,0 0 0,0 0 1,0 0-1,0 0 0,0 0 0,0 0 0,0 0 1,0 1-1,0-1 0,0 0 0,0 0 0,0 0 1,0 0-1,0 0 0,0 0 0,0 0 0,0 1 1,0-1-1,0 0 0,0 0 0,0 0 0,0 0 1,0 0-1,1 0 0,-1 0 0,0 0 0,0 1 1,0-1-1,0 0 0,0 0 0,0 0 0,0 0 1,0 0-1,0 0 0,1 0 0,-1 0 0,0 0 1,0 0-1,0 0 0,0 0 0,0 0 0,0 0 1,1 0-1,14 6-107,27 5-112,-33-9 82,-4 0 124,0-1 0,0 1 0,0 0 1,0 0-1,0 0 0,0 0 1,0 1-1,-1 0 0,0 0 0,1 1 1,-1-1-1,0 1 0,-1 0 0,1 0 1,-1 0-1,1 0 0,-1 0 1,-1 1-1,1 0 0,-1-1 0,1 1 1,-1 0-1,-1 0 0,1 0 0,-1 1 1,0-1-1,0 0 0,0 0 1,-1 1-1,1-1 0,-1 0 0,-1 1 1,1-1-1,-1 0 0,0 1 0,-2 5 1,1-7 171,-1 1 0,0 0 0,0-1 0,-1 0 1,1 0-1,-1 0 0,0 0 0,0-1 0,0 1 0,0-1 1,-1 0-1,1 0 0,-1 0 0,0-1 0,0 0 0,0 0 1,0 0-1,0 0 0,0-1 0,-1 0 0,1 0 0,-7 0 1,7-1-170,1 1 0,0-1 0,0 0 0,-1 0 1,1-1-1,0 1 0,0-1 0,0 0 1,-1 0-1,1-1 0,0 1 0,-7-5 1,9 5-256,0-1 1,0 0 0,0 1-1,0-1 1,0 0 0,0 0-1,1 0 1,-1 0 0,1-1-1,-1 1 1,1 0 0,0-1-1,0 1 1,0-1 0,0 1-1,1-1 1,-1 1 0,0-1-1,1 1 1,0-1 0,0 0-1,0-3 1,0 5-296,0-1 0,0 0 0,0 0 1,0 1-1,1-1 0,-1 0 0,1 1 0,-1-1 0,1 0 0,-1 1 0,1-1 0,0 1 0,0-1 0,0 1 1,0-1-1,0 1 0,2-2 0,13-13-7733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3.334"/>
    </inkml:context>
    <inkml:brush xml:id="br0">
      <inkml:brushProperty name="width" value="0.025" units="cm"/>
      <inkml:brushProperty name="height" value="0.025" units="cm"/>
    </inkml:brush>
  </inkml:definitions>
  <inkml:trace contextRef="#ctx0" brushRef="#br0">1 0 15631,'0'0'5541,"3"54"-3811,-1-32-737,2-1-737,-2 2-160,1-4-32,-1 3-64,0-4-769,3-3-960,-5-2-1026,5-9-1857,1-4-1058</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3.678"/>
    </inkml:context>
    <inkml:brush xml:id="br0">
      <inkml:brushProperty name="width" value="0.025" units="cm"/>
      <inkml:brushProperty name="height" value="0.025" units="cm"/>
    </inkml:brush>
  </inkml:definitions>
  <inkml:trace contextRef="#ctx0" brushRef="#br0">40 0 13965,'0'0'5381,"-23"52"-3875,14-27 31,3 5-672,5 2-577,1 0-224,0-2-32,0 0 32,0-5-416,0-3-641,1-5-416,3-3-289,-4-6-1185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4.037"/>
    </inkml:context>
    <inkml:brush xml:id="br0">
      <inkml:brushProperty name="width" value="0.025" units="cm"/>
      <inkml:brushProperty name="height" value="0.025" units="cm"/>
    </inkml:brush>
  </inkml:definitions>
  <inkml:trace contextRef="#ctx0" brushRef="#br0">14 121 7431,'0'0'4655,"-2"-10"-1148,1 6-2991,-9-30 1949,10 32-2284,0 1-1,0-1 1,-1 0-1,1 1 1,0-1-1,0 0 0,1 1 1,-1-1-1,0 0 1,0 1-1,1-1 1,-1 0-1,1 1 0,0-1 1,-1 1-1,1-1 1,0 1-1,0-1 1,0 1-1,0 0 1,1-2-1,5-2 9,0 1 1,0 0-1,1 0 0,0 1 1,-1 0-1,1 0 1,0 1-1,0 0 0,0 0 1,1 1-1,8-1 1,17 0-229,44 4 1,-67-2 95,-10 0-48,1 0 0,0 0 0,0-1 0,0 1 0,0 1 0,0-1 0,0 0 0,0 0 0,0 1 0,0-1 0,0 1 0,0 0 0,0-1 1,-1 1-1,1 0 0,0 0 0,-1 0 0,1 0 0,0 1 0,-1-1 0,1 0 0,-1 1 0,0-1 0,0 1 0,1-1 0,-1 1 0,0-1 0,0 1 0,0 0 0,0 0 0,-1 0 1,1-1-1,0 1 0,-1 0 0,1 4 0,-1-2 113,-1 0 0,0 0 0,0-1 0,0 1 0,0 0 1,0 0-1,-1-1 0,1 1 0,-1 0 0,0-1 0,0 0 0,-1 1 1,1-1-1,-1 0 0,1 0 0,-7 5 0,-67 49 1598,69-52-1761,-1 0 0,0-1 0,0 0 0,0-1 0,0 0 0,0 0 0,-1 0 0,-14 2 0,39-10-13086,3-4 6096</inkml:trace>
  <inkml:trace contextRef="#ctx0" brushRef="#br0" timeOffset="1">325 184 13164,'0'0'13421,"59"14"-13004,-39-14-353,3-6-64,-2-2-1153,2 0-1602,-3-2-1473,-6-1-3844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4.415"/>
    </inkml:context>
    <inkml:brush xml:id="br0">
      <inkml:brushProperty name="width" value="0.025" units="cm"/>
      <inkml:brushProperty name="height" value="0.025" units="cm"/>
    </inkml:brush>
  </inkml:definitions>
  <inkml:trace contextRef="#ctx0" brushRef="#br0">152 0 14926,'0'0'5189,"0"55"-3908,0-28-96,6 3-800,-3 2-289,2-1-64,1 0-160,-4-2-641,-1-4-897,-1-7-1120,0-8-2755</inkml:trace>
  <inkml:trace contextRef="#ctx0" brushRef="#br0" timeOffset="1">0 38 10602,'0'0'9940,"13"-6"-8563,2 0-1059,0 1-1,0 0 0,1 1 0,0 0 1,0 1-1,29-1 0,-28 4-212,-2 0-78,0 0 1,1 0-1,-1 2 1,30 6-1,-42-7-22,1 0-1,-1 0 1,0 0 0,0 1-1,1-1 1,-1 1-1,0 0 1,-1 0-1,1 0 1,0 0-1,-1 1 1,1-1-1,-1 1 1,1-1-1,-1 1 1,0 0-1,0 0 1,-1 0-1,1 0 1,0 0-1,-1 0 1,0 1-1,0-1 1,0 0-1,0 1 1,0-1-1,-1 7 1,0 0 249,0 0 1,-1 0 0,-1 0-1,1 0 1,-2 0 0,1-1-1,-2 1 1,1-1 0,-1 1 0,-1-1-1,1 0 1,-1-1 0,-1 1-1,0-1 1,0 0 0,-1 0-1,-14 13 1,5-7-484,0 0 1,-1-1-1,0 0 0,-1-2 0,0 0 1,-1-1-1,-31 12 0,23-15-4575,6-6-3658</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48.018"/>
    </inkml:context>
    <inkml:brush xml:id="br0">
      <inkml:brushProperty name="width" value="0.025" units="cm"/>
      <inkml:brushProperty name="height" value="0.025" units="cm"/>
    </inkml:brush>
  </inkml:definitions>
  <inkml:trace contextRef="#ctx0" brushRef="#br0">1 0 13100,'0'0'7431,"23"52"-6085,15-44-321,8-4-321,11-1-255,4-3-289,-4 0-64,0 0-96,-9 0-96,-14-2-577,-11 0-448,-15 2-961,-28 0-7239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48.363"/>
    </inkml:context>
    <inkml:brush xml:id="br0">
      <inkml:brushProperty name="width" value="0.025" units="cm"/>
      <inkml:brushProperty name="height" value="0.025" units="cm"/>
    </inkml:brush>
  </inkml:definitions>
  <inkml:trace contextRef="#ctx0" brushRef="#br0">1 49 13741,'0'0'5669,"60"26"-4067,-10-26-289,13 0-608,7-5-577,8-3-128,-5-5-1249,-1 0-1506,-13-2-1921,-15-6-705</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48.752"/>
    </inkml:context>
    <inkml:brush xml:id="br0">
      <inkml:brushProperty name="width" value="0.025" units="cm"/>
      <inkml:brushProperty name="height" value="0.025" units="cm"/>
    </inkml:brush>
  </inkml:definitions>
  <inkml:trace contextRef="#ctx0" brushRef="#br0">79 0 14478,'0'0'1121,"9"0"53,4 0-748,0 1 0,0 1-1,0 0 1,0 0 0,-1 2 0,1-1-1,-1 1 1,0 1 0,22 12 0,-30-15-367,1 1 0,-1 0 1,0 0-1,1 0 0,-2 1 1,1 0-1,0-1 0,-1 1 1,1 0-1,-1 1 0,-1-1 1,1 1-1,0-1 0,-1 1 1,0 0-1,0 0 0,0 0 1,-1 0-1,0 0 0,0 0 1,0 0-1,-1 0 0,1 1 1,-1-1-1,0 0 1,-1 0-1,1 1 0,-1-1 1,-2 7-1,-3 5 73,0-1 0,-1 0 0,0 0 0,-2-1 0,0 0 0,-19 25 0,-74 79 81,87-104-469,-34 34-156,11-25-5294,19-19-4853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8.391"/>
    </inkml:context>
    <inkml:brush xml:id="br0">
      <inkml:brushProperty name="width" value="0.025" units="cm"/>
      <inkml:brushProperty name="height" value="0.025" units="cm"/>
    </inkml:brush>
  </inkml:definitions>
  <inkml:trace contextRef="#ctx0" brushRef="#br0">139 30 11659,'0'-1'154,"0"1"0,0 0 0,0 0 0,0 0 0,0-1 0,0 1 0,0 0 1,0 0-1,0 0 0,0 0 0,0-1 0,0 1 0,0 0 0,0 0 0,0 0 0,0-1 0,0 1 0,-1 0 0,1 0 0,0 0 0,0 0 0,0 0 0,0-1 1,0 1-1,0 0 0,0 0 0,-1 0 0,1 0 0,0 0 0,0 0 0,0-1 0,0 1 0,0 0 0,-1 0 0,1 0 0,0 0 0,0 0 0,0 0 1,-1 0-1,1 0 0,0 0 0,0 0 0,0 0 0,0 0 0,-1 0 0,1 0 0,-11 6 3114,-7 14-1392,14-8-1733,0-1-1,1 1 1,0 0 0,1 1-1,0-1 1,1 24-1,1-22-145,-1-1-1,0 1 1,-1-1-1,-1 1 1,-7 25-1,-12 5 259,21-43-203,0 1 0,0 0 1,0-1-1,0 1 0,0-1 0,-1 1 0,1-1 0,0 1 0,-1-1 0,1 0 0,-1 0 0,1 0 0,-1 0 1,1 0-1,-1 0 0,0 0 0,0 0 0,1-1 0,-1 1 0,0-1 0,0 1 0,0-1 0,-3 0 0,5 0-36,-1-1-1,0 0 1,0 0-1,1 0 1,-1 0-1,1 0 1,-1 0-1,1 0 1,-1 0-1,1 0 1,-1 0-1,1 0 1,0 0-1,0 0 1,-1 0-1,1-1 1,0 1-1,0 0 1,0 0-1,0 0 1,0 0-1,1 0 1,-1 0-1,0 0 0,0-1 1,2-1-1,8-32-134,1 19 74,1 1 0,1 1-1,0 0 1,0 1-1,2 0 1,25-17 0,-26 20 56,-1 0 1,1-1-1,-2 0 1,0-1 0,0 0-1,-1-1 1,0 0-1,16-29 1,-22 23 153,-16 19 186,-18 25-152,25-21-190,0 2-1,0-1 1,0 0 0,1 1-1,0 0 1,0-1 0,0 1-1,1 0 1,0 1-1,0-1 1,1 0 0,-2 10-1,6-15-539,0 0 0,1 0 0,-1-1 0,0 1 0,0-1 1,0 1-1,1-1 0,-1 0 0,0-1 0,0 1 0,1 0 0,2-2 0,13-6-4749,3-4-2962</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49.361"/>
    </inkml:context>
    <inkml:brush xml:id="br0">
      <inkml:brushProperty name="width" value="0.025" units="cm"/>
      <inkml:brushProperty name="height" value="0.025" units="cm"/>
    </inkml:brush>
  </inkml:definitions>
  <inkml:trace contextRef="#ctx0" brushRef="#br0">57 58 3299,'0'0'8002,"1"-8"-4420,7-41 502,-23 69-1943,3 14-2124,2 1-1,1 1 1,2-1 0,1 1-1,2 0 1,2 1 0,1 36-1,1-70 17,0 1 0,1-1 0,-1 1 0,1-1-1,-1 1 1,1-1 0,0 0 0,0 1 0,1-1 0,-1 0-1,1 0 1,-1 0 0,1 0 0,0 0 0,0 0-1,1-1 1,-1 1 0,0 0 0,1-1 0,0 0-1,-1 0 1,1 0 0,0 0 0,5 3 0,-2-3 73,0-1 1,0 1-1,0-1 1,0 0-1,0-1 1,0 1-1,0-1 1,0 0-1,0-1 1,1 0-1,-1 0 1,0 0-1,8-3 1,2-2 37,0 0-1,-1-2 1,0 1 0,-1-2 0,1 0-1,-2 0 1,1-2 0,22-22 0,-16 12-42,0-1 0,-2 0 0,0-2 0,18-32 0,-31 45-43,0 1-1,-1-1 0,0 0 0,2-14 1,-1 9-73,-12 36-31,1 1 0,1 1 0,1-1 0,1 1 0,-1 32 1,4-50 57,0 0 0,0 1 0,0-1 0,1 0 1,-1 1-1,1-1 0,0 0 0,0 0 0,1 1 0,-1-1 1,1 0-1,0-1 0,0 1 0,0 0 0,1 0 1,-1-1-1,1 1 0,0-1 0,0 0 0,0 0 0,0 0 1,1 0-1,-1-1 0,1 1 0,0-1 0,-1 0 1,1 0-1,0 0 0,0-1 0,0 1 0,1-1 1,-1 0-1,0 0 0,9 0 0,-5-1 108,0 1-1,0-2 1,0 1-1,-1-1 1,1 0-1,0-1 1,0 0-1,-1 0 1,0-1 0,1 0-1,-1 0 1,0-1-1,0 1 1,0-2-1,-1 1 1,0-1-1,1 0 1,-2 0-1,1-1 1,-1 1 0,1-1-1,-2 0 1,1-1-1,-1 1 1,6-12-1,-4 7-92,-1 0 0,0-1 0,0 0 0,-2 1 0,1-1 0,-1 0 0,-1-1 0,0 1 0,-1 0 0,-1-1 0,1 1 0,-2-1 0,0 1 0,0 0 0,-6-22 0,6 32-136,1 0 0,-1 0-1,1 0 1,-1 1 0,0-1 0,1 0-1,-1 1 1,0-1 0,0 0 0,0 1-1,0-1 1,-1 1 0,1-1-1,0 1 1,-1 0 0,1 0 0,-1-1-1,1 1 1,-1 0 0,1 0 0,-1 0-1,0 1 1,0-1 0,1 0 0,-1 1-1,0-1 1,-3 0 0,-17 9-4505,3 15-3641,9-3-645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0.100"/>
    </inkml:context>
    <inkml:brush xml:id="br0">
      <inkml:brushProperty name="width" value="0.025" units="cm"/>
      <inkml:brushProperty name="height" value="0.025" units="cm"/>
    </inkml:brush>
  </inkml:definitions>
  <inkml:trace contextRef="#ctx0" brushRef="#br0">1 194 10762,'0'0'8680,"8"7"-7420,-5-4-1186,-1-1-1,1 0 1,0 1-1,0-1 1,0-1-1,0 1 1,0 0-1,0-1 1,1 1-1,-1-1 1,0 0-1,1 0 1,-1 0-1,1-1 0,-1 1 1,1-1-1,-1 0 1,1 0-1,-1 0 1,1-1-1,-1 1 1,1-1-1,-1 1 1,1-1-1,-1 0 1,1-1-1,-1 1 1,0-1-1,0 1 1,0-1-1,0 0 1,0 0-1,5-4 1,3-2-16,0 0 0,0-1 0,-1 0 0,0-1 0,16-19 0,-21 23-22,-1 0 0,-1 0 0,1-1 0,-1 1 0,0-1 0,-1 1 0,0-1 0,0 0 0,0 0 0,-1-1 0,0 1 0,1-13 0,-2 18-32,0 1-1,0 0 1,0 0-1,0 0 0,0 0 1,-1-1-1,1 1 1,0 0-1,-1 0 0,1 0 1,0 0-1,-1 0 1,1 0-1,-1 0 0,1 0 1,-1 0-1,0 0 1,0 0-1,1 0 0,-1 0 1,0 0-1,0 1 1,0-1-1,0 0 0,0 1 1,0-1-1,0 0 1,0 1-1,0-1 0,0 1 1,0 0-1,0-1 1,0 1-1,-1 0 0,1 0 1,0-1-1,0 1 1,0 0-1,-2 1 0,-1-1 2,1 0-1,0 1 1,0-1-1,0 1 1,0 0-1,0 0 1,0 0-1,0 1 1,0-1-1,0 1 0,0-1 1,1 1-1,-1 0 1,-2 3-1,-6 6 111,2 1 0,-1 0-1,1 0 1,-12 25 0,17-31 12,1 1-1,-1 1 1,2-1-1,-1 0 1,1 1-1,0-1 1,1 1 0,0 0-1,0-1 1,1 1-1,0 9 1,0-15-117,1 0 0,-1-1 1,1 1-1,0-1 0,0 1 0,0-1 0,0 1 1,0-1-1,0 1 0,0-1 0,0 0 0,0 0 1,1 0-1,-1 0 0,0 0 0,1 0 0,-1 0 1,1 0-1,-1 0 0,1 0 0,-1-1 0,1 1 1,0-1-1,-1 1 0,1-1 0,0 0 0,-1 0 1,1 0-1,3 0 0,56-3 207,-40-2-207,-1-1 0,0 0 0,0-2 0,0-1 0,31-18 0,35-16-11,-84 42 7,0 1 0,0-1 0,0 0 0,0 1 0,0-1-1,0 1 1,0 0 0,0-1 0,0 1 0,1 0 0,-1 0 0,2 1 0,-3-1 3,0 0 0,0 1 0,-1-1 0,1 0 0,0 1-1,0-1 1,-1 1 0,1-1 0,0 1 0,-1-1 0,1 1 0,0 0 0,-1-1 0,1 1-1,-1 0 1,1-1 0,-1 1 0,1 0 0,-1 0 0,0-1 0,1 2 0,0 4 66,0 0 0,0 0 1,-1 1-1,0-1 1,0 0-1,-2 12 0,1 23 230,2-40-281,-1 0 0,1 0 1,0 0-1,-1 0 0,1 0 1,0-1-1,0 1 0,-1 0 1,1-1-1,0 1 0,0 0 1,0-1-1,0 1 0,0-1 1,0 0-1,0 1 0,0-1 1,0 0-1,0 1 0,0-1 0,0 0 1,0 0-1,0 0 0,0 0 1,0 0-1,0 0 0,0 0 1,2-1-1,34-4 216,-20-1-206,-1-1 0,0 0 0,16-11 0,-22 12-109,1-1 1,0 2 0,0 0-1,1 0 1,-1 1-1,1 0 1,0 1-1,18-3 1,-29 6 60,-1 0 0,1 0 0,0 0 0,0 0 0,-1 0 0,1 0 0,0 0 0,0 0 0,0 0 0,-1 0 0,1 1 0,0-1 0,0 0 1,-1 0-1,1 1 0,0-1 0,0 0 0,-1 1 0,1-1 0,0 1 0,-1-1 0,1 1 0,-1-1 0,1 1 0,-1 0 0,1-1 0,-1 1 0,1 0 0,-1-1 0,1 1 0,-1 1 0,-1 25 104,1-25-219,-1-1 0,1 1 0,-1 0 0,1 0 0,0 0 0,0 0 0,0 0-1,0-1 1,0 1 0,0 0 0,0 0 0,1 0 0,-1 0 0,1 0-1,-1-1 1,2 3 0,-1-3-330,1-1-1,-1 0 1,0 1 0,0-1-1,1 0 1,-1 0-1,0 0 1,1 0 0,-1 0-1,0 0 1,1 0 0,-1 0-1,0-1 1,0 1-1,1 0 1,-1-1 0,0 1-1,2-2 1,9-9-5782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0.429"/>
    </inkml:context>
    <inkml:brush xml:id="br0">
      <inkml:brushProperty name="width" value="0.025" units="cm"/>
      <inkml:brushProperty name="height" value="0.025" units="cm"/>
    </inkml:brush>
  </inkml:definitions>
  <inkml:trace contextRef="#ctx0" brushRef="#br0">50 0 7271,'0'0'11419,"-6"8"-9327,2-3-1903,0-1 187,0 0-1,0 1 1,1-1-1,0 1 1,0 0 0,0-1-1,1 1 1,-1 1-1,1-1 1,0 0-1,1 0 1,-1 1 0,1-1-1,0 1 1,0 8-1,1-13-357,1 0-1,0 1 1,0-1-1,-1 0 0,1 0 1,0 1-1,0-1 1,0 0-1,0 0 1,1 0-1,-1 0 1,0 0-1,0 0 0,1-1 1,-1 1-1,0 0 1,1-1-1,-1 1 1,1-1-1,-1 1 0,1-1 1,-1 0-1,1 1 1,-1-1-1,1 0 1,-1 0-1,1 0 1,1-1-1,48-2 96,-38 0-200,1-2 0,-1 1 0,26-14 0,-30 13 96,1 0 0,0 0 0,0 1 0,1 1 0,-1-1 0,1 2 0,0 0 0,14-2 1,-25 5 24,1-1 0,0 1 1,0-1-1,0 1 0,0-1 1,0 1-1,-1 0 1,1-1-1,0 1 0,0 0 1,-1 0-1,1-1 0,-1 1 1,1 0-1,-1 0 1,1 0-1,-1 0 0,1 0 1,-1 0-1,0 0 1,1 0-1,-1 0 0,0 0 1,0 0-1,0 0 0,0 0 1,0 0-1,0 0 1,0 2-1,-1 42 477,1-32-324,-1-7-370,2 11 185,5-12-4134,7-5-1687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0.925"/>
    </inkml:context>
    <inkml:brush xml:id="br0">
      <inkml:brushProperty name="width" value="0.025" units="cm"/>
      <inkml:brushProperty name="height" value="0.025" units="cm"/>
    </inkml:brush>
  </inkml:definitions>
  <inkml:trace contextRef="#ctx0" brushRef="#br0">195 1 5445,'0'0'19186,"2"12"-17547,-2-10-1571,1 5 51,0-1 1,-1 1 0,0-1 0,0 1 0,0-1 0,-1 1 0,0-1 0,0 1-1,0-1 1,-1 1 0,0-1 0,0 0 0,-7 11 0,-13 17 133,-49 56 0,43-58-423,-31 48-1,69-91-6513,54-71-4045,-36 33 4926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1.301"/>
    </inkml:context>
    <inkml:brush xml:id="br0">
      <inkml:brushProperty name="width" value="0.025" units="cm"/>
      <inkml:brushProperty name="height" value="0.025" units="cm"/>
    </inkml:brush>
  </inkml:definitions>
  <inkml:trace contextRef="#ctx0" brushRef="#br0">199 1 10602,'0'0'11691,"18"69"-10506,-18-36-160,5-1-64,11 1-288,2-3-257,5 2-288,4-3-64,0 2-160,-4-3-737,-5 1-896,-6-5-994,-12-4-992,0-4-2499</inkml:trace>
  <inkml:trace contextRef="#ctx0" brushRef="#br0" timeOffset="1">1 338 13132,'0'0'10186,"73"-5"-9481,-27 5-545,6 0-96,9 0 0,-4 0-192,0 0-1346,-2 0-1504,-5 0-2211,-9 0-3716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1.645"/>
    </inkml:context>
    <inkml:brush xml:id="br0">
      <inkml:brushProperty name="width" value="0.025" units="cm"/>
      <inkml:brushProperty name="height" value="0.025" units="cm"/>
    </inkml:brush>
  </inkml:definitions>
  <inkml:trace contextRef="#ctx0" brushRef="#br0">2 12 11819,'0'0'6577,"-1"9"-4297,0 10-1207,2 1 0,0-1 1,1 1-1,0-1 0,7 22 1,-3-20-853,0-1 1,2 0 0,0 0-1,1 0 1,1-1-1,0-1 1,2 0 0,19 24-1,-30-40-200,0-1-1,0 0 0,0 1 0,0-1 1,0 0-1,0 0 0,1 0 1,-1 0-1,0 0 0,0 0 1,1 0-1,-1 0 0,1-1 1,-1 1-1,1 0 0,-1-1 0,1 1 1,-1-1-1,1 0 0,0 0 1,-1 1-1,1-1 0,-1 0 1,1 0-1,0 0 0,-1-1 1,1 1-1,2-1 0,-1-1 33,0 1 0,-1-1 1,1 0-1,-1-1 0,1 1 0,-1 0 0,0-1 0,0 1 0,0-1 0,0 0 0,0 0 1,0 0-1,1-3 0,5-14 89,0-1 1,-1 0-1,4-24 1,-10 43-161,11-62-901,5-99 1,-17 166 471,2 24-3983,7-12-3505,5-5-7130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2.008"/>
    </inkml:context>
    <inkml:brush xml:id="br0">
      <inkml:brushProperty name="width" value="0.025" units="cm"/>
      <inkml:brushProperty name="height" value="0.025" units="cm"/>
    </inkml:brush>
  </inkml:definitions>
  <inkml:trace contextRef="#ctx0" brushRef="#br0">6 1 20339,'0'0'7303,"-6"68"-7111,12-34-128,3 5-32,0-1 0,1 0-320,-4-3-673,-1-3-640,0-5-641,-5-5-225,0-9-1184,0-9-2691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2.371"/>
    </inkml:context>
    <inkml:brush xml:id="br0">
      <inkml:brushProperty name="width" value="0.025" units="cm"/>
      <inkml:brushProperty name="height" value="0.025" units="cm"/>
    </inkml:brush>
  </inkml:definitions>
  <inkml:trace contextRef="#ctx0" brushRef="#br0">4 68 11018,'0'0'2830,"-1"-8"277,0 6-2953,1 0 0,-1 0 0,1 0 0,0 0 0,-1 0 0,1 0 0,0 0 0,0 0 0,1 0 0,-1 0 0,0 0 0,1 1 0,-1-1 0,1 0 0,-1 0 0,1 0 0,0 0 0,1-2 0,1 2 16,0 0 0,0 0-1,0 1 1,0-1 0,0 1-1,0 0 1,0-1 0,1 2-1,-1-1 1,0 0 0,1 1-1,-1-1 1,0 1 0,7 0 0,35-3 400,1 1 0,-1 3 1,1 1-1,-1 2 1,0 3-1,70 18 1,-110-23-566,-1-1 1,1 1-1,-1 0 1,0 0-1,0 1 0,0-1 1,0 1-1,0 0 1,0 0-1,-1 0 1,1 0-1,-1 1 1,6 7-1,-8-9 35,0-1 1,-1 1-1,1 0 0,0 0 0,-1 0 0,1 0 1,-1-1-1,0 1 0,1 0 0,-1 0 1,0 0-1,0 0 0,0 0 0,-1 0 0,1 0 1,0 0-1,-1 0 0,1 0 0,-1 0 0,0-1 1,1 1-1,-1 0 0,0 0 0,0-1 1,0 1-1,-1-1 0,1 1 0,0-1 0,0 1 1,-1-1-1,1 0 0,-1 1 0,1-1 1,-4 2-1,-13 10 477,-1-1 1,0-1-1,-39 17 1,48-24-972,1 0 1,-1-1-1,0-1 1,0 0-1,0 0 0,-13 0 1,21-11-11740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2.715"/>
    </inkml:context>
    <inkml:brush xml:id="br0">
      <inkml:brushProperty name="width" value="0.025" units="cm"/>
      <inkml:brushProperty name="height" value="0.025" units="cm"/>
    </inkml:brush>
  </inkml:definitions>
  <inkml:trace contextRef="#ctx0" brushRef="#br0">0 0 7399,'0'0'18001,"29"75"-16720,-24-39-416,-5 0-384,5 0-161,-1-2-128,1-3-160,6-1-32,-2-7-384,5-4-1026,1-7-1889,-5-11-2370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3.453"/>
    </inkml:context>
    <inkml:brush xml:id="br0">
      <inkml:brushProperty name="width" value="0.025" units="cm"/>
      <inkml:brushProperty name="height" value="0.025" units="cm"/>
    </inkml:brush>
  </inkml:definitions>
  <inkml:trace contextRef="#ctx0" brushRef="#br0">21 1 7847,'0'0'16923,"9"6"-15775,6 3-899,0 0 0,1-1 0,0-1 0,0 0 0,1-2 0,19 5 0,119 21 33,-48-12-577,-105-19 271,0 1 1,0-1 0,-1 0 0,1 1-1,0-1 1,0 1 0,0 0 0,-1-1-1,1 1 1,0 0 0,-1 0 0,1 0-1,-1 0 1,1 0 0,-1 1 0,1-1-1,0 2 1,-2-2 17,1 0 0,-1-1 0,0 1 0,0 0 0,0 0 1,-1 0-1,1-1 0,0 1 0,0 0 0,0 0 0,0-1 0,-1 1 0,1 0 0,0 0 0,-1-1 0,1 1 0,-1 0 0,1-1 1,0 1-1,-1-1 0,0 1 0,1 0 0,-1-1 0,1 1 0,-1-1 0,0 1 0,0-1 0,-11 8 20,1 0 0,-2-1 0,-18 7 0,14-6 18,-342 154 3144,358-158-4445,14-6 81,19-5-1426,9-10-3301,7-8-4970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8.814"/>
    </inkml:context>
    <inkml:brush xml:id="br0">
      <inkml:brushProperty name="width" value="0.025" units="cm"/>
      <inkml:brushProperty name="height" value="0.025" units="cm"/>
    </inkml:brush>
  </inkml:definitions>
  <inkml:trace contextRef="#ctx0" brushRef="#br0">82 1 9321,'0'0'11307,"-9"0"-9556,7 0-1716,-39 6 1732,39-6-1717,1 1-1,-1-1 1,1 1-1,-1-1 1,1 1-1,-1 0 1,1-1 0,-1 1-1,1 0 1,0 0-1,0 0 1,0 0 0,-1 0-1,1 0 1,0 1-1,0-1 1,0 0-1,1 1 1,-1-1 0,0 0-1,0 1 1,1-1-1,-1 1 1,1-1 0,-1 1-1,1-1 1,0 1-1,-1 2 1,2-3-73,0 0 1,0 0 0,0 0-1,0 0 1,0-1-1,0 1 1,1 0-1,-1-1 1,0 1-1,0-1 1,1 1-1,-1-1 1,0 0-1,0 0 1,1 1 0,-1-1-1,0 0 1,3 0-1,33 4-1082,-32-4 768,2 1 37,1-1 76,-1 1-1,1 0 0,-1 1 0,0-1 1,9 4-1,-15-4 245,0-1-1,0 1 1,0-1 0,0 1 0,0-1-1,0 1 1,0 0 0,-1-1 0,1 1-1,0 0 1,0-1 0,-1 1 0,1 0-1,-1 0 1,1 0 0,-1 0 0,1 0-1,-1 0 1,1 0 0,-1 0 0,0 0-1,1 0 1,-1 0 0,0 0-1,0 0 1,0 0 0,0 0 0,0 0-1,0 0 1,0 0 0,0 0 0,0 0-1,-1 0 1,1 0 0,0 0 0,-1 0-1,1 0 1,0 0 0,-1 0 0,1 0-1,-1-1 1,0 1 0,1 0 0,-1 0-1,0 0 1,-1 0 0,-44 50 2881,43-48-2721,0 0 1,-1 0-1,0 0 1,1-1-1,-1 0 1,0 1-1,0-1 1,0 0-1,-1-1 1,1 1-1,0-1 1,-8 2-1,11-3-238,1-1 0,0 1 0,-1 0 0,1-1 0,-1 1 0,1 0 0,0-1 0,-1 1 0,1-1 0,0 1 0,-1-1 0,1 1-1,0-1 1,-1 1 0,1-1 0,0 1 0,0-1 0,0 1 0,0-1 0,0 1 0,-1-1 0,1 1 0,0-1 0,0 1 0,0-1 0,1 0-1,-1 1 1,0-1 0,0 1 0,0-1 0,0 1 0,0-1 0,1 1 0,-1-1 0,0 1 0,0-1 0,1 1 0,-1-1 0,0 1 0,1 0-1,0-2 1,10-22-2974,24-32-8830,-12 24 982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4.018"/>
    </inkml:context>
    <inkml:brush xml:id="br0">
      <inkml:brushProperty name="width" value="0.025" units="cm"/>
      <inkml:brushProperty name="height" value="0.025" units="cm"/>
    </inkml:brush>
  </inkml:definitions>
  <inkml:trace contextRef="#ctx0" brushRef="#br0">196 1 14606,'0'0'9347,"-5"10"-8615,-36 67-524,-3-1 0,-61 80 0,113-168-5151,3-9 1667,-2 2 237,12-17-3068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4.349"/>
    </inkml:context>
    <inkml:brush xml:id="br0">
      <inkml:brushProperty name="width" value="0.025" units="cm"/>
      <inkml:brushProperty name="height" value="0.025" units="cm"/>
    </inkml:brush>
  </inkml:definitions>
  <inkml:trace contextRef="#ctx0" brushRef="#br0">1 1 10762,'0'0'5926,"16"47"-4581,-13-15-320,-3 1 160,6 2 32,3 1-32,1-1-288,3-3-416,3 0-385,0-3-32,-2 0-160,1-5-1121,-7-2-865,-8-5-961,0-8-3011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4.680"/>
    </inkml:context>
    <inkml:brush xml:id="br0">
      <inkml:brushProperty name="width" value="0.025" units="cm"/>
      <inkml:brushProperty name="height" value="0.025" units="cm"/>
    </inkml:brush>
  </inkml:definitions>
  <inkml:trace contextRef="#ctx0" brushRef="#br0">0 256 9737,'0'0'10058,"54"30"-8905,-15-25-256,9-1-353,6-3-320,1-1-160,-3 0-256,-4 0-1601,-7 0-1827,-7-8-3170</inkml:trace>
  <inkml:trace contextRef="#ctx0" brushRef="#br0" timeOffset="1">584 0 9705,'0'0'7559,"-2"55"-4868,2-28-257,0 3-992,0 0-738,5-2-448,6-1-191,-4-5-610,0-3-1985,-1-8-2115,-6-4-3555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5.122"/>
    </inkml:context>
    <inkml:brush xml:id="br0">
      <inkml:brushProperty name="width" value="0.025" units="cm"/>
      <inkml:brushProperty name="height" value="0.025" units="cm"/>
    </inkml:brush>
  </inkml:definitions>
  <inkml:trace contextRef="#ctx0" brushRef="#br0">1 59 14574,'0'0'2717,"10"-6"-123,11-3-1881,-1 0 0,1 2 0,0 0-1,1 2 1,-1 0 0,1 2-1,37-3 1,-42 6-537,2-1-94,0 0 1,0 2 0,32 4-1,-49-5-84,1 0 0,-1 1 0,1-1 1,-1 0-1,1 1 0,-1 0 0,1 0 0,-1 0 0,0 0 0,1 0 0,-1 0 0,0 1 0,0-1 0,0 1 1,0-1-1,0 1 0,0 0 0,0 0 0,-1-1 0,1 2 0,-1-1 0,1 0 0,-1 0 0,0 0 1,0 0-1,0 1 0,0-1 0,0 1 0,0-1 0,-1 1 0,1-1 0,-1 1 0,0-1 0,0 1 1,0 3-1,-1-1 22,0-1 1,0 0 0,-1 1 0,0-1-1,0 0 1,0 0 0,0 0 0,0 0-1,-1-1 1,1 1 0,-1-1 0,0 1-1,-1-1 1,1 0 0,0 0 0,-1 0-1,-6 3 1,-9 6 326,-1-1 0,-28 11 0,15-6 182,38-17-742,0 0 1,0 0-1,1 1 1,-1 0-1,0 0 1,0 1-1,0 0 1,10 2-1,-6-1-106,3 0-2,-1 1 0,1 0 0,-1 1 0,0 1 0,0 0 0,17 10 0,-25-13 295,0-1 0,-1 1 0,1 1-1,-1-1 1,1 0 0,-1 0 0,0 1 0,0 0-1,0-1 1,0 1 0,0 0 0,-1 0 0,2 3 0,-2-4 33,-1 1 1,0-1 0,0 0 0,1 0 0,-1 1 0,-1-1 0,1 0 0,0 0 0,0 0 0,-1 1 0,1-1 0,-1 0-1,0 0 1,0 0 0,0 0 0,0 0 0,0 0 0,0 0 0,0 0 0,-1 0 0,-2 2 0,-3 3 291,0 0 0,-1 0 0,0-1 0,0 0 0,0 0 0,-1-1 0,0 0-1,0-1 1,0 0 0,0-1 0,-20 6 0,5-4 290,0-1-1,0 0 1,-44 0-1,65-4-606,0-1 0,0 1 0,0 0 0,0-1 1,0 1-1,0-1 0,0 0 0,1 0 0,-1 0 0,0 0 0,0-1 0,1 1 0,-1-1 0,1 1 0,-1-1 0,1 0 0,-4-4 0,5 5-135,0 0-1,1-1 1,-1 1 0,0 0 0,1-1-1,-1 1 1,1-1 0,0 1-1,-1 0 1,1-1 0,0 1 0,0-1-1,0 1 1,0-1 0,0 1-1,0-1 1,0 1 0,1-1 0,-1 1-1,0-1 1,1 1 0,-1 0-1,1-1 1,0 1 0,-1 0-1,1-1 1,0 1 0,0 0 0,0 0-1,0 0 1,0 0 0,0 0-1,0 0 1,0 0 0,0 0 0,3-1-1,54-39-11323,-19 18-289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5.488"/>
    </inkml:context>
    <inkml:brush xml:id="br0">
      <inkml:brushProperty name="width" value="0.025" units="cm"/>
      <inkml:brushProperty name="height" value="0.025" units="cm"/>
    </inkml:brush>
  </inkml:definitions>
  <inkml:trace contextRef="#ctx0" brushRef="#br0">1 0 18417,'0'0'5542,"4"53"-4037,-4-25-544,0 5-641,0-2-288,0 3 64,0-1-128,1-6-832,8-4-1218,2-7-193,1-8-1376,-1-8-3460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5.851"/>
    </inkml:context>
    <inkml:brush xml:id="br0">
      <inkml:brushProperty name="width" value="0.025" units="cm"/>
      <inkml:brushProperty name="height" value="0.025" units="cm"/>
    </inkml:brush>
  </inkml:definitions>
  <inkml:trace contextRef="#ctx0" brushRef="#br0">238 55 17328,'0'0'2467,"-33"63"-962,26-31-63,4 5-706,1 1-480,2 0-191,0 0-33,2-2-385,1-2-480,-1-2-448,-2-6-865,0-7-1954,0-6-3074</inkml:trace>
  <inkml:trace contextRef="#ctx0" brushRef="#br0" timeOffset="1">0 76 13869,'2'-8'2990,"-1"5"-2768,0 0-1,0 0 1,0-1 0,0 1 0,0 0 0,1 0 0,0 1 0,0-1 0,0 0 0,0 0 0,0 1-1,0-1 1,0 1 0,1 0 0,-1 0 0,1 0 0,0 0 0,0 0 0,0 0 0,0 1 0,0 0-1,0-1 1,0 1 0,0 0 0,0 0 0,1 1 0,-1-1 0,0 1 0,5-1 0,16-2 131,0 1 1,0 1 0,0 1 0,0 0-1,34 7 1,-48-6-355,0 1 0,0 0 1,-1 1-1,1 0 0,-1 0 0,0 1 0,0 1 1,0-1-1,-1 1 0,1 1 0,-1-1 0,0 1 0,-1 1 1,0 0-1,0 0 0,6 8 0,-11-13 39,0 0 1,0 1-1,-1-1 0,1 1 0,-1-1 0,0 1 0,0-1 0,0 1 1,0 0-1,0 0 0,-1-1 0,1 1 0,-1 0 0,0 0 1,0 0-1,0 0 0,0-1 0,0 1 0,0 0 0,-1 0 0,0 0 1,-1 3-1,0-2 96,0 0 0,0-1-1,-1 1 1,0-1 0,0 0 0,0 0 0,0 0 0,0 0 0,0-1 0,-1 1 0,1-1 0,-1 0-1,-6 3 1,-5 1 73,0 0 0,-1-1 0,0-1 0,0 0 0,0-1 1,-28 1-1,28-3-429,-15 0-1048,12-2-4504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6.415"/>
    </inkml:context>
    <inkml:brush xml:id="br0">
      <inkml:brushProperty name="width" value="0.025" units="cm"/>
      <inkml:brushProperty name="height" value="0.025" units="cm"/>
    </inkml:brush>
  </inkml:definitions>
  <inkml:trace contextRef="#ctx0" brushRef="#br0">0 27 14350,'0'0'12972,"74"-9"-12812,-39 9-160,10 0 32,0 0-544,-1-4-1538,-3 0-1890,-7-5-3139</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6.748"/>
    </inkml:context>
    <inkml:brush xml:id="br0">
      <inkml:brushProperty name="width" value="0.025" units="cm"/>
      <inkml:brushProperty name="height" value="0.025" units="cm"/>
    </inkml:brush>
  </inkml:definitions>
  <inkml:trace contextRef="#ctx0" brushRef="#br0">111 0 7079,'0'0'13613,"-6"11"-11756,2-1-1540,-1 0 0,1 0 0,1 0-1,0 0 1,0 1 0,1 0 0,0-1-1,0 17 1,3 65 45,0-1-4909,-1-90 4329,0 0 1,0 0-1,0-1 1,0 1-1,0 0 1,0 0-1,0 0 1,-1-1-1,1 1 1,0 0-1,0 0 1,-1 0-1,1-1 1,0 1-1,-1 0 1,1 0-1,-1-1 1,1 1-1,-1 0 1,1-1-1,-1 1 1,1-1-1,-1 1 1,0-1-1,1 1 1,-1-1-1,0 1 1,1-1-1,-1 0 1,0 1-1,0-1 1,1 0-1,-1 1 1,0-1-1,0 0 1,0 0-1,0 0 1,1 0-1,-1 0 1,-1 0-1,-1 0-348,0-1 0,0 1 0,0-1 0,1 0 0,-1 0-1,0 0 1,0 0 0,1 0 0,-1 0 0,-4-4 0,-16-14-3198</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7.093"/>
    </inkml:context>
    <inkml:brush xml:id="br0">
      <inkml:brushProperty name="width" value="0.025" units="cm"/>
      <inkml:brushProperty name="height" value="0.025" units="cm"/>
    </inkml:brush>
  </inkml:definitions>
  <inkml:trace contextRef="#ctx0" brushRef="#br0">74 184 3107,'-8'-13'5093,"0"1"-4055,1 3-228,0-1-1,0 0 1,1-1-1,1 1 1,0-1 0,0 0-1,1-1 1,0 1-1,-3-20 1,7 29-723,0 1 1,1 0-1,-1 0 1,1-1-1,0 1 0,-1 0 1,1 0-1,0 0 1,-1 0-1,1 0 1,0 0-1,0 0 1,0 0-1,0 0 1,0 0-1,0 0 1,0 0-1,0 1 0,1-1 1,-1 0-1,0 1 1,0-1-1,1 1 1,-1 0-1,0-1 1,0 1-1,1 0 1,-1 0-1,2-1 1,48-4 525,-44 5-466,26-2 159,0 2 0,1 1 0,-1 1 0,55 12 0,-79-12-222,0 1 1,0 0-1,-1 0 0,1 1 0,-1 0 1,0 1-1,0 0 0,0 0 0,10 10 1,-14-11 0,1 1 0,-1 0 1,-1 0-1,1 0 0,-1 0 0,0 1 1,0-1-1,-1 1 0,1 0 0,-1 0 1,-1 0-1,1 0 0,-1 0 1,0 0-1,1 11 0,-1-6 165,-1 1 1,0 0-1,-1 0 1,0-1-1,0 1 0,-2 0 1,1-1-1,-1 0 0,-6 14 1,6-19-96,-1 1-1,0 0 1,-1-1 0,1 0 0,-1 0 0,-1 0 0,1-1-1,-1 0 1,0 0 0,0 0 0,0-1 0,-1 0-1,1 0 1,-1 0 0,-9 2 0,-3 2-18,0-2 0,0 0 0,0-1 1,-1-1-1,0-1 0,0-1 0,0 0 0,0-2 1,-22-1-1,39 0-300,0 1 0,-1-1 0,1 0 0,-1 0 0,1 0 0,0 0 0,0 0 0,-1-1 0,1 0 1,0 1-1,0-1 0,-5-5 0,-13-21-6266,10 1-4782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8.287"/>
    </inkml:context>
    <inkml:brush xml:id="br0">
      <inkml:brushProperty name="width" value="0.025" units="cm"/>
      <inkml:brushProperty name="height" value="0.025" units="cm"/>
    </inkml:brush>
  </inkml:definitions>
  <inkml:trace contextRef="#ctx0" brushRef="#br0">11 231 3459,'0'0'8686,"-3"-10"-6674,2 7-1839,-1-1-1,1 1 0,0-1 0,0 1 0,1-1 1,-1 0-1,1 1 0,0-1 0,-1 0 1,2 0-1,-1 1 0,0-1 0,1 0 0,0 1 1,0-1-1,0 1 0,0-1 0,0 1 0,1-1 1,0 1-1,-1 0 0,1-1 0,0 1 0,1 0 1,-1 1-1,3-4 0,9-8 319,0 1 0,0 1 0,1 1 0,20-13-1,-28 20-335,1-1-1,-1 2 1,1-1-1,0 1 1,0 0-1,0 1 1,0 0-1,1 0 1,-1 1-1,1 0 1,14 0-1,-21 2-154,0-1 0,0 1-1,-1-1 1,1 1 0,0 0 0,-1 0-1,1 0 1,-1 0 0,1 0 0,-1 0-1,1 0 1,-1 0 0,0 1 0,0-1-1,1 0 1,-1 1 0,0-1 0,0 1-1,0-1 1,-1 1 0,1 0-1,0-1 1,-1 1 0,1 0 0,-1 0-1,1-1 1,-1 1 0,0 0 0,0 0-1,0 0 1,0 0 0,0-1 0,0 1-1,0 0 1,-1 2 0,0 7 3,0 1 0,-1-1 0,0 1 0,-5 12 0,-10 24 30,11-36-25,1 0 0,1 1 1,0 0-1,1 0 0,0 0 0,-1 23 0,4-36-7,0 1 1,0 0-1,0 0 0,0 0 0,1-1 0,-1 1 0,0 0 0,0 0 0,1-1 0,-1 1 0,0 0 1,1-1-1,-1 1 0,0 0 0,1-1 0,-1 1 0,1 0 0,0-1 0,-1 1 0,1-1 1,-1 1-1,1-1 0,0 1 0,-1-1 0,1 0 0,0 1 0,1 0 0,28 1 72,-20-3-42,0 0-1,0-1 1,0-1-1,10-4 1,6-4-96,-1-2 0,0-1 0,-1-1 0,0 0 0,-2-2 0,0-1 0,-1-1 0,0-1 0,-2-1 0,0 0 0,21-33 0,-37 51 42,-4 9-40,-6 23-134,2-8 76,0 0 0,-3 33 0,8-51 132,-1 1 0,1-1 0,1 1 0,-1-1 0,0 1 0,1-1-1,0 0 1,0 1 0,0-1 0,0 0 0,0 0 0,1 1 0,-1-1 0,1 0 0,0 0-1,3 3 1,-2-4 13,0 0-1,-1 0 1,1 0-1,0-1 1,0 0-1,0 1 1,0-1 0,1 0-1,-1 0 1,0-1-1,0 1 1,1-1-1,-1 1 1,0-1-1,1 0 1,-1-1-1,4 1 1,0-2 11,0 1 0,-1-1 0,0 0 0,1 0 0,-1-1 0,0 0 0,0 0 0,0 0 0,-1-1 1,1 1-1,-1-2 0,0 1 0,0 0 0,0-1 0,-1 0 0,1 0 0,-1-1 0,0 1 0,5-10 0,-5 8-7,0 0-1,0 0 1,-1-1 0,0 1-1,0-1 1,-1 0-1,0 0 1,0 0-1,-1 0 1,0 0-1,0 0 1,-1 0 0,0 0-1,0-1 1,-3-14-1,3 24-32,0-1 0,0 0 1,-1 1-1,1-1 0,0 0 0,0 0 0,0 1 0,0-1 0,0 0 0,0 1 1,0-1-1,-1 0 0,1 0 0,0 1 0,0-1 0,0 0 0,-1 0 0,1 1 0,0-1 1,0 0-1,-1 0 0,1 0 0,0 0 0,0 1 0,-1-1 0,1 0 0,0 0 1,-1 0-1,1 0 0,0 0 0,-1 0 0,1 0 0,0 0 0,-1 0 0,1 0 0,0 0 1,0 0-1,-1 0 0,1 0 0,0 0 0,-1 0 0,1 0 0,0 0 0,-1 0 1,1 0-1,0-1 0,0 1 0,-1 0 0,1 0 0,0 0 0,0-1 0,-1 1 1,1 0-1,0 0 0,0 0 0,-1-1 0,1 1 0,0 0 0,0-1 0,0 1 0,0 0 1,0 0-1,-1-1 0,1 1 0,0 0 0,0-1 0,-9 23-84,7-18 84,2 0-1,-1 0 1,0 0 0,1 0 0,0 1 0,0-1 0,0 0 0,1 0-1,-1 0 1,1 0 0,0 0 0,0 0 0,0 0 0,0-1-1,1 1 1,0 0 0,0-1 0,0 1 0,4 5 0,-3-6 13,1-1 1,-1 0-1,1 0 1,-1 0-1,1 0 1,0-1-1,-1 1 0,1-1 1,0 0-1,0 0 1,0 0-1,0-1 1,0 1-1,0-1 1,0 0-1,0 0 1,0-1-1,0 1 1,0-1-1,5-1 1,-2 0 18,-1 0 0,1 0 1,-1-1-1,1 0 0,-1 0 1,0-1-1,0 1 1,0-1-1,-1 0 0,9-9 1,-10 10-19,-1-1 0,1 1 0,-1-1 1,0 0-1,0 0 0,0 0 0,0 0 0,-1 0 1,0-1-1,0 1 0,0-1 0,0 0 0,-1 1 1,0-1-1,1-8 0,-20 30-425,15-12 428,1 0 0,-1 1 0,1-1 1,0 0-1,1 1 0,-1 0 1,1-1-1,0 1 0,1 0 1,-1-1-1,1 1 0,0 0 1,1 7-1,0-10 8,0 0 1,0-1-1,0 1 0,0 0 1,0-1-1,1 1 0,-1-1 1,1 1-1,-1-1 0,1 0 1,0 0-1,0 0 0,0 0 1,0 0-1,0 0 0,1 0 1,-1-1-1,0 1 0,1-1 1,0 0-1,-1 1 1,1-1-1,-1-1 0,1 1 1,0 0-1,0 0 0,5-1 1,20 4 28,-1-2 1,1 0 0,0-3 0,0 0 0,32-6 0,-59 7 31,0-1 1,0 1-1,-1-1 1,1 1 0,0-1-1,0 0 1,0 1 0,-1-1-1,1 0 1,0 0 0,-1 0-1,1 1 1,-1-1 0,1 0-1,-1 0 1,1 0-1,-1 0 1,0 0 0,1 0-1,-1 0 1,0 0 0,0 0-1,0 0 1,0 0 0,0 0-1,0 0 1,0 0 0,0 0-1,0 0 1,0 0-1,0 0 1,-1 0 0,0-1-1,-12-47 319,8 33-218,4 9-172,-3-7-17,1 0 1,0 0 0,0-24-1,3 37-53,0 1-1,1-1 0,-1 0 0,1 0 0,-1 1 0,1-1 1,-1 0-1,1 1 0,-1-1 0,1 1 0,-1-1 0,1 1 1,0-1-1,0 1 0,-1-1 0,1 1 0,0-1 0,-1 1 1,1 0-1,0-1 0,0 1 0,0 0 0,-1 0 1,1 0-1,1 0 0,32-6-3624,-17 3-1277,-3-2-2939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9.444"/>
    </inkml:context>
    <inkml:brush xml:id="br0">
      <inkml:brushProperty name="width" value="0.025" units="cm"/>
      <inkml:brushProperty name="height" value="0.025" units="cm"/>
    </inkml:brush>
  </inkml:definitions>
  <inkml:trace contextRef="#ctx0" brushRef="#br0">81 0 10410,'0'0'11456,"-1"9"-10911,-3 15-133,-2 0 0,-1 0 1,-15 35-1,10-27 1443,-14 56 0,26-87-1812,-1 0-1,1 0 1,0 0 0,0-1-1,-1 1 1,1 0-1,0 0 1,0 0-1,0 0 1,0 0-1,0 0 1,0 0 0,0 0-1,0 0 1,1 0-1,-1 0 1,0 0-1,1 0 1,-1-1 0,0 1-1,1 0 1,-1 0-1,2 1 1,-1-2-23,-1 0 0,1 0 1,0 1-1,0-1 0,0 0 1,-1 0-1,1 0 0,0-1 0,0 1 1,0 0-1,-1 0 0,1 0 1,0-1-1,0 1 0,-1 0 0,1-1 1,0 1-1,0 0 0,-1-1 1,1 1-1,0-1 0,4-3-25,0 0-1,0 0 1,-1 0 0,0 0 0,1-1-1,3-6 1,-4 3-173,0 0 0,0 0 0,-1 0 0,-1 0-1,1 0 1,-1-1 0,-1 1 0,0-1 0,0 0 0,0-15 0,-1 24 172,0 0 0,-1 0 1,1 0-1,0-1 0,0 1 1,0 0-1,0 0 0,0 0 1,0-1-1,0 1 0,0 0 1,-1 0-1,1 0 0,0 0 1,0 0-1,0-1 0,0 1 1,0 0-1,-1 0 0,1 0 1,0 0-1,0 0 0,0 0 1,-1 0-1,1 0 0,0 0 1,0-1-1,0 1 0,-1 0 1,1 0-1,0 0 0,0 0 1,0 0-1,-1 0 0,1 0 1,0 0-1,0 1 0,0-1 1,-1 0-1,1 0 0,0 0 1,0 0-1,0 0 0,0 0 1,-1 0-1,1 0 0,0 0 1,0 1-1,0-1 0,0 0 1,-1 0-1,1 0 0,0 0 1,0 1-1,0-1 0,0 0 1,0 0-1,0 0 0,0 0 1,0 1-1,-1-1 0,1 0 1,0 0-1,0 0 0,0 1 1,0-1-1,0 0 0,0 0 1,0 1-1,-10 12-158,9-11 154,0 0 0,0 0-1,0 0 1,0 0 0,1-1 0,-1 1-1,1 0 1,-1 0 0,1 0 0,0 0-1,0 0 1,0 1 0,0-1-1,0 0 1,0 0 0,0 0 0,1 0-1,-1 0 1,2 3 0,-1-4 18,1 0 1,-1 0 0,1 1-1,0-1 1,-1 0 0,1 0-1,0-1 1,0 1 0,-1 0-1,1 0 1,0-1 0,0 1 0,0-1-1,0 0 1,0 0 0,0 1-1,0-1 1,0 0 0,3-1-1,-1 0 5,0 1-1,0-1 1,-1 0-1,1 0 0,0 0 1,0-1-1,-1 0 1,1 1-1,-1-1 1,0 0-1,1-1 1,-1 1-1,3-4 0,-2 3-26,-1 1-1,1-1 0,-1 1 0,1-1 1,0 1-1,0 0 0,0 0 0,1 1 1,3-2-1,-7 3-17,-1 0 47,-3 5 86,1-1 0,-1 1 0,1 0 0,0 0 0,1 0 0,-1 0 0,1 0 0,0 0 1,0 0-1,1 0 0,-1 6 0,3-11-76,-1 1 0,1 0 0,0 0 0,-1 0 0,1-1 0,0 1 0,-1-1 0,1 1 0,0-1 0,0 0 0,-1 1 0,1-1 0,0 0 0,0 0 0,2-1 0,35-1 209,-37 2-217,59-11-1,-45 7-159,0 1 0,0 1 1,16-1-1,-31 3 147,0 0 0,-1 1 0,1-1 0,0 0 0,-1 0 0,1 0 0,-1 1 0,1-1 1,-1 0-1,1 1 0,-1-1 0,1 1 0,-1-1 0,1 0 0,-1 1 0,1-1 0,-1 1 0,0-1 0,1 1 1,-1-1-1,0 1 0,1-1 0,-1 1 0,0 0 0,0-1 0,0 1 0,0-1 0,1 1 0,-1 0 0,0-1 0,0 1 1,0 0-1,0-1 0,0 1 0,0-1 0,0 1 0,-1 0 0,1-1 0,0 1 0,0-1 0,0 1 0,-1 0 0,0 0 1,1 0 13,0 0 1,-1-1-1,1 1 1,0 0-1,0-1 1,-1 1-1,1 0 1,0 0 0,0 0-1,0-1 1,0 1-1,0 0 1,0 0-1,0-1 1,0 1-1,0 0 1,1 0-1,-1-1 1,0 1 0,0 0-1,1 0 1,-1-1-1,0 1 1,1 0-1,-1-1 1,1 1-1,-1 0 1,1-1 0,-1 1-1,1-1 1,-1 1-1,1-1 1,-1 1-1,1-1 1,0 1-1,-1-1 1,1 0 0,0 1-1,0-1 1,-1 0-1,1 0 1,0 1-1,0-1 1,-1 0-1,1 0 1,1 0-1,11-1-157,-1 0-1,1-1 1,0-1 0,12-4-1,-12 4-187,0 0 0,0 0 0,0 1 0,15-1 0,-28 4 342,0-1 1,1 0-1,-1 0 1,0 0 0,0 0-1,1 0 1,-1 0 0,0 0-1,0 1 1,1-1-1,-1 0 1,0 0 0,0 0-1,0 1 1,1-1 0,-1 0-1,0 0 1,0 1-1,0-1 1,0 0 0,1 0-1,-1 1 1,0-1 0,0 0-1,0 0 1,0 1-1,0-1 1,0 0 0,0 1-1,0-1 1,0 0 0,0 0-1,0 1 1,0-1-1,0 0 1,0 1 0,0-1-1,0 0 1,0 0 0,0 1-1,-1-1 1,1 0-1,0 0 1,0 1 0,0-1-1,0 0 1,-1 1 0,-4 9-124,3-4-3417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8.629"/>
    </inkml:context>
    <inkml:brush xml:id="br0">
      <inkml:brushProperty name="width" value="0.025" units="cm"/>
      <inkml:brushProperty name="height" value="0.025" units="cm"/>
    </inkml:brush>
  </inkml:definitions>
  <inkml:trace contextRef="#ctx0" brushRef="#br0">0 1 10762,'0'0'1377,"77"26"-9096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9.019"/>
    </inkml:context>
    <inkml:brush xml:id="br0">
      <inkml:brushProperty name="width" value="0.025" units="cm"/>
      <inkml:brushProperty name="height" value="0.025" units="cm"/>
    </inkml:brush>
  </inkml:definitions>
  <inkml:trace contextRef="#ctx0" brushRef="#br0">152 209 17328,'-8'0'1842,"0"0"-1308,-3 0-1,0 0 1,0 0-1,0 1 1,1 1-1,-18 4 1,25-5-429,0 0 0,0 0 0,0 1-1,0-1 1,0 1 0,0 0 0,1 0 0,-1 0 0,0 0 0,1 0 0,0 1 0,-1-1 0,1 1 0,0-1 0,1 1 0,-1 0 0,0 0 0,1 0 0,-1 0-1,1 0 1,0 0 0,0 0 0,0 0 0,0 7 0,0-9-95,1 0-1,0 0 1,0 0-1,0 0 0,0 0 1,0 0-1,0 1 1,0-1-1,1 0 1,-1 0-1,0 0 1,1 0-1,-1 0 1,0 0-1,1 0 1,-1 0-1,1 0 1,0 0-1,-1 0 0,1 0 1,0 0-1,-1-1 1,1 1-1,0 0 1,0 0-1,0-1 1,0 1-1,1 0 1,1 1 4,1-1-1,-1 0 1,1 0 0,-1 0 0,1 0 0,0 0 0,-1-1 0,8 0 0,0 0 19,1-1 0,-1 0 0,1 0 1,21-7-1,-20 2-130,0 0 0,0-1 1,-1-1-1,0 0 0,0 0 0,0-1 0,-2-1 0,1 0 1,-1 0-1,15-20 0,-8 7 76,-1-1 0,-2 0 1,0-1-1,15-39 0,-21 38 74,-8 26-52,0 0-1,-1 0 1,1 1-1,0-1 1,-1 0 0,1 0-1,0 0 1,-1 0-1,1 1 1,0-1-1,-1 0 1,1 0-1,0 0 1,-1 0-1,1 0 1,0 0 0,-1 0-1,1 0 1,-1 0-1,1 0 1,0 0-1,-1 0 1,1-1-1,0 1 1,-1 0-1,1 0 1,0 0 0,-1 0-1,1 0 1,0-1-1,-1 1 1,1 0-1,0 0 1,0-1-1,-1 1 1,1 0-1,0 0 1,0-1-1,0 1 1,-1 0 0,1-1-1,0 1 1,0 0-1,0-1 1,0 1-1,0 0 1,-1-1-1,1 1 1,0 0-1,0-1 1,0 1 0,0-1-1,0 1 1,0 0-1,0-1 1,0 1-1,1 0 1,-1-1-1,-9 11 34,2 0 0,-1 1 0,1 0 0,1 1 0,0 0 0,1 0 0,0 0 0,0 0 0,2 1-1,-1 0 1,2 0 0,0 0 0,0 0 0,1 0 0,1 0 0,1 18 0,0-26-84,0 0 0,1 0 0,-1 0 0,1 0-1,0 0 1,1-1 0,-1 1 0,1-1 0,0 1 0,0-1 0,0 0 0,0 0 0,1 0 0,7 5 0,-6-5-730,0 0 0,0-1 1,1 1-1,-1-1 1,1 0-1,0-1 1,8 3-1,22 1-8883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9.364"/>
    </inkml:context>
    <inkml:brush xml:id="br0">
      <inkml:brushProperty name="width" value="0.025" units="cm"/>
      <inkml:brushProperty name="height" value="0.025" units="cm"/>
    </inkml:brush>
  </inkml:definitions>
  <inkml:trace contextRef="#ctx0" brushRef="#br0">1 128 5381,'0'0'12198,"2"9"-10511,-1-6-1558,-1 0 0,1 0 0,0 0 0,0-1 0,1 1-1,-1 0 1,0 0 0,1-1 0,0 1 0,0-1 0,-1 1 0,1-1-1,5 4 1,-4-4 40,1 0 0,0 0 0,0 0 0,0-1-1,0 1 1,0-1 0,1 0 0,-1 0-1,0-1 1,1 1 0,-1-1 0,5 0 0,8 0 235,0-1 1,0 0 0,0-1 0,0-1-1,0-1 1,0-1 0,-1 0 0,20-9-1,-30 12-369,0-1-1,0 0 0,0 0 1,-1 0-1,1-1 0,-1 0 1,0 0-1,0 0 0,0-1 0,-1 1 1,0-1-1,0 0 0,0-1 1,0 1-1,-1-1 0,0 1 1,0-1-1,0 0 0,-1 0 0,0 0 1,0 0-1,0-1 0,-1 1 1,1-12-1,-2 17-33,0 0-1,0 0 1,0 0-1,0 0 1,0 0 0,0 0-1,0 0 1,0 0 0,-1 0-1,1 0 1,0 0 0,-1 0-1,1 0 1,-1 0-1,1 1 1,-1-1 0,1 0-1,-1 0 1,1 1 0,-1-1-1,0 0 1,1 0 0,-1 1-1,0-1 1,0 1-1,0-1 1,1 1 0,-3-1-1,1 0-12,-1 1 0,1-1 0,0 1 0,-1 0 0,1 0 0,0 0 0,-1 0 0,1 1 0,-1-1 0,1 1 0,-4 1 0,-2 0-55,0 1-1,0 1 1,1 0-1,-1 0 1,1 0-1,-8 7 1,0 3 25,2 0 1,-1 1-1,2 1 0,-20 32 0,27-41 16,1 0 1,0 1-1,0 0 0,0 0 0,1 0 0,1 0 0,-1 1 0,2-1 0,-1 1 0,1 0 1,0-1-1,1 1 0,0 14 0,1-21-109,0 0-1,0 1 1,0-1 0,1 0 0,-1 0-1,1 1 1,-1-1 0,1 0 0,0-1-1,-1 1 1,1 0 0,0 0 0,0-1-1,0 1 1,1-1 0,-1 0 0,0 1-1,0-1 1,1 0 0,-1-1 0,1 1-1,-1 0 1,1-1 0,-1 1 0,1-1-1,-1 0 1,5 0 0,6 1-661,0 0 0,0-1 0,0-1 0,17-3-1,30-14-3356,0-8-1425</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9.753"/>
    </inkml:context>
    <inkml:brush xml:id="br0">
      <inkml:brushProperty name="width" value="0.025" units="cm"/>
      <inkml:brushProperty name="height" value="0.025" units="cm"/>
    </inkml:brush>
  </inkml:definitions>
  <inkml:trace contextRef="#ctx0" brushRef="#br0">197 0 10826,'0'0'1773,"-10"0"485,4 0-1966,-1 1-1,1-1 1,0 1 0,-1 1 0,1-1 0,0 1 0,0 0-1,0 0 1,0 1 0,1-1 0,-1 1 0,1 1 0,-1-1-1,1 1 1,0 0 0,0 0 0,-5 6 0,1-1 67,-42 46 1990,49-53-2272,0 1 0,0-1 1,1 1-1,-1 0 0,1 0 1,-1-1-1,1 1 0,0 0 1,0 0-1,0 0 0,1 0 1,-1 1-1,1-1 0,-1 0 1,1 0-1,0 0 0,0 0 1,0 0-1,2 6 0,-1-7-75,-1-1-1,1 0 0,0 0 0,0 0 0,-1 0 0,1 0 1,0 0-1,0 0 0,0 0 0,1 0 0,-1 0 0,0-1 1,0 1-1,0 0 0,0-1 0,1 1 0,-1-1 0,0 1 0,1-1 1,-1 0-1,2 1 0,33 2-62,-26-3 0,43 2-420,-37-3 289,0 0 1,0 2-1,0 0 1,0 1-1,-1 0 1,1 2-1,0 0 1,23 9 0,-38-13 223,0 0 0,0 1 0,0-1 1,0 1-1,0-1 0,0 1 1,0-1-1,0 1 0,0 0 0,0-1 1,0 1-1,-1 0 0,1 0 1,0 0-1,-1-1 0,1 1 0,0 0 1,-1 0-1,1 0 0,-1 0 1,1 0-1,-1 0 0,0 0 1,1 0-1,-1 0 0,0 1 0,0-1 1,0 0-1,0 1 0,-1 0 73,1 0 1,-1-1-1,-1 1 0,1-1 0,0 1 1,0-1-1,0 1 0,-1-1 0,1 0 1,-1 0-1,1 0 0,-1 0 0,1 0 1,-1 0-1,-2 1 0,-9 4 386,0-1 1,-1 0-1,-17 4 0,14-5-555,-72 12 991,82-15-1670,-1 0-1,0-1 1,0-1-1,1 1 1,-11-3-1,6-3-4818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0.399"/>
    </inkml:context>
    <inkml:brush xml:id="br0">
      <inkml:brushProperty name="width" value="0.025" units="cm"/>
      <inkml:brushProperty name="height" value="0.025" units="cm"/>
    </inkml:brush>
  </inkml:definitions>
  <inkml:trace contextRef="#ctx0" brushRef="#br0">0 55 7815,'0'0'11707,"9"-2"-10254,56-15 427,-33 8-1409,-1 1 0,1 1-1,57-4 1,-88 11-472,0 0 0,1 0 0,-1 0 0,0 0 0,0 0 0,0 0 0,1 0 0,-1 0 0,0 1-1,0-1 1,0 1 0,1-1 0,-1 1 0,0-1 0,0 1 0,0-1 0,0 1 0,0 0 0,0 0 0,0 0 0,0-1 0,0 1 0,-1 0 0,1 0 0,1 2 0,-2-1 4,1 0 0,-1 0 1,1 0-1,-1 0 0,0 0 1,0 0-1,0 0 0,0 1 1,0-1-1,0 0 0,0 0 1,-1 0-1,-1 3 0,-1 6 8,-2-1 1,1 0-1,-1 0 0,-10 14 0,-4 2-47,12-17-33,0 0 0,1 0 0,0 0 0,0 1 0,1 0 0,0 0 0,1 0 0,0 1 0,1-1-1,-4 16 1,7-25 68,0 0 0,0 0 0,1 0-1,-1 0 1,0 0 0,0 0-1,0 0 1,1 0 0,-1 0 0,1 0-1,-1 0 1,1 0 0,-1 0 0,1 0-1,-1 0 1,1 0 0,0 0-1,0 0 1,-1-1 0,1 1 0,0 0-1,0-1 1,0 1 0,0 0 0,0-1-1,0 1 1,0-1 0,0 0-1,0 1 1,0-1 0,0 0 0,0 1-1,0-1 1,2 0 0,45 0 121,-39 0-84,8-2-6,0-1 0,0-1-1,0 0 1,-1-1-1,1-1 1,-1 0-1,0-2 1,-1 1 0,17-13-1,-9 5-5,0-1 0,-2-1-1,0-1 1,-1-1 0,19-23-1,-20 15 33,-18 26-49,0 0-1,0 0 0,-1 0 0,1 0 0,0 0 1,-1 0-1,1-1 0,-1 1 0,1 0 0,-1 0 0,0-1 1,1 1-1,-1 0 0,0 0 0,0-1 0,0 1 1,0 0-1,0 0 0,0-1 0,0 1 0,-1-3 0,0 4-5,0 0 0,0 0-1,0 0 1,0 0 0,0 0-1,0 0 1,1 0 0,-1 0-1,0 0 1,0 0 0,0 0-1,0 1 1,0-1 0,0 0 0,0 1-1,1-1 1,-1 0 0,0 1-1,0-1 1,0 1 0,1-1-1,-1 1 1,0 0 0,1-1-1,-1 1 1,0 1 0,-19 18-73,14-12 67,0 0 0,1 0 0,0 0 0,0 1 0,1 0-1,0 0 1,1 0 0,0 0 0,-2 12 0,4-19 19,1 1-1,-1 0 1,1 0-1,-1 0 1,1-1-1,0 1 1,0 0-1,0 0 1,1 0-1,-1 0 1,1 0-1,-1-1 1,1 1-1,0 0 1,0-1-1,0 1 1,1 0-1,-1-1 1,0 1-1,1-1 1,0 0-1,-1 1 1,1-1-1,0 0 1,0 0-1,1 0 1,-1-1-1,0 1 1,1 0-1,-1-1 1,1 1-1,-1-1 1,1 0-1,3 1 1,6 1 75,0-1 1,0 0-1,0-1 1,0 0-1,0-1 1,0 0-1,0-1 1,0-1-1,-1 0 0,1 0 1,0-1-1,-1 0 1,19-9-1,-25 10-111,0 0 0,0 0 0,0-1 0,-1 0 0,1 0 0,-1 0-1,0 0 1,1-1 0,-1 1 0,-1-1 0,1 0 0,-1 0 0,1-1 0,-1 1-1,0-1 1,-1 1 0,1-1 0,-1 0 0,0 0 0,0 0 0,0-1 0,-1 1-1,0 0 1,0 0 0,0-1 0,-1 1 0,0-1 0,0 1 0,0-1 0,-1 1-1,-1-11 1,1 13-302,0 1-1,-1-1 1,1 0-1,0 0 0,-1 1 1,1-1-1,-1 1 1,0-1-1,0 1 0,-3-4 1,-15-8-5491,6 8-2208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0.743"/>
    </inkml:context>
    <inkml:brush xml:id="br0">
      <inkml:brushProperty name="width" value="0.025" units="cm"/>
      <inkml:brushProperty name="height" value="0.025" units="cm"/>
    </inkml:brush>
  </inkml:definitions>
  <inkml:trace contextRef="#ctx0" brushRef="#br0">95 5 15278,'0'0'7346,"-9"-2"-7090,6 1-251,1 1 0,-1-1-1,0 1 1,1 0 0,-1-1-1,1 1 1,-1 0 0,0 1 0,1-1-1,-1 0 1,0 1 0,1-1-1,-5 3 1,4-1-5,1-1 0,-1 1 0,1 0 0,0 1 0,0-1-1,-1 0 1,2 1 0,-1-1 0,0 1 0,0 0 0,1-1 0,0 1 0,-1 0 0,1 0-1,-1 5 1,-1-1 69,1 0-1,0 1 1,0-1-1,0 0 0,1 1 1,0-1-1,1 1 1,0-1-1,1 10 0,-1-15-49,1 0-1,-1 0 0,1 0 1,0 0-1,0 0 0,0 0 1,0-1-1,0 1 0,0 0 0,0 0 1,1-1-1,-1 1 0,1-1 1,-1 0-1,1 1 0,0-1 1,-1 0-1,1 0 0,0 0 1,0 0-1,0 0 0,0 0 0,0-1 1,0 1-1,0 0 0,0-1 1,0 0-1,0 0 0,0 1 1,0-1-1,0 0 0,0 0 0,0-1 1,0 1-1,0 0 0,3-2 1,3 1-44,-1-1 0,1 0 0,-1-1 0,0 0 0,1 0 1,-1 0-1,-1-1 0,1 0 0,0 0 0,-1-1 0,0 0 1,9-9-1,-8 7-391,0 0-1,0-1 1,-1 0 0,0 0 0,0 0 0,-1-1 0,0 0 0,-1 0 0,6-13-1,-14 31-1881,-11 51 907,15-59 1286,-1 1 0,1-1 0,-1 1-1,1 0 1,0-1 0,0 1 0,0-1 0,0 1 0,0 0 0,0-1 0,1 1-1,-1-1 1,1 1 0,-1-1 0,1 1 0,-1-1 0,1 1 0,0-1-1,-1 1 1,1-1 0,0 0 0,0 1 0,0-1 0,0 0 0,0 0 0,1 0-1,-1 0 1,0 0 0,0 0 0,1 0 0,-1 0 0,2 0 0,19 2-3301</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1.168"/>
    </inkml:context>
    <inkml:brush xml:id="br0">
      <inkml:brushProperty name="width" value="0.025" units="cm"/>
      <inkml:brushProperty name="height" value="0.025" units="cm"/>
    </inkml:brush>
  </inkml:definitions>
  <inkml:trace contextRef="#ctx0" brushRef="#br0">161 1 7239,'0'0'1959,"-8"1"598,3 0-2329,0 0-1,0 0 1,0 0 0,0 1 0,0 0-1,1 0 1,-1 0 0,1 1-1,-1-1 1,1 1 0,0 0-1,0 0 1,0 1 0,1-1-1,-1 1 1,1 0 0,0 0-1,0 0 1,-5 8 0,-5 8 716,1 1-1,-11 25 1,20-41-806,1 0-1,-1 1 1,1 0 0,1 0-1,-1-1 1,1 1-1,0 0 1,0 0 0,1 0-1,0 0 1,0 0-1,0 0 1,1 0-1,1 8 1,0-12-130,0 1-1,0-1 1,0 0-1,0 0 1,0-1-1,0 1 1,0 0 0,1-1-1,-1 1 1,0-1-1,1 0 1,0 0-1,-1 0 1,1 0 0,-1 0-1,1 0 1,0-1-1,0 1 1,-1-1-1,1 0 1,0 0 0,4 0-1,70-3-1308,-71 3 960,40-7-1629,-31 4 1634,1 1-1,30 0 1,-44 2 380,-1 0 1,0 0-1,0 0 0,0 1 0,0-1 0,0 0 0,0 1 1,0-1-1,0 0 0,0 1 0,-1-1 0,1 1 1,0 0-1,0-1 0,0 1 0,0 0 0,-1-1 0,1 1 1,0 0-1,-1 0 0,1 0 0,0-1 0,-1 1 1,1 0-1,-1 0 0,0 0 0,1 0 0,-1 0 0,0 0 1,1 0-1,-1 0 0,0 0 0,0 0 0,0 0 1,0 1-1,0-1 0,0 1 0,-9 49 2626,3-25 252,30-49-456,-16 11-2616,0 0-1,-2-1 0,1 0 1,-1 0-1,-1-1 0,0 0 0,-1 1 1,-1-2-1,0 1 0,-1 0 1,0 0-1,-1-22 0,1 36-186,-1-1 0,1 1 0,-1 0 0,1 1 0,-1-1 1,1 0-1,0 0 0,-1 1 0,1-1 0,-1 1 0,1-1 0,-1 1 0,0-1 0,1 1 0,-1 0 0,2 1 0,39 17-7089,-15-12 2035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1.500"/>
    </inkml:context>
    <inkml:brush xml:id="br0">
      <inkml:brushProperty name="width" value="0.025" units="cm"/>
      <inkml:brushProperty name="height" value="0.025" units="cm"/>
    </inkml:brush>
  </inkml:definitions>
  <inkml:trace contextRef="#ctx0" brushRef="#br0">133 52 11018,'0'0'7885,"1"-8"-4842,1 2-2468,-1 5-541,-1 0-1,1 0 1,-1 0-1,1 1 1,-1-1-1,0 0 1,1 0-1,-1 0 1,0 0-1,1 0 1,-1 0 0,0 0-1,0 0 1,0 0-1,0 0 1,0 0-1,0 0 1,0 0-1,-1 0 1,1 0-1,0 0 1,0 0 0,-1 0-1,1 0 1,-1 0-1,1 0 1,-1 1-1,1-1 1,-1 0-1,1 0 1,-1 0-1,0 1 1,1-1 0,-1 0-1,0 1 1,0-1-1,1 0 1,-1 1-1,0-1 1,0 1-1,0 0 1,0-1-1,0 1 1,0 0 0,0-1-1,0 1 1,0 0-1,0 0 1,0 0-1,0 0 1,0 0-1,0 0 1,-1 0-1,-5 1-37,0 0-1,1 1 0,0 0 0,-1 0 0,1 0 0,0 1 0,0 0 1,0 0-1,0 0 0,-9 8 0,12-9 0,1-1-1,0 1 1,-1-1 0,1 1-1,0 0 1,0 0 0,0 0-1,0 1 1,0-1 0,0 0-1,1 1 1,-1-1 0,1 1-1,0-1 1,0 1 0,0 0-1,0-1 1,0 1 0,0 0-1,1 0 1,-1 0 0,1 0-1,0 0 1,0 0 0,0-1-1,0 1 1,1 5-1,1-5-120,0 0-1,0 0 0,0 0 1,1-1-1,-1 1 0,1 0 1,0-1-1,-1 0 0,1 1 1,0-1-1,1 0 0,-1 0 0,0-1 1,4 2-1,56 21-2558,-44-18 1580,15 5-581,-20-7 1245,-1 0 1,0 0 0,0 1 0,0 1 0,-1 0 0,20 13 0,-32-18 583,1-1 1,-1 0 0,0 1 0,1-1 0,-1 0 0,0 1-1,1-1 1,-1 0 0,0 1 0,0-1 0,1 1 0,-1-1-1,0 1 1,0-1 0,0 1 0,0-1 0,0 0 0,0 1-1,1-1 1,-1 1 0,0-1 0,0 1 0,0-1 0,-1 1-1,1-1 1,0 1 0,0-1 0,0 1 0,0-1-1,0 1 1,0-1 0,-1 1 0,1-1 0,0 0 0,0 1-1,-1-1 1,1 1 0,0-1 0,-1 0 0,1 1 0,0-1-1,-1 0 1,1 1 0,-1-1 0,1 0 0,0 0 0,-1 0-1,1 1 1,-1-1 0,1 0 0,-1 0 0,1 0 0,-1 0-1,1 0 1,-1 0 0,1 1 0,-1-1 0,1 0 0,-1-1-1,1 1 1,-1 0 0,-37 7 2327,35-7-2120,-10 1-237,4 1 185,0-1-1,0-1 1,-1 1-1,-11-2 1,-2-9-2122,22 9 1450,-1 0-1,1 0 1,0 0 0,0-1 0,1 1 0,-1 0-1,0 0 1,0-1 0,1 1 0,-1-1 0,0 1-1,1-1 1,-1 1 0,1-1 0,0-1 0,-1-18-7128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1.920"/>
    </inkml:context>
    <inkml:brush xml:id="br0">
      <inkml:brushProperty name="width" value="0.025" units="cm"/>
      <inkml:brushProperty name="height" value="0.025" units="cm"/>
    </inkml:brush>
  </inkml:definitions>
  <inkml:trace contextRef="#ctx0" brushRef="#br0">33 368 14029,'0'0'3614,"-4"10"-2028,-4 4-1055,5-9-333,0 0 0,0 1 0,1-1 0,-1 1-1,1 0 1,1 0 0,-3 9 0,4-14-186,0 0 0,1 1 0,-1-1 0,0 0 0,0 0 0,1 0 0,-1 1 0,0-1 0,1 0 0,-1 0 0,1 0 1,-1 0-1,1 0 0,0 0 0,0 0 0,-1 0 0,1 0 0,0-1 0,0 1 0,0 0 0,0 0 0,0-1 0,0 1 0,0 0 0,0-1 0,0 1 0,0-1 0,0 1 0,0-1 0,1 0 1,-1 0-1,0 1 0,0-1 0,0 0 0,0 0 0,1 0 0,-1 0 0,0 0 0,2-1 0,50-1-110,-42-1 83,-1-1 0,1 0 0,0 0 0,-1-1 0,0 0 0,0-1 0,-1 0 0,1 0 0,-1-1 0,0-1 0,-1 1 0,11-14 0,1-2-58,0-1 1,-2-1-1,21-38 0,-31 50 76,-1-1-1,0 0 0,0-1 0,-1 0 1,-1 0-1,-1 0 0,0 0 0,-1-1 0,-1 1 1,0-1-1,-1-18 0,-1 32-1,0-1-1,0 1 0,0 0 1,0 0-1,-1 0 1,1 0-1,-1 0 1,1-1-1,-1 1 0,0 0 1,0 0-1,0 0 1,0 1-1,0-1 1,0 0-1,-1 0 0,1 0 1,-1 1-1,1-1 1,-1 1-1,0-1 1,-3-1-1,2 2 9,0-1 0,0 1 0,-1 1 0,1-1 0,-1 0 0,1 1 0,0 0 0,-1-1 0,1 1 0,-1 1 0,1-1 0,0 0-1,-5 2 1,-3 1 108,0 0 0,1 1-1,-1 0 1,1 1 0,0 0-1,0 0 1,1 1 0,-11 9-1,6-3 491,1 0 0,1 1 0,-13 16-1,21-24-497,1-1 0,0 1 1,0 0-1,0 0 0,1 0 0,0 0 0,0 0 0,0 1 0,1-1 0,0 1 0,0-1 0,0 1 0,0-1 0,1 9 0,1-12-107,-1-1 0,1 1 1,-1 0-1,1 0 0,0 0 0,0-1 1,0 1-1,0 0 0,0-1 0,0 1 1,0-1-1,0 1 0,1-1 0,-1 1 1,1-1-1,-1 0 0,1 0 0,-1 0 1,1 0-1,0 0 0,0 0 0,-1 0 1,1-1-1,0 1 0,0-1 0,0 1 1,0-1-1,0 1 0,2-1 0,10 2-373,1-1-1,28-1 0,-27 0-363,11-1-479,52 3-1537,-74-2 2702,0 0 0,-1 1-1,1 0 1,-1 0 0,1 1-1,-1-1 1,0 1 0,1 0-1,-1 0 1,0 0 0,0 1-1,-1-1 1,7 7 0,-8-6 255,0 0 0,0 0 1,0 0-1,-1 0 0,0 0 0,0 1 1,0-1-1,0 1 0,0-1 1,-1 1-1,1-1 0,-1 1 1,0-1-1,0 1 0,0-1 0,0 1 1,-1-1-1,0 1 0,0-1 1,0 1-1,0-1 0,0 0 0,-3 6 1,-6 37-4939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2.812"/>
    </inkml:context>
    <inkml:brush xml:id="br0">
      <inkml:brushProperty name="width" value="0.025" units="cm"/>
      <inkml:brushProperty name="height" value="0.025" units="cm"/>
    </inkml:brush>
  </inkml:definitions>
  <inkml:trace contextRef="#ctx0" brushRef="#br0">0 197 9865,'0'0'2381,"8"7"272,-3-2-2303,0-2 0,-1 1-1,1 0 1,1-1 0,-1 0-1,0 0 1,1-1 0,-1 1-1,1-1 1,0 0 0,0-1-1,0 1 1,0-1 0,0-1-1,0 1 1,0-1 0,0 0-1,0 0 1,0 0 0,0-1-1,0 0 1,0-1 0,6-1-1,-2-1-91,1-1 1,-1-1-1,-1 1 0,1-1 0,-1-1 0,0 0 0,-1 0 0,0-1 0,12-13 1,-14 15-221,-1-1 1,-1 1 0,1-1-1,-1 0 1,0-1 0,0 1-1,-1-1 1,0 1 0,-1-1 0,0 0-1,0 0 1,0 0 0,0-14-1,-1 21-40,-1-1-1,0 1 0,0-1 0,0 1 1,0-1-1,0 1 0,0-1 1,0 1-1,0-1 0,-1 1 0,1-1 1,-1 1-1,1 0 0,-1-1 1,1 1-1,-1 0 0,0-1 0,1 1 1,-1 0-1,0 0 0,0-1 1,0 1-1,0 0 0,0 0 1,0 0-1,-1 0 0,1 0 0,0 1 1,0-1-1,-1 0 0,1 1 1,0-1-1,-1 0 0,1 1 0,-1 0 1,1-1-1,-1 1 0,1 0 1,0 0-1,-1 0 0,1 0 0,-1 0 1,1 0-1,-1 0 0,1 0 1,-1 0-1,1 1 0,-3 0 0,-2 1-30,0 0-1,0 1 1,0-1-1,0 1 1,1 1-1,-1-1 1,1 1-1,0 0 1,0 0-1,-5 5 1,-3 6 26,0 0 0,2 0 0,0 1 0,0 0 0,2 1 0,0 0 0,1 1 0,1 0 0,0 0 0,2 1 0,0-1 0,-4 28 0,9-44 6,0 0 1,0 1 0,0-1 0,1 0-1,-1 1 1,1-1 0,-1 0-1,1 1 1,0-1 0,-1 0-1,1 0 1,0 1 0,1-1-1,-1 0 1,0 0 0,1 0-1,-1-1 1,1 1 0,-1 0-1,1 0 1,0-1 0,0 1 0,0-1-1,0 0 1,0 1 0,0-1-1,0 0 1,0 0 0,0 0-1,0-1 1,1 1 0,-1 0-1,0-1 1,1 0 0,-1 1-1,1-1 1,-1 0 0,5-1 0,2 2-1,1-2 1,-1 0-1,0 0 1,0 0 0,1-1-1,-1-1 1,0 1 0,-1-2-1,11-4 1,2-5-223,0-1 1,-1-1-1,-1-1 1,0 0-1,21-25 0,36-32 475,-75 103 565,-4-9-649,2-13 25,0 0 1,0 0-1,0 1 0,1-1 1,2 12-1,-2-19-161,1 1 1,-1-1-1,0 1 0,1 0 1,0-1-1,-1 1 1,1-1-1,0 1 0,0-1 1,0 0-1,0 1 1,0-1-1,0 0 0,0 0 1,0 0-1,0 1 1,1-1-1,-1-1 0,0 1 1,1 0-1,-1 0 0,1 0 1,-1-1-1,1 1 1,-1-1-1,1 1 0,0-1 1,-1 1-1,1-1 1,0 0-1,-1 0 0,3 0 1,12-1 84,-1 0 0,1-2 0,-1 0 0,1 0 0,-1-1 0,0-1 0,-1-1 1,22-11-1,-21 10-163,0 0 0,1 1 1,0 0-1,0 1 0,0 1 1,1 1-1,26-3 0,-41 6 40,0 1 0,-1-1-1,1 0 1,-1 0-1,1 1 1,-1-1 0,1 1-1,-1-1 1,1 1 0,-1 0-1,1-1 1,-1 1-1,0 0 1,1 0 0,-1 0-1,0 0 1,0 0-1,0 0 1,0 0 0,0 1-1,0-1 1,0 0-1,0 1 1,0-1 0,-1 0-1,1 1 1,0-1-1,-1 1 1,1 1 0,0 0-32,0-1 1,0 0-1,0 0 1,0 0 0,1 1-1,-1-1 1,0 0-1,1-1 1,0 1 0,-1 0-1,4 2 1,-5-5-243,1 1 1,-1 0-1,1-1 0,-1 1 1,1-1-1,0 1 0,-1-1 1,0 1-1,1-1 0,-1 0 1,1 1-1,-1-1 1,0 1-1,1-1 0,-1 0 1,0 1-1,0-1 0,1 0 1,-1 1-1,0-1 1,0 0-1,0 1 0,0-1 1,0 0-1,0 0 0,0 1 1,0-1-1,0 0 0,-1 0 1,2-1-722,2-17-6446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1.642"/>
    </inkml:context>
    <inkml:brush xml:id="br0">
      <inkml:brushProperty name="width" value="0.025" units="cm"/>
      <inkml:brushProperty name="height" value="0.025" units="cm"/>
    </inkml:brush>
  </inkml:definitions>
  <inkml:trace contextRef="#ctx0" brushRef="#br0">150 58 4708,'2'-24'9652,"-11"8"-4270,7 14-5152,1 1 1,-1 0-1,0 0 1,0 0-1,0 0 1,0 0-1,0 0 1,-1 0-1,1 1 1,0-1-1,0 1 1,0-1-1,-1 1 1,1 0-1,-4 0 1,2 0-230,0 1 1,0-1-1,0 1 0,0-1 1,0 1-1,0 0 0,0 1 1,0-1-1,0 1 0,1 0 1,-1 0-1,1 0 0,-1 0 1,1 0-1,0 1 0,-1 0 1,1-1-1,1 1 1,-6 7-1,6-8 18,1 0 0,0 0-1,-1 1 1,1-1 0,0 0 0,0 1 0,0-1 0,1 1-1,-1-1 1,1 1 0,-1-1 0,1 1 0,0-1 0,0 1-1,0 0 1,0-1 0,1 5 0,0-6 0,1 0 0,-1 1 0,1-1 0,-1 0-1,1 0 1,0 0 0,-1 0 0,1 0 0,0 0 0,0-1 0,0 1 0,0 0 0,0-1 0,-1 0 0,1 1 0,0-1-1,0 0 1,0 0 0,0 0 0,0 0 0,0-1 0,4 0 0,32-10 128,-34 9-140,-1 0 0,1 1 0,0-1 0,0 1 0,0 0 0,0 0 0,8 0 0,-11 1-9,0 1 1,0 0-1,0-1 0,-1 1 1,1 0-1,0 0 1,0 0-1,-1 0 0,1-1 1,0 1-1,-1 0 1,1 0-1,-1 1 0,1-1 1,-1 0-1,0 0 1,1 0-1,-1 0 0,0 0 1,0 0-1,0 0 1,0 1-1,0-1 0,0 0 1,0 0-1,0 0 1,0 2-1,-3 39 202,3-41-195,-1 13 81,-2 1 0,0-1 0,-1 0 0,0 0 0,-1 0 0,-9 19 0,12-29-2,0-1 0,1 1 0,-1 0 0,-1-1 1,1 1-1,0-1 0,-1 0 0,0 0 0,0 0 0,0 0 0,0 0 0,0-1 1,0 1-1,-1-1 0,1 0 0,-1 0 0,0 0 0,0-1 0,1 1 0,-1-1 1,0 0-1,0 0 0,0 0 0,-1-1 0,1 1 0,0-1 0,-4 0 0,7 0-88,0 0 0,0 0 0,1 0-1,-1 0 1,0 0 0,0 0-1,0-1 1,1 1 0,-1 0-1,0 0 1,0-1 0,1 1 0,-1-1-1,0 1 1,1-1 0,-1 1-1,0-1 1,1 1 0,-1-1 0,1 1-1,-1-1 1,1 1 0,-1-1-1,1 0 1,-1 0 0,1 1 0,0-1-1,-1 0 1,1 1 0,0-1-1,-1 0 1,1 0 0,0 0 0,0 1-1,0-1 1,0 0 0,0 0-1,0 0 1,0 1 0,0-1-1,0 0 1,0 0 0,1 0 0,-1 1-1,0-1 1,0 0 0,1 0-1,-1 1 1,1-2 0,1-1-31,-1 1 0,0-1 0,1 1 1,0-1-1,-1 1 0,1 0 0,0 0 0,0 0 0,0 0 1,0 0-1,1 0 0,4-2 0,34-12 35,74-43-1,-104 52 16,0 0 0,0 0-1,-1-1 1,0 0 0,-1-1 0,0 0-1,0-1 1,-1 0 0,0 0 0,-1-1-1,8-14 1,-13 22 15,-1-1 1,1 0-1,-1 1 0,0-1 0,0 0 0,0 1 0,-1-1 1,1 0-1,-1 0 0,0 0 0,0 0 0,-1-7 1,0 10-28,1-1 1,-1 1-1,1 0 1,-1-1-1,0 1 1,0 0-1,0 0 1,0 0-1,0 0 1,0 0-1,0 0 1,0 0 0,0 0-1,0 0 1,0 0-1,-1 0 1,1 1-1,0-1 1,-1 1-1,1-1 1,0 1-1,-1-1 1,1 1-1,-1 0 1,1-1 0,0 1-1,-1 0 1,1 0-1,-1 0 1,1 0-1,-1 1 1,1-1-1,-1 0 1,1 0-1,0 1 1,-2 0-1,-3 1-4,1 1 0,0 0-1,0 0 1,0 0 0,0 0-1,0 1 1,0 0 0,1 0-1,0 0 1,0 1-1,0-1 1,1 1 0,-1 0-1,-3 8 1,5-10-8,0 1-1,0-1 1,1 1-1,-1 0 1,1-1-1,0 1 1,0 0-1,0 0 1,0 0-1,1 6 1,0-9-8,0 1 0,0 0 0,0-1 0,1 1 0,-1 0 0,1-1 0,-1 1 0,1-1 0,0 1 0,-1-1 0,1 1 0,0-1 0,0 1 0,0-1 0,0 0 0,0 0 0,1 1 0,-1-1 0,0 0 0,0 0 0,1 0 0,-1 0 0,1 0 0,1 0 0,7 3-948,0-1 0,0 0 0,1 0 0,-1-1 0,0-1 0,1 0 0,16 0 0,13-1-5761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3.156"/>
    </inkml:context>
    <inkml:brush xml:id="br0">
      <inkml:brushProperty name="width" value="0.025" units="cm"/>
      <inkml:brushProperty name="height" value="0.025" units="cm"/>
    </inkml:brush>
  </inkml:definitions>
  <inkml:trace contextRef="#ctx0" brushRef="#br0">1 1 15118,'0'0'1442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3.500"/>
    </inkml:context>
    <inkml:brush xml:id="br0">
      <inkml:brushProperty name="width" value="0.025" units="cm"/>
      <inkml:brushProperty name="height" value="0.025" units="cm"/>
    </inkml:brush>
  </inkml:definitions>
  <inkml:trace contextRef="#ctx0" brushRef="#br0">83 22 17008,'0'0'812,"-7"10"971,-3 4-1069,1 0 1,0 1 0,1 1 0,0-1 0,2 1-1,0 0 1,0 1 0,2-1 0,-5 30 0,9-33-622,0 0 1,0 0 0,2 1-1,-1-1 1,6 18-1,-6-29-80,0 1 0,-1 0 0,2-1 0,-1 1-1,0-1 1,0 1 0,1-1 0,0 0 0,-1 0-1,1 1 1,0-1 0,0 0 0,0 0 0,3 1-1,-3-2-8,-1 0-1,1 0 0,0-1 0,0 1 0,0-1 1,0 1-1,0-1 0,0 0 0,0 0 0,0 0 1,0 0-1,0 0 0,0 0 0,0-1 0,0 1 1,0-1-1,0 1 0,0-1 0,0 0 0,0 0 1,-1 0-1,4-2 0,2-2-64,0 0 0,0-1 0,-1 0 0,0 0 0,0 0 0,0-1 0,-1 0 0,0 0 0,7-13 0,33-75-605,-50 141 428,3-19 252,0-11 68,1 0-1,0 0 1,1 0-1,1-1 1,1 1-1,4 20 1,-6-33-70,0 0-1,1 0 1,0 0-1,0 0 1,0-1-1,0 1 1,0 0-1,0-1 1,1 1-1,-1-1 1,1 1 0,0-1-1,0 0 1,0 0-1,0 1 1,0-2-1,0 1 1,1 0-1,-1 0 1,0-1 0,1 1-1,0-1 1,-1 0-1,1 1 1,0-1-1,-1-1 1,1 1-1,0 0 1,0-1-1,0 1 1,0-1 0,0 0-1,0 0 1,0 0-1,0 0 1,-1-1-1,1 1 1,0-1-1,0 0 1,0 1 0,0-1-1,3-2 1,-1 1-141,-1-1 0,0 1 1,0-1-1,0 0 0,0 0 1,0 0-1,-1 0 0,1-1 1,-1 1-1,0-1 0,0 0 1,0 0-1,-1 0 0,1-1 1,-1 1-1,2-6 0,2-5-2388,-1 0 0,0 0-1,5-30 1,-4-7-8240</inkml:trace>
  <inkml:trace contextRef="#ctx0" brushRef="#br0" timeOffset="1">308 1 13933,'0'0'1538,"-2"58"-994,20-41-320,3-3-2113,8-1-4165</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3.906"/>
    </inkml:context>
    <inkml:brush xml:id="br0">
      <inkml:brushProperty name="width" value="0.025" units="cm"/>
      <inkml:brushProperty name="height" value="0.025" units="cm"/>
    </inkml:brush>
  </inkml:definitions>
  <inkml:trace contextRef="#ctx0" brushRef="#br0">90 326 14125,'0'0'2515,"-12"10"341,-36 38-320,46-46-2349,-1 0 1,1 1 0,-1-1-1,1 1 1,0 0 0,0 0 0,0 0-1,1 0 1,-1 0 0,1 0 0,-1 0-1,1 0 1,0 1 0,0-1 0,0 0-1,1 1 1,-1-1 0,1 1 0,0-1-1,0 1 1,1 4 0,0-5-179,0-1 1,0 0-1,0 0 1,1 0-1,-1 0 1,1-1 0,-1 1-1,1 0 1,0 0-1,-1-1 1,1 1-1,0-1 1,0 0-1,0 0 1,0 1 0,1-1-1,-1-1 1,0 1-1,0 0 1,1 0-1,-1-1 1,0 1-1,1-1 1,-1 0 0,0 0-1,4 0 1,5 0-223,-1 0 0,1-1 0,-1 0 0,0 0 0,1-1 0,-1-1 0,0 1 0,0-2 0,0 1 0,-1-2 0,18-9 0,-14 5 119,1-1 1,-1 0 0,-1 0-1,0-2 1,-1 0 0,0 0-1,11-15 1,-9 7 161,-1 1 1,0-2-1,-1 1 0,-2-1 0,0-1 1,-1 0-1,-1 0 0,-1-1 0,-1 1 1,3-41-1,-7 60-60,-1-1-1,0 1 1,0 0 0,0 0 0,0-1-1,-1 1 1,1 0 0,-1 0 0,0 0-1,0 0 1,0 0 0,0 0-1,-1 0 1,1 0 0,-1 0 0,0 0-1,-3-4 1,2 5-13,1 0-1,-1 1 0,0-1 1,0 1-1,0-1 0,0 1 1,-1 0-1,1 0 0,0 0 1,0 1-1,-1-1 0,1 1 1,0 0-1,-1 0 0,1 0 1,0 0-1,-4 1 0,-6 1 113,1 1-1,-1 1 1,1 0-1,-1 0 1,1 1-1,0 1 0,1 0 1,0 1-1,0 0 1,0 0-1,1 1 1,0 1-1,0 0 1,1 0-1,0 1 1,-10 14-1,18-22-102,1 0 0,-1 0 0,0-1 0,0 1 0,1 0 0,-1 0 0,1 0 0,-1 0 0,1 0 0,0 0 0,0 0 1,0 0-1,0 0 0,0 0 0,0 0 0,0 0 0,1 0 0,-1 0 0,1 0 0,-1-1 0,1 1 0,0 0 0,0 0 0,0 0 0,0-1 0,0 1 0,0 0 0,0-1 0,1 1 0,-1-1 0,1 0 0,-1 1 0,1-1 0,-1 0 0,3 2 1,9 5-53,0 0 1,0-1 0,27 10-1,-15-6-287,-1 1 53,0 0 0,-1 1 0,-1 2 0,29 22 0,-46-32 276,0-1-1,-1 1 1,0 0-1,1 0 1,-2 1 0,1-1-1,-1 1 1,1 0-1,-2 0 1,4 8 0,-5-10 17,0 1 1,0-1 0,-1 0-1,0 0 1,1 1 0,-1-1-1,-1 0 1,1 0 0,-1 0-1,0 1 1,0-1 0,0 0-1,0 0 1,-1 0-1,1 0 1,-1 0 0,-4 6-1,-36 42-505,9-21-3506,8-11-3207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4.913"/>
    </inkml:context>
    <inkml:brush xml:id="br0">
      <inkml:brushProperty name="width" value="0.025" units="cm"/>
      <inkml:brushProperty name="height" value="0.025" units="cm"/>
    </inkml:brush>
  </inkml:definitions>
  <inkml:trace contextRef="#ctx0" brushRef="#br0">0 56 4068,'0'0'17467,"7"-8"-16757,-3 4-633,-1 0-49,0 1 0,0-1 1,0 1-1,0 0 0,1 0 1,-1 0-1,1 0 1,0 1-1,0-1 0,0 1 1,0 0-1,0 0 0,0 1 1,1-1-1,-1 1 0,1 0 1,5-1-1,-9 3-33,0-1 0,0 0-1,1 1 1,-1 0 0,0-1-1,0 1 1,0-1 0,0 1 0,0 0-1,0 0 1,0 0 0,-1 0-1,1-1 1,0 1 0,0 0-1,-1 0 1,1 1 0,0-1-1,-1 0 1,1 0 0,-1 0 0,1 0-1,-1 0 1,0 1 0,0-1-1,1 0 1,-1 0 0,0 0-1,0 1 1,0-1 0,0 0 0,0 0-1,-1 2 1,-2 47 57,3-49-52,-4 19 23,-1 1-1,-12 31 1,11-35-23,0 0 0,1 0 1,1 1-1,-2 19 1,6-35-6,0-1 0,-1 0 1,1 1-1,0-1 1,1 0-1,-1 1 0,0-1 1,0 0-1,0 1 1,1-1-1,-1 0 0,1 0 1,-1 1-1,1-1 1,0 0-1,-1 0 0,1 0 1,0 0-1,0 0 1,0 0-1,-1 0 1,1 0-1,0 0 0,0 0 1,2 1-1,-1-1 4,1 0 1,-1 0-1,1 0 0,0-1 0,0 1 1,-1-1-1,1 1 0,0-1 0,0 0 1,0 0-1,3 0 0,6-2 26,0 0-1,0-1 1,0 0 0,18-8-1,-4 0-60,-1-1 0,0-2 1,42-31-1,-56 36-70,0 1 1,-1-2 0,0 1 0,0-1 0,-1-1-1,-1 1 1,0-2 0,0 1 0,11-25-1,-14 18 80,-8 14-137,-14 28 43,12-15 182,0 1-1,1-1 1,0 1 0,1 0 0,0 1-1,1-1 1,0 0 0,0 1 0,1-1 0,1 1-1,0 0 1,0-1 0,3 17 0,-2-24-47,1 0 1,-1-1 0,1 1 0,0-1 0,0 0 0,0 0 0,0 1 0,0-1-1,1-1 1,-1 1 0,0 0 0,1 0 0,-1-1 0,1 0 0,0 1 0,0-1-1,-1 0 1,1 0 0,0 0 0,0-1 0,0 1 0,0-1 0,0 0 0,0 0-1,0 0 1,4 0 0,5 0 32,-1 0 0,1-1 0,0-1-1,0 0 1,15-4 0,-10-2-9,-1 1-1,0-2 1,-1 0 0,0-1-1,0 0 1,-1-1 0,0-1 0,23-26-1,-6 8 52,-31 30-94,0 0 0,1-1 1,-1 1-1,0 0 0,1 0 0,-1-1 1,1 1-1,-1 0 0,0 0 1,1 0-1,-1-1 0,1 1 0,-1 0 1,1 0-1,-1 0 0,1 0 1,-1 0-1,0 0 0,1 0 1,-1 0-1,1 0 0,-1 0 0,1 0 1,-1 0-1,1 0 0,-1 0 1,0 1-1,1-1 0,-1 0 0,1 0 1,-1 0-1,0 1 0,1-1 1,-1 0-1,0 1 0,1-1 0,-1 0 1,0 0-1,1 1 0,-1-1 1,0 1-1,0-1 0,1 0 1,-1 1-1,0-1 0,0 1 0,0-1 1,1 0-1,-1 1 0,0-1 1,0 1-1,0 0 0,9 33 296,-5-19-104,-3-12-90,1 0 1,0 0 0,-1 0-1,1 0 1,1 0 0,-1 0-1,0-1 1,1 1 0,-1-1-1,1 1 1,0-1-1,0 0 1,0 0 0,0 0-1,0 0 1,0-1 0,1 0-1,-1 1 1,0-1 0,1 0-1,-1 0 1,1-1 0,-1 1-1,1-1 1,-1 0 0,1 0-1,0 0 1,5-1 0,11-1 124,0-1 0,0-1 0,35-11 1,-41 11-231,-11 3 9,114-28-31,-104 27 2,-1 0 1,1 1-1,0 1 0,-1 0 1,1 0-1,-1 1 1,21 5-1,-28-5 33,-1 1 0,1 1 0,0-1 0,-1 1 0,1 0-1,-1 0 1,0 0 0,1 0 0,4 7 0,-6-7-32,0 0 0,0 0 0,0-1 1,0 1-1,0-1 0,1 0 0,-1 0 0,1 0 0,-1 0 0,1 0 0,0-1 0,4 2 0,-5-3-246,0 0 0,0 0 0,0 0-1,0-1 1,0 1 0,0-1 0,0 1-1,1-1 1,-2 0 0,1 0 0,0-1-1,0 1 1,3-2 0,23-16-5446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6.349"/>
    </inkml:context>
    <inkml:brush xml:id="br0">
      <inkml:brushProperty name="width" value="0.025" units="cm"/>
      <inkml:brushProperty name="height" value="0.025" units="cm"/>
    </inkml:brush>
  </inkml:definitions>
  <inkml:trace contextRef="#ctx0" brushRef="#br0">200 121 15246,'1'1'230,"0"-1"0,0 1 0,0-1 0,0 1-1,1 0 1,-1-1 0,0 1 0,0 0 0,0 0 0,0 0-1,-1 0 1,1 0 0,0 0 0,0 0 0,0 0-1,-1 0 1,1 0 0,-1 0 0,1 1 0,-1-1 0,1 0-1,-1 0 1,1 1 0,-1-1 0,0 0 0,0 0-1,0 1 1,0 2 0,3 44 488,-3-44-477,0 10-137,-1 0 1,0 0 0,-1 0 0,0 0 0,-1 0 0,0 0 0,-1-1 0,-1 1-1,0-1 1,-1-1 0,-1 1 0,0-1 0,-12 16 0,19-27-83,0 0 0,-1 0 0,1 0 0,-1 0 0,0 0 0,1 0 0,-1 0 0,0 0 0,1-1 0,-1 1 0,0 0 0,0 0 0,0-1 0,1 1 0,-1-1 0,0 1 0,0-1 0,0 1 0,0-1 0,0 0 0,-2 1 0,3-1 8,-1-1 0,1 0 0,-1 1 0,1-1 0,0 0 1,-1 0-1,1 1 0,0-1 0,0 0 0,-1 1 0,1-1 0,0 0 0,0 0 0,0 0 0,0 1 1,0-1-1,0 0 0,0 0 0,0 0 0,1-1 0,-1-5-24,1 0 0,1 0 0,-1 0 1,1 0-1,4-10 0,7 3-800,-13 14 787,0 0-1,0 0 0,1 0 1,-1 0-1,0 0 0,1 0 0,-1 0 1,0 0-1,0 0 0,1 0 0,-1 0 1,0 0-1,1 0 0,-1 0 1,0 0-1,0 1 0,1-1 0,-1 0 1,0 0-1,1 0 0,-1 0 1,0 1-1,0-1 0,0 0 0,1 0 1,-1 0-1,0 1 0,0-1 1,0 0-1,1 0 0,-1 1 0,0-1 1,0 0-1,0 0 0,0 1 1,0-1-1,0 0 0,0 0 0,0 1 1,0-1-1,0 0 0,1 1 1,-1-1-1,-1 0 0,1 1 0,0-1 1,0 0-1,0 0 0,0 1 1,0-1-1,0 0 0,0 1 0,0-1 1,0 0-1,0 0 0,-1 1 1,-23 22 191,14-17-47,23-21-213,8-9-1288,0-1-1,-2-1 0,-1-1 0,18-35 1,-17 23 1933,16-44 0,-35 82-458,0 0 1,0 1-1,0-1 1,0 0-1,0 1 0,0-1 1,0 0-1,0 1 1,0-1-1,1 0 1,-1 1-1,0-1 1,1 1-1,-1-1 1,0 1-1,1-1 0,-1 0 1,0 1-1,1-1 1,-1 1-1,1 0 1,-1-1-1,1 1 1,-1-1-1,1 1 0,0 0 1,-1-1-1,1 1 1,-1 0-1,2-1 1,-2 3-25,0-1 1,0 1 0,0-1-1,0 0 1,0 1 0,0-1 0,-1 1-1,1-1 1,-1 0 0,1 1-1,-1-1 1,1 0 0,-1 0-1,0 1 1,-1 1 0,-139 216 3841,74-118-2797,34-54-776,15-21-263,1 0 0,-28 56 0,52-94-1057,0 1 1,0 0-1,15-17 1,10-15-1312,120-212-14645,-87 144 14500,-32 57 5096,0 0 3562,-25 46 549,-13 29-4440,-19 51-2568,17-53 1136,-21 71 676,4 2 0,-19 157 0,44-207-1575,0-21-1522,-6-40-2086,2 4 1758,-1 1 0,0-1 0,-1 1 1,-8-15-1,-32-55-1309,7 12 6465,31 60-1700,0-6 3712,7 17-5254,1 1-1,-1-1 1,1 1 0,-1-1 0,1 1 0,0-1 0,-1 1 0,1-1 0,0 1 0,-1 0-1,1-1 1,0 1 0,-1 0 0,1-1 0,0 1 0,-1 0 0,1 0 0,0 0 0,0 0 0,-1 0-1,1 0 1,0 0 0,0 0 0,-1 0 0,1 0 0,0 0 0,0 1 0,22 0-108,0 1 0,-1 1-1,25 7 1,28 4-4990,-44-11-1019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7.311"/>
    </inkml:context>
    <inkml:brush xml:id="br0">
      <inkml:brushProperty name="width" value="0.025" units="cm"/>
      <inkml:brushProperty name="height" value="0.025" units="cm"/>
    </inkml:brush>
  </inkml:definitions>
  <inkml:trace contextRef="#ctx0" brushRef="#br0">69 213 14350,'-2'1'316,"1"0"1,0-1 0,0 1 0,0 0 0,0 0 0,0 0 0,0 0 0,0 0 0,0 0 0,0 0 0,0 0-1,1 1 1,-1-1 0,0 0 0,1 0 0,-1 1 0,1-1 0,-1 3 0,-9 33 1081,7-27-607,-8 30 270,2 0 0,2 0 0,-4 65 0,11-104-986,9-17 282,-2-4-400,0 0 0,-1-1 0,0 1 0,-2-2 0,2-21-1,11-54-2499,-16 96 2507,-1 1 1,0 0-1,0-1 1,1 1-1,-1 0 1,0-1-1,1 1 0,-1 0 1,0 0-1,1-1 1,-1 1-1,1 0 1,-1 0-1,0 0 1,1-1-1,-1 1 1,1 0-1,-1 0 0,0 0 1,1 0-1,-1 0 1,1 0-1,-1 0 1,1 0-1,-1 0 1,0 0-1,1 0 1,-1 0-1,1 0 1,-1 1-1,1-1 0,-1 0 1,0 0-1,1 0 1,-1 0-1,0 1 1,1-1-1,-1 0 1,0 0-1,1 1 1,-1-1-1,1 1 1,22 15 135,-15-10-172,-3-3 74,1-1 1,-1 0 0,0 0-1,1 0 1,-1-1 0,1 1 0,-1-2-1,1 1 1,0 0 0,-1-1-1,1 0 1,0 0 0,0-1-1,6-1 1,-2-1 6,0 1 1,-1-2-1,0 1 0,1-1 1,-1-1-1,-1 0 1,15-10-1,-9 4 21,0 0 1,-1-2-1,0 0 1,0 0-1,-2-1 1,0 0-1,0-1 1,13-26-1,-22 35 50,1 1 0,0-1-1,-1 0 1,0-1 0,-1 1-1,1 0 1,-1 0-1,0-1 1,-1 1 0,1-1-1,-2-6 1,1 12-81,0 1 1,0-1-1,0 0 0,0 0 1,0 1-1,-1-1 0,1 0 1,0 1-1,0-1 0,-1 0 1,1 1-1,0-1 0,-1 1 1,1-1-1,-1 0 0,1 1 1,-1-1-1,1 1 0,-1-1 1,1 1-1,-1 0 0,0-1 1,1 1-1,-1-1 0,0 1 1,1 0-1,-1 0 0,0-1 1,1 1-1,-1 0 0,0 0 1,0 0-1,1 0 0,-1 0 1,0 0-1,1 0 0,-1 0 1,0 0-1,0 0 0,1 0 1,-1 0-1,0 1 0,1-1 1,-1 0-1,0 0 0,1 1 1,-1-1-1,0 0 0,1 1 1,-1-1-1,0 2 0,-3 0-20,0 0-1,0 1 0,0-1 1,0 1-1,1 0 0,-1 0 0,-3 6 1,-9 13 157,2 0 1,0 2-1,2-1 1,0 2 0,2 0-1,0 0 1,2 1-1,1 0 1,1 0 0,1 0-1,-2 44 1,7-67-119,0 0 1,0 0-1,0 0 0,0 0 1,1 0-1,-1 0 1,1-1-1,0 1 1,0 0-1,0 0 1,0 0-1,0-1 1,1 1-1,-1-1 1,1 1-1,-1-1 0,1 1 1,0-1-1,0 0 1,0 0-1,0 0 1,4 3-1,-2-4 4,-1 1 0,0-1-1,0 0 1,1 0 0,-1 0 0,0-1-1,1 1 1,-1-1 0,1 1 0,-1-1-1,1 0 1,-1-1 0,1 1 0,-1-1-1,1 1 1,-1-1 0,0 0 0,1 0-1,4-3 1,1-1 0,0 0 0,0 0 0,-1-1-1,0 0 1,0 0 0,-1-1 0,1 0 0,-1-1 0,-1 0-1,0 0 1,0 0 0,0 0 0,-1-1 0,4-9 0,-2 3-10,-1 1 1,0-1 0,-2-1 0,1 1 0,-2-1 0,0 1 0,-1-1-1,1-20 1,-21 63-317,15-19 300,0 1 0,1 0 1,0 0-1,0 0 0,1 0 0,1 0 1,-1 0-1,1 0 0,3 15 1,-3-22 14,0 0 0,1 0 0,-1 1 1,1-1-1,0 0 0,-1 0 1,1 0-1,0 0 0,0-1 1,1 1-1,-1 0 0,0 0 0,1-1 1,-1 1-1,1-1 0,-1 1 1,1-1-1,3 3 0,-3-4 19,1 1 0,-1 0 0,1-1 0,-1 1-1,1-1 1,0 0 0,-1 0 0,1 0 0,0 0 0,-1-1-1,1 1 1,0-1 0,-1 1 0,1-1 0,-1 0 0,1 0-1,-1 0 1,0 0 0,4-3 0,13-9-192,0 0 0,-1-1 0,-1-2 0,0 1 0,-2-2 0,1 0 0,-2-1 1,21-33-1,-45 68 96,-8 14 20,-16 41 0,30-63 118,1 0 0,0-1 0,1 1 0,-1 0 0,2 1 0,-1-1 1,2 0-1,-1 0 0,1 1 0,1 11 0,0-20-64,-1 0 0,0 0 0,0 0 0,0 0 0,1 0 0,-1 0 0,1 0 0,-1 0 0,1 0 0,-1 0 0,1 0 0,-1 0 0,1-1 0,0 1 0,-1 0 0,1 0 0,0-1 0,0 1 0,0 0 0,-1-1 0,1 1-1,0-1 1,0 1 0,0-1 0,0 0 0,0 1 0,2 0 0,0-1 7,1 0-1,-1 0 1,0 0-1,0 0 1,0-1-1,1 1 1,-1-1-1,0 0 0,4-1 1,4-2-8,-1-1 1,1 0 0,-1 0-1,14-11 1,2-5-189,-1-2 0,-1-1 0,-1 0 0,-1-2 0,-1-1 0,-2 0 0,0-2 0,14-31 0,-71 124-31,27-48 376,1 1 0,1 0 0,0 1 1,-9 24-1,17-38-139,-1 2-38,0 0 1,0 0 0,1 1 0,0-1-1,0 0 1,0 1 0,1-1 0,0 9 0,0-15-64,0 1 1,1-1-1,-1 1 1,0-1-1,0 0 0,0 1 1,0-1-1,0 0 1,1 1-1,-1-1 1,0 0-1,0 1 1,0-1-1,1 0 1,-1 1-1,0-1 1,1 0-1,-1 0 1,0 1-1,0-1 1,1 0-1,-1 0 1,0 0-1,1 0 1,-1 1-1,1-1 1,-1 0-1,0 0 1,1 0-1,-1 0 1,0 0-1,1 0 1,-1 0-1,1 0 1,-1 0-1,0 0 1,1 0-1,-1 0 0,1 0 1,-1 0-1,0 0 1,1 0-1,-1-1 1,0 1-1,1 0 1,-1 0-1,0 0 1,1-1-1,17-13-5662,-1-11-4090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7.702"/>
    </inkml:context>
    <inkml:brush xml:id="br0">
      <inkml:brushProperty name="width" value="0.025" units="cm"/>
      <inkml:brushProperty name="height" value="0.025" units="cm"/>
    </inkml:brush>
  </inkml:definitions>
  <inkml:trace contextRef="#ctx0" brushRef="#br0">18 0 15214,'0'0'1922,"-18"62"-1537,18-40 255,9-1-352,5-4-159,8-4-1539,-1-3-2658,-1-3-256,-4-5-4452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8.050"/>
    </inkml:context>
    <inkml:brush xml:id="br0">
      <inkml:brushProperty name="width" value="0.025" units="cm"/>
      <inkml:brushProperty name="height" value="0.025" units="cm"/>
    </inkml:brush>
  </inkml:definitions>
  <inkml:trace contextRef="#ctx0" brushRef="#br0">156 0 1089,'0'0'15311,"-8"6"-14372,0-1-575,0 0-1,0 1 0,1 0 1,-10 12-1,14-16-245,2 0 1,-1 0-1,0 0 0,0 0 0,1 1 0,-1-1 1,1 1-1,0-1 0,0 1 0,0-1 0,0 1 0,0 0 1,0-1-1,1 1 0,-1 0 0,1-1 0,0 1 1,0 0-1,0 0 0,0 0 0,0-1 0,1 1 0,-1 0 1,1 0-1,1 3 0,0-4-181,-1 0 0,1 1 0,0-1 0,0 0-1,0-1 1,1 1 0,-1 0 0,0-1 0,1 1 0,-1-1 0,1 0 0,-1 0 0,1 0 0,3 1-1,48 12-2199,-33-9 1384,-11-2 158,1 1-1,-1 0 1,1 1 0,10 6 0,-20-10 766,1 0 0,-1 0 0,0 0 0,1 0 1,-1 0-1,0 0 0,0 0 0,0 0 0,0 1 1,0-1-1,0 0 0,0 0 0,0 1 0,-1-1 1,1 1-1,0 1 0,-1-2 158,0 1 0,0-1 1,-1 0-1,1 0 0,0 0 0,-1 0 0,1 0 0,0 0 1,-1 0-1,0 0 0,1 0 0,-1 0 0,0 0 0,1 0 1,-1 0-1,0-1 0,0 1 0,0 0 0,1 0 0,-1-1 1,0 1-1,0-1 0,0 1 0,0 0 0,0-1 1,-2 1-1,-11 5 699,0 0 0,0-1 0,0-1 0,0 0 1,-1-1-1,-21 2 0,19-4-535,0 0-1,-32-3 1,46 1-596,0 1-1,1-1 1,-1 0 0,0 1 0,0-1 0,0-1 0,1 1-1,-1 0 1,1-1 0,-4-1 0,-8-15-6283,9 1-2953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8.396"/>
    </inkml:context>
    <inkml:brush xml:id="br0">
      <inkml:brushProperty name="width" value="0.025" units="cm"/>
      <inkml:brushProperty name="height" value="0.025" units="cm"/>
    </inkml:brush>
  </inkml:definitions>
  <inkml:trace contextRef="#ctx0" brushRef="#br0">201 1 6374,'0'0'16405,"-2"12"-15556,-9 36 2,-2 0 1,-3-1 0,-39 84 0,33-82-970,1 1 0,3 0 0,-21 93 1,36-120-787,3-17-1400,3-14-4546,3-16 1010</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8.770"/>
    </inkml:context>
    <inkml:brush xml:id="br0">
      <inkml:brushProperty name="width" value="0.025" units="cm"/>
      <inkml:brushProperty name="height" value="0.025" units="cm"/>
    </inkml:brush>
  </inkml:definitions>
  <inkml:trace contextRef="#ctx0" brushRef="#br0">1 1 16912,'0'0'5573,"61"0"-5220,-33 7 159,11-1-320,2 1-160,8-1-1153,-3-2-1761,1-1-4005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2.225"/>
    </inkml:context>
    <inkml:brush xml:id="br0">
      <inkml:brushProperty name="width" value="0.025" units="cm"/>
      <inkml:brushProperty name="height" value="0.025" units="cm"/>
    </inkml:brush>
  </inkml:definitions>
  <inkml:trace contextRef="#ctx0" brushRef="#br0">137 48 6662,'0'0'11206,"4"-8"-9055,-3 6-1996,9-26 1383,-17 19-703,-17 11-75,15 2-615,0-1 0,0 2-1,0-1 1,1 1-1,-1 1 1,-13 11 0,18-15-106,1 1 1,-1 1 0,1-1-1,-1 0 1,1 1 0,0-1-1,0 1 1,1 0 0,-1 0-1,1 0 1,0 0 0,0 1 0,0-1-1,1 1 1,-1-1 0,0 7-1,5-10-20,0 1-1,0-1 0,0-1 0,0 1 1,0 0-1,0-1 0,0 1 0,0-1 1,0 0-1,0 0 0,0 0 1,5-1-1,-4 0 1,20 1-87,37-1-263,-59 1 321,1 0 0,0 1 1,0-1-1,0 1 0,0 0 0,0-1 0,0 1 1,0 0-1,-1 1 0,1-1 0,0 0 1,-1 1-1,1-1 0,-1 1 0,4 3 0,-6-4 35,1-1-1,-1 1 1,1-1-1,-1 1 1,1 0-1,-1-1 1,1 1-1,-1 0 1,0 0-1,1-1 0,-1 1 1,0 0-1,0 0 1,0 0-1,0-1 1,1 1-1,-1 0 1,0 0-1,0 0 1,0-1-1,-1 1 1,1 0-1,0 0 0,0 0 1,0-1-1,-1 1 1,1 0-1,0 0 1,-1-1-1,1 1 1,-1 1-1,-1 0 66,0 0 0,0-1 0,0 1 0,0 0 0,0-1 0,0 0 0,-1 1 0,1-1 0,0 0 0,-3 1 0,-56 12 1084,6-15-907,54 1-342,0 0 1,0 0-1,0 0 1,-1 0-1,1 0 1,0-1 0,0 1-1,0 0 1,0-1-1,0 1 1,0-1 0,1 1-1,-1-1 1,0 0-1,0 1 1,0-1-1,-1-1 1,2 1-87,0 0 0,0 0 0,0 0 0,1 0-1,-1 1 1,0-1 0,0 0 0,1 0 0,-1 0 0,1 1 0,-1-1 0,0 0 0,1 0 0,-1 1-1,1-1 1,0 0 0,-1 1 0,1-1 0,0 1 0,-1-1 0,1 1 0,0-1 0,-1 1 0,1-1-1,0 1 1,0 0 0,1-1 0,40-21-9304,-18 8-181</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9.114"/>
    </inkml:context>
    <inkml:brush xml:id="br0">
      <inkml:brushProperty name="width" value="0.025" units="cm"/>
      <inkml:brushProperty name="height" value="0.025" units="cm"/>
    </inkml:brush>
  </inkml:definitions>
  <inkml:trace contextRef="#ctx0" brushRef="#br0">121 14 16464,'0'0'5578,"-4"8"-5017,-26 68 674,4 2 0,-23 107 0,48-178-1163,-2 1 10,1 1 0,0 0 0,1-1 0,0 1 1,0 0-1,1 0 0,0 0 0,1 9 0,0-17-68,-1 0 1,0-1-1,1 1 0,-1 0 0,0-1 1,1 1-1,-1-1 0,1 1 0,-1 0 1,1-1-1,0 0 0,-1 1 1,1-1-1,-1 1 0,1-1 0,0 0 1,-1 1-1,1-1 0,0 0 0,0 1 1,-1-1-1,1 0 0,0 0 1,-1 0-1,1 0 0,0 0 0,0 0 1,-1 0-1,1 0 0,0 0 0,0 0 1,-1 0-1,1 0 0,0-1 1,0 1-1,-1 0 0,1-1 0,0 1 1,-1 0-1,1-1 0,0 0 0,29-16 711,8-16-361,-1-2-1,-2-1 1,54-73 0,-81 98-276,-7 11-90,74-102 576,-65 87-872,-1 0 0,-1 0-1,0-1 1,-1 0 0,6-20 0,-13 35-283,1-3 127,-18 2-10848</inkml:trace>
  <inkml:trace contextRef="#ctx0" brushRef="#br0" timeOffset="1">194 273 16592,'0'0'2594,"-13"54"1,13-30-738,8-6-672,9-4-736,12-4-289,7-4-512,1-6-1794,1 0-1250,-3 0-2753,3-10-3973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9.486"/>
    </inkml:context>
    <inkml:brush xml:id="br0">
      <inkml:brushProperty name="width" value="0.025" units="cm"/>
      <inkml:brushProperty name="height" value="0.025" units="cm"/>
    </inkml:brush>
  </inkml:definitions>
  <inkml:trace contextRef="#ctx0" brushRef="#br0">122 1 7527,'0'0'15118,"-11"4"-14360,4-2-669,1 1-1,-1 0 0,1 1 1,0-1-1,0 1 0,0 1 1,0-1-1,1 1 0,-1 0 1,1 0-1,1 0 0,-1 1 1,1 0-1,0 0 0,0 0 1,0 0-1,1 0 0,0 1 1,1 0-1,-1 0 0,-1 8 1,3-12-69,0-1 0,0 1 0,1 0 0,-1-1 0,1 1 0,-1 0 0,1 0 0,0-1 0,0 1 0,0 0 0,1 0 1,-1-1-1,1 1 0,-1 0 0,1-1 0,0 1 0,0 0 0,0-1 0,0 1 0,3 3 0,-1-4-11,0 0 0,0 0 0,0-1 0,0 1 0,0-1 0,1 0 0,-1 0 0,1 0 0,-1 0 0,0-1 0,1 1 0,-1-1 0,1 0 0,0 0 0,4 0 1,13-2-183,-1-1 1,-1-1 0,1-1-1,0 0 1,-1-1 0,0-2-1,-1 0 1,1 0 0,26-19 0,50-20 389,-94 46-170,0 0 0,-1 1-1,1-1 1,0 1 0,0-1 0,-1 1-1,1 0 1,0-1 0,0 1-1,0 0 1,0 0 0,0-1 0,0 1-1,-1 0 1,1 0 0,0 0 0,0 0-1,0 0 1,0 0 0,0 0 0,0 1-1,0-1 1,0 0 0,-1 0 0,1 1-1,0-1 1,0 1 0,0-1-1,0 0 1,-1 1 0,1 0 0,0-1-1,0 1 1,0 29 1354,0 5-283,0-34-1094,-1 0 1,0 0-1,1 0 1,-1 0 0,1 0-1,-1 0 1,1 0-1,0-1 1,-1 1-1,1 0 1,0 0-1,0-1 1,0 1-1,-1 0 1,1-1 0,0 1-1,0-1 1,0 1-1,0-1 1,0 1-1,0-1 1,0 0-1,0 0 1,0 1-1,0-1 1,0 0 0,0 0-1,0 0 1,0 0-1,2 0 1,13-2-65,1 0 0,-1-1 0,0 0 0,0-2 0,-1 0 0,30-13 0,-30 11-286,0 0 0,1 2 0,-1 0 0,1 1 0,0 0-1,32-2 1,-47 6 299,0 0 0,0 0 0,-1 0 0,1 1 0,0-1-1,0 0 1,-1 1 0,1-1 0,0 1 0,-1-1 0,1 1 0,0-1-1,-1 1 1,1-1 0,-1 1 0,1 0 0,-1-1 0,1 1 0,-1 0-1,1-1 1,-1 1 0,0 0 0,1-1 0,-1 1 0,0 0 0,0 0 0,0 0-1,1-1 1,-1 1 0,0 0 0,0 0 0,0 0 0,0-1 0,0 1-1,-1 0 1,1 0 0,0 0 0,-7 45-2564,4-23-7202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9.866"/>
    </inkml:context>
    <inkml:brush xml:id="br0">
      <inkml:brushProperty name="width" value="0.025" units="cm"/>
      <inkml:brushProperty name="height" value="0.025" units="cm"/>
    </inkml:brush>
  </inkml:definitions>
  <inkml:trace contextRef="#ctx0" brushRef="#br0">139 9 5669,'0'0'14515,"-3"13"-13612,-132 427 2641,153-537-3170,-9 69-345,1 0 0,1 0 0,1 1-1,2 0 1,1 1 0,0 0 0,35-40 0,-40 55-35,0 0 1,1 1 0,0 0-1,1 0 1,0 2-1,1-1 1,22-10-1,-26 15 52,0 1-1,0-1 1,0 2-1,1-1 1,-1 2-1,1-1 1,-1 1 0,1 1-1,0-1 1,0 2-1,-1-1 1,18 4-1,-26-4-20,1 1-1,-1-1 1,0 0-1,1 1 0,-1-1 1,0 1-1,1 0 1,-1-1-1,0 1 0,0 0 1,0 0-1,0-1 1,0 1-1,0 0 0,0 0 1,0 0-1,0 0 1,0 1-1,0-1 0,0 0 1,-1 0-1,1 0 1,-1 1-1,1-1 0,-1 0 1,1 1-1,-1-1 1,0 0-1,1 1 0,-1-1 1,0 0-1,0 1 1,0-1-1,0 1 0,0-1 1,-1 2-1,0 1 75,1-1 0,-1 0 0,0 0 1,0 0-1,0 0 0,-1 0 0,1 0 0,-1 0 0,0 0 0,0 0 0,0 0 0,0-1 0,-5 5 1,-8 5 172,-1 0 1,0-1 0,0-1 0,-2-1-1,1 0 1,-1-1 0,0-1 0,-1-1-1,1 0 1,-29 4 0,45-10-420,1 1 0,-1-1 0,0 0 0,1 0 0,-1 0 0,0 0 0,1 0 0,-1 0 0,1-1 0,-1 1 0,0 0 0,1-1 0,-1 1 0,1-1 0,-1 0 0,1 0 0,0 1-1,-2-2 1,-5-19-7715,8-7-6631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0.501"/>
    </inkml:context>
    <inkml:brush xml:id="br0">
      <inkml:brushProperty name="width" value="0.025" units="cm"/>
      <inkml:brushProperty name="height" value="0.025" units="cm"/>
    </inkml:brush>
  </inkml:definitions>
  <inkml:trace contextRef="#ctx0" brushRef="#br0">186 43 6854,'0'0'7672,"2"-8"-4144,1-25-1056,-3 33-2430,0 0 1,0 0-1,0 0 1,0 0-1,0 0 1,0 1-1,0-1 0,0 0 1,-1 0-1,1 0 1,0 0-1,0 0 0,0 0 1,0 0-1,0 0 1,0 1-1,-1-1 0,1 0 1,0 0-1,0 0 1,0 0-1,0 0 0,-1 0 1,1 0-1,0 0 1,0 0-1,0 0 1,0 0-1,-1 0 0,1 0 1,0 0-1,0 0 1,0 0-1,0 0 0,0-1 1,-1 1-1,1 0 1,0 0-1,0 0 0,0 0 1,0 0-1,0 0 1,0 0-1,-1 0 0,1 0 1,0-1-1,0 1 1,0 0-1,0 0 1,0 0-1,0 0 0,0 0 1,0-1-1,0 1 1,0 0-1,0 0 0,0 0 1,-1 0-1,1-1 1,0 1-1,-9 13 515,-7 20 256,1 1-1,1 0 0,-10 42 0,3-8-190,1-10-513,3 0 1,2 1-1,3 0 0,3 1 1,-2 64-1,11-464-269,-1 336 245,1-1-1,0 1 1,1-1-1,-1 0 1,1 1-1,0-1 1,0 1 0,0-1-1,1 1 1,-1-1-1,1 1 1,0 0-1,4-6 1,-3 7-28,-1 1 1,1 0-1,0 0 0,0 0 1,0 0-1,0 0 1,0 0-1,0 1 0,0 0 1,0 0-1,1 0 1,-1 0-1,1 0 0,-1 0 1,1 1-1,-1 0 1,1-1-1,4 2 0,26 0-423,1 2 0,67 14-1,12 1-5121,-51-13-1676</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1.807"/>
    </inkml:context>
    <inkml:brush xml:id="br0">
      <inkml:brushProperty name="width" value="0.025" units="cm"/>
      <inkml:brushProperty name="height" value="0.025" units="cm"/>
    </inkml:brush>
  </inkml:definitions>
  <inkml:trace contextRef="#ctx0" brushRef="#br0">17 4 9033,'0'0'10623,"-2"9"-9822,-5 48-218,2 1 0,3 0 0,7 88 1,-4-121-227,-1-15-78,0 0 0,0 0 0,1 0-1,0 0 1,0 0 0,2 0 0,-1-1-1,8 19 1,-10-27-217,0-1 0,1 1 0,-1-1 1,1 1-1,0-1 0,-1 1 0,1-1 0,-1 1 0,1-1 0,0 1 0,-1-1 0,1 1 0,0-1 0,-1 0 0,1 0 0,0 1 0,0-1 0,-1 0 0,1 0 1,0 0-1,0 0 0,-1 0 0,1 0 0,0 0 0,0 0 0,-1 0 0,2 0 0,21-14 1148,17-33-76,-34 39-1062,32-43 78,-3-2 1,48-95-1,-31 33-4280,-42 88-4400,-10 19 378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2.169"/>
    </inkml:context>
    <inkml:brush xml:id="br0">
      <inkml:brushProperty name="width" value="0.025" units="cm"/>
      <inkml:brushProperty name="height" value="0.025" units="cm"/>
    </inkml:brush>
  </inkml:definitions>
  <inkml:trace contextRef="#ctx0" brushRef="#br0">33 0 14670,'0'0'1762,"-24"73"63,16-40 161,8-4-352,0-2-834,8-5-447,16-5-257,6-4-96,8-9-1281,1-4-1282,2-9-2466,0-9-2049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2.547"/>
    </inkml:context>
    <inkml:brush xml:id="br0">
      <inkml:brushProperty name="width" value="0.025" units="cm"/>
      <inkml:brushProperty name="height" value="0.025" units="cm"/>
    </inkml:brush>
  </inkml:definitions>
  <inkml:trace contextRef="#ctx0" brushRef="#br0">151 27 10410,'0'0'8749,"-7"-6"-7964,5 4-765,1 0-1,0 1 0,-1-1 1,1 1-1,-1 0 0,1-1 1,-1 1-1,0 0 0,0 0 1,1 0-1,-1 0 0,0 0 1,0 0-1,0 1 0,0-1 1,0 1-1,0-1 0,0 1 1,0 0-1,0 0 0,0 0 1,0 0-1,-1 0 0,1 0 1,0 0-1,0 1 0,0-1 1,0 1-1,0-1 0,0 1 1,0 0-1,1 0 0,-1 0 1,0 0-1,0 0 0,1 0 1,-1 1-1,0-1 0,1 1 1,0-1-1,-1 1 0,1-1 1,0 1-1,-3 3 0,-3 4 142,0 0 1,1 0-1,-1 0 0,2 1 0,-1 0 0,1 0 0,1 1 0,0-1 0,0 1 1,-3 19-1,7-29-148,0 0 1,0 0-1,0 0 1,0-1-1,1 1 1,-1 0-1,0 0 1,0 0-1,1-1 0,-1 1 1,0 0-1,1-1 1,-1 1-1,0 0 1,1-1-1,-1 1 1,1 0-1,-1-1 1,1 1-1,0-1 1,-1 1-1,1-1 1,-1 1-1,1-1 1,0 1-1,0-1 1,-1 0-1,1 1 1,0-1-1,0 0 0,-1 0 1,1 0-1,0 1 1,0-1-1,-1 0 1,1 0-1,0 0 1,0 0-1,0 0 1,-1-1-1,1 1 1,0 0-1,0 0 1,1-1-1,38-9 379,-21 1-314,0-2 0,-1 1 0,21-18 1,-25 17-66,0 2 0,0-1 0,1 2 1,0 0-1,0 0 0,18-5 1,-32 13 7,0 0 1,-1 0-1,1 0 1,0 0-1,0 0 1,0 0-1,0 0 1,0 0-1,0 1 1,-1-1-1,1 0 1,0 1-1,0-1 1,0 0-1,-1 1 1,1-1-1,0 1 1,0-1-1,-1 1 0,1-1 1,0 1-1,-1 0 1,1-1-1,-1 1 1,1 0-1,-1-1 1,1 1-1,-1 0 1,1 0-1,-1 0 1,0-1-1,0 1 1,1 0-1,-1 0 1,0 0-1,0 0 1,0 0-1,0-1 1,0 1-1,0 2 1,2 49 747,-2-31-546,0-19-183,0-1 0,0 0 0,0 1-1,0-1 1,0 0 0,1 0-1,-1 1 1,0-1 0,1 0 0,-1 1-1,1-1 1,0 0 0,-1 0-1,1 0 1,0 0 0,0 0 0,-1 0-1,1 0 1,0 0 0,0 0-1,0 0 1,0 0 0,1 0-1,-1-1 1,0 1 0,0-1 0,0 1-1,1 0 1,-1-1 0,0 0-1,0 1 1,1-1 0,-1 0 0,0 0-1,1 0 1,-1 0 0,0 0-1,1 0 1,-1 0 0,0 0-1,1 0 1,-1-1 0,3 0 0,8-2 15,0-2 1,0 1-1,-1-2 0,13-6 1,9-5-127,-24 14-66,-1 0 0,1 1 0,0 0 0,0 0 0,1 1 0,14 0 0,-22 1 128,0 0 0,0 0 0,0 0 1,0 0-1,0 1 0,-1-1 0,1 1 0,0-1 0,0 1 0,0 0 0,-1 0 0,1 0 0,-1 0 1,1 0-1,0 0 0,-1 0 0,0 0 0,1 1 0,-1-1 0,0 1 0,0-1 0,0 1 1,0-1-1,0 1 0,0-1 0,0 1 0,0 0 0,0 0 0,-1-1 0,1 1 0,-1 0 0,0 0 1,1 0-1,-1 0 0,0 0 0,0-1 0,0 4 0,-1-3 60,1-1 0,0 0-1,0 0 1,-1 0 0,1 0-1,0 0 1,0 0 0,0 0 0,0 1-1,1-1 1,-1 0 0,0 0-1,0 0 1,1 0 0,-1 0 0,1 0-1,-1 0 1,1 0 0,-1 0-1,1 0 1,-1 0 0,1 0 0,1 1-1,18-15 1680,-4 0-2120,-7 5 262,1 1-1,0 0 1,1 1-1,-1 0 1,1 1-1,1 0 0,-1 1 1,1 0-1,-1 1 1,1 0-1,0 1 1,15-1-1,-25 3 111,-1 0 1,0 0-1,1 1 0,-1-1 0,0 1 0,0-1 1,1 1-1,-1-1 0,0 1 0,0 0 0,0 0 0,1 0 1,-1-1-1,0 1 0,0 0 0,0 0 0,-1 0 1,1 1-1,0-1 0,0 0 0,-1 0 0,1 0 0,0 1 1,-1-1-1,1 0 0,-1 1 0,0-1 0,1 0 0,-1 1 1,0-1-1,0 0 0,0 1 0,0 1 0,1 4-458,-1-1-1,0 1 1,0 0 0,-1 0-1,-2 11 1,8-26-12192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2.984"/>
    </inkml:context>
    <inkml:brush xml:id="br0">
      <inkml:brushProperty name="width" value="0.025" units="cm"/>
      <inkml:brushProperty name="height" value="0.025" units="cm"/>
    </inkml:brush>
  </inkml:definitions>
  <inkml:trace contextRef="#ctx0" brushRef="#br0">31 0 15727,'0'0'7842,"-4"9"-6497,3-5-1231,-4 5 112,1 1 1,0-1-1,1 1 0,0 0 0,1 0 1,-2 15-1,4-24-220,0-1 1,0 1-1,1 0 0,-1-1 1,0 1-1,1-1 1,-1 1-1,0-1 0,1 1 1,-1-1-1,1 1 1,-1-1-1,1 1 0,-1-1 1,1 1-1,-1-1 1,1 0-1,-1 1 0,1-1 1,-1 0-1,1 0 1,0 1-1,-1-1 0,1 0 1,0 0-1,-1 0 1,1 0-1,0 0 0,-1 0 1,1 0-1,-1 0 1,1 0-1,0 0 0,-1 0 1,1 0-1,0 0 1,-1-1-1,1 1 0,-1 0 1,1 0-1,0-1 1,30-10 66,-18 3-132,1 0 1,0 1 0,1 1 0,-1 1 0,1 0-1,1 0 1,-1 2 0,0 0 0,21-1 0,-35 4 65,-1 1 1,1 0-1,0 0 1,0 0-1,-1 0 1,1 0-1,0 0 1,-1 1-1,0-1 1,1 0-1,-1 0 1,1 0-1,-1 1 1,0-1-1,0 0 1,0 0-1,0 0 1,0 1-1,0-1 1,0 0-1,0 0 1,-1 2-1,-1 31 1102,5-34-1062,1-1 1,-1 1 0,0 0-1,1-1 1,-1 0-1,0 0 1,0 0-1,0 0 1,0 0-1,4-3 1,12-6-254,0 0 0,1 1 1,0 0-1,1 2 0,-1 1 0,1 0 0,1 1 0,23-1 1,-44 6 208,-1 0 1,0 0-1,1 0 1,-1 0-1,1 0 1,-1 0 0,0 0-1,1 0 1,-1 0-1,1 0 1,-1 0-1,0 0 1,1 1 0,-1-1-1,0 0 1,1 0-1,-1 0 1,0 1-1,1-1 1,-1 0 0,0 1-1,1-1 1,-1 0-1,0 1 1,0-1-1,1 0 1,-1 1-1,0-1 1,0 0 0,0 1-1,0-1 1,0 0-1,1 1 1,-1 0-1,-4 18 99,-17 23 12,18-36-107,-3 7 60,-1 3-731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3.535"/>
    </inkml:context>
    <inkml:brush xml:id="br0">
      <inkml:brushProperty name="width" value="0.025" units="cm"/>
      <inkml:brushProperty name="height" value="0.025" units="cm"/>
    </inkml:brush>
  </inkml:definitions>
  <inkml:trace contextRef="#ctx0" brushRef="#br0">0 48 18321,'0'0'7533,"9"7"-7304,-2-3-203,0 1-1,0-1 1,0 0-1,1-1 1,-1 0-1,1 0 0,11 2 1,-17-4-21,0-1 0,0 1 1,0-1-1,0 1 0,0-1 0,0 0 0,0 0 1,0 0-1,-1 0 0,1 0 0,0-1 0,0 1 1,0-1-1,0 1 0,0-1 0,0 1 0,0-1 1,-1 0-1,1 0 0,0 0 0,-1 0 0,1 0 1,-1-1-1,1 1 0,-1 0 0,1-1 0,-1 1 1,0-1-1,0 1 0,1-1 0,-1 1 0,0-1 1,-1 0-1,1 0 0,0 0 0,0 1 0,-1-1 1,1 0-1,-1 0 0,0 0 0,1 0 1,-1 0-1,0 0 0,-1-3 0,2 4-7,-1-1-1,0 1 1,0-1-1,0 1 1,0 0-1,0-1 1,0 1-1,-1 0 1,1-1-1,0 1 1,-1-1 0,1 1-1,-1 0 1,1 0-1,-1-1 1,0 1-1,0 0 1,1 0-1,-1 0 1,0 0-1,0 0 1,0 0-1,0 0 1,0 0 0,0 0-1,0 0 1,-1 0-1,1 1 1,0-1-1,0 0 1,-1 1-1,1-1 1,0 1-1,-1 0 1,1-1-1,0 1 1,-1 0 0,1 0-1,-1 0 1,1 0-1,0 0 1,-1 0-1,-2 1 1,0-1-15,-1 1 0,1 0 1,0 0-1,-1 0 0,1 1 1,0 0-1,0 0 0,0 0 1,0 0-1,0 0 0,0 1 1,1-1-1,-5 6 0,4-4 19,1-1-1,-1 1 0,1 1 0,0-1 0,1 0 0,-1 1 0,1-1 0,0 1 0,0 0 0,0 0 0,1 0 0,0 0 0,0 0 0,0 0 0,0 0 1,1 0-1,0 0 0,0 0 0,2 10 0,-1-14 3,0 1 1,1-1-1,-1 1 0,1-1 1,-1 0-1,1 1 1,-1-1-1,1 0 0,0 0 1,0 0-1,0 0 1,0 0-1,0-1 0,0 1 1,0-1-1,0 1 1,0-1-1,0 0 0,0 1 1,0-1-1,0 0 1,0-1-1,0 1 0,2 0 1,53-8-339,-40 2-94,0 0 1,-1-1 0,22-14-1,-28 15 419,1 0-1,0 0 1,0 1-1,1 0 1,-1 1-1,1 0 1,0 1-1,0 1 1,18-3-1,-29 6 35,0 0-1,0-1 0,0 1 1,0 0-1,0 0 1,0 0-1,-1 0 1,1 0-1,0 0 0,0 0 1,-1 0-1,1 0 1,0 0-1,-1 0 1,1 0-1,-1 0 0,1 1 1,-1-1-1,0 0 1,0 0-1,1 1 1,-1-1-1,0 0 0,0 0 1,0 1-1,0-1 1,-1 0-1,1 0 1,0 1-1,0-1 0,-1 2 1,-7 46 896,6-45-834,1 0 0,0 0 0,0 0 0,0 0 0,1 0 0,-1 1 0,1-1 0,0 0-1,1 6 1,0-9-78,-1 0-1,1 0 0,0 0 0,0 0 1,0 0-1,0 0 0,0 0 1,0 0-1,0-1 0,0 1 0,0 0 1,0 0-1,1-1 0,-1 1 1,0-1-1,0 0 0,1 1 0,-1-1 1,0 0-1,1 1 0,-1-1 1,0 0-1,1 0 0,-1 0 0,0 0 1,1-1-1,-1 1 0,0 0 0,0 0 1,1-1-1,-1 1 0,2-1 1,12-4-244,1 1 1,-1-2 0,0 0 0,0-1 0,24-15-1,15-6-917,-43 23 919,-3 1-59,1 0 0,0 0 1,0 1-1,18-3 0,-27 6 297,1 0 1,-1 0-1,1 0 0,-1 0 0,0 0 1,1 0-1,-1 0 0,0 0 0,1 1 1,-1-1-1,0 0 0,1 0 0,-1 0 0,0 1 1,1-1-1,-1 0 0,0 0 0,0 1 1,1-1-1,-1 0 0,0 1 0,0-1 1,0 0-1,1 1 0,-1-1 0,0 0 0,0 1 1,0-1-1,0 0 0,0 1 0,0-1 1,0 0-1,0 1 0,0-1 0,0 1 1,0-1-1,0 0 0,0 1 0,0-1 0,0 0 1,0 1-1,0-1 0,0 1 0,0-1 1,-1 0-1,1 1 0,0-1 0,0 0 1,0 0-1,-1 1 0,-11 28 503,8-17-247,4-12-293,-1 0 0,1 0 0,0 0 0,0 0 0,0 1 0,0-1 0,0 0 0,0 0 0,0 0 0,0 1 0,0-1 0,0 0 0,0 0 0,0 0 0,0 1 0,0-1 0,0 0 0,0 0 0,0 0 0,0 1 0,0-1 0,0 0 0,0 0 0,0 0 0,0 1 0,0-1 0,0 0 0,1 0 0,-1 0 0,0 0 0,0 1 0,0-1 0,0 0-1,0 0 1,1 0 0,-1 0 0,0 0 0,0 0 0,0 1 0,0-1 0,1 0 0,-1 0 0,0 0 0,0 0 0,0 0 0,1 0 0,-1 0 0,0 0 0,0 0 0,0 0 0,1 0 0,-1 0 0,0 0 0,0 0 0,0 0 0,1 0 0,-1 0 0,0 0 0,13-9-3930,8-10-3869</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3.884"/>
    </inkml:context>
    <inkml:brush xml:id="br0">
      <inkml:brushProperty name="width" value="0.025" units="cm"/>
      <inkml:brushProperty name="height" value="0.025" units="cm"/>
    </inkml:brush>
  </inkml:definitions>
  <inkml:trace contextRef="#ctx0" brushRef="#br0">27 0 20531,'0'0'1730,"-16"54"-545,11-29 225,0 3-1186,5-3-160,0-1-609,0-4-2113,0-3-2851</inkml:trace>
  <inkml:trace contextRef="#ctx0" brushRef="#br0" timeOffset="1">4 461 18321,'0'0'9193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3.993"/>
    </inkml:context>
    <inkml:brush xml:id="br0">
      <inkml:brushProperty name="width" value="0.025" units="cm"/>
      <inkml:brushProperty name="height" value="0.025" units="cm"/>
    </inkml:brush>
  </inkml:definitions>
  <inkml:trace contextRef="#ctx0" brushRef="#br0">30 124 10762,'4'-9'1767,"2"-4"-598,0 0-1,1 0 1,15-21-1,-20 31-971,1-1-1,-1 1 1,1 0-1,0 0 0,0 1 1,0-1-1,0 1 1,0-1-1,1 1 0,-1 0 1,1 0-1,-1 1 1,1-1-1,0 1 1,-1-1-1,1 1 0,0 0 1,0 1-1,0-1 1,0 1-1,7 0 0,-10 0-181,0 1 0,-1-1-1,1 1 1,0-1 0,-1 1-1,1 0 1,-1-1-1,1 1 1,-1 0 0,1 0-1,-1-1 1,0 1 0,1 0-1,-1 0 1,0 0 0,1 0-1,-1-1 1,0 1-1,0 0 1,0 0 0,0 0-1,0 0 1,0 0 0,0 0-1,0-1 1,0 1 0,0 0-1,-1 0 1,1 0-1,0 0 1,0 0 0,-1-1-1,1 1 1,-1 1 0,-13 32 134,-42 42 59,-3 3-16,55-72-65,-1 1-1,1-1 0,0 2 1,1-1-1,0 0 1,0 0-1,1 1 0,-2 11 1,4-19-111,0 1 0,0 0 0,0 0 0,0 0-1,1-1 1,-1 1 0,1 0 0,-1-1 0,1 1 0,-1 0 0,1-1 0,0 1 0,0-1 0,0 1 0,0-1 0,0 1 0,0-1 0,0 0 0,1 1 0,-1-1-1,0 0 1,1 0 0,-1 0 0,1 0 0,-1 0 0,1 0 0,0-1 0,-1 1 0,1 0 0,0-1 0,-1 1 0,1-1 0,0 0 0,0 1 0,2-1-1,10 2 27,0-1-1,1 0 0,19-2 0,-17 1 16,28 0-40,45 0-847,-30-3-2681,-20 0-2046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3.117"/>
    </inkml:context>
    <inkml:brush xml:id="br0">
      <inkml:brushProperty name="width" value="0.025" units="cm"/>
      <inkml:brushProperty name="height" value="0.025" units="cm"/>
    </inkml:brush>
  </inkml:definitions>
  <inkml:trace contextRef="#ctx0" brushRef="#br0">54 0 9513,'0'0'11445,"0"11"-9976,-3 18-635,0 1 0,-2-1 1,-10 33-1,5-23-135,-8 65 0,48-144-362,-6 4-194,-22 35-150,1 0 0,-1 0-1,1 0 1,0 0 0,-1 0-1,1 0 1,0 1 0,0-1 0,-1 1-1,1 0 1,0 0 0,0 0-1,0 0 1,0 1 0,-1-1 0,1 1-1,0-1 1,0 1 0,2 1-1,17 2-17,-17-3 28,0-1-1,0 1 0,1-1 0,-1 0 1,0-1-1,0 1 0,0-1 1,1 0-1,-1 0 0,0-1 0,0 0 1,-1 0-1,1 0 0,0 0 1,-1-1-1,1 1 0,-1-1 1,0 0-1,1-1 0,5-6 0,-14 16 15,-1-1 0,1 2 0,0-1 0,0 0 0,0 1 0,1-1 0,0 1 0,1 0 0,-3 10 0,4-15-8,1 0-1,-1 0 1,1-1-1,0 1 1,0 0-1,0 0 1,0 0-1,0 0 1,0-1-1,0 1 1,1 0-1,-1 0 1,1 0-1,-1-1 1,1 1-1,0 0 1,-1-1-1,1 1 1,0 0-1,0-1 1,0 1 0,1-1-1,-1 0 1,0 1-1,0-1 1,1 0-1,-1 0 1,1 0-1,-1 0 1,1 0-1,-1 0 1,1 0-1,0 0 1,-1 0-1,1-1 1,0 1-1,0-1 1,-1 0-1,1 1 1,0-1-1,0 0 1,0 0-1,3 0 1,7 0-27,0 0 0,0-1 1,0 0-1,0-1 0,0 0 1,0-1-1,19-7 0,9-3-96,-39 13 117,-1 0 1,0 0 0,1 0-1,-1 0 1,0 0 0,1 0-1,-1 0 1,1 0 0,-1 0-1,0 0 1,1 1 0,-1-1-1,0 0 1,1 0 0,-1 0-1,0 0 1,1 1 0,-1-1-1,0 0 1,0 0 0,1 1-1,-1-1 1,0 0 0,0 0-1,1 1 1,-1-1 0,0 0-1,0 1 1,0-1-1,0 0 1,0 1 0,1-1-1,-1 0 1,0 1 0,0-1-1,0 1 1,0-1 0,0 0-1,0 1 1,0-1 0,0 0-1,0 1 1,0-1 0,0 0-1,0 1 1,-1 0 0,3 5 479,9-17-343,-8 7-388,1 0-1,-1 0 1,1 0-1,0 1 1,0-1-1,0 1 1,1 0-1,-1 0 1,1 1 0,-1-1-1,7-1 1,35-11-10460,-42 14 9604,25-6-11905</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6.627"/>
    </inkml:context>
    <inkml:brush xml:id="br0">
      <inkml:brushProperty name="width" value="0.025" units="cm"/>
      <inkml:brushProperty name="height" value="0.025" units="cm"/>
    </inkml:brush>
  </inkml:definitions>
  <inkml:trace contextRef="#ctx0" brushRef="#br0">373 20 9449,'11'-20'3059,"-15"23"-127,-24 33 595,15-17-4205,-277 357 2568,242-302-2338,57-78-1859,9-15 408,-1 0 0,-1-1 0,16-26 0,-7 10-1058,14-16-2793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6.976"/>
    </inkml:context>
    <inkml:brush xml:id="br0">
      <inkml:brushProperty name="width" value="0.025" units="cm"/>
      <inkml:brushProperty name="height" value="0.025" units="cm"/>
    </inkml:brush>
  </inkml:definitions>
  <inkml:trace contextRef="#ctx0" brushRef="#br0">0 45 4324,'0'0'2840,"7"-8"-315,18-28-203,-22 46 2170,0 55-3853,-4-47-490,2 1 0,0-1 0,1 1 0,1-1 0,0 0 0,2 0 0,0 0 0,1 0 0,0-1 0,2 0 0,0 0 0,12 17 0,39 54-1222,-58-88 753,4 12-1154,-10-7-4974,-11-3 1328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7.304"/>
    </inkml:context>
    <inkml:brush xml:id="br0">
      <inkml:brushProperty name="width" value="0.025" units="cm"/>
      <inkml:brushProperty name="height" value="0.025" units="cm"/>
    </inkml:brush>
  </inkml:definitions>
  <inkml:trace contextRef="#ctx0" brushRef="#br0">1 118 12011,'0'0'6118,"62"-29"-5061,-17 10-512,10-4-257,6 2-160,-8 7-96,6 5-128,-10 6-1153,-1 3-737,-14 0-3075,0 0-3395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7.652"/>
    </inkml:context>
    <inkml:brush xml:id="br0">
      <inkml:brushProperty name="width" value="0.025" units="cm"/>
      <inkml:brushProperty name="height" value="0.025" units="cm"/>
    </inkml:brush>
  </inkml:definitions>
  <inkml:trace contextRef="#ctx0" brushRef="#br0">0 82 12716,'0'0'3694,"4"9"-3245,13 33 618,11 45 0,-14-41 12,28 65 0,-41-108-990,0-1-1,0 1 1,0-1 0,1 0 0,-1 1 0,1-1 0,-1 0 0,1 0-1,0 0 1,0 0 0,0 0 0,0-1 0,0 1 0,0-1 0,0 1 0,0-1-1,1 0 1,-1 1 0,1-1 0,-1-1 0,1 1 0,-1 0 0,1 0 0,-1-1-1,1 0 1,0 1 0,-1-1 0,1 0 0,0 0 0,-1-1 0,1 1-1,-1 0 1,1-1 0,0 0 0,-1 0 0,1 1 0,-1-1 0,0-1 0,1 1-1,-1 0 1,0-1 0,1 1 0,-1-1 0,0 1 0,0-1 0,-1 0-1,1 0 1,0 0 0,0 0 0,1-3 0,9-11 93,0-1 1,-1 0-1,0-1 0,-2 0 1,0-1-1,11-33 1,-10 19-94,-2 0 0,-1-1 0,4-42 1,-10 21-224,-1 55-400,19 5-4962,0 1-1724,-5-6-563</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8.264"/>
    </inkml:context>
    <inkml:brush xml:id="br0">
      <inkml:brushProperty name="width" value="0.025" units="cm"/>
      <inkml:brushProperty name="height" value="0.025" units="cm"/>
    </inkml:brush>
  </inkml:definitions>
  <inkml:trace contextRef="#ctx0" brushRef="#br0">0 0 13453,'0'0'4548,"11"70"-4132,-6-31-127,-3 7-65,3 1 160,1-1-127,1-6-257,-2-5 96,4-4-96,-2-8-129,-1-7-479,-5-5-321,-1-8-833</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8.644"/>
    </inkml:context>
    <inkml:brush xml:id="br0">
      <inkml:brushProperty name="width" value="0.025" units="cm"/>
      <inkml:brushProperty name="height" value="0.025" units="cm"/>
    </inkml:brush>
  </inkml:definitions>
  <inkml:trace contextRef="#ctx0" brushRef="#br0">0 208 10954,'0'0'2739,"1"-9"-385,-1 3-2171,1 1 1,-1-1-1,2 1 0,-1 0 0,0 0 0,1-1 1,0 1-1,0 0 0,1 0 0,-1 1 0,1-1 0,0 1 1,1-1-1,-1 1 0,1 0 0,-1 0 0,1 0 1,8-5-1,3-3-12,0 1 1,1 0-1,0 1 1,1 1 0,0 0-1,0 2 1,1 0-1,0 1 1,0 0-1,0 2 1,1 0-1,0 1 1,0 1-1,29 0 1,-45 2-165,0 1 0,-1-1-1,1 1 1,-1-1 0,1 1 0,-1 0 0,1 0-1,-1 0 1,1 1 0,-1-1 0,0 0 0,0 1-1,0 0 1,0-1 0,0 1 0,0 0 0,0 0-1,0 0 1,-1 0 0,1 0 0,-1 1 0,0-1-1,0 0 1,1 1 0,-1-1 0,-1 1 0,1-1-1,0 1 1,-1-1 0,1 1 0,-1 0 0,0-1-1,0 1 1,0 0 0,0-1 0,-1 5 0,1 0 93,-1 1 1,0-1-1,0 0 1,-1 0-1,0 0 1,0-1-1,-1 1 1,0 0 0,0-1-1,0 1 1,-1-1-1,-7 9 1,2-5-100,0-1 1,-1-1 0,0 0-1,0 0 1,-1-1 0,0 0-1,0-1 1,-1 0 0,0-1-1,0 0 1,0-1 0,0 0-1,-1-1 1,1-1 0,-24 2-1,36-3-116,0-1 0,-1 0-1,1 0 1,-1 0-1,1 0 1,-1 0-1,1 0 1,-1 0-1,1 0 1,-1 0-1,1 0 1,-1 0 0,1 0-1,-1 0 1,1 0-1,0-1 1,-1 1-1,1 0 1,-1 0-1,1 0 1,-1-1-1,1 1 1,0 0 0,-1-1-1,1 1 1,0 0-1,-1-1 1,1 1-1,0 0 1,-1-1-1,1 1 1,0 0 0,0-1-1,-1 1 1,1-1-1,0 1 1,0-1-1,0 1 1,0-1-1,0 1 1,0-1-1,0 1 1,0 0 0,0-1-1,0 1 1,0-1-1,0 1 1,0-1-1,0 1 1,0-1-1,0 1 1,0-1-1,0 1 1,1-1 0,-1 0-1,19-23-5809,6 4 875</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8.991"/>
    </inkml:context>
    <inkml:brush xml:id="br0">
      <inkml:brushProperty name="width" value="0.025" units="cm"/>
      <inkml:brushProperty name="height" value="0.025" units="cm"/>
    </inkml:brush>
  </inkml:definitions>
  <inkml:trace contextRef="#ctx0" brushRef="#br0">31 0 15887,'0'0'5296,"-3"8"-4768,-3 7-377,1 0-1,0 0 0,2 0 0,0 0 1,0 1-1,2-1 0,0 1 1,0 0-1,2 0 0,0-1 1,0 1-1,2-1 0,0 1 1,1-1-1,0 0 0,1 0 1,1 0-1,8 15 0,4 15-107,-2-5-1787,-4-16-3351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0.369"/>
    </inkml:context>
    <inkml:brush xml:id="br0">
      <inkml:brushProperty name="width" value="0.025" units="cm"/>
      <inkml:brushProperty name="height" value="0.025" units="cm"/>
    </inkml:brush>
  </inkml:definitions>
  <inkml:trace contextRef="#ctx0" brushRef="#br0">0 46 9577,'0'0'11232,"13"-4"-10287,31-8-680,1 2-1,0 2 1,0 2-1,1 2 1,0 2 0,78 7-1,-115-4-292,-1 1 1,1-1-1,-1 2 0,0-1 0,0 1 0,0 0 0,12 8 0,-18-11 26,-1 1-1,0 0 0,1 0 0,-1 0 0,0 0 0,0 0 1,0 1-1,0-1 0,0 0 0,0 1 0,0-1 1,0 0-1,0 1 0,0-1 0,-1 1 0,1-1 1,-1 1-1,1-1 0,-1 1 0,0 0 0,1-1 0,-1 1 1,0-1-1,0 1 0,0 0 0,0-1 0,0 1 1,-1 0-1,1-1 0,-1 1 0,1-1 0,-1 1 1,1-1-1,-1 1 0,0-1 0,1 1 0,-1-1 0,0 0 1,0 1-1,0-1 0,0 0 0,0 0 0,-1 1 1,1-1-1,-3 1 0,-26 26 264,-2-1 0,0-3 0,-2 0 0,-1-2 0,0-1-1,-2-2 1,-58 21 0,93-39-469,31-20-6614,-8 2 618</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1.186"/>
    </inkml:context>
    <inkml:brush xml:id="br0">
      <inkml:brushProperty name="width" value="0.025" units="cm"/>
      <inkml:brushProperty name="height" value="0.025" units="cm"/>
    </inkml:brush>
  </inkml:definitions>
  <inkml:trace contextRef="#ctx0" brushRef="#br0">191 1 7815,'0'0'13304,"-1"10"-13053,-2 9-174,-1 0 1,-1 0 0,0-1 0,-11 26 0,-43 85 70,25-58 14,25-49-133,-4 6-105,-29 50 0,48-88-1451,-1 0-1,-1 0 1,1 0 0,3-17-1,3-7-1426,8-16-1643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1.575"/>
    </inkml:context>
    <inkml:brush xml:id="br0">
      <inkml:brushProperty name="width" value="0.025" units="cm"/>
      <inkml:brushProperty name="height" value="0.025" units="cm"/>
    </inkml:brush>
  </inkml:definitions>
  <inkml:trace contextRef="#ctx0" brushRef="#br0">1 0 8232,'0'0'6683,"2"10"-5129,1 13-802,-1 0 1,-1 1-1,-3 36 1,0-34-236,1 0 0,1-1 0,2 1 0,5 31 0,-4-48-564,1 0 0,0 0 0,0-1 0,1 0 0,0 0 0,0 0 0,1 0 1,0-1-1,0 0 0,1 0 0,9 7 0,-1 0-1019,-14-13 758,0 0-1,0 0 0,0 0 0,0 1 0,0-1 1,-1 0-1,1 0 0,0 1 0,-1-1 1,1 0-1,-1 1 0,1-1 0,-1 1 0,0-1 1,1 1-1,-1-1 0,0 0 0,0 3 0,0 6-4618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3.635"/>
    </inkml:context>
    <inkml:brush xml:id="br0">
      <inkml:brushProperty name="width" value="0.025" units="cm"/>
      <inkml:brushProperty name="height" value="0.025" units="cm"/>
    </inkml:brush>
  </inkml:definitions>
  <inkml:trace contextRef="#ctx0" brushRef="#br0">1 115 5477,'0'0'14862,"68"-5"-13677,-22 0-448,18-1-417,4 1-95,6-3-129,-7-1-32,-4-2-64,-10 0-417,-8 1-512,-13-1-288,-12 2-1057,-9-3-2370,-11 0-1442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1.917"/>
    </inkml:context>
    <inkml:brush xml:id="br0">
      <inkml:brushProperty name="width" value="0.025" units="cm"/>
      <inkml:brushProperty name="height" value="0.025" units="cm"/>
    </inkml:brush>
  </inkml:definitions>
  <inkml:trace contextRef="#ctx0" brushRef="#br0">1 543 13453,'0'0'5285,"73"-3"-3588,-25-13-223,6-2-802,5 0-576,-2 0-31,-4 2-65,-3 4-353,-7 5-1152,-9 2-2083,-11 0-2049,-7 1-4324</inkml:trace>
  <inkml:trace contextRef="#ctx0" brushRef="#br0" timeOffset="1">654 0 16784,'0'0'1409,"-23"66"-896,14-32 95,9 6 97,0 3-32,0-2-417,14-2-64,4-3-192,4-5 64,-3-2-96,1-8-1345,-8-4-129,-4-4-512,-8-7-2114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2.309"/>
    </inkml:context>
    <inkml:brush xml:id="br0">
      <inkml:brushProperty name="width" value="0.025" units="cm"/>
      <inkml:brushProperty name="height" value="0.025" units="cm"/>
    </inkml:brush>
  </inkml:definitions>
  <inkml:trace contextRef="#ctx0" brushRef="#br0">27 221 10346,'0'0'2306,"-5"-11"438,-14-35-390,18 44-2278,1 0-1,-1 1 1,1-1-1,0 0 0,0 0 1,-1 0-1,1 1 1,0-1-1,1 0 1,-1 0-1,0 0 1,0 1-1,1-1 1,-1 0-1,1 0 1,0 1-1,-1-1 1,1 0-1,0 1 0,0-1 1,0 0-1,0 1 1,2-2-1,31-24 583,-24 21-324,10-7 32,1 0 0,0 2 1,1 1-1,41-14 0,-49 20-330,0 0-1,0 1 0,0 1 0,1 0 0,-1 1 0,1 0 1,-1 1-1,1 1 0,19 3 0,-32-3-23,1-1-1,-1 1 1,0-1 0,0 1-1,0 0 1,1 0 0,-1 0-1,0 0 1,0 0 0,0 1-1,-1-1 1,1 1-1,0-1 1,0 1 0,-1-1-1,1 1 1,-1 0 0,0 0-1,1 0 1,-1 0 0,0 0-1,0 0 1,0 0-1,0 0 1,0 0 0,-1 1-1,1-1 1,-1 0 0,0 0-1,1 1 1,-1-1 0,0 0-1,0 1 1,0-1-1,-1 0 1,1 1 0,0-1-1,-1 0 1,-1 3 0,0 3 146,-1 1 1,0-1 0,0 1 0,-1-1 0,0 0 0,-1 0 0,0-1-1,-10 13 1,-51 43 674,65-63-864,1 1 0,0-1 1,-1 1-1,1-1 0,0 1 0,0-1 0,0 1 0,-1 0 0,1-1 1,0 1-1,0-1 0,0 1 0,0-1 0,0 1 0,0 0 1,0-1-1,0 1 0,0-1 0,0 1 0,1-1 0,-1 1 0,0 0 1,0-1-1,0 1 0,1-1 0,-1 1 0,0-1 0,1 1 0,-1-1 1,0 1-1,1-1 0,-1 0 0,1 1 0,-1-1 0,1 0 1,-1 1-1,1-1 0,-1 0 0,1 1 0,-1-1 0,1 0 0,-1 0 1,1 1-1,-1-1 0,1 0 0,-1 0 0,1 0 0,0 0 1,-1 0-1,1 0 0,0 0 0,39 5-731,-33-4 694,26 2-259,48 6-291,-74-8 567,0 1-1,0 0 1,-1 0 0,1 0 0,-1 1-1,0 0 1,0 0 0,0 0 0,6 5-1,-10-6 57,0 0 0,-1-1-1,1 1 1,0 0-1,0 0 1,-1 0-1,0 1 1,1-1-1,-1 0 1,0 0 0,0 1-1,0-1 1,0 1-1,-1-1 1,1 1-1,-1-1 1,1 1 0,-1-1-1,0 1 1,0 0-1,0-1 1,0 1-1,0-1 1,-1 1-1,1-1 1,-1 1 0,0-1-1,0 1 1,0-1-1,0 1 1,0-1-1,0 0 1,-1 0-1,1 0 1,-3 4 0,-2 2 291,-1-1 0,1 1 1,-1-1-1,-1 0 1,1-1-1,-1 0 1,-17 10-1,6-6 292,0-1 0,-1 0 0,-24 5 0,37-11-581,-1-1 1,1-1 0,-1 1-1,1-1 1,-1 0-1,1-1 1,-1 0 0,0 0-1,1-1 1,-1 0-1,1 0 1,-12-4-1,18 4-170,0 1 0,-1-1 0,1 0 0,-1 0 0,1 0 0,0 0-1,0 0 1,0 0 0,0 0 0,-1 0 0,2 0 0,-1-1 0,0 1-1,0 0 1,0-1 0,0 1 0,1-1 0,-1 1 0,1-1 0,-1 1-1,1-1 1,-1-2 0,1 1-513,0 0 0,0 0-1,0 0 1,0 0 0,0 0 0,1 0-1,-1 0 1,1 0 0,0 0 0,0 0-1,2-3 1,10-15-4694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2.634"/>
    </inkml:context>
    <inkml:brush xml:id="br0">
      <inkml:brushProperty name="width" value="0.025" units="cm"/>
      <inkml:brushProperty name="height" value="0.025" units="cm"/>
    </inkml:brush>
  </inkml:definitions>
  <inkml:trace contextRef="#ctx0" brushRef="#br0">0 0 17521,'0'0'3107,"9"63"-2307,-1-34 65,-1 2-416,7 0-289,-2 2-96,1 2 0,-2-4 0,-2 3 0,-2-6-224,-5-1-321,3-7-480,0-6-992,1-7-1283,-3-7-2241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2.992"/>
    </inkml:context>
    <inkml:brush xml:id="br0">
      <inkml:brushProperty name="width" value="0.025" units="cm"/>
      <inkml:brushProperty name="height" value="0.025" units="cm"/>
    </inkml:brush>
  </inkml:definitions>
  <inkml:trace contextRef="#ctx0" brushRef="#br0">0 0 16207,'0'0'1789,"0"10"-1261,0 6-245,1-1 0,0 1 0,1-1 0,1 1 0,6 21 0,27 47 572,-20-48-769,17 55-1,-29-77-1040,-1 0 1,0 0-1,-1 0 0,-1 19 0,0-32 742,-1-1 0,0 1 0,0-1 0,0 1 1,0 0-1,0-1 0,0 1 0,0 0 0,0-1 0,0 1 0,0 0 0,0-1 0,0 1 0,-1-1 0,1 1 0,0 0 0,0-1 0,-1 1 0,1-1 0,0 1 0,-1-1 1,1 1-1,-1-1 0,1 1 0,0-1 0,-1 1 0,1-1 0,-1 0 0,1 1 0,-1-1 0,1 0 0,-1 1 0,0-1 0,1 0 0,-2 1 0,-7-1-4783</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3.335"/>
    </inkml:context>
    <inkml:brush xml:id="br0">
      <inkml:brushProperty name="width" value="0.025" units="cm"/>
      <inkml:brushProperty name="height" value="0.025" units="cm"/>
    </inkml:brush>
  </inkml:definitions>
  <inkml:trace contextRef="#ctx0" brushRef="#br0">22 179 10602,'-4'-9'2183,"4"7"-2123,-3-4 484,0 0 0,0 0-1,1 0 1,0 0 0,1-1 0,-2-8-1,3 13-402,0-1-1,0 1 1,0-1-1,0 1 1,1 0-1,-1-1 1,1 1-1,-1-1 1,1 1-1,0 0 1,0-1-1,0 1 0,0 0 1,1 0-1,-1 0 1,0 0-1,1 0 1,0 0-1,-1 0 1,1 0-1,0 1 1,0-1-1,0 1 1,2-2-1,11-6 94,0 1 1,0 1-1,1 0 1,0 2-1,0-1 1,0 2-1,0 0 0,20-1 1,1 1-193,1 1 0,56 5 1,-88-2-38,-1 1 0,1 0 0,-1 0-1,1 0 1,-1 0 0,0 1 0,0 0 0,0 0 0,0 0 0,0 1 0,0 0 0,0 0-1,-1 0 1,1 0 0,-1 1 0,0 0 0,0-1 0,6 10 0,-8-10 50,0 0 1,-1 0 0,1 1 0,-1-1-1,0 0 1,0 1 0,0-1-1,0 1 1,-1 0 0,1-1-1,-1 1 1,0-1 0,0 1 0,0 0-1,-1-1 1,1 1 0,-1-1-1,0 1 1,0-1 0,0 1 0,-1-1-1,1 0 1,-1 1 0,1-1-1,-1 0 1,0 0 0,0 0-1,-6 5 1,-2 5 65,-2-1 0,0 0 0,0-1-1,-1-1 1,-1 0 0,-16 10 0,-21 0-3775,50-20 2744,-1 0 60</inkml:trace>
  <inkml:trace contextRef="#ctx0" brushRef="#br0" timeOffset="1">538 189 15054,'0'0'9097,"49"-13"-8617,-30 0-384,10-3-640,-1-1-1154,6-2-800,-3-1-385,-3-1-3363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3.728"/>
    </inkml:context>
    <inkml:brush xml:id="br0">
      <inkml:brushProperty name="width" value="0.025" units="cm"/>
      <inkml:brushProperty name="height" value="0.025" units="cm"/>
    </inkml:brush>
  </inkml:definitions>
  <inkml:trace contextRef="#ctx0" brushRef="#br0">0 0 16816,'0'0'2466,"0"66"-1665,7-32 256,4 0-160,5 4-673,2-3-160,1-1 32,-1-2-128,2-3-961,-4-3-320,-2-5-705,-5-5-608,-5-7-1763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4.072"/>
    </inkml:context>
    <inkml:brush xml:id="br0">
      <inkml:brushProperty name="width" value="0.025" units="cm"/>
      <inkml:brushProperty name="height" value="0.025" units="cm"/>
    </inkml:brush>
  </inkml:definitions>
  <inkml:trace contextRef="#ctx0" brushRef="#br0">1 154 16432,'0'0'3224,"1"-9"-2140,-1 5-1035,0 1-1,1-1 1,0 0 0,0 1 0,0-1 0,0 1 0,1-1 0,-1 1 0,1 0 0,0 0 0,0 0-1,0 0 1,3-3 0,0 1 35,0 0 0,1 0 0,-1 1 0,1 0 0,0 1 0,0-1 0,13-4 0,11-4-17,1 1 1,0 2-1,0 1 1,1 2 0,0 1-1,0 1 1,1 2 0,64 4-1,-86-1-65,1 1 0,-1 0-1,0 0 1,0 1 0,0 1-1,-1 0 1,1 0 0,-1 1-1,0 1 1,0-1 0,-1 2-1,1-1 1,-1 1 0,-1 1 0,13 13-1,-14-14 9,-1 1 0,-1-1 0,1 1-1,-1 1 1,0-1 0,-1 1 0,0 0 0,-1 0 0,0 0-1,0 0 1,-1 1 0,0-1 0,0 1 0,-1-1-1,-1 1 1,1 0 0,-2-1 0,-1 17 0,-1-17 81,1 0 0,-2-1 0,1 1-1,-1-1 1,0 1 0,-1-1 0,0 0 0,0-1 0,-1 1 0,0-1 0,0 0 0,-1-1 0,-7 7 0,-9 6 298,-1-1 0,-46 26-1,-9-4 40,73-37-609,1-1 1,-1 0 0,0-1-1,0 1 1,0-1 0,1 0 0,-1 0-1,0-1 1,0 0 0,0 0-1,0 0 1,-9-2 0,14 1-138,0 1 1,0 0-1,0-1 0,0 1 1,1-1-1,-1 1 0,0-1 1,0 1-1,0-1 1,0 0-1,1 1 0,-1-1 1,0 0-1,0 0 0,1 0 1,-1 1-1,1-1 0,-1 0 1,0-1-1,-4-27-15072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8.432"/>
    </inkml:context>
    <inkml:brush xml:id="br0">
      <inkml:brushProperty name="width" value="0.025" units="cm"/>
      <inkml:brushProperty name="height" value="0.025" units="cm"/>
    </inkml:brush>
  </inkml:definitions>
  <inkml:trace contextRef="#ctx0" brushRef="#br0">206 158 3043,'6'-14'4046,"-4"7"-3465,25-67 2325,-24 64-914,-1-1 1,0 0-1,1-20 1,-13 57 460,2-11-2419,-165 484 1701,168-486-1755,-7 15-156,2 0-1,1 1 1,1 0-1,-7 55 1,15-84 124,0 1-1,-1-1 1,1 1 0,0-1-1,0 1 1,0-1 0,0 1-1,0-1 1,0 1 0,0-1-1,0 1 1,0-1-1,0 1 1,0-1 0,1 1-1,-1-1 1,0 1 0,0-1-1,0 1 1,1-1 0,-1 1-1,0-1 1,1 0 0,-1 1-1,0-1 1,1 1 0,-1-1-1,0 0 1,1 1 0,-1-1-1,1 0 1,-1 0-1,1 1 1,14-9-1086,14-24-567,-16 9-554,-1-1 0,-1 0-1,-1 0 1,13-46 0,-5-1-3015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9.966"/>
    </inkml:context>
    <inkml:brush xml:id="br0">
      <inkml:brushProperty name="width" value="0.025" units="cm"/>
      <inkml:brushProperty name="height" value="0.025" units="cm"/>
    </inkml:brush>
  </inkml:definitions>
  <inkml:trace contextRef="#ctx0" brushRef="#br0">8 492 4452,'2'-147'11376,"-4"144"-8552,-1 12-2339,-1 18-783,4 15 320,1-1 1,3 0-1,1-1 0,2 1 0,17 54 1,-13-61 72,-4-18-32,-2 1 1,0 0-1,-1 1 0,0-1 0,1 24 1,-28-67 1735,19 20-1762,2 0 0,-1 0 1,0 0-1,1-1 0,1 0 1,-1 1-1,1-1 0,0 0 0,0 0 1,1 1-1,0-1 0,0 0 1,1 0-1,0 0 0,0 1 0,0-1 1,1 0-1,0 1 0,0-1 1,1 1-1,0 0 0,0 0 1,0 0-1,1 0 0,7-9 0,-5 8 32,0 1-1,1 0 1,0 0-1,0 1 1,0-1-1,1 2 0,-1-1 1,1 1-1,0 0 1,1 1-1,-1 0 1,1 0-1,-1 1 0,1 0 1,0 0-1,0 1 1,0 0-1,-1 1 1,13 0-1,-15 1-67,0 1 0,-1-1 0,0 1-1,1 0 1,-1 1 0,0-1 0,0 1 0,0 0 0,-1 0-1,1 1 1,-1-1 0,1 1 0,-1 0 0,0 0 0,-1 0 0,1 1-1,-1-1 1,0 1 0,0 0 0,0 0 0,0 0 0,2 9 0,1-1 370,-1 0 0,-1 0 1,0 0-1,-1 1 0,3 20 0,-8-62-284,-1-1 0,-1 1-1,-2-1 1,-9-30 0,-10-47 8,25 104-101,0 0 1,1 0-1,-1 1 0,0-1 0,1 0 1,-1 1-1,1-1 0,-1 0 1,1 1-1,0-1 0,0 0 1,0 1-1,0 0 0,0-1 1,0 1-1,0-1 0,0 1 1,0 0-1,1 0 0,-1 0 0,0 0 1,1 0-1,-1 0 0,1 0 1,1-1-1,54-24-234,-27 13 180,-15 5 72,-1 0 1,-1-2 0,1 1 0,-2-2-1,1 0 1,17-20 0,-24 24 13,-1 0-1,0-1 1,0 1-1,-1-1 1,0 0 0,0 0-1,-1 0 1,0 0 0,0 0-1,-1-1 1,0 0 0,-1 1-1,1-19 1,-2 27-28,0 0 1,0 0-1,0 0 1,0-1 0,0 1-1,0 0 1,0 0-1,0 0 1,0-1-1,0 1 1,-1 0-1,1 0 1,0 0-1,0 0 1,0-1-1,0 1 1,-1 0-1,1 0 1,0 0-1,0 0 1,0 0-1,-1 0 1,1 0-1,0 0 1,0-1-1,0 1 1,-1 0-1,1 0 1,0 0-1,0 0 1,0 0-1,-1 0 1,1 0-1,0 0 1,0 0-1,-1 0 1,1 1-1,0-1 1,0 0-1,0 0 1,-1 0 0,1 0-1,0 0 1,0 0-1,0 0 1,0 0-1,-1 1 1,1-1-1,0 0 1,0 0-1,0 0 1,0 0-1,0 0 1,-1 1-1,1-1 1,0 0-1,0 0 1,0 0-1,0 1 1,0-1-1,-12 12-243,1 13 215,2 0 1,0 0 0,2 0-1,0 1 1,2 0-1,1 0 1,1 1 0,1-1-1,3 41 1,-1-63 45,0 0 0,0 0 1,1 0-1,0 0 0,0 0 0,0 0 1,0 0-1,1 0 0,-1 0 0,1 0 1,0-1-1,0 1 0,0-1 0,1 1 1,-1-1-1,1 0 0,0 0 0,0 0 1,0 0-1,0-1 0,0 1 0,1-1 0,-1 0 1,1 0-1,0 0 0,-1 0 0,1 0 1,0-1-1,0 0 0,0 0 0,0 0 1,0 0-1,0-1 0,0 1 0,0-1 1,1 0-1,-1-1 0,0 1 0,0-1 1,0 1-1,0-1 0,0 0 0,0-1 0,0 1 1,0-1-1,-1 0 0,5-2 0,-3 1 21,0-1 0,-1 1 0,1-1 0,-1-1 0,1 1 0,-1-1 0,-1 1 0,1-1 0,-1 0-1,0 0 1,0-1 0,0 1 0,-1-1 0,4-8 0,-3 4 56,-1 0 0,0 0 0,0 0 0,0-1 0,-2 1 0,1 0 0,-2-18 0,1 28-94,0 0 0,0 1 0,-1-1 1,1 0-1,0 0 0,0 1 0,0-1 0,0 0 1,0 0-1,0 0 0,0 1 0,-1-1 0,1 0 1,0 0-1,0 0 0,0 0 0,0 0 1,-1 1-1,1-1 0,0 0 0,0 0 0,0 0 1,-1 0-1,1 0 0,0 0 0,0 0 0,-1 0 1,1 0-1,0 1 0,0-1 0,0 0 1,-1 0-1,1 0 0,0 0 0,0 0 0,-1-1 1,1 1-1,0 0 0,0 0 0,0 0 1,-1 0-1,1 0 0,0 0 0,0 0 0,-1 0 1,1 0-1,0-1 0,0 1 0,0 0 0,0 0 1,-1 0-1,1 0 0,0-1 0,0 1 1,0 0-1,0 0 0,0 0 0,0-1 0,-1 1 1,1 0-1,0 0 0,0 0 0,0-1 1,0 1-1,0 0 0,0-1 0,-10 18-219,9-15 221,1 1-1,-1 0 0,1 0 0,-1-1 0,1 1 0,0 0 0,0 0 1,0-1-1,0 1 0,1 0 0,-1-1 0,1 1 0,-1 0 0,1-1 1,0 1-1,0 0 0,0-1 0,1 1 0,-1-1 0,1 0 0,-1 1 1,1-1-1,0 0 0,-1 0 0,1 0 0,3 2 0,-1-2 20,-1 0-1,1-1 0,0 1 1,0-1-1,0 0 0,0 0 1,0 0-1,0 0 1,0-1-1,0 1 0,0-1 1,0 0-1,1 0 0,-1-1 1,0 1-1,0-1 0,6-2 1,-5 1 3,0 0 0,0 0 0,0 0-1,0-1 1,-1 0 0,1 0 0,-1 0 0,1 0 0,-1-1 0,-1 0 0,1 0 0,0 0 0,-1 0 0,0 0 0,0-1 0,0 0 0,0 1 0,-1-1-1,0 0 1,0 0 0,0 0 0,-1-1 0,0 1 0,0 0 0,0-1 0,0-8 0,-4 11-130,-3 9-134,-5 12-164,10-12 381,-1 3 3,0 1 0,0-1-1,1 0 1,0 1-1,1 16 1,0-24 24,0 1-1,1-1 1,-1 0-1,1 0 1,0 0 0,-1 0-1,1 0 1,0 0-1,0 0 1,1 0 0,-1 0-1,0 0 1,0-1-1,1 1 1,-1 0-1,1-1 1,0 1 0,-1-1-1,1 0 1,0 0-1,0 1 1,0-1 0,0 0-1,0 0 1,0-1-1,0 1 1,0 0 0,0-1-1,0 1 1,1-1-1,1 0 1,1 1 19,1-1 0,-1 0 1,0 0-1,0 0 0,1-1 0,-1 0 1,0 0-1,0 0 0,0-1 1,0 1-1,0-1 0,-1 0 0,1-1 1,0 1-1,-1-1 0,0 0 0,1 0 1,-1 0-1,0-1 0,-1 0 1,1 1-1,-1-1 0,1 0 0,2-6 1,4-5-100,-1-1 0,-1 0 0,0-1 1,-1 1-1,8-31 0,-15 48 45,0 1 0,0 0-1,0 0 1,0 0 0,0 0 0,0 0 0,0-1 0,1 1-1,-1 0 1,1 0 0,-1 0 0,1-1 0,0 1 0,0 0-1,0 0 1,0-1 0,0 1 0,0-1 0,0 1-1,0-1 1,1 0 0,-1 1 0,0-1 0,1 0 0,-1 0-1,1 0 1,0 0 0,-1 0 0,1 0 0,0 0 0,0-1-1,-1 1 1,1-1 0,0 1 0,0-1 0,2 1-1,2-2 46,0 0-1,0-1 0,0 0 1,0 1-1,0-2 0,-1 1 0,1-1 1,0 0-1,-1 0 0,0 0 0,0-1 1,0 0-1,0 0 0,-1 0 0,1 0 1,-1-1-1,0 0 0,0 0 0,-1 0 1,4-7-1,2-2-18,-1-1-1,0 0 1,-1-1 0,-1 0 0,0 0-1,5-22 1,-8 20-37,0 0 1,-1 1-1,-1-1 0,-1 0 0,0 0 1,-5-29-1,5 46 37,0 0 1,0 0-1,0 0 1,0 0-1,0 0 0,0 0 1,-1 0-1,1 0 1,0 1-1,-1-1 0,1 0 1,-1 0-1,1 0 1,-1 0-1,1 1 0,-1-1 1,1 0-1,-1 1 1,0-1-1,1 0 0,-1 1 1,0-1-1,0 1 1,1-1-1,-1 1 0,0-1 1,0 1-1,0 0 1,0-1-1,1 1 0,-1 0 1,0 0-1,0 0 1,-1-1-1,0 2-12,1-1-1,0 1 1,0 0-1,0-1 0,0 1 1,0 0-1,0-1 1,0 1-1,0 0 1,0 0-1,0 0 1,0 0-1,0 0 1,1 0-1,-1 0 1,0 0-1,1 1 1,-1-1-1,1 0 1,-1 0-1,1 1 1,-1-1-1,1 2 0,-6 24 51,1 0-1,2 1 0,0-1 0,2 1 0,5 54 0,-2-64 14,1 1-1,1 0 0,1-1 1,0 0-1,1 0 0,1 0 0,1-1 1,0 0-1,18 26 0,-25-42-29,0 1-1,0-1 0,0 1 1,0-1-1,0 0 1,0 0-1,0 1 0,0-1 1,1 0-1,-1 0 0,0 0 1,1-1-1,-1 1 0,3 1 1,-4-2 5,1 0-1,-1 0 1,0 0 0,1-1 0,-1 1 0,1 0 0,-1 0 0,0 0-1,1 0 1,-1-1 0,0 1 0,1 0 0,-1 0 0,0 0-1,1-1 1,-1 1 0,0 0 0,0-1 0,1 1 0,-1 0-1,0-1 1,0 1 0,1 0 0,-1-1 0,0 1 0,0-1-1,0 1 1,0 0 0,0-1 0,1 1 0,-1 0 0,0-1-1,0 0 1,0-4 41,0 1-1,1-1 1,-2 1-1,1-1 1,0 1-1,-1-1 1,0 1-1,0 0 1,-2-5-1,-9-20-267,-2 1 0,-2 0 0,0 1 0,-1 1 0,-2 0 0,-1 2 0,0 0 0,-28-24 0,37 39 588,17 14-276,20 15-159,-11-12-80,0-1 0,1-1 0,-1 0 0,1-1 0,0-1 0,1 0 0,-1-2 0,31 3 0,-63-18-10884,-8 0 175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0.312"/>
    </inkml:context>
    <inkml:brush xml:id="br0">
      <inkml:brushProperty name="width" value="0.025" units="cm"/>
      <inkml:brushProperty name="height" value="0.025" units="cm"/>
    </inkml:brush>
  </inkml:definitions>
  <inkml:trace contextRef="#ctx0" brushRef="#br0">6 0 10282,'-6'0'4132,"14"0"-3652,15 0-736,9 4 288,7 1-2370,11-2-3107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4.014"/>
    </inkml:context>
    <inkml:brush xml:id="br0">
      <inkml:brushProperty name="width" value="0.025" units="cm"/>
      <inkml:brushProperty name="height" value="0.025" units="cm"/>
    </inkml:brush>
  </inkml:definitions>
  <inkml:trace contextRef="#ctx0" brushRef="#br0">529 1 6854,'-15'0'4111,"-8"-1"-3126,1 2-1,-1 0 1,1 2 0,0 0-1,0 2 1,0 0-1,0 2 1,-24 10 0,22-2-60,-1 1 0,2 1 0,-34 32 0,-29 22-686,75-64-298,1 0 0,1 1 0,-15 15-1,22-21 33,0 0 0,0 0 0,1 0 0,-1 1 0,0-1 0,1 0 0,0 1 0,-1-1 0,1 1 0,0-1 0,0 1 0,1-1 0,-1 1 0,0 0 0,1-1 0,0 1 0,-1 0 0,1 0 0,0-1-1,1 1 1,-1 0 0,0-1 0,2 5 0,-2-6 26,1 1 1,0-1-1,0 0 0,1 1 0,-1-1 0,0 0 0,0 1 1,1-1-1,-1 0 0,0 0 0,1 0 0,-1 0 0,1 0 1,-1-1-1,1 1 0,0 0 0,-1-1 0,1 1 0,2-1 0,37 6 87,-33-5-64,259 6 345,-17-2-616,-120 1-5079,-77-6-2247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0.689"/>
    </inkml:context>
    <inkml:brush xml:id="br0">
      <inkml:brushProperty name="width" value="0.025" units="cm"/>
      <inkml:brushProperty name="height" value="0.025" units="cm"/>
    </inkml:brush>
  </inkml:definitions>
  <inkml:trace contextRef="#ctx0" brushRef="#br0">95 1 14606,'0'0'6790,"-10"3"-4863,7-3-1906,-48 16 1328,49-15-1324,0-1 0,1 1 0,-1 0 0,1-1-1,-1 1 1,1 0 0,-1 0 0,1 0 0,-1 0-1,1 0 1,0 0 0,0 0 0,0 1 0,-1-1 0,1 0-1,0 1 1,1-1 0,-1 0 0,0 1 0,0-1-1,1 1 1,-1 0 0,0-1 0,1 1 0,0 0-1,-1-1 1,1 1 0,0 0 0,0-1 0,0 1-1,0 0 1,1 2 0,2 0-264,0-1-1,1 0 1,-1 0-1,1 0 1,0 0-1,0-1 1,0 0-1,0 0 1,0 0-1,1 0 1,-1 0-1,1-1 1,7 2-1,11 5-555,55 34-43,-73-39 903,0 0 1,0 1-1,-1 0 0,1 0 1,-1 0-1,0 0 0,0 1 0,0 0 1,0 0-1,-1 0 0,0 0 1,3 7-1,-5-10 66,-1-1 0,1 0 0,-1 1 0,0-1 1,0 1-1,1-1 0,-1 1 0,0-1 0,0 1 0,-1-1 1,1 1-1,0-1 0,0 0 0,-1 1 0,1-1 0,-1 1 0,1-1 1,-1 0-1,1 1 0,-1-1 0,0 0 0,0 0 0,-1 2 0,-1 0 3,0-1-1,1 1 1,-1-1-1,-1 0 0,1 0 1,0 0-1,0-1 0,-1 1 1,-3 1-1,-6 0-527,1 1-1,-1-2 1,1 0-1,-20 1 1,6-3-4154,2-2-4186</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1.082"/>
    </inkml:context>
    <inkml:brush xml:id="br0">
      <inkml:brushProperty name="width" value="0.025" units="cm"/>
      <inkml:brushProperty name="height" value="0.025" units="cm"/>
    </inkml:brush>
  </inkml:definitions>
  <inkml:trace contextRef="#ctx0" brushRef="#br0">29 50 3940,'0'0'8728,"-4"-8"-4468,-20-33 844,25 44-4875,0 0 1,-1 1 0,1-1 0,-1 1-1,0-1 1,0 0 0,0 1 0,-1 5 0,0 13-238,41 250 2179,-14-104-717,-23-133-1117,-3-27-191,0 1-1,1-1 1,0 0-1,0 1 1,1-1-1,0 0 1,0 0-1,1 1 1,0-2-1,5 10 1,-8-17-129,0 1-1,1-1 1,-1 1 0,1-1 0,-1 0 0,1 0 0,-1 1 0,0-1-1,1 0 1,-1 0 0,1 1 0,-1-1 0,1 0 0,-1 0 0,1 0 0,-1 0-1,1 0 1,0 0 0,-1 0 0,1 0 0,-1 0 0,1 0 0,-1 0-1,1 0 1,-1 0 0,1 0 0,-1 0 0,1-1 0,-1 1 0,1 0-1,-1 0 1,1-1 0,-1 1 0,0 0 0,1 0 0,-1-1 0,1 1 0,0-1-1,13-17 490,-13 16-463,27-49 104,-2-2 1,-2-2-1,-3 0 0,17-66 0,-21 66-685,-13 31-1269,-3 19-2161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2.122"/>
    </inkml:context>
    <inkml:brush xml:id="br0">
      <inkml:brushProperty name="width" value="0.025" units="cm"/>
      <inkml:brushProperty name="height" value="0.025" units="cm"/>
    </inkml:brush>
  </inkml:definitions>
  <inkml:trace contextRef="#ctx0" brushRef="#br0">1 429 11371,'0'0'2487,"0"9"-47,1 28-139,0-35-2171,-1-1 1,1 0-1,-1 1 1,0-1-1,1 0 1,0 0-1,-1 0 1,1 1-1,0-1 0,0 0 1,0 0-1,-1 0 1,1 0-1,0 0 1,0-1-1,1 1 1,-1 0-1,0 0 1,0-1-1,0 1 0,0 0 1,1-1-1,-1 1 1,0-1-1,0 0 1,3 1-1,35 1 1072,-32-2-1132,6-1-266,0-1 0,-1 0 0,1-1 1,-1 0-1,0-1 0,0-1 0,0 0 0,0 0 1,-1-1-1,0-1 0,0 0 0,10-8 0,-10 6-696,1 0-1,-2 0 1,1-1-1,-1-1 1,-1 1-1,0-2 0,0 1 1,-1-1-1,-1-1 1,10-20-1,-10-16 2422,-11 26 1837,4 23-3254,0-1 0,-1 1 0,1 0 0,0-1 0,-1 1 0,1 0 0,0 0 0,-1-1 0,1 1 0,0 0 0,-1 0 0,1-1 0,-1 1 0,1 0 0,-1 0 0,1 0 0,0 0 0,-1 0 0,1 0 0,-1 0 0,1 0 0,-1 0 0,1 0 0,-1 0 0,1 0-1,-1 0 1,1 0 0,0 0 0,-1 0 0,1 0 0,-1 1 0,1-1 0,-1 0 0,1 0 0,0 1 0,-1-1 0,1 0 0,0 0 0,-1 1 0,-2 2 36,0 0 0,0 0-1,1 0 1,-1 0 0,1 1-1,0-1 1,0 1 0,0-1-1,0 1 1,-1 6 0,-14 43 438,17-52-565,-4 10 184,2 1-1,-1-1 1,1 1 0,1 0 0,0-1 0,1 1 0,1 15 0,-1-26-198,1 0 1,-1 1 0,1-1-1,0 0 1,-1 1 0,1-1 0,0 0-1,0 0 1,0 1 0,0-1-1,0 0 1,0 0 0,0 0 0,0 0-1,1-1 1,-1 1 0,0 0-1,0 0 1,1-1 0,-1 1 0,1-1-1,-1 1 1,0-1 0,1 0-1,-1 1 1,1-1 0,-1 0-1,1 0 1,-1 0 0,1 0 0,-1 0-1,1 0 1,-1-1 0,1 1-1,2-1 1,3 0 39,0-1-1,0 0 1,1 0-1,-1 0 1,-1-1-1,8-3 1,7-8-53,-1-1 0,28-25 1,26-19-149,-73 58 152,0 0 0,0 1 0,1-1 0,-1 0 0,0 0 1,1 0-1,-1 1 0,0-1 0,1 1 0,-1-1 0,1 1 0,-1 0 0,1-1 0,-1 1 0,1 0 0,-1 0 0,1 0 1,-1 0-1,1 0 0,-1 0 0,0 1 0,1-1 0,-1 0 0,1 1 0,-1-1 0,3 2 0,-1 1 38,0-1-1,-1 1 1,1 0-1,-1 0 1,0 0-1,0 0 0,0 0 1,2 5-1,-2-4 45,0 0 0,0-1 0,0 0 0,0 0 0,1 1 0,-1-1 1,1-1-1,4 5 0,-6-6-38,1-1 0,-1 1 0,1-1 0,-1 1 0,1-1 0,-1 1 0,1-1 0,0 0 1,-1 0-1,1 0 0,-1 0 0,1 0 0,0 0 0,-1 0 0,1 0 0,-1-1 1,1 1-1,0 0 0,-1-1 0,1 0 0,-1 1 0,0-1 0,1 0 0,-1 0 0,1 0 1,0-1-1,18-12-1,-2-1 0,1 0 0,-2-2 0,19-22 0,-16 17-493,45-38-1,-65 60 427,1-1 0,-1 1 0,1-1 0,-1 1 0,1-1 0,-1 1 0,1 0 0,-1 0-1,1-1 1,-1 1 0,1 0 0,-1 0 0,1-1 0,0 1 0,-1 0 0,1 0 0,0 0 0,-1 0-1,1 0 1,-1 0 0,1 0 0,0 0 0,-1 0 0,1 0 0,-1 0 0,1 1 0,0-1-1,-1 0 1,1 0 0,-1 1 0,1-1 0,0 1 0,12 19-326,-13-18 239,1-1-1,0 1 1,-1 0-1,1-1 1,0 1-1,0 0 1,0-1-1,0 1 0,0-1 1,0 1-1,0-1 1,0 0-1,1 1 1,-1-1-1,1 0 1,-1 0-1,1 0 0,-1 0 1,1 0-1,-1-1 1,1 1-1,0 0 1,-1-1-1,3 1 1,0-1-224,-1-1 1,1 1 0,-1-1 0,1 0 0,-1 0 0,0-1-1,1 1 1,-1-1 0,0 1 0,0-1 0,0 0 0,0 0-1,4-5 1,38-39-5202,-20 19 2234,-14 15 1758,12-12-245,-9 17 5090,-14 28 1175,-10 75-1253,-4 61-1502,14-140-1591,0 0 0,2 0 0,0 0 0,1 0-1,0 0 1,2-1 0,6 19 0,-11-35-108,0 0 0,0 1 0,0-1 1,0 0-1,0 1 0,0-1 0,0 0 0,0 1 0,0-1 1,0 0-1,0 1 0,1-1 0,-1 0 0,0 1 1,0-1-1,0 0 0,0 1 0,1-1 0,-1 0 0,0 1 1,0-1-1,0 0 0,1 0 0,-1 1 0,0-1 0,0 0 1,1 0-1,-1 0 0,0 0 0,1 1 0,-1-1 1,0 0-1,1 0 0,-1 0 0,0 0 0,1 0 0,-1 0 1,0 0-1,1 0 0,-1 0 0,0 0 0,1 0 0,4-18 1370,-4-44 1009,-1 53-2235,0-24-65,1-1-1,2 1 0,1-1 0,2 1 1,1 1-1,2-1 0,0 1 0,3 1 1,24-50-1,-32 76-125,-1-1 0,1 1-1,0 0 1,0 0 0,1 1 0,-1-1 0,1 1 0,0 0 0,7-4 0,-11 7 20,0 0 0,1 0 0,-1 0 0,1 1 0,-1-1 0,1 0 0,-1 1 0,1-1 0,0 1 0,-1 0 0,1 0 0,0-1 0,-1 1 0,1 0 0,0 0 0,-1 1 0,1-1 0,0 0 0,-1 0 0,1 1 0,-1-1 0,1 1 0,-1-1 0,1 1 0,-1 0 1,1 0-1,-1 0 0,1 0 0,-1 0 0,0 0 0,1 0 0,-1 0 0,0 0 0,0 0 0,0 1 0,0-1 0,0 1 0,0-1 0,0 2 0,2 2 87,-1 0-1,0 1 1,0-1 0,0 0-1,-1 1 1,0-1 0,0 1-1,0 0 1,0-1 0,-1 1-1,0 0 1,-1-1 0,1 1-1,-1 0 1,0-1 0,0 1-1,-1-1 1,1 1 0,-1-1-1,-1 0 1,1 0 0,-6 10-1,-1-1 209,-1-1 0,0 0 1,0 0-1,-1-1 0,-1 0 0,-23 17 0,33-27-320,0 0 0,0 0 1,-1 0-1,1-1 0,-1 1 0,1-1 1,-1 0-1,0 1 0,1-1 1,-1-1-1,0 1 0,0 0 0,0 0 1,0-1-1,0 0 0,0 0 0,-3 0 1,4-2-618,1-1 0,0 1 0,0-1 1,0 0-1,1 1 0,-1-1 0,1 0 1,-1 0-1,1 0 0,0 0 0,0 1 1,0-1-1,0 0 0,1 0 1,0-5-1,0 5-742,3-29-6323</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2.563"/>
    </inkml:context>
    <inkml:brush xml:id="br0">
      <inkml:brushProperty name="width" value="0.025" units="cm"/>
      <inkml:brushProperty name="height" value="0.025" units="cm"/>
    </inkml:brush>
  </inkml:definitions>
  <inkml:trace contextRef="#ctx0" brushRef="#br0">221 25 15791,'0'-1'186,"0"0"0,0 0 0,0 0 0,0 0 0,0 0 0,0 0 0,-1 0 1,1 0-1,0 0 0,-1 0 0,1 1 0,0-1 0,-1 0 0,1 0 0,-1 0 0,0 0 0,1 1 0,-1-1 0,1 0 0,-1 1 1,0-1-1,0 0 0,1 1 0,-1-1 0,0 1 0,0-1 0,0 1 0,0 0 0,0-1 0,0 1 0,0 0 0,-1-1 0,1 1-131,-1 0 0,1 0-1,0 0 1,-1 0-1,1 0 1,0 0 0,0 1-1,-1-1 1,1 0 0,0 1-1,0-1 1,-1 1-1,1 0 1,0-1 0,0 1-1,0 0 1,0-1-1,0 1 1,0 0 0,0 0-1,0 0 1,0 0-1,0 0 1,-1 2 0,-4 9 141,1 0 0,1 0 1,-1 0-1,2 0 0,0 1 0,0-1 1,1 1-1,0 20 0,4 107 1242,-1-129-1391,0 6 64,1-1 1,1 1-1,1 0 1,0-1-1,1 0 1,12 27 0,-13-35-87,0 0 0,0-1 0,0 0 1,1 0-1,0 0 0,1 0 0,-1-1 1,1 0-1,0 0 0,1 0 1,0-1-1,-1 0 0,2-1 0,-1 1 1,9 3-1,-16-8-2,1 1-1,-1-1 1,1 0 0,-1 0-1,1 1 1,-1-1 0,1 0-1,-1 0 1,1 1 0,-1-1-1,1 0 1,0 0 0,-1 0-1,1 0 1,-1 0 0,1 0-1,0 0 1,-1 0 0,1 0-1,-1 0 1,1 0-1,-1 0 1,1-1 0,0 1-1,-1 0 1,1 0 0,0-1-1,-6-12-107,-21-17-1041,-5 7 422,-1 1 0,0 2 0,-2 1-1,-36-14 1,20 9 1871,36 11-583,20 3 244,34-6 642,-27 12-1277,96-32-593,46-19-2729,-98 28-2577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0.595"/>
    </inkml:context>
    <inkml:brush xml:id="br0">
      <inkml:brushProperty name="width" value="0.025" units="cm"/>
      <inkml:brushProperty name="height" value="0.025" units="cm"/>
    </inkml:brush>
  </inkml:definitions>
  <inkml:trace contextRef="#ctx0" brushRef="#br0">3 49 10154,'-2'4'6089,"9"-3"-2335,27-1-1167,45-9-2478,-19-4-20,19-5-3220,-66 12-78,-6-1-2086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1.477"/>
    </inkml:context>
    <inkml:brush xml:id="br0">
      <inkml:brushProperty name="width" value="0.025" units="cm"/>
      <inkml:brushProperty name="height" value="0.025" units="cm"/>
    </inkml:brush>
  </inkml:definitions>
  <inkml:trace contextRef="#ctx0" brushRef="#br0">1 20 15375,'0'0'4308,"11"-2"-3203,61-7-48,80 0-1,-102 10-2441,58 8 0,-94-9-3116,-12 0 1171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2.835"/>
    </inkml:context>
    <inkml:brush xml:id="br0">
      <inkml:brushProperty name="width" value="0.025" units="cm"/>
      <inkml:brushProperty name="height" value="0.025" units="cm"/>
    </inkml:brush>
  </inkml:definitions>
  <inkml:trace contextRef="#ctx0" brushRef="#br0">743 155 2883,'4'-10'437,"-1"4"-853,2-4 1389,-1 0-1,0-1 1,-1 1-1,0-1 0,3-17 1,-6 26-745,1 0 1,-1 0-1,0 0 0,0 0 1,0 0-1,0 0 0,-1-1 1,1 1-1,-1 0 1,1 0-1,-1 0 0,1 0 1,-1 0-1,0 0 1,0 0-1,0 0 0,0 1 1,-1-1-1,1 0 0,0 1 1,-1-1-1,1 1 1,-1-1-1,1 1 0,-1-1 1,0 1-1,0 0 0,1 0 1,-1 0-1,0 0 1,0 0-1,0 1 0,0-1 1,0 0-1,0 1 1,-1-1-1,1 1 0,0 0 1,0 0-1,-2 0 0,-13 0-151,0 0-1,1 1 0,-1 1 1,1 1-1,-1 0 0,1 1 0,0 1 1,0 1-1,1 0 0,0 1 0,0 0 1,0 1-1,1 1 0,0 0 0,1 1 1,-24 23-1,7-3-80,0 1-1,3 1 1,0 2 0,2 1-1,-29 55 1,44-71-7,0 0 1,1 1-1,2-1 1,0 2-1,1-1 1,-6 34-1,11-45-19,0 1 1,1-1-1,-1 1 0,2 0 0,0-1 0,0 1 0,0-1 0,1 1 0,1-1 0,0 0 0,0 0 1,0 0-1,1 0 0,1-1 0,-1 1 0,10 11 0,14 14-318,-9-11-483,25 37 0,-40-53 693,0 1 0,0-1 0,0 1 0,-1 0 0,0 0 0,-1 0 0,0 0 0,0 1 0,1 15 0,-4 0 255,0 0-1,-2 0 1,0 0 0,-2-1-1,0 1 1,-2-1-1,-10 24 1,-79 152 267,90-188-398,-7 7-45,10-15-38,1 0 0,-1 1-1,1-1 1,0 0 0,0 1-1,0-1 1,0 1 0,-1 7 0,47-11-2407,-43 0 2478,1 0 1,-1 0-1,1 1 1,0-1 0,-1 0-1,1 1 1,-1-1-1,1 1 1,-1-1-1,1 1 1,-1 0-1,1 0 1,-1-1-1,0 1 1,1 0-1,-1 0 1,0 0-1,0 1 1,0-1 0,0 0-1,0 0 1,1 2-1,0 1 59,0 0 0,0 0 0,0 0 0,-1 1 1,0-1-1,0 0 0,0 1 0,0 5 0,0 4 352,-1 1 1,0 0-1,-2 0 0,-3 20 1,-1-14 54,0 0 1,-2 0-1,0-1 1,-22 38-1,-54 73 1260,72-114-1422,-1 1-211,2 0 0,-1 2-1,2-1 1,1 1 0,0 1 0,2-1 0,0 1 0,1 1 0,2-1 0,0 1 0,1 0 0,1 0 0,1 0-1,3 38 1,-2-55-232,1-1 0,0 1 0,-1 0 0,2-1 0,-1 1 0,0 0 0,1-1 0,0 1 0,0-1 0,1 0 0,-1 0 0,1 0 0,0 0 0,-1 0 0,2-1 0,-1 1 0,0-1 0,1 0 0,0 0 0,0 0 0,0 0 0,0-1 0,0 1 0,0-1 0,1 0 0,-1 0 0,1-1 0,-1 0 0,1 1 0,0-1 0,-1-1 0,1 1 0,0-1 0,0 0 0,0 0 0,-1 0 0,1-1 0,0 1 0,0-1 0,-1 0 0,1-1 0,-1 1 0,7-4 0,35-21-2734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4.119"/>
    </inkml:context>
    <inkml:brush xml:id="br0">
      <inkml:brushProperty name="width" value="0.025" units="cm"/>
      <inkml:brushProperty name="height" value="0.025" units="cm"/>
    </inkml:brush>
  </inkml:definitions>
  <inkml:trace contextRef="#ctx0" brushRef="#br0">1 649 13196,'0'0'4389,"9"-11"-3370,164-223 1620,139-169-2144,-311 404-507,0 0 0,0 0 1,-1 0-1,1 1 0,-1-1 0,1 0 1,-1 0-1,1 0 0,-1 1 0,0-1 0,0 0 1,1 1-1,-1-1 0,0 0 0,0 1 1,0-1-1,-1 0 0,1 0 0,0 1 1,0-1-1,-1 2 0,-2 45 191,-2-12-117,-1 0-5,1 1 0,2-1 1,2 1-1,1 0 0,7 51 1,-4-77-70,0-1 1,1 0-1,1 0 1,10 16-1,12 32-1712,-25-55 1263,-1 1-1,0-1 0,0 1 0,-1-1 1,1 1-1,-1 0 0,0-1 1,0 1-1,0 0 0,0-1 0,-1 1 1,0 0-1,1-1 0,-3 4 1,-10 15-4856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4.466"/>
    </inkml:context>
    <inkml:brush xml:id="br0">
      <inkml:brushProperty name="width" value="0.025" units="cm"/>
      <inkml:brushProperty name="height" value="0.025" units="cm"/>
    </inkml:brush>
  </inkml:definitions>
  <inkml:trace contextRef="#ctx0" brushRef="#br0">0 128 13741,'0'0'6822,"54"-55"-6437,-17 37-257,8 1-64,3 5-64,8 3-865,-1 3-1089,0 0-2722,-3 2-2595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6.203"/>
    </inkml:context>
    <inkml:brush xml:id="br0">
      <inkml:brushProperty name="width" value="0.025" units="cm"/>
      <inkml:brushProperty name="height" value="0.025" units="cm"/>
    </inkml:brush>
  </inkml:definitions>
  <inkml:trace contextRef="#ctx0" brushRef="#br0">1 177 288,'0'0'10730,"-1"-9"-7148,1 4-3300,0 0 0,0-1 0,1 1 0,-1-1 0,1 1-1,0-1 1,1 1 0,-1 0 0,1 0 0,0 0 0,0 0-1,1 0 1,0 0 0,-1 0 0,2 1 0,-1 0-1,0-1 1,1 1 0,0 0 0,0 1 0,0-1 0,0 1-1,7-5 1,-1 2-96,0-1 0,0 2 0,0-1 0,0 1-1,1 1 1,0 0 0,0 1 0,0 0 0,1 0 0,-1 1-1,0 1 1,1 0 0,0 0 0,-1 1 0,18 2 0,-26-1-180,-1 0 0,0 0 0,1 0 1,-1 0-1,1 1 0,-1-1 0,0 1 0,0-1 1,0 1-1,0 0 0,0 0 0,0 0 1,-1 0-1,1 0 0,-1 0 0,1 0 0,-1 0 1,0 1-1,0-1 0,1 1 0,-2-1 1,1 1-1,0-1 0,-1 1 0,1-1 0,-1 1 1,0 0-1,1-1 0,-1 1 0,-1 3 1,1 1 27,0 0 1,-1 0 0,0 0 0,0 0 0,-1 0 0,0-1 0,0 1 0,0 0 0,-1-1-1,-6 11 1,-3-2 37,0 0 0,-1 0 0,-1-1 1,0-1-1,-17 13 0,31-25-81,0 0 1,0-1 0,0 1 0,0 0-1,1 0 1,-1-1 0,0 1-1,0 0 1,1-1 0,-1 1 0,1 0-1,-1-1 1,1 1 0,-1-1 0,1 1-1,-1-1 1,1 1 0,-1-1-1,1 1 1,0-1 0,-1 1 0,1-1-1,0 0 1,-1 1 0,1-1-1,0 0 1,1 1 0,32 18-349,-23-13 289,-5-1 54,1-1 0,-1 1 0,0 0 0,0 0 0,0 1 0,-1 0 0,0 0-1,0 0 1,0 1 0,-1 0 0,0-1 0,4 10 0,-7-12 29,1-1-1,-1 1 0,0-1 1,0 1-1,-1-1 1,1 1-1,-1-1 1,1 1-1,-1 0 1,0-1-1,-1 1 1,1-1-1,-1 1 1,1 0-1,-1-1 0,0 1 1,0-1-1,-1 0 1,1 1-1,-1-1 1,1 0-1,-1 0 1,0 0-1,0 0 1,-1 0-1,1 0 1,-1 0-1,1-1 0,-4 3 1,-3 1 345,0 0 1,0 0-1,0-1 1,-1 0-1,0-1 1,0 0-1,0-1 0,-16 4 1,18-6-274,1 1 0,-1-1 1,1 0-1,-1-1 0,0 0 0,1 0 0,-1-1 0,0 0 1,1 0-1,-1 0 0,1-1 0,-13-5 0,20 7-192,-1 0-1,1 0 1,-1 0-1,1-1 1,-1 1-1,1 0 0,0 0 1,-1 0-1,1 0 1,-1-1-1,1 1 0,0 0 1,-1 0-1,1-1 1,0 1-1,-1 0 1,1-1-1,0 1 0,-1 0 1,1-1-1,0 1 1,0-1-1,-1 1 0,1 0 1,0-1-1,0 1 1,0-1-1,0 1 1,-1-1-1,1 1 0,0 0 1,0-1-1,0 1 1,0-1-1,0 1 1,0-1-1,0 1 0,0-1 1,0 1-1,1-1 1,-1 1-1,0-1 0,0 1 1,0 0-1,0-1 1,1 1-1,-1-1 1,0 1-1,0 0 0,1-1 1,-1 1-1,0 0 1,1-1-1,-1 1 0,0 0 1,1-1-1,-1 1 1,1 0-1,-1 0 1,0 0-1,1-1 0,-1 1 1,1 0-1,-1 0 1,1 0-1,-1 0 0,1 0 1,43-17-5639,-27 12 1905,16-9-3784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5.701"/>
    </inkml:context>
    <inkml:brush xml:id="br0">
      <inkml:brushProperty name="width" value="0.025" units="cm"/>
      <inkml:brushProperty name="height" value="0.025" units="cm"/>
    </inkml:brush>
  </inkml:definitions>
  <inkml:trace contextRef="#ctx0" brushRef="#br0">6 82 8072,'0'0'7879,"1"-9"-5493,4-20-52,-2 64-776,-17 305 102,25-487-7126,-5-28 5791,-6 173 551,-2 7-751,-1 0 1,1 1-1,0-1 1,1 0-1,-1 1 1,1-1-1,0 1 1,1 0-1,-1-1 1,1 1-1,0 0 1,0-1-1,2 10 1,-1 4 108,-1-15-154,0-1 0,1 1 0,0 0 0,-1-1 0,1 1-1,1-1 1,-1 1 0,0-1 0,1 1 0,0-1 0,0 0 0,0 0 0,0 0-1,0 0 1,0 0 0,1 0 0,0-1 0,-1 1 0,1-1 0,0 0 0,0 0-1,0 0 1,1 0 0,-1 0 0,0-1 0,1 1 0,5 1 0,-5-2 50,1 1 1,-1-1 0,1 0-1,0-1 1,0 1 0,0-1-1,0 0 1,-1 0 0,1 0-1,0-1 1,0 1 0,0-1-1,-1-1 1,1 1 0,-1 0-1,1-1 1,-1 0 0,1 0-1,-1-1 1,8-4 0,-4-1 10,0 0 1,0-1-1,-1 1 1,0-1-1,0-1 1,-1 1-1,-1-1 1,1 0-1,-1-1 0,-1 1 1,0-1-1,-1 0 1,0 0-1,0 0 1,-1 0-1,-1-1 1,0 1-1,0 0 1,-3-23-1,2 32-164,0 0 0,0 1 1,-1-1-1,1 0 0,-1 1 0,1-1 0,-1 0 0,1 1 1,-1-1-1,0 1 0,0-1 0,0 1 0,0-1 0,0 1 1,0 0-1,0-1 0,-1 1 0,1 0 0,0 0 0,-1 0 0,1 0 1,0 0-1,-1 0 0,1 1 0,-1-1 0,0 0 0,1 1 1,-1-1-1,0 1 0,1-1 0,-1 1 0,0 0 0,1 0 0,-1 0 1,0 0-1,0 0 0,1 0 0,-1 0 0,0 1 0,1-1 1,-1 0-1,0 1 0,1 0 0,-1-1 0,1 1 0,-1 0 0,1 0 1,-1 0-1,1 0 0,-1 0 0,1 0 0,0 0 0,0 0 1,0 1-1,-1-1 0,1 0 0,0 1 0,1-1 0,-1 1 0,0-1 1,0 1-1,1 0 0,-1-1 0,1 1 0,-1-1 0,1 1 1,-1 3-1,-3 38-3644,11-17-2745,2-16-10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6.563"/>
    </inkml:context>
    <inkml:brush xml:id="br0">
      <inkml:brushProperty name="width" value="0.025" units="cm"/>
      <inkml:brushProperty name="height" value="0.025" units="cm"/>
    </inkml:brush>
  </inkml:definitions>
  <inkml:trace contextRef="#ctx0" brushRef="#br0">180 1 18642,'0'0'6411,"-7"8"-6208,-19 25-340,1 2 1,2 1-1,1 0 1,3 2-1,0 0 1,-17 54-1,33-115-10769,3-5 3021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6.922"/>
    </inkml:context>
    <inkml:brush xml:id="br0">
      <inkml:brushProperty name="width" value="0.025" units="cm"/>
      <inkml:brushProperty name="height" value="0.025" units="cm"/>
    </inkml:brush>
  </inkml:definitions>
  <inkml:trace contextRef="#ctx0" brushRef="#br0">94 1 16848,'0'0'213,"-9"7"44,2 0-133,-1 0 1,1 0 0,0 0 0,1 1-1,0 0 1,0 1 0,1-1 0,0 1-1,0 0 1,1 1 0,0-1 0,1 1-1,0 0 1,0-1 0,1 1 0,0 0-1,1 1 1,0 16 0,1-25-99,1 0-1,-1 0 1,1 0-1,0 0 1,0 0 0,0 0-1,-1 0 1,2 0-1,-1-1 1,0 1 0,0 0-1,0-1 1,1 1-1,-1-1 1,1 1 0,-1-1-1,1 0 1,0 0-1,0 0 1,-1 0 0,1 0-1,0 0 1,0 0-1,0 0 1,0-1 0,0 1-1,0-1 1,0 1-1,0-1 1,0 0 0,0 0-1,0 0 1,0 0-1,0 0 1,2-1 0,1 1 73,0 0 0,0-1 0,0 0 0,-1 0 0,1 0 0,0 0 0,-1-1 0,1 0 0,-1 0 0,1 0 0,-1 0 0,0-1 0,0 1 0,5-5 1,-7 5 26,0 0 0,-1-1 0,1 1 0,0-1 1,-1 1-1,1-1 0,-1 0 0,0 1 1,0-1-1,0 0 0,0 0 0,-1 0 0,1 0 1,-1 0-1,0 0 0,1 0 0,-1 0 1,-1 0-1,1 0 0,0 0 0,-1 1 0,1-1 1,-1 0-1,0 0 0,-2-4 0,2 6-117,0-1 0,0 0 0,0 1 0,0-1 0,-1 1 0,1-1 0,-1 1 0,1 0 0,-1-1 0,1 1 0,-1 0 0,0 0-1,1 0 1,-1 0 0,0 0 0,0 1 0,0-1 0,0 1 0,0-1 0,0 1 0,0-1 0,0 1 0,0 0 0,0 0 0,0 0 0,0 0 0,0 1-1,0-1 1,0 0 0,0 1 0,1-1 0,-1 1 0,0 0 0,0 0 0,0 0 0,0 0 0,1 0 0,-3 1 0,0 1-160,0 0 1,0 0 0,0 1 0,1-1 0,-1 1 0,1 0-1,0 0 1,0 0 0,0 0 0,0 0 0,1 1 0,0-1-1,0 1 1,0 0 0,0-1 0,1 1 0,-1 0-1,2 0 1,-1 0 0,0 7 0,0-5-531,1 1 0,0-1 0,0 0-1,1 0 1,0 1 0,0-1 0,1 0 0,-1 0 0,2 0 0,-1 0 0,1-1 0,0 1-1,7 11 1,12 8-4251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7.284"/>
    </inkml:context>
    <inkml:brush xml:id="br0">
      <inkml:brushProperty name="width" value="0.025" units="cm"/>
      <inkml:brushProperty name="height" value="0.025" units="cm"/>
    </inkml:brush>
  </inkml:definitions>
  <inkml:trace contextRef="#ctx0" brushRef="#br0">45 35 17617,'0'0'6016,"2"5"-5749,0-3-233,-1-1 1,0 1-1,1 0 0,-1-1 1,1 1-1,-1-1 0,1 0 1,0 0-1,-1 0 0,1 1 1,0-1-1,0-1 1,0 1-1,0 0 0,0 0 1,0-1-1,3 1 0,-4-1 10,0 0 1,1 0-1,-1 0 0,0 0 0,0 0 0,0-1 0,0 1 0,1 0 0,-1-1 0,0 1 0,0-1 1,0 1-1,0-1 0,0 1 0,0-1 0,0 0 0,0 1 0,0-1 0,0 0 0,0 0 0,-1 0 0,1 0 1,0 0-1,-1 0 0,1 0 0,0 0 0,-1 0 0,1 0 0,-1 0 0,0 0 0,1 0 0,-1-1 1,0 1-1,0 0 0,1 0 0,-1 0 0,0 0 0,-1-3 0,2 3-13,-1 0 0,0 0 0,0 0 1,0 0-1,0 0 0,0 0 0,-1 0 0,1 1 0,0-1 0,0 0 0,-1 0 0,1 0 0,0 0 1,-1 0-1,1 0 0,-1 0 0,1 1 0,-1-1 0,0 0 0,1 0 0,-1 1 0,0-1 0,1 0 1,-1 1-1,0-1 0,-1 0 0,0 0-42,0 0 1,-1 0 0,1 0-1,-1 0 1,1 1 0,-1-1-1,1 1 1,-1 0-1,0 0 1,-3 0 0,2 0-105,-1 0 0,1 1 0,-1-1 0,1 1 0,0 0 0,-1 0 0,1 1 0,0 0 0,0-1 0,-1 1 0,1 0 0,-5 5 0,8-7 2,1 0-1,0 0 0,-1 0 0,1 0 0,0 1 0,-1-1 0,1 0 1,0 0-1,-1 0 0,1 1 0,0-1 0,0 0 0,-1 0 1,1 1-1,0-1 0,0 0 0,0 1 0,-1-1 0,1 0 0,0 0 1,0 1-1,0-1 0,0 0 0,0 1 0,-1-1 0,1 0 0,0 1 1,0-1-1,0 1 0,0-1 0,0 0 0,0 1 0,0-1 1,0 0-1,0 1 0,1-1 0,-1 0 0,0 1 0,0-1 0,0 0 1,0 1-1,0-1 0,1 0 0,-1 1 0,0-1 0,0 0 0,0 0 1,1 1-1,-1-1 0,0 0 0,0 0 0,1 1 0,-1-1 1,0 0-1,1 0 0,-1 0 0,1 1 0,21 1-7808,-2-2 1686</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7.642"/>
    </inkml:context>
    <inkml:brush xml:id="br0">
      <inkml:brushProperty name="width" value="0.025" units="cm"/>
      <inkml:brushProperty name="height" value="0.025" units="cm"/>
    </inkml:brush>
  </inkml:definitions>
  <inkml:trace contextRef="#ctx0" brushRef="#br0">0 27 17969,'0'0'8264,"68"-10"-9193,-41 6-2050,-4-3-1922,0 1-7174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7.972"/>
    </inkml:context>
    <inkml:brush xml:id="br0">
      <inkml:brushProperty name="width" value="0.025" units="cm"/>
      <inkml:brushProperty name="height" value="0.025" units="cm"/>
    </inkml:brush>
  </inkml:definitions>
  <inkml:trace contextRef="#ctx0" brushRef="#br0">1 1 16688,'0'0'4041,"2"8"-3993,41 101-30,8 25 422,-47-119-917,0 0 0,-1 1 0,0-1 0,-2 0 0,0 1 0,0-1 0,-3 19 0,2-32 235,0 0 0,-1 0 0,1 0 0,-1 0 0,1 0 0,-1-1 0,0 1 0,0 0 0,0 0 0,0-1-1,0 1 1,0 0 0,0-1 0,0 1 0,-1-1 0,1 0 0,-1 1 0,1-1 0,-1 0 0,0 0 0,1 0 0,-1 0 0,0 0 0,0 0 0,1 0 0,-1-1-1,0 1 1,0-1 0,0 1 0,0-1 0,-2 0 0,-20 1-3441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8.303"/>
    </inkml:context>
    <inkml:brush xml:id="br0">
      <inkml:brushProperty name="width" value="0.025" units="cm"/>
      <inkml:brushProperty name="height" value="0.025" units="cm"/>
    </inkml:brush>
  </inkml:definitions>
  <inkml:trace contextRef="#ctx0" brushRef="#br0">65 392 5669,'-9'-15'997,"0"0"1,1-1-1,0 1 0,1-2 0,1 1 0,1-1 0,-4-19 0,7 30-643,2-1 0,-1 1 0,1-1 0,0 1 0,0-1 0,1 1 0,0-1 0,0 1 0,0 0 0,1-1 0,0 1 0,0 0 0,1 0 0,-1 0 0,1 0 0,1 1 0,-1-1 0,1 1 0,0 0 0,0 0 0,10-9 0,1 2-171,1 0 1,1 1 0,0 1 0,0 1 0,1 0 0,0 2 0,1 0-1,-1 0 1,1 2 0,1 0 0,-1 2 0,1 0 0,-1 1-1,1 1 1,30 2 0,-47-1-162,-1-1 0,1 1 0,-1 1-1,1-1 1,0 0 0,-1 0 0,1 1 0,-1 0 0,1-1 0,-1 1-1,1 0 1,-1 0 0,1 0 0,-1 1 0,0-1 0,0 1 0,0-1-1,0 1 1,0 0 0,0-1 0,0 1 0,0 0 0,-1 0 0,1 0-1,-1 1 1,1-1 0,-1 0 0,0 1 0,0-1 0,0 0 0,0 1-1,-1-1 1,1 1 0,0 0 0,-1-1 0,0 1 0,0-1 0,0 1-1,0 0 1,0-1 0,0 1 0,-1-1 0,1 1 0,-2 4 0,-1 5 122,-1-1 0,0 1 0,-1-1 0,0 0 0,0-1 0,-1 1 0,0-1 0,-13 14 0,7-10 204,-2 0 0,-21 18 1,31-28-442,-1-1 0,0 1 1,0-1-1,0 0 0,0-1 0,0 1 1,0-1-1,-1 0 0,1 0 1,-1-1-1,0 1 0,-7 0 0,14-6-4588,13-11 410,5 2-2221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9.418"/>
    </inkml:context>
    <inkml:brush xml:id="br0">
      <inkml:brushProperty name="width" value="0.025" units="cm"/>
      <inkml:brushProperty name="height" value="0.025" units="cm"/>
    </inkml:brush>
  </inkml:definitions>
  <inkml:trace contextRef="#ctx0" brushRef="#br0">0 226 9769,'0'0'7885,"4"8"-7228,12 25 113,-10-18-332,1 1-1,1-1 1,0-1-1,0 0 1,2 0-1,13 15 1,-22-28-342,1 0 0,-1 0 0,1 0 0,0 0 0,-1-1 0,1 1 0,0-1 0,0 1 0,-1-1 0,1 1 0,0-1 0,0 0 0,0 0 0,0 0 0,0 0 0,-1 0 0,1-1 0,0 1 1,0 0-1,0-1 0,-1 0 0,1 1 0,0-1 0,-1 0 0,1 0 0,0 0 0,-1 0 0,1 0 0,-1 0 0,0 0 0,1 0 0,-1-1 0,2-2 0,7-6 171,0 0 1,-2-1-1,11-16 0,-13 19-304,52-87 1601,-55 95-1602,-1 1-1,1 0 1,-1-1-1,1 1 1,-1 0-1,0 1 1,0-1-1,1 0 1,-1 1-1,0-1 1,0 1-1,3 3 1,2 0 20,-3-4-72,1 1 0,0 0 0,0-1 0,0 0 0,0 0-1,0-1 1,0 1 0,0-1 0,0 0 0,0-1 0,0 1-1,0-1 1,0 0 0,0 0 0,0 0 0,0-1 0,0 0-1,0 0 1,-1 0 0,1 0 0,4-4 0,4-2-1332,0-1-1,0-1 1,-1 0 0,0 0 0,15-18 0,-7-6-2168,-12 0 3521,-6 19 685,4-6-2705,2-11-4001,-8 19 1494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20.362"/>
    </inkml:context>
    <inkml:brush xml:id="br0">
      <inkml:brushProperty name="width" value="0.025" units="cm"/>
      <inkml:brushProperty name="height" value="0.025" units="cm"/>
    </inkml:brush>
  </inkml:definitions>
  <inkml:trace contextRef="#ctx0" brushRef="#br0">6 78 10378,'0'0'12107,"-1"11"-11802,-2 10-35,2-1-1,0 0 1,1 0 0,1 0 0,1 0 0,7 29 0,-3-25-31,10 34 71,-14-54-297,-1-1 0,1 1 0,-1 0 0,1-1 0,0 1 0,0-1 0,1 0 0,-1 0 0,1 0 0,0 0 0,3 4 0,-5-7 22,0 0-1,-1 1 1,1-1-1,0 1 1,-1-1-1,1 0 1,0 0-1,0 1 1,-1-1-1,1 0 1,0 0-1,0 0 1,0 0-1,-1 0 1,1 0-1,0 0 1,0 0-1,-1 0 1,1 0-1,0-1 1,0 1-1,-1 0 1,1 0-1,0-1 1,0 1-1,-1 0 1,1-1-1,0 1 1,-1-1-1,1 1 1,-1-1-1,1 1 1,-1-1 0,1 1-1,-1-1 1,1 0-1,0 0 1,15-31 937,-11 22-907,7-21-220,0 0 0,-2 0 0,-1-1 1,-2 0-1,4-34 0,-15 100-12485,0 8 6497,1 11 4924,0 25 5788,3-75-4076,0 0 1,0-1 0,0 1 0,0 0-1,0-1 1,1 1 0,-1 0-1,1-1 1,0 1 0,0 0-1,0-1 1,0 1 0,0-1-1,0 0 1,4 5 0,-4-6-410,1 0 1,-1-1-1,1 1 1,0-1 0,-1 1-1,1-1 1,-1 1-1,1-1 1,0 0-1,-1 0 1,1 0-1,0 0 1,-1 0 0,1 0-1,0-1 1,-1 1-1,1 0 1,-1-1-1,1 1 1,0-1-1,-1 0 1,1 0 0,-1 1-1,0-1 1,1 0-1,-1 0 1,0 0-1,2-2 1,4-2-76,0 0-1,-1 0 1,0 0 0,0-1-1,-1 0 1,9-12 0,-7 7-978,-1 1 0,0-1 1,-1 0-1,-1 0 0,0-1 1,5-20-1,-4 6-1080,-1 1 0,0-30 1,-3-7 3236,0 19 5926,-3 77-6589,1 1 0,3-1 0,0 1 1,13 58-1,-8-59-501,-6-22-353,1 0 1,1-1-1,0 1 0,1-1 0,6 14 1,-10-24-132,1-4 474,-1-1-1,1 0 0,-1 1 0,0-1 0,-1 0 0,1 0 0,-1 1 0,0-1 0,1 0 0,-3-4 1,-17-36 116,-1-7 505,15 19 3212,35 32-2742,8 3-997,-12 0-65,1-1 0,37-3 0,-56 1 4,0-1 0,0 0-1,0-1 1,0 1 0,-1-1 0,1-1-1,0 1 1,-1-1 0,0 0 0,1-1-1,-1 0 1,0 0 0,8-7-1,-13 10 39,1 0 0,-1 0-1,0 0 1,0 0 0,0 0-1,-1 0 1,1 0 0,0-1-1,0 1 1,-1 0-1,1 0 1,0-1 0,-1 1-1,1 0 1,-1-1 0,0 1-1,1 0 1,-1-1-1,0 1 1,0-3 0,0 3-37,-1 0 0,1 0 0,0 0 0,-1 0 0,0 0 0,1 1 0,-1-1 0,0 0 0,1 0 0,-1 0 0,0 0 0,0 1 0,0-1 0,1 0 0,-1 1 0,0-1 0,0 1 0,0-1 0,0 1 0,-2-1 0,-2-1-26,-1 0 1,0 1 0,-1 0 0,1 0 0,0 0 0,0 1 0,-12 0 0,14 1-35,0-1 0,0 1 1,0 0-1,0 1 1,0-1-1,0 1 0,1 0 1,-1-1-1,0 2 0,1-1 1,0 0-1,0 1 1,-1-1-1,1 1 0,1 0 1,-1 0-1,0 0 0,1 0 1,0 1-1,-1-1 1,1 1-1,-3 7 0,4-8-5,0 0-1,0 0 1,1 0-1,-1 0 1,0 0-1,1 0 0,0 0 1,0 0-1,0 0 1,0 1-1,0-1 1,1 0-1,-1 0 1,1 0-1,0 0 1,0 0-1,0 0 0,1 0 1,-1 0-1,0 0 1,1-1-1,0 1 1,0-1-1,0 1 1,0-1-1,0 1 0,0-1 1,1 0-1,-1 0 1,4 2-1,0 0-579,1-1 0,-1 1-1,1-2 1,0 1 0,0-1-1,0 0 1,0 0 0,12 1-1,26 2-5354</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21.541"/>
    </inkml:context>
    <inkml:brush xml:id="br0">
      <inkml:brushProperty name="width" value="0.025" units="cm"/>
      <inkml:brushProperty name="height" value="0.025" units="cm"/>
    </inkml:brush>
  </inkml:definitions>
  <inkml:trace contextRef="#ctx0" brushRef="#br0">624 33 10474,'-14'-6'95,"-1"0"1,1 1-1,-1 1 0,1 1 1,-1 0-1,0 1 1,0 0-1,-1 1 0,1 1 1,0 0-1,0 1 0,0 1 1,-17 4-1,14-1 59,1 1 1,-1 0-1,1 1 0,1 2 0,-1-1 1,1 2-1,1 0 0,0 1 0,-25 23 1,19-13 42,1 1 0,1 1 0,1 1 0,1 0 0,1 2 0,1 0 0,1 0 1,2 1-1,0 1 0,2 0 0,1 1 0,2 0 0,-6 35 0,10-44-183,1 1-1,1-1 1,1 1-1,1 0 1,5 37 0,-4-50-16,0-1 0,0 1 0,1 0 0,0-1 0,0 0 0,1 0 1,0 0-1,0 0 0,1 0 0,0-1 0,0 0 0,0 0 1,1 0-1,0-1 0,0 0 0,0 0 0,13 8 0,-3-6 99,0 0-1,0 0 0,1-2 1,0 0-1,0-1 1,0 0-1,0-2 0,0 0 1,1 0-1,-1-2 0,1 0 1,17-4-1,-5 1 72,0-2 0,-1-1 0,0-2 0,0-1 0,-1-1 0,32-16 0,-35 13-17,-1-1 0,0-2 1,-1 0-1,-1-1 0,-1-1 0,0-1 0,-1-2 0,-2 1 0,33-47 0,-39 49-81,-1-2 0,0 1 0,-2-1-1,0-1 1,-1 0 0,-1 0 0,-1 0-1,-1-1 1,-1 0 0,-1 0 0,-1 0-1,-1 0 1,-1-23 0,-1 37-259,0 0 0,0 0 0,-1 0 1,0 0-1,-1 0 0,1 1 0,-1-1 0,-1 1 1,0 0-1,0 0 0,0 0 0,-1 0 0,1 1 1,-2 0-1,1 0 0,-1 0 0,0 0 0,0 1 0,0 0 1,-1 1-1,0-1 0,0 1 0,0 0 0,0 1 1,-1 0-1,1 0 0,-1 1 0,0 0 0,0 0 0,0 0 1,0 1-1,0 1 0,0-1 0,0 1 0,0 1 1,0-1-1,0 1 0,0 1 0,0-1 0,0 1 0,0 1 1,1 0-1,-1 0 0,1 0 0,-11 7 0,-17 18-3425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6.729"/>
    </inkml:context>
    <inkml:brush xml:id="br0">
      <inkml:brushProperty name="width" value="0.025" units="cm"/>
      <inkml:brushProperty name="height" value="0.025" units="cm"/>
    </inkml:brush>
  </inkml:definitions>
  <inkml:trace contextRef="#ctx0" brushRef="#br0">1 616 11435,'0'0'7276,"11"-13"-5781,50-58-662,130-165-31,-166 200-735,-1-1 1,-2-1-1,-2 0 0,-1-2 1,14-43-1,-33 82-58,0 0-1,0 0 1,0 0-1,0 0 1,0 0-1,1 0 1,-1 0 0,0 0-1,1 0 1,-1 0-1,1 0 1,-1 1-1,1-1 1,-1 0 0,1 0-1,-1 0 1,1 0-1,0 1 1,0-1-1,-1 0 1,1 1 0,0-1-1,0 1 1,0-1-1,0 1 1,0-1-1,0 1 1,-1-1-1,1 1 1,0 0 0,0 0-1,0-1 1,0 1-1,0 0 1,0 0-1,1 0 1,-1 0 0,0 0-1,0 0 1,0 0-1,1 1 1,11-1-22,-12 1 77,-1-1 0,1 1 0,0-1 0,0 1 0,0-1 0,0 1 0,-1-1 1,1 1-1,0 0 0,0-1 0,-1 1 0,1 0 0,-1 0 0,1-1 0,-1 1 0,1 0 0,-1 0 0,1 0 0,-1 0 0,0 0 0,1 0 0,-1 0 0,0 0 1,0 0-1,0-1 0,0 1 0,0 0 0,0 0 0,0 2 0,1 43-268,-1-28 370,2 19 61,1 0 0,1 0-1,3-1 1,1 0 0,1 0-1,2-1 1,1 0 0,2-1-1,2 0 1,31 50 0,-44-78-576,-6-1-4649,-12-4-2928,11-1 8210,-13 0-5777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6.330"/>
    </inkml:context>
    <inkml:brush xml:id="br0">
      <inkml:brushProperty name="width" value="0.025" units="cm"/>
      <inkml:brushProperty name="height" value="0.025" units="cm"/>
    </inkml:brush>
  </inkml:definitions>
  <inkml:trace contextRef="#ctx0" brushRef="#br0">74 54 12716,'0'0'12449,"-8"6"-12379,1-2-39,1 2 1,0-1 0,0 1 0,0 0 0,1 0 0,-7 10 0,10-13 0,0 0 0,0 1 0,0-1-1,0 0 1,1 1 0,0 0 0,-1-1 0,1 1-1,0 0 1,1-1 0,-1 1 0,1 0-1,0 0 1,-1 0 0,2-1 0,-1 1 0,0 0-1,1 0 1,1 5 0,-1-8-23,-1 0 0,1 0-1,0 0 1,-1-1 0,1 1 0,0 0-1,0 0 1,0 0 0,-1-1 0,1 1-1,0-1 1,0 1 0,0 0 0,0-1 0,0 0-1,0 1 1,0-1 0,1 0 0,-1 1-1,0-1 1,0 0 0,0 0 0,0 0-1,0 0 1,0 0 0,0 0 0,1 0 0,-1 0-1,0-1 1,0 1 0,0 0 0,0-1-1,0 1 1,0 0 0,2-2 0,36-18 252,45-59-3,-57 52-256,35-28-1,-62 55-5,0 0 1,1-1-1,-1 1 0,1 0 1,-1-1-1,0 1 0,1 0 1,-1-1-1,1 1 0,-1 0 1,1 0-1,-1-1 0,0 1 1,1 0-1,-1 0 0,1 0 1,-1 0-1,1 0 0,-1 0 1,1 0-1,0 0 0,-1 0 1,1 0-1,-1 0 0,1 0 1,-1 0-1,1 0 0,-1 0 1,1 0-1,-1 1 0,0-1 1,1 0-1,-1 0 0,1 1 0,-1-1 1,1 0-1,-1 1 0,0-1 1,1 0-1,-1 1 0,1 0 1,6 29 18,-11 46 113,4-69-138,-1-6 32,1 0 0,0 0 0,-1 0 1,1 0-1,0 0 0,0 0 0,0 0 0,0 0 1,0 0-1,0 1 0,1-1 0,-1 0 0,0 0 1,1 0-1,-1 0 0,0 0 0,1 0 0,-1 0 1,1 0-1,1 1 0,-2-2-1,1 1 0,0-1 0,0-1 0,-1 1 0,1 0 0,0 0 0,0 0 0,-1 0 0,1 0 0,0-1 0,-1 1-1,1 0 1,0-1 0,-1 1 0,1 0 0,0-1 0,-1 1 0,1-1 0,-1 1 0,1-1 0,-1 1 0,2-2 0,39-51 555,-30 39-637,27-26 46,-37 39 11,-1 1 0,1-1-1,0 0 1,-1 1-1,1-1 1,0 1 0,-1 0-1,1-1 1,0 1-1,0-1 1,-1 1 0,1 0-1,0 0 1,0-1-1,0 1 1,-1 0 0,1 0-1,0 0 1,0 0-1,0 0 1,0 0 0,-1 0-1,1 0 1,0 0 0,0 1-1,0-1 1,-1 0-1,1 0 1,0 1 0,0-1-1,-1 0 1,1 1-1,0-1 1,-1 1 0,1-1-1,0 1 1,-1-1-1,1 1 1,-1 0 0,1-1-1,-1 1 1,1 0-1,-1-1 1,1 1 0,-1 0-1,0 0 1,1-1 0,-1 1-1,0 0 1,0 0-1,1 0 1,-1-1 0,0 1-1,0 0 1,0 0-1,0 0 1,0-1 0,0 1-1,-1 2 1,2 7 26,8 31-31,-9-40 14,1 0-1,-1-1 0,0 1 1,1-1-1,-1 1 0,1-1 1,-1 1-1,1 0 0,-1-1 1,1 0-1,-1 1 0,1-1 1,-1 1-1,1-1 0,0 0 1,-1 1-1,1-1 0,0 0 1,-1 0-1,1 1 0,0-1 1,-1 0-1,1 0 0,0 0 1,-1 0-1,1 0 1,0 0-1,0 0 0,-1 0 1,1 0-1,0 0 0,-1 0 1,1-1-1,0 1 0,-1 0 1,1-1-1,0 1 0,-1 0 1,1-1-1,0 1 0,-1 0 1,1-1-1,-1 1 0,1-1 1,-1 1-1,1-1 0,-1 1 1,1-1-1,-1 0 0,1 0 1,31-35 256,10-11-199,-39 45-67,0-1-1,0 1 1,0 0-1,0 0 0,0 0 1,0 0-1,1 1 1,-1-1-1,1 1 1,-1 0-1,1 0 1,-1 0-1,7 0 0,-9 1 6,0 0-1,0 0 0,0 0 0,0 0 1,0 0-1,0 1 0,0-1 0,0 0 1,0 1-1,0-1 0,0 0 0,0 1 1,0-1-1,-1 1 0,1-1 1,0 1-1,0 0 0,0-1 0,-1 1 1,1 0-1,0 0 0,-1 0 0,1-1 1,-1 1-1,1 0 0,-1 0 0,1 0 1,-1 0-1,0 0 0,1 0 0,-1 0 1,1 1-1,1 41 188,1-10-222,-3-33-6,0 0-1,0-1 1,0 1-1,0 0 0,0 0 1,0 0-1,0 0 0,0 0 1,0 0-1,0 0 0,0 0 1,0 0-1,1 0 0,-1 0 1,0 0-1,0 0 0,0 0 1,0 0-1,0 0 0,0 0 1,0 0-1,0 0 1,0 0-1,0 0 0,0 0 1,1 0-1,-1 0 0,0 0 1,0 0-1,0 0 0,0 0 1,0 0-1,0 0 0,0 0 1,0 0-1,0 0 0,0 0 1,0 0-1,1 0 0,-1 0 1,0 0-1,0 0 0,0 0 1,0 0-1,0 0 1,0 0-1,0 0 0,0 1 1,0-1-1,0 0 0,0 0 1,0 0-1,0 0 0,0 0 1,0 0-1,0 0 0,0 0 1,0 0-1,0 0 0,0 1 1,2-10-4184,-2 8 3581,5-19-8544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7.107"/>
    </inkml:context>
    <inkml:brush xml:id="br0">
      <inkml:brushProperty name="width" value="0.025" units="cm"/>
      <inkml:brushProperty name="height" value="0.025" units="cm"/>
    </inkml:brush>
  </inkml:definitions>
  <inkml:trace contextRef="#ctx0" brushRef="#br0">0 113 14061,'0'0'7335,"48"7"-6054,-5-16-448,7-2-32,6-4-321,-1 2-255,-1-1-161,-4 5 0,-4 0-545,-3 3-1280,-7-1-994,-3-5-2274,0-3-2306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7.440"/>
    </inkml:context>
    <inkml:brush xml:id="br0">
      <inkml:brushProperty name="width" value="0.025" units="cm"/>
      <inkml:brushProperty name="height" value="0.025" units="cm"/>
    </inkml:brush>
  </inkml:definitions>
  <inkml:trace contextRef="#ctx0" brushRef="#br0">0 1 10602,'0'0'7015,"9"59"-6183,-3-24-127,-1 5 0,4 1-449,2 1-192,-1-2 32,1-6-352,0 0-929,-4-8-641,-4-4-800,-3-6-1,0-8-1184</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7.769"/>
    </inkml:context>
    <inkml:brush xml:id="br0">
      <inkml:brushProperty name="width" value="0.025" units="cm"/>
      <inkml:brushProperty name="height" value="0.025" units="cm"/>
    </inkml:brush>
  </inkml:definitions>
  <inkml:trace contextRef="#ctx0" brushRef="#br0">0 202 13453,'0'-10'1975,"1"2"-1625,0 0 1,0 0-1,0 1 1,1-1-1,1 0 1,-1 0-1,1 1 1,0 0-1,1-1 0,0 1 1,0 1-1,1-1 1,-1 0-1,1 1 1,1 0-1,7-7 1,-6 6-279,1 1 1,1 0 0,-1 0 0,1 1-1,0 0 1,0 0 0,0 1 0,1 0-1,0 1 1,-1 0 0,1 1 0,0-1-1,0 2 1,1 0 0,-1 0 0,17 1-1,-18 1-74,-1-1-1,1 1 0,-1 1 1,0 0-1,1 0 0,-1 1 0,0 0 1,0 0-1,-1 0 0,1 1 1,-1 1-1,0-1 0,0 1 0,0 0 1,0 1-1,-1 0 0,0 0 1,0 0-1,-1 1 0,7 9 0,-11-14 46,0-1 0,0 1 0,0 0 0,0 0-1,0-1 1,-1 1 0,1 0 0,-1 0 0,1 0-1,-1 0 1,0 0 0,0 0 0,0 0 0,0 0-1,0 0 1,0 0 0,-1 0 0,1 0 0,0-1-1,-1 1 1,0 0 0,1 0 0,-1 0-1,0 0 1,0-1 0,0 1 0,0 0 0,0-1-1,0 1 1,-1-1 0,1 0 0,-1 1 0,-1 1 0,1-2 23,-1 1 1,1 0 0,0-1 0,-1 0 0,1 0-1,-1 0 1,1 0 0,-1 0 0,0 0 0,1 0 0,-1-1-1,0 0 1,1 1 0,-1-1 0,0 0 0,0 0-1,1-1 1,-1 1 0,0 0 0,0-1 0,1 0 0,-1 0-1,-3-1 1,5 0-51,1 2-80,-4 3-1039,-5 1-6431,2-4 2222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8.253"/>
    </inkml:context>
    <inkml:brush xml:id="br0">
      <inkml:brushProperty name="width" value="0.025" units="cm"/>
      <inkml:brushProperty name="height" value="0.025" units="cm"/>
    </inkml:brush>
  </inkml:definitions>
  <inkml:trace contextRef="#ctx0" brushRef="#br0">1 154 12620,'0'0'11878,"2"10"-11841,18 66 647,3-1-1,35 74 1,-43-112-589,-1-2 348,29 51 0,-43-86-404,0 1 0,1-1 0,-1 1 0,0-1 0,0 0 0,0 1 0,1-1-1,-1 1 1,0-1 0,1 0 0,-1 1 0,0-1 0,1 0 0,-1 0 0,0 1-1,1-1 1,-1 0 0,1 0 0,-1 0 0,0 1 0,1-1 0,-1 0 0,1 0-1,-1 0 1,1 0 0,-1 0 0,1 0 0,-1 0 0,1 0 0,-1 0 0,0 0-1,1 0 1,-1 0 0,1 0 0,-1 0 0,1 0 0,-1 0 0,1-1 0,-1 1-1,0 0 1,1 0 0,-1-1 0,0 1 0,1 0 0,-1 0 0,1-1 0,-1 1-1,0 0 1,0-1 0,1 1 0,-1-1 0,0 1 0,0 0 0,1-1 0,-1 1-1,0-1 1,0 1 0,0 0 0,0-1 0,0 1 0,1-1 0,-1 1 0,0-1-1,0 1 1,0-1 0,-1 0 0,11-33 944,10-113-746,3-237 1,-19 333-1397,-10 80-9015,-5-2 538,4-14 160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8.609"/>
    </inkml:context>
    <inkml:brush xml:id="br0">
      <inkml:brushProperty name="width" value="0.025" units="cm"/>
      <inkml:brushProperty name="height" value="0.025" units="cm"/>
    </inkml:brush>
  </inkml:definitions>
  <inkml:trace contextRef="#ctx0" brushRef="#br0">1 1 15695,'0'0'5125,"3"9"-4896,57 207 1934,-31-98-2068,-15-55-359,-11-21-3860,-5-41 283,-8-5 1677,-7-12-2080,-1-9-2728</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8.935"/>
    </inkml:context>
    <inkml:brush xml:id="br0">
      <inkml:brushProperty name="width" value="0.025" units="cm"/>
      <inkml:brushProperty name="height" value="0.025" units="cm"/>
    </inkml:brush>
  </inkml:definitions>
  <inkml:trace contextRef="#ctx0" brushRef="#br0">3 172 9289,'0'-11'2482,"-1"-1"-2074,0 3 424,1 1 0,0-1 1,0 1-1,0-1 0,4-13 0,-3 18-594,0 1 0,0 0-1,0 0 1,1-1-1,0 1 1,-1 0 0,1 0-1,0 1 1,0-1-1,1 0 1,-1 1 0,1-1-1,-1 1 1,1 0 0,0-1-1,0 2 1,0-1-1,0 0 1,5-2 0,12-3 41,0 1-1,0 1 1,1 1 0,-1 1 0,1 1-1,0 0 1,0 2 0,32 3 0,-50-3-264,0 0 1,0 0 0,0 0-1,0 1 1,-1-1 0,1 1-1,0 0 1,0 0 0,-1 0-1,1 0 1,-1 0 0,1 0-1,-1 1 1,1-1 0,-1 1-1,0 0 1,1-1 0,-1 1-1,0 0 1,0 0 0,-1 1-1,1-1 1,0 0 0,-1 1-1,1-1 1,-1 1 0,0-1-1,0 1 1,0 0 0,0-1-1,0 1 1,-1 0 0,1 0-1,-1 0 1,0-1 0,0 1-1,0 0 1,0 0 0,-1 4-1,0 2 131,0-1-1,-1 1 0,-1-1 0,1 0 1,-1 1-1,-1-1 0,1 0 1,-1-1-1,-1 1 0,0-1 1,-10 13-1,0-4 46,0-1-1,-27 20 1,37-31-373,-1 1-1,0-2 1,0 1-1,0-1 1,0 0-1,0 0 1,-1 0-1,1-1 1,-1 0-1,0-1 1,-11 2-1,17-3 8,1 0-1,-1-1 0,0 1 0,1 0 0,-1-1 0,1 1 0,-1-1 0,1 1 0,0 0 0,-1-1 0,1 1 0,-1-1 0,1 0 0,0 1 0,0-1 0,-1 1 0,1-1 0,0 0 0,0 1 0,-1-1 0,1 1 0,0-1 0,0 0 0,0 1 0,0-1 1,0 0-1,0 1 0,0-1 0,0 0 0,0 1 0,1-1 0,-1 1 0,0-1 0,0 0 0,1 0 0,6-26-5437,7-1-772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9.308"/>
    </inkml:context>
    <inkml:brush xml:id="br0">
      <inkml:brushProperty name="width" value="0.025" units="cm"/>
      <inkml:brushProperty name="height" value="0.025" units="cm"/>
    </inkml:brush>
  </inkml:definitions>
  <inkml:trace contextRef="#ctx0" brushRef="#br0">0 0 14798,'0'0'1404,"1"11"587,2 38 6,2-1 0,13 49 0,-11-69-1712,1 0-1,21 47 0,-19-53-393,-7-14-46,0 0 0,0 0 0,1 0 0,0-1 0,0 1 0,1-1-1,0 0 1,0 0 0,1-1 0,12 12 0,-18-18-6,0 0 0,0 0 1,1 0-1,-1 1 0,0-1 0,0 0 0,0 0 0,1 0 1,-1 0-1,0 0 0,0 0 0,1 0 0,-1 0 0,0 0 1,0 0-1,1 0 0,-1 0 0,0 0 0,0 0 1,0 0-1,1 0 0,-1 0 0,0 0 0,0 0 0,1 0 1,-1 0-1,0 0 0,0 0 0,1 0 0,-1-1 1,0 1-1,0 0 0,0 0 0,0 0 0,1 0 0,-1-1 1,0 1-1,0 0 0,0-1 0,1-11-5706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9.789"/>
    </inkml:context>
    <inkml:brush xml:id="br0">
      <inkml:brushProperty name="width" value="0.025" units="cm"/>
      <inkml:brushProperty name="height" value="0.025" units="cm"/>
    </inkml:brush>
  </inkml:definitions>
  <inkml:trace contextRef="#ctx0" brushRef="#br0">194 15 11435,'0'0'1372,"9"-2"379,2-2-1005,-7 2-502,1 1 0,-1-1 0,0 1 0,0 0 0,0 1 0,1-1 1,-1 1-1,0 0 0,8 0 0,-12 1-175,1-1 0,0 1 0,-1-1 1,1 1-1,0-1 0,-1 1 0,1 0 0,-1-1 1,1 1-1,-1 0 0,1 0 0,-1-1 1,0 1-1,1 0 0,-1 0 0,0-1 0,1 1 1,-1 0-1,0 0 0,0 0 0,0 0 0,0 0 1,0-1-1,0 1 0,0 0 0,0 0 1,0 0-1,0 0 0,-1 0 0,1-1 0,0 1 1,-1 0-1,1 0 0,-1 1 0,-11 32 755,-6-8-635,-1-1 0,-1-2 1,-1 0-1,-33 29 0,15-16-94,13-12-42,18-17-25,0 0 0,0 0 0,1 0 1,0 1-1,1 0 0,-10 15 0,15-22-27,1-1 0,0 0-1,0 1 1,0-1 0,0 1-1,0-1 1,0 1 0,0-1-1,0 0 1,0 1-1,1-1 1,-1 1 0,0-1-1,0 1 1,0-1 0,0 0-1,1 1 1,-1-1 0,0 0-1,0 1 1,1-1-1,-1 0 1,0 1 0,1-1-1,-1 0 1,0 1 0,1-1-1,-1 0 1,0 0 0,1 1-1,-1-1 1,0 0-1,1 0 1,-1 0 0,1 0-1,-1 0 1,1 1 0,-1-1-1,0 0 1,1 0 0,-1 0-1,1 0 1,-1 0 0,1 0-1,-1 0 1,0-1-1,1 1 1,31 0 265,-25 0-168,44-2 121,0-2 0,53-11 0,28-15-7282,-96 18-1168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0.696"/>
    </inkml:context>
    <inkml:brush xml:id="br0">
      <inkml:brushProperty name="width" value="0.025" units="cm"/>
      <inkml:brushProperty name="height" value="0.025" units="cm"/>
    </inkml:brush>
  </inkml:definitions>
  <inkml:trace contextRef="#ctx0" brushRef="#br0">148 1 10250,'0'0'9256,"-4"13"-9106,-49 150 850,-34 118-132,86-277-1132,1 0 1,-1 0-1,0 0 0,1 0 0,0 0 0,0 0 0,1 8 0,-1-12 191,0 0-1,0 0 1,0 0-1,0 0 1,0 1-1,0-1 1,0 0-1,0 0 1,0 0-1,0 0 1,0 1-1,0-1 1,0 0-1,0 0 1,0 0-1,0 0 1,1 0-1,-1 1 1,0-1-1,0 0 1,0 0-1,0 0 1,0 0-1,0 0 1,1 0-1,-1 0 1,0 0-1,0 1 1,0-1-1,0 0 1,0 0-1,1 0 1,-1 0-1,0 0 1,0 0-1,0 0 1,0 0-1,1 0 1,-1 0-1,0 0 1,0 0-1,0 0 1,0 0-1,1 0 1,-1 0-1,0 0 1,0 0-1,0 0 1,0-1-1,1 1 1,-1 0-1,12-19-3143,0-12-637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1.042"/>
    </inkml:context>
    <inkml:brush xml:id="br0">
      <inkml:brushProperty name="width" value="0.025" units="cm"/>
      <inkml:brushProperty name="height" value="0.025" units="cm"/>
    </inkml:brush>
  </inkml:definitions>
  <inkml:trace contextRef="#ctx0" brushRef="#br0">0 1 9225,'0'0'8909,"2"7"-8748,4 12 4,1 0 1,0-1 0,1 1 0,1-2 0,1 0 0,1 0-1,24 30 1,9 1 62,55 48 0,-67-66-233,8 13-781,-39-41 222,1 0 1,-1 0-1,1 0 1,-1 1-1,0-1 1,0 0-1,0 1 1,0-1-1,0 1 1,-1-1-1,1 4 1,-1-1-3777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6.662"/>
    </inkml:context>
    <inkml:brush xml:id="br0">
      <inkml:brushProperty name="width" value="0.025" units="cm"/>
      <inkml:brushProperty name="height" value="0.025" units="cm"/>
    </inkml:brush>
  </inkml:definitions>
  <inkml:trace contextRef="#ctx0" brushRef="#br0">1 1 3844,'0'0'-3620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1.386"/>
    </inkml:context>
    <inkml:brush xml:id="br0">
      <inkml:brushProperty name="width" value="0.025" units="cm"/>
      <inkml:brushProperty name="height" value="0.025" units="cm"/>
    </inkml:brush>
  </inkml:definitions>
  <inkml:trace contextRef="#ctx0" brushRef="#br0">0 111 12780,'0'0'5029,"59"9"-3748,-25-9 160,3-6-159,8-6-706,-6-2-256,4-1-127,-3 0-129,-7 3-256,-8 0-1090,2-3-1761,-9-3-5124</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3.562"/>
    </inkml:context>
    <inkml:brush xml:id="br0">
      <inkml:brushProperty name="width" value="0.025" units="cm"/>
      <inkml:brushProperty name="height" value="0.025" units="cm"/>
    </inkml:brush>
  </inkml:definitions>
  <inkml:trace contextRef="#ctx0" brushRef="#br0">1 1 12524,'0'0'1649,"1"9"663,13 31-772,2 0 0,27 48 0,-23-50-1795,-2 1-1,19 58 1,-36-94-85,3 17-1472,-9-10-3504,-5-9 1349</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4.035"/>
    </inkml:context>
    <inkml:brush xml:id="br0">
      <inkml:brushProperty name="width" value="0.025" units="cm"/>
      <inkml:brushProperty name="height" value="0.025" units="cm"/>
    </inkml:brush>
  </inkml:definitions>
  <inkml:trace contextRef="#ctx0" brushRef="#br0">25 247 11018,'0'0'5355,"-5"-9"-2953,-12-30-880,16 38-1459,1-1 0,-1 0 0,1 0 0,0 0 0,0 1 0,0-1 0,0 0 0,0 0 0,0 0 0,0 1 0,0-1 0,1 0 0,-1 0 0,1 1 0,0-1 0,-1 0 0,1 1 0,0-1 0,0 0 0,0 1 0,2-3 0,28-25 530,-21 21-378,11-9 106,1 1 1,1 1-1,41-22 1,-50 30-297,1 1 1,-1 1 0,1 0-1,0 1 1,0 1-1,0 0 1,0 1-1,19 0 1,-31 2-32,1 1 0,-1-1 0,0 0 0,1 1 0,-1 0 0,0 0 0,1 0 0,-1 0 0,0 0 0,0 1 0,0-1 0,0 1 0,0 0 0,0 0 0,0 0 0,-1 0 0,1 1 0,-1-1 0,1 1 0,-1 0 0,0-1 0,0 1 0,0 0 0,-1 0 0,1 0 0,-1 0 0,1 0 0,-1 1 0,0-1 0,0 0 0,-1 1 0,1-1 0,-1 1 0,1-1 0,-2 7 0,2 0 35,-1 0 1,-1 0-1,1 0 1,-2 0-1,0 0 1,0 0 0,0 0-1,-1-1 1,-1 1-1,0-1 1,-7 14 0,-42 38 653,56-64-735,0 0 1,0 0 0,1 0-1,-1 1 1,1-1 0,-1 1-1,1 0 1,0 0 0,0 0-1,0 1 1,0-1-1,0 1 1,0 0 0,0 0-1,0 0 1,1 1 0,-1-1-1,0 1 1,0 0 0,1 0-1,-1 1 1,8 1-1,-8-2 17,0 1-1,-1-1 0,1 1 0,0 0 1,-1 0-1,0 1 0,1-1 0,-1 1 0,0-1 1,1 1-1,-1 0 0,0 0 0,0 0 0,-1 1 1,1-1-1,0 1 0,-1 0 0,1-1 1,-1 1-1,0 0 0,0 1 0,0-1 0,-1 0 1,1 0-1,-1 1 0,1-1 0,0 6 0,-2-2 106,0-1-1,0 1 0,-1-1 1,0 1-1,0-1 1,-1 0-1,0 0 0,0 0 1,0 0-1,-1 0 0,1 0 1,-2 0-1,1-1 0,0 1 1,-1-1-1,0 0 0,-1 0 1,1-1-1,-1 1 0,0-1 1,0 0-1,0 0 0,0-1 1,-10 6-1,3-2 70,-1-1 0,1 0 0,-1 0 0,0-2 0,0 1 0,0-2 0,0 0-1,-1 0 1,0-1 0,-22 0 0,34-2-266,0-1 0,1 1-1,-1 0 1,0-1 0,1 1 0,-1-1-1,1 0 1,-1 0 0,1 1 0,0-1-1,-1 0 1,1 0 0,0 0-1,-1 0 1,1-1 0,0 1 0,0 0-1,0-1 1,0 1 0,0 0 0,0-1-1,1 1 1,-1-1 0,0 1 0,1-1-1,-1 1 1,1-1 0,0 0 0,-1 1-1,1-1 1,0 0 0,0 1-1,0-1 1,0 0 0,0 1 0,0-1-1,1-2 1,0-4-1194,0 0 0,0 0 0,1 0 0,0 0 0,0 0 0,5-11 1,12-15-5316</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4.382"/>
    </inkml:context>
    <inkml:brush xml:id="br0">
      <inkml:brushProperty name="width" value="0.025" units="cm"/>
      <inkml:brushProperty name="height" value="0.025" units="cm"/>
    </inkml:brush>
  </inkml:definitions>
  <inkml:trace contextRef="#ctx0" brushRef="#br0">0 1 15567,'0'0'2850,"9"56"-1632,-3-27 95,4 1-576,-1 1-225,2-4-320,3-4-128,0 1 0,3-4-192,-5-4-865,-1-2-897,-1-5-352,-1-6-1761,-5-3-386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4.741"/>
    </inkml:context>
    <inkml:brush xml:id="br0">
      <inkml:brushProperty name="width" value="0.025" units="cm"/>
      <inkml:brushProperty name="height" value="0.025" units="cm"/>
    </inkml:brush>
  </inkml:definitions>
  <inkml:trace contextRef="#ctx0" brushRef="#br0">0 1 8392,'0'0'7335,"11"61"-6022,0-32 0,1 4 33,-1 3-482,5 2-287,-4 0-257,-1-3-95,3-5-161,-5-2-32,2-9-32,-2-6-545,-4-4-896,-1-9-1282,-4-17-8103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5.087"/>
    </inkml:context>
    <inkml:brush xml:id="br0">
      <inkml:brushProperty name="width" value="0.025" units="cm"/>
      <inkml:brushProperty name="height" value="0.025" units="cm"/>
    </inkml:brush>
  </inkml:definitions>
  <inkml:trace contextRef="#ctx0" brushRef="#br0">1 158 16303,'0'0'1570,"2"-11"512,0 4-1876,-1 0 0,1 1 0,1-1 0,0 1 0,0-1 0,0 1 0,0 0 0,1 0 0,0 0 0,0 1 0,1-1 0,0 1 0,0 0 0,0 0 0,0 1 0,1-1 0,0 1 0,0 1 0,0-1 0,0 1 0,9-4 0,1 1-135,1 1 0,-1 1 0,0 0 0,1 2 0,0-1 0,18 1 0,-29 2-78,0-1 1,0 1-1,0 1 0,1-1 1,-1 1-1,0 0 0,0 0 0,-1 1 1,1 0-1,0 0 0,0 0 1,-1 1-1,1-1 0,-1 1 1,0 1-1,0-1 0,0 1 1,0 0-1,7 8 0,-9-8 2,-1-1 0,0 1 0,0-1-1,-1 1 1,1 0 0,-1 0 0,1 0-1,-1 0 1,-1 0 0,1 0 0,0 0 0,-1 0-1,0 0 1,0 0 0,0 0 0,-2 7 0,0-4 39,0 0 1,0 0-1,-1 0 1,0-1-1,0 1 1,0-1-1,-1 0 1,-9 11-1,2-4 33,-1-1 0,0 0 0,-1-1 0,0 0 0,-1-1 0,0 0 0,-19 9 0,30-18-493,-12 5-234,10-12-5840,5-8 778</inkml:trace>
  <inkml:trace contextRef="#ctx0" brushRef="#br0" timeOffset="1">517 147 17104,'0'0'7143,"57"-30"-6951,-38 13-736,6-2-1570,-3-2-1634,-1 1-2914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5.419"/>
    </inkml:context>
    <inkml:brush xml:id="br0">
      <inkml:brushProperty name="width" value="0.025" units="cm"/>
      <inkml:brushProperty name="height" value="0.025" units="cm"/>
    </inkml:brush>
  </inkml:definitions>
  <inkml:trace contextRef="#ctx0" brushRef="#br0">0 1 11211,'0'0'4452,"0"66"-2787,4-34-640,10 2-320,2-2-289,-2 2-63,2-2-289,2 0-64,-2-2-737,-3-3-832,-4-4-1987,-4-1-1152</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5.824"/>
    </inkml:context>
    <inkml:brush xml:id="br0">
      <inkml:brushProperty name="width" value="0.025" units="cm"/>
      <inkml:brushProperty name="height" value="0.025" units="cm"/>
    </inkml:brush>
  </inkml:definitions>
  <inkml:trace contextRef="#ctx0" brushRef="#br0">1 110 14221,'0'0'6262,"13"-9"-5835,-6 4-361,3-3 18,2 0-1,-1 1 1,1 0 0,0 1-1,0 0 1,26-7 0,-2 2 105,1 2 1,1 1-1,-1 2 1,1 2-1,74 1 1,-109 3-193,1 1 0,0 0 0,-1-1 0,1 1 0,-1 1 0,1-1 0,-1 0 0,1 1-1,-1 0 1,0 0 0,0 0 0,0 0 0,0 0 0,0 0 0,0 1 0,0 0 0,-1-1 0,3 5 0,-1-1 48,-1 0 1,0 0-1,0 0 0,0 0 0,-1 1 0,0-1 1,0 1-1,-1-1 0,1 11 0,0-2 95,-2 1 0,0-1 0,-1 1 1,0-1-1,-1 0 0,-1 0 0,-1 0 0,-5 17 0,-6 3 72,-1 0-1,-37 57 1,43-76-294,-1 0 0,-1-1 0,0-1 0,-1 0 0,-1-1 0,0 0-1,-25 17 1,35-28-140,0 0 1,0 0-1,0 0 0,0 0 0,-1-1 0,1 0 0,0 0 0,-1 0 0,1 0 0,-6-1 1,6 0-293,1 0 1,0 0-1,-1 0 0,1-1 1,0 0-1,-1 0 1,1 0-1,-6-2 1,-16-16-6924</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4.083"/>
    </inkml:context>
    <inkml:brush xml:id="br0">
      <inkml:brushProperty name="width" value="0.025" units="cm"/>
      <inkml:brushProperty name="height" value="0.025" units="cm"/>
    </inkml:brush>
  </inkml:definitions>
  <inkml:trace contextRef="#ctx0" brushRef="#br0">39 1558 12139,'0'0'2312,"-7"-9"-604,4 5-1622,-1 1 0,1-1 0,1 0 0,-1 0 0,1-1 0,-1 1 1,1 0-1,0-1 0,1 1 0,-1-1 0,1 0 0,0 1 0,0-1 0,0 0 0,1 0 0,0 0 0,0 1 0,0-1 0,0 0 0,1 0 0,0 0 0,0 1 0,0-1 0,1 0 0,1-5 0,5-9-16,0 1-1,1 0 1,1 0 0,0 1-1,2 0 1,0 0-1,0 2 1,2-1 0,0 2-1,0 0 1,2 0 0,0 2-1,0 0 1,1 0-1,0 2 1,1 0 0,0 1-1,1 1 1,0 1-1,0 0 1,0 2 0,1 0-1,33-4 1,139 9-53,-149 3-8,-1-2 0,1-2 0,-1-2 0,1-1 0,-1-2 0,46-14 0,17-20-347,-3-5 0,131-78 0,-74 37-596,-129 71 1040,1 0 0,63-20 1,-82 32 116,-1 0 0,1 1 0,0 0 0,0 1 0,0 0 0,0 1 0,0 1 0,0-1 0,-1 2 0,1 0 0,0 0 1,12 5-1,-7-2-256,1 0 1,-1-1 0,1-1-1,0 0 1,0-2 0,0 0-1,0-1 1,0-1 0,0 0 0,0-1-1,0-2 1,-1 1 0,1-2-1,29-12 1,10-9-364,-1-2-1,101-70 1,-35 20 169,-100 65 656,0 1 0,1 1 0,0 1 0,0 0 0,1 2 0,1 1 0,-1 1 0,1 1 0,0 1 0,44-1 0,-33 4-166,0-3 0,-1-1 0,1-1 0,-1-2 0,-1-2 0,0-1 0,41-19 0,18-16-1948,100-66-1,40-22-501,-221 127 2172,1 2-1,0-1 1,0 1-1,1 1 1,14-2-1,15 2-3868,-34 4-2191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5.814"/>
    </inkml:context>
    <inkml:brush xml:id="br0">
      <inkml:brushProperty name="width" value="0.025" units="cm"/>
      <inkml:brushProperty name="height" value="0.025" units="cm"/>
    </inkml:brush>
  </inkml:definitions>
  <inkml:trace contextRef="#ctx0" brushRef="#br0">1 212 3972,'0'0'14718,"12"6"-13362,-5-2-1081,-4-2-202,-1 0 0,1 0 0,-1-1 1,1 1-1,0-1 0,0 0 1,0 0-1,-1 0 0,1 0 1,0 0-1,0-1 0,0 0 1,0 1-1,0-1 0,1 0 0,-1 0 1,0-1-1,0 1 0,0-1 1,0 1-1,0-1 0,-1 0 1,1 0-1,0 0 0,0 0 1,0-1-1,3-2 0,10-8 282,1-2 0,-2 0-1,27-30 1,-37 37-190,1 0 0,-1 0-1,0-1 1,-1 0 0,0 1 0,0-1-1,-1-1 1,1 1 0,-2 0 0,1-1-1,-2 0 1,2-9 0,-3 17-142,1 0 0,-1 0 1,0 0-1,0 0 0,0 0 0,0 0 1,-1 0-1,1 0 0,0 0 0,0 0 1,-1 0-1,1 0 0,0 0 0,-1 0 1,1 1-1,-1-1 0,1 0 0,-1 0 1,1 0-1,-1 0 0,0 1 0,1-1 1,-1 0-1,0 1 0,0-1 0,0 0 1,0 1-1,1-1 0,-1 1 0,0-1 1,0 1-1,0 0 0,0-1 0,-2 1 1,1-1-32,1 1 0,-1 0 0,0 1 0,0-1 0,0 0 0,1 0 1,-1 1-1,0-1 0,0 1 0,1-1 0,-1 1 0,1 0 0,-1 0 1,0 0-1,1 0 0,0 0 0,-1 0 0,1 0 0,-3 2 0,-4 8-29,0 0-1,0 1 1,1 0-1,0 0 1,1 0-1,1 1 1,0 0-1,1 0 1,-4 15-1,3-5 22,1 0 1,1 0-1,1 1 0,1 35 1,1-57 6,0 1 1,0-1 0,0 1-1,1-1 1,-1 1 0,1-1 0,-1 1-1,1-1 1,0 1 0,0-1-1,0 0 1,0 1 0,0-1-1,1 0 1,-1 0 0,1 0-1,-1 0 1,1 0 0,0 0 0,-1 0-1,5 2 1,-3-3 14,0 1-1,0-2 1,0 1 0,0 0-1,0-1 1,0 1 0,0-1-1,0 0 1,0 0 0,0 0-1,0 0 1,0-1 0,0 1-1,0-1 1,4-1 0,5-2-10,0-1 0,-1-1 0,0 1 0,0-2 1,0 1-1,-1-1 0,16-15 0,-13 10-728,-1-1 0,-1 0 0,0 0 0,-1-2 0,10-17 0,-13 19-1117,-1 0 0,-1 0 1,7-28-1,0-13-5780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7.038"/>
    </inkml:context>
    <inkml:brush xml:id="br0">
      <inkml:brushProperty name="width" value="0.025" units="cm"/>
      <inkml:brushProperty name="height" value="0.025" units="cm"/>
    </inkml:brush>
  </inkml:definitions>
  <inkml:trace contextRef="#ctx0" brushRef="#br0">1 16 13164,'0'0'10101,"1"10"-9055,0 4-653,0-4-187,0 1 0,1 0 1,0-1-1,0 1 0,5 10 0,-7-19-186,1-1-1,0 1 1,-1 0-1,1 0 1,0-1-1,0 1 1,0 0-1,0-1 1,1 1-1,-1-1 1,0 0-1,1 1 1,-1-1-1,1 0 0,-1 0 1,1 0-1,0 0 1,-1 0-1,1 0 1,0 0-1,0 0 1,-1-1-1,1 1 1,0-1-1,0 0 1,0 1-1,0-1 1,0 0-1,0 0 1,0 0-1,-1 0 0,1 0 1,0-1-1,0 1 1,0-1-1,0 1 1,2-2-1,6-3 52,0 0-1,0-1 1,-1 0-1,0 0 1,0-1-1,0-1 1,-1 1-1,8-11 1,-10 11-66,1 0 1,0 0 0,0 0 0,0 1 0,1 0 0,0 0 0,0 1-1,1 0 1,-1 1 0,1-1 0,14-3 0,-22 8-9,0 0 0,0-1 0,0 1 1,1 0-1,-1 1 0,0-1 0,0 0 0,0 0 0,0 0 1,0 1-1,0-1 0,1 0 0,-1 1 0,0-1 1,0 1-1,0-1 0,0 1 0,0 0 0,0 0 0,-1-1 1,1 1-1,0 0 0,0 0 0,0 0 0,-1 0 0,1 0 1,0 0-1,-1 0 0,1 0 0,-1 0 0,1 0 0,-1 0 1,0 0-1,1 0 0,-1 0 0,0 0 0,0 2 1,4 59 98,-2-24-80,-2-37-6,1-1-1,-1 1 1,0 0-1,0-1 0,1 0 1,-1 1-1,0-1 1,1 1-1,-1-1 1,1 1-1,-1-1 1,0 0-1,1 1 0,-1-1 1,1 0-1,-1 1 1,1-1-1,-1 0 1,1 0-1,-1 1 0,1-1 1,0 0-1,-1 0 1,1 0-1,-1 0 1,1 0-1,-1 0 1,1 0-1,0 0 0,-1 0 1,1 0-1,-1 0 1,1 0-1,-1 0 1,1 0-1,-1 0 1,1-1-1,0 1 0,-1 0 1,1-1-1,-1 1 1,0 0-1,1 0 1,-1-1-1,1 1 0,-1-1 1,1 1-1,-1-1 1,0 1-1,1 0 1,-1-1-1,0 1 1,1-2-1,28-27 418,-26 25-451,9-11-165,24-24 660,-34 37-694,0 0 1,0 0-1,0 0 0,1 1 0,-1-1 1,1 1-1,-1-1 0,1 1 1,-1 0-1,1 0 0,0 0 0,0 0 1,-1 0-1,4 0 0,-2 6-5403,-4-4 5124,0 7-5483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6.942"/>
    </inkml:context>
    <inkml:brush xml:id="br0">
      <inkml:brushProperty name="width" value="0.025" units="cm"/>
      <inkml:brushProperty name="height" value="0.025" units="cm"/>
    </inkml:brush>
  </inkml:definitions>
  <inkml:trace contextRef="#ctx0" brushRef="#br0">29 0 8712,'0'0'7896,"-5"11"-6498,0 4-981,0 0-1,1 1 1,1 0-1,0 0 0,1 0 1,1 0-1,1 0 1,0 0-1,1 0 0,1 1 1,3 16-1,0-13-62,0 0-1,1-1 1,17 35-1,-21-50-305,0-1 0,0 1-1,0-1 1,1 1 0,-1-1 0,1 0 0,0 0-1,0 0 1,0-1 0,0 1 0,7 3-1,-8-5-17,0 0-1,1 0 0,-1-1 0,0 0 0,0 1 1,0-1-1,0 0 0,0 0 0,0 0 0,1 0 1,-1 0-1,0-1 0,0 1 0,0-1 0,0 1 1,0-1-1,0 0 0,0 1 0,0-1 0,0 0 1,0-1-1,0 1 0,-1 0 0,3-2 0,4-5 59,0 0 0,0 0-1,-1 0 1,12-19-1,-8 11 116,-11 15-207,1 1 1,-1 0-1,0-1 0,1 1 1,-1 0-1,1 0 0,-1-1 1,0 1-1,1 0 0,-1 0 1,1 0-1,-1-1 0,1 1 1,-1 0-1,1 0 0,-1 0 1,1 0-1,-1 0 0,1 0 1,-1 0-1,1 0 0,-1 0 1,1 0-1,-1 1 0,1-1 1,-1 0-1,0 0 0,1 0 1,-1 0-1,1 1 0,-1-1 1,1 0-1,-1 1 0,0-1 0,1 0 1,-1 1-1,0-1 0,1 0 1,-1 1-1,0-1 0,1 0 1,-1 1-1,0-1 0,0 1 1,0-1-1,1 1 0,-1-1 1,0 1-1,0-1 0,0 1 1,15 30-44,-14-27 83,3 4-32,0 0-1,1 1 0,0-2 1,0 1-1,8 9 0,-12-16 2,1 1 0,-1 0 0,1 0-1,-1-1 1,1 1 0,0-1 0,0 0 0,0 1 0,0-1-1,0 0 1,0 0 0,0 0 0,0 0 0,0 0 0,1-1-1,-1 1 1,0-1 0,0 0 0,1 1 0,-1-1-1,0 0 1,1 0 0,-1 0 0,0-1 0,1 1 0,-1 0-1,3-2 1,-3 0-6,0 1 0,0-1 0,0 0 0,0 0 0,-1-1 0,1 1 0,0 0-1,-1 0 1,0-1 0,1 1 0,-1-1 0,0 1 0,0-1 0,-1 0 0,1 1 0,0-5-1,8-46 69,-7 17-13,-2 36-118,28-28-262,-27 26 336,-1-1-1,0 1 1,1-1-1,-1 1 1,0-1 0,-1 1-1,1 0 1,0-1 0,-1 1-1,0-1 1,1 1 0,-1 0-1,0-1 1,0 1-1,0 0 1,-3-4 0,3 5-11,0 0 0,0 0 0,0 0 0,0 1 1,-1-1-1,1 0 0,0 1 0,0-1 0,-1 1 1,1-1-1,0 1 0,-1-1 0,1 1 0,-1 0 1,1 0-1,0 0 0,-1 0 0,1 0 0,-1 0 1,1 0-1,0 0 0,-1 0 0,1 1 0,-1-1 1,1 1-1,0-1 0,-1 1 0,1-1 0,0 1 1,-2 1-1,3-2 214,-1 38-613,0-35 437,1 1-1,0-1 1,0 0 0,1 1-1,-1-1 1,1 0-1,-1 1 1,1-1 0,0 0-1,0 0 1,1 0 0,-1 0-1,1 0 1,-1 0 0,4 4-1,-4-6-27,1 1-1,-1-1 0,0 1 0,1-1 0,-1 0 1,1 0-1,-1 0 0,1 0 0,0 0 0,0 0 1,-1-1-1,1 1 0,0 0 0,0-1 1,0 1-1,-1-1 0,1 0 0,0 0 0,0 1 1,0-1-1,0 0 0,0-1 0,0 1 0,0 0 1,-1-1-1,1 1 0,0-1 0,0 1 0,2-2 1,1-1 42,0-1 1,0 1-1,-1-1 1,1 0-1,-1 0 1,0 0-1,0-1 1,0 0-1,0 1 1,-1-1-1,5-11 1,-5 11-53,0-1 0,1 1 0,-1 0 0,1 0 0,0 0 1,0 1-1,0-1 0,1 1 0,-1 0 0,7-4 0,-10 8-11,-1 0 0,1 0 0,0 0 0,-1 0 0,1 0 0,-1 0 0,1 0 0,0 0 0,-1 0 0,1 1 0,-1-1 0,1 0 0,-1 0 0,1 1 0,-1-1 0,1 0 0,-1 1 0,1-1 0,-1 0 0,1 1 0,-1-1 0,0 1 0,1-1 0,-1 1 0,0-1 0,1 1 0,-1-1 0,0 1 0,0-1 0,1 2 0,11 22-34,-9-16 48,38 71-29,-37-81 2036,-1-11-1251,1-14-413,-6-28-209,4-59-602,-2 114 391,0-1 1,0 0 0,1 1 0,-1-1 0,0 1-1,1-1 1,-1 1 0,1-1 0,-1 0 0,0 1-1,1-1 1,-1 1 0,1 0 0,-1-1 0,1 1-1,-1-1 1,1 1 0,0 0 0,-1-1 0,1 1-1,-1 0 1,1 0 0,0 0 0,-1-1 0,1 1-1,0 0 1,-1 0 0,2 0 0,25-1-3125,-14 1 926,8-5-3305,6-5-4864</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7.934"/>
    </inkml:context>
    <inkml:brush xml:id="br0">
      <inkml:brushProperty name="width" value="0.025" units="cm"/>
      <inkml:brushProperty name="height" value="0.025" units="cm"/>
    </inkml:brush>
  </inkml:definitions>
  <inkml:trace contextRef="#ctx0" brushRef="#br0">1 185 14990,'1'0'357,"0"0"1,0 0-1,0 0 0,0 0 0,0 0 0,0 0 1,0 1-1,0-1 0,0 0 0,-1 1 0,1-1 1,0 0-1,0 1 0,0-1 0,0 1 0,0 0 1,-1-1-1,2 2 0,16 21 2051,9 33-2433,-22-44 827,34 73 149,-39-85-882,0 1 0,0-1 0,0 1 0,1 0 0,-1-1 0,0 1 0,0 0 0,1-1 0,-1 1 0,0-1 0,1 1 0,-1-1 0,0 1 0,1-1 0,-1 1 0,1-1 0,-1 1 0,1-1 0,-1 1 0,1-1 0,-1 0 0,1 1 0,0-1 0,-1 0 0,1 0 0,-1 1 0,1-1 0,1 0 0,6-15 1485,-2-31-518,-6 34-970,2-4-33,0-1 0,-2 0 0,0 1 0,-1-1 0,-1 1 0,0-1 0,-10-31 0,6 39-554,5 19-27,4 20 101,-1-24 407,0 0 0,1 0 0,0-1 0,0 1-1,0-1 1,1 1 0,0-1 0,0 0-1,0 0 1,0-1 0,1 1 0,0-1 0,0 0-1,5 3 1,-7-6 62,-1 0-1,0 0 1,0 0 0,1 0-1,-1 0 1,1-1 0,-1 1-1,1-1 1,-1 0-1,1 1 1,-1-1 0,1 0-1,-1-1 1,1 1 0,-1 0-1,1-1 1,-1 1-1,0-1 1,1 0 0,-1 0-1,0 0 1,1 0 0,-1 0-1,0 0 1,0-1-1,0 1 1,0-1 0,0 0-1,0 1 1,-1-1 0,1 0-1,0 0 1,-1 0-1,0 0 1,1 0 0,-1 0-1,0-1 1,1-1 0,8-16-2,-2 0 1,0-1-1,-1 1 0,-1-1 1,4-29-1,-9 66-174,-2-7 145,1-1 0,1 0 1,-1 0-1,1 0 0,1 0 0,-1 0 0,1 0 1,1 0-1,-1-1 0,1 1 0,1-1 0,-1 1 1,8 9-1,-10-16 27,0 0-1,0 0 1,0 0 0,1 0 0,-1 0 0,0 0 0,1 0-1,-1-1 1,1 1 0,-1 0 0,1-1 0,-1 1-1,1-1 1,0 0 0,-1 1 0,1-1 0,-1 0 0,1 0-1,0 0 1,-1 0 0,1 0 0,0 0 0,-1-1-1,1 1 1,-1-1 0,1 1 0,-1-1 0,1 1 0,-1-1-1,1 0 1,-1 0 0,1 0 0,-1 1 0,0-1 0,0-1-1,1 1 1,-1 0 0,0 0 0,2-3 0,4-4 76,0-1 1,0 1-1,-1-2 0,8-12 1,-9 11-76,0-1-1,0 1 1,-1-1 0,0 0-1,-1-1 1,0 1 0,-1 0-1,-1-1 1,0-23 0,-1 34-201,4 29-747,-3-23 849,1-1 1,-1 1-1,0-1 0,1 0 0,0 0 0,0 1 0,0-1 0,0 0 0,0 0 0,0-1 0,1 1 0,0 0 0,-1-1 0,1 0 0,0 1 0,0-1 0,0 0 0,1-1 0,-1 1 1,6 2-1,-2-2-781,-1 0 0,1 0 1,0-1-1,-1 0 0,1 0 1,9-1-1,11 0-5054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8.921"/>
    </inkml:context>
    <inkml:brush xml:id="br0">
      <inkml:brushProperty name="width" value="0.025" units="cm"/>
      <inkml:brushProperty name="height" value="0.025" units="cm"/>
    </inkml:brush>
  </inkml:definitions>
  <inkml:trace contextRef="#ctx0" brushRef="#br0">0 0 11179,'0'0'8808,"3"7"-8381,121 288 5483,-124-293-5889,1 0 1,-1-1 0,1 1-1,0 0 1,0-1 0,0 1 0,0-1-1,0 1 1,0-1 0,1 1 0,-1-1-1,0 0 1,1 0 0,-1 1 0,1-1-1,-1 0 1,1 0 0,0-1-1,-1 1 1,3 1 0,-2-2 31,-1 0-1,1 0 1,-1-1-1,1 1 1,-1 0 0,1-1-1,-1 1 1,1-1-1,-1 1 1,0-1 0,1 0-1,-1 1 1,0-1-1,0 0 1,0 0 0,1 0-1,-1 0 1,0 0-1,1-2 1,7-9 276,-1 1 0,0-2-1,-1 1 1,7-17 0,-5 11-529,-9 17 187,0 1 1,1-1 0,-1 1-1,0-1 1,1 1-1,-1-1 1,0 1 0,1 0-1,-1-1 1,0 1-1,1 0 1,-1-1 0,1 1-1,-1 0 1,1 0-1,-1-1 1,1 1 0,-1 0-1,1 0 1,-1 0-1,1 0 1,-1-1 0,1 1-1,-1 0 1,1 0 0,-1 0-1,1 0 1,-1 0-1,1 0 1,-1 0 0,1 1-1,0-1 1,-1 0-1,1 0 1,-1 0 0,1 1-1,-1-1 1,0 0-1,1 0 1,-1 1 0,1-1-1,-1 0 1,1 1-1,-1-1 1,0 0 0,1 1-1,-1-1 1,0 1-1,1-1 1,-1 1 0,0-1-1,0 1 1,1-1 0,-1 1-1,0 0 1,25 43-140,-8-13 170,-17-30 1,1 0 0,0 0 0,-1 0 0,1 0 0,0 0 0,0-1 0,0 1 0,0 0 0,0 0 0,0-1 0,0 1 0,0 0 0,0-1 0,0 1 0,0-1 0,0 1 0,0-1 0,1 0 0,-1 0 0,0 1 0,0-1 0,0 0 0,1 0 0,-1 0 0,0 0 0,0 0 0,0-1 0,3 1 0,-2-1 40,-1-1-1,1 1 1,0-1-1,0 1 1,-1-1-1,1 0 1,-1 1-1,1-1 1,-1 0-1,0 0 1,0 0-1,0 0 1,2-4-1,2-7 152,-1 0 0,-1 0 0,4-26 0,-2-50-76,-4 91-143,-1 0 1,0 0 0,1 0-1,-1 0 1,1-1 0,-1 1-1,1 0 1,0 0-1,0 0 1,0-1 0,0 1-1,0 0 1,0-1 0,0 1-1,1-1 1,-1 1-1,0-1 1,1 0 0,-1 0-1,1 1 1,0-1 0,-1 0-1,1 0 1,0-1 0,0 1-1,0 0 1,0 0-1,-1-1 1,1 1 0,0-1-1,0 0 1,0 0 0,0 0-1,0 0 1,0 0-1,0 0 1,0 0 0,0 0-1,0-1 1,0 1 0,0-1-1,0 1 1,2-3-1,-2 3-111,0-1-1,-1 0 1,1 1-1,0-1 0,0 1 1,-1-1-1,1 1 0,0 0 1,0 0-1,0 0 0,0 0 1,-1 0-1,1 0 0,0 1 1,0-1-1,0 0 0,-1 1 1,1-1-1,2 2 1,12 3-7707</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9.272"/>
    </inkml:context>
    <inkml:brush xml:id="br0">
      <inkml:brushProperty name="width" value="0.025" units="cm"/>
      <inkml:brushProperty name="height" value="0.025" units="cm"/>
    </inkml:brush>
  </inkml:definitions>
  <inkml:trace contextRef="#ctx0" brushRef="#br0">0 0 8104,'0'0'10313,"52"44"-10313,-23-31-1185,-1-1-1922,3-3-736,-1-2-577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9.617"/>
    </inkml:context>
    <inkml:brush xml:id="br0">
      <inkml:brushProperty name="width" value="0.025" units="cm"/>
      <inkml:brushProperty name="height" value="0.025" units="cm"/>
    </inkml:brush>
  </inkml:definitions>
  <inkml:trace contextRef="#ctx0" brushRef="#br0">1 200 10826,'0'0'7597,"0"9"-7250,0 14 21,1 0 0,0 0 1,2 0-1,10 42 1,-7-45-110,0 0 0,-2 0 1,0 0-1,1 38 1,-3-84-140,2 1 1,0-1-1,2 1 1,1 0-1,1 0 1,1 0-1,14-26 1,-12 27 70,0 0 0,-2-1 0,-1 0 0,-1 0 0,-1-1 1,-1 1-1,2-33 0,-7 56-145,0 1 1,0-1 0,0 0 0,0 0-1,0 0 1,-1 0 0,1 1-1,0-1 1,-1 0 0,1 0-1,-1 1 1,0-1 0,0 0-1,0 1 1,0-1 0,0 1 0,0-1-1,0 1 1,0-1 0,0 1-1,-1 0 1,1 0 0,0-1-1,-1 1 1,1 0 0,-4-1-1,4 2-43,-1-1 0,1 1 0,-1 0 0,1 0 0,-1 0 0,1 1 0,-1-1 0,1 0 0,-1 1 0,1-1 0,-1 0 0,1 1 0,-1 0 0,1-1 0,0 1 0,-1 0 0,1 0 0,0 0 0,0 0 0,-1 0 0,1 0 0,0 0 0,0 0 0,0 0 0,0 0 0,1 1 0,-1-1 0,0 0 0,0 1 0,1-1 0,-2 3 0,-2 5-16,0 0 1,1 1-1,0 0 1,0-1-1,1 1 1,0 0-1,1 0 0,0 0 1,0 0-1,1 0 1,1 1-1,1 14 1,-1-21-11,0 1 1,0-1-1,1 1 1,-1-1-1,1 0 1,0 1-1,0-1 1,1 0-1,-1 0 1,1-1-1,0 1 1,0 0-1,0-1 1,0 0-1,0 0 1,1 0-1,0 0 1,-1 0-1,1-1 1,0 1-1,1-1 1,-1 0-1,0 0 1,0-1-1,1 1 1,-1-1-1,1 0 1,-1 0-1,6 0 1,49 0-6443,-30-1-1228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0.055"/>
    </inkml:context>
    <inkml:brush xml:id="br0">
      <inkml:brushProperty name="width" value="0.025" units="cm"/>
      <inkml:brushProperty name="height" value="0.025" units="cm"/>
    </inkml:brush>
  </inkml:definitions>
  <inkml:trace contextRef="#ctx0" brushRef="#br0">0 1 14638,'0'0'6406,"7"11"-6230,28 68 1965,43 146-1,-77-222-2097,0 0 0,0 0-1,0 0 1,0 0 0,1 0-1,-1 0 1,1 0 0,0-1-1,0 1 1,0 0 0,0-1-1,0 0 1,0 1 0,1-1-1,-1 0 1,1 0 0,0 0-1,-1 0 1,6 2 0,-5-4-20,0 1 1,-1-1 0,1 0-1,0 0 1,0 0-1,0 0 1,-1 0 0,1 0-1,0-1 1,0 0 0,0 1-1,-1-1 1,1 0-1,-1 0 1,1 0 0,0-1-1,-1 1 1,0-1-1,1 1 1,-1-1 0,0 0-1,0 0 1,2-2-1,20-19-1046,-1 0-1,32-45 0,-44 52-1913,-1 0 0,0-1 0,8-22 0,-3 1-6891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0.403"/>
    </inkml:context>
    <inkml:brush xml:id="br0">
      <inkml:brushProperty name="width" value="0.025" units="cm"/>
      <inkml:brushProperty name="height" value="0.025" units="cm"/>
    </inkml:brush>
  </inkml:definitions>
  <inkml:trace contextRef="#ctx0" brushRef="#br0">5 89 12043,'0'11'1581,"-2"1"-1124,1 2 8,0-1 0,0 1 0,1 0 0,1-1 0,2 16 0,-2-26-416,-1 0 0,1 0 1,0 1-1,0-1 1,0 0-1,0 0 1,1-1-1,-1 1 0,1 0 1,0 0-1,0-1 1,0 1-1,0-1 1,0 1-1,0-1 0,1 0 1,-1 0-1,1 0 1,0 0-1,-1-1 0,1 1 1,0-1-1,0 1 1,0-1-1,0 0 1,0 0-1,0 0 0,0-1 1,7 1-1,-7 0 101,0-1 0,1 0 0,-1-1 0,0 1 0,0 0-1,1-1 1,-1 0 0,0 0 0,0 0 0,0 0 0,0 0 0,0-1-1,0 1 1,0-1 0,0 0 0,-1 0 0,1 0 0,-1 0 0,1 0-1,-1-1 1,4-4 0,-2 1 12,0 0 1,-1 0-1,0-1 0,0 1 0,0-1 1,-1 0-1,0 0 0,0 0 0,-1 0 0,1-9 1,-1 7-58,0 0 1,-1-1-1,0 1 1,-1 0-1,0 0 1,-1 0-1,0 0 1,-3-10-1,3 15-58,1 0-1,-1-1 1,0 1 0,0 0-1,0 0 1,-1 1-1,1-1 1,-1 0-1,0 1 1,0 0-1,0-1 1,-1 1 0,1 0-1,-1 1 1,1-1-1,-6-2 1,8 5-66,0-1 0,0 0 0,0 1 0,0-1 0,-1 1 0,1-1-1,0 1 1,0-1 0,-1 1 0,1 0 0,0 0 0,-1 0 0,1 0 0,0 0 0,-1 0 0,1 0 0,0 0 0,-1 0 0,1 0 0,0 1 0,0-1 0,-1 1 0,0 0 0,1 0-2,0 0 0,0 0 0,1 0 0,-1 0 0,0 0 0,1 0 0,-1 0 0,1 0 0,0 0 0,-1 0 0,1 0 0,0 0 0,0 1 0,-1-1 0,1 0 0,0 0 0,0 0 0,0 0 0,0 1 0,1 1 0,-1 0-84,1 1 0,0-1 1,0 1-1,0-1 1,0 0-1,0 1 0,1-1 1,0 0-1,-1 0 0,1 0 1,0 0-1,0 0 1,1 0-1,-1-1 0,1 1 1,-1-1-1,4 3 1,-2-3-200,-1-1 1,1 0-1,-1 1 1,1-1-1,-1-1 1,1 1-1,0 0 1,0-1-1,6 0 1,-6 0-355,0 0 0,0-1 0,0 0 0,0 0 0,0 0 0,0 0 0,0 0 0,0-1 0,-1 0 0,1 0 0,-1 0 0,1 0 0,5-6 0,17-19-7568</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0.782"/>
    </inkml:context>
    <inkml:brush xml:id="br0">
      <inkml:brushProperty name="width" value="0.025" units="cm"/>
      <inkml:brushProperty name="height" value="0.025" units="cm"/>
    </inkml:brush>
  </inkml:definitions>
  <inkml:trace contextRef="#ctx0" brushRef="#br0">18 1 10570,'-2'8'2920,"-3"12"-2154,1 0 0,1 0-1,1 0 1,1 1 0,1-1 0,3 32 0,-2-38-482,2 0 1,-1 0 0,2 0 0,0 0 0,0-1-1,1 0 1,1 0 0,0 0 0,1 0 0,16 20-1,-22-30-249,1-1-1,0 0 0,0 0 0,0 0 0,0 0 0,0 0 1,1 0-1,-1 0 0,1-1 0,-1 1 0,1-1 0,-1 0 0,5 1 1,-6-1 12,0-1 0,1 0 0,-1 0 0,1 0 0,-1 0 1,0 0-1,1 0 0,-1-1 0,1 1 0,-1 0 0,0-1 1,1 1-1,-1-1 0,0 0 0,1 1 0,-1-1 0,0 0 1,0 0-1,2-1 0,3-5 225,0 0 1,-1 0 0,1-1-1,-1 0 1,-1 0-1,6-15 1,13-17-85,-23 39-199,1 1-1,0-1 0,0 0 1,0 0-1,-1 1 0,1-1 1,0 1-1,0-1 0,0 1 0,0-1 1,0 1-1,0 0 0,0-1 1,0 1-1,0 0 0,1 0 1,-1 0-1,0 0 0,0 0 1,0 0-1,0 0 0,0 0 0,0 0 1,0 0-1,0 1 0,0-1 1,0 0-1,0 1 0,0-1 1,0 1-1,1 0 0,35 25 61,-18-12 15,-16-12-34,0 0-1,0 0 1,0 0 0,1-1 0,-1 0-1,1 0 1,-1 0 0,1 0-1,-1 0 1,1-1 0,-1 1 0,1-1-1,-1 0 1,1 0 0,0 0-1,-1-1 1,1 1 0,-1-1 0,1 0-1,-1 0 1,1 0 0,-1-1 0,4-1-1,1-3 84,0 0 1,0-1-1,-1 0 0,0 0 0,0-1 0,9-13 0,-11 14-117,0-1 0,1 1 0,0 0-1,0 1 1,1-1 0,0 1-1,0 0 1,0 1 0,14-8 0,-18 12-242,0 1 1,1-1 0,-1 0 0,0 1 0,0 0-1,1 0 1,-1 0 0,0 0 0,0 0 0,1 1-1,5 1 1,13 1-7425,-12-3-861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1.492"/>
    </inkml:context>
    <inkml:brush xml:id="br0">
      <inkml:brushProperty name="width" value="0.025" units="cm"/>
      <inkml:brushProperty name="height" value="0.025" units="cm"/>
    </inkml:brush>
  </inkml:definitions>
  <inkml:trace contextRef="#ctx0" brushRef="#br0">17 132 3523,'0'0'16731,"-3"-9"-15461,-9-30 49,12 38-1288,-1 0 0,1 0 1,0 0-1,0 1 0,0-1 0,0 0 1,0 0-1,0 1 0,0-1 1,0 0-1,0 0 0,0 0 0,0 1 1,1-1-1,-1 0 0,0 0 0,0 1 1,1-1-1,-1 0 0,0 0 0,1 1 1,-1-1-1,1 1 0,-1-1 0,1 0 1,0 1-1,-1-1 0,1 1 0,-1-1 1,1 1-1,0-1 0,-1 1 0,1 0 1,0-1-1,0 1 0,-1 0 0,1-1 1,0 1-1,0 0 0,-1 0 0,1 0 1,0 0-1,0 0 0,0 0 1,-1 0-1,1 0 0,0 0 0,0 0 1,0 0-1,-1 1 0,1-1 0,0 0 1,0 0-1,-1 1 0,1-1 0,0 0 1,-1 1-1,1-1 0,0 1 0,-1-1 1,1 1-1,-1 0 0,1-1 0,-1 1 1,1-1-1,-1 1 0,1 0 0,0 0 1,3 11-12,0-1 0,-1 0 0,0 1 0,1 12 0,12 41-692,-15-64 670,-1 0 0,1 1 0,-1-1 0,1 0 0,-1 0 0,1 0 0,-1-1 0,1 1 0,0 0 0,0 0 0,-1 0-1,1 0 1,0-1 0,0 1 0,0 0 0,0-1 0,0 1 0,0-1 0,0 1 0,0-1 0,0 1 0,0-1 0,0 0-1,0 1 1,3-1 0,-2 0 35,1 0 0,-1-1 0,0 1 0,1-1 0,-1 1 0,1-1 0,-1 0 0,0 0 0,1 0 0,-1 0-1,3-3 1,3-2 94,0 0-1,0-1 0,0 0 0,11-14 0,-10 7-82,0-1 0,0 0 0,-2 0 0,0 0-1,0-1 1,-2 0 0,0-1 0,5-25 0,-11 45-127,1 0-1,1 0 1,-1-1 0,0 1-1,1 0 1,-1 0 0,1 0-1,0-1 1,0 1 0,0 0-1,0-1 1,0 1 0,1-1-1,-1 0 1,5 5 0,-5-6-126,0 0 0,1 0 0,-1 0 0,0-1 0,1 1 0,-1 0 0,1-1 0,-1 1 0,1-1 0,0 0 0,-1 1 1,1-1-1,-1 0 0,1 0 0,0 0 0,-1 0 0,1 0 0,-1-1 0,1 1 0,0 0 0,-1-1 0,1 1 0,-1-1 0,1 0 1,-1 1-1,1-1 0,-1 0 0,0 0 0,1 0 0,1-2 0,17-15-4553,-1-6-1126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2.119"/>
    </inkml:context>
    <inkml:brush xml:id="br0">
      <inkml:brushProperty name="width" value="0.025" units="cm"/>
      <inkml:brushProperty name="height" value="0.025" units="cm"/>
    </inkml:brush>
  </inkml:definitions>
  <inkml:trace contextRef="#ctx0" brushRef="#br0">2 274 3876,'0'0'16832,"9"-9"-15706,-1 1-967,6-6 484,0-1 0,18-25 0,-30 37-487,1 0 1,-1-1-1,1 1 0,-1-1 0,-1 0 1,1 0-1,0 0 0,-1 0 1,0 0-1,1 0 0,-2 0 1,1 0-1,0 0 0,-1 0 1,0-1-1,0 1 0,0 0 0,-1 0 1,1 0-1,-2-6 0,2 9-157,-1 0-1,1 1 0,0-1 0,0 0 0,-1 0 1,1 1-1,0-1 0,-1 0 0,1 1 0,-1-1 1,1 0-1,-1 1 0,1-1 0,-1 1 0,0-1 0,1 1 1,-1-1-1,1 1 0,-1-1 0,0 1 0,0 0 1,1-1-1,-1 1 0,0 0 0,0-1 0,1 1 1,-1 0-1,0 0 0,0 0 0,0 0 0,1 0 1,-1 0-1,0 0 0,0 0 0,0 0 0,1 0 1,-1 0-1,0 1 0,0-1 0,1 0 0,-1 1 0,0-1 1,0 0-1,1 1 0,-1-1 0,0 1 0,1-1 1,-1 1-1,1-1 0,-1 1 0,1-1 0,-1 1 1,1 0-1,-1-1 0,1 1 0,-1 0 0,1-1 1,-1 2-1,-25 42-399,23-35 382,-22 64 22,23-67-10,0 1-1,0-1 0,1 1 0,1 0 1,-1 0-1,1-1 0,0 1 1,2 12-1,-2-18 4,0 0-1,1-1 1,-1 1 0,1-1 0,-1 1 0,0 0 0,1-1-1,-1 1 1,1-1 0,0 1 0,-1-1 0,1 1-1,-1-1 1,1 0 0,0 1 0,-1-1 0,1 0 0,0 1-1,0-1 1,-1 0 0,1 0 0,0 1 0,-1-1-1,1 0 1,0 0 0,0 0 0,0 0 0,-1 0 0,1 0-1,0 0 1,0-1 0,-1 1 0,1 0 0,0 0-1,-1-1 1,2 1 0,27-13 57,-19 5-141,0 0-1,0-1 1,14-18-1,-17 18-81,1 0-1,0 1 1,1 0-1,0 0 1,11-7-1,-19 14 140,1 1 0,-1-1 0,0 0 0,1 0 0,-1 1 0,0-1 0,1 1 0,-1-1 0,1 1 0,-1-1 0,1 1 0,-1 0 0,1 0 0,-1 0 0,1 0 0,-1 0 0,1 0 0,-1 0 0,1 1 0,-1-1 0,1 0 0,-1 1 0,1-1 0,-1 1 0,0 0 0,1-1 0,-1 1 0,0 0 0,1 0 0,-1 0 0,1 1 0,3 3 28,-1 1 0,0-1 0,0 1 0,0 0 0,4 12 0,-6-14 10,0 1 0,0-1 1,1 1-1,-1-1 0,1 0 0,0 0 1,0-1-1,5 6 0,-7-9 73,3-39 2435,-4 18-2440,0 0 0,-1 0 1,-1 0-1,-1 0 1,0 0-1,-2 1 0,-9-27 1,16 46-245,-1 0 0,1 0 0,0 0 0,0 0 0,-1 1 0,1-1 0,0 1 0,0-1 0,0 1 0,0-1-1,0 1 1,0 0 0,0 0 0,0 0 0,3 1 0,1-2-372,5 0-973,1-1 0,-1 0-1,0-1 1,0 0 0,12-6-1,1-4-2969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7.417"/>
    </inkml:context>
    <inkml:brush xml:id="br0">
      <inkml:brushProperty name="width" value="0.025" units="cm"/>
      <inkml:brushProperty name="height" value="0.025" units="cm"/>
    </inkml:brush>
  </inkml:definitions>
  <inkml:trace contextRef="#ctx0" brushRef="#br0">1 0 18225,'0'0'4709,"62"34"-8841,-40-22-1954</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2.483"/>
    </inkml:context>
    <inkml:brush xml:id="br0">
      <inkml:brushProperty name="width" value="0.025" units="cm"/>
      <inkml:brushProperty name="height" value="0.025" units="cm"/>
    </inkml:brush>
  </inkml:definitions>
  <inkml:trace contextRef="#ctx0" brushRef="#br0">8 0 15503,'0'0'3961,"-2"10"-3257,-1 13-246,1-1-1,1 0 0,1 1 0,1-1 0,1 1 0,1-1 0,10 37 0,-4-25 285,-5-17-440,0 1 1,1-1-1,1 0 0,1-1 1,0 1-1,1-1 0,18 26 1,-25-41-294,-1 0 1,1 0 0,0-1-1,-1 1 1,1 0 0,0 0-1,0-1 1,0 1 0,0 0-1,0-1 1,0 1 0,0-1 0,0 1-1,0-1 1,0 0 0,0 1-1,0-1 1,0 0 0,0 0-1,0 0 1,0 0 0,0 0 0,0 0-1,1 0 1,-1 0 0,0 0-1,2-1 1,-1 0 18,0 0-1,0-1 1,0 1-1,0-1 1,0 0-1,0 1 1,0-1-1,0 0 1,-1 0-1,1 0 1,1-4-1,4-6 20,-1 0 0,0-1 0,5-16 1,-5 7-55,10-21-2,-16 43-15,1 0 1,-1 0 0,1 0 0,-1 0 0,1 0 0,-1 0-1,1 0 1,-1 0 0,1 1 0,-1-1 0,1 0 0,-1 0-1,1 1 1,-1-1 0,1 0 0,-1 0 0,0 1 0,1-1-1,-1 1 1,1-1 0,-1 0 0,0 1 0,1-1-1,-1 1 1,0-1 0,0 1 0,1-1 0,-1 1 0,0-1-1,0 1 1,0-1 0,0 2 0,14 23 18,-12-22-15,5 12-325,-5-11 301,0 1 0,0-1 0,1 1 1,0-1-1,0 0 0,6 7 0,-8-10-413,0 0 0,0 0 0,1 0 0,-1 0 0,1 0-1,-1 0 1,1-1 0,-1 1 0,1-1 0,-1 1 0,1-1 0,0 1 0,-1-1 0,1 0 0,2 0 0,7 0-7049</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2.938"/>
    </inkml:context>
    <inkml:brush xml:id="br0">
      <inkml:brushProperty name="width" value="0.025" units="cm"/>
      <inkml:brushProperty name="height" value="0.025" units="cm"/>
    </inkml:brush>
  </inkml:definitions>
  <inkml:trace contextRef="#ctx0" brushRef="#br0">78 137 17360,'0'0'3534,"-8"0"-2503,-27-1-834,34 1-198,-1 0 0,1 1 0,-1-1 0,1 0 0,-1 1 0,1-1 0,0 1 0,-1 0 0,1-1 0,0 1 0,0 0-1,-1 0 1,1 0 0,0 0 0,0 0 0,0 0 0,0 0 0,0 0 0,0 0 0,0 0 0,0 1 0,1-1 0,-1 0 0,0 1 0,1-1 0,-1 0-1,1 1 1,0-1 0,-1 1 0,1-1 0,0 3 0,-3 51 348,3-47-179,0-6-143,0 0-1,0 0 1,0 0 0,0 0 0,1 0 0,-1 1 0,1-1-1,-1 0 1,1-1 0,0 1 0,-1 0 0,1 0 0,0 0-1,0 0 1,3 2 0,-3-3-1,-1-1 0,1 1 0,1-1 1,-1 1-1,0-1 0,0 0 0,0 1 0,0-1 0,0 0 0,0 0 0,0 0 0,0 0 1,0 0-1,1 0 0,-1 0 0,0 0 0,0 0 0,0 0 0,0-1 0,0 1 1,0 0-1,0-1 0,0 1 0,0-1 0,0 1 0,0-1 0,0 0 0,0 1 0,0-1 1,0 0-1,1-1 0,6-6 26,-1-1 0,1 0 0,-1 0 0,-1 0 0,0-1 0,0 0-1,-1 0 1,0 0 0,-1-1 0,4-15 0,11-20-535,-6 77 17,-12-28 557,1 0 0,-1-1 0,1 1 0,-1 0 0,1-1 0,0 1 0,0-1 0,0 1 0,0-1 0,1 0 0,-1 0 0,5 3 0,-3-4 7,-1-1 0,1 0 1,0 0-1,-1 0 1,1 0-1,-1 0 1,1-1-1,-1 0 1,1 1-1,-1-1 1,0-1-1,1 1 1,-1 0-1,0-1 0,0 0 1,0 1-1,0-1 1,5-5-1,54-50-710,-42 36-813,20-21-7034,-23 22-219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4.343"/>
    </inkml:context>
    <inkml:brush xml:id="br0">
      <inkml:brushProperty name="width" value="0.025" units="cm"/>
      <inkml:brushProperty name="height" value="0.025" units="cm"/>
    </inkml:brush>
  </inkml:definitions>
  <inkml:trace contextRef="#ctx0" brushRef="#br0">63 730 14670,'0'0'5509,"-8"2"-4383,4 0-1102,1-1-1,0 0 0,0 1 0,0-1 0,0 1 0,0 0 0,1 0 0,-1 0 0,1 0 0,-1 0 0,1 1 0,0-1 0,-1 1 0,2 0 0,-1-1 0,0 1 0,0 0 0,1 0 0,-1 0 0,1 0 0,0 0 0,0 1 0,0-1 0,1 0 0,-1 1 0,1-1 0,-1 0 0,1 1 0,0-1 0,1 0 0,-1 1 0,0-1 1,1 0-1,2 6 0,-3-8 0,0-1 1,0 1 0,1 0 0,-1-1 0,1 1-1,-1-1 1,1 1 0,-1 0 0,1-1-1,-1 1 1,1-1 0,-1 1 0,1-1 0,0 0-1,-1 1 1,1-1 0,0 1 0,-1-1-1,1 0 1,0 0 0,0 1 0,-1-1 0,1 0-1,0 0 1,0 0 0,-1 0 0,1 0 0,0 0-1,0 0 1,-1 0 0,1 0 0,0 0-1,0-1 1,-1 1 0,1 0 0,0 0 0,-1-1-1,1 1 1,0 0 0,-1-1 0,1 1 0,0-1-1,-1 1 1,1-1 0,28-22 1351,-16 1-1393,-1 0 1,-1-1-1,-1 0 1,-1-1-1,-1 0 1,-1 0-1,-2 0 1,0-1-1,-1 0 1,0-41-1,-7 130 5,1 39 69,2-102-39,0 1 0,0-1 0,0 1 0,0 0 0,0-1 0,0 1 0,1-1-1,-1 1 1,0-1 0,1 1 0,-1-1 0,1 1 0,0-1 0,-1 0 0,1 1 0,0-1 0,0 0 0,0 0 0,0 1-1,0-1 1,0 0 0,0 0 0,0 0 0,1 0 0,-1 0 0,0 0 0,1-1 0,-1 1 0,0 0 0,1-1 0,-1 1 0,1-1-1,-1 1 1,1-1 0,-1 0 0,1 0 0,-1 1 0,1-1 0,0 0 0,-1 0 0,1-1 0,-1 1 0,1 0 0,-1 0-1,1-1 1,-1 1 0,1-1 0,-1 0 0,1 1 0,-1-1 0,0 0 0,1 0 0,-1 1 0,0-1 0,0 0 0,0 0-1,0-1 1,1 1 0,-2 0 0,1 0 0,0 0 0,0-1 0,0 1 0,0-2 0,14-19-25,-2 1 1,-1-2-1,0 0 0,-2 0 1,-1-1-1,0 0 0,-2-1 1,-1 0-1,-1 0 1,-1 0-1,-1 0 0,-1-1 1,-3-44-1,1 68-38,0 0-1,-1 0 1,1 0-1,0 0 1,-1 0 0,0 0-1,1 0 1,-1 0-1,0 0 1,0 1 0,0-1-1,-1-2 1,2 4 26,-1-1 1,1 1-1,-1 0 0,1-1 1,-1 1-1,0-1 1,1 1-1,-1 0 1,1-1-1,-1 1 0,0 0 1,1 0-1,-1-1 1,0 1-1,1 0 1,-1 0-1,0 0 0,1 0 1,-1 0-1,0 0 1,1 0-1,-1 0 1,-1 0-1,0 1-3,0 0-1,0 0 1,0 1-1,0-1 1,0 0-1,0 1 1,0-1 0,0 1-1,1-1 1,-1 1-1,1 0 1,-1 0-1,1 0 1,0 0 0,-1 0-1,1 0 1,-1 4-1,-4 9 103,1 0-1,1 1 0,0-1 1,1 1-1,-2 30 0,5-40-18,-1 0-1,1 0 1,0 0-1,1 0 1,-1-1-1,1 1 1,1 0-1,-1 0 1,1 0-1,0-1 1,0 1-1,0-1 1,1 0-1,-1 1 1,2-1 0,-1 0-1,0-1 1,1 1-1,4 4 1,-5-7-38,-1 0 1,1 0 0,0-1 0,0 1 0,-1-1 0,1 0 0,0 1 0,0-1 0,0 0 0,1-1 0,-1 1-1,0-1 1,0 1 0,0-1 0,0 0 0,1 0 0,-1 0 0,0-1 0,6 0 0,-3-1 1,0-1 1,0 1-1,-1-1 1,1 0-1,0 0 1,-1-1 0,0 1-1,0-1 1,7-7-1,-1 0-16,-1-1-1,-1 1 1,0-1-1,0-1 0,-2 0 1,1 0-1,9-26 1,-10 15 72,-4 18-261,-3 27-52,0-20 225,0 3 18,0-1 0,0 1 0,0-1 0,0 0 0,1 1 0,0-1 1,0 1-1,0-1 0,0 0 0,0 0 0,0 0 0,1 1 0,0-1 0,0-1 0,3 6 0,-3-7 3,0 1-1,0-1 1,0 1 0,0-1 0,1 0 0,-1 0-1,0 0 1,0 0 0,1-1 0,-1 1 0,1-1-1,-1 1 1,1-1 0,-1 0 0,0 0 0,1 0-1,-1 0 1,1 0 0,-1-1 0,1 1 0,-1-1-1,0 1 1,1-1 0,2-1 0,2-2 12,1 1 1,-1-1-1,0-1 1,0 1-1,-1-1 1,1-1-1,-1 1 1,0-1-1,-1 0 1,6-7-1,48-70-247,-17 10-498,-42 76 692,-1 0 1,1 0-1,-1 0 1,1 0-1,0 0 1,0 0-1,1 0 1,-1 0-1,1 0 1,-1 0-1,1 0 1,0 0-1,0-1 1,0 1-1,0 0 1,4 5-1,-1 1 61,1 1 0,1-1-1,0 0 1,8 11-1,48 32-352,-49-43-103,0 1 1,-1 1-1,18 18 1,-27-24 387,1-1-1,-1 1 1,0 0 0,0 0-1,-1 0 1,0 0-1,0 0 1,0 1 0,0-1-1,-1 1 1,0-1 0,0 1-1,0-1 1,-1 8-1,0-6 137,-1 0 0,0 0-1,0 0 1,-1 0-1,1 0 1,-2 0-1,-4 11 1,6-16-52,0 0 1,0 0 0,0 0-1,0 0 1,0 0 0,0-1-1,-1 1 1,1 0 0,0-1-1,-1 1 1,0-1 0,1 1-1,-1-1 1,0 0 0,1 0-1,-1 1 1,0-1-1,0-1 1,0 1 0,0 0-1,0 0 1,0-1 0,0 1-1,0-1 1,-1 0 0,1 1-1,0-1 1,0 0 0,0 0-1,-3-1 1,4 0-25,-1 1-1,1-1 1,-1 0 0,1 0-1,0 0 1,-1 0 0,1 0-1,0 0 1,0 0 0,0-1-1,0 1 1,0 0 0,0-1-1,0 1 1,0 0 0,1-1-1,-1 1 1,0-1 0,1 0-1,-1 1 1,1-1 0,-1-2-1,-5-45-152,5 34 52,-1-14-387,1 1-1,1-1 1,1 1 0,2 0 0,1 0-1,1 0 1,12-37 0,23-44 1441,-37 101-579,0 0 0,0 0 0,0 0 0,-1 0 0,-1-1 0,1 1 0,-1-11 0,-2 19-414,-1 0 0,1 0-1,0 0 1,-1 1 0,1-1 0,0 0-1,-1 1 1,1-1 0,0 1-1,-1 0 1,1-1 0,0 1-1,0 0 1,-2 1 0,-1 3 10,-1-1 0,1 1 0,0 1 0,1-1 0,-1 0 0,1 1 0,0 0 0,1 0-1,-1 0 1,1 0 0,0 0 0,1 0 0,-1 1 0,1-1 0,0 0 0,1 1 0,0 9 0,1-15 16,0 0 0,0 0-1,0 0 1,0-1 0,0 1 0,0 0-1,0 0 1,1-1 0,-1 1 0,0-1-1,0 1 1,1-1 0,-1 1 0,0-1-1,1 0 1,-1 1 0,0-1 0,1 0 0,-1 0-1,0 0 1,1 0 0,-1-1 0,0 1-1,1 0 1,-1 0 0,2-1 0,38-9 381,-27 3-402,-1 0-1,-1-1 1,1 0-1,-2-1 1,1-1-1,-1 0 1,0-1-1,-1 1 0,9-14 1,23-23 254,-25 96 317,-16-47-527,0 0 0,0-1 0,0 1 0,0 0 0,1 0 0,-1 0 0,1-1 0,-1 1 0,1-1 0,-1 1 0,1-1 0,0 0 0,0 1 0,0-1 0,0 0 0,0 0 0,0 0 0,0-1 0,0 1 0,0 0 0,0-1 0,0 0 0,0 1 0,1-1 0,-1 0-1,0 0 1,0 0 0,0 0 0,1 0 0,-1-1 0,0 1 0,0-1 0,0 1 0,0-1 0,0 0 0,0 0 0,0 0 0,0 0 0,0 0 0,2-2 0,11-7 49,1 0 0,-2-1 0,26-24 0,-24 21-378,7-9-347,11-10-1897,-10 19-4444</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5.051"/>
    </inkml:context>
    <inkml:brush xml:id="br0">
      <inkml:brushProperty name="width" value="0.025" units="cm"/>
      <inkml:brushProperty name="height" value="0.025" units="cm"/>
    </inkml:brush>
  </inkml:definitions>
  <inkml:trace contextRef="#ctx0" brushRef="#br0">9 2881 18193,'-1'-2'126,"-1"0"-1,1 0 1,0-1-1,1 1 1,-1-1-1,0 1 1,1-1-1,-1 1 1,1-1-1,0 1 1,-1-1-1,1 1 1,1-1-1,-1 1 1,0-1-1,1 1 1,-1-1-1,1 1 1,0-1-1,0 1 1,-1-1-1,2 1 1,-1 0-1,0 0 1,3-4-1,39-55-254,-11 25-49,2 2 1,1 2-1,1 1 0,2 1 1,63-37-1,224-101-334,-123 69 526,619-391 3558,-262 145-2516,463-258-2297,-22-30 2541,-936 592-973,-22 15-151,0-2-1,51-47 1,-92 75-239,-1-1 1,1 1-1,-1 0 1,1-1-1,-1 1 1,1 0-1,-1-1 1,0 1-1,1-1 1,-1 1-1,1-1 0,-1 1 1,0-1-1,1 1 1,-1-1-1,0 1 1,0-1-1,0 0 1,1 1-1,-1-1 1,0 1-1,0-1 1,0 0-1,0 1 0,0-2 1,-13 1-1424,-21 10-799,-38 25-6182,37-17-475</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5:08.958"/>
    </inkml:context>
    <inkml:brush xml:id="br0">
      <inkml:brushProperty name="width" value="0.025" units="cm"/>
      <inkml:brushProperty name="height" value="0.025" units="cm"/>
    </inkml:brush>
  </inkml:definitions>
  <inkml:trace contextRef="#ctx0" brushRef="#br0">983 25 7431,'0'0'1105,"-12"3"-678,-3 2-308,0 1 1,0 1-1,0 0 0,1 1 0,-26 18 0,-161 150 517,170-145-560,2 2-1,1 1 1,2 2 0,-24 41 0,-18 50-67,5 3 0,-78 240 0,87-186 39,-48 297 0,70-244 444,11 2 1,10 282 0,14-439-458,4-2 0,3 1 0,3-1 0,4 0 0,4-2 0,3 0 0,3-2 0,39 77 0,-55-132-53,2 0 0,0-1 1,1 0-1,1-1 0,1 0 0,0-1 0,1-1 0,1-1 0,27 19 0,-35-29 3,-1 1 0,1-2-1,0 0 1,1 0-1,-1-1 1,1 0 0,0 0-1,0-1 1,0-1-1,0 0 1,1-1 0,-1 0-1,0 0 1,1-1-1,-1-1 1,1 0-1,-1-1 1,0 0 0,0 0-1,0-1 1,21-9-1,-11 1 8,0-1-1,0-1 1,-1-1-1,-1-1 1,0 0 0,-1-2-1,-1 0 1,28-35-1,-9 3 45,-1-2 0,36-72 0,-17 14 18,45-134-1,20-123 17,124-626 74,-210 829-141,-8-2 1,5-215-1,-29 284 180,-4 0-1,-4 0 1,-5 1-1,-3 1 0,-41-133 1,49 204-98,-1 1 0,-1-1 0,-1 2 0,0-1 0,-26-36 0,29 50-81,1 0 0,-1 0 0,-1 0 0,1 1-1,-2 0 1,1 1 0,0 0 0,-1 0 0,0 1-1,-1 0 1,1 0 0,-1 1 0,0 0-1,0 1 1,-17-3 0,-9 1-1055,-1 3 0,-50 1 1,39 2-1788,19-1-1032</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2:26.521"/>
    </inkml:context>
    <inkml:brush xml:id="br0">
      <inkml:brushProperty name="width" value="0.025" units="cm"/>
      <inkml:brushProperty name="height" value="0.025" units="cm"/>
    </inkml:brush>
  </inkml:definitions>
  <inkml:trace contextRef="#ctx0" brushRef="#br0">115 59 929,'-9'1'5947,"-94"7"934,100-5-5406,14 2-1165,16 4-173,25-4 637,1-2 0,92-5 0,108-26-232,-40 3-449,779-13-707,-945 39 192,1 1-1,-1 3 0,0 1 0,86 25 0,-241-25 701,73-6-277,-545 8 258,3 49 26,436-30-231,-77 12 14,452-82-1164,-58 9 1221,106-5-833,6-1-5540,-193 22 1870</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2:53.692"/>
    </inkml:context>
    <inkml:brush xml:id="br0">
      <inkml:brushProperty name="width" value="0.025" units="cm"/>
      <inkml:brushProperty name="height" value="0.025" units="cm"/>
    </inkml:brush>
  </inkml:definitions>
  <inkml:trace contextRef="#ctx0" brushRef="#br0">63 59 10090,'0'0'742,"-9"1"-198,-2-1-347,7 0-112,0 0-1,0 0 0,0 1 0,0-1 1,0 1-1,0 0 0,0 0 0,-6 3 1,75-1-918,346 20 1404,261-7-511,-443-18-51,613-20-9,199-31 251,-475 28-144,164 18 1201,-680 12-730,85 22-1,-30-4-451,-84-20-1019,-1 0 0,1-1-1,0-2 1,0 0 0,23-3 0,-7-8-3004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3:25.364"/>
    </inkml:context>
    <inkml:brush xml:id="br0">
      <inkml:brushProperty name="width" value="0.025" units="cm"/>
      <inkml:brushProperty name="height" value="0.025" units="cm"/>
    </inkml:brush>
  </inkml:definitions>
  <inkml:trace contextRef="#ctx0" brushRef="#br0">0 445 5317,'0'0'4399,"9"-4"-3412,67-31-552,2 4 0,125-32-1,180-17-504,228 14 163,-290 37 97,1103-92 3851,-1157 106-3873,318 23 0,-261 34 9,-197-21-1079,204 6-1,-316-27 73,-1 0 0,0-1-1,1-1 1,-1 0 0,17-5 0,0-5-4033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3:25.929"/>
    </inkml:context>
    <inkml:brush xml:id="br0">
      <inkml:brushProperty name="width" value="0.025" units="cm"/>
      <inkml:brushProperty name="height" value="0.025" units="cm"/>
    </inkml:brush>
  </inkml:definitions>
  <inkml:trace contextRef="#ctx0" brushRef="#br0">1 263 6662,'87'26'896,"1"-4"0,1-3 0,169 13 0,271-28 634,363-82 374,-444 29-1405,1420-85 2421,-1858 134-2920,874-69-3716,-668 34 294</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3:27.309"/>
    </inkml:context>
    <inkml:brush xml:id="br0">
      <inkml:brushProperty name="width" value="0.025" units="cm"/>
      <inkml:brushProperty name="height" value="0.025" units="cm"/>
    </inkml:brush>
  </inkml:definitions>
  <inkml:trace contextRef="#ctx0" brushRef="#br0">1135 104 8104,'-71'-6'733,"-178"-8"1480,242 15-2240,0 0-1,-1 0 1,1 1-1,0 0 1,0 1-1,0-1 0,1 1 1,-1 0-1,1 1 1,-1 0-1,1 0 0,0 0 1,1 1-1,-1 0 1,1 0-1,-5 6 1,-11 14-408,1 0 1,-23 39-1,24-34 339,-90 136 286,7 5-1,-94 216 1,159-299 141,4 2 0,4 1 1,3 2-1,5 0 0,4 1 1,-9 162-1,25-101-164,32 277 0,-13-320-100,4-1 0,5-1 1,50 126-1,-63-199-75,1-1-1,2-1 1,1-1-1,2-1 0,39 50 1,-45-67 89,0-1 1,1 0 0,0-1-1,2-1 1,-1 0-1,1-1 1,1-1-1,0-1 1,1 0 0,0-1-1,1-2 1,21 7-1,-11-7 106,0 0-1,0-2 1,1-2-1,0 0 1,-1-2 0,1-2-1,60-8 1,-50 1-65,1-2 0,-2-2 0,1-1 0,-2-2 0,44-24 0,-1-8-25,-1-5 1,-4-2-1,-1-4 1,100-100-1,-62 46-112,187-241-1,-229 251 4,-3-2-1,107-225 0,-147 263 30,-3-1 0,-3-1 0,-3-1 0,-3-1 0,-3-1 0,-4 0 0,-2-1 0,-4 1 0,-2-1 0,-14-122 0,3 146 60,-2 1 0,-2 1 0,-2 0 0,-3 0 0,-1 2 0,-2 0 0,-1 1 0,-53-71 1,29 52 22,-4 2 0,-2 2 1,-3 3-1,-107-85 0,132 116-65,-2 2 0,0 1 0,-1 2 0,-1 1 0,0 2 0,-1 1 0,-1 2 0,-1 1 0,1 2-1,-2 2 1,1 1 0,-52-2 0,32 8-64,0 3 0,0 2 0,1 2 0,0 3 0,0 3 0,-76 25 0,90-22-279,1 2-1,1 1 1,0 2 0,1 2-1,2 1 1,0 2-1,1 2 1,-55 53-1,66-51-1066,0 1-1,-21 35 1,11-11-1930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7.925"/>
    </inkml:context>
    <inkml:brush xml:id="br0">
      <inkml:brushProperty name="width" value="0.025" units="cm"/>
      <inkml:brushProperty name="height" value="0.025" units="cm"/>
    </inkml:brush>
  </inkml:definitions>
  <inkml:trace contextRef="#ctx0" brushRef="#br0">130 328 11147,'0'0'3208,"-4"-7"-2242,-11-21 812,15 27-1656,-1 1 1,1-1 0,0 1-1,-1-1 1,1 1 0,0-1-1,-1 1 1,1-1-1,-1 1 1,1-1 0,-1 1-1,1 0 1,-1-1-1,1 1 1,-1 0 0,0 0-1,1-1 1,-1 1 0,1 0-1,-1 0 1,0 0-1,1 0 1,-1 0 0,1 0-1,-1 0 1,0 0-1,1 0 1,-1 0 0,0 0-1,1 0 1,-1 0 0,1 0-1,-1 0 1,0 1-1,1-1 1,-1 0 0,1 1-1,-1-1 1,1 0-1,-1 1 1,1-1 0,-1 0-1,1 1 1,-1-1 0,1 1-1,0-1 1,-1 1-1,1-1 1,-1 2 0,-19 30 577,17-25-266,-6 5-226,0 2-1,2-1 1,-1 1 0,2 0-1,0 1 1,1 0-1,-5 17 1,10-31-203,0-1-1,0 1 1,-1 0 0,1 0 0,0 0 0,0 0 0,0 0 0,0 0 0,0 0 0,0 0 0,0 0 0,0 0-1,1 0 1,-1 0 0,0-1 0,1 1 0,-1 0 0,0 0 0,1 0 0,-1 0 0,1-1 0,-1 1 0,1 0-1,0 0 1,-1-1 0,1 1 0,0 0 0,-1-1 0,1 1 0,0-1 0,1 1 0,0 0 11,0-1 0,0 1 1,0-1-1,1 0 0,-1 0 1,0 0-1,0 0 0,1-1 1,-1 1-1,0-1 0,0 1 1,4-2-1,4-2 57,0 0 1,-1-1-1,1 0 1,13-10-1,-16 9-23,1-1 0,-1 0-1,-1 0 1,1 0-1,-1-1 1,0 0 0,-1-1-1,0 1 1,0-1-1,-1 0 1,0 0 0,0 0-1,-1-1 1,-1 1 0,1-1-1,1-15 1,-4 24-46,0 1 0,0 0-1,0 0 1,0 0 0,0 0 0,0 0 0,0 0 0,0 0 0,0 0-1,0 0 1,0 0 0,0-1 0,0 1 0,0 0 0,0 0 0,0 0-1,0 0 1,-1 0 0,1 0 0,0 0 0,0 0 0,0 0 0,0 0-1,0-1 1,0 1 0,0 0 0,0 0 0,0 0 0,0 0 0,0 0-1,0 0 1,0 0 0,0 0 0,-1 0 0,1 0 0,0 0 0,0 0 0,0 0-1,0 0 1,0 0 0,0 0 0,0 0 0,0 0 0,0 0 0,0 0-1,-1 0 1,1 0 0,0 0 0,0 0 0,0 0 0,0 0 0,0 0-1,0 0 1,0 0 0,0 0 0,0 0 0,0 0 0,-1 0 0,1 0-1,0 0 1,0 0 0,0 0 0,0 0 0,0 0 0,0 1 0,0-1-1,0 0 1,0 0 0,0 0 0,-9 9 54,-4 12-34,6-9-16,2 0 0,-1 1 0,2 0 0,0 0 0,0 0 0,1 0 0,1 1 0,0-1 0,0 15 0,2-27-13,1 0 0,-1-1 0,0 1 0,0-1 0,0 1 1,1 0-1,-1-1 0,0 1 0,1-1 0,-1 1 0,0-1 0,1 1 0,-1-1 0,1 1 0,-1-1 0,1 0 0,-1 1 0,1-1 0,-1 1 0,1-1 0,-1 0 0,1 0 1,-1 1-1,1-1 0,0 0 0,-1 0 0,1 0 0,0 0 0,-1 1 0,1-1 0,-1 0 0,1 0 0,0 0 0,-1 0 0,1-1 0,0 1 0,-1 0 0,1 0 0,-1 0 0,1 0 1,0-1-1,-1 1 0,2-1 0,29-11-605,-14 0-94,-2 0 1,0-1-1,0-1 1,-1 0 0,-1 0-1,0-2 1,-1 0-1,-1 0 1,0-1-1,11-25 1,-9 14 1277,-1 0 0,-1-1 0,-2 0-1,-1 0 1,-2-1 0,4-34 0,-13 32 164,3 32-700,0-1-1,0 1 1,-1-1-1,1 0 1,0 1 0,-1-1-1,1 1 1,-1-1 0,1 1-1,-1-1 1,1 1-1,-1 0 1,1-1 0,-1 1-1,1-1 1,-1 1 0,1 0-1,-1 0 1,0-1-1,1 1 1,-1 0 0,0 0-1,1 0 1,-1 0 0,-1 0-1,0 0 27,-1 1 1,1 0-1,-1 0 0,1 0 0,0 0 0,-1 0 1,1 1-1,0-1 0,0 1 0,0-1 0,0 1 1,0 0-1,0 0 0,0 0 0,1 0 0,-1 0 1,1 0-1,-2 3 0,-13 21 97,1 1 1,2 0-1,-20 58 1,27-66-47,0 0 0,2 1 0,0 0 1,2 0-1,0 0 0,2 40 0,0-58-98,0 0 0,0 0 0,1-1 0,0 1 1,-1 0-1,1 0 0,0 0 0,0-1 0,0 1 0,0 0 0,0-1 0,0 1 0,0-1 1,0 1-1,1-1 0,-1 0 0,0 1 0,1-1 0,0 0 0,-1 0 0,3 1 0,1 0 51,0 0-1,0 0 1,0 0-1,1 0 0,-1-1 1,1 0-1,7 0 1,0 0-383,1-1 1,-1 0-1,0-2 1,0 1-1,23-7 0,-13-2-2815,-12 0-2164,-3-5-4987</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3:29.307"/>
    </inkml:context>
    <inkml:brush xml:id="br0">
      <inkml:brushProperty name="width" value="0.025" units="cm"/>
      <inkml:brushProperty name="height" value="0.025" units="cm"/>
    </inkml:brush>
  </inkml:definitions>
  <inkml:trace contextRef="#ctx0" brushRef="#br0">746 150 7207,'-8'-2'1302,"-46"-12"-158,-96-13-1,130 26-1109,1 0 1,-1 1-1,0 0 1,1 2 0,-1 1-1,1 0 1,0 1-1,0 1 1,-20 8-1,19-4 9,1 1 0,-1 1 0,1 0 1,1 2-1,0 0 0,1 1 0,1 0 0,0 2 0,1 0 0,0 0 0,2 2 0,0-1 0,1 2 0,0 0 0,2 0 0,0 1 1,-7 22-1,8-16 7,1 0 0,1 1 0,2 0 1,0 0-1,2 0 0,1 1 0,1-1 1,2 1-1,0-1 0,2 1 0,1-1 0,1 0 1,12 34-1,-7-28-56,32 84-47,-38-107 58,1-1 0,0 1-1,0-1 1,1 0 0,1 0 0,-1-1-1,1 0 1,16 14 0,-16-17 119,0-1-1,1-1 1,-1 1 0,1-1-1,-1 0 1,1-1 0,0 0-1,0 0 1,0-1 0,0 0-1,1 0 1,-1-1 0,0 0-1,16-2 1,-3-1 201,0-1 0,-1 0 0,1-2 0,30-12 1,2-6-234,-2-2 0,-1-3 0,-1-1-1,-1-3 1,-2-2 0,-2-2 0,-1-1 0,-2-3 0,-2-1 0,-2-2 0,-1-1 0,48-83 0,-72 106-145,0-1-1,-2 0 1,0 0 0,-2-1-1,-1-1 1,0 1-1,-2-1 1,2-29-1,-6 44 66,0 0 0,-2 0 0,1 0 0,-1 1 1,0-1-1,-1 0 0,0 1 0,-1-1 0,0 1 0,0 0 0,-1 0 0,0 0 0,-1 0 0,0 0 0,0 1 0,-1 0 0,0 0 0,0 1 0,-1 0 0,0 0 0,0 0 0,-1 1 0,-13-9 0,1 4 11,0 1-1,-1 1 1,0 1 0,0 0-1,-1 2 1,0 1-1,0 1 1,-36-3 0,4 4 51,0 2 1,-78 9-1,86-2-102,1 1 0,-1 3 0,-85 29 0,101-26-2067,-44 24 0,62-31-1573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25.280"/>
    </inkml:context>
    <inkml:brush xml:id="br0">
      <inkml:brushProperty name="width" value="0.025" units="cm"/>
      <inkml:brushProperty name="height" value="0.025" units="cm"/>
    </inkml:brush>
  </inkml:definitions>
  <inkml:trace contextRef="#ctx0" brushRef="#br0">436 90 4805,'0'0'2391,"-10"-9"-1264,3 4-969,-6-6 237,0 0 0,-1 1 0,0 1 0,-16-7 0,27 14-375,0 0-1,0 0 1,-1 1-1,1 0 1,-1-1-1,1 1 1,-1 1-1,1-1 1,-1 0-1,0 1 1,1 0-1,-1 0 1,0 0-1,1 0 1,-1 1-1,0-1 1,1 1-1,-1 0 1,1 0-1,-1 0 1,1 0-1,-1 1 1,1 0-1,0-1 1,0 1-1,0 0 1,-4 4-1,-3 4-42,1 1 0,1 0 0,0 1 0,0 0-1,1 0 1,1 1 0,-9 24 0,-24 101 44,28-94-38,-24 104-197,6 1 1,7 1-1,6 1 1,5 182-1,12-296 179,2 0-1,1 0 1,2-1-1,1 0 1,2 0-1,2 0 1,1-2-1,26 54 1,-32-75-1,2 0 1,0 0-1,0 0 1,1-1 0,1 0-1,0-1 1,0 0-1,1-1 1,1 0 0,-1-1-1,2 0 1,-1-1-1,1 0 1,1-1 0,-1 0-1,1-1 1,0-1 0,0 0-1,1-1 1,0-1-1,-1 0 1,1-1 0,21 1-1,-19-4 42,0 0-1,0-2 1,0 0 0,0 0-1,-1-2 1,1 0 0,-1-1-1,0-1 1,0 0 0,-1-1-1,0-1 1,-1 0-1,0-1 1,0 0 0,12-13-1,12-13 150,-3-2 0,-1-1 0,51-76 0,-28 24 131,-4-2-1,-4-3 1,-4-1 0,-4-3-1,36-137 1,-58 163-72,16-113 0,-30 147-162,-2 0 0,-2 1 0,-2-1 0,-9-67 0,8 95-90,-1 0 0,0 0 0,-1 0-1,0 0 1,-1 1 0,0-1-1,-1 1 1,0 1 0,-1-1-1,0 1 1,-1 0 0,0 1 0,0-1-1,-1 2 1,0-1 0,-1 1-1,0 1 1,0-1 0,-1 2-1,1 0 1,-1 0 0,-1 1 0,1 0-1,-1 1 1,0 0 0,-14-2-1,-4 0-156,-1 1-1,0 2 1,-1 1-1,1 2 1,0 1-1,0 1 1,0 2-1,0 1 0,-40 12 1,2 4-1604,-109 50 0,122-46-2093</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25.971"/>
    </inkml:context>
    <inkml:brush xml:id="br0">
      <inkml:brushProperty name="width" value="0.025" units="cm"/>
      <inkml:brushProperty name="height" value="0.025" units="cm"/>
    </inkml:brush>
  </inkml:definitions>
  <inkml:trace contextRef="#ctx0" brushRef="#br0">657 1 9065,'-17'1'14,"0"1"-1,-1 1 1,1 1 0,0 0 0,0 1 0,1 1 0,0 1 0,0 0 0,0 1 0,1 0 0,0 2 0,1-1 0,0 2 0,-14 13 0,5-1 20,2 0 0,1 2 0,1 0-1,0 1 1,2 1 0,2 1 0,-14 30 0,-15 46 82,5 2 0,4 1 0,-41 217 0,55-177 41,5 2 0,6 223-1,12-316-307,2 1 0,2-1-1,3-1 1,2 1 0,2-1-1,30 74 1,-32-105 5,0 0-1,2-1 1,0 0-1,2-1 1,1-1-1,31 34 1,-32-41 104,0-1 1,1 0 0,0-1-1,1 0 1,1-2-1,0 0 1,0-1 0,1-1-1,32 10 1,-31-12 32,-1-2 0,1 0 0,0-1-1,0-1 1,0-1 0,0-1 0,0-1 0,0 0 0,0-2 0,-1 0 0,1-1-1,-1-1 1,1-1 0,-1-1 0,-1 0 0,0-2 0,0 0 0,0-1 0,-1 0-1,-1-2 1,0 0 0,0 0 0,14-17 0,6-10 504,-2-1 0,-2-2 0,-1-1 0,-3-1-1,-1-1 1,40-97 0,-22 24 869,52-217 1,-15-127-673,-72 356-900,-5 0 1,-11-149-1,4 229-24,-1 0 0,-2 0 0,-1 0 0,-1 0 0,-1 1-1,-1 0 1,-15-29 0,17 41-113,0 2-1,0-1 0,-1 1 0,0 0 1,-1 1-1,-1 0 0,1 0 0,-2 1 1,1 0-1,-1 1 0,0 0 1,-1 1-1,0 0 0,0 1 0,-21-8 1,-22-2-3600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27.245"/>
    </inkml:context>
    <inkml:brush xml:id="br0">
      <inkml:brushProperty name="width" value="0.025" units="cm"/>
      <inkml:brushProperty name="height" value="0.025" units="cm"/>
    </inkml:brush>
  </inkml:definitions>
  <inkml:trace contextRef="#ctx0" brushRef="#br0">1092 183 5637,'0'-13'193,"1"7"-136,-1 0 0,0 0 0,0-1 1,-1 1-1,0 0 0,0 0 1,-1 0-1,1 0 0,-1 1 0,0-1 1,-1 0-1,0 1 0,1-1 1,-2 1-1,1 0 0,-1 0 0,1 0 1,-1 1-1,-1-1 0,1 1 0,-1 0 1,1 0-1,-1 0 0,0 1 1,-9-5-1,1 2-45,0 1-1,-1 1 1,1 0 0,-1 0-1,0 2 1,0-1 0,0 2-1,-1 0 1,1 1 0,0 0-1,0 1 1,-1 0 0,1 2-1,0-1 1,1 2 0,-1 0-1,0 0 1,1 1 0,0 1-1,-20 12 1,-3 5 23,1 0 0,1 3-1,2 0 1,0 3 0,-49 56 0,23-17 209,2 3 0,4 3 0,3 1 0,-44 93 1,67-114-192,2 1 1,3 0-1,2 2 1,3 0 0,3 1-1,1 1 1,-3 77-1,13-115-98,2 1-1,1-1 0,1 1 0,1-1 1,0 0-1,2 0 0,0 0 0,1 0 1,2-1-1,12 25 0,-13-31 5,1-1 0,1-1-1,0 0 1,1 0 0,0-1-1,0 0 1,1-1 0,1 0-1,0 0 1,0-1 0,1-1 0,0 0-1,1-1 1,-1-1 0,21 7-1,-11-5 61,1-2-1,0 0 0,0-2 0,0-1 0,0 0 0,1-2 0,39-3 0,-28-2 59,-1-2 0,1-1 0,-2-2 0,58-21-1,-35 4 56,0-1 0,-3-3-1,0-2 1,-2-3-1,80-69 1,-75 52 232,-1-3 1,-3-2-1,-3-3 1,75-115-1,-94 125-190,-3-2-1,-2 0 1,-2-2 0,-3 0-1,-2-1 1,22-113 0,-37 150-169,-1 0 0,-2 0 1,0-1-1,0 1 1,-2 0-1,0 0 1,-5-23-1,4 33-102,-1 0 0,0 1-1,0-1 1,0 1 0,-1 0 0,0 0-1,0 0 1,-1 0 0,0 1 0,0 0-1,-1 0 1,0 0 0,0 1 0,0-1-1,0 2 1,-1-1 0,0 1-1,-10-5 1,-11-3-427,0 1-1,-1 2 1,0 1-1,0 1 1,0 2-1,-1 1 1,-48-1-1,-34 2-900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36.625"/>
    </inkml:context>
    <inkml:brush xml:id="br0">
      <inkml:brushProperty name="width" value="0.025" units="cm"/>
      <inkml:brushProperty name="height" value="0.025" units="cm"/>
    </inkml:brush>
  </inkml:definitions>
  <inkml:trace contextRef="#ctx0" brushRef="#br0">1372 686 4100,'6'-9'630,"86"-109"40,-52 69-605,49-76-1,-79 110 46,-1-1 1,-1-1-1,-1 1 0,0-1 0,-1 0 0,-1 0 0,-1-1 0,0 0 0,2-29 0,-6 41-47,0 0 0,-1 0 0,1 0 0,-1 1-1,0-1 1,0 0 0,-1 1 0,1-1 0,-1 1-1,-1-1 1,1 1 0,-1 0 0,0 0 0,0 0-1,0 0 1,-5-4 0,1 2-74,0 1 0,0 0 0,-1 0 0,1 1 1,-1 0-1,-1 0 0,1 1 0,-1 0 0,-9-4 0,-13 0-175,0 0-1,0 2 1,-1 1-1,-58-1 1,44 5 298,1 2-1,-1 2 1,1 2 0,0 2-1,1 2 1,-1 1 0,2 3-1,0 2 1,0 1 0,1 2-1,-46 29 1,20-7 133,3 2-1,1 4 1,2 2 0,3 2-1,2 4 1,-95 113 0,122-127-130,1 1 0,3 2 0,1 1 0,-35 87 0,48-95-90,1 0 0,1 0 0,2 0 0,2 1 0,2 0 0,1 1 0,2 44 0,2-65-39,0 0 1,2 0-1,0 0 1,1-1-1,0 1 1,2-1-1,0 0 1,0 0-1,2-1 1,0 0-1,18 26 1,-14-25 17,2-1 1,0-1-1,0 0 1,1 0-1,1-2 0,0 0 1,1-1-1,0-1 1,36 17-1,-16-13 40,1-1-1,0-2 0,1-1 1,0-2-1,53 4 1,-17-8 39,147-9 0,-159-3-56,0-2 0,0-3 0,-1-2 0,-1-4 0,-1-2 0,0-2 0,-2-3 0,-1-3 0,-1-2 0,-2-3 0,72-57 0,-82 56 157,-2-3 0,-1-1 1,-2-2-1,-2-2 0,-2-1 1,-2-1-1,-2-3 0,-2 0 1,-2-2-1,-2 0 0,-2-2 1,-3-1-1,15-64 0,-29 94-91,-1 0 0,-2-1 1,-1 0-1,0 0 0,-2 1 0,0-1 0,-5-27 0,3 42-104,0-1 0,0 1 1,0 0-1,-1 0 0,-1 1 0,0-1 0,0 0 1,0 1-1,-1 0 0,0 0 0,-1 1 0,0-1 1,0 1-1,0 0 0,-1 1 0,0-1 0,-1 2 1,1-1-1,-1 1 0,-14-8 0,3 6-89,0 0-1,0 2 0,0 0 1,-1 1-1,0 0 1,1 2-1,-1 1 1,0 0-1,0 1 0,0 1 1,-26 5-1,-16 6-377,1 2-1,-74 27 1,-118 55-1914,140-50 289</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46.300"/>
    </inkml:context>
    <inkml:brush xml:id="br0">
      <inkml:brushProperty name="width" value="0.025" units="cm"/>
      <inkml:brushProperty name="height" value="0.025" units="cm"/>
    </inkml:brush>
  </inkml:definitions>
  <inkml:trace contextRef="#ctx0" brushRef="#br0">1417 832 1922,'24'-157'3051,"-22"133"-2496,-1-1-1,-1 1 1,-1 0-1,-6-37 1,5 52-402,-1 0 0,0 0 0,-1 0 0,0 1 0,0-1 0,-1 1 0,0 0 0,0 1-1,-1-1 1,0 1 0,0 0 0,-1 0 0,1 1 0,-2 0 0,1 0 0,-1 1 0,0 0 0,0 0 0,0 0 0,-10-2 0,6 1-73,0 2 0,0 0 0,0 0 1,-1 2-1,0-1 0,1 1 0,-1 1 0,0 0 1,0 1-1,0 1 0,0 0 0,0 0 0,1 1 1,-16 5-1,15-2-91,-1 1 1,1 1 0,0 0-1,1 0 1,-1 2-1,-21 18 1,-63 69-24,76-73 50,-52 58-13,3 4 0,-81 128-1,-81 210-31,174-295 22,7 2 1,5 3 0,-37 176-1,48-123-9,-23 363-1,54-457 20,-6 732 352,16-737-221,4 0 1,3-1-1,5-1 1,2 0-1,39 96 1,-42-137-123,2-1 0,2 0 1,2-2-1,1 0 1,2-2-1,2 0 0,2-2 1,1-2-1,2-1 0,1-1 1,45 33-1,-62-54 17,2-1 0,-1 0-1,2-1 1,-1-1 0,1-1 0,0-1-1,1-1 1,24 5 0,-30-9 2,1 0 1,-1 0-1,0-2 1,0 0-1,1 0 0,-1-2 1,0 0-1,0 0 1,0-2-1,0 0 1,0 0-1,17-9 1,1-5 84,0-2 0,-2-1 0,-1-1 1,0-2-1,-2-1 0,41-46 1,136-188 341,-198 250-465,138-194-46,-9-5 1,-10-7 0,-8-5-1,109-288 1,-138 258-19,99-452 0,-153 514 253,-9 0 1,-8-2-1,-8-229 0,-12 372-91,-2 0-1,-2 0 1,-2 0-1,-2 1 0,-2 0 1,-3 0-1,-1 2 1,-2 0-1,-25-45 0,22 55-71,-1 0-1,-1 1 0,-2 1 0,-1 2 0,-1 0 0,-2 2 0,-1 1 0,-1 1 0,-1 2 0,-1 1 0,-38-19 0,-11 2-149,-2 4-1,-1 3 0,-2 4 0,-1 4 0,-1 4 0,-1 3 0,0 5 1,-1 3-1,-128 4 0,171 8-449,0 3 0,0 1 0,-81 23 1,44-2-2116,-92 41 1,30-1-4731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52.043"/>
    </inkml:context>
    <inkml:brush xml:id="br0">
      <inkml:brushProperty name="width" value="0.025" units="cm"/>
      <inkml:brushProperty name="height" value="0.025" units="cm"/>
    </inkml:brush>
  </inkml:definitions>
  <inkml:trace contextRef="#ctx0" brushRef="#br0">1759 370 4933,'3'-10'224,"1"-4"248,0-1 0,-1 1 1,0-1-1,-1 1 0,0-16 1,-2 23-408,0 0 1,-1 0-1,0 0 0,0 1 1,0-1-1,-1 0 1,0 1-1,0-1 1,0 1-1,-1 0 1,0-1-1,-1 1 1,1 1-1,-1-1 0,-6-7 1,-5-1 66,-1 1 0,0 0 0,-1 1 0,0 0 0,-1 2 1,0 0-1,0 1 0,-1 0 0,-1 2 0,1 0 0,-1 2 0,-32-6 0,7 4-76,0 2 0,-1 3 0,1 1 0,-78 8-1,68 1-35,1 3-1,1 2 0,-1 2 0,2 3 0,-67 32 0,44-13 183,3 3 0,-128 94 0,155-99-193,1 2 0,2 2 1,2 2-1,2 1 0,-52 74 0,72-88-13,0 1-1,2 2 1,1-1-1,1 2 1,2 0-1,1 0 1,2 1-1,1 0 0,1 1 1,-3 52-1,9-54-120,1 0 1,2-1-1,1 1 0,1-1 0,2 0 0,1 0 0,1 0 0,2-1 0,0-1 0,3 1 0,0-2 0,2 0 0,1 0 0,1-2 0,1 0 0,1-1 0,2-1 0,0-1 0,2 0 0,0-2 0,38 27 0,-35-31 10,0-1 0,1-2-1,1 0 1,0-2 0,1-1 0,0-1 0,0-1-1,1-2 1,56 6 0,-46-10 178,0-2 0,-1-2 0,1-2 0,0-2 1,-1-1-1,75-22 0,-52 7 404,-2-3-1,-1-3 1,-1-2-1,-1-3 1,-2-2 0,-1-2-1,-2-3 1,-2-2-1,53-56 1,-64 56 57,-2-3 0,-2-1 1,-2-2-1,-2-1 0,-2-1 0,-3-2 0,-1 0 0,25-80 1,-34 79-526,-3 0 0,-2-1 1,-2 0-1,-2 0 0,-1-75 1,-6 111-223,-1 1 0,-1-1 0,0 1 0,-1 0 0,-1 0 0,-1 0 0,0 0 0,-1 1 0,0-1 0,-1 2 0,-1-1 1,0 1-1,-1 0 0,-1 1 0,0 0 0,-1 0 0,0 1 0,-1 1 0,0 0 0,-1 0 0,0 1 0,-1 1 0,0 0 0,-26-11 0,4 3-72,-2 2-1,0 1 1,-1 2-1,0 2 1,-1 2-1,0 1 1,0 2-1,-1 2 0,1 1 1,-79 8-1,64 9-1230,12 6-487</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7:10.109"/>
    </inkml:context>
    <inkml:brush xml:id="br0">
      <inkml:brushProperty name="width" value="0.025" units="cm"/>
      <inkml:brushProperty name="height" value="0.025" units="cm"/>
    </inkml:brush>
  </inkml:definitions>
  <inkml:trace contextRef="#ctx0" brushRef="#br0">1537 3 7559,'-71'-1'1,"-10"0"1232,-161 18 1,217-13-1150,1 1 0,-1 1 1,1 1-1,0 2 0,1 0 1,0 1-1,0 1 0,1 2 1,1 0-1,-35 28 0,20-8-205,2 2-1,1 2 0,2 0 0,-37 60 0,-89 177-1449,139-241 1365,-89 171-44,-94 254 0,165-354 218,3 0 1,6 2 0,4 1 0,-16 185-1,29 393 52,12-503-7,-2-113-23,25 567 345,-16-556-284,3-2 1,4 1 0,3-2-1,3 0 1,63 141 0,-61-172-57,1-1 0,2-2-1,2-1 1,1 0 0,3-3 0,72 70 0,-82-90 4,0 0 0,1-2 0,1 0 0,0-2 1,1 0-1,1-2 0,0-1 0,1-1 0,0-2 0,1 0 0,0-2 0,0-1 1,39 2-1,-36-7 20,1-1 1,0-2 0,0-1-1,-1-2 1,0-1-1,40-13 1,-27 3-119,-1-1 0,0-2 1,69-43-1,-16-5-77,-2-4 1,139-136-1,-99 73 181,-5-7 1,-7-4-1,-6-6 0,-7-5 1,-7-5-1,-7-4 0,75-179 1,-98 172 590,-8-2 1,-8-4 0,-7-1 0,29-212 0,-62 275-137,-6-1 1,-5-202-1,-10 257-583,-3 1-1,-2 0 1,-3 0 0,-2 1-1,-3 1 1,-48-110 0,41 119 41,-2 2 0,-2 1 1,-3 1-1,-1 2 0,-2 1 1,-72-70-1,78 89 80,0 1 0,-1 1-1,-2 1 1,0 2 0,-1 1 0,0 1 0,-2 2 0,0 2-1,0 1 1,-1 1 0,-44-7 0,30 11 74,1 2 1,-1 3-1,0 1 1,0 3-1,0 1 1,-92 20-1,81-8-16,0 4 0,0 1-1,2 3 1,-107 61 0,89-38-64,3 5 1,2 2-1,3 3 1,2 3-1,2 4 1,4 1-1,-98 138 1,97-108-208,5 3 1,4 2-1,4 3 1,5 1-1,-48 177 1,42-84 196,10 1 1,-19 253-1,40-197 18,23 393 0,2-558 13,3 0 1,5-1-1,3-1 0,4-1 0,4 0 1,3-2-1,50 98 0,-54-134-17,1 0-1,3-2 1,2-1-1,1-2 1,2-1-1,3-1 0,0-2 1,3-2-1,1-2 1,1-1-1,2-2 1,1-2-1,56 26 1,-58-36-39,0-2 0,1-2 0,1-1 1,0-3-1,0-1 0,1-3 1,1-1-1,-1-3 0,1-2 1,-1-1-1,1-3 0,-1-2 0,0-1 1,0-3-1,-1-2 0,0-2 1,-1-1-1,0-3 0,63-33 0,-35 8-47,-2-4 0,-1-2-1,-3-4 1,-3-2 0,-1-3-1,-3-2 1,76-101 0,-68 69 127,-4-3 1,-4-2 0,-4-3 0,-5-2-1,39-113 1,-48 90 200,-5-2 1,-6-1 0,-6-1-1,15-226 1,-33 112 664,-40-396 1,16 449-880,-23-206-120,22 267-111,-36-129 0,43 215 87,-1 1 0,-2 1-1,-2 0 1,-1 1-1,-3 1 1,0 1-1,-30-38 1,37 58-210,0 0-1,-1 1 1,-1 0-1,0 1 1,-1 1-1,-1 1 1,0 0-1,-1 1 1,0 1-1,-1 1 1,0 1-1,0 1 1,-1 0-1,0 2 1,-33-7-1,-51 5-2877</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05.093"/>
    </inkml:context>
    <inkml:brush xml:id="br0">
      <inkml:brushProperty name="width" value="0.025" units="cm"/>
      <inkml:brushProperty name="height" value="0.025" units="cm"/>
    </inkml:brush>
  </inkml:definitions>
  <inkml:trace contextRef="#ctx0" brushRef="#br0">567 0 3683,'-25'0'1641,"1"2"0,-32 5-1,35-2-1327,-1 1-1,1 1 1,1 0 0,-1 2-1,1 0 1,1 1 0,0 1-1,-31 24 1,26-16 83,1 1 0,1 1 0,1 0 0,1 2 0,0 1 1,2 0-1,1 1 0,1 1 0,-20 44 0,30-55-261,0 1-1,1-1 1,1 1 0,0 0-1,2 0 1,-1 0-1,2 0 1,0 26 0,2-31-80,1 1 1,0 0-1,0-1 0,1 0 1,1 1-1,0-1 1,0 0-1,1-1 1,1 1-1,0-1 0,0 0 1,14 17-1,-13-19-50,0 0-1,1-1 0,0 1 1,0-1-1,1-1 0,-1 0 1,1 0-1,1 0 0,-1-1 1,1-1-1,0 0 0,0 0 1,0-1-1,0 0 0,1-1 0,0 0 1,-1 0-1,1-1 0,0-1 1,-1 0-1,1 0 0,14-3 1,-7-1 40,0 0 0,0-1-1,-1-1 1,0-1 0,0 0 0,0-2 0,-1 0 0,0 0 0,0-1 0,-1-1 0,-1-1 0,16-15 0,-14 10 152,0-1 1,-1 0 0,0-1 0,-2-1 0,0 0-1,-2-1 1,0 0 0,-1-1 0,-1 0 0,-1 0-1,7-34 1,-13 43-110,1 0-1,-2 0 0,0 0 1,0 0-1,-1-1 1,-1 1-1,0 0 1,-1 0-1,0 0 1,-1 0-1,-1 0 1,0 1-1,0-1 0,-2 1 1,1 0-1,-1 0 1,-1 1-1,0 0 1,-1 0-1,0 0 1,-17-16-1,14 18-121,1 0 0,-1 1 0,-1 0 0,1 1 0,-1 1 0,-1-1 0,1 2 0,-1 0 0,0 0 0,0 1 0,-1 1 0,-14-2-1,20 4-21,1 0 0,-1 0 0,1 1-1,-1 0 1,1 1 0,-1 0-1,1 0 1,0 0 0,-1 1 0,1 0-1,0 0 1,0 1 0,0 0-1,1 0 1,-1 1 0,1 0-1,-1 0 1,1 0 0,0 1 0,1 0-1,-1 0 1,1 0 0,-7 10-1,6-6-205,1 0-1,0 0 0,0 1 0,1 0 1,0 0-1,0 0 0,-3 16 0,1 41-4078,6-24-1419</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05.857"/>
    </inkml:context>
    <inkml:brush xml:id="br0">
      <inkml:brushProperty name="width" value="0.025" units="cm"/>
      <inkml:brushProperty name="height" value="0.025" units="cm"/>
    </inkml:brush>
  </inkml:definitions>
  <inkml:trace contextRef="#ctx0" brushRef="#br0">229 302 11339,'0'0'-438,"-9"-8"465,-4-5 96,3 3 324,0 1 0,0 0 0,-19-13 0,27 21-345,-1-1 0,1 1 1,-1 0-1,0 0 0,1 0 1,-1 0-1,0 1 0,1-1 1,-1 1-1,0-1 0,0 1 1,1 0-1,-1 0 0,0 0 1,0 0-1,0 1 0,1-1 1,-1 1-1,0 0 0,0 0 1,1 0-1,-1 0 0,1 0 0,-1 0 1,1 1-1,0-1 0,-1 1 1,1 0-1,0 0 0,0-1 1,0 2-1,0-1 0,0 0 1,1 0-1,-1 0 0,1 1 1,-1-1-1,-1 5 0,-4 7 37,0 1-1,1-1 0,0 1 1,2 0-1,-6 24 0,6-16 154,0 0-1,2 1 0,0 0 0,2 0 0,1-1 0,0 1 1,9 43-1,-8-59-246,1 0 0,0 0-1,0 0 1,0 0 0,1 0 0,0-1 0,1 0 0,0 1 0,0-2-1,11 13 1,-11-15-37,0 0 0,1 0 0,-1 0-1,1-1 1,0 0 0,0 0-1,0 0 1,0-1 0,0 0 0,1 0-1,-1-1 1,1 1 0,-1-1 0,1-1-1,11 0 1,-4-1 66,-1 0 0,1-2 0,-1 0 0,0 0 0,0-2 0,0 1 0,0-1 0,0-1 1,-1-1-1,0 1 0,-1-2 0,0 0 0,0 0 0,0-1 0,13-14 0,-6 5 194,-1-2 0,-1 1 1,0-2-1,-2 0 0,0-1 1,-2 0-1,15-36 0,-21 41-107,0 0 0,-2-1 0,0 0 0,-1 1 0,0-1 0,-2 0 0,0-1 0,-1 1 0,-1 0 0,-1 0-1,0 0 1,-2 0 0,-5-18 0,6 27-165,0-1 0,-1 1-1,0-1 1,0 1 0,-1 0 0,0 1-1,-1-1 1,0 1 0,0 0 0,-1 1-1,0 0 1,0 0 0,-1 0-1,0 1 1,0 0 0,0 0 0,-1 1-1,0 0 1,0 1 0,0 0-1,-1 0 1,1 1 0,-1 0 0,-16-2-1,15 4-92,0 1-1,-1 0 0,1 0 1,0 2-1,0-1 0,0 1 1,0 1-1,0 0 0,0 0 1,1 1-1,-1 1 0,1 0 1,0 0-1,0 1 0,1 0 1,0 1-1,0 0 0,0 0 1,1 1-1,-8 9 0,6-6-305,0 1 0,0 0 0,1 0 0,1 1 0,0 0-1,1 1 1,0 0 0,1 0 0,0 0 0,2 1 0,-1 0-1,2 0 1,0 0 0,-1 18 0,4-3-5346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8.683"/>
    </inkml:context>
    <inkml:brush xml:id="br0">
      <inkml:brushProperty name="width" value="0.025" units="cm"/>
      <inkml:brushProperty name="height" value="0.025" units="cm"/>
    </inkml:brush>
  </inkml:definitions>
  <inkml:trace contextRef="#ctx0" brushRef="#br0">1 342 4164,'0'1'401,"0"0"-1,-1-1 1,1 1 0,0 0 0,0 0 0,1 0-1,-1 0 1,0 0 0,0-1 0,0 1-1,1 0 1,-1 0 0,0 0 0,1-1-1,-1 1 1,0 0 0,1 0 0,-1-1 0,1 1-1,0 0 1,-1-1 0,1 1 0,-1-1-1,1 1 1,0 0 0,-1-1 0,1 0-1,0 1 1,0-1 0,1 1 0,0-1-113,0 1 1,1-1 0,-1 0-1,0 0 1,0-1-1,1 1 1,-1 0 0,0-1-1,0 1 1,0-1-1,4-1 1,5-3-49,-1 0 0,0-1 1,0 0-1,10-8 0,15-16 387,0-1-1,32-39 1,-55 56-377,0-1-1,-1 0 0,0-1 1,-1 0-1,-1-1 1,0 0-1,11-33 1,-20 48-221,1 1 0,-1 0 0,1-1 1,-1 1-1,0 0 0,0-1 0,0 1 1,0-1-1,0 1 0,0 0 0,0-1 1,0 1-1,0-1 0,-1 1 0,1 0 1,0-1-1,-2-1 0,2 3-10,-1-1-1,1 1 1,-1-1-1,1 1 0,-1-1 1,1 1-1,-1 0 1,0-1-1,1 1 1,-1 0-1,0-1 1,1 1-1,-1 0 1,0 0-1,1 0 1,-1 0-1,0 0 1,0 0-1,1 0 1,-1 0-1,0 0 1,1 0-1,-2 0 1,-3 1 1,1 1 1,0-1-1,0 1 0,0-1 1,0 1-1,0 0 1,0 1-1,1-1 1,-6 5-1,-1 2-6,1 0 0,0 0-1,0 1 1,1 0 0,0 1-1,1-1 1,0 2 0,1-1-1,0 1 1,1 0 0,0 0-1,1 0 1,0 1 0,1-1-1,-2 23 1,5-34-10,0 0-1,0 0 1,0-1 0,0 1-1,0 0 1,1 0-1,-1 0 1,0 0 0,1 0-1,-1 0 1,1-1-1,-1 1 1,1 0 0,-1 0-1,1 0 1,0-1-1,-1 1 1,1 0 0,0-1-1,0 1 1,-1-1-1,1 1 1,0-1 0,0 1-1,1 0 1,32 6 96,33-11-626,-67 4 522,16-3-1934,0 0 0,30-12 0,-13 2-5557</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08.557"/>
    </inkml:context>
    <inkml:brush xml:id="br0">
      <inkml:brushProperty name="width" value="0.025" units="cm"/>
      <inkml:brushProperty name="height" value="0.025" units="cm"/>
    </inkml:brush>
  </inkml:definitions>
  <inkml:trace contextRef="#ctx0" brushRef="#br0">30 4001 9577,'0'0'491,"-6"-9"144,3 4-511,0 1 0,0-1-1,1 0 1,0 0 0,-1-1-1,2 1 1,-1 0 0,1-1 0,0 1-1,0-1 1,0 1 0,1-1-1,0 0 1,0 1 0,0-1-1,1 1 1,0-1 0,0 1-1,0-1 1,1 1 0,-1-1-1,1 1 1,4-6 0,98-199 1672,143-214 0,74-142-1449,-52-42-207,-22 44-157,-200 465-229,180-399-612,-33-14 788,-181 473-247,1 0 0,3 1 0,30-52 1,-36 72 244,0 0 0,2 1 1,0 1-1,1 0 1,1 0-1,0 2 1,1 0-1,28-19 1,-43 32 90,1 0 0,-1 0 1,1 0-1,0 0 1,0 0-1,-1 1 0,1-1 1,0 1-1,0-1 1,0 1-1,-1 0 0,1 0 1,0 0-1,0 0 1,0 0-1,0 0 0,0 0 1,-1 0-1,1 1 1,0-1-1,0 1 1,0 0-1,-1-1 0,1 1 1,0 0-1,-1 0 1,1 0-1,-1 0 0,1 0 1,-1 0-1,1 1 1,-1-1-1,0 0 0,0 1 1,1-1-1,-1 1 1,0-1-1,0 1 0,0 2 1,6 9 89,0 0 1,-1 1-1,-1-1 1,4 18-1,-1-8 25,71 189 208,9-3-1,115 196 1,300 432-239,-139-239 61,-259-432 7,189 229-1,-261-354-102,-2 1 0,-3 2 0,-1 0 0,-2 2-1,-2 1 1,-2 1 0,-2 0 0,-2 2 0,11 55-1,-4 27-10,-17-80-55,3-2 0,2 1 0,24 65-1,-32-100-989,-4-5-2429,0-8 1561,0 0-1780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19.750"/>
    </inkml:context>
    <inkml:brush xml:id="br0">
      <inkml:brushProperty name="width" value="0.025" units="cm"/>
      <inkml:brushProperty name="height" value="0.025" units="cm"/>
    </inkml:brush>
  </inkml:definitions>
  <inkml:trace contextRef="#ctx0" brushRef="#br0">0 1 4484,'0'0'17094,"1"9"-16886,8 45-344,1 0 1,3 0-1,3-1 1,42 99-1,-57-151 71,11 32-3027,-9-11-3200,-3-16 2833</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0.160"/>
    </inkml:context>
    <inkml:brush xml:id="br0">
      <inkml:brushProperty name="width" value="0.025" units="cm"/>
      <inkml:brushProperty name="height" value="0.025" units="cm"/>
    </inkml:brush>
  </inkml:definitions>
  <inkml:trace contextRef="#ctx0" brushRef="#br0">0 181 9769,'0'0'9567,"7"2"-9055,0-1-424,0 0 1,0-1-1,0 0 0,0 0 0,0 0 0,0-1 1,0 0-1,0 0 0,0-1 0,0 1 0,0-2 1,-1 1-1,1-1 0,10-6 0,-7 4-200,-1 0 0,1-1 0,-1-1 0,-1 1 0,1-1 0,-1-1 0,-1 1 0,1-1 0,11-18 0,-17 23-441,0 0 1,-1-1-1,0 1 1,0 0-1,0-1 1,0 0-1,0 1 1,-1-1-1,1 0 1,-1 1-1,0-1 1,0 0-1,-2-5 1,-5-12-5326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0.524"/>
    </inkml:context>
    <inkml:brush xml:id="br0">
      <inkml:brushProperty name="width" value="0.025" units="cm"/>
      <inkml:brushProperty name="height" value="0.025" units="cm"/>
    </inkml:brush>
  </inkml:definitions>
  <inkml:trace contextRef="#ctx0" brushRef="#br0">1 40 12812,'0'0'6310,"69"41"-5861,-35-41-129,5-7-128,1-7-96,-1 0-64,-5-2-961,-2 0-2402,-9 3-1986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1.460"/>
    </inkml:context>
    <inkml:brush xml:id="br0">
      <inkml:brushProperty name="width" value="0.025" units="cm"/>
      <inkml:brushProperty name="height" value="0.025" units="cm"/>
    </inkml:brush>
  </inkml:definitions>
  <inkml:trace contextRef="#ctx0" brushRef="#br0">10 37 5701,'-5'-23'9578,"2"21"-5405,2 14-3403,1-1-726,0-1 0,0 1 0,2-1 0,-1 0-1,1 1 1,1-1 0,0 0 0,0 0 0,1-1 0,0 1 0,1-1 0,5 9 0,-10-17-20,1 0 0,-1-1 0,1 1 0,0-1 0,-1 1 0,1 0 0,-1-1 0,1 0 0,0 1 0,-1-1 0,1 1 0,0-1 0,0 0 0,-1 1 0,1-1 0,0 0 0,0 0 0,0 0 0,-1 0 0,1 1 0,0-1 0,0 0 0,0 0 0,-1-1 0,1 1 0,0 0 0,0 0 0,-1 0 0,1 0 0,0-1 0,0 1 0,-1 0 0,1-1 1,0 1-1,0 0 0,-1-1 0,1 1 0,-1-1 0,1 1 0,0-1 0,-1 0 0,1 1 0,0-2 0,20-33 1502,-19 29-1349,45-116 2001,-47 123-2177,1-1-1,-1 0 1,0 1-1,0-1 1,0 0-1,0 1 1,0-1 0,0 0-1,0 1 1,0-1-1,1 0 1,-1 1-1,0-1 1,0 0 0,0 0-1,1 1 1,-1-1-1,0 0 1,0 0-1,1 1 1,-1-1 0,0 0-1,0 0 1,1 0-1,-1 1 1,0-1-1,1 0 1,-1 0 0,0 0-1,1 0 1,-1 0-1,0 0 1,1 0-1,-1 0 1,0 0 0,1 0-1,-1 0 1,0 0-1,1 0 1,-1 0-1,0 0 1,1 0 0,-1 0-1,0 0 1,1-1-1,-1 1 1,0 0-1,1 0 1,-1 0 0,0 0-1,0-1 1,1 1-1,-1 0 1,0 0-1,0-1 1,1 1 0,-1 0-1,0-1 1,0 1-1,0 0 1,0 0-1,1-1 1,-1 1 0,0 0-1,0-1 1,10 29 105,-8-20-93,11 44 114,-12-48-145,0-1 0,0 1 1,0-1-1,1 1 0,-1-1 0,1 0 0,0 0 0,0 0 0,0 0 0,0 0 0,4 3 0,-5-6-243,0 1 0,0 0-1,0-1 1,0 0-1,0 1 1,0-1-1,1 0 1,-1 1 0,0-1-1,0 0 1,0 0-1,1 0 1,-1 0-1,0 0 1,0 0-1,0-1 1,1 1 0,-1 0-1,0-1 1,0 1-1,0 0 1,0-1-1,0 1 1,0-1 0,1 0-1,-1 1 1,-1-1-1,1 0 1,0 0-1,0 0 1,0 0 0,0 1-1,0-1 1,-1 0-1,2-2 1,5-13-8088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3.075"/>
    </inkml:context>
    <inkml:brush xml:id="br0">
      <inkml:brushProperty name="width" value="0.025" units="cm"/>
      <inkml:brushProperty name="height" value="0.025" units="cm"/>
    </inkml:brush>
  </inkml:definitions>
  <inkml:trace contextRef="#ctx0" brushRef="#br0">102 282 12684,'0'-1'167,"0"0"0,0 0 0,-1 0 0,1 1-1,0-1 1,0 0 0,-1 0 0,1 0 0,0 0 0,-1 0 0,1 0 0,-1 1-1,1-1 1,-1 0 0,0 0 0,1 1 0,-1-1 0,0 0 0,1 1 0,-1-1-1,0 0 1,0 1 0,0-1 0,1 1 0,-1 0 0,0-1 0,0 1 0,0 0 0,0-1-1,0 1 1,0 0 0,0 0 0,0 0 0,0 0 0,0 0 0,0 0 0,0 0-1,1 0 1,-1 0 0,0 0 0,0 1 0,0-1 0,0 0 0,0 1 0,0-1-1,-1 1 1,-1 0-90,-1 0 0,1 0-1,0 1 1,-1-1 0,1 1 0,0 0-1,0 0 1,0 0 0,0 0-1,1 0 1,-1 1 0,-4 4-1,4-2-70,0 1 0,0-1 1,0 1-1,1 0 0,0-1 0,0 1 0,0 0 0,1 0 0,0 1 0,0-1 0,0 0 0,1 0 0,0 0 0,2 12 0,-2-17-3,0-1 0,1 1-1,-1 0 1,1-1 0,-1 1-1,1 0 1,0-1 0,-1 1-1,1-1 1,-1 1 0,1-1 0,0 1-1,0-1 1,-1 0 0,1 1-1,0-1 1,0 0 0,-1 1-1,1-1 1,0 0 0,0 0 0,0 0-1,-1 0 1,1 0 0,0 0-1,0 0 1,0 0 0,-1 0 0,1 0-1,0 0 1,0-1 0,0 1-1,-1 0 1,1 0 0,0-1-1,0 1 1,-1-1 0,1 1 0,0 0-1,-1-1 1,1 1 0,0-1-1,-1 0 1,1 1 0,0-2-1,29-27 371,-18 13-102,0-2 0,0 1 0,-2-1 0,-1-1 0,0 0 0,-1 0 0,-1-1 0,-1 0 1,0 0-1,-2 0 0,0-1 0,-2 0 0,1-37 0,-6 39-156,-2 25-136,-4 30-41,9 116 174,-1-149-108,1-1 1,0 0-1,0 0 0,1 1 0,-1-1 0,0 0 0,1 1 0,-1-1 0,1 0 0,0 0 1,-1 0-1,1 0 0,0 0 0,1 0 0,-1 0 0,0 0 0,0 0 0,1 0 0,-1-1 1,1 1-1,0 0 0,-1-1 0,1 1 0,0-1 0,0 0 0,0 0 0,0 0 0,0 0 1,0 0-1,0 0 0,0 0 0,0-1 0,1 1 0,-1-1 0,0 1 0,0-1 1,1 0-1,2 0 0,-1 0 9,0-1 0,0 0 0,0 0 0,0 0-1,0-1 1,0 1 0,0-1 0,0 0 0,-1 0 0,1-1 0,-1 1 0,0 0 0,1-1 0,-1 0 0,0 0 0,-1 0 0,1 0 0,0-1 0,-1 1 0,4-7 0,-2-2 117,0-1-1,0 0 1,-2 0 0,2-15 0,-3 24-197,-1 21 8,-1-9 64,1-1 1,0 0-1,0 1 0,1-1 1,0 0-1,4 14 1,-4-19-3,-1-1 0,1 1 0,0-1 0,0 1 0,0-1 0,0 1 0,0-1 0,1 0 1,-1 0-1,0 0 0,1 0 0,-1 0 0,1 0 0,-1 0 0,1 0 0,-1 0 0,1-1 0,-1 1 1,1-1-1,0 1 0,-1-1 0,1 0 0,0 1 0,0-1 0,-1 0 0,1 0 0,0 0 1,0 0-1,-1-1 0,1 1 0,0 0 0,-1-1 0,1 1 0,0-1 0,2-1 0,4-1 9,0-1 1,0 0-1,0 0 0,-1 0 0,1-1 0,-1-1 0,7-5 0,-11 8-21,1 0-1,-1 0 1,0 0 0,0 0-1,0 0 1,0-1-1,0 0 1,-1 1 0,0-1-1,0 0 1,0 0 0,0 0-1,0-1 1,-1 1-1,2-7 1,-4 9-7,1 0 0,-1 1 0,1-1 0,-1 0 0,0 1 0,1-1 0,-1 0 0,0 1 0,0-1 0,0 1 0,-1 0 0,1-1 0,0 1 0,0 0 0,-1 0 0,1-1 0,-1 1 0,1 0 0,-1 0 0,1 1 0,-1-1 0,1 0 0,-1 1 0,0-1 0,0 0 0,1 1 0,-1 0 0,0-1 0,0 1 0,-1 0 0,-62-4 296,61 4-123,22-14 345,16 0-684,-2 0-1694,49-29 0,-38 13-3383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3.529"/>
    </inkml:context>
    <inkml:brush xml:id="br0">
      <inkml:brushProperty name="width" value="0.025" units="cm"/>
      <inkml:brushProperty name="height" value="0.025" units="cm"/>
    </inkml:brush>
  </inkml:definitions>
  <inkml:trace contextRef="#ctx0" brushRef="#br0">1 1 10602,'0'0'10912,"6"10"-10053,55 122 922,-45-92-1747,2 0-1,1-1 1,3-1-1,39 54 1,-101-137-9184,6 14 3779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3.908"/>
    </inkml:context>
    <inkml:brush xml:id="br0">
      <inkml:brushProperty name="width" value="0.025" units="cm"/>
      <inkml:brushProperty name="height" value="0.025" units="cm"/>
    </inkml:brush>
  </inkml:definitions>
  <inkml:trace contextRef="#ctx0" brushRef="#br0">0 149 673,'0'0'20627,"20"-47"-19378,8 31 33,10-1-290,-3-1-351,5 1-481,-6 4-160,-6 1 0,3 7-672,-14 1-1314,-4 4-1442,-10 0-1921</inkml:trace>
  <inkml:trace contextRef="#ctx0" brushRef="#br0" timeOffset="1">36 231 15951,'0'0'6054,"62"-3"-4805,-28-12-865,0-1-288,5-1-128,-5 4-896,0 1-1090,-5 2-1346,-8 2-1408,-8 2-1506</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4.239"/>
    </inkml:context>
    <inkml:brush xml:id="br0">
      <inkml:brushProperty name="width" value="0.025" units="cm"/>
      <inkml:brushProperty name="height" value="0.025" units="cm"/>
    </inkml:brush>
  </inkml:definitions>
  <inkml:trace contextRef="#ctx0" brushRef="#br0">1 113 11819,'0'0'2061,"0"9"-123,0-1-1778,-1-3 225,1 0 0,0 0 0,0-1-1,1 1 1,0 0 0,-1 0-1,2 0 1,1 5 0,-2-8-297,0-1 0,0 1 0,0-1 1,0 0-1,0 1 0,1-1 0,-1 0 0,0 0 1,1 0-1,-1 0 0,1 0 0,-1 0 1,1 0-1,-1-1 0,1 1 0,0-1 0,-1 1 1,1-1-1,0 1 0,-1-1 0,1 0 0,0 0 1,0 0-1,-1 0 0,1 0 0,0 0 1,0 0-1,-1-1 0,1 1 0,0-1 0,-1 1 1,3-2-1,4-1 56,0-1 1,1 0-1,-2-1 0,1 0 1,0 0-1,-1 0 0,0-1 1,0 0-1,-1-1 0,0 1 1,0-1-1,7-10 1,32-32 743,-44 48-893,1 0 0,-1 0 0,0 0 0,1 0 0,-1 0 0,1 0 0,-1 1 0,1-1-1,-1 1 1,1-1 0,-1 1 0,1-1 0,0 1 0,-1 0 0,1 0 0,-1 0 0,1 0 0,0 0 0,-1 0 0,1 0 0,0 1 0,-1-1 0,1 1-1,-1-1 1,1 1 0,-1-1 0,1 1 0,-1 0 0,2 1 0,5 3 53,0 1 0,-1 1-1,0-1 1,8 10 0,-10-10-33,-1-2 0,1 1 0,0 0 0,0-1 0,0 0 0,10 6 0,-13-9-15,0-1 0,1 1 0,-1-1 0,0 1 0,0-1 1,0 0-1,1 0 0,-1 0 0,0 0 0,0 0 0,0-1 0,1 1 0,-1-1 0,0 1 0,0-1 0,0 0 0,0 0 0,0 0 0,0 0 0,0 0 0,0 0 0,-1 0 0,1-1 0,0 1 0,-1-1 0,1 1 0,-1-1 1,1 0-1,-1 1 0,0-1 0,1 0 0,-1 0 0,0 0 0,1-3 0,14-37-2554,-9 3-3910,-7 11-444</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4.600"/>
    </inkml:context>
    <inkml:brush xml:id="br0">
      <inkml:brushProperty name="width" value="0.025" units="cm"/>
      <inkml:brushProperty name="height" value="0.025" units="cm"/>
    </inkml:brush>
  </inkml:definitions>
  <inkml:trace contextRef="#ctx0" brushRef="#br0">1 0 13901,'0'0'7239,"48"0"-11275,-23 0-1665,0 2-1762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19.265"/>
    </inkml:context>
    <inkml:brush xml:id="br0">
      <inkml:brushProperty name="width" value="0.025" units="cm"/>
      <inkml:brushProperty name="height" value="0.025" units="cm"/>
    </inkml:brush>
  </inkml:definitions>
  <inkml:trace contextRef="#ctx0" brushRef="#br0">3616 136 9097,'-163'-37'607,"-275"-48"481,377 78-1148,-1 2 0,1 3 0,-1 3 0,1 3-1,-76 13 1,-6 11-135,-426 74 283,224-54 483,-438 72 1117,694-103-1363,2 4 1,0 4-1,2 3 1,0 4 0,-123 66-1,201-94-317,0 0 1,0 1-1,1 0 0,-1 0 0,1 0 0,0 1 0,0 0 0,1 0 0,0 0 0,0 1 0,0 0 0,-3 7 0,6-9-16,0 1-1,0-1 1,1 0-1,0 0 1,0 1-1,1-1 1,-1 0 0,1 1-1,0-1 1,0 1-1,1-1 1,0 0-1,0 1 1,0-1 0,1 0-1,-1 0 1,1 0-1,0 0 1,4 6-1,2 2-7,0 0 0,1-1-1,1-1 1,-1 1 0,2-2-1,0 1 1,0-1 0,1-1-1,0 0 1,0-1 0,1 0-1,0-1 1,1 0 0,14 4-1,26 9 37,1-2-1,70 13 1,377 61 61,-107-22-34,-37 0-90,458 30 0,-334-75 86,419 27 32,942-20-75,-262-105 14,-507 16-60,515-114-18,-1518 159 62,108-32 0,-155 36 0,0-1 1,0-1 0,-2-1-1,1 0 1,-1-2 0,-1-1-1,0-1 1,18-17 0,-34 28 4,0-1 1,-1 0 0,0 0-1,0 0 1,0 0 0,-1-1-1,1 0 1,-1 1 0,-1-1-1,1 0 1,-1 0 0,0-1-1,0 1 1,-1 0 0,1-10-1,-2 6 8,0 1 0,-1 0 0,0 0-1,0 0 1,-1-1 0,0 1 0,-1 1 0,0-1-1,-8-16 1,-1 4 31,-1 0-1,-1 0 0,-1 1 0,0 1 0,-2 1 1,0 0-1,-27-20 0,0 5-6,-3 2 0,0 2 0,-2 2 1,-1 2-1,-1 3 0,-1 1 0,0 3 0,-60-12 0,-71-7-78,-192-15 0,349 49 59,-182-21 12,-987-97 467,-4 98-330,532 96-661,6 45-429,-27 4-1081,443-90 635,195-28 58,-1-3-1,-87-7 0,109 1-1574,-50-15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0.343"/>
    </inkml:context>
    <inkml:brush xml:id="br0">
      <inkml:brushProperty name="width" value="0.025" units="cm"/>
      <inkml:brushProperty name="height" value="0.025" units="cm"/>
    </inkml:brush>
  </inkml:definitions>
  <inkml:trace contextRef="#ctx0" brushRef="#br0">1 92 3491,'2'-8'107,"27"-75"9951,-29 83-9997,0 0 0,0 0 0,0 0 1,0 0-1,0 0 0,0 0 1,0 0-1,0 1 0,0-1 0,0 0 1,0 0-1,0 0 0,0 0 0,0 0 1,1 0-1,-1 0 0,0 0 1,0 0-1,0 1 0,0-1 0,0 0 1,0 0-1,0 0 0,1 0 0,-1 0 1,0 0-1,0 0 0,0 0 1,0 0-1,0 0 0,0 0 0,0 0 1,1 0-1,-1 0 0,0 0 0,0 0 1,0 0-1,0 0 0,0 0 1,0 0-1,1 0 0,-1 0 0,0 0 1,0-1-1,0 1 0,0 0 0,0 0 1,0 0-1,0 0 0,0 0 1,0 0-1,1 0 0,-1 0 0,0 0 1,0 0-1,0-1 0,0 1 0,0 0 1,0 0-1,5 20 818,0 27-843,-4-8-78,0 84-297,-10-43-3482,5-72 1168,-1-6-1308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5.137"/>
    </inkml:context>
    <inkml:brush xml:id="br0">
      <inkml:brushProperty name="width" value="0.025" units="cm"/>
      <inkml:brushProperty name="height" value="0.025" units="cm"/>
    </inkml:brush>
  </inkml:definitions>
  <inkml:trace contextRef="#ctx0" brushRef="#br0">65 190 8584,'0'0'11718,"-9"5"-11029,5-3-636,1 0 1,-1 0-1,1 1 1,-1-1-1,1 1 1,0 0 0,0 0-1,0 0 1,0 0-1,0 1 1,1-1 0,-1 1-1,1 0 1,0-1-1,0 1 1,1 0 0,-1 0-1,1 0 1,0 0-1,0 1 1,0-1-1,0 0 1,1 0 0,0 0-1,0 7 1,0-9-37,0 0 0,0 0 0,0 0-1,0 1 1,0-1 0,1 0 0,-1 0 0,1 0 0,-1 0 0,1 0 0,0 0-1,0 0 1,0 0 0,0 0 0,0 0 0,0 0 0,1-1 0,-1 1 0,1 0 0,-1-1-1,1 1 1,3 1 0,-3-2 9,1 1 1,0-2-1,0 1 0,-1 0 0,1 0 0,0-1 0,0 0 1,0 0-1,0 1 0,0-2 0,0 1 0,0 0 0,-1-1 1,1 1-1,0-1 0,0 0 0,4-1 0,0-2 29,1 0-1,0 0 0,-1-1 1,0 0-1,0-1 0,0 1 1,-1-1-1,0 0 0,0-1 1,9-13-1,0-1 334,0-2 0,13-30 0,-27 53-392,-1-1 0,0 1 1,0 0-1,0 0 0,0 0 0,0-1 1,0 1-1,0 0 0,0 0 0,1-1 0,-1 1 1,0 0-1,0 0 0,0 0 0,0 0 0,1-1 1,-1 1-1,0 0 0,0 0 0,0 0 1,1 0-1,-1 0 0,0 0 0,0 0 0,0-1 1,1 1-1,-1 0 0,0 0 0,0 0 1,1 0-1,-1 0 0,0 0 0,0 0 0,1 0 1,-1 0-1,0 0 0,0 0 0,1 1 0,-1-1 1,0 0-1,0 0 0,0 0 0,1 0 1,-1 0-1,0 0 0,0 0 0,0 1 0,1-1 1,-1 0-1,0 0 0,0 0 0,0 0 0,0 1 1,1-1-1,-1 0 0,0 0 0,0 1 1,0-1-1,0 0 0,13 22 108,3 4-66,-14-24-142,0-1 1,0 1 0,0-1-1,0 0 1,0 0 0,1 0 0,-1 0-1,0 0 1,1 0 0,-1-1 0,1 1-1,-1-1 1,1 0 0,-1 1-1,1-1 1,-1 0 0,0-1 0,1 1-1,-1 0 1,1-1 0,-1 1 0,1-1-1,-1 0 1,0 0 0,1 0-1,-1 0 1,0 0 0,0 0 0,0-1-1,0 1 1,0-1 0,0 1 0,0-1-1,0 0 1,2-3 0,1-2-810,0 1 0,0-1 1,-1 0-1,0 0 1,0-1-1,0 1 0,-1-1 1,0 0-1,2-10 0,-1-13-769,5-22-772,4 26 7114,-12 26-4269,0 0 0,0 0 1,0 0-1,0 0 1,0 0-1,0 1 0,1-1 1,-1 0-1,0 1 1,0-1-1,0 1 1,1-1-1,-1 1 0,0-1 1,3 1-1,17 4 2400,-19-3-2669,0 0 0,0 1 0,0-1 0,0 0 0,0 1-1,0-1 1,0 1 0,-1 0 0,1-1 0,-1 1 0,1 0 0,-1 0-1,0 0 1,0 0 0,0 0 0,1 4 0,1 7 190,-2 0 0,0 1 0,0-1 0,-1 0 0,-4 27 0,0 16 31,8-57-342,0 1 0,-1-1-1,1 0 1,-1 0 0,1 0-1,-1 0 1,7-4 0,24-14-30,37-23-5014,-70 42 4913,-1 0 0,0-1-1,0 1 1,0 0 0,0 0-1,0 0 1,0 0 0,0 0 0,0 0-1,1 0 1,-1 0 0,0 0-1,0 0 1,0 0 0,0 0 0,0 0-1,0-1 1,0 1 0,0 0-1,0 0 1,0 0 0,0 0 0,0 0-1,0 0 1,0 0 0,0-1-1,0 1 1,0 0 0,0 0 0,0 0-1,0 0 1,0 0 0,0 0-1,0 0 1,0-1 0,0 1 0,0 0-1,0 0 1,0 0 0,0 0-1,0 0 1,0 0 0,0 0 0,0 0-1,0-1 1,0 1 0,0 0 0,0 0-1,0 0 1,-1 0 0,1 0-1,0 0 1,0 0 0,0 0 0,0 0-1,0 0 1,0 0 0,0 0-1,0 0 1,-1 0 0,1 0 0,0 0-1,0 0 1,0 0 0,0-1-1,0 2 1,-16-4-3468,-25 2 3095,36 1 297,-29 1 1823,-31-1 2583,45-1-452,20 1-3619,0 0-1,0 0 1,-1-2 3212,1 2-3212,0 0 0,0 0-1,0 0 1,-1 0-1,1 0 1,0 0-1,0 0 1,0 0-1,0 0 1,0 0-1,0 0 1,0 0-1,92-37 1658,-33 3-6524,-31 12-3707</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5.799"/>
    </inkml:context>
    <inkml:brush xml:id="br0">
      <inkml:brushProperty name="width" value="0.025" units="cm"/>
      <inkml:brushProperty name="height" value="0.025" units="cm"/>
    </inkml:brush>
  </inkml:definitions>
  <inkml:trace contextRef="#ctx0" brushRef="#br0">51 0 17809,'0'0'2626,"1"14"-1136,5 7-1418,0 0 0,2-1 1,0 1-1,1-1 0,2-1 0,20 31 1,-5-7-2378,-20-25-1035,-15-14-1068,6-4 4091,1-1 0,-1 1 1,1-1-1,-1 0 0,1 1 0,-1-1 1,1-1-1,0 1 0,0 0 0,-4-3 1,-65-61-696,28 18 6087,41 45-4729,1 2-77,1-1 0,-1 1 0,1-1 0,-1 0-1,0 1 1,1-1 0,0 0 0,-1 0 0,1 1-1,-1-1 1,1 0 0,0 0 0,-1 0 0,1 0-1,0 1 1,0-1 0,0 0 0,0 0 0,0 0 0,0 0-1,0-1 1,12-10 1787,33-1-2562,-33 10 943,20-6-519,64-18-1641,-34 1-5200,-28 9-588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6.241"/>
    </inkml:context>
    <inkml:brush xml:id="br0">
      <inkml:brushProperty name="width" value="0.025" units="cm"/>
      <inkml:brushProperty name="height" value="0.025" units="cm"/>
    </inkml:brush>
  </inkml:definitions>
  <inkml:trace contextRef="#ctx0" brushRef="#br0">66 33 15599,'0'0'4164,"8"-5"-4138,-1-2-48,-5 5 3,0 1 1,0-1-1,0 0 0,1 0 1,-1 1-1,0-1 1,1 1-1,-1 0 0,1 0 1,-1 0-1,1 0 0,-1 0 1,1 0-1,0 1 1,-1 0-1,1-1 0,4 1 1,-7 0-52,-39 34 3850,28-18-3655,0 0 0,1 1 0,1 0 0,0 1 0,2 0 1,0 0-1,1 1 0,0 0 0,2 0 0,0 1 0,2-1 0,0 1 0,1-1 1,1 1-1,3 32 0,-2-46-104,1-1 1,0 1 0,0-1 0,0 1-1,1-1 1,-1 0 0,1 0-1,1 0 1,-1 0 0,0 0 0,1-1-1,0 0 1,0 0 0,1 0-1,-1 0 1,1-1 0,0 1-1,0-1 1,0 0 0,0-1 0,0 1-1,1-1 1,-1 0 0,1 0-1,-1-1 1,1 0 0,7 1-1,-4-1-120,-1 0 0,0-1 0,1 0 0,-1 0 0,1-1-1,-1 0 1,0 0 0,11-4 0,-13 3-392,0 0-1,0-1 1,0 0-1,0 0 1,0 0-1,-1 0 1,1-1-1,-1 0 1,0 0 0,8-10-1,7-13-4996,-1-5-3416</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6.725"/>
    </inkml:context>
    <inkml:brush xml:id="br0">
      <inkml:brushProperty name="width" value="0.025" units="cm"/>
      <inkml:brushProperty name="height" value="0.025" units="cm"/>
    </inkml:brush>
  </inkml:definitions>
  <inkml:trace contextRef="#ctx0" brushRef="#br0">95 150 12812,'0'0'2456,"-10"10"-1196,-2 3-712,1 0 0,0 1 0,1 1 0,1 0 0,-10 18 0,15-23-229,-4 7 1781,8-16-2069,0-1 0,0 1 0,0-1 0,1 0 0,-1 1 0,0-1 1,0 0-1,0 1 0,0-1 0,1 0 0,-1 1 0,0-1 0,0 0 0,1 0 0,-1 1 0,0-1 0,1 0 1,-1 0-1,0 0 0,1 1 0,-1-1 0,0 0 0,1 0 0,-1 0 0,0 0 0,1 0 0,-1 1 0,0-1 1,1 0-1,-1 0 0,1 0 0,-1 0 0,0 0 0,1 0 0,-1 0 0,0 0 0,1-1 0,-1 1 0,1 0 1,-1 0-1,0 0 0,1 0 0,-1 0 0,0-1 0,1 1 0,9-3 98,-1 0-1,0-1 1,0 0-1,-1-1 1,1 1-1,-1-2 1,0 1 0,0-1-1,-1 0 1,13-13-1,-12 11-124,0 0-1,1 1 1,0 0-1,0 1 0,0 0 1,1 0-1,14-6 0,-23 12-11,0-1 0,-1 1-1,1 0 1,0 0 0,0-1-1,-1 1 1,1 0-1,0 0 1,0 0 0,0 0-1,-1 0 1,1 0-1,0 0 1,0 0 0,0 0-1,-1 0 1,1 0 0,0 1-1,0-1 1,0 0-1,-1 0 1,1 1 0,0-1-1,-1 1 1,1-1-1,0 1 1,-1-1 0,1 1-1,0-1 1,-1 1 0,1-1-1,-1 1 1,1 0-1,-1-1 1,1 2 0,5 31 98,-1-6 84,-5-27-150,0 0 0,0 0 0,0 0-1,1 0 1,-1 1 0,0-1 0,0 0 0,0 0 0,1 0-1,-1 0 1,0 0 0,0 0 0,1 0 0,-1 0 0,0 0-1,1 1 1,-1-1 0,0 0 0,0 0 0,1-1 0,-1 1-1,0 0 1,0 0 0,1 0 0,-1 0 0,0 0 0,0 0-1,1 0 1,-1 0 0,0 0 0,0 0 0,1-1 0,-1 1-1,0 0 1,0 0 0,0 0 0,1 0 0,-1-1 0,0 1-1,0 0 1,0 0 0,0-1 0,1 1 0,-1 0 0,0 0-1,0-1 1,0 1 0,0 0 0,8-12 757,-2-2-574,-1 0-1,0 0 1,-1-1 0,-1 0 0,3-24 0,10-40-1593,-16 78 1243,1 1 0,0-1 0,-1 0 0,1 0 0,0 0 0,0 1 0,-1-1 0,1 0 0,0 1-1,0-1 1,0 1 0,0-1 0,0 1 0,0-1 0,0 1 0,0 0 0,0-1 0,0 1 0,0 0 0,0 0-1,0 0 1,0 0 0,0 0 0,0 0 0,2 0 0,35 3-3340,-22-1 522,-10-2 1903,1 1 0,-1-1-1,1 0 1,-1 0 0,1-1 0,-1 0 0,1 0-1,-1-1 1,0 1 0,0-1 0,0-1-1,7-3 1,2-5-453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7.072"/>
    </inkml:context>
    <inkml:brush xml:id="br0">
      <inkml:brushProperty name="width" value="0.025" units="cm"/>
      <inkml:brushProperty name="height" value="0.025" units="cm"/>
    </inkml:brush>
  </inkml:definitions>
  <inkml:trace contextRef="#ctx0" brushRef="#br0">39 106 5830,'0'0'15614,"-4"0"-15395,2 0-195,1 0 1,0 0-1,-1 1 0,1-1 0,-1 0 0,1 1 1,0-1-1,0 0 0,-1 1 0,1 0 0,0-1 1,0 1-1,-1 0 0,1 0 0,0-1 0,0 1 0,0 0 1,0 0-1,0 0 0,0 0 0,1 1 0,-1-1 1,-1 1-1,1 1 14,0 0 0,0-1 1,1 1-1,-1 0 0,0 0 0,1 0 0,0 0 1,0 0-1,0-1 0,0 1 0,0 0 0,0 0 1,2 4-1,-2-6-27,1 0-1,-1 0 1,1 0-1,0 0 1,0 0 0,0 0-1,-1 0 1,1-1 0,0 1-1,0 0 1,0-1 0,0 1-1,0 0 1,1-1-1,-1 1 1,0-1 0,0 0-1,0 1 1,0-1 0,0 0-1,1 0 1,-1 1-1,0-1 1,0 0 0,1 0-1,-1 0 1,0-1 0,0 1-1,0 0 1,1 0 0,-1-1-1,2 0 1,40-12 289,34-40-692,-59 39 87,0 1 0,27-15-1,-45 28 298,0 0 0,1 0 0,-1-1 0,0 1 0,0 0 0,1 0 0,-1 0 0,0 0 0,0 0 0,1-1 0,-1 1 0,0 0 0,0 0 0,1 0 0,-1 0 0,0 0 0,1 0 0,-1 0 0,0 0 0,1 0 0,-1 0 0,0 0 0,0 0 0,1 0 0,-1 0 0,0 0 0,1 0 1,-1 1-1,0-1 0,0 0 0,1 0 0,-1 0 0,0 0 0,0 1 0,1-1 0,-1 0 0,0 0 0,0 0 0,0 1 0,1-1 0,-1 0 0,0 0 0,0 1 0,0-1 0,0 0 0,0 0 0,1 1 0,-1-1 0,0 0 0,0 1 0,0-1 0,0 0 0,0 0 0,0 1 0,0-1 0,0 0 0,0 1 0,0-1 0,0 1 0,0-1 14,0 1-1,0-1 1,0 1 0,0-1 0,0 1-1,0-1 1,0 1 0,0 0 0,0-1-1,0 1 1,1-1 0,-1 1-1,0-1 1,0 1 0,1-1 0,-1 0-1,0 1 1,1-1 0,-1 1 0,0-1-1,1 0 1,-1 1 0,1-1 0,-1 0-1,1 1 1,-1-1 0,1 0 0,-1 0-1,1 1 1,-1-1 0,1 0 0,-1 0-1,1 0 1,-1 0 0,1 0 0,0 0-1,5 0-30,1-1-1,-1-1 0,0 1 1,0-1-1,-1 0 0,1 0 0,0-1 1,-1 1-1,1-1 0,5-5 1,31-22-3767,-36 26 2603,17-14-4096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7.606"/>
    </inkml:context>
    <inkml:brush xml:id="br0">
      <inkml:brushProperty name="width" value="0.025" units="cm"/>
      <inkml:brushProperty name="height" value="0.025" units="cm"/>
    </inkml:brush>
  </inkml:definitions>
  <inkml:trace contextRef="#ctx0" brushRef="#br0">0 1 17521,'0'0'902,"1"12"235,3 22 65,1 0 0,15 48 0,-15-62-600,2 0 0,1 0 0,0 0 0,2-1-1,19 32 1,-27-49-553,-1 1-1,1-1 1,0 0-1,0 1 0,0-1 1,0 0-1,0 0 1,0 0-1,1-1 0,-1 1 1,1 0-1,-1-1 1,1 1-1,0-1 0,-1 0 1,1 0-1,0 0 1,0-1-1,0 1 1,3 0-1,-4-1 28,1-1 1,0 1-1,-1-1 1,1 0-1,-1 0 1,1 0-1,-1 0 0,1 0 1,-1-1-1,1 1 1,-1-1-1,0 1 1,0-1-1,0 0 1,0 0-1,0 0 0,2-3 1,4-6 99,0-1 0,-1 0 0,0-1 0,-1 0 0,-1 0 0,8-24 0,13-97-47,-20 96-4780,-16 73-3239,3-12 1079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8.140"/>
    </inkml:context>
    <inkml:brush xml:id="br0">
      <inkml:brushProperty name="width" value="0.025" units="cm"/>
      <inkml:brushProperty name="height" value="0.025" units="cm"/>
    </inkml:brush>
  </inkml:definitions>
  <inkml:trace contextRef="#ctx0" brushRef="#br0">0 240 9961,'0'0'6220,"9"-4"-3583,8-6-1327,-1-1 1,0-1 0,15-15-1,-31 27-1282,1-1 1,0 1-1,0 0 0,0-1 0,0 1 1,0 0-1,0-1 0,0 1 0,0 0 0,0 0 1,0 0-1,0 0 0,0 0 0,0 0 1,0 0-1,0 0 0,0 0 0,0 0 1,-1 0-1,1 1 0,0-1 0,0 0 1,1 1-1,-1 0 47,1 0 1,-1-1 0,0 0-1,1 1 1,-1-1-1,1 0 1,-1 1 0,0-1-1,1 0 1,-1 0-1,0 0 1,1 0 0,-1-1-1,1 1 1,-1 0-1,0-1 1,1 1 0,-1 0-1,0-1 1,1 0-1,-1 1 1,0-1 0,0 0-1,2-1 1,3-5 244,0-1 0,-1 1 0,0-1 0,-1 0 1,0 0-1,0-1 0,0 1 0,-1-1 0,2-12 0,7-33-1188,-13 59 854,0 0 1,0 0 0,1 0-1,-1 1 1,1-1 0,1 0-1,-1 0 1,1 0-1,1 7 1,-2-11 18,1 0 0,-1 1 0,1-1 0,-1 0 0,1 0 0,-1 0 0,1 0 1,-1-1-1,1 1 0,0 0 0,0 0 0,0 0 0,-1 0 0,1-1 0,0 1 0,0 0 0,0-1 0,0 1 0,2 0 0,-1-1 18,0 1 0,0-1-1,0 0 1,-1 0 0,1 0-1,0 0 1,0 0 0,0-1 0,0 1-1,0-1 1,0 1 0,0-1 0,-1 1-1,1-1 1,3-2 0,1-2 9,1 0 0,-2-1-1,1 0 1,0 0 0,-1 0 0,-1 0 0,1-1 0,-1 0 0,0 0 0,0 0 0,5-16 0,-9 22-36,1 0-156,-2 27-545,-2-2 553,1-14-174,1-1 1,0 0 0,1 0 0,0 0-1,0 0 1,3 17 0,-4-31-6176,2-8 2513,0-4-604,-1-8-2380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8.521"/>
    </inkml:context>
    <inkml:brush xml:id="br0">
      <inkml:brushProperty name="width" value="0.025" units="cm"/>
      <inkml:brushProperty name="height" value="0.025" units="cm"/>
    </inkml:brush>
  </inkml:definitions>
  <inkml:trace contextRef="#ctx0" brushRef="#br0">1 0 12011,'0'0'5691,"9"8"-4885,64 43-300,-65-46-190,0-1 0,0 1 0,0-1 0,0-1 1,1 0-1,-1 0 0,1-1 0,0 0 0,13 1 1,-21-3 724,-3 4-1037,0 0 1,1-1 0,0 1-1,-1 0 1,1 0-1,0 0 1,1 0 0,-1 0-1,1 0 1,0 0 0,0 0-1,0 0 1,0 0-1,2 6 1,1-7-31,0 1 0,0-1 0,1 0 0,-1 0 0,1 0 0,0-1 0,0 0 0,0 1 0,0-1 0,7 2 0,-7-3-42,-1 1 0,0-1-1,1 0 1,-1 1 0,0 0 0,0 0 0,0 0-1,0 0 1,0 0 0,0 1 0,-1-1 0,1 1-1,-1 0 1,0 0 0,4 6 0,-5-8 90,-1-1 1,0 1-1,0 0 1,0 0-1,1 0 1,-1 0-1,0 0 1,0 0-1,0 0 1,-1 0-1,1 0 1,0 0-1,0-1 0,0 1 1,-1 0-1,1 0 1,0 0-1,-1 0 1,1 0-1,-1-1 1,1 1-1,-1 0 1,1 0-1,-1-1 1,0 1-1,1 0 1,-2 0-1,-29 13 1425,-34-7 582,62-7-2167,1 0-1,0 0 1,0 0-1,0-1 1,-1 1-1,1-1 1,0 1 0,0-1-1,0 0 1,0 0-1,0 0 1,0 0 0,0 0-1,1 0 1,-1-1-1,0 1 1,0-1 0,-1-1-1,2 1-398,-1 0 0,1 0 0,0 0 0,0 0 0,0 0-1,0 0 1,0 0 0,0-1 0,0 1 0,1 0 0,-1-3 0,0-16-6633</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8.850"/>
    </inkml:context>
    <inkml:brush xml:id="br0">
      <inkml:brushProperty name="width" value="0.025" units="cm"/>
      <inkml:brushProperty name="height" value="0.025" units="cm"/>
    </inkml:brush>
  </inkml:definitions>
  <inkml:trace contextRef="#ctx0" brushRef="#br0">1 94 11691,'0'0'3331,"8"-1"689,-5 1-3740,7-1 1165,0 0 0,0 0 0,0-1 0,18-6 0,-26 7-1361,0 0 0,1 0-1,-1 0 1,1-1 0,-1 1 0,0 0 0,0-1 0,0 1 0,0-1 0,0 0 0,0 0 0,0 0 0,-1 0 0,1 0 0,0 0 0,-1 0-1,0-1 1,0 1 0,1 0 0,-1-1 0,-1 1 0,1-1 0,0 1 0,-1-1 0,1 0 0,-1 1 0,0-4 0,0 5-89,0 0 0,0 0 1,0 0-1,0 0 0,-1 0 0,1 1 1,0-1-1,-1 0 0,1 0 1,-1 0-1,1 0 0,-1 0 0,1 1 1,-1-1-1,1 0 0,-1 0 1,0 1-1,1-1 0,-1 0 0,0 1 1,0-1-1,0 1 0,0-1 1,1 1-1,-1-1 0,0 1 0,0 0 1,0-1-1,0 1 0,0 0 1,0 0-1,0 0 0,0 0 0,0 0 1,0 0-1,0 0 0,0 0 1,-1 0-1,0 0-16,0 0 0,1 0 0,-1 1 0,0-1 0,1 0 0,-1 1 0,0 0 0,1-1 0,-1 1 0,1 0 0,-1-1 0,1 1 0,-1 0 0,1 0 0,-1 0 0,1 1 0,0-1-1,0 0 1,0 0 0,-1 1 0,1-1 0,-1 3 0,1-1 40,0 1-1,0 0 1,0-1-1,0 1 1,0 0 0,1 0-1,0-1 1,0 1-1,0 0 1,0 0-1,0 0 1,1-1-1,0 1 1,0 0-1,0 0 1,0-1-1,0 1 1,1-1-1,0 1 1,0-1-1,0 0 1,0 0-1,0 1 1,5 4-1,-2-4-185,-1 0-1,1 0 1,0 0-1,0 0 0,0-1 1,8 4-1,-7-4-827,0 0-1,1-1 0,-1 0 1,1 0-1,11 2 1,7-3-6426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9.589"/>
    </inkml:context>
    <inkml:brush xml:id="br0">
      <inkml:brushProperty name="width" value="0.025" units="cm"/>
      <inkml:brushProperty name="height" value="0.025" units="cm"/>
    </inkml:brush>
  </inkml:definitions>
  <inkml:trace contextRef="#ctx0" brushRef="#br0">226 3 6598,'0'0'12583,"-11"-1"-11889,4 0-645,0 1 1,0-1 0,0 2-1,-1-1 1,1 1-1,0 0 1,0 1-1,0 0 1,1 0 0,-1 0-1,0 1 1,1 0-1,-1 0 1,1 0-1,0 1 1,0 0 0,0 1-1,1-1 1,0 1-1,-9 10 1,7-9-31,1 0 1,0 0 0,0 1-1,1-1 1,-1 2-1,2-1 1,-1 0-1,1 1 1,0 0 0,1 0-1,0 0 1,0 0-1,0 1 1,-1 13-1,4-21-15,0-1-1,0 1 0,1-1 1,-1 0-1,0 1 0,1-1 1,-1 1-1,0-1 0,1 0 1,-1 1-1,0-1 1,1 0-1,-1 1 0,0-1 1,1 0-1,-1 0 0,1 1 1,-1-1-1,1 0 0,-1 0 1,1 0-1,-1 0 0,1 1 1,-1-1-1,1 0 0,-1 0 1,1 0-1,-1 0 0,1 0 1,-1 0-1,1 0 0,-1-1 1,1 1-1,20-2 108,-1-3 55,0-1 1,28-12 0,-36 12-146,0 1 0,0 1 0,1 0 0,0 0 0,0 1 0,0 1 0,0 0 0,0 1 0,15 0 0,-27 1 16,1 0 0,-1 1 0,1-1 1,-1 0-1,0 1 0,1-1 0,-1 1 1,0-1-1,1 1 0,-1 0 1,0 0-1,1 0 0,-1-1 0,0 1 1,0 0-1,0 0 0,0 0 0,0 1 1,0-1-1,0 0 0,0 0 0,-1 0 1,1 1-1,0-1 0,-1 0 0,1 1 1,-1-1-1,1 1 0,-1-1 1,0 1-1,0-1 0,0 1 0,1-1 1,-1 0-1,-1 1 0,1-1 0,0 1 1,0-1-1,0 1 0,-1-1 0,1 1 1,-1-1-1,1 0 0,-1 1 0,0 0 1,-2 5 220,1 0 0,-1 0 0,0 0 0,0-1 0,-1 0 0,0 0 0,0 0-1,-6 6 1,5-6-310,-1-1 0,0 1 0,-1-1 0,1-1-1,-1 1 1,0-1 0,0 0 0,-1-1 0,1 0-1,-1 0 1,0 0 0,1-1 0,-1 0 0,0-1-1,0 0 1,0 0 0,-10 0 0,16-2-165,1 1 0,0 0 1,1-1-1,-1 1 0,0-1 0,0 0 1,0 1-1,0-1 0,0 0 0,0 1 0,1-1 1,-1 0-1,0 0 0,1 0 0,-1 1 1,1-1-1,-1 0 0,1 0 0,-1 0 1,1 0-1,-1 0 0,1 0 0,0 0 1,0 0-1,-1 0 0,1 0 0,0-1 1,0 1-1,0 0 0,0 0 0,0 0 0,0 0 1,1 0-1,-1 0 0,0 0 0,1 0 1,-1 0-1,0 0 0,1 0 0,-1 0 1,1 0-1,0-1 0,13-23-5933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0.798"/>
    </inkml:context>
    <inkml:brush xml:id="br0">
      <inkml:brushProperty name="width" value="0.025" units="cm"/>
      <inkml:brushProperty name="height" value="0.025" units="cm"/>
    </inkml:brush>
  </inkml:definitions>
  <inkml:trace contextRef="#ctx0" brushRef="#br0">3 111 11723,'-1'-8'1671,"1"5"-1447,-1 0-1,1 0 1,-1-1-1,1 1 1,0 0 0,0 0-1,1 0 1,-1-1-1,0 1 1,1 0-1,0 0 1,0 0 0,0 0-1,0 0 1,0 0-1,1 0 1,-1 1 0,1-1-1,0 0 1,0 1-1,0-1 1,0 1-1,0 0 1,1-1 0,-1 1-1,0 0 1,1 1-1,0-1 1,-1 0 0,1 1-1,0-1 1,0 1-1,4-1 1,3-2-33,1 1 0,0 1 0,0 0 0,1 0 0,-1 1 0,0 1 0,0 0 0,1 0 0,-1 1 0,20 4 0,-28-4-183,0-1 1,0 1-1,1 0 0,-1 0 1,0 1-1,0-1 1,0 1-1,0-1 0,-1 1 1,1 0-1,0 0 0,-1 0 1,1 1-1,-1-1 1,0 0-1,1 1 0,-1 0 1,-1-1-1,1 1 1,0 0-1,-1 0 0,1 0 1,-1 0-1,0 0 1,0 1-1,0-1 0,0 0 1,-1 0-1,1 1 1,-1-1-1,0 0 0,0 1 1,0-1-1,0 0 0,-1 1 1,1-1-1,-1 0 1,0 0-1,0 1 0,-2 2 1,1-1 33,0 0 1,-1 0 0,0 0-1,0 0 1,0 0 0,-6 6-1,7-9-20,1 0 0,-1 1 0,0-1-1,0-1 1,0 1 0,-1 0 0,1 0-1,0-1 1,0 1 0,-1-1-1,1 0 1,-1 0 0,0 0 0,-5 2-1,27-20 60,-14 14-119,1 0 1,0 0 0,0 1 0,1 0 0,-1 1-1,0-1 1,1 1 0,-1 0 0,0 1 0,1-1-1,-1 1 1,1 1 0,-1-1 0,1 1 0,-1 0-1,12 4 1,-14-4-19,0 1-1,0 0 0,-1-1 1,1 2-1,-1-1 0,1 0 1,-1 1-1,0-1 0,0 1 1,0 0-1,0 0 0,0 0 1,-1 0-1,1 1 0,-1-1 1,0 1-1,0-1 0,0 1 1,-1 0-1,1 0 0,-1 0 1,0 0-1,0 0 0,0 0 1,0 0-1,-1 8 0,0-6 99,0 0-1,0 1 0,0-1 0,-1 0 0,0 0 0,-1 0 0,1 0 0,-1 0 0,0 0 0,-1 0 0,1 0 0,-1-1 0,-6 9 0,3-6 190,-1-1-1,1 0 0,-1 0 1,-1-1-1,1 0 0,-1-1 1,0 1-1,-13 5 0,10-6 29,0 1-1,0-2 0,-1 0 0,0 0 1,0-1-1,0 0 0,0-1 1,0-1-1,0 0 0,-1 0 1,1-1-1,-20-3 0,30 3-279,0 0-1,0-1 1,1 1 0,-1-1-1,0 0 1,0 1 0,1-1-1,-1 0 1,1 0-1,-1 0 1,1 0 0,-1 0-1,1-1 1,0 1 0,-1 0-1,1-1 1,0 1-1,0-1 1,0 1 0,0-1-1,-1-2 1,2 3-75,-1 0 1,1 0-1,0 0 0,0 0 1,0 0-1,0 0 0,0 0 1,0 0-1,0 0 0,1 0 0,-1 0 1,0 0-1,0 1 0,1-1 1,-1 0-1,1 0 0,-1 0 1,1 0-1,-1 0 0,1 1 1,-1-1-1,1 0 0,0 0 1,-1 1-1,1-1 0,0 1 1,0-1-1,-1 0 0,1 1 1,0-1-1,0 1 0,0 0 1,0-1-1,0 1 0,0 0 0,0-1 1,-1 1-1,1 0 0,2 0 1,79-23-8596,-48 11 2242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9.938"/>
    </inkml:context>
    <inkml:brush xml:id="br0">
      <inkml:brushProperty name="width" value="0.025" units="cm"/>
      <inkml:brushProperty name="height" value="0.025" units="cm"/>
    </inkml:brush>
  </inkml:definitions>
  <inkml:trace contextRef="#ctx0" brushRef="#br0">69 33 14990,'0'0'6513,"-8"11"-5419,6-9-1065,-38 65 925,37-61-885,0 0 0,1 0 0,-1 0 0,1 1 0,1-1 0,-1 0 0,1 1-1,0 0 1,1-1 0,0 1 0,1 12 0,-1-18-33,0-1 0,1 1-1,-1 0 1,1 0 0,-1-1 0,1 1-1,-1 0 1,1-1 0,-1 1-1,1 0 1,0-1 0,-1 1 0,1-1-1,0 1 1,-1-1 0,1 0 0,0 1-1,0-1 1,0 0 0,-1 1 0,1-1-1,0 0 1,0 0 0,0 0 0,0 1-1,-1-1 1,1 0 0,0 0-1,0 0 1,0-1 0,0 1 0,0 0-1,-1 0 1,1 0 0,0-1 0,1 0-1,29-12 1611,-26 8-1528,-1 0-1,0-1 1,0 1 0,0-1-1,0 0 1,-1 0-1,0 0 1,0 0 0,-1 0-1,0-1 1,0 1-1,0-1 1,1-11 0,-3 13-326,0 1 0,0-1 0,0 0 0,-1 0 0,1 0 0,-1 0 0,0 0 0,-3-7 0,2 8-443,0 0-1,0 0 0,0 1 0,0-1 1,-1 1-1,1-1 0,-1 1 1,0 0-1,0 0 0,-6-5 1,-5-1-5366</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0.678"/>
    </inkml:context>
    <inkml:brush xml:id="br0">
      <inkml:brushProperty name="width" value="0.025" units="cm"/>
      <inkml:brushProperty name="height" value="0.025" units="cm"/>
    </inkml:brush>
  </inkml:definitions>
  <inkml:trace contextRef="#ctx0" brushRef="#br0">92 45 1121,'0'0'19651,"-8"-7"-18466,-23-24-550,30 30-618,1 1-1,-1-1 0,1 1 1,-1-1-1,1 1 1,-1-1-1,0 1 1,1 0-1,-1-1 1,1 1-1,-1 0 1,0-1-1,1 1 1,-1 0-1,0 0 1,1 0-1,-1 0 1,0 0-1,0-1 1,1 1-1,-1 0 1,0 1-1,1-1 1,-1 0-1,0 0 1,1 0-1,-1 0 1,0 0-1,1 1 1,-1-1-1,0 0 1,1 1-1,-1-1 1,0 0-1,1 1 1,-1-1-1,1 1 1,-1-1-1,1 1 0,-1-1 1,1 1-1,0-1 1,-1 1-1,0 0 1,-11 28-143,11-25 199,0-2-73,-9 29 27,13-31 22,10-16 40,-13 15-90,0 0-1,0 1 1,1-1-1,-1 1 1,0-1-1,1 0 1,-1 1 0,1-1-1,-1 1 1,1-1-1,-1 1 1,1 0-1,-1-1 1,1 1-1,0-1 1,-1 1-1,1 0 1,-1-1 0,1 1-1,0 0 1,-1 0-1,1 0 1,0 0-1,-1-1 1,1 1-1,0 0 1,-1 0-1,1 0 1,0 0-1,0 0 1,-1 1 0,1-1-1,0 0 1,-1 0-1,1 0 1,0 1-1,-1-1 1,1 0-1,-1 0 1,1 1-1,0-1 1,-1 1 0,1-1-1,-1 0 1,1 1-1,-1-1 1,1 1-1,0 1 1,21 36-133,-12-20 104,12 18 597,23 48-1,-39-71-385,-1 0 0,0 1-1,-1-1 1,0 1 0,-1 0-1,-1 0 1,1 24 0,-3-38-157,0 1 1,0 0 0,0 0-1,0-1 1,0 1 0,0 0-1,0 0 1,0 0 0,0-1-1,-1 1 1,1 0 0,0-1-1,0 1 1,-1 0 0,1-1-1,-1 1 1,1 0 0,0-1-1,-1 1 1,1 0-1,-1-1 1,1 1 0,-1-1-1,0 1 1,1-1 0,-1 0-1,0 1 1,1-1 0,-1 1-1,0-1 1,0 0 0,-28-3 310,-24-26-226,51 27-115,-4-1-9,1-1 0,0 0 1,0 0-1,1-1 0,-1 1 0,-3-7 0,7 10-3,0 0-1,0-1 0,1 1 0,-1 0 1,1-1-1,-1 1 0,1-1 0,-1 1 1,1-1-1,0 1 0,0-1 0,0 1 0,0-1 1,0 1-1,0-1 0,0 1 0,0-1 1,1 1-1,-1-1 0,1 1 0,-1-1 1,1 1-1,-1 0 0,1-1 0,0 1 0,0 0 1,-1 0-1,1-1 0,0 1 0,0 0 1,2-2-1,11-12-321,0-2 0,-1 0 0,-1-1-1,-1 0 1,0 0 0,8-22 0,-15 29-1595,0-1 0,0 0-1,3-24 1,-4 23-3494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1.247"/>
    </inkml:context>
    <inkml:brush xml:id="br0">
      <inkml:brushProperty name="width" value="0.025" units="cm"/>
      <inkml:brushProperty name="height" value="0.025" units="cm"/>
    </inkml:brush>
  </inkml:definitions>
  <inkml:trace contextRef="#ctx0" brushRef="#br0">85 202 13869,'0'0'10874,"-9"-3"-10777,7 2-98,-1 0 1,1 1 0,-1-1-1,1 0 1,-1 1 0,0-1-1,1 1 1,-1 0 0,1 0-1,-1 0 1,0 0 0,-3 1-1,4 0 1,0 1-1,0-1 1,0 0-1,0 1 0,1 0 1,-1-1-1,0 1 1,1 0-1,0 0 0,-1 0 1,1 0-1,0 0 1,0 0-1,0 0 1,0 0-1,0 0 0,1 1 1,-1-1-1,0 4 0,-2 3 17,1 0-1,0 1 1,0-1-1,1 0 0,0 1 1,1-1-1,1 19 0,-1-28-13,1 1 0,-1 0 0,0 0 0,1-1 0,-1 1 0,1-1 0,-1 1 0,0 0 0,1-1 0,-1 1 0,1-1 0,0 1 0,-1-1 0,1 1 0,-1-1 0,1 0 0,0 1 0,-1-1 0,1 0 0,0 1 0,0-1 0,-1 0 0,1 0 0,0 0 0,0 0 0,-1 1 0,1-1 0,0 0 0,0 0 0,-1 0 0,1-1 0,0 1 0,0 0 0,-1 0 0,1 0 0,0-1 0,-1 1 0,1 0 0,0 0 1,-1-1-1,1 1 0,1-2 0,28-18 338,-19 7-209,-1 0-1,-1-1 0,0-1 1,-1 0-1,-1 0 0,0 0 1,-1-1-1,0 0 0,-1 0 1,-1-1-1,2-17 0,-8 61-225,1-20 100,0 1 0,1-1 0,-1 1 0,1 0-1,1-1 1,0 1 0,0-1 0,0 1 0,1-1-1,0 1 1,4 7 0,-6-14 1,1 0 0,0 0 1,0 0-1,0 0 0,0 0 0,0 0 0,0 0 1,0 0-1,1 0 0,-1-1 0,0 1 0,0-1 0,1 1 1,-1-1-1,0 1 0,1-1 0,-1 0 0,0 1 0,1-1 1,-1 0-1,0 0 0,4 0 0,-2-1 6,0 0 0,1 1 1,-1-2-1,1 1 0,-1 0 0,0-1 0,0 1 0,6-5 1,1-1 13,-1-1 1,1 0-1,-1-1 1,9-11-1,-16 17-12,1 1-1,-1-1 1,0 0-1,1 0 1,-1-1-1,-1 1 1,1 0-1,0-1 1,-1 1-1,0-1 1,1 1-1,-2-1 1,1 1-1,0-1 1,-1 0-1,1 0 1,-1 1-1,0-1 1,-1-6-1,0 7 32,-1 1-1,1 0 0,-1-1 1,1 1-1,-1 0 0,0 0 1,1 1-1,-1-1 0,0 0 1,0 0-1,-1 1 0,1 0 1,0-1-1,0 1 0,-1 0 0,1 0 1,-1 0-1,1 0 0,-1 0 1,1 1-1,-1-1 0,0 1 1,1 0-1,-1 0 0,0 0 1,1 0-1,-6 1 0,21-4-759,0 0-1,0-1 0,-1 0 1,0-1-1,0 0 1,12-7-1,-21 10 307,32-17-5939,-1-6-5588</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2.447"/>
    </inkml:context>
    <inkml:brush xml:id="br0">
      <inkml:brushProperty name="width" value="0.025" units="cm"/>
      <inkml:brushProperty name="height" value="0.025" units="cm"/>
    </inkml:brush>
  </inkml:definitions>
  <inkml:trace contextRef="#ctx0" brushRef="#br0">86 396 3876,'0'0'10954,"-8"0"-9299,4 0-1524,1 0 1,0 0-1,0 1 1,0-1-1,0 0 0,0 1 1,0 0-1,0 0 1,0 0-1,0 0 0,0 0 1,0 1-1,0-1 1,1 1-1,-1 0 0,1 0 1,-1 0-1,1 0 1,0 0-1,0 0 0,0 1 1,0-1-1,0 1 1,0-1-1,1 1 0,-1 0 1,1-1-1,-1 1 1,1 0-1,0 0 1,1 0-1,-1 0 0,0 0 1,1 1-1,0-1 1,-1 0-1,1 0 0,1 4 1,-1-3 1,-1 1 1,2 0 0,-1-1-1,1 1 1,-1 0 0,1-1-1,1 1 1,-1-1 0,3 7-1,-3-10-100,0 0-1,0 0 1,0 0-1,0 0 1,0 0-1,0 0 1,0-1 0,0 1-1,1 0 1,-1-1-1,0 1 1,0-1-1,1 1 1,-1-1-1,0 1 1,1-1-1,-1 0 1,1 0 0,-1 0-1,0 1 1,1-2-1,-1 1 1,1 0-1,-1 0 1,0 0-1,1-1 1,-1 1-1,0 0 1,1-1 0,-1 1-1,0-1 1,1 0-1,-1 1 1,0-1-1,0 0 1,0 0-1,1-1 1,6-3 160,-1 0 0,0-1 0,0 0 1,0 0-1,-1-1 0,0 0 0,0 0 0,-1 0 0,0-1 0,4-7 1,2-5-70,-2 1 0,0-1 0,6-23 0,-14 42-118,9-36 148,-10 35-135,1 0 0,-1 0-1,1 0 1,-1 0 0,0 0-1,0 0 1,0 0 0,0 0-1,0 0 1,0 0 0,-1 0-1,1 0 1,-1 0 0,1 0-1,-2-3 1,2 5-25,-1 0 1,1 0-1,0-1 0,-1 1 0,1 0 1,0 0-1,0 0 0,-1 0 0,1 0 1,0 0-1,0 0 0,-1 0 0,1 0 0,0 0 1,-1 0-1,1 0 0,0 0 0,-1 0 1,1 0-1,0 0 0,0 0 0,-1 0 1,1 0-1,0 0 0,0 0 0,-1 1 1,1-1-1,0 0 0,0 0 0,-1 0 1,1 1-1,0-1 0,0 0 0,-1 0 0,1 0 1,0 1-1,0-1 0,0 0 0,0 0 1,0 1-1,-1-1 0,1 0 0,0 0 1,0 1-1,0-1 0,0 0 0,0 1 1,0-1-1,0 0 0,0 1 0,0-1 0,-5 19-182,4-17 180,-2 11-16,1 0 0,0 0 0,0 0 0,1 0 0,1 0 0,0 1-1,4 22 1,-4-35 32,1-1-1,-1 1 0,0 0 1,1 0-1,-1 0 0,0 0 1,1-1-1,-1 1 0,1 0 1,-1 0-1,1-1 0,0 1 1,-1 0-1,1-1 0,0 1 0,-1-1 1,1 1-1,0-1 0,0 1 1,0-1-1,-1 1 0,1-1 1,0 0-1,0 1 0,0-1 1,0 0-1,0 0 0,0 0 1,-1 0-1,1 0 0,0 0 0,0 0 1,0 0-1,0 0 0,0 0 1,0 0-1,0 0 0,0-1 1,-1 1-1,1 0 0,0-1 1,0 1-1,0-1 0,-1 1 1,1-1-1,0 1 0,1-2 0,2-1 72,1 0 0,-1 0 0,0-1-1,0 1 1,0-1 0,5-7 0,0-5-128,0-1 0,-2 0 0,1-1 0,-2 0 1,-1 0-1,6-33 0,-12 84-152,0-22 178,0 0 0,1 0 0,0 0 0,1 0-1,1 0 1,3 16 0,-5-26 24,0 0 0,1 0 0,-1 0-1,0 0 1,1 0 0,-1 0 0,1 0 0,-1 0 0,1 0-1,0 0 1,-1 0 0,1 0 0,0 0 0,-1-1 0,1 1-1,0 0 1,0-1 0,0 1 0,0 0 0,0-1 0,0 1-1,0-1 1,0 0 0,0 1 0,0-1 0,0 0 0,0 1-1,0-1 1,0 0 0,0 0 0,0 0 0,0 0 0,0 0-1,0 0 1,1 0 0,-1-1 0,0 1 0,0 0 0,0-1-1,0 1 1,0 0 0,0-1 0,0 1 0,0-1 0,-1 1-1,1-1 1,0 0 0,0 0 0,0 1 0,0-1 0,0-1-1,4-2 80,-1 0-1,1-1 0,-1 1 1,0-1-1,0 0 0,-1 0 1,5-8-1,0-3-254,-1-1 1,-1 1-1,0-1 0,-1 0 1,-1 0-1,2-20 0,-5 50-56,7 38 79,-8-49 155,0-1 0,0 1 0,1-1 1,-1 1-1,1-1 0,-1 1 0,1-1 0,-1 0 0,1 1 0,0-1 0,0 0 1,0 0-1,-1 1 0,1-1 0,0 0 0,0 0 0,1 0 0,-1 0 1,0 0-1,0 0 0,0-1 0,1 1 0,-1 0 0,0-1 0,1 1 0,1 0 1,-1-1 61,0-1 0,0 1 0,-1-1 0,1 0 0,0 0 0,0 1 1,-1-1-1,1 0 0,-1-1 0,1 1 0,-1 0 0,0 0 1,1-1-1,-1 1 0,0 0 0,0-1 0,0 1 0,2-4 1,20-36 747,-20 36-782,10-20-156,-2 0 1,-1-1 0,0-1-1,-2 1 1,-2-2 0,8-52-1,-23 197-176,5-79 535,1 0 0,3 49 0,2-77-227,1-1 1,-1 0-1,1 0 1,1 0 0,0 0-1,0-1 1,1 1-1,0-1 1,0 0-1,1 0 1,0-1 0,8 8-1,-8-8 15,0-1-1,0 1 1,-1 0-1,0 0 1,0 0 0,-1 1-1,0 0 1,0-1-1,0 2 1,-1-1-1,-1 0 1,1 1-1,-1-1 1,1 12-1,-7-18 898,-6-9-486,-5-10-151,-4-8-129,-28-51 1,43 69-150,0 0 1,1-1 0,0 0 0,0 0-1,1 0 1,0 0 0,0 0 0,1 0-1,0-1 1,0 1 0,1 0 0,0-11-1,1 16-48,0 1 0,0 0 0,0-1 0,0 1 0,0 0 0,1 0 0,-1-1-1,1 1 1,-1 0 0,1 1 0,0-1 0,0 0 0,0 0 0,0 1 0,0-1 0,3-1-1,44-21-2103,-26 13 295,16-11-3656,-1-6-4490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3.196"/>
    </inkml:context>
    <inkml:brush xml:id="br0">
      <inkml:brushProperty name="width" value="0.025" units="cm"/>
      <inkml:brushProperty name="height" value="0.025" units="cm"/>
    </inkml:brush>
  </inkml:definitions>
  <inkml:trace contextRef="#ctx0" brushRef="#br0">21 212 11050,'0'0'7256,"0"6"-6029,2 38-185,2 0-1,11 45 1,0 0-366,-13-79 1450,-1-14-781,1-31-311,-4-56-788,-5 33-160,-2 1-1,-25-80 0,25 114-356,9 35-380,9 38 196,-5-40 432,0 0 0,1 0 0,0-1 0,0 0 0,1 0 0,7 9 0,-12-16 36,0-1 1,1 1-1,-1-1 1,0 1-1,1-1 1,-1 0-1,1 1 0,-1-1 1,1 0-1,-1 0 1,1 0-1,0 0 1,0 0-1,-1-1 0,1 1 1,0 0-1,0-1 1,0 1-1,0-1 1,0 0-1,0 0 1,0 0-1,0 0 0,0 0 1,0 0-1,0 0 1,-1-1-1,1 1 1,0-1-1,0 1 0,0-1 1,0 0-1,0 1 1,-1-1-1,1 0 1,0 0-1,-1 0 1,1-1-1,-1 1 0,3-3 1,5-7 19,-1-1-1,-1-1 1,1 1 0,-2-1-1,0-1 1,-1 1 0,0-1-1,-1 0 1,0 0 0,-1 0 0,-1 0-1,0-1 1,-1 1 0,-1 0-1,-1-16 1,6 61-236,-2 1-1,-1 34 1,-2-39 196,2-1 0,0 1-1,1 0 1,8 28 0,-10-52-177,0-1 0,0 1 0,0-1 0,0 0 0,1 1 0,-1-1 0,1 0 0,-1 0 0,1 0 0,0 0 0,0 0 0,0 0 0,0 0 1,0-1-1,4 3 0,-4-3-162,-1 0 0,1 0 0,0 0 0,0-1 1,0 1-1,-1-1 0,1 1 0,0-1 0,0 0 1,0 0-1,0 0 0,0 0 0,0 0 0,0 0 1,0 0-1,0-1 0,-1 1 0,1-1 0,0 1 1,0-1-1,0 0 0,-1 0 0,1 0 0,0 0 1,-1 0-1,1 0 0,-1 0 0,1 0 0,-1-1 1,1 1-1,-1-1 0,2-2 0,10-17-6188</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3.688"/>
    </inkml:context>
    <inkml:brush xml:id="br0">
      <inkml:brushProperty name="width" value="0.025" units="cm"/>
      <inkml:brushProperty name="height" value="0.025" units="cm"/>
    </inkml:brush>
  </inkml:definitions>
  <inkml:trace contextRef="#ctx0" brushRef="#br0">86 66 12043,'0'0'9359,"-8"1"-9285,5-1-33,-1 0-1,1 1 1,-1 0 0,1 0-1,-1 0 1,1 0-1,-1 0 1,1 1-1,0 0 1,0-1 0,0 1-1,0 0 1,0 0-1,0 1 1,0-1-1,1 1 1,-1-1 0,1 1-1,0 0 1,0 0-1,0 0 1,0 0-1,0 0 1,1 1 0,-1-1-1,1 0 1,0 1-1,0-1 1,0 1-1,1-1 1,-1 1 0,1 0-1,0-1 1,0 5-1,0-7-8,0 0 0,1 0 1,-1-1-1,1 1 0,-1 0 0,1-1 0,-1 1 0,1-1 0,0 1 0,-1-1 0,1 1 0,-1-1 0,1 1 0,0-1 1,0 1-1,-1-1 0,1 0 0,0 1 0,0-1 0,-1 0 0,1 0 0,0 0 0,0 0 0,0 1 0,-1-1 0,1 0 0,0 0 1,0-1-1,0 1 0,0 0 0,1 0 0,-1 0 44,0 0 0,1 0 0,-1-1 0,0 1 0,1 0 1,-1 0-1,0-1 0,1 1 0,-1 0 0,0-1 0,0 1 0,0-1 0,0 0 1,1 1-1,-1-1 0,0 0 0,0 0 0,0 0 0,0 0 0,0 0 0,1-1 1,1-8 37,1 1 0,0 1 0,1-1 1,0 1-1,0-1 0,1 1 1,9-10-1,-13 16-134,0-1-1,0 1 1,0 0 0,0 0 0,1 0-1,-1 0 1,1 0 0,0 0 0,-1 1-1,1 0 1,0-1 0,0 1 0,0 0-1,0 0 1,0 0 0,0 1-1,0-1 1,0 1 0,0 0 0,0 0-1,0 0 1,0 0 0,1 0 0,-1 1-1,0-1 1,0 1 0,4 2 0,-5-2 16,0 0 1,0 0-1,0 1 1,0-1-1,-1 1 0,1 0 1,-1-1-1,1 1 1,-1 0-1,1 0 1,-1 0-1,0 0 1,0 0-1,0 0 1,0 0-1,0 4 1,13 18 180,-14-24-199,1 1 1,0-1-1,0 0 0,0 0 0,0 0 1,0 0-1,-1 0 0,1 0 1,0 0-1,0 0 0,0 0 1,0 0-1,0 0 0,-1-1 1,1 1-1,0 0 0,0-1 0,0 1 1,-1 0-1,1-1 0,0 1 1,0-1-1,-1 1 0,1-1 1,0 0-1,-1 1 0,1-1 0,-1 0 1,1 1-1,-1-1 0,1 0 1,-1 0-1,1 0 0,21-32-2239,-20 29 1518,25-37-6811,-16 22 1372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4.459"/>
    </inkml:context>
    <inkml:brush xml:id="br0">
      <inkml:brushProperty name="width" value="0.025" units="cm"/>
      <inkml:brushProperty name="height" value="0.025" units="cm"/>
    </inkml:brush>
  </inkml:definitions>
  <inkml:trace contextRef="#ctx0" brushRef="#br0">57 310 6726,'0'0'6065,"-7"9"-5724,1-1-49,0 0-1,1 1 1,0-1-1,0 1 0,1 1 1,1-1-1,-1 0 1,1 1-1,1 0 0,0 0 1,-2 17-1,4-27-275,0 0 1,0 1-1,0-1 1,0 0-1,0 1 1,0-1-1,0 0 0,0 1 1,0-1-1,0 0 1,0 1-1,0-1 0,0 0 1,0 1-1,0-1 1,0 0-1,0 1 0,1-1 1,-1 0-1,0 1 1,0-1-1,0 0 0,1 0 1,-1 1-1,0-1 1,0 0-1,1 0 1,-1 1-1,0-1 0,0 0 1,1 0-1,-1 0 1,0 0-1,1 1 0,-1-1 1,0 0-1,1 0 1,-1 0-1,0 0 0,1 0 1,15-8 680,11-19 74,-17 12-816,-2 1-1,1-1 1,-2-1 0,0 1 0,-1-1 0,-1 0-1,0-1 1,4-26 0,-4 4-1401,1-75 0,-6 116 1488,1 22 2080,7-40-203,-6 7-1596,0 1 0,-1 0 0,0 0 0,-1-1 0,1 1 0,-2 0 0,1 0 0,-1-1 0,0 1 0,-1 0 0,-3-11 0,5 19-324,0 0 0,0 1 0,0-1 0,0 0 0,0 1 1,0-1-1,0 1 0,0-1 0,-1 0 0,1 1 0,0-1 0,0 0 0,0 1 0,0-1 0,0 1 0,-1-1 0,1 0 0,0 0 0,0 1 0,-1-1 0,1 0 1,0 1-1,0-1 0,-1 0 0,1 0 0,0 1 0,-1-1 0,1 0 0,0 0 0,-1 0 0,1 0 0,0 1 0,-1-1 0,1 0 0,-1 0 0,1 0 0,0 0 0,-1 0 1,1 0-1,0 0 0,-1 0 0,1 0 0,-1 0 0,1 0 0,0 0 0,-1 0 0,1-1 0,0 1 0,-1 0 0,1 0 0,0 0 0,-1 0 0,1-1 0,0 1 1,-1 0-1,1 0 0,0-1 0,-1 1 0,1 0 0,0 0 0,0-1 0,0 1 0,-1 0 0,1-1 0,0 1 0,0 0 0,0-1 0,0 1 0,-1-1 0,-6 32 23,7-30 11,-1 10 29,1 1 0,0 0 0,1 0 0,0 0-1,1 0 1,0-1 0,1 1 0,0-1-1,6 15 1,2 0 60,1 1-1,26 40 1,-24-51-78,-12-14 11,0 0 0,1 1-1,-1-1 1,0 1 0,0 0-1,0-1 1,-1 1 0,1 0-1,-1 0 1,2 4 694,-2-8-2371,0 0 1345,0 0 0,0 0 0,0 0 1,0 0-1,0 0 0,0 0 0,-1 0 1,1-1-1,0 1 0,-1 0 0,1-1 1,-1 1-1,1 0 0,-1-1 0,0 1 1,0 0-1,1-1 0,-1 1 0,0-1 1,-1-1-1,3-33-1039,-1-2 802,-2-51-7764,-4 59 4178</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4.885"/>
    </inkml:context>
    <inkml:brush xml:id="br0">
      <inkml:brushProperty name="width" value="0.025" units="cm"/>
      <inkml:brushProperty name="height" value="0.025" units="cm"/>
    </inkml:brush>
  </inkml:definitions>
  <inkml:trace contextRef="#ctx0" brushRef="#br0">19 1 9833,'0'0'10538,"-1"0"-10480,0 0-1,0 0 1,0 1-1,0-1 1,0 0-1,0 1 0,0-1 1,0 0-1,0 1 1,1-1-1,-1 1 1,0 0-1,0-1 1,1 1-1,-1 0 0,0-1 1,1 1-1,-1 0 1,0 0-1,0 1 1,1 18 358,1 0 1,0 0-1,2 0 0,0 0 1,2-1-1,8 28 1,51 110 1867,-51-132-1985,-7-19 103,-7-18 109,-5-6-383,0 1 0,-2 0-1,1 1 1,-19-27 0,-12-28-89,51 69-2053,-1 0 0,1 1-1,21 1 1,-31 0 1065,31-6-8121,-17-2 3252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5.277"/>
    </inkml:context>
    <inkml:brush xml:id="br0">
      <inkml:brushProperty name="width" value="0.025" units="cm"/>
      <inkml:brushProperty name="height" value="0.025" units="cm"/>
    </inkml:brush>
  </inkml:definitions>
  <inkml:trace contextRef="#ctx0" brushRef="#br0">56 14 6470,'0'0'16031,"-8"-4"-15614,5 3-410,2-1 5,-1 1-1,0 0 0,0 0 1,0 1-1,0-1 0,0 0 1,0 1-1,0-1 0,0 1 1,0 0-1,-1-1 0,-3 1 1,5 1-10,0 0 1,0 0 0,0 0 0,0 0-1,0 0 1,0 0 0,0 1 0,0-1-1,1 0 1,-1 0 0,0 1 0,1-1 0,-1 0-1,0 1 1,1-1 0,0 1 0,-1-1-1,1 1 1,0-1 0,0 1 0,0-1-1,0 1 1,0-1 0,0 0 0,0 1-1,1 2 1,-1-3-5,1 0 0,-1 1-1,0-1 1,1 0 0,-1 0-1,1 0 1,0 1 0,-1-1-1,1 0 1,0 0 0,-1 0-1,1 0 1,0 0 0,0 0-1,0 0 1,0 0 0,0-1-1,0 1 1,0 0 0,0-1-1,0 1 1,1 0 0,-1-1-1,0 1 1,0-1 0,3 1-1,41 9-540,-27-7-265,-9-1 473,-1 1 1,1 0 0,0 0-1,-1 1 1,15 8 0,-22-11 379,1 0 0,-1-1 0,0 1 0,0 0 1,0 0-1,0 0 0,0 0 0,0 0 0,0 0 1,0 0-1,-1 0 0,1 0 0,0 0 0,-1 0 0,1 1 1,0-1-1,-1 0 0,1 0 0,-1 1 0,0-1 1,0 0-1,1 1 0,-1-1 0,0 0 0,0 1 0,0-1 1,0 0-1,0 1 0,-1-1 0,1 0 0,0 1 1,-1-1-1,1 0 0,-1 1 0,1-1 0,-1 0 1,1 0-1,-1 0 0,0 0 0,0 1 0,0-1 0,1 0 1,-1 0-1,0 0 0,0-1 0,0 1 0,-1 0 1,-1 1-1,3-1-39,-48 35 1603,46-35-1796,-1 1 0,1-1 1,-1 0-1,0 1 0,1-1 1,-1 0-1,0-1 0,1 1 0,-1 0 1,0-1-1,0 1 0,0-1 1,0 0-1,0 0 0,1 0 0,-1-1 1,0 1-1,-5-2 0,4-3-3502,3-7-1868</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5.749"/>
    </inkml:context>
    <inkml:brush xml:id="br0">
      <inkml:brushProperty name="width" value="0.025" units="cm"/>
      <inkml:brushProperty name="height" value="0.025" units="cm"/>
    </inkml:brush>
  </inkml:definitions>
  <inkml:trace contextRef="#ctx0" brushRef="#br0">5 0 7911,'0'0'12300,"-1"9"-11958,-1 12 208,1 0 1,1 0-1,1 0 1,1 0-1,0-1 0,2 1 1,0 0-1,12 32 1,-15-51-523,0 0-1,0-1 1,0 1 0,0 0-1,0-1 1,0 1 0,0 0 0,1-1-1,-1 0 1,1 1 0,-1-1 0,1 0-1,-1 0 1,1 0 0,0 0 0,-1 0-1,1 0 1,0 0 0,0 0-1,0-1 1,0 1 0,-1-1 0,1 1-1,0-1 1,2 0 0,2 0-66,0-1 0,0 0 0,0-1 1,0 1-1,0-1 0,9-4 0,-11 3-145,0 1 0,1 0 0,-1 1 0,1-1 0,0 1 0,-1 0 0,1 0 0,0 1 0,0-1 0,0 1 0,8 1-1,-12 0 187,0-1-1,0 1 0,1 0 1,-1 0-1,0 0 0,0 1 0,0-1 1,-1 0-1,1 0 0,0 1 1,0-1-1,0 0 0,-1 1 0,1-1 1,-1 0-1,1 1 0,-1-1 1,0 1-1,0-1 0,1 1 0,-1-1 1,0 1-1,0-1 0,-1 4 1,1-1 133,0 1 0,0-1 1,0 1-1,-1-1 0,0 1 1,0-1-1,-2 6 0,1-7-98,0 0 1,-1 0-1,1 0 0,-1 0 0,0 0 0,0-1 0,0 1 0,0-1 0,-1 0 1,1 0-1,-1 0 0,1 0 0,-1-1 0,1 1 0,-1-1 0,0 0 0,0 0 1,0 0-1,0-1 0,0 1 0,1-1 0,-1 0 0,0 0 0,0 0 1,0-1-1,0 0 0,-4 0 0,6-1-445,1 1 1,0 0 0,-1-1-1,1 1 1,0 0-1,0-1 1,0 0 0,0 1-1,0-1 1,0 0-1,0 1 1,0-1 0,1 0-1,-1 0 1,1 0-1,0 0 1,-1 1-1,1-1 1,0 0 0,0 0-1,0 0 1,0-2-1,0-15-6586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1.126"/>
    </inkml:context>
    <inkml:brush xml:id="br0">
      <inkml:brushProperty name="width" value="0.025" units="cm"/>
      <inkml:brushProperty name="height" value="0.025" units="cm"/>
    </inkml:brush>
  </inkml:definitions>
  <inkml:trace contextRef="#ctx0" brushRef="#br0">1 0 14350,'0'0'6630,"0"51"-5797,0-26-161,3 6 257,3 0-480,-5 2-257,3-2-128,-2-3-32,3-6 0,0-4-384,3-6-1506,6-10-1922,-5-2-3555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6.145"/>
    </inkml:context>
    <inkml:brush xml:id="br0">
      <inkml:brushProperty name="width" value="0.025" units="cm"/>
      <inkml:brushProperty name="height" value="0.025" units="cm"/>
    </inkml:brush>
  </inkml:definitions>
  <inkml:trace contextRef="#ctx0" brushRef="#br0">55 3 16560,'0'0'3790,"-8"10"-2915,5-7-819,-1 1 90,0 1 0,0 0 0,0 0 0,0 0 0,1 0 0,0 1 0,0-1 0,1 1 0,-1 0 0,1 0 0,0 0 0,1 0 0,-1 0 0,1 0 0,0 9 0,1-15-121,0 1 1,0-1-1,0 1 0,0 0 1,0-1-1,0 1 1,0-1-1,0 1 0,0-1 1,0 1-1,0-1 0,0 1 1,1 0-1,-1-1 1,0 1-1,0-1 0,0 1 1,1-1-1,-1 1 0,0-1 1,1 0-1,-1 1 0,1-1 1,-1 1-1,0-1 1,1 0-1,-1 1 0,1-1 1,-1 0-1,1 1 0,-1-1 1,1 0-1,-1 0 1,1 0-1,-1 1 0,1-1 1,-1 0-1,1 0 0,0 0 1,-1 0-1,1 0 0,-1 0 1,1 0-1,-1 0 1,1 0-1,0 0 0,-1 0 1,1-1-1,-1 1 0,1 0 1,-1 0-1,1 0 1,-1-1-1,1 1 0,-1 0 1,1-1-1,-1 1 0,1 0 1,-1-1-1,0 1 0,1-1 1,-1 1-1,0-1 1,1 0-1,31-30 435,-29 25-520,0 0 0,0 0-1,0-1 1,-1 1 0,1-1 0,-2 1 0,1-1 0,-1 0 0,0 0 0,0 0 0,-1-11 0,-1 18 22,0 1-1,0-1 1,0 0-1,0 1 1,0-1 0,0 1-1,0 0 1,0-1 0,1 1-1,-1 0 1,0-1-1,0 1 1,1 0 0,-1 0-1,0 0 1,1-1-1,-1 1 1,1 0 0,-1 0-1,0 2 1,-3 9 37,0 0 0,1 1-1,1-1 1,0 1 0,0 0 0,1-1 0,1 1-1,2 23 1,-2-35-87,0 0-1,1 0 0,-1 0 1,0 0-1,1 0 1,-1-1-1,1 1 0,-1 0 1,1 0-1,0 0 0,-1 0 1,1 0-1,0-1 1,0 1-1,0 0 0,-1-1 1,1 1-1,0-1 0,0 1 1,0-1-1,0 1 1,0-1-1,0 0 0,0 1 1,0-1-1,0 0 1,2 1-1,19-4-7893,-7-5-3117</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6.508"/>
    </inkml:context>
    <inkml:brush xml:id="br0">
      <inkml:brushProperty name="width" value="0.025" units="cm"/>
      <inkml:brushProperty name="height" value="0.025" units="cm"/>
    </inkml:brush>
  </inkml:definitions>
  <inkml:trace contextRef="#ctx0" brushRef="#br0">116 0 13901,'-8'6'3257,"-2"0"-3007,-51 40 4249,57-43-4456,1 0-1,0 0 1,0 0 0,0 1 0,1-1 0,-1 1 0,1 0-1,0-1 1,0 1 0,0 0 0,0 0 0,1 1-1,0-1 1,0 0 0,0 0 0,-1 6 0,3-9-76,-1 0 0,1 0 0,-1 0 0,1 0 0,-1 0 0,1-1 0,-1 1 0,1 0 0,0 0 0,0-1 0,-1 1 1,1-1-1,0 1 0,0 0 0,0-1 0,0 1 0,0-1 0,0 0 0,-1 1 0,1-1 0,0 0 0,0 0 0,0 1 0,0-1 0,0 0 0,0 0 0,0 0 1,0 0-1,2-1 0,39 1-30,-33 0-189,103 0-4846,-112 0 5151,1 0-1,-1 0 1,0 0 0,1 0-1,-1 0 1,1 0 0,-1 0-1,0 0 1,1 0 0,-1 0 0,1 0-1,-1 0 1,0 0 0,1 0-1,-1 0 1,1 1 0,-1-1-1,0 0 1,1 0 0,-1 0-1,0 1 1,1-1 0,-1 0-1,0 0 1,0 1 0,1-1-1,-1 0 1,0 1 0,0-1 0,1 0-1,-1 1 1,0-1 0,0 0-1,0 1 1,0-1 0,0 1-1,1-1 1,-1 0 0,0 1-1,0-1 1,0 1 0,0 0-1,-10 20 2130,-22 17 754,23-30-2364,1 0-416,0 0 0,-1-1 0,1 0 0,-1 0 0,0-1 0,-1 0 0,-20 9 0,28-15-1859,4-14-4825,8-3 912,3-7-593</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6.856"/>
    </inkml:context>
    <inkml:brush xml:id="br0">
      <inkml:brushProperty name="width" value="0.025" units="cm"/>
      <inkml:brushProperty name="height" value="0.025" units="cm"/>
    </inkml:brush>
  </inkml:definitions>
  <inkml:trace contextRef="#ctx0" brushRef="#br0">29 148 17232,'0'0'4805,"-14"51"-3684,5-20 32,4 5-512,5-1-385,0-2-64,0-5-160,0-7-96,0-8-801,5-5-448,4-8-257,-2-1-512,-1-19-2178,-1-7-4740</inkml:trace>
  <inkml:trace contextRef="#ctx0" brushRef="#br0" timeOffset="1">22 1 15375,'0'0'2049,"-7"54"-1600,9-39-353,9-4-833,-1-2-2049,1-2-1090,1-3-1889</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7.202"/>
    </inkml:context>
    <inkml:brush xml:id="br0">
      <inkml:brushProperty name="width" value="0.025" units="cm"/>
      <inkml:brushProperty name="height" value="0.025" units="cm"/>
    </inkml:brush>
  </inkml:definitions>
  <inkml:trace contextRef="#ctx0" brushRef="#br0">71 1 10410,'0'0'14963,"-7"10"-14738,2-3-229,0-1-17,1-1 0,-1 2 0,1-1 0,1 0 0,-1 1 0,1 0 0,1-1 0,-1 1 0,1 1-1,0-1 1,-1 9 0,3-15-23,1 0 0,-1-1 0,1 1 0,-1 0 0,1-1 0,0 1-1,-1 0 1,1-1 0,0 1 0,-1-1 0,1 1 0,0-1 0,0 0 0,-1 1-1,1-1 1,0 0 0,0 1 0,0-1 0,0 0 0,0 0 0,-1 0-1,1 1 1,0-1 0,0 0 0,0 0 0,0-1 0,1 1 0,35 0-306,-29-1 179,4 1 69,-1 1 0,0-1 0,1 2 0,-1 0 0,0 0 0,19 7 0,-28-9 142,0 1-1,-1 0 1,1 0-1,0 0 1,0 0-1,-1 0 0,1 1 1,-1-1-1,1 0 1,-1 1-1,1-1 1,-1 1-1,0 0 1,0-1-1,0 1 0,0 0 1,0 0-1,1 2 1,-2-2 117,1 1 1,-1 0-1,0-1 0,0 1 1,-1 0-1,1-1 1,0 1-1,-1 0 1,0-1-1,1 1 0,-1-1 1,0 1-1,0-1 1,-1 1-1,1-1 1,0 0-1,-1 0 0,-1 2 1,-3 4 213,1 0 1,-1-1-1,0 0 1,-1 0 0,1 0-1,-1-1 1,-1 0-1,1-1 1,-1 1-1,0-1 1,-15 6-1,-18-1-2493,-4-10-5024,31-4-1940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8.428"/>
    </inkml:context>
    <inkml:brush xml:id="br0">
      <inkml:brushProperty name="width" value="0.025" units="cm"/>
      <inkml:brushProperty name="height" value="0.025" units="cm"/>
    </inkml:brush>
  </inkml:definitions>
  <inkml:trace contextRef="#ctx0" brushRef="#br0">0 379 5157,'0'0'12582,"7"9"-11412,27 42 323,-3 1 0,-2 2 1,40 105-1,-64-147-1532,-1 0-91,1 0 0,0 0-1,14 22 1,-18-33-810,-3-7 738,0 0-1,-1 0 1,1 0 0,-1 0-1,-1 0 1,1 1 0,-1 0-1,0-1 1,0 1 0,0 0-1,-1 1 1,-6-6 0,3 2 35,-79-84 1293,115 95-26,-19-1-1079,0 0 0,0-1-1,0 0 1,0-1 0,0 0 0,0 0 0,0-1 0,0 0 0,0-1-1,0 1 1,0-2 0,-1 1 0,11-6 0,-14 6-4,-1-1 1,1 0-1,-1 0 0,0 0 1,0 0-1,0-1 1,0 0-1,-1 0 1,1 0-1,-1 0 0,0 0 1,0-1-1,-1 0 1,1 1-1,-1-1 1,0 0-1,0 0 0,-1 0 1,0 0-1,1 0 1,-2-1-1,1 1 1,0-11-1,-1 11-2,-2-45 428,2 48-427,0 0 1,-1 0-1,1 0 0,-1 0 1,1 0-1,-1 0 0,0 0 1,0 1-1,0-1 0,0 0 0,0 0 1,0 1-1,0-1 0,-1 0 1,1 1-1,-1 0 0,1-1 1,-1 1-1,1 0 0,-4-3 1,5 4-25,-1 0 0,1 0 0,0 0 1,-1 0-1,1 0 0,0 0 0,-1 0 1,1 0-1,0 0 0,-1 0 0,1 0 0,0 0 1,-1 0-1,1 0 0,0 0 0,-1 0 1,1 1-1,0-1 0,0 0 0,-1 0 1,1 0-1,0 0 0,-1 1 0,1-1 0,0 0 1,0 0-1,0 0 0,-1 1 0,1-1 1,0 0-1,0 0 0,0 1 0,-1-1 1,1 0-1,0 1 0,0-1 0,0 0 0,0 1 1,0-1-1,0 0 0,0 1 0,0 0 1,-3 16-122,3-15 117,-1 19-30,0 0-1,5 34 1,-4-48 59,1 0 0,1 0 0,0 0-1,0 0 1,0 0 0,1 0 0,0-1-1,0 1 1,0-1 0,1 0 0,6 7-1,-9-11-1,1 0 0,-1-1 0,1 1 0,0-1 0,0 1 0,-1-1 0,1 0 0,0 0 0,0 1 0,0-2 0,0 1 0,0 0 0,1 0 0,-1-1-1,0 1 1,0-1 0,1 1 0,-1-1 0,0 0 0,0 0 0,1 0 0,-1 0 0,0-1 0,0 1 0,0-1 0,1 1 0,-1-1 0,0 0 0,0 1 0,0-1 0,0 0-1,0-1 1,0 1 0,0 0 0,0 0 0,-1-1 0,1 1 0,0-1 0,-1 0 0,3-3 0,4-4 93,0 0 1,0-1-1,-1 0 1,0 0-1,-1-1 1,5-11-1,-7 9-44,0 1-1,-1-1 1,0 1 0,-1-1-1,-1 0 1,0 0-1,-2-22 1,1 25-34,-1 0-385,-1 20 20,-1 21 150,4-20 192,1 0 0,0 0 1,1 0-1,0 0 0,1-1 0,0 1 0,1-1 1,0 0-1,9 13 0,-12-19 30,0-1-1,1 0 1,0 1 0,0-1 0,0 0 0,0 0-1,0 0 1,1-1 0,-1 1 0,1-1 0,0 0-1,5 2 1,-7-3 0,1 0-1,0-1 0,-1 0 1,1 1-1,-1-1 1,1 0-1,0 0 1,-1-1-1,1 1 0,-1 0 1,1-1-1,-1 0 1,1 1-1,-1-1 1,1 0-1,-1 0 0,1 0 1,-1-1-1,0 1 1,0-1-1,0 1 1,2-3-1,7-6 51,-2 0 0,1 0 0,-2-1 1,1 0-1,-2-1 0,1 0 0,-2 0 0,1-1 1,-2 0-1,0 0 0,0 0 0,-1 0 0,4-27 0,-3 11-79,-2-1-1,-1 0 1,-1 0-1,-1 0 1,-7-44-1,5 60-127,0 0-1,-1 0 1,0 0-1,-1 1 1,-1-1 0,0 1-1,-1 0 1,-12-20-1,18 32 113,0 1 0,-1 0 0,1-1 0,0 1 1,0 0-1,-1-1 0,1 1 0,0-1 0,0 1 0,-1 0 0,1 0 0,0-1 0,-1 1 0,1 0 0,-1 0 0,1-1 0,0 1 0,-1 0 0,1 0 0,-1 0 0,1 0 0,0 0 0,-1-1 0,1 1 0,-1 0 0,1 0 0,-1 0 0,1 0 0,0 0 0,-1 0 0,1 0 0,-1 1 0,1-1 0,-1 0 0,1 0 0,0 0 0,-1 0 0,0 1 0,-7 17-133,3 27 82,5-45 58,-1 12-3,-2 35 184,3 1 0,5 52 0,-4-89-143,1 1 0,0-1 0,0 1 0,1-1-1,1 0 1,0 0 0,0 0 0,1 0 0,1-1 0,-1 0 0,2 0-1,-1-1 1,1 1 0,12 10 0,-17-18-23,0 0 0,0 0-1,0 0 1,0 0 0,1-1 0,-1 1 0,0-1-1,1 0 1,-1 0 0,1 0 0,0 0-1,-1 0 1,1 0 0,0-1 0,-1 1 0,1-1-1,0 0 1,0 0 0,-1 0 0,1 0 0,3-1-1,-4 1-93,-1-1 0,0 1 1,1-1-1,-1 0 0,0 0 0,0 1 0,1-1 0,-1 0 0,0 0 0,0 0 0,0 0 0,0 0 0,0-1 0,0 1 0,1-2 0,-1 0-388,0 0 0,0 0-1,0 0 1,0 0 0,0 0-1,-1 0 1,1 0 0,-1 0 0,0-5-1,0-13-4207,-3 0-2387</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8.790"/>
    </inkml:context>
    <inkml:brush xml:id="br0">
      <inkml:brushProperty name="width" value="0.025" units="cm"/>
      <inkml:brushProperty name="height" value="0.025" units="cm"/>
    </inkml:brush>
  </inkml:definitions>
  <inkml:trace contextRef="#ctx0" brushRef="#br0">1 1 14606,'0'0'6566</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9.542"/>
    </inkml:context>
    <inkml:brush xml:id="br0">
      <inkml:brushProperty name="width" value="0.025" units="cm"/>
      <inkml:brushProperty name="height" value="0.025" units="cm"/>
    </inkml:brush>
  </inkml:definitions>
  <inkml:trace contextRef="#ctx0" brushRef="#br0">1 210 15855,'0'0'6235,"6"9"-5818,1 1-389,-1 0-1,-1 0 1,0 1 0,0 0 0,-1 0 0,0 0 0,-1 1 0,2 16 0,-4-17 123,8 37 642,-8-47-784,-1 0-1,0 0 1,1 0-1,-1-1 1,1 1-1,-1 0 0,1 0 1,-1-1-1,1 1 1,-1 0-1,1-1 1,0 1-1,-1-1 0,1 1 1,0-1-1,-1 1 1,1-1-1,0 1 1,0-1-1,0 0 1,-1 0-1,1 1 0,0-1 1,0 0-1,0 0 1,0 0-1,0 0 1,0 0-1,-1 0 0,1 0 1,0 0-1,0 0 1,0 0-1,0 0 1,0-1-1,-1 1 0,1 0 1,0-1-1,0 1 1,0 0-1,-1-1 1,1 1-1,0-1 1,-1 0-1,1 1 0,0-1 1,-1 1-1,1-1 1,0-1-1,5-3 0,0-1-1,0 0 1,0 0 0,-1-1-1,0 0 1,0 0 0,-1 0-1,0 0 1,0-1 0,-1 1-1,1-1 1,-2 0-1,4-13 1,-2-2-56,0 0 0,-1 0 0,-1-37 0,-2 59 37,0 1 0,0-1 0,1 1-1,-1 0 1,0-1 0,0 1 0,0-1 0,0 1 0,0-1 0,0 1 0,0 0 0,0-1 0,0 1 0,0-1 0,0 1 0,0-1 0,0 1 0,0 0 0,0-1-1,0 1 1,-1-1 0,1 1 0,0 0 0,0-1 0,0 1 0,-1-1 0,1 1 0,0 0 0,0-1 0,-1 1 0,1 0 0,0 0 0,-1-1 0,1 1 0,0 0-1,-1 0 1,1-1 0,-1 1 0,1 0 0,-6 19-406,5 12 429,0-11 94,1 0-1,3 30 1,-2-46-72,-1 0 1,1 0-1,0 0 0,0 0 0,1 0 1,-1 0-1,1 0 0,0 0 0,0 0 0,0 0 1,0-1-1,1 1 0,-1-1 0,1 0 1,0 0-1,0 0 0,5 4 0,-6-6 7,-1 0 0,1 1 0,0-1 0,0 0 0,-1-1 0,1 1 0,0 0 0,0 0-1,0-1 1,0 1 0,0-1 0,0 1 0,0-1 0,0 0 0,1 0 0,-1 0 0,0 0 0,0 0 0,0-1 0,0 1 0,0-1-1,0 1 1,0-1 0,3-1 0,-2 0 36,0 0-1,-1-1 0,1 1 1,0-1-1,-1 0 0,1 0 1,-1 0-1,0 0 0,0 0 1,0 0-1,0-1 0,1-5 1,2-4 112,0-1 0,-2 0 0,0 0 0,0 0 0,1-29 0,-10-9 171,6 50-372,-1 0 0,1 0 0,-1 0 0,0 0 1,1 1-1,-1-1 0,0 0 0,0 1 0,0-1 0,0 0 1,-1 1-1,1-1 0,0 1 0,-1 0 0,1-1 0,-1 1 1,1 0-1,-1 0 0,1 0 0,-1 0 0,0 0 0,0 0 1,1 0-1,-4 0 0,4 2-12,0 0 1,0 0-1,1 0 1,-1 0-1,0 0 1,0 0-1,1 0 1,-1 0-1,1 0 1,-1 0-1,1 0 1,0 0-1,-1 1 1,1-1-1,0 0 1,0 0-1,0 0 1,0 1-1,0-1 1,0 0-1,0 0 1,0 0-1,1 2 1,0 34-32,0-35 59,-1 0 0,1 0 0,-1 0 0,1 0 0,0 0 0,-1 0 0,1 0 0,0 0 1,1 0-1,-1 0 0,0 0 0,0 0 0,1-1 0,-1 1 0,1 0 0,0-1 0,-1 0 0,1 1 1,0-1-1,0 0 0,0 0 0,0 0 0,0 0 0,0 0 0,0 0 0,0-1 0,0 1 1,0-1-1,0 1 0,1-1 0,-1 0 0,0 0 0,0 0 0,0 0 0,1 0 0,-1 0 0,0-1 1,2 0-1,4 0 54,-1-1 0,0-1 0,0 1 1,0-1-1,-1 0 0,1-1 0,-1 1 1,1-1-1,-1-1 0,7-5 0,-1-2-41,0 0-1,-1-1 0,11-15 1,-18 23-20,-1 0-1,0-1 1,0 0 0,0 1 0,-1-1-1,1 0 1,-1 0 0,-1 0 0,1-1-1,-1 1 1,0-10 0,-1 15-2,0 0 0,0-1 0,0 1 0,0 0 0,-1 0 0,1 0 0,0 0 0,-1 0 0,1 0 0,-1-1 0,1 1 0,-1 0 0,0 0-1,1 0 1,-1 1 0,0-1 0,0 0 0,1 0 0,-1 0 0,0 0 0,0 1 0,0-1 0,0 0 0,0 1 0,0-1 0,0 1 0,0-1 0,0 1 0,-1 0 0,1-1 0,0 1 0,0 0 0,0 0 0,0 0 0,-1 0 0,1 0 0,0 0 0,0 0-1,0 0 1,0 0 0,-1 1 0,1-1 0,0 0 0,-1 1 0,-2 0-13,1 0 0,-1 0-1,1 0 1,-1 0 0,1 1-1,0-1 1,-1 1 0,1 0-1,0 0 1,0 0 0,0 0-1,0 1 1,1-1 0,-3 4-1,1 0 38,0 1-1,1 0 1,0 0-1,0 0 0,1 0 1,0 1-1,0-1 1,1 1-1,0-1 1,0 1-1,1 12 1,0-17-5,0 0 1,0-1-1,0 1 1,1 0-1,-1 0 0,1 0 1,0 0-1,-1-1 1,1 1-1,1 0 1,-1-1-1,0 1 1,1-1-1,-1 1 1,1-1-1,0 0 1,0 1-1,-1-1 1,2 0-1,-1 0 1,0 0-1,0-1 1,1 1-1,-1-1 1,1 1-1,-1-1 1,1 0-1,-1 0 1,1 0-1,0 0 1,0 0-1,4 0 1,-2 0-7,1 0 0,-1-1 0,1 0 0,0 0 0,-1 0 0,1-1 0,-1 0 0,1 0 0,-1 0 0,1-1 0,-1 0 0,0 0 0,0 0 0,0-1 0,0 1 0,0-1 0,-1 0 0,1-1 0,-1 1 0,1-1 1,-1 0-1,-1 0 0,1 0 0,4-6 0,-3 0-38,1 1 0,-1-1 1,-1 0-1,0 0 0,-1 0 1,0-1-1,0 1 0,-1-1 1,0 0-1,-1 1 0,0-19 1,-5 15-38,-4 16-51,-7 21-76,13-12 230,-1-1 1,1 1 0,0 0 0,1-1-1,1 1 1,0 17 0,0-25-24,1-1 0,-1 1 1,0-1-1,0 0 0,1 1 0,0-1 1,-1 0-1,1 1 0,0-1 0,0 0 1,0 0-1,0 0 0,1 0 0,-1 0 1,1 0-1,-1 0 0,1 0 0,-1-1 1,1 1-1,0 0 0,0-1 0,0 0 1,0 1-1,0-1 0,0 0 0,0 0 1,0 0-1,1 0 0,-1 0 0,0-1 0,1 1 1,-1-1-1,0 1 0,4-1 0,0 0-34,-1 0-1,0-1 1,0 1-1,1-1 1,-1 0-1,0 0 0,0-1 1,0 0-1,0 0 1,0 0-1,-1 0 0,1-1 1,-1 1-1,1-1 1,-1 0-1,0-1 1,0 1-1,5-6 0,8-21-3829,-11-7-4913,-6 15-1465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9.890"/>
    </inkml:context>
    <inkml:brush xml:id="br0">
      <inkml:brushProperty name="width" value="0.025" units="cm"/>
      <inkml:brushProperty name="height" value="0.025" units="cm"/>
    </inkml:brush>
  </inkml:definitions>
  <inkml:trace contextRef="#ctx0" brushRef="#br0">1 0 18834,'0'0'5413,"34"55"-4804,-9-49-385,0 0-160,2-4-192,-6-2-1154,-1 0-832,1 0-1121,-8 0-2978,3-4-3044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0.240"/>
    </inkml:context>
    <inkml:brush xml:id="br0">
      <inkml:brushProperty name="width" value="0.025" units="cm"/>
      <inkml:brushProperty name="height" value="0.025" units="cm"/>
    </inkml:brush>
  </inkml:definitions>
  <inkml:trace contextRef="#ctx0" brushRef="#br0">102 0 12300,'0'0'6128,"-10"6"-4516,-1 1-1133,0 1-1,1 0 1,-14 13-1,21-18-276,0 0-1,-1 1 1,1 0 0,0-1-1,1 1 1,-1 1 0,1-1 0,0 0-1,0 0 1,0 1 0,0-1-1,1 1 1,0 0 0,0-1-1,-1 9 1,3-12-195,-1 0 0,1 0 1,-1 0-1,1-1 0,0 1 0,-1 0 0,1 0 0,0 0 0,0 0 0,0-1 1,0 1-1,0 0 0,0-1 0,0 1 0,0 0 0,0-1 0,0 0 0,0 1 1,0-1-1,0 0 0,0 1 0,0-1 0,1 0 0,-1 0 0,0 0 0,0 0 1,0 0-1,0 0 0,2 0 0,47-1-369,-37 1-120,-4 0 193,1 0 1,0 1-1,-1 0 0,1 1 0,-1 0 1,0 0-1,1 1 0,-1 1 0,10 4 1,-17-7 310,0 1 1,1-1-1,-1 1 1,0-1-1,0 1 1,0 0 0,0-1-1,0 1 1,-1 0-1,1 1 1,-1-1-1,1 0 1,-1 0 0,0 1-1,0-1 1,0 0-1,0 1 1,0-1 0,0 1-1,-1 0 1,1-1-1,-1 1 1,1-1-1,-1 1 1,0 0 0,0-1-1,-1 1 1,1 0-1,0-1 1,-1 1-1,0-1 1,0 1 0,1-1-1,-1 1 1,-1-1-1,1 1 1,0-1-1,-2 3 1,2-4 6,0 1 0,1 0 1,-1 0-1,0 0 0,0-1 0,0 1 0,0-1 0,-1 1 1,1-1-1,0 1 0,-1-1 0,1 1 0,-1-1 0,1 0 1,-1 0-1,0 0 0,1 0 0,-1 0 0,0 0 0,0-1 1,0 1-1,1 0 0,-1-1 0,0 0 0,0 1 0,0-1 1,0 0-1,0 0 0,0 0 0,0 0 0,-3-1 0,3 0-426,-1 0-1,1 0 0,-1-1 0,1 1 0,0-1 0,-1 0 0,1 1 0,0-1 0,0 0 0,0 0 0,1 0 0,-1-1 1,0 1-1,1 0 0,-1-1 0,1 1 0,0-1 0,0 0 0,0 1 0,0-1 0,0-3 0,-4-20-5645</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0.570"/>
    </inkml:context>
    <inkml:brush xml:id="br0">
      <inkml:brushProperty name="width" value="0.025" units="cm"/>
      <inkml:brushProperty name="height" value="0.025" units="cm"/>
    </inkml:brush>
  </inkml:definitions>
  <inkml:trace contextRef="#ctx0" brushRef="#br0">3 148 4805,'0'0'3502,"11"-1"-1175,-1 0-2428,3 0 1780,0-1 0,0 0 0,0-1 0,23-8 0,-32 10-1261,-1-1 0,1 1 0,0-1-1,-1 0 1,1-1 0,-1 1 0,0-1 0,0 1 0,0-1 0,0 0 0,0 0-1,-1 0 1,1-1 0,-1 1 0,0 0 0,0-1 0,0 0 0,0 1 0,-1-1-1,1 0 1,-1 0 0,1-6 0,-2 8-370,1 1 0,-1-1 0,1 0 1,-1 1-1,0-1 0,0 0 0,0 0 0,0 1 0,0-1 0,0 0 0,-1 1 1,1-1-1,0 0 0,-1 1 0,1-1 0,-1 0 0,0 1 0,0-1 1,1 1-1,-1-1 0,0 1 0,0 0 0,0-1 0,0 1 0,-1 0 0,-1-2 1,-1 1-80,0 0 0,0 1 0,0 0 0,0 0 1,0 0-1,0 0 0,-1 1 0,1 0 0,0-1 1,-5 2-1,4-1-7,0 1 0,1 0-1,-1 0 1,1 1 0,-1-1 0,1 1 0,-1 0 0,1 0-1,0 0 1,0 1 0,0-1 0,0 1 0,0 0 0,1 0-1,0 0 1,-1 1 0,1-1 0,0 1 0,0 0-1,1 0 1,-4 6 0,3-5 52,0 1 0,0-1 0,1 1 0,0-1 0,0 1 0,0-1 0,1 1 0,0 0 0,0 0 0,0 0 0,1 0 1,0 0-1,0 0 0,0 0 0,1 0 0,0 0 0,2 6 0,-2-8-32,1-1 0,0 0 0,0 0 0,0 0 0,1 0 1,-1-1-1,1 1 0,-1-1 0,1 1 0,0-1 0,0 0 1,0 0-1,0 0 0,0 0 0,0-1 0,1 1 0,-1-1 0,1 0 1,-1 0-1,1 0 0,6 0 0,9 2-1995,-1-1-1,36-2 1,-44 0 267,22 0-6400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1.457"/>
    </inkml:context>
    <inkml:brush xml:id="br0">
      <inkml:brushProperty name="width" value="0.025" units="cm"/>
      <inkml:brushProperty name="height" value="0.025" units="cm"/>
    </inkml:brush>
  </inkml:definitions>
  <inkml:trace contextRef="#ctx0" brushRef="#br0">34 0 15246,'0'0'5542,"-34"53"-5126,34-28-320,0 5-64,0 0 0,4 0 0,3-2-96,0-1-256,-2 2-673,1-2-609,-3-3-1697,-3-6-1537</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1.903"/>
    </inkml:context>
    <inkml:brush xml:id="br0">
      <inkml:brushProperty name="width" value="0.025" units="cm"/>
      <inkml:brushProperty name="height" value="0.025" units="cm"/>
    </inkml:brush>
  </inkml:definitions>
  <inkml:trace contextRef="#ctx0" brushRef="#br0">75 304 3940,'4'-9'1693,"-1"-1"1,1 1-1,-2 0 0,3-15 1,-2 0 1386,-1-45-1,-2 53-2107,0 15-930,0 0 1,1 0-1,-1 0 0,0 0 0,0 0 0,0 1 0,-1-1 0,1 0 0,0 0 0,0 0 0,0 0 0,-1 1 0,1-1 0,0 0 0,-1 0 0,1 1 0,0-1 0,-1 0 0,1 0 0,-1 1 0,1-1 0,-1 0 0,0 1 0,1-1 0,-1 1 0,0-1 0,1 1 0,-1-1 0,0 1 0,0 0 0,1-1 0,-1 1 0,0 0 0,0-1 0,0 1 0,1 0 0,-1 0 0,0 0 0,0 0 0,0 0 0,0 0 0,0 0 0,1 0 0,-1 0 0,0 0 0,0 0 0,0 1 0,0-1 0,1 0 0,-1 1 0,0-1 0,0 0 0,1 1 0,-1-1 0,0 1 0,1-1 0,-1 1 0,0-1 0,1 1 0,-1 0 0,1-1 0,-1 1 0,1 0 0,-1-1 0,1 1 0,-1 0 0,1 0 0,-1 1 0,-2 8-14,0 0 0,0 0 0,1 1 1,1-1-1,-1 1 0,2 21 0,6 66 870,-3-70-205,1 0 1,2-1 0,16 50 0,-19-70-644,-1 1 0,1-1 0,1 0 0,-1 0 0,1 0 0,0-1 0,1 1 0,-1-1 0,1 0 0,0 0 0,1-1 0,0 0 0,0 0 0,0 0 1,0 0-1,1-1 0,-1 0 0,14 5 0,-8-9 591,-18-11-386,-18-11-318,-22-11-549,32 24 551,-1-1 1,1-1 0,1 0-1,0 0 1,0-1 0,1-1 0,-19-25-1,31 37 70,0 0 0,-1 1 0,1-1 0,0 0-1,-1 1 1,1-1 0,0 0 0,0 1 0,0-1 0,0 0-1,0 1 1,0-1 0,0 0 0,0 0 0,0 1 0,0-1-1,0 0 1,0 1 0,1-1 0,-1 0 0,0 1 0,0-1-1,1 0 1,-1 1 0,0-1 0,1 1 0,-1-1 0,1 1-1,-1-1 1,1 1 0,-1-1 0,1 1 0,-1-1 0,1 1-1,-1-1 1,1 1 0,0 0 0,-1-1 0,1 1 0,0 0-1,-1 0 1,1-1 0,0 1 0,38-8 453,-29 6-411,42-8-3311,55-19 0,-93 24 2281,1 0 0,-1-1 0,0-1 0,0 0 0,-1-1 0,0 0 0,0-1 0,16-16 0,-27 24 591,-1-1 0,1 1 0,-1-1 0,0 0 0,0 1 0,0-1 0,0 0 0,0 0 0,0 1 0,0-1 0,0 0 0,-1 0 0,1 0 0,-1 0 0,0 0 0,1 0 0,-1-2 0,0 2 540,-1 0 0,1 0 0,0 0 0,-1 0 0,0 0 0,1 0-1,-1 0 1,0 0 0,0 0 0,0 1 0,0-1 0,0 0 0,0 1 0,-3-3 0,1 1 421,1 1 1,-1-1 0,0 1 0,0 0 0,0 0 0,0 0-1,-1 1 1,1-1 0,-1 1 0,1-1 0,-1 1 0,1 0-1,-1 1 1,1-1 0,-1 1 0,0-1 0,1 1 0,-5 1-1,6-1-474,1 1-1,0-1 0,-1 1 0,1 0 0,0-1 0,-1 1 1,1 0-1,0 0 0,0 0 0,0 0 0,0 0 0,0 0 1,0 1-1,0-1 0,0 0 0,0 0 0,1 1 1,-1-1-1,0 1 0,1-1 0,-1 0 0,1 1 0,0-1 1,-1 1-1,1 2 0,-5 44 448,5-40-329,-1 3 36,1 0 0,0-1 0,0 1 0,2 0 0,-1 0 0,5 13 1,-6-22-205,1 0 0,-1-1 0,1 1 0,0 0 0,0 0 0,0 0 0,0-1 0,0 1 0,0 0 0,0-1 0,1 1 0,-1-1 0,0 0 0,1 1 0,0-1 0,-1 0 0,1 0 0,0 0 0,-1 0 0,1 0 1,0 0-1,0 0 0,0-1 0,0 1 0,0-1 0,0 1 0,0-1 0,0 0 0,0 0 0,0 0 0,0 0 0,0 0 0,0 0 0,-1-1 0,1 1 0,0 0 0,0-1 0,0 0 0,0 1 0,0-1 0,0 0 1,2-2-1,2 0 49,0-1 0,-1 0 1,1 0-1,-1 0 0,0 0 1,0-1-1,-1 0 0,1 0 1,-1-1-1,0 1 0,0-1 1,-1 0-1,6-12 0,-2 3-56,-1-1 0,-1 0 0,0-1-1,4-24 1,-4-41-54,-5 76-351,0 8-292,1 17 653,0 0 1,0 0-1,2 1 1,0-1-1,2-1 1,8 26-1,-13-42-27,1-1 0,-1 0-1,0 0 1,1 0 0,-1 0-1,1 0 1,-1 0 0,1-1 0,0 1-1,-1 0 1,1 0 0,0 0-1,0 0 1,-1-1 0,1 1-1,0 0 1,0-1 0,0 1 0,0-1-1,0 1 1,0-1 0,0 1-1,0-1 1,0 0 0,0 1 0,0-1-1,0 0 1,0 0 0,0 0-1,0 0 1,0 0 0,1 0 0,-1 0-1,0 0 1,0 0 0,0 0-1,0-1 1,0 1 0,0-1 0,0 1-1,0 0 1,0-1 0,0 1-1,0-1 1,0 0 0,-1 1 0,1-1-1,0 0 1,0 0 0,0 1-1,-1-1 1,1 0 0,0 0 0,0-1-1,5-5-627,1-1 0,-1 0 1,0 0-1,6-13 0,-6 7-581,-1 0 1,-1 0-1,0 0 1,0-1 0,-2 0-1,0 0 1,0 0-1,-2 0 1,0-17-1,0-19-3545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2.232"/>
    </inkml:context>
    <inkml:brush xml:id="br0">
      <inkml:brushProperty name="width" value="0.025" units="cm"/>
      <inkml:brushProperty name="height" value="0.025" units="cm"/>
    </inkml:brush>
  </inkml:definitions>
  <inkml:trace contextRef="#ctx0" brushRef="#br0">0 10 11018,'0'0'6043,"1"12"-3854,-1-3-1950,8 127 3723,-6-118-3417,1 1 1,0-1-1,1 0 1,1-1-1,14 33 1,-18-48-534,0 0 1,0 0-1,-1-1 0,1 1 0,0 0 1,0-1-1,0 1 0,1-1 1,-1 1-1,0-1 0,1 0 1,-1 0-1,1 1 0,-1-1 1,1 0-1,-1 0 0,1 0 0,0-1 1,2 2-1,-3-2 13,0 0-1,0 0 1,0 0-1,1-1 1,-1 1-1,0 0 1,0-1-1,0 1 1,0-1 0,0 1-1,0-1 1,0 0-1,0 1 1,0-1-1,0 0 1,-1 0-1,1 1 1,0-1 0,0 0-1,-1 0 1,1 0-1,1-2 1,2-4 53,-1-1 1,1 0 0,-1 0-1,0 0 1,-1 0 0,3-15-1,0-16-401,-2 0-1,-2 1 1,-2-1-1,-6-51 1,5 85-191,0 12 220,-1 32 175,3 55 421,1-79-140,1-1-1,1 1 1,0 0 0,1-1-1,8 20 1,-10-30-345,0 0 0,0 0 0,1 1 1,-1-2-1,1 1 0,0 0 0,1-1 0,-1 1 1,4 2-1,-5-4-332,1 0 1,-1-1-1,1 1 1,0-1-1,0 0 0,-1 0 1,1 0-1,0 0 1,0 0-1,0 0 1,0-1-1,0 0 1,0 1-1,0-1 0,4-1 1,8-1-6341</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2.628"/>
    </inkml:context>
    <inkml:brush xml:id="br0">
      <inkml:brushProperty name="width" value="0.025" units="cm"/>
      <inkml:brushProperty name="height" value="0.025" units="cm"/>
    </inkml:brush>
  </inkml:definitions>
  <inkml:trace contextRef="#ctx0" brushRef="#br0">0 121 14061,'0'0'5259,"7"9"-3909,-4-5-1248,0-1-2,-1 1 0,1-1-1,0 0 1,0 0 0,0 0 0,0 0 0,1 0-1,-1-1 1,1 0 0,-1 1 0,1-1 0,0-1 0,0 1-1,0 0 1,0-1 0,0 0 0,0 0 0,1 0-1,3 0 1,-4-1 4,-1 0-1,1 0 0,-1 0 1,1-1-1,-1 1 1,1-1-1,-1 0 0,0 0 1,1 0-1,-1 0 1,0-1-1,0 1 0,0-1 1,0 0-1,0 0 1,4-4-1,-5 4-58,0 0-1,-1 0 1,1-1-1,-1 1 1,1 0-1,-1-1 1,0 1-1,0-1 1,-1 0-1,1 1 1,0-1-1,-1 0 1,1 1-1,-1-1 1,0 0-1,0 1 1,0-1-1,0 0 1,-1 0-1,1 1 1,-1-1-1,0-3 1,0 4-82,0 0 1,1 0 0,-1 1 0,0-1 0,0 0 0,0 0 0,0 1 0,-1-1 0,1 1 0,0-1 0,-1 1 0,1-1 0,-1 1 0,1 0 0,-1 0 0,0-1 0,1 1 0,-1 0-1,0 1 1,0-1 0,0 0 0,1 0 0,-1 1 0,0-1 0,0 1 0,0 0 0,0 0 0,0 0 0,0 0 0,0 0 0,0 0 0,0 0 0,0 0 0,0 1 0,0-1 0,0 1-1,0-1 1,0 1 0,0 0 0,0 0 0,1 0 0,-1 0 0,0 0 0,1 0 0,-1 1 0,1-1 0,-1 0 0,1 1 0,0-1 0,-1 1 0,1 0 0,0-1 0,0 1 0,0 0-1,0 0 1,0-1 0,1 1 0,-1 0 0,1 0 0,-1 3 0,-1 1 80,0 0-1,0 1 0,1-1 1,0 0-1,0 1 1,1-1-1,0 12 0,0-17-16,0 0 0,1 0 0,-1 0-1,1 0 1,-1 0 0,0 0 0,1 0-1,0 0 1,-1 0 0,1 0-1,0 0 1,-1 0 0,1 0 0,0 0-1,0 0 1,0-1 0,-1 1-1,1 0 1,2 0 0,-1 0 6,0 0 0,1-1-1,-1 1 1,1-1 0,-1 1 0,1-1 0,0 0 0,-1 0-1,1 0 1,-1 0 0,6-1 0,-2 0-14,0-1 0,0 0 1,0 0-1,0 0 0,-1-1 0,1 0 0,0 0 1,-1 0-1,0-1 0,0 1 0,0-1 0,5-6 0,8-9-494,27-36 0,-1 2-1301,-43 51 1536,0 1 1,0 0-1,-1 0 1,1 0-1,0 0 1,0 0-1,0 0 1,0 1-1,1-1 0,-1 0 1,0 0-1,0 1 1,0-1-1,0 1 1,1-1-1,-1 1 1,0-1-1,1 1 0,-1 0 1,0-1-1,1 1 1,-1 0-1,0 0 1,1 0-1,-1 0 1,1 1-1,-1-1 0,0 0 1,1 0-1,-1 1 1,0-1-1,0 1 1,1-1-1,-1 1 1,0 0-1,0-1 1,0 1-1,2 1 0,25 10-3112,-7-10 432</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3.192"/>
    </inkml:context>
    <inkml:brush xml:id="br0">
      <inkml:brushProperty name="width" value="0.025" units="cm"/>
      <inkml:brushProperty name="height" value="0.025" units="cm"/>
    </inkml:brush>
  </inkml:definitions>
  <inkml:trace contextRef="#ctx0" brushRef="#br0">69 199 14125,'0'0'4533,"-9"2"-2708,6-2-1746,1 1 0,-1-1 0,0 1 0,0 0-1,1 0 1,-1 0 0,0 0 0,1 1-1,-1-1 1,1 0 0,0 1 0,-1 0 0,1 0-1,0 0 1,0 0 0,0 0 0,0 0-1,0 0 1,1 0 0,-1 1 0,1-1 0,-1 1-1,1-1 1,0 1 0,0 0 0,0-1-1,0 1 1,1 0 0,-1 0 0,1 0 0,0-1-1,0 7 1,-1-8-30,1 1 0,0 0 0,0-1 0,0 1 0,0 0 0,0 0 0,0-1 0,1 1 0,-1 0 0,0-1 0,1 1 0,0 0 0,-1-1 0,1 1 0,0-1 0,0 1 0,0-1 0,0 1 0,0-1 0,0 1 1,0-1-1,0 0 0,1 0 0,-1 0 0,0 0 0,1 0 0,-1 0 0,1 0 0,-1 0 0,1 0 0,-1-1 0,1 1 0,0-1 0,-1 1 0,1-1 0,0 0 0,-1 1 0,1-1 0,0 0 0,0 0 0,-1 0 0,1 0 0,0-1 0,0 1 0,-1 0 0,1-1 0,0 1 0,-1-1 0,1 0 0,-1 1 0,1-1 0,-1 0 0,1 0 0,1-1 0,4-3 10,-1 1 0,1-1 1,-1 0-1,-1-1 0,1 1 0,-1-1 0,0 0 1,0 0-1,0-1 0,-1 0 0,0 0 0,-1 0 1,5-11-1,-3 5-61,0 0 0,-1-1 1,-1 1-1,0-1 0,-1 0 1,1-24-1,-3 28 21,1 1-170,-1-1 0,-1 1 0,0-1 0,-2-11 1,3 20 127,0-1 0,-1 1 0,1 0 0,0 0 1,-1 0-1,1 0 0,-1 0 0,1-1 0,-1 1 1,1 0-1,-1 0 0,0 0 0,1 0 1,-1 0-1,0 1 0,0-1 0,0 0 0,0 0 1,0 0-1,0 1 0,0-1 0,0 0 1,0 1-1,0-1 0,0 1 0,0 0 0,-1-1 1,1 1-1,0 0 0,0 0 0,0-1 0,-1 1 1,1 0-1,0 0 0,0 0 0,0 0 1,-1 1-1,1-1 0,0 0 0,0 1 0,-2 0 1,1 0 8,0 0 1,0 0-1,0 1 1,0-1-1,0 0 1,0 1 0,1 0-1,-1 0 1,1-1-1,-1 1 1,1 0-1,-1 0 1,1 0 0,0 0-1,0 0 1,0 1-1,0-1 1,0 3-1,-12 47 141,11-38 12,-1-2 51,1-1 0,0 1 0,1-1 0,0 1 0,1 0 0,0-1 0,1 1 0,4 19 0,-4-27-167,0-1 0,0 1-1,1 0 1,-1-1 0,1 1 0,0-1 0,0 0-1,0 1 1,1-1 0,-1 0 0,1 0-1,0-1 1,-1 1 0,1 0 0,1-1-1,-1 0 1,0 0 0,0 0 0,1 0 0,-1 0-1,1-1 1,0 1 0,0-1 0,-1 0-1,1 0 1,0-1 0,0 1 0,7-1-1,-5 0-17,1 0-1,-1-1 0,0 0 0,0 0 0,0 0 0,0-1 0,0 0 0,-1 0 0,1-1 0,0 0 1,-1 1-1,0-2 0,0 1 0,0-1 0,0 0 0,0 0 0,-1 0 0,0 0 0,1-1 1,-2 0-1,1 0 0,5-9 0,-1 0 40,0-1 0,0 1 1,-2-2-1,1 1 0,-2-1 0,0 1 1,3-25-1,-8 39-36,1 0 0,-1 0 0,0 0 0,0 0 1,0 0-1,0 0 0,0 0 0,0 0 0,0-1 0,0 1 0,0 0 1,0 0-1,-1 0 0,1 0 0,0 0 0,-1 0 0,0-2 0,0 3-8,1 0 0,-1-1 0,1 1-1,-1 0 1,1 0 0,0 0 0,-1 0-1,1-1 1,-1 1 0,1 0 0,-1 0-1,1 0 1,-1 0 0,1 0 0,-1 0-1,1 0 1,-1 1 0,1-1 0,-1 0-1,1 0 1,-1 0 0,1 0 0,-1 1-1,1-1 1,0 0 0,-1 1 0,-3 1-7,1 0 0,0 0 1,0 1-1,0 0 0,1-1 1,-1 1-1,1 0 1,-4 5-1,3-4 43,1 1-1,-1 0 1,1 0-1,0 0 1,0 0-1,1 0 1,-1 1-1,1-1 1,0 0 0,1 1-1,-1-1 1,1 0-1,0 1 1,0-1-1,1 1 1,0-1-1,2 11 1,-1-13-58,0 1 1,0-1-1,0 0 0,0 0 0,0 0 1,1 0-1,-1 0 0,1 0 0,0-1 1,0 1-1,0-1 0,0 0 1,0 0-1,0 0 0,1 0 0,-1 0 1,1-1-1,-1 1 0,1-1 0,-1 0 1,1 0-1,0-1 0,0 1 1,-1-1-1,1 0 0,6 0 0,-3 0-402,-4 1 19,-1-1-1,0 0 1,0 0 0,1 0 0,-1 0-1,0 0 1,0 0 0,1-1 0,-1 1-1,0-1 1,0 1 0,0-1-1,0 0 1,0 0 0,0 0 0,0 0-1,3-2 1,4-12-6097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3.650"/>
    </inkml:context>
    <inkml:brush xml:id="br0">
      <inkml:brushProperty name="width" value="0.025" units="cm"/>
      <inkml:brushProperty name="height" value="0.025" units="cm"/>
    </inkml:brush>
  </inkml:definitions>
  <inkml:trace contextRef="#ctx0" brushRef="#br0">1 1228 12332,'0'0'4943,"13"-6"-3005,229-131 3986,-90 47-4310,602-344 56,-25-39-2241,-699 451 670,-17 11-114,0 1 0,1 1 1,0 0-1,1 1 1,25-10-1,-40 18-45,0 0-1,1 0 1,-1 0 0,0 0 0,0 0-1,0 0 1,0 0 0,0 0 0,0 0-1,1 0 1,-1 0 0,0 0-1,0 0 1,0 0 0,0 0 0,0 1-1,0-1 1,0 0 0,0 0-1,0 0 1,1 0 0,-1 0 0,0 0-1,0 0 1,0 0 0,0 1 0,0-1-1,0 0 1,0 0 0,0 0-1,0 0 1,0 0 0,0 0 0,0 1-1,0-1 1,0 0 0,0 0-1,0 0 1,0 0 0,0 0 0,0 0-1,0 1 1,0-1 0,0 0 0,0 0-1,0 0 1,0 0 0,0 0-1,0 0 1,0 0 0,0 1 0,-1-1-1,1 0 1,0 0 0,0 0-1,0 0 1,0 0 0,0 0 0,0 0-1,0 0 1,0 0 0,-1 0 0,1 0-1,0 0 1,0 1 0,0-1-1,0 0 1,-7 9-2092,-11 2-3411</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4.294"/>
    </inkml:context>
    <inkml:brush xml:id="br0">
      <inkml:brushProperty name="width" value="0.025" units="cm"/>
      <inkml:brushProperty name="height" value="0.025" units="cm"/>
    </inkml:brush>
  </inkml:definitions>
  <inkml:trace contextRef="#ctx0" brushRef="#br0">0 1 12940,'0'0'9129,"25"80"-9065,-10-38 0,1-1-64,2 2 0,1-4-256,-5-4-513,-3-5-224,-5-7 32,-1-5-800,-5-6-546,-11-7-768,-5-5-1505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4.655"/>
    </inkml:context>
    <inkml:brush xml:id="br0">
      <inkml:brushProperty name="width" value="0.025" units="cm"/>
      <inkml:brushProperty name="height" value="0.025" units="cm"/>
    </inkml:brush>
  </inkml:definitions>
  <inkml:trace contextRef="#ctx0" brushRef="#br0">43 283 8712,'-8'-15'939,"1"-1"-1,0 0 0,2-1 0,0 1 1,-4-21-1,8 32-623,1 0 0,-1 0 0,1 0 0,0 0 0,0 0 0,1 0 0,-1 0 0,1 1 1,0-1-1,1 0 0,-1 0 0,1 1 0,0-1 0,0 1 0,0-1 0,1 1 0,-1 0 0,1 0 0,0 0 0,0 0 0,1 1 0,6-7 0,-1 3 2,2 1 0,-1 0-1,1 0 1,0 1 0,0 1-1,0 0 1,1 0 0,-1 1-1,1 0 1,14 0 0,-3 0-260,1 2 0,0 0 0,-1 2 0,29 4 0,-49-5-73,-1 0-1,0 0 1,1 0-1,-1 1 0,1-1 1,-1 1-1,1 0 1,-1 0-1,0 0 0,1 0 1,-1 0-1,0 0 1,0 0-1,0 1 0,0-1 1,0 1-1,0 0 1,-1 0-1,1-1 1,0 1-1,-1 0 0,1 0 1,-1 0-1,0 1 1,0-1-1,0 0 0,0 0 1,0 1-1,1 4 1,-2-3 31,0-1 1,0 1 0,-1 0 0,0 0 0,1 0-1,-1 0 1,0 0 0,-1 0 0,1-1 0,-1 1-1,0-1 1,0 1 0,0-1 0,0 1-1,0-1 1,-1 0 0,-5 5 0,-11 12-98,-1 0 0,0-2 0,-2-1 0,0 0 1,-45 24-1,51-36-1363,13-7-4029,3-11-761</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5.209"/>
    </inkml:context>
    <inkml:brush xml:id="br0">
      <inkml:brushProperty name="width" value="0.025" units="cm"/>
      <inkml:brushProperty name="height" value="0.025" units="cm"/>
    </inkml:brush>
  </inkml:definitions>
  <inkml:trace contextRef="#ctx0" brushRef="#br0">1 151 11082,'0'9'2921,"0"228"6955,4-217-9531,6-18 556,-8-4-795,-1 1-1,1 0 1,0-1-1,-1 1 1,1-1-1,-1 1 0,0-1 1,1 0-1,-1 0 1,0 1-1,0-1 0,0 0 1,1-4-1,3-11-130,-2 0 0,0 0 0,0 0 0,-2 0 0,0 0 0,-1-1 0,-1 1 0,0 0 0,-2-1 0,0 1 0,0 0 0,-8-19 0,11 36 2,0-1 0,0 1 0,0 0 1,0 0-1,0-1 0,0 1 0,0 0 0,0 0 1,0-1-1,0 1 0,0 0 0,0-1 1,0 1-1,0 0 0,0 0 0,0-1 1,0 1-1,0 0 0,0 0 0,-1-1 1,1 1-1,0 0 0,0 0 0,0-1 1,0 1-1,-1 0 0,1 0 0,0 0 1,0-1-1,0 1 0,-1 0 0,1 0 1,0 0-1,0 0 0,-1-1 0,1 1 1,0 0-1,0 0 0,-1 0 0,1 0 1,0 0-1,-1 0 0,1 0 0,0 0 1,0 0-1,-1 0 0,1 0 0,0 0 1,-1 0-1,-2 19-363,6 30 233,-3-47 159,1 0 0,-1-1 0,1 1 0,0 0 0,0 0 1,-1 0-1,1 0 0,0-1 0,0 1 0,1-1 0,-1 1 0,0 0 0,0-1 0,1 0 0,-1 1 0,1-1 0,-1 0 0,1 0 0,0 0 0,0 0 0,-1 0 0,1 0 0,0 0 0,0-1 0,0 1 0,0-1 0,0 1 1,-1-1-1,1 0 0,0 0 0,0 0 0,0 0 0,0 0 0,0 0 0,0 0 0,0-1 0,3 0 0,0 0 48,-1-1 1,1 0-1,-1 0 1,0-1-1,0 1 1,0-1-1,0 0 1,0 0-1,0 0 0,-1-1 1,1 1-1,-1-1 1,0 0-1,2-4 1,0-1-27,0-1 1,-1 0-1,0 0 0,-1 0 1,0 0-1,-1 0 1,0-1-1,0 0 1,-1 1-1,-1-1 1,-1-19-1,-1 21-282,-2 14-9,-2 14-15,5-14 255,-4 78-213,5-77 283,0-1 0,0 1 0,1 0 0,-1-1 0,1 1 0,1 0 0,-1-1 0,1 1-1,0-1 1,0 0 0,6 10 0,-7-14-12,0 1 0,0-1 1,0 0-1,1 0 0,-1 0 0,0 0 0,1 0 0,-1 0 1,1 0-1,-1-1 0,1 1 0,-1 0 0,1-1 0,-1 1 1,1-1-1,0 0 0,-1 1 0,1-1 0,0 0 0,-1 0 1,1 0-1,-1 0 0,1 0 0,0-1 0,-1 1 0,1 0 1,0-1-1,-1 1 0,1-1 0,-1 0 0,1 1 0,-1-1 1,1 0-1,-1 0 0,0 0 0,1 0 0,-1 0 0,2-3 1,4-2 64,0 0 1,0-1-1,-1-1 1,0 1 0,6-10-1,-6 6-176,1 0 1,-2-1-1,1 1 0,-2-1 0,1 0 0,-2 0 0,1 0 0,-2-1 0,0 1 1,0-1-1,-1 0 0,-1 1 0,0-16 0,-5 33-732,0 9 698,3 9 96,0 0 0,2 0 0,1 0 0,5 32 0,-5-54-4,-1 1 0,0 0 0,1-1 0,0 1 0,-1 0 0,1-1 0,0 1 0,0 0 0,0-1-1,0 1 1,0-1 0,0 0 0,0 1 0,0-1 0,0 0 0,1 0 0,-1 0 0,1 1 0,-1-1 0,1-1 0,-1 1-1,1 0 1,-1 0 0,1-1 0,0 1 0,0-1 0,-1 1 0,1-1 0,0 0 0,0 1 0,-1-1 0,1 0-1,0 0 1,3-1 0,-3 1-332,0-1-1,0 0 0,1 1 1,-1-1-1,0 0 0,0 0 1,0-1-1,0 1 0,0 0 1,-1 0-1,1-1 0,0 1 1,-1-1-1,1 0 0,-1 0 1,1 1-1,1-5 0,10-20-7235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5.569"/>
    </inkml:context>
    <inkml:brush xml:id="br0">
      <inkml:brushProperty name="width" value="0.025" units="cm"/>
      <inkml:brushProperty name="height" value="0.025" units="cm"/>
    </inkml:brush>
  </inkml:definitions>
  <inkml:trace contextRef="#ctx0" brushRef="#br0">2 0 11179,'0'0'8680,"-2"48"-8520,16-34-96,2-1-737,8-1-1216,-5-3-1635,-1-5-383,-2-4-2532</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5.943"/>
    </inkml:context>
    <inkml:brush xml:id="br0">
      <inkml:brushProperty name="width" value="0.025" units="cm"/>
      <inkml:brushProperty name="height" value="0.025" units="cm"/>
    </inkml:brush>
  </inkml:definitions>
  <inkml:trace contextRef="#ctx0" brushRef="#br0">89 1 8520,'0'0'8616,"-9"8"-7532,3-2-872,0 0 0,0 1 0,0-1-1,1 1 1,0 0 0,1 1 0,-1-1 0,1 1 0,1 0 0,-1 0-1,1 0 1,1 0 0,0 1 0,0-1 0,-1 15 0,3-22-191,-1 0 0,1 0 0,0 0 0,0 0 0,0 0 0,0 0 0,1-1 1,-1 1-1,0 0 0,0 0 0,1 0 0,-1 0 0,0 0 0,1 0 0,-1-1 0,1 1 0,-1 0 0,1 0 1,-1 0-1,1-1 0,-1 1 0,1 0 0,0-1 0,-1 1 0,2 0 0,0 0-6,0-1-1,0 0 1,0 0 0,-1 1-1,1-1 1,0 0-1,0-1 1,0 1 0,0 0-1,0 0 1,-1-1-1,1 1 1,2-2 0,57-24-1471,-52 21 886,0 1-1,0 0 1,0 0 0,1 1 0,-1 0 0,1 0-1,0 1 1,19-2 0,-28 4 619,-1 0 0,1 0 0,0 0 0,0 0 0,-1 0 0,1 0 0,0 0 0,-1 0 0,1 0 1,0 1-1,-1-1 0,1 0 0,0 0 0,-1 0 0,1 1 0,0-1 0,-1 0 0,1 1 0,-1-1 0,1 1 0,-1-1 0,1 1 0,-1-1 0,1 1 1,-1-1-1,1 1 0,-1-1 0,1 1 0,-1 0 0,1 0 0,-7 20 2269,-25 18 868,20-30-2841,0-1-1,0 0 1,-1-1-1,1-1 1,-2 0-1,1 0 1,-1-1-1,0-1 1,0 0 0,0 0-1,0-2 1,-19 2-1,31-4-495,0 0 0,0 0-1,0-1 1,1 1 0,-1 0 0,0-1-1,0 1 1,0 0 0,0-1 0,0 0-1,1 1 1,-1-1 0,0 1 0,0-1-1,1 0 1,-1 1 0,0-1 0,1 0-1,-1 0 1,1 0 0,-1 1 0,1-1-1,0 0 1,-1 0 0,1 0 0,0 0-1,-1 0 1,1 0 0,0 0 0,0 0-1,0 0 1,0 0 0,0 0 0,0 0-1,0 0 1,0 0 0,1-1 0,7-41-8467,3 14 1566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1.833"/>
    </inkml:context>
    <inkml:brush xml:id="br0">
      <inkml:brushProperty name="width" value="0.025" units="cm"/>
      <inkml:brushProperty name="height" value="0.025" units="cm"/>
    </inkml:brush>
  </inkml:definitions>
  <inkml:trace contextRef="#ctx0" brushRef="#br0">0 146 13421,'0'-12'2952,"0"6"-2807,0-3 476,0 1 1,1-1-1,0 0 1,0 0-1,4-11 0,-4 17-483,0 0 0,0 0-1,0 0 1,1 0 0,0 0-1,-1 0 1,1 0 0,0 1-1,0-1 1,1 1 0,-1-1-1,0 1 1,1 0 0,0 0 0,-1 0-1,1 0 1,0 0 0,0 1-1,0-1 1,0 1 0,5-2-1,6 0-54,1 0-1,-1 1 1,1 0-1,0 1 1,0 1-1,-1 0 0,17 3 1,-22-2-180,0 1-1,0-1 1,0 1-1,-1 1 1,1 0-1,-1 0 1,0 1-1,0 0 1,0 0-1,-1 1 1,1 0 0,-1 0-1,7 6 1,-12-8 109,0-1-1,1 1 1,-1 0 0,0 0 0,-1 0 0,1 0 0,0 0 0,-1 0-1,0 0 1,0 0 0,0 1 0,0-1 0,0 0 0,-1 1 0,1-1 0,-1 1-1,0-1 1,0 1 0,-1 3 0,0-1 177,0 0-1,-1 0 1,0 0 0,0 0-1,0-1 1,-1 1 0,0-1-1,0 0 1,0 0 0,-6 7-1,3-5-108,1-1 0,-1 0 0,0 0 0,0 0 0,0-1 0,-1 0 0,0-1 0,0 1 0,0-1 0,0-1 0,-1 1 0,0-1 0,1 0 0,-1-1 0,0 0 0,-10 1 0,17-3-335,0-1-1,1 1 0,-1-1 0,0 1 0,1-1 1,-1 1-1,0-1 0,1 0 0,-1 1 0,1-1 0,-1 0 1,1 1-1,-1-1 0,1 0 0,0 0 0,-1 0 0,1 1 1,0-1-1,0 0 0,0 0 0,0 0 0,-1 0 0,1 1 1,0-1-1,0 0 0,1 0 0,-1 0 0,0 0 0,0 0 1,0 1-1,0-1 0,1 0 0,-1 0 0,1-1 1,-1 1-491,6-26-10321</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6.306"/>
    </inkml:context>
    <inkml:brush xml:id="br0">
      <inkml:brushProperty name="width" value="0.025" units="cm"/>
      <inkml:brushProperty name="height" value="0.025" units="cm"/>
    </inkml:brush>
  </inkml:definitions>
  <inkml:trace contextRef="#ctx0" brushRef="#br0">1 238 9641,'0'0'13821,"9"-4"-12054,1 0-1650,-1-2 0,0 1 1,0-1-1,0 0 0,0-1 0,-1 0 0,0 0 0,-1-1 0,0 0 1,0 0-1,0-1 0,-1 0 0,-1 0 0,1 0 0,-1-1 0,5-15 0,-9 20-87,0-1 0,0 0 0,-1 1 0,1-1 0,-1 0 0,-1 1 0,1-1 0,-1 0 0,-2-9 0,3 14-33,-1 0 0,1 0 1,-1-1-1,1 1 0,-1 0 0,1 0 0,-1-1 1,0 1-1,0 0 0,1 0 0,-1 0 0,0 0 1,0 0-1,0 0 0,0 0 0,0 0 0,0 1 1,-1-1-1,1 0 0,0 1 0,0-1 0,0 1 1,-1-1-1,1 1 0,0-1 0,-1 1 0,1 0 1,0 0-1,-1 0 0,1-1 0,0 1 0,-1 1 1,1-1-1,0 0 0,-1 0 0,1 0 0,0 1 1,-1-1-1,1 1 0,0-1 0,0 1 0,-1-1 1,1 1-1,0 0 0,-2 1 0,0 0-11,0 1 1,-1 0-1,1 0 0,0 0 0,1 0 1,-1 1-1,1-1 0,-1 1 0,1-1 1,0 1-1,0 0 0,0 0 0,-2 8 0,-14 60 45,16-62 8,0-5-17,1 0 0,0 0-1,0 1 1,1-1 0,0 0-1,0 0 1,0 0-1,0 0 1,1 0 0,0 0-1,0 0 1,0 0 0,0 0-1,1 0 1,3 7-1,-3-10-17,0 1-1,1-1 1,-1 0 0,0 0-1,1 0 1,0 0-1,-1 0 1,1 0-1,0-1 1,0 1-1,0-1 1,0 0-1,0 0 1,0 0-1,0 0 1,1 0-1,-1-1 1,0 0-1,0 1 1,1-1 0,-1 0-1,0-1 1,0 1-1,1 0 1,3-2-1,-2 1-221,1 0 0,-1-1 0,1 0 0,-1 0 0,0 0-1,0-1 1,0 1 0,0-1 0,0 0 0,-1-1 0,1 1 0,-1-1-1,0 0 1,0 0 0,0 0 0,6-9 0,-4 3-1313,0 1 0,-1-1 0,0 0 0,0-1 0,-1 1 0,0-1 0,3-20 0,-1-19-9162</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6.655"/>
    </inkml:context>
    <inkml:brush xml:id="br0">
      <inkml:brushProperty name="width" value="0.025" units="cm"/>
      <inkml:brushProperty name="height" value="0.025" units="cm"/>
    </inkml:brush>
  </inkml:definitions>
  <inkml:trace contextRef="#ctx0" brushRef="#br0">1 0 14029,'0'0'11147,"10"58"-10539,3-15-63,-3 5 256,1 3-193,-2 0-319,0-1-161,0-1-96,-2-6-417,4-3-1504,-6-9-2243,2-6-4004</inkml:trace>
  <inkml:trace contextRef="#ctx0" brushRef="#br0" timeOffset="1">142 634 7207,'0'0'15887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0:10.250"/>
    </inkml:context>
    <inkml:brush xml:id="br0">
      <inkml:brushProperty name="width" value="0.025" units="cm"/>
      <inkml:brushProperty name="height" value="0.025" units="cm"/>
    </inkml:brush>
  </inkml:definitions>
  <inkml:trace contextRef="#ctx0" brushRef="#br0">1983 453 7399,'0'0'902,"-8"-10"-624,-5-5-200,-1 0 0,-1 0 1,0 1-1,-1 1 0,-33-21 1,12 15-34,0 1 1,-2 1 0,0 2 0,-1 2 0,0 2 0,-1 2 0,0 1 0,-52-3 0,42 9 30,0 3 0,0 1-1,1 3 1,-1 2 0,1 2 0,-63 20 0,49-8 34,1 4 1,0 2 0,3 3 0,0 2-1,2 4 1,2 1 0,1 3-1,2 3 1,2 1 0,-73 83 0,84-79-111,1 2 0,3 1 0,2 2 0,-39 83 0,55-95-10,1 0 1,3 2 0,1 0-1,2 0 1,2 1 0,2 1-1,-2 46 1,8-45-12,1 1 1,11 76-1,-6-98 19,0 1-1,2-1 0,1 0 1,1-1-1,1 0 0,17 29 1,-1-11 10,2-2 0,1-1 0,2-1 1,2-1-1,69 58 0,-45-48 3,3-3-1,1-3 0,80 40 1,-93-58 73,1-2 0,1-3 0,0-2 0,2-2 0,-1-2 1,1-2-1,1-3 0,0-2 0,0-2 0,0-3 0,0-2 1,0-2-1,-1-3 0,1-2 0,51-16 0,-38 6 38,-2-3 1,0-3-1,-2-3 0,-1-2 0,-1-4 1,-2-1-1,-1-3 0,-2-3 0,-2-2 0,-2-2 1,58-67-1,-56 49-20,-2-2-1,-4-2 1,-2-3 0,-3-1 0,-4-3-1,-2 0 1,-4-3 0,-3 0 0,-4-2-1,-3-1 1,-4 0 0,-3-2 0,-4 0-1,-3 0 1,-4-1 0,-9-110 0,2 164-112,-2 0 0,0 0 1,-2 1-1,-1 0 1,-1 0-1,-2 1 0,0 0 1,-2 1-1,-1 0 1,-32-43-1,31 49-15,-2 0 1,-1 2-1,-1 0 0,0 1 0,-1 1 1,0 0-1,-2 2 0,0 0 0,0 2 1,-1 0-1,-1 2 0,-37-12 0,24 12 6,-1 1-1,0 3 1,0 0-1,0 3 0,-1 1 1,-57 5-1,42 3 19,0 3 0,0 1 0,1 3 1,-52 21-1,2 8-41,2 4 0,2 5 0,-175 121 0,-193 172-4747,349-267 807</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0:19.885"/>
    </inkml:context>
    <inkml:brush xml:id="br0">
      <inkml:brushProperty name="width" value="0.025" units="cm"/>
      <inkml:brushProperty name="height" value="0.025" units="cm"/>
    </inkml:brush>
  </inkml:definitions>
  <inkml:trace contextRef="#ctx0" brushRef="#br0">1149 1 5381,'-10'0'2648,"-24"0"-2469,-1 1 1,1 2-1,0 1 0,-37 10 1,17 5-102,1 2-1,0 2 1,2 3 0,-92 62 0,69-34 292,3 3 0,-86 90 1,132-121-353,2 1 0,1 1 1,1 1-1,1 1 0,2 0 0,1 2 1,2 0-1,-13 36 0,12-15-3,2 0 0,2 0 1,2 2-1,-3 84 0,6-22-21,-7 409-52,15-515 58,0-1-1,0 0 1,1 1-1,0-1 1,1 0-1,0 0 1,0-1 0,1 1-1,0-1 1,1 0-1,0 0 1,1 0-1,0 0 1,0-1-1,1 0 1,0-1 0,9 9-1,-3-6 10,0-2 0,0 1 0,1-1 0,0-1 0,0-1 0,0 0 0,1-1 0,0 0 0,1-1 0,26 3 0,-2-3-38,1-1 0,0-3 0,0-1 1,-1-2-1,1-2 0,-1-2 0,0-1 0,0-2 1,-1-2-1,-1-2 0,48-23 0,-4-4-59,-1-5-1,-2-3 1,137-111-1,-111 69 127,-5-3-1,-3-6 1,-5-3-1,-4-4 0,131-212 1,-193 276-23,-2-2 0,27-70 0,-44 97-9,-1 0 0,-1 0 0,-1-1 1,-1 0-1,0 0 0,-2 0 0,0 0 0,-1 0 0,-4-36 0,1 43 3,-1 1-1,0 0 0,0-1 1,-1 1-1,-1 0 0,0 1 1,0 0-1,-1 0 0,0 0 1,-1 1-1,0 0 0,0 0 0,-1 1 1,0 0-1,-1 0 0,-16-9 1,-1 0 117,-1 2 0,0 1 0,-1 1-1,-1 1 1,-35-8 0,18 8-95,1 2 0,-1 2 0,0 3-1,-1 1 1,0 3 0,1 1 0,-1 3 0,1 2-1,0 2 1,0 1 0,1 3 0,-52 20 0,17 0-1782,3 1-1009</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6.529"/>
    </inkml:context>
    <inkml:brush xml:id="br0">
      <inkml:brushProperty name="width" value="0.025" units="cm"/>
      <inkml:brushProperty name="height" value="0.025" units="cm"/>
    </inkml:brush>
  </inkml:definitions>
  <inkml:trace contextRef="#ctx0" brushRef="#br0">14 0 14221,'0'0'1848,"-2"10"-1122,-5 55-497,3 1 0,3 0 0,11 101 0,0 38-1519,-10-185 380,0 4-990,0-7-3426</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6.908"/>
    </inkml:context>
    <inkml:brush xml:id="br0">
      <inkml:brushProperty name="width" value="0.025" units="cm"/>
      <inkml:brushProperty name="height" value="0.025" units="cm"/>
    </inkml:brush>
  </inkml:definitions>
  <inkml:trace contextRef="#ctx0" brushRef="#br0">1 196 16207,'0'0'3550,"10"-7"-2701,55-31-529,1 3 1,1 2-1,81-26 0,-84 40-2090,-21 14-4211,-42 11-884</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7.257"/>
    </inkml:context>
    <inkml:brush xml:id="br0">
      <inkml:brushProperty name="width" value="0.025" units="cm"/>
      <inkml:brushProperty name="height" value="0.025" units="cm"/>
    </inkml:brush>
  </inkml:definitions>
  <inkml:trace contextRef="#ctx0" brushRef="#br0">1 100 12460,'0'0'4068,"53"17"-2275,-12-35-31,9-3-257,4-4-864,1 3-513,-3 3-64,-7 9-672,-11 9-962,-8 1-1152,-15 9-2595,-11 11-33</inkml:trace>
  <inkml:trace contextRef="#ctx0" brushRef="#br0" timeOffset="1">10 373 10346,'0'0'6726,"59"-1"-4900,-26-13-417,7-3-928,4 0-385,-1 1-160,-4 0-833,3 2-801,-3 3-2177,-3 0-802,-3 0-2337</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7.587"/>
    </inkml:context>
    <inkml:brush xml:id="br0">
      <inkml:brushProperty name="width" value="0.025" units="cm"/>
      <inkml:brushProperty name="height" value="0.025" units="cm"/>
    </inkml:brush>
  </inkml:definitions>
  <inkml:trace contextRef="#ctx0" brushRef="#br0">5 52 15439,'0'0'2274,"-1"11"-1073,1-9-1158,-3 77 1836,3-73-1819,1 0 0,0 1 1,0-1-1,1 0 1,-1 0-1,1 1 0,1-2 1,-1 1-1,1 0 0,0 0 1,1-1-1,3 6 0,-6-10-49,0 0 0,0 0-1,0 0 1,0 0-1,-1-1 1,1 1-1,0 0 1,0-1 0,0 1-1,0 0 1,1-1-1,-1 1 1,0-1 0,0 0-1,0 1 1,0-1-1,0 0 1,1 0-1,-1 0 1,0 0 0,0 0-1,0 0 1,3 0-1,-1-1 38,0 0 1,0 0-1,-1 0 0,1-1 0,0 1 0,0-1 0,-1 1 0,1-1 1,2-2-1,5-6 90,0 0 0,-1 0 0,10-13 0,-18 20-160,46-68 93,-31 45-38,27-35 1,-43 61-41,1-1 0,-1 1-1,0-1 1,1 1-1,-1-1 1,0 1-1,1 0 1,-1-1-1,0 1 1,1-1-1,-1 1 1,1 0-1,-1-1 1,1 1-1,-1 0 1,1 0-1,-1-1 1,1 1-1,-1 0 1,1 0 0,-1 0-1,1 0 1,0-1-1,-1 1 1,1 0-1,-1 0 1,1 0-1,-1 0 1,1 0-1,0 0 1,-1 1-1,1-1 1,7 18-94,-5 33 144,-3-48-27,0 2-206,0 6 285,0 1 1,1-1-1,0 0 1,0 0-1,6 18 1,-7-27-204,1 0 0,-1-1 0,1 1 1,0-1-1,0 1 0,0-1 0,0 1 1,0-1-1,0 0 0,0 1 0,0-1 0,1 0 1,-1 0-1,0 0 0,1 0 0,-1 0 1,1 0-1,1 1 0,0-2-313,-1 0 0,1 1 0,-1-1 1,0 0-1,1 0 0,-1 0 0,1 0 0,-1-1 0,0 1 0,1-1 0,-1 1 1,0-1-1,1 0 0,-1 0 0,0 0 0,0 0 0,2-2 0,15-12-6732</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8.077"/>
    </inkml:context>
    <inkml:brush xml:id="br0">
      <inkml:brushProperty name="width" value="0.025" units="cm"/>
      <inkml:brushProperty name="height" value="0.025" units="cm"/>
    </inkml:brush>
  </inkml:definitions>
  <inkml:trace contextRef="#ctx0" brushRef="#br0">2 219 15054,'0'0'5680,"10"-3"-5450,-5 1-215,0 1 1,0-1-1,0 0 1,0-1-1,-1 1 0,1-1 1,-1 0-1,0 0 1,0-1-1,0 1 1,0-1-1,0 0 1,-1 0-1,1 0 0,-1 0 1,0 0-1,-1-1 1,1 0-1,-1 1 1,0-1-1,0 0 1,0 0-1,-1 0 0,1 0 1,-1-1-1,-1 1 1,1-6-1,0 7 97,-1 0-1,0 0 1,0 0 0,-1 0-1,1 0 1,-1 0-1,0 0 1,0 0-1,-2-5 1,3 9-84,-1-1 0,1 0-1,0 1 1,0-1 0,-1 1 0,1-1-1,-1 1 1,1-1 0,-1 1 0,1 0 0,-1-1-1,1 1 1,-1-1 0,1 1 0,-1 0-1,1-1 1,-1 1 0,1 0 0,-1 0 0,0-1-1,1 1 1,-1 0 0,0 0 0,0 0-1,-1 0-10,1 1 0,-1-1 0,1 1 0,-1-1 0,1 1 0,-1-1 0,1 1 0,0 0 0,-1 0 0,1 0 0,0 0 0,0 0 0,-1 0 0,1 0 0,-1 1 0,-4 6 58,-1 0 0,1 1 0,0 0 0,1-1 0,0 2 0,-6 16 0,8-20-55,1 0-1,0 0 1,0 0-1,1 1 1,0-1-1,0 0 1,0 1 0,1-1-1,0 0 1,0 1-1,1-1 1,1 10 0,0-15-17,-1 1 0,0 0 0,1-1 0,-1 1 0,1-1 0,0 1 0,-1-1 0,1 0 0,0 0 0,0 0 0,0 0 0,0 0 1,0 0-1,0 0 0,0-1 0,0 1 0,0-1 0,0 1 0,0-1 0,0 0 0,0 0 0,0 0 0,1 0 0,2-1 0,55-4 70,23-21-26,-68 19-58,0 2-1,1 0 1,-1 1 0,1 0-1,31-2 1,-46-25 2765,-17-32-1952,12 52-835,0-1 0,1 1 0,1 0 0,0-1 0,0-12 0,2 23-50,0 0 0,1 0 0,0 0 0,-1 0 0,1 0 0,0 1 1,-1-1-1,1 0 0,0 1 0,0-1 0,-1 0 0,1 1 0,0-1 0,0 1 1,0-1-1,0 1 0,0 0 0,0-1 0,0 1 0,0 0 0,0 0 1,0-1-1,0 1 0,0 0 0,0 0 0,0 0 0,0 0 0,2 1 0,41-1-2658,-32 1 892,20-1-4242,2-1-3892</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9.115"/>
    </inkml:context>
    <inkml:brush xml:id="br0">
      <inkml:brushProperty name="width" value="0.025" units="cm"/>
      <inkml:brushProperty name="height" value="0.025" units="cm"/>
    </inkml:brush>
  </inkml:definitions>
  <inkml:trace contextRef="#ctx0" brushRef="#br0">109 125 11883,'0'0'6225,"-8"-4"-5467,6 3-740,0 0 0,1 0 0,-1 0 1,0 0-1,0 0 0,0 1 0,0-1 0,0 0 1,0 1-1,0 0 0,0-1 0,0 1 0,0 0 1,0 0-1,0 0 0,0 0 0,0 1 0,0-1 1,0 0-1,0 1 0,0-1 0,0 1 0,1 0 1,-1 0-1,0 0 0,0 0 0,0 0 0,1 0 1,-1 0-1,1 0 0,-1 1 0,1-1 0,-1 1 1,1-1-1,0 1 0,0 0 0,0-1 0,0 1 1,0 0-1,0 0 0,0 0 0,0-1 0,0 4 1,-21 54 414,20-55-377,1 1 1,0-1 0,0 0-1,1 1 1,-1-1-1,1 0 1,0 1 0,0-1-1,1 1 1,-1-1 0,1 0-1,1 5 1,-1-8-52,0 1 1,1-1 0,-1 0 0,0 0-1,1 0 1,-1 0 0,1 0 0,-1 0-1,1 0 1,-1 0 0,1 0 0,0-1 0,-1 1-1,1-1 1,0 1 0,-1-1 0,1 0-1,0 0 1,0 1 0,0-1 0,2-1-1,43-2 200,-9-3-73,-24 3-98,0 0-1,1 1 1,-1 0 0,26 2-1,-37 0-32,0 0 0,0 1 0,0-1 0,0 1 0,0 0 0,0 0-1,0 0 1,0 0 0,-1 0 0,1 1 0,0-1 0,-1 1 0,1 0-1,-1 0 1,0 0 0,1 0 0,-1 0 0,0 0 0,0 0 0,-1 1-1,1-1 1,0 1 0,-1-1 0,1 1 0,-1 0 0,0 0 0,0 0-1,1 3 1,0 3 68,0 0 0,-1-1 0,0 1 0,0 0 0,-1 0 0,0 0 0,0 0 0,-1 0 0,-1 0 0,1-1 0,-1 1 0,-1-1 0,1 1 0,-2-1 0,1 0 0,-1 0 0,0 0-1,-1 0 1,0-1 0,0 1 0,0-1 0,-1-1 0,-12 12 0,17-17 2,0 0-1,-1 0 1,1 0-1,0 0 1,0 0-1,-1 0 0,1 0 1,0-1-1,-1 1 1,1-1-1,-1 1 1,1-1-1,0 1 1,-1-1-1,1 0 1,-1 0-1,0 1 0,1-1 1,-1 0-1,1 0 1,-3-1-1,3 0-43,0 1 1,0-1-1,0 0 0,0 0 0,0 0 0,0 0 0,0 0 0,0 0 0,0 0 0,0 0 0,0 0 0,1-1 0,-1 1 1,0 0-1,1 0 0,-1-1 0,1 1 0,-1-3 0,-1-9-68,0 1 0,1-1 0,0 0 0,2-14 0,-1 15 60,1-21-188,1-1-1,2 1 1,12-48-1,-11 60 156,1 0-1,1 0 1,1 1-1,1 0 1,0 1-1,19-27 1,-25 42-5,0 1 0,0-1 0,0 1 0,1 0 0,-1 0 0,1 0 0,0 0 1,0 1-1,0 0 0,6-3 0,-9 4 15,0 1 1,0 0-1,0-1 1,0 1-1,0 0 1,0 0-1,0 0 1,0-1-1,0 1 1,0 0-1,0 0 0,0 1 1,0-1-1,0 0 1,0 0-1,0 0 1,0 1-1,0-1 1,0 0-1,0 1 1,0-1-1,0 1 1,0 0-1,0-1 1,0 1-1,0-1 1,-1 1-1,1 0 1,0 0-1,-1 0 1,1-1-1,0 1 0,-1 0 1,1 0-1,-1 0 1,1 0-1,-1 0 1,1 0-1,-1 0 1,0 0-1,0 0 1,1 0-1,-1 0 1,0 0-1,0 0 1,0 0-1,0 0 1,0 0-1,-1 2 1,2 104 67,0-106-63,0-1 1,0 0 0,0 0-1,0 0 1,0 0-1,-1 0 1,1 0 0,0-1-1,0 1 1,0 0 0,0 0-1,0-1 1,0 1-1,0 0 1,0-1 0,-1 1-1,1-1 1,0 1 0,0-1-1,0 1 1,-1-1-1,2 0 1,3-5 3,0 0 0,0 0 0,-1 0 0,1-1 0,-1 0 0,-1 0-1,1 0 1,-1 0 0,3-13 0,-1 3-114,0-1 0,3-37 0,-6 134 311,-1-71-178,0 1 0,1-1 0,-1 1 1,2-1-1,-1 0 0,1 0 0,0 0 0,1 0 0,7 12 0,-9-16-468,0-1-1,1 0 0,-1 0 0,1-1 1,0 1-1,-1 0 0,1-1 0,0 0 1,1 1-1,-1-1 0,0 0 0,0-1 0,1 1 1,-1-1-1,1 1 0,0-1 0,-1 0 1,7 0-1,-1-1-5144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2.601"/>
    </inkml:context>
    <inkml:brush xml:id="br0">
      <inkml:brushProperty name="width" value="0.025" units="cm"/>
      <inkml:brushProperty name="height" value="0.025" units="cm"/>
    </inkml:brush>
  </inkml:definitions>
  <inkml:trace contextRef="#ctx0" brushRef="#br0">1 196 3683,'0'0'11937,"1"-9"-9898,1 2-1774,1-1 0,0 0-1,0 1 1,0 0-1,1 0 1,0 0 0,1 0-1,-1 0 1,1 1-1,1 0 1,-1 0 0,1 0-1,0 1 1,0 0-1,0 0 1,1 1 0,0-1-1,0 1 1,0 1-1,0-1 1,1 1 0,12-3-1,-19 6-258,0 0-1,0 0 1,0 0 0,0 0-1,0 0 1,0 0-1,0 0 1,0 0 0,0 0-1,0 0 1,0 1-1,-1-1 1,1 0 0,0 1-1,0-1 1,0 1-1,0-1 1,-1 1 0,1-1-1,0 1 1,0-1-1,-1 1 1,1 0 0,-1-1-1,1 1 1,0 0-1,-1 0 1,1-1 0,-1 1-1,0 0 1,1 0 0,-1 0-1,0 0 1,1 0-1,-1 0 1,0-1 0,0 1-1,0 0 1,0 0-1,0 2 1,-1 42 208,0-41-183,-14 64 102,11-56-138,1 1-1,0-1 0,1 1 0,0 0 0,1 0 0,0-1 0,2 21 0,-1-32 4,1-1 1,-1 1-1,0-1 1,1 1 0,-1-1-1,0 1 1,1-1-1,-1 0 1,1 1 0,-1-1-1,1 1 1,-1-1-1,1 0 1,-1 1-1,1-1 1,-1 0 0,1 0-1,0 0 1,-1 1-1,1-1 1,-1 0 0,1 0-1,0 0 1,-1 0-1,1 0 1,-1 0 0,1 0-1,0 0 1,-1 0-1,1-1 1,-1 1-1,1 0 1,0 0 0,-1 0-1,1-1 1,-1 1-1,1 0 1,-1 0 0,2-2-1,23-10 155,-6-4-90,0-1 0,-1 0 0,-1-1 1,-1-1-1,-1-1 0,0 0 0,-1-1 1,-1 0-1,-2-1 0,0-1 0,-1 1 1,12-41-1,-34 99-291,7-25 223,0 1-1,1 0 1,1 0-1,0 0 1,1 1-1,0-1 0,1 1 1,0 24-1,1-37 7,0 1-1,0-1 1,1 1-1,-1 0 0,0-1 1,0 1-1,0-1 1,1 1-1,-1-1 1,0 1-1,1-1 0,-1 1 1,0-1-1,1 1 1,-1-1-1,1 1 1,-1-1-1,0 0 1,1 1-1,-1-1 0,1 0 1,-1 1-1,1-1 1,0 0-1,-1 0 1,1 0-1,-1 1 0,1-1 1,-1 0-1,1 0 1,0 0-1,23-5 119,17-19 95,-19 5-117,37-42 0,-40 40-74,36-32 0,-54 53-23,-1-1 0,0 1 0,1-1 0,-1 1 0,0 0-1,1-1 1,-1 1 0,1 0 0,-1-1 0,1 1-1,-1 0 1,1-1 0,-1 1 0,1 0 0,-1 0 0,1 0-1,-1 0 1,1-1 0,-1 1 0,1 0 0,-1 0-1,1 0 1,-1 0 0,1 0 0,-1 0 0,1 0 0,-1 1-1,1-1 1,0 0 0,-1 0 0,1 0 0,-1 0-1,1 1 1,-1-1 0,0 0 0,1 0 0,-1 1 0,1-1-1,-1 0 1,1 1 0,-1-1 0,0 1 0,1-1 0,-1 0-1,0 1 1,1-1 0,-1 1 0,0-1 0,0 1-1,1-1 1,-1 1 0,0-1 0,0 1 0,0-1 0,0 1-1,0 0 1,4 36 64,-4-31-37,0-5-26,0 9 21,0 1-1,1-1 1,0 0 0,1 0-1,5 17 1,-7-25-6,1-1 0,0 1 0,-1-1 1,1 1-1,0-1 0,0 0 0,0 1 0,0-1 1,0 0-1,0 0 0,0 0 0,1 0 0,-1 0 1,0 0-1,0 0 0,1 0 0,-1 0 0,3 0 1,-2-1 27,0 1 1,1-1-1,-1 0 1,0 0-1,1 0 1,-1-1-1,0 1 1,0 0-1,1-1 1,-1 0-1,0 1 1,0-1-1,0 0 1,0 0-1,0 0 1,4-3-1,54-43 461,-52 39-516,0 0 1,0 1-1,1 0 1,0 0 0,0 1-1,1 0 1,0 1-1,0 0 1,0 1-1,18-6 1,-27 10 2,1 0 0,-1 0 0,0 1-1,1-1 1,-1 0 0,0 1 0,0-1 0,1 1-1,-1-1 1,0 1 0,0-1 0,0 1 0,0 0 0,0 0-1,0-1 1,0 1 0,0 0 0,0 0 0,0 0 0,0 0-1,-1 0 1,1 0 0,0 0 0,-1 1 0,1-1-1,0 0 1,-1 0 0,0 0 0,1 1 0,-1-1 0,0 0-1,0 1 1,1-1 0,-1 0 0,0 0 0,0 1-1,-1 1 1,2 65 106,-2-51-109,1-17 12,0 1 1,0-1-1,0 1 1,0-1-1,0 0 0,0 1 1,0-1-1,0 1 1,0-1-1,0 0 1,1 1-1,-1-1 0,0 1 1,0-1-1,0 0 1,0 1-1,1-1 1,-1 0-1,0 1 0,1-1 1,-1 0-1,0 0 1,0 1-1,1-1 1,-1 0-1,0 0 1,1 1-1,-1-1 0,1 0 1,-1 0-1,0 0 1,1 0-1,-1 1 1,0-1-1,1 0 0,-1 0 1,1 0-1,-1 0 1,1 0-1,-1 0 1,0 0-1,1 0 0,-1 0 1,1 0-1,-1-1 1,0 1-1,1 0 1,-1 0-1,0 0 0,1 0 1,-1-1-1,1 1 1,-1 0-1,0 0 1,1-1-1,-1 1 0,0 0 1,0 0-1,1-1 1,-1 1-1,0-1 1,23-18 245,9-20-52,-22 25-181,1 1-1,0 0 0,0 1 0,26-21 1,-36 32-19,0 0 1,0 0 0,0 0-1,-1 1 1,1-1 0,0 0-1,0 0 1,0 1-1,0-1 1,0 1 0,0-1-1,1 1 1,-1-1 0,0 1-1,0 0 1,0 0-1,0-1 1,0 1 0,1 0-1,-1 0 1,0 0 0,0 0-1,0 0 1,0 1-1,1-1 1,-1 0 0,0 0-1,0 1 1,0-1 0,0 1-1,0-1 1,0 1-1,0-1 1,0 1 0,0 0-1,0-1 1,0 1 0,0 0-1,0 0 1,1 2-1,1 2-7,-1 1 0,0 0 0,0 0-1,-1 1 1,1-1 0,0 10 0,3 13-17,7-17-938,-1-16-2854,-3-10-1374</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9.633"/>
    </inkml:context>
    <inkml:brush xml:id="br0">
      <inkml:brushProperty name="width" value="0.025" units="cm"/>
      <inkml:brushProperty name="height" value="0.025" units="cm"/>
    </inkml:brush>
  </inkml:definitions>
  <inkml:trace contextRef="#ctx0" brushRef="#br0">1 124 13869,'0'0'5942,"7"-1"-4901,9 0-609,0-1 0,0-1 0,26-8 0,-34 9-405,-1 0-1,0-1 1,0-1 0,-1 1 0,1-1 0,-1 0 0,1 0-1,-1-1 1,0 1 0,-1-2 0,6-5 0,-10 10-4,0 0 1,0 1 0,0-1 0,0 0 0,0 0 0,0 0-1,-1 0 1,1 0 0,0 0 0,-1 0 0,1-1 0,-1 1-1,1 0 1,-1 0 0,1 0 0,-1-1 0,0 1 0,0 0-1,0 0 1,0-1 0,1 1 0,-2 0 0,1 0-1,0-1 1,0 1 0,0 0 0,-1 0 0,1-1 0,0 1-1,-1 0 1,1 0 0,-1 0 0,1 0 0,-1-1 0,0 1-1,0 0 1,1 0 0,-1 0 0,0 1 0,0-1 0,0 0-1,0 0 1,0 0 0,-2-1 0,1 2-18,-1-1-1,1 0 1,0 1 0,-1-1 0,1 1 0,0-1-1,-1 1 1,1 0 0,0 0 0,-1 0 0,1 1-1,-1-1 1,1 1 0,0-1 0,-1 1 0,1 0-1,0-1 1,0 1 0,0 0 0,-1 1 0,1-1-1,0 0 1,0 1 0,-1 1 0,-3 2-4,1 1 1,0 0-1,1 0 1,0 0 0,0 1-1,0-1 1,1 1-1,-1 0 1,2 0-1,-1 0 1,1 1-1,0-1 1,0 0-1,1 1 1,0 0 0,1-1-1,0 1 1,0-1-1,0 1 1,2 9-1,-1-16 8,-1 1-1,1 0 0,0-1 1,0 1-1,-1 0 1,1-1-1,0 1 0,0-1 1,1 1-1,-1-1 1,0 0-1,0 0 0,1 1 1,-1-1-1,1 0 1,-1 0-1,1 0 0,-1 0 1,4 1-1,0-1 39,-1 1 0,1-1-1,0 0 1,0 0 0,1 0-1,-1-1 1,5 0-1,2 0 33,-1-1 0,0 0-1,0-1 1,0 0-1,0-1 1,10-3 0,-11 2-141,-1-1 0,1 0 0,-1 0 1,11-9-1,-16 12-220,-1-1 0,-1 0-1,1 1 1,0-1 0,-1 0 0,1-1 0,-1 1-1,0 0 1,0 0 0,0-1 0,-1 0 0,1 1-1,-1-1 1,2-7 0,-1-22-4897</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9.983"/>
    </inkml:context>
    <inkml:brush xml:id="br0">
      <inkml:brushProperty name="width" value="0.025" units="cm"/>
      <inkml:brushProperty name="height" value="0.025" units="cm"/>
    </inkml:brush>
  </inkml:definitions>
  <inkml:trace contextRef="#ctx0" brushRef="#br0">1 5 7976,'0'0'12395,"64"0"-13580,-39-4-6342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1.376"/>
    </inkml:context>
    <inkml:brush xml:id="br0">
      <inkml:brushProperty name="width" value="0.025" units="cm"/>
      <inkml:brushProperty name="height" value="0.025" units="cm"/>
    </inkml:brush>
  </inkml:definitions>
  <inkml:trace contextRef="#ctx0" brushRef="#br0">0 326 18642,'0'0'2311,"1"10"-1740,12 55-108,3 0 1,3 0-1,50 112 0,-66-168-443,1 0-24,0 1 0,1-1 0,0 0 0,9 13 0,-13-20 10,0-1-1,0 0 0,0 0 1,-1 0-1,1 0 0,0 0 1,0 0-1,0-1 0,1 1 1,-1 0-1,0 0 0,0-1 1,0 1-1,1-1 0,-1 1 1,0-1-1,0 1 0,1-1 1,-1 0-1,0 1 0,1-1 0,-1 0 1,0 0-1,1 0 0,-1 0 1,1-1-1,-1 1 0,0 0 1,0 0-1,1-1 0,-1 1 1,0-1-1,1 1 0,-1-1 1,0 0-1,0 1 0,0-1 1,0 0-1,0 0 0,0 0 1,0 0-1,0 0 0,1-1 1,5-6 71,0-1 1,-2 0-1,1 0 1,-1 0 0,0 0-1,-1-1 1,0 0 0,3-11-1,20-88 77,-26 102-147,2-15-58,-3 18-44,1-1-1,-1 1 0,1-1 0,0 1 1,0-1-1,0 1 0,3-6 0,7 43-3374,-9-26 2942,0 0-1,0 0 1,0-1-1,1 1 0,0-1 1,1 1-1,-1-1 0,8 9 1,-10-14 414,0 0-1,0 0 1,0 1 0,0-1 0,1 0-1,-1 0 1,1 0 0,-1 0 0,1 0-1,-1-1 1,1 1 0,-1 0 0,1-1-1,-1 1 1,1-1 0,0 0 0,0 1 0,-1-1-1,1 0 1,0 0 0,-1 0 0,1 0-1,0 0 1,-1 0 0,1-1 0,0 1-1,-1-1 1,1 1 0,0-1 0,-1 1-1,1-1 1,-1 0 0,1 0 0,-1 0-1,1 0 1,-1 0 0,0 0 0,0 0-1,1 0 1,-1-1 0,1-1 0,4-3 181,-1-1 0,0 1 0,0-1 0,0 0 0,-1 0 0,0-1 0,-1 1 1,1-1-1,-2 0 0,1 0 0,2-16 0,2-53 7061,-10 70-4369,-3 16-1971,-5 14-700,8-11-31,0 0 0,1 0 1,1 0-1,-1 0 0,2 1 0,1 18 0,-1-30-48,0 0 0,0 0-1,0 0 1,0 0-1,0 0 1,0 0-1,0 0 1,0 0 0,0 0-1,1 0 1,-1 0-1,0 0 1,1 0-1,-1 0 1,1 0 0,-1-1-1,1 1 1,-1 0-1,1 0 1,0 0-1,-1-1 1,1 1-1,0 0 1,0-1 0,-1 1-1,1-1 1,0 1-1,0-1 1,0 1-1,0-1 1,0 1 0,-1-1-1,1 0 1,0 0-1,0 1 1,0-1-1,0 0 1,0 0 0,0 0-1,0 0 1,0 0-1,0 0 1,0 0-1,0-1 1,0 1 0,0 0-1,0 0 1,0-1-1,0 1 1,0-1-1,0 1 1,-1-1 0,3 0-1,1-2 92,1 1 0,0-1 0,-1 0-1,0 0 1,1 0 0,-1-1 0,-1 1 0,7-9 0,-4 3-9,-1-1 0,0 0 1,-1 0-1,-1 0 0,1-1 0,1-13 1,8-23-272,-13 47 142,0 0 1,0 0 0,0-1-1,0 1 1,0 0 0,0 0-1,0 0 1,0 0-1,0-1 1,0 1 0,0 0-1,0 0 1,0 0 0,1-1-1,-1 1 1,0 0 0,0 0-1,0 0 1,0 0-1,0-1 1,0 1 0,0 0-1,0 0 1,1 0 0,-1 0-1,0 0 1,0 0 0,0-1-1,0 1 1,0 0-1,1 0 1,-1 0 0,0 0-1,0 0 1,0 0 0,1 0-1,-1 0 1,0 0-1,0 0 1,0 0 0,0 0-1,1 0 1,-1 0 0,0 0-1,0 0 1,0 0 0,1 0-1,-1 0 1,0 0-1,0 0 1,0 0 0,1 0-1,4 14-682,3 27 723,-7-36-97,0 8 86,2-1 0,0 1 1,0-1-1,1 0 0,9 18 0,-12-27 31,0-1 0,0 0 0,0 0-1,0-1 1,0 1 0,1 0 0,-1 0-1,1-1 1,-1 1 0,1 0 0,0-1-1,0 0 1,0 1 0,-1-1 0,1 0-1,0 0 1,1 0 0,-1 0-1,0 0 1,0-1 0,0 1 0,0-1-1,1 1 1,-1-1 0,0 0 0,0 0-1,1 0 1,-1 0 0,0 0 0,0-1-1,1 1 1,-1-1 0,0 1 0,0-1-1,0 0 1,0 0 0,0 1 0,0-2-1,0 1 1,3-2 0,2-2 113,0-1-1,-1 1 1,0-1-1,0 0 1,-1-1-1,0 1 1,0-1 0,0 0-1,-1-1 1,0 1-1,4-11 1,2-7 183,-1 1 0,8-36 0,-9 15-6,-2 1-1,-3-1 1,-1 0 0,-8-87 0,6 127-388,-6-35-216,6 39 279,0 0 0,0 0 0,0-1 0,-1 1 0,1 0-1,-1 0 1,1 0 0,-1-1 0,1 1 0,-1 0 0,1 0 0,-1 0 0,0 0-1,0 0 1,0 0 0,1 0 0,-1 0 0,0 1 0,0-1 0,0 0 0,0 0 0,0 1-1,-2-2 1,2 3-17,0-1-1,0 1 0,0 0 1,0-1-1,1 1 0,-1 0 1,0 0-1,0-1 1,1 1-1,-1 0 0,1 0 1,-1 0-1,1 0 0,-1 0 1,1 0-1,0 0 1,-1 0-1,1 0 0,0 0 1,0 0-1,0 0 0,-1 0 1,1 2-1,-4 30-77,4-31 76,-2 19 44,1 0 0,1-1 0,1 1 0,1-1 0,1 1 0,0-1 0,2 0 0,0 0 0,1-1 0,1 1 0,1-1 0,1-1 0,1 1 0,0-2 0,1 1 0,1-2 0,0 1 0,2-1 0,0-1 0,16 13 0,0 0-77,-29-28-145,-2-6 17,-6-4 128,0 0 0,0 0 0,-1 0 0,-1 1 0,0 0 0,0 1 0,0 0 0,-17-11-1,6 3 87,-6-4 29,7 6 580,1-1-1,-31-34 1,49 49-601,-1 0 0,1-1 0,0 1 0,-1 0 0,1-1-1,0 1 1,0 0 0,0-1 0,-1 1 0,1 0 0,0-1 0,0 1-1,0 0 1,0-1 0,0 1 0,0-1 0,0 1 0,-1 0 0,1-1-1,0 1 1,0-1 0,1 1 0,-1-1 0,0 1 0,0 0 0,0-1-1,0 1 1,0-1 0,0 1 0,0 0 0,1-1 0,-1 1 0,0 0-1,1-1 1,16-8 200,31 2-528,-41 6 378,8 0-139,63-12-1604,-29-6-4377,-17-3-3451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1.995"/>
    </inkml:context>
    <inkml:brush xml:id="br0">
      <inkml:brushProperty name="width" value="0.025" units="cm"/>
      <inkml:brushProperty name="height" value="0.025" units="cm"/>
    </inkml:brush>
  </inkml:definitions>
  <inkml:trace contextRef="#ctx0" brushRef="#br0">0 47 15054,'0'13'1098,"1"0"1,1-1-1,0 1 0,5 18 0,-5-24-1009,0 1-1,1-1 0,0 1 0,1-1 1,-1 0-1,1 0 0,1-1 0,-1 1 0,1-1 1,0 0-1,1 0 0,0-1 0,9 9 1,-13-13-71,1 1 1,0-1 0,-1 1-1,1-1 1,0 0 0,-1 1-1,1-2 1,0 1 0,0 0 0,0 0-1,0-1 1,0 0 0,0 1-1,0-1 1,0 0 0,0-1-1,0 1 1,5-2 0,-3 1 66,0-1-1,0 0 1,-1-1 0,1 1 0,-1-1-1,0 0 1,0 0 0,0 0 0,0-1-1,4-4 1,6-8 172,-1-1-1,-1-1 1,-1 0-1,10-22 1,-18 36-281,3-10 127,-6 12-73,1 0 0,0 0 0,-1 0 0,1 0 0,0 0 1,0 0-1,0 0 0,0 1 0,0-1 0,1 0 0,-1 0 0,0 1 0,1-1 0,0 1 1,-1-1-1,1 1 0,0 0 0,-1 0 0,1 0 0,0 0 0,0 0 0,3-1 0,-3 4-42,1 1 0,-1-1 0,1 1 0,-1 0 0,0 0 0,0-1 0,0 2 0,-1-1 0,1 0 0,-1 0 0,1 0 0,0 6 0,3 3 24,-4-9-5,1 0 0,-1 0 0,1 0 0,0 0 0,0 0 0,0-1 0,0 1 0,1 0 0,-1-1 0,1 0 0,-1 0 0,1 1 0,0-1 0,0-1 0,0 1 0,0 0 0,0-1 0,0 0 0,0 0 0,7 2 0,-6-3 37,1 0-1,-1 0 1,1-1-1,-1 0 1,1 0-1,-1 0 1,1 0-1,-1-1 1,0 1 0,0-1-1,1 0 1,-1-1-1,-1 1 1,1-1-1,4-2 1,4-4-264,43-34 534,-32 18-2288,-12-2-3535,-10 10-1521</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2.320"/>
    </inkml:context>
    <inkml:brush xml:id="br0">
      <inkml:brushProperty name="width" value="0.025" units="cm"/>
      <inkml:brushProperty name="height" value="0.025" units="cm"/>
    </inkml:brush>
  </inkml:definitions>
  <inkml:trace contextRef="#ctx0" brushRef="#br0">0 0 17040,'0'0'5157,"77"0"-5221,-31 2-192,3 0-2595,-1-2-4484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2.776"/>
    </inkml:context>
    <inkml:brush xml:id="br0">
      <inkml:brushProperty name="width" value="0.025" units="cm"/>
      <inkml:brushProperty name="height" value="0.025" units="cm"/>
    </inkml:brush>
  </inkml:definitions>
  <inkml:trace contextRef="#ctx0" brushRef="#br0">40 245 15310,'0'0'1469,"-6"10"217,-1-3-1171,4-4-375,1-1 0,0 1 0,0-1 0,-1 1 0,2 0 0,-1 0-1,0 0 1,0 0 0,1 0 0,0 1 0,0-1 0,0 0 0,0 1 0,0-1 0,1 0 0,-1 4 0,1-6-116,0 0 0,1 1 0,-1-1 1,0 0-1,1 0 0,-1-1 0,1 1 1,0 0-1,-1 0 0,1 0 0,0 0 0,-1 0 1,1-1-1,0 1 0,0 0 0,-1 0 0,1-1 1,0 1-1,0-1 0,0 1 0,0-1 0,0 1 1,0-1-1,0 0 0,0 1 0,0-1 0,0 0 1,0 0-1,1 0 0,-1 0 0,0 0 0,0 0 1,2 0-1,42-3 151,-38 2-153,0 0 0,0-1 1,0 0-1,0 0 0,0-1 0,-1 0 0,1 0 0,-1-1 0,0 1 1,0-2-1,0 1 0,0 0 0,-1-1 0,0 0 0,0 0 0,0-1 1,-1 0-1,1 1 0,-1-1 0,-1-1 0,1 1 0,-1-1 0,0 1 1,3-13-1,1-6-43,-1 0 0,-1-1-1,-2 0 1,-1 1 0,0-39 0,-2 63 0,0-1 0,0 1 0,0 0 0,0 0 0,0 0 0,0 0 0,0 0 0,0 0 0,0-1 0,0 1 0,0 0 0,-1 0 0,1 0 0,-1 0 0,1 0 0,0 0 0,-1 0 0,-1-2 0,-8 16-277,-6 37 184,11-33 269,1 0 0,2 0 0,-1 0 0,2 0 0,1 28 0,0-40-130,1 0 0,0 0 1,0 0-1,0 0 1,0-1-1,1 1 0,0 0 1,0-1-1,0 1 0,1-1 1,0 0-1,-1 0 0,1 0 1,1 0-1,-1 0 1,0-1-1,1 0 0,0 1 1,0-1-1,0 0 0,0-1 1,0 1-1,1-1 1,5 2-1,-1 0 5,1-1-1,-1 0 1,1-1 0,0 0 0,-1 0-1,1-1 1,0-1 0,0 0 0,0 0 0,0 0-1,0-2 1,14-2 0,-20 3-36,0 0 0,1-1-1,-1 1 1,0-1 0,0 0 0,-1 0 0,1 0 0,0 0 0,-1-1 0,1 1 0,-1-1-1,0 0 1,0 0 0,0 0 0,0-1 0,0 1 0,-1-1 0,1 0 0,-1 1 0,0-1 0,0 0-1,-1 0 1,1 0 0,-1 0 0,0-1 0,0 1 0,0 0 0,-1 0 0,1-1 0,-1-5-1,0 10 12,0-1-1,0 0 1,0 0-1,1 0 0,-1 0 1,0 0-1,0 0 1,0 0-1,-1 0 0,1 0 1,0 0-1,0 0 1,0 0-1,-1 0 0,1 1 1,0-1-1,-1 0 1,1 0-1,-1 0 0,1 0 1,-1 1-1,0-1 1,1 0-1,-1 1 1,0-1-1,1 0 0,-1 1 1,0-1-1,0 1 1,1-1-1,-1 1 0,0-1 1,0 1-1,0 0 1,0-1-1,0 1 0,0 0 1,0 0-1,0 0 1,1-1-1,-1 1 0,0 0 1,0 0-1,0 0 1,0 1-1,0-1 0,0 0 1,0 0-1,0 0 1,0 1-1,0-1 0,0 0 1,1 1-1,-2 0 1,-2 1 54,1-1 1,0 1 0,0 0-1,0 0 1,0 0 0,0 0-1,1 1 1,-1-1 0,1 1-1,-1 0 1,1 0 0,0 0-1,0 0 1,-2 4 0,3-5-26,0 0 1,0 0 0,1 0 0,-1 0 0,1 0-1,-1 1 1,1-1 0,-1 0 0,1 0 0,0 1 0,0-1-1,0 0 1,1 1 0,-1-1 0,0 0 0,1 0-1,-1 0 1,1 1 0,0-1 0,0 0 0,0 0-1,0 0 1,2 3 0,0-3-25,-1 0 0,1 1-1,0-2 1,0 1 0,-1 0-1,1 0 1,1-1 0,-1 0 0,0 1-1,0-1 1,0 0 0,1-1-1,-1 1 1,5 0 0,4 0-180,0-1 0,0 0-1,0 0 1,1-1 0,-1-1 0,0 0 0,0-1 0,13-4 0,-18 4 163,1 0 1,-1-1-1,0 1 1,0-1-1,0-1 0,-1 1 1,1-1-1,5-6 1,-10 9 82,-1 0 1,1 0-1,-1 0 1,0 0-1,1 0 0,-1 0 1,0 0-1,0 0 1,-1-1-1,1 1 0,0 0 1,-1-1-1,1 1 1,-1 0-1,0-1 0,0 1 1,0 0-1,0-1 1,0 1-1,-1-1 0,1 1 1,-1 0-1,1-1 1,-1 1-1,0 0 0,0 0 1,0-1-1,0 1 1,0 0-1,0 0 1,-3-2-1,-37-39 640,35 39-646,0-1 1,1 0-1,-1-1 1,1 0-1,0 0 1,1 0-1,-1 0 1,-4-10 0,9 16-72,0 0 0,0-1 0,0 1 0,0-1 0,0 1 0,0 0 0,0-1 0,0 1 0,0-1 0,0 1 0,0 0 0,0-1 0,0 1 1,1-1-1,-1 1 0,0 0 0,0-1 0,0 1 0,1 0 0,-1-1 0,0 1 0,0 0 0,1-1 0,-1 1 0,0 0 0,1 0 0,-1-1 0,0 1 1,1 0-1,-1 0 0,0 0 0,1-1 0,-1 1 0,1 0 0,-1 0 0,0 0 0,1 0 0,-1 0 0,1 0 0,-1 0 0,0 0 0,1 0 0,0 0 1,24-2-235,-19 2 121,54-3-2033,1-7-3730,-16-1-1308</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3.409"/>
    </inkml:context>
    <inkml:brush xml:id="br0">
      <inkml:brushProperty name="width" value="0.025" units="cm"/>
      <inkml:brushProperty name="height" value="0.025" units="cm"/>
    </inkml:brush>
  </inkml:definitions>
  <inkml:trace contextRef="#ctx0" brushRef="#br0">0 156 5509,'0'0'12876,"5"13"-11995,13 48 556,14 92 0,-22-98-1305,-8-46-72,12 51 394,-13-57-421,0-1 0,0 1 1,0-1-1,0 0 0,0 1 1,0-1-1,1 0 1,-1 1-1,1-1 0,-1 0 1,1 0-1,0-1 0,0 1 1,0 0-1,0 0 0,0-1 1,0 1-1,5 1 0,-6-3 21,1 1-1,-1-1 1,1 0-1,-1 0 0,1 0 1,0 0-1,-1-1 1,1 1-1,-1 0 0,1-1 1,-1 1-1,1-1 1,-1 1-1,1-1 0,-1 0 1,0 1-1,1-1 1,-1 0-1,0 0 1,1 0-1,-1 0 0,0 0 1,0 0-1,0-1 1,0 1-1,1-2 0,22-39 1333,-24 40-1352,14-30 409,-3-1 0,0-1-1,-2 0 1,-2 0 0,4-46 0,-1-160-1760,4 346-8986,-12-77 4260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3.980"/>
    </inkml:context>
    <inkml:brush xml:id="br0">
      <inkml:brushProperty name="width" value="0.025" units="cm"/>
      <inkml:brushProperty name="height" value="0.025" units="cm"/>
    </inkml:brush>
  </inkml:definitions>
  <inkml:trace contextRef="#ctx0" brushRef="#br0">94 247 13229,'0'0'7559,"3"-9"-6273,4-12-533,-2 0 0,0-1-1,-2 0 1,0 1 0,-1-25-1,-2 44-728,0 0-1,-1 0 1,0 0-1,0-1 0,1 1 1,-1 0-1,-1 0 0,1 0 1,0 0-1,0 1 0,-1-1 1,1 0-1,-1 0 0,1 1 1,-1-1-1,0 1 0,0 0 1,0-1-1,1 1 0,-1 0 1,0 0-1,-1 0 0,1 0 1,0 0-1,0 1 0,0-1 1,0 1-1,-1-1 0,-2 1 1,2-1-36,1 1 0,0 0 0,-1 0 0,1-1 0,0 1 0,-1 1 0,1-1 0,-1 0 0,1 0 0,0 1 0,-1 0 0,1-1 0,0 1 0,0 0 0,-1 0 0,1 0 0,0 0 0,0 1 0,0-1 0,0 0 0,1 1 0,-1 0 0,0-1 0,1 1 0,-1 0 0,1 0 0,-1 0 0,-1 3 0,1 0-6,0-1 0,1 1 0,-1 0 0,1 0 0,0 0 0,1 0 0,-1 1 0,1-1 0,0 0 0,0 0 0,1 0 0,-1 0-1,3 10 1,-2-14 13,0 1-1,-1-1 0,1 1 0,0-1 0,0 1 0,0-1 1,0 1-1,0-1 0,0 0 0,0 0 0,1 0 1,-1 1-1,0-1 0,1 0 0,-1 0 0,1-1 0,2 2 1,-1-1 3,0 0 0,0-1 1,0 1-1,0-1 1,0 0-1,0 0 1,0 0-1,0 0 1,0 0-1,0-1 0,0 1 1,0-1-1,3-1 1,3-2 8,0-1 0,0-1 0,-1 1 0,0-1 0,0-1 0,0 1 0,-1-1 0,0-1 0,0 1 0,-1-1 1,6-9-1,14-14-215,-26 30 242,1 1 1,-1-1-1,1 0 1,-1 0-1,1 1 0,-1-1 1,0 0-1,1 0 1,-1 0-1,0 1 1,0-1-1,0 0 0,1 0 1,-1 0-1,0 0 1,0 0-1,0 1 0,0-1 1,0 0-1,-1 0 1,1 0-1,0 0 0,0 0 1,-1 1-1,1-1 1,0 0-1,-1 0 0,1 0 1,-1 0-1,-21-25 106,19 23-186,7 3-2532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4.781"/>
    </inkml:context>
    <inkml:brush xml:id="br0">
      <inkml:brushProperty name="width" value="0.025" units="cm"/>
      <inkml:brushProperty name="height" value="0.025" units="cm"/>
    </inkml:brush>
  </inkml:definitions>
  <inkml:trace contextRef="#ctx0" brushRef="#br0">4 0 8648,'0'0'12844,"-1"12"-12486,-1-1-216,2 0 1,-1 1-1,2-1 0,-1 0 1,2 1-1,-1-1 1,2 0-1,5 17 0,-5-17 68,-1-3-64,1-1 1,-1 1 0,1-1-1,0 0 1,1 0 0,0 0-1,0 0 1,0-1 0,7 8-1,-11-14-92,1 0 0,-1 0-1,0 0 1,1 1-1,-1-1 1,0 0-1,1 0 1,-1 0-1,0 0 1,1 0-1,-1 0 1,0 0 0,1 0-1,-1 0 1,0 0-1,1 0 1,-1 0-1,1 0 1,-1 0-1,0 0 1,1 0-1,-1 0 1,0-1 0,1 1-1,-1 0 1,0 0-1,1 0 1,-1-1-1,0 1 1,0 0-1,1 0 1,-1-1-1,0 1 1,0 0-1,1 0 1,-1-1 0,0 1-1,0 0 1,0-1-1,1 1 1,-1 0-1,0-1 1,0 1-1,0 0 1,0-1-1,0 1 1,0-1 0,0 1-1,0 0 1,0-1-1,0 1 1,0 0-1,0-1 1,0 1-1,0 0 1,0-1-1,1-27 541,-1 27-487,0-20-37,-2 0-1,0 0 1,-1 0-1,-2 0 0,0 0 1,-9-24-1,48 59-3945,-26-10 2894,0-1 0,0 0 0,1-1 0,-1 0 0,11 1 0,44 0-9162,-37-5 2676</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5.192"/>
    </inkml:context>
    <inkml:brush xml:id="br0">
      <inkml:brushProperty name="width" value="0.025" units="cm"/>
      <inkml:brushProperty name="height" value="0.025" units="cm"/>
    </inkml:brush>
  </inkml:definitions>
  <inkml:trace contextRef="#ctx0" brushRef="#br0">63 4 8040,'0'0'12812,"-9"0"-12305,7 0-485,-1 0 0,0 1 0,0-1 0,0 0 0,0 1 0,0 0 1,1 0-1,-1-1 0,0 2 0,1-1 0,-5 3 0,5-3 19,0 1 0,1 0-1,-1 0 1,1 0 0,0 1 0,0-1 0,-1 0 0,1 0-1,1 1 1,-1-1 0,0 0 0,1 1 0,-1-1 0,1 1 0,0-1-1,-1 1 1,1-1 0,1 6 0,-1-8-35,0 1 1,0-1 0,1 1-1,-1-1 1,0 1-1,0-1 1,1 1 0,-1-1-1,0 1 1,1-1-1,-1 0 1,0 1 0,1-1-1,-1 1 1,1-1-1,-1 0 1,0 1-1,1-1 1,-1 0 0,1 0-1,-1 1 1,1-1-1,-1 0 1,1 0 0,-1 0-1,1 0 1,-1 0-1,1 0 1,0 1 0,-1-1-1,1 0 1,-1-1-1,1 1 1,-1 0 0,1 0-1,-1 0 1,1 0-1,-1 0 1,1 0-1,-1-1 1,1 1 0,-1 0-1,1 0 1,-1-1-1,1 1 1,-1 0 0,1-1-1,27-14 265,-20 8 4,0 0-727,1 0 0,0 0-1,0 1 1,16-8 0,-23 13 375,-1 0 1,1 1-1,0-1 0,-1 0 0,1 1 0,-1-1 1,1 1-1,0 0 0,-1 0 0,1-1 1,0 1-1,-1 0 0,1 0 0,0 0 0,-1 1 1,1-1-1,0 0 0,-1 1 0,1-1 0,0 1 1,-1 0-1,1-1 0,-1 1 0,1 0 0,-1 0 1,1 0-1,-1 0 0,0 0 0,0 0 0,1 0 1,-1 0-1,0 1 0,0-1 0,0 0 1,0 1-1,0-1 0,-1 1 0,2 2 0,9 21 178,-2 0 0,0 1 0,-2 1 0,-1-1 0,5 48 0,-9-39 2255,-3 70-1,0-98-2086,0-1-1,0 0 1,0 0-1,-1 1 0,0-1 1,0 0-1,0-1 0,-1 1 1,0 0-1,-4 6 1,5-10-216,1-1 0,0 1-1,-1-1 1,1 1 0,0-1 0,-1 0 0,0 1 0,1-1 0,-1 0 0,0 0 0,0 0 0,0 0 0,1-1 0,-1 1 0,0 0 0,0-1 0,0 1-1,0-1 1,0 0 0,0 1 0,0-1 0,0 0 0,0-1 0,-1 1 0,1 0 0,0 0 0,0-1 0,0 1 0,1-1 0,-1 0 0,0 1 0,0-1 0,0 0-1,0 0 1,-2-2 0,-6-5-81,0 1-1,1-1 0,0-1 0,1 1 0,0-2 0,0 1 1,1-1-1,0 0 0,0 0 0,1-1 0,1 0 0,0 0 1,0-1-1,1 1 0,1-1 0,0 0 0,1 0 0,0 0 1,-1-15-1,4 23-187,-1 0-1,1-1 1,0 1 0,0 0 0,0 0 0,1 0-1,-1 0 1,1 0 0,0 0 0,0 0 0,0 0-1,1 1 1,0-1 0,-1 1 0,1 0 0,0 0-1,0 0 1,5-3 0,9-7-1966,0 1 0,31-15 0,-14 7-1546,6-5-527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3.177"/>
    </inkml:context>
    <inkml:brush xml:id="br0">
      <inkml:brushProperty name="width" value="0.025" units="cm"/>
      <inkml:brushProperty name="height" value="0.025" units="cm"/>
    </inkml:brush>
  </inkml:definitions>
  <inkml:trace contextRef="#ctx0" brushRef="#br0">4 39 5381,'36'-22'11579,"7"7"-7578,-42 15-3965,1-1-1,0 1 0,0 0 1,0 0-1,0 0 0,0 0 1,0 0-1,-1 0 0,1 0 1,0 0-1,0 1 0,0-1 0,0 1 1,-1-1-1,1 1 0,0 0 1,0 0-1,-1-1 0,1 1 1,-1 1-1,1-1 0,-1 0 1,1 0-1,-1 0 0,0 1 1,1-1-1,-1 1 0,0-1 1,0 1-1,0-1 0,0 1 0,0 0 1,-1 0-1,1-1 0,0 1 1,-1 0-1,1 0 0,-1 0 1,0 0-1,0-1 0,1 1 1,-1 2-1,0 5 20,0 0 1,0 0-1,0 0 0,-1 0 0,-1 0 1,0 0-1,0 0 0,0 0 1,-1-1-1,-4 10 0,-8 11-25,-27 42 0,28-48 2,0 0-1,-15 36 1,28-57-23,0 0 0,1-1 0,-1 1-1,0 0 1,1 0 0,-1 0 0,1 0 0,0-1-1,0 1 1,0 0 0,0 0 0,0 0-1,0 0 1,0 0 0,0-1 0,1 1 0,-1 0-1,1 0 1,-1 0 0,2 1 0,-1-2 23,0 0 1,0 0 0,0 0 0,0 0-1,0 0 1,1 0 0,-1-1 0,0 1-1,1 0 1,-1-1 0,0 0 0,1 1-1,-1-1 1,0 1 0,1-1-1,-1 0 1,1 0 0,-1 0 0,3 0-1,8-2 106,-1 1-1,1-2 1,-1 0 0,21-8-1,-12 5-408,0-2-1,0 0 1,-1-2-1,0 0 1,-1-1-1,33-26 1,-37 13-2962,-14 23 2911,1 0 0,-1 1 1,0-1-1,0 0 1,0 0-1,0 0 0,0 1 1,0-1-1,0 0 1,-1 0-1,1 0 0,0 1 1,0-1-1,-1 0 0,1 0 1,0 0-1,-1 1 1,1-1-1,0 0 0,-1 1 1,0-2-1,-19-10-8523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5.945"/>
    </inkml:context>
    <inkml:brush xml:id="br0">
      <inkml:brushProperty name="width" value="0.025" units="cm"/>
      <inkml:brushProperty name="height" value="0.025" units="cm"/>
    </inkml:brush>
  </inkml:definitions>
  <inkml:trace contextRef="#ctx0" brushRef="#br0">105 218 14286,'0'0'6411,"-9"-2"-4932,5 1-1361,0-1 0,0 1 0,0 0 1,-1 1-1,1-1 0,0 1 0,0 0 0,-1 0 1,-4 0-1,7 1-98,-1 0 0,1 0 1,0 0-1,0 0 0,0 0 1,0 0-1,0 1 0,0-1 1,0 1-1,1-1 0,-1 1 1,0 0-1,1 0 0,-1 0 1,1-1-1,0 1 0,-1 1 1,1-1-1,0 0 0,0 0 1,1 0-1,-2 5 0,0-1-19,0 0-1,0 1 1,0-1-1,1 1 0,0 0 1,1-1-1,0 1 1,0 13-1,1-18 4,-1 0 0,1 0 0,-1 0-1,1 0 1,-1-1 0,1 1 0,0 0 0,0 0-1,0-1 1,0 1 0,0 0 0,0-1 0,1 1 0,-1-1-1,0 0 1,1 1 0,-1-1 0,1 0 0,0 0-1,-1 0 1,1 0 0,0 0 0,-1 0 0,1 0-1,0-1 1,0 1 0,0-1 0,0 1 0,0-1-1,0 0 1,0 0 0,0 0 0,3 0 0,3 0 12,0-1 0,0 0 0,0 0 0,0 0 0,0-1 0,-1 0 0,1-1 1,-1 0-1,1 0 0,-1-1 0,0 0 0,-1 0 0,12-9 0,1-3-187,-1-2-1,-1 0 1,16-21 0,33-36 38,-65 74 123,0 0 0,0 1 0,0-1 1,-1 0-1,1 1 0,0-1 0,0 1 0,0-1 0,0 1 0,0-1 1,0 1-1,0 0 0,0 0 0,0-1 0,0 1 0,0 0 0,1 0 0,-1 0 1,0 0-1,0 0 0,0 0 0,0 0 0,0 1 0,0-1 0,0 0 0,0 1 1,0-1-1,0 0 0,0 1 0,0-1 0,0 1 0,0 0 0,0-1 0,-1 1 1,1 0-1,0-1 0,0 1 0,-1 0 0,1 0 0,0 0 0,-1 0 1,2 1-1,-1 0 18,0-1 1,1 1 0,-1-1-1,1 1 1,-1-1-1,1 0 1,-1 0 0,1 0-1,0 0 1,0 0 0,-1 0-1,1 0 1,0-1 0,0 1-1,0 0 1,3-1 0,1 0-199,0-1 1,0 0 0,1-1 0,-1 1-1,0-1 1,0 0 0,10-6 0,-12 5-581,1 1 0,0 0 0,-1 0 0,1 0 1,0 1-1,0-1 0,0 1 0,0 1 0,0-1 1,1 0-1,6 1 0,-10 1 603,-1 0 0,1 0 0,0 0-1,-1 0 1,1 0 0,-1 0 0,0 0 0,1 1 0,-1-1-1,0 1 1,0-1 0,0 0 0,0 1 0,0 0 0,0-1-1,0 1 1,0 0 0,1 3 0,10 35 423,4 33 799,-12-47 916,0 1 1,-2 0-1,-1-1 0,-5 46 1,5-71-1920,-1 0 0,0 0 0,0 0 0,-1 0 0,1 0 0,0 0 0,0 0-1,0-1 1,-1 1 0,1 0 0,0 0 0,-1 0 0,1 0 0,0-1 0,-1 1 0,1 0 0,-1 0 0,0-1 0,1 1 0,-1-1 0,0 2 0,-10-10 432,-7-32-355,10 2-1044,1 0 0,-3-56 0,10 75 524,-1-1 0,2 0 0,1 0-1,0 1 1,2-1 0,8-30 0,6 13 509,-17 35-97,0 0-1,0 0 1,0 1 0,0-1 0,0 1-1,1-1 1,-1 1 0,0 0 0,1-1-1,-1 1 1,1 0 0,-1 0 0,1 0-1,0 0 1,-1 0 0,1 1 0,3-2 0,-3 3 125,0 1 1,-1-1 0,1 1 0,-1-1 0,1 1-1,-1 0 1,0 0 0,0 0 0,0 0 0,0 0-1,0 0 1,0 0 0,0 0 0,-1 0 0,1 0 0,-1 0-1,1 4 1,1 1 232,-1-4-352,0 1 1,1-1-1,-1 0 1,1 0-1,-1 0 0,1 0 1,0 0-1,0 0 1,0 0-1,0-1 0,1 1 1,-1-1-1,1 0 0,0 1 1,-1-1-1,1 0 1,0-1-1,0 1 0,0-1 1,1 1-1,-1-1 1,0 0-1,0 0 0,1 0 1,-1 0-1,1-1 1,-1 1-1,0-1 0,1 0 1,-1 0-1,1 0 0,-1-1 1,1 1-1,-1-1 1,0 0-1,1 0 0,5-2 1,12-6 188,0 0 1,-1-1-1,0-1 0,31-24 1,-21 15-130,22-7 388,-49 27-450,-1-1 0,1 0 0,-1 1 0,1 0 0,0-1 0,-1 1 0,1 0 0,0 1 0,-1-1 0,1 0 0,-1 1 0,1-1 0,-1 1 0,1 0 0,-1 0 0,1 0 0,-1 0 0,4 2 0,10 0-1837,-6-9-4292,-2-10-8550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6.545"/>
    </inkml:context>
    <inkml:brush xml:id="br0">
      <inkml:brushProperty name="width" value="0.025" units="cm"/>
      <inkml:brushProperty name="height" value="0.025" units="cm"/>
    </inkml:brush>
  </inkml:definitions>
  <inkml:trace contextRef="#ctx0" brushRef="#br0">0 1 16207,'3'7'5814,"2"13"-3940,4 13-1682,51 141 2963,-60-172-3141,1-1 0,-1 1 0,1 0 0,-1-1 0,1 1 0,0 0 0,0-1 0,-1 1 0,1-1 0,0 0 0,1 1 0,-1-1 0,0 0 0,0 1 0,0-1 0,1 0 0,-1 0 0,1 0 0,-1 0 0,1 0 0,-1 0 0,1-1 0,-1 1 0,1 0 0,0-1 0,-1 0 0,1 1 0,0-1 0,0 0 0,-1 0 0,1 0 0,0 0 0,0 0 0,-1 0 0,1 0 0,0 0 0,-1-1 0,1 1 0,0-1 0,-1 1 0,1-1 0,0 0 0,-1 0 0,1 0 0,-1 1 0,1-2 0,-1 1 0,0 0 0,2-1 0,9-9 60,-1 0-1,0 0 1,-1-1-1,14-19 1,-13 16-69,-9 11-11,2 0 0,-1 0 0,0 1 0,1-1 0,0 1 0,-1 0 0,1 0 0,0 0 0,8-4 0,-11 7-2,0 0-1,-1-1 0,1 1 1,0 0-1,0 0 0,0 0 1,0 0-1,0 0 0,0 0 1,0 0-1,0 0 0,0 0 1,0 0-1,0 0 0,0 0 1,0 1-1,0-1 0,0 1 1,0-1-1,1 1 0,-1 0-4,1 1 0,-1-1-1,1 1 1,-1-1 0,0 1 0,0 0-1,0 0 1,0-1 0,0 1 0,0 0-1,0 0 1,0 0 0,0 3 0,6 42-87,-7-40-58,1 0-1,-1-1 1,1 1-1,0 0 1,1-1 0,0 1-1,0-1 1,0 1 0,1-1-1,3 7 1,-6-13 47,1 0-1,-1 0 1,0 1-1,0-1 1,1 0 0,-1 0-1,0 1 1,0-1-1,1 0 1,-1 0 0,0 0-1,1 1 1,-1-1-1,0 0 1,1 0 0,-1 0-1,0 0 1,1 0-1,-1 0 1,0 0-1,1 0 1,-1 0 0,0 0-1,1 0 1,-1 0-1,0 0 1,1 0 0,-1 0-1,1 0 1,-1 0-1,0 0 1,0 0 0,1-1-1,-1 1 1,0 0-1,1 0 1,-1 0 0,1-1-1,10-15-2850,2-21-4785,-5 5-2797</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7.317"/>
    </inkml:context>
    <inkml:brush xml:id="br0">
      <inkml:brushProperty name="width" value="0.025" units="cm"/>
      <inkml:brushProperty name="height" value="0.025" units="cm"/>
    </inkml:brush>
  </inkml:definitions>
  <inkml:trace contextRef="#ctx0" brushRef="#br0">0 459 13965,'0'0'4132,"3"9"-2589,-2-5-1390,9 34 1392,-10-36-1435,1-1 1,0 1-1,-1-1 1,1 0-1,0 1 1,-1-1-1,1 0 1,0 0-1,0 0 1,0 1-1,0-1 1,0 0-1,0 0 1,0-1-1,1 1 1,-1 0-1,0 0 1,0 0 0,1-1-1,-1 1 1,0-1-1,1 1 1,-1-1-1,1 1 1,-1-1-1,3 0 1,-3 0-57,0-1 0,0 0 1,0 0-1,1 0 1,-1 0-1,0 1 0,0-1 1,0-1-1,0 1 1,-1 0-1,1 0 0,0 0 1,0 0-1,-1-1 0,1 1 1,-1 0-1,1 0 1,-1-1-1,1 1 0,-1-1 1,0 1-1,0 0 0,1-1 1,-1 1-1,0-1 1,0 1-1,-1 0 0,1-3 1,-5-45 167,4 48-275,1-1 1,-1 0 0,0 0 0,0 1 0,1-1-1,-1 0 1,0 1 0,-1-1 0,1 1-1,0-1 1,0 1 0,-1-1 0,1 1-1,0 0 1,-1 0 0,1 0 0,-1 0-1,0 0 1,-2-1 0,4 2 3,-1-1 1,1 1-1,-1 0 1,1 0-1,-1 0 1,1 0-1,-1 0 1,1 1-1,-1-1 1,1 0-1,0 0 0,-1 0 1,1 0-1,-1 0 1,1 1-1,-1-1 1,1 0-1,0 0 1,-1 1-1,1-1 0,-1 0 1,1 1-1,0-1 1,-1 0-1,1 1 1,0 0-1,-5 21-419,5-11 461,0 0-1,1 0 1,0 0 0,1 0 0,1 0 0,0 0-1,0 0 1,1-1 0,6 14 0,-8-21 30,0 0-1,0 0 1,0-1-1,0 1 1,0 0 0,0-1-1,1 1 1,-1-1-1,1 0 1,0 0 0,0 0-1,0 0 1,0-1-1,0 1 1,0-1 0,0 1-1,0-1 1,1 0-1,-1 0 1,0-1 0,1 1-1,-1-1 1,0 1-1,1-1 1,-1 0 0,1-1-1,-1 1 1,1 0 0,-1-1-1,0 0 1,1 0-1,-1 0 1,0 0 0,0-1-1,4-1 1,-2 1 28,-1-1 0,1 0 1,0 0-1,-1 0 1,1 0-1,-1-1 0,0 0 1,0 0-1,0 0 0,-1 0 1,0-1-1,0 0 0,0 1 1,0-1-1,0 0 0,-1 0 1,0 0-1,0-1 1,1-5-1,1-7-620,-1 0 1,0 0 0,-1 0-1,-1-26 1,-3 63-261,1-10 832,0-1 0,0 1 0,1 0 0,2 18 0,-2-26 22,0 0 0,0 0-1,1 0 1,-1 0 0,0 0-1,1 0 1,-1 0 0,1 0-1,-1 0 1,1 0 0,-1 0-1,1 0 1,0 0 0,-1 0-1,1 0 1,0-1 0,0 1-1,0 0 1,0 0 0,0-1-1,-1 1 1,1-1 0,0 1-1,0-1 1,1 1 0,-1-1-1,0 0 1,0 1 0,0-1-1,0 0 1,0 0 0,0 0-1,0 0 1,0 0 0,0 0-1,1 0 1,-1 0 0,0-1-1,0 1 1,0 0-1,0 0 1,0-1 0,0 1-1,0-1 1,0 1 0,0-1-1,0 0 1,1 0 0,0-1 70,1 1-1,-1-1 1,1 0 0,-1 0 0,0-1-1,0 1 1,0 0 0,0-1 0,0 1 0,0-1-1,-1 0 1,1 1 0,1-5 0,15-43 505,-14 39-536,6-27 127,-1-1 1,-2 0-1,-1 0 1,-3-1-1,-1 1 0,-6-74 1,-2 81-378,6 31 171,0 0 0,0 1 1,0-1-1,0 0 1,0 1-1,0-1 1,0 0-1,0 0 1,0 1-1,0-1 1,0 0-1,-1 1 0,1-1 1,0 0-1,-1 1 1,1-1-1,0 0 1,-1 1-1,1-1 1,-1 1-1,1-1 1,-1 1-1,1-1 0,-1 1 1,0-1-1,1 1 1,-1-1-1,1 1 1,-1 0-1,0-1 1,1 1-1,-1 0 1,0 0-1,0-1 0,0 1 1,-1 3-17,0 1-1,1-1 1,-1 1 0,1-1-1,0 1 1,0-1 0,1 1-1,-1 0 1,1-1 0,0 1-1,0 0 1,0 0 0,0-1-1,1 6 1,0 3 26,-2 5 78,1 1-1,1-1 1,1 1 0,0-1 0,1 0 0,1 1 0,1-1 0,0-1-1,2 1 1,-1-1 0,2 0 0,0-1 0,1 0 0,1 0 0,0 0-1,16 16 1,-21-25-58,-1 0 0,1-1 0,0 0 0,0 0 0,1-1 0,-1 1 0,1-1 0,0 0 0,0-1 0,0 0 0,1 0 0,-1 0 0,1 0 0,0-1 0,9 2 0,-16-5-3,1 1 0,-1 0 0,0-1 0,0 1 0,1 0 0,-1-1-1,0 1 1,0-1 0,0 1 0,1-1 0,-1 1 0,0 0 0,0-1-1,0 1 1,0-1 0,0 1 0,0-1 0,0 1 0,0-1-1,0 1 1,0-1 0,0 1 0,0 0 0,0-1 0,-1 1 0,1-1-1,0 1 1,0-1 0,0 1 0,-1 0 0,1-1 0,0 1-1,0 0 1,-1-1 0,-8-16-10,-9-1-561,-1 0-1,0 2 1,-1 0 0,-1 2 0,-1 0-1,-28-13 1,-2-3-90,104 27 430,-47 4 61,82 6 195,-49-6-4716,-31-1-515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7.674"/>
    </inkml:context>
    <inkml:brush xml:id="br0">
      <inkml:brushProperty name="width" value="0.025" units="cm"/>
      <inkml:brushProperty name="height" value="0.025" units="cm"/>
    </inkml:brush>
  </inkml:definitions>
  <inkml:trace contextRef="#ctx0" brushRef="#br0">1 0 17585,'0'0'4932</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8.204"/>
    </inkml:context>
    <inkml:brush xml:id="br0">
      <inkml:brushProperty name="width" value="0.025" units="cm"/>
      <inkml:brushProperty name="height" value="0.025" units="cm"/>
    </inkml:brush>
  </inkml:definitions>
  <inkml:trace contextRef="#ctx0" brushRef="#br0">0 1 16720,'0'0'6342,"65"51"-6278,-39-23-32,3-2 64,1-1-96,-7-2-480,-1-1-577,-6-2 32,-9-6-321,-7-2-543,0-7-1507,-14-2-1664</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8.536"/>
    </inkml:context>
    <inkml:brush xml:id="br0">
      <inkml:brushProperty name="width" value="0.025" units="cm"/>
      <inkml:brushProperty name="height" value="0.025" units="cm"/>
    </inkml:brush>
  </inkml:definitions>
  <inkml:trace contextRef="#ctx0" brushRef="#br0">1 150 13837,'0'0'9001,"68"-28"-7336,-29 9-768,11-2-481,-4 1-352,2 1-31,-7 4-1058,-7 4-1218,-10 2-1792,-8 1-3973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8.869"/>
    </inkml:context>
    <inkml:brush xml:id="br0">
      <inkml:brushProperty name="width" value="0.025" units="cm"/>
      <inkml:brushProperty name="height" value="0.025" units="cm"/>
    </inkml:brush>
  </inkml:definitions>
  <inkml:trace contextRef="#ctx0" brushRef="#br0">1 235 16367,'0'0'1218,"59"-32"1632,-20 5-672,11-7-1185,-3 2-640,3 0-321,-9 5-1730,-7 1-2242,-4 1-6213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9.626"/>
    </inkml:context>
    <inkml:brush xml:id="br0">
      <inkml:brushProperty name="width" value="0.025" units="cm"/>
      <inkml:brushProperty name="height" value="0.025" units="cm"/>
    </inkml:brush>
  </inkml:definitions>
  <inkml:trace contextRef="#ctx0" brushRef="#br0">45 193 10218,'0'0'7655,"-8"-6"-5461,6 5-2080,0 0-24,0 0 1,0 0-1,0 0 0,0 0 0,0 0 1,0 0-1,0-1 0,1 1 1,-1 0-1,0-1 0,1 0 1,-1 1-1,1-1 0,0 0 1,0 0-1,0 0 0,-1 0 0,2 0 1,-1 0-1,0 0 0,0 0 1,1 0-1,-1 0 0,1 0 1,0 0-1,-1 0 0,1-1 1,0 1-1,0 0 0,0 0 0,1 0 1,-1-1-1,1 1 0,-1 0 1,1 0-1,0 0 0,-1 0 1,1 0-1,1-2 0,5-8 87,1 1 1,0 0-1,0 1 0,1 0 1,11-11-1,-16 17-133,-1 1 1,1 0-1,0 0 1,0 0-1,0 0 0,0 1 1,0-1-1,1 1 1,-1 0-1,1 0 0,0 1 1,-1 0-1,1-1 1,0 1-1,0 1 0,0-1 1,6 1-1,-10 1-40,0-1-1,1 1 1,-1 0-1,0 0 0,1 0 1,-1 0-1,0 0 1,0 0-1,0 0 1,0 0-1,0 1 1,0-1-1,0 0 0,0 1 1,-1-1-1,1 1 1,-1-1-1,1 0 1,-1 1-1,1 0 1,-1-1-1,0 1 1,1-1-1,-1 1 0,0-1 1,0 3-1,1 54 160,-1-45-125,-2 49 102,1-28-135,0-1 0,6 39 0,-5-71-9,0 1 0,1-1 0,-1 0 0,0 1 0,1-1 0,-1 0 0,1 1 0,-1-1 0,1 0 0,0 0 0,-1 0 0,1 1 1,0-1-1,0 0 0,0 0 0,0 0 0,0 0 0,0 0 0,0-1 0,0 1 0,0 0 0,0 0 0,1-1 0,1 2 0,0-2-27,0 1 0,0 0 0,0-1 0,0 0 0,0 0 0,1 0 0,-1 0 0,0 0 0,0-1 0,5-1 0,3-1-298,0 0 0,-1-1 0,1-1 0,-1 0 1,10-7-1,1-2-2066,-1-2-1,32-30 1,-6-2-3765</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9.991"/>
    </inkml:context>
    <inkml:brush xml:id="br0">
      <inkml:brushProperty name="width" value="0.025" units="cm"/>
      <inkml:brushProperty name="height" value="0.025" units="cm"/>
    </inkml:brush>
  </inkml:definitions>
  <inkml:trace contextRef="#ctx0" brushRef="#br0">141 44 3972,'-9'2'9945,"3"-1"-9574,1 1 0,-1 1-1,0-1 1,1 1 0,-1 0-1,1 0 1,0 0 0,0 1 0,0 0-1,0 0 1,1 0 0,-1 1 0,1-1-1,0 1 1,1 0 0,-1 0-1,-3 9 1,1-4-146,0 1 0,1-1 0,0 2 0,1-1 0,0 0 0,1 1 0,0 0 0,1-1 0,1 1 0,0 0 0,0 0 0,1 0 0,2 21 0,-1-32-202,-1 1 1,1-1 0,-1 1-1,1-1 1,0 0 0,0 1-1,-1-1 1,1 0 0,0 0-1,0 1 1,0-1 0,0 0-1,0 0 1,1 0 0,-1 0-1,0 0 1,0-1 0,1 1-1,-1 0 1,1-1 0,-1 1-1,0 0 1,1-1 0,-1 0-1,1 1 1,-1-1 0,1 0-1,-1 0 1,1 0 0,0 0-1,-1 0 1,1 0 0,-1 0-1,1-1 1,-1 1 0,1 0-1,-1-1 1,0 1 0,1-1-1,-1 0 1,2 0 0,3-1 193,0-1 0,0 0 0,0 0 0,0 0 0,-1-1 0,0 0 0,1 0 0,6-7 0,-5 2-18,0-1 0,-1 0 0,0 0 1,0-1-1,-1 1 0,0-1 1,-1-1-1,-1 1 0,1 0 0,1-15 1,-4 19-199,0-1 1,0 1-1,-1-1 1,0 1 0,0 0-1,0-1 1,-1 1-1,0-1 1,-1 1 0,0 0-1,0 0 1,0 0-1,-1 0 1,0 0 0,0 1-1,-1-1 1,-5-7-1,8 13-85,1-1 0,-1 1 0,0 0-1,1 0 1,-1 0 0,0 0 0,0 0-1,0 1 1,0-1 0,0 0 0,0 0-1,0 0 1,0 1 0,0-1 0,0 1-1,0-1 1,0 1 0,0-1 0,0 1-1,-1-1 1,1 1 0,0 0 0,0 0 0,-1 0-1,1 0 1,0 0 0,0 0 0,-1 0-1,1 0 1,0 0 0,0 0 0,-1 1-1,1-1 1,0 1 0,0-1 0,0 1-1,0-1 1,0 1 0,-1-1 0,1 1-1,0 0 1,0 0 0,1 0 0,-2 1-1,0 0-334,1 0-1,0 0 1,-1 0-1,1 0 1,0 1-1,0-1 1,1 0-1,-1 1 1,0-1-1,1 1 1,0-1-1,-1 1 1,1-1-1,0 1 1,0-1-1,1 1 1,-1-1-1,0 1 1,1-1-1,-1 1 1,2 3-1,9 7-4705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0.335"/>
    </inkml:context>
    <inkml:brush xml:id="br0">
      <inkml:brushProperty name="width" value="0.025" units="cm"/>
      <inkml:brushProperty name="height" value="0.025" units="cm"/>
    </inkml:brush>
  </inkml:definitions>
  <inkml:trace contextRef="#ctx0" brushRef="#br0">0 150 11787,'0'0'13613,"52"-68"-14702,-23 43-2082,-8-2-2947,2-2-8295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3.524"/>
    </inkml:context>
    <inkml:brush xml:id="br0">
      <inkml:brushProperty name="width" value="0.025" units="cm"/>
      <inkml:brushProperty name="height" value="0.025" units="cm"/>
    </inkml:brush>
  </inkml:definitions>
  <inkml:trace contextRef="#ctx0" brushRef="#br0">0 10 14318,'0'0'6117,"61"29"-5924,-27-29-193,9 0-641,7-6-1153,0-9-2594,-4-2-4580</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0.698"/>
    </inkml:context>
    <inkml:brush xml:id="br0">
      <inkml:brushProperty name="width" value="0.025" units="cm"/>
      <inkml:brushProperty name="height" value="0.025" units="cm"/>
    </inkml:brush>
  </inkml:definitions>
  <inkml:trace contextRef="#ctx0" brushRef="#br0">1 68 15182,'0'0'5825,"8"-7"-4758,6-2-590,-1 0 0,1 1 0,26-10-1,-33 15-357,1 0-1,-1 0 0,1 1 0,0 1 0,0-1 1,0 1-1,0 0 0,0 1 0,0 0 1,0 0-1,11 2 0,-18-1-115,0-1 0,0 0 0,0 0 0,0 1-1,0-1 1,0 1 0,0-1 0,0 1 0,0-1 0,0 1 0,0 0 0,0-1 0,-1 1-1,1 0 1,0 0 0,0 0 0,-1 0 0,1-1 0,0 1 0,-1 0 0,1 0 0,-1 0-1,1 0 1,-1 0 0,1 2 0,-1 0 14,0 0 0,1 0 0,-1 0 0,0 0 0,0 0 0,-1 0-1,1 0 1,-1 0 0,-1 4 0,-1 3 40,0-1 0,-1 1 0,0-1 0,-10 15 0,-16 19 17,44-43-344,8-7 113,-5 2-298,0 0-1,0 0 1,1 2-1,-1 0 0,1 1 1,0 1-1,0 0 1,26 4-1,-42-3 456,0 0-1,0 1 1,0 0 0,0 0-1,0-1 1,0 1-1,-1 0 1,1 1-1,0-1 1,-1 0 0,1 0-1,0 1 1,-1-1-1,1 1 1,-1-1-1,0 1 1,0 0 0,0-1-1,0 1 1,0 0-1,0 0 1,0 0-1,0 0 1,0 0 0,-1 0-1,1 0 1,-1 0-1,0 0 1,0 0-1,0 0 1,0 0 0,0 0-1,0 0 1,0 0-1,-1 4 1,0 1 462,0 0 0,0 0 1,-1 0-1,0 0 0,0 0 0,0 0 1,-1-1-1,0 1 0,-7 10 0,1-4 434,-2-1 1,0 0-1,-20 18 0,27-27-858,0 0 1,1 0 0,-1-1 0,0 1-1,0-1 1,-1 0 0,1 0 0,0 0-1,-1-1 1,1 1 0,-1-1-1,0 0 1,1 0 0,-1-1 0,0 0-1,1 1 1,-8-2 0,11 0-272,0 0 1,-1 0 0,1 0 0,0 0-1,0 0 1,0 0 0,0 0-1,0 0 1,0-1 0,0 1 0,0-1-1,1 1 1,-1 0 0,0-1-1,1 1 1,-1-1 0,1 1 0,0-1-1,-1 1 1,1-1 0,0 0-1,0 1 1,0-1 0,0 1-1,0-1 1,1-1 0,3-46-8898,8 15 317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1.063"/>
    </inkml:context>
    <inkml:brush xml:id="br0">
      <inkml:brushProperty name="width" value="0.025" units="cm"/>
      <inkml:brushProperty name="height" value="0.025" units="cm"/>
    </inkml:brush>
  </inkml:definitions>
  <inkml:trace contextRef="#ctx0" brushRef="#br0">113 21 14670,'0'0'4084,"-8"1"-2152,5-1-1836,-1 1 0,0-1 0,1 1 0,-1 0 0,0 0 0,1 1-1,0-1 1,-1 1 0,1 0 0,0 0 0,0 0 0,0 0 0,0 0 0,0 1 0,0-1 0,1 1-1,-1 0 1,1-1 0,0 1 0,0 0 0,0 1 0,0-1 0,0 0 0,1 1 0,-1-1-1,0 6 1,-4 3-54,1 1 0,1 1 0,0-1 0,1 1 0,0-1 0,1 1 0,1 0-1,0 0 1,1 0 0,0-1 0,1 1 0,5 23 0,-5-34-22,0 0-1,1 0 1,0 0-1,-1 0 1,1 0 0,0-1-1,1 1 1,-1 0 0,0-1-1,1 0 1,-1 0 0,1 0-1,0 0 1,0 0 0,0 0-1,0-1 1,0 1-1,0-1 1,0 0 0,0 0-1,0 0 1,1 0 0,5 0-1,-5 0 65,1-1-1,-1 1 0,1-1 0,-1 0 1,1-1-1,-1 1 0,0-1 0,1 0 1,-1 0-1,0 0 0,1-1 0,-1 0 1,0 1-1,0-1 0,0-1 0,0 1 0,4-4 1,-2-1 5,0 1 1,0-1 0,-1 0-1,-1 0 1,1 0 0,-1-1-1,0 1 1,-1-1-1,1 0 1,-2 0 0,1-1-1,1-10 1,-1 4 13,-1 0 1,-1-1 0,-1 1-1,0 0 1,0-1-1,-4-15 1,3 26-165,-1 0 0,0 0 1,0 0-1,0 0 1,-1 0-1,0 0 0,0 1 1,0-1-1,0 1 1,-1 0-1,1 0 0,-7-6 1,8 9-34,1-1 0,0 1 0,-1 0 0,1 0 0,-1 0 0,1-1 0,-1 2 0,0-1 0,1 0 0,-1 0 0,0 0 0,0 1 0,0-1 0,1 1 0,-1-1 0,0 1 1,0 0-1,0 0 0,0 0 0,0 0 0,0 0 0,0 0 0,1 0 0,-1 1 0,0-1 0,0 1 0,0-1 0,0 1 0,1 0 0,-1 0 0,0 0 0,1 0 0,-1 0 0,1 0 0,-1 0 0,1 0 0,-1 1 0,-1 1 0,-10 26-2712,13-28 2447,-1 0-1,1 1 1,0-1-1,0 0 1,-1 0-1,1 0 1,0 0 0,0 0-1,0 1 1,0-1-1,0 0 1,1 0-1,-1 0 1,0 0-1,1 0 1,-1 1-1,0-1 1,1 0 0,-1 0-1,1 0 1,0 0-1,-1 0 1,1 0-1,1 1 1,9 1-5951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1.442"/>
    </inkml:context>
    <inkml:brush xml:id="br0">
      <inkml:brushProperty name="width" value="0.025" units="cm"/>
      <inkml:brushProperty name="height" value="0.025" units="cm"/>
    </inkml:brush>
  </inkml:definitions>
  <inkml:trace contextRef="#ctx0" brushRef="#br0">379 58 18417,'0'0'3844,"-25"55"-2595,6-18 257,1 3-609,0-1-513,7-1-256,4-4-128,4-6 32,3-4-32,0-5-96,0-5-673,5-4-512,0-3-609,1-6-288</inkml:trace>
  <inkml:trace contextRef="#ctx0" brushRef="#br0" timeOffset="1">181 6 1698,'-9'-1'10970,"0"-1"-10021,1 1 0,-1 0 0,0 0 0,0 1 0,-15 2 0,20-1-783,0 0 0,0 0 0,0 0 0,0 1 0,1-1 0,-1 1 0,0 0-1,1 1 1,-1-1 0,1 0 0,-1 1 0,1 0 0,0 0 0,0 0 0,1 0 0,-6 7 0,-22 41 979,28-48-1065,1 0 1,-1 0 0,1 0-1,0 1 1,0-1-1,1 0 1,-1 1-1,1-1 1,-1 0 0,1 1-1,0-1 1,0 1-1,1-1 1,-1 1-1,2 4 1,-1-7-56,0 1-1,0-1 1,0 0 0,0 1 0,0-1-1,1 0 1,-1 0 0,0 1-1,1-1 1,-1 0 0,1-1-1,0 1 1,-1 0 0,1 0 0,-1-1-1,1 1 1,0-1 0,0 1-1,-1-1 1,1 0 0,0 0 0,3 1-1,46-2 713,-44 0-638,3 0-56,-1-1 0,0 0 0,1-1 1,-1 0-1,0-1 0,-1 1 0,1-2 0,12-7 0,-18 11-33,-1-1 1,1 1-1,0-1 0,-1 0 0,1 0 0,-1 0 1,0 0-1,1 0 0,-1 0 0,0-1 0,-1 1 1,1-1-1,0 1 0,-1-1 0,1 0 0,-1 0 1,0 0-1,0 0 0,0 0 0,0 0 1,0 0-1,-1 0 0,0 0 0,1 0 0,-1 0 1,0 0-1,0 0 0,-1 0 0,1 0 0,-2-4 1,2 5-67,-1 1 1,0 0 0,1 0-1,-1 0 1,0-1-1,0 1 1,0 0 0,0 0-1,0 0 1,0 0-1,0 1 1,0-1 0,0 0-1,-1 0 1,1 1 0,0-1-1,0 0 1,-1 1-1,1-1 1,-1 1 0,1 0-1,0 0 1,-1-1-1,1 1 1,-1 0 0,1 0-1,0 0 1,-1 0 0,1 0-1,-1 1 1,1-1-1,0 0 1,-1 1 0,1-1-1,0 1 1,-1-1-1,1 1 1,-2 1 0,-2 0-351,0 1 1,0-1 0,0 1-1,1 0 1,-1 1 0,1-1-1,0 1 1,-7 7 0,7-6-285,1 1 1,0-1 0,0 1 0,0 0 0,1 0 0,0 0 0,0 0 0,1 0 0,-1 0 0,1 0 0,1 0 0,-1 1 0,1 7 0,0 14-5258</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1.773"/>
    </inkml:context>
    <inkml:brush xml:id="br0">
      <inkml:brushProperty name="width" value="0.025" units="cm"/>
      <inkml:brushProperty name="height" value="0.025" units="cm"/>
    </inkml:brush>
  </inkml:definitions>
  <inkml:trace contextRef="#ctx0" brushRef="#br0">172 53 9737,'0'0'8584,"-8"2"-7180,3-1-1257,1 0 0,-1 1 0,0-1 0,0 1-1,0 1 1,1-1 0,-1 1 0,1-1 0,0 1-1,0 1 1,0-1 0,0 0 0,1 1 0,-1 0-1,1 0 1,0 0 0,0 0 0,0 1 0,1-1-1,-1 1 1,1-1 0,0 1 0,-2 8 0,4-13-129,0 0 0,1 1-1,-1-1 1,0 0 0,0 1 0,0-1 0,0 0 0,0 1 0,0-1 0,1 0 0,-1 0 0,0 1 0,0-1 0,1 0 0,-1 0 0,0 1-1,0-1 1,1 0 0,-1 0 0,0 0 0,0 1 0,1-1 0,-1 0 0,0 0 0,1 0 0,-1 0 0,0 0 0,1 0 0,-1 1 0,0-1 0,1 0-1,-1 0 1,0 0 0,1 0 0,-1 0 0,1 0 0,-1-1 0,0 1 0,1 0 0,-1 0 0,0 0 0,0 0 0,1 0 0,-1 0 0,0-1-1,1 1 1,-1 0 0,0 0 0,1 0 0,-1-1 0,0 1 0,0 0 0,1-1 0,18-10 818,-13 5-771,0-1 0,0 1 1,-1-1-1,0-1 0,0 1 0,-1-1 1,1 0-1,2-9 0,-6 15-140,0 1 1,-1-1-1,1 0 1,0 1-1,-1-1 1,0 0-1,1 1 1,-1-1-1,0 0 1,0 0-1,0 1 1,0-1-1,0 0 1,-1 0-1,1 1 1,0-1-1,-1 0 1,1 1-1,-1-1 1,0 1-1,0-1 1,1 0-1,-1 1 1,0 0-1,0-1 1,0 1-1,-1 0 1,1-1-1,0 1 1,0 0-1,-1 0 1,1 0-1,0 0 1,-1 0-1,1 0 1,-1 0-1,0 1 1,1-1-1,-1 0 1,0 1-1,1 0 1,-1-1-1,0 1 1,1 0-1,-1 0 1,0 0-1,-3 0 1,-67 0-7384,28 9 1308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2.137"/>
    </inkml:context>
    <inkml:brush xml:id="br0">
      <inkml:brushProperty name="width" value="0.025" units="cm"/>
      <inkml:brushProperty name="height" value="0.025" units="cm"/>
    </inkml:brush>
  </inkml:definitions>
  <inkml:trace contextRef="#ctx0" brushRef="#br0">27 1 14574,'0'0'6118,"7"64"-5478,-7-24-63,0 4-193,0 3-192,-5-3-32,1-3-63,-5-9-33,4-4-64,5-13-129,-2-8-1152,-1-7-1441,3-10-1731,-6-18-4867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2.484"/>
    </inkml:context>
    <inkml:brush xml:id="br0">
      <inkml:brushProperty name="width" value="0.025" units="cm"/>
      <inkml:brushProperty name="height" value="0.025" units="cm"/>
    </inkml:brush>
  </inkml:definitions>
  <inkml:trace contextRef="#ctx0" brushRef="#br0">113 36 12620,'0'0'3048,"-8"0"-1564,2-1-1343,0 1 0,0 0 0,0 0-1,0 0 1,0 1 0,1 0 0,-10 3 0,12-3-106,1 0 1,-1 1 0,1-1 0,-1 1 0,1-1 0,0 1 0,0 0 0,0 0 0,0 0 0,0 1 0,0-1 0,0 0-1,1 1 1,-1-1 0,1 1 0,0-1 0,0 1 0,0 0 0,0-1 0,0 1 0,0 3 0,-2 4 294,1 0 1,0 0 0,1 0 0,0 1-1,1-1 1,1 18 0,-1-25-305,0-1 1,1 0 0,-1 0-1,1 0 1,-1 0-1,1 0 1,0 0 0,0 0-1,0 0 1,0 0-1,0 0 1,0 0-1,1 0 1,-1-1 0,1 1-1,-1 0 1,1-1-1,-1 1 1,1-1 0,0 0-1,0 0 1,0 1-1,0-1 1,0 0 0,0-1-1,0 1 1,0 0-1,0-1 1,0 1 0,0-1-1,0 1 1,1-1-1,-1 0 1,0 0 0,0 0-1,4-1 1,-2 0-5,0 0 1,0 0 0,0 0-1,0-1 1,0 0 0,0 0-1,-1 0 1,1 0 0,-1-1-1,1 1 1,-1-1 0,0 0-1,0 0 1,0 0 0,-1 0-1,1 0 1,-1-1 0,1 1-1,-1-1 1,0 0 0,0 1-1,-1-1 1,1 0 0,-1 0-1,0 0 1,1-6 0,0 3 15,-1 1 0,1 0 0,-1 0 0,-1-1 0,1 1 0,-1 0 0,0-1 1,0 1-1,-1 0 0,0 0 0,0-1 0,-1 1 0,1 0 0,-1 0 0,-1 0 1,-5-10-1,7 14-52,0-1-1,-1 1 1,1 1 0,-1-1 0,1 0 0,-1 0 0,0 0 0,0 1-1,0-1 1,0 1 0,0 0 0,0-1 0,0 1 0,-1 0 0,1 0 0,0 0-1,-1 1 1,1-1 0,0 1 0,-1-1 0,1 1 0,-1 0 0,1 0-1,-1 0 1,1 0 0,-1 0 0,1 0 0,-1 1 0,1-1 0,0 1-1,-1 0 1,1-1 0,0 1 0,-1 0 0,1 1 0,0-1 0,0 0 0,0 1-1,0-1 1,0 1 0,0-1 0,1 1 0,-1 0 0,0 0 0,1 0-1,-1 0 1,1 0 0,0 0 0,0 0 0,0 1 0,0-1 0,0 0-1,-1 4 1,-2 9-276,0 1-1,1 0 0,0 0 0,1 0 1,1 0-1,1 22 0,1-26-461,1-1 0,0 1 0,5 19 0,-4-23-458,0 0 0,0 0-1,1-1 1,0 0 0,9 13-1,10 6-7939</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2.817"/>
    </inkml:context>
    <inkml:brush xml:id="br0">
      <inkml:brushProperty name="width" value="0.025" units="cm"/>
      <inkml:brushProperty name="height" value="0.025" units="cm"/>
    </inkml:brush>
  </inkml:definitions>
  <inkml:trace contextRef="#ctx0" brushRef="#br0">78 83 10090,'0'0'15710,"-12"2"-14551,18-28-169,4-11-523,-11 36-533,1 0 0,0 0 0,0 0 0,0 0-1,0 0 1,-1 0 0,1 0 0,0 0-1,-1 0 1,1 0 0,-1 1 0,1-1-1,-1 0 1,1 0 0,-1 1 0,0-1 0,1 0-1,-1 1 1,0-1 0,0 0 0,1 1-1,-1-1 1,0 1 0,0-1 0,0 1-1,0 0 1,0-1 0,0 1 0,0 0-1,1 0 1,-1 0 0,0-1 0,0 1 0,0 0-1,0 0 1,-2 1 0,-33-1-6901,17 4 332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3.450"/>
    </inkml:context>
    <inkml:brush xml:id="br0">
      <inkml:brushProperty name="width" value="0.025" units="cm"/>
      <inkml:brushProperty name="height" value="0.025" units="cm"/>
    </inkml:brush>
  </inkml:definitions>
  <inkml:trace contextRef="#ctx0" brushRef="#br0">0 60 12236,'0'0'4388,"70"-11"-4100,-22 2 0,16-3-96,13 0-160,9 3 1,7 3-450,1 6-864,-3 0-1538,-3 15-672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4.031"/>
    </inkml:context>
    <inkml:brush xml:id="br0">
      <inkml:brushProperty name="width" value="0.025" units="cm"/>
      <inkml:brushProperty name="height" value="0.025" units="cm"/>
    </inkml:brush>
  </inkml:definitions>
  <inkml:trace contextRef="#ctx0" brushRef="#br0">3 0 4388,'0'0'4335,"-1"9"-3502,1-5-713,-1 0 0,1 1 0,0-1 0,0 0 0,0 0 0,1 1 0,-1-1 0,1 0 0,0 0 0,0 0 0,0 0 0,1 0 0,0 0 0,-1 0 0,1 0 0,1-1 0,-1 1 0,1-1 0,-1 1 0,1-1 0,0 0 0,0 0 0,0 0 0,7 4 0,2 0 287,0 0 1,0-1-1,0 0 1,1-1-1,0-1 1,0 0-1,0-1 0,1 0 1,26 1-1,13-1 1067,64-6-1,-65 1-1159,321-25 1446,59-2-1155,-240 31-742,-65 4-6255,-71-4-5107</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6.558"/>
    </inkml:context>
    <inkml:brush xml:id="br0">
      <inkml:brushProperty name="width" value="0.025" units="cm"/>
      <inkml:brushProperty name="height" value="0.025" units="cm"/>
    </inkml:brush>
  </inkml:definitions>
  <inkml:trace contextRef="#ctx0" brushRef="#br0">113 222 13613,'0'0'2397,"-9"3"-806,-17 8-523,18-7-434,26-7-532,34-12 707,51-24 1,6-1-160,-28 15-591,2 4 1,1 3 0,0 4-1,0 4 1,98 0 0,136 27-888,-248-15 681,-43-2 258,-22 0 120,-11 0 167,-79 5-312,1 4 1,-108 25-1,105-17-68,-187 36 41,-356 55 1169,723-123-1482,148-44 1,-106 22 183,-56 18-164,661-141-1678,-821 177 2228,-112 37 0,60-14 446,-121 33 144,-300 70-1973,541-140 457,-34 5-157,24-12-5223,21-2-2236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4.196"/>
    </inkml:context>
    <inkml:brush xml:id="br0">
      <inkml:brushProperty name="width" value="0.025" units="cm"/>
      <inkml:brushProperty name="height" value="0.025" units="cm"/>
    </inkml:brush>
  </inkml:definitions>
  <inkml:trace contextRef="#ctx0" brushRef="#br0">1 488 10090,'0'0'5365,"11"-2"-4132,-4 0-1075,1 1 0,-1-1 0,0-1 0,0 1 1,0-1-1,0 0 0,-1-1 0,1 0 0,-1 0 0,0 0 0,0-1 1,0 1-1,-1-2 0,1 1 0,6-10 0,-6 9-117,-1-1-1,-1 1 1,1-1-1,-1 0 1,0 0 0,-1 0-1,1-1 1,-2 1-1,1-1 1,-1 0-1,0 0 1,0 0 0,-1 0-1,0-9 1,-1 17-38,0 0-1,0-1 1,0 1 0,0 0 0,0-1 0,0 1-1,0 0 1,0-1 0,0 1 0,0 0 0,0-1 0,0 1-1,0 0 1,0-1 0,0 1 0,-1 0 0,1-1-1,0 1 1,0 0 0,0 0 0,-1-1 0,1 1-1,0 0 1,0 0 0,-1-1 0,1 1 0,0 0 0,0 0-1,-1 0 1,1-1 0,0 1 0,-1 0 0,1 0-1,0 0 1,-1 0 0,1 0 0,0 0 0,-1 0-1,1 0 1,0 0 0,-1 0 0,1 0 0,0 0 0,-1 0-1,1 0 1,0 0 0,-1 0 0,1 0 0,0 0-1,-1 0 1,1 0 0,0 0 0,-1 1 0,1-1-1,0 0 1,0 0 0,-1 0 0,1 1 0,0-1 0,0 0-1,-1 0 1,1 1 0,0-1 0,0 0 0,0 1-1,-1-1 1,1 0 0,0 1 0,-19 20 6,11-5 40,2 0 1,0 1 0,0-1 0,2 1 0,0 0 0,0 0-1,2 0 1,-1 34 0,3-50-30,1-1 1,-1 1-1,0-1 0,0 0 0,0 1 1,0-1-1,1 1 0,-1-1 0,0 0 1,0 1-1,1-1 0,-1 0 0,0 1 1,0-1-1,1 0 0,-1 1 1,0-1-1,1 0 0,-1 1 0,1-1 1,-1 0-1,0 0 0,1 0 0,-1 1 1,1-1-1,-1 0 0,1 0 0,-1 0 1,0 0-1,1 0 0,-1 0 1,1 0-1,-1 0 0,1 0 0,-1 0 1,1 0-1,-1 0 0,1 0 0,-1 0 1,0-1-1,1 1 0,-1 0 0,1 0 1,-1 0-1,0-1 0,1 1 0,-1 0 1,1 0-1,-1-1 0,0 1 1,0 0-1,1-1 0,-1 1 0,1-1 1,22-16 423,10-27-246,-30 38-275,1 0 1,-1 0 0,1 1-1,0 0 1,1-1 0,0 1-1,0 1 1,0-1-1,8-5 1,-13 59-255,2-47 369,2-7 64,11-19 221,14-32 276,54-146 1029,-32 75-901,-38 105-948,-8 22 72,-3 14 86,-4 2 67,0 0-1,-2 0 1,1-1-1,-2 1 0,0-1 1,-9 20-1,-10 28 80,21-50 1,-26 101 565,26-102-626,2 0 0,-1 0 0,2 0 0,0 0 1,0 0-1,1 0 0,3 18 0,-4-29-18,0 0 0,0-1 0,0 1 0,1 0 0,-1 0 0,0-1 0,0 1 1,0 0-1,1-1 0,-1 1 0,0 0 0,1 0 0,-1-1 0,1 1 0,-1-1 0,1 1 0,-1 0 0,1-1 0,-1 1 0,1-1 0,-1 1 0,1-1 0,0 0 0,-1 1 0,1-1 0,0 0 0,-1 1 0,1-1 1,0 0-1,-1 0 0,1 1 0,0-1 0,0 0 0,-1 0 0,1 0 0,0 0 0,0 0 0,0-1-5,0 1 1,0-1-1,0 1 1,0-1-1,0 0 0,0 0 1,-1 1-1,1-1 1,0 0-1,-1 0 0,1 0 1,0 0-1,-1 0 1,1 0-1,-1 0 1,0 0-1,1 0 0,-1 0 1,0 0-1,1 0 1,-1 0-1,0 0 0,0 0 1,0 0-1,0 0 1,0-1-1,-1-5-160,-1-1 0,0 1 1,0 0-1,0 0 0,-1 1 0,0-1 0,0 0 1,-1 1-1,1 0 0,-1 0 0,-1 0 0,1 0 1,-1 1-1,-6-6 0,4 3 43,-1-1 1,2 0-1,-1 0 1,1 0-1,-7-16 1,12 23 160,1 1 0,0 0 0,0-1 0,0 1 0,0-1 0,0 1 0,0 0 0,0-1 0,0 1 0,1 0 1,-1-1-1,1 1 0,-1 0 0,1 0 0,-1-1 0,1 1 0,0 0 0,-1 0 0,1 0 0,0 0 0,0 0 0,0 0 0,0 0 0,0 0 1,0 0-1,0 0 0,0 1 0,0-1 0,0 0 0,1 1 0,-1-1 0,0 0 0,0 1 0,1 0 0,1-1 0,58-17 200,-47 15-227,8-1-243,18-5-1518,-20-2-4080,-14 3-908</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53.936"/>
    </inkml:context>
    <inkml:brush xml:id="br0">
      <inkml:brushProperty name="width" value="0.025" units="cm"/>
      <inkml:brushProperty name="height" value="0.025" units="cm"/>
    </inkml:brush>
  </inkml:definitions>
  <inkml:trace contextRef="#ctx0" brushRef="#br0">1 0 3844,'0'0'2647,"0"9"-1766,0 29-457,2-1-1,9 54 1,5-12 55,-4 1-1,4 157 1,-12-153-44,23 134 0,36 78 1567,-59-277-1810,112 779 1460,-113-766-1622,113 880 630,4 45 4,-79-457-292,52 399 2539,-92-895-2863,13 54 244,-14-56-267,0-1 1,0 0-1,1 0 1,-1 0-1,0 1 1,1-1-1,-1 0 0,1 0 1,0 0-1,-1 0 1,1 0-1,0 0 1,-1 0-1,1 0 0,0 0 1,0 0-1,0 0 1,0 0-1,0-1 0,0 1 1,0 0-1,0-1 1,0 1-1,0-1 1,1 1-1,-1-1 0,0 1 1,0-1-1,1 0 1,-1 0-1,0 1 1,0-1-1,1 0 0,-1 0 1,0 0-1,0-1 1,1 1-1,-1 0 1,0 0-1,1-1 0,-1-1-141,0 0 0,-1 1-1,0-1 1,1 0 0,-1 0 0,0 0-1,0 0 1,0 0 0,0 1 0,-1-1-1,1 0 1,0 0 0,-1 0-1,1 1 1,-1-1 0,0 0 0,0 0-1,1 1 1,-1-1 0,0 1-1,0-1 1,-2-1 0,-2 1-3119,-1 0-1901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4:26.155"/>
    </inkml:context>
    <inkml:brush xml:id="br0">
      <inkml:brushProperty name="width" value="0.025" units="cm"/>
      <inkml:brushProperty name="height" value="0.025" units="cm"/>
    </inkml:brush>
  </inkml:definitions>
  <inkml:trace contextRef="#ctx0" brushRef="#br0">18 1 3587,'0'0'6198,"-4"9"-5915,3-5-264,-1 0-3,0 0-1,0 1 1,1-1 0,-1 1 0,1-1 0,0 1 0,1-1 0,-1 1 0,1 0-1,0-1 1,0 1 0,0 0 0,1-1 0,-1 1 0,1 0 0,0-1 0,4 9-1,27 62-33,-2 1-1,-5 1 0,-2 1 1,-4 2-1,17 160 0,56 350-780,-6-68-24,-1 40 1140,-8-81 230,-44-218-763,93 363 0,-110-558-874,15 128 1,-15 70 3058,-13-195-884,32 258 35,0 9-1332,-24-110 3575,-11-227-3327,0 0 0,0-1 1,0 1-1,0 0 0,0-1 0,0 1 0,0 0 0,1-1 0,-1 1 1,0-1-1,1 1 0,-1 0 0,0-1 0,1 1 0,-1-1 0,1 1 1,-1-1-1,1 1 0,-1-1 0,1 1 0,-1-1 0,1 0 1,-1 1-1,1-1 0,0 0 0,-1 1 0,1-1 0,0 0 0,-1 0 1,1 0-1,0 0 0,1 1 0,-2-1-245,0 0 0,0 0 0,1 0 0,-1 0 0,0 0 0,1 0-1,-1 0 1,0 0 0,1 0 0,-1 0 0,0-1 0,0 1 0,1 0 0,-1 0 0,0 0 0,0 0 0,1 0 0,-1-1-1,0 1 1,0 0 0,1 0 0,-1 0 0,0-1 0,0 1 0,0 0 0,1 0 0,-1-1 0,0 1 0,0 0 0,0 0-1,0-1 1,0 1 0,0 0 0,1-1 0,-1 1 0,0 0 0,0 0 0,0-1 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4:33.228"/>
    </inkml:context>
    <inkml:brush xml:id="br0">
      <inkml:brushProperty name="width" value="0.025" units="cm"/>
      <inkml:brushProperty name="height" value="0.025" units="cm"/>
    </inkml:brush>
  </inkml:definitions>
  <inkml:trace contextRef="#ctx0" brushRef="#br0">0 115 6951,'0'0'10842,"6"-8"-10420,4-5-305,0 0 0,1 1 0,21-18-1,-29 27-106,1 0 0,0 0 0,0 1 0,0-1 0,0 1 0,0 0 0,0 0-1,1 1 1,6-3 0,-9 4-3,-1 0-1,1 0 1,0 0-1,0 0 1,-1 0-1,1 0 1,0 1-1,0-1 1,-1 0 0,1 1-1,0-1 1,-1 1-1,1 0 1,-1 0-1,1-1 1,-1 1-1,1 0 1,-1 0-1,1 0 1,-1 1 0,0-1-1,0 0 1,1 0-1,-1 1 1,1 2-1,11 17 307,-9-14-277,0 0 0,0-1 0,0 0 0,0 0-1,1 0 1,6 5 0,-10-10-23,1 0 0,-1 0 0,1 0-1,-1 0 1,1 0 0,-1-1-1,1 1 1,0 0 0,-1-1 0,1 0-1,0 1 1,-1-1 0,1 0 0,0 0-1,0 0 1,-1 0 0,1 0 0,0 0-1,-1 0 1,1-1 0,0 1-1,-1-1 1,1 1 0,0-1 0,-1 1-1,1-1 1,-1 0 0,1 0 0,-1 0-1,1 0 1,1-2 0,33-33 269,11-11-166,-45 45-120,1 0 0,-1 0 0,1 1 0,-1-1 0,1 1 0,0-1 0,0 1 0,-1 0 0,1 0 0,0 0 0,0 1 1,0-1-1,0 0 0,0 1 0,0 0 0,5 0 0,-4 2 17,-1 0-1,1 1 1,-1-1 0,0 1 0,0-1-1,0 1 1,-1 0 0,1 0 0,0 0-1,-1 1 1,0-1 0,0 1 0,0-1-1,0 1 1,-1-1 0,2 7 0,21 30 133,-23-39-142,0 1 0,1-1 0,-1 0 1,1 1-1,-1-1 0,1 0 0,0 0 1,-1 0-1,1 0 0,0 0 0,0 0 0,-1-1 1,1 1-1,0 0 0,0-1 0,0 0 1,0 1-1,0-1 0,0 0 0,0 0 0,0 0 1,0 0-1,0-1 0,0 1 0,0 0 1,0-1-1,0 1 0,2-2 0,1-2 71,1 1 0,-1-1 0,1-1 0,-1 1 0,-1-1 0,9-8 0,14-14 212,-27 27-266,1 0 1,-1-1-1,1 1 0,-1 0 0,1 0 1,0 0-1,-1 0 0,1 0 0,0 0 1,-1 0-1,1 0 0,-1 0 0,1 0 0,0 0 1,-1 0-1,1 0 0,-1 0 0,1 1 1,0-1-1,-1 0 0,1 0 0,-1 1 1,1-1-1,-1 0 0,1 1 0,-1-1 1,1 1-1,-1-1 0,1 1 0,-1-1 1,0 1-1,1-1 0,-1 1 0,0-1 1,1 1-1,-1-1 0,0 2 0,17 30 768,-8-12-484,-7-18-301,-1 0 0,1 1 0,-1-1 1,1 0-1,0 0 0,-1 0 0,1 0 1,0 0-1,1-1 0,-1 1 1,0-1-1,0 1 0,1-1 0,-1 0 1,1 0-1,-1 0 0,1 0 0,-1 0 1,1 0-1,0-1 0,-1 1 1,1-1-1,0 0 0,-1 0 0,1 0 1,0 0-1,-1 0 0,1-1 0,0 1 1,-1-1-1,1 0 0,2-1 1,4-3-25,0-1 0,0 0 0,-1 0 0,0-1 0,-1 0 0,13-16 0,10-8-547,-29 31 553,-1-1 0,1 0 0,0 0 0,-1 1 1,1-1-1,0 0 0,0 1 0,-1-1 1,1 1-1,0-1 0,0 1 0,0 0 0,0-1 1,0 1-1,-1 0 0,1-1 0,0 1 0,0 0 1,0 0-1,0 0 0,0 0 0,0 0 0,0 0 1,0 0-1,0 0 0,0 0 0,0 1 0,0-1 1,0 0-1,-1 1 0,1-1 0,0 0 1,0 1-1,0-1 0,0 1 0,-1-1 0,1 1 1,0 0-1,-1-1 0,1 1 0,0 0 0,-1-1 1,1 1-1,0 1 0,4 6 64,-2 0 0,1-1 1,-1 1-1,4 13 0,6 12-54,-13-31-35,1-1 0,-1 0 0,1 0 0,-1 0 0,1 0 0,0 0 0,-1 0 0,1 0-1,0 0 1,0 0 0,0-1 0,-1 1 0,1 0 0,0-1 0,0 1 0,0 0 0,1-1 0,-1 1 0,0-1 0,0 1 0,0-1 0,0 0 0,0 1 0,1-1 0,-1 0 0,0 0-1,0 0 1,0 0 0,1 0 0,-1 0 0,0 0 0,0 0 0,0-1 0,0 1 0,1 0 0,-1-1 0,0 1 0,0-1 0,0 1 0,0-1 0,0 0 0,0 1 0,1-2 0,5-4-94,-1-1 0,0 0 0,0 0 1,-1 0-1,6-10 0,16-17-2269,-27 33 2287,1 1-1,0-1 1,0 1 0,0 0-1,-1-1 1,1 1-1,0 0 1,0-1 0,0 1-1,0 0 1,0 0-1,0 0 1,0 0-1,0 0 1,0 0 0,-1 0-1,1 0 1,0 0-1,0 1 1,0-1-1,0 0 1,0 0 0,0 1-1,-1-1 1,1 1-1,0-1 1,0 1 0,0-1-1,-1 1 1,1-1-1,0 1 1,-1 0-1,1-1 1,-1 1 0,1 0-1,0 0 1,-1-1-1,0 1 1,1 0 0,-1 0-1,1 0 1,-1 0-1,0 1 1,7 7-2264,3 1-2314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4:39.338"/>
    </inkml:context>
    <inkml:brush xml:id="br0">
      <inkml:brushProperty name="width" value="0.025" units="cm"/>
      <inkml:brushProperty name="height" value="0.025" units="cm"/>
      <inkml:brushProperty name="color" value="#F6630D"/>
    </inkml:brush>
  </inkml:definitions>
  <inkml:trace contextRef="#ctx0" brushRef="#br0">1 98 6246,'0'0'9662,"5"-9"-8936,-3 6-681,-1-1 39,0 1-1,1-1 1,0 1 0,0-1 0,0 1 0,0 0 0,0 0 0,1 0-1,-1 1 1,1-1 0,0 0 0,0 1 0,0 0 0,0 0 0,0-1-1,0 2 1,1-1 0,-1 0 0,1 1 0,-1 0 0,1 0 0,0 0-1,-1 0 1,7-1 0,2 3 43,1 1 1,-1 0-1,0 1 0,0 0 1,13 5-1,-11-3-104,-1-1 0,1-1 0,19 3 0,-28-6-3,0 0 0,0 0 0,-1 0 0,1-1 0,0 1 0,0-1 1,0-1-1,0 1 0,-1 0 0,1-1 0,0 0 0,-1 0 0,7-5 0,4-4 137,25-17-51,-39 27-102,0 1 1,0-1 0,0 1-1,0-1 1,0 1 0,0-1 0,0 1-1,0 0 1,0 0 0,0-1-1,0 1 1,0 0 0,0 0-1,0 0 1,0 0 0,0 0 0,0 0-1,0 0 1,0 1 0,0-1-1,0 0 1,0 1 0,0-1-1,0 0 1,0 1 0,0-1 0,0 1-1,0-1 1,0 1 0,0 0-1,-1-1 1,1 1 0,0 0 0,1 1-1,7 13 340,-5-6-252,2 0 0,-1-1-1,1 0 1,0 0 0,1 0-1,10 9 1,-16-16-73,0 0 0,1 0 0,-1 0 0,1 0 0,0-1 0,-1 1 0,1 0 0,0-1 0,-1 1 0,1-1 0,0 1 0,0-1 0,-1 0 0,1 0 0,0 0 0,0 0 0,2 0 0,-1-1 34,-1 0-1,1 0 1,0 0-1,-1-1 0,0 1 1,1 0-1,-1-1 1,0 0-1,0 1 0,0-1 1,0 0-1,0 0 0,0 0 1,3-5-1,4-6 188,-7 8-217,1 0-1,0 1 1,0 0 0,0 0-1,0 0 1,1 0-1,0 0 1,-1 0 0,1 1-1,1 0 1,-1 0-1,8-4 1,-11 7-24,0 0 0,1 0 1,-1 1-1,0-1 0,0 1 0,0-1 1,0 1-1,0-1 0,0 1 0,0 0 0,0-1 1,-1 1-1,1 0 0,0 0 0,0 0 0,-1 0 1,1 0-1,0 0 0,-1 0 0,1 0 1,-1 0-1,1 0 0,0 1 0,15 35 150,-11-22-119,-1-9-26,0 1-1,0 0 0,0-1 1,1 0-1,9 10 0,-14-15 23,1 0-1,0 0 0,0-1 1,0 1-1,-1 0 1,1 0-1,0-1 0,0 1 1,0-1-1,0 1 0,0-1 1,0 1-1,1-1 0,-1 1 1,0-1-1,0 0 0,0 0 1,0 1-1,0-1 1,0 0-1,1 0 0,-1 0 1,0-1-1,0 1 0,0 0 1,0 0-1,0 0 0,0-1 1,1 1-1,-1-1 0,0 1 1,0-1-1,0 1 0,0-1 1,0 0-1,-1 1 1,1-1-1,0 0 0,0 0 1,0 1-1,0-1 0,-1 0 1,1 0-1,-1 0 0,1 0 1,0-2-1,2-1 25,-1 0 1,1 0-1,0 0 0,0 1 0,0-1 1,1 1-1,-1-1 0,1 1 0,0 0 1,0 1-1,7-5 0,-8 6-53,-1 0 1,0 1-1,1-1 0,-1 1 0,0 0 1,1 0-1,-1 0 0,0 0 0,1 0 1,-1 0-1,0 0 0,1 1 0,-1-1 0,0 1 1,0 0-1,1 0 0,-1 0 0,0 0 1,0 0-1,0 0 0,0 0 0,0 1 1,0-1-1,0 1 0,-1-1 0,3 3 1,4 4 8,1 1 1,1-2 0,-1 1-1,1-1 1,1-1 0,20 10-1,-28-14 0,0-1-1,1 0 0,-1 0 0,1-1 0,-1 1 1,1-1-1,-1 0 0,1 1 0,-1-2 0,1 1 0,-1 0 1,1-1-1,-1 1 0,1-1 0,-1 0 0,0 0 1,1-1-1,-1 1 0,0-1 0,0 1 0,0-1 1,0 0-1,0 0 0,0 0 0,-1-1 0,1 1 1,4-6-1,-2 2 15,-1 2-19,-1-1-1,1 1 1,0 0-1,0 1 0,1-1 1,6-4-1,-10 8-4,1-1-1,-1 1 1,0-1-1,1 1 0,-1 0 1,0 0-1,1-1 1,-1 1-1,0 0 1,1 0-1,-1 0 1,1 1-1,-1-1 1,0 0-1,1 0 0,-1 1 1,0-1-1,1 1 1,-1-1-1,0 1 1,0-1-1,0 1 1,1 0-1,-1 0 1,0 0-1,0-1 1,0 1-1,0 0 0,0 0 1,1 2-1,0 0 6,0-1 0,-1 0 0,1 0 0,1 0 0,-1 0-1,0 0 1,0-1 0,1 1 0,-1-1 0,1 1 0,-1-1-1,1 0 1,0 0 0,0 0 0,-1 0 0,7 0 0,-7-1 6,0-1 1,0 1-1,1-1 1,-1 0 0,0 0-1,0 0 1,0 0-1,0 0 1,0 0 0,0-1-1,0 1 1,0-1-1,-1 1 1,1-1 0,0 0-1,-1 1 1,0-1-1,1 0 1,-1 0 0,0 0-1,1-3 1,12-23 49,-12 22-72,0 1 0,0-1 0,0 1 1,1 0-1,0-1 0,0 1 0,1 1 0,0-1 0,-1 0 0,9-7 0,-10 13-5,-1-1 0,0 1 0,0 0 0,1-1 1,-1 1-1,0 0 0,0 0 0,0-1 0,0 1 0,0 0 0,0 0 0,0 0 0,-1 0 0,1 1 1,0-1-1,0 0 0,-1 0 0,1 0 0,-1 1 0,1-1 0,0 2 0,11 30 58,-14-33-30,1 0 0,-1 1 0,0-1 1,0 0-1,1 0 0,-1 0 1,0 0-1,0 0 0,0 0 0,1 0 1,-1-1-1,0 1 0,0-1 1,1 1-1,-3-2 0,-10-1-114,-35 4-183,0 1 0,0 3-1,0 2 1,-90 25 0,46-11 326,-1 2-42,59-13 47,-1-1-1,0-1 1,0-3 0,0-1 0,-63 0 0,91-6-40,0 0-1,-1 0 1,1-1 0,0 0 0,0 0 0,1-1 0,-1 0 0,1 0 0,0-1 0,0 1 0,0-2 0,0 1 0,-10-13 0,7 9-1,0 0 0,0 1 0,-1 0 0,-17-10 0,26 17-5,0 0 1,-1 1-1,1-1 1,0 0 0,-1 1-1,1-1 1,-1 1 0,1 0-1,-1 0 1,1 0-1,0 0 1,-1 0 0,1 1-1,-1-1 1,1 1 0,0-1-1,-1 1 1,1 0-1,0 0 1,0 0 0,-1 0-1,1 0 1,0 1 0,0-1-1,-2 2 1,-31 14-54,35-17-65,35 0-252,12 0 360,75 1-1559,194-24 0,-237 14 1220,0 4 1,0 3 0,1 4-1,82 12 1,-129-10 356,0-2-1,1-1 1,38-5-1,-60 3 1,1-1 0,0-1 1,-1 0-1,0 0 0,0-2 0,0 1 0,0-1 0,-1-1 1,0 0-1,0-1 0,13-9 0,-23 18 116,0 1 0,0-1 0,-1 1 0,1 0 0,0 0 0,-1 0 0,0-1 0,1 1 0,-1 0 0,0 0 0,-1 3 0,1 24-3583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1:48.796"/>
    </inkml:context>
    <inkml:brush xml:id="br0">
      <inkml:brushProperty name="width" value="0.025" units="cm"/>
      <inkml:brushProperty name="height" value="0.025" units="cm"/>
      <inkml:brushProperty name="color" value="#F6630D"/>
    </inkml:brush>
  </inkml:definitions>
  <inkml:trace contextRef="#ctx0" brushRef="#br0">1700 273 5830,'-11'-2'-155,"0"0"89,-65-14 58,-94-5-1,143 19 101,1 2 0,-1 1 1,0 0-1,1 3 1,-1 0-1,1 1 1,-43 15-1,25-2 73,0 2 0,1 1 0,2 3 0,0 1-1,2 2 1,1 2 0,1 1 0,-42 45 0,38-30-254,2 3 0,2 1 0,2 2 0,3 1 0,-52 111 1,19-1-361,6 1 1,-41 189 0,-34 350 1739,103-470-777,11 0-1,9 2 1,11-1-1,42 337 1,-11-361-530,9-1 0,9-2 0,9-2 0,9-3 0,101 211 0,34-7-459,385 577 0,-495-847 961,145 167 0,-204-265-394,2-1 0,2-1 0,1-3 0,2-1-1,1-1 1,1-3 0,1-1 0,85 36 0,-101-53-65,0 0 1,0-2-1,0-1 1,1-1-1,0-2 1,0 0-1,0-2 1,0-1-1,0-1 1,0-2-1,0-1 1,0-1-1,-1-1 1,0-1-1,0-2 1,0 0-1,-2-2 1,1-1-1,37-24 1,-22 6 5,-1-1 0,-1-2 0,-3-2 0,0-1 0,-2-2 1,-2-1-1,-2-1 0,27-48 0,4-20-74,-4-2 1,48-134-1,-14-14-85,-10-3 0,-13-4 0,-10-3 0,33-408 0,-72 390 122,-13 1 0,-12-1 0,-60-404 0,-76-188 39,-64 13-12,169 747-17,-5 1 0,-6 3-1,-104-185 1,115 239 5,-2 3 0,-2 1 0,-3 2 0,-2 3 1,-2 1-1,-3 2 0,-1 3 0,-68-45 0,50 47 13,-1 3 0,-3 4 0,0 3 0,-2 3 0,-1 3 0,-116-24 0,44 24-43,0 6 1,-240-3-1,268 24-373,0 6 0,1 5 0,0 6 0,1 4 0,2 6 0,-145 52 0,84-12-3302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30.954"/>
    </inkml:context>
    <inkml:brush xml:id="br0">
      <inkml:brushProperty name="width" value="0.025" units="cm"/>
      <inkml:brushProperty name="height" value="0.025" units="cm"/>
      <inkml:brushProperty name="color" value="#F6630D"/>
    </inkml:brush>
  </inkml:definitions>
  <inkml:trace contextRef="#ctx0" brushRef="#br0">124 34 4869,'-9'1'1633,"-67"5"382,38-4 1992,38-2-3495,14 3-613,27 8 266,0-1-1,1-3 1,75 5 0,134-10 491,-127-4-647,1275 11 1833,1494-56-128,-1524 14-2857,0 18-5221</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39.255"/>
    </inkml:context>
    <inkml:brush xml:id="br0">
      <inkml:brushProperty name="width" value="0.025" units="cm"/>
      <inkml:brushProperty name="height" value="0.025" units="cm"/>
      <inkml:brushProperty name="color" value="#F6630D"/>
    </inkml:brush>
  </inkml:definitions>
  <inkml:trace contextRef="#ctx0" brushRef="#br0">0 138 4484,'0'0'5162,"10"5"-4670,-3-2-406,0-1 1,0 1-1,0-1 1,1 0-1,-1-1 1,1 1-1,-1-2 1,1 1 0,-1-1-1,1 0 1,-1 0-1,1-1 1,7-2-1,127-23 573,236-13-1,149 28-369,-1 1 1207,1078-42-706,-88 38-714,1022 11 88,-1178 12 1602,-945-9-1498,-438 15-2435,2-10-2173,-5-3-2920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41.344"/>
    </inkml:context>
    <inkml:brush xml:id="br0">
      <inkml:brushProperty name="width" value="0.025" units="cm"/>
      <inkml:brushProperty name="height" value="0.025" units="cm"/>
      <inkml:brushProperty name="color" value="#F6630D"/>
    </inkml:brush>
  </inkml:definitions>
  <inkml:trace contextRef="#ctx0" brushRef="#br0">0 848 4933,'0'0'12075,"11"-9"-11317,38-29-29,2 3 0,72-39 0,130-54 426,-171 89-936,431-205 145,69-35-509,-580 279-512,-6-1 139,1 1 0,-1 0-1,0 0 1,0 0 0,1 0 0,-1 1 0,0-1-1,0 1 1,1 0 0,-7 2 0,-9 2-1656,-24 1-2721,-8-3-3225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41.725"/>
    </inkml:context>
    <inkml:brush xml:id="br0">
      <inkml:brushProperty name="width" value="0.025" units="cm"/>
      <inkml:brushProperty name="height" value="0.025" units="cm"/>
      <inkml:brushProperty name="color" value="#F6630D"/>
    </inkml:brush>
  </inkml:definitions>
  <inkml:trace contextRef="#ctx0" brushRef="#br0">152 10 7527,'-24'-2'130,"-52"-4"1228,26 5 3720,48 1-3311,21 10-678,307 167 636,220 136 1670,-433-236-3490,175 113-1097,-277-183 195,2 0 0,-1-1-1,1-1 1,0 0-1,13 4 1,8-4-4576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48.534"/>
    </inkml:context>
    <inkml:brush xml:id="br0">
      <inkml:brushProperty name="width" value="0.025" units="cm"/>
      <inkml:brushProperty name="height" value="0.025" units="cm"/>
      <inkml:brushProperty name="color" value="#F6630D"/>
    </inkml:brush>
  </inkml:definitions>
  <inkml:trace contextRef="#ctx0" brushRef="#br0">1 0 9545,'0'0'15305,"1"9"-15246,3 26 121,-2 0 0,-4 59-1,0 12 371,2-103-490,0 0 0,0 0 1,0 0-1,0-1 0,0 1 1,1 0-1,-1 0 0,1-1 0,0 1 1,-1 0-1,1-1 0,1 1 0,-1-1 1,0 1-1,1-1 0,-1 0 0,1 1 1,-1-1-1,1 0 0,0 0 1,0 0-1,0 0 0,0-1 0,1 1 1,-1 0-1,0-1 0,1 1 0,-1-1 1,1 0-1,-1 0 0,1 0 0,0 0 1,-1-1-1,1 1 0,0-1 1,0 1-1,-1-1 0,1 0 0,0 0 1,0 0-1,-1-1 0,4 1 0,4-2 96,0 0 0,-1-1-1,1 0 1,-1 0-1,1-1 1,-1 0-1,0-1 1,0 0 0,-1 0-1,11-9 1,-9 5-68,0 0 1,0 0-1,-1-1 1,-1-1 0,0 1-1,0-1 1,-1-1-1,9-20 1,-12 24-86,-1-1 0,0 1 0,-1-1 0,0 0 0,-1 1-1,1-1 1,-2 0 0,1 0 0,-1 0 0,-1 0 0,1 0 0,-2 0 0,-3-15 0,4 20-325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4.528"/>
    </inkml:context>
    <inkml:brush xml:id="br0">
      <inkml:brushProperty name="width" value="0.025" units="cm"/>
      <inkml:brushProperty name="height" value="0.025" units="cm"/>
    </inkml:brush>
  </inkml:definitions>
  <inkml:trace contextRef="#ctx0" brushRef="#br0">0 1 8520,'0'0'6598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50.440"/>
    </inkml:context>
    <inkml:brush xml:id="br0">
      <inkml:brushProperty name="width" value="0.025" units="cm"/>
      <inkml:brushProperty name="height" value="0.025" units="cm"/>
      <inkml:brushProperty name="color" value="#F6630D"/>
    </inkml:brush>
  </inkml:definitions>
  <inkml:trace contextRef="#ctx0" brushRef="#br0">0 142 5317,'0'0'17280,"9"5"-16014,-6-3-1155,0 0 1,0 0-1,0 0 1,0-1 0,0 1-1,0-1 1,1 0 0,-1 0-1,0 0 1,1 0-1,-1-1 1,1 1 0,-1-1-1,1 0 1,-1 0 0,1 0-1,0 0 1,-1-1-1,1 0 1,-1 1 0,0-1-1,1 0 1,-1-1-1,0 1 1,0-1 0,1 1-1,-1-1 1,0 0 0,-1 0-1,1 0 1,0-1-1,3-3 1,0 0 5,-2 0 1,1 0-1,-1-1 1,0 1-1,0-1 1,4-12-1,-6 16-94,-1 0-1,0 0 1,0 0 0,0 0-1,-1 0 1,1 0 0,-1 0 0,0 0-1,0 0 1,0-1 0,0 1-1,0 0 1,-1 0 0,1 0-1,-1 0 1,0 0 0,0 0 0,0 0-1,-2-4 1,2 6-34,1 0 0,-1 0 0,0 0 0,0 0 0,0 0 1,1 0-1,-1 0 0,0 1 0,0-1 0,0 0 0,0 0 0,0 1 0,-1-1 0,1 1 0,0-1 1,0 1-1,0-1 0,0 1 0,-1 0 0,1-1 0,0 1 0,0 0 0,-1 0 0,1 0 0,0 0 0,-2 0 1,0 1-19,0 0 1,0 0 0,0 1 0,0-1 0,0 0 0,1 1-1,-1 0 1,1 0 0,-1 0 0,-3 3 0,-3 4-21,1 1 0,0 0 0,0 0 0,-8 15 0,13-20 56,0 0 0,0 1 0,0-1 0,1 1-1,0 0 1,0 0 0,1 0 0,-1 0 0,1 0 0,0 0 0,1 0-1,0 1 1,0 9 0,1-15-5,-1 0 0,1 0 0,-1 1 0,1-1 0,0 0 0,-1 0 0,1 0 1,0-1-1,0 1 0,0 0 0,0 0 0,0 0 0,0-1 0,0 1 0,0 0 0,0-1 0,0 1 0,0-1 0,0 1 0,0-1 0,0 1 0,0-1 0,1 0 0,-1 0 0,0 0 0,2 1 0,40-1 113,-31 0-71,4-1-47,1-1 1,-1-1-1,20-5 0,-24 5-50,0 0 0,1 1-1,-1 0 1,1 1-1,-1 0 1,18 2-1,-28 0 49,-1 0-1,1 0 1,-1 0-1,0 1 1,0-1-1,0 0 1,1 1-1,-1-1 1,-1 1-1,1-1 1,0 1-1,0 0 1,-1-1-1,1 1 1,-1 0-1,1 0 0,-1-1 1,0 1-1,1 0 1,-1 0-1,0-1 1,0 1-1,-1 4 1,-1 45 314,2-48 851,2-13-449,7-34-213,4-66-230,-13 110-272,0 0 1,0-1 0,0 1-1,0 0 1,0-1 0,0 1-1,0 0 1,0-1 0,0 1-1,0 0 1,0-1 0,0 1-1,-1 0 1,1-1 0,0 1-1,0 0 1,0-1 0,0 1-1,-1 0 1,1 0 0,0-1-1,0 1 1,-1 0 0,1 0-1,0 0 1,-1-1 0,1 1-1,0 0 1,0 0 0,-1 0-1,1 0 1,0 0 0,-1-1 0,1 1-1,0 0 1,-1 0 0,1 0-1,0 0 1,-1 0 0,1 0-1,0 0 1,-1 0 0,1 0-1,0 0 1,-1 1 0,1-1-1,0 0 1,-1 0 0,1 0-1,-1 1 1,-6-1 146,7 0-122,78-7-859,-69 5 807,2-1-102,-1 1-1,0 0 1,1 0-1,0 1 1,18 1-1,-27 0 117,0 0 1,0 1-1,0-1 0,0 1 0,0-1 0,0 1 0,0 0 0,0 0 0,0 0 0,-1 0 0,1 0 0,0 0 1,-1 0-1,1 1 0,0-1 0,-1 1 0,0-1 0,1 1 0,-1-1 0,0 1 0,0 0 0,0 0 1,0-1-1,0 1 0,0 0 0,-1 0 0,1 0 0,-1 0 0,1 0 0,-1 0 0,0 0 0,1 0 0,-1 0 1,0 0-1,-1 0 0,1 2 0,0 10 70,-1 0 1,-1 0-1,0-1 0,-1 1 1,0-1-1,-1 0 1,0 0-1,-9 16 0,21-59 248,-2 0-1,-1 0 1,1-56-1,-4 60-1347,0 30 1040,1 0 0,-1 0 0,1 0-1,0 0 1,0-1 0,0 1 0,0-1 0,0 0-1,1 0 1,0 0 0,-1 0 0,1-1 0,0 0-1,0 1 1,1-1 0,-1-1 0,0 1 0,1-1-1,-1 1 1,1-1 0,-1-1 0,9 2 0,-6-2 32,-1 0 0,0 0 1,1 0-1,-1-1 1,0 0-1,1 0 1,-1 0-1,0-1 1,0 0-1,0 0 0,0-1 1,-1 1-1,1-1 1,-1-1-1,1 1 1,5-6-1,-10 8-32,-1 0 1,1 0-1,0 1 0,-1-1 0,1 0 0,0 0 1,-1 1-1,1-1 0,0 0 0,0 1 1,-1-1-1,1 1 0,0-1 0,0 1 0,0 0 1,0-1-1,0 1 0,0 0 0,0-1 1,0 1-1,2 0 0,-7 19-502,-2 12 521,6-29-5,0 0-1,0 0 1,-1 0 0,1-1-1,1 1 1,-1 0 0,0 0-1,0 0 1,1 0-1,-1 0 1,1 0 0,0 0-1,-1-1 1,1 1 0,0 0-1,0 0 1,0-1-1,0 1 1,0-1 0,1 1-1,-1-1 1,2 2 0,1-1 21,0-1 0,0 0 0,0 0 0,0 0 0,0-1 0,0 1 0,0-1 0,0 0 0,6-1 0,-3 1-7,5-1 5,0 0 0,-1-1 0,1-1 0,-1 0 0,0 0 1,0-1-1,0-1 0,14-8 0,-10 6-53,0 0 0,0 2 1,17-6-1,-29 12 49,-1-1 0,0 0 0,1 1 0,-1 0 0,0-1 0,1 1-1,-1 0 1,0 0 0,0 1 0,0-1 0,0 0 0,0 1 0,0-1 0,0 1 0,0 0 0,-1-1 0,1 1 0,-1 0-1,2 3 1,22 16 197,-12-14-318,0-1 0,0-1-1,1 0 1,0-1 0,0 0 0,1-1 0,-1-1 0,16 1 0,-30-3-12,1 0 0,-1 0-1,0-1 1,1 1 0,-1 0 0,0-1 0,0 1-1,1 0 1,-1-1 0,0 1 0,0-1-1,1 1 1,-1 0 0,0-1 0,0 1-1,0-1 1,0 1 0,1 0 0,-1-1-1,0 1 1,0-1 0,0 1 0,0-1 0,0 1-1,0-1 1,0 1 0,0 0 0,0-1-1,-1 1 1,1-1 0,0 1 0,0-1-1,0 1 1,0 0 0,-1-1 0,1 1 0,-1-1-1,-6-20-4874,6 21 4665,-9-26-7660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50.770"/>
    </inkml:context>
    <inkml:brush xml:id="br0">
      <inkml:brushProperty name="width" value="0.025" units="cm"/>
      <inkml:brushProperty name="height" value="0.025" units="cm"/>
      <inkml:brushProperty name="color" value="#F6630D"/>
    </inkml:brush>
  </inkml:definitions>
  <inkml:trace contextRef="#ctx0" brushRef="#br0">2 1 16976,'-1'1'6983,"6"1"-7047,4-1-32,7 2-2563,2 1-2690,7 1-6118</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51.917"/>
    </inkml:context>
    <inkml:brush xml:id="br0">
      <inkml:brushProperty name="width" value="0.025" units="cm"/>
      <inkml:brushProperty name="height" value="0.025" units="cm"/>
      <inkml:brushProperty name="color" value="#F6630D"/>
    </inkml:brush>
  </inkml:definitions>
  <inkml:trace contextRef="#ctx0" brushRef="#br0">136 365 13325,'0'0'5333,"-2"-9"-3342,2 1-1549,1 0 7,-1 0 1,-1 0-1,1 1 0,-1-1 1,-1 0-1,-3-11 0,5 18-440,-1 1-1,0-1 1,1 1-1,-1-1 0,0 1 1,1-1-1,-1 1 1,0 0-1,1-1 0,-1 1 1,0 0-1,0 0 1,0-1-1,1 1 1,-1 0-1,0 0 0,0 0 1,0 0-1,1 0 1,-1 0-1,0 0 1,0 0-1,1 1 0,-1-1 1,0 0-1,0 0 1,1 1-1,-1-1 1,0 0-1,0 1 0,1-1 1,-1 1-1,0-1 1,1 1-1,-1-1 1,1 1-1,-1-1 0,1 1 1,-1 0-1,1-1 1,-1 2-1,-23 24 97,20-20-29,0 1 0,0 0 0,0 0-1,1 0 1,0 0 0,0 1 0,1-1 0,0 1-1,0 0 1,0 9 0,2-13-52,0 0 0,0 1 0,1-1 0,-1 0 0,1 1 0,0-1 0,1 0 0,-1 0 0,1 0 0,0 0 0,0 0 0,0 0 0,0-1 0,1 1 0,-1 0 0,1-1 0,0 0 0,0 0 0,5 5 0,5 3 20,-1-2-33,-1 1 0,-1 0 0,16 20 0,-22-25-18,-1 0 1,0 0 0,-1 0-1,1 1 1,-1-1 0,0 1-1,-1-1 1,1 1-1,-1 0 1,0 0 0,-1-1-1,1 11 1,-1-1 6,-1-1-1,0 1 1,-1-1 0,-1 0 0,0 1 0,-9 23-1,10-32 115,-1 1 0,0-1 0,-1 0-1,0 0 1,0 0 0,0 0 0,0-1-1,-1 1 1,0-1 0,0 0 0,-1-1 0,1 1-1,-1-1 1,0 0 0,0-1 0,-7 4-1,12-6-84,-1 0-1,0 0 1,1 0-1,-1-1 1,0 1-1,1 0 1,-1-1-1,0 1 0,0-1 1,0 0-1,1 0 1,-1 1-1,0-1 1,0 0-1,0-1 0,0 1 1,1 0-1,-1 0 1,0-1-1,0 1 1,0-1-1,1 0 1,-1 1-1,0-1 0,1 0 1,-1 0-1,1 0 1,-1 0-1,1 0 1,-1-1-1,1 1 0,0 0 1,0-1-1,-1 1 1,1-1-1,0 1 1,0-1-1,1 1 1,-1-1-1,0 0 0,0 1 1,1-1-1,-1 0 1,1 0-1,-1 1 1,1-1-1,0 0 0,0 0 1,0-3-1,-1-4-59,1 0 0,0 0 0,0 0 0,1 1 0,0-1-1,0 0 1,1 0 0,1 1 0,3-12 0,13-14-85,1 0 0,2 1 0,40-47 0,32-46 184,-85 111-81,0-1 0,-1 0 0,-1 0 0,0-1 1,-1 0-1,6-28 0,-12 42 6,1 1 0,0-1 1,-1 0-1,0 1 0,0-1 0,0 0 0,0 1 1,0-1-1,0 0 0,-1 1 0,0-5 1,0 6-5,1 1 0,0-1 0,-1 1 1,1 0-1,0-1 0,-1 1 1,1 0-1,0-1 0,-1 1 0,1 0 1,-1 0-1,1-1 0,0 1 1,-1 0-1,1 0 0,-1 0 0,1 0 1,-1-1-1,1 1 0,-1 0 1,1 0-1,-1 0 0,1 0 0,-1 0 1,1 0-1,-1 0 0,1 0 1,0 0-1,-1 1 0,1-1 0,-1 0 1,1 0-1,-1 0 0,1 0 1,-1 1-1,-4 2-50,0 0 0,0 1 0,0 0 1,1 0-1,-1 0 0,1 0 0,0 1 1,-4 6-1,3-5 45,0 1 1,1-1 0,0 1-1,1 0 1,-1 0-1,1 1 1,1-1 0,-1 1-1,1-1 1,1 1-1,-1 0 1,1-1 0,1 1-1,-1 0 1,1 0 0,1 8-1,0-14 7,0 1 0,1-1-1,-1 0 1,0 0 0,1 0 0,-1-1-1,1 1 1,0 0 0,-1 0 0,1-1-1,0 1 1,0-1 0,0 0-1,0 0 1,0 1 0,1-1 0,-1 0-1,0-1 1,0 1 0,1 0 0,-1-1-1,1 1 1,4-1 0,61 5-1302,-60-5 970,4 0 131,0-1 0,1 0 0,-1 0-1,21-6 1,-31 7 270,0-1 0,0 1 0,0-1 0,-1 1 0,1-1 0,0 0 0,-1 1 0,1-1 1,0 0-1,-1 0 0,1 0 0,-1 0 0,0 0 0,1-1 0,-1 1 0,0 0 0,0-1 0,1 1 0,-1-1 0,0 1 0,-1-1 0,1 0 0,0 1 0,0-1 0,-1 0 0,1 1 0,-1-1 0,1 0 0,-1 0 1,0 0-1,0 1 0,0-1 0,0 0 0,0 0 0,0 0 0,0 1 0,0-1 0,-1 0 0,1 0 0,-1 0 0,1 1 0,-1-1 0,-1-1 0,-40-38 458,82 39-630,-19 3-34,0-2 0,0 0 0,0-1 0,0-1-1,22-7 1,-35 7-440,0 0 0,1-1 0,-1 0 0,0 0 0,-1-1 0,1 0 0,-1 0 0,0-1 0,0 0 0,-1 0-1,1-1 1,-1 0 0,-1 0 0,9-13 0,-1 0-1909,-1-1 1,-1-1-1,-1 0 1,11-33-1,-18 45 3071,-1 0 0,0 0 0,-1 0 0,1-14 0,-2 24-420,0 0 0,0-1 1,0 1-1,0 0 0,0-1 0,0 1 0,0 0 1,0-1-1,0 1 0,0 0 0,-1-1 0,1 1 1,0 0-1,0-1 0,0 1 0,0 0 0,0-1 1,-1 1-1,1 0 0,0 0 0,0-1 0,0 1 1,-1 0-1,1 0 0,0-1 0,-1 1 0,1 0 1,0 0-1,0 0 0,-1 0 0,1-1 0,0 1 1,-1 0-1,1 0 0,0 0 0,-1 0 0,1 0 1,0 0-1,-1 0 0,1 0 0,0 0 0,-1 0 1,1 0-1,0 0 0,-1 0 0,1 0 0,0 0 1,-1 0-1,1 0 0,0 1 0,-1-1 0,1 0 1,-16 13 3319,11-4-3000,1 1 1,0 0-1,1 1 0,0-1 0,1 0 0,0 1 0,0 0 1,1-1-1,1 1 0,0 0 0,1 12 0,2 1-356,0 0-1,1 1 1,13 40 0,16 37-315,-23-67-4324,-28-64 4099,-1 2 0,-2 0 1,0 1-1,-2 1 0,-41-35 0,-38-41 4594,102 100-4128,0 1 1,0 0 0,0 0-1,-1 0 1,1 0 0,0-1 0,0 1-1,0 0 1,0 0 0,-1-1-1,1 1 1,0 0 0,0 0-1,0 0 1,0-1 0,0 1-1,0 0 1,0-1 0,0 1-1,0 0 1,0 0 0,0-1-1,0 1 1,0 0 0,0 0-1,0-1 1,0 1 0,0 0-1,0 0 1,0-1 0,0 1-1,0 0 1,0 0 0,0-1-1,1 1 1,-1 0 0,0 0-1,0-1 1,0 1 0,0 0-1,1 0 1,-1 0 0,0 0-1,0-1 1,0 1 0,1 0-1,-1 0 1,0 0 0,0 0-1,1 0 1,-1 0 0,0-1-1,0 1 1,1 0 0,-1 0-1,0 0 1,1 0 0,-1 0-1,0 0 1,0 0 0,1 0-1,-1 0 1,0 0 0,1 1 0,24-1-36,-18 0 168,46 2 242,100 16 0,-66-1-2610,6-1-5913,-63-11-1416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52.434"/>
    </inkml:context>
    <inkml:brush xml:id="br0">
      <inkml:brushProperty name="width" value="0.025" units="cm"/>
      <inkml:brushProperty name="height" value="0.025" units="cm"/>
      <inkml:brushProperty name="color" value="#F6630D"/>
    </inkml:brush>
  </inkml:definitions>
  <inkml:trace contextRef="#ctx0" brushRef="#br0">87 229 10858,'-26'5'1201,"-26"5"1458,44-6-14,26-3 1468,41-5-2246,63-14 1,-7 1-782,1052-49 409,-655 49-3204,-243 0 2574,381-73 0,-537 72-1122,-64 16-3223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0.773"/>
    </inkml:context>
    <inkml:brush xml:id="br0">
      <inkml:brushProperty name="width" value="0.025" units="cm"/>
      <inkml:brushProperty name="height" value="0.025" units="cm"/>
      <inkml:brushProperty name="color" value="#F6630D"/>
    </inkml:brush>
  </inkml:definitions>
  <inkml:trace contextRef="#ctx0" brushRef="#br0">33 1 9577,'0'0'10591,"-2"11"-10126,-9 48-99,2 0-1,2 1 1,3 111 0,11-136-217,-7-33-222,0-1-1,1 0 1,-1 0-1,0 0 0,1 1 1,-1-1-1,1 0 1,-1 0-1,1 0 1,0 0-1,-1 0 1,1 0-1,0 0 0,0 0 1,0-1-1,0 1 1,-1 0-1,1 0 1,0-1-1,0 1 1,1 0-1,-1-1 0,0 1 1,0-1-1,0 1 1,2-1-1,-3 0-52,1 0 0,-1 0 0,1 0 1,-1 0-1,1-1 0,-1 1 0,1 0 0,-1 0 0,1 0 0,-1-1 0,0 1 0,1 0 1,-1-1-1,1 1 0,-1 0 0,0-1 0,1 1 0,-1-1 0,0 1 0,0 0 0,1-1 1,-1 1-1,0-1 0,0 1 0,0-1 0,1 1 0,-1-1 0,0 1 0,0-1 0,0 1 0,0-1 1,0 1-1,0-1 0,0 1 0,0-1 0,0 1 0,0-2 0,0-2-604,5-24-3637</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1.088"/>
    </inkml:context>
    <inkml:brush xml:id="br0">
      <inkml:brushProperty name="width" value="0.025" units="cm"/>
      <inkml:brushProperty name="height" value="0.025" units="cm"/>
      <inkml:brushProperty name="color" value="#F6630D"/>
    </inkml:brush>
  </inkml:definitions>
  <inkml:trace contextRef="#ctx0" brushRef="#br0">1 1 13293,'0'0'8103,"64"2"-7014,-25 5-384,8 1-193,1 0-351,-3-3-97,-6-1 0,-9-4-256,-7 0-513,-7 0-384,-8 0-609,-26 0-9929</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1.417"/>
    </inkml:context>
    <inkml:brush xml:id="br0">
      <inkml:brushProperty name="width" value="0.025" units="cm"/>
      <inkml:brushProperty name="height" value="0.025" units="cm"/>
      <inkml:brushProperty name="color" value="#F6630D"/>
    </inkml:brush>
  </inkml:definitions>
  <inkml:trace contextRef="#ctx0" brushRef="#br0">36 1 8936,'0'0'6855,"-2"54"-4773,25-45-128,8-5 0,12-3-865,0-1-481,1 0-384,1 0-127,-11-2-97,-6 0-641,-8 2-800,-17 0-1730</inkml:trace>
  <inkml:trace contextRef="#ctx0" brushRef="#br0" timeOffset="1">0 292 9929,'0'0'9706,"63"32"-8041,-27-31-1024,5-1-545,1 0-384,0 0-1762,0 0-2755,-11-3-1825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1.781"/>
    </inkml:context>
    <inkml:brush xml:id="br0">
      <inkml:brushProperty name="width" value="0.025" units="cm"/>
      <inkml:brushProperty name="height" value="0.025" units="cm"/>
      <inkml:brushProperty name="color" value="#F6630D"/>
    </inkml:brush>
  </inkml:definitions>
  <inkml:trace contextRef="#ctx0" brushRef="#br0">34 0 13741,'0'0'3411,"-4"11"-2396,-20 73 1718,22-77-2524,1 0 0,0 0-1,0 1 1,1-1-1,-1 0 1,1 0-1,1 0 1,0 0-1,0 0 1,0 1 0,1-1-1,3 8 1,-4-13-176,0 0 1,1 0-1,-1 0 1,1 0-1,0 0 1,-1-1-1,1 1 1,0-1-1,0 1 1,0-1-1,0 1 1,0-1-1,1 0 1,-1 0-1,0 0 1,1 0-1,-1-1 1,0 1-1,1 0 1,-1-1-1,1 0 1,-1 0-1,1 0 1,-1 0-1,1 0 1,-1 0 0,1 0-1,-1-1 1,1 1-1,-1-1 1,0 0-1,1 0 1,-1 0-1,0 0 1,4-2-1,5-2 10,0-1 0,-1 0-1,1-1 1,-1 0 0,17-16-1,26-42-592,-43 50 573,2 0 1,24-24-1,-35 43 95,0 0 0,0 0 0,0 0 0,-1 1 0,1-1 0,-1 0 0,0 1 0,-1 4 0,-8 38 973,7-37-994,-1-1 1,2 1-1,-1 0 0,1 0 0,1 0 0,0 0 1,2 20-1,8-13-2113,-4-13-1785,1-2-4209,1-2-5208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2.627"/>
    </inkml:context>
    <inkml:brush xml:id="br0">
      <inkml:brushProperty name="width" value="0.025" units="cm"/>
      <inkml:brushProperty name="height" value="0.025" units="cm"/>
      <inkml:brushProperty name="color" value="#F6630D"/>
    </inkml:brush>
  </inkml:definitions>
  <inkml:trace contextRef="#ctx0" brushRef="#br0">0 213 8808,'0'0'7896,"10"-6"-5489,5-5-1399,0 0 0,0 0 0,25-26 0,-35 31-821,0 1 1,0-1 0,-1 0 0,1-1 0,-1 1 0,-1-1 0,1 1 0,-1-1-1,0 0 1,-1 0 0,0-1 0,0 1 0,0 0 0,0-14 0,-1 20-167,-1 0-1,0 0 1,0 0 0,0 0 0,0 1 0,0-1 0,0 0 0,-1 0 0,1 0 0,0 1 0,0-1 0,-1 0 0,1 0 0,0 0 0,-1 1 0,1-1 0,-1 0 0,1 1 0,-1-1-1,1 0 1,-1 1 0,1-1 0,-1 1 0,0-1 0,1 0 0,-1 1 0,0 0 0,1-1 0,-1 1 0,0-1 0,0 1 0,1 0 0,-1 0 0,0-1 0,0 1 0,0 0 0,1 0 0,-1 0-1,0 0 1,0 0 0,0 0 0,0 0 0,1 0 0,-1 0 0,0 0 0,0 1 0,-1-1 0,-2 1-39,1 1 1,0-1-1,-1 0 0,1 1 1,0 0-1,0-1 1,0 1-1,0 1 0,0-1 1,-3 3-1,-1 3 18,-1 1 1,1 0-1,1 0 0,0 1 1,0 0-1,1 0 0,0 0 1,1 0-1,0 1 1,1 0-1,0 0 0,0 0 1,2 0-1,-2 17 0,3-26 3,0-1-1,0 1 1,0-1-1,0 0 0,1 1 1,-1-1-1,1 1 1,-1-1-1,1 0 1,-1 1-1,1-1 0,0 0 1,0 0-1,-1 1 1,1-1-1,0 0 0,0 0 1,0 0-1,0 0 1,1 0-1,-1 0 1,0-1-1,0 1 0,2 1 1,2 0 9,-1 0 0,1-1 0,0 1 1,0-1-1,0 0 0,0 0 0,7 0 0,8-1 14,0-1 0,31-4-1,8-10-394,-50 12 300,1-1-1,0 2 1,-1-1 0,1 1-1,0 1 1,0 0 0,0 0-1,0 1 1,1 0 0,12 3-1,-22-2 73,0 0 0,1 0 0,-1 0 0,0 0 0,0 0 0,0 0 0,0 1 0,0-1 0,0 0 0,0 1 0,0-1 0,0 1 0,0 2 0,5 5 1562,-3-24-123,-2-155-1747,11 177-3207,1-1 1348,0 1-1,0-1 1,0-1 0,25 6 0,-11-6-3287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2.987"/>
    </inkml:context>
    <inkml:brush xml:id="br0">
      <inkml:brushProperty name="width" value="0.025" units="cm"/>
      <inkml:brushProperty name="height" value="0.025" units="cm"/>
      <inkml:brushProperty name="color" value="#F6630D"/>
    </inkml:brush>
  </inkml:definitions>
  <inkml:trace contextRef="#ctx0" brushRef="#br0">153 1 5189,'0'0'14264,"-4"10"-13928,0-1-290,0 0 0,1 0-1,1 1 1,-1-1-1,2 1 1,-1-1-1,1 1 1,1 0-1,-1 0 1,2-1-1,-1 1 1,2 0 0,-1-1-1,5 15 1,15 37 13,-15-49-95,0 1 0,-2 0 0,1 0 0,-2 0 0,0 1 0,0-1 0,-1 1 0,-1 0 0,0-1 0,-3 26 0,1-35 250,1-1-1,-1 0 0,0 1 0,-1-1 0,1 0 0,-1 0 0,1 0 0,-1 0 0,0 0 1,0 0-1,-1 0 0,1 0 0,0-1 0,-1 0 0,0 1 0,1-1 0,-1 0 0,0 0 1,0 0-1,0-1 0,0 1 0,-1-1 0,1 1 0,0-1 0,-1 0 0,1 0 1,0-1-1,-1 1 0,1-1 0,-1 0 0,1 0 0,-1 0 0,1 0 0,-1 0 0,1-1 1,-1 1-1,1-1 0,-1 0 0,1 0 0,0-1 0,0 1 0,-1-1 0,1 1 1,0-1-1,0 0 0,1 0 0,-1-1 0,0 1 0,1 0 0,-5-6 0,1-2-236,-1-1 0,2 1 0,0-2 0,0 1 0,1-1-1,0 1 1,-3-17 0,6 22-92,0 1 0,0-1-1,0 1 1,1-1 0,-1 1-1,2-1 1,-1 0 0,1 1 0,-1-1-1,1 1 1,1-1 0,-1 1-1,1 0 1,0 0 0,0-1 0,1 1-1,-1 1 1,5-6 0,6-4-1249,1 1 1,1 1 0,0 1 0,1 0-1,29-15 1,-4 2-2885,-6 2-743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1.617"/>
    </inkml:context>
    <inkml:brush xml:id="br0">
      <inkml:brushProperty name="width" value="0.025" units="cm"/>
      <inkml:brushProperty name="height" value="0.025" units="cm"/>
    </inkml:brush>
  </inkml:definitions>
  <inkml:trace contextRef="#ctx0" brushRef="#br0">12908 482 9673,'-177'-32'287,"-280"-45"-321,-7 37-1858,-1321 48 3580,342 3-856,476-49-918,109 1 172,79 30-117,-389-9 14,695-1 45,-1152-5 206,802 89 37,585-31-236,-329 95 0,426-89-7,2 7 0,2 6-1,3 6 1,-207 127 0,320-174 58,-1 1 0,2 1-1,0 1 1,1 0 0,-29 36 0,43-48-78,1 1-1,0-1 1,0 1-1,0 0 1,1 0 0,0 1-1,0-1 1,1 0 0,0 1-1,0 0 1,0-1-1,1 1 1,0 0 0,0 0-1,1 0 1,-1 0-1,2 0 1,-1 0 0,1 0-1,0 0 1,0-1 0,1 1-1,0 0 1,0-1-1,1 1 1,5 9 0,1-4 2,0 0 0,1 0 0,0-1 0,1 0 0,0-1 0,1 0 0,0-1 0,1 0 0,-1-1 0,2-1 0,-1 0 0,1 0 0,0-2 0,1 1 0,26 5 0,16 1 105,1-1 1,103 3 0,329-11-55,2-31-4,7-1-31,-192 18-29,1244-54-21,-401 32 22,0 36-48,-749-1-21,2692-30 136,-2472 12-37,663-26 80,-5-63-42,-870 58 126,383-54 332,-776 99-523,30-5-27,0-1 0,-1-2 0,0-2 0,62-25 1,-104 35 27,1 1 0,-1-1 0,0 0 0,1 0 0,-1 0 0,0 0 1,0 0-1,0-1 0,-1 0 0,1 1 0,-1-1 0,1 0 0,-1 0 0,0 0 1,0 0-1,0-1 0,2-4 0,-4 5 5,1-1 0,-1 1 0,0 0 1,0 0-1,0 0 0,0-1 0,0 1 0,-1 0 0,1 0 0,-1 0 1,0 0-1,0 0 0,0 0 0,0 0 0,-1 0 0,-2-4 0,-4-4 21,0 0 0,-1 0 0,0 1 0,-1 1 0,0-1 0,-1 1 0,0 1 0,-12-7 0,-22-12 66,-2 3 1,0 2 0,-2 2 0,0 1-1,-61-12 1,-266-41 372,279 56-413,-1180-174 368,-9 77-1576,670 96-1278,198 7-778,158 0-1301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4.856"/>
    </inkml:context>
    <inkml:brush xml:id="br0">
      <inkml:brushProperty name="width" value="0.025" units="cm"/>
      <inkml:brushProperty name="height" value="0.025" units="cm"/>
    </inkml:brush>
  </inkml:definitions>
  <inkml:trace contextRef="#ctx0" brushRef="#br0">77 0 13741,'-4'10'1297,"-4"12"165,1 1 0,-7 46-1,-1 118 296,9-85-1605,5-93-90,2-3 57,-2 0 1,1 1-1,0-1 1,-1 0-1,0 0 0,-1 0 1,1 0-1,-1 0 1,0 0-1,-1-1 1,-5 11-1,7-53 1151,6-14-1150,23-88-1,-13 73-101,-10 38-60,-3 13-22,0 1 0,1 0 0,1-1-1,0 2 1,1-1 0,1 0 0,0 1 0,13-21-1,-17 31 54,1 1-1,0 0 1,-1 0-1,1 0 0,0 0 1,0 1-1,0-1 1,0 1-1,0-1 0,0 1 1,1 0-1,-1 0 0,0 1 1,1-1-1,-1 1 1,0 0-1,1-1 0,-1 2 1,0-1-1,1 0 1,-1 1-1,1-1 0,-1 1 1,0 0-1,0 0 1,1 0-1,-1 0 0,0 1 1,0-1-1,0 1 0,-1 0 1,1 0-1,4 3 1,-5-3 22,1 0 0,-1 0 0,1 0 1,-1 0-1,0 1 0,1-1 0,-1 0 1,-1 1-1,1 0 0,0-1 0,0 1 1,-1 0-1,0 0 0,1 0 0,-1 0 1,0 0-1,-1 0 0,1 0 0,-1 0 1,1 0-1,-1 1 0,0-1 0,0 0 1,0 0-1,0 0 0,-1 1 0,1-1 1,-1 0-1,0 0 0,0 0 0,0 0 1,0 0-1,-1 0 0,1 0 0,-1-1 1,-2 5-1,-6 5 334,-1 0 1,-1-1 0,1 0-1,-15 9 1,21-16-332,-1 1 0,0-2 0,0 1 0,0-1 0,-1 0-1,1 0 1,-1 0 0,0-1 0,1 0 0,-1-1 0,-11 2 0,18-3-79,0 0 1,-1 0-1,1 0 1,0 0-1,-1 0 1,1-1 0,0 1-1,0 0 1,-1 0-1,1 0 1,0 0-1,0-1 1,-1 1-1,1 0 1,0 0-1,0-1 1,0 1-1,0 0 1,-1 0-1,1-1 1,0 1-1,0 0 1,0 0-1,0-1 1,0 1-1,0 0 1,0-1-1,0 1 1,0 0-1,0-1 1,0 1-1,0 0 1,0 0-1,0-1 1,0 1-1,0 0 1,0-1-1,0 1 1,0 0-1,0 0 1,0-1-1,0 1 1,1 0-1,-1-1 1,0 1-1,0 0 1,0 0-1,1-1 1,8-15-2301,36-25-4906,-17 16 3513</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3.317"/>
    </inkml:context>
    <inkml:brush xml:id="br0">
      <inkml:brushProperty name="width" value="0.025" units="cm"/>
      <inkml:brushProperty name="height" value="0.025" units="cm"/>
      <inkml:brushProperty name="color" value="#F6630D"/>
    </inkml:brush>
  </inkml:definitions>
  <inkml:trace contextRef="#ctx0" brushRef="#br0">20 1 11147,'0'0'13260,"-5"70"-12139,0-43-480,1 2-385,1-2-192,1 1 0,2-4-32,0-4-256,0-4-1217,2-7-930,5-8-800,3-1-1954,5-9-5509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3.649"/>
    </inkml:context>
    <inkml:brush xml:id="br0">
      <inkml:brushProperty name="width" value="0.025" units="cm"/>
      <inkml:brushProperty name="height" value="0.025" units="cm"/>
      <inkml:brushProperty name="color" value="#F6630D"/>
    </inkml:brush>
  </inkml:definitions>
  <inkml:trace contextRef="#ctx0" brushRef="#br0">9 24 8680,'0'0'8563,"-1"7"-6999,0-5-1617,-1 6 556,1 1 0,-1-1 0,1 0 0,1 16 0,0-23-516,0 1 1,0 0-1,1-1 1,-1 1-1,0-1 0,1 1 1,-1-1-1,1 1 0,0-1 1,-1 1-1,1-1 0,0 0 1,0 1-1,0-1 0,2 2 1,-2-2-180,0 0 1,1 0 0,-1-1 0,0 1-1,1-1 1,-1 1 0,0-1 0,1 0-1,-1 0 1,1 1 0,-1-1-1,1 0 1,-1 0 0,1 0 0,-1-1-1,0 1 1,1 0 0,-1 0-1,1-1 1,-1 1 0,3-2 0,3-1-536,-1-2 0,1 1 0,0-1 1,-1 0-1,0 0 0,10-11 0,15-19 5628,-30 34-4565,0 0 1,0 0-1,0-1 1,0 1 0,0-1-1,0 1 1,0-1-1,0 0 1,0 1-1,-1-1 1,1 0 0,-1 1-1,0-1 1,1 0-1,-1-2 1,0 3-260,0 0-1,0 1 1,0-1 0,-1 1-1,1-1 1,0 1 0,-1-1 0,1 1-1,0-1 1,-1 1 0,1-1 0,0 1-1,-1-1 1,1 1 0,-1 0-1,1-1 1,-1 1 0,1 0 0,-1-1-1,1 1 1,-1 0 0,1 0 0,-1-1-1,0 1 1,1 0 0,-1 0 0,1 0-1,-1 0 1,0 0 0,-2 0-48,0 0 0,0 0 0,0 0 0,0 1 0,0-1 0,0 1 0,0 0 0,0 0 0,1 0 1,-1 0-1,0 0 0,1 1 0,-1-1 0,1 1 0,-1 0 0,1 0 0,-4 3 0,1 1 74,1-1 0,-1 1 0,1 0 0,0 1-1,1-1 1,0 0 0,0 1 0,0 0 0,1 0 0,-1 0 0,2 0-1,-1 0 1,1 0 0,0 9 0,1-13-83,0 1 0,0-1 0,0 0 0,0 1 0,1-1 0,0 0 0,0 1 0,0-1 0,0 0 0,0 0 0,1 0 0,-1 0 0,1 0 0,0 0 0,0 0 0,0 0 0,0-1 0,0 1 0,0-1 0,1 1 0,0-1 0,-1 0 0,1 0 0,0 0 0,0-1 0,0 1 0,0-1 1,0 1-1,0-1 0,0 0 0,6 1 0,-1 0 16,0 0 1,1-1 0,-1 0 0,1 0 0,-1-1 0,1 0 0,-1 0 0,1-1 0,-1 0-1,1 0 1,14-5 0,-19 4-203,0 0 1,0 0-1,0 0 0,0-1 0,-1 1 1,1-1-1,-1 0 0,1 0 0,4-6 1,-5 5-399,1-1 1,-1 0-1,-1 0 1,1 0 0,-1 0-1,0 0 1,0 0-1,0 0 1,0-6-1,4-24-5815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3.988"/>
    </inkml:context>
    <inkml:brush xml:id="br0">
      <inkml:brushProperty name="width" value="0.025" units="cm"/>
      <inkml:brushProperty name="height" value="0.025" units="cm"/>
      <inkml:brushProperty name="color" value="#F6630D"/>
    </inkml:brush>
  </inkml:definitions>
  <inkml:trace contextRef="#ctx0" brushRef="#br0">0 7 11979,'0'0'12941,"68"-6"-25722</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4.553"/>
    </inkml:context>
    <inkml:brush xml:id="br0">
      <inkml:brushProperty name="width" value="0.025" units="cm"/>
      <inkml:brushProperty name="height" value="0.025" units="cm"/>
      <inkml:brushProperty name="color" value="#F6630D"/>
    </inkml:brush>
  </inkml:definitions>
  <inkml:trace contextRef="#ctx0" brushRef="#br0">0 12 5830,'0'0'11125,"8"-3"-9524,-7 3-1590,0-1 53,1 0 0,-1 0 0,1 0 0,-1 0 0,1 0 0,-1 1 0,1-1 0,0 1 0,-1-1 0,1 1 0,0 0 0,0 0 0,-1-1-1,1 1 1,0 0 0,0 1 0,-1-1 0,1 0 0,0 0 0,-1 1 0,1-1 0,0 1 0,-1 0 0,1-1 0,0 1 0,-1 0 0,1 0 0,-1 0-1,1 0 1,-1 0 0,0 0 0,0 0 0,1 1 0,-1-1 0,0 0 0,0 1 0,0-1 0,0 1 0,0-1 0,-1 1 0,1-1 0,0 1 0,-1 0-1,1-1 1,0 4 0,6 24 132,-2 1-1,0-1 1,-2 1-1,-1 0 0,-2 0 1,0 0-1,-2-1 0,-2 1 1,-12 52-1,11-72-4140,3-26-2614,1 7 5644,-1-21-4530</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4.900"/>
    </inkml:context>
    <inkml:brush xml:id="br0">
      <inkml:brushProperty name="width" value="0.025" units="cm"/>
      <inkml:brushProperty name="height" value="0.025" units="cm"/>
      <inkml:brushProperty name="color" value="#F6630D"/>
    </inkml:brush>
  </inkml:definitions>
  <inkml:trace contextRef="#ctx0" brushRef="#br0">1 59 10666,'0'0'8392,"1"9"-7986,4 14-163,1 0 0,1 0 0,2 0 0,0-1 0,1 0 0,1-1 0,1 0 1,0 0-1,2-2 0,1 1 0,0-2 0,31 29 0,-44-45-118,0 0 1,0 0-1,1 0 0,-1 0 0,0 0 0,1-1 1,-1 1-1,1-1 0,0 0 0,-1 1 1,1-1-1,0 0 0,0-1 0,0 1 0,0 0 1,-1-1-1,1 0 0,0 0 0,0 0 0,0 0 1,0 0-1,0 0 0,0-1 0,0 1 1,0-1-1,0 0 0,-1 0 0,1 0 0,0 0 1,-1-1-1,1 1 0,0-1 0,-1 1 1,0-1-1,1 0 0,-1 0 0,0 0 0,0 0 1,0-1-1,0 1 0,-1 0 0,1-1 1,-1 1-1,1-1 0,1-4 0,5-13 155,-1-1-1,0 0 1,-2 0-1,0 0 1,1-23-1,-5 31-246,0 0-1,0 0 1,-1 0-1,-1 0 1,0 0-1,-1 0 1,-1 0-1,0 0 1,-7-18-1,9 28-166,0 0 0,0-1-1,-1 1 1,1 0 0,-1 0 0,0 0 0,0 0-1,0 1 1,0-1 0,-1 1 0,1-1-1,-1 1 1,1 0 0,-1-1 0,0 1 0,0 1-1,0-1 1,0 0 0,0 1 0,-5-2-1,7 3-99,0 1-1,1 0 0,-1-1 1,1 1-1,-1 0 0,1 0 1,-1-1-1,1 1 0,0 0 1,-1 0-1,1 0 0,0-1 1,0 1-1,-1 0 1,1 0-1,0 0 0,0 0 1,0 0-1,0 0 0,0-1 1,0 1-1,0 0 0,1 0 1,-1 0-1,0 0 0,0 0 1,1-1-1,-1 1 0,1 1 1,7 29-4711,1-9-68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5.246"/>
    </inkml:context>
    <inkml:brush xml:id="br0">
      <inkml:brushProperty name="width" value="0.025" units="cm"/>
      <inkml:brushProperty name="height" value="0.025" units="cm"/>
      <inkml:brushProperty name="color" value="#F6630D"/>
    </inkml:brush>
  </inkml:definitions>
  <inkml:trace contextRef="#ctx0" brushRef="#br0">0 0 16656,'0'0'9769,"16"69"-9705,-9-35 0,2-4-64,-2-2-32,-1-7-801,-1-3-480,-3-8-320,2-3-193,-3-7-833,-1-4-672,0-15-2787</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5.625"/>
    </inkml:context>
    <inkml:brush xml:id="br0">
      <inkml:brushProperty name="width" value="0.025" units="cm"/>
      <inkml:brushProperty name="height" value="0.025" units="cm"/>
      <inkml:brushProperty name="color" value="#F6630D"/>
    </inkml:brush>
  </inkml:definitions>
  <inkml:trace contextRef="#ctx0" brushRef="#br0">1 0 12684,'0'0'8392,"41"55"-14478,-29-43-1985</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5.966"/>
    </inkml:context>
    <inkml:brush xml:id="br0">
      <inkml:brushProperty name="width" value="0.025" units="cm"/>
      <inkml:brushProperty name="height" value="0.025" units="cm"/>
      <inkml:brushProperty name="color" value="#F6630D"/>
    </inkml:brush>
  </inkml:definitions>
  <inkml:trace contextRef="#ctx0" brushRef="#br0">29 266 14221,'0'0'3807,"-3"10"-2377,3-10-1424,-4 13 388,0-1-1,1 1 1,0 0-1,1 1 0,0 14 1,2-26-356,-1 0 0,1 0 1,0 0-1,0 0 0,1 1 0,-1-1 1,0 0-1,1 0 0,-1 0 0,1 0 1,0 0-1,0 0 0,0 0 0,0 0 1,0 0-1,0 0 0,0 0 1,0-1-1,1 1 0,-1 0 0,1-1 1,0 1-1,-1-1 0,1 1 0,0-1 1,0 0-1,-1 0 0,1 0 0,0 0 1,0 0-1,1 0 0,-1-1 1,0 1-1,0-1 0,0 1 0,0-1 1,0 0-1,1 0 0,-1 0 0,0 0 1,0 0-1,0 0 0,0-1 0,1 1 1,3-2-1,-3 0 24,1 1 1,0-1 0,-1 0-1,1 0 1,-1 0-1,0 0 1,0 0-1,1-1 1,-2 0-1,1 1 1,0-1-1,0 0 1,-1 0-1,0-1 1,1 1-1,-1-1 1,-1 1-1,1-1 1,0 1-1,-1-1 1,0 0-1,1-4 1,4-11-33,-1 0 0,-1 0 1,1-21-1,-1 1 12,-1 0 1,-2 0 0,-6-47 0,5 83-44,0 0 1,-1 0 0,1 1-1,-1-1 1,0 0 0,1 1-1,-1-1 1,-1 1 0,1-1 0,0 1-1,-1 0 1,1-1 0,-1 1-1,0 0 1,1 0 0,-1 0-1,0 0 1,0 0 0,-1 1 0,-2-3-1,3 3-4,1 1-1,-1-1 0,0 1 1,0 0-1,0-1 0,0 1 1,0 0-1,0 0 0,0 0 1,0 0-1,1 1 0,-1-1 1,0 0-1,0 1 0,0 0 1,0-1-1,1 1 0,-1 0 0,0 0 1,1 0-1,-1 0 0,0 0 1,1 0-1,-1 0 0,1 0 1,0 1-1,-1-1 0,-1 4 1,-7 7 50,0 0-1,0 1 1,1 0 0,-9 19 0,15-25-24,0 0 1,0-1-1,1 1 0,0 0 1,0 0-1,0 0 0,1 1 1,0-1-1,1 0 1,0 0-1,1 14 0,0-18-86,0-1 0,0 1-1,0 0 1,0 0 0,1-1-1,-1 1 1,1-1 0,0 0-1,-1 1 1,1-1 0,0 0-1,1 0 1,-1 0 0,0 0-1,1 0 1,-1-1 0,1 1 0,-1-1-1,1 0 1,0 1 0,-1-1-1,1-1 1,0 1 0,4 1-1,11 2-880,0-1 0,33 2 0,-34-3 405,-12-2 214,4 0-98,0 1-1,0 1 1,0-1 0,0 1-1,12 5 1,-19-6 492,0 0-1,0 0 0,-1 0 1,1 0-1,0 0 1,0 1-1,-1-1 1,1 1-1,0-1 1,-1 1-1,0 0 1,1-1-1,-1 1 1,0 0-1,0 0 1,0 0-1,0 0 1,0 0-1,0 0 1,-1 0-1,1 1 0,-1-1 1,1 0-1,-1 0 1,0 0-1,0 5 1,0 26 555,0-19-3358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6.355"/>
    </inkml:context>
    <inkml:brush xml:id="br0">
      <inkml:brushProperty name="width" value="0.025" units="cm"/>
      <inkml:brushProperty name="height" value="0.025" units="cm"/>
      <inkml:brushProperty name="color" value="#F6630D"/>
    </inkml:brush>
  </inkml:definitions>
  <inkml:trace contextRef="#ctx0" brushRef="#br0">3 0 16912,'0'0'1527,"-1"9"176,-1 39 737,6 58-1,17 55-1334,-14-116-1054,-6-28-11,2-1 0,7 28 0,-10-45-41,0 1 0,0 0 1,0 0-1,0 0 0,0-1 1,0 1-1,0 0 0,0 0 1,1 0-1,-1 0 0,0-1 0,0 1 1,0 0-1,0 0 0,0 0 1,0 0-1,1 0 0,-1-1 1,0 1-1,0 0 0,0 0 0,0 0 1,1 0-1,-1 0 0,0 0 1,0 0-1,0 0 0,1 0 0,-1 0 1,0 0-1,0 0 0,0 0 1,1 0-1,-1 0 0,0 0 1,0 0-1,0 0 0,0 0 0,1 0 1,-1 0-1,0 0 0,0 0 1,0 0-1,1 0 0,-1 0 1,0 0-1,0 0 0,0 1 0,0-1 1,1 0-1,-1 0 0,0 0 1,0 0-1,0 0 0,0 1 1,0-1-1,0 0 0,0 0 0,1 0 1,-1 0-1,0 1 0,0-1 1,0 0-1,5-15 78,-1-6-215,-1 0 0,-1-1-1,-1 1 1,-1-1 0,0 1 0,-2 0-1,-1-1 1,-8-32 0,15 62 171,-1 0 0,1-1 0,1 0 0,-1 0 0,1 0 0,0-1 0,1 0 0,0 0 0,0 0 0,0-1 0,11 9 0,-11-11-15,-1 1 0,1 0 0,0-1 0,0 0 0,0-1 0,0 1 0,0-1 0,1 0 0,-1-1 0,1 1 0,-1-1 0,1-1 1,-1 1-1,1-1 0,-1 0 0,1-1 0,7 0 0,-12 0 13,1 0 1,-1-1 0,1 1-1,-1 0 1,1-1 0,-1 1-1,0-1 1,0 0 0,0 0-1,0 0 1,0 0 0,0 0-1,0 0 1,-1 0-1,1-1 1,-1 1 0,1 0-1,-1-1 1,0 0 0,0 1-1,0-1 1,0 1 0,-1-1-1,1 0 1,-1 0 0,0 0-1,0-5 1,-14 28 368,9-10-561,1 0-1,1 0 0,-1 0 0,2 1 1,-1-1-1,1 1 0,1-1 0,0 1 1,1 19-1,5-19-3836,5-13-3193,-3-4-817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6.705"/>
    </inkml:context>
    <inkml:brush xml:id="br0">
      <inkml:brushProperty name="width" value="0.025" units="cm"/>
      <inkml:brushProperty name="height" value="0.025" units="cm"/>
      <inkml:brushProperty name="color" value="#F6630D"/>
    </inkml:brush>
  </inkml:definitions>
  <inkml:trace contextRef="#ctx0" brushRef="#br0">0 1 17104,'0'0'224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5.406"/>
    </inkml:context>
    <inkml:brush xml:id="br0">
      <inkml:brushProperty name="width" value="0.025" units="cm"/>
      <inkml:brushProperty name="height" value="0.025" units="cm"/>
    </inkml:brush>
  </inkml:definitions>
  <inkml:trace contextRef="#ctx0" brushRef="#br0">3 300 1537,'0'0'17414,"-1"8"-16197,1 7-819,-2 13 724,4 43 1,-2-70-1112,0 1 1,0-1-1,0 0 0,0 1 1,1-1-1,-1 0 0,0 0 1,1 1-1,-1-1 1,1 0-1,-1 0 0,1 0 1,0 0-1,0 0 0,-1 0 1,1 0-1,0 0 0,0 0 1,0 0-1,0 0 1,0 0-1,0-1 0,0 1 1,0 0-1,0-1 0,1 1 1,-1-1-1,0 1 0,0-1 1,0 1-1,1-1 1,-1 0-1,0 0 0,1 0 1,-1 0-1,0 0 0,0 0 1,1 0-1,-1 0 0,0 0 1,1 0-1,-1-1 1,0 1-1,0-1 0,0 1 1,1-1-1,-1 1 0,1-2 1,6-1 26,0-1 0,0-1 0,0 0 0,-1 0 0,11-9 0,4-8-49,-17 16-144,0 0 0,0 0 0,0 1 1,1 0-1,0 0 0,0 0 0,0 1 0,0 0 1,1 0-1,0 0 0,13-4 0,-19 8 119,0 1-1,0-1 1,-1 1 0,1 0-1,0-1 1,0 1-1,-1 0 1,1-1 0,-1 1-1,1 0 1,-1 0 0,1 0-1,-1 0 1,1-1-1,-1 1 1,0 0 0,1 0-1,-1 0 1,0 0-1,0 0 1,0 0 0,0 0-1,0 0 1,0 0 0,0 0-1,0 0 1,0 0-1,-1 2 1,6 18-842,-5-21 865,1 0 0,0 0 0,0 0 0,0 0 0,0 0 0,-1 0 0,1 0 0,0 0 0,0-1 0,0 1 0,-1 0-1,1-1 1,0 1 0,0 0 0,-1-1 0,1 1 0,0-1 0,-1 1 0,1-1 0,0 1 0,-1-1 0,1 1 0,-1-1 0,1 0-1,-1 1 1,1-1 0,-1 0 0,0 1 0,1-1 0,0-1 0,10-13-120,0 0 0,-1-1 1,0 0-1,-1-1 0,-1 0 0,8-25 1,24-110-1158,-23 81 1197,-32 131 1332,2 0 0,3 0-1,-3 97 1,17-127-1132,-4-29-99,1 0 1,-1-1 0,0 1 0,1 0-1,-1 0 1,1 0 0,-1-1 0,1 1-1,-1 0 1,1 0 0,-1-1 0,1 1 0,0 0-1,-1-1 1,1 1 0,0-1 0,0 1-1,0-1 1,-1 0 0,1 1 0,0-1-1,0 0 1,0 1 0,0-1 0,0 0-1,-1 0 1,3 0 0,-3 0-18,0 0 0,0-1 1,1 1-1,-1 0 0,0-1 0,0 1 1,0-1-1,0 1 0,0 0 0,0-1 1,0 1-1,0-1 0,0 1 1,0-1-1,0 1 0,0 0 0,0-1 1,0 1-1,0-1 0,0 1 0,0 0 1,0-1-1,0 1 0,-1-1 0,1 1 1,0 0-1,0-1 0,-1 1 0,1 0 1,0-1-1,0 1 0,-1 0 0,1-1 1,0 1-1,-1 0 0,1 0 1,0-1-1,-1 1 0,-11-15-77,-15-5 127,17 13 174,0 0 1,1 0 0,-1-1 0,1-1-1,1 1 1,0-1 0,-13-19 0,20 27-149,1 0 0,-1 0 0,1-1 1,0 1-1,0 0 0,-1 0 0,1 0 0,0 0 1,0 0-1,0-1 0,0 1 0,0 0 0,0 0 1,1 0-1,-1 0 0,0 0 0,0 0 1,1-1-1,-1 1 0,1 0 0,-1 0 0,1 0 1,-1 0-1,1 0 0,0 1 0,0-1 0,-1 0 1,1 0-1,0 0 0,0 0 0,0 1 0,0-1 1,0 0-1,0 1 0,0-1 0,0 1 0,0-1 1,0 1-1,0 0 0,0-1 0,0 1 1,0 0-1,2 0 0,59-12-72,-51 11 85,-2-1-137,53-7-1798,-21 1-2137,-5-2-2222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7.824"/>
    </inkml:context>
    <inkml:brush xml:id="br0">
      <inkml:brushProperty name="width" value="0.025" units="cm"/>
      <inkml:brushProperty name="height" value="0.025" units="cm"/>
      <inkml:brushProperty name="color" value="#F6630D"/>
    </inkml:brush>
  </inkml:definitions>
  <inkml:trace contextRef="#ctx0" brushRef="#br0">1 156 8680,'0'0'14286,"9"4"-13117,-6-3-1099,0 0 6,0 1 0,-1-1 0,1 0 0,0 0 0,0 0 0,0-1-1,0 1 1,0 0 0,0-1 0,0 0 0,0 0 0,0 0 0,0 0 0,0 0 0,0-1 0,-1 1 0,1-1 0,0 0-1,0 0 1,0 0 0,0 0 0,-1 0 0,1-1 0,0 1 0,-1-1 0,0 0 0,1 0 0,-1 0 0,0 0 0,3-2-1,2-5 39,-1 0 0,1 0 0,-1 0 0,8-19 0,-12 23-89,0 1-1,0-1 1,0 1-1,-1-1 1,0 1-1,0-1 1,0 0-1,-1 1 1,1-1-1,-1 0 1,0 0-1,-1 1 1,-1-10-1,2 14-27,0-1 0,0 1-1,-1-1 1,1 1 0,0-1-1,-1 1 1,1 0 0,-1-1-1,1 1 1,-1 0 0,1-1-1,0 1 1,-1 0 0,0-1-1,1 1 1,-1 0 0,1 0-1,-1-1 1,1 1 0,-1 0-1,1 0 1,-1 0 0,1 0-1,-1 0 1,0 0 0,1 0-1,-1 0 1,1 0 0,-1 0-1,1 0 1,-1 0 0,0 1-1,1-1 1,-1 0 0,1 0-1,-1 0 1,1 1 0,-1-1-1,1 0 1,-1 1 0,1-1-1,0 0 1,-1 1 0,1-1-1,-1 1 1,1-1 0,0 1-1,-1-1 1,1 1 0,-1 0-1,-20 23-194,11-9 159,1 0-1,1 0 1,-8 23 0,13-31 42,1 0 1,0-1 0,0 1 0,0 0-1,1 0 1,0 1 0,1-1 0,0 0 0,0 0-1,0 0 1,2 8 0,-1-13 0,0 0 0,0-1-1,1 1 1,-1 0 0,0 0 0,1-1 0,-1 1 0,1-1-1,0 0 1,-1 1 0,1-1 0,0 0 0,0 0 0,0 0-1,0 0 1,0 0 0,0 0 0,0-1 0,0 1 0,0-1-1,0 1 1,0-1 0,1 0 0,-1 0 0,0 0 0,0 0-1,3 0 1,5 0 32,0-1 1,1 0-1,-1 0 0,14-4 0,-15 2-18,1-1 0,-1-1 0,-1 1-1,1-2 1,-1 1 0,1-1 0,-1 0 0,-1-1 0,1 1 0,-1-2-1,-1 1 1,1-1 0,4-8 0,30-31 31,-37 92-294,-4-43 259,-1 0 0,1 0 0,0 0 0,1 0 0,-1 0 0,0 0 0,0 0 0,1 0 0,-1 0 0,1-1 0,0 1 0,-1 0 0,1 0 0,0 0 0,0-1 0,0 1 0,1 0 0,-1-1 0,0 1 0,0-1 0,1 1 0,-1-1 0,1 0 0,-1 0 0,1 0 0,0 1 0,0-2 0,2 3 0,3-2 8,-1 0 0,0 0 0,1 0 0,-1 0-1,1-1 1,-1-1 0,1 1 0,6-2 0,-2 0-53,0-2 0,0 1 1,-1-1-1,0-1 0,0 0 0,0 0 1,0-1-1,-1 0 0,14-12 0,-11 9-24,-11 9 40,-1-1 0,0 1 0,0 0 0,0 0 0,0 0 0,1 0 1,-1-1-1,0 1 0,0 0 0,0 0 0,1 0 0,-1 0 0,0 0 1,0-1-1,0 1 0,1 0 0,-1 0 0,0 0 0,0 0 0,1 0 0,-1 0 1,0 0-1,1 0 0,-1 0 0,0 0 0,0 0 0,1 0 0,-1 0 0,0 0 1,0 0-1,1 0 0,-1 1 0,0-1 0,0 0 0,0 0 0,1 0 0,-1 0 1,0 0-1,0 0 0,0 1 0,1-1 0,-1 0 0,0 0 0,0 0 0,0 1 1,0-1-1,1 0 0,-1 0 0,0 1 0,0-1 0,0 0 0,2 21 468,1 4-3609,-3-24 2686,0 0 0,0-1 0,0 1 0,1 0 0,-1 0 0,0-1 0,1 1 0,-1 0 0,0-1 0,1 1 1,-1-1-1,0 1 0,1 0 0,-1-1 0,1 1 0,-1-1 0,1 1 0,0-1 0,-1 0 0,1 1 0,-1-1 0,1 1 1,0-1-1,1 1 0</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8.819"/>
    </inkml:context>
    <inkml:brush xml:id="br0">
      <inkml:brushProperty name="width" value="0.025" units="cm"/>
      <inkml:brushProperty name="height" value="0.025" units="cm"/>
      <inkml:brushProperty name="color" value="#F6630D"/>
    </inkml:brush>
  </inkml:definitions>
  <inkml:trace contextRef="#ctx0" brushRef="#br0">1 93 13869,'0'0'6972,"10"2"-6417,-8-2-479,44 8 32,-44-7-67,1 0 0,0-1 0,0 0 1,0 0-1,0 0 0,0 0 0,0 0 0,0 0 0,0-1 0,0 0 0,0 1 1,0-1-1,-1 0 0,6-3 0,-9 5-27,1-1 1,-1 1-1,1-1 0,-1 0 1,1 1-1,-1-1 1,1 0-1,-1 0 0,0 1 1,1-1-1,-1 0 0,1 0 1,-1 0-1,0 0 0,1 0 1,-1 0-1,0 0 1,1 0-1,-1 0 0,1 0 1,-1 0-1,0 0 0,1 0 1,-1-1-1,1 1 1,-1 0-1,0 0 0,1-1 1,-1 1-1,1 0 0,-1-1 1,1 1-1,-1 0 0,1-1 1,-1 1-1,1-1 1,0 1-1,-1-1 0,1 1 1,0-1-1,-1 1 0,1-1 1,0 1-1,-1-1 0,1 0 1,0 1-1,0-1 1,0 1-1,0-1 0,0 0 1,-1 1-1,1-1 0,0 0 1,1 1-1,-1-1 1,0 1-1,0-1 0,0 0 1,0 1-1,0-1 0,0 1 1,1-1-1,-1 0 0,0 1 1,1-1-1,-1 1 1,1-1-1,-4 4-18,-1 0 1,1 0-1,0 1 1,0 0-1,1-1 1,-1 1-1,1 0 0,0 0 1,0 0-1,0 1 1,1-1-1,-1 0 1,1 1-1,0-1 1,0 6-1,0-8 2,1 0 0,0-1 0,0 1 0,0 0 0,0 0 0,0 0 0,0 0 0,1-1 0,-1 1 0,1 0 0,-1 0-1,1-1 1,0 1 0,-1 0 0,1-1 0,0 1 0,0-1 0,0 1 0,0-1 0,1 1 0,-1-1 0,0 0 0,1 1 0,-1-1 0,0 0 0,1 0 0,-1 0 0,1 0 0,0 0 0,-1-1 0,1 1 0,0 0-1,-1-1 1,1 1 0,0-1 0,0 0 0,0 1 0,-1-1 0,5 0 0,14 1-523,0-1-1,32-4 0,-45 3 446,-1 0 1,1-1-1,-1 0 0,0 0 0,0 0 0,0 0 0,0-1 0,0 0 0,0 0 0,-1-1 0,1 0 0,5-5 0,-10 9 238,0-1-1,-1 0 0,1 0 1,0 0-1,0 0 1,-1 0-1,1 1 0,-1-1 1,1 0-1,-1 0 0,1 0 1,-1 0-1,0-1 1,1 1-1,-1 0 0,0 0 1,0 0-1,0 0 0,0 0 1,0 0-1,0 0 1,0 0-1,0-1 0,-1 0 1,-13-24 2075,-1 3-3079,15 22 587,-1 0 0,1 0 0,-1-1 1,1 1-1,0 0 0,0-1 0,0 1 0,-1 0 0,1-1 0,0 1 0,1 0 1,-1-1-1,0 1 0,0 0 0,1-1 0,-1 1 0,1-2 0,1 2-205,0-1 0,1 1-1,-1-1 1,0 1 0,1 0-1,-1 0 1,1 0 0,0 0-1,-1 1 1,1-1 0,0 1-1,-1-1 1,1 1 0,0 0-1,-1 0 1,1 0 0,3 1-1,4-1-562,22 0 504,35-5 832,-63 5 92,-1-1 0,1 0 0,0-1 0,-1 1 0,1-1 0,-1 1 0,0-1 0,1 0 0,2-3 0,-6 5-351,0 0 1,0 0-1,0 0 0,0 0 1,-1 0-1,1 0 0,0 0 1,0 0-1,0 0 0,0 0 1,0 0-1,0-1 0,0 1 1,0 0-1,0 0 0,0 0 1,0 0-1,0 0 0,0 0 1,0 0-1,0 0 0,0-1 1,0 1-1,0 0 0,0 0 1,0 0-1,0 0 0,0 0 1,0 0-1,0 0 0,0-1 1,0 1-1,0 0 0,0 0 1,0 0-1,0 0 0,0 0 1,0 0-1,0 0 0,0 0 1,0 0-1,0-1 0,0 1 1,0 0-1,0 0 0,1 0 1,-1 0-1,0 0 0,-11 7 409,6 2-323,0 1 0,0 0 0,1 0-1,1 0 1,0 0 0,0 0-1,0 1 1,2-1 0,-1 1-1,1 20 1,2 2 510,2 0-1,9 38 1,-7-42-517,0 0 0,-2 0 0,-1 33-1,-2-61-69,0 0 0,0 0-1,0 0 1,1-1-1,-1 1 1,0 0 0,0 0-1,-1 0 1,1-1-1,0 1 1,0 0-1,0 0 1,0 0 0,-1-1-1,1 1 1,0 0-1,-1 0 1,1-1-1,0 1 1,-1 0 0,1-1-1,-1 1 1,1-1-1,-1 1 1,0 0 0,1-1-1,-1 1 1,1-1-1,-1 1 1,0-1-1,0 0 1,1 1 0,-1-1-1,0 0 1,0 0-1,1 1 1,-1-1-1,0 0 1,0 0 0,0 0-1,1 0 1,-1 0-1,-1 0 1,0 0 42,1-1 1,-1 0-1,0 0 1,1 0-1,-1 0 1,0 0-1,1 0 1,0 0-1,-1 0 1,1 0-1,0-1 1,-1 1-1,1-1 1,0 1-1,0-1 1,0 1-1,-1-3 1,-4-10-194,1 0 1,0-1-1,1 1 0,0-1 1,1 0-1,1 0 1,0-20-1,1 28-44,1-1 0,1 0 0,-1 1-1,1-1 1,1 1 0,-1-1 0,1 1-1,1 0 1,-1-1 0,1 1 0,1 0 0,-1 1-1,1-1 1,0 1 0,0-1 0,6-5-1,55-46-1256,-49 45 1624,0 0 0,-1-2 0,-1 1 0,0-2 0,-1 0 1,12-18-1,-35 74 2134,-9 77-1,18-58-2107,10-66-3547,1-7 926,-3-9-1938,0-4-1635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9.151"/>
    </inkml:context>
    <inkml:brush xml:id="br0">
      <inkml:brushProperty name="width" value="0.025" units="cm"/>
      <inkml:brushProperty name="height" value="0.025" units="cm"/>
      <inkml:brushProperty name="color" value="#F6630D"/>
    </inkml:brush>
  </inkml:definitions>
  <inkml:trace contextRef="#ctx0" brushRef="#br0">1 0 4805,'0'0'22997</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9.510"/>
    </inkml:context>
    <inkml:brush xml:id="br0">
      <inkml:brushProperty name="width" value="0.025" units="cm"/>
      <inkml:brushProperty name="height" value="0.025" units="cm"/>
      <inkml:brushProperty name="color" value="#F6630D"/>
    </inkml:brush>
  </inkml:definitions>
  <inkml:trace contextRef="#ctx0" brushRef="#br0">0 68 2691,'0'0'17958,"11"1"-17702,33 1-261,-39-3-117,0-1-1,0 1 1,0-1 0,0 0 0,0 0 0,-1-1-1,1 1 1,-1-1 0,1 0 0,-1 0 0,0-1-1,0 1 1,0-1 0,4-6 0,1 1 49,-7 7 99,0 1-1,0-1 1,0 1 0,0-1 0,0 1-1,0 0 1,1 0 0,-1 0 0,0 0-1,1 0 1,-1 0 0,1 1 0,-1-1-1,1 1 1,-1-1 0,5 1 0,-7 1 227,0 0 1,0 0-1,0 0 1,0 0 0,0 0-1,0 0 1,0 0-1,0 0 1,0 0-1,-1 0 1,1 0 0,0 0-1,0 0 1,-1 0-1,1 0 1,-1 0-1,1 0 1,-1 0 0,0 1-1,-12 4 599,-1 0-113,0 1 0,1 1 1,-21 15-1,31-20-670,0-1 0,0 1 1,0 0-1,0 0 0,1 1 0,-1-1 1,1 0-1,0 1 0,0-1 1,0 1-1,0 0 0,1 0 0,-1 0 1,1 0-1,0 0 0,0 0 0,1 0 1,-1 7-1,0-8-58,1-1 0,0 1 0,0-1 0,0 1 0,0-1 0,1 1 0,-1-1 0,0 1-1,1-1 1,0 1 0,0-1 0,0 0 0,0 1 0,0-1 0,0 0 0,0 0 0,1 0 0,-1 0 0,1 0 0,0 0 0,-1 0 0,1 0 0,0-1 0,0 1-1,0-1 1,0 0 0,1 1 0,-1-1 0,0 0 0,0 0 0,1 0 0,-1 0 0,1-1 0,-1 1 0,0-1 0,1 1 0,-1-1 0,1 0 0,-1 0 0,5 0-1,8 0-224,0 1-1,1-2 1,-1 0-1,1-1 0,-1 0 1,20-7-1,-21 5-1275,-1-1 0,0-1 0,0 0 0,14-9 0,16-15-7014</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0.308"/>
    </inkml:context>
    <inkml:brush xml:id="br0">
      <inkml:brushProperty name="width" value="0.025" units="cm"/>
      <inkml:brushProperty name="height" value="0.025" units="cm"/>
      <inkml:brushProperty name="color" value="#F6630D"/>
    </inkml:brush>
  </inkml:definitions>
  <inkml:trace contextRef="#ctx0" brushRef="#br0">191 226 10250,'-39'7'642,"23"-5"160,-1 1 0,1 0 0,0 1 0,0 1 0,0 0-1,1 1 1,-24 13 0,39-19-781,0 0 0,1 0 0,-1 0 0,0 0 0,1 0 0,-1 0 0,0 1 0,1-1 0,-1 0 0,0 0 0,1 0 0,-1 0 0,0 0 0,1 1 0,-1-1 0,0 0 0,1 0 0,-1 1-1,0-1 1,0 0 0,1 0 0,-1 1 0,0-1 0,0 0 0,1 1 0,-1-1 0,0 0 0,0 1 0,0-1 0,0 0 0,0 1 0,0-1 0,0 0 0,1 1 0,-1-1 0,0 1 0,0-1 0,0 0 0,0 1 0,-1-1 0,1 0 0,0 1 0,0-1 0,0 0 0,0 1 0,0-1 0,0 0 0,0 1 0,-1-1 0,1 0 0,0 1-1,0-1 1,-1 0 0,1 1 0,0-1 0,0 0 0,-1 0 0,1 1 0,0-1 0,-1 0 0,1 0 0,0 0 0,-1 0 0,1 1 0,-1-1 0,36 2-150,-31-2 267,622-54 2861,-329 18-2917,143 6 459,644 38 1,1949-19 1161,109-138-1623,-2736 143-131,56-1-3592,-444 7 2773,8-1-616,-12-5-3130,-11 0-1550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1.140"/>
    </inkml:context>
    <inkml:brush xml:id="br0">
      <inkml:brushProperty name="width" value="0.025" units="cm"/>
      <inkml:brushProperty name="height" value="0.025" units="cm"/>
      <inkml:brushProperty name="color" value="#F6630D"/>
    </inkml:brush>
  </inkml:definitions>
  <inkml:trace contextRef="#ctx0" brushRef="#br0">0 100 11851,'0'0'2856,"15"2"-2600,74 8-39,0-4-1,98-6 0,198-26-197,-93 4 72,2197-14 891,-1138 66-279,122 2 580,780-58-178,-1747 13-1031,296-10-271,-774 22-77,-19 2-90,1-1 0,0 0 0,-1-1 0,1 0 0,0-1 0,-1 0 0,1 0 0,11-5 0,-15-2-4030,-8 0-2433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2.209"/>
    </inkml:context>
    <inkml:brush xml:id="br0">
      <inkml:brushProperty name="width" value="0.025" units="cm"/>
      <inkml:brushProperty name="height" value="0.025" units="cm"/>
      <inkml:brushProperty name="color" value="#F6630D"/>
    </inkml:brush>
  </inkml:definitions>
  <inkml:trace contextRef="#ctx0" brushRef="#br0">35 35 7687,'-1'-2'668,"0"-1"-1,-1 1 1,1-1 0,0 1-1,-1 0 1,1 0 0,-1 0-1,0 0 1,0 0-1,0 0 1,0 0 0,0 1-1,0-1 1,0 1-1,-1-1 1,-3-1 0,6 42 52,4 47 225,20 110-1,-2-19-153,17 442-403,-29-421-306,-16 685 548,2-826-636,0-8 19,1 1 1,3 0-1,11 89 1,-10-134 69,0 1 0,1-1 0,-1 1 0,1-1 0,1 0 0,-1 0 0,6 9 0,-7-13-83,-1-1 1,1 1-1,-1-1 1,1 1-1,-1 0 1,1-1-1,0 1 0,-1-1 1,1 1-1,0-1 1,-1 0-1,1 1 1,0-1-1,-1 0 1,1 1-1,0-1 1,0 0-1,-1 0 1,1 0-1,0 0 1,0 0-1,0 0 1,-1 0-1,2 0 1,0 0-85,-1-1 1,1 0-1,-1 0 1,1 0 0,-1 0-1,0 0 1,0 0 0,1 0-1,-1 0 1,0-1-1,0 1 1,0 0 0,0-1-1,0 1 1,0-1-1,0-1 1,13-27-2768,-5-11-2407</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3.029"/>
    </inkml:context>
    <inkml:brush xml:id="br0">
      <inkml:brushProperty name="width" value="0.025" units="cm"/>
      <inkml:brushProperty name="height" value="0.025" units="cm"/>
      <inkml:brushProperty name="color" value="#F6630D"/>
    </inkml:brush>
  </inkml:definitions>
  <inkml:trace contextRef="#ctx0" brushRef="#br0">68 1 10954,'0'0'8878,"3"11"-7992,-1 3-600,0 1-1,-1-1 1,-1 0 0,0 0-1,-1 1 1,0-1-1,-7 27 1,-16 38 1026,15-52-1077,0 1 0,2 0 0,1 0 0,1 0 0,-1 32 1,6-59-211,0 0 0,0 1 0,1-1 0,-1 0 0,0 0 0,0 0 0,1 0 0,-1 0 0,1 0 0,-1 0 0,1 1 0,-1-1 0,1 0 0,-1-1 0,1 1 0,0 0 0,0 0 0,-1 0 0,1 0 0,0-1 0,0 1 0,0 0 0,0-1 0,1 2 0,33 6 550,-21-8-452,-1-1 0,1 0 0,18-4 0,-21 2-116,0 0 0,-1 0 1,1-1-1,-1 0 0,0-1 0,13-8 0,-19 11-356,-1-1-1,1 0 0,-1 0 0,0 0 0,0 0 1,0 0-1,0 0 0,3-6 0,-5 6-317,0 1 0,0 0 0,0-1-1,0 1 1,0-1 0,-1 0 0,1 1 0,-1-1-1,0 0 1,1 1 0,-1-1 0,0 0 0,-1 1-1,0-6 1,-5-10-7143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3.390"/>
    </inkml:context>
    <inkml:brush xml:id="br0">
      <inkml:brushProperty name="width" value="0.025" units="cm"/>
      <inkml:brushProperty name="height" value="0.025" units="cm"/>
      <inkml:brushProperty name="color" value="#F6630D"/>
    </inkml:brush>
  </inkml:definitions>
  <inkml:trace contextRef="#ctx0" brushRef="#br0">1 86 11179,'0'0'11498,"80"-32"-10729,-35 21-224,7-1-161,3 5-288,-7 1-64,2 4-480,-2-1-1474,-8-1-2690,-3-4-6247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4.100"/>
    </inkml:context>
    <inkml:brush xml:id="br0">
      <inkml:brushProperty name="width" value="0.025" units="cm"/>
      <inkml:brushProperty name="height" value="0.025" units="cm"/>
      <inkml:brushProperty name="color" value="#F6630D"/>
    </inkml:brush>
  </inkml:definitions>
  <inkml:trace contextRef="#ctx0" brushRef="#br0">5 1 9065,'0'0'11643,"0"12"-11296,3 863 3458,-1 26-3265,-6-774-667,0-74 34,3 0 0,7 70 0,-6-114 97,2-1-1,-1-1 0,1 1 1,0 0-1,1 0 0,0-1 1,7 14-1,-10-21-19,0 0 1,0 0-1,1 1 1,-1-1-1,0 0 1,1 0-1,-1 0 1,0 1-1,0-1 1,1 0-1,-1 0 1,0 0-1,1 0 0,-1 0 1,0 0-1,1 0 1,-1 0-1,0 1 1,1-1-1,-1 0 1,0-1-1,1 1 1,-1 0-1,0 0 1,1 0-1,-1 0 0,0 0 1,0 0-1,1 0 1,-1 0-1,0 0 1,1-1-1,-1 1 1,0 0-1,0 0 1,1 0-1,-1-1 1,0 1-1,0 0 0,1 0 1,-1-1-1,0 1 1,0 0-1,0 0 1,1-1-1,-1 1 1,0 0-1,0-1 1,0 1-1,0 0 1,0-1-1,0 1 0,0 0 1,0-1-1,0 1 1,0 0-1,0-1 1,0 1-1,0 0 1,0-1-1,0 1 1,6-28-2478,-6 24 1710,4-23-4480,-4-4-3914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6.161"/>
    </inkml:context>
    <inkml:brush xml:id="br0">
      <inkml:brushProperty name="width" value="0.025" units="cm"/>
      <inkml:brushProperty name="height" value="0.025" units="cm"/>
    </inkml:brush>
  </inkml:definitions>
  <inkml:trace contextRef="#ctx0" brushRef="#br0">1 18 3683,'3'-7'129,"-1"2"-97,2 0-1378</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4.840"/>
    </inkml:context>
    <inkml:brush xml:id="br0">
      <inkml:brushProperty name="width" value="0.025" units="cm"/>
      <inkml:brushProperty name="height" value="0.025" units="cm"/>
      <inkml:brushProperty name="color" value="#F6630D"/>
    </inkml:brush>
  </inkml:definitions>
  <inkml:trace contextRef="#ctx0" brushRef="#br0">46 42 8456,'0'0'7869,"5"-9"-5718,16-24-325,-21 33-1791,0 0 1,0 0-1,0 0 1,0 1-1,0-1 1,0 0-1,0 0 1,0 0-1,0 0 1,0 0-1,0 0 1,0 0-1,0 0 0,0 0 1,0 1-1,1-1 1,-1 0-1,0 0 1,0 0-1,0 0 1,0 0-1,0 0 1,0 0-1,0 0 1,0 0-1,0 0 1,0 0-1,1 0 0,-1 0 1,0 0-1,0 0 1,0 0-1,0 0 1,0 0-1,0 0 1,0 0-1,0 0 1,0 0-1,1 0 1,-1 0-1,0 0 1,0 0-1,0 0 1,0 0-1,0 0 0,0 0 1,0 0-1,0 0 1,0 0-1,1 0 1,-1 0-1,0 0 1,0 0-1,0 0 1,0 0-1,0-1 1,0 1-1,0 0 1,0 0-1,0 0 1,0 0-1,0 0 0,0 0 1,0 0-1,0 0 1,0 0-1,0-1 1,0 1-1,2 14 472,-4 17-327,-31 84 661,-1 0-453,31-101-312,1 0 0,0 0 0,1 0 0,0 0 0,1 0 0,3 17 0,-3-29-44,0-1-1,1 1 1,-1-1-1,1 0 0,-1 1 1,1-1-1,0 0 1,0 1-1,-1-1 1,1 0-1,0 0 1,0 0-1,0 1 1,0-1-1,1 0 0,-1-1 1,0 1-1,0 0 1,0 0-1,1 0 1,1 0-1,2 1 50,-1 0 0,1-1 0,0 0 0,0 0 0,0 0 0,8 0 0,-1 0 14,0-1-1,0-1 0,-1 0 1,1-1-1,13-4 1,-18 4-167,0 0 0,0-1-1,0 0 1,0-1 0,0 1 0,-1-1 0,7-6-1,-11 8-220,0 0-1,0 0 1,0 0-1,0 0 1,0-1-1,0 1 1,-1-1-1,1 1 1,1-4-1,-3 3-233,1 1-1,0-1 1,-1 1 0,1-1 0,-1 1-1,0 0 1,0-1 0,0 1 0,0-1-1,0 1 1,-1-1 0,0-3 0,-8-16-5399</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5.204"/>
    </inkml:context>
    <inkml:brush xml:id="br0">
      <inkml:brushProperty name="width" value="0.025" units="cm"/>
      <inkml:brushProperty name="height" value="0.025" units="cm"/>
      <inkml:brushProperty name="color" value="#F6630D"/>
    </inkml:brush>
  </inkml:definitions>
  <inkml:trace contextRef="#ctx0" brushRef="#br0">50 11 10570,'0'0'4164,"-50"-11"576,72 11-3971,3 0 448,9 0-416,8 2-256,1 2-417,11 0-96,-4 0-96,2-3-1410,-2 1-1889,-13-2-2563</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5.709"/>
    </inkml:context>
    <inkml:brush xml:id="br0">
      <inkml:brushProperty name="width" value="0.025" units="cm"/>
      <inkml:brushProperty name="height" value="0.025" units="cm"/>
      <inkml:brushProperty name="color" value="#F6630D"/>
    </inkml:brush>
  </inkml:definitions>
  <inkml:trace contextRef="#ctx0" brushRef="#br0">6 1 512,'0'0'21167,"0"7"-20921,1 3-258,4 139 1011,-4-47-3620,-13-104-11680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6.056"/>
    </inkml:context>
    <inkml:brush xml:id="br0">
      <inkml:brushProperty name="width" value="0.025" units="cm"/>
      <inkml:brushProperty name="height" value="0.025" units="cm"/>
      <inkml:brushProperty name="color" value="#F6630D"/>
    </inkml:brush>
  </inkml:definitions>
  <inkml:trace contextRef="#ctx0" brushRef="#br0">0 1 12588,'0'0'5029,"47"7"-3748,-8-2-64,9-1-352,9-1-673,6-2-96,-3-1-1537,-6 0-3076,-2-5-3298</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6.386"/>
    </inkml:context>
    <inkml:brush xml:id="br0">
      <inkml:brushProperty name="width" value="0.025" units="cm"/>
      <inkml:brushProperty name="height" value="0.025" units="cm"/>
      <inkml:brushProperty name="color" value="#F6630D"/>
    </inkml:brush>
  </inkml:definitions>
  <inkml:trace contextRef="#ctx0" brushRef="#br0">1 260 16752,'0'0'8232,"9"-4"-6706,23-15-986,-1-1 0,55-45 0,-72 53-514,-1 0 0,0-1 0,-1-1 0,0 0-1,-1-1 1,-1 0 0,0-1 0,11-24 0,-25 62-335,1 0 1,1 0 0,2 43-1,1-15-825,12 75 0,-8-104-1856,0-8-2610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6.953"/>
    </inkml:context>
    <inkml:brush xml:id="br0">
      <inkml:brushProperty name="width" value="0.025" units="cm"/>
      <inkml:brushProperty name="height" value="0.025" units="cm"/>
      <inkml:brushProperty name="color" value="#F6630D"/>
    </inkml:brush>
  </inkml:definitions>
  <inkml:trace contextRef="#ctx0" brushRef="#br0">16 0 9961,'0'0'10138,"-3"10"-9828,-1 5-101,1 1 0,1-1 0,0 0 0,1 1 1,1 26-1,13 96 997,-4-51-454,43 390 1185,14 236-1503,-63-605-631,-2-1-740,18 115-1,-13-201-458,-5-18-2272</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28.823"/>
    </inkml:context>
    <inkml:brush xml:id="br0">
      <inkml:brushProperty name="width" value="0.025" units="cm"/>
      <inkml:brushProperty name="height" value="0.025" units="cm"/>
      <inkml:brushProperty name="color" value="#F6630D"/>
    </inkml:brush>
  </inkml:definitions>
  <inkml:trace contextRef="#ctx0" brushRef="#br0">0 387 11435,'0'0'3833,"5"-10"-2242,27-37-567,2 0 1,2 3 0,82-79-1,-42 45-318,-68 69-568,-7 7-84,1-1 1,0 1 0,0-1-1,0 1 1,1 0 0,-1 0 0,1 0-1,-1 0 1,1 0 0,0 0 0,-1 1-1,5-2 1,-7 39-18,-3-12 267,0-1 0,-1 1 0,-11 29 0,9-31-216,0 0 0,1 0 0,2 0-1,-2 27 1,5-49-186,0 1-1,0-1 0,0 1 0,1-1 1,-1 0-1,0 1 0,0-1 1,0 1-1,0-1 0,1 1 1,-1-1-1,0 0 0,1 1 0,-1-1 1,0 0-1,0 1 0,1-1 1,-1 0-1,1 0 0,-1 1 0,0-1 1,1 0-1,-1 0 0,0 1 1,1-1-1,-1 0 0,1 0 1,-1 0-1,1 0 0,-1 0 0,1 0 1,-1 0-1,0 0 0,1 0 1,-1 0-1,1 0 0,-1 0 1,1 0-1,-1 0 0,1 0 0,-1 0 1,0 0-1,1-1 0,-1 1 1,1 0-1,-1 0 0,23-12-7166,-5-9-1864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29.196"/>
    </inkml:context>
    <inkml:brush xml:id="br0">
      <inkml:brushProperty name="width" value="0.025" units="cm"/>
      <inkml:brushProperty name="height" value="0.025" units="cm"/>
      <inkml:brushProperty name="color" value="#F6630D"/>
    </inkml:brush>
  </inkml:definitions>
  <inkml:trace contextRef="#ctx0" brushRef="#br0">8 0 13132,'0'0'6182,"-2"11"-5835,0 3-249,0 0-1,1 0 1,0 0-1,1 0 0,1 0 1,4 21-1,-5-31-13,1-1-1,0 1 1,0 0-1,0 0 1,1-1-1,-1 1 1,1-1-1,0 1 1,0-1-1,0 0 1,0 1-1,1-1 1,-1 0-1,1-1 1,0 1-1,0 0 1,0-1-1,0 0 1,0 1-1,0-1 1,1 0 0,-1-1-1,1 1 1,0-1-1,-1 1 1,1-1-1,0 0 1,0-1-1,0 1 1,-1-1-1,1 1 1,5-1-1,-4-1 25,-1 0-1,0 0 1,0 0 0,0 0-1,1-1 1,-1 0 0,-1 0-1,1 0 1,0 0 0,0 0-1,-1-1 1,1 0 0,-1 0-1,0 0 1,0 0 0,0 0-1,0 0 1,-1-1 0,1 1-1,-1-1 1,0 0 0,0 0-1,0 0 1,0 0-1,-1 0 1,0 0 0,0 0-1,0-1 1,0 1 0,-1 0-1,1-5 1,-1 4-28,1 0 0,-1 0 0,0 1-1,0-1 1,-1 0 0,0 0 0,0 0 0,0 1 0,0-1-1,-1 0 1,1 1 0,-5-9 0,4 11-72,0-1 1,0 1 0,0-1-1,0 1 1,0 0-1,0 0 1,-1 0-1,1 0 1,-1 0 0,0 0-1,1 1 1,-1-1-1,0 1 1,0 0-1,0 0 1,0 0-1,0 0 1,0 0 0,0 1-1,0-1 1,-3 1-1,2 0-73,0 0 0,0 0 0,0 0 0,0 0 0,0 1 0,0 0 0,0 0 0,0 0 0,0 0 0,0 1 0,1-1-1,-1 1 1,1 0 0,-5 3 0,6-3-136,0-1 0,0 1 0,1 0 0,-1 0 0,1 0 0,-1 0 0,1 0 0,0 0 0,-1 0 1,1 0-1,0 0 0,1 1 0,-1-1 0,0 0 0,1 1 0,-1-1 0,1 1 0,-1-1 0,1 0 0,0 1 0,0-1 0,0 1 0,1-1 0,0 4 0,0-4-176,0 0-1,0-1 1,0 0-1,0 1 1,0-1 0,1 1-1,-1-1 1,0 0-1,1 0 1,-1 0 0,1 0-1,-1 0 1,1 0-1,0 0 1,-1-1 0,1 1-1,0-1 1,-1 1-1,1-1 1,0 1 0,0-1-1,0 0 1,-1 0 0,1 0-1,0 0 1,3-1-1,-4 1 83,26 1-7499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29.540"/>
    </inkml:context>
    <inkml:brush xml:id="br0">
      <inkml:brushProperty name="width" value="0.025" units="cm"/>
      <inkml:brushProperty name="height" value="0.025" units="cm"/>
      <inkml:brushProperty name="color" value="#F6630D"/>
    </inkml:brush>
  </inkml:definitions>
  <inkml:trace contextRef="#ctx0" brushRef="#br0">131 5 10762,'0'0'11419,"-8"-2"-11163,5 1-250,0 0 0,0 1 0,0-1 0,-1 1 0,1 0 0,0 0 0,0 0 0,0 1 0,0-1 0,0 1 1,-1-1-1,1 1 0,0 0 0,0 0 0,0 1 0,-2 1 0,0 0 18,0 1 0,0-1-1,1 1 1,0 1 0,-1-1 0,2 1 0,-1-1 0,0 1 0,-4 9 0,5-10 22,1 1-1,-1-1 1,1 1 0,0-1 0,0 1-1,0 0 1,1 0 0,0 0 0,0 0-1,0 0 1,1 0 0,-1 0 0,1 0 0,1 8-1,0-10-22,0-1-1,0 1 0,0-1 1,0 0-1,0 0 0,1 1 0,-1-1 1,1 0-1,-1 0 0,1 0 1,0-1-1,0 1 0,0 0 1,0-1-1,0 1 0,0-1 1,0 0-1,1 1 0,-1-1 1,0 0-1,1-1 0,-1 1 1,1 0-1,-1-1 0,1 1 1,-1-1-1,1 0 0,-1 0 1,6 0-1,0 1 96,0-1 1,-1-1 0,1 1-1,0-1 1,0 0-1,-1-1 1,1 0 0,-1 0-1,1-1 1,-1 0-1,0 0 1,10-6 0,-14 7-30,0 0 1,0-1 0,0 1 0,0-1 0,-1 0 0,1 0-1,-1 0 1,0 0 0,1 0 0,-1 0 0,-1-1 0,1 1-1,0-1 1,-1 1 0,0-1 0,0 0 0,0 0 0,0 1-1,0-1 1,-1 0 0,0 0 0,0 0 0,0 0 0,0 1 0,-1-1-1,1 0 1,-3-6 0,2 7-120,0 0 1,0 1-1,0-1 1,-1 0-1,0 1 0,1-1 1,-1 1-1,0 0 1,0-1-1,0 1 0,-1 0 1,1 0-1,0 1 1,-1-1-1,1 0 0,-1 1 1,0-1-1,1 1 1,-7-2-1,6 2-599,0 0 1,1 0 0,-1 1-1,0-1 1,0 1-1,0 0 1,0 0-1,0 0 1,0 0 0,0 0-1,0 0 1,1 1-1,-4 0 1,-7 7-5938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0.184"/>
    </inkml:context>
    <inkml:brush xml:id="br0">
      <inkml:brushProperty name="width" value="0.025" units="cm"/>
      <inkml:brushProperty name="height" value="0.025" units="cm"/>
      <inkml:brushProperty name="color" value="#F6630D"/>
    </inkml:brush>
  </inkml:definitions>
  <inkml:trace contextRef="#ctx0" brushRef="#br0">1 311 13485,'0'0'6000,"7"-6"-4377,82-63-292,-3-4 0,80-90 0,-179 223-1390,-10 2 147,14-42-63,1 1 0,1 0-1,1 0 1,0 1 0,2-1 0,-2 29 0,6-50-113,0 1 0,0-1-1,0 1 1,0 0 0,0-1 0,0 1 0,0 0-1,0-1 1,1 1 0,-1-1 0,0 1 0,1-1-1,-1 1 1,0 0 0,1-1 0,-1 1 0,0-1-1,1 0 1,-1 1 0,1-1 0,-1 1-1,1-1 1,-1 0 0,1 1 0,-1-1 0,1 0-1,0 1 1,-1-1 0,1 0 0,0 0-250,0 1 1,0-1-1,0 0 1,0 0 0,-1 0-1,1 0 1,0-1-1,0 1 1,0 0-1,0 0 1,-1 0-1,1-1 1,0 1-1,0 0 1,-1-1 0,1 1-1,0 0 1,0-1-1,-1 1 1,1-1-1,0 0 1,-1 1-1,1-1 1,0 0-1,10-18-7189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6.490"/>
    </inkml:context>
    <inkml:brush xml:id="br0">
      <inkml:brushProperty name="width" value="0.025" units="cm"/>
      <inkml:brushProperty name="height" value="0.025" units="cm"/>
    </inkml:brush>
  </inkml:definitions>
  <inkml:trace contextRef="#ctx0" brushRef="#br0">29 40 7559,'0'0'9663,"9"-7"-7336,26-21-795,-35 28-1499,1-1 0,-1 1 0,0 0 0,0-1 1,0 1-1,1 0 0,-1-1 0,0 1 0,1 0 0,-1 0 0,0-1 0,0 1 0,1 0 0,-1 0 0,0 0 0,1 0 0,-1-1 0,1 1 0,-1 0 0,0 0 0,1 0 0,-1 0 0,0 0 0,1 0 0,-1 0 1,1 0-1,-1 0 0,0 0 0,1 0 0,-1 0 0,0 0 0,1 0 0,-1 1 0,0-1 0,1 0 0,-1 0 0,0 0 0,1 0 0,-1 1 0,0-1 0,1 0 0,-1 0 0,0 1 0,0-1 0,1 0 0,-1 1 1,0-1-1,0 0 0,1 1 0,-1-1 0,0 0 0,0 1 0,0-1 0,0 0 0,0 1 0,1 19 428,-1-17-269,-2 13 140,0-1 0,-1 1 0,-1-1 0,-1 0 0,0 0-1,-1 0 1,-8 15 0,-18 53 307,30-74-555,-2 3 42,1-1 1,1 1-1,-2 20 0,3-31-113,1 1-1,0 0 0,0 0 0,0-1 0,0 1 1,0 0-1,0 0 0,0-1 0,1 1 1,-1 0-1,1-1 0,-1 1 0,1 0 0,0-1 1,-1 1-1,1-1 0,0 1 0,0-1 1,0 1-1,0-1 0,1 0 0,-1 0 0,0 1 1,0-1-1,1 0 0,-1 0 0,1 0 1,-1 0-1,1-1 0,-1 1 0,1 0 0,2 0 1,6 1-45,0-1 0,0 0 0,0 0 1,-1-1-1,1 0 0,0-1 0,0-1 0,0 1 1,-1-1-1,1-1 0,-1 0 0,1 0 0,-1-1 1,0 0-1,-1 0 0,1-1 0,-1-1 1,0 1-1,0-1 0,0 0 0,9-11 0,-16 15-235,0 0 0,1 0 0,-1 0 0,0 0 0,-1 0 0,1 0 0,0 0 0,-1 0 0,1 0 0,-1-1 0,1-3 0,-1 4-236,0 0 0,0 0 1,-1 0-1,1 0 0,0 0 0,-1 0 1,1 0-1,-1 0 0,0 1 0,0-1 0,1 0 1,-1 0-1,0 0 0,-2-1 0,-21-18-9133</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0.563"/>
    </inkml:context>
    <inkml:brush xml:id="br0">
      <inkml:brushProperty name="width" value="0.025" units="cm"/>
      <inkml:brushProperty name="height" value="0.025" units="cm"/>
      <inkml:brushProperty name="color" value="#F6630D"/>
    </inkml:brush>
  </inkml:definitions>
  <inkml:trace contextRef="#ctx0" brushRef="#br0">109 6 13453,'0'0'7575,"-8"9"-7346,5-7-261,-15 18 583,-26 38 0,39-51-393,1 0-1,0 0 1,0 0-1,1 0 1,0 0-1,0 1 1,1-1-1,0 1 1,0 0-1,0 0 1,1 0 0,0 9-1,2-16-151,-1 0 0,0 0 1,1 0-1,-1 0 0,1 0 0,-1 0 0,1 0 0,-1 0 0,1 0 1,0 0-1,-1-1 0,1 1 0,0 0 0,0 0 0,-1-1 0,1 1 1,0 0-1,0-1 0,0 1 0,0-1 0,0 1 0,0-1 0,0 1 1,0-1-1,0 0 0,0 0 0,1 1 0,-1-1 0,0 0 0,0 0 1,0 0-1,0 0 0,0 0 0,0-1 0,0 1 0,0 0 0,0 0 1,0-1-1,1 1 0,-1 0 0,1-2 0,4 1 43,0-1-1,0 0 1,0 0-1,-1-1 1,1 0-1,6-4 1,-5 2-14,0-1 0,-1 1 1,0-1-1,0-1 0,-1 1 0,1-1 0,-1 0 0,-1 0 1,1-1-1,-1 0 0,-1 1 0,1-1 0,-2 0 1,1-1-1,-1 1 0,0 0 0,0-1 0,-1 1 0,0-1 1,-1 1-1,-1-12 0,1 19-35,-1-1 1,1 1-1,-1 0 1,0-1-1,0 1 0,0 0 1,0 0-1,0 0 1,0-1-1,0 1 0,0 0 1,0 0-1,-1 1 0,1-1 1,0 0-1,-1 0 1,1 1-1,0-1 0,-1 1 1,1-1-1,-1 1 1,1-1-1,-1 1 0,1 0 1,-1 0-1,1 0 0,-1 0 1,1 0-1,-1 0 1,1 0-1,-1 0 0,1 1 1,-3 0-1,-2-1-156,0 1 0,1 0-1,-1 0 1,1 1 0,0 0 0,-1 0-1,1 0 1,-7 4 0,-13 21-2836,25-26 2621,-1 0 0,1 0 0,-1 0 0,1 0 0,-1 1 0,1-1 1,0 0-1,-1 0 0,1 0 0,0 0 0,0 1 0,0-1 0,0 0 0,0 0 1,0 0-1,0 1 0,1 0 0,3 6-4386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0.923"/>
    </inkml:context>
    <inkml:brush xml:id="br0">
      <inkml:brushProperty name="width" value="0.025" units="cm"/>
      <inkml:brushProperty name="height" value="0.025" units="cm"/>
      <inkml:brushProperty name="color" value="#F6630D"/>
    </inkml:brush>
  </inkml:definitions>
  <inkml:trace contextRef="#ctx0" brushRef="#br0">147 7 16335,'0'0'4282,"-10"1"-3802,4 0-442,0 1 1,0 0-1,0 0 0,0 0 0,0 1 0,0-1 0,0 2 1,1-1-1,-1 0 0,1 1 0,0 0 0,0 0 0,1 1 1,-1 0-1,1-1 0,0 1 0,0 1 0,0-1 1,-4 10-1,3-6 245,1-1 1,0 2 0,0-1 0,1 0-1,1 1 1,-1-1 0,1 1-1,-1 18 1,3-25-247,0 0 1,0 0-1,0-1 0,1 1 0,-1 0 0,1 0 0,-1-1 1,1 1-1,0 0 0,0-1 0,0 1 0,0-1 0,1 1 1,-1-1-1,1 1 0,-1-1 0,1 0 0,0 0 0,0 0 0,0 0 1,0 0-1,0 0 0,1-1 0,-1 1 0,0-1 0,1 1 1,-1-1-1,1 0 0,0 0 0,-1 0 0,1 0 0,0-1 1,-1 1-1,5 0 0,2 0 49,1-1-1,-1 0 1,0 0 0,1-1 0,-1 0-1,0-1 1,1 0 0,-1 0-1,0-1 1,-1 0 0,1-1-1,0 0 1,-1 0 0,0-1 0,0 0-1,0 0 1,-1-1 0,0 0-1,0-1 1,0 1 0,-1-1-1,0 0 1,0-1 0,-1 1 0,0-1-1,0 0 1,-1-1 0,0 1-1,0-1 1,-1 0 0,0 0-1,-1 0 1,1 0 0,-2 0 0,0-1-1,1-10 1,-3 18-102,1 0 0,-1-1 1,0 1-1,1 0 0,-1 0 0,0-1 0,0 1 0,0 0 1,-1 0-1,1 0 0,0 0 0,-1 0 0,0 1 0,1-1 1,-1 0-1,0 1 0,0-1 0,0 1 0,0 0 0,0-1 1,0 1-1,0 0 0,0 0 0,0 0 0,-1 1 0,1-1 1,0 0-1,0 1 0,-1 0 0,1-1 0,-4 1 1,-4-1-756,-1 0 0,0 0 1,1 1-1,-1 1 0,-20 2 1,18 3-2163,8 1-2067,4 0-2015</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7.401"/>
    </inkml:context>
    <inkml:brush xml:id="br0">
      <inkml:brushProperty name="width" value="0.025" units="cm"/>
      <inkml:brushProperty name="height" value="0.025" units="cm"/>
      <inkml:brushProperty name="color" value="#F6630D"/>
    </inkml:brush>
  </inkml:definitions>
  <inkml:trace contextRef="#ctx0" brushRef="#br0">4755 1 8168,'0'0'614,"-4"9"-342,-9 25 893,3 2 1,-12 65 0,11-57-459,-2 0 1,-3-1 0,-38 77 0,11-26 27,20-38-495,-3-1 0,-2-1 0,-51 73 0,-82 76 579,127-166-624,-2-2-1,-1-1 0,-49 34 1,33-35-154,-2-2 0,-97 38 0,60-28-138,-314 155-424,-286 122 946,491-247-393,-312 68 0,-221-11 171,416-85-185,-214 32 18,455-64 1578,-125 2 1,180-10-11026,12-3 4419</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7.839"/>
    </inkml:context>
    <inkml:brush xml:id="br0">
      <inkml:brushProperty name="width" value="0.025" units="cm"/>
      <inkml:brushProperty name="height" value="0.025" units="cm"/>
      <inkml:brushProperty name="color" value="#F6630D"/>
    </inkml:brush>
  </inkml:definitions>
  <inkml:trace contextRef="#ctx0" brushRef="#br0">338 85 5541,'0'0'4372,"-1"-9"-2535,0-2-2011,1 5 886,0 1 1,0 0-1,-1 0 1,0-1 0,0 1-1,-1 0 1,-3-9 0,5 13-557,-1 0 0,0 0 0,1 0 0,-1 0 0,0 0 0,0 0 1,1 1-1,-1-1 0,0 0 0,0 1 0,0-1 0,0 0 0,0 1 1,0-1-1,0 1 0,0-1 0,0 1 0,-2-1 0,0 1-135,1 0-1,0 0 1,-1 0-1,1 1 1,-1-1-1,1 0 1,0 1-1,-1 0 1,1-1-1,0 1 1,-1 0 0,-2 2-1,-35 20 389,0 3 0,2 1 0,1 1 0,-48 49 0,80-73-381,1 1 0,0-1 1,0 1-1,0 0 1,1 0-1,-4 6 0,7-10-27,-1-1-1,1 1 1,0-1 0,0 1-1,-1 0 1,1-1-1,0 1 1,0-1 0,0 1-1,0 0 1,0-1-1,0 1 1,0 0-1,0-1 1,0 1 0,0-1-1,0 1 1,1 0-1,-1-1 1,0 1 0,0-1-1,1 1 1,-1 0-1,1 0 1,0 0 7,0 0 1,1 0-1,-1-1 0,0 1 1,1 0-1,-1-1 0,0 0 1,1 1-1,-1-1 1,1 1-1,-1-1 0,1 0 1,-1 0-1,1 0 0,2 0 1,86-2 67,-45-1-34,0 3 1,0 1-1,87 15 0,-130-16-273,0 0 0,0 1 0,0-1 0,0 0 0,0 1 0,0-1 0,-1 1 0,1 0 0,0-1 0,0 1 0,-1 0 0,1 0 0,0 0 0,-1 0 0,1 1 0,-1-1 0,0 0 0,1 1 0,-1-1 0,0 1 0,0-1 0,0 1 0,0 0 0,0-1 0,0 1 0,0 0 0,0 0 0,0 3 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8.766"/>
    </inkml:context>
    <inkml:brush xml:id="br0">
      <inkml:brushProperty name="width" value="0.025" units="cm"/>
      <inkml:brushProperty name="height" value="0.025" units="cm"/>
      <inkml:brushProperty name="color" value="#F6630D"/>
    </inkml:brush>
  </inkml:definitions>
  <inkml:trace contextRef="#ctx0" brushRef="#br0">1 271 12844,'0'0'3123,"10"-8"-2002,52-37 330,215-173 1310,-301 284-844,19-57-1826,1 1 1,1-1 0,0 1 0,0 0 0,1 0 0,0 1-1,0-1 1,2 0 0,-1 16 0,2-26-250,-1 1 1,0 0 0,1-1-1,-1 1 1,1 0-1,0-1 1,-1 1-1,1-1 1,-1 1 0,1-1-1,0 1 1,-1-1-1,1 0 1,0 1-1,0-1 1,-1 0-1,1 1 1,0-1 0,0 0-1,0 0 1,-1 0-1,1 0 1,0 0-1,0 0 1,0 0 0,-1 0-1,1 0 1,0 0-1,0 0 1,1-1-1,27-5-7976,-8-8-1128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9.143"/>
    </inkml:context>
    <inkml:brush xml:id="br0">
      <inkml:brushProperty name="width" value="0.025" units="cm"/>
      <inkml:brushProperty name="height" value="0.025" units="cm"/>
      <inkml:brushProperty name="color" value="#F6630D"/>
    </inkml:brush>
  </inkml:definitions>
  <inkml:trace contextRef="#ctx0" brushRef="#br0">63 38 8072,'0'0'11680,"-9"11"-10682,-28 35-58,35-44-913,1 0 1,-1-1 0,1 1-1,-1 0 1,1 1-1,0-1 1,0 0-1,0 0 1,0 0 0,0 1-1,0-1 1,1 0-1,-1 1 1,1-1-1,0 1 1,0-1 0,0 0-1,0 1 1,0-1-1,0 1 1,0-1-1,1 0 1,1 4 0,-1-3-14,1-1 0,-1 0 0,1-1 0,0 1 0,0 0 0,0 0 0,0-1 0,0 1 0,0-1 1,1 0-1,-1 0 0,0 1 0,1-1 0,-1-1 0,1 1 0,-1 0 0,6 0 0,-2 0 76,1 0-1,0 0 1,0-1-1,-1 1 1,1-2-1,0 1 1,0-1 0,-1 0-1,1 0 1,0-1-1,-1 0 1,1 0-1,-1 0 1,9-6-1,-12 6-18,-1 0 0,0 0 0,1 0 0,-1 0 0,0 0 0,-1-1 0,1 1 0,0-1 0,-1 1 0,1-1 0,-1 0 1,0 0-1,0 0 0,0 1 0,0-1 0,0 0 0,-1 0 0,1 0 0,-1 0 0,0 0 0,0 0 0,0 0 0,0 0 0,-1-1 0,1 2 0,-1-1 0,0 0 0,0 0 0,0 0 0,0 0 0,0 0 0,0 1 0,-1-1 0,0 0 1,1 1-1,-1-1 0,0 1 0,-2-2 0,-2-2-53,1 1 1,0 0-1,-1 0 1,0 1-1,0 0 1,0 0-1,-1 0 1,1 1-1,-1 0 1,0 0-1,0 1 1,0 0-1,0 0 1,-13-2-1,18 4-99,0 0-1,-1 0 1,1 0-1,0 0 0,0 1 1,0-1-1,0 1 1,0-1-1,0 1 1,0-1-1,0 1 0,0 0 1,0 0-1,0 0 1,0 0-1,0 1 1,0-1-1,-2 3 0,3-3-37,1 0-1,-1 0 0,1 0 1,0 0-1,-1 0 0,1 0 1,0 0-1,0 0 0,-1 0 1,1 1-1,0-1 0,0 0 1,0 0-1,0 0 0,1 0 1,-1 0-1,0 0 0,0 0 1,1 0-1,-1 0 0,0 0 1,1 0-1,-1 0 0,1 0 1,0 0-1,-1 0 0,1 0 1,0 0-1,-1-1 0,1 1 1,0 0-1,0 0 0,0-1 1,-1 1-1,1 0 0,0-1 1,0 1-1,0-1 0,2 1 1,3 3-840,1-1 0,0 1 1,0-1-1,0-1 0,1 1 1,9 1-1,23 3-4854</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9.468"/>
    </inkml:context>
    <inkml:brush xml:id="br0">
      <inkml:brushProperty name="width" value="0.025" units="cm"/>
      <inkml:brushProperty name="height" value="0.025" units="cm"/>
      <inkml:brushProperty name="color" value="#F6630D"/>
    </inkml:brush>
  </inkml:definitions>
  <inkml:trace contextRef="#ctx0" brushRef="#br0">157 21 15663,'0'0'2504,"-9"-2"-6,-1 0-2129,-1 1 0,1 0 1,-1 0-1,1 1 0,-1 0 0,-10 2 1,18-1-330,0-1 1,0 1-1,0-1 1,0 1 0,0 0-1,0 0 1,1 0-1,-1 1 1,0-1 0,1 1-1,-1-1 1,1 1 0,-1 0-1,1 0 1,0 0-1,0 0 1,0 0 0,0 1-1,0-1 1,0 1-1,1-1 1,-1 1 0,1 0-1,0-1 1,0 1-1,0 0 1,0 0 0,0 0-1,1 0 1,-1 3 0,1-4-39,0 0 0,0 0 0,0 0 1,0-1-1,1 1 0,-1 0 0,1 0 1,-1-1-1,1 1 0,0 0 0,0-1 1,0 1-1,0-1 0,0 1 0,0-1 1,0 1-1,0-1 0,0 0 0,1 0 1,-1 1-1,0-1 0,1 0 0,-1 0 1,1 0-1,0 0 0,-1-1 0,1 1 1,0 0-1,-1-1 0,1 1 0,0-1 1,0 0-1,-1 1 0,3-1 1,10 2 59,0 0 0,0-1 1,19-1-1,-23 0-49,-3 0 8,0 0 0,0-1 0,0 1 0,-1-1 0,1-1 0,0 1 0,0-1 0,7-3 0,-12 4 55,0 0 0,0-1 0,0 1 0,0 0 0,-1-1 0,1 1 0,0-1 0,-1 1 0,1-1 0,-1 0 0,0 0 0,0 1 0,0-1 0,1 0-1,-2 0 1,1 0 0,0 0 0,0-1 0,-1 1 0,1 0 0,-1 0 0,1 0 0,-1 0 0,0-1 0,0 1 0,0 0 0,0 0 0,-1-5 0,0 5-28,-1-1 1,1 0-1,0 1 1,-1 0-1,0-1 0,1 1 1,-1 0-1,0-1 1,0 1-1,0 0 1,0 1-1,-1-1 1,1 0-1,0 0 1,-1 1-1,1 0 0,-1-1 1,0 1-1,1 0 1,-1 0-1,0 1 1,-3-2-1,-66-13-975,71 15 832,-8 0-2630</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43.966"/>
    </inkml:context>
    <inkml:brush xml:id="br0">
      <inkml:brushProperty name="width" value="0.025" units="cm"/>
      <inkml:brushProperty name="height" value="0.025" units="cm"/>
      <inkml:brushProperty name="color" value="#F6630D"/>
    </inkml:brush>
  </inkml:definitions>
  <inkml:trace contextRef="#ctx0" brushRef="#br0">14167 209 8296,'0'0'667,"3"-8"155,1 1-461,11-30 1848,-10 9 4216,-58 28-5800,-255-16-844,196 8 166,-122-11-319,-127-6-372,-39 8 849,-919-25-23,1098 40-78,-1390 29-344,-1410 267-13,2932-281 365,-1032 152-3,10 62 264,-834 367-529,1324-355 238,19 46 36,402-174 145,5 9 1,-286 230 0,458-331-8,0 2 1,1 1 0,2 0 0,-23 32-1,35-42-222,1-1 0,1 1-1,-1 0 1,2 0-1,0 1 1,0 0-1,1 0 1,1 0-1,0 0 1,1 1 0,1-1-1,-1 14 1,4-36-7163,2-6 1587</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44.340"/>
    </inkml:context>
    <inkml:brush xml:id="br0">
      <inkml:brushProperty name="width" value="0.025" units="cm"/>
      <inkml:brushProperty name="height" value="0.025" units="cm"/>
      <inkml:brushProperty name="color" value="#F6630D"/>
    </inkml:brush>
  </inkml:definitions>
  <inkml:trace contextRef="#ctx0" brushRef="#br0">35 0 9129,'-1'0'249,"0"0"0,1 0 0,-1 1 0,0-1 0,0 0 0,0 0 0,0 1 0,0-1 1,0 1-1,0-1 0,0 0 0,1 1 0,-1 0 0,0-1 0,0 1 0,1-1 0,-1 1 1,0 0-1,1 0 0,-1-1 0,1 1 0,-2 2 0,-8 28 1191,6 42-2240,4-61 1429,-1 23-362,1 69 256,1-94-489,0 1 0,1-1 0,0 1 0,1-1 0,0 0 0,0 0 0,8 14 1,-10-22 32,0 0 1,1 0 0,-1 0 0,1 0 0,0 0 0,-1 0-1,1 0 1,0 0 0,0-1 0,0 1 0,0-1-1,0 0 1,1 0 0,-1 1 0,0-1 0,0-1 0,1 1-1,-1 0 1,1 0 0,-1-1 0,1 0 0,-1 1-1,1-1 1,-1 0 0,1 0 0,-1 0 0,1-1 0,-1 1-1,1-1 1,-1 1 0,1-1 0,-1 0 0,0 0-1,1 0 1,-1 0 0,4-3 0,9-4 166,-1 0 1,0-2 0,0 1-1,13-15 1,-22 21-271,49-45-1524,-18 16-2987,-7 3-1950</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57.918"/>
    </inkml:context>
    <inkml:brush xml:id="br0">
      <inkml:brushProperty name="width" value="0.025" units="cm"/>
      <inkml:brushProperty name="height" value="0.025" units="cm"/>
      <inkml:brushProperty name="color" value="#F6630D"/>
    </inkml:brush>
  </inkml:definitions>
  <inkml:trace contextRef="#ctx0" brushRef="#br0">243 53 6118,'0'0'8429,"-1"-8"-7500,-5-23-459,6 30-443,-1 0 1,0 0-1,1 0 0,-1 0 1,0 1-1,0-1 0,0 0 1,0 0-1,1 1 1,-1-1-1,0 0 0,0 1 1,0-1-1,0 1 1,-1-1-1,1 1 0,0 0 1,0-1-1,0 1 0,0 0 1,0 0-1,0 0 1,-1 0-1,1 0 0,0 0 1,0 0-1,0 0 1,-2 1-1,-29 5 348,22-1-330,-1 0-1,1 1 1,1 0 0,-1 1 0,1 0-1,0 0 1,0 1 0,1 0-1,0 0 1,1 1 0,0 0 0,0 1-1,-8 14 1,8-10-31,0 0 0,1 1-1,1-1 1,0 1 0,1 0-1,1 0 1,0 1 0,1-1 0,-1 24-1,4-31-15,-1 0 1,2 0-1,-1 0 0,1 0 0,0-1 0,0 1 0,1 0 1,0-1-1,0 0 0,1 0 0,0 0 0,8 10 0,-10-14-27,0 0 0,0-1-1,0 1 1,1-1-1,-1 0 1,1 1-1,0-1 1,-1 0-1,1-1 1,0 1-1,0 0 1,0-1 0,1 0-1,-1 0 1,0 0-1,0 0 1,1 0-1,-1 0 1,0-1-1,1 0 1,-1 0 0,1 0-1,-1 0 1,1 0-1,-1-1 1,0 1-1,1-1 1,-1 0-1,0 0 1,0 0-1,6-3 1,-5 1 36,1-1 0,-1 1 0,0-1-1,0 0 1,0 0 0,-1 0 0,0 0 0,1-1 0,-2 1-1,1-1 1,0 0 0,-1 0 0,0 0 0,0 0 0,0 0-1,-1 0 1,0-1 0,0 1 0,0 0 0,0-1 0,-1 1-1,0-1 1,0 1 0,-2-9 0,1 12 4,-1 0 0,1 0 0,-1 0 0,0 0 0,0 0 0,0 0 0,0 0 1,0 1-1,0-1 0,0 1 0,0-1 0,-1 1 0,1 0 0,-1 0 0,1 0 0,-1 0 0,1 0 1,-1 1-1,1-1 0,-1 1 0,-4-1 0,-1 0-12,0 1 1,0-1-1,0 1 1,0 0-1,-1 1 1,-7 2-1,0 6 168,18 2-1688,0-9 1205,-1-1 0,0 0 0,1 1 0,-1-1-1,1 0 1,-1 0 0,1 0 0,0-1 0,-1 1 0,1 0 0,0 0 0,0-1 0,-1 1 0,1-1 0,2 1 0,12-1-3197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6.822"/>
    </inkml:context>
    <inkml:brush xml:id="br0">
      <inkml:brushProperty name="width" value="0.025" units="cm"/>
      <inkml:brushProperty name="height" value="0.025" units="cm"/>
    </inkml:brush>
  </inkml:definitions>
  <inkml:trace contextRef="#ctx0" brushRef="#br0">0 90 15599,'0'0'6982,"63"0"-5572,-20-4-129,10-5-96,8-3-833,0 1-288,-2 0-288,-11-2-1473,-11 1-2115,-12-5-4772</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58.322"/>
    </inkml:context>
    <inkml:brush xml:id="br0">
      <inkml:brushProperty name="width" value="0.025" units="cm"/>
      <inkml:brushProperty name="height" value="0.025" units="cm"/>
      <inkml:brushProperty name="color" value="#F6630D"/>
    </inkml:brush>
  </inkml:definitions>
  <inkml:trace contextRef="#ctx0" brushRef="#br0">102 1 7399,'0'0'2306,"-10"6"-1793,4-2-378,-1 0 0,1 0 0,1 1 0,-1-1 0,0 2 0,1-1 0,0 0 0,1 1 0,-1 0 0,1 0 0,0 0-1,0 1 1,-5 12 0,6-8 83,-1 0 0,2 1 1,0-1-1,0 0 0,1 1 0,0-1 0,1 0 0,0 1 0,1-1 0,4 22 0,-4-30-167,0 1 0,1-1 0,-1 1 0,1-1 0,-1 1 0,1-1 1,0 0-1,0 0 0,1 0 0,-1 0 0,1 0 0,-1 0 0,1-1 0,0 1 1,0-1-1,0 0 0,0 0 0,0 0 0,1 0 0,-1-1 0,1 1 0,-1-1 1,1 0-1,-1 0 0,1 0 0,0 0 0,0-1 0,-1 1 0,1-1 0,0 0 1,0 0-1,-1-1 0,1 1 0,0-1 0,7-2 0,-7 2-17,1 0-1,0-1 1,0 1 0,-1-1-1,1 0 1,-1-1-1,1 1 1,-1-1 0,0 0-1,0 0 1,0 0-1,-1-1 1,1 1 0,-1-1-1,0 0 1,5-6-1,-4 3 37,0 0 0,0 0 0,-1 0 0,0-1 0,0 0 0,-1 1 0,0-1 0,0 0 0,-1 0 0,1-9 0,-1 11-51,-1 0-1,0 0 1,-1 0-1,1 0 1,-1 0-1,0 0 1,-1 0 0,1 0-1,-1 0 1,-1 1-1,1-1 1,-1 1-1,-4-7 1,5 8-65,-1 1 0,0 0 1,0 0-1,0 0 0,0 0 0,-1 0 1,1 1-1,-1 0 0,1 0 1,-1 0-1,0 0 0,0 0 0,0 1 1,0-1-1,0 1 0,0 0 1,-1 0-1,1 1 0,0-1 0,-6 1 1,4 0-387,-22 2-1624,16 7-2893,11-2-1430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0.474"/>
    </inkml:context>
    <inkml:brush xml:id="br0">
      <inkml:brushProperty name="width" value="0.025" units="cm"/>
      <inkml:brushProperty name="height" value="0.025" units="cm"/>
      <inkml:brushProperty name="color" value="#F6630D"/>
    </inkml:brush>
  </inkml:definitions>
  <inkml:trace contextRef="#ctx0" brushRef="#br0">17 169 6662,'0'0'3572,"-4"5"-3241,1-2-362,-7 12 584,10-14-521,1 0 0,-1-1 0,0 1 0,0-1 0,0 1-1,1-1 1,-1 1 0,0-1 0,1 1 0,-1-1 0,0 1 0,1-1 0,-1 1 0,1-1 0,-1 1-1,0-1 1,1 0 0,-1 1 0,1-1 0,-1 0 0,1 1 0,0-1 0,-1 0 0,1 0 0,-1 0 0,1 1-1,-1-1 1,1 0 0,0 0 0,-1 0 0,1 0 0,-1 0 0,1 0 0,0 0 0,0-1 0,81 10 332,0-5 0,134-9 1,165-37-528,-295 31 338,1173-97 3353,-1214 106-3498,840-31-25,2 53-162,154 22 72,2-37 278,-765-5-109,622-17-20,-222 2 261,-485 14-152,408-19-127,-592 19-463,35-4 248,-25 0-1909,-12-4-3303,-11 0-3448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1.115"/>
    </inkml:context>
    <inkml:brush xml:id="br0">
      <inkml:brushProperty name="width" value="0.025" units="cm"/>
      <inkml:brushProperty name="height" value="0.025" units="cm"/>
      <inkml:brushProperty name="color" value="#F6630D"/>
    </inkml:brush>
  </inkml:definitions>
  <inkml:trace contextRef="#ctx0" brushRef="#br0">21 0 10122,'-8'41'1499,"2"-1"1,2 1-1,1 0 1,5 68-1,-1-29-962,4 93-233,7 1 0,45 226 1,-31-300-3172,-13-63-2188</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1.930"/>
    </inkml:context>
    <inkml:brush xml:id="br0">
      <inkml:brushProperty name="width" value="0.025" units="cm"/>
      <inkml:brushProperty name="height" value="0.025" units="cm"/>
      <inkml:brushProperty name="color" value="#F6630D"/>
    </inkml:brush>
  </inkml:definitions>
  <inkml:trace contextRef="#ctx0" brushRef="#br0">75 0 9033,'0'0'4692,"-7"13"-4051,-2 4-278,1 1 0,1-1 0,0 1 0,2 0 0,0 1 0,-4 27 0,-8 449 2398,17-353-2666,-1-102-81,4 317 71,2-255-57,28 150 0,-32-248-86,-1-1-31,1 0 1,-1 0-1,1 0 0,-1 0 1,1 0-1,0-1 0,0 1 0,1 0 1,-1 0-1,1-1 0,-1 1 1,1 0-1,0-1 0,3 5 1,1-8-2550,-4-10-1627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2.921"/>
    </inkml:context>
    <inkml:brush xml:id="br0">
      <inkml:brushProperty name="width" value="0.025" units="cm"/>
      <inkml:brushProperty name="height" value="0.025" units="cm"/>
      <inkml:brushProperty name="color" value="#F6630D"/>
    </inkml:brush>
  </inkml:definitions>
  <inkml:trace contextRef="#ctx0" brushRef="#br0">20 24 16271,'0'0'385,"-2"9"154,-5 22 168,2 1 0,2-1 0,1 1 0,1 34 0,2-50-535,0 0 1,1 0-1,0 0 0,1 0 0,1-1 0,1 1 0,0-1 1,1 0-1,0 0 0,14 21 0,-19-34-98,1 0 0,-1 1 1,1-1-1,0 0 0,0 0 0,0 0 0,0-1 1,0 1-1,0 0 0,0-1 0,1 1 0,-1-1 0,0 0 1,1 0-1,0 0 0,-1 0 0,1 0 0,-1-1 0,1 1 1,0-1-1,0 0 0,-1 1 0,1-1 0,0 0 1,-1-1-1,1 1 0,0 0 0,0-1 0,-1 0 0,1 1 1,-1-1-1,1 0 0,-1 0 0,1-1 0,-1 1 1,1 0-1,-1-1 0,2-1 0,8-6 223,-1 0 1,0-1-1,-1 0 0,0 0 0,15-22 0,-5 5-255,-1-1-1,-2-1 0,-1-1 0,-1 0 0,-2-1 0,-1-1 0,-1 0 0,-2 0 0,5-34 1,-13 51-122,-4 19-463,-3 26-1279,6-17 644,2 21-5161,5-25 312</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3.272"/>
    </inkml:context>
    <inkml:brush xml:id="br0">
      <inkml:brushProperty name="width" value="0.025" units="cm"/>
      <inkml:brushProperty name="height" value="0.025" units="cm"/>
      <inkml:brushProperty name="color" value="#F6630D"/>
    </inkml:brush>
  </inkml:definitions>
  <inkml:trace contextRef="#ctx0" brushRef="#br0">15 1 15695,'0'0'3491,"0"68"-1889,-6-32-385,-1 5-384,5 3 384,2 2-1057,0 1-160,0-3 32,9-3-128,2-8-417,3-4-319,-5-8-354,-3-7-351,-3-7-1250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3.603"/>
    </inkml:context>
    <inkml:brush xml:id="br0">
      <inkml:brushProperty name="width" value="0.025" units="cm"/>
      <inkml:brushProperty name="height" value="0.025" units="cm"/>
      <inkml:brushProperty name="color" value="#F6630D"/>
    </inkml:brush>
  </inkml:definitions>
  <inkml:trace contextRef="#ctx0" brushRef="#br0">1 138 10025,'0'0'7229,"1"-9"-5169,-1 6-1964,0 0 0,1 0 0,-1 0 0,1 0 0,0 0 0,0 0 0,0 0 0,0 0 0,1 0 0,-1 1 0,1-1 0,-1 1 0,1-1 0,0 1 0,3-4 0,1 1 45,0 1-1,1 0 0,-1 0 1,1 1-1,0-1 0,-1 1 1,11-2-1,28-8 4,0 2 0,1 2 0,-1 2 0,2 2 0,81 1 1,-122 4-125,0 1 0,1-1 0,-1 1 1,0 1-1,0-1 0,0 1 0,0 0 1,0 0-1,-1 1 0,9 4 0,-12-6 37,0 0 0,-1 1 0,1-1 0,-1 0 0,1 1 0,-1-1 0,0 1 0,1 0 0,-1-1 0,0 1 0,0 0 0,0 0-1,0-1 1,-1 1 0,1 0 0,0 0 0,-1 0 0,1 0 0,-1 0 0,0 0 0,0 0 0,1 0 0,-1 0 0,-1 0 0,1 0 0,0 0 0,0 0 0,-1 0-1,1 0 1,-1 0 0,0 0 0,0 0 0,1 0 0,-1 0 0,0 0 0,-1-1 0,-1 3 0,-4 6 198,-1 0 0,0 0-1,-1-1 1,0 0 0,0-1 0,-1 0 0,0 0 0,-16 9-1,6-6-183,1-1 0,-1 0 0,-1-1 0,-22 5 0,40-13-475,-21 5 651,14-8-3213,5-5-5565,5-9-5253</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4.010"/>
    </inkml:context>
    <inkml:brush xml:id="br0">
      <inkml:brushProperty name="width" value="0.025" units="cm"/>
      <inkml:brushProperty name="height" value="0.025" units="cm"/>
      <inkml:brushProperty name="color" value="#F6630D"/>
    </inkml:brush>
  </inkml:definitions>
  <inkml:trace contextRef="#ctx0" brushRef="#br0">1 0 1185,'0'0'15983,"25"46"-14061,-22-15-801,2 11 353,-1 4-193,-4 6-416,0 3-481,0-1-32,2-1-63,7-5-193,3-5-96,6-3-257,4-10-1600,-1-11-1731,-1-14-5797</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4.882"/>
    </inkml:context>
    <inkml:brush xml:id="br0">
      <inkml:brushProperty name="width" value="0.025" units="cm"/>
      <inkml:brushProperty name="height" value="0.025" units="cm"/>
      <inkml:brushProperty name="color" value="#F6630D"/>
    </inkml:brush>
  </inkml:definitions>
  <inkml:trace contextRef="#ctx0" brushRef="#br0">165 78 6342,'0'0'7655,"2"-9"-5712,1-1-1288,3-30 1920,-6 39-2464,-1 0 0,1 0-1,0 0 1,-1 0 0,1 0-1,-1 0 1,1 0 0,-1 1-1,0-1 1,1 0 0,-1 0-1,0 1 1,1-1 0,-1 0-1,0 1 1,0-1 0,1 0 0,-1 1-1,0-1 1,0 1 0,0 0-1,0-1 1,0 1 0,0 0-1,0-1 1,0 1 0,0 0-1,0 0 1,0 0 0,0 0-1,0 0 1,0 0 0,0 0 0,0 0-1,-2 1 1,-1-1 9,-1 1 0,1-1-1,-1 1 1,1 0 0,0 0 0,-1 1 0,-4 1-1,1 2-68,0 0 0,1 1 0,0-1 0,0 2 0,0-1 0,1 1 0,-1 0 0,2 0 0,-1 0 0,1 1 0,0 0 0,1 0 0,0 0 0,0 1 0,1-1 0,0 1 0,0 0 0,1 0 0,-2 18 0,4-26-38,0 1 0,0 0 1,0-1-1,0 1 0,0-1 0,1 1 0,-1 0 0,1-1 0,-1 1 0,1-1 1,0 1-1,-1-1 0,1 1 0,0-1 0,0 0 0,0 1 0,0-1 1,0 0-1,0 0 0,1 0 0,-1 0 0,0 0 0,3 2 0,-1-2 23,1 1-1,-1-1 0,1 0 1,0 0-1,-1 0 0,1-1 1,0 1-1,-1-1 0,1 0 1,5 0-1,0-1 40,0 0 0,0 0 0,0-1-1,0 0 1,0-1 0,-1 0 0,1 0 0,10-7-1,-13 6-29,1-1-1,-1 0 0,-1 0 0,1-1 1,-1 1-1,0-1 0,0-1 0,0 1 1,3-8-1,-6 11-25,-1 0 1,1 0 0,-1 0-1,0 0 1,0 0-1,0 0 1,0 0 0,0-1-1,-1 1 1,1 0-1,-1-1 1,0 1 0,0 0-1,0-1 1,0 1-1,-1 0 1,0-1 0,1 1-1,-1 0 1,0 0-1,-1-1 1,1 1 0,-3-4-1,4 6-43,-1-1-1,1 1 1,-1 0 0,0 0-1,0 0 1,1 0-1,-1 0 1,0 0 0,0 0-1,0 0 1,0 0-1,0 1 1,0-1 0,0 0-1,-1 0 1,1 1-1,0-1 1,0 1 0,0-1-1,-1 1 1,1 0-1,0-1 1,-1 1 0,1 0-1,0 0 1,0 0-1,-1 0 1,1 0 0,0 0-1,-2 0 1,2 1-242,-1 0 0,1 0 1,0 0-1,0 0 0,0 0 1,0 0-1,0 1 0,0-1 0,0 0 1,0 1-1,0-1 0,1 0 1,-1 1-1,0-1 0,1 1 1,-1-1-1,1 1 0,0-1 0,-1 1 1,1-1-1,0 1 0,0-1 1,0 1-1,0 2 0,0 12-3887,0-3-1821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5.260"/>
    </inkml:context>
    <inkml:brush xml:id="br0">
      <inkml:brushProperty name="width" value="0.025" units="cm"/>
      <inkml:brushProperty name="height" value="0.025" units="cm"/>
      <inkml:brushProperty name="color" value="#F6630D"/>
    </inkml:brush>
  </inkml:definitions>
  <inkml:trace contextRef="#ctx0" brushRef="#br0">35 1 13741,'0'0'8296,"-27"53"-7079,22-34-256,3 4-513,2-1-352,0 0-32,0-3-64,3 0 0,6-5-32,-1-1-704,6-5-706,-7-7-864,0-1-1313,2-6-2755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7.343"/>
    </inkml:context>
    <inkml:brush xml:id="br0">
      <inkml:brushProperty name="width" value="0.025" units="cm"/>
      <inkml:brushProperty name="height" value="0.025" units="cm"/>
    </inkml:brush>
  </inkml:definitions>
  <inkml:trace contextRef="#ctx0" brushRef="#br0">152 1 5862,'0'0'15972,"-10"5"-15684,2 1-264,0-1 0,1 1 0,0 0 0,0 1-1,0 0 1,0 0 0,1 0 0,1 1 0,-1-1 0,1 2 0,0-1-1,1 0 1,0 1 0,-4 12 0,-2 6 32,1 0 1,1 1-1,2 0 0,0 1 1,2-1-1,1 1 0,2 0 1,2 33-1,-1-59-53,0-1 0,1 1 0,-1-1 0,1 0 0,0 0 0,0 1 0,0-1 0,0 0 0,0 0 0,0 0 0,0 0 0,1 0 0,-1 0 0,1 0 0,-1 0 0,1 0 0,0-1 0,0 1 0,0-1 0,2 2 0,1-1-77,-1 0 0,1 0-1,0 0 1,0 0-1,0-1 1,0 0-1,0 0 1,0 0 0,6-1-1,3 0-925,0 0 0,0-2 0,0 1 0,-1-2-1,1 0 1,17-6 0,16-11-5497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5.619"/>
    </inkml:context>
    <inkml:brush xml:id="br0">
      <inkml:brushProperty name="width" value="0.025" units="cm"/>
      <inkml:brushProperty name="height" value="0.025" units="cm"/>
      <inkml:brushProperty name="color" value="#F6630D"/>
    </inkml:brush>
  </inkml:definitions>
  <inkml:trace contextRef="#ctx0" brushRef="#br0">1 116 10282,'0'0'15049,"4"-5"-14916,83-106 91,-86 118-271,1-1 0,-1 0-1,0 0 1,0 1 0,-1-1 0,-1 11-1,-4 96-74,5-113-74,0 1 0,1-1 0,-1 0 0,0 1 0,0-1 0,1 0 0,-1 1 0,0-1 0,1 0 0,-1 0 0,0 1 0,1-1 0,-1 0 0,0 0 0,1 0 0,-1 1 0,0-1 0,1 0 0,-1 0 0,1 0 0,-1 0 0,0 0 0,1 0 0,-1 0 0,1 0 0,-1 0 0,0 0 0,1 0 0,-1 0 0,1 0 0,-1 0 0,0 0 0,1-1 0,-1 1 0,0 0 0,1 0 0,0-1 0,5-4-6541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5.967"/>
    </inkml:context>
    <inkml:brush xml:id="br0">
      <inkml:brushProperty name="width" value="0.025" units="cm"/>
      <inkml:brushProperty name="height" value="0.025" units="cm"/>
      <inkml:brushProperty name="color" value="#F6630D"/>
    </inkml:brush>
  </inkml:definitions>
  <inkml:trace contextRef="#ctx0" brushRef="#br0">0 8 12812,'0'0'15759,"0"-1"-16111,4-1-1122,-1 1-1408,1-3-1507</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6.299"/>
    </inkml:context>
    <inkml:brush xml:id="br0">
      <inkml:brushProperty name="width" value="0.025" units="cm"/>
      <inkml:brushProperty name="height" value="0.025" units="cm"/>
      <inkml:brushProperty name="color" value="#F6630D"/>
    </inkml:brush>
  </inkml:definitions>
  <inkml:trace contextRef="#ctx0" brushRef="#br0">22 1 11563,'0'0'10778,"-2"9"-10041,-15 141 1468,15-115-5871,1-3-4354,1-38 349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6.742"/>
    </inkml:context>
    <inkml:brush xml:id="br0">
      <inkml:brushProperty name="width" value="0.025" units="cm"/>
      <inkml:brushProperty name="height" value="0.025" units="cm"/>
      <inkml:brushProperty name="color" value="#F6630D"/>
    </inkml:brush>
  </inkml:definitions>
  <inkml:trace contextRef="#ctx0" brushRef="#br0">24 23 14125,'0'0'8729,"-3"9"-8681,1-2-38,-13 61 47,14-64-44,0 1 1,1 0-1,-1-1 0,1 1 1,0 0-1,0-1 0,1 1 0,-1 0 1,1-1-1,0 1 0,1 0 1,2 7-1,-3-11 4,0 1 0,0-1 1,0 0-1,0 0 0,1 1 0,-1-1 0,0 0 1,0 0-1,1-1 0,-1 1 0,1 0 1,-1 0-1,1-1 0,-1 1 0,1 0 0,-1-1 1,1 0-1,0 1 0,-1-1 0,1 0 1,0 0-1,-1 0 0,1 0 0,0 0 0,-1 0 1,1-1-1,0 1 0,-1 0 0,1-1 1,-1 1-1,1-1 0,-1 0 0,1 1 0,-1-1 1,3-2-1,1 0 37,0 0 0,-1 0-1,0 0 1,1-1 0,-1 0 0,-1 1 0,1-2 0,0 1-1,3-7 1,-3 3 17,0-1-1,-1 0 0,-1 0 1,1 0-1,-1 0 0,-1-1 0,1-14 1,-2 21-67,0 0 0,0 0 0,0 0 0,0 0 0,-1 0 0,1 0 0,-1 0 0,0 0 0,0 0 0,0 1 0,-1-1 0,-1-3 0,3 5-44,-1 0-1,-1 0 1,1 0-1,0 0 1,0 0-1,0 0 1,0 0-1,-1 1 1,1-1-1,0 0 1,-1 1-1,1-1 1,0 1-1,-1-1 1,1 1 0,-1 0-1,1-1 1,-1 1-1,1 0 1,-1 0-1,1 0 1,-1 0-1,1 1 1,-1-1-1,-2 1 1,4-1-99,-1 1 0,0-1 0,0 0 1,1 1-1,-1 0 0,0-1 0,1 1 1,-1-1-1,1 1 0,-1 0 0,0-1 1,1 1-1,0 0 0,-1 0 0,1-1 1,-1 1-1,1 0 0,0 0 1,0 0-1,-1-1 0,1 1 0,0 0 1,0 0-1,0 0 0,0 0 0,0 1 1,1 25-7327,2-18 2564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7.084"/>
    </inkml:context>
    <inkml:brush xml:id="br0">
      <inkml:brushProperty name="width" value="0.025" units="cm"/>
      <inkml:brushProperty name="height" value="0.025" units="cm"/>
      <inkml:brushProperty name="color" value="#F6630D"/>
    </inkml:brush>
  </inkml:definitions>
  <inkml:trace contextRef="#ctx0" brushRef="#br0">124 19 13196,'0'0'5915,"-9"-2"-4169,5 2-1664,0-1 0,0 1 0,0 0 1,-1 0-1,1 0 0,0 1 0,0 0 0,0 0 0,0 0 0,0 0 1,1 0-1,-1 1 0,0-1 0,0 1 0,1 0 0,-1 0 0,1 1 1,0-1-1,0 1 0,0 0 0,0-1 0,0 1 0,0 0 0,1 1 1,-1-1-1,1 0 0,0 1 0,0 0 0,0-1 0,-2 8 0,2-7-14,1-1-1,-1 1 1,1 0-1,0 0 1,0-1-1,0 1 0,1 0 1,-1 0-1,1 0 1,0 0-1,0-1 0,0 1 1,1 0-1,-1 0 1,2 4-1,-1-6-49,0 0 0,1 0-1,-1 0 1,0 0 0,1-1 0,-1 1 0,1 0-1,0-1 1,-1 1 0,1-1 0,0 1 0,0-1-1,0 0 1,0 0 0,0 0 0,0 0-1,0 0 1,1-1 0,-1 1 0,0-1 0,0 1-1,1-1 1,-1 0 0,0 0 0,0 0 0,3 0-1,1 0 28,0 0-1,0 0 1,0-1-1,0 0 0,0 0 1,0 0-1,0-1 1,-1 0-1,1 0 1,-1 0-1,1-1 1,-1 1-1,0-2 0,0 1 1,0 0-1,0-1 1,-1 0-1,1 0 1,-1 0-1,0-1 0,0 1 1,-1-1-1,1 0 1,-1 0-1,0-1 1,-1 1-1,1 0 1,-1-1-1,0 0 0,0 1 1,-1-1-1,0 0 1,0 0-1,0 0 1,0 0-1,-1-9 1,-1 13-29,1 1 1,0 0-1,0-1 1,0 1-1,-1 0 1,1-1 0,-1 1-1,1 0 1,-1 0-1,0-1 1,1 1 0,-1 0-1,0 0 1,0 0-1,0 0 1,0 0-1,1 0 1,-2 0 0,1 0-1,0 0 1,0 1-1,0-1 1,0 0 0,0 1-1,-1-1 1,1 1-1,0-1 1,0 1 0,-1-1-1,1 1 1,0 0-1,-1 0 1,1 0-1,-1 0 1,1 0 0,0 0-1,-3 0 1,2 0-212,-1 0 1,0 1-1,1-1 1,-1 0 0,0 1-1,1 0 1,-1-1-1,1 1 1,-1 0-1,1 0 1,0 1-1,-1-1 1,1 0 0,0 1-1,0-1 1,0 1-1,0 0 1,-4 4-1,4-3-611,-3 6-2260,4-1-2719,1-1-6242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7.967"/>
    </inkml:context>
    <inkml:brush xml:id="br0">
      <inkml:brushProperty name="width" value="0.025" units="cm"/>
      <inkml:brushProperty name="height" value="0.025" units="cm"/>
      <inkml:brushProperty name="color" value="#F6630D"/>
    </inkml:brush>
  </inkml:definitions>
  <inkml:trace contextRef="#ctx0" brushRef="#br0">2 1 5637,'0'0'16768,"0"11"-16170,0 177 1057,4-171-1527,1-14-4056,-5-4 3420,1 0 0,-1 0 0,1-1 0,-1 1 0,0 0 0,0 0 0,0-1 0,0 1 0,0 0 1,0 0-1,0-1 0,0 1 0,0 0 0,-1 0 0,1 0 0,0-1 0,-1 1 0,1 0 0,-1 0 0,0-2 0,-8-14-6512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8.298"/>
    </inkml:context>
    <inkml:brush xml:id="br0">
      <inkml:brushProperty name="width" value="0.025" units="cm"/>
      <inkml:brushProperty name="height" value="0.025" units="cm"/>
      <inkml:brushProperty name="color" value="#F6630D"/>
    </inkml:brush>
  </inkml:definitions>
  <inkml:trace contextRef="#ctx0" brushRef="#br0">0 19 8968,'0'0'12204,"54"-11"-11499,-19 11-385,8-1-224,-2 1-64,0 0-96,-7 0-1986,-5-2-2466,-8-2-3011</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8.631"/>
    </inkml:context>
    <inkml:brush xml:id="br0">
      <inkml:brushProperty name="width" value="0.025" units="cm"/>
      <inkml:brushProperty name="height" value="0.025" units="cm"/>
      <inkml:brushProperty name="color" value="#F6630D"/>
    </inkml:brush>
  </inkml:definitions>
  <inkml:trace contextRef="#ctx0" brushRef="#br0">121 22 10954,'0'0'10207,"-8"-5"-9523,6 4-641,1-1-36,-1 1 0,1 0 0,0-1 0,-1 1 0,1 0 0,-1 0 0,0 0 0,1 0 1,-1 0-1,0 1 0,1-1 0,-1 0 0,0 1 0,0 0 0,0-1 0,0 1 0,1 0 0,-1 0 0,0 0 0,0 0 0,0 0 0,0 0 0,0 0 0,1 1 0,-1-1 0,0 1 1,0-1-1,0 1 0,1 0 0,-1 0 0,0 0 0,1 0 0,-1 0 0,1 0 0,-1 0 0,1 0 0,0 1 0,-1-1 0,-1 3 0,-2 3 54,0 0 0,0 0 0,1 0 0,0 1 0,1 0 0,-1-1 0,1 1 0,1 0 0,0 1 0,0-1-1,0 0 1,1 1 0,1-1 0,-1 1 0,1-1 0,2 16 0,-1-22-46,0 0 0,0 0 0,0-1 0,0 1 0,0 0 0,0-1 0,0 1 0,1-1 0,-1 1 0,0-1 0,1 0 0,-1 0 0,1 1 0,0-1 0,-1 0 0,1-1 0,0 1 0,0 0 0,-1 0 0,1-1 0,0 1 0,0-1 0,0 1 0,0-1 0,0 0 0,0 0 0,0 0 0,0 0 0,0 0 0,0 0 0,2-1 0,1 1 56,1-1 1,-1 0 0,0 0 0,0 0 0,0 0 0,0-1 0,0 0 0,0 0 0,0 0 0,8-5-1,-8 2-42,0 1 0,0-1-1,-1 0 1,1-1-1,-1 1 1,0-1-1,0 1 1,-1-1-1,0-1 1,0 1 0,0 0-1,-1-1 1,0 1-1,0-1 1,-1 0-1,1 1 1,-2-1-1,1 0 1,-1 0-1,0 0 1,0 0 0,-2-10-1,2 16-41,0 1-1,0-1 1,-1 0-1,1 1 1,0-1-1,0 0 1,0 0 0,-1 1-1,1-1 1,0 0-1,-1 1 1,1-1-1,-1 1 1,1-1 0,-1 0-1,1 1 1,-1-1-1,1 1 1,-1-1-1,1 1 1,-1 0-1,0-1 1,1 1 0,-1 0-1,0-1 1,1 1-1,-1 0 1,0 0-1,1-1 1,-1 1 0,0 0-1,0 0 1,1 0-1,-1 0 1,0 0-1,1 0 1,-1 0 0,0 0-1,0 0 1,1 1-1,-1-1 1,0 0-1,-1 1 1,1 0-57,-1-1 1,0 1-1,0 0 1,1 0-1,-1 0 1,1 1 0,-1-1-1,1 0 1,-1 1-1,1-1 1,0 1-1,0-1 1,0 1-1,0-1 1,-1 3-1,-6 36-3306,8-12-2902,0-20 2901,0 6-6349</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8.977"/>
    </inkml:context>
    <inkml:brush xml:id="br0">
      <inkml:brushProperty name="width" value="0.025" units="cm"/>
      <inkml:brushProperty name="height" value="0.025" units="cm"/>
      <inkml:brushProperty name="color" value="#F6630D"/>
    </inkml:brush>
  </inkml:definitions>
  <inkml:trace contextRef="#ctx0" brushRef="#br0">26 0 6694,'0'0'8616,"-9"52"-5733,0-33-1089,4 3-513,3-1-736,2-4-417,0 0-96,0-5-64,5-5-1153,6-5-929,-8-2-2467,6-5-2465</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9.356"/>
    </inkml:context>
    <inkml:brush xml:id="br0">
      <inkml:brushProperty name="width" value="0.025" units="cm"/>
      <inkml:brushProperty name="height" value="0.025" units="cm"/>
      <inkml:brushProperty name="color" value="#F6630D"/>
    </inkml:brush>
  </inkml:definitions>
  <inkml:trace contextRef="#ctx0" brushRef="#br0">99 67 2594,'0'0'8622,"0"-8"-4474,1 7-4043,-6-37 3272,5 37-3295,0 0 0,0 0 0,0 0 0,-1 1 0,1-1 0,-1 0 0,1 0 0,0 0-1,-1 0 1,0 0 0,1 1 0,-1-1 0,1 0 0,-1 0 0,0 1 0,0-1 0,1 0 0,-1 1 0,0-1 0,0 1 0,0-1 0,0 1 0,1 0 0,-1-1 0,0 1-1,0 0 1,0-1 0,0 1 0,0 0 0,0 0 0,0 0 0,0 0 0,0 0 0,0 0 0,0 0 0,0 0 0,0 1 0,0-1 0,0 0 0,0 0 0,0 1 0,0-1-1,1 1 1,-3 0 0,0 1-81,-1 1 0,1 0 0,0 0 0,0 0 0,0 0 0,0 0-1,0 1 1,1-1 0,0 1 0,-1 0 0,1 0 0,1-1 0,-1 1 0,-2 7-1,-13 60 345,17-69-335,-1-1 0,1 1 0,0-1-1,0 0 1,0 1 0,0-1 0,0 1 0,0-1 0,0 1 0,0-1 0,1 1 0,-1-1-1,1 0 1,-1 1 0,1-1 0,-1 0 0,1 1 0,0-1 0,-1 0 0,1 0-1,0 1 1,0-1 0,0 0 0,0 0 0,0 0 0,0 0 0,2 1 0,0-1 9,-1 0 1,1-1-1,0 1 1,-1-1 0,1 1-1,0-1 1,0 0 0,-1 0-1,1 0 1,0 0 0,0 0-1,-1-1 1,1 1 0,4-2-1,-2-1-76,-1 1 0,0-1-1,0 1 1,0-1 0,0 0 0,0-1 0,-1 1-1,1-1 1,-1 1 0,0-1 0,0 0-1,0 0 1,-1-1 0,1 1 0,-1-1-1,0 1 1,2-7 0,12 100-162,-11-68 976,-2 0-1,0 1 1,-1 21 0,-2-41-665,-1-1-1,0 1 1,0-1 0,0 0-1,0 0 1,0 1 0,0-1-1,0 0 1,-1 0 0,1 0-1,0 0 1,-1 0 0,1 0-1,0 0 1,-1-1 0,1 1-1,-1-1 1,0 1 0,1-1-1,-1 1 1,1-1 0,-1 0-1,1 0 1,-1 1 0,0-1-1,1 0 1,-1-1 0,-3 1-1,-50-2 1068,25-6-674,29 8-519,0 0 0,0-1 0,0 1 0,0-1 0,0 1 0,0-1 1,1 0-1,-1 1 0,0-1 0,0 0 0,0 0 0,0 0 0,1 1 0,-1-1 0,0 0 0,1 0 0,-1 0 0,1 0 0,-1 0 0,1 0 1,0 0-1,-1 0 0,1-1 0,0 0 0,49-3-9757,-25 2 3668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8.019"/>
    </inkml:context>
    <inkml:brush xml:id="br0">
      <inkml:brushProperty name="width" value="0.025" units="cm"/>
      <inkml:brushProperty name="height" value="0.025" units="cm"/>
    </inkml:brush>
  </inkml:definitions>
  <inkml:trace contextRef="#ctx0" brushRef="#br0">182 56 13036,'0'0'4693,"-11"-2"-3060,-36-4-720,45 6-870,-1 0 0,0 1-1,0-1 1,1 1 0,-1 0 0,1 0-1,-1 0 1,0 0 0,1 1 0,0-1-1,-1 0 1,1 1 0,0 0-1,0-1 1,0 1 0,0 0 0,0 0-1,0 0 1,-3 5 0,-20 40 538,25-46-554,0-1-1,-1 1 0,1 0 1,0-1-1,-1 1 0,1-1 1,0 1-1,0 0 1,-1-1-1,1 1 0,0 0 1,0-1-1,0 1 1,0 0-1,0-1 0,0 1 1,0 0-1,0-1 0,0 1 1,0 0-1,0-1 1,0 1-1,1 0 0,-1-1 1,0 1-1,0 0 0,1-1 1,0 2-1,16-7 503,21-25 46,-19 7-438,-16 17-130,1 0 0,0 1 0,1 0 0,-1 0 0,1 0 0,0 0 1,0 1-1,1 0 0,6-5 0,-11 55-402,-1 21 406,-7 187 144,4-224-135,-1-1 0,-2 1-1,-1-1 1,-1-1 0,-1 0-1,-19 39 1,26-61-11,-1 0 0,0 0 0,0-1 0,-1 1 0,1-1 0,-1 0 0,0 0 0,-1 0 0,1 0 0,-1-1 0,0 0 0,0 0 0,0 0 0,-1 0 0,-11 5 0,16-9-4,1 0 0,-1 0 0,0 0 0,1 1 0,-1-1 0,0 0 0,0 0 0,1 0-1,-1 0 1,0-1 0,0 1 0,1 0 0,-1 0 0,0 0 0,1 0 0,-1-1 0,0 1 0,1 0 0,-1-1 0,0 1-1,1-1 1,-1 1 0,1-1 0,-1 1 0,1-1 0,-1 1 0,1-1 0,-2 0 0,-4-25-12,12-31-177,0 34 149,1 0 1,1 1-1,1 0 0,1 0 0,1 1 0,1 0 1,1 1-1,21-25 0,18-16 32,70-62 1,-27 29-32,-85 84 45,-2 0-1,1-1 1,8-15 0,-14 23 2,-2 0 0,1-1 0,0 1 1,-1 0-1,1-1 0,-1 0 0,0 1 0,0-1 0,-1 0 1,1 1-1,-1-1 0,0 0 0,0 1 0,0-1 0,0 0 1,-2-6-1,2 9-4,-1 0 0,1 0 1,-1 0-1,0 1 0,0-1 0,1 0 1,-1 0-1,0 1 0,0-1 0,0 0 1,0 1-1,0-1 0,0 1 0,0-1 1,0 1-1,0 0 0,0-1 0,0 1 1,0 0-1,0 0 0,0 0 0,0 0 1,0 0-1,0 0 0,-1 0 1,1 0-1,0 0 0,0 0 0,0 1 1,-1-1-1,-34 13-8,29-8-23,1-1 0,0 1 0,0 1-1,0-1 1,1 1 0,-1 0 0,2 0 0,-1 1 0,1-1 0,0 1-1,0 0 1,1 0 0,-1 1 0,2-1 0,-1 1 0,1-1-1,0 1 1,1 0 0,-1 12 0,2-19-217,0 0 1,0-1-1,0 1 0,1 0 1,-1 0-1,0 0 0,1 0 1,-1-1-1,1 1 1,-1 0-1,1 0 0,-1-1 1,1 1-1,-1 0 0,1-1 1,0 1-1,-1 0 0,1-1 1,0 1-1,-1-1 0,1 1 1,0-1-1,0 0 1,0 1-1,0-1 0,-1 0 1,1 1-1,0-1 0,0 0 1,0 0-1,0 0 0,0 0 1,0 0-1,0 0 0,-1 0 1,1 0-1,0 0 1,0 0-1,0-1 0,0 1 1,0 0-1,-1-1 0,2 0 1,-1 1 109,25-3-8375</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9.780"/>
    </inkml:context>
    <inkml:brush xml:id="br0">
      <inkml:brushProperty name="width" value="0.025" units="cm"/>
      <inkml:brushProperty name="height" value="0.025" units="cm"/>
      <inkml:brushProperty name="color" value="#F6630D"/>
    </inkml:brush>
  </inkml:definitions>
  <inkml:trace contextRef="#ctx0" brushRef="#br0">1 21 13677,'0'0'13837,"43"-13"-16752,-34 10-1409,-2-1-4292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0.187"/>
    </inkml:context>
    <inkml:brush xml:id="br0">
      <inkml:brushProperty name="width" value="0.025" units="cm"/>
      <inkml:brushProperty name="height" value="0.025" units="cm"/>
      <inkml:brushProperty name="color" value="#F6630D"/>
    </inkml:brush>
  </inkml:definitions>
  <inkml:trace contextRef="#ctx0" brushRef="#br0">1 185 12780,'0'0'13239,"8"-8"-13073,3-3-152,-1 0 0,0 0 0,-1-1 0,0-1 0,-1 0 0,0 0 0,7-17 0,2-15 96,-10 27-466,-20 56 95,7-23 63,0 1-1,2 1 1,0-1 0,0 0 0,2 1 0,0 0 0,1 0 0,1 21 0,1-37-15,-1-1 0,1 1 0,-1 0 1,1 0-1,-1-1 0,1 1 0,0 0 0,-1-1 1,1 1-1,0-1 0,-1 1 0,1-1 0,0 1 1,0-1-1,0 1 0,-1-1 0,1 0 0,0 1 1,0-1-1,0 0 0,0 0 0,0 0 0,0 0 1,0 0-1,0 0 0,0 0 0,-1 0 0,1 0 1,0 0-1,0 0 0,0-1 0,0 1 1,0 0-1,0-1 0,1 0 0,18-4-5499</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0.567"/>
    </inkml:context>
    <inkml:brush xml:id="br0">
      <inkml:brushProperty name="width" value="0.025" units="cm"/>
      <inkml:brushProperty name="height" value="0.025" units="cm"/>
      <inkml:brushProperty name="color" value="#F6630D"/>
    </inkml:brush>
  </inkml:definitions>
  <inkml:trace contextRef="#ctx0" brushRef="#br0">65 4 9801,'0'0'5526,"-8"7"-3984,2-2-1210,0 1-1,0 0 1,0 0 0,1 1-1,-7 9 1,10-13-147,0 1 1,0 0-1,1-1 0,-1 1 1,1 0-1,0 0 0,0 0 1,0 0-1,0 0 1,0 0-1,1 0 0,0 0 1,0 0-1,0 0 0,1 0 1,0 6-1,0-9-157,0 1 1,0-1-1,0 0 0,0 0 1,1 1-1,-1-1 0,0 0 1,1 0-1,-1 0 0,0 0 1,1 0-1,-1-1 0,1 1 1,-1 0-1,1-1 0,0 1 1,-1-1-1,1 0 0,0 1 0,-1-1 1,1 0-1,0 0 0,-1 0 1,1 0-1,0 0 0,-1 0 1,1-1-1,0 1 0,-1-1 1,3 0-1,1 1-1,-1-1 1,1 0 0,0-1-1,0 1 1,0-1-1,-1 0 1,1 0-1,-1 0 1,6-4-1,-6 2 21,-1-1-1,0 1 0,0 0 1,-1-1-1,1 0 0,-1 1 1,0-1-1,0 0 0,-1 0 1,0 0-1,1 0 0,-1-10 1,0 14-15,-1-1 0,0 0 0,1 0 0,-1 0 0,0 0 1,0 1-1,0-1 0,-1 0 0,1 0 0,0 0 0,-1 0 0,1 1 1,-1-1-1,0 0 0,1 0 0,-1 1 0,0-1 0,0 0 0,0 1 1,0-1-1,0 1 0,-1 0 0,1-1 0,0 1 0,-1 0 0,1 0 1,-1 0-1,1-1 0,-1 2 0,0-1 0,1 0 0,-1 0 0,0 0 1,1 1-1,-1-1 0,-3 0 0,1 1-155,1 0 1,-1 0-1,0 0 1,1 0-1,-1 0 0,1 1 1,-1 0-1,0 0 1,1 0-1,-1 0 0,1 0 1,0 1-1,-1-1 1,1 1-1,0 0 0,0 0 1,0 0-1,0 0 1,-2 3-1,3-3-126,1 0 0,-1 0 0,1 0 0,0 0 0,0 0-1,0 1 1,0-1 0,0 0 0,0 0 0,0 1 0,1-1 0,-1 1 0,1-1 0,0 0 0,0 1 0,0-1 0,0 1 0,0-1-1,1 4 1,-1-5 29,0-1-1,0 1 0,0 0 1,1-1-1,-1 1 0,0-1 0,1 1 1,-1 0-1,0-1 0,1 1 1,-1-1-1,1 1 0,-1-1 0,1 1 1,-1-1-1,1 1 0,-1-1 1,1 1-1,-1-1 0,1 0 0,0 1 1,-1-1-1,1 0 0,0 0 1,-1 0-1,1 1 0,0-1 1,-1 0-1,1 0 0,0 0 0,1 0 1,18 1-5493</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0.911"/>
    </inkml:context>
    <inkml:brush xml:id="br0">
      <inkml:brushProperty name="width" value="0.025" units="cm"/>
      <inkml:brushProperty name="height" value="0.025" units="cm"/>
      <inkml:brushProperty name="color" value="#F6630D"/>
    </inkml:brush>
  </inkml:definitions>
  <inkml:trace contextRef="#ctx0" brushRef="#br0">77 40 14382,'0'0'3624,"-8"5"-2679,-1 1-626,1 1-1,-1-1 1,2 2-1,-9 8 1,14-15-240,0 1-1,1 0 0,-1 0 1,0 0-1,1 0 1,0 1-1,-1-1 1,1 0-1,0 1 1,0-1-1,0 1 1,0-1-1,1 1 1,-1-1-1,1 1 1,-1-1-1,1 1 1,0-1-1,0 1 1,0 0-1,0-1 1,1 1-1,-1-1 1,1 1-1,-1 0 1,1-1-1,2 5 1,-1-5-32,0-1 0,0 1 0,1-1 0,-1 1 0,0-1 0,1 0 0,-1 1 1,1-1-1,0 0 0,-1-1 0,1 1 0,0 0 0,-1-1 0,1 0 0,0 0 1,-1 1-1,1-1 0,0-1 0,5 0 0,-2 1 22,0-1-1,-1 1 0,1-1 1,0-1-1,-1 1 1,1-1-1,-1 0 1,9-4-1,-10 3 11,0-1-1,0 1 0,-1-1 0,1 0 0,-1 0 1,1 0-1,-1-1 0,-1 1 0,1-1 1,0 0-1,-1 1 0,0-1 0,0 0 1,-1 0-1,0-1 0,1 1 0,-2 0 0,1 0 1,0-7-1,-1 10-69,0-1 0,-1 0 0,1 1-1,0-1 1,-1 0 0,0 1 0,0-1 0,0 1 0,0-1 0,0 1 0,0 0 0,0-1-1,-1 1 1,1 0 0,-1 0 0,0 0 0,1 0 0,-1 0 0,0 0 0,0 0 0,0 1-1,-1-1 1,1 1 0,0-1 0,-1 1 0,1 0 0,0 0 0,-1 0 0,0 0-1,1 1 1,-1-1 0,1 1 0,-1-1 0,0 1 0,1 0 0,-1 0 0,0 0 0,-2 1-1,2-1-164,1 0 0,0 0-1,0 1 1,-1-1 0,1 1-1,0 0 1,0-1 0,0 1-1,0 0 1,0 0-1,0 0 1,0 1 0,0-1-1,0 0 1,0 1 0,1-1-1,-4 4 1,-10 22-6019,11-14-1406</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1.488"/>
    </inkml:context>
    <inkml:brush xml:id="br0">
      <inkml:brushProperty name="width" value="0.025" units="cm"/>
      <inkml:brushProperty name="height" value="0.025" units="cm"/>
      <inkml:brushProperty name="color" value="#F6630D"/>
    </inkml:brush>
  </inkml:definitions>
  <inkml:trace contextRef="#ctx0" brushRef="#br0">1 31 10634,'0'0'9385,"78"2"-8264,-44-7-673,5-4-351,1 1-33,-6 2-32,-8 2-161,-8 3-1088,-7 1-608,-11 7-5991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1.833"/>
    </inkml:context>
    <inkml:brush xml:id="br0">
      <inkml:brushProperty name="width" value="0.025" units="cm"/>
      <inkml:brushProperty name="height" value="0.025" units="cm"/>
      <inkml:brushProperty name="color" value="#F6630D"/>
    </inkml:brush>
  </inkml:definitions>
  <inkml:trace contextRef="#ctx0" brushRef="#br0">1 1 9321,'0'0'7847,"48"21"-6501,-14-21-257,1 0-385,10 0-512,-2 0-128,0 0-64,0-3-1537,-13-1-2947,-1-3-2659</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2.179"/>
    </inkml:context>
    <inkml:brush xml:id="br0">
      <inkml:brushProperty name="width" value="0.025" units="cm"/>
      <inkml:brushProperty name="height" value="0.025" units="cm"/>
      <inkml:brushProperty name="color" value="#F6630D"/>
    </inkml:brush>
  </inkml:definitions>
  <inkml:trace contextRef="#ctx0" brushRef="#br0">1 265 12172,'0'0'6721,"8"-5"-5232,24-15-618,-2-2 0,50-45 1,-65 53-861,-1 0 1,-1-1-1,0-1 1,-1 0 0,-1-1-1,0 0 1,11-25 0,-85 175-648,58-120 634,-18 59 34,22-66-36,-1 0 0,1 0 0,0 1 0,1-1 0,-1 0 0,1 1 0,1-1 0,-1 0 0,2 7 0,-1-11-180,0-1 1,0 0-1,0 0 1,0 0-1,0 0 1,0-1-1,0 1 1,0 0 0,0 0-1,0 0 1,0-1-1,1 1 1,-1-1-1,0 1 1,1-1-1,-1 1 1,0-1 0,1 0-1,-1 0 1,0 0-1,1 0 1,-1 0-1,0 0 1,1 0-1,-1 0 1,1 0 0,-1 0-1,0-1 1,0 1-1,1-1 1,-1 1-1,2-2 1,20-10-6405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2.553"/>
    </inkml:context>
    <inkml:brush xml:id="br0">
      <inkml:brushProperty name="width" value="0.025" units="cm"/>
      <inkml:brushProperty name="height" value="0.025" units="cm"/>
      <inkml:brushProperty name="color" value="#F6630D"/>
    </inkml:brush>
  </inkml:definitions>
  <inkml:trace contextRef="#ctx0" brushRef="#br0">125 26 13389,'-10'10'784,"5"-5"-574,-59 64 2422,58-62-2364,1 0-1,0 0 1,0 0 0,1 1 0,0 0 0,1 0 0,-1 0 0,1 0-1,-3 17 1,6-24-259,-1 1 0,1 0 0,0-1 0,0 1 0,0-1 0,1 1 0,-1 0 0,0-1-1,0 1 1,1-1 0,-1 1 0,1 0 0,0-1 0,-1 1 0,1-1 0,0 0 0,0 1 0,0-1 0,0 0-1,0 1 1,0-1 0,2 2 0,0-1 14,0-1 0,0 1 0,0-1 0,0 1 0,0-1 0,0 0 0,1 0 0,-1 0 0,0 0 0,6 0 0,0-1 11,0 0 0,-1 0 0,1 0 0,-1-1 0,1-1 0,0 1 0,-1-1 0,10-4 0,-11 2 85,1 0-1,-1 0 1,0 0 0,0-1 0,-1-1 0,0 1 0,0-1 0,0 0 0,0 0-1,-1 0 1,0-1 0,-1 0 0,1 0 0,-1 0 0,-1-1 0,1 1 0,-1-1 0,-1 0-1,1 0 1,-1 0 0,-1 0 0,1 0 0,-1 0 0,-1-1 0,0-12 0,-1 18-49,0 0 1,0 0 0,0 0 0,0 1 0,-1-1 0,1 0 0,-1 1-1,0-1 1,0 1 0,0-1 0,0 1 0,0 0 0,0 0 0,-1 0-1,1 0 1,-1 0 0,1 0 0,-1 1 0,0 0 0,0-1-1,0 1 1,0 0 0,0 0 0,0 0 0,0 1 0,0-1 0,0 1-1,0 0 1,-4 0 0,5-1-201,-1 1-1,1-1 1,0 1 0,-1 0-1,1 0 1,-1 0-1,1 0 1,0 0 0,-1 1-1,1-1 1,0 1-1,-1-1 1,1 1 0,0 0-1,0 0 1,0 0-1,0 0 1,0 0 0,0 1-1,0-1 1,0 1 0,0-1-1,0 1 1,1 0-1,-1-1 1,1 1 0,-1 0-1,1 0 1,0 0-1,-1 0 1,1 1 0,0-1-1,1 0 1,-1 0-1,0 1 1,1-1 0,-1 4-1,1-3-266,1-1 0,-1 0-1,1 0 1,0 0 0,-1 0-1,1 0 1,0 0 0,1 0 0,-1 0-1,0 0 1,1 0 0,-1-1-1,1 1 1,-1 0 0,1-1-1,-1 1 1,1-1 0,0 0 0,0 1-1,0-1 1,0 0 0,0 0-1,0-1 1,0 1 0,4 1-1,18 9-6371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2.915"/>
    </inkml:context>
    <inkml:brush xml:id="br0">
      <inkml:brushProperty name="width" value="0.025" units="cm"/>
      <inkml:brushProperty name="height" value="0.025" units="cm"/>
      <inkml:brushProperty name="color" value="#F6630D"/>
    </inkml:brush>
  </inkml:definitions>
  <inkml:trace contextRef="#ctx0" brushRef="#br0">218 77 12716,'0'0'5653,"-8"-4"-3544,4 1-2029,0 1 0,-1 0 0,1 0 0,-1 1-1,0-1 1,1 1 0,-1 0 0,0 1 0,0-1 0,1 1 0,-1 0-1,0 0 1,0 0 0,0 0 0,0 1 0,1 0 0,-1 0 0,0 0 0,1 1-1,-1 0 1,1 0 0,-1 0 0,1 0 0,0 1 0,-4 2 0,-3 4 30,1 0 1,1 0-1,0 1 1,0 0-1,-10 18 1,16-25-48,1 0 0,0 0 1,0 1-1,0-1 0,0 1 1,1 0-1,0-1 0,0 1 1,0 0-1,0 0 0,0 0 1,1 0-1,-1 0 1,1 0-1,0 0 0,0 0 1,1 0-1,-1 0 0,1-1 1,0 1-1,0 0 0,0 0 1,2 4-1,0-6-44,-1 1 0,1-1 0,0 0 0,0 0 0,0 0 0,0 0 0,0 0 0,0 0-1,1-1 1,-1 0 0,0 0 0,1 0 0,-1 0 0,1 0 0,-1 0 0,1-1 0,0 0 0,-1 0 0,7 0 0,1 0 20,1-1 0,-1 0 0,1 0 1,-1-1-1,12-4 0,-14 3-9,1-1 0,-1 0 1,0-1-1,-1 0 0,1 0 0,-1-1 1,0 0-1,0 0 0,-1-1 0,0 0 1,0 0-1,0-1 0,-1 0 0,0 0 1,-1 0-1,0-1 0,0 0 1,-1 0-1,0 0 0,-1 0 0,0-1 1,0 0-1,-1 1 0,0-1 0,0 0 1,-1-13-1,-1 21 3,0 0 0,-1 0 0,1 1 0,0-1 0,-1 0 0,1 0 1,-1 0-1,0 1 0,0-1 0,0 0 0,0 1 0,0-1 0,0 1 0,0-1 1,0 1-1,0 0 0,-1-1 0,1 1 0,-1 0 0,1 0 0,-3-2 0,0 1 5,-1 0-1,1 0 0,0 1 1,0-1-1,-1 1 0,1 0 1,-1 1-1,1-1 0,-6 0 0,5 1-164,0 0 0,1 0 0,-1 0 0,0 0 0,0 1 0,1 0 0,-1 0 0,0 0 0,1 0-1,-1 1 1,1-1 0,0 1 0,-1 1 0,1-1 0,0 0 0,0 1 0,0 0 0,-5 5 0,8-6-443,0 0 0,0 0 0,0 0 0,0 0 0,0 1 0,1-1 0,-1 0 1,1 0-1,-1 0 0,1 1 0,0 2 0,0 3-6621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6.810"/>
    </inkml:context>
    <inkml:brush xml:id="br0">
      <inkml:brushProperty name="width" value="0.025" units="cm"/>
      <inkml:brushProperty name="height" value="0.025" units="cm"/>
      <inkml:brushProperty name="color" value="#F6630D"/>
    </inkml:brush>
  </inkml:definitions>
  <inkml:trace contextRef="#ctx0" brushRef="#br0">73 121 4388,'0'0'4789,"5"-8"-4058,-2 5-1230,25-35 3673,-27 36-2745,1 0-1,-1 0 1,1 0 0,-1-1 0,0 1 0,0-1 0,0 1-1,-1-1 1,1 1 0,-1-1 0,1 1 0,-1-1 0,0 1 0,0-1-1,0 0 1,0 1 0,-1-5 0,1 6-371,-1 0-1,0 0 1,0 1 0,1-1 0,-1 0 0,0 0-1,0 1 1,0-1 0,0 1 0,1-1 0,-1 1-1,0-1 1,0 1 0,0 0 0,0-1-1,0 1 1,-1 0 0,1 0 0,0 0 0,0 0-1,0 0 1,0 0 0,0 0 0,0 0-1,0 0 1,0 0 0,0 0 0,0 1 0,-2 0-1,-27 12 105,23-5-161,0 0-1,1-1 1,0 2 0,0-1-1,-8 18 1,11-21 84,1 0 1,0 0-1,1 0 1,-1 0-1,1 1 1,0-1 0,0 0-1,0 1 1,1-1-1,0 0 1,0 1-1,2 9 1,-2-14-57,1 0-1,0-1 1,-1 1 0,1 0 0,0-1-1,0 1 1,-1-1 0,1 1 0,0-1 0,0 1-1,0-1 1,0 1 0,0-1 0,-1 0-1,1 0 1,0 1 0,0-1 0,0 0 0,0 0-1,0 0 1,0 0 0,0 0 0,0 0 0,0 0-1,0-1 1,0 1 0,0 0 0,0 0-1,-1-1 1,1 1 0,0 0 0,1-2 0,30-11 900,-21 4-609,0-1 0,-1 0 0,-1 0 0,15-20 0,-21 27-256,-1-1 0,1 1 0,-1-1 0,0 1 1,0-1-1,0 0 0,-1 0 0,1 0 0,-1 0 0,0 0 0,0 0 0,0-1 1,-1 1-1,0 0 0,1 0 0,-1 0 0,-1-1 0,1 1 0,-1 0 0,0-5 1,0 9-77,1-1-1,-1 0 1,1 1 0,-1-1 0,1 1 0,-1-1 0,0 1 0,1-1 0,-1 1 0,1 0 0,-1-1 0,0 1 0,1 0 0,-1-1 0,0 1 0,0 0 0,1 0 0,-1 0-1,0-1 1,0 1 0,1 0 0,-1 0 0,0 0 0,0 0 0,1 0 0,-1 1 0,0-1 0,1 0 0,-1 0 0,0 0 0,0 1 0,-1 0 0,1-1-133,-1 1 1,0-1 0,1 1-1,-1 0 1,1 0 0,-1 0-1,1-1 1,-1 2 0,1-1 0,0 0-1,-1 0 1,1 0 0,-1 2-1,-1 3-870,1 1 0,-1-1 0,2 1 0,-1 0 0,1-1-1,-1 8 1,2-11 203,0 0 1,0-1-1,0 1 0,0 0 0,0-1 0,1 1 0,-1 0 1,1-1-1,0 1 0,0-1 0,1 3 0,9 6-7131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8.364"/>
    </inkml:context>
    <inkml:brush xml:id="br0">
      <inkml:brushProperty name="width" value="0.025" units="cm"/>
      <inkml:brushProperty name="height" value="0.025" units="cm"/>
    </inkml:brush>
  </inkml:definitions>
  <inkml:trace contextRef="#ctx0" brushRef="#br0">85 1 10442,'0'0'11008,"-9"3"-9119,5-2-1837,0 1-1,-1 0 0,1 0 1,0 0-1,0 1 0,0-1 0,0 1 1,0 0-1,1 0 0,-1 1 1,1-1-1,0 1 0,0-1 0,0 1 1,1 0-1,-1 0 0,1 0 1,0 1-1,0-1 0,0 0 0,1 1 1,-1 0-1,1-1 0,0 1 1,1-1-1,-1 1 0,1 7 0,39-12 51,-25-2-240,-1 0-1,1 1 1,-1 1 0,22 2 0,-32-1 76,0-1 0,0 1 0,0-1 1,0 1-1,0 0 0,0 0 0,0 0 1,-1 1-1,1-1 0,-1 1 1,1-1-1,2 4 0,-4-4 54,0 0 0,0 0 0,0 1 0,0-1 0,-1 0 0,1 1 0,0-1 0,-1 0 1,1 1-1,-1-1 0,0 1 0,0-1 0,1 1 0,-1-1 0,0 1 0,0-1 0,0 1 0,0-1 0,-1 1 0,1-1 0,0 1 0,-1-1 0,1 1 0,-1-1 0,1 0 1,-2 2-1,0 1 69,-1 1 0,0-1 0,0 0 0,0-1 0,-1 1 0,1-1 0,-1 1 0,0-1 0,0 0 1,-7 4-1,-48 26 386,55-32-445,-2 2-36,1 0 1,-1 0 0,0-1-1,0 0 1,0 0-1,0-1 1,-10 2 0,22-22-3176,37-40-4387,-15 18 1969</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7.156"/>
    </inkml:context>
    <inkml:brush xml:id="br0">
      <inkml:brushProperty name="width" value="0.025" units="cm"/>
      <inkml:brushProperty name="height" value="0.025" units="cm"/>
      <inkml:brushProperty name="color" value="#F6630D"/>
    </inkml:brush>
  </inkml:definitions>
  <inkml:trace contextRef="#ctx0" brushRef="#br0">18 1 11339,'0'0'12129,"-1"10"-11484,-3 16-519,-9 112-673,18-128-2249,-4-10 2554,-1 0 1,0 0-1,1 1 1,-1-1-1,0 0 1,1 0-1,-1 0 1,1 0-1,-1 0 1,0 0 0,1 0-1,-1-1 1,1 1-1,-1 0 1,0 0-1,1 0 1,-1 0-1,0 0 1,1-1-1,-1 1 1,0 0-1,1 0 1,-1-1-1,0 1 1,1 0-1,-1 0 1,0-1-1,0 1 1,1 0-1,-1-1 1,7-12-8044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7.521"/>
    </inkml:context>
    <inkml:brush xml:id="br0">
      <inkml:brushProperty name="width" value="0.025" units="cm"/>
      <inkml:brushProperty name="height" value="0.025" units="cm"/>
      <inkml:brushProperty name="color" value="#F6630D"/>
    </inkml:brush>
  </inkml:definitions>
  <inkml:trace contextRef="#ctx0" brushRef="#br0">0 118 7783,'0'0'15103,"7"-4"-13827,7-5-1038,0-1 1,0-1 0,-1 0 0,-1-1 0,0 0 0,0-1 0,15-22 0,-27 35-243,0 0 1,0 0 0,-1 0-1,1 0 1,0 0-1,0 0 1,0 0 0,0 0-1,0 0 1,0 1 0,0-1-1,0 0 1,0 0-1,0 0 1,0 0 0,0 0-1,0 0 1,0 0 0,0 0-1,0 1 1,0-1-1,0 0 1,0 0 0,0 0-1,0 0 1,0 0 0,0 0-1,0 0 1,1 0-1,-1 0 1,0 1 0,0-1-1,0 0 1,0 0 0,0 0-1,0 0 1,0 0 0,0 0-1,0 0 1,0 0-1,0 0 1,1 0 0,-1 0-1,0 0 1,0 0 0,0 0-1,0 0 1,0 0-1,0 0 1,0 0 0,0 0-1,0 0 1,1 0 0,-1 0-1,0 0 1,0 0-1,0 0 1,0 0 0,0 0-1,0 0 1,0 0 0,0 0-1,1 0 1,-1 0-1,0 0 1,0 18-86,-5 20 86,-2-12 9,2 0 1,0 0 0,-1 45-1,6-70-185,1 0-1,-1 0 0,0-1 0,1 1 1,-1 0-1,0-1 0,1 1 1,-1 0-1,0-1 0,1 1 0,-1-1 1,1 1-1,0 0 0,-1-1 1,1 0-1,-1 1 0,1-1 0,0 1 1,-1-1-1,1 0 0,0 1 0,-1-1 1,1 0-1,0 1 0,0-1 1,-1 0-1,1 0 0,0 0 0,0 0 1,-1 0-1,1 0 0,0 0 0,0 0 1,0 0-1,-1 0 0,1 0 1,0-1-1,-1 1 0,1 0 0,0 0 1,0-1-1,-1 1 0,1-1 0,1 0 1,10-9-7493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7.883"/>
    </inkml:context>
    <inkml:brush xml:id="br0">
      <inkml:brushProperty name="width" value="0.025" units="cm"/>
      <inkml:brushProperty name="height" value="0.025" units="cm"/>
      <inkml:brushProperty name="color" value="#F6630D"/>
    </inkml:brush>
  </inkml:definitions>
  <inkml:trace contextRef="#ctx0" brushRef="#br0">21 0 14574,'0'0'13581,"-20"21"-13549,23-18-192,-1-3-962,7 0-1152,-3 0-1153,-1-9-11531</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8.213"/>
    </inkml:context>
    <inkml:brush xml:id="br0">
      <inkml:brushProperty name="width" value="0.025" units="cm"/>
      <inkml:brushProperty name="height" value="0.025" units="cm"/>
      <inkml:brushProperty name="color" value="#F6630D"/>
    </inkml:brush>
  </inkml:definitions>
  <inkml:trace contextRef="#ctx0" brushRef="#br0">83 49 11275,'0'0'7292,"3"-8"-5584,1 2-1242,-3 4-290,1-1-1,-1 1 1,1 0-1,-1-1 1,0 1 0,0 0-1,0-1 1,-1 0-1,1 1 1,0-1 0,-1-4-1,-19 15 1010,10 1-1150,1 0 0,0 1 0,1 0-1,0 1 1,1-1 0,0 1-1,0 1 1,2-1 0,-1 1-1,1 0 1,1 0 0,0 0 0,1 0-1,0 0 1,0 19 0,2-30-24,0 1 1,0-1 0,0 0 0,0 0 0,0 0 0,0 0 0,1 0 0,-1 0 0,0 0-1,1 0 1,-1 0 0,1 0 0,-1 0 0,1 0 0,0 0 0,-1 0 0,1 0-1,0 0 1,0-1 0,0 1 0,-1 0 0,1-1 0,0 1 0,0 0 0,2 0-1,-1 0 23,1 0 0,0 0-1,0-1 1,0 1-1,-1-1 1,1 1-1,0-1 1,0 0-1,6-1 1,-4 1-7,0-1 1,0 1 0,-1-1-1,1-1 1,0 1 0,0-1-1,-1 0 1,1 0 0,-1 0-1,1 0 1,-1-1 0,5-3-1,-7 3 16,0 1-1,0-1 0,0 0 1,0 0-1,0 1 1,0-1-1,-1 0 1,1-1-1,-1 1 0,0 0 1,0 0-1,0-1 1,0 1-1,-1 0 0,1-1 1,-1 1-1,0-6 1,-1 8-16,0 0 0,0 1 1,-1-1-1,1 0 1,0 0-1,0 1 0,-1-1 1,1 0-1,0 1 1,-1 0-1,1-1 0,-1 1 1,1 0-1,0-1 0,-1 1 1,1 0-1,-1 0 1,1 0-1,-1 0 0,-1 1 1,-33 1 299,35-2-483,-1 0 0,1 0 0,-1 0 0,1 0 1,-1 1-1,1-1 0,-1 1 0,1-1 0,-1 1 1,1-1-1,-1 1 0,1 0 0,0 0 0,0 0 0,-1-1 1,1 1-1,0 1 0,0-1 0,0 0 0,0 0 0,0 0 1,0 0-1,0 1 0,0-1 0,1 0 0,-1 1 0,0-1 1,0 2-1,2-1-33,-1-1 0,0 0-1,1 0 1,-1 0 0,1 0 0,0 1 0,-1-1 0,1 0 0,0 0-1,-1 0 1,1 0 0,0 0 0,0-1 0,0 1 0,0 0 0,0 0-1,0-1 1,0 1 0,0 0 0,0-1 0,1 1 0,-1-1 0,0 1-1,0-1 1,0 0 0,1 0 0,-1 1 0,0-1 0,0 0 0,1 0-1,-1 0 1,0 0 0,0 0 0,1-1 0,0 1 0,22 0-5011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8.543"/>
    </inkml:context>
    <inkml:brush xml:id="br0">
      <inkml:brushProperty name="width" value="0.025" units="cm"/>
      <inkml:brushProperty name="height" value="0.025" units="cm"/>
      <inkml:brushProperty name="color" value="#F6630D"/>
    </inkml:brush>
  </inkml:definitions>
  <inkml:trace contextRef="#ctx0" brushRef="#br0">111 3 14894,'0'0'5856,"-8"-2"-4377,5 2-1419,-1 0-1,0-1 1,1 1 0,-1 1-1,1-1 1,-1 1 0,0-1-1,1 1 1,0 0 0,-1 0-1,1 1 1,-1-1 0,1 1-1,0-1 1,0 1 0,0 0-1,0 0 1,0 0 0,0 1-1,1-1 1,-1 1 0,1 0-1,0-1 1,-1 1 0,1 0-1,1 0 1,-1 1 0,0-1-1,1 0 1,-1 0 0,1 1-1,0-1 1,-1 8 0,0-5 20,0 0 1,1 1-1,-1-1 1,1 1-1,0-1 1,1 1 0,0 0-1,1 10 1,-1-15-64,1-1-1,0 1 1,-1 0 0,1 0 0,0 0 0,0 0 0,0-1 0,0 1 0,0 0-1,1-1 1,-1 1 0,0-1 0,1 1 0,-1-1 0,1 0 0,-1 1 0,1-1-1,0 0 1,0 0 0,-1 0 0,1-1 0,0 1 0,0 0 0,0-1 0,0 1 0,0-1-1,0 1 1,0-1 0,0 0 0,0 0 0,2 0 0,0 0-3,0 0 0,0 0 1,0 0-1,0 0 0,0-1 0,0 1 1,-1-1-1,1 0 0,0 0 0,-1-1 1,1 1-1,0-1 0,-1 0 0,0 0 1,1 0-1,-1 0 0,0 0 0,0-1 1,0 1-1,0-1 0,-1 0 0,1 0 1,3-6-1,-2 3 23,-1-1 0,0 0 0,-1 1-1,1-1 1,-1 0 0,0 0 0,-1-1 0,0 1 0,0 0 0,0 0 0,-2-15 0,1 20-15,-1 0 0,0 1 0,0-1 0,0 0 0,0 0 0,0 1 0,0-1 0,0 0 0,0 1 0,0-1 0,-1 1 0,1 0 0,-1-1 1,1 1-1,-1 0 0,0 0 0,1 0 0,-1 0 0,0 0 0,0 0 0,1 1 0,-1-1 0,0 1 0,0-1 0,0 1 0,0-1 0,0 1 1,0 0-1,0 0 0,0 0 0,0 0 0,-3 1 0,3-1-137,-1 0-1,0 0 1,0 0 0,1 0-1,-1 0 1,0 1 0,0-1-1,1 1 1,-1 0 0,1 0-1,-1 0 1,0 0 0,1 0-1,0 1 1,-1-1 0,1 1 0,0-1-1,0 1 1,0 0 0,0 0-1,0 0 1,0 0 0,-2 4-1,1 23-5437,3-21 1257,0 1-2532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8.922"/>
    </inkml:context>
    <inkml:brush xml:id="br0">
      <inkml:brushProperty name="width" value="0.025" units="cm"/>
      <inkml:brushProperty name="height" value="0.025" units="cm"/>
      <inkml:brushProperty name="color" value="#F6630D"/>
    </inkml:brush>
  </inkml:definitions>
  <inkml:trace contextRef="#ctx0" brushRef="#br0">23 0 6758,'0'0'17905,"-4"8"-17798,0 1-107,1 1 0,0-1-1,1 1 1,0 0 0,0 0-1,1 0 1,0 0 0,1 10 0,0-10-551,1 0 1,0 0 0,1 0-1,0 0 1,4 14 0,-5-18-1715</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9.283"/>
    </inkml:context>
    <inkml:brush xml:id="br0">
      <inkml:brushProperty name="width" value="0.025" units="cm"/>
      <inkml:brushProperty name="height" value="0.025" units="cm"/>
      <inkml:brushProperty name="color" value="#F6630D"/>
    </inkml:brush>
  </inkml:definitions>
  <inkml:trace contextRef="#ctx0" brushRef="#br0">0 40 8552,'0'0'13549,"61"-8"-13101,-31 8-223,-1 0-129,5 0-32,-6 0-256,-3-5-1955,-10-6-2529,1-4-5510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9.977"/>
    </inkml:context>
    <inkml:brush xml:id="br0">
      <inkml:brushProperty name="width" value="0.025" units="cm"/>
      <inkml:brushProperty name="height" value="0.025" units="cm"/>
      <inkml:brushProperty name="color" value="#F6630D"/>
    </inkml:brush>
  </inkml:definitions>
  <inkml:trace contextRef="#ctx0" brushRef="#br0">115 91 6598,'0'0'12198,"3"-8"-10495,8-25-432,-11 32-1235,0 1 0,0-1 1,0 1-1,0-1 0,0 1 0,0-1 1,0 1-1,-1-1 0,1 1 0,0-1 1,0 1-1,0-1 0,-1 1 0,1-1 1,0 1-1,0 0 0,-1-1 0,1 1 1,0-1-1,-1 1 0,1 0 0,-1-1 1,1 1-1,0 0 0,-1 0 1,1-1-1,-1 1 0,1 0 0,-1 0 1,1 0-1,-1-1 0,1 1 0,-1 0 1,1 0-1,-1 0 0,1 0 0,-1 0 1,1 0-1,-1 0 0,1 0 0,-1 0 1,1 0-1,-1 1 0,-22 1 446,18 0-449,0 0 1,0 1-1,0-1 1,0 1 0,1 0-1,0 1 1,-1-1-1,1 1 1,0 0 0,1 0-1,-1 0 1,1 1-1,0-1 1,0 1 0,-4 7-1,4-6-2,0-1-1,0 1 1,1 0 0,0 0-1,0 0 1,0 0-1,1 0 1,-1 0 0,1 0-1,1 0 1,0 1 0,0-1-1,1 9 1,0-13-16,0-1 1,0 1 0,0-1-1,0 1 1,1-1-1,-1 1 1,1-1 0,-1 0-1,1 0 1,-1 0-1,1 0 1,0 0 0,-1 0-1,1 0 1,0-1-1,0 1 1,0-1 0,0 1-1,0-1 1,0 0-1,-1 1 1,1-1 0,0 0-1,0 0 1,0-1-1,0 1 1,0 0 0,3-2-1,3 2 78,0-1-1,0-1 1,0 1-1,-1-1 1,1-1-1,7-3 1,-7 1-7,1-1 0,-1 0 0,0 0 0,0-1 0,-1 0 0,0-1 0,0 1 0,10-17 1,-14 20-46,0-1 0,0 1 0,-1-1-1,1 0 1,-1 0 0,0 0 0,-1 0 0,1 0 0,-1 0 0,0-1 0,0 1 0,-1 0 0,1-1 0,-1 1 0,-1 0 0,1-1 0,-1 1 0,-1-9 0,1 13-94,0 0-1,1-1 1,-1 1-1,0 0 1,1 0-1,-1 0 1,0 0-1,0 0 1,0 0-1,0 0 1,0 0-1,0 0 1,0 1-1,-1-1 1,1 0-1,0 1 1,0-1 0,0 0-1,-1 1 1,1 0-1,0-1 1,-1 1-1,1 0 1,0 0-1,-1 0 1,1 0-1,0 0 1,-1 0-1,1 0 1,0 0-1,-1 0 1,1 0-1,0 1 1,-1-1 0,1 1-1,0-1 1,-1 1-1,1 0 1,0-1-1,0 1 1,0 0-1,0 0 1,0-1-1,0 1 1,0 0-1,0 0 1,0 0-1,0 1 1,0-1-1,1 0 1,-1 0 0,0 0-1,1 0 1,-1 1-1,1-1 1,0 0-1,-1 1 1,1-1-1,0 0 1,-1 2-1,2 50-5723,11-20-1712,2-16 907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0.322"/>
    </inkml:context>
    <inkml:brush xml:id="br0">
      <inkml:brushProperty name="width" value="0.025" units="cm"/>
      <inkml:brushProperty name="height" value="0.025" units="cm"/>
      <inkml:brushProperty name="color" value="#F6630D"/>
    </inkml:brush>
  </inkml:definitions>
  <inkml:trace contextRef="#ctx0" brushRef="#br0">15 1 9353,'0'0'10250,"0"61"-8937,-5-44-512,-1-1-385,5-2-288,-1-1-64,2-2-64,0-5-64,0-2-1121,3-4-3972,3-16-160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1.314"/>
    </inkml:context>
    <inkml:brush xml:id="br0">
      <inkml:brushProperty name="width" value="0.025" units="cm"/>
      <inkml:brushProperty name="height" value="0.025" units="cm"/>
      <inkml:brushProperty name="color" value="#F6630D"/>
    </inkml:brush>
  </inkml:definitions>
  <inkml:trace contextRef="#ctx0" brushRef="#br0">100 18 13741,'0'0'9059,"-5"-2"-9080,5 2 20,-1-1 0,0 1 0,0 0 0,0 0 0,0 0 1,0-1-1,1 1 0,-1 0 0,0 0 0,0 0 0,0 0 0,0 1 0,0-1 0,0 0 0,1 0 1,-1 0-1,0 1 0,0-1 0,0 0 0,0 1 0,1-1 0,-1 1 0,0-1 0,1 1 1,-1-1-1,0 1 0,1 0 0,-1-1 0,0 1 0,1 0 0,-1-1 0,1 1 0,-1 0 0,1 0 1,-1 0-1,0 3 56,-1 1 0,1-1 0,0 0 0,0 0 1,0 1-1,1-1 0,-1 0 0,1 6 0,1-9-45,0-1-1,-1 1 0,1 0 0,0-1 1,0 1-1,-1-1 0,1 1 0,0-1 1,0 1-1,0-1 0,0 0 0,0 1 1,0-1-1,-1 0 0,1 0 0,0 0 1,0 0-1,0 0 0,0 0 0,0 0 1,0 0-1,0 0 0,0 0 0,0 0 1,0 0-1,0-1 0,1 0 0,25-4 357,-27 4-348,0 1 1,0 0-1,1-1 0,-1 1 1,0-1-1,0 1 0,0 0 1,0-1-1,0 1 0,0-1 1,0 1-1,0 0 0,0-1 1,0 1-1,0-1 1,0 1-1,0 0 0,0-1 1,-1 1-1,1 0 0,0-1 1,0 1-1,0 0 0,-1-1 1,1 1-1,0 0 0,0-1 1,-1 1-1,1 0 0,0-1 1,0 1-1,-1 0 1,1 0-1,0 0 0,-1-1 1,1 1-1,0 0 0,-1 0 1,1 0-1,-1-1 0,-10-12 719,11 12-716,0 0 0,0 1-1,0-1 1,0 1 0,0-1-1,0 1 1,0-1-1,0 1 1,-1-1 0,1 0-1,0 1 1,0-1 0,0 1-1,-1-1 1,1 1 0,0-1-1,-1 1 1,1 0-1,0-1 1,-1 1 0,1-1-1,-1 1 1,1 0 0,-1-1-1,1 1 1,-1 0 0,1-1-1,-1 1 1,1 0-1,-1 0 1,1 0 0,-1-1-1,-23 4 854,19-2-760,0 1 1,0 0 0,0 1-1,0-1 1,0 1 0,1 0-1,-6 4 1,9-6-105,-1 1 1,1-1-1,-1 1 1,1 0-1,0-1 0,0 1 1,-1 0-1,1 0 1,1 0-1,-1-1 0,0 1 1,0 0-1,1 0 0,-1 0 1,1 1-1,-1-1 1,1 0-1,0 0 0,0 0 1,0 0-1,0 0 1,0 0-1,1 4 0,0-5 2,0 1 0,0 0-1,0-1 1,0 1-1,0-1 1,1 0-1,-1 1 1,0-1-1,1 0 1,-1 1 0,1-1-1,0 0 1,-1 0-1,1 0 1,0-1-1,-1 1 1,1 0-1,0-1 1,0 1 0,0-1-1,-1 1 1,1-1-1,0 0 1,0 0-1,3 0 1,-1 1 3,0-1 0,1 0 0,-1 0 0,1 0 0,-1 0 0,1-1 0,-1 0 0,1 0 0,-1 0 0,0-1 0,0 1 0,0-1 0,0 0 0,0 0 0,0 0-1,0-1 1,0 1 0,-1-1 0,1 0 0,-1 0 0,0 0 0,0 0 0,0-1 0,0 1 0,-1-1 0,1 0 0,-1 0 0,0 0 0,0 0 0,-1 0 0,1 0 0,-1-1 0,0 1 0,0 0 0,1-10 0,-2 13-16,1-1 1,-1 1-1,1-1 1,-1 0-1,0 1 1,0-1-1,0 1 1,0-1-1,0 0 1,0 1-1,0-1 1,-1 0-1,1 1 1,0-1-1,-1 0 1,1 1-1,-2-2 1,2 2-7,-1 1 0,0 0 0,1 0 0,-1 0 1,1-1-1,-1 1 0,1 0 0,-1 0 1,0 0-1,1 0 0,-1 0 0,1 0 1,-1 0-1,0 0 0,1 0 0,-1 1 1,1-1-1,-1 0 0,1 0 0,-1 0 1,0 1-1,1-1 0,-1 0 0,1 1 1,-1-1-1,1 0 0,0 1 0,-1-1 1,1 1-1,-1 0 0,-3 2-7,1 0 0,0 0-1,0 1 1,0-1 0,0 1 0,1 0-1,-1 0 1,1 0 0,0 0 0,0 1 0,-2 6-1,4-8 16,-1 1 1,0-1-1,1 1 0,0-1 0,0 1 0,0-1 1,0 0-1,1 1 0,-1-1 0,1 1 0,0-1 0,0 0 1,0 0-1,0 1 0,0-1 0,1 0 0,0 0 0,-1 0 1,1 0-1,0-1 0,4 5 0,2 0 7,0-1 0,1 0 0,-1 0 0,1-1 0,16 7 0,-16-7-7,-8-5 7,0 0 0,0 0 0,0 1-1,0-1 1,-1 1 0,1-1 0,0 1 0,0-1 0,0 1-1,-1-1 1,1 1 0,0 0 0,0-1 0,-1 1 0,1 0-1,-1 0 1,1-1 0,-1 1 0,1 0 0,-1 0 0,1 0 0,-1 0-1,0 0 1,1 0 0,-1 0 0,0 0 0,0 1 0,0-1 21,-1 1 0,1-1 1,-1 0-1,0 0 1,0 1-1,1-1 0,-1 0 1,0 0-1,0 0 1,0 0-1,0 0 0,0 0 1,0 0-1,-1 0 1,1-1-1,-2 2 0,-5 2 149,0 0-1,-1 0 1,0 0-1,-11 2 1,4-3 102,0 0 0,0-1 1,-27 0-1,51-4-1899,0 1 1,-1-1-1,1-1 0,-1 0 1,12-5-1,-12 5-1268,8-4-4058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9.213"/>
    </inkml:context>
    <inkml:brush xml:id="br0">
      <inkml:brushProperty name="width" value="0.025" units="cm"/>
      <inkml:brushProperty name="height" value="0.025" units="cm"/>
    </inkml:brush>
  </inkml:definitions>
  <inkml:trace contextRef="#ctx0" brushRef="#br0">93 1 2947,'0'0'14718,"-3"10"-14056,-21 73 836,4 1 0,3 1 0,4 1-1,-3 112 1,21-175-1310,-5-23-176,0 0-1,1 1 0,-1-1 1,0 0-1,0 1 1,1-1-1,-1 0 0,0 0 1,1 0-1,-1 1 0,0-1 1,1 0-1,-1 0 1,0 0-1,1 0 0,-1 1 1,0-1-1,1 0 0,-1 0 1,1 0-1,-1 0 1,0 0-1,1 0 0,-1 0 1,0 0-1,1 0 0,-1 0 1,1 0-1,-1 0 1,0-1-1,1 1 0,1-1 26,0 0-1,0-1 0,-1 1 0,1-1 1,0 1-1,-1-1 0,1 0 0,-1 1 0,0-1 1,1 0-1,-1 0 0,0 0 0,0 0 1,0 0-1,0-3 0,6-26-99,-2-1 0,-2 1 0,-1-1 0,-3-59 0,1 94 50,1-1 0,-1 0 0,1 0-1,0 1 1,0-1 0,0 0 0,0 0-1,0 0 1,0 0 0,1 0 0,-1 0 0,1-1-1,-1 1 1,1 0 0,0-1 0,0 1-1,-1-1 1,1 1 0,0-1 0,0 0 0,1 0-1,-1 0 1,0 0 0,0 0 0,0-1 0,1 1-1,-1 0 1,0-1 0,0 0 0,1 0-1,-1 0 1,0 0 0,1 0 0,-1 0 0,0 0-1,1-1 1,2 0 0,2 0 1,-1-1 1,0 0-1,0 0 1,0 0 0,0-1-1,-1 0 1,1 0-1,-1 0 1,1-1-1,-1 1 1,0-1-1,7-8 1,-6 5 31,0-1 0,-1 1 1,0-1-1,0 0 0,-1 0 0,0 0 0,-1-1 1,0 1-1,0-1 0,0 0 0,-1 0 0,-1 0 1,2-17-1,-21 44 204,7 1-163,1 0 0,1 1 0,1-1 0,1 2 0,0-1 0,-3 25 0,10-44-51,-1-1-1,1 1 0,0-1 1,0 1-1,0-1 1,0 1-1,0 0 1,0-1-1,0 1 1,0-1-1,0 1 0,0-1 1,1 1-1,-1 0 1,0-1-1,0 1 1,0-1-1,1 1 0,-1-1 1,0 1-1,1-1 1,-1 1-1,0-1 1,1 0-1,-1 1 0,0-1 1,1 1-1,-1-1 1,1 0-1,-1 1 1,1-1-1,-1 0 1,2 1-1,21-4 192,21-21-8,-2-11-209,-32 25-88,1 1 0,0 0 0,0 0 0,1 2 0,0-1 0,0 1 0,17-6 0,-28 12 109,-1 1 0,1 0 1,0 0-1,-1 0 1,1 0-1,-1 0 0,1 0 1,-1-1-1,1 2 1,-1-1-1,1 0 0,0 0 1,-1 0-1,1 0 1,-1 0-1,1 0 0,-1 0 1,1 1-1,-1-1 1,1 0-1,-1 0 0,1 1 1,-1-1-1,1 0 0,-1 1 1,1-1-1,-1 1 1,0-1-1,1 1 0,-1 0 1,6 21 105,-13 41 157,4-36 72,3-27-323,0 1 0,0-1 0,0 0 0,-1 0 0,1 1 0,0-1 0,1 0 0,-1 0 0,0 1 0,0-1 0,0 0 0,0 0 0,0 0 0,0 1 0,0-1 0,0 0 1,0 0-1,0 1 0,0-1 0,1 0 0,-1 0 0,0 0 0,0 0 0,0 1 0,0-1 0,1 0 0,-1 0 0,0 0 0,0 0 0,0 0 0,1 1 0,-1-1 0,0 0 0,0 0 0,1 0 0,-1 0 0,0 0 0,0 0 0,0 0 0,1 0 1,-1 0-1,0 0 0,1 0 0,13-6 289,12-15-142,-25 21-146,6-7-12,1-1-31,0 1 0,1-1-1,-1 1 1,2 1 0,-1 0 0,1 0 0,0 1 0,0 0 0,20-7 0,-29 12 16,-1 0 1,1 0-1,-1 0 1,1 0 0,-1 0-1,1-1 1,0 1-1,-1 1 1,1-1 0,-1 0-1,1 0 1,-1 0-1,1 0 1,-1 0-1,1 0 1,-1 0 0,1 1-1,-1-1 1,1 0-1,-1 0 1,1 1-1,-1-1 1,1 0 0,-1 1-1,0-1 1,1 1-1,-1-1 1,0 0-1,1 1 1,-1-1 0,0 1-1,1-1 1,-1 1-1,0-1 1,0 1-1,1 0 1,-1 25-87,1 2 181,0-27-79,-1 0 0,0 0 0,0-1 0,0 1 0,1 0 0,-1-1 0,0 1 0,1-1 0,-1 1 0,1 0 0,-1-1 0,1 1 0,-1-1 0,1 1 0,-1-1 0,1 1 0,-1-1 0,1 0 0,0 1 0,-1-1 0,1 0 0,0 1 0,-1-1 0,1 0 0,0 0 0,-1 1 1,1-1-1,0 0 0,0 0 0,-1 0 0,2 0 0,4-1 56,0 0 0,-1 0 1,1-1-1,-1 0 0,1 0 1,-1 0-1,0 0 0,0-1 1,0 0-1,0 0 0,0 0 1,4-5-1,-4 4-93,-1 1 1,1-1-1,0 1 0,1 0 1,-1 0-1,0 0 0,1 1 1,0 0-1,-1 0 0,1 1 1,0-1-1,7 0 0,-12 3 4,0 0-1,0 0 0,0 0 0,0 0 0,0 0 0,0 1 0,-1-1 1,1 0-1,0 0 0,-1 0 0,1 1 0,-1-1 0,1 0 0,-1 1 1,1-1-1,-1 1 0,0-1 0,0 0 0,0 1 0,0-1 1,0 1-1,0 1 0,-2 25-2948,-2-17-4526</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1.957"/>
    </inkml:context>
    <inkml:brush xml:id="br0">
      <inkml:brushProperty name="width" value="0.025" units="cm"/>
      <inkml:brushProperty name="height" value="0.025" units="cm"/>
      <inkml:brushProperty name="color" value="#F6630D"/>
    </inkml:brush>
  </inkml:definitions>
  <inkml:trace contextRef="#ctx0" brushRef="#br0">5 26 16335,'0'3'13345,"1"-18"-14080,-1 4 184,-5 22 240,5 0-1957,1-11 1989,0 0 0,0 0 0,0 0 0,-1 0-1,1-1 1,0 1 0,0 0 0,-1 0 0,1-1 0,0 1-1,0 0 1,-1-1 0,1 1 0,0-1 0,-1 1 0,1-1-1,-1 1 1,1-1 0,0 0 0,-1 1 0,1-1 0,-1-1-1,11-12-9024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2.803"/>
    </inkml:context>
    <inkml:brush xml:id="br0">
      <inkml:brushProperty name="width" value="0.025" units="cm"/>
      <inkml:brushProperty name="height" value="0.025" units="cm"/>
      <inkml:brushProperty name="color" value="#F6630D"/>
    </inkml:brush>
  </inkml:definitions>
  <inkml:trace contextRef="#ctx0" brushRef="#br0">0 232 8232,'0'0'15615,"10"-8"-14815,27-23-630,-1-1 0,-1-2 0,-3-1-1,41-57 1,-73 133-399,-17 138 261,17-178-86,0-1-1,0 1 1,0 0 0,0-1 0,0 1 0,0-1 0,0 1 0,0 0 0,0-1 0,1 1 0,-1 0 0,0-1 0,0 1 0,1-1 0,-1 1 0,0-1 0,1 1 0,-1-1-1,1 1 1,-1-1 0,1 1 0,-1-1 0,1 1 0,-1-1 0,1 0 0,-1 1 0,1-1 0,-1 0 0,1 1 0,0-1 0,-1 0 0,1 0 0,-1 0 0,1 0 0,0 1-1,-1-1 1,1 0 0,0 0 0,-1 0 0,1 0 0,0 0 0,-1-1 0,1 1 0,0 0 0,-1 0 0,1 0 0,-1-1 0,1 1 0,0 0 0,-1 0 0,1-1 0,-1 1-1,1-1 1,32-20-7292,-12-2 449</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3.164"/>
    </inkml:context>
    <inkml:brush xml:id="br0">
      <inkml:brushProperty name="width" value="0.025" units="cm"/>
      <inkml:brushProperty name="height" value="0.025" units="cm"/>
      <inkml:brushProperty name="color" value="#F6630D"/>
    </inkml:brush>
  </inkml:definitions>
  <inkml:trace contextRef="#ctx0" brushRef="#br0">95 4 10762,'0'0'6849,"-9"9"-4639,8-8-2197,-12 11 872,1 1 1,-20 26-1,29-35-681,-1 1-1,1-1 1,1 1-1,-1 0 1,1 0-1,0 0 1,0 0-1,0 0 1,1 1-1,0-1 1,0 0-1,0 1 1,1-1-1,0 1 1,0-1-1,1 7 1,0-10-185,0-1 1,0 0-1,0 1 1,0-1-1,0 0 1,0 0-1,1 0 1,-1 0-1,0 0 1,1 0-1,-1 0 1,1 0-1,-1 0 1,1-1-1,0 1 1,-1-1-1,1 1 1,0-1-1,-1 0 1,1 1-1,0-1 1,-1 0-1,1 0 1,0 0-1,-1 0 1,1-1-1,0 1 1,2-1-1,49-10 265,-46 8-266,-1-1 0,0 0 1,0 0-1,0 0 0,0-1 0,0 1 1,-1-2-1,0 1 0,0 0 1,7-11-1,-10 12-4,0 0 1,1 1-1,-1-1 1,-1 0-1,1 0 1,0 0-1,-1 0 1,0-1-1,0 1 1,0 0-1,-1-1 1,1 1-1,-1 0 1,0-1-1,0 1 1,-1 0-1,1-1 1,-1 1-1,-1-5 1,1 7-25,0 0 1,0 0 0,-1 0-1,1 1 1,0-1 0,0 0-1,-1 1 1,1-1 0,-1 1-1,0 0 1,1-1-1,-1 1 1,0 0 0,0 0-1,0 0 1,0 0 0,1 0-1,-1 1 1,0-1-1,-1 1 1,1-1 0,0 1-1,0 0 1,0 0 0,0 0-1,0 0 1,0 0 0,0 0-1,0 0 1,0 1-1,0-1 1,0 1 0,-4 1-1,2-1-121,1 0-1,0 0 0,-1 0 1,1 0-1,0 1 0,0 0 1,0-1-1,0 1 0,0 0 1,0 0-1,0 1 0,1-1 0,-1 1 1,1-1-1,-1 1 0,1 0 1,0 0-1,0 0 0,-2 6 1,3-8-72,1 1 0,-1-1 0,1 1 0,0 0 0,-1-1 0,1 1 0,0 0 1,0-1-1,0 1 0,0 0 0,1 0 0,-1-1 0,0 1 0,1 0 0,-1-1 0,1 1 1,-1-1-1,1 1 0,0-1 0,0 1 0,0-1 0,0 1 0,0-1 0,0 0 0,2 3 1,0-2-501,0-1 0,0 1 0,0 0 0,0-1 1,0 0-1,0 0 0,1 0 0,-1 0 0,0 0 0,1-1 1,5 1-1,21 0-6339</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3.508"/>
    </inkml:context>
    <inkml:brush xml:id="br0">
      <inkml:brushProperty name="width" value="0.025" units="cm"/>
      <inkml:brushProperty name="height" value="0.025" units="cm"/>
      <inkml:brushProperty name="color" value="#F6630D"/>
    </inkml:brush>
  </inkml:definitions>
  <inkml:trace contextRef="#ctx0" brushRef="#br0">126 51 12332,'0'0'8792,"-10"1"-7959,6-1-792,0 0 1,-1 1 0,1-1-1,0 1 1,0 0-1,0 0 1,0 1 0,0-1-1,0 1 1,0 0-1,0 0 1,0 0 0,1 1-1,-1-1 1,1 1-1,0 0 1,0 0-1,0 0 1,0 0 0,0 0-1,1 1 1,-1-1-1,-1 5 1,-1 0 68,1 0 1,0 1-1,1-1 0,0 1 0,0 0 0,-2 11 1,5-19-90,0 1 1,-1 0 0,1-1 0,0 1 0,0 0 0,0 0-1,0 0 1,0-1 0,0 1 0,0 0 0,0 0 0,1-1-1,-1 1 1,1 0 0,0-1 0,-1 1 0,1-1 0,0 1-1,0 0 1,0-1 0,0 0 0,0 1 0,0-1-1,0 0 1,1 1 0,-1-1 0,0 0 0,1 0 0,-1 0-1,1 0 1,-1 0 0,1 0 0,-1-1 0,1 1 0,0 0-1,-1-1 1,1 0 0,2 1 0,4 0 46,1 0 0,-1-1-1,0 0 1,0 0 0,1-1 0,-1 0 0,0-1 0,0 0 0,0 0-1,0-1 1,0 0 0,-1 0 0,1 0 0,-1-1 0,0-1 0,0 1-1,8-8 1,-10 8-1,0 0-1,-1 0 1,1-1-1,-1 0 0,0 0 1,0 0-1,-1 0 1,1-1-1,-1 0 1,-1 1-1,1-1 0,-1 0 1,0 0-1,0-1 1,-1 1-1,1 0 1,-1-1-1,-1 1 0,1 0 1,-1-1-1,0 1 1,-3-12-1,2 15-34,0 0 1,-1 0-1,0 1 0,1-1 0,-1 1 1,0 0-1,0-1 0,-1 1 0,1 0 1,0 0-1,-1 0 0,1 0 0,-1 1 1,0-1-1,1 1 0,-1 0 0,0-1 1,0 1-1,0 0 0,0 1 0,0-1 1,0 0-1,0 1 0,0 0 0,-6 0 0,2-1-73,0 0 0,1 1-1,-1 0 1,0 0 0,0 1-1,1 0 1,-1 0-1,0 1 1,1-1 0,0 1-1,-7 3 1,11-3-169,0 0 1,0-1 0,0 1-1,0 0 1,0 0 0,1 0-1,-1 0 1,1 0-1,0 1 1,-1-1 0,1 0-1,-1 3 1,2-4-238,0 0 1,-1 0 0,1 0-1,0 0 1,0 0-1,0 0 1,0 0-1,-1 0 1,2 0-1,-1 1 1,0-1-1,0 0 1,0 0-1,0 0 1,1 0-1,-1 0 1,0 0-1,2 2 1,5 2-7402</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4.326"/>
    </inkml:context>
    <inkml:brush xml:id="br0">
      <inkml:brushProperty name="width" value="0.025" units="cm"/>
      <inkml:brushProperty name="height" value="0.025" units="cm"/>
      <inkml:brushProperty name="color" value="#F6630D"/>
    </inkml:brush>
  </inkml:definitions>
  <inkml:trace contextRef="#ctx0" brushRef="#br0">1 2 11787,'0'0'7367,"52"5"-5893,-17-5-289,10 0-513,1 0-415,4 0-129,-1-3-96,-12 1-32,-6 0-1506,-19 2-1729</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4.672"/>
    </inkml:context>
    <inkml:brush xml:id="br0">
      <inkml:brushProperty name="width" value="0.025" units="cm"/>
      <inkml:brushProperty name="height" value="0.025" units="cm"/>
      <inkml:brushProperty name="color" value="#F6630D"/>
    </inkml:brush>
  </inkml:definitions>
  <inkml:trace contextRef="#ctx0" brushRef="#br0">1 10 12107,'0'0'7207,"82"0"-6342,-36-4-224,1 2-417,8 0-128,-8 1-96,-5 1-2274,-6 0-4965</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49.999"/>
    </inkml:context>
    <inkml:brush xml:id="br0">
      <inkml:brushProperty name="width" value="0.025" units="cm"/>
      <inkml:brushProperty name="height" value="0.025" units="cm"/>
      <inkml:brushProperty name="color" value="#F6630D"/>
    </inkml:brush>
  </inkml:definitions>
  <inkml:trace contextRef="#ctx0" brushRef="#br0">188 76 7239,'0'0'5178,"5"-8"-2589,-1 2-1830,15-25 1048,-13 6 2647,-6 24-4369,-1 1-1,1 0 1,0-1 0,-1 1-1,1-1 1,-1 1-1,1 0 1,-1-1-1,1 1 1,-1 0 0,1 0-1,-1-1 1,1 1-1,-1 0 1,1 0-1,-1 0 1,0 0 0,1 0-1,-1 0 1,1 0-1,-1 0 1,0 0 0,1 0-1,-1 0 1,1 0-1,-1 0 1,1 0-1,-1 0 1,1 1 0,-1-1-1,0 0 1,-22 7 171,11 1-231,0-1 0,0 2 0,1 0 0,1 0-1,-1 1 1,1 0 0,-10 14 0,5-4 116,1 1 0,0 0 0,-13 29 0,25-45-85,0-1-1,0 1 1,0 0-1,1 0 1,0 0-1,-1 0 1,2 0-1,-1 0 1,1 0-1,-1 0 1,2 7-1,-1-10-44,1 0-1,-1 0 1,1 0-1,0-1 1,0 1-1,0 0 1,0-1 0,0 1-1,0-1 1,0 1-1,0-1 1,0 0-1,1 1 1,-1-1-1,1 0 1,-1 0 0,1 0-1,-1 0 1,1 0-1,-1 0 1,1-1-1,0 1 1,0 0 0,-1-1-1,1 1 1,0-1-1,0 0 1,0 0-1,0 1 1,-1-1 0,1 0-1,3-1 1,6 1 28,0 0 1,0-1-1,0-1 1,-1 0 0,1 0-1,11-5 1,-19 7 1,0-1 0,0 0-1,-1 0 1,1-1 0,0 1 0,-1 0 0,1-1-1,-1 0 1,1 0 0,-1 1 0,0-1 0,0-1-1,0 1 1,0 0 0,0 0 0,0-1 0,-1 1 0,1-1-1,-1 0 1,0 1 0,1-1 0,-1 0 0,0 0-1,-1 1 1,1-1 0,0 0 0,-1-4 0,0 5-17,-1 0 0,0 0 0,0 0 0,0 1 1,0-1-1,0 0 0,0 0 0,0 0 0,0 1 0,-1-1 1,1 1-1,-1-1 0,1 1 0,-1 0 0,1-1 1,-1 1-1,0 0 0,0 0 0,0 0 0,0 0 1,0 1-1,0-1 0,0 0 0,0 1 0,0-1 0,0 1 1,0 0-1,0 0 0,-2 0 0,-65-5-237,69 5 136,-1 0 0,0 0 0,1 0 0,-1 0 0,1 0 0,-1 0 0,0 0 0,1 0 0,-1 0 0,1 0 0,-1 0 0,1 1 0,-1-1 0,0 0 0,1 0 0,-1 1 0,1-1 0,-1 0 0,1 1 0,-1-1 0,1 0 0,0 1 0,-1-1 0,1 1 0,-1-1 0,1 1 0,0-1 0,-1 1 0,1-1 0,0 1 0,0-1 0,-1 1 0,1-1 0,0 1 0,0 0 0,0-1 0,0 1 0,0-1 0,-1 1 0,1 0 0,0-1 0,1 1 0,-1-1 0,0 1 0,0 0 0,0 0 0,1 0-221,-1 0 0,1 0-1,-1 0 1,1 0 0,-1 0-1,1 0 1,0 0 0,-1 0-1,1 0 1,0 0 0,0 0-1,0 0 1,0-1 0,0 1-1,0 0 1,0-1 0,0 1-1,0-1 1,0 1 0,0-1-1,0 1 1,0-1 0,1 0-1,0 1 1,19-1-5409</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0.360"/>
    </inkml:context>
    <inkml:brush xml:id="br0">
      <inkml:brushProperty name="width" value="0.025" units="cm"/>
      <inkml:brushProperty name="height" value="0.025" units="cm"/>
      <inkml:brushProperty name="color" value="#F6630D"/>
    </inkml:brush>
  </inkml:definitions>
  <inkml:trace contextRef="#ctx0" brushRef="#br0">38 0 17104,'0'0'7752,"-2"10"-6685,-20 208 556,23-205-577,-1-2-6154,-7-19-2014,-1-7 529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0.687"/>
    </inkml:context>
    <inkml:brush xml:id="br0">
      <inkml:brushProperty name="width" value="0.025" units="cm"/>
      <inkml:brushProperty name="height" value="0.025" units="cm"/>
      <inkml:brushProperty name="color" value="#F6630D"/>
    </inkml:brush>
  </inkml:definitions>
  <inkml:trace contextRef="#ctx0" brushRef="#br0">0 5 12876,'0'0'13645,"55"-5"-13100,-24 5-353,3 0-128,-6 0-64,4 0-673,-5 0-1953,-4 0-1186,-3 0-2850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1.160"/>
    </inkml:context>
    <inkml:brush xml:id="br0">
      <inkml:brushProperty name="width" value="0.025" units="cm"/>
      <inkml:brushProperty name="height" value="0.025" units="cm"/>
      <inkml:brushProperty name="color" value="#F6630D"/>
    </inkml:brush>
  </inkml:definitions>
  <inkml:trace contextRef="#ctx0" brushRef="#br0">253 49 13837,'0'0'6641,"-8"-7"-4313,2 2-1964,0 0 0,-1 0 0,0 1 0,0 0 0,-1 0 0,-12-5 0,17 8-328,0 0-1,0 0 1,-1 1-1,1-1 0,-1 0 1,1 1-1,-1 0 1,1 0-1,0 0 0,-1 0 1,1 1-1,-1-1 1,1 1-1,0 0 0,-1 0 1,1 0-1,0 0 1,0 1-1,0-1 1,0 1-1,0 0 0,-4 3 1,3-1-26,0 0-1,0 0 1,0 1 0,0 0 0,1 0-1,0 0 1,0 0 0,0 0 0,1 0 0,-4 11-1,6-14 1,-1-1-1,1 1 1,0-1-1,-1 1 0,1-1 1,0 1-1,0-1 0,0 1 1,0-1-1,0 0 1,0 1-1,0-1 0,1 1 1,-1-1-1,1 1 1,-1-1-1,1 1 0,-1-1 1,1 0-1,0 1 0,-1-1 1,1 0-1,0 0 1,0 0-1,0 1 0,0-1 1,0 0-1,0 0 0,1 0 1,-1-1-1,0 1 1,0 0-1,1 0 0,-1-1 1,0 1-1,1-1 1,-1 1-1,1-1 0,-1 1 1,1-1-1,-1 0 0,1 0 1,-1 0-1,1 0 1,2 0-1,2 1 3,0-1 1,0 0-1,0 0 1,0-1-1,0 0 1,0 0-1,0 0 1,0 0-1,-1-1 1,1 0-1,0-1 0,-1 1 1,0-1-1,1 0 1,-1 0-1,0-1 1,5-3-1,-7 54-498,-3-21 464,1-11 392,0 0-1,-2 1 0,0-1 0,-1 0 0,-5 22 1,6-34-262,0 0 1,0 0 0,-1 1 0,1-1-1,-1 0 1,0-1 0,0 1 0,0 0-1,0 0 1,0-1 0,-1 1 0,1-1-1,-1 0 1,1 0 0,-1 0 0,0 0-1,0 0 1,0 0 0,0-1 0,0 0-1,0 1 1,0-1 0,-1 0 0,1-1-1,0 1 1,-1 0 0,1-1 0,-1 0-1,-5 0 1,-6 0 260,-47-3 196,60 3-591,-1 0 0,1 0 1,0-1-1,0 1 0,0-1 0,0 0 0,0 0 1,0 1-1,0-1 0,0 0 0,0-1 1,0 1-1,1 0 0,-1-1 0,0 1 0,1 0 1,-1-1-1,1 0 0,0 1 0,-1-1 0,1 0 1,0 0-1,-2-4 0,3 6-140,0-1 0,1 0 1,-1 0-1,0 0 0,0 1 0,0-1 0,1 0 0,-1 0 1,0 1-1,1-1 0,-1 0 0,0 1 0,1-1 0,-1 0 0,1 1 1,0-1-1,-1 1 0,1-1 0,-1 0 0,1 1 0,0 0 0,-1-1 1,1 1-1,0-1 0,-1 1 0,1 0 0,1-1 0,28-11-3720,-21 9 1654,12-6-2663,3-1-1992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9.734"/>
    </inkml:context>
    <inkml:brush xml:id="br0">
      <inkml:brushProperty name="width" value="0.025" units="cm"/>
      <inkml:brushProperty name="height" value="0.025" units="cm"/>
    </inkml:brush>
  </inkml:definitions>
  <inkml:trace contextRef="#ctx0" brushRef="#br0">57 1 12460,'17'16'2818,"0"5"-351,8 7-1,6 9-864,-3 5-673,-5 6-65,-3 4-159,-11 6-257,-9 5 97,-7 4-1,-20 1-383,-12 2-97,-8-4-1217,-3-12-3043,-7-10-7560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1.566"/>
    </inkml:context>
    <inkml:brush xml:id="br0">
      <inkml:brushProperty name="width" value="0.025" units="cm"/>
      <inkml:brushProperty name="height" value="0.025" units="cm"/>
      <inkml:brushProperty name="color" value="#F6630D"/>
    </inkml:brush>
  </inkml:definitions>
  <inkml:trace contextRef="#ctx0" brushRef="#br0">118 21 14029,'0'0'9727,"-10"-2"-9151,7 1-513,0 0-1,0 1 1,-1-1-1,1 0 1,0 1-1,0 0 1,-1 0-1,1 0 1,0 0-1,-1 1 1,1-1-1,0 1 1,0 0-1,0 0 0,0 0 1,0 0-1,0 1 1,0-1-1,0 1 1,0-1-1,0 1 1,1 0-1,-1 0 1,1 1-1,0-1 1,-1 0-1,1 1 1,0-1-1,0 1 1,1 0-1,-1 0 0,0-1 1,1 1-1,0 0 1,0 0-1,-2 5 1,2-5 41,-1 1 1,1-1-1,0 1 1,0-1-1,0 1 1,0-1-1,0 1 1,1 0-1,0-1 1,-1 1-1,1 0 1,1 0-1,-1-1 1,1 1-1,-1-1 1,3 8-1,-1-9-72,-1 0-1,1 0 0,0 0 0,-1 0 0,1-1 1,0 1-1,1 0 0,-1-1 0,0 1 1,0-1-1,1 0 0,-1 0 0,0 0 0,1 0 1,-1 0-1,1 0 0,-1-1 0,1 1 1,0-1-1,-1 0 0,1 0 0,0 0 1,-1 0-1,4 0 0,1 0 15,1-1 0,-1 1 1,0-1-1,1 0 0,-1-1 0,0 0 1,0 0-1,0 0 0,0-1 0,6-4 0,-9 5 19,-1 0 0,0 0 0,0 0-1,0-1 1,-1 0 0,1 1-1,0-1 1,-1 0 0,0 0 0,0 0-1,0-1 1,0 1 0,0 0 0,0-1-1,-1 1 1,0-1 0,0 0 0,0 1-1,0-1 1,0 0 0,-1-6-1,0 7-41,0 0 0,0 1-1,-1-1 1,1 0-1,-1 0 1,0 1 0,0-1-1,0 0 1,0 1-1,0-1 1,-1 1 0,1-1-1,-1 1 1,1 0-1,-1 0 1,0 0 0,0 0-1,0 0 1,0 0-1,0 0 1,-1 0 0,1 1-1,0-1 1,-1 1-1,1 0 1,-4-1 0,1 0-223,0 0 1,1 0-1,-1 1 1,0 0 0,0 0-1,0 0 1,0 0-1,0 1 1,0 0 0,0 0-1,0 0 1,0 1-1,0 0 1,-8 2 0,12-3 43,1 0 0,-1 1 1,0-1-1,1 0 0,-1 1 1,0-1-1,1 1 1,-1-1-1,1 1 0,-1-1 1,1 1-1,-1-1 0,1 1 1,0 0-1,-1-1 1,1 1-1,-1 0 0,1-1 1,0 1-1,0 0 1,-1-1-1,1 1 0,0 1 1,-1 11-6574,1-7-990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2.726"/>
    </inkml:context>
    <inkml:brush xml:id="br0">
      <inkml:brushProperty name="width" value="0.025" units="cm"/>
      <inkml:brushProperty name="height" value="0.025" units="cm"/>
      <inkml:brushProperty name="color" value="#F6630D"/>
    </inkml:brush>
  </inkml:definitions>
  <inkml:trace contextRef="#ctx0" brushRef="#br0">40 1 12364,'-34'0'6653,"28"0"-1067,27 1-4383,30 0-1095,45 3-156,-35 7-8591,-57-10 2751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3.059"/>
    </inkml:context>
    <inkml:brush xml:id="br0">
      <inkml:brushProperty name="width" value="0.025" units="cm"/>
      <inkml:brushProperty name="height" value="0.025" units="cm"/>
      <inkml:brushProperty name="color" value="#F6630D"/>
    </inkml:brush>
  </inkml:definitions>
  <inkml:trace contextRef="#ctx0" brushRef="#br0">0 16 11755,'0'0'12076,"70"10"-11788,-31-11-192,4-5-64,-2 2-577,0-1-2145,-3 0-2627,-5 1-4004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3.480"/>
    </inkml:context>
    <inkml:brush xml:id="br0">
      <inkml:brushProperty name="width" value="0.025" units="cm"/>
      <inkml:brushProperty name="height" value="0.025" units="cm"/>
      <inkml:brushProperty name="color" value="#F6630D"/>
    </inkml:brush>
  </inkml:definitions>
  <inkml:trace contextRef="#ctx0" brushRef="#br0">212 55 16496,'0'0'2210,"-11"-5"32,0 0-1892,-1 0 0,0 1 1,0 1-1,0-1 0,0 2 1,-17-2-1,26 3-297,-1 1-1,1 0 0,-1 0 1,0 0-1,1 0 1,-1 1-1,0-1 1,1 1-1,-1 0 1,1 0-1,-1 0 1,1 1-1,0-1 1,-1 1-1,1-1 0,0 1 1,0 0-1,0 1 1,1-1-1,-1 0 1,0 1-1,1 0 1,-1-1-1,1 1 1,0 0-1,0 0 0,0 0 1,0 1-1,1-1 1,-3 7-1,4-9-33,-1-1 0,1 1 0,0 0 0,-1 0 0,1 0 0,0 0 0,0 0 0,0 0 0,0 0 0,0 0 0,0 0 0,0 0 0,0 0 0,0 0 0,0 0 0,0 0 0,1 0 0,-1 0 0,0 0 0,1 0 0,-1 0 0,1 0 0,-1 0 0,1 0 0,-1-1 0,1 1 0,0 0 0,1 1 0,0-1 3,0 0 0,0 0-1,0 0 1,0 0 0,1-1-1,-1 1 1,0-1 0,0 1 0,1-1-1,-1 0 1,0 0 0,4 0-1,2 0 9,-1-1 0,1-1-1,0 1 1,0-1 0,-1 0 0,14-6-1,37-35-41,-53 40 2,-1-1 0,0 0 0,0-1 0,-1 1 0,1-1 0,-1 1 0,0-1 0,0 0 0,-1 0 0,3-7 0,-17 41-286,8-22 320,0 0 0,1 1 0,0-1 0,0 1 0,1 0 0,-3 11-1,4-14-9,0 1-1,0-1 0,1 1 1,0-1-1,0 1 0,0-1 1,0 1-1,1-1 1,0 0-1,0 1 0,1-1 1,-1 0-1,1 1 0,0-1 1,0 0-1,1 0 0,0-1 1,0 1-1,0-1 0,0 1 1,1-1-1,-1 0 0,1 0 1,0 0-1,8 5 0,-1-1-21,-6-5 31,-1 0 1,0 0-1,-1 0 0,1 0 1,0 1-1,-1 0 0,4 5 1,-7-9 0,1 1 1,-1-1-1,0 1 1,0-1-1,1 1 1,-1 0 0,0-1-1,0 1 1,0 0-1,0-1 1,0 1-1,0-1 1,0 1-1,0 0 1,0-1-1,0 1 1,0-1-1,-1 1 1,1 0-1,0-1 1,0 1-1,0-1 1,-1 1 0,0 0-1,-22 14 1229,1-10-795,-1 0-1,0-2 1,0 0-1,1-2 1,-1 0-1,-36-4 1,55 3-545,-1-1 0,1 0 0,0 0 0,0 0-1,0 0 1,-1-1 0,1 0 0,-5-3 0,8 5 6,1 0 0,-1-1 0,1 1 0,-1 0 0,1-1 0,-1 1 0,1-1 0,-1 1 0,1-1 0,-1 1 0,1-1 0,0 1 0,-1-1 0,1 1 0,0-1 0,-1 0 0,1 1-1,0-1 1,0 1 0,0-1 0,-1 0 0,1 1 0,0-2 0,1 1-71,-1 0 1,1 0-1,-1 0 0,1 0 0,-1 0 0,1 0 0,0 1 1,-1-1-1,1 0 0,0 0 0,0 0 0,0 1 0,0-1 1,-1 0-1,1 1 0,0-1 0,0 1 0,0-1 0,2 1 1,90-37-10585,-55 21 4762</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3.823"/>
    </inkml:context>
    <inkml:brush xml:id="br0">
      <inkml:brushProperty name="width" value="0.025" units="cm"/>
      <inkml:brushProperty name="height" value="0.025" units="cm"/>
      <inkml:brushProperty name="color" value="#F6630D"/>
    </inkml:brush>
  </inkml:definitions>
  <inkml:trace contextRef="#ctx0" brushRef="#br0">124 0 11755,'0'0'14510,"-10"7"-14072,0 0-334,0 0 1,1 1 0,0 0 0,0 1 0,1 0-1,-10 14 1,13-16 17,0 0 0,0 0 0,1 0-1,1 1 1,-1 0 0,1-1 0,0 1-1,1 0 1,0 1 0,0-1 0,1 0 0,0 10-1,1-16-107,0 0 0,0 0 1,0 0-1,0-1 0,1 1 0,-1 0 0,1 0 0,0 0 0,-1 0 0,1 0 0,0-1 0,0 1 0,0 0 0,0-1 0,0 1 0,1-1 0,-1 1 0,0-1 0,1 1 0,-1-1 0,1 0 0,-1 0 0,3 1 0,1 1 7,0-1 1,-1 0-1,1-1 1,0 1-1,0-1 1,0 0-1,1 0 1,9 0-1,-4-1-1,0 0 0,0-1 0,-1 0 0,1-1 0,0 0 0,-1 0 0,1-2 0,12-4 0,-21 7-12,0 0-1,0 0 0,0 0 0,0 0 0,-1 0 0,1 0 0,0-1 1,0 1-1,-1 0 0,1-1 0,-1 0 0,0 1 0,1-1 0,-1 0 1,0 0-1,0 0 0,0 0 0,0 0 0,0 0 0,1-4 0,-3 5-1,1 0 0,0-1 0,-1 1 0,1 0 0,-1 0-1,0-1 1,1 1 0,-1 0 0,0 0 0,0 0 0,0 0-1,0 0 1,0 0 0,0 0 0,0 0 0,0 0-1,0 1 1,0-1 0,0 0 0,-1 1 0,1-1 0,0 1-1,-1-1 1,1 1 0,0 0 0,0-1 0,-1 1-1,1 0 1,-1 0 0,1 0 0,-2 0 0,-12-2 47,1 0 1,-1 2-1,-23 0 1,35 0-208,1 0 1,-1 0-1,1 1 1,-1-1 0,1 0-1,0 1 1,-1 0-1,1-1 1,0 1-1,-1 0 1,1 0-1,0 0 1,0 1-1,0-1 1,0 0 0,0 1-1,0-1 1,0 1-1,1 0 1,-1 0-1,1 0 1,-1-1-1,1 1 1,-1 1-1,1-1 1,0 0 0,0 0-1,0 0 1,0 1-1,0 2 1,2 7-4550,4-3-3529</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8.869"/>
    </inkml:context>
    <inkml:brush xml:id="br0">
      <inkml:brushProperty name="width" value="0.025" units="cm"/>
      <inkml:brushProperty name="height" value="0.025" units="cm"/>
      <inkml:brushProperty name="color" value="#F6630D"/>
    </inkml:brush>
  </inkml:definitions>
  <inkml:trace contextRef="#ctx0" brushRef="#br0">0 0 13741,'0'0'5947,"0"9"-5152,4 53 1278,19 109-1,-11-106-3845,5 121-1,-17-185 1407,0 0 0,0 1 0,0-1 0,0 1 0,0-1 0,0 1-1,-1-1 1,1 1 0,0-1 0,-1 0 0,1 1 0,-1-1 0,1 0 0,-1 1 0,0-1-1,0 0 1,1 0 0,-1 0 0,0 1 0,0-1 0,0 0 0,0 0 0,0 0-1,-1-1 1,-1 2 0,-14 8-8478</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9.216"/>
    </inkml:context>
    <inkml:brush xml:id="br0">
      <inkml:brushProperty name="width" value="0.025" units="cm"/>
      <inkml:brushProperty name="height" value="0.025" units="cm"/>
      <inkml:brushProperty name="color" value="#F6630D"/>
    </inkml:brush>
  </inkml:definitions>
  <inkml:trace contextRef="#ctx0" brushRef="#br0">1 80 12556,'0'0'7975,"68"-20"-7014,-24 15-320,12 1-32,4-2-257,-1 1-192,-1 1-160,-10 1 32,-9 0-673,-10 0-608,-13-3-993,-7-2-1057,-9-5-1730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9.575"/>
    </inkml:context>
    <inkml:brush xml:id="br0">
      <inkml:brushProperty name="width" value="0.025" units="cm"/>
      <inkml:brushProperty name="height" value="0.025" units="cm"/>
      <inkml:brushProperty name="color" value="#F6630D"/>
    </inkml:brush>
  </inkml:definitions>
  <inkml:trace contextRef="#ctx0" brushRef="#br0">0 80 14318,'0'0'4035,"68"-40"-2721,-27 29 95,11 1-192,5 1-704,4 3-417,0 3-32,-8 3-96,1 0-1057,-13 0-1025,-7 3-865,-7 3-3011</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9.901"/>
    </inkml:context>
    <inkml:brush xml:id="br0">
      <inkml:brushProperty name="width" value="0.025" units="cm"/>
      <inkml:brushProperty name="height" value="0.025" units="cm"/>
      <inkml:brushProperty name="color" value="#F6630D"/>
    </inkml:brush>
  </inkml:definitions>
  <inkml:trace contextRef="#ctx0" brushRef="#br0">1 44 13421,'0'0'11189,"6"5"-10927,-2-2-240,0 0 0,0-1 1,0 1-1,0-1 1,0 0-1,1 0 0,-1 0 1,1-1-1,-1 0 1,1 0-1,0 0 1,0 0-1,-1-1 0,1 0 1,0 0-1,0 0 1,-1 0-1,1-1 1,0 0-1,0 0 0,-1 0 1,1 0-1,-1-1 1,8-4-1,27-16-11,-33 17-34,1 1 0,0-1 0,0 2 1,1-1-1,-1 1 0,1 0 0,-1 0 0,1 1 0,0 0 1,10-1-1,-16 3 27,-1 1 1,1-1-1,-1 1 1,1 0-1,-1-1 1,0 1 0,1 0-1,-1 0 1,0 0-1,0 0 1,0 0-1,1 0 1,-1 1-1,0-1 1,-1 0-1,1 0 1,0 1-1,0-1 1,0 1-1,-1-1 1,1 1-1,-1-1 1,1 1 0,-1-1-1,0 1 1,1-1-1,-1 1 1,0 0-1,0 2 1,2 58 1030,-2-54-802,0-1-466,3 33 1515,7-28-2463,-9-12 937,-1 0-1,1 0 0,0 0 1,0 0-1,0 0 1,0 0-1,0 0 0,0 0 1,0 0-1,0 0 1,0-1-1,0 1 0,0 0 1,-1-1-1,1 1 1,0-1-1,0 1 1,0-1-1,1 0 0,11-12-7009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0.625"/>
    </inkml:context>
    <inkml:brush xml:id="br0">
      <inkml:brushProperty name="width" value="0.025" units="cm"/>
      <inkml:brushProperty name="height" value="0.025" units="cm"/>
      <inkml:brushProperty name="color" value="#F6630D"/>
    </inkml:brush>
  </inkml:definitions>
  <inkml:trace contextRef="#ctx0" brushRef="#br0">99 1 5862,'0'0'15118,"-4"16"-14814,-8 57 1332,-3 147 1,15-192-1230,-1 56 221,4-1-1,14 85 1,-13-141-644,4 16 314,-8-43-291,0 0 0,0 0 0,0 0 0,0 0 0,0 0 0,0 0 0,0-1 0,0 1-1,0 0 1,0 0 0,0 0 0,0 0 0,0 0 0,0 0 0,0 0 0,1 0 0,-1 0 0,0 0-1,0 0 1,0 0 0,0 0 0,0 0 0,0 0 0,0 0 0,0 0 0,0 0 0,0 0 0,0 0-1,1 0 1,-1 0 0,0 0 0,0 0 0,0 0 0,0 0 0,0 0 0,0 0 0,1-28 288,-4 0-507,-1 1 0,-1 1 1,-1-1-1,-1 1 1,-2 0-1,-19-41 1,-11-37-166,38 102 371,37 15-709,-22-9 731,1-1 0,-1 0 1,1 0-1,-1-1 0,1-1 0,0-1 0,-1 0 1,1-1-1,0 0 0,-1-1 0,1-1 0,-1 0 1,0-1-1,21-9 0,-25 9 6,0 0 0,-1-2-1,1 1 1,-1-1 0,0 0-1,0-1 1,-1 0 0,0 0 0,0-1-1,-1 0 1,0 0 0,0-1 0,-1 0-1,0 0 1,-1-1 0,0 0-1,0 1 1,-1-2 0,0 1 0,2-12-1,-2 1 61,0 1 0,-2-1 0,0 0 0,-1 0 0,-3-27 0,2 48-86,0-1 0,0 0 0,0 0 1,0 0-1,0 1 0,0-1 0,0 0 1,0 0-1,0 0 0,0 1 0,-1-1 1,1 0-1,0 0 0,-1 1 1,1-1-1,0 0 0,-1 1 0,1-1 1,-1 0-1,1 1 0,-1-1 0,1 0 1,-1 1-1,1-1 0,-1 1 1,0-1-1,1 1 0,-1 0 0,0-1 1,0 0-1,-1 2-14,1-1 1,0 1 0,0-1-1,-1 1 1,1 0-1,0-1 1,0 1 0,0 0-1,0 0 1,0 0-1,0-1 1,0 1-1,0 0 1,1 1 0,-3 1-1,-25 47-271,16-20 479,1 0 0,2 0 0,1 1-1,1 0 1,2 0 0,1 1 0,2 0 0,2 56 0,1-82-191,-1-1 1,1 1-1,0-1 1,1 0-1,0 1 1,-1-1-1,1 0 1,1 0 0,-1 0-1,1 0 1,0-1-1,0 1 1,1-1-1,-1 0 1,1 0-1,0 0 1,0 0 0,0 0-1,0-1 1,1 0-1,6 3 1,-5-3-681,0 0 1,0 0-1,1-1 1,-1 0-1,1-1 1,-1 0-1,1 0 1,0 0-1,-1 0 1,13-2-1,7-2-5463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3.843"/>
    </inkml:context>
    <inkml:brush xml:id="br0">
      <inkml:brushProperty name="width" value="0.025" units="cm"/>
      <inkml:brushProperty name="height" value="0.025" units="cm"/>
    </inkml:brush>
  </inkml:definitions>
  <inkml:trace contextRef="#ctx0" brushRef="#br0">2107 118 7431,'-291'22'860,"-421"-23"-1,629-4-772,-151 8 0,195 1-99,0 2 0,0 1 0,1 2 0,0 2 1,1 2-1,-37 17 0,13 1-18,1 2 0,2 3 0,2 2 0,-82 72 0,127-101 48,0 1 0,1 1 0,1 0 0,0 0 0,0 1 0,1 0 0,0 1 0,1-1 0,1 1 0,-8 22 0,12-27-12,0 0 0,1 0 1,0 0-1,0 0 0,1 0 1,0 0-1,0 0 1,1 0-1,0 0 0,0 0 1,1 0-1,0 0 0,0 0 1,1-1-1,0 1 0,1-1 1,-1 1-1,1-1 1,1-1-1,5 9 0,17 19 51,2-2 0,0 0 1,2-2-1,2-2 0,64 45 0,-44-40 25,1-3 0,1-2-1,86 30 1,-9-17 85,0-6-1,268 34 0,822 34 12,6-78-276,-266-34 92,476 3-20,-201 79 71,-190-6-36,1022-53 85,-1695-17-87,-16 1 2,2277-45 46,-961-41-42,-594 27 1,1097-116-270,-1567 94 134,-446 52 25,266-87 1,-414 113 69,11-4 2,0-1-1,-1-1 0,44-26 1,-64 33 36,-1 0 0,1 0 0,0-1 1,-1 0-1,0 0 0,0-1 0,-1 1 1,7-11-1,-9 12 6,0 1 0,0-1 0,-1 0 0,1 0 0,-1 0 0,0-1 0,-1 1 1,1 0-1,-1 0 0,1 0 0,-1-1 0,0 1 0,-1 0 0,1 0 0,-3-8 0,1 5-6,-1 0-1,0 0 0,-1 1 0,0-1 1,0 1-1,0 0 0,-1 0 1,0 0-1,0 1 0,0 0 0,0 0 1,-1 0-1,0 0 0,0 1 0,-1 0 1,-8-4-1,-15-7-24,-1 1 1,-39-11-1,-39-9 58,-174-29 0,-121 7 588,334 47-423,-1743-155 1905,1541 144-2072,-1140-67-185,486 34-600,-1744-54 655,-4 89 897,929 31-622,631 25-447,4 41-712,831-58 848,-1694-2 973,1842-26-694,-749-12 528,805 24-1356,0 3 0,0 3 1,-132 39-1,80-11-2183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5.932"/>
    </inkml:context>
    <inkml:brush xml:id="br0">
      <inkml:brushProperty name="width" value="0.025" units="cm"/>
      <inkml:brushProperty name="height" value="0.025" units="cm"/>
    </inkml:brush>
  </inkml:definitions>
  <inkml:trace contextRef="#ctx0" brushRef="#br0">57 132 10282,'0'0'9224,"-1"8"-9031,-23 98 152,15-74 164,2 0 0,1 0 0,-4 53 0,11-92-302,0 0 1,0 0-1,1 0 1,0 0-1,0 0 1,5-10-1,8-24-53,-4-27 206,-3 0-1,-1-82 1,-6 160-365,-1-1-1,2 0 1,-1 1 0,1-1 0,1 0 0,0 0-1,0 0 1,1 0 0,0-1 0,0 1-1,1-1 1,6 9 0,-9-15 29,0 1 0,0 0 0,0-1 0,0 0 0,0 0 0,1 1 0,0-1 0,-1 0 1,1-1-1,0 1 0,0-1 0,0 1 0,0-1 0,0 0 0,0 0 0,0 0 0,0 0 0,0 0 0,0-1 0,1 0 0,-1 1 0,0-1 0,0-1 0,1 1 0,-1 0 0,0-1 0,0 1 0,0-1 0,1 0 0,-1 0 1,0 0-1,0-1 0,-1 1 0,1-1 0,0 0 0,0 1 0,-1-1 0,4-3 0,2-1 9,0-1 1,-1 0-1,0 0 1,-1 0-1,1-1 1,-1 0-1,-1 0 0,1-1 1,-1 1-1,-1-1 1,0 0-1,0-1 1,-1 1-1,0-1 0,0 1 1,-1-1-1,-1 0 1,1-12-1,-5 17 253,-6 12-217,-6 15-66,0 10 72,-18 61 1,29-80-72,0 1 0,2 0-1,0 0 1,0 0 0,1 0 0,1 0 0,2 22-1,-2-35-88,1 0 0,-1 0 0,0 1 0,1-1 0,-1 0 0,1 0 0,0 1 0,-1-1 0,1 0 0,0 0 0,0 0 0,0 0 0,0 0 0,0 0 0,0 0 0,0 0 0,0 0 0,0-1 0,0 1 0,0 0 0,0-1-1,1 1 1,-1-1 0,0 1 0,0-1 0,1 0 0,0 1 0,24 1-6347,-11-3-930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1.495"/>
    </inkml:context>
    <inkml:brush xml:id="br0">
      <inkml:brushProperty name="width" value="0.025" units="cm"/>
      <inkml:brushProperty name="height" value="0.025" units="cm"/>
      <inkml:brushProperty name="color" value="#F6630D"/>
    </inkml:brush>
  </inkml:definitions>
  <inkml:trace contextRef="#ctx0" brushRef="#br0">99 290 14734,'0'0'3166,"-10"2"-1116,4-1-1821,0 1 0,1 0 0,-1 0 1,1 0-1,-1 0 0,1 1 1,0 0-1,0 0 0,0 1 1,-5 4-1,7-6-116,1 1 0,0-1 0,0 1 0,0 0 0,0 0 1,0 0-1,1 0 0,-1 0 0,1 0 0,0 0 0,0 0 0,0 1 0,0-1 0,0 0 0,1 1 1,0-1-1,-1 0 0,1 1 0,1-1 0,-1 0 0,0 1 0,1-1 0,1 6 1,0-6-90,-1 0 0,1-1 0,0 1 0,0-1 1,0 0-1,0 0 0,0 1 0,0-1 0,1-1 1,-1 1-1,1 0 0,-1 0 0,1-1 1,0 0-1,0 1 0,-1-1 0,1 0 0,0-1 1,0 1-1,0 0 0,0-1 0,0 0 1,4 1-1,-2 0 6,0-1 0,0 1 0,0-1 0,0 0 1,0 0-1,0-1 0,0 1 0,0-1 0,0 0 0,-1-1 1,1 1-1,0-1 0,7-3 0,-9 2-38,1 0 0,-1-1-1,0 1 1,0 0 0,0-1 0,0 0 0,-1 0-1,1 0 1,-1 0 0,0 0 0,0 0 0,-1 0-1,2-7 1,0-1-202,-1-1 0,-1 1 0,0-21 0,-3 31-346,-2 11 333,-2 13 115,5-20 110,1 1-1,0-1 0,0 0 1,0 1-1,0-1 0,0 1 1,0-1-1,1 0 1,-1 1-1,1-1 0,0 0 1,-1 0-1,1 0 0,0 1 1,0-1-1,1 0 0,-1 0 1,0 0-1,1 0 0,-1-1 1,1 1-1,0 0 1,-1-1-1,1 1 0,0-1 1,0 1-1,3 1 0,0-1 15,0-1 0,-1 1 0,1-1 0,0 0 0,0 0 0,0-1 0,0 1 0,0-1 0,0 0 0,0-1 0,-1 1 0,11-3 0,-6 0-62,0 0 0,0 0 0,0-1 0,0-1 0,0 1 0,-1-2 0,0 1 0,0-1 0,-1 0 0,1 0 0,-1-1 0,0 0 0,-1-1 0,6-7 0,0-2-4,0-1 1,-2 0-1,0 0 1,-1-1-1,10-30 0,-13 30 82,-1 0 0,-1-1 0,-1 0 0,0 0 0,-2 0 1,-1-22-1,0 43-22,0-1 1,0 0 0,-1 1 0,1-1 0,0 0 0,-1 1 0,1-1-1,0 0 1,-1 0 0,1 1 0,0-1 0,-1 0 0,1 0 0,0 1-1,-1-1 1,1 0 0,-1 0 0,1 0 0,-1 0 0,1 0 0,0 0 0,-1 0-1,1 0 1,-1 0 0,1 0 0,-1 0 0,1 0 0,0 0 0,-1 0-1,1 0 1,-1 0 0,1 0 0,0-1 0,-1 1 0,1 0 0,-1 0-1,1 0 1,0-1 0,-1 1 0,1 0 0,0 0 0,-1-1 0,1 1 0,0 0-1,0-1 1,-1 1 0,1-1 0,0 1 0,0 0 0,0-1 0,-1 1-1,1 0 1,0-1 0,0 1 0,0-1 0,0 1 0,0-1 0,0 1-1,0 0 1,0-1 0,0 1 0,0-1 0,0 1 0,0-1 0,-21 33 41,11 0 157,2 1 1,1 0-1,1 1 1,2-1-1,2 1 1,1 0-1,4 54 1,6-35-206,-9-51 13,0 0-1,1 0 1,-1 0-1,1-1 1,0 1-1,-1 0 1,1 0-1,0 0 1,0-1-1,0 1 1,1-1-1,-1 1 1,0 0-1,0-1 1,1 0-1,-1 1 1,1-1-1,-1 0 1,1 0-1,0 0 1,0 0-1,-1 0 1,4 1-1,-4-2 56,0-1 0,0 1-1,0 0 1,0-1-1,0 1 1,0 0 0,0-1-1,0 1 1,0-1 0,-1 0-1,1 1 1,0-1 0,0 0-1,0 1 1,-1-1 0,1 0-1,0 0 1,-1 0 0,1 0-1,0 0 1,-1 0-1,1 0 1,-1 0 0,0 0-1,1 0 1,-1 0 0,0 0-1,0 0 1,1 0 0,-1 0-1,0-1 1,6-41 201,-5 39-212,-1-107-195,-4 117-379,-1 11 407,6-13 101,-1 1 0,1-1-1,0 0 1,0 1 0,0-1 0,0 0-1,1 0 1,0 0 0,-1 0 0,2 0 0,-1 0-1,0 0 1,1-1 0,-1 1 0,1-1-1,0 0 1,0 0 0,1 0 0,-1 0 0,1-1-1,-1 1 1,1-1 0,0 0 0,0 0-1,0 0 1,0 0 0,7 1 0,0 1 23,1-1-1,0-1 1,0 1 0,0-2 0,0 0 0,0 0 0,0-1-1,0-1 1,13-2 0,-19 2-16,0-1 0,0 0 0,-1 0-1,1 0 1,-1-1 0,0 0 0,0 0 0,0-1 0,0 1 0,0-1-1,-1 0 1,1 0 0,-1-1 0,0 1 0,-1-1 0,1 0-1,-1 0 1,0 0 0,0 0 0,0 0 0,-1-1 0,0 0 0,0 1-1,0-1 1,1-9 0,-4 15-21,-1 1 0,1-1 0,0 0 0,0 1 0,0 0 0,0-1 0,0 1 0,0 0 0,0-1 0,0 1 0,0 0 0,0 0 0,0 0 0,0 0 0,1 0 0,-1 0 0,0 1 0,-4 8 95,0-1-1,1 1 1,1 0-1,-1 0 1,2 0-1,0 1 1,0-1-1,-1 16 0,3-24-76,0 1 0,0-1 0,-1 1 0,2-1 0,-1 1 0,0-1 0,1 1 0,-1-1 0,1 1-1,-1-1 1,1 1 0,0-1 0,0 0 0,1 1 0,-1-1 0,0 0 0,1 0 0,-1 0 0,1 0 0,-1 0-1,1 0 1,0-1 0,0 1 0,0 0 0,0-1 0,0 1 0,1-1 0,-1 0 0,0 0 0,0 0 0,1 0-1,-1 0 1,1-1 0,-1 1 0,1-1 0,-1 1 0,1-1 0,-1 0 0,5 0 0,-5 0-183,0 0 0,0-1 0,0 1 1,-1-1-1,1 1 0,0-1 0,0 1 1,0-1-1,-1 0 0,1 0 0,0 0 1,-1 0-1,1 0 0,0 0 0,-1-1 1,0 1-1,1 0 0,-1-1 0,0 1 1,0-1-1,2-2 0,17-40-6661,-18 38 5833,8-31-6552</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1.837"/>
    </inkml:context>
    <inkml:brush xml:id="br0">
      <inkml:brushProperty name="width" value="0.025" units="cm"/>
      <inkml:brushProperty name="height" value="0.025" units="cm"/>
      <inkml:brushProperty name="color" value="#F6630D"/>
    </inkml:brush>
  </inkml:definitions>
  <inkml:trace contextRef="#ctx0" brushRef="#br0">8 1 14830,'0'0'4292,"-7"55"-3940,14-31-352,7-1 0,4-1-2498,5-2-2979</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2.167"/>
    </inkml:context>
    <inkml:brush xml:id="br0">
      <inkml:brushProperty name="width" value="0.025" units="cm"/>
      <inkml:brushProperty name="height" value="0.025" units="cm"/>
      <inkml:brushProperty name="color" value="#F6630D"/>
    </inkml:brush>
  </inkml:definitions>
  <inkml:trace contextRef="#ctx0" brushRef="#br0">129 1 15118,'0'0'3123,"-8"0"-293,-2 0-2135,0 0 1,0 1 0,0 1 0,1-1-1,-13 5 1,19-5-606,0-1 1,1 1-1,-1 0 1,1 0-1,-1 1 0,1-1 1,0 0-1,-1 1 1,1-1-1,0 1 0,0 0 1,0 0-1,0 0 1,0 0-1,1 0 0,-1 0 1,1 0-1,-1 1 0,1-1 1,0 0-1,0 1 1,0 0-1,0-1 0,0 1 1,0-1-1,1 1 1,-1 0-1,1 3 0,0-5-81,1 0 0,-1 0 0,1 0 0,-1 0 0,1 0 0,0 0 0,-1 0 0,1 0 0,0 0 0,0 0 0,-1 0 0,1 0 0,0-1 0,0 1 0,0 0 0,0-1 0,0 1 0,0-1-1,0 1 1,0-1 0,0 1 0,1-1 0,-1 0 0,0 0 0,0 1 0,0-1 0,0 0 0,0 0 0,1 0 0,1-1 0,42 1 139,-41 0-141,13-2-308,0-1 0,0 0 0,-1-2 0,19-6 0,-21 5 274,1 1 0,0 1 1,1 1-1,-1 0 0,22-1 0,-35 5 122,-1-1-1,1 1 0,-1 0 1,1-1-1,-1 1 1,0 0-1,0 0 1,1 0-1,-1 0 0,0 1 1,0-1-1,0 0 1,0 0-1,0 1 1,0-1-1,0 0 0,-1 1 1,1-1-1,0 1 1,-1-1-1,1 1 1,-1 0-1,0-1 0,0 1 1,1-1-1,-1 4 1,0-2-16,1 0 1,-1 0-1,1-1 1,0 1-1,0 0 1,0 0 0,0-1-1,1 1 1,-1-1-1,1 1 1,0-1-1,-1 1 1,1-1-1,0 0 1,4 3-1,1-2-103,-1-1 0,1 0 0,1 0 0,-1 0 0,0-1 0,0 0 0,0-1 0,11 0-1,60-4-1911,-73 3 1730,60-11-3607,-1-9-3585,-21 4-807</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2.515"/>
    </inkml:context>
    <inkml:brush xml:id="br0">
      <inkml:brushProperty name="width" value="0.025" units="cm"/>
      <inkml:brushProperty name="height" value="0.025" units="cm"/>
      <inkml:brushProperty name="color" value="#F6630D"/>
    </inkml:brush>
  </inkml:definitions>
  <inkml:trace contextRef="#ctx0" brushRef="#br0">24 1 15503,'0'0'10313,"59"4"-9704,-34-2-481,-2 0-96,2-1-96,1-1-705,-8 0-736,2 0-737,-11 0-1570</inkml:trace>
  <inkml:trace contextRef="#ctx0" brushRef="#br0" timeOffset="1">0 117 14221,'0'0'10699,"49"37"-9514,-15-37-737,3 0-352,-1-7-96,-2-1 0,0-1-865,-4 0-1601,-10 0-2114,-3 2-6118</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8.309"/>
    </inkml:context>
    <inkml:brush xml:id="br0">
      <inkml:brushProperty name="width" value="0.025" units="cm"/>
      <inkml:brushProperty name="height" value="0.025" units="cm"/>
      <inkml:brushProperty name="color" value="#F6630D"/>
    </inkml:brush>
  </inkml:definitions>
  <inkml:trace contextRef="#ctx0" brushRef="#br0">260 137 9801,'0'0'5061,"4"-10"-2402,-3 7-2616,4-7 863,-2 0-1,1 0 1,-1 0-1,-1 0 1,2-12-1,-3 20-814,-1 1 0,0-1 1,0 0-1,1 0 0,-1 0 0,-1 1 0,1-1 0,0 0 0,0 0 0,-1 0 1,1 1-1,-1-1 0,1 0 0,-1 0 0,0 1 0,0-1 0,0 1 1,0-1-1,0 1 0,0-1 0,0 1 0,0-1 0,0 1 0,-1 0 1,1 0-1,-1 0 0,1 0 0,-1 0 0,1 0 0,-1 0 0,0 0 1,1 0-1,-1 1 0,0-1 0,1 1 0,-1-1 0,0 1 0,0 0 1,0 0-1,1 0 0,-1 0 0,-2 0 0,-5 1-102,0 0-1,0 0 0,0 1 1,0 0-1,0 0 1,0 1-1,1 1 0,-1-1 1,1 1-1,0 1 1,-9 6-1,11-8 11,1 0-1,0 1 1,1 0-1,-1 0 1,1 0 0,0 1-1,0-1 1,0 1 0,0 0-1,1 0 1,0 0-1,0 0 1,0 1 0,1-1-1,-1 1 1,2 0-1,-1 0 1,-1 7 0,3-12 4,0-1 0,1 1 0,-1 0 0,0 0 0,1 0-1,-1 0 1,0-1 0,1 1 0,-1 0 0,1 0 0,-1-1 0,1 1 0,0 0 0,-1-1 0,1 1 0,0-1 0,-1 1 0,1-1 0,0 1 0,0-1 0,-1 1 0,1-1 0,0 0 0,0 1 0,0-1 0,0 0 0,-1 0 0,1 0 0,0 1 0,0-1 0,0 0 0,0 0 0,0 0 0,1-1 0,39 0 97,-36 1-91,7-3-4,0 0 0,0-1 0,0 0 0,0 0 0,0-1 0,-1-1 0,0 0 0,0-1 0,0 0-1,-1 0 1,0-1 0,15-16 0,-22 71-736,-2-32 730,1 0 0,0 0 1,1-1-1,1 1 0,1-1 0,0 0 1,0 0-1,13 21 0,-9-18 3,-1 1 0,-1 1-1,10 36 1,-16-53 18,-1 0-1,0 0 1,0 0-1,1-1 1,-1 1 0,-1 0-1,1 0 1,0 0-1,0 0 1,-1 0 0,1-1-1,-1 1 1,1 0 0,-1 0-1,0 0 1,0-1-1,0 1 1,0-1 0,0 1-1,0 0 1,0-1 0,-2 3-1,-1-2 84,0 1 0,1-1 0,-1 1-1,0-1 1,0 0 0,0 0 0,0-1-1,-1 1 1,-5 0 0,-12 2 353,1-1 1,0-1 0,-26-2-1,41 0-414,-24 0 192,1-1 0,-1-1 0,0-2-1,-54-14 1,83 17-367,27 1-2665,-7 1 1564,-3-1-1171,0 0-1,0-1 1,-1 0 0,27-6 0,-6-6-4594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8.703"/>
    </inkml:context>
    <inkml:brush xml:id="br0">
      <inkml:brushProperty name="width" value="0.025" units="cm"/>
      <inkml:brushProperty name="height" value="0.025" units="cm"/>
      <inkml:brushProperty name="color" value="#F6630D"/>
    </inkml:brush>
  </inkml:definitions>
  <inkml:trace contextRef="#ctx0" brushRef="#br0">175 68 14734,'0'0'2781,"1"-9"-427,2 1-1770,-2 6-425,0-1 1,0 0 0,0 0-1,0 0 1,-1 0 0,1 0-1,-1 0 1,0 0-1,0 0 1,0 0 0,0 0-1,-2-5 1,2 7-121,-1 1 1,1-1-1,-1 0 0,1 1 1,-1-1-1,0 1 0,1-1 1,-1 1-1,0 0 0,1-1 1,-1 1-1,0-1 0,1 1 1,-1 0-1,0 0 0,0 0 1,1-1-1,-1 1 0,0 0 1,0 0-1,0 0 0,1 0 1,-1 0-1,0 0 0,0 0 1,0 1-1,1-1 1,-1 0-1,0 0 0,0 0 1,1 1-1,-1-1 0,0 1 1,1-1-1,-1 0 0,-1 2 1,-26 14-151,15-3 321,1 0 0,0 1-1,1 0 1,0 0 0,2 1 0,-1 1-1,2 0 1,0 0 0,1 0-1,1 1 1,0 0 0,1 1 0,-4 33-1,8-47-187,1-1 0,0 0 0,0 0 0,1 1-1,-1-1 1,1 0 0,-1 0 0,1 0 0,0 0-1,0 1 1,1-1 0,-1-1 0,0 1 0,1 0-1,0 0 1,0 0 0,0-1 0,0 1 0,0-1-1,0 0 1,1 0 0,-1 1 0,1-1 0,-1-1 0,1 1-1,0 0 1,0-1 0,0 1 0,0-1 0,0 0-1,0 0 1,5 1 0,9 1 46,0 0 0,0-1 0,0-1 1,32-2-1,-38 1-45,-7-1 16,-1 1 1,1 0-1,0-1 1,-1 0-1,1 0 1,-1 0-1,1 0 0,-1 0 1,1-1-1,-1 1 1,0-1-1,0 0 1,0 0-1,0 0 0,0-1 1,0 1-1,3-4 1,-6 5 8,1 0 1,0 0 0,0 0-1,-1 0 1,1 0-1,-1-1 1,1 1 0,-1 0-1,1 0 1,-1-1 0,0 1-1,0 0 1,0-1 0,0 1-1,1 0 1,-2-1-1,1 1 1,0 0 0,0-2-1,-1 0-17,0 1-1,0 0 1,0 0 0,-1 0-1,1 0 1,0 0-1,-1 1 1,1-1-1,-1 0 1,0 1 0,1-1-1,-1 1 1,0-1-1,-4-1 1,-4-3-65,-1 0 1,1 1-1,-1 1 0,0 0 1,-1 0-1,1 1 1,-16-3-1,-21 3-4208,56 6-2986,7 1 1008</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9.034"/>
    </inkml:context>
    <inkml:brush xml:id="br0">
      <inkml:brushProperty name="width" value="0.025" units="cm"/>
      <inkml:brushProperty name="height" value="0.025" units="cm"/>
      <inkml:brushProperty name="color" value="#F6630D"/>
    </inkml:brush>
  </inkml:definitions>
  <inkml:trace contextRef="#ctx0" brushRef="#br0">0 6 12620,'0'0'14157,"66"4"-13804,-30-8-193,3 2-96,-1 0-32,-8 0-32,-1 2-897,-4 0-1409,-13 0-1762,1 0-5413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9.832"/>
    </inkml:context>
    <inkml:brush xml:id="br0">
      <inkml:brushProperty name="width" value="0.025" units="cm"/>
      <inkml:brushProperty name="height" value="0.025" units="cm"/>
      <inkml:brushProperty name="color" value="#F6630D"/>
    </inkml:brush>
  </inkml:definitions>
  <inkml:trace contextRef="#ctx0" brushRef="#br0">0 313 15471,'0'0'4174,"12"-5"-1969,134-83 2186,-108 62-4005,-2-1 0,-2-2 0,0-1 0,34-41 0,-46 41-225,-19 24-258,-12 19-31,-7 13 83,-26 54 1,36-68 42,1 0-1,1 0 1,0 1 0,1-1 0,0 1-1,1 0 1,0 15 0,2-27-84,0 0 1,1 1-1,-1-1 1,0 1-1,1-1 1,0 1-1,-1-1 1,1 0-1,0 1 1,-1-1-1,1 0 1,0 0-1,0 1 1,0-1-1,0 0 1,0 0-1,1 0 1,-1 0-1,0-1 1,0 1-1,1 0 1,-1 0-1,0-1 1,1 1-1,-1-1 1,1 1-1,-1-1 1,0 1-1,1-1 1,-1 0-1,1 0 1,-1 0-1,1 0 1,2 0-1,57-4-4026,-60 4 3978,15-4-2498,-1 0 0,1 0 1,24-12-1,6-5-5360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0.195"/>
    </inkml:context>
    <inkml:brush xml:id="br0">
      <inkml:brushProperty name="width" value="0.025" units="cm"/>
      <inkml:brushProperty name="height" value="0.025" units="cm"/>
      <inkml:brushProperty name="color" value="#F6630D"/>
    </inkml:brush>
  </inkml:definitions>
  <inkml:trace contextRef="#ctx0" brushRef="#br0">166 53 9225,'0'0'4607,"2"-8"-534,0 3-3755,1-20 2949,-3 24-3172,-1 0 0,1 0-1,-1 1 1,1-1-1,-1 0 1,0 0 0,1 1-1,-1-1 1,0 0-1,0 1 1,0-1 0,0 1-1,1-1 1,-1 1-1,0-1 1,0 1 0,0 0-1,0-1 1,0 1-1,0 0 1,0 0 0,0 0-1,0-1 1,0 1-1,0 0 1,0 1 0,0-1-1,0 0 1,0 0-1,-2 1 1,-4 0-26,-1 1 0,1 0 0,-1 1 0,1 0 0,0 0 0,0 0 0,0 1 0,1 0 0,-1 1 0,1-1 0,0 1 0,0 0 0,1 1 0,-1-1 0,1 1 0,0 0 0,1 0 0,-1 1 0,1 0 0,1-1 0,-1 1 0,1 1 1,0-1-1,1 0 0,0 1 0,0-1 0,-1 11 0,3-16-58,0 0 1,0 0-1,0 0 1,1 0-1,-1 0 1,1 0 0,-1 0-1,1 0 1,0 0-1,-1 0 1,1 0 0,0 0-1,0-1 1,0 1-1,1 0 1,-1-1-1,0 1 1,1-1 0,-1 1-1,1-1 1,-1 0-1,4 2 1,0 0 18,0 0 0,0-1 0,0 0 0,0 0 0,0-1 0,0 1 0,1-1 0,9 1 0,-7-1-3,0-1 0,0 0 0,0 0 0,0 0 0,0-1 0,0 0-1,0-1 1,0 0 0,-1 0 0,1 0 0,0-1 0,9-6 0,-12 5 44,-1 0 1,1-1-1,-1 1 1,0-1-1,0 0 1,-1-1 0,1 1-1,-1-1 1,0 1-1,-1-1 1,0 0-1,0 0 1,0 0-1,0 0 1,-1 0-1,0-1 1,0 1 0,-1 0-1,0-8 1,0 11-121,0-1 1,0 1-1,-1 0 1,1-1-1,-1 1 1,0 0-1,0-1 1,0 1-1,0 0 1,0 0-1,-1 0 1,0 0-1,1 0 1,-1 1-1,0-1 1,0 0-1,-1 1 1,1-1-1,-1 1 1,1 0-1,-1 0 1,1 0 0,-1 0-1,0 0 1,0 1-1,0-1 1,0 1-1,0 0 1,-1 0-1,1 0 1,0 0-1,0 0 1,-1 1-1,1 0 1,-1-1-1,-3 2 1,6-1-58,0 0 1,1 0-1,-1 0 0,0 0 1,0 0-1,1 1 1,-1-1-1,0 0 0,1 0 1,-1 1-1,1-1 1,-1 1-1,0-1 1,1 0-1,-1 1 0,1-1 1,-1 1-1,1-1 1,-1 1-1,1 0 0,-1-1 1,1 1-1,0-1 1,-1 1-1,1 0 1,0-1-1,-1 1 0,1 0 1,0 0-1,0-1 1,0 1-1,0 0 0,0-1 1,0 1-1,0 0 1,0 0-1,0-1 1,0 1-1,0 0 0,0 0 1,1 0-1,-1 1-206,0 0-1,1 0 1,-1-1-1,1 1 0,-1 0 1,1 0-1,0-1 1,0 1-1,-1 0 1,1-1-1,1 1 1,-1-1-1,0 1 1,0-1-1,0 0 0,4 3 1,21 7-4834,10-3-2419</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0.551"/>
    </inkml:context>
    <inkml:brush xml:id="br0">
      <inkml:brushProperty name="width" value="0.025" units="cm"/>
      <inkml:brushProperty name="height" value="0.025" units="cm"/>
      <inkml:brushProperty name="color" value="#F6630D"/>
    </inkml:brush>
  </inkml:definitions>
  <inkml:trace contextRef="#ctx0" brushRef="#br0">170 9 4933,'0'0'14520,"-8"2"-12390,-2 2-1893,0 0-1,0 1 1,1 0 0,0 0-1,0 1 1,0 1-1,1-1 1,0 1 0,0 1-1,1 0 1,-7 8-1,9-9-127,-1-1 0,1 1 0,1 0 0,-1 0 0,1 0-1,1 1 1,-1 0 0,1-1 0,1 1 0,-1 0-1,1 1 1,1-1 0,-1 0 0,2 0 0,-1 16-1,1-22-98,1 0-1,-1 0 0,1 0 1,0 0-1,-1 0 0,1-1 1,0 1-1,0 0 0,0-1 0,0 1 1,1 0-1,-1-1 0,0 1 1,1-1-1,-1 0 0,1 1 1,-1-1-1,1 0 0,0 0 1,-1 0-1,1 0 0,0 0 0,0-1 1,0 1-1,0 0 0,-1-1 1,1 1-1,3-1 0,6 2 36,1-1-1,-1 0 0,21-2 1,-18 1-7,-5-1 67,1-1 0,0 0 0,-1 0 0,1-1 0,-1 0 0,0 0 0,0-1 0,0-1 0,-1 1-1,1-2 1,-1 1 0,0-1 0,0 0 0,-1 0 0,0-1 0,0 0 0,-1-1 0,0 1 0,0-1 0,0-1 0,-1 1 0,0-1 0,-1 1-1,0-1 1,-1-1 0,0 1 0,0 0 0,2-17 0,-4 24-84,-1-1-1,0 1 1,0-1-1,0 1 1,-1-1-1,1 1 1,-1 0 0,1-1-1,-1 1 1,0-1-1,0 1 1,0 0-1,0 0 1,0-1 0,0 1-1,-1 0 1,1 0-1,-1 0 1,1 1-1,-1-1 1,-2-2-1,0 1-54,-1 1 0,1-1-1,-1 0 1,1 1 0,-1 0-1,0 0 1,0 1 0,0-1-1,-9 0 1,-2 0-899,0 0 0,0 2 1,0 0-1,0 1 0,-29 5 0,5 6-4661,2 7-3503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6.326"/>
    </inkml:context>
    <inkml:brush xml:id="br0">
      <inkml:brushProperty name="width" value="0.025" units="cm"/>
      <inkml:brushProperty name="height" value="0.025" units="cm"/>
    </inkml:brush>
  </inkml:definitions>
  <inkml:trace contextRef="#ctx0" brushRef="#br0">1 65 12011,'0'0'9935,"10"-1"-9785,-6 0-114,47-10 6,-49 10-25,0 1-1,0-1 0,0 0 1,0 0-1,-1 0 1,1 0-1,0 0 1,0 0-1,0-1 1,-1 1-1,1-1 1,-1 1-1,1-1 1,-1 1-1,0-1 1,1 0-1,-1 0 1,0 0-1,0 1 0,0-1 1,-1 0-1,1 0 1,0 0-1,-1-1 1,1 1-1,-1-3 1,0 5 7,0 0 0,0-1 0,0 1 1,0 0-1,0 0 0,0 0 0,0 0 0,0 0 1,0-1-1,0 1 0,0 0 0,0 0 0,0 0 1,0 0-1,0 0 0,0 0 0,0-1 0,0 1 1,0 0-1,0 0 0,0 0 0,0 0 0,-1 0 1,1 0-1,0 0 0,0-1 0,0 1 0,0 0 1,0 0-1,0 0 0,-1 0 0,1 0 0,0 0 1,0 0-1,0 0 0,0 0 0,0 0 1,-1 0-1,1 0 0,0 0 0,0 0 0,0 0 1,0 0-1,0 0 0,0 0 0,-1 0 0,1 0 1,0 0-1,0 0 0,0 0 0,0 0 0,0 0 1,-1 0-1,-10 8 433,-8 10-203,16-12-200,0-1 0,0 1 1,0-1-1,1 1 0,0 0 1,0 0-1,1 0 0,-1 0 1,1 0-1,0 11 1,1-16-52,1 0 1,0-1 0,-1 1 0,1 0 0,0 0 0,-1 0 0,1-1-1,0 1 1,0 0 0,0-1 0,0 1 0,-1-1 0,1 1 0,0-1-1,0 1 1,0-1 0,0 0 0,0 1 0,1-1 0,-1 0 0,0 0-1,0 0 1,0 0 0,0 0 0,0 0 0,0 0 0,0 0 0,0 0-1,0 0 1,0-1 0,0 1 0,2-1 0,38-8 146,-29 3-221,0 0 0,0-1 0,-1 0 0,20-17 0,31-17-364,-61 41 422,-1 0-1,1 0 1,-1 1-1,1-1 1,-1 0-1,0 1 1,1-1 0,-1 0-1,1 1 1,-1-1-1,0 1 1,1-1-1,-1 0 1,0 1-1,1-1 1,-1 1 0,0-1-1,0 1 1,1-1-1,-1 1 1,0-1-1,0 1 1,0-1-1,0 1 1,0 0 0,0-1-1,0 1 1,0-1-1,0 1 1,0-1-1,0 1 1,0 0-1,0 1 8,-1 0 0,1-1-1,1 1 1,-1-1 0,0 1 0,0-1-1,1 1 1,-1 0 0,1-1-1,-1 1 1,1-1 0,0 0-1,-1 1 1,1-1 0,0 0 0,0 1-1,0-1 1,0 0 0,0 0-1,0 0 1,0 1 0,1-1-1,-1-1 1,0 1 0,1 0-1,2 1 1,0-1-340,0-1-1,0-1 1,0 1-1,0 0 1,1-1 0,-1 0-1,0 0 1,-1 0-1,1 0 1,0-1-1,0 0 1,3-2-1,39-32-8009,-28 18 4539</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1.020"/>
    </inkml:context>
    <inkml:brush xml:id="br0">
      <inkml:brushProperty name="width" value="0.025" units="cm"/>
      <inkml:brushProperty name="height" value="0.025" units="cm"/>
      <inkml:brushProperty name="color" value="#F6630D"/>
    </inkml:brush>
  </inkml:definitions>
  <inkml:trace contextRef="#ctx0" brushRef="#br0">0 186 9897,'0'0'5862,"12"1"-4015,113 0 783,163-19 0,-41 0-2530,775 8-61,-411 9-78,-304-10 510,-249 5 177,0-1 1,-1-4-1,70-21 0,-106 24-583,0 0 0,-1-2 0,0 0 0,0-1 0,20-15 0,-39 25-156,-60 4-10319,29-3 2755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1.522"/>
    </inkml:context>
    <inkml:brush xml:id="br0">
      <inkml:brushProperty name="width" value="0.025" units="cm"/>
      <inkml:brushProperty name="height" value="0.025" units="cm"/>
      <inkml:brushProperty name="color" value="#F6630D"/>
    </inkml:brush>
  </inkml:definitions>
  <inkml:trace contextRef="#ctx0" brushRef="#br0">1 297 12236,'0'0'5968,"11"-1"-4617,6-1-1147,-1-2 1,0 0-1,-1-1 1,1 0-1,-1-1 1,0-1-1,0 0 1,-1-1 0,14-11-1,131-100-71,-144 107-5,28-26 297,-29 24 72,2 1 0,27-19 0,-38 34 153,-5 10-511,-4 11-84,-28 53 108,25-63-218,0 1 0,1 0 0,0 0-1,2 0 1,-1 1 0,2-1 0,-3 25 0,6-38-90,0 0 0,0-1 0,1 1 0,-1 0 0,0-1 0,1 1 1,-1-1-1,0 1 0,1 0 0,-1-1 0,1 1 0,-1-1 0,1 1 0,-1-1 0,1 0 0,-1 1 0,1-1 0,0 0 0,-1 1 0,1-1 1,-1 0-1,1 1 0,0-1 0,-1 0 0,1 0 0,0 0 0,-1 0 0,1 0 0,0 0 0,-1 0 0,1 0 0,0 0 0,-1 0 1,1 0-1,0 0 0,-1 0 0,1 0 0,0-1 0,0 1 0,31-9-6833,-2-6-426</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1.851"/>
    </inkml:context>
    <inkml:brush xml:id="br0">
      <inkml:brushProperty name="width" value="0.025" units="cm"/>
      <inkml:brushProperty name="height" value="0.025" units="cm"/>
      <inkml:brushProperty name="color" value="#F6630D"/>
    </inkml:brush>
  </inkml:definitions>
  <inkml:trace contextRef="#ctx0" brushRef="#br0">134 1 11627,'0'0'9027,"-11"7"-8723,-1 2-150,0 0 0,1 0-1,1 2 1,0-1 0,0 1-1,-10 16 1,16-21-14,-1 0-1,1 1 1,0-1-1,1 1 1,0 0 0,0 0-1,0 1 1,1-1-1,0 0 1,0 1 0,1 0-1,0-1 1,1 1-1,-1 0 1,1-1-1,1 9 1,1-13-118,-1 0 0,0 0 0,1 0 0,-1-1 0,1 1 0,0 0 0,0-1 0,0 0 0,0 1 0,0-1 0,1 0 0,-1 0 0,1 0 0,-1 0 0,1-1 0,0 1 0,0-1 0,0 1 0,0-1 0,0 0 0,0 0 0,0 0 0,0-1 0,0 1 0,0-1 0,0 0 1,0 0-1,5 0 0,1 1 9,0-1 0,0-1 0,0 1 0,0-1 0,-1-1 1,1 0-1,0 0 0,0-1 0,8-3 0,-9 2 53,0-1 0,-1 1-1,0-1 1,0-1 0,-1 1 0,1-1-1,-1 0 1,0-1 0,-1 0-1,1 1 1,-1-2 0,-1 1 0,1 0-1,-1-1 1,-1 0 0,1 0-1,-2 0 1,1-1 0,-1 1-1,0 0 1,0-1 0,-1 0 0,-1 1-1,1-10 1,-2 16-89,1 0 1,-1 0-1,1 0 0,-1 0 1,0 1-1,1-1 0,-1 0 0,0 0 1,0 1-1,0-1 0,-1 1 1,1-1-1,0 1 0,-1 0 1,1-1-1,0 1 0,-1 0 1,0 0-1,1 0 0,-1 0 0,-3-1 1,1 0-16,-1 0 0,0 0 1,0 0-1,0 1 1,0 0-1,-1 0 0,1 1 1,-9-1-1,11 1-119,-1 0-1,0 0 1,0 1 0,1 0 0,-1-1-1,1 1 1,-1 0 0,0 1-1,1-1 1,0 1 0,-1-1 0,-2 3-1,5-3-45,-1 0 0,1 0-1,0 0 1,0 1 0,0-1-1,0 0 1,0 1 0,0-1-1,0 0 1,0 1 0,0-1-1,1 1 1,-1-1 0,1 1-1,-1 0 1,1-1 0,0 1-1,-1 0 1,1-1 0,0 1-1,0-1 1,0 1 0,0 0-1,1-1 1,-1 1 0,1 3-1,0-4-195,-1 1 0,1-1 1,0 1-1,0-1 0,0 1 0,0-1 0,0 0 0,0 1 0,0-1 0,0 0 1,1 0-1,-1 0 0,0 0 0,1 0 0,-1 0 0,1 0 0,-1-1 0,1 1 0,-1 0 1,1-1-1,0 1 0,3 0 0,30 7-6538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2.224"/>
    </inkml:context>
    <inkml:brush xml:id="br0">
      <inkml:brushProperty name="width" value="0.025" units="cm"/>
      <inkml:brushProperty name="height" value="0.025" units="cm"/>
      <inkml:brushProperty name="color" value="#F6630D"/>
    </inkml:brush>
  </inkml:definitions>
  <inkml:trace contextRef="#ctx0" brushRef="#br0">222 11 16143,'0'0'6865,"-8"-3"-5033,4 1-1782,0 1 0,-1 0 0,1 0 1,0 0-1,0 0 0,-1 1 0,1 0 1,-1 0-1,1 0 0,0 0 0,-1 1 1,1-1-1,0 1 0,0 0 1,-1 0-1,1 1 0,0 0 0,0-1 1,0 1-1,1 0 0,-1 1 0,0-1 1,-5 6-1,-5 3 15,1 1 1,0 0-1,1 1 1,-16 21-1,25-30-24,0 1-1,0-1 1,0 1-1,0-1 1,1 1-1,0 0 1,0 0-1,0 0 1,1 0-1,0 0 1,0 0-1,0 0 1,0 1-1,1-1 1,0 0-1,0 0 1,0 1-1,1-1 1,2 9-1,-2-11-28,1 0 1,0-1-1,0 1 1,0-1-1,0 0 1,0 1-1,0-1 0,1 0 1,-1 0-1,1-1 1,0 1-1,-1 0 0,1-1 1,0 0-1,0 1 1,0-1-1,0 0 0,0-1 1,0 1-1,0 0 1,0-1-1,1 0 0,2 0 1,6 1 24,0 0-1,0-1 1,-1-1 0,1 0-1,14-3 1,-18 2-21,0-1 0,0 0 0,-1-1 0,1 1 0,-1-1 0,1-1 0,-1 0 0,-1 0 1,1 0-1,-1 0 0,0-1 0,0 0 0,8-11 0,-11 13 1,0-1-1,0 1 1,0-1 0,0 0-1,-1 0 1,0 0 0,0 0-1,0 0 1,0-1 0,-1 1-1,0 0 1,0-1 0,0 1-1,-1-1 1,0 1 0,0-1-1,0 1 1,-1-1 0,0 1-1,0-1 1,0 1 0,-3-6-1,3 8-42,-1 0 0,1 0 0,-1 0-1,0 1 1,0-1 0,0 1 0,-1-1-1,1 1 1,-1 0 0,1 0-1,-1 0 1,0 0 0,1 0 0,-1 1-1,0-1 1,0 1 0,0-1-1,-6 0 1,-25-5-3215,0 6-6284,25 1 823</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2.708"/>
    </inkml:context>
    <inkml:brush xml:id="br0">
      <inkml:brushProperty name="width" value="0.025" units="cm"/>
      <inkml:brushProperty name="height" value="0.025" units="cm"/>
      <inkml:brushProperty name="color" value="#F6630D"/>
    </inkml:brush>
  </inkml:definitions>
  <inkml:trace contextRef="#ctx0" brushRef="#br0">1 23 9289,'0'0'12449,"11"-3"-10501,43-5 246,88-3-1,69 11-1943,-112 0-1091,-90 2-2915,-17 2 184,-17 3-1384,-11-3-1626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3.071"/>
    </inkml:context>
    <inkml:brush xml:id="br0">
      <inkml:brushProperty name="width" value="0.025" units="cm"/>
      <inkml:brushProperty name="height" value="0.025" units="cm"/>
      <inkml:brushProperty name="color" value="#F6630D"/>
    </inkml:brush>
  </inkml:definitions>
  <inkml:trace contextRef="#ctx0" brushRef="#br0">1 0 10410,'0'0'11018,"78"39"-9320,-23-39-513,8 0-544,-1 0-353,5 0-224,-9 0-96,-8 0-1217,-12 0-1570,-8-3-3651</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5.803"/>
    </inkml:context>
    <inkml:brush xml:id="br0">
      <inkml:brushProperty name="width" value="0.025" units="cm"/>
      <inkml:brushProperty name="height" value="0.025" units="cm"/>
      <inkml:brushProperty name="color" value="#F6630D"/>
    </inkml:brush>
  </inkml:definitions>
  <inkml:trace contextRef="#ctx0" brushRef="#br0">1 39 11050,'0'0'12855,"10"0"-11611,186-12 1126,-59 9-3779,-133 3 1166,20-2-2975,-11-9-2113,-4 0-616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6.230"/>
    </inkml:context>
    <inkml:brush xml:id="br0">
      <inkml:brushProperty name="width" value="0.025" units="cm"/>
      <inkml:brushProperty name="height" value="0.025" units="cm"/>
      <inkml:brushProperty name="color" value="#F6630D"/>
    </inkml:brush>
  </inkml:definitions>
  <inkml:trace contextRef="#ctx0" brushRef="#br0">151 1 13229,'0'0'12198,"0"10"-11200,1-7-928,-1 1-5,1 1 0,-1-1 1,0 1-1,0-1 1,0 1-1,-1-1 0,1 0 1,-1 1-1,0-1 0,0 0 1,-1 1-1,1-1 1,-1 0-1,0 0 0,-4 6 1,-10 11 250,-63 99 700,73-109-940,0 0-1,1 0 1,0 0-1,1 1 1,0-1-1,1 1 1,1 0-1,-1 0 1,1 16-1,2-27-59,0 0 0,0 1 0,0-1 0,0 0 0,0 0 0,0 0 0,1 1 0,-1-1 0,0 0 0,1 0 1,-1 0-1,1 0 0,0 1 0,-1-1 0,1 0 0,0 0 0,-1 0 0,1-1 0,0 1 0,0 0 0,0 0 0,0 0 0,0 0 0,0-1 0,2 2 0,0-1 10,0 0 0,0 0 0,0 0-1,0-1 1,1 1 0,-1-1 0,0 0 0,0 0 0,6 0-1,5-2 13,-1 0 0,1-1 0,22-8 0,-12 2-1329,0-1 0,43-24-1,-58 28-578,0 0-1,-1 0 1,0-1-1,0 0 1,13-16 0,-4 1-6538</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6.560"/>
    </inkml:context>
    <inkml:brush xml:id="br0">
      <inkml:brushProperty name="width" value="0.025" units="cm"/>
      <inkml:brushProperty name="height" value="0.025" units="cm"/>
      <inkml:brushProperty name="color" value="#F6630D"/>
    </inkml:brush>
  </inkml:definitions>
  <inkml:trace contextRef="#ctx0" brushRef="#br0">122 1 12107,'0'0'7960,"-10"8"-6054,2-1-1431,-1 1 0,2-1 0,-1 1 0,1 1 0,0 0 0,1 0 1,0 0-1,1 0 0,-8 17 0,5 2-45,0 0-1,2 1 1,0 0 0,3 0 0,-2 51-1,5-79-482,0 1-1,0-1 0,1 1 0,-1 0 1,0-1-1,0 1 0,1-1 1,-1 1-1,1-1 0,-1 1 0,1-1 1,0 1-1,0-1 0,-1 0 1,1 1-1,0-1 0,2 2 0,-2-3-332,0 1 0,0 0 0,-1-1 0,1 1 0,0-1 0,0 1 0,0-1 0,0 0 0,0 0 0,1 1 0,-1-1 0,0 0 0,0 0 0,0 0 0,0 0 0,0 0 0,0 0 0,2-1 0,12-2-8155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7.082"/>
    </inkml:context>
    <inkml:brush xml:id="br0">
      <inkml:brushProperty name="width" value="0.025" units="cm"/>
      <inkml:brushProperty name="height" value="0.025" units="cm"/>
      <inkml:brushProperty name="color" value="#F6630D"/>
    </inkml:brush>
  </inkml:definitions>
  <inkml:trace contextRef="#ctx0" brushRef="#br0">156 0 12139,'0'0'13346,"-8"10"-13025,-12 13-137,2 1 0,0 1-1,2 0 1,0 1 0,2 1 0,1 1 0,2 0 0,-11 36 0,22-52-3010,8-18-658,6-20-3963,-6-3-1132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7.017"/>
    </inkml:context>
    <inkml:brush xml:id="br0">
      <inkml:brushProperty name="width" value="0.025" units="cm"/>
      <inkml:brushProperty name="height" value="0.025" units="cm"/>
    </inkml:brush>
  </inkml:definitions>
  <inkml:trace contextRef="#ctx0" brushRef="#br0">51 9 5445,'0'0'4709,"-7"9"-2889,4-4-1836,-1 0 346,-1 0 0,1 1 0,1 0 0,-1-1-1,1 1 1,0 1 0,0-1 0,1 0 0,0 1 0,0 0-1,0-1 1,1 1 0,0 0 0,0 0 0,1-1 0,0 1 0,0 0-1,2 13 1,4-2-252,1 3-185,-1 1 0,0 1-1,-2-1 1,0 1 0,0 25-1,-4-47 122,0-1-1,-1 1 1,1-1-1,0 1 0,-1-1 1,1 1-1,0-1 1,-1 1-1,1-1 0,0 1 1,-1-1-1,1 0 1,-1 1-1,1-1 0,-1 0 1,1 1-1,-1-1 0,1 0 1,-1 0-1,1 1 1,-1-1-1,1 0 0,-1 0 1,1 0-1,-1 0 1,0 0-1,1 0 0,-1 0 1,1 0-1,-1 0 1,1 0-1,-1 0 0,0 0 1,1 0-1,-1 0 1,1-1-1,-1 1 0,1 0 1,-1 0-1,1-1 1,-1 1-1,1 0 0,-1-1 1,1 1-1,0 0 1,-1-1-1,1 1 0,-1-1 1,1 1-1,0-1 0,-1 1 1,1-1-1,0 1 1,-1-1-1,-1-5 27,0 0 0,0-1 0,1 1 0,0 0-1,0-1 1,0 1 0,1 0 0,0-1 0,0 1 0,0-1 0,1 1 0,0 0 0,0-1-1,1 1 1,0 0 0,0 0 0,4-8 0,5-6 226,0 0-1,2 2 1,24-30 0,7-10 361,-43 55-579,1 1 1,-1-1-1,0 0 1,0 1 0,0-1-1,0 0 1,-1 0-1,1 0 1,-1 0-1,0 0 1,0-5 0,0 8-35,0-1 1,0 1 0,0 0 0,0-1 0,0 1 0,0-1 0,0 1 0,0 0 0,0-1 0,0 1 0,-1-1 0,1 1 0,0 0 0,0-1 0,0 1 0,-1 0 0,1-1 0,0 1 0,0 0 0,-1-1 0,1 1 0,0 0 0,-1 0 0,1-1-1,0 1 1,-1 0 0,1 0 0,-1 0 0,0-1 0,0 1-7,0 1 0,0-1 0,0 0-1,0 1 1,0-1 0,0 1 0,0-1-1,0 1 1,0-1 0,0 1 0,0 0 0,0-1-1,0 1 1,0 0 0,0 0 0,-1 1-1,-1 2 47,-1 0 0,1 0-1,0 0 1,0 0 0,0 1-1,1-1 1,-1 1 0,1 0-1,0 0 1,1 0 0,-1 0-1,1 0 1,0 0 0,0 0-1,0 0 1,1 0 0,0 0-1,0 1 1,1 4-1,0-8-38,0-1 0,0 0-1,0 0 1,1-1 0,-1 1-1,0 0 1,1 0 0,-1-1-1,1 1 1,-1 0-1,1-1 1,-1 1 0,1-1-1,-1 0 1,1 0 0,-1 1-1,1-1 1,-1 0 0,1 0-1,2-1 1,35-2 163,-28-1-170,-1 0 0,0 0 0,0-1 0,0 0-1,10-7 1,-12 7-6,-1 0-1,1 0 0,0 1 0,1 0 1,-1 1-1,1 0 0,0 0 1,12-2-1,-20 9 302,0 0 0,0-1 0,0 1 0,-1 0-1,0 0 1,0 0 0,0 0 0,0 4 0,0-4-61,-1-3-202,1 0 0,0 0 0,0 0 0,0 0 0,0 0 0,0 0 0,0 1 0,1-1 0,-1 0 1,0 0-1,1 0 0,-1 0 0,0 0 0,1 0 0,-1 0 0,1 0 0,0 0 0,-1-1 0,1 1 0,0 0 0,-1 0 0,3 1 0,-2-2-15,1 1-1,-1-1 0,1 0 1,-1 0-1,1 0 1,-1 0-1,1 0 1,-1 0-1,1 0 1,-1 0-1,1-1 1,-1 1-1,0 0 1,1-1-1,-1 1 0,1-1 1,1-1-1,38-27 136,-36 24-224,0 1 0,1 0 0,-1 0 0,1 0 0,0 0 0,10-4 0,-16 8 61,1 1 0,-1-1 0,0 0 0,1 0 0,-1 0 0,0 0 0,1 1 0,-1-1 1,0 0-1,0 0 0,1 1 0,-1-1 0,0 0 0,0 1 0,1-1 0,-1 0 0,0 1 0,0-1 0,0 0 0,1 1 0,-1-1 0,0 0 0,0 1 0,0-1 0,0 0 0,0 1 0,0-1 0,0 1 0,0-1 0,0 0 1,0 1-1,0-1 0,0 1 0,0-1 0,0 0 0,0 1 0,0-1 0,-1 0 0,1 1 0,0-1 0,0 0 0,0 1 0,-1-1 0,1 0 0,0 1 0,0-1 0,-1 1 0,-9 28-112,7-22 100,0 13-8852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7.449"/>
    </inkml:context>
    <inkml:brush xml:id="br0">
      <inkml:brushProperty name="width" value="0.025" units="cm"/>
      <inkml:brushProperty name="height" value="0.025" units="cm"/>
      <inkml:brushProperty name="color" value="#F6630D"/>
    </inkml:brush>
  </inkml:definitions>
  <inkml:trace contextRef="#ctx0" brushRef="#br0">130 14 9993,'0'0'1586,"-8"3"-444,4-2-976,1 0 0,0 0 0,-1 1 0,1-1 0,0 1 0,0 0 0,0 0 0,0 0 0,0 0 0,0 0 0,1 1 0,-1-1 0,1 1 0,-1 0 0,1 0 0,0 0 0,0 0 0,1 0 0,-1 0 1,0 0-1,1 1 0,0-1 0,0 1 0,0-1 0,0 1 0,1-1 0,-1 1 0,1-1 0,0 1 0,0 6 0,0-6-16,0-1 0,0 1 0,0-1 0,0 1 0,1 0 0,-1-1 0,1 1 0,0-1 0,0 1 0,0-1 0,1 0 0,-1 1 0,1-1 0,3 6 0,-2-8-56,-1 1 1,0-1-1,0 1 1,1-1-1,-1 0 1,1 0-1,-1 0 1,1 0-1,0-1 1,-1 1-1,1-1 1,0 1-1,-1-1 1,1 0-1,0 0 1,-1 0-1,1-1 1,0 1-1,0 0 1,-1-1-1,5-1 1,-1 0-20,0 0 1,-1-1-1,1 1 0,0-1 1,-1 0-1,0-1 0,0 1 1,0-1-1,0 0 0,0-1 1,-1 1-1,6-8 0,-7 9-23,0-1-1,0 1 0,-1-1 1,0 1-1,1-1 1,-1 0-1,-1 0 0,1 0 1,-1 0-1,1 0 1,-1 0-1,0 0 0,-1-1 1,1 1-1,-1 0 1,1-1-1,-1 1 0,-1 0 1,0-5-1,0 6-28,0 1 0,-1-1 0,1 1-1,-1 0 1,1 0 0,-1-1 0,0 1 0,0 1-1,0-1 1,0 0 0,0 0 0,-1 1-1,1-1 1,0 1 0,-1 0 0,1-1 0,-1 1-1,1 1 1,-1-1 0,0 0 0,1 0 0,-1 1-1,0 0 1,0-1 0,1 1 0,-1 0 0,0 0-1,-4 1 1,-2 0-30,1-1-1,0 1 0,-1 1 1,1-1-1,0 2 1,0-1-1,0 1 0,-9 4 1,11-3 0,-1 0 1,1 0-1,0 1 1,1 0 0,-1 0-1,1 0 1,0 0-1,1 1 1,-1 0-1,1 0 1,0 0-1,0 1 1,1 0-1,0-1 1,-2 9-1,4-12-209,0 1-1,0 0 1,1-1-1,-1 1 1,1 0-1,0-1 0,0 1 1,0 0-1,1 0 1,-1-1-1,1 1 0,0 0 1,2 4-1,-1-4-410,0-1 0,0 1-1,0-1 1,1 1 0,-1-1-1,1 0 1,0 0 0,0 0-1,0 0 1,0 0 0,1-1 0,-1 0-1,1 1 1,3 1 0,25 9-7781</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7.779"/>
    </inkml:context>
    <inkml:brush xml:id="br0">
      <inkml:brushProperty name="width" value="0.025" units="cm"/>
      <inkml:brushProperty name="height" value="0.025" units="cm"/>
      <inkml:brushProperty name="color" value="#F6630D"/>
    </inkml:brush>
  </inkml:definitions>
  <inkml:trace contextRef="#ctx0" brushRef="#br0">97 1 16752,'0'0'3192,"-9"10"-1857,-4 4-775,1 0 1,0 0 0,-14 24-1,23-32-414,-1 0-1,1 0 1,0 1-1,1-1 1,0 1-1,0 0 1,0 0 0,1-1-1,0 1 1,0 0-1,0 0 1,1 0-1,0 0 1,2 14-1,-1-20-127,-1 1-1,1 0 0,0-1 0,-1 1 0,1-1 1,0 1-1,0-1 0,0 0 0,0 1 0,0-1 1,0 0-1,0 0 0,0 1 0,0-1 0,1 0 1,-1 0-1,0 0 0,1-1 0,-1 1 0,3 1 1,1 0 29,0-1 1,-1 0-1,1 0 1,0 0 0,0 0-1,-1-1 1,7 0-1,-2 0 12,0 0 0,0-1 0,0-1-1,0 0 1,0 0 0,-1 0-1,14-6 1,-17 5-22,-1 0 0,1 0 0,-1 0 0,1-1 0,-1 1 0,0-1 0,0 0 0,-1 0 0,1-1-1,-1 1 1,0-1 0,0 1 0,0-1 0,-1 0 0,1 0 0,-1-1 0,-1 1 0,1 0 0,-1-1 0,0 1 0,0-1 0,0 1 0,-1-9 0,0 9-14,0 1 0,-1 0 1,0 0-1,0 0 1,0 1-1,-1-1 1,1 0-1,-1 0 1,0 1-1,0-1 0,0 1 1,0-1-1,0 1 1,-1 0-1,0 0 1,0 0-1,0 0 1,0 0-1,0 1 1,0 0-1,-1-1 0,1 1 1,-1 0-1,1 1 1,-1-1-1,0 1 1,0-1-1,0 1 1,0 0-1,0 0 0,0 1 1,-5-1-1,3 0-98,0 1 0,0 0 0,0-1 0,0 2 0,0-1 0,0 1 0,0 0 0,0 0 0,-8 3 0,11-3-138,1 0-1,0 0 0,0 1 1,0-1-1,1 0 1,-1 1-1,0-1 0,0 1 1,1-1-1,-1 1 1,-1 3-1,1-3-312,1 0-1,0 1 1,0-1-1,0 1 1,0 0 0,0-1-1,1 1 1,-1 0-1,1-1 1,0 1-1,0 4 1,0 10-6409</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8.682"/>
    </inkml:context>
    <inkml:brush xml:id="br0">
      <inkml:brushProperty name="width" value="0.025" units="cm"/>
      <inkml:brushProperty name="height" value="0.025" units="cm"/>
      <inkml:brushProperty name="color" value="#F6630D"/>
    </inkml:brush>
  </inkml:definitions>
  <inkml:trace contextRef="#ctx0" brushRef="#br0">155 165 10826,'0'0'3161,"1"-10"501,2-2-2555,-2 8-792,0 0 0,0 0 1,0 0-1,-1-1 0,1 1 0,-1 0 1,0 0-1,0 0 0,-1 0 0,-1-7 1,2 10-236,-1 0 1,1 0-1,-1 0 1,0 1-1,1-1 1,-1 0 0,0 0-1,0 1 1,1-1-1,-1 0 1,0 1-1,0-1 1,0 1-1,0-1 1,0 1-1,0-1 1,0 1 0,0 0-1,0-1 1,0 1-1,0 0 1,0 0-1,0 0 1,0 0-1,0 0 1,-1 0-1,1 0 1,0 0 0,-2 1-1,-32 8 119,27-4-204,1 0-1,0 0 0,0 1 0,0 0 0,1 1 0,0-1 0,0 1 0,1 0 0,0 1 0,0-1 1,0 1-1,1 0 0,0 0 0,1 0 0,0 1 0,0-1 0,1 1 0,-2 10 0,4-18 6,0 0 0,0 0 0,0 1 0,0-1 0,0 0-1,0 0 1,1 0 0,-1 0 0,0 0 0,0 1 0,1-1-1,-1 0 1,1 0 0,-1 0 0,1 0 0,-1 0 0,1 0-1,0 0 1,-1 0 0,1-1 0,0 1 0,0 0 0,0 0 0,1 1-1,1-1 5,-1 0 0,1 0 0,0 0 0,-1 0-1,1 0 1,0-1 0,0 1 0,-1-1-1,1 0 1,3 1 0,5-2 22,0 0-1,0 0 1,0-1-1,16-5 1,-4-1-9,-1-1-1,0 0 1,-1-2 0,0-1 0,-1-1-1,0 0 1,-1-2 0,0 0-1,-1-1 1,-1-1 0,-1 0 0,-1-2-1,0 1 1,21-36 0,-34 44-118,-14 21 22,-16 27 35,21-26 88,1 0 1,0 0-1,1 1 1,0 0-1,1 0 1,0 0-1,-1 15 1,4-25-34,1 0 1,-1-1 0,1 1-1,0 0 1,0 0-1,1-1 1,-1 1 0,0 0-1,1 0 1,0-1 0,-1 1-1,1 0 1,0-1-1,0 1 1,1-1 0,-1 1-1,1-1 1,-1 0 0,1 1-1,0-1 1,-1 0-1,1 0 1,0 0 0,1 0-1,-1-1 1,0 1 0,0-1-1,1 1 1,-1-1-1,1 0 1,-1 0 0,1 0-1,-1 0 1,1 0 0,0 0-1,0-1 1,-1 1-1,1-1 1,0 0 0,4 0-1,1 0 9,1 1-1,-1-1 1,1-1-1,-1 0 1,1 0-1,-1-1 1,0 0-1,0 0 0,13-6 1,-17 6-20,1 0 0,-1-1 0,1 1 1,-1-1-1,0 0 0,0 0 0,-1-1 0,1 1 0,-1-1 1,1 0-1,-1 0 0,0 0 0,-1 0 0,1-1 0,-1 1 1,0-1-1,3-6 0,-6 5-77,-7 10 19,-6 12 54,12-13 5,1 0-1,-1 0 1,1 0 0,0 0-1,1 0 1,-1 0 0,0 0-1,1 0 1,0 0 0,-1 0-1,1 0 1,0 0 0,1 1-1,-1-1 1,1 0 0,-1 0-1,1 0 1,2 5 0,-2-6-3,1 0-1,0 0 1,0 0 0,0-1 0,1 1 0,-1 0 0,0-1 0,1 1 0,-1-1-1,1 0 1,-1 0 0,1 0 0,0 0 0,-1 0 0,1 0 0,0-1 0,-1 0-1,1 1 1,0-1 0,5 0 0,-5 0-46,0 0 0,0 0 0,0 0 0,0 0 0,0 0 0,0 0 0,0-1 0,0 1 0,0-1 0,0 0 0,-1 0 0,1 0 0,0 0 0,0-1 0,-1 1 0,4-3 0,-4 2 72,-1-1 0,1 1 0,-1 0 0,0 0 0,0-1 0,0 1 0,0-1 0,0 1 0,0-1 0,-1 0 0,1 1 0,-1-1 0,0 1 0,0-1 0,0 0 0,0 1 0,0-1 0,0 0 0,-1-2 0,-15-56 1262,12 51-1053,1 0 0,0 0 1,0 0-1,1-1 0,0-15 0,2 25-229,0 0 0,0 0 1,1 0-1,-1 0 0,1 0 1,-1 0-1,1 0 0,-1 1 0,1-1 1,0 0-1,-1 0 0,1 1 0,0-1 1,0 0-1,0 1 0,-1-1 1,1 0-1,0 1 0,0-1 0,0 1 1,0 0-1,0-1 0,0 1 0,0 0 1,0 0-1,0-1 0,0 1 0,0 0 1,0 0-1,0 0 0,0 0 1,0 0-1,0 0 0,0 1 0,0-1 1,2 1-1,45 6-255,-44-6 205,9 2-203,18 5-1896,1-2 0,47 3 0,-14-9-3850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9.124"/>
    </inkml:context>
    <inkml:brush xml:id="br0">
      <inkml:brushProperty name="width" value="0.025" units="cm"/>
      <inkml:brushProperty name="height" value="0.025" units="cm"/>
      <inkml:brushProperty name="color" value="#F6630D"/>
    </inkml:brush>
  </inkml:definitions>
  <inkml:trace contextRef="#ctx0" brushRef="#br0">48 1 9513,'0'0'15316,"2"10"-13998,-2 10-1004,-1 1 0,0-1 0,-1 1 0,-2-1 0,-6 25-1,-3 15-194,11-38-313,0 0 0,1 28-1,1-33-1090,-9-34-8831,4-4 2952</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9.457"/>
    </inkml:context>
    <inkml:brush xml:id="br0">
      <inkml:brushProperty name="width" value="0.025" units="cm"/>
      <inkml:brushProperty name="height" value="0.025" units="cm"/>
      <inkml:brushProperty name="color" value="#F6630D"/>
    </inkml:brush>
  </inkml:definitions>
  <inkml:trace contextRef="#ctx0" brushRef="#br0">0 43 11082,'0'0'6663,"47"-12"-4325,-17 7-416,9 2 64,11-2-64,2 1-673,7 0-705,-11-1-448,-3 3-64,-8 0-96,-12 2-1089,-10 0-480,-10 0-1154,-19 0-6566,-11 0 2531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9.804"/>
    </inkml:context>
    <inkml:brush xml:id="br0">
      <inkml:brushProperty name="width" value="0.025" units="cm"/>
      <inkml:brushProperty name="height" value="0.025" units="cm"/>
      <inkml:brushProperty name="color" value="#F6630D"/>
    </inkml:brush>
  </inkml:definitions>
  <inkml:trace contextRef="#ctx0" brushRef="#br0">34 0 8488,'0'0'10378,"-34"47"-8200,48-43-416,15-1 63,10-3-576,10 0-448,2 0-288,-1-3-289,-3-1-160,-10 4-64,-8 0-737,-11 0-768,-13 0-801,-5 4-769,-9 3-1602,-14 1-2497</inkml:trace>
  <inkml:trace contextRef="#ctx0" brushRef="#br0" timeOffset="1">47 165 10826,'0'0'15919,"60"31"-15246,-24-31-289,5-5-288,-7 1-128,0 0-576,0 1-1282,-7-2-1409,-4-3-865,-5-2-3363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0.144"/>
    </inkml:context>
    <inkml:brush xml:id="br0">
      <inkml:brushProperty name="width" value="0.025" units="cm"/>
      <inkml:brushProperty name="height" value="0.025" units="cm"/>
      <inkml:brushProperty name="color" value="#F6630D"/>
    </inkml:brush>
  </inkml:definitions>
  <inkml:trace contextRef="#ctx0" brushRef="#br0">52 0 13869,'0'0'5664,"-5"9"-3892,0-2-1640,0-1 221,1 0 1,-1 0-1,1 0 1,1 1-1,-1-1 1,1 1-1,1 0 1,-1 0 0,1 0-1,0 0 1,1 1-1,0-1 1,0 0-1,0 12 1,2-18-338,0 1 0,0-1 0,1 0 0,-1 0-1,0 0 1,1 0 0,-1-1 0,1 1 0,-1 0 0,1-1 0,-1 1 0,1 0 0,-1-1 0,1 0 0,-1 1-1,1-1 1,0 0 0,-1 0 0,1 0 0,0 0 0,-1 0 0,3-1 0,43-3 136,-37 0-181,0 0-1,0-1 1,-1 0 0,14-9 0,-13 7-61,1 1-1,0 0 1,16-6 0,-26 15 131,1-1 0,-1 1 1,0 0-1,0 0 1,0 0-1,0 0 1,0 0-1,-1 0 0,1 0 1,-1 0-1,0 0 1,0 0-1,-1 6 1,4 16 162,-2-23-273,0 1-1,0 0 0,0-1 0,1 1 0,-1 0 0,1-1 1,0 0-1,-1 1 0,1-1 0,0 0 0,1 0 0,-1 0 1,0 0-1,1 0 0,-1-1 0,1 1 0,-1-1 0,1 1 1,0-1-1,-1 0 0,1 0 0,0 0 0,0-1 0,0 1 0,0-1 1,0 1-1,5-1 0,0 0-981,-1 0 0,1-1 0,-1 1 0,1-2 0,-1 1 0,0-1 0,0 0 0,0 0 0,0-1 0,9-4 0,9-10-5249</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1.375"/>
    </inkml:context>
    <inkml:brush xml:id="br0">
      <inkml:brushProperty name="width" value="0.025" units="cm"/>
      <inkml:brushProperty name="height" value="0.025" units="cm"/>
      <inkml:brushProperty name="color" value="#F6630D"/>
    </inkml:brush>
  </inkml:definitions>
  <inkml:trace contextRef="#ctx0" brushRef="#br0">101 117 12364,'0'0'8520,"-4"1"-8008,-9 3-11,20-9-147,-2 2-263,-1 1 0,0-1 1,0 0-1,0 0 0,0-1 1,0 1-1,-1-1 0,7-7 0,-10 10 23,1-1 0,0 1 0,-1 0 0,1 0 0,-1-1 0,1 1 0,-1 0 0,0 0 0,1-1 0,-1 1-1,0 0 1,0-1 0,0 1 0,0 0 0,0-1 0,0 1 0,0 0 0,0-1 0,-1 1 0,1 0 0,-1-1-1,1 1 1,-2-2 0,1 2-60,0 0-1,0 0 1,0 1-1,0-1 1,0 0 0,0 1-1,-1-1 1,1 1-1,0-1 1,-1 1-1,1-1 1,0 1-1,-1 0 1,1 0 0,0 0-1,-1 0 1,1 0-1,-3 0 1,-1 0-8,0 1 1,0 0-1,0 0 0,0 0 1,1 1-1,-1 0 1,0 0-1,1 0 0,-1 0 1,1 1-1,-7 4 1,6 0-25,0 0 0,0 0 0,1 1 0,0-1 0,0 1 0,0 0 0,1 0 0,1 0 0,-1 1 0,1-1 0,1 0 0,0 1 0,0 0 0,0-1 0,2 14 0,-1-21-17,1 0 0,-1 1 0,1-1 0,-1 0 0,1 0 0,0 0 0,-1 0 0,1 0 1,0 0-1,0 0 0,0 0 0,0 0 0,0 0 0,0-1 0,0 1 0,0 0 0,0 0 0,0-1 0,1 1 0,-1-1 0,0 1 0,0-1 0,1 0 1,-1 1-1,0-1 0,0 0 0,1 0 0,-1 0 0,0 0 0,1 0 0,-1 0 0,1-1 0,49-2 180,22-21-160,-59 17-50,1 2-1,0 0 0,-1 1 1,2 1-1,-1 0 0,17-1 0,-32 5 35,0 0 0,1 0 0,-1 0 0,1 0 0,-1 0 0,0 0-1,0 0 1,0 0 0,1 0 0,-1 0 0,0 0 0,0 0 0,0 0-1,-1 0 1,1 0 0,0 0 0,0 0 0,0-1 0,-1 1-1,1 0 1,0 0 0,-1 0 0,1 0 0,-1 0 0,0 1 0,0 2 226,8-16-108,10-25-11,-14 29-108,1-1 0,0 1 0,0 0 1,0 0-1,1 0 0,1 0 0,8-9 0,-12 16-42,0 0-1,0 0 1,0 0-1,0 0 1,0 0-1,0 0 0,0 1 1,0-1-1,1 1 1,-1 0-1,0-1 0,0 1 1,0 0-1,1 0 1,-1 1-1,0-1 0,0 0 1,0 1-1,0-1 1,1 1-1,1 1 0,49 22-2985,-36-15 1282,-11-6 888,0 0 0,0-1 1,0 0-1,1 0 1,-1 0-1,0-1 1,1 0-1,0 0 0,-1 0 1,1-1-1,12-1 1,-16 0 785,-1 1 1,0-1-1,0 0 1,0 0-1,1 1 1,-1-2-1,0 1 1,0 0-1,0 0 1,0 0-1,-1-1 1,1 1-1,0-1 1,2-3-1,-2 3 493,-1-1 0,1 0 0,-1 0 0,1 0 0,-1 0 0,0 0 0,0 0 1,-1 0-1,1 0 0,-1 0 0,1 0 0,-1-1 0,0-2 0,-5-17 3055,5 23-3432,0 0 0,-1 0 1,1 0-1,0 0 0,-1 0 0,1-1 0,0 1 0,-1 0 0,1 1 0,0-1 0,-1 0 0,1 0 0,0 0 1,-1 0-1,1 0 0,0 0 0,-1 0 0,1 0 0,0 1 0,-1-1 0,1 0 0,0 0 0,-1 0 0,1 1 1,0-1-1,0 0 0,-1 0 0,1 1 0,0-1 0,0 0 0,0 0 0,-1 1 0,1 0 0,-19 38 485,15-16-504,0 1 0,2 0 0,1 0 0,1 0 0,1 0 0,8 45 0,1 52-8,-10-114 36,-1 0-1,1 0 0,-1 1 1,-1-1-1,0 0 1,0 0-1,0 0 0,0 0 1,-1-1-1,-5 10 1,6-13 125,-1 1 0,1-1 0,-1 0 0,1 0 1,-1 0-1,0 0 0,0 0 0,-1 0 0,1-1 0,0 0 1,-1 0-1,1 1 0,-1-2 0,0 1 0,0 0 1,0-1-1,0 0 0,0 0 0,-8 1 0,12-2-153,-1 0 1,0 0-1,0 0 0,0 0 0,0 0 0,0 0 0,0-1 1,1 1-1,-1 0 0,0 0 0,0-1 0,0 1 0,1-1 1,-1 1-1,0-1 0,0 1 0,1-1 0,-1 1 1,0-1-1,1 0 0,-1 1 0,1-1 0,-1 0 0,1 1 1,-1-1-1,1 0 0,-1 0 0,1 1 0,-1-3 0,-4-34 193,5 23-383,1 0 0,0 0 0,6-18 0,-1 14-190,1 0 1,1 0 0,1 0-1,0 1 1,2 1-1,0 0 1,0 0 0,28-28-1,3 3 200,80-60 1,-64 57 551,-58 43-303,-5 15 106,4-11-174,-3 4 25,0 0 1,0 0-1,1 0 0,0 0 1,0 0-1,1 0 0,0 1 0,0-1 1,0 1-1,1 0 0,1-1 1,-1 1-1,1 0 0,1 8 0,0-14-25,0 0 0,0-1-1,0 1 1,1 0 0,-1-1-1,0 1 1,1-1-1,-1 1 1,1-1 0,0 0-1,-1 0 1,1 0-1,0 0 1,0 0 0,-1 0-1,1 0 1,0-1 0,0 1-1,0-1 1,0 1-1,0-1 1,0 0 0,0 1-1,0-1 1,0 0-1,0-1 1,4 1 0,1-1 17,0 1 1,1-1 0,-1 0-1,0 0 1,0-1-1,12-4 1,-9 0-34,0 0 0,-1 0 1,0-1-1,0 0 0,-1 0 0,0-1 0,0 0 1,8-11-1,-12 13-4,1-1 0,-1 1 0,0-1 0,0 0 0,-1 0 0,0 0 1,0 0-1,0-1 0,-1 1 0,-1-1 0,1 0 0,0-11 0,-2 19-12,0-1 1,0 0-1,0 0 0,0 1 1,0-1-1,0 0 1,0 0-1,0 1 0,-1-1 1,1 0-1,0 0 0,0 1 1,-1-1-1,1 0 0,-1 1 1,1-1-1,0 1 0,-1-1 1,1 0-1,-1 1 0,1-1 1,-1 1-1,0-1 0,1 1 1,-1-1-1,1 1 1,-1 0-1,-1-1 0,-23 2 41,21 0-24,0 1 0,0 0 0,0-1 0,0 1 0,0 1 0,0-1 0,1 0 0,-1 1 0,1 0 0,-4 3 0,5-3 13,-1-1-1,1 1 1,1 0-1,-1 0 1,0-1-1,1 1 1,-1 0-1,1 1 1,0-1-1,0 0 1,0 0-1,1 0 1,-1 1-1,1-1 1,-1 0-1,1 0 1,0 1-1,1-1 1,-1 0-1,0 1 1,1-1-1,0 0 1,0 0-1,0 0 1,0 1-1,0-1 1,1 0-1,-1 0 1,1-1-1,0 1 1,0 0-1,0-1 1,0 1-1,0-1 1,0 1-1,1-1 1,-1 0-1,1 0 1,0 0-1,0 0 1,3 1-1,3 2-180,0-1 1,0 1-1,1-2 1,0 1-1,0-1 1,0-1-1,0 0 1,0 0-1,0-1 0,0 0 1,1-1-1,10-1 1,-19 1-98,0 0 0,0 0 0,0-1 0,-1 0 0,1 1 0,0-1 0,0 0 0,-1 0 0,1 1 0,0-1 0,-1-1 0,1 1 0,-1 0 0,1 0 0,-1 0 0,2-3 0,12-28-7221,-9 0-2403</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1.724"/>
    </inkml:context>
    <inkml:brush xml:id="br0">
      <inkml:brushProperty name="width" value="0.025" units="cm"/>
      <inkml:brushProperty name="height" value="0.025" units="cm"/>
      <inkml:brushProperty name="color" value="#F6630D"/>
    </inkml:brush>
  </inkml:definitions>
  <inkml:trace contextRef="#ctx0" brushRef="#br0">31 50 15022,'-16'-19'2531,"5"4"-321,7 6-609,4 3-544,0 5-32,4 1-1121,7 0-1698,3 0-3843</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2.273"/>
    </inkml:context>
    <inkml:brush xml:id="br0">
      <inkml:brushProperty name="width" value="0.025" units="cm"/>
      <inkml:brushProperty name="height" value="0.025" units="cm"/>
      <inkml:brushProperty name="color" value="#F6630D"/>
    </inkml:brush>
  </inkml:definitions>
  <inkml:trace contextRef="#ctx0" brushRef="#br0">66 1 14189,'0'0'8723,"2"8"-8237,0 13-177,0-1-1,-2 1 0,0 0 1,-5 29-1,-19 96 1000,13-88-827,-2 2-211,7-36-93,1 1 0,2 1-1,-2 26 1,6-59-123,1-1-1,-1 1 1,2 0-1,-1 0 1,1-1-1,0 1 1,0 1-1,5-9 1,6-12-29,-3 2 55,8-22-463,3 1 0,1 1-1,2 1 1,44-58 0,-62 94 369,0 1 1,1 0-1,0 0 0,0 1 0,0 0 1,1 1-1,10-5 0,-16 8 6,0 0 0,0 1-1,0-1 1,0 1 0,1 0-1,-1 0 1,1 0 0,-1 1-1,1-1 1,-1 1 0,1 0-1,-1 0 1,1 0 0,-1 0-1,1 0 1,-1 1 0,1 0-1,-1 0 1,1 0 0,-1 0-1,0 0 1,0 1 0,6 3-1,-7-4 3,-1 0 1,1 0-1,-1 0 0,0 1 0,0-1 0,0 0 0,1 1 0,-1-1 0,0 1 0,-1-1 0,1 1 0,0 0 1,0-1-1,-1 1 0,1 0 0,-1-1 0,1 1 0,-1 0 0,0 0 0,0-1 0,0 1 0,0 0 0,0 0 0,0 0 1,0-1-1,-1 1 0,1 0 0,-1 0 0,1-1 0,-1 1 0,1 0 0,-1-1 0,0 1 0,0-1 0,0 1 1,0-1-1,-2 3 0,-3 3 4,0-1-1,0 0 1,0 0 0,0 0 0,-1-1-1,-10 7 1,-8 3 67,-1-1 0,0-1-1,-1-1 1,0-1 0,-1-2-1,0-1 1,-58 10 0,86-18-137,0 0 0,0 0 0,-1 0 0,1 0 1,0 0-1,0 0 0,-1 0 0,1 0 0,0 0 0,-1 0 0,1 0 1,0 0-1,-1 0 0,1 0 0,0 0 0,0 0 0,-1 0 0,1 0 1,0 0-1,-1 0 0,1 0 0,0 0 0,0-1 0,-1 1 0,1 0 1,0 0-1,0 0 0,-1-1 0,1 1 0,0 0 0,0 0 0,0 0 1,-1-1-1,1 1 0,0 0 0,0 0 0,0-1 0,0 1 0,0-1 1,6-11-1788,20-13-1384,9-1-1257,1-3-913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7.663"/>
    </inkml:context>
    <inkml:brush xml:id="br0">
      <inkml:brushProperty name="width" value="0.025" units="cm"/>
      <inkml:brushProperty name="height" value="0.025" units="cm"/>
    </inkml:brush>
  </inkml:definitions>
  <inkml:trace contextRef="#ctx0" brushRef="#br0">13 0 12588,'0'0'7228,"3"10"-5706,1 1-1212,-2-1 1,1 1 0,-1 0 0,-1 0 0,1 0 0,-2 0 0,0 0 0,0-1 0,-1 1 0,0 0 0,-4 12 0,-1-5 54,2 1 0,-1 0 0,2-1 1,-2 28-1,5-46-362,1 1 1,-1-1-1,0 0 1,0 1 0,0-1-1,0 0 1,1 0-1,-1 1 1,0-1-1,0 0 1,1 0-1,-1 1 1,0-1 0,0 0-1,1 0 1,-1 0-1,0 0 1,0 1-1,1-1 1,-1 0-1,0 0 1,1 0-1,-1 0 1,0 0 0,1 0-1,-1 0 1,0 0-1,1 0 1,-1 0-1,0 0 1,1 0-1,-1 0 1,0 0 0,0 0-1,1 0 1,-1 0-1,0-1 1,1 1-1,-1 0 1,0 0-1,0 0 1,1 0 0,-1-1-1,0 1 1,0 0-1,1-1 1,15-7 112,40-41-142,-49 41-56,1 0-1,0 0 1,0 1 0,1 0-1,0 0 1,0 1 0,1 0 0,0 1-1,19-8 1,-29 13 76,1 1-1,-1-1 1,1 1 0,-1-1 0,0 1-1,1-1 1,-1 0 0,1 1-1,-1-1 1,0 1 0,0 0 0,1-1-1,-1 1 1,0-1 0,0 1 0,0-1-1,1 1 1,-1 0 0,0-1-1,0 1 1,0-1 0,0 1 0,0 0-1,0-1 1,0 1 0,0-1 0,-1 1-1,1 0 1,0-1 0,0 1-1,-1 0 1,-3 24 63,-7 4 64,-1-1 0,-22 37 0,75-110-8476,-18 20 1591,-2 5 300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2.919"/>
    </inkml:context>
    <inkml:brush xml:id="br0">
      <inkml:brushProperty name="width" value="0.025" units="cm"/>
      <inkml:brushProperty name="height" value="0.025" units="cm"/>
      <inkml:brushProperty name="color" value="#F6630D"/>
    </inkml:brush>
  </inkml:definitions>
  <inkml:trace contextRef="#ctx0" brushRef="#br0">0 21 7783,'0'0'3983,"9"0"-1277,-6 0-2569,-1 0-15,0 0 0,0-1 0,-1 1 0,1 0 0,0 0 0,0 1 0,-1-1 0,1 0 0,0 0 0,0 1 0,-1-1 0,1 1-1,0 0 1,-1-1 0,1 1 0,-1 0 0,1 0 0,-1 0 0,1 0 0,-1 0 0,0 1 0,1-1 0,-1 0 0,0 0 0,0 1 0,0-1 0,0 1 0,0-1-1,0 1 1,-1-1 0,1 1 0,0 0 0,-1-1 0,1 1 0,-1 0 0,0 0 0,1-1 0,-1 1 0,0 0 0,0 0 0,0 2 0,-6 94 1915,0-15-727,6-82-1270,0-1 0,0 0 0,0 1 0,0-1 0,0 1-1,0-1 1,0 1 0,1-1 0,-1 0 0,0 1 0,0-1 0,1 0 0,-1 1 0,0-1 0,1 1 0,-1-1 0,0 0 0,1 0 0,-1 1 0,0-1 0,1 0 0,-1 0-1,1 1 1,-1-1 0,0 0 0,1 0 0,-1 0 0,1 0 0,-1 0 0,1 0 0,-1 0 0,1 1 0,-1-1 0,0 0 0,1-1 0,-1 1 0,1 0 0,-1 0 0,1 0-1,-1 0 1,1 0 0,-1 0 0,0 0 0,1-1 0,-1 1 0,1-1 0,22-10 405,-14 2-456,-1 1 0,0-1 0,0 0 0,-1-1 0,0 0 0,-1 0 0,0 0 0,-1-1 0,0 0 0,0 0 0,-1 0 0,-1-1 0,0 1 0,-1-1 0,0 0 0,0 0 0,-1-18 1,-1 30 5,0 0 0,0 0 0,0 0 0,0 1 0,-1-1 0,1 0 0,0 0 0,0 0 1,0 0-1,0 0 0,0 0 0,0 1 0,0-1 0,0 0 0,-1 0 0,1 0 1,0 0-1,0 0 0,0 0 0,0 0 0,0 0 0,-1 0 0,1 0 0,0 0 1,0 0-1,0 0 0,0 0 0,0 0 0,-1 0 0,1 0 0,0 0 0,0 0 1,0 0-1,0 0 0,-1 0 0,1 0 0,0 0 0,0 0 0,0 0 0,0 0 0,0 0 1,-1 0-1,1 0 0,0 0 0,0 0 0,0 0 0,0-1 0,0 1 0,0 0 1,0 0-1,-1 0 0,1 0 0,0 0 0,0 0 0,0-1 0,0 1 0,0 0 1,0 0-1,0 0 0,0 0 0,0 0 0,0-1 0,0 1 0,0 0 0,0 0 1,0 0-1,0 0 0,0-1 0,0 1 0,-9 11-91,8-6 110,-1 0-1,1 0 1,0 0 0,0 1 0,0-1 0,1 0 0,0 1 0,0-1-1,0 0 1,1 0 0,-1 1 0,1-1 0,0 0 0,1 0-1,0 0 1,-1 0 0,2 0 0,-1 0 0,0 0 0,1-1-1,0 1 1,0-1 0,7 8 0,-7-9 16,0 0 0,0-1 0,0 1 0,1 0 0,-1-1 1,1 0-1,-1 0 0,1 0 0,0 0 0,0-1 0,0 1 0,0-1 0,0 0 0,0 0 0,0 0 1,1-1-1,-1 0 0,0 1 0,0-1 0,1-1 0,-1 1 0,0-1 0,0 1 0,0-1 0,0-1 0,0 1 1,0 0-1,0-1 0,0 0 0,7-4 0,0-2-10,-1 0 1,1 0-1,-1-1 1,-1-1-1,1 0 1,11-16-1,-16 19-42,0 0-1,-1 1 0,0-2 1,0 1-1,-1 0 0,0-1 1,0 0-1,0 1 1,-1-1-1,0 0 0,1-14 1,-4 21 15,1 1 0,0 0 0,0 0 0,0-1 0,0 1 0,0 0 0,-1 0 0,1 0 0,0-1 0,0 1 1,0 0-1,-1 0 0,1 0 0,0-1 0,0 1 0,0 0 0,-1 0 0,1 0 0,0 0 0,0 0 0,-1 0 0,1 0 0,0 0 0,-1 0 0,1-1 0,0 1 0,0 0 1,-1 0-1,1 0 0,0 1 0,0-1 0,-1 0 0,1 0 0,0 0 0,-1 0 0,1 0 0,0 0 0,0 0 0,-1 0 0,1 0 0,0 1 0,0-1 0,0 0 1,-1 0-1,1 0 0,0 0 0,0 1 0,0-1 0,-1 0 0,1 1 0,-14 9-98,9-5 160,1 1-1,-1 0 1,1 1 0,0-1 0,1 1 0,-1 0 0,1 0-1,1 0 1,-1 0 0,-2 13 0,5-18-32,-1 0-1,1 1 1,0-1-1,-1 0 1,1 1-1,0-1 1,0 0 0,1 0-1,-1 1 1,0-1-1,1 0 1,-1 0 0,1 0-1,0 1 1,0-1-1,0 0 1,0 0 0,0 0-1,0 0 1,0 0-1,1-1 1,-1 1-1,1 0 1,-1-1 0,1 1-1,0 0 1,0-1-1,0 0 1,-1 0 0,1 1-1,0-1 1,1 0-1,-1-1 1,0 1-1,0 0 1,0 0 0,0-1-1,5 1 1,2 0-29,1-1 0,0 0 0,-1-1 0,1 0 0,-1 0 1,1-1-1,-1 0 0,1-1 0,-1 0 0,0-1 0,0 1 0,-1-2 0,1 1 1,-1-1-1,0-1 0,0 1 0,-1-1 0,1-1 0,-1 1 0,-1-1 0,1 0 1,-1-1-1,0 0 0,-1 0 0,0 0 0,0 0 0,-1-1 0,0 0 1,4-15-1,-16 47-406,4-15 469,1 0 0,0 0 0,0 0 0,1 0 0,-2 15 0,3-15 17,1 1-1,-1-1 0,2 1 1,-1-1-1,1 1 0,3 10 1,-4-17-142,1-1 1,0 1-1,0 0 1,0 0-1,0 0 0,0-1 1,0 1-1,0-1 1,0 1-1,1-1 1,-1 1-1,0-1 1,1 0-1,0 1 1,-1-1-1,1 0 0,0 0 1,-1 0-1,1-1 1,0 1-1,0 0 1,0-1-1,0 1 1,0-1-1,0 1 1,-1-1-1,1 0 0,0 0 1,0 0-1,0 0 1,0 0-1,0 0 1,3-1-1,-4 1-231,1-1 0,-1 1 0,1 0-1,-1-1 1,1 1 0,-1-1 0,1 0 0,-1 1-1,0-1 1,1 0 0,-1 0 0,0 0 0,1 0 0,-1 0-1,0 0 1,0 0 0,0 0 0,0 0 0,0-1-1,0 1 1,1-3 0,13-17-5974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3.251"/>
    </inkml:context>
    <inkml:brush xml:id="br0">
      <inkml:brushProperty name="width" value="0.025" units="cm"/>
      <inkml:brushProperty name="height" value="0.025" units="cm"/>
      <inkml:brushProperty name="color" value="#F6630D"/>
    </inkml:brush>
  </inkml:definitions>
  <inkml:trace contextRef="#ctx0" brushRef="#br0">0 1 9577,'0'0'8552,"11"65"-8904,7-42-1762,1 1-1377,6-7-577</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3.614"/>
    </inkml:context>
    <inkml:brush xml:id="br0">
      <inkml:brushProperty name="width" value="0.025" units="cm"/>
      <inkml:brushProperty name="height" value="0.025" units="cm"/>
      <inkml:brushProperty name="color" value="#F6630D"/>
    </inkml:brush>
  </inkml:definitions>
  <inkml:trace contextRef="#ctx0" brushRef="#br0">131 54 9129,'0'0'11520,"0"-9"-9161,0 7-2296,1 1-5,-1-1 0,0 1 1,1 0-1,-1-1 0,0 1 0,0-1 1,0 1-1,0 0 0,0-1 1,-1 1-1,1-1 0,0 1 1,-1 0-1,1-1 0,-1 1 0,1 0 1,-1-1-1,0 1 0,1 0 1,-1 0-1,0-1 0,0 1 0,0 0 1,0 0-1,0 0 0,0 0 1,0 0-1,0 0 0,0 1 1,-1-1-1,1 0 0,0 1 0,0-1 1,-1 1-1,1-1 0,-1 1 1,1-1-1,0 1 0,-1 0 1,1 0-1,-1 0 0,1 0 0,-1 0 1,1 0-1,-3 0 0,-1 1 0,1-1 0,-1 1-1,0 0 1,1 0 0,-1 1 0,1-1-1,0 1 1,-1 0 0,1 0-1,0 0 1,0 1 0,0-1-1,1 1 1,-1 0 0,0 0 0,-4 7-1,6-9-87,1 1-1,-1 0 0,1-1 1,-1 1-1,1 0 1,0 0-1,0 0 0,0 0 1,0 0-1,0 1 0,1-1 1,-1 0-1,0 0 1,1 1-1,0-1 0,0 0 1,-1 0-1,1 1 1,1-1-1,-1 0 0,0 1 1,0-1-1,1 0 0,-1 0 1,1 0-1,0 1 1,0-1-1,0 0 0,0 0 1,0 0-1,0 0 0,1 0 1,-1-1-1,2 3 1,8 7-594,1-2 1,0 1-1,1-2 1,13 8 0,-16-10 460,0 0 0,0 1 0,0-1 0,-1 2 0,0 0 0,-1 0 0,13 14 0,-20-21 172,-1 0 0,1 0 0,0 0 0,-1 0 0,1 0-1,0 0 1,-1 0 0,1 0 0,-1 0 0,0 0-1,1 1 1,-1-1 0,0 0 0,0 0 0,0 0 0,0 0-1,0 1 1,0-1 0,0 0 0,0 0 0,0 0 0,0 1-1,-1-1 1,1 0 0,0 0 0,-1 0 0,1 0 0,-1 0-1,1 0 1,-2 2 0,-1-1 110,1 1 1,-1-1-1,0 0 1,0 0-1,0-1 0,0 1 1,0-1-1,0 1 1,0-1-1,0 0 1,-4 1-1,-4 0 222,0 0 0,-1 0 0,1-1 1,0-1-1,0 0 0,-17-1 0,26 0-410,1 1 0,-1-1 0,0 0 0,1 0-1,-1 1 1,1-1 0,0 0 0,-1 0 0,1 0 0,0-1 0,-1 1 0,1 0-1,0 0 1,0-1 0,0 1 0,0-1 0,0 1 0,0-1 0,1 1 0,-1-1-1,0 1 1,1-1 0,-1 0 0,1 1 0,-1-3 0,0-1-657,1 1 1,-1-1-1,1 0 0,0 1 0,0-1 1,1 1-1,-1-1 0,1 1 1,2-6-1,9-13-5755</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3.958"/>
    </inkml:context>
    <inkml:brush xml:id="br0">
      <inkml:brushProperty name="width" value="0.025" units="cm"/>
      <inkml:brushProperty name="height" value="0.025" units="cm"/>
      <inkml:brushProperty name="color" value="#F6630D"/>
    </inkml:brush>
  </inkml:definitions>
  <inkml:trace contextRef="#ctx0" brushRef="#br0">43 107 9097,'12'1'1836,"5"0"-1056,4 2 1562,-1-2 1,31-2-1,-48 1-2059,1 0 0,0 0-1,-1 0 1,1-1-1,0 0 1,-1 0-1,1 0 1,-1 0 0,1 0-1,-1-1 1,0 1-1,1-1 1,-1 0-1,0 0 1,0 0 0,0-1-1,0 1 1,-1-1-1,1 1 1,-1-1-1,4-5 1,-5 6-235,0 1 0,-1-1 0,1 1 0,0-1 0,-1 1 0,1-1 1,-1 0-1,0 1 0,0-1 0,1 0 0,-1 1 0,0-1 0,-1 0 0,1 1 0,0-1 0,0 1 0,-1-1 0,1 0 1,-1 1-1,1-1 0,-1 1 0,1-1 0,-1 1 0,0-1 0,0 1 0,-1-2 0,-1 0-30,0 1 0,0 0 0,0-1 0,0 1 0,0 0 0,-1 1 0,1-1 0,-1 1 0,1-1 0,-1 1 0,-4-1 0,-4 0-39,0 0 0,-1 0 0,1 1 0,0 1 0,0 0 0,-17 3 0,24-2 43,1 0 1,-1 0 0,1 0 0,0 1 0,0-1-1,-1 1 1,1 0 0,1 1 0,-1-1-1,0 1 1,0-1 0,1 1 0,0 0 0,-1 0-1,1 1 1,0-1 0,1 1 0,-1-1 0,1 1-1,-1 0 1,1 0 0,0 0 0,1 0 0,-1 1-1,1-1 1,0 0 0,0 1 0,0-1-1,0 1 1,1-1 0,0 1 0,0-1 0,0 1-1,0-1 1,1 1 0,-1-1 0,1 1 0,1-1-1,-1 0 1,1 0 0,-1 1 0,1-1 0,0 0-1,0 0 1,1-1 0,-1 1 0,1 0 0,0-1-1,0 1 1,0-1 0,7 5 0,5 1-66,0 0 0,0-1 0,0-1 0,1 0 0,0-1 0,0-1-1,1-1 1,22 4 0,-15-5-2027,0-1 0,46-2-1,-15-5-5162</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6.379"/>
    </inkml:context>
    <inkml:brush xml:id="br0">
      <inkml:brushProperty name="width" value="0.025" units="cm"/>
      <inkml:brushProperty name="height" value="0.025" units="cm"/>
      <inkml:brushProperty name="color" value="#F6630D"/>
    </inkml:brush>
  </inkml:definitions>
  <inkml:trace contextRef="#ctx0" brushRef="#br0">58 1 3908,'0'1'4828,"0"8"5347,0 10-5243,-7 102-4405,-3-59-429,6-24-511,-3 1-1,-22 71 0,29-120-10134,0-16 1969</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6.759"/>
    </inkml:context>
    <inkml:brush xml:id="br0">
      <inkml:brushProperty name="width" value="0.025" units="cm"/>
      <inkml:brushProperty name="height" value="0.025" units="cm"/>
      <inkml:brushProperty name="color" value="#F6630D"/>
    </inkml:brush>
  </inkml:definitions>
  <inkml:trace contextRef="#ctx0" brushRef="#br0">1 37 12556,'0'0'3795,"0"9"-2353,0 14-320,-1 12-65,2 0 1,8 47-1,-8-73-997,1 1-1,1 0 1,-1-1 0,2 0-1,-1 1 1,1-1 0,0-1 0,1 1-1,0-1 1,1 1 0,0-1 0,0-1-1,13 13 1,-17-18 53,0 1 0,1-1 1,0 0-1,0-1 0,-1 1 0,1 0 1,0-1-1,0 1 0,0-1 0,1 0 1,-1 0-1,0 0 0,0-1 0,1 1 1,-1-1-1,0 0 0,1 0 0,-1 0 0,0 0 1,1 0-1,4-2 0,-3 0 22,0 0-1,1-1 1,-1 1-1,0-1 1,-1 0-1,1-1 1,-1 1-1,1-1 1,-1 0-1,0 0 1,6-7-1,2-6 124,-1 0 0,0-1 0,-1 0 0,-1-1 0,13-36 0,-17 39-93,0 0-1,-1-1 0,-1 0 0,-1 1 0,0-1 0,-1 0 0,-3-34 1,2 50-171,-1 0 0,1 0 0,-1 0 0,1 0 0,-1 0 1,1 0-1,-1 0 0,0 0 0,1 0 0,-1 0 0,0 0 0,0 1 1,0-1-1,1 0 0,-1 0 0,0 1 0,0-1 0,0 1 1,0-1-1,0 1 0,-1-1 0,1 1 0,0 0 0,0-1 0,0 1 1,0 0-1,0 0 0,0 0 0,-1 0 0,1 0 0,0 0 0,0 0 1,0 0-1,0 0 0,0 1 0,-1-1 0,1 0 0,0 1 1,0-1-1,0 1 0,0-1 0,0 1 0,0-1 0,0 1 0,0 0 1,0 0-1,1-1 0,-1 1 0,0 0 0,0 0 0,1 0 1,-1 0-1,0 0 0,1 0 0,-1 0 0,1 0 0,-1 0 0,1 0 1,0 0-1,-1 0 0,1 1 0,0 0 0,-1 4-448,1-1 1,0 1-1,0 0 0,0 0 0,0-1 0,1 1 1,0 0-1,1-1 0,-1 1 0,1-1 0,3 9 1,21 32-9129,-15-29 3224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7.292"/>
    </inkml:context>
    <inkml:brush xml:id="br0">
      <inkml:brushProperty name="width" value="0.025" units="cm"/>
      <inkml:brushProperty name="height" value="0.025" units="cm"/>
      <inkml:brushProperty name="color" value="#F6630D"/>
    </inkml:brush>
  </inkml:definitions>
  <inkml:trace contextRef="#ctx0" brushRef="#br0">0 58 7751,'0'0'7842,"9"-5"-6160,37-23 993,-43 33 456,-6 28-2376,2-29-626,-2 9 128,1 0 1,0-1-1,1 1 1,0 0-1,1 13 0,0-24-221,1 0-1,-1 0 0,0 0 0,0 0 0,1 0 1,0 0-1,-1 0 0,1 0 0,0 0 1,0 0-1,0-1 0,0 1 0,0 0 0,0-1 1,0 1-1,0 0 0,1-1 0,-1 0 1,1 1-1,-1-1 0,1 0 0,0 0 0,-1 0 1,1 0-1,0 0 0,0 0 0,0 0 1,0 0-1,-1-1 0,1 1 0,0-1 0,0 0 1,0 1-1,0-1 0,0 0 0,0 0 1,0 0-1,0-1 0,0 1 0,3-1 0,-1 0 22,0-1 0,0 1-1,0-1 1,0 0 0,-1 0-1,1 0 1,0-1-1,-1 0 1,1 1 0,-1-1-1,0 0 1,0 0-1,0-1 1,-1 1 0,1-1-1,-1 1 1,1-1 0,1-5-1,2-2 19,-1-1 0,1 1 1,-2-1-1,0 0 0,3-14 0,-8 29-72,1 1-1,0-1 0,0 1 0,0-1 0,0 1 1,0-1-1,1 0 0,0 1 0,0-1 1,0 0-1,0 1 0,0-1 0,0 0 1,1 0-1,0 0 0,0 0 0,-1 0 0,2 0 1,-1-1-1,3 4 0,-1-2 2,1-1 0,-1 1 0,1-1 0,0 0 0,0 0 0,0 0 0,0-1 0,1 1 0,-1-1 0,1-1 0,-1 1 0,1-1 0,0 0 0,6 1 0,-8-2-14,3 1-4,1-1 0,-1 1 0,0-1 0,1-1-1,10-1 1,-16 2 24,-1-1 0,1 1 1,-1-1-1,1 1 0,-1-1 0,0 0 0,1 0 0,-1 1 0,0-1 1,1 0-1,-1 0 0,0 0 0,0 0 0,0-1 0,0 1 0,0 0 1,0 0-1,0-1 0,0 1 0,-1 0 0,1-1 0,0 1 0,-1-1 0,1 1 1,-1-1-1,0 1 0,1-1 0,-1 1 0,0-1 0,0 0 0,0-2 1,1-3 82,-1 0-1,0-1 1,0 1 0,-1 0 0,0-1 0,0 1 0,-1 0 0,1 0 0,-1 0 0,-1 0 0,0 1 0,0-1 0,0 0 0,-1 1 0,1 0 0,-10-11 0,13 17-141,3 0-195,0 1-1,1-1 1,-1 1 0,0 0 0,0 0 0,0 0 0,0 1 0,6 2 0,5 3-815,-2-3-960,0-1 0,0 0 0,21 1 0,10-3-8397</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8.693"/>
    </inkml:context>
    <inkml:brush xml:id="br0">
      <inkml:brushProperty name="width" value="0.025" units="cm"/>
      <inkml:brushProperty name="height" value="0.025" units="cm"/>
      <inkml:brushProperty name="color" value="#F6630D"/>
    </inkml:brush>
  </inkml:definitions>
  <inkml:trace contextRef="#ctx0" brushRef="#br0">122 400 8392,'0'0'4938,"1"-10"-1703,-1 5-3103,1 0 394,-1-1 1,0 0-1,0 0 0,0 0 0,-1 1 1,0-1-1,-2-8 0,2 13-400,1-1-1,-1 1 1,0-1-1,0 0 1,0 1 0,0 0-1,0-1 1,0 1-1,-1 0 1,1 0-1,0-1 1,-1 1-1,1 0 1,-1 0-1,1 0 1,-1 1 0,1-1-1,-1 0 1,0 1-1,1-1 1,-1 1-1,0-1 1,0 1-1,1 0 1,-1-1-1,0 1 1,0 0 0,1 0-1,-1 1 1,0-1-1,0 0 1,1 1-1,-4 0 1,1 1-109,0-1 1,1 1 0,-1 0-1,1 0 1,0 0-1,0 0 1,0 0 0,0 1-1,0 0 1,0-1-1,1 1 1,-1 0 0,1 0-1,0 1 1,0-1-1,0 0 1,0 1-1,-1 5 1,0-5-10,2 0 0,-1 0-1,0 1 1,1-1 0,0 0 0,0 1 0,0-1-1,1 1 1,-1 0 0,1-1 0,0 1 0,1-1 0,-1 1-1,1-1 1,2 8 0,-2-10 0,0-1 0,1 1 0,-1-1-1,1 0 1,-1 1 0,1-1 0,0 0 0,-1 0 0,1 0 0,0-1 0,0 1 0,0 0-1,0-1 1,0 1 0,-1-1 0,1 1 0,0-1 0,0 0 0,0 0 0,0 0 0,0 0-1,0 0 1,0-1 0,3 0 0,49-11 270,-39 5-233,-1-1-1,0 0 1,-1-1-1,0 0 0,-1-1 1,0 0-1,0-1 1,-1 0-1,0-1 1,-1-1-1,0 1 1,-1-1-1,-1-1 1,10-22-1,-15 22 43,-13 24-167,-13 24 20,20-30 92,1 1 0,0 0 0,0 0 1,1 0-1,-1 0 0,1 0 0,0 1 0,0 7 0,1-11-21,0-1 0,1 0 0,-1 1-1,0-1 1,1 0 0,-1 1 0,1-1 0,0 0-1,-1 0 1,1 0 0,0 0 0,0 1 0,0-1-1,0 0 1,0 0 0,0-1 0,0 1 0,0 0-1,0 0 1,0 0 0,0-1 0,0 1-1,1-1 1,-1 1 0,0-1 0,1 1 0,-1-1-1,0 0 1,1 1 0,-1-1 0,0 0 0,1 0-1,-1 0 1,1 0 0,-1 0 0,0 0-1,2-1 1,7 0 20,-1-1 0,0 0 0,0 0 0,0-1 0,0-1 0,0 1 0,-1-1 0,1-1 0,-1 1 0,0-1 0,-1-1 0,1 0 0,-1 0 0,0 0 0,0-1 0,-1 0 0,0 0 1,0 0-1,-1-1 0,5-8 0,-31 53-1099,18-33 1072,1 1 0,0-1 0,0 1 0,1 0 0,-1 0 0,1 0 1,0 0-1,1 0 0,-1 0 0,1 0 0,0 0 0,0 5 0,1-9-3,0 0 0,-1 0 0,1 0 0,0 0 0,0 0 0,0 0 0,0-1 0,0 1 0,0 0 0,0-1 0,0 1 0,0-1 0,0 1 0,0-1 0,0 0 0,0 1 0,0-1 0,0 0 0,1 0 0,-1 0 0,0 0 0,0 0 1,0 0-1,0 0 0,1 0 0,-1 0 0,1-1 0,36-6 104,-25 1-153,0-2 0,-1 1 1,-1-2-1,1 1 0,-1-2 1,-1 1-1,0-1 0,0-1 1,-1 0-1,0 0 0,-1-1 1,0 0-1,6-15 0,-18 40 99,1-1-1,1 1 0,0 0 1,0 0-1,1 0 0,2 23 1,-1-35-36,1 1 1,-1-1-1,1 0 1,-1 0-1,1 0 1,-1 0-1,1 0 1,0 0-1,0 0 1,-1 0-1,1 0 1,0 0-1,0-1 1,0 1-1,0 0 1,0 0-1,0-1 1,0 1-1,0-1 1,0 1-1,0-1 1,1 1-1,-1-1 1,0 0-1,0 1 1,0-1-1,0 0 1,1 0-1,-1 0 1,0 0-1,0 0 1,1 0-1,-1 0 1,1-1-1,3 1 23,0 0 0,0-1-1,0 0 1,0 0-1,-1 0 1,1-1-1,-1 1 1,7-4 0,-1-2-9,1 0-1,-2-1 1,1 0 0,-1-1 0,0 0 0,-1 0 0,0-1 0,-1 0 0,0-1 0,0 1 0,7-20 0,3-10-118,23-83-1,-33 98-20,-1 2 30,-8 26-34,-12 39-6,10-28 183,-7 20 27,2 2 0,2-1 0,1 1 0,1 0 0,3 0-1,1 46 1,7 1-89,26 132-1,-27-187 385,-8-45 969,-10-46-397,2 19-1028,1 1 1,3-1-1,-4-76 0,11 118-18,0 0-1,0 1 0,1-1 0,-1 1 1,0-1-1,1 0 0,0 1 1,-1-1-1,1 1 0,0-1 0,-1 1 1,1 0-1,0-1 0,0 1 1,0 0-1,0-1 0,1 1 0,-1 0 1,0 0-1,0 0 0,1 0 1,-1 0-1,1 0 0,-1 1 0,1-1 1,-1 0-1,1 1 0,-1-1 1,4 0-1,57-6-6281,-31 4 870,5-3-2891</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9.327"/>
    </inkml:context>
    <inkml:brush xml:id="br0">
      <inkml:brushProperty name="width" value="0.025" units="cm"/>
      <inkml:brushProperty name="height" value="0.025" units="cm"/>
      <inkml:brushProperty name="color" value="#F6630D"/>
    </inkml:brush>
  </inkml:definitions>
  <inkml:trace contextRef="#ctx0" brushRef="#br0">116 1 16143,'-6'-1'475,"1"1"0,-1 0-1,0 0 1,0 1 0,1 0 0,-1 0-1,0 0 1,1 0 0,-1 1 0,1 0-1,0 0 1,-1 1 0,-4 3 0,7-4-271,0 0 0,1 0 1,0 0-1,-1 1 0,1-1 1,0 1-1,0-1 0,0 1 1,1 0-1,-1 0 0,1 0 1,-1 0-1,1 0 1,0 0-1,0 0 0,1 0 1,-1 0-1,0 0 0,1 1 1,0-1-1,0 0 0,0 0 1,0 1-1,2 4 0,-2-5-245,1 0-1,0-1 0,0 1 1,0-1-1,0 1 1,1-1-1,-1 1 0,1-1 1,0 0-1,-1 0 0,1 0 1,0 0-1,0 0 0,0 0 1,0-1-1,1 1 0,-1-1 1,4 3-1,54 23-1439,-30-15 828,-20-8 443,-1 1 0,0 0 1,0 0-1,-1 1 0,0 0 0,0 1 0,0 0 0,-1 0 1,0 1-1,10 12 0,-15-16 292,1 1 1,-1-1-1,0 1 0,0-1 0,-1 1 1,0 0-1,1 0 0,-1-1 1,-1 1-1,1 0 0,-1 0 0,0 0 1,0 0-1,0 0 0,-1 0 0,1 0 1,-1 0-1,-1 0 0,1-1 1,-1 1-1,1 0 0,-1-1 0,0 1 1,-4 4-1,0 1 332,-1 1-1,0-2 1,0 1 0,-10 9-1,14-16-303,0 0 0,-1 1 0,1-1 0,-1-1 1,0 1-1,0-1 0,0 1 0,0-1 0,0 0 0,0 0 0,-1-1 0,1 1 0,-8 0 0,11-2-110,-1 0 1,0-1-1,0 1 0,1-1 1,-1 1-1,0-1 0,1 1 1,-1-1-1,1 0 0,-1 0 1,1 0-1,-1 0 0,1 0 1,-1 0-1,1-1 0,0 1 1,0 0-1,0-1 0,0 1 1,0 0-1,0-1 0,0 1 1,0-1-1,0 0 0,1 1 1,-1-1-1,1 0 0,-1 1 1,1-1-1,-1-3 1,-7-55-1160,8 44 602,0 0-1,1 1 1,1-1-1,0 1 1,1 0-1,1 0 1,9-24-1,-9 29 482,1 0-1,0 1 0,1-1 0,0 1 1,1 0-1,0 1 0,0 0 0,0 0 0,1 0 1,1 1-1,15-11 0,-13 11 152,-1 0 0,1 1 0,1 1 0,-1 0 0,1 0 0,0 1 0,12-2 1,-18 5-51,0 0 0,0 0 0,0 1 0,1 0 0,-1 0 1,0 0-1,0 1 0,1 0 0,-1 0 0,0 1 1,0 0-1,0 0 0,0 0 0,-1 1 0,10 5 1,-10-6 8,1 0 1,0 0 0,-1 0 0,1 0 0,0-1 0,0 0 0,0 0-1,0-1 1,0 1 0,0-1 0,0-1 0,0 1 0,0-1 0,0 0-1,0 0 1,-1-1 0,1 0 0,10-5 0,-5 4-32,-1 0 0,0 0 0,1 1 0,19-1 1,-28 3 70,1 1 0,-1 0 0,1-1 1,-1 1-1,0 0 0,1 0 1,-1 1-1,0-1 0,0 0 1,0 1-1,0-1 0,0 1 0,0 0 1,0 0-1,2 2 0,20 16 382,-14-16-660,1 0 1,-1-1-1,1-1 1,0 1-1,0-2 1,0 1-1,0-2 0,0 1 1,20-3-1,-17 0-1745,0 1 0,-1-2 0,0 0-1,16-6 1,2-4-4959</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9.698"/>
    </inkml:context>
    <inkml:brush xml:id="br0">
      <inkml:brushProperty name="width" value="0.025" units="cm"/>
      <inkml:brushProperty name="height" value="0.025" units="cm"/>
      <inkml:brushProperty name="color" value="#F6630D"/>
    </inkml:brush>
  </inkml:definitions>
  <inkml:trace contextRef="#ctx0" brushRef="#br0">97 175 13132,'0'0'7757,"-10"6"-6999,6-3-723,-7 3 397,0 2 0,1-1 0,-14 14-1,22-19-368,-1 0 0,1 0 0,0 0 0,0 0 0,0 1 0,0-1 0,1 1 0,-1-1 0,1 1 0,0 0 0,-1 0-1,1-1 1,0 1 0,0 0 0,1 0 0,-1 0 0,1 0 0,0 0 0,-1 0 0,1 0 0,0 0 0,1 0 0,0 6 0,0-8-54,0 0 1,0 0 0,0 0-1,0 0 1,0 0 0,0 0 0,1 0-1,-1-1 1,0 1 0,1 0 0,-1-1-1,0 1 1,1-1 0,-1 1-1,1-1 1,-1 0 0,1 1 0,-1-1-1,1 0 1,-1 0 0,1 0-1,-1 0 1,1 0 0,1-1 0,39-6 14,-29 2-197,0-1 1,-1-1 0,0 0 0,0-1 0,0 0-1,-1 0 1,-1-1 0,16-17 0,4-7 15,34-50 0,-62 80 183,5-6 158,0-1-1,-1 1 1,0-1 0,-1-1-1,0 1 1,0-1 0,3-11-1,-8 22-153,0-1 0,0 1 0,0 0 0,-1 0 0,1-1 0,0 1-1,0 0 1,0 0 0,0-1 0,0 1 0,0 0 0,-1 0 0,1-1 0,0 1 0,0 0 0,0 0-1,-1 0 1,1 0 0,0-1 0,0 1 0,0 0 0,-1 0 0,1 0 0,0 0 0,0 0-1,-1 0 1,1 0 0,0-1 0,0 1 0,-1 0 0,1 0 0,0 0 0,-1 0 0,1 0 0,0 0-1,0 0 1,-1 0 0,1 0 0,0 1 0,0-1 0,-1 0 0,1 0 0,0 0 0,0 0 0,-1 0-1,1 0 1,0 0 0,0 1 0,-1-1 0,1 0 0,0 0 0,0 0 0,0 1 0,0-1 0,-1 0-1,-16 10 224,11-4-86,0 0 1,0 1-1,0 0 0,1 0 0,0 0 0,1 1 0,-1-1 1,1 1-1,1 0 0,-1 1 0,2-1 0,-1 1 0,1-1 0,0 1 1,1 0-1,0 0 0,0 10 0,1-14-249,0 0 0,1 0 0,-1 0 0,1 0 0,0 0 0,1 0 0,-1 0 0,1 0 0,0 0 0,0 0 0,1-1 0,-1 0 0,5 7 0,-4-8-452,1 0 0,-1 0 0,1 1 0,-1-2 0,1 1 0,0 0 0,0-1 0,0 0 0,1 0 0,-1 0 0,0-1 0,1 1 0,-1-1 0,1 0 0,0 0 0,8 0 0,14 0-10794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8.707"/>
    </inkml:context>
    <inkml:brush xml:id="br0">
      <inkml:brushProperty name="width" value="0.025" units="cm"/>
      <inkml:brushProperty name="height" value="0.025" units="cm"/>
    </inkml:brush>
  </inkml:definitions>
  <inkml:trace contextRef="#ctx0" brushRef="#br0">0 222 5349,'0'0'13939,"9"-1"-13235,3 1-406,1 0-115,-1-1 0,1 0-1,-1-1 1,16-4 0,-26 6-107,0-1-1,-1 1 0,1-1 1,0 1-1,0-1 1,0 0-1,-1 0 1,1 0-1,0 0 0,-1 0 1,1 0-1,-1 0 1,1 0-1,-1-1 1,1 1-1,-1 0 1,0-1-1,0 1 0,0-1 1,0 0-1,0 1 1,0-1-1,0 0 1,0 0-1,-1 0 0,1 1 1,-1-1-1,1 0 1,-1 0-1,0 0 1,0 0-1,0 0 1,0 0-1,0 0 0,0 0 1,0 1-1,-2-4 1,2 4-61,-1 0 0,1 1 0,-1-1 0,0 0 0,1 1 0,-1-1 0,0 1 0,0-1 0,1 1 0,-1 0 0,0-1-1,0 1 1,0 0 0,0-1 0,1 1 0,-1 0 0,0 0 0,0 0 0,0 0 0,0 0 0,0 0 0,0 0 0,0 0 0,1 0 0,-1 0 0,-1 1 0,-25 6 141,20-2-75,1 0-1,1 1 0,-1-1 1,1 1-1,0 0 0,0 0 1,1 1-1,-1 0 0,1 0 0,1 0 1,0 0-1,0 0 0,0 1 1,1-1-1,0 1 0,0 0 1,1-1-1,0 1 0,0 0 1,1 0-1,1 12 0,-1-19-73,1 1-1,0-1 1,-1 0-1,1 1 0,0-1 1,0 0-1,0 1 0,0-1 1,0 0-1,0 0 1,0 0-1,1 0 0,-1 0 1,0 0-1,1-1 1,-1 1-1,0 0 0,1-1 1,-1 1-1,1-1 1,-1 1-1,1-1 0,-1 1 1,1-1-1,-1 0 1,1 0-1,-1 0 0,1 0 1,0 0-1,-1 0 1,1-1-1,1 1 0,3-1 18,0 1 0,-1-1-1,1 0 1,0-1 0,0 1-1,-1-1 1,9-4 0,-4-1-38,-1 0-1,1 0 1,-2-1 0,1 0 0,-1 0 0,0-1 0,-1 0 0,0-1 0,-1 1 0,0-1-1,0-1 1,-1 1 0,8-22 0,-13 26-23,-23 44-91,22-36 143,1-1 1,-1 0 0,0 1-1,1-1 1,-1 1 0,1 0-1,-1-1 1,1 1 0,0-1-1,0 1 1,-1 0 0,1-1-1,0 1 1,1-1 0,-1 1-1,0 0 1,0-1-1,1 1 1,-1-1 0,1 1-1,0 2 1,0-4-10,1 1 0,-1-1 0,0 0 0,0 1 0,0-1 0,0 0 0,0 0 0,0 0 0,0 0 0,1 0 0,-1 0 0,0 0 0,0 0 1,0-1-1,0 1 0,0 0 0,0-1 0,0 1 0,0 0 0,0-1 0,0 0 0,2 0 0,7-5-550,1-1 0,-1 0 0,0-1 0,10-9 0,-14 16-1203,-5 11 950,-4 29 1082,1-31 12,1 0 0,1 0 0,-1 0 0,2 15 0,0-22-272,0 0 0,-1 0 0,1 0 0,0 0 1,0 0-1,0 0 0,0 0 0,0 0 0,0 0 0,0-1 0,0 1 1,0 0-1,0-1 0,0 1 0,0-1 0,0 1 0,1-1 1,-1 0-1,0 0 0,0 1 0,1-1 0,-1 0 0,0 0 0,0 0 1,1 0-1,-1 0 0,0 0 0,0-1 0,1 1 0,-1 0 0,0-1 1,0 1-1,0-1 0,0 1 0,0-1 0,1 1 0,-1-1 1,1 0-1,4-3 60,0 1 1,1-1 0,-1 1-1,-1-2 1,8-5 0,3-6-216,0-2 0,0 0 0,-2-1 0,0 0 0,-2-1 0,0-1 0,-1 0 0,-1 0 0,-1-1 1,-1 0-1,8-32 0,-15 42 677,-4 11-187,-10 22-6,-13 38 269,17-29-249,2 0 0,2 0-1,1 1 1,1-1 0,1 48-1,-3-208 204,6 130-590,-1 0 0,0-1 0,1 1 0,-1-1 0,0 1 1,1 0-1,-1-1 0,1 1 0,-1 0 0,0-1 0,1 1 0,-1 0 0,1 0 1,-1 0-1,1-1 0,-1 1 0,1 0 0,-1 0 0,1 0 0,-1 0 0,1 0 0,-1 0 1,1 0-1,0 0 0,-1 0 0,1 0 0,-1 0 0,1 0 0,0 1 0,26 1 88,-20-1-89,8 0 6,0-1 0,0-1 0,0 0 0,0-1 0,0 0 0,-1-1 0,17-6 0,-27 8 11,0-1-1,0 1 1,0 0-1,-1-1 0,1 0 1,0 0-1,-1 0 1,1-1-1,-1 1 0,0-1 1,0 0-1,0 1 1,0-2-1,0 1 0,-1 0 1,1 0-1,-1-1 1,0 1-1,0-1 0,0 0 1,-1 0-1,1 1 1,-1-1-1,0 0 1,0 0-1,0 0 0,-1-1 1,1 1-1,-1 0 1,0-6-1,-1 9 3,1 0 1,0 1-1,-1-1 1,1 0-1,-1 1 1,1-1-1,-1 1 1,0-1 0,1 1-1,-1-1 1,0 1-1,1-1 1,-1 1-1,0 0 1,1-1-1,-1 1 1,0 0-1,0 0 1,1-1-1,-1 1 1,0 0-1,0 0 1,0 0-1,1 0 1,-1 0-1,0 0 1,0 0-1,0 0 1,1 0-1,-3 1 1,-26 6 133,21-2-26,1 0 1,0 0 0,1 0 0,-1 1 0,1 0-1,0 0 1,0 1 0,1 0 0,0 0 0,0 0-1,1 0 1,0 1 0,0 0 0,1 0 0,0 0-1,0 0 1,1 0 0,0 1 0,0-1 0,1 1-1,-1 12 1,3-18-119,0 0 0,0 0 0,0-1 0,0 1 0,0-1 0,0 1 0,0-1 0,1 1 0,0-1 0,-1 0 0,1 0 0,0 1 0,0-1 0,0-1 0,0 1 0,0 0 0,1 0 0,-1-1 0,0 1 0,1-1 0,-1 0 0,1 0 0,0 0 0,-1 0 0,1 0 0,0-1 0,0 1 0,4 0 0,10 2-1528,0-1 0,0 0 0,21-1-1,-3-3-5902,3-7-7298</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0.644"/>
    </inkml:context>
    <inkml:brush xml:id="br0">
      <inkml:brushProperty name="width" value="0.025" units="cm"/>
      <inkml:brushProperty name="height" value="0.025" units="cm"/>
      <inkml:brushProperty name="color" value="#F6630D"/>
    </inkml:brush>
  </inkml:definitions>
  <inkml:trace contextRef="#ctx0" brushRef="#br0">127 65 11147,'0'0'15342,"-11"-1"-15198,7 1-136,-1 0-1,0 0 1,1 0-1,-1 0 1,1 1-1,-1 0 1,1 0-1,0 0 0,-1 0 1,1 1-1,0 0 1,0 0-1,0 0 1,0 0-1,0 0 1,0 1-1,1 0 1,-1 0-1,1 0 1,0 0-1,0 0 1,0 1-1,0-1 1,1 1-1,-1 0 1,1 0-1,0 0 0,0 0 1,0 0-1,1 1 1,-1-1-1,1 0 1,0 1-1,-1 7 1,2-10-5,0-1 1,0 1-1,-1 0 1,1-1-1,0 1 1,0-1-1,0 1 0,0 0 1,1-1-1,-1 1 1,0-1-1,1 1 1,-1-1-1,1 1 1,0-1-1,-1 1 1,1-1-1,0 1 1,0-1-1,0 0 0,0 1 1,0-1-1,0 0 1,0 0-1,0 0 1,0 0-1,3 1 1,-1 0 8,0-1 1,0 0-1,1-1 1,-1 1-1,0 0 0,1-1 1,-1 0-1,0 0 1,1 0-1,-1 0 1,1 0-1,4-2 1,7-1 24,0-1 0,-1-1-1,1-1 1,-1 1 0,14-10 0,-12 5-28,0 0-1,0-2 0,27-25 1,-37 31 4,0-1-1,0 1 1,-1-1 0,0 0 0,0 0-1,0 0 1,-1-1 0,0 1 0,-1-1 0,0 0-1,3-11 1,-18 33-381,-3 17 213,13-26 166,1 0 0,0 1 0,0-1 0,0 0 0,0 1 0,1-1 0,0 1 0,1-1 0,-1 0 0,1 1 0,0-1 0,0 0 0,0 0 0,1 1 0,0-1 0,0 0 0,0-1 0,1 1 0,-1 0 0,5 4 0,-3-4 1,0-1-1,1 0 1,0 0-1,0 0 1,0 0-1,1-1 1,-1 0-1,1 0 0,-1 0 1,1-1-1,0 1 1,0-2-1,0 1 1,1-1-1,-1 0 1,0 0-1,7 0 1,-6 0-7,1-1 1,-1 0 0,1 0 0,-1-1-1,0 0 1,1 0 0,-1-1 0,0 0-1,11-4 1,-15 5-5,-1-1 1,1 1-1,0-1 0,-1 0 0,0 0 1,1 0-1,-1 0 0,0 0 1,0 0-1,0-1 0,0 1 0,0-1 1,-1 1-1,1-1 0,-1 1 1,0-1-1,1 0 0,-1 0 0,-1 0 1,1 0-1,0 0 0,-1 0 1,1 0-1,-1 0 0,0-5 0,0 8-3,0-1-1,-1 1 0,1-1 0,0 1 0,0 0 0,-1-1 0,1 1 0,0-1 0,0 1 1,-1 0-1,1-1 0,-1 1 0,1 0 0,0 0 0,-1-1 0,1 1 0,-1 0 0,1 0 1,0-1-1,-1 1 0,1 0 0,-1 0 0,1 0 0,-1 0 0,1 0 0,-1 0 0,1 0 1,-1 0-1,1 0 0,-1 0 0,1 0 0,0 0 0,-1 0 0,1 0 0,-1 0 1,1 1-1,-1-1 0,1 0 0,-1 0 0,1 0 0,0 1 0,-1-1 0,-21 11-145,19-9 150,0 1 0,0 0 0,1 0 0,-1 0-1,1 1 1,0-1 0,0 0 0,0 1 0,0-1 0,0 1-1,1 0 1,0 0 0,0 0 0,0 0 0,0-1 0,0 1-1,1 8 1,0-10 0,0 0 0,0 0 1,0 1-1,1-1 0,-1 0 0,1 0 0,-1 0 0,1 0 0,0 0 0,0 0 0,0 0 1,0 0-1,0-1 0,0 1 0,1 0 0,-1-1 0,0 1 0,1 0 0,0-1 0,-1 0 0,1 1 1,0-1-1,-1 0 0,1 0 0,0 0 0,0 0 0,0 0 0,0 0 0,0-1 0,0 1 1,0-1-1,1 1 0,-1-1 0,2 0 0,1 1 7,0-1 1,0 1-1,0-1 1,0-1-1,1 1 1,-1-1-1,0 1 0,0-1 1,-1-1-1,1 1 1,0-1-1,0 0 1,0 0-1,-1 0 1,0-1-1,1 1 0,-1-1 1,0 0-1,0 0 1,0-1-1,-1 1 1,1-1-1,-1 0 1,0 0-1,0 0 0,0 0 1,0-1-1,-1 1 1,0-1-1,0 0 1,0 1-1,0-1 1,-1 0-1,0 0 1,0 0-1,0 0 0,-1 0 1,0-10-1,0 8 107,0 0 0,-1 1-1,0-1 1,0 1 0,-4-11-1,7 16-133,-1 0 0,0 1 0,1-1 0,-1 0 0,1 1 0,-1 0 0,1-1 0,0 1 0,-1 0-1,1 0 1,-1 0 0,1 0 0,-1 0 0,3 0 0,-4 0-15,76 3-2925,-10 0-2999,-14-2-2109</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4.100"/>
    </inkml:context>
    <inkml:brush xml:id="br0">
      <inkml:brushProperty name="width" value="0.025" units="cm"/>
      <inkml:brushProperty name="height" value="0.025" units="cm"/>
      <inkml:brushProperty name="color" value="#F6630D"/>
    </inkml:brush>
  </inkml:definitions>
  <inkml:trace contextRef="#ctx0" brushRef="#br0">154 27 12556,'1'0'268,"-1"-1"-1,1 1 1,-1-1 0,1 1 0,-1-1-1,1 0 1,-1 1 0,1-1 0,-1 0-1,0 1 1,0-1 0,1 0 0,-1 1-1,0-1 1,0 0 0,0 0 0,0 1-1,1-1 1,-1 0 0,0 0 0,0 1-1,-1-1 1,1 0 0,0 0 0,0 1-1,0-1 1,0 0 0,-1 0 0,1 1-1,0-1 1,-1 0 0,1 1 0,-1-2-1,-1 2-140,1-1 0,-1 1 0,1-1 0,-1 1 0,0 0 0,1-1 0,-1 1 0,0 0 0,1 0 0,-1 1 0,0-1-1,1 0 1,-1 0 0,-1 1 0,-56 20-660,59-21 533,-36 22 141,35-21-137,0-1 0,0 1 0,0-1 0,0 1 0,0 0 0,0-1 0,0 1 0,0 0 0,0 0 0,0 0-1,0 0 1,1 0 0,-1 0 0,0 0 0,1 0 0,-1 0 0,1 0 0,-1 0 0,1 0 0,0 0 0,-1 1 0,1-1-1,0 0 1,0 0 0,0 0 0,0 1 0,0-1 0,0 0 0,0 0 0,0 0 0,1 2 0,3 0 3,0-1 1,0 0 0,0-1 0,0 1-1,0-1 1,1 0 0,-1 0-1,0 0 1,1-1 0,-1 1 0,8-1-1,3 1 18,-11 0-5,9 0-24,0 2 1,0 0-1,18 6 0,-29-8 5,0 0-1,0-1 1,0 1-1,-1 0 1,1 0 0,0 1-1,-1-1 1,1 0-1,-1 0 1,1 1 0,-1-1-1,0 1 1,3 3-1,-4-4 6,0 0 1,1 0-1,-1 0 0,0 0 0,0 0 0,0 0 0,0 1 0,0-1 0,0 0 0,0 0 0,0 0 0,-1 0 0,1 0 0,0 1 0,-1-1 0,1 0 0,0 0 0,-1 0 0,0 0 0,1 0 0,-1 0 0,0 0 0,1-1 0,-1 1 0,0 0 0,-1 1 0,-4 3 227,1-1 0,-1 0-1,0 0 1,0 0 0,0-1-1,0 0 1,-1 0 0,1 0-1,-1-1 1,0 0 0,-11 2 0,-4-1 345,1 0 0,-33-1 0,128-15-17298,-42 6 6412</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4.463"/>
    </inkml:context>
    <inkml:brush xml:id="br0">
      <inkml:brushProperty name="width" value="0.025" units="cm"/>
      <inkml:brushProperty name="height" value="0.025" units="cm"/>
      <inkml:brushProperty name="color" value="#F6630D"/>
    </inkml:brush>
  </inkml:definitions>
  <inkml:trace contextRef="#ctx0" brushRef="#br0">18 0 19026,'0'0'5637,"-11"71"-5188,9-32-321,-3 0-64,5 0 0,0 0-64,0-2-224,0-6-897,5-2-673,-5-7-480,0-11-1474</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4.889"/>
    </inkml:context>
    <inkml:brush xml:id="br0">
      <inkml:brushProperty name="width" value="0.025" units="cm"/>
      <inkml:brushProperty name="height" value="0.025" units="cm"/>
      <inkml:brushProperty name="color" value="#F6630D"/>
    </inkml:brush>
  </inkml:definitions>
  <inkml:trace contextRef="#ctx0" brushRef="#br0">0 69 12844,'0'0'2589,"8"-8"80,-1 2-2343,-1 0 0,1 1 0,0 0 0,1 0 0,-1 0 0,1 1 0,0 0 0,0 1 0,0-1 0,0 2 0,1-1 0,-1 1 0,1 0 0,14 0 0,-21 2-252,27-3 661,56 4-1,-78 0-727,0-1-1,0 1 1,0 1-1,0-1 1,0 1-1,-1 1 1,1-1-1,-1 1 1,1 0-1,-1 0 1,0 1-1,0 0 0,10 8 1,-14-9-9,0-1 1,0 0-1,0 1 1,-1-1-1,1 1 1,0 0-1,-1-1 0,0 1 1,0 0-1,0 0 1,0 0-1,0 0 1,0 0-1,-1 0 1,0 0-1,1 0 0,-1 0 1,0 0-1,0 0 1,-1 0-1,1 0 1,-1 0-1,1 0 0,-1 0 1,0 0-1,0 0 1,-1 0-1,1 0 1,0-1-1,-3 4 1,-5 8 46,-1 0 0,-1 0 0,-1-1 0,-16 15 0,-2 3 13,26-27-33,-1 1 1,1-1 0,0 1-1,0 0 1,1 1 0,-1-1-1,1 1 1,0-1-1,1 1 1,-1 0 0,1 0-1,0 0 1,1 0 0,-2 11-1,4-16-16,-1 0-1,1 0 1,-1 0-1,1 0 1,-1 0-1,1-1 1,0 1 0,0 0-1,-1 0 1,1 0-1,0-1 1,0 1-1,0 0 1,0-1-1,0 1 1,0-1-1,0 1 1,0-1-1,0 1 1,0-1 0,0 0-1,0 0 1,0 1-1,0-1 1,0 0-1,0 0 1,1 0-1,1 0 1,42-1 153,-34 1-118,2-1-33,-1 0 0,0-1 0,1 0 0,-1-1-1,0-1 1,0 0 0,16-8 0,-22 10-17,0-1 0,0 0 0,0-1 0,-1 0 0,1 1-1,-1-2 1,0 1 0,0-1 0,0 1 0,-1-1 0,0 0 0,0-1 0,0 1 0,0-1-1,3-9 1,-6 14 5,-1 1 0,1-1 0,-1 0 0,0 0 0,0 0 0,1 1 0,-1-1 0,0 0 0,0 0 0,0 0 0,0 1 0,0-1 0,0 0 0,0 0-1,0 0 1,0 0 0,0 1 0,-1-1 0,1 0 0,0 0 0,-1 0 0,1 0 0,-15 0-103,13 2 109,-1 0 1,1 0-1,0 0 0,0 0 1,-1 0-1,1 1 1,0-1-1,0 1 0,1 0 1,-1 0-1,0 0 0,0-1 1,1 1-1,-2 3 0,2-3 20,0-1-1,0 0 0,1 1 0,-1-1 1,0 1-1,1-1 0,-1 1 1,1 0-1,0-1 0,0 1 1,-1-1-1,1 1 0,0-1 0,0 1 1,0 0-1,1-1 0,-1 1 1,0-1-1,1 1 0,-1-1 0,1 1 1,-1-1-1,1 1 0,0-1 1,-1 1-1,1-1 0,0 0 1,0 1-1,0-1 0,0 0 0,0 0 1,1 0-1,-1 0 0,0 0 1,0 0-1,1 0 0,-1 0 1,0 0-1,1-1 0,-1 1 0,1 0 1,-1-1-1,1 0 0,-1 1 1,1-1-1,0 0 0,-1 1 0,1-1 1,1 0-1,4 0 15,-1 1-1,1-1 1,0-1-1,-1 1 1,1-1-1,0 0 1,-1 0-1,1-1 1,-1 0 0,13-5-1,-13 4-23,0-1 0,-1 1-1,1-1 1,0-1 0,-1 1 0,0-1 0,0 1-1,-1-1 1,1-1 0,-1 1 0,0-1 0,5-9-1,-8 10-19,-18 44-171,16-36 114,1 1 0,0-1 1,0 1-1,0-1 0,0 1 1,0-1-1,1 1 0,0-1 1,0 0-1,0 1 0,0-1 1,0 0-1,0 0 0,1 0 1,0 0-1,-1 0 0,1 0 1,3 3-1,-2-3-110,1 0 0,-1-1 1,1 1-1,-1-1 0,1 0 0,0 0 1,0 0-1,0 0 0,0-1 0,1 0 0,-1 0 1,0 0-1,9 1 0,55-2-6693,-36-5 1099</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5.329"/>
    </inkml:context>
    <inkml:brush xml:id="br0">
      <inkml:brushProperty name="width" value="0.025" units="cm"/>
      <inkml:brushProperty name="height" value="0.025" units="cm"/>
      <inkml:brushProperty name="color" value="#F6630D"/>
    </inkml:brush>
  </inkml:definitions>
  <inkml:trace contextRef="#ctx0" brushRef="#br0">96 243 96,'0'0'19875,"-11"-3"-18722,7 2-1060,0 0 1,0 0-1,0 0 0,0 0 1,0 1-1,0 0 0,0 0 0,-1 0 1,1 0-1,-4 2 0,5-2-51,1 1-1,0 0 0,0 1 1,0-1-1,1 0 0,-1 0 0,0 1 1,0-1-1,1 1 0,-1 0 0,1-1 1,-1 1-1,1 0 0,0 0 0,-1 0 1,1 0-1,0 0 0,1 0 1,-1 0-1,0 0 0,0 1 0,1-1 1,0 0-1,-1 0 0,1 1 0,0 3 1,-1-3-39,1 0 1,0 0-1,0 0 1,0 0-1,0 0 1,0 0 0,1 0-1,-1 0 1,1 0-1,0 0 1,0 0-1,0 0 1,0 0-1,1 0 1,-1-1-1,1 1 1,-1-1 0,1 1-1,0-1 1,0 1-1,0-1 1,0 0-1,1 0 1,-1 0-1,1 0 1,-1-1 0,1 1-1,-1-1 1,1 1-1,0-1 1,0 0-1,0 0 1,0 0-1,0 0 1,0-1-1,0 1 1,0-1 0,3 0-1,2 1-42,-1 0-1,1-1 1,-1-1-1,1 1 1,-1-1-1,1 0 1,-1-1-1,1 0 1,-1 0-1,0 0 1,0-1-1,0 0 1,-1-1-1,13-7 1,-7 1 25,-1-1 0,0 0 1,0-1-1,-1 0 0,-1-1 0,0 0 1,-1 0-1,0-1 0,-1 0 0,0 0 0,-1-1 1,-1 1-1,-1-2 0,0 1 0,0 0 1,-2-1-1,0 1 0,0-18 0,-2 31 16,0-1 0,0 0-1,0 1 1,0-1 0,0 1 0,-1-1-1,1 1 1,-1-1 0,0 1-1,1-1 1,-1 1 0,0 0 0,-1 0-1,1-1 1,0 1 0,-1 0-1,1 0 1,-1 0 0,1 0 0,-1 0-1,0 1 1,0-1 0,0 0-1,-3-1 1,2 2 9,0-1-1,-1 1 1,1 1 0,0-1-1,-1 0 1,1 1 0,0 0-1,-1 0 1,1 0 0,-1 0-1,1 0 1,0 1 0,-1-1 0,1 1-1,0 0 1,-1 0 0,1 0-1,-5 3 1,1 0 119,0 0 0,0 0 1,0 1-1,1 0 0,-1 0 1,1 1-1,-8 9 0,12-12-92,-1-1-1,1 0 1,1 1-1,-1-1 1,0 1-1,1 0 1,-1-1-1,1 1 1,0 0-1,-1 0 1,2 0 0,-1 0-1,0 0 1,1 0-1,-1 0 1,1 1-1,0-1 1,0 0-1,0 0 1,0 0-1,1 0 1,-1 0 0,2 4-1,-1-5-31,0 0-1,1 0 1,-1 0-1,1-1 1,-1 1 0,1 0-1,0-1 1,0 1-1,0-1 1,0 0 0,0 1-1,0-1 1,0 0-1,5 1 1,39 13-413,-26-10-92,-1 1 0,0 0 1,0 1-1,-1 2 1,29 16-1,-41-22 624,-1 1 0,0 0 0,0 1 0,0-1 0,-1 1 0,1 0 0,-1 0 0,0 0 0,-1 1 0,1-1 0,-1 1 0,0 0 0,-1 0 0,1 0 0,-1 0 0,0 1 0,-1-1 0,2 9 1,-2 0-9,2 11 64,2-12-3229</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6.839"/>
    </inkml:context>
    <inkml:brush xml:id="br0">
      <inkml:brushProperty name="width" value="0.025" units="cm"/>
      <inkml:brushProperty name="height" value="0.025" units="cm"/>
      <inkml:brushProperty name="color" value="#F6630D"/>
    </inkml:brush>
  </inkml:definitions>
  <inkml:trace contextRef="#ctx0" brushRef="#br0">100 26 12812,'1'-1'318,"-1"0"0,0 0 1,-1 0-1,1 0 0,0 0 0,0 0 0,0 0 1,-1 0-1,1 0 0,0 0 0,-1 0 0,1 0 1,-1 0-1,1 0 0,-1 0 0,0 0 0,1 0 0,-1 1 1,-1-2-1,-18-3 2072,18 5-2361,-1 0-1,1 1 0,-1-1 0,1 1 1,-1 0-1,1 0 0,0 0 0,-1 0 0,1 0 1,0 0-1,0 0 0,0 1 0,0-1 0,0 1 1,0 0-1,0 0 0,-1 1 0,-1 2-7,1 0-1,0 0 1,1-1 0,-1 2-1,1-1 1,0 0-1,0 0 1,0 1 0,1-1-1,-1 9 1,2-12-11,0-1 0,0 1 0,0 0 0,0 0 1,1-1-1,-1 1 0,1 0 0,-1-1 0,1 1 1,0 0-1,-1-1 0,1 1 0,0-1 0,0 1 0,0-1 1,0 1-1,1-1 0,-1 0 0,0 0 0,0 1 1,1-1-1,-1 0 0,1 0 0,-1 0 0,1-1 0,-1 1 1,1 0-1,0-1 0,-1 1 0,1 0 0,0-1 1,-1 0-1,1 1 0,0-1 0,0 0 0,2 0 0,6 1 28,1-1 0,0 0 0,0 0 0,0-1 0,0-1 0,-1 0 0,15-4 0,0 0 16,-24 6-61,-1 1 0,1-1 0,0 0 0,0 1 0,0-1 0,-1 1 0,1-1 0,0 1-1,-1 0 1,1-1 0,0 1 0,-1 0 0,1-1 0,-1 1 0,1 0 0,-1 0 0,0-1 0,1 1 0,-1 0 0,0 0 0,1 0-1,-1 0 1,0 0 0,0-1 0,0 1 0,0 0 0,0 0 0,0 0 0,0 0 0,0 0 0,0 0 0,0 0 0,-1 1 0,0 43-32,0-41 35,-3 37 370,-2 0 0,-21 75 0,20-91 212,-2 0 0,-1 0-1,-1-1 1,-1 0 0,-23 34 0,34-56-530,0-1 1,-1 1-1,1 0 1,0-1 0,-1 1-1,1-1 1,-1 0-1,0 1 1,1-1 0,-1 0-1,0 0 1,0 0-1,0 0 1,1 0 0,-4 0-1,4-1-33,0 0 0,0 0 0,1 0 0,-1-1 0,0 1 0,0 0 0,0 0-1,1-1 1,-1 1 0,0-1 0,0 1 0,1 0 0,-1-1 0,0 0 0,1 1 0,-1-1 0,0 1 0,1-1-1,-1 0 1,1 1 0,-1-1 0,1 0 0,-1 0 0,1 1 0,0-1 0,-1 0 0,1 0 0,0 0 0,0 1-1,-1-1 1,1 0 0,0 0 0,0 0 0,0 0 0,0 0 0,0-1 0,-6-46-24,-2-70 0,7 105-137,2 0 1,0 0 0,0 0-1,1 0 1,1 0-1,0 1 1,1-1 0,0 1-1,1-1 1,10-17-1,-12 25-194,1 0 1,0 1-1,0-1 0,0 1 0,0 0 1,1 0-1,-1 1 0,1-1 1,0 1-1,0 0 0,7-3 0,62-18-6750,-58 20 5317,29-9-3603</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7.433"/>
    </inkml:context>
    <inkml:brush xml:id="br0">
      <inkml:brushProperty name="width" value="0.025" units="cm"/>
      <inkml:brushProperty name="height" value="0.025" units="cm"/>
      <inkml:brushProperty name="color" value="#F6630D"/>
    </inkml:brush>
  </inkml:definitions>
  <inkml:trace contextRef="#ctx0" brushRef="#br0">76 1 13485,'0'0'9358,"-9"3"-8189,6-3-1084,-1 1 0,1 0 0,0 0 0,-1 0 1,1 1-1,0-1 0,0 1 0,0 0 0,0 0 0,0 0 0,1 0 0,-1 0 0,1 1 0,-1-1 1,1 1-1,0-1 0,0 1 0,0 0 0,0 0 0,0 0 0,1 0 0,-1 0 0,1 1 0,0-1 1,0 0-1,0 1 0,0-1 0,1 0 0,-1 1 0,1-1 0,0 1 0,0-1 0,1 6 0,0-7-69,0 0-1,0-1 0,0 1 1,0-1-1,0 1 0,1-1 0,-1 1 1,0-1-1,1 0 0,-1 0 0,1 0 1,-1 0-1,1 0 0,0 0 0,0 0 1,-1 0-1,1-1 0,0 1 0,0-1 1,0 1-1,0-1 0,-1 0 0,1 1 1,0-1-1,3 0 0,56-1 129,-52 0-113,0 0-47,-1-1 0,1 0 0,0 0 0,-1-1 0,1 0 0,-1-1 0,0 0 0,0 0 0,0-1 0,-1 0 0,0 0 0,14-13 0,33-20-860,-45 35 454,0 0 1,0 1-1,1 0 1,0 1-1,-1 0 1,1 0-1,0 1 0,-1 1 1,17 1-1,8 0-2003,35-2-1467,-68 1 3948,0-1 0,-1 1 0,1 0 0,-1-1 0,1 1 0,0 0-1,-1-1 1,0 1 0,1 0 0,-1 0 0,1-1 0,-1 1 0,0 0-1,0 0 1,1 0 0,-1 0 0,0-1 0,0 1 0,0 0 0,0 0 0,0 0-1,0 0 1,0 0 0,0-1 0,0 1 0,-1 0 0,1 0 0,0 0 0,-1 0-1,0 1 1,-6 31 826,6-32-880,-5 28 395,1 0-1,2 1 0,1 0 1,1 33-1,-5 63 1184,5-112-1379,-2-1-1,0 1 0,0-1 1,-1 1-1,-1-1 0,-11 22 1,13-30 53,-1 1 1,0-1 0,0 0-1,0-1 1,0 1 0,-1-1-1,0 1 1,0-1 0,-9 5-1,12-8-203,1 0-1,0 0 1,-1 0-1,1-1 1,0 1-1,-1-1 1,1 1-1,-1-1 1,1 1 0,-1-1-1,1 0 1,-1 0-1,1 0 1,-1 0-1,1 0 1,-1 0-1,1 0 1,-1 0-1,1-1 1,-1 1-1,1 0 1,-1-1 0,1 1-1,-1-1 1,1 0-1,0 0 1,-1 1-1,1-1 1,0 0-1,0 0 1,-1 0-1,1 0 1,0 0 0,0 0-1,0-1 1,0 1-1,1 0 1,-1 0-1,0-1 1,0 1-1,1-1 1,-1 1-1,1-1 1,-1-2-1,-3-7-108,0-1 0,1 0 0,0 0 0,1 0 0,0 0-1,1-1 1,1 1 0,0 0 0,0-1 0,1 1-1,1 0 1,0 0 0,1 0 0,7-22 0,-5 24-411,0 0 1,0 0-1,1 1 0,0 0 1,0 0-1,1 0 1,0 1-1,1 0 1,0 1-1,17-13 0,9-3-3632,45-21-1,-57 33 1452,29-16-4407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7.793"/>
    </inkml:context>
    <inkml:brush xml:id="br0">
      <inkml:brushProperty name="width" value="0.025" units="cm"/>
      <inkml:brushProperty name="height" value="0.025" units="cm"/>
      <inkml:brushProperty name="color" value="#F6630D"/>
    </inkml:brush>
  </inkml:definitions>
  <inkml:trace contextRef="#ctx0" brushRef="#br0">144 2 13773,'0'0'4137,"-8"0"-1056,-4-1-2042,0 1 1,0 1 0,-23 3 0,31-3-955,1-1 0,-1 1 0,1 0 0,-1 0 0,1 0-1,0 1 1,-1-1 0,1 1 0,0 0 0,0 0 0,0 0 0,0 0 0,1 0 0,-1 1-1,1-1 1,-1 1 0,1 0 0,0-1 0,0 1 0,0 0 0,-2 4 0,4-7-165,1 1 1,-1 0-1,0 0 1,0 0-1,1 0 1,-1-1 0,0 1-1,1 0 1,-1-1-1,1 1 1,-1 0 0,1 0-1,0-1 1,-1 1-1,1-1 1,-1 1 0,1-1-1,0 1 1,0-1-1,-1 1 1,1-1-1,0 0 1,0 1 0,-1-1-1,1 0 1,0 1-1,0-1 1,0 0 0,0 0-1,-1 0 1,1 0-1,0 0 1,1 0-1,44 6-1813,-33-4 1602,-4-1 171,0 2 1,1-1-1,-1 1 0,0 0 0,0 1 1,-1 0-1,14 9 0,-21-13 213,1 1-1,-1 0 1,0 0-1,0 0 0,0 0 1,0 0-1,0 1 1,0-1-1,0 0 1,0 0-1,0 1 0,-1-1 1,1 1-1,0-1 1,-1 1-1,1-1 0,-1 0 1,0 1-1,1 0 1,-1-1-1,0 2 1,-1 0 68,1-1 0,-1 0 1,0 0-1,0 1 1,0-1-1,0 0 1,-1 0-1,1 0 0,0 0 1,-1 0-1,0 0 1,1 0-1,-1-1 0,0 1 1,0-1-1,0 1 1,0-1-1,-2 2 1,-52 27 1017,52-29-1388,1 1-1,0-1 1,-1 0 0,1-1 0,-1 1 0,1-1-1,-1 1 1,1-1 0,-6-1 0,1-4-5162,6-9-5749</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5.772"/>
    </inkml:context>
    <inkml:brush xml:id="br0">
      <inkml:brushProperty name="width" value="0.025" units="cm"/>
      <inkml:brushProperty name="height" value="0.025" units="cm"/>
      <inkml:brushProperty name="color" value="#F6630D"/>
    </inkml:brush>
  </inkml:definitions>
  <inkml:trace contextRef="#ctx0" brushRef="#br0">0 0 9289,'0'0'10671,"1"8"-9598,0 71 740,-2-45-1081,1-1 0,8 52 0,-7-83-715,-1 1-1,0-1 0,1 0 0,-1 0 0,1 0 1,0 0-1,0 0 0,-1 0 0,1 0 0,1 0 0,-1 0 1,0-1-1,0 1 0,1 0 0,-1-1 0,1 1 1,-1-1-1,4 3 0,-4-4 1,0 1 0,1-1 0,-1 0 0,1 1 0,-1-1 0,1 0 0,-1 0 0,1 0 0,-1 0 0,1 0 0,-1 0-1,1-1 1,-1 1 0,1 0 0,-1-1 0,1 1 0,-1-1 0,1 1 0,1-2 0,5-3-8,-1-1 0,1 1 0,-1-1 0,0 0 0,-1-1 0,10-12 0,-3 4-245,-2-1 0,0 0 0,-1-1 1,13-27-1,-30 91-256,5-43 533,1 0 0,0-1-1,0 1 1,1 0-1,-1 0 1,1-1 0,0 1-1,0 0 1,0 0-1,1 0 1,-1-1 0,1 1-1,0 0 1,0 0 0,0-1-1,2 4 1,-1-4-21,0-1-1,0 0 1,0 0 0,0-1 0,0 1 0,0 0-1,1-1 1,-1 0 0,1 1 0,-1-1 0,1 0 0,0 0-1,-1 0 1,1-1 0,0 1 0,0-1 0,-1 1 0,1-1-1,0 0 1,0 0 0,4-1 0,0 1-15,-1-1 0,1 1-1,-1-2 1,1 1 0,-1-1 0,0 0 0,1 0 0,-1-1 0,0 0-1,-1 0 1,1 0 0,0-1 0,-1 0 0,0 0 0,0 0 0,0-1-1,0 1 1,-1-1 0,0 0 0,0-1 0,0 1 0,-1-1-1,1 1 1,-1-1 0,-1 0 0,1 0 0,-1-1 0,0 1 0,-1 0-1,1-1 1,-1 1 0,0-11 0,-9 24-169,-2 10-8,9-13 203,-1 1 0,0 0-1,1 0 1,0 0 0,0 1 0,0-1 0,1 0 0,0 0 0,0 0 0,0 0 0,1 1 0,-1-1 0,1 0-1,2 5 1,-2-7-12,1 0 0,-1-1 0,1 1-1,-1-1 1,1 0 0,0 0-1,0 1 1,0-1 0,0 0 0,1 0-1,-1-1 1,0 1 0,1 0-1,-1-1 1,1 0 0,0 1 0,-1-1-1,1 0 1,0 0 0,0-1-1,0 1 1,0-1 0,0 1 0,-1-1-1,6 0 1,-3 1-2,-1-1-1,0 0 1,1 0-1,-1 0 1,0-1 0,1 0-1,-1 1 1,0-2 0,0 1-1,0 0 1,0-1 0,0 1-1,0-1 1,0 0 0,-1-1-1,1 1 1,-1-1-1,1 1 1,5-7 0,-6 4-4,1 0 1,-1 0-1,-1 0 0,1 0 1,-1-1-1,0 1 1,0-1-1,0 1 0,-1-1 1,0 0-1,0 1 1,-1-1-1,1 0 0,-1-6 1,0 12-16,0-1 0,0 1 0,0 0 0,0 0 0,0-1 0,-1 1 0,1 0 0,0-1 0,0 1 0,0 0 0,0 0 0,0-1 0,0 1 1,0 0-1,-1 0 0,1-1 0,0 1 0,0 0 0,0 0 0,-1 0 0,1-1 0,0 1 0,0 0 0,0 0 0,-1 0 0,1 0 0,0-1 0,-1 1 0,1 0 0,0 0 1,0 0-1,-1 0 0,1 0 0,0 0 0,0 0 0,-1 0 0,1 0 0,0 0 0,-1 0 0,1 0 0,0 0 0,0 0 0,-1 0 0,1 0 0,0 0 0,-1 0 0,1 1 0,0-1 1,0 0-1,-1 0 0,1 0 0,0 0 0,0 0 0,-1 1 0,1-1 0,0 0 0,0 0 0,0 1 0,-15 12-65,14-11 84,0 0 1,0 0-1,0 0 0,0 1 0,0-1 0,1 0 0,-1 1 1,1-1-1,-1 0 0,1 1 0,0-1 0,0 1 0,0-1 0,0 0 1,0 1-1,1-1 0,-1 1 0,2 2 0,-1-4 3,0 1 1,0-1-1,1 0 0,-1 1 0,1-1 0,-1 0 1,1 0-1,-1 0 0,1 0 0,0 0 0,-1 0 0,1-1 1,0 1-1,0 0 0,0-1 0,0 0 0,-1 1 0,1-1 1,0 0-1,0 0 0,0 0 0,4 0 0,-1 0-4,1-1-1,-1 1 0,1-1 0,-1 0 1,0 0-1,1 0 0,-1-1 1,0 0-1,0 0 0,0 0 0,0 0 1,0-1-1,6-4 0,0-3-30,0 0 0,-1-1-1,16-20 1,1-2-106,-31 79-306,3-42 453,0-1-1,0 1 1,1 0-1,-1 0 0,1-1 1,0 1-1,1 0 1,-1 0-1,0-1 0,1 1 1,0 0-1,0-1 1,0 1-1,0-1 0,1 1 1,-1-1-1,1 1 1,0-1-1,3 4 0,-2-5-40,-1 0 0,1 0 0,-1 0 0,1-1 0,-1 1 0,1-1 0,0 1 0,0-1 0,0 0 0,-1-1 0,1 1 0,0 0 0,0-1 0,0 1 0,0-1 0,0 0 0,1 0 0,-1 0 0,0-1 0,0 1 0,0-1 0,0 1 0,-1-1 0,1 0 0,4-2 0,-4 2-39,0 0 0,0-1 1,-1 1-1,1-1 1,0 1-1,-1-1 0,0 0 1,1 0-1,-1 0 0,0 0 1,0-1-1,0 1 0,0 0 1,-1-1-1,1 1 0,-1-1 1,1 0-1,-1 0 0,0 1 1,0-1-1,1-5 1,1-5 59,-1 0 0,-1 0 0,1-23 0,-1 1-137,1 25-1572,1 18 1001,-2 20 641,-11 19 31,4-20-1841,2 1 0,-4 50 0,8-51-1284,0-4-891</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6.891"/>
    </inkml:context>
    <inkml:brush xml:id="br0">
      <inkml:brushProperty name="width" value="0.025" units="cm"/>
      <inkml:brushProperty name="height" value="0.025" units="cm"/>
      <inkml:brushProperty name="color" value="#F6630D"/>
    </inkml:brush>
  </inkml:definitions>
  <inkml:trace contextRef="#ctx0" brushRef="#br0">1 650 10218,'0'-26'3008,"2"-1"0,6-31 1,35-102 1052,-39 147-3807,15-54 265,30-85-228,-43 137-258,1 1 1,0 0-1,1 0 1,0 1 0,1 0-1,0 0 1,20-19 0,-28 30-12,1 0 1,0 1-1,-1-1 0,1 1 1,0 0-1,0-1 1,0 1-1,0 0 1,0 0-1,0 0 1,0 0-1,0 1 0,0-1 1,0 1-1,0-1 1,5 0-1,-6 2 4,0-1 1,0 0-1,1 1 0,-1-1 0,0 0 0,0 1 1,0-1-1,0 1 0,0 0 0,0-1 0,0 1 1,0 0-1,0 0 0,0 0 0,-1-1 1,1 1-1,0 0 0,-1 0 0,1 0 0,0 0 1,-1 0-1,2 2 0,-1 1 8,0 1-1,0-1 1,0 0-1,0 0 1,0 1-1,-1-1 1,0 0 0,0 1-1,0-1 1,0 1-1,-1-1 1,0 0-1,0 1 1,0-1 0,-2 6-1,-12 18 31,11-24-63,1 1 1,0 1-1,0-1 0,0 0 0,1 1 1,-1-1-1,1 1 0,1 0 0,-1 0 0,1 0 1,0 0-1,0 9 0,3-13-19,1 0 0,-1 0-1,1 0 1,0 0 0,0 0-1,0-1 1,0 1 0,0-1-1,0 0 1,0 0 0,0 0-1,0-1 1,0 1 0,1-1-1,4 1 1,5 1-95,-7 0 63,0 0 0,0 0 0,-1 0-1,1 1 1,-1 0 0,1 0-1,-1 0 1,0 1 0,0 0 0,0 0-1,7 8 1,-10-10 93,-1 0 1,0 0-1,0-1 1,0 1-1,0 0 1,0 0-1,0 1 0,-1-1 1,1 0-1,0 0 1,-1 0-1,0 0 1,0 1-1,0-1 1,0 0-1,0 0 0,0 0 1,0 1-1,-1-1 1,1 0-1,-1 0 1,1 0-1,-1 0 0,0 0 1,0 0-1,0 0 1,0 0-1,0 0 1,0 0-1,-1 0 0,1-1 1,-1 1-1,1 0 1,-1-1-1,0 0 1,-2 3-1,-2 1 364,-1-1-1,0 1 1,0-1 0,0 0 0,0-1-1,0 0 1,-1 0 0,-10 2 0,14-3-399,0-1 1,0 0 0,0 0 0,0-1 0,0 1-1,0-1 1,0 0 0,0 0 0,0 0-1,0-1 1,0 0 0,0 1 0,0-1 0,0 0-1,0-1 1,1 1 0,-1-1 0,-5-3 0,3-8-2828,6 12 2302,1 0-1,-1 0 1,0 0-1,1 0 1,-1-1-1,1 1 1,-1 0-1,1 0 0,-1 0 1,1 0-1,0 0 1,0 0-1,-1 0 1,1 1-1,0-1 1,0 0-1,2-1 1,11-7-5745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0.001"/>
    </inkml:context>
    <inkml:brush xml:id="br0">
      <inkml:brushProperty name="width" value="0.025" units="cm"/>
      <inkml:brushProperty name="height" value="0.025" units="cm"/>
    </inkml:brush>
  </inkml:definitions>
  <inkml:trace contextRef="#ctx0" brushRef="#br0">10 1 8360,'0'0'8477,"-10"8"-7057,74 2-267,-19 8-797,1-1 0,95 19 0,-122-31-222,-1 1 0,1 1-1,-1 0 1,0 1 0,-1 1 0,0 0 0,26 20-1,26 14 41,-57-37-149,0 0-1,0-1 1,1-1 0,0 0-1,-1 0 1,2-1 0,-1-1-1,0 0 1,0-1 0,1-1-1,-1 0 1,17-2 0,13-4 157,0-3 1,60-19 0,-59 14-54,83-13-1,-90 22-126,324-52 82,-303 45-82,1 3 0,118-3 1,118 22 21,-231-6-23,237 1 10,23 1 10,133 0 5,-278-7-20,-50 2 6,159-3 29,-226-10-46,-51 9 4,0 0-1,0 1 1,20-2-1,-30 4 45,-13 6-3411,-3 4-1570,-3 2-1863</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7.640"/>
    </inkml:context>
    <inkml:brush xml:id="br0">
      <inkml:brushProperty name="width" value="0.025" units="cm"/>
      <inkml:brushProperty name="height" value="0.025" units="cm"/>
      <inkml:brushProperty name="color" value="#F6630D"/>
    </inkml:brush>
  </inkml:definitions>
  <inkml:trace contextRef="#ctx0" brushRef="#br0">89 1 15727,'0'0'6070,"-5"8"-5344,-1 7-363,0 0 0,1 0 0,1 0 0,0 1 0,1-1 0,1 1 0,0 0 0,1 28 0,0 13 66,1 62 137,1-107-589,1-1-1,-1 0 0,2 1 1,0-1-1,0 0 0,1 0 1,9 19-1,-12-37-154,-1-1 0,0 1 1,0-1-1,-1 0 0,0 1 1,-2-9-1,-46-83 0,22 49 607,62 47-77,59 9-1095,20 0-4723,-101-6 3850,1-1 1,-1-1 0,0 0 0,-1 0 0,1-1 0,18-7 0,-13-4 3890,-16 11-1443,-1 0 0,0 0 0,0 0-1,0 0 1,0 0 0,0-1 0,-1 1 0,1 0 0,-1 0-1,0-1 1,0 1 0,-1-6 0,1-2 610,0 10-433,-3 1-858,1 1 1,-1 0-1,1 0 1,0 0-1,-1 0 1,1 1-1,0-1 1,-1 1-1,1-1 0,0 1 1,0 0-1,0-1 1,1 1-1,-1 0 1,0 0-1,-1 3 1,-28 41 307,27-39-210,2-4-193,0 0 0,0 1-1,0 0 1,0-1 0,0 1-1,1 0 1,-1 0 0,1 0 0,0 0-1,0 0 1,1 0 0,-1 0-1,1 0 1,0 0 0,0 1 0,0-1-1,1 0 1,0 0 0,0 4-1,1-5-39,0 0-1,-1-1 1,1 1-1,0-1 1,0 1-1,1-1 0,-1 0 1,0 0-1,1 0 1,-1 0-1,1 0 1,0 0-1,0-1 0,-1 0 1,1 1-1,0-1 1,0 0-1,0 0 1,0-1-1,1 1 0,-1-1 1,0 1-1,0-1 1,6 0-1,3 0-6,0 1 0,0-2 0,0 0-1,0 0 1,13-4 0,-22 5-295,0-1-1,0-1 1,0 1-1,1 0 1,-1-1-1,-1 0 1,1 0-1,0 0 1,5-4 0,-7 4-295,1 1 1,-1-1 0,0 0 0,1 0 0,-1 0 0,0 0 0,0 0 0,0 0 0,-1 0 0,1 0-1,0-1 1,-1 1 0,1 0 0,-1 0 0,0-1 0,0-2 0,0-10-8752</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7.970"/>
    </inkml:context>
    <inkml:brush xml:id="br0">
      <inkml:brushProperty name="width" value="0.025" units="cm"/>
      <inkml:brushProperty name="height" value="0.025" units="cm"/>
      <inkml:brushProperty name="color" value="#F6630D"/>
    </inkml:brush>
  </inkml:definitions>
  <inkml:trace contextRef="#ctx0" brushRef="#br0">0 6 11147,'0'0'10666,"79"17"-10026,-40-17-544,9 0-32,-6-8-1249,-1-7-4356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9.166"/>
    </inkml:context>
    <inkml:brush xml:id="br0">
      <inkml:brushProperty name="width" value="0.025" units="cm"/>
      <inkml:brushProperty name="height" value="0.025" units="cm"/>
      <inkml:brushProperty name="color" value="#F6630D"/>
    </inkml:brush>
  </inkml:definitions>
  <inkml:trace contextRef="#ctx0" brushRef="#br0">181 185 8648,'0'0'9305,"-8"-6"-7661,6 4-1575,-3-1 187,0 0-1,0-1 0,0 2 0,-1-1 0,1 1 1,-10-4-1,13 6-193,0-1-1,-1 1 1,1 0 0,-1 0-1,1 0 1,-1 0 0,1 0 0,-1 0-1,1 1 1,0-1 0,-1 1-1,1 0 1,-1 0 0,1 0-1,0 0 1,0 0 0,0 0 0,0 0-1,0 1 1,0-1 0,0 1-1,0 0 1,-3 2 0,-1 3 38,-1-1 0,1 1 0,1 0 0,-1 0 0,1 1 0,0 0 0,1 0 0,0 0 0,0 0 0,1 1 0,0 0 0,0-1 0,1 1 0,-2 14 0,4-22-97,0 0-1,0 0 1,0 0 0,0 0 0,1 0 0,-1 0-1,0-1 1,0 1 0,1 0 0,-1 0 0,0 0-1,1-1 1,-1 1 0,1 0 0,-1-1 0,1 1-1,0 0 1,-1-1 0,1 1 0,0 0 0,-1-1-1,1 1 1,0-1 0,-1 0 0,3 1 0,27 5 61,31-14 55,-44 4-221,-1-1 0,-1 0 0,1-1 1,-1-1-1,0-1 0,0 0 0,-1-1 0,0 0 0,-1-1 0,19-19 0,-23 21 87,-2 0 0,1-1-1,-1 0 1,0 0-1,-1-1 1,0 1 0,-1-1-1,0-1 1,0 1-1,-1-1 1,-1 0-1,0 0 1,0 0 0,-1 0-1,0-1 1,-1-13-1,0 24 44,-1-1 0,0 0-1,0 0 1,0 1-1,0-1 1,0 0-1,-1 1 1,1-1-1,-1 0 1,1 1 0,-1-1-1,1 1 1,-1-1-1,0 1 1,0-1-1,1 1 1,-1-1-1,0 1 1,0 0 0,-1-1-1,-1-1 1,2 3-18,-1 0 0,1 0 0,0 0 1,0 0-1,-1 0 0,1 0 0,0 1 1,0-1-1,0 0 0,-1 1 0,1-1 1,0 1-1,0-1 0,0 1 0,0 0 1,0 0-1,0-1 0,0 1 0,0 0 1,0 0-1,0 0 0,1 0 0,-1 0 1,0 0-1,0 0 0,1 0 0,-1 0 1,1 0-1,-1 0 0,1 0 0,-1 2 1,-5 9 28,0 1 0,1-1 1,0 1-1,1 0 1,0 1-1,1-1 1,1 1-1,0-1 0,1 1 1,0 0-1,2 19 1,0-28-11,-1 0 0,1 1 0,0-1 1,0 0-1,0 1 0,1-1 0,-1 0 1,1 0-1,1 0 0,-1-1 1,1 1-1,0 0 0,0-1 0,0 1 1,0-1-1,1 0 0,0 0 0,0-1 1,0 1-1,0-1 0,0 0 0,1 0 1,0 0-1,-1-1 0,1 1 0,0-1 1,0 0-1,0-1 0,1 1 0,-1-1 1,8 1-1,-6-1-20,1 0 1,0-1-1,0 1 0,0-2 0,-1 1 1,1-1-1,0 0 0,0-1 1,-1 0-1,1 0 0,9-4 0,-14 4-8,1 0 0,-1-1-1,0 1 1,0 0 0,0-1-1,0 0 1,-1 1 0,1-1-1,-1 0 1,1 0 0,-1-1-1,0 1 1,-1 0 0,1-1-1,0 1 1,-1-1 0,0 0-1,0 1 1,0-1 0,0 0-1,0 0 1,-1 0 0,0 0-1,0-6 1,0 9-2,0 1 0,0-1 0,1 1 0,-1 0 0,0-1 0,0 1-1,0 0 1,0-1 0,0 1 0,0-1 0,0 1 0,0-1 0,0 1 0,0 0 0,0-1 0,0 1 0,-1 0 0,1-1-1,0 1 1,0-1 0,0 1 0,0 0 0,-1-1 0,1 1 0,0 0 0,0-1 0,-1 1 0,1 0 0,0 0 0,-1-1-1,1 1 1,0 0 0,-1 0 0,1-1 0,0 1 0,-1 0 0,1 0 0,0 0 0,-1 0 0,1 0 0,-1-1 0,1 1-1,0 0 1,-1 0 0,1 0 0,-1 0 0,1 0 0,0 0 0,-1 0 0,1 0 0,-1 1 0,1-1 0,0 0 0,-1 0-1,1 0 1,0 0 0,-1 0 0,1 1 0,-1-1 0,0 1-6,-1 0 0,1 0 0,-1 0 0,1 0 0,0 1 1,-1-1-1,1 0 0,0 1 0,0-1 0,0 0 0,0 1 0,-1 2 0,1-1 17,0 0-1,0-1 0,0 1 1,0 0-1,1 0 1,-1 0-1,1 0 1,0 0-1,0 0 0,0 0 1,0 0-1,0 0 1,1 0-1,-1 0 0,1 0 1,0-1-1,0 1 1,0 0-1,0 0 0,0-1 1,1 1-1,-1 0 1,1-1-1,0 1 0,0-1 1,0 0-1,0 0 1,0 0-1,0 0 1,0 0-1,1 0 0,-1 0 1,1-1-1,-1 1 1,1-1-1,0 0 0,0 0 1,-1 0-1,1 0 1,0 0-1,0-1 0,0 1 1,4-1-1,2 2 5,1-1 0,0-1-1,0 0 1,0 0 0,0-1 0,-1 0-1,1 0 1,0-1 0,-1-1 0,1 1-1,-1-2 1,12-5 0,-14 5-26,1-1 0,-1-1 0,0 1 0,0-1 1,-1-1-1,0 1 0,9-12 0,-13 16 17,0-1-1,0 0 1,0 0-1,-1 0 1,1 0 0,-1 0-1,1 0 1,-1 0-1,0-1 1,0 1-1,-1 0 1,1-1 0,0 1-1,-1 0 1,0-1-1,0 1 1,0-1 0,-1 1-1,1-1 1,-1 1-1,1 0 1,-3-6-1,2 7-5,0 1-1,0 0 0,0 0 0,0 0 0,-1 0 0,1 0 1,0 0-1,0 1 0,-1-1 0,1 0 0,-1 1 0,1-1 1,0 1-1,-1-1 0,1 1 0,-1 0 0,1-1 0,-1 1 1,1 0-1,-1 0 0,0 0 0,1 0 0,-1 0 0,1 1 0,-1-1 1,1 0-1,0 1 0,-1-1 0,1 1 0,-1 0 0,-1 0 1,-2 1-16,1 0 0,-1 0 1,1 0-1,-1 0 1,1 1-1,0 0 0,0 0 1,-6 5-1,8-6 22,0 1-1,-1 0 0,1-1 0,0 1 0,1 0 1,-1 0-1,0 1 0,1-1 0,0 0 1,0 0-1,0 1 0,0-1 0,0 1 1,1-1-1,-1 1 0,1-1 0,0 1 0,0-1 1,1 7-1,0-7-57,0-1 1,0 1-1,1-1 1,-1 1-1,0-1 1,1 1-1,0-1 1,0 0-1,0 0 1,0 0-1,0 0 1,0 0-1,0-1 1,0 1-1,1 0 1,-1-1-1,1 0 1,-1 0-1,1 1 1,-1-1-1,1-1 1,0 1-1,0 0 1,4 0-1,44 2-5205,-26-6 459</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9.559"/>
    </inkml:context>
    <inkml:brush xml:id="br0">
      <inkml:brushProperty name="width" value="0.025" units="cm"/>
      <inkml:brushProperty name="height" value="0.025" units="cm"/>
      <inkml:brushProperty name="color" value="#F6630D"/>
    </inkml:brush>
  </inkml:definitions>
  <inkml:trace contextRef="#ctx0" brushRef="#br0">59 26 15983,'0'0'5221,"-53"-26"-3716,47 26-896,6 2-513,2 9-256,11 0-1121,3-1-3043,2-4-8360</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0.218"/>
    </inkml:context>
    <inkml:brush xml:id="br0">
      <inkml:brushProperty name="width" value="0.025" units="cm"/>
      <inkml:brushProperty name="height" value="0.025" units="cm"/>
      <inkml:brushProperty name="color" value="#F6630D"/>
    </inkml:brush>
  </inkml:definitions>
  <inkml:trace contextRef="#ctx0" brushRef="#br0">38 0 7399,'0'0'11851,"-3"80"-10057,-8-36-641,2 3-256,2 0-417,1-1-320,6-5-128,0-3 1,0-6-1,0-2-32,2-7-417,4-3-576,-6-4-288,0-8-1217,-9-5-12717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0.609"/>
    </inkml:context>
    <inkml:brush xml:id="br0">
      <inkml:brushProperty name="width" value="0.025" units="cm"/>
      <inkml:brushProperty name="height" value="0.025" units="cm"/>
      <inkml:brushProperty name="color" value="#F6630D"/>
    </inkml:brush>
  </inkml:definitions>
  <inkml:trace contextRef="#ctx0" brushRef="#br0">1 54 12075,'0'0'6374,"73"33"-4996,-27-33-1,8 0-608,5 0-481,3-6-160,-7-3-96,-8-1 0,-10 2-672,-10-3-898,-18-1-256,-5-1-2081,-4-5-2115</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0.956"/>
    </inkml:context>
    <inkml:brush xml:id="br0">
      <inkml:brushProperty name="width" value="0.025" units="cm"/>
      <inkml:brushProperty name="height" value="0.025" units="cm"/>
      <inkml:brushProperty name="color" value="#F6630D"/>
    </inkml:brush>
  </inkml:definitions>
  <inkml:trace contextRef="#ctx0" brushRef="#br0">0 56 12940,'0'0'4645,"57"4"-3268,-19-5-352,3-6-609,4 2-352,-1 2-64,-3 2-1281,-7 1-1762,-5 0-2306,-8 0-3075</inkml:trace>
  <inkml:trace contextRef="#ctx0" brushRef="#br0" timeOffset="1">413 0 12011,'0'0'4485,"-3"10"-3161,-5 19-356,2 0 1,2 1-1,0-1 1,2 1-1,1 0 1,6 56-1,-5-83-948,1-1 0,-1 0 0,1 1 0,0-1 0,0 1 0,0-1 0,0 0-1,0 1 1,1-1 0,-1 0 0,1 0 0,0 0 0,-1 0 0,1-1 0,0 1 0,0 0-1,0-1 1,0 1 0,0-1 0,1 1 0,-1-1 0,0 0 0,0 0 0,1 0 0,-1-1-1,1 1 1,-1 0 0,1-1 0,3 1 0,5-1-52,1 0 0,-1-1 0,1 0 1,0 0-1,12-4 0,-10 2-262,-13 3 300,0 0 0,-1 1 0,1-1 0,0 0 0,-1 1 0,1-1 0,0 1 0,-1-1 0,1 1 0,-1-1 0,1 1 0,-1-1 0,1 1 0,-1-1 0,1 1 0,-1 0 0,0-1-1,1 1 1,-1 0 0,0-1 0,1 1 0,-1 0 0,0 0 0,0-1 0,0 1 0,0 0 0,0-1 0,0 1 0,0 0 0,0 0 0,0-1 0,0 1 0,0 0 0,0 0 0,-1 0 0,-1 44-48,0-28-3510</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2.049"/>
    </inkml:context>
    <inkml:brush xml:id="br0">
      <inkml:brushProperty name="width" value="0.025" units="cm"/>
      <inkml:brushProperty name="height" value="0.025" units="cm"/>
      <inkml:brushProperty name="color" value="#F6630D"/>
    </inkml:brush>
  </inkml:definitions>
  <inkml:trace contextRef="#ctx0" brushRef="#br0">1 1 3331,'0'0'15999,"3"10"-14445,7 32-500,-3 0 0,-1 0 1,0 82-1,-6-123-1044,0 1 1,-1-1-1,1 1 1,0-1-1,0 1 0,1-1 1,-1 1-1,0-1 1,0 0-1,1 1 0,-1-1 1,1 1-1,-1-1 0,1 1 1,0-1-1,-1 0 1,1 0-1,0 1 0,0-1 1,0 0-1,0 0 0,0 0 1,0 0-1,0 0 1,0 0-1,2 1 0,-1-2 9,1 1-1,-1-1 0,0 0 0,0 0 1,0 0-1,1 0 0,-1-1 0,0 1 1,0-1-1,0 1 0,1-1 0,-1 0 0,0 1 1,0-1-1,0 0 0,0-1 0,2-1 1,36-27 58,-34 25-77,-1-1 0,1 2-1,0-1 1,0 1 0,1-1 0,-1 2-1,1-1 1,0 1 0,0 0 0,13-4-1,-19 8 2,-1-1-1,1 0 1,0 1-1,0-1 0,0 0 1,0 1-1,-1-1 0,1 1 1,0 0-1,-1-1 1,1 1-1,0-1 0,-1 1 1,1 0-1,-1-1 1,1 1-1,-1 0 0,1 0 1,-1 0-1,1-1 0,-1 1 1,0 0-1,0 0 1,1 0-1,-1 0 0,0 0 1,0 0-1,0-1 1,0 3-1,4 39 41,-3-24-30,-1-17-230,1-1 0,-1 1-1,1-1 1,-1 0 0,1 1-1,-1-1 1,1 0-1,-1 1 1,1-1 0,0 0-1,-1 0 1,1 1 0,-1-1-1,1 0 1,0 0-1,-1 0 1,1 0 0,0 0-1,-1 0 1,1 0 0,0 0-1,-1 0 1,1 0-1,0 0 1,-1 0 0,1 0-1,-1-1 1,1 1 0,0 0-1,-1 0 1,2-2-1,5-6-6981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2.476"/>
    </inkml:context>
    <inkml:brush xml:id="br0">
      <inkml:brushProperty name="width" value="0.025" units="cm"/>
      <inkml:brushProperty name="height" value="0.025" units="cm"/>
      <inkml:brushProperty name="color" value="#F6630D"/>
    </inkml:brush>
  </inkml:definitions>
  <inkml:trace contextRef="#ctx0" brushRef="#br0">121 0 14862,'0'0'6492,"-4"10"-5419,-3 18-357,1 0 0,1 1 0,1-1 0,1 46 0,9 131 158,-2-136-791,0 12-131,-1-58-126,-2-57-42,-3 18 197,-1-1-1,0 1 0,-1 1 0,-1-1 0,0 0 0,-1 1 0,-1 0 0,0 1 0,-18-27 1,-14-32 175,39 72-137,-1 1-1,1-1 1,-1 0 0,1 0 0,0 0 0,-1 0 0,1 0 0,0 0 0,0 1-1,0-1 1,0 0 0,0 0 0,0 0 0,0 0 0,0 0 0,0 0-1,0 0 1,0 0 0,0 0 0,1 0 0,-1 1 0,0-1 0,1 0 0,-1 0-1,0 0 1,1 0 0,-1 1 0,1-1 0,0 0 0,-1 0 0,1 1 0,0-1-1,-1 1 1,1-1 0,0 0 0,0 1 0,-1-1 0,1 1 0,0 0-1,0-1 1,0 1 0,0 0 0,-1-1 0,1 1 0,0 0 0,0 0 0,0 0-1,0 0 1,1 0 0,58 0-312,-42 1 166,5-1-708,52 0-3330,-23 1-2345,-18 0-1236</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3.549"/>
    </inkml:context>
    <inkml:brush xml:id="br0">
      <inkml:brushProperty name="width" value="0.025" units="cm"/>
      <inkml:brushProperty name="height" value="0.025" units="cm"/>
      <inkml:brushProperty name="color" value="#F6630D"/>
    </inkml:brush>
  </inkml:definitions>
  <inkml:trace contextRef="#ctx0" brushRef="#br0">99 365 10890,'2'-8'3177,"-2"7"-3140,3-12 1363,-1 0-1,0 0 0,-1 0 1,0 0-1,-1-1 1,-1-15-1,0 28-1352,1 0 0,0 1 0,0-1 0,-1 0 0,1 0 0,0 0 0,-1 0 0,1 0 0,-1 0 0,1 1 1,-1-1-1,0 0 0,1 0 0,-1 1 0,0-1 0,1 0 0,-1 1 0,0-1 0,0 1 0,1-1 0,-1 1 0,0-1 0,0 1 0,0 0 0,0-1 0,0 1 0,0 0 0,0 0 0,0-1 0,0 1 1,0 0-1,0 0 0,1 0 0,-1 0 0,0 0 0,0 1 0,0-1 0,0 0 0,0 0 0,0 1 0,0-1 0,0 0 0,0 1 0,0-1 0,1 1 0,-2 0 0,-2 1-33,0 0 1,0 1-1,0-1 0,0 1 0,1 0 0,-1 0 0,1 0 0,-4 5 0,2 1 7,0 0 0,0 0 0,1 0 0,1 0 0,0 1 0,0-1 0,1 1-1,0 0 1,0 0 0,1-1 0,1 19 0,0-27-16,0 1 0,0-1 0,1 1 0,-1-1-1,0 1 1,1-1 0,-1 0 0,1 1 0,0-1 0,-1 0 0,1 1-1,0-1 1,0 0 0,0 0 0,0 0 0,0 1 0,0-1 0,0 0 0,0 0-1,0-1 1,1 1 0,-1 0 0,0 0 0,1-1 0,-1 1 0,0 0 0,1-1-1,-1 0 1,1 1 0,-1-1 0,1 0 0,-1 0 0,1 1 0,-1-1-1,1-1 1,-1 1 0,1 0 0,-1 0 0,1 0 0,2-1 0,2 0 18,1 0 1,0-1-1,0 0 1,0 0-1,-1 0 1,1-1-1,-1 1 1,7-5-1,-3-1-154,-1 0 0,0 0 0,0-1 0,0 0 0,-1 0 0,0-1 0,-1 0 0,0 0 0,-1-1 0,0 0 0,-1 0 0,5-14 0,-10 25 130,-2 7-12,1-1 1,0 0-1,0 0 0,1 0 0,0 1 0,0-1 0,2 13 0,-2-17 12,1-1 0,0 1 1,0 0-1,0 0 0,1-1 0,-1 1 0,0-1 1,0 1-1,1-1 0,-1 0 0,1 1 0,0-1 1,-1 0-1,1 0 0,0 0 0,-1 0 0,1-1 1,0 1-1,0 0 0,0-1 0,0 1 0,0-1 1,0 0-1,0 1 0,0-1 0,0 0 0,0 0 1,0 0-1,3-1 0,0 1-6,0-1 0,0 1 0,0-1 0,0 0-1,0 0 1,0-1 0,0 1 0,-1-1 0,1 0 0,-1 0 0,1-1-1,-1 1 1,0-1 0,0 0 0,6-6 0,-3 2-24,0 0-1,-1-1 1,0 0 0,0-1 0,-1 1-1,0-1 1,5-14 0,-2 2-20,-1 0 0,-1 0 0,-1-1 0,-1 0 0,-1 0 0,1-33 0,-4 46 29,-2-33 171,2 42-145,0 0-1,0 0 0,0-1 1,0 1-1,0 0 1,0-1-1,0 1 0,-1 0 1,1 0-1,0-1 0,0 1 1,0 0-1,0-1 1,0 1-1,-1 0 0,1 0 1,0 0-1,0-1 0,0 1 1,-1 0-1,1 0 0,0 0 1,0-1-1,-1 1 1,1 0-1,0 0 0,0 0 1,-1 0-1,1 0 0,0 0 1,-1 0-1,1 0 1,0-1-1,0 1 0,-1 0 1,1 0-1,-15 16 87,3 7 45,1-1 1,1 2-1,1-1 1,2 1-1,0 0 0,1 1 1,1 0-1,2 0 1,0 0-1,2 42 0,1-63-119,0-1 0,1 1 0,-1 0 0,1 0 0,0-1 0,0 1-1,0-1 1,1 1 0,-1-1 0,1 1 0,-1-1 0,1 0-1,0 0 1,1 0 0,-1 0 0,0 0 0,1 0 0,0-1-1,0 1 1,-1-1 0,8 4 0,-9-5 4,1 0 0,1-1-1,-1 1 1,0-1 0,0 1 0,0-1 0,0 0 0,0 0-1,0 0 1,0 0 0,1 0 0,-1 0 0,0 0-1,0-1 1,0 1 0,0-1 0,0 0 0,0 1-1,0-1 1,0 0 0,0 0 0,0 0 0,-1 0-1,1-1 1,0 1 0,-1-1 0,1 1 0,-1-1-1,1 1 1,-1-1 0,0 0 0,1 1 0,-1-1-1,0 0 1,0 0 0,-1 0 0,1 0 0,1-3-1,3-9 91,-1 0-1,0 0 0,-1-1 0,0 1 0,-2-1 0,1 0 0,-2 0 1,-1-25-1,1 40-111,0 0 0,0-1 0,0 1 1,0 0-1,0 0 0,0-1 0,0 1 1,0 0-1,1 0 0,-1-1 0,0 1 1,0 0-1,0 0 0,0-1 0,0 1 1,0 0-1,0 0 0,0-1 0,-1 1 1,1 0-1,0 0 0,0-1 0,0 1 0,0 0 1,0 0-1,0 0 0,0-1 0,0 1 1,-1 0-1,1 0 0,0-1 0,0 1 1,0 0-1,-1 0 0,1 0 0,0 0 1,0 0-1,0-1 0,-1 1 0,1 0 1,0 0-1,0 0 0,-1 0 0,1 0 0,0 0 1,0 0-1,-1 0 0,1 0 0,0 0 1,0 0-1,-1 0 0,1 0 0,0 0 1,0 0-1,-1 0 0,1 0 0,0 0 1,0 0-1,-1 0 0,1 0 0,0 0 1,0 1-1,0-1 0,-1 0 0,1 0 0,-8 16-153,7-12 156,1 0 0,0-1 1,0 1-1,0 0 0,1-1 1,-1 1-1,1 0 0,0-1 1,0 1-1,0 0 1,0-1-1,1 0 0,-1 1 1,1-1-1,0 0 0,0 0 1,0 0-1,1 0 1,-1 0-1,1 0 0,-1-1 1,1 1-1,0-1 0,0 0 1,0 0-1,0 0 0,1 0 1,-1 0-1,0-1 1,1 1-1,-1-1 0,1 0 1,0 0-1,6 0 0,-3 1 10,1-1 0,-1-1-1,0 1 1,1-1 0,-1 0 0,0-1-1,1 0 1,-1 0 0,0-1-1,0 0 1,0 0 0,0 0-1,0-1 1,-1 0 0,1 0-1,-1-1 1,9-6 0,-11 7-13,1-1 0,-1 0 1,1-1-1,-1 1 0,0-1 1,-1 0-1,1 0 0,-1 0 1,0 0-1,0-1 0,0 1 1,-1-1-1,0 1 0,0-1 1,1-9-1,-24 50-388,17-26 413,1 1 1,-1 0-1,2 0 0,-1 0 0,1 0 0,1 0 0,0 1 0,0-1 1,1 0-1,0 1 0,2 10 0,-1-19-37,-1 0 0,1-1 0,-1 1 0,1-1 0,0 1 0,0-1 0,0 1 0,0-1 0,0 0 0,0 1 0,0-1 0,0 0 0,1 0 0,-1 0 0,0 0 0,1 0 0,-1 0 0,1 0 0,-1 0 0,1 0 0,0-1 0,-1 1 0,1-1 0,-1 1 0,1-1 0,0 0 0,0 0 0,-1 1-1,4-2 1,-2 2-352,-1-1-1,1 0 0,-1 0 1,1-1-1,-1 1 0,1-1 0,-1 1 1,1-1-1,-1 0 0,1 0 0,-1 0 1,0 0-1,0 0 0,1 0 1,-1-1-1,0 1 0,0-1 0,3-3 1,8-17-6393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1.957"/>
    </inkml:context>
    <inkml:brush xml:id="br0">
      <inkml:brushProperty name="width" value="0.025" units="cm"/>
      <inkml:brushProperty name="height" value="0.025" units="cm"/>
    </inkml:brush>
  </inkml:definitions>
  <inkml:trace contextRef="#ctx0" brushRef="#br0">4116 134 7911,'-1'1'203,"1"0"-1,-1 1 0,0-1 0,0 0 0,0 0 0,0 0 0,0 0 1,0 0-1,0 0 0,0 0 0,0 0 0,0 0 0,-1-1 0,1 1 0,0 0 1,0-1-1,-1 1 0,1-1 0,-1 1 0,1-1 0,0 0 0,-1 0 1,1 0-1,-1 1 0,1-1 0,-1 0 0,1-1 0,0 1 0,-1 0 0,-1-1 1,-45-3 1116,16-5-859,0 1 0,-1 2 0,0 1 0,0 2 0,-48 1 0,-302-11-578,-1 1-623,177 12 1413,-354-46 1,393 25-465,-291 0 0,-297 21-26,699 4-165,-1 2-1,-83 21 1,87-15 34,-1-2 0,-101 5 0,106-16-57,24-1-15,-1 2 0,-39 4 1,59-3 17,0 1 0,0-1 0,0 1 0,0 0 0,0 1 0,1-1 0,-1 1 0,1 1 0,0-1 0,0 1 0,0 0 1,0 1-1,1-1 0,-6 7 0,1 0 24,0 1 0,2-1 1,-1 2-1,1-1 0,1 1 1,0 1-1,-9 27 1,16-39-31,-1 1 1,1 0 0,0 0 0,1 0 0,-1 0-1,0 0 1,1-1 0,0 1 0,-1 0 0,1 0-1,0-1 1,1 1 0,-1 0 0,0-1 0,1 1-1,1 1 1,33 42-186,-25-34 175,29 33 12,3-1 0,1-2-1,2-2 1,2-2 0,92 55 0,-70-55 14,1-3 0,1-3 0,145 42 1,-99-45 13,231 27 1,122-34-24,-35-15 30,286-5-77,-63-73 133,-380 33-78,-247 34-6,24-1 23,1-3 0,-1-3 0,-1-2 0,62-22 0,-102 28-8,0 0 0,0-1 0,0 0 0,-1-1 0,-1-1 0,1 0 0,21-22 0,-27 22-2,0 0-1,0-1 1,-1 1-1,0-1 1,-1-1-1,0 1 0,-1-1 1,0 0-1,-1 0 1,-1 0-1,4-20 1,-4 12 3,0-1 0,-1 1 0,-1-1 0,-1 0 0,-1 1 0,-6-38 1,4 46-12,0-1 0,-2 1 0,1 0 1,-2 0-1,1 0 0,-2 0 0,1 1 1,-2 0-1,1 1 0,-2 0 1,-16-17-1,8 11-68,0 1 1,0 1-1,-2 1 1,1 1-1,-2 0 1,0 1-1,0 2 1,-1 0-1,0 1 1,0 0-1,-1 2 1,0 1-1,0 1 1,0 0-1,-31 0 1,31 5-644,-1 0 1,1 1 0,0 1 0,-1 1-1,-34 11 1,-4 7-5066</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3.943"/>
    </inkml:context>
    <inkml:brush xml:id="br0">
      <inkml:brushProperty name="width" value="0.025" units="cm"/>
      <inkml:brushProperty name="height" value="0.025" units="cm"/>
      <inkml:brushProperty name="color" value="#F6630D"/>
    </inkml:brush>
  </inkml:definitions>
  <inkml:trace contextRef="#ctx0" brushRef="#br0">20 1 5765,'0'0'8649,"-20"49"-7016,20-28-1056,0 0-577,14 0-833,6-5-2402,5-3-2242</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4.290"/>
    </inkml:context>
    <inkml:brush xml:id="br0">
      <inkml:brushProperty name="width" value="0.025" units="cm"/>
      <inkml:brushProperty name="height" value="0.025" units="cm"/>
      <inkml:brushProperty name="color" value="#F6630D"/>
    </inkml:brush>
  </inkml:definitions>
  <inkml:trace contextRef="#ctx0" brushRef="#br0">57 0 13741,'0'0'8654,"-8"11"-7064,3-5-1411,1-2 36,-1 1 0,1 0 0,0 0 0,1 0 0,0 0 1,-1 1-1,2-1 0,-1 1 0,1 0 0,-1 0 0,2 0 0,-1 0 0,1 0 0,0 0 0,-1 10 0,3-14-202,0-1 0,0 1 1,0-1-1,0 0 0,0 1 1,0-1-1,1 0 0,-1 0 1,0 0-1,1 0 0,-1 0 1,1 0-1,-1 0 0,1 0 1,-1 0-1,1-1 0,0 1 1,-1-1-1,1 1 0,0-1 1,0 0-1,-1 0 0,1 0 1,0 0-1,-1 0 0,1 0 1,2 0-1,51-3-2,-37-2-302,0 0 1,-1-1-1,0-1 0,0 0 0,21-13 0,-18 8 147,1 2-1,34-12 1,-55 22 189,1 0-1,0-1 1,0 1-1,0 0 1,-1-1 0,1 1-1,0 0 1,0 0-1,0 0 1,0 0-1,0 0 1,0 0 0,0 0-1,-1 0 1,1 0-1,0 0 1,0 1 0,0-1-1,0 0 1,0 0-1,-1 1 1,1-1-1,0 1 1,0-1 0,-1 1-1,1-1 1,0 1-1,-1-1 1,1 1 0,0-1-1,0 2 1,5 29 813,-6-28-827,0 0 1,0-1-1,0 1 1,1 0-1,-1 0 1,1 0-1,-1 0 1,1 0-1,0 0 1,0-1-1,1 1 1,-1 0-1,0-1 0,1 1 1,-1-1-1,1 0 1,0 1-1,4 3 1,-3-4-268,0-1 0,1 1 0,-1-1 0,0 0 0,1 0 0,-1 0 0,1 0 0,6 0 0,28-2-8370,-11-7-4009</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5.297"/>
    </inkml:context>
    <inkml:brush xml:id="br0">
      <inkml:brushProperty name="width" value="0.025" units="cm"/>
      <inkml:brushProperty name="height" value="0.025" units="cm"/>
      <inkml:brushProperty name="color" value="#F6630D"/>
    </inkml:brush>
  </inkml:definitions>
  <inkml:trace contextRef="#ctx0" brushRef="#br0">194 199 10922,'0'0'3396,"-9"-7"36,6 5-3285,-3-2 333,-1 0 1,0 0-1,0 0 1,0 0-1,-10-2 1,14 5-336,0 0 0,0 1 1,0-1-1,-1 1 0,1-1 1,0 1-1,0 0 0,-1 0 1,1 1-1,0-1 0,0 1 1,-1 0-1,1-1 0,0 1 1,0 1-1,0-1 0,0 0 1,0 1-1,-5 3 0,3-2-13,0 1-1,0 0 0,1 0 0,-1 1 0,1-1 0,0 1 1,1 0-1,-1 0 0,1 0 0,0 0 0,0 1 0,0-1 1,1 1-1,0 0 0,0 0 0,0-1 0,1 1 1,0 0-1,0 1 0,0 6 0,2-11-108,0 0-1,0 0 1,0 0 0,0-1-1,0 1 1,0 0 0,0-1-1,1 1 1,-1 0 0,1-1 0,-1 0-1,1 1 1,-1-1 0,1 0-1,0 0 1,0 0 0,0 0-1,-1 0 1,1 0 0,0-1-1,0 1 1,0 0 0,0-1-1,0 0 1,0 1 0,0-1 0,1 0-1,-1 0 1,2-1 0,8 2 32,0-1 0,0 0 1,23-4-1,-25 1-51,1 0-1,-1 0 1,1-2 0,-1 1-1,0-1 1,-1 0 0,1-1-1,-1-1 1,0 1 0,-1-1-1,0 0 1,0-1 0,0 0-1,-1-1 1,0 1-1,0-1 1,-1-1 0,-1 1-1,1-1 1,-2 0 0,5-11-1,-10 15-409,-7 20 288,-10 24 114,16-31 62,0 0 0,1 1 0,-1-1 0,1 0 0,1 1 1,-1-1-1,1 1 0,0-1 0,3 12 0,-3-16-36,1-1 0,0 0-1,0 0 1,0 1 0,0-1-1,0 0 1,1 0 0,-1 0 0,0 0-1,1 0 1,0 0 0,-1-1-1,1 1 1,0 0 0,0-1-1,0 0 1,0 1 0,0-1 0,0 0-1,1 0 1,-1 0 0,0 0-1,1 0 1,-1-1 0,0 1-1,1-1 1,-1 0 0,1 1 0,-1-1-1,1 0 1,3-1 0,3 1 23,0-2 0,1 1 1,-1-1-1,0-1 0,0 1 0,0-2 1,-1 1-1,1-1 0,-1 0 1,0-1-1,0 0 0,0 0 0,9-9 1,-11 9-47,0 0-1,-1 0 1,0 0 0,0-1 0,0 0 0,-1 0 0,0 0 0,0 0 0,0-1 0,-1 1-1,0-1 1,0 0 0,-1 0 0,1 0 0,-2 0 0,1-1 0,0-9 0,-6 12-305,-4 12 200,-5 11 53,10-11 48,1 0 1,-1-1-1,1 1 0,1 1 0,-1-1 1,1 0-1,0 13 0,1-18 8,0 0 0,0-1 0,0 1 1,0 0-1,1 0 0,-1 0 0,0 0 0,1 0 0,0-1 0,-1 1 0,1 0 0,0-1 0,0 1 0,0 0 0,0-1 0,0 1 0,0-1 0,1 1 0,-1-1 1,0 0-1,1 0 0,-1 0 0,1 1 0,-1-1 0,1 0 0,0-1 0,-1 1 0,1 0 0,0 0 0,0-1 0,0 1 0,-1-1 0,1 0 0,3 1 1,1-1-43,1 0 0,0 0 0,-1-1 0,1 1 0,-1-2 0,0 1 0,1-1 0,-1 0 0,0 0 0,0 0 0,0-1 0,0 0 1,-1 0-1,1-1 0,-1 1 0,0-1 0,0-1 0,0 1 0,0-1 0,-1 1 0,1-1 0,-1-1 0,-1 1 0,1 0 1,-1-1-1,0 0 0,0 0 0,-1 0 0,1 0 0,1-8 0,-6 24-453,0-1 407,1 1 1,0-1-1,1 1 1,0 13-1,0-22 96,0 1 0,0 0 0,0 0 0,1-1 0,-1 1-1,1 0 1,-1-1 0,1 1 0,0-1 0,-1 1 0,1 0 0,0-1 0,0 0 0,0 1 0,0-1 0,0 0 0,0 1-1,1-1 1,-1 0 0,0 0 0,1 0 0,-1 0 0,1 0 0,-1 0 0,1 0 0,-1-1 0,1 1 0,-1 0-1,1-1 1,0 0 0,3 1 0,4 0 8,0-2-1,0 1 0,1-1 1,-1 0-1,0-1 0,0 0 1,0-1-1,0 0 1,-1 0-1,1-1 0,-1 0 1,0 0-1,0-1 0,0 0 1,0 0-1,-1-1 0,0 0 1,6-7-1,2-2-17,-1 0-1,-1-1 0,-1-1 1,0 0-1,-1 0 1,-1-1-1,9-21 1,-17 33-29,0 0 1,0 0-1,-1 0 1,1-1 0,-2 1-1,1-1 1,0-8 0,-10 22-240,-2 8 286,2 0 0,-1 1-1,2 1 1,0-1 0,1 1 0,1 1 0,0-1 0,-5 31 0,4-4 138,2 0 0,0 67-1,6-86-160,2 0 0,1 0 1,9 36-1,-6-37-94,-2 0 1,-1 1-1,2 36 1,-6-60 112,0 0 1,0 0-1,0 0 0,0 0 1,0 0-1,0 0 1,0-1-1,0 1 1,0 0-1,0 0 1,0 0-1,0 0 0,-1 0 1,1 0-1,0-1 1,-1 1-1,1 0 1,-1 0-1,1-1 1,-1 1-1,1 0 1,-1 0-1,1-1 0,-1 1 1,0-1-1,1 1 1,-1 0-1,0-1 1,0 0-1,1 1 1,-1-1-1,0 1 1,0-1-1,0 0 0,1 1 1,-1-1-1,0 0 1,0 0-1,0 0 1,0 0-1,0 0 1,-1 0-1,1 0 58,-1-1 0,1 1 0,-1-1 0,0 1 0,1-1 0,-1 0 0,1 0 0,0 0 0,-1 0 0,1 0 0,0 0 0,-1 0 0,1 0 0,0-1 0,0 1 0,0 0 0,0-1 0,0 1 0,0-1 0,1 1 0,-1-1 0,0-2 0,-7-20-34,2-1 0,1 0-1,1 0 1,1 0 0,1-1-1,1 1 1,4-32 0,-3 54-49,1 0-1,0 0 1,0 0 0,0 0 0,0 0 0,0 0-1,1 0 1,-1 1 0,1-1 0,0 0 0,0 1 0,0 0-1,0-1 1,0 1 0,0 0 0,1 0 0,-1 0-1,1 0 1,-1 0 0,1 1 0,0-1 0,0 1 0,0 0-1,0 0 1,3-1 0,12-3-343,0 0 0,0 2 0,24-3 0,2 0-2033,4-6-2920,2-4-4479</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5.723"/>
    </inkml:context>
    <inkml:brush xml:id="br0">
      <inkml:brushProperty name="width" value="0.025" units="cm"/>
      <inkml:brushProperty name="height" value="0.025" units="cm"/>
      <inkml:brushProperty name="color" value="#F6630D"/>
    </inkml:brush>
  </inkml:definitions>
  <inkml:trace contextRef="#ctx0" brushRef="#br0">1 85 12268,'0'0'3363,"7"0"-288,11 0-865,15 0-705,10 0-127,13-6-418,3-2-607,3-3-289,6 2-96,0-5-1570,-11-3-1921,-7-3-4100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6.209"/>
    </inkml:context>
    <inkml:brush xml:id="br0">
      <inkml:brushProperty name="width" value="0.025" units="cm"/>
      <inkml:brushProperty name="height" value="0.025" units="cm"/>
      <inkml:brushProperty name="color" value="#F6630D"/>
    </inkml:brush>
  </inkml:definitions>
  <inkml:trace contextRef="#ctx0" brushRef="#br0">98 1 14734,'0'0'6849,"-6"11"-5600,-8 14-471,-36 66 1801,45-81-2431,1 1 0,0-1-1,0 1 1,1 0-1,0 0 1,1 0-1,-1 15 1,3-24-142,0 0 0,0 0 1,1 0-1,-1 0 0,0 0 0,1 0 1,0 0-1,-1-1 0,1 1 1,0 0-1,0 0 0,0 0 0,0-1 1,0 1-1,0-1 0,0 1 0,1-1 1,-1 1-1,1-1 0,-1 0 1,3 2-1,0-1 22,0 1 0,1-1 0,-1 0-1,1-1 1,-1 1 0,1-1 0,0 0 0,9 1 0,-6-1-232,1-1 1,-1 0-1,1 0 0,-1 0 0,1-2 0,-1 1 1,0-1-1,1 0 0,-1 0 0,12-6 0,-13 3-309,0 1-1,0-1 0,-1 0 0,0-1 0,0 0 0,0 0 0,-1 0 0,0 0 0,0-1 0,0 0 0,-1 0 1,4-8-1,-6 10 454,0 0 0,0 0 0,-1-1 1,0 1-1,0 0 0,0 0 0,-1-8 1,-19 43 3475,12-14-2919,1 0-1,0 1 1,1 0-1,0 0 1,2 0-1,0 0 1,1 1-1,0-1 0,2 27 1,1-42-532,-1 1 1,1-1-1,-1 1 1,1 0-1,0-1 0,0 1 1,0-1-1,0 0 1,0 1-1,1-1 0,-1 0 1,0 0-1,1 0 1,0 0-1,0 0 0,0 0 1,0 0-1,0-1 1,0 1-1,3 1 0,-1-1-604,0 0-1,1 0 1,0 0-1,-1-1 0,1 0 1,0 0-1,0 0 1,-1 0-1,1-1 1,5 0-1,15 0-6263</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6.554"/>
    </inkml:context>
    <inkml:brush xml:id="br0">
      <inkml:brushProperty name="width" value="0.025" units="cm"/>
      <inkml:brushProperty name="height" value="0.025" units="cm"/>
      <inkml:brushProperty name="color" value="#F6630D"/>
    </inkml:brush>
  </inkml:definitions>
  <inkml:trace contextRef="#ctx0" brushRef="#br0">163 0 18706,'0'0'4932,"-50"60"-3586,29-34-225,7 3-385,-6 3-511,6 0-161,-1-2-32,5-1-32,1-4 32,3-6-417,3-3-415,3-8-418,0-6-928,3-2-768,5-7-1827,4-14-2690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6.902"/>
    </inkml:context>
    <inkml:brush xml:id="br0">
      <inkml:brushProperty name="width" value="0.025" units="cm"/>
      <inkml:brushProperty name="height" value="0.025" units="cm"/>
      <inkml:brushProperty name="color" value="#F6630D"/>
    </inkml:brush>
  </inkml:definitions>
  <inkml:trace contextRef="#ctx0" brushRef="#br0">146 2 12716,'-8'0'1532,"6"0"-1401,-4-1 195,1 1 0,0 0-1,-1 0 1,1 0 0,0 1 0,-1 0 0,1 0-1,0 0 1,0 0 0,0 1 0,0 0-1,0 0 1,0 0 0,0 1 0,1-1-1,-1 1 1,1 0 0,-6 5 0,7-4-116,-1 1 1,1-1-1,0 0 1,0 1-1,0-1 1,1 1-1,-1 0 1,1 0-1,0 0 1,1 0-1,-1 1 1,1-1-1,-1 10 1,1-12-135,1 0 0,0 0 1,1 0-1,-1 0 0,0 0 1,1 0-1,-1 0 0,1 0 1,0 0-1,0-1 0,0 1 1,1 0-1,-1 0 0,0-1 0,1 1 1,0-1-1,0 0 0,0 1 1,0-1-1,0 0 0,0 0 1,0 0-1,1 0 0,-1-1 1,1 1-1,3 1 0,4 1-60,-1 0 0,1-1 0,-1 0 0,1-1 0,0 0 0,0-1 0,0 0-1,0 0 1,0-1 0,0 0 0,10-3 0,-16 3-28,-1 0-1,0-1 1,0 1-1,0-1 1,0 0-1,0 0 1,0 0-1,0 0 1,-1-1-1,1 1 1,0-1-1,-1 0 1,1 0-1,-1 0 1,1 0 0,-1 0-1,0 0 1,0-1-1,0 1 1,0-1-1,0 1 1,-1-1-1,1 0 1,-1 0-1,0 0 1,1 0-1,-1 1 1,-1-2-1,1 1 1,0 0 0,-1 0-1,0 0 1,1 0-1,-1 0 1,0 0-1,-1 0 1,0-7-1,0 8 14,0-1 1,0 0-1,-1 1 0,1-1 0,0 1 1,-1-1-1,0 1 0,0 0 0,1 0 0,-1 0 1,-1 0-1,1 0 0,0 0 0,0 0 1,-1 1-1,1-1 0,-1 1 0,1 0 0,-1-1 1,0 1-1,1 0 0,-1 1 0,0-1 1,0 0-1,1 1 0,-1 0 0,0-1 0,0 1 1,0 0-1,-4 1 0,2-1-15,1 0-1,-1 0 1,0 0 0,1 1-1,-1-1 1,1 1 0,-1 0-1,1 1 1,-1-1 0,1 1-1,0 0 1,0 0 0,0 0-1,0 0 1,0 1-1,0 0 1,0 0 0,-4 5-1,6-5-153,0 0 0,0 1 0,0-1-1,1 0 1,0 1 0,-1 0-1,2-1 1,-1 1 0,0 0 0,1-1-1,-1 1 1,1 0 0,0 0 0,0-1-1,1 1 1,-1 0 0,1 0 0,-1-1-1,3 5 1,-1-3-709,0 0 0,1 1 0,-1-1 0,2 0 0,-1 0-1,0-1 1,1 1 0,0-1 0,0 0 0,0 0 0,9 7 0,16 7-6896</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7.277"/>
    </inkml:context>
    <inkml:brush xml:id="br0">
      <inkml:brushProperty name="width" value="0.025" units="cm"/>
      <inkml:brushProperty name="height" value="0.025" units="cm"/>
      <inkml:brushProperty name="color" value="#F6630D"/>
    </inkml:brush>
  </inkml:definitions>
  <inkml:trace contextRef="#ctx0" brushRef="#br0">75 52 15150,'0'0'8766,"-7"6"-8045,6-5-697,-46 46 1073,45-45-1054,0 0 0,1 0-1,-1 1 1,0-1 0,1 1 0,-1-1 0,1 1 0,0-1 0,-1 1 0,1 0 0,1 0 0,-1 0 0,0-1 0,1 1-1,-1 0 1,1 0 0,0 0 0,0 0 0,0 0 0,1 0 0,-1 0 0,1 0 0,-1-1 0,2 5 0,0-6-28,-1 1 0,1-1 0,0 0 0,0 0 0,0 1 0,0-1 0,0 0 1,0-1-1,0 1 0,0 0 0,1-1 0,-1 1 0,0-1 0,0 1 0,1-1 0,-1 0 1,0 0-1,0 0 0,1 0 0,-1-1 0,0 1 0,3-1 0,49-13 70,-46 10-76,-1 0 0,1-1 0,-1 1 0,0-2 0,0 1 0,-1-1 0,1 0 0,-1-1 0,5-6 0,-10 11 3,1 0 0,-1 0 1,1 0-1,-1 0 0,0 0 0,0 0 0,0 0 0,0 0 0,0 0 0,-1-1 0,1 1 0,-1 0 0,1 0 0,-1-1 0,0 1 0,0 0 0,0-1 0,0 1 0,0 0 1,-1-1-1,1 1 0,-1 0 0,1-1 0,-1 1 0,0 0 0,0 0 0,0 0 0,0 0 0,0 0 0,0 0 0,-1 0 0,1 0 0,-1 0 0,1 1 0,-1-1 0,0 1 1,0-1-1,-2-1 0,-2-1-71,0 0 0,0 0 0,-1 1 0,1 0 1,-1 0-1,-13-3 0,-22 0-6325,37 6-166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8.177"/>
    </inkml:context>
    <inkml:brush xml:id="br0">
      <inkml:brushProperty name="width" value="0.025" units="cm"/>
      <inkml:brushProperty name="height" value="0.025" units="cm"/>
      <inkml:brushProperty name="color" value="#F6630D"/>
    </inkml:brush>
  </inkml:definitions>
  <inkml:trace contextRef="#ctx0" brushRef="#br0">208 1 8776,'0'0'4063,"-6"12"-2072,-9 33 504,1 0 0,-14 93-1,9 88 1456,19-199-3736,1 0 1,1 0-1,1 0 1,1 0-1,2 0 0,10 32 1,-48-165-3237,-74-124 1419,95 208 1594,3-5 326,8 27-296,0-1-1,0 0 1,0 1 0,0-1 0,0 1 0,0-1-1,0 0 1,1 1 0,-1-1 0,0 0 0,0 1-1,1-1 1,-1 1 0,0-1 0,1 1 0,-1-1-1,1 1 1,-1-1 0,0 1 0,1-1 0,-1 1-1,2-1 1,2 0 27,-1-1 0,1 1 0,0 1 0,0-1 0,0 1 0,0-1 0,-1 1 0,1 0 0,5 1 0,5-1-218,191 12-4791,3 0-1326,-204-12 6557,1 0-1,-1 0 0,0-1 1,1 0-1,-1 0 0,0 0 1,0 0-1,1-1 1,-1 0-1,-1 1 0,8-6 1,-9 6-29,0 0-1,0-1 1,-1 1 0,1-1 0,-1 0 0,1 1 0,-1-1 0,0 0 0,0 0 0,1 0 0,-1 0 0,0 0 0,-1 0 0,1 0 0,0 0 0,-1 0 0,1 0 0,-1 0 0,0-1 0,1 1 0,-1 0-1,0 0 1,0-1 0,-1 1 0,1-3 0,-1 4-158,1 0 0,0 0-1,0 0 1,-1-1-1,1 1 1,-1 0 0,1 0-1,-1 0 1,1 0-1,-1 0 1,0 0 0,0 0-1,1 0 1,-1 0 0,0 0-1,0 0 1,0 0-1,0 1 1,0-1 0,0 0-1,0 1 1,0-1-1,0 0 1,-3 0 0,1 1-33,0-1 1,0 1 0,0-1-1,0 1 1,0 0 0,0 0-1,0 1 1,0-1 0,-6 2-1,2 0-67,0 0 0,1 0 0,-1 1 0,1 0 0,0 0 0,0 0 0,0 1 0,-8 6 0,9-5 34,0-1 0,1 1 0,0 0 0,0 0-1,0 0 1,0 0 0,1 1 0,0-1 0,0 1 0,0 0 0,1 0 0,0 0 0,0 0 0,1 0 0,0 1 0,0-1 0,0 0 0,1 1 0,-1-1 0,2 0 0,0 10 0,0-14 8,0 0-1,0 0 0,1 0 0,-1 0 1,0 0-1,1-1 0,-1 1 0,1 0 1,0-1-1,0 1 0,-1-1 0,1 0 1,0 1-1,0-1 0,0 0 0,0 0 1,1 0-1,-1 0 0,0-1 0,0 1 1,0-1-1,1 1 0,-1-1 0,0 0 1,1 0-1,3 0 0,4 1 83,0-1 0,0-1 1,0 0-1,19-3 0,-19 0-86,-1 1 1,1-2-1,-1 1 1,0-1-1,0 0 1,-1-1-1,0 0 1,0 0-1,0-1 1,0 0-1,10-13 1,-13 14-73,0 0 1,-1 0-1,1-1 1,-1 1-1,-1-1 1,1 0-1,-1 0 1,0 0-1,-1-1 1,1 1-1,-1 0 1,-1-1-1,0 0 1,0 1-1,0-15 1,-1 21 39,0 1 1,-1-1 0,1 1-1,0 0 1,0-1 0,0 1-1,-1 0 1,1 0 0,0-1-1,0 1 1,-1 0-1,1-1 1,0 1 0,-1 0-1,1 0 1,0 0 0,-1-1-1,1 1 1,0 0 0,-1 0-1,1 0 1,0 0-1,-1 0 1,1 0 0,-1 0-1,1 0 1,0 0 0,-1 0-1,1 0 1,0 0 0,-1 0-1,1 0 1,-1 0-1,1 0 1,0 0 0,-1 0-1,1 0 1,0 1 0,-1-1-1,1 0 1,0 0 0,-1 0-1,1 1 1,0-1-1,-1 0 1,1 0 0,0 1-1,0-1 1,-1 0 0,1 1-1,0-1 1,-17 15-65,13-10 64,0 0 1,1 1-1,0 0 0,0 0 1,0 0-1,1 0 0,0 0 1,0 1-1,1-1 1,0 0-1,0 1 0,0 0 1,1-1-1,-1 1 0,2-1 1,0 9-1,0-11-6,0 0 1,1 0-1,-1 0 0,1-1 0,-1 1 0,1-1 0,0 1 1,1-1-1,-1 0 0,1 0 0,-1 0 0,1 0 1,0 0-1,0 0 0,0-1 0,0 1 0,0-1 1,1 0-1,-1 0 0,1 0 0,0-1 0,-1 1 1,1-1-1,0 0 0,0 0 0,0 0 0,6 0 1,0 0-257,0 1 1,0-2-1,0 0 1,0 0-1,0 0 1,12-3-1,-17 1-326,0 1-1,-1 0 0,1-1 0,0 0 0,-1 0 0,0 0 0,1-1 0,-1 1 0,0-1 0,0 0 0,-1 0 0,1-1 0,0 1 0,4-8 0,11-18-6420</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8.588"/>
    </inkml:context>
    <inkml:brush xml:id="br0">
      <inkml:brushProperty name="width" value="0.025" units="cm"/>
      <inkml:brushProperty name="height" value="0.025" units="cm"/>
      <inkml:brushProperty name="color" value="#F6630D"/>
    </inkml:brush>
  </inkml:definitions>
  <inkml:trace contextRef="#ctx0" brushRef="#br0">78 0 13196,'-4'9'3038,"-7"20"-753,-7 16 1484,-15 63 1,29-95-3562,1 1-1,1-1 1,1 1-1,0-1 1,0 1 0,2-1-1,-1 1 1,2-1-1,0 1 1,4 13-1,-6-25-232,0 0 0,1 0 0,0 1 0,-1-1 0,1 0-1,0 0 1,0 0 0,0 0 0,0 0 0,0 0-1,1 0 1,-1 0 0,1-1 0,-1 1 0,1 0 0,0-1-1,-1 0 1,1 1 0,0-1 0,0 0 0,0 0 0,0 0-1,0 0 1,0 0 0,0 0 0,1 0 0,-1-1-1,0 1 1,0-1 0,0 0 0,1 0 0,-1 0 0,0 0-1,1 0 1,-1 0 0,0 0 0,0-1 0,0 1-1,1-1 1,-1 0 0,0 1 0,0-1 0,0 0 0,0 0-1,0-1 1,0 1 0,0 0 0,0-1 0,-1 1 0,1-1-1,0 1 1,-1-1 0,0 0 0,1 0 0,-1 1-1,0-1 1,0 0 0,0 0 0,1-3 0,13-28-568,-1 0-1,-2 0 1,-1-1 0,11-69 0,-4 23-328,-36 141 2140,4-20-265,3 0 0,1 0 0,-6 59-1,15-92-915,1 0 0,0 0 0,0 0 0,1 0 0,0 0 0,1 0 0,0 0 0,0 0 0,5 9 0,-6-14-189,0-1 0,1 1 1,0-1-1,-1 0 0,1 1 0,0-1 1,0 0-1,0 0 0,0 0 1,0-1-1,1 1 0,-1 0 0,0-1 1,1 0-1,-1 1 0,1-1 0,0 0 1,-1 0-1,1-1 0,0 1 0,0-1 1,-1 1-1,1-1 0,0 0 1,0 0-1,0 0 0,-1 0 0,1 0 1,5-2-1,-7 2-167,0 0 0,0-1 0,0 1-1,0-1 1,0 1 0,0-1 0,0 1 0,0-1 0,0 0 0,-1 1-1,1-1 1,0 0 0,0 1 0,-1-1 0,1 0 0,0 0 0,-1 0 0,1 0-1,-1 0 1,1 0 0,-1 0 0,0 0 0,1 0 0,-1 0 0,0 0 0,1-2-1,4-19-7624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3.172"/>
    </inkml:context>
    <inkml:brush xml:id="br0">
      <inkml:brushProperty name="width" value="0.025" units="cm"/>
      <inkml:brushProperty name="height" value="0.025" units="cm"/>
    </inkml:brush>
  </inkml:definitions>
  <inkml:trace contextRef="#ctx0" brushRef="#br0">446 28 6406,'2'-4'131,"8"-16"-135,-7 16 1151,-6 13 1775,-7 16-2502,-2-1 1,-19 28-1,-1 3 284,-1 7-189,-107 191 225,107-200-682,-2-2 1,-68 76-1,102-127-144,1 1 1,-1 0-1,1-1 0,-1 1 0,1 0 1,-1-1-1,1 1 0,-1-1 0,1 1 1,-1-1-1,0 1 0,1-1 0,-1 0 1,0 1-1,0-1 0,1 0 0,-1 1 1,0-1-1,0 0 0,1 0 0,-1 0 0,0 0 1,0 0-1,0 0 0,1 0 0,-1 0 1,-1 0-1,1-1-21,0 1-1,1-1 1,-1 0 0,0 0-1,1 0 1,-1 0 0,1 0-1,-1 0 1,1 0 0,-1 0-1,1 0 1,-1 0 0,1 0 0,0 0-1,0 0 1,0 0 0,-1-2-1,2-65-3126,0 50 2036,0-36-3265</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9.202"/>
    </inkml:context>
    <inkml:brush xml:id="br0">
      <inkml:brushProperty name="width" value="0.025" units="cm"/>
      <inkml:brushProperty name="height" value="0.025" units="cm"/>
      <inkml:brushProperty name="color" value="#F6630D"/>
    </inkml:brush>
  </inkml:definitions>
  <inkml:trace contextRef="#ctx0" brushRef="#br0">1 98 13805,'0'0'4031,"5"9"-2339,-4-6-1524,1 0 1,0 0-1,0 0 1,0 0-1,0 0 1,0-1-1,1 1 0,-1-1 1,1 1-1,0-1 1,-1 0-1,1 0 1,0 0-1,0 0 1,1-1-1,-1 1 1,0-1-1,0 0 0,1 0 1,-1 0-1,1 0 1,-1-1-1,1 1 1,-1-1-1,1 0 1,6-1-1,2 1 77,-1 0-1,1-1 1,0-1 0,0 0-1,-1 0 1,1-2 0,20-7-1,-28 9-202,0 0-1,-1 0 1,1 0-1,0 0 1,-1-1 0,0 1-1,0-1 1,1 0-1,-2 0 1,1 0-1,0 0 1,-1 0-1,1-1 1,-1 1 0,0-1-1,0 0 1,0 0-1,-1 1 1,1-1-1,-1 0 1,0 0-1,0-1 1,-1 1 0,1 0-1,-1-6 1,0 9-41,0-1 1,0 0 0,0 0 0,-1 1-1,1-1 1,0 0 0,-1 1-1,0-1 1,1 0 0,-1 1-1,0-1 1,0 1 0,0-1 0,0 1-1,0-1 1,0 1 0,0 0-1,0 0 1,-1-1 0,1 1 0,0 0-1,-1 0 1,1 0 0,-1 1-1,1-1 1,-1 0 0,0 0 0,1 1-1,-1-1 1,0 1 0,1 0-1,-1-1 1,0 1 0,0 0 0,1 0-1,-1 0 1,-2 0 0,-1 0-16,0 0 1,0 1 0,1-1 0,-1 1 0,0 0-1,0 0 1,0 1 0,1-1 0,-1 1 0,1 0-1,-1 1 1,-5 3 0,2 1 10,-1 0 0,1 1 0,1 0 0,0 1 0,0-1 0,0 1-1,-5 11 1,9-15 45,1 0-1,-1 1 0,1-1 0,0 1 0,0 0 0,0 0 0,1 0 1,0 0-1,0 0 0,1 0 0,-1 0 0,2 0 0,-1 0 0,2 9 0,-1-12-24,0 0-1,1 0 1,-1 0-1,1 0 1,0-1-1,0 1 1,0-1-1,0 1 0,0-1 1,1 0-1,-1 0 1,1 0-1,-1 0 1,1 0-1,0 0 1,0-1-1,0 0 0,0 1 1,0-1-1,0 0 1,0 0-1,0-1 1,0 1-1,0-1 1,6 1-1,4 0 6,-1 0 0,1-1 0,-1 0 1,1-1-1,17-3 0,-17 0-28,0 0-1,0 0 1,-1-1 0,1-1-1,-1-1 1,18-12 0,64-53-126,-84 64 126,-15 41 700,4-31-662,0 0-1,0 0 0,1 0 1,-1 0-1,1 0 0,0 0 0,0 0 1,0 0-1,0 1 0,0-1 0,0 0 1,0 0-1,1 0 0,-1 0 0,1 0 1,-1 0-1,1 0 0,0 0 0,0 0 1,0 0-1,0 0 0,0-1 0,0 1 1,0 0-1,1 0 0,-1-1 1,1 1-1,-1-1 0,1 0 0,0 1 1,-1-1-1,1 0 0,0 0 0,0 0 1,0 0-1,0 0 0,0-1 0,4 2 1,3 0-107,1-1 0,-1 0 0,1 0 0,0-1 0,-1 0 0,1-1 0,15-3 0,-16 2-90,1-1 1,-1 0 0,0-1-1,0 0 1,0-1 0,-1 0-1,16-12 1,-15 11-31,-1 0-1,2 0 1,-1 1-1,1 0 1,18-6-1,-28 11 199,1 0 0,-1 0 0,1 0 0,-1 1 0,1-1 0,-1 0 0,1 0 0,-1 1 0,1-1 0,-1 0 0,1 1 0,-1-1 0,1 0 0,-1 1 0,0-1 0,1 1 0,-1-1 0,0 1 0,1-1-1,-1 1 1,0-1 0,1 1 0,-1-1 0,0 1 0,0-1 0,0 1 0,0-1 0,0 1 0,0-1 0,1 1 0,-1 0 0,0-1 0,-1 1 0,1-1 0,0 1 0,0-1 0,0 1 0,0 0 0,0-1 0,0 1 0,-1-1 0,1 1 0,-6 42 20,3-22-41,3-18-285,0 0-1,0 0 0,0-1 1,0 1-1,0 0 0,1 0 0,0-1 1,-1 1-1,1 0 0,2 4 0,-2-6-107,0 0-1,0 0 1,0 0-1,0 0 1,1-1-1,-1 1 1,0 0-1,0-1 1,0 1-1,1 0 1,-1-1-1,0 0 1,1 1-1,-1-1 1,0 0-1,1 0 1,-1 0-1,0 0 1,1 0-1,-1 0 1,0 0-1,1 0 1,-1 0-1,3-1 1,11-3-7613</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9.552"/>
    </inkml:context>
    <inkml:brush xml:id="br0">
      <inkml:brushProperty name="width" value="0.025" units="cm"/>
      <inkml:brushProperty name="height" value="0.025" units="cm"/>
      <inkml:brushProperty name="color" value="#F6630D"/>
    </inkml:brush>
  </inkml:definitions>
  <inkml:trace contextRef="#ctx0" brushRef="#br0">58 0 9897,'0'0'11595,"5"79"-10474,-10-40-416,-1 5-224,3-1-385,-6 1-64,7-3-160,-2-3-1634,4-4-1345,0-6-3075,0-5-5829</inkml:trace>
  <inkml:trace contextRef="#ctx0" brushRef="#br0" timeOffset="1">15 586 10762,'0'0'10826,"-15"50"-8423,15-43-610,0-1-704,9-6-672,-3 2-321,1-2-545,0 0-2529,-2-2-3685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4.691"/>
    </inkml:context>
    <inkml:brush xml:id="br0">
      <inkml:brushProperty name="width" value="0.025" units="cm"/>
      <inkml:brushProperty name="height" value="0.025" units="cm"/>
      <inkml:brushProperty name="color" value="#F6630D"/>
    </inkml:brush>
  </inkml:definitions>
  <inkml:trace contextRef="#ctx0" brushRef="#br0">0 4 12524,'0'0'4580,"54"0"-3170,-15 0 31,11 0-416,7 0-673,4 0-256,0-3-64,-8 3-64,1 0-1057,-20 0-993,-11 0-961,-11 3-992,-12 2-4774</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5.023"/>
    </inkml:context>
    <inkml:brush xml:id="br0">
      <inkml:brushProperty name="width" value="0.025" units="cm"/>
      <inkml:brushProperty name="height" value="0.025" units="cm"/>
      <inkml:brushProperty name="color" value="#F6630D"/>
    </inkml:brush>
  </inkml:definitions>
  <inkml:trace contextRef="#ctx0" brushRef="#br0">0 1 12075,'0'0'6439,"72"25"-5062,-31-25-192,9 0-897,5 0-224,-1 0-416,5-4-1538,-13-5-2914,-5-3-4389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5.384"/>
    </inkml:context>
    <inkml:brush xml:id="br0">
      <inkml:brushProperty name="width" value="0.025" units="cm"/>
      <inkml:brushProperty name="height" value="0.025" units="cm"/>
      <inkml:brushProperty name="color" value="#F6630D"/>
    </inkml:brush>
  </inkml:definitions>
  <inkml:trace contextRef="#ctx0" brushRef="#br0">145 1 833,'0'0'20809,"8"9"-20078,-3-4-661,0 1-1,0-1 0,0 2 1,-1-1-1,0 0 1,0 1-1,0 0 0,-1-1 1,0 2-1,0-1 1,-1 0-1,0 0 0,-1 1 1,1-1-1,-1 1 1,-1-1-1,1 13 0,-3-8-32,0 0 0,-1-1 0,0 0 0,-1 0 0,0 0 0,-1 0 0,0-1 0,-1 1 0,-12 17 0,4-10-576,0 0-1,-1-1 1,-1 0-1,-20 15 1,4-10-3390,4-11-3700</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5.906"/>
    </inkml:context>
    <inkml:brush xml:id="br0">
      <inkml:brushProperty name="width" value="0.025" units="cm"/>
      <inkml:brushProperty name="height" value="0.025" units="cm"/>
      <inkml:brushProperty name="color" value="#F6630D"/>
    </inkml:brush>
  </inkml:definitions>
  <inkml:trace contextRef="#ctx0" brushRef="#br0">220 69 4292,'0'0'12903,"-4"-9"-10907,3 6-1893,-1-1-1,0 1 1,0 0-1,0 0 1,0 0-1,0 1 1,0-1-1,-1 0 0,1 1 1,-1-1-1,0 1 1,0 0-1,0 0 1,0 0-1,0 0 1,0 1-1,-1-1 0,1 1 1,0 0-1,-1 0 1,1 0-1,-1 0 1,1 1-1,-1-1 0,0 1 1,1 0-1,-1 0 1,1 0-1,-1 1 1,0-1-1,1 1 1,-1 0-1,1 0 0,-1 0 1,1 0-1,-4 3 1,0-1-71,1 0 0,-1 1 0,1 0 0,0 1 1,0-1-1,0 1 0,1 0 0,-1 0 0,1 1 0,1 0 1,-1 0-1,-4 7 0,6-9 12,0 1 1,1 0-1,-1 0 0,1 0 1,0 0-1,0 0 1,1 0-1,-1 0 0,1 0 1,0 1-1,1-1 1,-1 1-1,1-1 0,0 1 1,0-1-1,1 0 0,1 9 1,0-12-20,-1 0-1,0 0 1,1 1 0,-1-1-1,1 0 1,0 0 0,0-1-1,0 1 1,0 0 0,0-1-1,0 1 1,0-1 0,1 1-1,-1-1 1,0 0 0,1 0-1,-1 0 1,1 0 0,-1-1-1,1 1 1,-1-1 0,1 1 0,0-1-1,4 0 1,3 0 46,0 1 1,0-2 0,0 0-1,-1 0 1,16-4-1,-5-2-45,-1-1-1,0 0 1,-1-2 0,0 0-1,-1-1 1,0-1 0,-1 0-1,0-1 1,-1-1-1,0-1 1,-1 0 0,-1-1-1,0 0 1,16-29 0,-29 43-411,-8 14 234,-12 26 51,14-23-13,0 2-1,2-1 0,0 1 1,0-1-1,2 1 1,-2 31-1,4-46 7,0-1 1,0 0-1,0 0 0,0 1 0,0-1 1,0 0-1,1 1 0,-1-1 1,0 0-1,1 1 0,-1-1 1,1 0-1,-1 0 0,1 0 1,0 0-1,-1 1 0,1-1 1,0 0-1,0 0 0,0 0 1,0 0-1,0-1 0,0 1 1,0 0-1,0 0 0,0 0 0,0-1 1,0 1-1,0-1 0,1 1 1,-1-1-1,0 1 0,2-1 1,0 1-290,0-1 1,0 0-1,0-1 0,0 1 1,0 0-1,0-1 1,0 0-1,0 1 0,0-1 1,0 0-1,-1-1 1,1 1-1,0 0 0,4-4 1,26-21-4506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6.269"/>
    </inkml:context>
    <inkml:brush xml:id="br0">
      <inkml:brushProperty name="width" value="0.025" units="cm"/>
      <inkml:brushProperty name="height" value="0.025" units="cm"/>
      <inkml:brushProperty name="color" value="#F6630D"/>
    </inkml:brush>
  </inkml:definitions>
  <inkml:trace contextRef="#ctx0" brushRef="#br0">97 0 12940,'0'0'4559,"-7"14"-2722,-11 31-932,2 0 0,2 0 0,2 1 1,2 1-1,2 0 0,-3 88 0,10-132-894,1-1 1,0 1-1,0 0 0,0 0 0,1-1 0,-1 1 0,0 0 0,1 0 0,0-1 0,0 1 1,0 0-1,0-1 0,0 1 0,0-1 0,1 0 0,-1 1 0,1-1 0,0 0 1,0 0-1,0 0 0,0 0 0,0 0 0,0 0 0,0-1 0,0 1 0,1-1 0,-1 1 1,1-1-1,-1 0 0,1 0 0,-1 0 0,1 0 0,0-1 0,3 1 0,-1 0 9,0-1 0,1 0 0,-1-1 0,0 1 0,0-1 0,0 0 0,0-1 0,0 1 0,0-1-1,0 0 1,0 0 0,-1 0 0,1-1 0,-1 1 0,0-1 0,1 0 0,6-8 0,6-6 11,-1-1 1,0 0-1,14-23 1,-25 33-245,0 0 0,-1-1 0,0 1 0,0-1 0,-1 0 0,0 0 1,0 0-1,-1 0 0,0-1 0,1-17 0,-16 39-10266,6 3 5210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6.630"/>
    </inkml:context>
    <inkml:brush xml:id="br0">
      <inkml:brushProperty name="width" value="0.025" units="cm"/>
      <inkml:brushProperty name="height" value="0.025" units="cm"/>
      <inkml:brushProperty name="color" value="#F6630D"/>
    </inkml:brush>
  </inkml:definitions>
  <inkml:trace contextRef="#ctx0" brushRef="#br0">7 1 6022,'0'0'3107,"-7"66"-705,7-35 192,0-5-704,7-5-256,10-10-481,0-8-384,10-3-577,0-8-160,2-14-929,-6-8-3267,2-4-5093</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6.978"/>
    </inkml:context>
    <inkml:brush xml:id="br0">
      <inkml:brushProperty name="width" value="0.025" units="cm"/>
      <inkml:brushProperty name="height" value="0.025" units="cm"/>
      <inkml:brushProperty name="color" value="#F6630D"/>
    </inkml:brush>
  </inkml:definitions>
  <inkml:trace contextRef="#ctx0" brushRef="#br0">58 0 12204,'-3'9'2994,"-11"36"-705,2 0 0,2 1-1,-5 52 1,14-83-2207,-1 0 1,2-1 0,0 1-1,1 0 1,0 0 0,1 0-1,1-1 1,0 1-1,1-1 1,1 0 0,0 0-1,1-1 1,0 1 0,14 20-1,-20-33-74,1 0 0,-1 0 0,1 0 0,0 0 0,-1 0 0,1 0 0,0-1-1,-1 1 1,1 0 0,0-1 0,0 1 0,0 0 0,-1-1 0,1 1 0,0-1 0,0 1 0,0-1-1,0 0 1,0 1 0,0-1 0,0 0 0,0 0 0,0 0 0,0 1 0,2-1 0,-2-1 5,0 0 1,0 1 0,-1-1-1,1 0 1,0 0-1,0 1 1,0-1 0,-1 0-1,1 0 1,0 0-1,-1 0 1,1 0 0,-1 0-1,1 0 1,-1 0 0,1 0-1,-1 0 1,1-2-1,6-54 191,-5 19-172,0 17-84,-2-1 0,0 1 0,-6-41-1,0 52-257,1 23 127,1 21 159,4-29 39,0 0 1,1 0-1,-1-1 1,1 1-1,0 0 1,0-1-1,1 1 1,0-1-1,-1 1 1,1-1-1,1 0 1,-1 0 0,1 0-1,0 0 1,-1 0-1,2 0 1,-1-1-1,0 1 1,1-1-1,-1 0 1,1 0-1,0-1 1,0 1-1,0-1 1,1 1 0,-1-2-1,9 4 1,-7-3 2,-1-1 1,1 1-1,0-1 1,0 0-1,0-1 1,0 0 0,0 0-1,0 0 1,0-1-1,0 1 1,0-1-1,0-1 1,0 1 0,0-1-1,-1 0 1,1-1-1,-1 1 1,1-1-1,-1 0 1,0 0-1,8-8 1,-5 4-1,0-1 1,-1 0-1,-1 0 1,1-1-1,-1 0 1,-1 0-1,0-1 1,0 0-1,-1 1 1,0-1-1,0-1 1,3-17-1,-35 72 110,24-33-29,1 0 0,0 1 0,0-1 0,-1 24 0,3-33-68,1 0 1,0 1 0,-1-1-1,1 0 1,0 1-1,0-1 1,0 1-1,1-1 1,-1 0 0,1 1-1,-1-1 1,1 0-1,0 0 1,0 1 0,0-1-1,0 0 1,0 0-1,0 0 1,1 0-1,-1 0 1,1 0 0,-1 0-1,1-1 1,0 1-1,0-1 1,-1 1-1,1-1 1,0 1 0,0-1-1,4 1 1,1 0-10,1-1-1,-1-1 1,1 0 0,-1 0 0,1 0 0,-1-1-1,1 0 1,-1 0 0,0 0 0,1-1 0,-1-1-1,0 1 1,0-1 0,0 0 0,-1-1 0,1 0-1,-1 0 1,0 0 0,0-1 0,0 1 0,-1-1 0,1-1-1,4-6 1,4-4-25,0-1 0,-1 0 0,-1-1 0,-1-1 0,-1 0 0,15-36 0,-26 58-66,-5 11 143,1 0 1,1 1 0,0 0-1,1 0 1,-2 21-1,5-32-74,0-1-1,0 1 1,0 0-1,0 0 1,0-1-1,1 1 1,0 0-1,0 0 1,0-1-1,0 1 1,0-1 0,1 1-1,-1-1 1,1 1-1,0-1 1,0 0-1,1 0 1,-1 0-1,0 0 1,1 0-1,0-1 1,0 1-1,0-1 1,0 0-1,0 0 1,0 0-1,0 0 1,1 0-1,-1 0 1,1-1-1,-1 0 1,5 1 0,1 0-1219,0 0 1,0-1 0,1-1 0,14 0-1,5-2-5694</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7.679"/>
    </inkml:context>
    <inkml:brush xml:id="br0">
      <inkml:brushProperty name="width" value="0.025" units="cm"/>
      <inkml:brushProperty name="height" value="0.025" units="cm"/>
      <inkml:brushProperty name="color" value="#F6630D"/>
    </inkml:brush>
  </inkml:definitions>
  <inkml:trace contextRef="#ctx0" brushRef="#br0">39 128 4869,'0'0'15604,"11"4"-14184,-3-1-1201,1-1 0,0 0 0,0 0 0,-1-1 0,1 0 0,0-1 0,0 1 0,15-3 0,-20 2-182,-1-1 0,1 0 0,0 0 0,0 0 0,0 0 0,-1-1 0,1 1 0,-1-1-1,1 0 1,-1 0 0,0 0 0,1 0 0,-1-1 0,0 1 0,-1-1 0,1 0 0,0 0 0,-1 0 0,0 0-1,1-1 1,-1 1 0,-1 0 0,1-1 0,0 1 0,-1-1 0,2-5 0,-2 7-27,-1 0 0,1-1 0,-1 1-1,0 0 1,0-1 0,1 1 0,-1 0 0,-1-1 0,1 1 0,0 0 0,-1-1 0,1 1-1,-1 0 1,0 0 0,1-1 0,-1 1 0,0 0 0,0 0 0,-1 0 0,1 0 0,0 0-1,-1 0 1,1 0 0,-1 1 0,1-1 0,-1 1 0,0-1 0,0 1 0,0-1 0,0 1 0,0 0-1,0 0 1,0 0 0,0 0 0,-1 0 0,1 1 0,0-1 0,0 1 0,-1-1 0,-2 1-1,0-1-14,-1 0-1,1 0 0,-1 1 1,0-1-1,1 2 0,-1-1 1,0 1-1,1-1 0,-1 1 1,0 1-1,1-1 0,0 1 1,-1 0-1,1 0 1,-9 6-1,7-2 77,1-1 0,0 1 0,0 0 0,0 1 0,1 0 0,0 0 0,0 0 0,1 0 0,0 1 0,0-1 0,0 1 0,1 0 0,1 0 0,-1 1 0,1-1 0,1 0 0,-1 1 0,2-1 0,-1 1 0,1 0 0,0-1 0,3 16 0,-2-21-53,0-1-1,0 1 0,1-1 0,-1 0 1,1 1-1,0-1 0,0 0 0,0 0 1,0 0-1,0 0 0,0 0 0,0 0 0,0-1 1,1 1-1,-1-1 0,1 0 0,-1 1 1,1-1-1,0 0 0,-1-1 0,1 1 1,0 0-1,3 0 0,10 1 22,0 0-1,30-1 0,-37 0-11,17-1-220,0-1 1,37-6 0,-7-10-2387,-49 14 1560,0-1 0,-1 1 1,1-1-1,-1-1 1,10-7-1,6-13-6028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3.533"/>
    </inkml:context>
    <inkml:brush xml:id="br0">
      <inkml:brushProperty name="width" value="0.025" units="cm"/>
      <inkml:brushProperty name="height" value="0.025" units="cm"/>
    </inkml:brush>
  </inkml:definitions>
  <inkml:trace contextRef="#ctx0" brushRef="#br0">75 0 4068,'0'0'7079,"-1"15"-6503,-33 302 476,16-206-854,-3 151-1,21-261-201,0-1 0,0 1-1,-1 0 1,1 0 0,0 0 0,0 0 0,0 0 0,0-1-1,0 1 1,0 0 0,0 0 0,0 0 0,1 0 0,-1 0 0,0-1-1,0 1 1,1 0 0,-1 0 0,0 0 0,1-1 0,-1 1 0,1 0-1,-1 0 1,1-1 0,-1 1 0,1 0 0,0-1 0,-1 1 0,1-1-1,0 1 1,-1-1 0,1 1 0,0-1 0,0 1 0,0-1 0,-1 0-1,1 0 1,0 1 0,0-1 0,0 0 0,0 0 0,0 0 0,-1 0-1,1 0 1,0 0 0,0 0 0,0 0 0,0 0 0,0 0-1,-1 0 1,1-1 0,0 1 0,0 0 0,0-1 0,0 1 0,-1 0-1,1-1 1,0 1 0,-1-1 0,1 1 0,0-1 0,0 0 0,11-8 53,0 1 1,0-2 0,11-11-1,-7 6-13,269-200 893,-231 177-2995,-12 4-3246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8.073"/>
    </inkml:context>
    <inkml:brush xml:id="br0">
      <inkml:brushProperty name="width" value="0.025" units="cm"/>
      <inkml:brushProperty name="height" value="0.025" units="cm"/>
      <inkml:brushProperty name="color" value="#F6630D"/>
    </inkml:brush>
  </inkml:definitions>
  <inkml:trace contextRef="#ctx0" brushRef="#br0">5 1 16528,'0'0'1350,"0"9"439,-3 69 1367,2 67 663,2-123-3575,1-1 0,1 0-1,0 0 1,11 34 0,-12-50-234,-1-1-1,1 0 1,0 1 0,0-1-1,1 0 1,-1 0-1,1 0 1,0-1 0,0 1-1,0-1 1,0 1 0,1-1-1,-1 0 1,1 0 0,0-1-1,7 5 1,-8-6-2,-1-1 0,1 1 0,0-1 0,-1 1 1,1-1-1,0 0 0,-1 0 0,1 0 0,0 0 0,0-1 0,-1 1 1,1-1-1,-1 1 0,1-1 0,0 0 0,-1 0 0,1 0 1,-1-1-1,0 1 0,1 0 0,-1-1 0,0 0 0,0 1 0,0-1 1,0 0-1,0 0 0,-1 0 0,1 0 0,0-1 0,1-2 0,6-9-96,-1 0-1,0-1 0,0 0 0,-2 0 0,0 0 0,-1-1 0,0 0 0,3-23 0,10-139-637,-13 114 400,-7 81 276,-5 71 1164,5 121 0,3-200-1050,1 0 0,-1 1 0,2-1 0,-1 0 0,2 0 0,3 8 0,15 15-1085,-20-30 525,0 1 0,0-2 1,1 1-1,-1 0 0,0 0 0,1-1 1,0 1-1,-1-1 0,7 2 0,5-1-6433</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9.417"/>
    </inkml:context>
    <inkml:brush xml:id="br0">
      <inkml:brushProperty name="width" value="0.025" units="cm"/>
      <inkml:brushProperty name="height" value="0.025" units="cm"/>
      <inkml:brushProperty name="color" value="#F6630D"/>
    </inkml:brush>
  </inkml:definitions>
  <inkml:trace contextRef="#ctx0" brushRef="#br0">1 1 5926,'0'0'14381,"3"7"-13201,1 10-633,0 0 0,-1 0 0,-1 1 0,0 20-1,2 14 505,-4-49-1001,0-1 1,0 1-1,1-1 0,-1 1 0,1-1 1,-1 0-1,1 1 0,0-1 1,0 1-1,0-1 0,0 0 1,1 0-1,-1 0 0,0 0 1,1 0-1,0 0 0,-1 0 1,1 0-1,0-1 0,0 1 1,4 2-1,-3-3-22,0 0 0,0 0-1,0-1 1,1 1 0,-1-1 0,0 0 0,0 0 0,1 0-1,-1 0 1,0 0 0,0-1 0,1 1 0,-1-1 0,0 0-1,0 0 1,5-3 0,16-7-51,-1-2 0,-1-1 0,0-1 0,-1 0 0,0-2 0,-2 0 0,0-1 0,-1-1 0,25-33 1,-43 52 17,0 0 1,0-1-1,0 1 1,0 0-1,0 0 1,0 0-1,0 0 1,0 0-1,0-1 1,0 1-1,0 0 1,0 0-1,0 0 1,0 0-1,0 0 1,0 0-1,0-1 1,0 1 0,0 0-1,0 0 1,0 0-1,1 0 1,-1 0-1,0 0 1,0 0-1,0 0 1,0 0-1,0 0 1,0-1-1,0 1 1,1 0-1,-1 0 1,0 0-1,0 0 1,0 0-1,0 0 1,0 0-1,1 0 1,-1 0 0,0 0-1,0 0 1,0 0-1,0 0 1,0 0-1,0 0 1,1 0-1,-1 0 1,0 0-1,0 0 1,0 0-1,0 1 1,0-1-1,0 0 1,1 0-1,-1 0 1,0 0-1,0 0 1,0 0 0,0 0-1,0 0 1,0 0-1,0 1 1,0-1-1,0 0 1,0 0-1,1 0 1,-1 0-1,-1 16-102,-7 20 97,3-19 3,1-7 61,1 0 0,0 0 0,1 0 0,0 0 0,0 0 0,1 1 0,0-1 1,1 0-1,2 18 0,-1-27-43,0 1 1,0 0-1,0-1 1,1 1-1,-1-1 1,0 1-1,1-1 1,-1 0 0,1 0-1,0 0 1,-1 0-1,1 0 1,0 0-1,0 0 1,-1 0-1,1 0 1,0-1 0,0 1-1,0-1 1,0 0-1,0 1 1,0-1-1,0 0 1,0 0-1,0 0 1,0-1-1,2 1 1,5-1 16,-1 1 0,0-1 0,0 0 0,1-1 0,11-3 0,-13 1-23,1 0 0,0 0 1,-1-1-1,0 0 0,0 0 1,0-1-1,-1 0 0,1 0 1,-2 0-1,1-1 0,-1 0 1,0 0-1,0 0 0,0-1 1,-1 1-1,-1-1 0,1 0 1,-1 0-1,-1-1 1,1 1-1,1-16 0,-22 50-245,15-18 265,0 0 0,0 0 0,1 1 0,0-1 0,1 1 0,-1 16 0,2-23-7,0 0 1,0 0 0,0 0 0,0 0 0,0 0 0,0 0 0,1 0 0,-1-1 0,1 1-1,-1 0 1,1 0 0,0 0 0,-1 0 0,1 0 0,0-1 0,1 1 0,-1 0 0,0-1-1,0 1 1,1-1 0,-1 1 0,0-1 0,1 0 0,0 0 0,-1 1 0,1-1 0,0 0-1,-1 0 1,1-1 0,0 1 0,0 0 0,0-1 0,4 2 0,1-2 8,0 1 1,0-1-1,0 0 1,0-1-1,0 0 1,0 0-1,-1 0 1,1-1-1,0 0 1,-1 0 0,1-1-1,-1 1 1,1-2-1,-1 1 1,0-1-1,10-8 1,-8 5-26,0-1 1,-1 1-1,0-1 1,0-1 0,-1 1-1,0-1 1,0-1-1,-1 1 1,-1-1 0,6-15-1,-10 29-360,-4 8 395,2 0-1,0 0 1,0-1-1,1 1 1,0 17-1,2-28-24,0 0 0,0 0-1,0 0 1,0 1-1,1-1 1,-1 0 0,0-1-1,1 1 1,-1 0-1,0 0 1,1 0 0,-1-1-1,1 1 1,-1-1-1,1 1 1,0-1-1,-1 0 1,1 1 0,-1-1-1,1 0 1,-1 0-1,1 0 1,0 0 0,-1 0-1,1-1 1,2 0-1,46-9 152,-40 4-227,0 0 1,-1 0 0,0-1 0,0-1-1,0 1 1,-1-2 0,0 1 0,0-1-1,-1 0 1,0 0 0,-1-1 0,9-17-1,-31 85-213,12-51 289,1 1 0,0-1 0,0 1-1,0 0 1,1-1 0,0 1 0,1 1 0,0-1 0,0 0 0,1 0 0,0 0 0,1 14 0,0-21-284,0 0 1,-1 0 0,1 0-1,0 1 1,0-1-1,0 0 1,0 0 0,0 0-1,0 0 1,0 0 0,0-1-1,0 1 1,1 0-1,-1 0 1,0-1 0,0 1-1,1-1 1,-1 1 0,0-1-1,1 0 1,-1 1 0,1-1-1,-1 0 1,1 0-1,-1 0 1,0 0 0,1 0-1,-1 0 1,3-1 0,12 1-6488</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0.019"/>
    </inkml:context>
    <inkml:brush xml:id="br0">
      <inkml:brushProperty name="width" value="0.025" units="cm"/>
      <inkml:brushProperty name="height" value="0.025" units="cm"/>
      <inkml:brushProperty name="color" value="#F6630D"/>
    </inkml:brush>
  </inkml:definitions>
  <inkml:trace contextRef="#ctx0" brushRef="#br0">89 157 15855,'0'0'8088,"-2"12"-6845,-13 122 687,-41 160 0,48-272-1922,3-19 213,4-6-182,1 0 0,-1-1 0,1 1 0,0 0 0,0 0 0,0 0 0,0 0 0,1 0 0,1-6 0,10-46-120,4 1 0,1 1 0,3 0 0,43-82 0,9 13-460,-64 110 510,1 0 1,0 0-1,1 1 1,0 1-1,1-1 1,0 2-1,17-13 1,-26 21 18,1-1-1,-1 1 1,0-1 0,1 1 0,-1 0-1,0 0 1,1 0 0,0 0 0,-1 0-1,1 1 1,-1-1 0,1 1 0,0 0-1,0-1 1,-1 1 0,1 1 0,0-1-1,5 1 1,-7 0 0,1 1 0,-1-1 0,1 0 0,-1 1 0,1-1 0,-1 1 0,0 0 0,0-1 0,0 1 0,0 0 0,0 0 0,0 0 0,0 0 0,-1 0 0,1 0 0,-1 0-1,1 0 1,-1 0 0,0 0 0,0 0 0,0 0 0,0 0 0,0 0 0,0 3 0,-1 6 4,-1 1 0,0-1 0,-1 0 1,0 1-1,0-1 0,-2 0 0,1-1 0,-1 1 0,-8 11 0,-19 49 317,40-71-194,-2-1-243,0 0 1,-1 1 0,1 0-1,0 0 1,0 0 0,0 1-1,0 0 1,-1 0 0,8 2-1,-11-1 148,0-1-1,0 1 0,0-1 0,0 1 1,0-1-1,-1 1 0,1 0 0,-1 0 1,1 0-1,-1 0 0,1 0 1,-1 0-1,0 1 0,0-1 0,0 0 1,0 1-1,-1-1 0,1 0 0,0 1 1,-1-1-1,0 1 0,0-1 1,1 1-1,-2-1 0,1 1 0,0-1 1,0 1-1,-1-1 0,1 1 1,-1-1-1,0 0 0,0 1 0,0-1 1,0 0-1,0 0 0,0 1 0,-1-1 1,1 0-1,-1 0 0,1 0 1,-1-1-1,0 1 0,0 0 0,-2 1 1,-3 3 85,-1-1 1,1 0 0,-1-1-1,0 0 1,0 0 0,-1 0-1,1-1 1,-1 0 0,1-1-1,-1 0 1,-13 1 0,15-2-344,-28-1-193,21-5-3177,9-6-5072,5 1-1169</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0.579"/>
    </inkml:context>
    <inkml:brush xml:id="br0">
      <inkml:brushProperty name="width" value="0.025" units="cm"/>
      <inkml:brushProperty name="height" value="0.025" units="cm"/>
      <inkml:brushProperty name="color" value="#F6630D"/>
    </inkml:brush>
  </inkml:definitions>
  <inkml:trace contextRef="#ctx0" brushRef="#br0">350 7 12268,'0'0'16869,"-7"-3"-16608,3 2-244,0 0 0,0 0 0,1 1 0,-1-1 0,0 1 0,0 0 0,0 0 0,1 0 0,-1 1 0,0-1 0,0 1-1,-3 1 1,-53 25 84,28-10-79,16-10-12,1 1 0,0 1-1,0 0 1,0 1 0,1 0 0,1 1 0,-17 18 0,29-29-10,0 1 0,1 0-1,-1-1 1,1 1 0,-1-1-1,1 1 1,-1 0 0,1-1 0,-1 1-1,1 0 1,0 0 0,-1-1-1,1 1 1,0 0 0,0 0-1,-1 0 1,1-1 0,0 1 0,0 0-1,0 0 1,0 0 0,0-1-1,0 1 1,0 0 0,0 0 0,1 0-1,-1-1 1,0 1 0,0 0-1,1 0 1,-1 0 0,0-1-1,1 1 1,-1 0 0,1-1 0,-1 1-1,1 0 1,-1-1 0,1 1-1,-1-1 1,1 1 0,0-1 0,-1 1-1,1-1 1,0 1 0,0-1-1,-1 0 1,1 1 0,0-1-1,0 0 1,-1 1 0,1-1 0,0 0-1,0 0 1,0 0 0,0 0-1,-1 0 1,2 0 0,61 2-87,-49-3 36,169 1-1166,-181 0 1224,-1 0 0,0-1-1,0 1 1,1 0 0,-1 0 0,0 0-1,0 1 1,1-1 0,-1 0-1,0 0 1,0 1 0,0-1 0,1 0-1,-1 1 1,0-1 0,0 1 0,0 0-1,0-1 1,0 1 0,0 0-1,0 0 1,0-1 0,0 1 0,0 0-1,-1 0 1,1 0 0,0 0-1,0 0 1,-1 0 0,1 0 0,-1 1-1,1-1 1,-1 0 0,1 0 0,-1 0-1,0 0 1,0 1 0,1-1-1,-1 0 1,0 0 0,0 1 0,0-1-1,-1 0 1,1 0 0,0 1-1,0-1 1,-1 0 0,1 0 0,0 0-1,-1 1 1,0 0 0,-1 4 118,-1-1 0,1 1 0,-1-1 1,0 1-1,0-1 0,-1 0 0,0 0 0,0-1 1,-6 7-1,-4-1 45,0 0-1,-1-1 1,0-1 0,0 0 0,-1-1 0,0-1 0,0 0-1,0-1 1,-1-1 0,0 0 0,0-2 0,0 0 0,0 0-1,0-2 1,-28-2 0,42 1-302,0 1 0,0-1 1,1 0-1,-1 0 0,0 0 0,1-1 0,-1 1 1,1 0-1,-1-1 0,1 0 0,0 1 1,0-1-1,0 0 0,0 0 0,-2-3 0,3 4 41,0 0 0,0 0 0,1 0 0,-1 0 0,1 0 0,-1-1 0,1 1 0,-1 0 0,1 0 0,0 0 0,0 0 0,-1-1 0,1 1 0,0 0 0,0 0 0,0 0 0,0-1 0,0 1 0,1 0 0,-1 0 0,0-1 0,1 1 0,-1 0 0,0 0 0,1 0 0,-1 0 0,1 0 0,0 0 0,-1 0 0,1 0 0,0 0-1,0 0 1,0 0 0,-1 0 0,1 0 0,0 1 0,0-1 0,2 0 0,41-27-8834,-13 10 1024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0.971"/>
    </inkml:context>
    <inkml:brush xml:id="br0">
      <inkml:brushProperty name="width" value="0.025" units="cm"/>
      <inkml:brushProperty name="height" value="0.025" units="cm"/>
      <inkml:brushProperty name="color" value="#F6630D"/>
    </inkml:brush>
  </inkml:definitions>
  <inkml:trace contextRef="#ctx0" brushRef="#br0">249 24 10794,'0'0'14158,"-9"-5"-12669,8 4-1455,-3-1 51,0 0-1,0 0 1,0 0-1,0 0 1,0 0-1,0 1 1,-1 0-1,1 0 1,0 0-1,-1 0 1,1 1-1,-1 0 1,1 0-1,-1 0 1,1 0-1,-1 1 1,1 0-1,0 0 1,-7 2-1,-2 3-13,1 0 0,0 1 0,0 1 0,-18 14 0,25-18-57,0 0 0,1 0 0,-1 1-1,1 0 1,0-1 0,0 2 0,0-1-1,1 0 1,0 1 0,0-1 0,0 1-1,-2 9 1,5-13-20,0-1 1,0 0-1,0 1 0,0-1 0,1 0 1,-1 0-1,0 1 0,1-1 0,-1 0 1,1 0-1,-1 1 0,1-1 0,0 0 1,-1 0-1,1 0 0,0 0 0,0 0 1,0 0-1,0 0 0,0 0 0,0 0 0,0-1 1,0 1-1,0 0 0,0-1 0,0 1 1,1 0-1,-1-1 0,0 0 0,0 1 1,1-1-1,-1 0 0,0 1 0,3-1 1,58 8-718,-46-7 414,-7 0 196,7 0-273,-1 1 0,1 1 1,22 7-1,-35-9 386,-1-1 1,1 1-1,-1 1 0,0-1 0,0 0 0,0 0 1,1 1-1,-1-1 0,0 1 0,-1 0 1,1 0-1,3 3 0,-5-4 64,1 0 0,-1 1-1,1-1 1,-1 0 0,0 1 0,1-1-1,-1 0 1,0 1 0,0-1 0,0 0-1,0 1 1,0-1 0,0 1 0,0-1 0,-1 0-1,1 1 1,0-1 0,-1 0 0,1 0-1,-1 1 1,1-1 0,-1 0 0,0 0-1,-1 3 1,-2 0 184,0 1 0,-1 0-1,0-1 1,0 0 0,0 0-1,0-1 1,0 1 0,-1-1-1,0 0 1,1 0-1,-1-1 1,0 0 0,0 0-1,-7 1 1,-4 1-60,-1 0 1,1-1-1,-34 0 0,42-3-479,-22-1-575,20-6-2103,7-7-3512,4 2-341</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1.474"/>
    </inkml:context>
    <inkml:brush xml:id="br0">
      <inkml:brushProperty name="width" value="0.025" units="cm"/>
      <inkml:brushProperty name="height" value="0.025" units="cm"/>
      <inkml:brushProperty name="color" value="#F6630D"/>
    </inkml:brush>
  </inkml:definitions>
  <inkml:trace contextRef="#ctx0" brushRef="#br0">1 136 16367,'0'0'9236,"9"-3"-7784,-2 2-1285,1-2 1,-1 1 0,1-1-1,-1-1 1,0 1-1,0-1 1,12-8-1,-16 9-155,-1 1 0,1-1-1,0 1 1,-1-1-1,0 0 1,1 0-1,-1 0 1,0 0 0,0-1-1,-1 1 1,1 0-1,-1-1 1,0 1 0,0-1-1,0 1 1,0-1-1,0 0 1,-1 0-1,0 1 1,0-1 0,0 0-1,0-4 1,-1 7-14,1 0 1,0 0 0,0 0-1,-1 0 1,1 0-1,-1 0 1,1 0-1,-1 0 1,1 0 0,-1 1-1,1-1 1,-1 0-1,0 0 1,1 0-1,-1 1 1,0-1 0,0 0-1,0 1 1,1-1-1,-1 1 1,0-1 0,0 1-1,0-1 1,0 1-1,0 0 1,0 0-1,0-1 1,0 1 0,0 0-1,0 0 1,0 0-1,0 0 1,0 0-1,0 0 1,0 0 0,0 0-1,0 0 1,-2 1-1,0 0-11,0-1-1,0 1 0,0 0 0,1 0 0,-1 0 1,0 0-1,0 1 0,1-1 0,-1 1 0,1-1 1,-1 1-1,-3 4 0,1 0 10,1 1 0,0 0 0,0 0 0,0 0 0,1 1 0,0-1 1,1 1-1,0-1 0,0 1 0,0 0 0,0 13 0,2-18 9,-1 0 0,1 0 0,0 1 1,0-1-1,1 0 0,-1 0 0,1 0 0,0 0 0,-1 0 0,1 0 1,0 0-1,1-1 0,-1 1 0,0 0 0,1 0 0,0-1 0,0 1 1,-1-1-1,1 0 0,1 1 0,-1-1 0,0 0 0,0 0 0,1 0 1,-1-1-1,1 1 0,0 0 0,0-1 0,-1 0 0,1 0 0,0 0 1,4 1-1,5 0-71,-1 0-1,1-1 1,0 0 0,-1-1 0,1 0 0,0-1 0,-1-1 0,1 0-1,-1 0 1,1-1 0,13-6 0,5-3-56,-2-1 1,52-33-1,-79 45 174,-1 0 0,1 1 0,0-1 0,0 0 0,0 1 0,-1-1 0,1 1 0,0-1 0,0 1 0,0-1 0,0 1-1,0 0 1,0 0 0,0-1 0,0 1 0,0 0 0,0 0 0,0 0 0,0 0 0,0 0 0,0 0 0,0 0 0,1 0 0,0 1 0,2 19 1177,-4-19-1201,0 1 1,-1-1 0,1 1 0,0 0 0,0-1 0,0 1 0,1-1 0,-1 1 0,0-1-1,0 1 1,1-1 0,-1 1 0,1-1 0,0 1 0,-1-1 0,1 1 0,0-1 0,0 0-1,-1 0 1,1 1 0,0-1 0,1 0 0,-1 0 0,0 0 0,0 0 0,0 0 0,1 0-1,-1 0 1,0 0 0,1-1 0,-1 1 0,3 0 0,6 1-8,0-1 1,0-1 0,-1 0-1,1 0 1,0-1-1,0 0 1,17-5-1,69-26-711,-22 6-1136,-21 11-2829,-51 13 2791</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1.806"/>
    </inkml:context>
    <inkml:brush xml:id="br0">
      <inkml:brushProperty name="width" value="0.025" units="cm"/>
      <inkml:brushProperty name="height" value="0.025" units="cm"/>
      <inkml:brushProperty name="color" value="#F6630D"/>
    </inkml:brush>
  </inkml:definitions>
  <inkml:trace contextRef="#ctx0" brushRef="#br0">1 64 13549,'0'0'2434,"46"-21"1442,-6 11-1538,4 3-1281,13 3-609,8 2-384,-1 0-640,4-5-2979,-2-3-7528</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3.336"/>
    </inkml:context>
    <inkml:brush xml:id="br0">
      <inkml:brushProperty name="width" value="0.025" units="cm"/>
      <inkml:brushProperty name="height" value="0.025" units="cm"/>
      <inkml:brushProperty name="color" value="#F6630D"/>
    </inkml:brush>
  </inkml:definitions>
  <inkml:trace contextRef="#ctx0" brushRef="#br0">0 398 5669,'0'0'15823,"5"-10"-14771,-1 5-953,-1 0 1,1 0-1,0 0 0,0 0 1,1 1-1,0-1 0,0 1 1,0 0-1,0 1 0,0-1 1,1 1-1,-1 0 0,1 0 1,0 1-1,0 0 0,0 0 1,0 0-1,1 1 0,-1-1 1,0 2-1,0-1 0,9 1 1,-9-1-60,0 0-1,0 1 1,0 0 0,0 0 0,0 1 0,0 0 0,0 0-1,7 2 1,-11-2-40,-1 0-1,1 0 0,0 0 1,-1 0-1,1 1 1,-1-1-1,0 0 1,1 1-1,-1-1 0,0 1 1,0 0-1,0-1 1,0 1-1,0 0 1,0-1-1,0 1 0,-1 0 1,1 0-1,-1 0 1,1 0-1,-1 0 1,0-1-1,1 1 0,-1 0 1,0 0-1,-1 0 1,1 0-1,-1 3 0,0 7 13,-1-1-1,-1 0 0,0 1 0,0-1 0,-8 16 0,6-18-4,1 1-1,1 0 0,0 0 1,0 0-1,1 1 0,0-1 1,0 12-1,2-21 7,0 0 1,0 0 0,0 0-1,0 1 1,1-1-1,-1 0 1,0 0-1,1 0 1,-1 0 0,1 0-1,-1 0 1,1 0-1,-1 0 1,1 0-1,0 0 1,-1 0-1,1 0 1,0 0 0,0 0-1,0-1 1,0 1-1,0 0 1,0-1-1,2 2 1,0 0 28,1-1 1,0 0 0,-1 0-1,1 0 1,0 0 0,0-1-1,-1 0 1,5 1 0,3-2 29,-1 1 1,0-1-1,1-1 1,-1 0 0,15-5-1,-15 3-53,-1-1-1,1 0 0,-1-1 1,0 0-1,-1-1 0,1 0 1,-1 0-1,-1 0 0,1-1 1,-1-1-1,-1 1 0,9-14 1,-11 16-3,0 0 0,-1-1 1,0 0-1,0 1 1,0-1-1,0 0 0,-1-1 1,-1 1-1,1 0 1,-1-1-1,0 1 0,-1 0 1,0-1-1,0 1 1,0-1-1,-1 1 0,0-1 1,-4-12-1,4 19-12,1 0 0,0-1 0,-1 1 0,1 0 0,-1 0 0,1 0 0,-1 0 0,1 0 0,-1-1 0,0 1 0,1 0 1,-1 1-1,0-1 0,0 0 0,0 0 0,0 0 0,0 0 0,0 1 0,0-1 0,0 0 0,0 1 0,0-1 0,0 1 0,0-1 0,-1 1 0,1 0 0,0-1 0,0 1 0,0 0 0,-1 0 0,1 0 0,0 0 0,0 0 0,-1 0 0,1 0 0,0 0 0,0 1 0,0-1 0,-1 0 0,0 1 0,0 0 5,0 1-1,0-1 0,0 0 1,0 1-1,0-1 1,0 1-1,1 0 1,-1 0-1,1 0 0,-1 0 1,1 0-1,0 0 1,0 0-1,0 0 0,0 0 1,0 0-1,0 1 1,0-1-1,1 0 0,-1 4 1,0-3 8,1 1 0,0-1 0,0 1 1,1-1-1,-1 1 0,0-1 0,1 0 0,0 1 0,0-1 1,0 0-1,0 1 0,1-1 0,-1 0 0,1 0 1,0 0-1,0 0 0,0-1 0,0 1 0,0 0 0,1-1 1,-1 1-1,1-1 0,0 0 0,0 0 0,-1 0 1,1 0-1,0-1 0,1 1 0,-1-1 0,0 1 0,0-1 1,1 0-1,-1-1 0,7 2 0,-3-1 1,1 0-1,-1 0 1,1 0-1,-1-1 0,1 0 1,0-1-1,-1 0 1,1 0-1,-1-1 1,1 1-1,-1-2 1,0 1-1,0-1 1,0 0-1,10-6 1,-9 3 2,-1 0 0,0-1 1,0 1-1,-1-1 0,0-1 1,0 1-1,0-1 1,-1 0-1,-1-1 0,1 1 1,-1-1-1,-1 1 0,1-1 1,-2-1-1,3-11 0,-5 11-7,-5 13-25,5-3 11,-8 15 68,0 1 0,1-1 0,0 1 0,1 0 0,1 1 0,1-1 1,0 1-1,-2 30 0,5-44-53,1 0 0,0 0 1,0 0-1,0 0 1,1 0-1,-1-1 0,0 1 1,1 0-1,0 0 1,0 0-1,0-1 0,0 1 1,0 0-1,0-1 1,1 1-1,0-1 0,-1 0 1,1 1-1,0-1 1,0 0-1,0 0 0,0 0 1,0 0-1,1 0 1,-1-1-1,0 1 0,1-1 1,-1 0-1,1 1 1,0-1-1,-1 0 0,1 0 1,0-1-1,0 1 1,5 0-1,-1 0-3,1-1 1,-1 1-1,0-1 1,0-1-1,0 1 0,0-1 1,0 0-1,0-1 1,0 0-1,0 0 0,0 0 1,-1-1-1,13-7 1,-2-3-8,0 0 0,-1-1 0,-1 0 0,-1-1 0,0-1 0,-1-1 0,0 0 0,-2 0 0,0-1 0,-1-1 0,10-23 0,-19 41-7,-1 0 0,1 0 0,-1 0 1,1 0-1,-1 1 0,1-1 0,-1 0 1,0 0-1,0 0 0,1 0 0,-1 0 0,0 0 1,0 0-1,0 0 0,0 0 0,0 0 1,0 0-1,0 0 0,0 0 0,-1 0 1,1 0-1,0 0 0,0 0 0,-1-1 1,0 2-5,-1 0 1,1 0 0,0 0 0,0 0 0,0 1 0,0-1-1,0 0 1,0 1 0,0-1 0,0 1 0,0-1 0,0 1 0,0-1-1,0 1 1,0 0 0,1-1 0,-2 2 0,-39 39-87,34-33 91,1 0-1,0 1 1,1-1-1,0 1 1,1 1-1,0-1 1,0 1-1,1-1 1,0 1-1,-2 15 1,4-22 2,1 0 0,0 0 1,0 0-1,0 0 0,0 0 1,1 0-1,-1 0 0,1 0 1,0 0-1,0-1 0,0 1 0,0 0 1,0 0-1,1-1 0,-1 1 1,1 0-1,0-1 0,-1 1 0,1-1 1,0 0-1,1 0 0,-1 0 1,0 0-1,1 0 0,-1 0 0,1-1 1,-1 1-1,1-1 0,0 0 1,-1 1-1,1-1 0,0-1 1,0 1-1,0 0 0,0-1 0,0 1 1,0-1-1,5 0 0,8 1 4,0-1 0,0-1 0,0 0 0,-1-1 0,1-1 0,-1 0 0,1-1-1,-1-1 1,0 0 0,-1-1 0,1-1 0,-1 0 0,0-1 0,-1-1 0,0 0 0,12-11-1,15-14 17,-1-3-1,-2-1 1,46-60-1,-73 87-13,-1-1 0,0 1 0,-1-1 0,0-1 0,-1 0-1,-1 0 1,0 0 0,0 0 0,-2-1 0,7-26 0,-11 39-9,0 0 1,0-1-1,0 1 1,0 0-1,0 0 1,0-1-1,0 1 1,-1 0 0,1 0-1,0-1 1,-1 1-1,1 0 1,-1 0-1,1 0 1,-1 0-1,1 0 1,-1 0 0,0 0-1,0 0 1,0 0-1,1 0 1,-1 0-1,0 0 1,0 1 0,0-1-1,0 0 1,0 1-1,0-1 1,-1 0-1,1 1 1,0-1-1,0 1 1,0 0 0,0-1-1,-1 1 1,1 0-1,0 0 1,0 0-1,-1 0 1,1 0 0,0 0-1,0 0 1,-1 0-1,1 1 1,0-1-1,0 0 1,0 1-1,-2 0 1,-4 0-10,0 1 0,0 0 1,1 1-1,-1-1 0,0 2 0,1-1 1,-8 5-1,0 4 23,0-1-1,0 2 1,2 0 0,-1 1-1,2 0 1,0 1 0,0 0-1,1 0 1,1 1 0,1 0-1,1 1 1,0 0 0,1 0-1,0 1 1,2 0 0,0 0-1,1 0 1,1 0 0,0 31 0,2-45-5,0 0 0,0 0 0,1 0 0,0 0 0,0 0 0,0-1 0,0 1 1,0 0-1,1 0 0,0-1 0,0 1 0,0-1 0,0 0 0,0 1 1,1-1-1,-1 0 0,1 0 0,5 3 0,-3-2 5,0-1 0,1 0 0,-1 0 0,1-1 1,0 1-1,0-1 0,0 0 0,0-1 0,0 0 0,0 0 0,7 0 0,1 0-18,-1-1 0,1-1 0,0 0 0,0-1-1,-1 0 1,1-1 0,-1 0 0,0-2 0,0 1 0,16-9-1,-14 4 1,-1 1-1,-1-2 1,0 0-1,19-19 1,-27 25 8,-1 0 1,0-1 0,0 0 0,-1 1-1,1-2 1,-1 1 0,0 0-1,-1-1 1,1 1 0,-1-1-1,0 0 1,0 1 0,-1-1-1,0 0 1,1-9 0,-2 13-5,-1 1 1,1 0 0,-1-1 0,0 1 0,1-1 0,-1 1-1,0 0 1,0 0 0,0-1 0,0 1 0,0 0-1,0 0 1,0 0 0,0 0 0,0 0 0,-1 0-1,1 0 1,0 1 0,-1-1 0,1 0 0,0 1-1,-1-1 1,1 1 0,-1-1 0,1 1 0,-1 0 0,1 0-1,-1-1 1,1 1 0,-1 0 0,1 0 0,-1 1-1,1-1 1,-4 1 0,-2-1-8,0 0 1,-1 1-1,1 0 0,0 1 1,-1 0-1,-10 4 1,12-3 3,0 1 1,0 0-1,0 0 1,0 0 0,1 1-1,0-1 1,0 2 0,0-1-1,1 0 1,0 1-1,0 0 1,0 0 0,1 0-1,-1 0 1,-3 13-1,6-15 9,-1-1-1,1 1 0,0 0 0,1 0 0,-1 0 0,1 0 0,0-1 0,0 1 0,0 0 0,0 0 0,1 0 1,-1 0-1,1 0 0,0-1 0,0 1 0,1 0 0,-1-1 0,1 1 0,0-1 0,-1 1 0,2-1 0,-1 0 0,0 1 1,1-1-1,-1-1 0,1 1 0,0 0 0,0-1 0,0 1 0,4 1 0,1 1-53,1 0-1,0-1 1,0 0-1,0 0 1,0-1 0,14 3-1,-17-5-559,1 0 0,-1-1-1,0 1 1,1-1 0,-1-1-1,11 0 1,-17 0 394,1 1 0,0 0 0,0-1 0,0 1-1,0 0 1,-1-1 0,1 1 0,0-1 0,0 1 0,-1-1 0,1 1-1,0-1 1,-1 0 0,1 1 0,-1-1 0,1 0 0,-1 0-1,1 1 1,-1-1 0,1 0 0,-1 0 0,0 0 0,1 1 0,-1-1-1,0 0 1,0 0 0,0 0 0,1 0 0,-1 0 0,0 0 0,0 0-1,-1 1 1,1-1 0,0 0 0,0 0 0,-1-1 0,1 1 67,0-25-9032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3.746"/>
    </inkml:context>
    <inkml:brush xml:id="br0">
      <inkml:brushProperty name="width" value="0.025" units="cm"/>
      <inkml:brushProperty name="height" value="0.025" units="cm"/>
      <inkml:brushProperty name="color" value="#F6630D"/>
    </inkml:brush>
  </inkml:definitions>
  <inkml:trace contextRef="#ctx0" brushRef="#br0">61 35 16720,'-34'-20'737,"13"8"1344,15 9 578,28 4-2659,6 7-1025,6 1-4772</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4.358"/>
    </inkml:context>
    <inkml:brush xml:id="br0">
      <inkml:brushProperty name="width" value="0.025" units="cm"/>
      <inkml:brushProperty name="height" value="0.025" units="cm"/>
      <inkml:brushProperty name="color" value="#F6630D"/>
    </inkml:brush>
  </inkml:definitions>
  <inkml:trace contextRef="#ctx0" brushRef="#br0">148 84 4484,'8'-1'2904,"-5"0"-2862,43-11 5647,-45 12-5400,1-1-1,-1 0 1,1 1 0,-1-1 0,0 0-1,1 0 1,-1 0 0,0 0-1,1 0 1,-1 0 0,0 0-1,0-1 1,0 1 0,0 0-1,0-1 1,-1 1 0,1-1 0,0 1-1,-1 0 1,1-1 0,-1 0-1,1 1 1,-1-1 0,1 1-1,-1-1 1,0 0 0,0 1-1,0-1 1,0 1 0,0-1-1,-1-3 1,0 4-209,0-1-1,0 0 1,-1 0-1,1 1 1,0-1 0,-1 1-1,0-1 1,1 1-1,-1-1 1,0 1 0,1 0-1,-1 0 1,0 0-1,0 0 1,0 0-1,0 0 1,0 1 0,0-1-1,0 1 1,0-1-1,0 1 1,0 0 0,-1 0-1,1 0 1,0 0-1,-3 0 1,-4 0 147,0 0 1,1 1-1,-1 0 0,0 0 0,-12 4 1,14-2-233,0 0 1,0 1-1,1-1 1,-1 1-1,1 0 1,0 1-1,0 0 1,1 0-1,-1 0 1,1 1-1,0-1 1,0 1-1,1 0 1,0 1-1,0-1 1,0 1-1,1 0 1,0 0-1,0 0 0,1 0 1,0 0-1,0 1 1,1-1-1,-1 1 1,1 12-1,1-19 4,0 1 0,1-1-1,-1 0 1,0 0-1,0 1 1,1-1 0,-1 0-1,1 0 1,0 0-1,-1 1 1,1-1 0,0 0-1,-1 0 1,1 0-1,0 0 1,0 0 0,0 0-1,0-1 1,0 1 0,0 0-1,0 0 1,0-1-1,2 2 1,0-1 2,1 0 0,-1 0 0,1 0 0,-1 0 0,1-1 1,-1 1-1,1-1 0,6 0 0,0-1-4,0 0 0,0-1-1,0 0 1,0 0 0,14-6 0,-7-1-62,0 0 0,-1-1 0,0 0 0,0-1 0,-2-1 0,1-1 0,-2 0 1,0-1-1,0 0 0,-1-1 0,-1 0 0,14-25 0,-52 140-394,26-97 527,0-1 0,1 1-1,-1-1 1,1 1 0,0-1 0,0 1 0,0-1-1,0 1 1,0-1 0,0 1 0,0 0 0,1-1-1,0 1 1,-1-1 0,1 0 0,0 1-1,0-1 1,0 1 0,1-1 0,-1 0 0,0 0-1,1 0 1,-1 0 0,1 0 0,4 3 0,-2-3-14,1 0 1,0 0-1,0-1 1,1 0-1,-1 0 1,0 0-1,0 0 1,1-1 0,-1 0-1,0 0 1,0 0-1,7-2 1,7-2-46,0 0 1,-1-1 0,1-1-1,-1-1 1,-1-1 0,26-14-1,27-11-178,-70 32 164,1 1-1,0-1 0,0 0 1,0 1-1,0-1 0,1 1 1,-1 0-1,0-1 0,0 1 1,0 0-1,0-1 0,0 1 1,0 0-1,1 0 0,-1 0 1,0 0-1,0 0 0,0 0 1,0 1-1,0-1 0,1 0 1,-1 0-1,0 1 0,0-1 1,0 1-1,0-1 0,0 1 1,0 0-1,1 0 0,0 2 6,-2-1 1,1 1-1,0 0 0,0-1 0,-1 1 0,1-1 1,-1 1-1,0 0 0,0 0 0,0 3 0,-1-4 7,1 0-1,0 1 0,0-1 0,0 1 0,0-1 0,0 0 0,0 1 0,1-1 0,-1 1 0,1-1 1,0 0-1,0 1 0,-1-1 0,1 0 0,1 0 0,-1 0 0,0 0 0,1 0 0,-1 0 1,1 0-1,-1 0 0,1 0 0,2 1 0,2-1 22,-1 0 0,0-1 1,0 0-1,1 0 0,-1 0 0,1-1 1,-1 1-1,1-1 0,-1-1 0,1 1 1,-1-1-1,1 0 0,-1 0 0,0-1 1,0 1-1,1-1 0,-1 0 0,7-5 1,11-5-1236,-2-1 0,32-24 0,-52 37 1104,-1-1-99,1 1 1,-1-1-1,1 1 0,-1 0 1,1-1-1,-1 1 0,1 0 1,-1 0-1,1 0 0,-1-1 1,1 1-1,0 0 1,-1 0-1,1 0 0,-1 0 1,1 0-1,-1 0 0,1 0 1,0 0-1,-1 0 0,1 0 1,-1 0-1,1 0 0,-1 1 1,1-1-1,-1 0 0,1 0 1,-1 1-1,1-1 1,-1 0-1,1 1 0,-1-1 1,1 0-1,-1 1 0,1-1 1,-1 1-1,0-1 0,1 0 1,-1 1-1,0-1 0,1 1 1,-1-1-1,0 1 0,0-1 1,1 1-1,-1 1 1,0-2 80,7 9-4113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4:56.836"/>
    </inkml:context>
    <inkml:brush xml:id="br0">
      <inkml:brushProperty name="width" value="0.025" units="cm"/>
      <inkml:brushProperty name="height" value="0.025" units="cm"/>
    </inkml:brush>
  </inkml:definitions>
  <inkml:trace contextRef="#ctx0" brushRef="#br0">78 886 7687,'0'0'283,"-9"-3"54,6 2-455,-5-2 270,0 1 0,1-1 0,-1-1 0,-11-6 0,18 9-131,0 1 0,0-1 0,0 1 1,0-1-1,0 0 0,0 1 0,1-1 0,-1 0 1,0 0-1,0 0 0,1 1 0,-1-1 1,0 0-1,1 0 0,-1 0 0,1 0 0,-1 0 1,1 0-1,0 0 0,-1 0 0,1 0 1,0 0-1,0-1 0,0 1 0,0 0 0,0 0 1,0 0-1,0 0 0,0 0 0,0 0 0,0 0 1,0 0-1,1 0 0,-1-1 0,1 1 1,-1 0-1,0 0 0,1 1 0,0-1 0,-1 0 1,1 0-1,0 0 0,-1 0 0,1 0 1,0 1-1,0-1 0,0 0 0,0 1 0,-1-1 1,3 0-1,0-2-15,1 0-1,-1 0 1,1 1 0,0 0 0,-1 0 0,1 0 0,0 0-1,0 0 1,1 1 0,-1 0 0,0 0 0,0 0 0,1 0-1,-1 1 1,1 0 0,-1 0 0,0 0 0,1 0 0,-1 1-1,0-1 1,1 1 0,-1 0 0,0 1 0,7 2 0,6 4 13,-2 1 0,1 1 1,-1 0-1,25 23 0,8 6 193,-18-21-22,1 0-1,0-2 1,2-1 0,-1-2 0,2-1 0,-1-1 0,2-2 0,66 8 0,12-7 611,163-6-1,-154-6-390,278-2-233,164 1 127,-2 35-149,-503-26-154,627 62 138,2-34-7,715-101-63,-82-132 1156,-16-83 620,-497 71-1546,-19-56-91,-755 254-271,40-17-131,-69 27 51,1 0-1,0-1 1,-1 1-1,1-1 0,-1 0 1,0-1-1,-1 1 1,1-1-1,4-6 1,-8 9-36,0 0 1,0 0-1,0 0 1,0 0 0,0 0-1,0 0 1,-1 0-1,1 0 1,-1 0-1,1 0 1,-1 0-1,0 0 1,0-4-1,-8-26-4107</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5.353"/>
    </inkml:context>
    <inkml:brush xml:id="br0">
      <inkml:brushProperty name="width" value="0.025" units="cm"/>
      <inkml:brushProperty name="height" value="0.025" units="cm"/>
      <inkml:brushProperty name="color" value="#F6630D"/>
    </inkml:brush>
  </inkml:definitions>
  <inkml:trace contextRef="#ctx0" brushRef="#br0">112 122 8104,'0'0'6609,"-9"0"-4063,5 0-2362,-1 1 1,1-1-1,0 1 1,-1-1-1,1 1 0,0 0 1,0 1-1,0-1 1,0 1-1,0 0 1,0 0-1,0 0 0,1 0 1,-1 1-1,1-1 1,-1 1-1,1 0 0,0 0 1,0 0-1,0 1 1,1-1-1,-1 1 1,1-1-1,0 1 0,0 0 1,0 0-1,0 0 1,1 0-1,-1 0 0,1 0 1,0 1-1,0 3 1,1-5-160,-1-1 1,1 0 0,0 0-1,-1 1 1,1-1 0,0 0-1,1 0 1,-1 1 0,0-1-1,1 0 1,-1 0 0,1 0-1,-1 1 1,1-1 0,0 0-1,0 0 1,0 0 0,0 0-1,1 0 1,-1-1 0,1 1-1,-1 0 1,1 0 0,-1-1-1,1 1 1,0-1 0,0 0-1,-1 1 1,1-1 0,3 1-1,3 0-57,-1 1 0,1-2 0,0 1 0,0-1 0,0-1 0,0 1 0,13-2 0,-12-1-91,0 1 0,1-2 0,-1 1 0,0-1 0,-1 0-1,1-1 1,0 0 0,-1-1 0,0 0 0,0 0 0,0 0 0,-1-1 0,0 0 0,0-1 0,0 0 0,-1 0 0,10-14-1,-1 0 122,0-1-1,-2 0 0,-1-1 1,0 0-1,10-32 0,-19 36 942,-16 30-366,-16 30-243,21-29-161,1 1-1,1 0 0,0 0 1,1 0-1,0 1 0,1 0 1,1 0-1,0 0 1,1 0-1,0 1 0,1-1 1,1 15-1,0-25-164,1-1 1,-1 1-1,1-1 1,0 1-1,0-1 1,0 0-1,0 1 1,1-1-1,-1 0 0,1 0 1,0 0-1,0 0 1,0 0-1,0 0 1,0-1-1,1 1 1,-1-1-1,1 1 1,0-1-1,0 0 0,0 0 1,0 0-1,0-1 1,0 1-1,0-1 1,0 1-1,1-1 1,-1 0-1,1-1 0,-1 1 1,1 0-1,-1-1 1,8 0-1,-4 1-22,1-1-1,0-1 0,0 1 1,-1-1-1,1 0 0,-1-1 1,1 0-1,-1 0 1,1-1-1,-1 0 0,0 0 1,0 0-1,-1-1 0,13-9 1,-12 7 21,-1 1 0,0-1 0,0 0 0,0-1 0,-1 1 0,0-1 0,-1 0 0,1 0 0,-1-1 0,-1 0 0,1 1 0,-1-1 0,-1 0 0,1 0 0,1-11 0,-4 19 6,0-1 0,0 1 0,-1-1 1,1 1-1,0-1 0,0 1 0,0-1 0,0 1 0,0-1 1,-1 1-1,1-1 0,0 1 0,0 0 0,-1-1 0,1 1 1,0 0-1,0-1 0,-1 1 0,1-1 0,-1 1 0,1 0 0,0 0 1,-1-1-1,1 1 0,-1 0 0,1 0 0,0-1 0,-1 1 1,1 0-1,-1 0 0,1 0 0,-1 0 0,1 0 0,-1 0 1,1 0-1,-1 0 0,1 0 0,-1 0 0,1 0 0,-1 0 1,1 0-1,-1 0 0,1 0 0,0 0 0,-1 1 0,1-1 1,-1 0-1,1 0 0,-1 1 0,0-1 0,-24 15 127,21-11-85,0 0 1,0 0-1,1 1 0,-1-1 1,1 1-1,0 0 0,0 0 1,0 0-1,1 0 0,0 0 1,0 1-1,0-1 0,1 1 1,-1 6-1,1-10-47,1 1 0,0 0 1,0-1-1,1 1 0,-1 0 0,0-1 0,1 1 0,0-1 1,0 1-1,-1-1 0,1 1 0,1-1 0,-1 0 0,0 1 1,1-1-1,-1 0 0,1 0 0,-1 0 0,1 0 0,0 0 1,0 0-1,0 0 0,0-1 0,0 1 0,1-1 0,-1 0 1,0 1-1,1-1 0,-1 0 0,0 0 0,1-1 0,3 2 1,6 1-200,1 0 1,-1-1 0,0-1 0,1 0 0,0 0 0,-1-1-1,1-1 1,17-3 0,-22 3 211,0-1 1,-1 0-1,1 0 0,0 0 0,-1-1 0,0 0 1,0-1-1,0 0 0,0 0 0,0 0 0,-1-1 1,0 0-1,0 0 0,7-9 0,-10 10 101,-1 0 0,0 0 0,0 0 0,0 0 0,0 0 0,-1-1 0,0 1 0,0-1 0,0 1 0,-1-1 0,1 0 0,-1 1 0,0-1 0,0 1 0,-1-1 0,1 0 0,-1 1 0,0-1 0,0 1 0,-1 0 0,1-1 0,-1 1 0,0 0 0,0 0 0,-1 0 0,1 0 0,-1 0 0,-5-5 0,5 6-129,24 13-833,1-1-1,0-2 1,35 9-1,-19-9-3107,1-1-1,77 0 1,-109-7 4079,0 1-1,0-2 1,-1 1 0,1-1 0,0 0 0,0-1 0,-1 1 0,0-1 0,1-1-1,-1 1 1,6-5 0,-7 4 455,1 0 1,-1 0-1,0-1 0,0 1 0,0-1 1,0-1-1,-1 1 0,0 0 0,0-1 1,0 0-1,3-8 0,-7 13-489,1 0-1,-1 0 0,1 0 1,-1 0-1,1 0 1,-1 0-1,0 0 0,1-1 1,-1 1-1,0 0 1,0 0-1,0 0 1,0 0-1,0 0 0,0-1 1,0 1-1,-1 0 1,1 0-1,0 0 1,0 0-1,-1 0 0,1 0 1,-1 0-1,1 0 1,-1 0-1,0 0 1,0-2-1,-1 2-62,0 1-1,1-1 1,-1 0 0,0 1 0,1-1 0,-1 1-1,0-1 1,1 1 0,-1 0 0,0 0-1,0 0 1,0 0 0,1 0 0,-1 0-1,-3 1 1,-3 1-47,0-1-1,0 2 1,0-1-1,0 1 1,0 1-1,-10 5 1,10-3 170,0 0 1,1 1 0,-1 0 0,1 1 0,1-1 0,-1 1 0,1 0-1,1 1 1,0-1 0,0 1 0,0 0 0,-3 11 0,7-17-113,0 1 0,0 0 0,0 0 0,0 0 1,0 0-1,1 0 0,0 0 0,0 1 0,0-1 0,0 0 0,1 0 0,-1 0 1,1 0-1,0 0 0,1 0 0,-1 0 0,0-1 0,1 1 0,0 0 1,0-1-1,0 1 0,1-1 0,-1 0 0,1 1 0,-1-1 0,1-1 1,0 1-1,0 0 0,1-1 0,-1 1 0,0-1 0,5 2 0,6 3-72,0 0-1,1-2 1,0 0-1,-1 0 1,1-2-1,1 1 1,29 1-1,-31-5-503,0 0 0,0 0 0,25-5 0,-31 3-231,0 0 0,0 0 0,-1 0 0,1-1 0,-1 0 0,0-1 0,9-5 0,20-20-8400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8.149"/>
    </inkml:context>
    <inkml:brush xml:id="br0">
      <inkml:brushProperty name="width" value="0.025" units="cm"/>
      <inkml:brushProperty name="height" value="0.025" units="cm"/>
      <inkml:brushProperty name="color" value="#F6630D"/>
    </inkml:brush>
  </inkml:definitions>
  <inkml:trace contextRef="#ctx0" brushRef="#br0">22 1 10698,'0'0'9913,"-2"9"-9101,1-3-705,-6 27 210,2 0-1,1 0 0,2 1 0,1 40 0,2-65-280,0 0-1,1 0 1,0 0-1,0 0 0,0 0 1,2-1-1,-1 1 1,1-1-1,7 12 1,-8-16-21,0 1 1,1-1-1,0 0 1,0 0-1,0-1 1,0 1-1,1-1 1,-1 0-1,1 0 1,0 0-1,0-1 1,0 1-1,0-1 1,0-1 0,0 1-1,1-1 1,6 1-1,-3 0 10,1-1-1,0-1 1,0 0 0,0 0-1,0-1 1,-1 0 0,1 0-1,0-1 1,-1-1 0,1 1-1,-1-2 1,0 1-1,0-1 1,0-1 0,0 0-1,-1 0 1,0 0 0,0-1-1,0 0 1,11-13 0,-11 10-10,1-1 0,-1 0 1,-1-1-1,0 0 0,-1 0 1,0-1-1,0 1 1,-2-1-1,1-1 0,-1 1 1,-1 0-1,0-1 0,-1 0 1,-1 0-1,1-17 1,-2 29-15,1 1 0,-1-1 0,0 1 0,0-1 0,0 1 0,0-1 0,0 0 0,0 1 0,0-1 0,0 1 0,0-1 1,0 0-1,0 1 0,0-1 0,0 1 0,0-1 0,0 1 0,-1-1 0,1 0 0,0 1 0,0-1 0,-1 1 1,1-1-1,0 1 0,-1-1 0,1 1 0,0 0 0,-1-1 0,1 1 0,-1-1 0,1 1 0,-1 0 0,1-1 1,-1 1-1,1 0 0,-1 0 0,1-1 0,-1 1 0,0 0 0,1 0 0,-1 0 0,1 0 0,-1 0 0,1-1 0,-1 1 1,0 0-1,1 1 0,-2-1 0,1 1-6,-1-1-1,0 1 1,0 0 0,1 1-1,-1-1 1,1 0 0,-1 0-1,1 1 1,0-1 0,-1 1-1,1-1 1,0 1 0,0 0-1,-1 2 1,-3 5 18,1 0 0,1 1-1,0 0 1,0 0 0,1 0 0,0 0 0,1 0 0,0 0 0,0 0 0,1 1 0,1-1-1,1 14 1,-1-19 19,0 1 0,0-1 0,1 0 0,-1 1 0,1-1 0,0 0 0,1 0 0,-1 0 0,1 0 0,0-1 0,0 1 0,1-1 0,-1 0 0,1 0 0,0 0 0,0 0-1,0 0 1,0-1 0,1 0 0,0 0 0,-1 0 0,1-1 0,0 1 0,7 1 0,1-1 41,1-1 1,-1 0-1,1 0 0,0-2 0,-1 0 1,1 0-1,0-2 0,-1 1 0,1-2 1,-1 0-1,0 0 0,0-1 0,0-1 1,0 0-1,22-13 0,-29 15-21,1-1 0,-1 0 0,0 0 0,0-1 1,0 1-1,-1-1 0,0-1 0,0 1 0,0-1 0,0 0 0,-1 0 0,0 0 0,0 0 0,-1-1 0,0 1 0,0-1 1,0 0-1,-1 0 0,0 0 0,0-1 0,-1 1 0,0 0 0,0-1 0,-1 1 0,0 0 0,0-1 0,-1 1 0,0-1 1,0 1-1,-4-12 0,3 13-56,-1 1 0,1 0 1,-1 0-1,0 1 0,-1-1 1,1 0-1,-1 1 0,0 0 1,0 0-1,0 0 0,-1 0 1,-7-4-1,10 6-89,-1 0 1,1 1 0,-1-1-1,0 1 1,0-1-1,0 1 1,1 0-1,-1 0 1,0 0-1,0 1 1,-1-1-1,1 1 1,0-1-1,0 1 1,0 0-1,0 0 1,0 1-1,0-1 1,0 1-1,0-1 1,0 1 0,0 0-1,0 0 1,-5 3-1,6-3-135,1 1 0,-1 0-1,1-1 1,0 1 0,-1 0-1,1 0 1,0 0 0,0 0 0,0 0-1,1 0 1,-1 0 0,0 0 0,1 1-1,0-1 1,-1 0 0,1 0-1,0 1 1,0 2 0,0 0-1011,0 1 0,1 0 0,-1-1 0,1 1 0,0 0 0,3 6 0,8 9-6405</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8.522"/>
    </inkml:context>
    <inkml:brush xml:id="br0">
      <inkml:brushProperty name="width" value="0.025" units="cm"/>
      <inkml:brushProperty name="height" value="0.025" units="cm"/>
      <inkml:brushProperty name="color" value="#F6630D"/>
    </inkml:brush>
  </inkml:definitions>
  <inkml:trace contextRef="#ctx0" brushRef="#br0">99 55 18161,'0'0'1815,"-4"-8"668,-15-24-668,19 31-1779,-1 0 1,1 0 0,-1 0 0,0 0 0,1 1-1,-1-1 1,0 0 0,0 0 0,1 1 0,-1-1-1,0 0 1,0 1 0,0-1 0,0 0-1,0 1 1,0 0 0,0-1 0,0 1 0,0 0-1,0-1 1,0 1 0,0 0 0,0 0 0,0 0-1,0 0 1,-1 0 0,1 0 0,0 0 0,0 0-1,0 0 1,0 0 0,0 1 0,0-1-1,0 1 1,0-1 0,0 0 0,0 1 0,0 0-1,0-1 1,0 1 0,0-1 0,1 1 0,-1 0-1,0 0 1,0 0 0,1-1 0,-1 1 0,0 0-1,1 0 1,-1 1 0,-3 4-47,0-1-1,1 1 1,0 0 0,0 0 0,1 0-1,-3 8 1,3-7 17,1 0 0,0 1-1,0-1 1,0 0 0,1 0 0,0 1 0,0-1-1,1 0 1,0 1 0,0-1 0,1 0 0,0 0-1,4 12 1,-3-15-1,-1 0 1,0 0-1,1-1 0,0 1 0,0-1 1,0 0-1,0 1 0,1-2 1,-1 1-1,1 0 0,-1-1 0,1 1 1,0-1-1,0 0 0,0 0 0,1-1 1,-1 1-1,0-1 0,0 0 0,1 0 1,-1 0-1,1-1 0,6 1 1,-5-1-13,-1 1 0,1-1 0,0-1 1,-1 1-1,1-1 0,0 0 0,-1 0 1,1-1-1,-1 1 0,0-1 1,1 0-1,-1-1 0,0 1 0,0-1 1,0 0-1,6-5 0,-6 3-3,-1-1 1,1 1-1,-1-1 0,-1 1 1,1-1-1,-1 0 0,1-1 1,-2 1-1,1 0 0,-1-1 1,0 0-1,0 1 0,0-10 1,2-39 201,-12 30-53,8 24-138,-1 1 1,0-1-1,1 1 0,-1-1 1,1 1-1,-1 0 0,1-1 1,-1 1-1,0 0 1,1-1-1,-1 1 0,0 0 1,1 0-1,-1 0 0,0 0 1,0 0-1,1-1 0,-1 1 1,0 1-1,1-1 0,-1 0 1,0 0-1,1 0 1,-1 0-1,0 0 0,1 1 1,-1-1-1,0 0 0,1 0 1,-1 1-1,0-1 0,0 1 1,-2 1 11,0 1 0,0-1 0,0 1 0,0 0 0,1 0 0,-1 0 0,1 0 0,0 0-1,0 0 1,0 1 0,0-1 0,1 1 0,-1-1 0,1 1 0,0 0 0,-1 4 0,0 1 63,0 1 0,1-1 0,0 1 0,0 0 0,2 15 0,-1-23-98,1 0-1,0 0 1,0 1 0,0-1 0,0 0-1,0 0 1,1 0 0,-1 0-1,1 0 1,-1-1 0,1 1 0,-1 0-1,1-1 1,0 1 0,0-1-1,0 1 1,0-1 0,0 0-1,0 0 1,0 0 0,0 0 0,5 1-1,-5-1-438,0-1 0,0 1 0,1-1-1,-1 1 1,0-1 0,0 0 0,1 0 0,-1 0 0,0 0-1,0 0 1,1 0 0,-1-1 0,0 1 0,0-1 0,3-1-1,9-9-6601</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9.359"/>
    </inkml:context>
    <inkml:brush xml:id="br0">
      <inkml:brushProperty name="width" value="0.025" units="cm"/>
      <inkml:brushProperty name="height" value="0.025" units="cm"/>
      <inkml:brushProperty name="color" value="#F6630D"/>
    </inkml:brush>
  </inkml:definitions>
  <inkml:trace contextRef="#ctx0" brushRef="#br0">15 24 14574,'0'0'10159,"-2"7"-9012,-4 34-372,2 1-1,1-1 0,6 71 0,1-97-689,2-22 175,4-24-45,-7 7-232,-1-1 0,-1 0 0,-1 1 0,-6-45 0,3 59-327,18 27 202,-5-11 128,1-1-1,0 0 1,0 0-1,1-1 1,0 0-1,-1-1 1,1-1-1,0 0 1,0 0-1,0-1 1,22-1 0,-29-1 5,0 1 1,0-1-1,0 0 1,0 0 0,0 0-1,0-1 1,0 0 0,0 0-1,-1 0 1,1-1 0,-1 1-1,9-7 1,-11 6 5,1 0 1,-1 0 0,1 0-1,-1 0 1,0 0-1,0 0 1,-1-1-1,1 1 1,-1-1-1,1 0 1,-1 1 0,0-1-1,0 0 1,-1 1-1,1-1 1,-1 0-1,0 0 1,0 0 0,-1-5-1,1 8 1,0 0 0,0 0 0,-1 0 0,1 0 0,0 0 1,-1 0-1,1 0 0,-1 0 0,0 0 0,1 0 0,-1 0 0,1 1 0,-1-1 0,0 0 0,0 0 0,1 1 0,-1-1 0,0 1 0,0-1 0,0 0 1,0 1-1,0-1 0,0 1 0,0 0 0,0-1 0,0 1 0,0 0 0,0 0 0,0 0 0,0-1 0,0 1 0,0 0 0,0 0 0,0 1 0,0-1 1,0 0-1,-2 1 0,0-1-8,-1 0 1,1 1-1,0 0 1,0-1-1,0 1 1,0 1 0,0-1-1,0 0 1,1 1-1,-1-1 1,-4 4-1,1 2 20,1 0 0,0 0 1,0 0-1,1 1 0,0-1 0,1 1 0,-1 0 0,1 0 0,1 0 0,0 0 0,0 1 0,0-1 0,1 1 0,1-1 0,-1 1 1,1-1-1,2 15 0,-2-22-6,1 1 0,-1-1 1,0 0-1,1 1 0,-1-1 0,1 0 1,0 1-1,-1-1 0,1 0 0,0 0 1,0 0-1,0 0 0,0 0 0,0 0 1,0 0-1,0 0 0,0 0 0,0 0 0,0 0 1,0-1-1,1 1 0,1 1 1,1-1-1,-1-1 1,1 1-1,-1 0 1,1-1-1,-1 0 1,1 0 0,-1 0-1,1 0 1,3-1-1,2 0-58,0-1-1,0-1 0,0 1 0,-1-1 0,1-1 0,11-6 1,39-35-643,-46 34 619,0 0 0,1 1 0,29-17 0,-42 27 96,-1 0 0,1-1 1,-1 1-1,1 0 0,-1 0 1,1 0-1,-1 0 1,1 0-1,-1 0 0,1 0 1,-1 0-1,1 0 0,-1 0 1,1 0-1,-1 1 1,1-1-1,-1 0 0,1 0 1,-1 0-1,1 1 0,-1-1 1,1 0-1,-1 0 1,0 1-1,1-1 0,-1 1 1,1-1-1,-1 0 0,0 1 1,1-1-1,-1 0 1,0 1-1,0-1 0,1 1 1,-1-1-1,0 1 0,0-1 1,0 1-1,0-1 1,1 1-1,7 33 435,-7-30-422,-1 0 0,1-1 0,-1 1 1,1 0-1,1 0 0,-1-1 0,0 1 0,1-1 0,0 1 0,-1-1 1,5 5-1,-3-6-18,-1-1 1,1 1-1,0-1 0,0 0 1,0 1-1,0-2 1,0 1-1,0 0 1,0 0-1,0-1 1,0 0-1,0 0 0,0 0 1,1 0-1,4-1 1,49-15-521,-50 13 269,0 1 0,-1-1 0,1 1 0,0 0 0,0 1 0,1 0 0,-1 0 0,14 1-1,-20 3 133,0 1-1,0 0 0,-1 0 0,1 0 0,-1 0 1,0 0-1,0 0 0,-1 6 0,1-6-1280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0.033"/>
    </inkml:context>
    <inkml:brush xml:id="br0">
      <inkml:brushProperty name="width" value="0.025" units="cm"/>
      <inkml:brushProperty name="height" value="0.025" units="cm"/>
      <inkml:brushProperty name="color" value="#F6630D"/>
    </inkml:brush>
  </inkml:definitions>
  <inkml:trace contextRef="#ctx0" brushRef="#br0">1 12 12300,'0'0'147,"0"0"0,0-1 1,0 1-1,0 0 0,0-1 1,0 1-1,0 0 1,0-1-1,0 1 0,0 0 1,0-1-1,0 1 0,0 0 1,0-1-1,0 1 1,0 0-1,0-1 0,0 1 1,0 0-1,0-1 0,1 1 1,-1 0-1,0-1 0,0 1 1,0 0-1,1-1 1,-1 1-1,0 0 0,0 0 1,1-1-1,-1 1 0,0 0 1,1 0-1,-1 0 0,0 0 1,0-1-1,1 1 1,-1 0-1,0 0 0,1 0 1,-1 0-1,1 0 0,-1 0 1,0 0-1,1 0 1,-1 0-1,0 0 0,1 0 1,-1 0-1,0 0 0,1 0 1,-1 0-1,0 0 0,1 0 1,-1 0-1,0 1 1,1-1-1,-1 0 0,0 0 1,1 0-1,-1 1 0,2 0 17,-1 0 0,1 0-1,-1 0 1,0 1 0,1-1-1,-1 0 1,0 1-1,0-1 1,0 1 0,0-1-1,0 1 1,1 2 0,3 21 372,-1 0 1,-1 0-1,-1 0 1,-2 1 0,0-1-1,-6 38 1,3-25-269,3 68 0,0-105-253,0 0 1,0 0-1,0 0 0,0 0 1,0-1-1,0 1 1,1 0-1,-1 0 0,0 0 1,1-1-1,-1 1 1,0 0-1,1-1 1,-1 1-1,1 0 0,-1-1 1,1 1-1,-1 0 1,1-1-1,-1 1 1,1-1-1,0 1 0,-1-1 1,1 1-1,0-1 1,0 1-1,-1-1 0,2 1 1,24-5 426,-19 0-372,0 1 0,0-1 0,-1-1-1,1 1 1,6-7 0,100-105 237,-97 98-219,-1 0 0,-1-1 0,-1-1 0,19-39 0,-30 55-268,4-18-1250,-6 22 1082,0 0 1,0-1-1,0 1 1,0-1-1,0 1 1,0-1 0,0 1-1,-1-1 1,1 1-1,0 0 1,0-1-1,-1 1 1,1 0-1,0-1 1,-1 1 0,1-1-1,0 1 1,-1 0-1,1 0 1,0-1-1,-1 1 1,1 0-1,-1 0 1,1-1 0,0 1-1,-1 0 1,0 0-1,-14-4-9352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0.410"/>
    </inkml:context>
    <inkml:brush xml:id="br0">
      <inkml:brushProperty name="width" value="0.025" units="cm"/>
      <inkml:brushProperty name="height" value="0.025" units="cm"/>
      <inkml:brushProperty name="color" value="#F6630D"/>
    </inkml:brush>
  </inkml:definitions>
  <inkml:trace contextRef="#ctx0" brushRef="#br0">1 13 6758,'0'0'10442,"21"55"-7143,-3-48-1345,9-2-576,-1-5-770,5 0-480,1 0-96,-7-9-608,3-2-705,-4-1-994,-8-3-1600,3 0-1955,-10-2-31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0.741"/>
    </inkml:context>
    <inkml:brush xml:id="br0">
      <inkml:brushProperty name="width" value="0.025" units="cm"/>
      <inkml:brushProperty name="height" value="0.025" units="cm"/>
      <inkml:brushProperty name="color" value="#F6630D"/>
    </inkml:brush>
  </inkml:definitions>
  <inkml:trace contextRef="#ctx0" brushRef="#br0">41 1 7271,'0'0'15262,"-6"10"-14861,1-2-255,1 1 1,-1-1-1,1 1 1,1-1 0,0 1-1,0 0 1,1 1-1,0-1 1,0 0-1,0 12 1,3-20-132,0 1-1,-1-1 1,1 0 0,0 1 0,-1-1-1,1 0 1,0 1 0,0-1 0,0 0-1,0 0 1,0 0 0,1 0 0,-1 0-1,0 0 1,0 0 0,1-1 0,-1 1-1,0 0 1,1-1 0,-1 1 0,1-1-1,-1 1 1,1-1 0,-1 0-1,1 0 1,-1 1 0,1-1 0,-1 0-1,1 0 1,-1-1 0,3 1 0,52-3 202,-40-1-219,0 0 1,-1-1-1,0-1 1,20-10 0,-24 10 91,0 1 1,0 0 0,0 0 0,1 1 0,-1 1 0,1 0 0,0 1 0,0 0 0,14-1 0,-25 4-55,-1-1 1,1 0 0,0 0 0,0 1 0,0-1-1,-1 0 1,1 1 0,0-1 0,0 1-1,-1-1 1,1 1 0,0-1 0,-1 1-1,1-1 1,0 1 0,-1 0 0,1-1-1,-1 1 1,1 0 0,-1 0 0,0-1 0,1 1-1,-1 0 1,0 0 0,1 0 0,-1-1-1,0 1 1,0 0 0,0 0 0,0 0-1,0 1 1,0-1-15,0 0 1,0 0-1,1 0 0,-1 0 0,0 0 1,0 0-1,1 0 0,-1 0 1,0 0-1,1 0 0,-1 0 0,1-1 1,-1 1-1,1 0 0,-1 0 0,1 0 1,0-1-1,-1 1 0,1 0 0,0-1 1,0 1-1,0 0 0,-1-1 0,1 1 1,0-1-1,0 1 0,0-1 1,0 0-1,0 1 0,0-1 0,0 0 1,1 0-1,12 0 33,0-1-1,-1-1 1,1-1 0,-1 0 0,0 0-1,22-10 1,-21 8-200,0 0 1,1 0-1,-1 2 0,1 0 0,20-2 0,-33 5 130,0 0 0,0 0 1,0 0-1,0 0 0,0 0 0,0 0 0,0 1 0,1-1 0,-1 1 1,0-1-1,0 1 0,3 2 0,4 17-165,-5-4 185,-4-16-30,1 1 0,-1 0 1,0 0-1,0-1 1,1 1-1,-1 0 0,0-1 1,1 1-1,-1 0 1,1-1-1,-1 1 0,1-1 1,-1 1-1,1-1 0,0 1 1,-1-1-1,1 1 1,-1-1-1,1 1 0,0-1 1,-1 0-1,1 1 1,0-1-1,0 0 0,-1 0 1,1 1-1,0-1 0,0 0 1,1 0-1,26-9-2394,18-25-4374,-25 13 873,5 0-1687</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1.072"/>
    </inkml:context>
    <inkml:brush xml:id="br0">
      <inkml:brushProperty name="width" value="0.025" units="cm"/>
      <inkml:brushProperty name="height" value="0.025" units="cm"/>
      <inkml:brushProperty name="color" value="#F6630D"/>
    </inkml:brush>
  </inkml:definitions>
  <inkml:trace contextRef="#ctx0" brushRef="#br0">124 1 11563,'0'0'8018,"-5"12"-6827,0 1-960,-6 12 341,2 0 0,1 0 0,0 1 0,-7 50 0,14-17-483,-4 59-186,4-108 88,-1 1 0,0 0 1,-1-1-1,0 0 1,0 1-1,-1-1 0,-1 0 1,-5 10-1,9-19 23,1 0 0,0 0 0,-1-1-1,1 1 1,-1 0 0,1 0 0,-1-1 0,1 1-1,-1 0 1,1-1 0,-1 1 0,0-1 0,1 1 0,-1-1-1,0 1 1,0-1 0,1 1 0,-1-1 0,0 1-1,0-1 1,0 0 0,-1 1 0,-5-16 754,7-38 428,0 45-1273,2-15-84,1-1 1,0 1-1,2 0 0,1 0 0,1 0 1,0 1-1,2 0 0,0 1 1,22-35-1,-26 49 134,1 0 1,1 0-1,-1 1 0,1 0 0,0 0 0,0 1 1,1 0-1,-1 0 0,1 0 0,0 1 1,1 0-1,-1 1 0,1 0 0,17-4 1,2 2-409,-1 0 0,1 2 0,43 1 0,-71 2 444,0 0 0,1-1 0,-1 1 0,0 0 0,0 0-1,0 0 1,0 0 0,0 0 0,0 0 0,1 0 0,-1 0-1,0 0 1,0 0 0,0 0 0,0 1 0,0-1 0,0 0 0,1 0-1,-1 0 1,0 0 0,0 0 0,0 0 0,0 0 0,0 0-1,0 0 1,0 0 0,0 0 0,1 0 0,-1 0 0,0 1 0,0-1-1,0 0 1,0 0 0,0 0 0,0 0 0,0 0 0,0 0-1,0 0 1,0 1 0,0-1 0,0 0 0,0 0 0,0 0-1,0 0 1,0 0 0,0 0 0,0 1 0,0-1 0,0 0 0,0 0-1,0 0 1,0 0 0,0 0 0,0 0 0,0 1 0,0-1-1,0 0 1,0 0 0,0 0 0,-1 0 0,-7 11 629,-15 7 426,-23 15 651,28-19-1224,-1-1 0,0 0 0,-1-2 0,0 0 0,-29 11 0,35-21-2812,13-13-4364,8-3-922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1.419"/>
    </inkml:context>
    <inkml:brush xml:id="br0">
      <inkml:brushProperty name="width" value="0.025" units="cm"/>
      <inkml:brushProperty name="height" value="0.025" units="cm"/>
      <inkml:brushProperty name="color" value="#F6630D"/>
    </inkml:brush>
  </inkml:definitions>
  <inkml:trace contextRef="#ctx0" brushRef="#br0">92 40 11018,'0'0'12967,"-8"4"-11701,2-2-1210,1 1 1,0 0 0,0 1 0,0-1 0,0 1 0,0 0 0,1 0-1,-1 1 1,1-1 0,0 1 0,1 0 0,-1 0 0,1 0 0,0 0 0,0 1-1,1-1 1,-1 1 0,1 0 0,1 0 0,-1-1 0,1 1 0,-1 11-1,1-13-19,1-1 0,0 1 0,0-1 0,0 1 0,0-1 0,1 1 0,0-1 0,-1 0 0,1 1 0,0-1 0,1 0 0,-1 1 0,0-1 0,1 0 0,3 5 0,-3-7-18,-1 0-1,1 0 1,-1 0 0,1 0-1,0 0 1,0 0-1,-1 0 1,1 0 0,0-1-1,0 1 1,0-1 0,-1 1-1,1-1 1,0 0-1,0 0 1,0 0 0,0 0-1,0 0 1,0 0 0,0-1-1,0 1 1,-1 0 0,1-1-1,0 0 1,0 1-1,0-1 1,-1 0 0,1 0-1,0 0 1,2-2 0,1 0-9,-1 0-1,1-1 1,-1 1 0,1-1 0,-1 0 0,0-1 0,0 1 0,-1-1 0,0 1 0,1-1 0,-2 0 0,1 0 0,0-1 0,-1 1 0,0 0 0,2-9 0,-1 2 198,-1-1 1,0 0-1,0 1 0,-2-1 1,1 0-1,-3-16 1,2 27-199,0 1 1,0-1 0,-1 1-1,1-1 1,0 1 0,-1 0 0,1-1-1,-1 1 1,0-1 0,0 1-1,1 0 1,-1 0 0,0-1-1,0 1 1,0 0 0,0 0-1,0 0 1,0 0 0,-1 0-1,1 0 1,0 1 0,0-1-1,-1 0 1,1 1 0,-1-1-1,1 0 1,0 1 0,-1 0-1,1-1 1,-1 1 0,1 0-1,-1 0 1,-2 0 0,4 0-62,-1 0 0,1 0-1,0 0 1,-1 0 0,1 1 0,-1-1 0,1 0 0,0 0 0,-1 0 0,1 1-1,0-1 1,-1 0 0,1 0 0,0 1 0,0-1 0,-1 0 0,1 1-1,0-1 1,0 0 0,0 1 0,-1-1 0,1 1 0,0-1 0,0 0 0,0 1-1,0-1 1,0 0 0,0 1 0,0-1 0,0 1 0,0-1 0,0 1 0,0-1-1,0 0 1,0 1 0,0-1 0,0 0 0,0 1 0,0-1 0,1 1 0,-1 0-1,8 17-5616,4-9-1437</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2.761"/>
    </inkml:context>
    <inkml:brush xml:id="br0">
      <inkml:brushProperty name="width" value="0.025" units="cm"/>
      <inkml:brushProperty name="height" value="0.025" units="cm"/>
      <inkml:brushProperty name="color" value="#F6630D"/>
    </inkml:brush>
  </inkml:definitions>
  <inkml:trace contextRef="#ctx0" brushRef="#br0">34 1 7015,'0'1'9671,"0"15"-8126,-1 4-180,-1-1 0,-1 1 0,-8 26 0,6-27-765,1 0 1,1 1 0,-2 26 0,5-44-576,0-1 0,0 0 0,0 0 0,0 1-1,0-1 1,1 0 0,-1 0 0,0 1 0,0-1 0,1 0 0,-1 0 0,1 0-1,-1 1 1,1-1 0,0 0 0,-1 0 0,1 0 0,0 0 0,0 0 0,0 0-1,0-1 1,0 1 0,-1 0 0,2 0 0,0 0 0,1 0 18,-1 0 1,1 0-1,-1-1 1,1 1-1,0-1 1,-1 0-1,1 0 1,-1 0-1,1 0 1,0 0-1,4-2 1,5-1 54,0 0 0,0-2 1,0 1-1,12-8 0,34-23-25,-39 23-53,1 0 0,24-10 1,-44 21-14,1 1 0,0-1 0,-1 1-1,1 0 1,0-1 0,-1 1 0,1 0 0,0-1 0,0 1 0,0 0 0,-1 0 0,1 0 0,0-1 0,0 1 0,0 0 0,-1 0 0,1 0 0,0 0-1,0 1 1,0-1 0,0 0 0,-1 0 0,1 0 0,0 1 0,0-1 0,-1 0 0,1 1 0,0-1 0,0 0 0,-1 1 0,1-1 0,0 1 0,-1 0 0,1-1-1,-1 1 1,1-1 0,-1 1 0,1 0 0,-1-1 0,1 1 0,-1 0 0,0 0 0,1-1 0,-1 2 0,0 45 612,0-44-584,-1 0-1,1 1 1,-1-1-1,1 1 1,0-1-1,0 1 1,0-1-1,1 0 1,-1 1-1,1-1 1,0 1-1,0-1 1,2 4-1,-2-6-37,1 0 0,-1 0 0,1 0 0,-1-1 0,1 1 0,0-1 0,-1 1 0,1-1 0,0 0 0,-1 1 0,1-1 0,0 0 0,0 0 0,-1 0 0,1-1 0,0 1 0,-1 0 0,1 0 0,0-1 0,-1 1 0,1-1 0,0 0 0,-1 0-1,1 1 1,-1-1 0,1 0 0,1-2 0,38-28-3301,-15 1-6065,-12 14-64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51.267"/>
    </inkml:context>
    <inkml:brush xml:id="br0">
      <inkml:brushProperty name="width" value="0.025" units="cm"/>
      <inkml:brushProperty name="height" value="0.025" units="cm"/>
    </inkml:brush>
  </inkml:definitions>
  <inkml:trace contextRef="#ctx0" brushRef="#br0">0 144 2947,'3'0'291,"-1"0"0,0-1 0,1 1 1,-1-1-1,0 0 0,1 0 0,-1 0 0,0 0 1,0 0-1,0 0 0,0-1 0,2-1 0,-1 1-158,-1 0 0,0 0-1,1 1 1,-1-1-1,1 1 1,0 0-1,-1 0 1,1 0 0,0 0-1,0 0 1,-1 0-1,7 0 1,68-3 1165,129-22-1,-9-1-1004,-135 24-103,-1 2-1,0 3 1,76 12-1,4-2 64,222-8 0,-182-7-252,43-8 45,0 0-17,-151 11-189,-72 0 181,-48-5-677,-101-8 451,0 6 0,-154 13 1,156 8 144,-133 5-233,-55-31 840,-1-1-314,282 14 194,-91 13 0,204-4-411,485-29 475,-266 4-480,28-2 121,232-4 24,-458 19-131,80 4 35,-414 1-246,161-3 84,-324 7 256,312 0-877,-206 41 0,118 1-4193,141-38 752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5.535"/>
    </inkml:context>
    <inkml:brush xml:id="br0">
      <inkml:brushProperty name="width" value="0.025" units="cm"/>
      <inkml:brushProperty name="height" value="0.025" units="cm"/>
    </inkml:brush>
  </inkml:definitions>
  <inkml:trace contextRef="#ctx0" brushRef="#br0">15 70 15214,'9'-6'411,"4"-3"-76,1 1 0,1 0 0,-1 1-1,1 1 1,0 0 0,1 1-1,-1 1 1,1 0 0,29-2 0,-44 6-318,-1 0 1,0 0 0,0 0-1,0 0 1,1 0 0,-1 0 0,0 0-1,0 0 1,0 0 0,1 0 0,-1 0-1,0 0 1,0 0 0,0 0-1,1 0 1,-1 0 0,0 0 0,0 0-1,0 0 1,0 0 0,1 0-1,-1 0 1,0 1 0,0-1 0,0 0-1,0 0 1,1 0 0,-1 0-1,0 0 1,0 1 0,0-1 0,0 0-1,0 0 1,0 0 0,0 1-1,1-1 1,-1 0 0,0 0 0,0 0-1,0 1 1,0-1 0,0 0 0,0 0-1,0 0 1,0 1 0,0-1-1,0 0 1,0 0 0,-8 13 742,-15 8 126,0-7-619,17-11-222,0 1 0,1-1-1,-1 1 1,1 0 0,-1 0-1,1 1 1,-8 9 0,13-13-46,0-1 1,0 1-1,1-1 1,-1 1 0,0-1-1,1 1 1,-1-1 0,0 1-1,1-1 1,-1 1-1,0-1 1,1 1 0,-1-1-1,1 0 1,-1 1 0,1-1-1,-1 0 1,1 1-1,-1-1 1,1 0 0,-1 0-1,1 1 1,0-1-1,-1 0 1,1 0 0,-1 0-1,1 0 1,-1 0 0,1 0-1,0 0 1,25 6-4,-24-5 9,21 4 24,0 1 0,35 15 1,-52-19-30,0 1 1,0 0-1,0 0 1,0 0-1,-1 1 1,0 0 0,0 0-1,0 0 1,0 1-1,0-1 1,-1 1-1,0 0 1,0 1-1,4 6 1,-6-9 6,-1 0 1,0-1-1,-1 1 0,1 0 1,0 0-1,-1 0 0,1-1 1,-1 1-1,0 0 0,0 0 1,0 0-1,-1 0 0,1 0 1,0 0-1,-1-1 0,0 1 1,0 0-1,0 0 0,-2 4 1,-1-2 129,1 0 1,-1 0-1,0-1 0,0 1 1,0-1-1,0 0 1,-1 0-1,0 0 1,-6 3-1,-9 4 600,-1 0 0,0-2-1,-40 13 1,51-19-617,-64 18 976,68-20-1023,-1 0 0,0 0 0,1 0 1,-1-1-1,0 0 0,0 0 0,0 0 0,-10-3 0,17 2-101,-1 0 0,1 0 0,0 0 0,0 0 0,0 0 0,0 0 0,0 0 0,0 0 0,0 0 0,0 0 0,1 0 0,-1 0 0,0 0 0,1 0 0,-1 0 0,0 0 0,1 0 0,-1 1 0,1-1 1,0 0-1,-1 0 0,1 0 0,0 1 0,1-2 0,70-42-8177,-45 24 966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4:57.498"/>
    </inkml:context>
    <inkml:brush xml:id="br0">
      <inkml:brushProperty name="width" value="0.025" units="cm"/>
      <inkml:brushProperty name="height" value="0.025" units="cm"/>
    </inkml:brush>
  </inkml:definitions>
  <inkml:trace contextRef="#ctx0" brushRef="#br0">1021 69 7976,'4'-11'471,"-1"5"380,-1 1 1,0-1-1,0-1 0,-1 1 0,1 0 1,-1 0-1,0-7 0,-3 13-815,-1-1 0,1 0-1,0 1 1,0 0 0,0 0-1,-1-1 1,1 1 0,0 1 0,0-1-1,-1 0 1,1 0 0,-3 2 0,-15 5-7,0 2 1,0 0 0,1 1 0,0 1 0,0 1 0,-29 25 0,11-10-37,-9 6 54,-593 464 1059,625-484-1002,-51 52 326,60-59-397,0 0 0,1 0 0,0 1 0,0-1 1,1 1-1,0 0 0,0 0 0,0 0 0,-2 12 0,5-17-37,-1 0 0,1 0 0,0 0 1,0 0-1,0 0 0,0 0 0,0 0 0,0 0 0,1 0 0,-1 0 0,1-1 0,-1 1 0,1 0 0,0 0 0,0 0 0,0-1 0,-1 1 0,2 0 0,-1-1 0,0 1 0,0-1 1,0 1-1,1-1 0,-1 1 0,1-1 0,-1 0 0,1 0 0,0 0 0,-1 0 0,1 0 0,0 0 0,0 0 0,3 0 0,6 2-6,0 0-1,0-1 1,1 0-1,18 0 1,-29-2 15,58 1-15,0-2 0,100-15 1,120-37-1461,-109 18 289,23 0-976,0 1-1702</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3.880"/>
    </inkml:context>
    <inkml:brush xml:id="br0">
      <inkml:brushProperty name="width" value="0.025" units="cm"/>
      <inkml:brushProperty name="height" value="0.025" units="cm"/>
      <inkml:brushProperty name="color" value="#F6630D"/>
    </inkml:brush>
  </inkml:definitions>
  <inkml:trace contextRef="#ctx0" brushRef="#br0">1 355 15567,'0'0'8424,"11"5"-7325,-1-1-959,1 0 0,-1-1 0,1 0 0,0-1 0,0 0 0,16 1 0,-20-3-101,-1 0 0,0-1 1,0 1-1,0-1 0,0 0 0,0-1 0,0 1 1,0-1-1,0 0 0,0-1 0,-1 1 0,1-1 1,-1 0-1,0-1 0,8-6 0,-10 8 11,0-1 0,0 0-1,0 1 1,-1-1 0,0-1 0,1 1-1,-1 0 1,0 0 0,-1-1-1,1 1 1,0-1 0,-1 0-1,0 1 1,0-1 0,0 0 0,0-6-1,-1 8-32,0 1-1,0 0 1,0 0-1,0 0 0,-1 0 1,1 0-1,0 0 1,-1 0-1,1 0 0,-1 0 1,1 0-1,-1 0 1,1 0-1,-1 0 1,0 0-1,1 1 0,-1-1 1,0 0-1,0 0 1,0 1-1,0-1 0,-1 0 1,0 0-23,-1 0 0,1 0 1,-1 0-1,1 1 0,-1-1 1,0 1-1,1 0 0,-1 0 0,0 0 1,1 0-1,-1 0 0,1 1 0,-4 0 1,1 1-8,0-1 1,0 1-1,0 0 1,0 1-1,1-1 1,-1 1 0,1 0-1,0 0 1,0 1-1,0-1 1,0 1-1,0 0 1,1 0 0,0 0-1,0 0 1,0 1-1,0-1 1,-2 6-1,1-1 3,-1 0 0,2 0 1,-1 0-1,1 1 0,1-1 0,0 1 0,0 0 0,-1 16 0,3-25-5,0 1 0,0-1 0,0 1 0,1-1 1,-1 0-1,0 1 0,1-1 0,-1 0 0,0 1 0,1-1 0,0 0 0,-1 1 0,1-1 1,0 0-1,0 0 0,-1 0 0,1 0 0,0 1 0,0-1 0,0 0 0,0-1 0,1 1 1,-1 0-1,0 0 0,0 0 0,3 0 0,0 1-22,0-1 0,0 0 0,0 0 0,1-1 0,-1 1 0,0-1 0,0 0 0,1 0 0,4-1 0,5-1-241,-1 0 0,1-1 0,-1-1 0,26-10 0,-4-5-794,48-36-1,3 0 746,-86 55 305,0 0-1,0-1 0,1 1 0,-1 0 1,0 0-1,1 0 0,-1 0 1,0-1-1,1 1 0,-1 0 1,0 0-1,1 0 0,-1 0 0,0 0 1,1 0-1,-1 0 0,0 0 1,1 0-1,-1 0 0,0 0 0,1 0 1,-1 0-1,0 0 0,1 1 1,-1-1-1,0 0 0,1 0 0,-1 0 1,0 0-1,1 1 0,-1-1 1,0 0-1,0 0 0,1 1 1,-1-1-1,0 0 0,0 0 0,1 1 1,-1-1-1,0 0 0,0 1 1,0-1-1,0 0 0,0 0 0,1 1 1,-1-1-1,0 1 0,0-1 1,0 0-1,0 1 0,0-1 0,0 0 1,0 1-1,0-1 0,0 0 1,0 1-1,0-1 0,0 0 1,-1 1-1,1-1 0,0 0 0,0 1 1,0-1-1,0 0 0,-1 1 1,1-1-1,0 0 0,0 1 0,-9 31 64,7-27-234,0 0 116,1 1 1,-1 0-1,1 0 0,0 0 0,1 0 0,-1 0 0,1 0 0,1 10 1,0-16 65,-1 1 0,0 0 0,0 0 1,1 0-1,-1 0 0,1 0 0,-1 0 1,0 0-1,1 0 0,0-1 0,-1 1 1,1 0-1,-1 0 0,1-1 1,0 1-1,0 0 0,-1-1 0,1 1 1,0-1-1,0 1 0,0-1 0,1 1 1,0 0-42,0-1 0,0 0 1,1 0-1,-1 0 0,0 0 1,0 0-1,0 0 0,1-1 1,-1 1-1,0-1 0,0 0 1,0 1-1,0-1 0,3-1 1,5-4-476,0 0 0,0-1 1,-1 0-1,1 0 0,-2-1 0,1 0 1,8-11-1,51-68-1783,-47 57 1779,-1-1 1,16-37-1,-28 52 547,-2 0 0,0 0 0,0 0 1,-2-1-1,0 0 0,3-28 0,-7 45 34,0-1 0,0 1 0,0 0 0,0 0 0,0 0 0,0 0 0,0 0-1,0-1 1,0 1 0,1 0 0,-1 0 0,0 0 0,0 0 0,0 0 0,0-1-1,0 1 1,0 0 0,0 0 0,0 0 0,0 0 0,0-1 0,-1 1-1,1 0 1,0 0 0,0 0 0,0 0 0,0 0 0,0-1 0,0 1 0,0 0-1,0 0 1,0 0 0,0 0 0,0 0 0,-1 0 0,1 0 0,0-1 0,0 1-1,0 0 1,0 0 0,0 0 0,0 0 0,-1 0 0,1 0 0,0 0-1,0 0 1,0 0 0,0 0 0,-1 0 0,1 0 0,0 0 0,0 0 0,0 0-1,0 0 1,0 0 0,-1 0 0,1 0 0,0 0 0,0 0 0,0 0-1,0 0 1,0 0 0,-1 0 0,1 0 0,0 1 0,-12 11 1068,-11 23-483,9-7 124,2 1 1,0 1-1,2 0 0,-6 32 0,12-43-568,1 0 0,0 0 0,2 0-1,0 0 1,1 0 0,1 0 0,6 38 0,-6-54-178,0-1 1,0 1-1,0 0 0,0 0 1,1-1-1,-1 1 1,1 0-1,-1-1 1,1 0-1,0 1 1,0-1-1,0 0 0,0 0 1,1 0-1,-1 0 1,0 0-1,4 1 1,-5-2 15,0-1 0,0 0 0,0 1 0,-1-1-1,1 0 1,0 0 0,0 0 0,0 1 0,-1-1 0,1 0 0,0 0 0,0 0 0,0-1 0,0 1 0,-1 0 0,1 0 0,0 0 0,0-1 0,0 1 0,-1 0 0,1-1 0,0 1 0,1-1 0,-1-1 52,0 1 1,0 0-1,0-1 1,0 0 0,0 1-1,0-1 1,0 1-1,0-1 1,-1 0-1,1 0 1,-1 1-1,1-1 1,-1 0 0,0 0-1,1-2 1,0-5 15,0 0 1,0 0 0,-1 0 0,0 0-1,0 0 1,-1 0 0,0 0-1,-1 0 1,0 0 0,-1 0-1,1 1 1,-2-1 0,1 1-1,-1 0 1,0 0 0,-1 0 0,0 0-1,0 1 1,-7-7 0,12 13-102,-1 0 1,1 0 0,-1 1-1,1-1 1,-1 0-1,1 1 1,-1-1 0,1 0-1,-1 1 1,0-1 0,1 1-1,-1-1 1,0 1 0,0-1-1,1 1 1,-1 0 0,0-1-1,0 1 1,0 0 0,1 0-1,-1 0 1,0-1-1,0 1 1,0 0 0,0 0-1,1 0 1,-1 0 0,0 0-1,0 1 1,0-1 0,0 0-1,1 0 1,-1 0 0,0 1-1,0-1 1,0 0 0,1 1-1,-2 0 1,2 0-1,-1 0 0,1 0 0,0 0 1,-1 0-1,1 0 0,0 0 0,0 1 0,0-1 0,0 0 1,0 0-1,0 0 0,1 0 0,-1 0 0,0 0 0,0 0 1,1 0-1,-1 1 0,1-1 0,-1 0 0,1 0 0,-1-1 1,1 1-1,0 0 0,-1 0 0,1 0 0,0 0 1,0 0-1,-1-1 0,3 2 0,4 4 16,1-1 0,-1 0-1,2-1 1,-1 1 0,0-1 0,1-1-1,0 0 1,-1 0 0,1-1 0,0 0 0,18 2-1,-7-2 4,0-1-1,0 0 1,1-2-1,28-4 1,-45 5 21,0-1 0,0 0 0,0 0 1,0 0-1,0 0 0,-1-1 1,1 1-1,0-1 0,-1 0 1,1 0-1,-1 0 0,0-1 0,0 1 1,0-1-1,0 0 0,0 0 1,0 0-1,-1 0 0,1 0 1,-1-1-1,0 1 0,0-1 1,-1 1-1,1-1 0,-1 0 0,1 0 1,-1 0-1,0 0 0,0-6 1,-1 9-35,0 1 0,0-1 0,0 1 1,0-1-1,-1 1 0,1-1 0,0 1 0,0-1 1,-1 1-1,1-1 0,0 1 0,-1-1 1,1 1-1,-1 0 0,1-1 0,0 1 1,-1 0-1,1-1 0,-1 1 0,1 0 1,-1-1-1,1 1 0,-1 0 0,1 0 0,-1 0 1,0-1-1,1 1 0,-1 0 0,1 0 1,-1 0-1,1 0 0,-1 0 0,1 0 1,-1 0-1,0 0 0,1 0 0,-1 1 1,1-1-1,-1 0 0,1 0 0,-1 0 0,0 1 1,-26 11-3,22-7 18,0 0 1,0 0-1,0 1 0,1 0 1,0 0-1,0 0 1,1 0-1,-1 1 0,-3 11 1,6-16-13,0 0 0,0 0 0,1 0 0,-1 0 0,1 0 1,-1 0-1,1 0 0,0 0 0,-1 0 0,1 0 0,0 1 0,0-1 0,1 0 0,-1 0 1,0 0-1,1 0 0,-1 0 0,1 0 0,0 0 0,0 0 0,0 0 0,0 0 0,0 0 1,0-1-1,0 1 0,0 0 0,1-1 0,-1 1 0,1-1 0,-1 1 0,1-1 0,0 0 1,0 1-1,-1-1 0,1 0 0,0 0 0,2 0 0,5 2-18,1 0 0,-1-1 0,1-1-1,-1 1 1,1-2 0,0 1 0,-1-1 0,1-1 0,0 0-1,-1 0 1,15-4 0,9-4-1058,60-27 1,-36 13 263,-57 23 880,1-1-1,-1 1 0,1 0 1,0-1-1,-1 1 1,1 0-1,-1 0 0,1-1 1,0 1-1,-1 0 1,1 0-1,0 0 0,-1 0 1,1 0-1,0 0 1,-1 0-1,1 0 0,0 0 1,-1 0-1,1 0 1,0 1-1,-1-1 0,1 0 1,0 0-1,-1 1 1,1-1-1,0 0 0,-1 1 1,1-1-1,-1 1 1,1-1-1,-1 0 0,1 1 1,-1-1-1,1 1 1,-1 0-1,0-1 0,1 1 1,-1-1-1,0 1 0,1 0 1,-1-1-1,0 1 1,0-1-1,0 1 0,1 0 1,-1 1-1,0-1-36,1 1-1,-1-1 1,1 0-1,-1 1 0,1-1 1,0 0-1,0 1 1,0-1-1,0 0 1,0 0-1,0 1 1,0-1-1,0 0 0,0 0 1,0 0-1,3 1 1,-3-2-74,35 15-482,-9-13-5935,-14-5-240</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4.569"/>
    </inkml:context>
    <inkml:brush xml:id="br0">
      <inkml:brushProperty name="width" value="0.025" units="cm"/>
      <inkml:brushProperty name="height" value="0.025" units="cm"/>
      <inkml:brushProperty name="color" value="#F6630D"/>
    </inkml:brush>
  </inkml:definitions>
  <inkml:trace contextRef="#ctx0" brushRef="#br0">1 0 7399,'-1'20'10649,"1"21"-2622,0-33-7891,0 1 1,1-1-1,0 0 1,0 1-1,0-1 1,1 0-1,1 0 0,-1 0 1,6 10-1,-6-16-101,0 0 0,0 0-1,0 0 1,0-1 0,0 1 0,0-1-1,1 0 1,-1 0 0,0 0-1,1 0 1,-1 0 0,1 0 0,-1 0-1,1-1 1,-1 1 0,1-1-1,0 0 1,-1 0 0,1 0-1,-1 0 1,1 0 0,0-1 0,-1 1-1,4-2 1,3 0 24,1 0 0,0-1 1,-1 0-1,18-9 0,2-5-24,-23 12-30,1 1 1,0-1 0,0 1-1,1 1 1,-1-1-1,1 1 1,0 1 0,0-1-1,8-1 1,-15 7-8,0-1 0,0 1 1,0-1-1,0 0 0,-1 1 0,1-1 1,-1 1-1,0 0 0,1-1 0,-1 1 1,0-1-1,-1 1 0,1 2 0,0 3 0,0-5 1,0 1 1,1-1-1,-1 1 0,1-1 1,0 1-1,0-1 0,1 1 1,-1-1-1,1 0 0,-1 0 1,1 1-1,0-1 0,3 3 1,-4-5-158,0 0 1,0 0 0,0-1 0,0 1-1,1 0 1,-1 0 0,0-1 0,0 1-1,1-1 1,-1 1 0,0-1 0,1 0 0,-1 1-1,3-1 1,-1 0-491,-1 0 1,1 0-1,-1-1 1,1 1-1,-1-1 0,1 0 1,-1 1-1,1-1 1,-1 0-1,4-2 0,11-10-6900</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4.930"/>
    </inkml:context>
    <inkml:brush xml:id="br0">
      <inkml:brushProperty name="width" value="0.025" units="cm"/>
      <inkml:brushProperty name="height" value="0.025" units="cm"/>
      <inkml:brushProperty name="color" value="#F6630D"/>
    </inkml:brush>
  </inkml:definitions>
  <inkml:trace contextRef="#ctx0" brushRef="#br0">175 33 8904,'0'0'7047,"-11"0"-3785,-1-1-2327,-5 0 32,1 1 1,-1 0 0,-29 5 0,44-4-929,-1-1 0,1 0 0,0 0 0,-1 1 1,1 0-1,-1-1 0,1 1 0,0 0 0,-1 0 0,1 0 0,0 0 0,0 1 0,0-1 0,0 1 1,0-1-1,0 1 0,0 0 0,1-1 0,-1 1 0,0 0 0,1 0 0,0 0 0,-1 1 1,1-1-1,0 0 0,0 0 0,0 1 0,1-1 0,-1 0 0,0 1 0,1-1 0,0 1 0,-1-1 1,1 1-1,0 2 0,1-3-28,0 1 1,0-1 0,0 0-1,0 0 1,0 0-1,0 0 1,0 0 0,1 0-1,-1-1 1,1 1-1,0 0 1,-1-1 0,1 1-1,0-1 1,0 0-1,0 1 1,0-1 0,0 0-1,0 0 1,0 0 0,0 0-1,1-1 1,-1 1-1,4 0 1,59 8 93,-58-9-93,0 0-1,0 0 1,0-1 0,0 0 0,-1 0 0,1-1 0,0 1-1,-1-2 1,1 1 0,-1-1 0,0 0 0,7-4 0,-9 5 2,-1-1 1,0 1-1,1-1 1,-1 0 0,-1 0-1,1 0 1,0 0-1,-1-1 1,1 1 0,-1-1-1,0 1 1,0-1-1,-1 0 1,1 0 0,-1 0-1,1 0 1,-1 0-1,-1 0 1,1 0 0,-1 0-1,1-6 1,-5-17 154,4 26-183,-1 0 0,1 1 0,-1-1-1,0 0 1,1 0 0,-1 1 0,0-1 0,0 1 0,1-1 0,-1 1 0,0-1 0,0 1 0,0-1-1,1 1 1,-1 0 0,0-1 0,0 1 0,0 0 0,0 0 0,0 0 0,0-1 0,0 1 0,0 0 0,0 1-1,-1-1 1,2 0-83,0 0-1,-1 1 0,1-1 1,0 0-1,-1 0 0,1 1 1,0-1-1,-1 0 0,1 1 1,0-1-1,0 1 0,0-1 1,-1 0-1,1 1 0,0-1 1,0 1-1,0-1 0,0 1 1,0-1-1,0 0 0,0 1 1,0-1-1,0 1 0,0-1 1,0 1-1,0-1 0,0 0 1,0 1-1,0-1 0,0 1 1,1-1-1,-1 1 0,0-1 1,0 0-1,0 1 0,1 0 1,7 17-3155,7-4-928,2-1-784</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5.341"/>
    </inkml:context>
    <inkml:brush xml:id="br0">
      <inkml:brushProperty name="width" value="0.025" units="cm"/>
      <inkml:brushProperty name="height" value="0.025" units="cm"/>
      <inkml:brushProperty name="color" value="#F6630D"/>
    </inkml:brush>
  </inkml:definitions>
  <inkml:trace contextRef="#ctx0" brushRef="#br0">99 300 1569,'0'0'15194,"-11"1"-13561,5 0-1396,0 0-1,-1 1 1,1 0 0,0 0-1,0 0 1,0 1 0,1 0-1,-7 4 1,10-6-160,0 0 1,0 1-1,0-1 0,0 1 0,0-1 1,1 1-1,-1 0 0,1 0 0,-1 0 1,1 0-1,0 0 0,-1 0 0,1 0 0,0 0 1,1 0-1,-1 1 0,0-1 0,1 0 1,-1 1-1,1-1 0,-1 0 0,1 1 1,0-1-1,0 1 0,0-1 0,1 0 1,-1 1-1,0-1 0,1 0 0,0 1 1,1 2-1,-1-2-51,1-1 0,0 1 1,0-1-1,0 1 0,0-1 1,0 0-1,0 0 0,1 0 1,-1 0-1,1 0 0,-1-1 0,1 1 1,0-1-1,0 0 0,0 1 1,0-1-1,0 0 0,0-1 1,0 1-1,0-1 0,0 1 0,6-1 1,8 1 38,0 0 0,30-4 1,-34 1-22,1-1 0,0-1 1,-1 0-1,1 0 1,-1-1-1,0-1 1,-1 0-1,0-1 1,0-1-1,0 0 1,-1 0-1,0-1 1,0 0-1,-1-1 0,0 0 1,10-16-1,-12 16 20,0 0 0,-1-1-1,0 0 1,-1 0-1,-1-1 1,0 1 0,0-1-1,-1 0 1,0-1 0,-1 1-1,-1-1 1,0 1-1,-1-1 1,0 0 0,-1 0-1,0 1 1,-1-1-1,-3-15 1,4 25-53,-1 1 0,0-1 0,0 0 1,0 0-1,0 0 0,-1 0 0,1 1 0,-1-1 0,0 1 0,1-1 0,-1 1 1,0 0-1,-1-1 0,1 1 0,0 0 0,0 1 0,-1-1 0,1 0 0,-1 1 1,0-1-1,0 1 0,1 0 0,-1-1 0,0 2 0,0-1 0,0 0 0,0 0 1,0 1-1,0 0 0,0 0 0,0 0 0,0 0 0,0 0 0,0 0 0,-5 2 1,0-1 2,1 1 0,-1 0 0,1 0 0,0 1 0,0 0 0,0 0 0,0 1 0,0 0 0,1 0 1,0 0-1,0 1 0,0 0 0,-6 6 0,7-5 17,1 0-1,0 0 1,0 0 0,0 1 0,1-1 0,0 1-1,0 0 1,0 0 0,1 0 0,-2 13-1,3-16-23,1 0 0,0 0 0,0 0-1,0-1 1,0 1 0,0 0-1,1 0 1,0 0 0,0 0-1,0 0 1,0-1 0,0 1-1,1 0 1,0-1 0,0 1 0,0-1-1,0 0 1,0 1 0,1-1-1,-1 0 1,5 3 0,53 37-18,-45-34-95,0 1-1,-1 1 0,18 17 1,-28-24 94,-1-1-1,0 1 1,1 1 0,-2-1-1,1 0 1,0 1 0,-1-1-1,0 1 1,0 0 0,0-1 0,-1 1-1,0 0 1,0 0 0,0 0-1,0 1 1,-1 4 0,0 18-341,0-16-3133,0-7-3085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7.760"/>
    </inkml:context>
    <inkml:brush xml:id="br0">
      <inkml:brushProperty name="width" value="0.025" units="cm"/>
      <inkml:brushProperty name="height" value="0.025" units="cm"/>
      <inkml:brushProperty name="color" value="#F6630D"/>
    </inkml:brush>
  </inkml:definitions>
  <inkml:trace contextRef="#ctx0" brushRef="#br0">8 1 6887,'0'0'11808,"1"9"-10062,3 28-434,-2 1 0,-2 0 0,-7 54 0,0 39-330,7-128-963,0-1 1,0 0-1,0 1 1,0-1 0,0 1-1,1-1 1,-1 1 0,1-1-1,0 0 1,0 0-1,0 1 1,0-1 0,0 0-1,0 0 1,1 0-1,-1 0 1,1 0 0,-1 0-1,1 0 1,0-1 0,-1 1-1,1 0 1,0-1-1,0 0 1,4 2 0,-2-1 8,0-1 0,0 0 0,0 0 0,1 0 0,-1 0 0,1-1 0,-1 0 0,0 0 0,1 0 0,-1 0 0,1-1 0,-1 0 0,8-2 0,-3 0-25,-1-1 1,0 0-1,0 0 1,-1-1-1,1 0 1,-1-1 0,0 0-1,-1 0 1,7-7-1,17-14-1,-24 28 41,-2 12 63,-3 28 163,0-15-142,-1-25-193,1 0 0,-1 0 0,1 0 0,-1 0 0,1-1 0,0 1 0,-1 0 0,1 0 1,0 0-1,0 0 0,0-1 0,0 1 0,-1 0 0,1-1 0,0 1 0,0-1 0,0 1 0,0-1 1,0 0-1,0 1 0,1-1 0,-1 0 0,0 0 0,0 1 0,0-1 0,0 0 0,0 0 0,2 0 1,32-6-9027,-16-5 460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8.120"/>
    </inkml:context>
    <inkml:brush xml:id="br0">
      <inkml:brushProperty name="width" value="0.025" units="cm"/>
      <inkml:brushProperty name="height" value="0.025" units="cm"/>
      <inkml:brushProperty name="color" value="#F6630D"/>
    </inkml:brush>
  </inkml:definitions>
  <inkml:trace contextRef="#ctx0" brushRef="#br0">180 53 13741,'0'0'6379,"-9"-5"-5231,7 3-1078,-1-1 1,0 1-1,0 0 0,0 0 0,0 1 1,0-1-1,0 1 0,-1 0 0,1-1 0,-1 2 1,1-1-1,-1 0 0,1 1 0,-1-1 1,1 1-1,-1 0 0,1 0 0,-1 0 1,1 1-1,-1-1 0,1 1 0,-1 0 0,1 0 1,0 0-1,-1 0 0,1 1 0,0-1 1,0 1-1,0 0 0,0 0 0,-5 5 1,2-2 83,1 0 1,-1 0-1,1 1 1,1 0-1,-1 0 1,1 0-1,0 1 1,1-1-1,-1 1 1,1 0-1,1 0 1,-1 0 0,1 0-1,0 0 1,1 1-1,0-1 1,0 1-1,0 8 1,2-13-128,0-1 1,0 0-1,0 0 1,0 0 0,0 1-1,0-1 1,0 0-1,1 0 1,-1-1 0,1 1-1,-1 0 1,1 0-1,0-1 1,0 1-1,-1-1 1,1 1 0,0-1-1,1 0 1,-1 0-1,0 0 1,0 0 0,0 0-1,1 0 1,-1-1-1,0 1 1,1-1-1,-1 0 1,0 1 0,1-1-1,-1 0 1,5-1-1,-2 1 19,0 0 0,0 0 0,0-1 0,1 1-1,-1-1 1,0 0 0,0-1 0,0 1-1,0-1 1,0 0 0,-1 0 0,1-1 0,-1 0-1,6-3 1,-4 0 1,0-1 0,-1 0 0,0-1-1,0 1 1,0-1 0,-1 0 0,0 0 0,3-10 0,-5 12-25,0 0 1,-1 1-1,1-1 1,-1 0-1,0 0 1,-1 0-1,1 0 1,-1 0-1,-1 0 1,1 0-1,-1 0 1,0 1-1,-2-10 1,2 13-50,0 0 1,-1 0-1,1 0 1,0 0-1,-1 1 1,1-1 0,-1 0-1,0 1 1,0-1-1,1 1 1,-1-1-1,0 1 1,0 0-1,0 0 1,0-1-1,-1 2 1,1-1-1,0 0 1,0 0-1,-1 1 1,1-1-1,0 1 1,-1 0-1,-2 0 1,5 0-30,-1 0 0,1 0 0,0 0 1,-1 0-1,1 0 0,0 0 0,-1 0 0,1 0 0,0 0 1,-1 0-1,1 1 0,0-1 0,-1 0 0,1 0 0,0 0 1,-1 1-1,1-1 0,0 0 0,0 0 0,-1 1 0,1-1 1,0 0-1,0 1 0,0-1 0,0 0 0,-1 1 0,1-1 1,0 0-1,0 1 0,0-1 0,0 0 0,0 1 0,0-1 0,0 0 1,0 1-1,0-1 0,0 0 0,0 1 0,0-1 0,0 1 1,0-1-1,0 0 0,0 1 0,0-1 0,0 0 0,1 1 1,-1-1-1,0 0 0,0 1 0,13 16-2966,-9-15 2154,1 0 0,-1 0 0,1 0 0,-1-1 0,1 0-1,0 0 1,6 0 0,15 0-4283</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8.837"/>
    </inkml:context>
    <inkml:brush xml:id="br0">
      <inkml:brushProperty name="width" value="0.025" units="cm"/>
      <inkml:brushProperty name="height" value="0.025" units="cm"/>
      <inkml:brushProperty name="color" value="#F6630D"/>
    </inkml:brush>
  </inkml:definitions>
  <inkml:trace contextRef="#ctx0" brushRef="#br0">123 85 9353,'0'-9'3294,"0"6"-3097,1-3 660,-1-1 1,0 0-1,-1 0 0,0 0 1,-1-9-1,1 15-738,1 0 0,0 0 0,-1 0-1,1 0 1,0 0 0,-1 0 0,1-1 0,-1 1 0,0 0 0,1 0-1,-1 1 1,0-1 0,1 0 0,-1 0 0,0 0 0,0 0 0,0 1-1,0-1 1,0 0 0,0 1 0,0-1 0,0 1 0,0-1 0,0 1-1,0-1 1,0 1 0,-1 0 0,1-1 0,0 1 0,0 0 0,0 0-1,-1 0 1,1 0 0,0 0 0,0 0 0,0 1 0,0-1 0,-1 0-1,1 0 1,0 1 0,0-1 0,0 1 0,0-1 0,0 1 0,0-1-1,-2 2 1,-1 1 17,0 0 0,0 1-1,1-1 1,-1 1-1,1 0 1,0 0 0,-1 0-1,2 0 1,-1 0 0,0 1-1,1-1 1,0 1-1,-3 9 1,-1 5 406,0 0-1,-3 25 1,8-43-520,-1 14 227,0-1 1,1 0 0,0 21 0,1-33-232,0 0 1,0 0 0,0 0 0,0 1 0,1-1 0,-1 0 0,0 0 0,1 0 0,0 0 0,0 0-1,-1 0 1,1 0 0,0 0 0,1 0 0,-1 0 0,0 0 0,0-1 0,1 1 0,-1 0 0,1-1-1,0 1 1,-1-1 0,1 0 0,0 1 0,0-1 0,0 0 0,0 0 0,0 0 0,0 0 0,2 0-1,2 0-43,-1-1-1,1 1 1,0-1-1,-1 0 0,1 0 1,-1-1-1,1 0 0,0 0 1,-1 0-1,0-1 0,1 0 1,-1 0-1,0 0 1,0 0-1,0-1 0,0 0 1,0 0-1,7-7 0,18-9-58,-30 19 87,0 0 1,0 0-1,1 0 0,-1 0 0,0 0 0,0-1 1,0 1-1,0 0 0,0 0 0,1 0 0,-1 0 0,0 0 1,0 0-1,0 0 0,1 0 0,-1 0 0,0 0 0,0 0 1,0 0-1,0 0 0,1 1 0,-1-1 0,0 0 0,0 0 1,0 0-1,0 0 0,0 0 0,1 0 0,-1 0 1,0 0-1,0 0 0,0 1 0,0-1 0,0 0 0,0 0 1,1 0-1,-1 0 0,0 0 0,0 1 0,0-1 0,0 0 1,0 0-1,0 0 0,0 0 0,0 0 0,0 1 1,0-1-1,0 0 0,0 0 0,0 1 0,1 16 389,-8 30 521,5-33-677,1-9-141,0 1-1,1-1 0,-1 0 1,1 0-1,1 0 0,-1 1 1,1-1-1,0 0 0,0 0 0,0 0 1,4 8-1,-4-10-97,1-1 0,0 0 0,0 0 1,0 0-1,0 0 0,0-1 0,0 1 0,0 0 0,1-1 0,-1 0 0,0 1 0,1-1 0,-1 0 1,1 0-1,0 0 0,-1-1 0,1 1 0,0-1 0,0 1 0,-1-1 0,1 0 0,0 0 0,4-1 1,1 1-540,0-1 1,0 0-1,0-1 1,-1 0-1,1 0 1,0 0-1,-1-1 1,0-1-1,1 1 1,-1-1-1,-1 0 1,1 0-1,0-1 1,-1 0-1,0 0 1,0-1-1,-1 0 1,0 1-1,0-2 1,0 1-1,0-1 1,-1 0-1,0 0 1,-1 0-1,0 0 1,0 0-1,0-1 1,-1 0-1,2-8 1,-3 9 316,0 0 0,-1 0 0,0-1 0,0 1 0,0 0 0,-3-14 0,3 21 397,0-1 0,0 0 0,0 1 1,0-1-1,0 0 0,-1 1 0,1-1 0,0 0 0,0 1 1,0-1-1,-1 0 0,1 1 0,0-1 0,-1 1 0,1-1 0,0 1 1,-1-1-1,1 0 0,-1 1 0,1 0 0,-1-1 0,1 1 0,-1-1 1,1 1-1,-1 0 0,1-1 0,-1 1 0,0 0 0,1-1 0,-1 1 1,0 0-1,1 0 0,-1 0 0,0 0 0,1-1 0,-2 1 1,2 1-31,0-1 0,-1 1 0,1-1 1,0 1-1,0-1 0,-1 1 1,1-1-1,0 1 0,0-1 0,0 1 1,0-1-1,0 1 0,0-1 1,0 1-1,0 0 0,0-1 1,0 1-1,0-1 0,0 1 0,0-1 1,0 1-1,0-1 0,1 1 1,-1-1-1,0 1 0,0-1 1,1 1-1,-1-1 0,0 1 0,1-1 1,-1 0-1,0 1 0,1-1 1,-1 1-1,1-1 0,-1 0 1,0 1-1,1-1 0,-1 0 0,1 0 1,-1 1-1,1-1 0,0 0 1,7 5 171,-1 0 1,1 0 0,0-1 0,1 0 0,-1-1 0,1 0-1,-1 0 1,1-1 0,0 0 0,16 2 0,-6-2-229,1-1-1,-1-1 1,0-1 0,22-3-1,-39 4-72,0 0 1,0-1-1,-1 1 0,1 0 0,0-1 0,-1 1 0,1-1 0,0 1 1,-1-1-1,1 0 0,-1 0 0,1 0 0,-1 0 0,1 0 0,-1 0 0,0 0 1,1 0-1,-1-1 0,0 1 0,0-1 0,0 1 0,0 0 0,0-1 1,0 0-1,0 1 0,-1-1 0,1 1 0,-1-1 0,1 0 0,-1 0 1,1 1-1,-1-1 0,0 0 0,0 0 0,0 1 0,0-1 0,0 0 0,0 0 1,-1 1-1,1-1 0,0 0 0,-1 0 0,0 1 0,1-1 0,-1 1 1,0-1-1,0 0 0,0 1 0,0-1 0,0 1 0,0 0 0,0-1 0,0 1 1,0 0-1,-1 0 0,1 0 0,-1 0 0,1 0 0,-1 0 0,1 0 1,-1 0-1,-2 0 0,-6-3-10,0 2 1,0-1-1,0 1 1,0 1 0,0 0-1,-1 0 1,1 1-1,0 1 1,-1-1-1,1 2 1,0-1-1,0 2 1,-12 3 0,17-5 2,1 0 0,0 1 0,0-1 0,0 1 1,0 0-1,0 0 0,0 1 0,1-1 1,-1 1-1,1-1 0,0 1 0,0 0 1,-1 1-1,2-1 0,-1 0 0,0 1 0,1 0 1,0-1-1,0 1 0,0 0 0,0 0 1,0 0-1,1 1 0,0-1 0,0 0 1,0 0-1,0 1 0,1-1 0,0 0 0,0 1 1,0-1-1,0 1 0,2 4 0,-1-4-3,1 0 0,0 0 0,0 0 0,1 0 0,-1 0 0,1 0 0,0-1 0,1 0-1,-1 1 1,1-1 0,0 0 0,0-1 0,0 1 0,0-1 0,1 1 0,-1-1 0,1-1-1,0 1 1,7 3 0,5 1-470,0 0-1,0-1 1,1-1-1,28 4 1,12-3-3354,-20-7-1957,10-4-7685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9.581"/>
    </inkml:context>
    <inkml:brush xml:id="br0">
      <inkml:brushProperty name="width" value="0.025" units="cm"/>
      <inkml:brushProperty name="height" value="0.025" units="cm"/>
      <inkml:brushProperty name="color" value="#F6630D"/>
    </inkml:brush>
  </inkml:definitions>
  <inkml:trace contextRef="#ctx0" brushRef="#br0">45 7 13741,'2'-7'2498,"1"7"1,-3 8-1250,0 15 0,0 9-128,0 3-480,0 4-481,0 2-128,0-2 32,0-4-64,-3-1-64,3-5-833,-4-3-608,-7-6-609,-3-5-1762,-4-5-1761</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9.973"/>
    </inkml:context>
    <inkml:brush xml:id="br0">
      <inkml:brushProperty name="width" value="0.025" units="cm"/>
      <inkml:brushProperty name="height" value="0.025" units="cm"/>
      <inkml:brushProperty name="color" value="#F6630D"/>
    </inkml:brush>
  </inkml:definitions>
  <inkml:trace contextRef="#ctx0" brushRef="#br0">1 160 11403,'0'-12'1244,"-1"7"-1010,1 0 0,0 0 0,0 0 0,1 0 0,-1 0 0,1 0 0,0 0 0,1 0 0,-1 0 0,1 1 0,0-1 0,0 0 0,0 1 0,1-1 0,0 1 0,0 0 0,0 0 0,0 0 0,0 0 0,1 1 0,0-1 0,0 1 0,4-3 0,4 0-40,1 0 1,-1 1 0,1 0 0,0 1 0,1 0-1,-1 1 1,0 1 0,1 0 0,0 1 0,-1 1-1,1 0 1,19 2 0,-22-1-147,1 0 0,-1 1 0,0 0 0,0 1 0,0 1 0,0-1-1,0 2 1,-1-1 0,1 2 0,-1-1 0,0 1 0,-1 1 0,0 0 0,16 15 0,-22-19 16,0-1 1,-1 1-1,0 0 1,0 1-1,0-1 1,0 0-1,0 0 1,0 1-1,-1-1 1,0 1 0,0 0-1,0-1 1,0 1-1,0 0 1,-1-1-1,0 1 1,0 0-1,0 0 1,0 0-1,-1 6 1,-1-5 80,0 0 0,0 0 0,0 0 0,-1-1-1,0 1 1,0 0 0,0-1 0,-1 0 0,1 0 0,-1 0 0,0 0 0,-8 5 0,-7 5 241,0-2 1,-1-1-1,-1 0 0,0-2 1,-32 11-1,44-17-659,1-1 0,-1 0 0,1 0-1,-1 0 1,-12-1 0,22-6-6678,13-6 161</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0.542"/>
    </inkml:context>
    <inkml:brush xml:id="br0">
      <inkml:brushProperty name="width" value="0.025" units="cm"/>
      <inkml:brushProperty name="height" value="0.025" units="cm"/>
      <inkml:brushProperty name="color" value="#F6630D"/>
    </inkml:brush>
  </inkml:definitions>
  <inkml:trace contextRef="#ctx0" brushRef="#br0">16 22 14990,'0'8'2392,"-14"192"6993,14-199-9378,-1 1 0,1-1-1,0 1 1,0-1 0,0 1 0,0-1 0,0 1 0,0-1 0,0 1 0,1-1 0,-1 0 0,1 1 0,-1-1 0,1 1 0,-1-1 0,1 0 0,0 1 0,-1-1 0,1 0-1,0 0 1,0 1 0,0-1 0,0 0 0,0 0 0,0 0 0,0 0 0,1 0 0,-1-1 0,0 1 0,1 0 0,-1 0 0,0-1 0,1 1 0,-1-1 0,1 1-1,-1-1 1,0 0 0,1 0 0,-1 1 0,1-1 0,-1 0 0,1 0 0,-1 0 0,1-1 0,-1 1 0,1 0 0,2-1 0,0-1-16,1 1 1,-1-1 0,0 0-1,1 0 1,-1 0 0,0-1-1,0 1 1,-1-1 0,1 0-1,-1 0 1,1 0 0,-1-1-1,0 1 1,5-7 0,-5 2-15,1 0-1,-1 0 1,0 0 0,-1 0 0,1 0-1,-2-1 1,1 1 0,-1-1 0,-1 1-1,1-1 1,-2 1 0,1-1 0,-1 1 0,0-1-1,-1 1 1,-2-10 0,-8 4-13,2 18 13,8-2 27,1-1 1,0 1-1,0 0 1,0 0 0,0 0-1,0 0 1,0 0-1,1 0 1,-1 0-1,1 0 1,-1 1-1,1 1 1,-1 0 11,1 1 1,0-1 0,0 1 0,0-1-1,0 1 1,1-1 0,0 0-1,0 1 1,0-1 0,0 0-1,3 5 1,-3-7-7,1-1 0,0 1 0,-1 0 0,1-1 0,0 1 0,0-1 1,0 1-1,0-1 0,1 0 0,-1 0 0,0 0 0,0 0 0,1-1 0,-1 1 0,1 0 0,-1-1 0,0 0 0,1 0 0,-1 1 0,1-1 0,3-1 1,4 1-23,0-1 1,0-1 0,0 1 0,0-1-1,-1-1 1,1 0 0,-1 0 0,0-1-1,0 0 1,0-1 0,0 0 0,-1 0-1,0-1 1,0 0 0,0 0 0,-1-1-1,0 0 1,0 0 0,-1-1 0,1 0-1,-2 0 1,1 0 0,-1-1 0,-1 1-1,1-1 1,-2-1 0,6-15 0,-12 35 38,1 0 0,0-1 0,0 1 0,1 0 0,1 0 0,0 1 0,0-1 0,3 14 0,-3-20 4,1-1 0,0 1 0,0-1 0,0 0 0,0 1 0,1-1 0,-1 0 0,1 0 0,0 0 0,0 0 0,0 0 0,0 0 0,0-1 0,1 1 0,-1-1 0,1 1 0,0-1 0,0 0 0,0 0 0,0 0 0,0 0 0,0-1 0,0 0 0,0 1 0,1-1 0,-1 0 0,1 0 0,5 0 0,-2 0-23,0-1 0,1 0-1,-1 0 1,0-1 0,0 0 0,0 0-1,1 0 1,-1-1 0,-1 0 0,1-1-1,0 0 1,0 0 0,-1 0 0,0-1-1,1 0 1,-1 0 0,-1 0 0,1-1 0,-1 0-1,0 0 1,0 0 0,0-1 0,-1 1-1,1-1 1,-1 0 0,-1-1 0,1 1-1,-1-1 1,-1 1 0,1-1 0,-1 0-1,3-12 1,-5 10-66,-15 63-92,14-49 194,1 0 0,0 0 0,0 0 0,1 1 1,-1-1-1,1 0 0,0 0 0,1 0 0,-1 0 0,1 0 0,4 8 0,-4-11-103,0 0 1,-1 0-1,1 0 0,0-1 0,0 1 1,0-1-1,0 1 0,0-1 0,0 0 1,0 0-1,1 0 0,-1 0 1,0 0-1,1 0 0,-1-1 0,1 1 1,-1-1-1,1 0 0,-1 1 0,1-1 1,-1 0-1,1-1 0,-1 1 0,0 0 1,1-1-1,-1 1 0,4-2 0,-5 2-247,1-1 0,-1 1 0,0-1 0,1 0 0,-1 1 0,0-1 0,0 0 0,1 0 0,-1 1 0,0-1 0,0 0 0,0 0 0,0 0 0,0-1 0,0 1 0,-1 0 0,1 0 0,0 0 0,0-1 0,0-1 0,4-18-7297,-4-4-5129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4:58.540"/>
    </inkml:context>
    <inkml:brush xml:id="br0">
      <inkml:brushProperty name="width" value="0.025" units="cm"/>
      <inkml:brushProperty name="height" value="0.025" units="cm"/>
    </inkml:brush>
  </inkml:definitions>
  <inkml:trace contextRef="#ctx0" brushRef="#br0">1 1942 10762,'0'0'160,"3"-9"75,6-8-195,1 0 1,1 0-1,0 1 0,1 1 0,1 0 0,0 0 0,1 1 1,0 1-1,1 0 0,1 1 0,22-13 0,31-15 1113,114-48 0,-52 27-172,36-30 379,198-144 1,133-140-656,-93 68-666,-60 75 132,-14 9-1693,-318 214 719,-1 0 0,1-1 0,-2-1 1,13-13-1,-5-4-3319</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0.872"/>
    </inkml:context>
    <inkml:brush xml:id="br0">
      <inkml:brushProperty name="width" value="0.025" units="cm"/>
      <inkml:brushProperty name="height" value="0.025" units="cm"/>
      <inkml:brushProperty name="color" value="#F6630D"/>
    </inkml:brush>
  </inkml:definitions>
  <inkml:trace contextRef="#ctx0" brushRef="#br0">1 0 11723,'0'0'11371,"27"61"-12556,6-44-2082,3-3-3364,7-4-3554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1.203"/>
    </inkml:context>
    <inkml:brush xml:id="br0">
      <inkml:brushProperty name="width" value="0.025" units="cm"/>
      <inkml:brushProperty name="height" value="0.025" units="cm"/>
      <inkml:brushProperty name="color" value="#F6630D"/>
    </inkml:brush>
  </inkml:definitions>
  <inkml:trace contextRef="#ctx0" brushRef="#br0">133 1 18225,'0'0'2664,"-9"2"518,-3 0-2292,-48 12 1857,56-14-2631,0 1 0,1 0 0,-1 1 1,1-1-1,-1 1 0,1 0 0,-1-1 0,1 1 1,0 1-1,0-1 0,0 0 0,0 1 0,-3 3 0,6-5-138,0 0-1,0 0 1,-1 0-1,1 0 1,0-1-1,0 1 1,0 0-1,0 0 0,0 0 1,0 0-1,0 0 1,0 0-1,0 0 1,1 0-1,-1-1 1,0 1-1,1 0 0,-1 0 1,0 0-1,1-1 1,-1 1-1,1 0 1,-1 0-1,1-1 1,0 1-1,-1 0 0,1-1 1,-1 1-1,1-1 1,0 1-1,0-1 1,-1 1-1,1-1 1,0 1-1,0-1 0,1 1 1,37 15-1005,-29-12 694,16 7-308,-12-6 517,-1 0 1,1 1 0,-1 0-1,-1 1 1,0 1-1,19 14 1,-31-21 181,1-1-1,0 1 1,0-1 0,-1 1-1,1-1 1,-1 1 0,1 0-1,0-1 1,-1 1 0,0 0 0,1 0-1,-1-1 1,1 1 0,-1 0-1,0 0 1,1 0 0,-1-1-1,0 1 1,0 0 0,0 0-1,0 0 1,0 0 0,0 0 0,0 0-1,0-1 1,0 1 0,0 0-1,0 0 1,-1 1 0,0-1 17,0 0 0,0 0 1,0 0-1,0 0 1,0 0-1,-1 0 1,1 0-1,0 0 0,-1-1 1,1 1-1,-1 0 1,1-1-1,-1 1 0,-2-1 1,-54 6 633,51-6-790,0 1-132,1-1-1,-1-1 1,1 1 0,-1-1 0,-9-3 0,13 3-481,1 0 0,-1 0 1,1 0-1,-1-1 1,1 1-1,0-1 1,0 1-1,-1-1 1,1 0-1,-2-2 0,-9-13-11226</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2.085"/>
    </inkml:context>
    <inkml:brush xml:id="br0">
      <inkml:brushProperty name="width" value="0.025" units="cm"/>
      <inkml:brushProperty name="height" value="0.025" units="cm"/>
      <inkml:brushProperty name="color" value="#F6630D"/>
    </inkml:brush>
  </inkml:definitions>
  <inkml:trace contextRef="#ctx0" brushRef="#br0">0 82 4933,'0'0'13842,"12"-1"-11557,101-15 302,-79 9-2258,1 2 0,0 1 1,0 1-1,35 3 0,-68 0-327,0 0-1,-1 1 0,1-1 0,0 0 0,-1 1 1,1-1-1,-1 1 0,1-1 0,-1 1 1,1 0-1,-1 0 0,1 0 0,-1 0 1,0 0-1,1 0 0,-1 0 0,0 0 1,0 0-1,0 1 0,0-1 0,0 0 1,0 1-1,0-1 0,1 2 0,-1 1 25,0-1-1,-1 1 1,1-1-1,0 1 1,-1-1-1,0 1 0,0 0 1,0-1-1,0 1 1,-2 6-1,-1 2 37,0 0 0,-1 0 0,0 0 0,-1-1 1,-9 17-1,5-13-34,-14 29 221,44-48 71,-12-1-330,0-1 0,-1 1 0,0-1 0,1-1 0,-2 0-1,1 0 1,-1 0 0,0-1 0,-1 0 0,0 0 0,0-1-1,0 0 1,-1 0 0,-1 0 0,0 0 0,0-1 0,0 0-1,-2 0 1,1 0 0,2-19 0,-5 31 12,-1 1-1,1-1 1,1 1 0,-1 0 0,0-1 0,1 1-1,0 0 1,-1-1 0,1 1 0,0-1 0,0 1-1,0-1 1,1 0 0,-1 1 0,0-1-1,1 0 1,0 0 0,-1 0 0,1 0 0,0 0-1,0 0 1,0-1 0,0 1 0,1-1-1,-1 1 1,0-1 0,1 0 0,-1 0 0,1 0-1,-1 0 1,1 0 0,4 0 0,4 3 40,1-2 1,-1 0 0,0 0 0,1-1 0,-1 0 0,1-1-1,-1 0 1,22-4 0,-30 4-29,1-1-1,-1 0 1,1 1-1,-1-1 1,1 0-1,-1-1 1,0 1-1,0-1 1,1 1 0,-1-1-1,0 0 1,0 0-1,-1 0 1,1-1-1,0 1 1,-1-1-1,1 1 1,-1-1 0,0 0-1,0 0 1,0 0-1,0 0 1,-1 0-1,1-1 1,-1 1 0,0 0-1,0-1 1,0 1-1,0-1 1,0 1-1,-1-1 1,0-4-1,0 6-14,0 0-1,0 0 0,-1 0 0,0 0 0,1 0 0,-1 0 0,0 0 1,0 1-1,0-1 0,0 0 0,0 0 0,0 1 0,0-1 0,-1 1 0,1-1 1,0 1-1,-1-1 0,1 1 0,-1 0 0,0 0 0,0 0 0,1 0 0,-1 0 1,0 0-1,0 0 0,0 1 0,0-1 0,0 0 0,0 1 0,0 0 1,0-1-1,0 1 0,0 0 0,0 0 0,0 0 0,0 1 0,-3 0 0,0-1-10,1 0-1,0 0 1,0 1-1,-1 0 1,1 0-1,0 0 0,0 0 1,0 1-1,0-1 1,0 1-1,1 0 1,-1 0-1,1 1 1,-1-1-1,1 1 0,-1 0 1,1 0-1,-3 4 1,4-5 13,0 1 1,0 0-1,1 0 1,0 0-1,-1 0 1,1 0-1,0 0 1,0 1-1,1-1 0,-1 0 1,1 1-1,-1-1 1,1 0-1,0 0 1,0 1-1,1 4 1,0-6 2,0 0-1,0 0 1,1 0 0,-1 0 0,0 0 0,1 0 0,-1 0 0,1 0-1,0-1 1,-1 1 0,1-1 0,0 1 0,0-1 0,0 0 0,0 0-1,0 1 1,0-2 0,0 1 0,1 0 0,-1 0 0,0-1 0,1 1-1,3 0 1,57 8-517,95 3 1,-71-7 523,-86-5 91,-1 0 0,1 0 0,-1 0 0,1 0 0,-1 0 0,1 0 0,0 0 1,-1 0-1,1 0 0,-1-1 0,1 1 0,-1 0 0,1 0 0,-1 0 0,1-1 0,-1 1 0,1 0 0,-1-1 0,1 1 0,-1 0 1,1-1-1,-1 1 0,0 0 0,1-1 0,-1 1 0,0-1 0,1 1 0,-1-1 0,0 1 0,0-1 0,1 1 0,-1-1 0,0 1 1,0-1-1,0 0 0,-2-27 973,-23-34-1439,22 56 585,-5-8-250,6 11-63,0 0 1,0 0-1,0 0 1,0 0-1,1 0 1,0-1 0,-1 1-1,1 0 1,0-1-1,0 1 1,0-6 0,3 8-197,1 0 1,-1 0 0,0 0-1,1 0 1,-1 1 0,1-1-1,-1 1 1,1-1 0,-1 1-1,1 0 1,-1 0 0,1 0 0,4 1-1,0 0-403,151 6-12292,-111-1 7303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2.461"/>
    </inkml:context>
    <inkml:brush xml:id="br0">
      <inkml:brushProperty name="width" value="0.025" units="cm"/>
      <inkml:brushProperty name="height" value="0.025" units="cm"/>
      <inkml:brushProperty name="color" value="#F6630D"/>
    </inkml:brush>
  </inkml:definitions>
  <inkml:trace contextRef="#ctx0" brushRef="#br0">175 36 14798,'0'0'10639,"-10"-7"-9710,-36-17-534,43 23-390,0 0 0,1 0 0,-1 1 0,-1-1 0,1 1 0,0-1 0,0 1 1,0 0-1,0 0 0,0 0 0,0 1 0,0-1 0,0 1 0,0 0 0,0 0 0,0 0 0,0 0 0,0 0 0,1 0 0,-1 1 0,0-1 0,1 1 0,-1 0 0,1 0 0,0 0 0,-1 0 0,1 0 0,0 1 0,0-1 0,-1 3 0,-1 1 43,0-1 0,1 1 0,-1 0 0,1 0 0,0 0 0,1 0 0,0 0 0,0 1 0,0-1 0,1 1 0,-2 10 0,3-15-40,0-1 0,0 1 0,1-1 1,-1 0-1,0 1 0,1-1 0,-1 1 0,0-1 1,1 0-1,0 1 0,-1-1 0,1 0 1,0 0-1,0 0 0,0 1 0,-1-1 1,1 0-1,0 0 0,0 0 0,1 0 0,-1 0 1,2 0-1,0 1-1,1 0 0,-1 0 0,1-1 0,0 0 0,0 0 0,0 0 1,0 0-1,4 0 0,6 0-157,-1-1 0,1-1 0,25-3 0,-25 0-165,-1 0 1,0-1 0,0 0 0,-1-1-1,23-13 1,-24 11 307,1 2 0,0 0 0,1 0 0,0 1 0,15-4 1,-26 10 107,-1 0 0,0 1 0,1-1 1,-1 1-1,0-1 0,1 1 0,-1 0 0,0 0 1,0-1-1,-1 1 0,1 0 0,0 0 1,0 0-1,-1 0 0,1 0 0,-1 0 1,0 2-1,12 26 84,-8-27-235,-1-1 0,1 0 0,-1 0 0,1 0 0,0 0 0,0 0 0,-1-1 0,1 0 0,0 0 0,1 0 0,-1 0 0,0-1 0,0 1 0,0-1 0,0 0 0,0 0 0,0-1 0,7 0 0,6-2-1706,0 0-1,33-12 1,-13 1-2889,5-4-2588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3.654"/>
    </inkml:context>
    <inkml:brush xml:id="br0">
      <inkml:brushProperty name="width" value="0.025" units="cm"/>
      <inkml:brushProperty name="height" value="0.025" units="cm"/>
      <inkml:brushProperty name="color" value="#F6630D"/>
    </inkml:brush>
  </inkml:definitions>
  <inkml:trace contextRef="#ctx0" brushRef="#br0">122 159 16143,'0'0'3748,"-8"2"-2766,1-1-812,0 1 0,1 1 0,-1-1 0,1 1 1,-1 0-1,1 1 0,0 0 0,0 0 0,-10 8 0,13-9-45,-1 1-1,1-1 1,0 1 0,0 0-1,0 0 1,0 0 0,0 0-1,1 0 1,0 1 0,0-1-1,0 1 1,0-1 0,1 1-1,0 0 1,0 0 0,0 0-1,0 6 1,1-10-112,0-1 0,0 1 0,1 0 0,-1 0 0,0-1 0,0 1 0,0 0 0,1 0 0,-1-1 0,0 1 0,1 0 0,-1-1 1,1 1-1,-1 0 0,1-1 0,-1 1 0,1-1 0,-1 1 0,1-1 0,0 1 0,-1-1 0,1 1 0,0-1 0,-1 0 0,1 1 0,1 0 0,28 3-105,28-11-1038,-45 1 756,0 0 1,-1 0-1,0-1 0,0 0 1,0-1-1,-1-1 0,-1 0 1,1 0-1,-1-1 0,-1 0 1,10-14-1,-6 6 777,0 0 1,-2 0-1,0-2 1,-1 1-1,-1-1 0,8-27 1,-14 24 1563,-3 23-1926,-1 0 0,1 0 0,0-1 1,0 1-1,-1 0 0,1 0 1,0 0-1,0 0 0,-1 0 0,1 0 1,0 0-1,-1 0 0,1 0 0,0 0 1,-1 0-1,1 0 0,0 0 1,0 0-1,-1 0 0,1 0 0,0 0 1,-1 0-1,1 0 0,0 1 0,0-1 1,-1 0-1,1 0 0,0 0 1,0 0-1,-1 1 0,1-1 0,0 0 1,0 0-1,0 0 0,-1 1 1,1-1-1,-27 32 517,20-22-463,1 1 0,0 0 1,0 0-1,1 0 0,1 0 1,0 1-1,1 0 1,0 0-1,1 0 0,0 0 1,0 1-1,2-1 1,-1 0-1,3 16 0,-1-26-86,0 1 0,0-1 0,0 1-1,0-1 1,1 1 0,-1-1-1,1 0 1,0 0 0,-1 0 0,1 0-1,0 0 1,0 0 0,0 0 0,1-1-1,-1 1 1,0-1 0,0 1 0,1-1-1,-1 0 1,1 0 0,0 0 0,-1 0-1,1 0 1,0-1 0,-1 1 0,1-1-1,0 0 1,3 0 0,7 1 10,-1-1 0,0 0 0,1 0 0,-1-1 0,13-4 1,-10 2-48,-1-2 0,1 0-1,-1-1 1,-1 0 0,18-11 0,-25 14 44,-1 0-1,0 0 1,0-1-1,0 1 1,-1-1-1,1 0 1,-1-1-1,0 1 1,0-1 0,-1 0-1,1 0 1,-1 0-1,0 0 1,-1-1-1,5-10 1,-7 15 2,0 0 0,0 1 1,0-1-1,0 0 0,0 0 0,0 1 1,0-1-1,0 0 0,-1 0 1,1 1-1,0-1 0,-1 0 1,1 1-1,0-1 0,-1 0 0,1 1 1,-1-1-1,1 1 0,-1-1 1,1 0-1,-1 1 0,1-1 1,-1 1-1,1 0 0,-1-1 0,0 1 1,1-1-1,-1 1 0,0 0 1,1-1-1,-1 1 0,0 0 1,0 0-1,1 0 0,-1 0 0,0-1 1,0 1-1,1 0 0,-1 0 1,0 0-1,0 1 0,1-1 1,-1 0-1,0 0 0,0 0 0,1 1 1,-1-1-1,-1 1 0,-38 12-114,34-8 99,1 0-1,0 0 0,0 1 0,1-1 0,0 1 0,0 0 1,0 0-1,-4 10 0,7-14 2,0 1 0,0-1 0,0 1 0,0 0 0,1-1 0,-1 1 0,1 0 0,0-1 0,0 1 0,0 0 0,0 3 0,0-5-3,1 1 0,-1-1 0,0 0 0,1 0 1,-1 0-1,1 0 0,0 1 0,-1-1 0,1 0 0,0 0 0,0 0 0,-1-1 0,1 1 0,0 0 0,0 0 1,0 0-1,0-1 0,0 1 0,0 0 0,1-1 0,-1 1 0,0-1 0,0 1 0,0-1 0,2 1 1,7 1-80,-1 0 0,1-1 0,0 0 0,-1-1 0,1 0 0,0 0 1,-1-1-1,12-2 0,76-24-1218,-73 19 1984,-1 1-1,1 1 0,28-3 0,-8 3-695,50-13-1,-61 11-495,1 1 0,0 2 0,38-2-1,-70 11 483,-1 0 0,0-1 0,0 1-1,0 0 1,-1-1 0,0 1 0,1 0 0,-1 0-1,0 0 1,-2 7 0,2-4 15,1 39 44,-3 74-44,1-109 45,-1 0 0,0 0 1,0-1-1,-1 1 0,0-1 0,-1 0 1,-1 1-1,-7 13 0,10-20 12,0-1 0,-1 0 1,1 0-1,-1 0 0,1 0 0,-1 0 0,0-1 0,0 1 0,0-1 1,-1 0-1,1 0 0,0 0 0,-1 0 0,0 0 0,1-1 0,-1 0 0,0 1 1,1-1-1,-1-1 0,0 1 0,0-1 0,0 1 0,0-1 0,0 0 1,0-1-1,0 1 0,0 0 0,1-1 0,-1 0 0,0 0 0,0 0 1,1-1-1,-1 1 0,1-1 0,-1 0 0,1 0 0,-1 0 0,1 0 1,0-1-1,0 1 0,0-1 0,1 0 0,-1 0 0,1 0 0,-1 0 1,1 0-1,0-1 0,0 1 0,0-1 0,-1-4 0,1 2-108,0 0 0,0 0 0,0 0 0,1 0 1,0 0-1,0 0 0,1-1 0,0 1 0,0 0 0,0 0 0,1-1 0,0 1 0,0 0 0,0 0 0,1 0 0,0 0 0,0 0 0,1 0 0,0 1 0,0-1 1,0 1-1,0 0 0,1 0 0,0 0 0,0 0 0,0 0 0,1 1 0,0 0 0,0 0 0,0 0 0,0 1 0,0-1 0,7-2 0,49-25-269,35-8-5387,-47 20 706,46-24-1,-78 33 5069,-1 0 1,0 0-1,20-19 0,-33 26 719,1 0-1,-1 0 1,0 0 0,0 0 0,0 0 0,0 0 0,-1-1-1,1 0 1,-1 1 0,0-1 0,0 0 0,-1 0 0,1 0 0,-1 0-1,1 0 1,-1-1 0,-1 1 0,2-5 0,-3 9-738,0-1 1,1 1-1,-1-1 1,1 1-1,-1-1 1,0 1 0,0-1-1,1 1 1,-1 0-1,0-1 1,0 1-1,1 0 1,-1 0-1,0-1 1,0 1-1,0 0 1,1 0 0,-1 0-1,0 0 1,0 0-1,0 0 1,1 0-1,-1 1 1,0-1-1,0 0 1,0 0-1,1 1 1,-1-1 0,0 0-1,0 1 1,1-1-1,-2 1 1,-25 12-84,25-11 8,0-1 1,0 1-1,0-1 1,1 1-1,-1 0 1,1 0-1,-1-1 1,1 1-1,0 0 1,-1 0-1,1 0 1,0 1-1,0-1 1,1 0-1,-1 0 1,0 1-1,1-1 1,-1 0-1,1 0 1,0 1-1,0-1 1,0 0-1,0 1 1,1 3-1,0-3-181,1 0-1,0 0 0,-1 0 0,1 0 0,0 0 0,1 0 0,-1 0 0,0-1 0,1 1 0,0-1 0,-1 0 1,1 0-1,0 0 0,0 0 0,6 2 0,4 3-235,42 26-342,-53-32 836,-1 0 0,1 0 1,-1 0-1,1 0 0,-1 1 0,1-1 0,-1 0 0,0 1 0,0-1 0,0 1 0,0 0 0,0-1 0,0 1 0,0 0 1,-1-1-1,1 1 0,-1 0 0,1 0 0,-1 0 0,1 0 0,-1 0 0,0-1 0,0 1 0,0 0 0,0 0 0,-1 0 0,0 3 1,0-2 14,-1-1 0,0 0 0,0 1 1,0-1-1,0 0 0,-1 0 1,1 0-1,-1-1 0,1 1 1,-1-1-1,0 1 0,1-1 0,-1 0 1,0 0-1,0 0 0,0 0 1,-3 0-1,-57 11 77,62-11-129,-40 3-365,-58 1 0,5-12-5003,27-5-4055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3.986"/>
    </inkml:context>
    <inkml:brush xml:id="br0">
      <inkml:brushProperty name="width" value="0.025" units="cm"/>
      <inkml:brushProperty name="height" value="0.025" units="cm"/>
      <inkml:brushProperty name="color" value="#F6630D"/>
    </inkml:brush>
  </inkml:definitions>
  <inkml:trace contextRef="#ctx0" brushRef="#br0">29 67 10314,'-17'1'8840,"6"-2"-6053,16-9-1474,24 1 192,14-1-480,8 2-704,12 3-289,5-1-609,5-1-2530,2-4-3907</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4.645"/>
    </inkml:context>
    <inkml:brush xml:id="br0">
      <inkml:brushProperty name="width" value="0.025" units="cm"/>
      <inkml:brushProperty name="height" value="0.025" units="cm"/>
      <inkml:brushProperty name="color" value="#F6630D"/>
    </inkml:brush>
  </inkml:definitions>
  <inkml:trace contextRef="#ctx0" brushRef="#br0">45 0 4805,'0'0'18668,"-5"10"-17798,-1 1-625,0 0-1,1 0 1,1 0-1,0 1 1,0 0 0,1 0-1,1 0 1,0 0-1,0 1 1,1 12 0,1-18-150,-1-1-23,1 0 0,0-1-1,1 1 1,-1-1 0,1 1-1,0 0 1,3 6-1,-3-11-51,-1 0 0,1 0 0,0 1 0,0-1 0,0 0 0,0 0 0,0 0 0,0 0 0,1 0 0,-1 0 0,0 0 0,0 0 0,1 0 0,-1-1 0,1 1 0,-1-1 0,0 1 0,1-1 0,-1 1 0,1-1 0,-1 0 0,1 0 0,-1 0 0,1 1 0,0-1 0,-1-1 0,1 1 0,-1 0 0,1 0 0,-1-1-1,3 0 1,-1 0-6,1 0 0,0 0 0,0-1 0,-1 0-1,1 1 1,-1-1 0,1-1 0,-1 1-1,0 0 1,0-1 0,0 0 0,0 1-1,0-1 1,-1 0 0,0-1 0,1 1 0,-1 0-1,0-1 1,0 1 0,-1-1 0,1 0-1,1-7 1,1-1-132,0-1 1,-1 0-1,-1 0 0,-1 0 1,1-21-1,-2 24 275,3-17-2486,-2 27 2223,0-1-1,-1 1 0,1-1 1,0 1-1,0 0 0,0 0 1,0-1-1,0 1 1,-1 0-1,1 0 0,0 0 1,0 0-1,0 0 0,0 0 1,0 0-1,0 0 0,0 0 1,-1 0-1,1 1 1,0-1-1,0 0 0,0 0 1,0 1-1,0-1 0,-1 1 1,1-1-1,0 1 0,0-1 1,-1 1-1,2 0 1,45 20-3884,2-6-3407,-20-10 2010</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5.671"/>
    </inkml:context>
    <inkml:brush xml:id="br0">
      <inkml:brushProperty name="width" value="0.025" units="cm"/>
      <inkml:brushProperty name="height" value="0.025" units="cm"/>
      <inkml:brushProperty name="color" value="#F6630D"/>
    </inkml:brush>
  </inkml:definitions>
  <inkml:trace contextRef="#ctx0" brushRef="#br0">169 281 10378,'0'0'9160,"-5"-8"-7515,3 5-1583,0 0 0,1 1-1,-1-1 1,-1 0 0,1 1 0,0-1 0,-1 1 0,1 0 0,-1 0 0,1 0 0,-1 0 0,0 0-1,0 1 1,0-1 0,0 1 0,0 0 0,0 0 0,-1 0 0,1 0 0,0 1 0,0-1 0,-1 1-1,1 0 1,0 0 0,-1 0 0,1 0 0,0 0 0,-1 1 0,1-1 0,0 1 0,0 0 0,0 0-1,0 1 1,-1-1 0,2 0 0,-1 1 0,0 0 0,0 0 0,0 0 0,1 0 0,-4 3 0,2-1 18,0 1 0,0-1 0,0 1 0,0 0 0,1 0 0,0 1 0,0-1 0,0 1 0,-2 7 0,4-12-73,0 1-1,1-1 0,0 1 0,-1-1 0,1 1 1,0-1-1,-1 1 0,1-1 0,0 1 1,0-1-1,0 1 0,0-1 0,1 1 0,-1-1 1,0 1-1,1-1 0,-1 1 0,1-1 1,-1 0-1,1 1 0,0-1 0,-1 0 1,1 1-1,0-1 0,0 0 0,0 0 0,0 0 1,0 0-1,0 0 0,0 0 0,0 0 1,1 0-1,-1 0 0,0 0 0,1-1 0,-1 1 1,0 0-1,1-1 0,-1 1 0,1-1 1,2 1-1,3 0-42,0 1 1,1-1-1,-1 0 1,0 0-1,1-1 1,-1 0-1,1-1 1,-1 0-1,0 0 1,1 0 0,-1-1-1,0 0 1,0 0-1,0-1 1,-1 0-1,1 0 1,0 0-1,-1-1 1,0 0-1,0 0 1,0-1-1,0 0 1,-1 0-1,0 0 1,0-1-1,0 1 1,-1-1-1,0 0 1,0-1-1,0 1 1,-1-1-1,0 0 1,3-9-1,-6 19 22,-1 1-1,1 0 0,0 0 0,0 0 1,1 0-1,-1 0 0,1 0 0,0 0 1,0-1-1,0 1 0,1 0 0,-1-1 0,1 1 1,0-1-1,0 1 0,0-1 0,0 0 1,0 0-1,1 0 0,0 0 0,-1 0 1,1 0-1,0-1 0,0 1 0,1-1 1,-1 0-1,0 0 0,1 0 0,-1-1 1,1 1-1,0-1 0,-1 0 0,8 2 1,-4-3 66,0 0 0,0 0 0,0 0 0,0-1 0,0 0 0,0 0 0,0-1 0,0 0 0,-1 0 0,1-1 0,-1 0 0,1 0 0,9-6 0,-7 2-34,-1 1 1,1-2-1,-1 1 1,0-1-1,-1-1 1,0 1-1,0-1 1,5-11-1,-2 4-49,-1-2 0,-1 1-1,-1-1 1,-1 0 0,0 0-1,-2 0 1,0-1 0,0 0 0,0-34-1,-4 51 27,0 1-1,0-1 0,0 1 0,0-1 1,0 1-1,0-1 0,0 1 0,-1-1 0,1 1 1,-1 0-1,1-1 0,-1 1 0,0-1 0,1 1 1,-1 0-1,-1-2 0,2 3 4,-1 0 1,1-1-1,-1 1 1,1 0-1,-1 0 0,1-1 1,-1 1-1,0 0 0,1 0 1,-1 0-1,1 0 0,-1 0 1,1 0-1,-1 0 0,0 0 1,1 0-1,-1 0 1,1 0-1,-1 0 0,0 0 1,1 0-1,-1 0 0,1 1 1,-1-1-1,1 0 0,-2 1 1,-1 1-4,0 0 1,0 0-1,1 1 1,-1-1-1,0 1 0,1 0 1,0-1-1,0 1 1,-1 0-1,2 0 0,-4 6 1,-5 16 216,2 1 1,0 0-1,2 0 0,0 0 1,2 1-1,1 0 0,2 0 1,1 29-1,0-50-140,0 0 0,1-1 0,0 1 0,0 0 0,1-1 0,-1 1 0,1-1 0,1 0 0,-1 1 0,4 4 0,-5-8 2,0 0 0,1 0 0,-1 0 0,1 0 0,-1 0 0,1-1 0,0 1 0,-1-1-1,1 1 1,0-1 0,0 0 0,0 0 0,0 0 0,1 0 0,-1 0 0,0 0 0,0 0-1,0-1 1,1 1 0,-1-1 0,0 1 0,1-1 0,-1 0 0,0 0 0,1 0 0,-1-1 0,4 0-1,-3 0-35,-1 0-1,1-1 1,0 0-1,-1 0 1,1 0-1,-1 0 0,0 0 1,1 0-1,-1 0 1,0-1-1,-1 1 1,1-1-1,0 0 0,-1 1 1,1-1-1,-1 0 1,0 0-1,0 0 1,0 0-1,0 0 0,-1 0 1,1-3-1,3-11-9,-1 1 0,0-29 0,-1-20-417,0 70 384,1 0 0,0 0 0,0 0 1,1 0-1,-1 0 0,1-1 0,0 1 1,0-1-1,1 0 0,-1-1 0,1 1 1,0-1-1,0 0 0,0 0 0,0 0 0,1 0 1,-1-1-1,1 0 0,6 1 0,6 2 13,0-1-1,0 0 0,1-1 1,34 0-1,-42-3 3,0-1-1,0 0 1,0-1 0,0 0 0,0-1-1,19-7 1,-27 9-8,-1 0 0,0 0 1,0 0-1,0 0 0,0 0 0,1 0 1,-1 0-1,-1-1 0,1 1 0,0-1 0,0 1 1,0-1-1,-1 0 0,1 0 0,-1 1 1,0-1-1,1 0 0,-1-1 0,0 1 0,0 0 1,0 0-1,-1 0 0,1-1 0,0 1 1,-1 0-1,1 0 0,-1-1 0,0 1 0,0-1 1,0 1-1,0 0 0,0-1 0,-1 1 1,1 0-1,-1-1 0,1 1 0,-1 0 0,-2-5 1,3 6-18,-1 0 1,0 0 0,0 0 0,0-1-1,0 1 1,0 0 0,-1 0 0,1 1-1,0-1 1,0 0 0,-1 0 0,1 0-1,0 1 1,-1-1 0,1 1 0,-1-1-1,1 1 1,0-1 0,-1 1-1,1 0 1,-1 0 0,1 0 0,-1 0-1,1 0 1,-1 0 0,1 0 0,-1 0-1,1 1 1,-1-1 0,-1 1 0,0 0-12,-1 0 1,1 0-1,0 0 1,-1 0-1,1 1 1,0-1 0,0 1-1,0 0 1,0 0-1,0 0 1,-4 4-1,4-2 24,1-1 0,-1 1 0,1-1 0,0 1 0,0 0-1,0 0 1,0 0 0,1 1 0,0-1 0,0 0 0,0 0 0,0 1-1,0-1 1,1 0 0,0 9 0,1-10 11,-1-1 0,1 0 0,-1 1 0,1-1 0,0 0-1,0 1 1,0-1 0,0 0 0,1 0 0,-1 0 0,0 0 0,1 0 0,0 0 0,-1 0 0,1-1 0,0 1 0,0 0-1,0-1 1,0 0 0,0 1 0,0-1 0,0 0 0,1 0 0,-1 0 0,0 0 0,1-1 0,-1 1 0,4 0 0,5 1-7,1-1 1,-1 0 0,1 0 0,-1-1 0,0 0 0,1-1-1,-1-1 1,18-4 0,0-3-213,51-23-1,-21 7 206,-59 24 5,1 1-1,-1 0 1,0 0-1,1 0 1,-1-1-1,1 1 1,-1 0-1,1 0 1,-1 0-1,1 0 1,-1 0-1,1 0 1,-1 0-1,1 0 1,-1 0-1,1 0 1,-1 0-1,0 0 1,1 1-1,-1-1 1,1 0-1,-1 0 1,1 0-1,-1 1 1,0-1-1,1 0 1,-1 0-1,1 1 1,-1-1-1,0 0 1,1 1-1,-1-1 1,0 0-1,0 1 1,1 0-1,5 21 93,-5-19-70,-1-1 0,0 1 0,1-1 1,-1 1-1,1-1 0,0 1 1,0-1-1,0 1 0,0-1 0,0 0 1,0 1-1,1-1 0,-1 0 0,1 0 1,0 0-1,0 0 0,-1 0 0,3 1 1,4 0 2,-1-1 0,1 1-1,0-1 1,0-1 0,0 0 0,0 0 0,0 0 0,14-1 0,-5-1-473,1-1-1,33-7 1,-21-1-513,-23 7 716,0 0-1,0 1 0,0 0 1,0 0-1,13 0 0,-19 29-2281,-1-26 1115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7.070"/>
    </inkml:context>
    <inkml:brush xml:id="br0">
      <inkml:brushProperty name="width" value="0.025" units="cm"/>
      <inkml:brushProperty name="height" value="0.025" units="cm"/>
      <inkml:brushProperty name="color" value="#F6630D"/>
    </inkml:brush>
  </inkml:definitions>
  <inkml:trace contextRef="#ctx0" brushRef="#br0">155 269 12748,'1'0'329,"0"-1"1,-1 0-1,1 0 1,0 1-1,0-1 0,-1 0 1,1 0-1,-1 0 1,1 0-1,-1 0 0,1 0 1,-1 0-1,1 0 1,-1 0-1,0 0 0,0 0 1,1 0-1,-1 0 1,0 0-1,0 0 0,0-2 1,-1 2-116,1 1-1,-1-1 1,1 1 0,-1-1-1,1 0 1,-1 1 0,1-1-1,-1 1 1,0-1 0,1 1-1,-1 0 1,0-1 0,0 1-1,1 0 1,-1-1 0,0 1 0,0 0-1,1 0 1,-1 0 0,0-1-1,-1 1 1,-3 0 11,0 0 1,0 0-1,0 0 0,0 1 1,0-1-1,1 1 0,-1 1 1,-7 1-1,5 1-214,-1 0 0,1 1 0,0 0 1,1 0-1,-1 0 0,1 1 0,0 0 0,0 0 0,-7 10 0,10-12-8,0 0-1,1 0 0,-1 0 1,1 0-1,0 0 0,0 0 0,1 1 1,-1-1-1,1 0 0,0 1 1,0 0-1,0-1 0,1 1 0,0-1 1,0 1-1,0 0 0,0-1 0,2 9 1,-1-12 4,0 1 0,0 0 0,1 0 0,-1-1 0,1 1 0,-1-1 0,1 1 0,-1-1 0,1 0 0,0 0 0,0 0 0,-1 0 0,1 0 0,0 0 0,0 0 0,0 0 0,0-1 0,0 1 0,0-1 1,0 1-1,1-1 0,-1 0 0,0 0 0,0 0 0,3-1 0,55-5 109,-49 2-152,1-1 0,-1 0 0,0-1 1,0 0-1,0-1 0,-1-1 0,0 1 1,-1-1-1,0-1 0,0 0 0,0 0 1,-1-1-1,-1 0 0,0 0 0,0-1 0,-1 1 1,0-2-1,-1 1 0,7-23 0,-14 18-375,-9 22 190,-11 23 85,18-22 157,1 0 0,0 1 1,0 0-1,1 0 1,0 0-1,0 0 1,1 0-1,0 0 1,0 0-1,1 14 0,0-20 4,0 1-1,1 0 0,-1 0 0,1 0 0,-1-1 0,1 1 0,0 0 1,0-1-1,0 1 0,1-1 0,-1 1 0,0-1 0,1 1 1,0-1-1,-1 0 0,1 0 0,0 0 0,0 0 0,0 0 0,1 0 1,-1-1-1,0 1 0,1-1 0,-1 1 0,1-1 0,-1 0 1,1 0-1,-1 0 0,1 0 0,0 0 0,0-1 0,-1 1 1,6-1-1,0 0 7,0 0 1,0-1-1,0 0 1,0-1-1,-1 0 1,1 0 0,-1 0-1,1-1 1,-1 0-1,0-1 1,0 1-1,0-1 1,0-1-1,-1 1 1,0-1 0,1 0-1,-2-1 1,1 1-1,5-8 1,-4 5-34,-1-1 0,1 1 0,-2-1 0,1 0 0,-1-1 0,0 1 0,-1-1 0,0 0 0,-1 0 0,0-1 0,-1 1 0,0-1 0,1-18 0,-7 21-258,-5 14 111,-6 16 51,10-11 112,1 0 0,0 1 0,1-1 0,0 0 1,0 1-1,0 15 0,3-25-4,-1 0-1,1 1 1,0-1-1,0 0 1,0 1 0,0-1-1,0 0 1,1 0 0,-1 1-1,1-1 1,-1 0 0,1 0-1,0 0 1,0 1-1,0-1 1,0 0 0,0 0-1,0-1 1,1 1 0,-1 0-1,1 0 1,-1-1 0,1 1-1,0 0 1,-1-1 0,1 0-1,0 1 1,0-1-1,0 0 1,0 0 0,0 0-1,0 0 1,1-1 0,-1 1-1,0 0 1,0-1 0,1 0-1,2 1 1,4-1-59,0-1 1,0 0 0,0-1-1,0 0 1,0 0-1,-1-1 1,1 0 0,-1 0-1,0-1 1,0 0-1,0 0 1,0-1 0,-1 0-1,0 0 1,0-1-1,0 0 1,-1 0 0,0-1-1,0 0 1,0 0-1,-1 0 1,0-1 0,-1 0-1,0 1 1,0-2-1,0 1 1,-1 0 0,0-1-1,1-9 1,-4 18 33,0 0-1,0 0 1,0 0 0,0 0 0,-1 0 0,1 1 0,0-1-1,0 0 1,0 0 0,0 0 0,-1 0 0,1 0 0,0 0-1,0 0 1,0 0 0,0 0 0,-1 0 0,1 0-1,0 0 1,0 0 0,0 0 0,0 0 0,-1 0 0,1 0-1,0 0 1,0 0 0,0 0 0,-1 0 0,1 0-1,0 0 1,0 0 0,0 0 0,0 0 0,0-1 0,-1 1-1,1 0 1,0 0 0,0 0 0,0 0 0,0 0 0,0 0-1,0-1 1,-1 1 0,1 0 0,0 0 0,0 0-1,0 0 1,0-1 0,0 1 0,0 0 0,0 0 0,0-1-1,-12 16 47,11-12 14,-1 0 1,1 0-1,0 0 0,0 0 1,0 0-1,0 0 0,0 0 1,1 1-1,-1-1 0,1 0 1,0 0-1,0 0 1,0 1-1,0-1 0,1 0 1,0 0-1,-1 0 0,1 1 1,0-1-1,2 4 1,-1-5-6,1 1 1,-1-1 0,0 0 0,1 0 0,0 0-1,-1-1 1,1 1 0,0-1 0,0 1 0,0-1-1,0 0 1,0 0 0,0 0 0,0-1 0,0 1-1,1-1 1,-1 0 0,0 1 0,0-2 0,5 1-1,4-1-29,0 0-1,0-1 0,-1-1 0,1 0 1,0 0-1,-1-1 0,0 0 0,0-1 1,0-1-1,-1 1 0,1-2 0,-1 1 0,-1-2 1,1 1-1,13-15 0,-15 14-84,0-1 0,0 0 0,0-1 0,-1 0 0,-1 0 0,0 0 0,0-1 0,-1 1 1,0-1-1,-1-1 0,0 1 0,-1-1 0,-1 1 0,1-1 0,0-18 0,-3 29 54,0 0 0,1 0 0,-1 0 0,0 0 0,0 0 0,0 0 0,0 0 1,0 0-1,0 0 0,0 0 0,0 0 0,-1 0 0,1 0 0,0 0 0,0 0 0,-1 0 0,1 0 0,-1 0 0,1 0 1,-1 0-1,1 1 0,-1-1 0,0 0 0,1 0 0,-1 1 0,0-1 0,1 0 0,-1 1 0,0-1 0,0 1 1,0-1-1,0 1 0,0-1 0,0 1 0,1-1 0,-1 1 0,0 0 0,0 0 0,0-1 0,-1 1 0,-1 1 7,1-1 0,0 1 1,0 0-1,1 0 0,-1 0 0,0 0 0,0 0 0,0 0 0,1 1 0,-1-1 0,0 0 0,1 1 0,-1-1 0,1 1 0,0 0 0,0 0 0,-1-1 0,0 5 0,-13 25 87,1 1 0,2 1 0,1 0 0,2 1 0,1 0 0,2 0 0,1 1 0,-1 55 0,8 24 57,20 142 0,-20-241-130,-14-61 3656,-23-67-3421,5 18-194,26 83-49,0 0 1,1-1-1,1 1 1,0-1-1,1 0 1,0 0-1,1 0 1,1-13-1,0 24-3,0 0-1,-1-1 1,1 1 0,1 0 0,-1 0-1,0 0 1,1 0 0,-1 0 0,1 1-1,-1-1 1,1 0 0,0 1 0,0-1-1,-1 1 1,1-1 0,0 1 0,1 0-1,-1 0 1,0 0 0,0 0-1,0 0 1,1 1 0,-1-1 0,5 0-1,62-6-699,-62 6 535,26 1-756,65-6-7545,-53-3-1282</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8.348"/>
    </inkml:context>
    <inkml:brush xml:id="br0">
      <inkml:brushProperty name="width" value="0.025" units="cm"/>
      <inkml:brushProperty name="height" value="0.025" units="cm"/>
      <inkml:brushProperty name="color" value="#F6630D"/>
    </inkml:brush>
  </inkml:definitions>
  <inkml:trace contextRef="#ctx0" brushRef="#br0">11 181 12300,'-1'-1'219,"0"0"0,0 0 1,0 0-1,0 0 0,1 0 0,-1 0 1,0-1-1,1 1 0,-1 0 1,1 0-1,-1-1 0,1 1 1,-1 0-1,1-1 0,0 1 0,0 0 1,0-1-1,0 1 0,0 0 1,0-1-1,0 1 0,0 0 1,0-1-1,1 1 0,-1 0 1,1 0-1,-1-1 0,2-1 0,0 1-20,0-1-1,0 1 0,0 0 0,1 0 0,-1 0 0,1 0 0,0 0 0,-1 0 0,1 0 0,0 1 1,5-2-1,8-3 72,0 1 0,1 0 0,24-2 0,28 2 2,-68 5-268,-1 0 0,0 0 1,0 0-1,1 0 0,-1 1 0,0-1 0,1 0 0,-1 0 0,0 1 0,0-1 1,0 0-1,1 0 0,-1 1 0,0-1 0,0 0 0,0 0 0,0 1 0,1-1 0,-1 0 1,0 1-1,0-1 0,0 0 0,0 1 0,0-1 0,0 0 0,0 1 0,0-1 1,0 0-1,0 1 0,0-1 0,0 0 0,0 1 0,0-1 0,0 0 0,-1 1 1,1-1-1,0 0 0,0 1 0,0-1 0,0 0 0,-1 0 0,1 1 0,0-1 1,0 0-1,0 0 0,-1 1 0,1-1 0,0 0 0,-1 0 0,1 1 0,-13 15 155,-35 24 16,-17 14-121,60-50-37,1 0-1,1 0 0,-1 1 1,1-1-1,-1 1 1,1 0-1,1 0 1,-1 1-1,1-1 1,0 0-1,-2 8 1,4-12 0,0-1 0,0 1 1,0 0-1,0 0 0,0-1 1,0 1-1,0 0 0,0 0 1,0-1-1,1 1 1,-1 0-1,0 0 0,1-1 1,-1 1-1,0 0 0,1-1 1,-1 1-1,1 0 0,-1-1 1,1 1-1,-1-1 1,1 1-1,0-1 0,-1 1 1,1-1-1,-1 0 0,1 1 1,0-1-1,0 0 0,-1 1 1,1-1-1,0 0 0,-1 0 1,1 1-1,0-1 1,0 0-1,0 0 0,-1 0 1,2 0-1,39 0 357,-33-1-311,6 0-36,0-2-1,-1 1 1,1-2-1,-1 0 1,0 0-1,0-2 1,0 1-1,0-2 1,22-14-1,-21 11 3,0-1 0,0 0 0,-1 0 0,-1-2 0,0 1 0,-1-2 0,16-23 0,-14 6-37,-15 19-78,2 11 79,-1 1 1,0 0 0,1 0-1,-1 0 1,1 0 0,-1 0 0,0-1-1,1 1 1,-1 1 0,0-1-1,1 0 1,-1 0 0,0 0-1,1 0 1,-1 0 0,1 0-1,-1 1 1,0-1 0,1 0-1,-1 1 1,1-1 0,-1 0 0,0 1-1,-4 4-1,0-1 0,0 1 0,1 0 0,0 0 0,0 0-1,0 0 1,0 1 0,1 0 0,0 0 0,0 0 0,1 0 0,0 0 0,0 0-1,0 1 1,1-1 0,-1 0 0,1 11 0,0-12 25,1 0 1,0 0-1,0 0 0,1 0 0,-1 0 1,1 0-1,0 0 0,0 0 1,1 0-1,3 8 0,-4-11 10,0 0 0,1 0 0,-1 0 0,1 0 0,-1 0 0,1 0-1,0 0 1,0 0 0,0-1 0,0 1 0,0-1 0,0 0 0,0 1 0,0-1-1,1 0 1,-1 0 0,0 0 0,1-1 0,-1 1 0,1 0 0,4-1 0,-2 1 4,1-1 1,-1 0 0,0-1 0,1 1 0,-1-1 0,0 0 0,0 0-1,1-1 1,-1 0 0,0 0 0,0 0 0,-1 0 0,1-1 0,0 0-1,-1 0 1,0 0 0,1 0 0,-1-1 0,0 1 0,-1-1 0,1 0-1,-1 0 1,0-1 0,0 1 0,4-8 0,-2 3-20,-1 1 0,-1-1 0,1 0 0,-1 0 1,-1 0-1,0 0 0,0-1 0,-1 1 0,0-1 0,0 1 0,-1-1 1,-1 1-1,-2-18 0,3 25-15,0 1 0,0-1 0,-1 1 1,1 0-1,0-1 0,-1 1 0,1 0 1,-1-1-1,1 1 0,-1 0 0,0-1 0,0 1 1,1 0-1,-1 0 0,0 0 0,0 0 1,0 0-1,0 0 0,0 0 0,0 0 0,-1 0 1,1 0-1,0 1 0,0-1 0,0 1 1,-1-1-1,1 0 0,0 1 0,-1 0 0,1-1 1,-3 1-1,3 0 0,0 1 0,0-1 1,-1 1-1,1-1 0,0 1 0,0 0 0,0-1 0,0 1 1,-1 0-1,1 0 0,0 0 0,1 0 0,-1 0 1,0 0-1,0 0 0,0 0 0,0 0 0,1 1 1,-1-1-1,1 0 0,-1 0 0,1 1 0,-1-1 1,1 0-1,0 1 0,0-1 0,-1 0 0,1 1 1,0-1-1,0 0 0,0 1 0,1 1 0,-1 0 27,0 0 0,0 0-1,1-1 1,-1 1 0,1 0-1,0 0 1,-1-1 0,1 1 0,0-1-1,1 1 1,-1-1 0,0 1-1,1-1 1,-1 0 0,1 1-1,0-1 1,0 0 0,0 0-1,3 2 1,0 0 12,-1-1 1,2 0-1,-1-1 0,0 1 1,0-1-1,1 0 0,-1 0 0,1-1 1,6 2-1,0-2 10,0 1 0,0-1 0,0-1 0,-1 0 0,1-1 0,0 0 0,0-1 0,-1-1 0,13-3 1,-12 1-22,-1 0 1,0 0 0,-1-1 0,1-1 0,-1 0 0,11-10 0,-17 14-19,-1 0-1,0 0 1,1 0-1,-1 0 1,-1-1 0,1 0-1,0 1 1,-1-1 0,0 0-1,0 0 1,0 0-1,-1 0 1,1 0 0,-1-1-1,0 1 1,0-1-1,0 1 1,-1 0 0,1-1-1,-1-5 1,-1 10-11,1-1 0,0 1 0,0 0 0,-1-1 0,1 1 0,0 0-1,-1-1 1,1 1 0,0 0 0,-1-1 0,1 1 0,0 0 0,-1 0 0,1 0 0,-1-1 0,1 1 0,0 0 0,-1 0 0,1 0 0,-1 0 0,1 0 0,-1 0 0,1 0 0,0 0 0,-1 0-1,1 0 1,-1 0 0,1 0 0,-1 0 0,1 0 0,-1 0 0,1 0 0,0 0 0,-1 0 0,1 1 0,-1-1 0,1 0 0,-1 1 0,-17 7-84,12-2 84,0 0-1,1 1 0,-1-1 0,1 1 1,1 0-1,-1 1 0,1-1 1,1 1-1,-6 14 0,7-17 30,0 1-1,0 0 1,1 0-1,-1 1 1,1-1-1,1 0 1,-1 0-1,1 1 1,0-1-1,1 0 1,-1 1-1,1-1 1,0 0-1,3 7 1,-2-10-7,0-1 1,0 1 0,1 0 0,-1-1 0,1 1 0,0-1 0,-1 0-1,1 0 1,0 0 0,0 0 0,0 0 0,1-1 0,-1 1-1,0-1 1,1 0 0,-1 0 0,1 0 0,-1-1 0,1 1 0,-1-1-1,1 0 1,-1 0 0,4 0 0,4 0 20,-1 0 0,0-1 0,0 0-1,0 0 1,-1-1 0,1-1 0,11-3 0,-9 0-36,-1 0 0,1-1 0,-1-1 1,0 0-1,0 0 0,-1-1 0,0 0 0,11-15 0,-15 18-46,-1-1 1,0 0-1,0-1 0,0 1 0,-1-1 0,0 0 0,0 0 1,-1 0-1,0-1 0,-1 1 0,0-1 0,0 1 1,0-15-1,-2 23 39,1 0 1,-1 0 0,0 0-1,0-1 1,0 1-1,0 0 1,0 0 0,0 0-1,0-1 1,0 1 0,0 0-1,0 0 1,0 0-1,0-1 1,0 1 0,0 0-1,-1 0 1,1 0-1,0-1 1,0 1 0,0 0-1,0 0 1,0 0 0,0 0-1,0-1 1,-1 1-1,1 0 1,0 0 0,0 0-1,0 0 1,0 0-1,-1 0 1,1-1 0,0 1-1,0 0 1,0 0 0,0 0-1,-1 0 1,1 0-1,0 0 1,0 0 0,0 0-1,-1 0 1,1 0-1,0 0 1,0 0 0,0 0-1,-1 0 1,1 0 0,-13 8-130,-7 16 45,16-15 131,-1 0 0,2 0 1,-1 1-1,1 0 0,1 0 0,0 0 1,0 0-1,1 0 0,0 0 0,1 18 0,0-24-25,1 0-1,0 0 1,0-1-1,0 1 0,0 0 1,1-1-1,-1 1 0,1-1 1,0 1-1,0-1 1,0 0-1,0 0 0,1 0 1,-1 0-1,1 0 1,0-1-1,0 1 0,0-1 1,0 0-1,0 0 0,1 0 1,-1 0-1,0 0 1,1-1-1,0 1 0,-1-1 1,1 0-1,0 0 1,0-1-1,6 2 0,-4-2-76,-1 1 0,0 0 0,1-1 0,-1 0-1,0-1 1,0 1 0,1-1 0,7-2 0,-11 3-202,0-1 1,0 0 0,-1 0-1,1 0 1,0 0-1,-1 0 1,1 0 0,0-1-1,-1 1 1,0 0-1,1-1 1,-1 1 0,0-1-1,0 1 1,1-1-1,-1 0 1,0 0 0,-1 1-1,1-1 1,0 0-1,-1 0 1,1 0 0,-1 0-1,1 0 1,-1-2-1,2-23-6390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2.888"/>
    </inkml:context>
    <inkml:brush xml:id="br0">
      <inkml:brushProperty name="width" value="0.025" units="cm"/>
      <inkml:brushProperty name="height" value="0.025" units="cm"/>
    </inkml:brush>
  </inkml:definitions>
  <inkml:trace contextRef="#ctx0" brushRef="#br0">19 137 5317,'-2'-10'3027,"-2"-7"-1837,-9-50 3032,14 24 1550,11 54-4528,7 26-882,-1 1 1,-1 1-1,-3 1 1,13 54 0,-3-15-607,-14-41-557,-7-25-320,1 1 0,0-1 0,9 19 0,-13-36-4756,-4-12 1681</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8.740"/>
    </inkml:context>
    <inkml:brush xml:id="br0">
      <inkml:brushProperty name="width" value="0.025" units="cm"/>
      <inkml:brushProperty name="height" value="0.025" units="cm"/>
      <inkml:brushProperty name="color" value="#F6630D"/>
    </inkml:brush>
  </inkml:definitions>
  <inkml:trace contextRef="#ctx0" brushRef="#br0">1 0 15439,'0'0'9032,"34"51"-8808,-18-43-192,0 0-1185,2 1-1793,0-1-2628,-2-1-2914</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9.070"/>
    </inkml:context>
    <inkml:brush xml:id="br0">
      <inkml:brushProperty name="width" value="0.025" units="cm"/>
      <inkml:brushProperty name="height" value="0.025" units="cm"/>
      <inkml:brushProperty name="color" value="#F6630D"/>
    </inkml:brush>
  </inkml:definitions>
  <inkml:trace contextRef="#ctx0" brushRef="#br0">177 12 13677,'0'0'6630,"-9"-2"-4697,-4-1-1433,-1 0 1,1 1-1,-1 1 0,1 1 1,-21 1-1,30-1-442,0 0 1,0 1-1,0 0 0,1 0 0,-1 0 1,0 0-1,0 1 0,1-1 0,-1 1 0,1 0 1,-6 4-1,7-4-79,1 0-1,-1-1 1,1 1 0,0 0 0,-1 0 0,1 0-1,0 0 1,0 0 0,0 0 0,1 0 0,-1 0 0,0 0-1,1 1 1,-1-1 0,1 0 0,0 0 0,0 1-1,0-1 1,0 0 0,0 0 0,0 1 0,2 3-1,-2-3-139,1-1-1,1 1 0,-1 0 0,0 0 1,1 0-1,-1 0 0,1-1 0,0 1 0,0-1 1,0 0-1,0 1 0,1-1 0,-1 0 1,4 2-1,43 28-2168,-27-19 1204,1 1 267,31 21-691,-50-33 1673,-1 0 0,0 1 0,0-1-1,-1 1 1,1 0 0,0 0 0,-1 0 0,0 0 0,0 1 0,0-1-1,0 0 1,2 6 0,-4-7 34,0-1-1,0 0 1,0 1-1,0-1 1,-1 1-1,1-1 1,0 0-1,-1 1 1,1-1-1,-1 0 1,1 0-1,-1 1 1,0-1 0,0 0-1,1 0 1,-1 0-1,0 0 1,0 0-1,0 0 1,0 0-1,0 0 1,0 0-1,0-1 1,-1 1-1,1 0 1,0-1-1,0 1 1,-1 0-1,1-1 1,0 0 0,0 1-1,-1-1 1,1 0-1,-1 0 1,-2 1-1,-52 5 1181,47-5-1359,-37-3-78,45 2-122,-1-1 0,1 1 0,-1-1 0,1 1 0,0-1 1,-1 1-1,1-1 0,0 0 0,0 1 0,0-1 0,-1 0 1,1 0-1,0 0 0,0 0 0,0 0 0,0 0 0,1 0 1,-1 0-1,0-1 0,0 1 0,1 0 0,-1 0 0,0-1 1,1 1-1,0 0 0,-1-1 0,1 1 0,-1-3 0,1-16-5660</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9.447"/>
    </inkml:context>
    <inkml:brush xml:id="br0">
      <inkml:brushProperty name="width" value="0.025" units="cm"/>
      <inkml:brushProperty name="height" value="0.025" units="cm"/>
      <inkml:brushProperty name="color" value="#F6630D"/>
    </inkml:brush>
  </inkml:definitions>
  <inkml:trace contextRef="#ctx0" brushRef="#br0">0 162 17457,'0'0'2354,"10"0"251,-10 0-2547,23 1 1203,0-2 1,0 0-1,0-1 1,30-8 0,-47 9-1205,0-1 1,0 0-1,-1-1 1,1 1 0,-1-1-1,0 0 1,1 0 0,-1 0-1,-1-1 1,7-6-1,-8 7-73,-1 1 0,0-1-1,0 0 1,0-1 0,0 1-1,-1 0 1,1 0 0,-1-1-1,0 1 1,0-1 0,0 0-1,0 1 1,-1-1 0,1 1-1,-1-1 1,0 0 0,0 1-1,-2-8 1,2 9-6,0 0-1,-1 0 1,1 0-1,-1 0 1,0 0 0,0 0-1,0 0 1,0 0 0,0 0-1,0 1 1,0-1 0,-1 0-1,1 1 1,-1-1 0,1 1-1,-1-1 1,1 1 0,-1 0-1,0 0 1,0 0-1,0 0 1,0 0 0,0 0-1,0 0 1,0 0 0,0 1-1,0-1 1,0 1 0,0 0-1,0 0 1,0-1 0,0 1-1,0 0 1,0 1-1,-3-1 1,-1 1-5,0-1 0,0 1-1,0 1 1,1-1 0,-1 1 0,1 0-1,-1 0 1,1 0 0,0 1 0,-1 0-1,-8 6 1,5 0 20,0 0 0,0 1 0,1 0 0,0 0 0,1 1 0,-12 22-1,17-30 18,1 0 0,-1 0-1,1 0 1,0 0 0,0 0-1,0 0 1,0 0-1,0 0 1,1 0 0,-1 0-1,1 0 1,0 0 0,0 1-1,0-1 1,0 0-1,1 0 1,-1 0 0,1 0-1,0 0 1,0 0 0,0 0-1,0 0 1,0 0-1,1 0 1,0 0 0,-1 0-1,1-1 1,0 1 0,0-1-1,0 0 1,1 1-1,-1-1 1,4 3 0,5 1 11,-1-1 0,1-1 1,0 1-1,0-2 0,1 1 0,-1-2 1,0 1-1,1-2 0,0 1 1,0-2-1,-1 1 0,1-2 0,22-3 1,-13 1-4,0-1 1,0-1-1,0-1 0,-1-1 1,0-1-1,33-18 1,-45 21-4,1 0 0,-1 0 1,0-1-1,-1 0 1,1 0-1,-1-1 0,8-9 1,-48 36 245,31-18-234,0 0-1,0 1 0,0-1 1,0 0-1,0 1 1,1-1-1,-1 1 1,1 0-1,0-1 0,0 1 1,0 0-1,0 0 1,0 0-1,1-1 1,-1 1-1,1 0 1,-1 0-1,1 0 0,1 6 1,-1-7-20,1 0 1,0 0-1,0 0 1,-1 0-1,1 0 0,0 0 1,1 0-1,-1 0 1,0-1-1,0 1 1,1 0-1,-1-1 0,1 1 1,0-1-1,-1 1 1,1-1-1,0 0 1,0 0-1,0 0 0,0 0 1,0 0-1,0 0 1,0-1-1,0 1 1,0 0-1,0-1 0,4 1 1,7 0-244,0 0 0,0 0 1,-1-1-1,1 0 0,0-2 0,0 1 0,-1-1 1,14-5-1,3-3-466,0-1 0,32-18 0,-57 31 755,-5 8 57,-11 24-35,-1 4-996,12-20-3548,1-3-4675</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0.472"/>
    </inkml:context>
    <inkml:brush xml:id="br0">
      <inkml:brushProperty name="width" value="0.025" units="cm"/>
      <inkml:brushProperty name="height" value="0.025" units="cm"/>
      <inkml:brushProperty name="color" value="#F6630D"/>
    </inkml:brush>
  </inkml:definitions>
  <inkml:trace contextRef="#ctx0" brushRef="#br0">0 1 10570,'0'0'9513,"0"54"-9257,0-29 257,0 5 255,0 4 321,4-1-544,1 2-513,6 0-64,-1-1-1249,3-2-1442,-2-9-3619</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1.608"/>
    </inkml:context>
    <inkml:brush xml:id="br0">
      <inkml:brushProperty name="width" value="0.025" units="cm"/>
      <inkml:brushProperty name="height" value="0.025" units="cm"/>
      <inkml:brushProperty name="color" value="#F6630D"/>
    </inkml:brush>
  </inkml:definitions>
  <inkml:trace contextRef="#ctx0" brushRef="#br0">279 144 5862,'0'0'7916,"-9"-3"-5407,-1 1-2176,1 0-1,0 1 1,-1 0-1,1 0 0,-1 1 1,1 0-1,0 1 1,-1 0-1,1 1 0,0-1 1,-1 2-1,1-1 1,0 1-1,-15 8 0,16-6-239,-1 0-1,1 1 1,1 0-1,-1 1 0,1 0 1,0 0-1,1 0 0,-1 1 1,1 0-1,1 0 1,0 0-1,0 1 0,0 0 1,1 0-1,1 0 1,-1 0-1,2 1 0,-1-1 1,1 1-1,1 0 0,-1-1 1,1 14-1,1-22-80,0 1 1,0 0-1,1-1 0,-1 1 0,0 0 0,1-1 1,-1 1-1,1-1 0,-1 1 0,1-1 0,0 1 1,-1-1-1,1 1 0,0-1 0,0 0 0,0 1 1,0-1-1,0 0 0,1 0 0,-1 0 0,0 0 1,0 0-1,3 2 0,-1-2 6,1 0-1,-1 0 1,1 0 0,-1 0-1,1 0 1,-1-1 0,1 1-1,0-1 1,-1 0 0,6-1-1,4-1 21,0 0-1,0 0 0,-1-2 0,1 0 0,13-6 0,-1-1-137,-1-1 0,0-2-1,-1 0 1,0-1 0,-2-1 0,34-33-1,-47 41 86,0 0 0,-1-1 0,0 0 0,0 0 0,-1-1 0,0 0 0,-1 0 0,0 0 0,-1-1 0,0 0 0,0 0 0,-1 0 0,-1 0 0,0 0 0,0 0 0,-1-1 0,-1 1 0,-1-16 0,2 26 28,-1 0 0,0 0 0,0 0 1,0 0-1,0-1 0,0 1 0,0 0 1,-1 0-1,1 0 0,0 0 0,0 0 1,-1-1-1,1 1 0,-1 0 0,1 0 1,-1 0-1,1 0 0,-1 0 0,0 0 1,0 0-1,1 1 0,-1-1 0,0 0 1,0 0-1,0 0 0,0 1 0,0-1 1,0 1-1,0-1 0,0 1 0,0-1 1,0 1-1,0-1 0,0 1 0,-1 0 1,1 0-1,0-1 0,0 1 0,0 0 1,0 0-1,-1 0 0,1 0 0,0 0 1,-2 1-1,1 0 0,-1 0 0,0 0 0,1 1 0,0-1 1,-1 1-1,1-1 0,0 1 0,0 0 0,0 0 0,0 0 0,0 0 1,0 0-1,0 0 0,1 0 0,-1 1 0,1-1 0,-2 5 0,-2 9-15,0 1-1,2-1 0,0 0 1,1 1-1,0 0 0,2-1 0,2 33 1,-1-37 4,0 0 1,1-1 0,1 1-1,0 0 1,0-1 0,1 0 0,1 0-1,0 0 1,0-1 0,1 1-1,14 17 1,-15-22-144,1-1 0,0 1 0,1-1 0,-1-1 0,1 1 0,0-1-1,0 0 1,0-1 0,1 1 0,-1-1 0,1-1 0,14 4 0,-15-5-563,0 0-1,1-1 1,-1 1 0,0-1-1,1 0 1,-1-1 0,0 0-1,14-4 1,13-11-4933</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1.954"/>
    </inkml:context>
    <inkml:brush xml:id="br0">
      <inkml:brushProperty name="width" value="0.025" units="cm"/>
      <inkml:brushProperty name="height" value="0.025" units="cm"/>
      <inkml:brushProperty name="color" value="#F6630D"/>
    </inkml:brush>
  </inkml:definitions>
  <inkml:trace contextRef="#ctx0" brushRef="#br0">149 15 7976,'0'0'3630,"-9"-4"-1260,9 4-2370,-2-1 156,0 0 0,0-1 0,-1 1 0,1 0 1,0 0-1,-1 0 0,1 1 0,0-1 0,-1 0 0,1 1 0,-1 0 0,1 0 0,-1-1 1,1 1-1,-1 1 0,1-1 0,-1 0 0,1 1 0,-1-1 0,1 1 0,-1 0 0,1-1 1,0 1-1,-1 0 0,1 1 0,0-1 0,0 0 0,0 1 0,0-1 0,0 1 0,0 0 0,0-1 1,0 1-1,1 0 0,-1 0 0,-1 4 0,-4 4 184,0 1 0,0 1 0,2-1 0,-1 1 0,1 0 0,1 1 0,0-1 0,1 1 0,1-1 0,0 1 0,0 0 0,1 19 0,1-30-308,0 1 1,0-1-1,0 0 0,1 0 1,-1 1-1,1-1 0,0 0 0,-1 0 1,1 0-1,0 0 0,0 0 0,1 0 1,-1 0-1,0 0 0,1 0 0,-1 0 1,1-1-1,-1 1 0,1-1 0,0 1 1,2 1-1,0-1-4,0 0 0,0 0 0,0 0 0,1-1 0,-1 0 0,1 0 1,-1 0-1,1 0 0,-1 0 0,7-1 0,-2 0-10,1 0 1,-1-1-1,1 0 1,-1-1-1,0 0 1,0 0 0,0-1-1,0 0 1,0-1-1,11-6 1,-12 5-22,-1-1 1,0 1 0,0-1-1,0-1 1,0 1 0,-1-1-1,0-1 1,-1 1 0,0-1-1,0 0 1,0 0 0,-1 0 0,-1-1-1,1 1 1,-1-1 0,-1 0-1,1 0 1,-1 0 0,-1 0-1,0 0 1,0 0 0,-1-10-1,0 18 20,0 1-1,0-1 0,0 1 1,0-1-1,0 1 0,0-1 1,0 1-1,0-1 0,0 1 1,0-1-1,0 1 0,0-1 1,0 1-1,0-1 0,-1 1 1,1 0-1,0-1 1,0 1-1,0-1 0,-1 1 1,1-1-1,0 1 0,-1 0 1,1-1-1,0 1 0,-1 0 1,1-1-1,0 1 0,-1 0 1,1 0-1,-1-1 0,1 1 1,-1 0-1,1 0 0,0 0 1,-1 0-1,1-1 0,-1 1 1,1 0-1,-1 0 0,1 0 1,-1 0-1,1 0 1,-1 0-1,1 0 0,-1 0 1,1 0-1,-1 1 0,-1-1 5,1 1 0,0-1 0,0 1 0,-1 0 0,1-1 1,0 1-1,0 0 0,0 0 0,0 0 0,0 0 0,0 0 0,0 0 0,0 0 0,1 0 0,-1 0 0,0 0 0,0 2 0,-2 4-16,0 0-1,1 1 1,0-1 0,1 0 0,0 1-1,0-1 1,0 1 0,1-1-1,0 1 1,1-1 0,0 1 0,0-1-1,0 1 1,1-1 0,0 1-1,0-1 1,1 0 0,0 0-1,0-1 1,1 1 0,0 0 0,0-1-1,1 0 1,-1 0 0,1 0-1,8 6 1,-8-7-597,1-1-1,-1 0 1,1-1-1,0 1 1,1-1-1,-1 0 1,0-1-1,1 0 1,0 0-1,-1 0 1,13 1-1,19-1-7798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3.618"/>
    </inkml:context>
    <inkml:brush xml:id="br0">
      <inkml:brushProperty name="width" value="0.025" units="cm"/>
      <inkml:brushProperty name="height" value="0.025" units="cm"/>
      <inkml:brushProperty name="color" value="#F6630D"/>
    </inkml:brush>
  </inkml:definitions>
  <inkml:trace contextRef="#ctx0" brushRef="#br0">154 162 4676,'-4'-29'9152,"-7"8"-4655,9 20-4432,1 0 1,-1 1-1,1-1 1,-1 0-1,0 1 1,1-1-1,-1 0 1,0 1-1,1 0 1,-1-1-1,0 1 1,1 0-1,-1 0 1,0 0-1,0 0 1,1 0-1,-1 1 1,0-1-1,0 0 1,1 1-1,-1-1 1,1 1-1,-1 0 1,0-1-1,1 1 1,-1 0-1,1 0 1,-1 0-1,1 0 1,-2 2-1,-4 3 76,0 0-1,0 0 0,0 1 1,1 0-1,0 0 1,1 1-1,-1-1 0,2 1 1,-8 14-1,9-16 68,0 0 0,1 0 0,-1 0 0,1 1-1,1-1 1,-1 1 0,1-1 0,0 1 0,0 0 0,1-1 0,0 1-1,0 0 1,1-1 0,1 9 0,-1-14-180,0 1 1,1 0 0,-1-1-1,1 1 1,-1-1-1,1 0 1,0 1 0,-1-1-1,1 0 1,0 0-1,0 0 1,0 0 0,0 0-1,0-1 1,0 1-1,0-1 1,0 1 0,0-1-1,0 0 1,0 1-1,1-1 1,-1 0 0,0-1-1,4 1 1,54-8 206,-48 4-235,0 0-1,0 0 0,0-1 1,0-1-1,-1 0 1,0-1-1,-1 0 1,1 0-1,-1-1 1,-1-1-1,1 0 0,-1 0 1,-1 0-1,0-1 1,0-1-1,-1 1 1,0-1-1,-1 0 1,0-1-1,-1 0 0,-1 1 1,1-2-1,-2 1 1,0 0-1,0-1 1,-1 1-1,-1-1 1,0-17-1,0 28 29,-1 0-1,0 1 0,-1-1 1,1 0-1,0 1 1,0-1-1,-1 0 1,1 1-1,-1-1 1,1 1-1,-1-1 1,0 1-1,-1-3 1,2 3-9,-1 1 0,1-1 0,-1 1 0,1 0 0,-1-1 0,1 1 0,-1 0 0,1-1 0,-1 1 0,1 0 0,-1 0 0,1-1 0,-1 1 0,0 0 1,1 0-1,-1 0 0,1 0 0,-1 0 0,0 0 0,1 0 0,-1 0 0,1 0 0,-1 0 0,0 0 0,0 1 0,-1-1-4,1 1-1,-1 0 0,0 0 1,1 0-1,-1 0 0,1 0 1,-1 0-1,1 1 0,0-1 1,0 1-1,-1-1 0,1 1 1,0-1-1,0 1 0,0-1 1,0 1-1,1 0 1,-1-1-1,0 1 0,1 0 1,-1 3-1,-1 4 4,0 0 0,1 1 0,1-1 0,0 0 0,0 0 0,0 1-1,1-1 1,1 0 0,0 0 0,0 0 0,0 0 0,1 0 0,1 0 0,4 9 0,-5-13-6,1 1-1,0-1 1,0 1-1,0-1 1,1-1 0,0 1-1,-1 0 1,2-1-1,-1 0 1,0-1-1,1 1 1,0-1 0,0 0-1,0 0 1,0-1-1,0 1 1,1-1 0,-1-1-1,1 1 1,8 0-1,-9-1-11,0-1 1,1 1-1,-1-1 0,0 0 0,0 0 0,0-1 0,0 0 0,0 0 0,0 0 0,0-1 0,0 0 0,0 0 1,-1 0-1,1-1 0,-1 0 0,8-5 0,-9 4-2,0 0 0,0 0 0,0-1 1,-1 0-1,0 1 0,0-1 0,0 0 0,0-1 0,-1 1 0,0 0 0,0-1 1,-1 1-1,1-1 0,-1 0 0,0 1 0,-1-1 0,1-8 0,-1 13 5,0 0 0,1 1 0,-1-1 0,0 0 0,0 0 0,0 0 0,0 1 0,0-1 0,0 0 0,0 0 0,0 0 0,0 1 0,0-1 0,0 0 0,-1 0 0,1 1 0,0-1 0,-1 0 0,1 0 0,0 1 0,-1-1 0,1 0 0,-1 1 0,0-2 0,-11 14-37,-8 33-12,18-39 48,1 1-1,0-1 1,0 1-1,0-1 1,1 1-1,0-1 1,0 1-1,1 0 1,0-1 0,0 1-1,1-1 1,-1 0-1,5 10 1,-4-12 4,1-1 0,-1 1 1,1-1-1,-1 0 0,1 0 0,0 0 1,1 0-1,-1 0 0,0-1 0,1 1 1,-1-1-1,1 0 0,0 0 0,0 0 1,0-1-1,0 1 0,0-1 0,0 0 1,0 0-1,0-1 0,0 1 0,5-1 0,2 1 4,0 0-1,-1-1 1,1-1-1,0 0 1,-1 0-1,1-1 1,-1 0-1,1-1 0,-1 0 1,0-1-1,0 0 1,16-9-1,-21 10-9,1-1 1,-1 0-1,0 0 0,0-1 0,-1 1 1,0-1-1,1 0 0,-1-1 0,-1 1 1,1 0-1,-1-1 0,0 0 0,0 0 0,-1 0 1,0 0-1,0 0 0,0-1 0,-1 1 1,0 0-1,0-1 0,0 1 0,-1-8 1,0 10 1,0 1 1,0 0-1,-1-1 1,1 1-1,-1 0 1,0 0-1,0-1 1,0 1-1,0 0 0,-1 0 1,1 0-1,-1 0 1,0 0-1,-2-3 1,3 5-6,0 0 1,-1 0-1,1 0 1,0 0-1,-1 0 1,1 0-1,-1 0 1,1 1-1,-1-1 1,1 1-1,-1-1 1,0 1-1,1-1 1,-1 1-1,0 0 1,1 0-1,-1 0 1,0 0-1,1 0 1,-1 0-1,0 0 1,1 0-1,-1 1 1,0-1-1,1 1 1,-1-1-1,1 1 1,-1 0-1,0-1 1,1 1-1,-2 1 1,0 1 0,1-1 0,-1 0-1,1 1 1,0 0 0,0-1 0,0 1 0,0 0-1,0 0 1,1 0 0,-1 0 0,1 1 0,0-1-1,0 0 1,0 1 0,0-1 0,1 0 0,-1 1-1,1-1 1,0 1 0,0-1 0,0 1 0,0-1 0,1 0-1,-1 1 1,1-1 0,0 0 0,0 1 0,0-1-1,1 0 1,-1 0 0,1 0 0,0 0 0,0 0-1,0 0 1,0 0 0,0-1 0,0 1 0,3 2-1,3-1-79,1 0 0,-1 0-1,1-1 1,0 0-1,-1 0 1,1-1-1,1 0 1,-1-1-1,13 1 1,48-5-6402,-39-6-979</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3.947"/>
    </inkml:context>
    <inkml:brush xml:id="br0">
      <inkml:brushProperty name="width" value="0.025" units="cm"/>
      <inkml:brushProperty name="height" value="0.025" units="cm"/>
      <inkml:brushProperty name="color" value="#F6630D"/>
    </inkml:brush>
  </inkml:definitions>
  <inkml:trace contextRef="#ctx0" brushRef="#br0">0 1 17713,'0'0'6118</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4.388"/>
    </inkml:context>
    <inkml:brush xml:id="br0">
      <inkml:brushProperty name="width" value="0.025" units="cm"/>
      <inkml:brushProperty name="height" value="0.025" units="cm"/>
      <inkml:brushProperty name="color" value="#F6630D"/>
    </inkml:brush>
  </inkml:definitions>
  <inkml:trace contextRef="#ctx0" brushRef="#br0">1 1 11275,'0'0'11627,"3"73"-10154,3-39-96,-5 3-672,10 0-257,2-1-223,1-1-161,2-4-32,-2-1 0,1-4-481,-7 1-576,-4-5-832,-4-3-546,-7-5-1344,-15-8-4901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4.752"/>
    </inkml:context>
    <inkml:brush xml:id="br0">
      <inkml:brushProperty name="width" value="0.025" units="cm"/>
      <inkml:brushProperty name="height" value="0.025" units="cm"/>
      <inkml:brushProperty name="color" value="#F6630D"/>
    </inkml:brush>
  </inkml:definitions>
  <inkml:trace contextRef="#ctx0" brushRef="#br0">1 92 15503,'0'0'5893,"71"2"-4259,-26-1-1,8-1-576,10 0-544,3-2-289,-2-7-192,1 1 32,-14-3-320,-11 0-1089,-15 2-705,-15-3-257,-10-2-1568,-1-5-3844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3.263"/>
    </inkml:context>
    <inkml:brush xml:id="br0">
      <inkml:brushProperty name="width" value="0.025" units="cm"/>
      <inkml:brushProperty name="height" value="0.025" units="cm"/>
    </inkml:brush>
  </inkml:definitions>
  <inkml:trace contextRef="#ctx0" brushRef="#br0">40 309 9801,'0'0'1479,"-7"-11"582,5 8-1980,-2-1 216,1-1 0,0-1 0,0 1 0,0 0 0,0-1 0,1 0 0,0 1 0,0-1 0,0 0 0,1 0 0,0 0 0,0 0-1,1 0 1,-1 0 0,1 0 0,1 0 0,-1-1 0,1 1 0,0 0 0,0 0 0,4-10 0,2 4-104,0 2 0,0-1 1,1 1-1,0 0 0,1 0 0,0 1 1,1 0-1,0 1 0,0 0 1,0 1-1,21-11 0,-21 12-155,0 1-1,1 1 1,-1 0-1,1 0 1,0 1 0,1 0-1,-1 1 1,0 0-1,1 1 1,-1 0-1,1 1 1,-1 0 0,17 3-1,-20-1-35,0 1 0,0 0-1,-1 1 1,1 0-1,-1 0 1,0 0 0,0 1-1,0 0 1,-1 1 0,1-1-1,-1 1 1,-1 0-1,1 1 1,-1-1 0,0 1-1,-1 0 1,0 1 0,0-1-1,0 1 1,-1-1 0,4 13-1,-1-3 164,-1 2-1,0-1 1,-2 0-1,0 1 0,-1 0 1,0-1-1,-2 1 1,-2 30-1,-1-38 195,0 0 0,0-1-1,-1 0 1,0 0 0,-1 0 0,0 0-1,0-1 1,-1 0 0,-1 0-1,1-1 1,-1 1 0,-13 11 0,2-4-126,0-1 0,0 0 0,-2-1 1,-35 19-1,22-22-2406,51-19-12369,-2-8 6876</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5.100"/>
    </inkml:context>
    <inkml:brush xml:id="br0">
      <inkml:brushProperty name="width" value="0.025" units="cm"/>
      <inkml:brushProperty name="height" value="0.025" units="cm"/>
      <inkml:brushProperty name="color" value="#F6630D"/>
    </inkml:brush>
  </inkml:definitions>
  <inkml:trace contextRef="#ctx0" brushRef="#br0">0 56 11755,'0'0'6310,"70"-42"-4869,-22 36-159,6 1-738,5 3-320,-2 2-160,2 0-64,-13 8-672,-5 1-2051,-12-1-3747</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5.432"/>
    </inkml:context>
    <inkml:brush xml:id="br0">
      <inkml:brushProperty name="width" value="0.025" units="cm"/>
      <inkml:brushProperty name="height" value="0.025" units="cm"/>
      <inkml:brushProperty name="color" value="#F6630D"/>
    </inkml:brush>
  </inkml:definitions>
  <inkml:trace contextRef="#ctx0" brushRef="#br0">1 57 13933,'0'0'6438,"9"5"-5445,-3-1-830,-4-2-134,1-1 1,-1 1-1,0 0 0,1-1 0,0 0 1,-1 0-1,1 0 0,0 0 0,0 0 0,0 0 1,-1-1-1,1 1 0,0-1 0,0 0 1,0 0-1,0 0 0,0 0 0,0-1 1,0 1-1,-1-1 0,5-1 0,55-31 84,-49 24-111,1 1 0,0 1 0,1 0 0,16-5 0,-29 12 39,-1 0 0,0 0 0,0 0 0,0 0 0,1 0-1,-1 1 1,0-1 0,0 0 0,0 1 0,0-1 0,1 1 0,-1-1 0,0 1 0,0-1 0,0 1 0,0 0-1,0-1 1,0 1 0,0 0 0,-1 0 0,1 0 0,0 0 0,0 0 0,-1 0 0,1 0 0,0 0-1,-1 0 1,1 0 0,-1 0 0,1 1 0,-1-1 0,0 0 0,0 0 0,1 0 0,-1 1 0,0-1-1,0 2 1,7 67 2009,-5-40-1704,-1-27-290,-1 1 0,1-1 0,0 0 0,0 1 0,0-1-1,1 0 1,-1 0 0,1 0 0,0 0 0,0 0 0,0 0-1,0 0 1,0-1 0,1 1 0,-1-1 0,1 1 0,-1-1-1,6 3 1,-6-4-149,-1 0 1,1-1-1,0 1 0,0 0 1,-1-1-1,1 1 0,0-1 1,0 0-1,0 0 0,0 0 1,0 0-1,0 0 0,0 0 0,2-1 1,-1 1-460,-1-1 1,1 0-1,-1 0 0,0 0 1,1 0-1,-1-1 1,0 1-1,0-1 0,0 1 1,0-1-1,0 0 1,3-4-1,12-16-11657</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5.983"/>
    </inkml:context>
    <inkml:brush xml:id="br0">
      <inkml:brushProperty name="width" value="0.025" units="cm"/>
      <inkml:brushProperty name="height" value="0.025" units="cm"/>
      <inkml:brushProperty name="color" value="#F6630D"/>
    </inkml:brush>
  </inkml:definitions>
  <inkml:trace contextRef="#ctx0" brushRef="#br0">1 0 14382,'0'10'2375,"25"220"5347,5 64-5045,-30-290-2671,1 24 2,-1-27-4,0 0-1,0 0 1,0-1 0,0 1-1,0 0 1,0 0 0,0-1-1,1 1 1,-1 0 0,0 0-1,0-1 1,1 1-1,-1 0 1,0-1 0,1 1-1,-1 0 1,1-1 0,-1 1-1,1 0 1,-1-1 0,1 1-1,-1-1 1,1 1 0,0-1-1,-1 0 1,2 1-1,-1-3 14,0 0-1,0-1 1,0 0 0,0 1-1,0-1 1,-1 0-1,1 1 1,-1-1-1,0 0 1,0 1-1,0-7 1,0 6-23,-1-29-539,-1 0 1,-2 0-1,-1 0 1,-1 1-1,-2 0 1,-1 0-1,-23-52 1,31 82 410,3 3-63,4 4 228,0 0 1,1-1 0,0 0 0,0 0 0,0 0 0,0-1-1,1 0 1,0 0 0,-1-1 0,2 0 0,-1-1 0,0 1 0,0-1-1,1-1 1,-1 0 0,1 0 0,-1-1 0,1 0 0,-1 0 0,1-1-1,-1 0 1,10-2 0,-2-1 35,-1 1 0,0-2 0,0 0 0,0-1 0,0 0 1,-1-1-1,0-1 0,0 0 0,-1-1 0,0 0 0,13-13 0,-19 15-33,-1-1 0,0 1-1,0-1 1,-1 0 0,1-1 0,-2 1 0,1-1-1,2-10 1,-5 14-16,0-1 1,0 0-1,-1 0 0,1 0 0,-2 0 0,1 0 0,-1 0 0,0 0 1,0-1-1,0 1 0,-1 0 0,0 0 0,0 0 0,-3-6 1,4 11-23,0-1 0,0 1 0,-1 0 0,1 0 0,0 0 0,-1 0 0,1 0 0,-1 0 0,1 0 0,-1 0 0,0 0 1,1 0-1,-1 0 0,0 0 0,0 0 0,0 0 0,0 1 0,1-1 0,-1 0 0,0 0 0,0 1 0,0-1 1,-1 1-1,1-1 0,0 1 0,0 0 0,0-1 0,0 1 0,0 0 0,0 0 0,-1-1 0,1 1 0,0 0 0,0 0 1,0 0-1,-1 1 0,1-1 0,0 0 0,0 0 0,0 1 0,0-1 0,0 1 0,0-1 0,-2 1 0,0 1-12,0 1 0,0-1 0,0 1 0,0 0 0,0-1 0,0 1 0,1 0 0,-1 1 0,1-1 0,0 0 0,0 1 0,-2 4 0,-5 16 138,0 1 1,2-1-1,1 2 0,1-1 0,1 0 0,1 1 1,1 0-1,3 42 0,0-64-105,-1 1 1,1-1-1,1 1 1,-1-1 0,1 0-1,-1 1 1,1-1-1,0 0 1,1 0-1,-1 0 1,1-1-1,-1 1 1,1 0-1,0-1 1,1 0-1,-1 0 1,1 0 0,-1 0-1,1 0 1,0-1-1,0 1 1,0-1-1,0 0 1,0 0-1,7 1 1,-2 0-298,-1-1-1,1 0 1,0 0 0,0-1-1,12 0 1,-11-1-840,-1-1-1,1 1 1,-1-2-1,17-4 1,8-8-4843</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6.805"/>
    </inkml:context>
    <inkml:brush xml:id="br0">
      <inkml:brushProperty name="width" value="0.025" units="cm"/>
      <inkml:brushProperty name="height" value="0.025" units="cm"/>
      <inkml:brushProperty name="color" value="#F6630D"/>
    </inkml:brush>
  </inkml:definitions>
  <inkml:trace contextRef="#ctx0" brushRef="#br0">80 244 13004,'0'0'2264,"-8"2"15,4 0-2101,0-1 0,0 1 0,0 0 0,0 0-1,0 0 1,1 1 0,-1-1 0,1 1 0,-1 0 0,1 0-1,0 0 1,0 0 0,0 0 0,1 1 0,-1-1 0,1 1-1,0 0 1,0 0 0,0 0 0,0 0 0,1 0 0,-1 0-1,1 0 1,0 1 0,1-1 0,-1 0 0,1 1 0,0-1-1,0 0 1,0 1 0,1 6 0,0-9-174,0 0-1,0 0 1,1 0 0,-1 0-1,0 0 1,1 0 0,-1 0-1,1-1 1,0 1-1,-1-1 1,1 1 0,0-1-1,0 0 1,0 0 0,0 1-1,0-1 1,0-1 0,0 1-1,1 0 1,-1 0 0,0-1-1,0 0 1,1 1 0,-1-1-1,0 0 1,0 0-1,4 0 1,0 0-102,0 0 1,0 0-1,0 0 0,0-1 0,0 0 1,0 0-1,0 0 0,0-1 0,9-4 0,-6 0-144,-1-1 0,1-1 0,-2 1 0,1-2 0,-1 1-1,0-1 1,0 0 0,-1 0 0,-1-1 0,1 1-1,-2-1 1,1-1 0,-1 1 0,-1 0 0,0-1-1,0 0 1,-1 0 0,0-13 0,-2 22 199,0 37 945,0-33-835,0 1 0,0-1-1,0 1 1,0-1 0,1 1 0,-1-1-1,1 1 1,-1-1 0,1 1-1,0-1 1,0 0 0,0 1 0,0-1-1,0 0 1,0 0 0,1 0-1,-1 0 1,1 0 0,0 0 0,-1 0-1,1 0 1,0-1 0,0 1-1,0-1 1,0 1 0,1-1 0,-1 0-1,0 0 1,0 0 0,1 0-1,-1 0 1,1-1 0,-1 1 0,0-1-1,1 1 1,-1-1 0,1 0-1,-1 0 1,5 0 0,1-1-26,-1 0 0,1 0 0,0 0 0,0-1 0,-1 0 0,1-1 0,-1 0 0,0 0 0,0 0 0,0-1 0,12-8 0,-10 4-29,1 0 1,-1-1-1,-1 1 1,0-2-1,0 1 1,-1-1-1,0 0 1,0-1 0,-1 0-1,-1 0 1,0 0-1,0 0 1,-1-1-1,-1 0 1,0 0-1,0 0 1,-1 0-1,-1 0 1,0-24 0,-6 19-33,-6 17-19,9 1 38,-1 1 1,1-1-1,0 1 1,0 0-1,0 0 1,1 0-1,-1 0 1,0 0-1,1 0 1,-3 5-1,-9 22 176,1 0-1,2 1 1,-9 39-1,15-51 165,1 1 0,1 0 0,0 0-1,1 0 1,1 0 0,5 33 0,-5-51-316,0 1 1,1 0-1,-1-1 0,1 1 0,-1-1 1,1 1-1,0-1 0,0 1 1,-1-1-1,1 1 0,0-1 0,0 0 1,0 0-1,1 1 0,-1-1 1,0 0-1,0 0 0,1 0 0,-1 0 1,0 0-1,1 0 0,-1-1 1,1 1-1,-1 0 0,1-1 0,0 1 1,-1-1-1,1 0 0,-1 1 1,1-1-1,0 0 0,-1 0 0,1 0 1,0 0-1,-1 0 0,1-1 1,0 1-1,-1 0 0,3-2 0,1 1 41,0 0 0,0-1 0,0 0 0,0 0 0,0 0 0,-1-1-1,1 0 1,-1 1 0,0-2 0,0 1 0,6-6 0,-3-1-8,-1-1 0,0 0 0,-1 0 1,0 0-1,-1-1 0,0 1 0,-1-1 0,0 0 1,-1 0-1,0 0 0,-1-1 0,0 1 1,-1 0-1,-2-20 0,2 33-61,-1-1 0,1 1 0,0-1 0,0 0 0,0 1 0,-1-1 0,1 0 0,0 1 1,-1-1-1,1 0 0,0 1 0,-1-1 0,1 0 0,0 0 0,-1 0 0,1 1 0,-1-1 0,1 0 0,0 0 0,-1 0 0,1 0 0,-1 0 0,1 1 0,0-1 0,-1 0 0,1 0 0,-1 0 0,1 0 1,-1 0-1,1-1 0,0 1 0,-1 0 0,1 0 0,-1 0 0,1 0 0,-1 0 0,1 0 0,0-1 0,-1 1 0,1 0 0,0 0 0,-1-1 0,1 1 0,0 0 0,-1-1 0,1 1 0,0 0 0,0-1 0,-1 1 1,1 0-1,0-1 0,0 1 0,-1 0 0,1-2 0,-1 7 3,1 0 0,0-1 0,0 1 0,0 0 0,0 0 0,1-1 0,0 1 0,0 0 0,0-1 0,1 1 0,-1-1-1,1 0 1,0 1 0,0-1 0,1 0 0,-1 0 0,1 0 0,0-1 0,0 1 0,6 5 0,-3-4 9,0-1 0,0 0 0,0 0 0,1-1 0,0 1 0,0-2 0,0 1 0,0-1 0,0 0 0,0 0 0,1-1 0,13 1 0,-11-1 0,1-1 0,-1 0 0,0-1 0,0 0 1,0-1-1,0 0 0,0-1 0,16-6 0,-21 7-10,0 0-1,-1-1 1,1 1-1,-1-1 1,1 0-1,-1 0 1,0 0-1,0-1 1,-1 0-1,1 1 1,-1-1-1,0 0 1,0-1-1,0 1 1,0-1-1,-1 1 1,0-1 0,0 0-1,2-5 1,-3-5-73,-9 14-128,-12 20-8,15-9 235,0-1 0,0 1 0,2 0 0,-1 0 0,1 1 0,1-1 0,-1 0 0,0 14 0,3-21-111,0 0 0,0 0 0,0 0 0,1 0 0,-1 0 0,1 0 0,-1 0 0,1 0 0,0 0 0,0 0 0,0 0 0,1 0 0,-1-1 0,3 4 0,-2-4-174,-1 0 0,1-1 0,0 1 0,0-1 0,0 1 0,0-1 0,0 0 0,1 0 1,-1 0-1,0 0 0,0 0 0,1-1 0,-1 1 0,1-1 0,-1 1 0,0-1 0,1 0 0,-1 0 0,1 0 0,3-1 0,13-4-4073,0-12-3373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7.152"/>
    </inkml:context>
    <inkml:brush xml:id="br0">
      <inkml:brushProperty name="width" value="0.025" units="cm"/>
      <inkml:brushProperty name="height" value="0.025" units="cm"/>
      <inkml:brushProperty name="color" value="#F6630D"/>
    </inkml:brush>
  </inkml:definitions>
  <inkml:trace contextRef="#ctx0" brushRef="#br0">28 1 7079,'0'0'6374,"-27"51"-4420,27-26-1026,0-3-575,20-1-257,3 1-1762,2-5-2305,5-1-4325</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7.481"/>
    </inkml:context>
    <inkml:brush xml:id="br0">
      <inkml:brushProperty name="width" value="0.025" units="cm"/>
      <inkml:brushProperty name="height" value="0.025" units="cm"/>
      <inkml:brushProperty name="color" value="#F6630D"/>
    </inkml:brush>
  </inkml:definitions>
  <inkml:trace contextRef="#ctx0" brushRef="#br0">88 1 15054,'0'0'6257,"-8"1"-4506,3 1-1530,-1-1-1,0 1 1,0 0 0,1 0 0,-1 0-1,1 1 1,-6 3 0,9-4-149,-1-1 0,1 1 0,0 0-1,0 0 1,0 0 0,1 0 0,-1 0 0,0 0 0,1 1 0,-1-1-1,1 0 1,0 1 0,0-1 0,0 1 0,0 0 0,0-1 0,0 1 0,1 0-1,-1-1 1,1 1 0,0 4 0,0-6-65,0 0 0,1 0 0,-1 0 0,0 0-1,1 0 1,-1 0 0,1 0 0,0 0 0,-1 0 0,1 0 0,0 0 0,-1 0 0,1 0-1,0 0 1,0 0 0,0-1 0,0 1 0,-1 0 0,1-1 0,0 1 0,0-1 0,1 1 0,-1-1-1,0 1 1,0-1 0,0 0 0,0 1 0,0-1 0,0 0 0,0 0 0,2 0 0,44 2-114,-38-2-55,9-1-362,-1-1-1,1-1 1,-1-1 0,31-9-1,-31 7 212,0 1 1,0 1-1,1 0 0,31-1 1,-47 5 196,0 1 0,0-1 0,0 1 0,0-1 0,0 1 0,0 0 0,-1 0 1,1 0-1,0 0 0,0 0 0,-1 0 0,1 0 0,1 2 0,-1-1-568,0 0 1,0-1-1,1 1 0,-1-1 0,0 1 0,1-1 0,-1 0 1,0 0-1,1 0 0,4 1 0,13-2-5621</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7.826"/>
    </inkml:context>
    <inkml:brush xml:id="br0">
      <inkml:brushProperty name="width" value="0.025" units="cm"/>
      <inkml:brushProperty name="height" value="0.025" units="cm"/>
      <inkml:brushProperty name="color" value="#F6630D"/>
    </inkml:brush>
  </inkml:definitions>
  <inkml:trace contextRef="#ctx0" brushRef="#br0">113 7 16528,'0'0'2130,"-9"-2"-566,-1 1-1014,-1-1 1,0 1-1,-20 1 1,28 0-455,1 0 1,0 0-1,-1 1 1,1-1-1,0 1 1,0-1-1,0 1 1,-1 0-1,1 0 1,0 0-1,0 0 1,0 0-1,-2 3 1,3-3-95,0 0 0,0 0 0,1 0 0,-1 0 0,1 0 0,-1 0 0,1 1 0,-1-1 0,1 0 0,-1 1 1,1-1-1,0 0 0,0 0 0,0 1 0,0-1 0,0 0 0,0 1 0,0-1 0,0 0 0,1 1 0,-1-1 0,0 0 0,1 0 0,-1 1 0,1-1 1,1 2-1,2 1-304,0 0 0,0-1 1,0 1-1,1-1 1,-1 0-1,1-1 1,0 1-1,0-1 1,0 1-1,0-2 1,0 1-1,8 1 0,-2 1-198,-7-2 285,54 22-1524,-57-23 1882,1 0 1,-1-1-1,1 1 1,-1 0-1,1 0 1,-1 0-1,0 0 1,1 0-1,-1 0 1,0 0-1,0 0 1,0 0-1,1 1 1,-1-1-1,-1 0 1,1 1-1,0-1 1,0 1-1,0-1 1,-1 1-1,1-1 1,-1 1-1,1 0 1,-1-1-1,0 1 1,0 0-1,0-1 1,0 1-1,0 0 1,0-1-1,0 3 1,-2-3 55,1 1 0,-1 0 0,1 0 0,-1-1 0,0 1 0,0-1 0,0 0 0,0 1 0,0-1 0,0 0 0,0 0 0,0 0 0,0-1 0,-1 1 0,1 0 0,0-1 0,-1 0 0,-3 1 0,-48 3 371,51-4-507,-45-2-2678,28-9-2686</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8.203"/>
    </inkml:context>
    <inkml:brush xml:id="br0">
      <inkml:brushProperty name="width" value="0.025" units="cm"/>
      <inkml:brushProperty name="height" value="0.025" units="cm"/>
      <inkml:brushProperty name="color" value="#F6630D"/>
    </inkml:brush>
  </inkml:definitions>
  <inkml:trace contextRef="#ctx0" brushRef="#br0">68 0 4004,'0'0'19720,"-8"9"-18743,2-4-872,0 1 0,1 0 0,0 0 0,0 1 1,1-1-1,0 1 0,0 0 0,1 0 0,-1 0 1,1 1-1,1-1 0,0 1 0,0-1 0,0 1 1,1 0-1,-1 10 0,2-14-49,0-1 0,0 0 0,1 1 0,-1-1 0,1 0 0,-1 1 0,1-1 0,0 0 0,0 1 0,0-1-1,1 0 1,-1 0 0,1 0 0,0 0 0,4 4 0,-5-5-38,1-1 1,0 0-1,0 0 0,0 0 0,0 0 0,0 0 0,0-1 1,0 1-1,0 0 0,0-1 0,0 0 0,0 1 0,0-1 1,1 0-1,-1 0 0,0 0 0,0 0 0,0-1 0,0 1 1,0 0-1,1-1 0,-1 0 0,0 1 0,0-1 1,0 0-1,0 0 0,2-2 0,1 0-70,1-1 1,-1 0-1,0 0 1,0 0-1,-1 0 1,1-1-1,-1 0 0,0 0 1,0 0-1,0 0 1,-1-1-1,5-9 1,-6 10-247,1 0 0,-1 0 0,0 0 1,-1 0-1,1 0 0,-1 0 0,0-1 1,-1 1-1,1 0 0,-1-1 0,0 1 1,0-1-1,-1 1 0,1 0 0,-4-10 1,4 14 135,0 1 0,0-1 0,0 0 1,0 0-1,-1 0 0,1 0 1,0 1-1,-1-1 0,1 0 1,0 0-1,-1 1 0,1-1 0,-1 0 1,1 1-1,-1-1 0,0 1 1,1-1-1,-1 0 0,1 1 0,-1-1 1,0 1-1,0 0 0,1-1 1,-1 1-1,0 0 0,0-1 1,0 1-1,1 0 0,-1 0 0,0-1 1,0 1-1,0 0 0,0 0 1,1 0-1,-1 0 0,0 0 1,0 0-1,0 1 0,0-1 0,1 0 1,-1 0-1,0 1 0,0-1 1,1 0-1,-1 1 0,0-1 0,0 0 1,1 1-1,-1-1 0,0 1 1,0 1-1,0-1-48,0 0 0,1 0 0,-1 0 1,0 0-1,1 0 0,-1 0 0,1 1 0,-1-1 0,1 0 0,0 0 0,-1 1 1,1-1-1,0 0 0,0 1 0,0-1 0,0 0 0,0 1 0,0-1 1,1 0-1,-1 0 0,0 1 0,1-1 0,-1 0 0,0 0 0,1 1 0,0-1 1,-1 0-1,1 0 0,0 0 0,-1 0 0,1 0 0,0 0 0,0 0 1,0 0-1,0 0 0,0 0 0,1 0 0,15 11-1541</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9.005"/>
    </inkml:context>
    <inkml:brush xml:id="br0">
      <inkml:brushProperty name="width" value="0.025" units="cm"/>
      <inkml:brushProperty name="height" value="0.025" units="cm"/>
      <inkml:brushProperty name="color" value="#F6630D"/>
    </inkml:brush>
  </inkml:definitions>
  <inkml:trace contextRef="#ctx0" brushRef="#br0">68 383 5701,'0'0'2899,"7"-5"582,26-21 37,-31 25-3217,-1-1 0,1 1 1,-1 0-1,1-1 0,-1 0 0,1 1 1,-1-1-1,0 0 0,0 0 0,0 0 1,0 0-1,0 0 0,0 0 0,0-3 1,-1 4-170,0 0-1,0 0 1,0 0 0,0 0 0,0 1 0,0-1 0,-1 0 0,1 0 0,0 0 0,-1 0 0,1 0 0,0 0 0,-1 0 0,1 0 0,-1 0 0,1 1 0,-1-1 0,0 0 0,1 0 0,-1 1 0,-1-2 0,-1 0-41,0 0 1,1 1-1,-1-1 1,-1 1-1,1 0 0,0 0 1,0 0-1,0 0 0,-1 0 1,1 1-1,0-1 1,-1 1-1,-5 0 0,5 1-95,1 0 0,-1 0-1,1 0 1,0 1 0,-1 0-1,1-1 1,0 1 0,0 0-1,0 0 1,0 1 0,1-1-1,-1 0 1,1 1 0,-1 0-1,1 0 1,0 0 0,0 0 0,0 0-1,0 0 1,1 0 0,-3 5-1,3-6 13,0 0 0,0 0 1,1 0-1,-1 0 0,0 0 0,1 0 0,-1 0 0,1 1 0,0-1 1,-1 0-1,1 0 0,0 0 0,0 1 0,1-1 0,-1 0 0,0 0 0,1 0 1,-1 0-1,1 0 0,0 0 0,0 0 0,0 0 0,0 0 0,0 0 0,0 0 1,0 0-1,1 0 0,-1-1 0,0 1 0,1-1 0,0 1 0,-1-1 0,1 1 1,0-1-1,2 2 0,4-1-4,0 1 0,0-1-1,0 0 1,1 0 0,-1-1 0,1 0 0,-1-1 0,0 0 0,1 0-1,-1-1 1,1 0 0,-1 0 0,0-1 0,15-5 0,-17 6-36,-1-1 1,0-1-1,0 1 1,1 0-1,-1-1 1,-1 0-1,1-1 1,0 1-1,-1-1 0,0 1 1,0-1-1,0-1 1,0 1-1,0-1 1,-1 1-1,0-1 1,0 0-1,0 0 1,-1 0-1,0 0 1,0-1-1,2-7 1,-4 8-859,-4 13 700,-2 16 250,6-23-43,0 1 1,0-1-1,0 1 0,0-1 1,0 1-1,0-1 0,1 1 1,-1-1-1,0 0 0,1 1 1,-1-1-1,1 1 0,0-1 1,-1 0-1,1 0 0,0 1 1,0-1-1,0 0 0,0 0 1,0 0-1,0 0 0,0 0 1,0 0-1,0 0 0,1 0 1,0 0-1,1 0 39,0 0 1,0 0-1,0-1 0,0 1 0,0-1 1,0 0-1,0 0 0,0 0 0,0 0 1,0-1-1,-1 1 0,6-2 0,1 0 45,0-1 0,-1-1 0,1 1 0,0-2 0,-1 1 0,0-1 0,14-11 0,-11 5-76,-1-1 0,0-1 0,-1 1-1,-1-2 1,0 1 0,-1-1 0,0 0 0,-1-1 0,-1 1-1,0-1 1,-1 0 0,-1-1 0,0 1 0,-1-1-1,0 1 1,-2-1 0,0 1 0,0-1 0,-5-23 0,5 37-25,0 0 1,0 1 0,0-1-1,-1 1 1,1-1 0,-1 0-1,1 1 1,-1-1 0,1 1-1,-1-1 1,0 1 0,0 0 0,0-1-1,0 1 1,-2-3 0,3 4-7,-1 0 0,1 0 1,-1-1-1,1 1 1,-1 0-1,0 0 0,1 0 1,-1 0-1,1 0 0,-1 0 1,0 0-1,1 0 1,-1 0-1,1 0 0,-1 0 1,0 0-1,1 1 0,-1-1 1,1 0-1,-1 0 1,1 0-1,-1 1 0,1-1 1,-1 0-1,1 1 1,-1-1-1,0 1 0,-2 3-17,-1-1-1,1 1 1,0-1-1,0 1 1,0 0-1,1 0 1,-1 1-1,-2 6 1,-3 12 208,1 1 0,1 0 0,1 0 0,1 1 0,1 0 0,2 0 0,0-1 0,4 37 1,-3-56-115,1 0 0,-1 0 0,1-1 0,1 1 0,-1 0 0,0-1 0,1 1 0,0-1 0,0 0 0,1 0 0,-1 0 0,1 0 0,0 0 0,0 0 0,0-1 0,0 1 0,1-1 0,-1 0 0,1 0 0,0 0 0,0 0 1,0-1-1,0 0 0,8 3 0,-7-3 4,1-1 0,0 0 1,-1 0-1,1 0 0,0-1 1,0 0-1,0 0 0,-1 0 1,1-1-1,0 0 0,0 0 1,-1-1-1,1 1 1,-1-1-1,1-1 0,-1 1 1,0-1-1,0 1 0,8-7 1,-1-1-40,-1 1 0,0-2 0,-1 1 0,-1-1 1,13-18-1,4-4-34,-15 44-351,-7-5 328,0-2 0,0 1 0,1 0 0,-1-1-1,1 0 1,10 6 0,-10-8-58,1-1-1,-1 1 1,0-1-1,1-1 1,-1 1-1,1-1 1,-1 0-1,1 0 0,-1-1 1,1 0-1,-1 0 1,0 0-1,1 0 1,9-5-1,-13 5 83,1-1 0,-1 1 0,0-1-1,0 1 1,0-1 0,0 0 0,0 0-1,0 0 1,0 0 0,0 0 0,-1 0-1,1 0 1,-1-1 0,0 1-1,0-1 1,0 1 0,0-1 0,0 1-1,0-1 1,-1 1 0,1-1 0,-1 0-1,1 1 1,-1-1 0,0 0 0,0 0-1,-1 1 1,1-1 0,0 0 0,-1 1-1,-1-5 1,2 5 2,-1 1-1,1-1 1,0 1-1,-1-1 1,1 1 0,-1-1-1,0 1 1,1 0-1,-1-1 1,0 1 0,0 0-1,0 0 1,0 0 0,0-1-1,0 1 1,0 0-1,0 0 1,0 0 0,-1 1-1,1-1 1,0 0-1,-1 0 1,1 1 0,0-1-1,-1 1 1,1-1-1,-1 1 1,1 0 0,-1-1-1,1 1 1,-1 0 0,1 0-1,-1 0 1,-2 0-1,2 1-6,-1-1 1,1 1-1,-1 0 0,1 0 0,-1 0 0,1 0 0,0 0 0,-1 1 0,1-1 0,0 1 0,0-1 0,0 1 0,0 0 0,0 0 0,1 0 0,-1 0 1,1 0-1,-1 0 0,-1 3 0,1-1 24,-1 1 1,1-1-1,0 1 1,1-1-1,-1 1 1,1 0 0,0 0-1,0 0 1,0 0-1,1 0 1,-1 0-1,1 0 1,1-1-1,-1 1 1,1 0-1,0 0 1,0 0-1,0 0 1,0 0 0,1-1-1,0 1 1,0-1-1,0 1 1,1-1-1,-1 0 1,1 0-1,0 0 1,4 4-1,-1-3-248,-1 0-1,1 0 0,0 0 0,0-1 0,0 0 0,1-1 0,13 6 1,-11-5-998,1-2 0,-1 1 0,1-1 0,0 0 1,20 0-1,11-1-9149</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9.710"/>
    </inkml:context>
    <inkml:brush xml:id="br0">
      <inkml:brushProperty name="width" value="0.025" units="cm"/>
      <inkml:brushProperty name="height" value="0.025" units="cm"/>
      <inkml:brushProperty name="color" value="#F6630D"/>
    </inkml:brush>
  </inkml:definitions>
  <inkml:trace contextRef="#ctx0" brushRef="#br0">224 42 10666,'0'-1'385,"1"0"0,-1 0 0,1 0 1,-1 0-1,1-1 0,-1 1 0,0 0 0,1 0 0,-1 0 0,0-1 0,0 1 0,0 0 1,0-1-1,0 1 0,0 0 0,-1 0 0,1-1 0,0 1 0,-1 0 0,1 0 0,0 0 0,-1 0 1,0-1-1,1 1 0,-2-1 0,1 1-172,-1 0 0,1 0 0,-1 0 0,1 0 1,-1 0-1,0 0 0,1 1 0,-1-1 0,0 1 0,0-1 0,1 1 0,-1-1 1,0 1-1,0 0 0,-2 0 0,-3 0-110,0 1 0,0-1 0,0 1 0,0 1 0,1-1 0,-1 1 0,1 0 0,-12 6 0,5 0-56,1 1 1,0 0-1,0 0 0,1 2 1,-14 15-1,21-22-36,1 0 1,-1-1-1,1 1 0,1 0 0,-1 1 0,0-1 0,1 0 0,0 1 0,0 0 0,0-1 0,1 1 1,0 0-1,0 0 0,0 0 0,0 0 0,1 0 0,-1 0 0,1 0 0,1 0 0,0 6 0,0-9 2,1 0 0,-1-1 0,1 1 0,-1-1-1,1 1 1,0-1 0,-1 1 0,1-1-1,0 0 1,0 0 0,0 0 0,0 0-1,0 0 1,0-1 0,0 1 0,0-1 0,0 1-1,1-1 1,-1 0 0,0 0 0,0 1-1,0-2 1,1 1 0,-1 0 0,2-1 0,6 1 26,0-1 0,0 0 0,0-1 1,13-4-1,-12 2-29,-1-1 0,0 0 0,-1-1 1,1 0-1,-1-1 0,0 0 0,0 0 0,-1-1 0,12-14 0,-15 16 0,1-1-1,-1 0 0,-1 0 0,1 0 0,-1 0 0,-1-1 0,1 0 1,-1 1-1,0-1 0,-1-1 0,0 1 0,-1 0 0,2-13 1,-3 21-8,0 0 0,-1 1 0,1-1 0,0 0 0,0 0 0,0 0 0,-1 1 0,1-1 0,0 0 0,0 0 0,-1 0 0,1 0 1,0 0-1,0 0 0,-1 1 0,1-1 0,0 0 0,0 0 0,-1 0 0,1 0 0,0 0 0,0 0 0,-1 0 0,1 0 0,0 0 0,-1 0 1,1 0-1,0 0 0,0-1 0,-1 1 0,1 0 0,0 0 0,0 0 0,-1 0 0,1 0 0,0 0 0,0-1 0,0 1 0,-1 0 1,1 0-1,0 0 0,0 0 0,0-1 0,-1 1 0,1 0 0,0 0 0,0-1 0,0 1 0,0 0 0,0 0 0,0-1 0,0 1 0,-1 0 1,1 0-1,0-1 0,0 1 0,0 0 0,0-1 0,0 1 0,0 0 0,0 0 0,0-1 0,0 1 0,1-1 0,-15 20 125,9-8-129,1 1 0,0-1-1,1 0 1,0 1 0,1 0 0,0 0 0,1 0-1,0 0 1,1 0 0,1 0 0,1 14-1,0-22-139,-1-1-1,1 0 0,-1 0 1,1 0-1,0 0 0,0 0 0,0 0 1,1 0-1,-1 0 0,1-1 0,-1 1 1,1-1-1,0 0 0,0 0 0,0 0 1,0 0-1,0-1 0,0 1 1,1-1-1,-1 0 0,1 0 0,-1 0 1,1 0-1,-1 0 0,1-1 0,-1 0 1,1 1-1,4-2 0,1 2-937,-1-1 0,1 0 0,-1-1 0,1 0 0,-1 0 0,0 0-1,0-1 1,1-1 0,-1 1 0,15-9 0,3-9-6896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3.752"/>
    </inkml:context>
    <inkml:brush xml:id="br0">
      <inkml:brushProperty name="width" value="0.025" units="cm"/>
      <inkml:brushProperty name="height" value="0.025" units="cm"/>
    </inkml:brush>
  </inkml:definitions>
  <inkml:trace contextRef="#ctx0" brushRef="#br0">8 119 18257,'0'0'3945,"-1"10"-2808,0-2-914,-4 95 1366,4-89-1538,2 0 1,0-1 0,0 1-1,1-1 1,1 0 0,4 15-1,-7-28-81,0 0-1,0 1 1,0-1 0,0 1-1,0-1 1,0 0-1,1 1 1,-1-1 0,0 0-1,0 1 1,0-1 0,0 0-1,0 0 1,1 1-1,-1-1 1,0 0 0,0 1-1,0-1 1,1 0 0,-1 0-1,0 1 1,0-1-1,1 0 1,-1 0 0,0 0-1,1 1 1,-1-1-1,0 0 1,1 0 0,-1 0-1,0 0 1,1 0 0,-1 0-1,0 0 1,1 0-1,-1 1 1,0-1 0,1-1-1,-1 1 1,0 0 0,1 0-1,0 0 1,8-15-1250,0-26-1045,-8-22-3051,0-10-6972,-1 73 12415,0-1-1,0 1 0,0-1 0,0 1 0,0 0 0,0-1 0,0 1 1,0 0-1,0-1 0,0 1 0,0-1 0,0 1 0,0 0 1,0-1-1,0 1 0,0 0 0,0-1 0,1 1 0,-1 0 1,0-1-1,0 1 0,1 0 0,-1-1 0,0 1 0,0 0 0,1-1 1,-1 1-1,0 0 0,1 0 0,-1 0 0,0-1 0,1 1 1,-1 0-1,0 0 0,1 0 0,-1 0 0,0 0 0,1-1 1,-1 1-1,1 0 0,-1 0 0,0 0 0,1 0 0,-1 0 0,1 0 1,-1 0-1,0 1 0,1-1 0,-1 0 0,0 0 0,1 0 1,-1 0-1,1 0 0,-1 0 0,0 1 0,1-1 0,-1 0 0,0 0 1,0 1-1,1-1 0,-1 0 0,1 1 0,20 22 4303,-17-18-4049,-1-1-50,0 0 0,1-1 1,-1 1-1,1-1 0,-1 0 0,1 0 1,0-1-1,0 1 0,0-1 0,1 0 1,-1 0-1,1 0 0,-1-1 1,1 1-1,-1-1 0,1 0 0,0 0 1,-1-1-1,1 0 0,0 1 0,0-2 1,5 1-1,-4-2-7,0 1-1,0-1 1,0 0 0,-1-1-1,1 1 1,0-1 0,-1 0 0,0-1-1,1 1 1,-1-1 0,-1 0-1,1 0 1,0-1 0,-1 1-1,0-1 1,5-8 0,-3 5 58,-1 0 1,0 0-1,0-1 1,-1 0-1,0 0 1,0 0-1,-1-1 0,0 1 1,-1-1-1,0 1 1,0-1-1,-1 0 1,0-16-1,-1 26-301,0-1-1,0 0 1,0 1-1,0-1 1,0 0 0,0 1-1,0-1 1,0 0-1,0 1 1,0-1-1,0 0 1,0 1-1,0-1 1,0 1 0,-1-1-1,1 0 1,0 1-1,-1-1 1,1 1-1,0-1 1,-1 0-1,1 1 1,0-1 0,-1 1-1,1 0 1,-1-1-1,1 1 1,-1-1-1,1 1 1,-1 0 0,0-1-1,1 1 1,-1 0-1,1-1 1,-1 1-1,0 0 1,1 0-1,-1 0 1,0 0 0,1 0-1,-1-1 1,0 1-1,1 0 1,-1 0-1,0 1 1,1-1 0,-1 0-1,0 0 1,1 0-1,-1 0 1,1 1-1,-1-1 1,0 0-1,1 0 1,-1 1 0,1-1-1,-1 0 1,1 1-1,-1-1 1,1 1-1,-2 0 1,-1 2-25,0-1 0,0 1 0,0 0 1,0 1-1,1-1 0,-1 0 0,1 1 0,-4 5 0,0 12-15,0 0-1,2 1 0,0-1 1,1 1-1,1-1 1,2 45-1,0-64 16,0-1-1,0 1 1,0 0 0,0 0-1,0 0 1,1 0 0,-1 0-1,0 0 1,1-1-1,0 1 1,-1 0 0,1 0-1,0 0 1,0-1 0,0 1-1,0-1 1,0 1-1,0-1 1,0 1 0,1-1-1,-1 1 1,1-1 0,-1 0-1,1 0 1,-1 0-1,1 0 1,0 0 0,-1 0-1,1 0 1,0-1 0,0 1-1,-1 0 1,1-1-1,0 0 1,0 1 0,0-1-1,0 0 1,0 0 0,0 0-1,0 0 1,1-1 0,4 0-85,-1 0 0,1 0 1,-1-1-1,1 0 0,-1 0 1,0-1-1,0 0 0,0 0 1,0 0-1,9-8 0,-9 6-533,0 0 0,-1-1 0,0 1 0,0-1 0,0 0-1,-1-1 1,5-6 0,5-30-6179,-9 4-1734</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0.085"/>
    </inkml:context>
    <inkml:brush xml:id="br0">
      <inkml:brushProperty name="width" value="0.025" units="cm"/>
      <inkml:brushProperty name="height" value="0.025" units="cm"/>
      <inkml:brushProperty name="color" value="#F6630D"/>
    </inkml:brush>
  </inkml:definitions>
  <inkml:trace contextRef="#ctx0" brushRef="#br0">68 126 3876,'3'-33'2847,"1"-23"1284,-6 20 1783,-7 59-2198,0-2-3364,-5 24 968,3 0 0,1 0 1,2 1-1,2 0 1,1 78-1,5-122-1276,0-1-1,0 1 1,0 0-1,0-1 1,1 1 0,-1 0-1,1-1 1,-1 1 0,1 0-1,0-1 1,-1 1 0,1-1-1,0 1 1,0-1 0,0 1-1,0-1 1,0 0 0,0 0-1,1 1 1,-1-1-1,0 0 1,1 0 0,-1 0-1,2 1 1,0-1 8,1 0 0,-1-1 0,0 1 0,0 0 0,0-1 0,1 0 0,-1 0 0,0 0 0,1 0 0,-1 0 0,6-2 0,3-1-12,-1-1 0,1 0 0,-1 0 1,-1-1-1,1-1 0,10-6 0,-8 3-152,0-2-1,-1 1 0,0-1 0,-1-1 0,0 0 0,-1-1 0,-1 0 0,0 0 1,0-1-1,-1 0 0,-1-1 0,0 0 0,8-29 0,-17 38-3831,-8 13 1718,-10 16-2980,5-3-1349</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0.414"/>
    </inkml:context>
    <inkml:brush xml:id="br0">
      <inkml:brushProperty name="width" value="0.025" units="cm"/>
      <inkml:brushProperty name="height" value="0.025" units="cm"/>
      <inkml:brushProperty name="color" value="#F6630D"/>
    </inkml:brush>
  </inkml:definitions>
  <inkml:trace contextRef="#ctx0" brushRef="#br0">1 78 13805,'0'0'6054,"57"20"-4389,-34-20-1056,4-2-321,-4-8-224,5-6-480,1-3-1666,-4-4-2050,-2-5-3235</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1.655"/>
    </inkml:context>
    <inkml:brush xml:id="br0">
      <inkml:brushProperty name="width" value="0.025" units="cm"/>
      <inkml:brushProperty name="height" value="0.025" units="cm"/>
      <inkml:brushProperty name="color" value="#F6630D"/>
    </inkml:brush>
  </inkml:definitions>
  <inkml:trace contextRef="#ctx0" brushRef="#br0">83 108 13581,'0'0'6998,"-2"10"-5930,-28 130 2355,15-77-2449,2 0 0,3 1 0,-2 70 0,12-134-968,0 1 0,-1 0-1,1 0 1,0-1 0,0 1 0,0 0-1,0-1 1,0 1 0,0 0 0,0-1 0,0 1-1,0 0 1,1 0 0,-1-1 0,0 1-1,0 0 1,1-1 0,-1 1 0,0-1-1,1 1 1,-1 0 0,0-1 0,1 1-1,-1-1 1,1 1 0,-1-1 0,1 1 0,-1-1-1,1 1 1,0-1 0,-1 0 0,1 1-1,-1-1 1,1 0 0,0 0 0,-1 1-1,1-1 1,0 0 0,0 0 0,-1 0 0,1 0-1,0 0 1,-1 0 0,1 0 0,0 0-1,-1 0 1,1 0 0,0 0 0,-1 0-1,1 0 1,0-1 0,-1 1 0,1 0 0,0-1-1,0 0 1,3 0 25,-1-1-1,0 0 1,0 0 0,0 0 0,0 0-1,0-1 1,0 1 0,-1-1-1,5-5 1,-2-1-62,0-1 0,-1 1 0,0-1 0,-1 0 0,0 0 0,0 0 0,2-20 0,0-75-357,-5 92 357,-2-1-207,-2 16-46,-1 21 96,5-18 208,-1-1 0,2 1 0,-1-1 0,0 1 0,1 0 0,0-1 0,0 1 0,0-1 0,1 0 1,0 1-1,0-1 0,0 0 0,0 0 0,0 0 0,1 0 0,0-1 0,-1 1 0,1-1 0,1 1 0,-1-1 1,1 0-1,-1 0 0,1 0 0,0-1 0,0 0 0,0 1 0,0-1 0,0 0 0,0-1 0,1 1 0,-1-1 1,1 0-1,-1 0 0,1 0 0,-1-1 0,1 0 0,8 0 0,-6 0 5,0-1 1,-1 0-1,1 0 0,-1-1 0,1 0 1,-1 0-1,1 0 0,-1-1 1,0 0-1,0 0 0,0-1 0,-1 0 1,1 1-1,-1-2 0,0 1 0,0-1 1,6-7-1,-5 5-35,-1 1 1,0-1-1,-1 0 0,0 0 1,0 0-1,0-1 0,-1 1 1,0-1-1,0 0 0,-1 0 0,0 0 1,-1 0-1,0 0 0,1-9 1,-3 17 2,1 0 1,0 0-1,0-1 0,0 1 1,0 0-1,-1 0 1,1 0-1,0 0 1,0-1-1,0 1 0,-1 0 1,1 0-1,0 0 1,0 0-1,-1 0 1,1 0-1,0 0 0,0 0 1,-1 0-1,1-1 1,0 1-1,0 0 1,-1 0-1,1 0 0,0 0 1,0 1-1,-1-1 1,1 0-1,0 0 0,0 0 1,-1 0-1,1 0 1,0 0-1,0 0 1,-1 0-1,1 0 0,0 1 1,0-1-1,0 0 1,-1 0-1,1 0 1,0 0-1,0 1 0,0-1 1,0 0-1,-1 0 1,1 1-1,0-1 1,0 0-1,0 0 0,0 1 1,-13 10-79,8-3 109,0 1 0,0 0 1,1 1-1,0-1 1,1 1-1,0-1 0,0 1 1,1 0-1,0 0 1,1 1-1,0-1 0,1 0 1,1 20-1,0-28-14,-1 0-1,0-1 1,0 1 0,1 0-1,-1-1 1,1 1-1,-1-1 1,1 1-1,0 0 1,0-1-1,0 0 1,0 1-1,0-1 1,0 0 0,0 1-1,0-1 1,0 0-1,0 0 1,1 0-1,-1 0 1,1 0-1,1 1 1,0-1 22,1 1 0,0-1 0,-1 0 0,1 0 0,0 0 0,0 0 0,0-1 0,0 0 0,5 0 0,1 0 9,1-1 0,-1-1 0,1 0 0,-1 0 0,0-1 1,14-6-1,-10 2-56,-1 0 0,-1-1 0,0 0 0,0-1 0,0 0 1,16-18-1,-24 22-35,1 1 1,-1-1-1,-1 0 0,1 0 1,-1 0-1,0-1 1,0 1-1,0-1 0,-1 1 1,0-1-1,0 0 1,0 0-1,-1 0 0,0 0 1,0 0-1,0 0 1,-1-1-1,0-7 0,-1 13 46,1 1-1,0-1 0,0 1 1,-1 0-1,1-1 1,0 1-1,-1 0 0,1-1 1,-1 1-1,1 0 0,0-1 1,-1 1-1,1 0 0,-1 0 1,1-1-1,-1 1 0,1 0 1,-1 0-1,1 0 1,-1 0-1,1 0 0,-1-1 1,1 1-1,-1 0 0,1 0 1,-1 0-1,1 0 0,-1 1 1,1-1-1,-1 0 1,1 0-1,-1 0 0,1 0 1,-1 0-1,1 1 0,-1-1 1,1 0-1,0 1 0,-1-1 1,1 0-1,-1 0 0,1 1 1,0-1-1,-1 1 1,1-1-1,-21 15-145,15-9 222,0 0 1,1 1-1,0-1 0,0 1 0,0 0 0,1 0 0,0 1 0,1-1 0,-1 1 0,1 0 0,1 0 0,0 0 0,0 0 0,0 0 0,1 0 0,0 1 1,1 12-1,1-18-64,0 0 0,0-1 0,1 1 1,-1-1-1,1 1 0,-1-1 1,1 0-1,0 0 0,0 0 0,0 0 1,0 0-1,0 0 0,0 0 0,0 0 1,1-1-1,-1 0 0,1 1 1,-1-1-1,1 0 0,0 0 0,-1 0 1,1 0-1,0-1 0,0 1 0,4-1 1,10 3-56,0-1 1,30 0 0,-45-2 34,12-1-34,-1-1 1,0 0 0,0-1 0,-1 0-1,1-1 1,0 0 0,-1-1-1,0-1 1,0 0 0,-1 0-1,0-1 1,0 0 0,0-1 0,-1-1-1,15-15 1,-4 2-72,0-1 0,-2-2 1,0 0-1,-2 0 0,21-43 0,-35 62 110,0 1-1,0-1 0,-1 1 0,0-1 1,0 0-1,-1 0 0,0 0 0,0 0 0,0 0 1,-1-8-1,-2 13-13,-1 0 0,1 0 0,-1 0 0,1 1 0,-1-1 0,0 1 0,0 0 0,1 0 0,-1 0 0,0 0 0,1 0 0,-1 0 0,0 1 0,-4 1 0,-5 4 21,1 1 1,0 0-1,0 1 1,1 0-1,0 0 1,1 1-1,-1 1 1,2 0-1,0 0 0,0 0 1,-8 16-1,8-13 102,0 0-1,1 1 1,1 1-1,0-1 0,1 1 1,-4 18-1,9-31-77,-1 1-1,1 0 1,-1 0 0,1 0 0,0 0-1,0 0 1,0-1 0,0 1-1,0 0 1,1 0 0,0 0 0,-1 0-1,1-1 1,0 1 0,0 0-1,0-1 1,1 1 0,-1-1-1,1 1 1,-1-1 0,1 0 0,0 1-1,0-1 1,0 0 0,0 0-1,0-1 1,0 1 0,1 0-1,-1-1 1,1 1 0,-1-1 0,1 0-1,-1 1 1,1-1 0,0-1-1,0 1 1,-1 0 0,1-1-1,0 1 1,4-1 0,5 2 4,1-2 1,-1 1-1,1-2 0,0 1 1,-1-2-1,1 0 0,-1 0 1,0-1-1,23-9 0,-14 4 14,-1-2 0,-1-1 0,0 0 0,0-2 0,17-14 0,14-18-672,-3-2 1,69-86-1,-114 131 580,5-6-81,-1 0 0,0 0 1,0-1-1,-1 0 0,7-13 0,-12 22 124,-1 0-1,1 0 1,0-1-1,0 1 1,-1 0 0,1 0-1,0-1 1,-1 1-1,1 0 1,0 0-1,0 0 1,-1 0-1,1-1 1,0 1 0,-1 0-1,1 0 1,0 0-1,-1 0 1,1 0-1,0 0 1,-1 0-1,1 0 1,0 0 0,-1 0-1,1 0 1,0 0-1,-1 0 1,1 0-1,0 0 1,-1 1-1,1-1 1,0 0 0,-1 0-1,1 0 1,0 0-1,-1 1 1,1-1-1,0 0 1,-1 1 0,-16 6-16,5 1 125,1 0 1,1 1-1,-1 1 1,2-1-1,-1 2 1,1-1-1,1 1 1,0 1-1,1-1 1,0 2-1,0-1 1,2 0-1,-1 1 1,2 0-1,-1 1 1,2-1-1,0 1 1,0-1-1,0 20 1,3-30-83,0-1 0,0 0 0,0 0 0,1 0 0,-1 0-1,1 0 1,-1 0 0,1 1 0,-1-1 0,1 0 0,0 0 0,0-1 0,0 1 0,0 0 0,1 0 0,-1 0 0,0-1 0,1 1 0,-1-1 0,1 1 0,2 1 0,0-1 6,0 0 1,-1 0-1,1-1 1,0 1-1,0-1 1,0 0 0,0 0-1,0-1 1,0 1-1,8-1 1,1 0 3,1-1 1,-1-1-1,1 0 1,-1-1 0,0 0-1,16-7 1,-5 0-177,0-1 1,-1-1 0,0-1 0,-1-1 0,0-1-1,-1 0 1,-1-2 0,-1-1 0,0 0 0,-1-1-1,-1-1 1,-1-1 0,-1 0 0,21-40 0,-34 56 112,0 0 0,0 0 0,0 0 1,0 0-1,-1 0 0,0 0 1,0-1-1,-1 1 0,1 0 0,-1-1 1,-1 1-1,0-7 0,1 11 27,0 0 0,0 0 0,-1 0 0,1 0 0,-1 0 0,1 0 0,-1 0 0,1 0 0,-1 0 0,1 0 0,-1 0 0,0 1 0,1-1 0,-1 0 0,0 0 0,0 1 0,0-1 0,1 1 0,-1-1 0,0 1-1,0-1 1,0 1 0,0-1 0,-2 1 0,1-1 2,-1 1-1,0 0 0,0 1 1,1-1-1,-1 0 1,0 1-1,1 0 0,-1-1 1,0 1-1,1 0 0,-1 0 1,1 1-1,0-1 0,-3 2 1,-6 4 118,0 1 0,0 0 0,1 1 1,0 0-1,1 0 0,0 1 1,0 0-1,1 1 0,1 0 0,-1 0 1,-9 23-1,10-18 18,0 0-1,1 1 1,1 0 0,1 0 0,0 0-1,1 1 1,1 0 0,0 26 0,3-38-104,0 0 0,0 1 0,1-1 0,-1 0 1,1 0-1,1 0 0,-1 0 0,1 0 0,0-1 0,0 1 1,1-1-1,-1 0 0,1 0 0,1 0 0,-1 0 0,6 4 0,-4-3-389,1-1-1,0 1 0,1-1 0,-1-1 0,1 1 0,0-1 0,0-1 0,0 1 0,0-1 0,1-1 0,10 3 0,4-5-4427,-1-7-4484</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3.124"/>
    </inkml:context>
    <inkml:brush xml:id="br0">
      <inkml:brushProperty name="width" value="0.025" units="cm"/>
      <inkml:brushProperty name="height" value="0.025" units="cm"/>
      <inkml:brushProperty name="color" value="#F6630D"/>
    </inkml:brush>
  </inkml:definitions>
  <inkml:trace contextRef="#ctx0" brushRef="#br0">14 0 15407,'-7'83'3699,"4"-66"-3202,1 0 0,1 0 1,0 0-1,1 0 0,1 0 0,3 19 1,-3-34-454,0 0 0,0 0 0,0 0 0,0 0 0,0 0 0,0 0 0,0 0 1,0-1-1,1 1 0,-1 0 0,1-1 0,0 1 0,-1-1 0,1 1 0,0-1 0,0 0 1,0 0-1,-1 0 0,1 0 0,1 0 0,-1 0 0,0-1 0,0 1 0,0-1 0,0 1 0,0-1 1,0 0-1,1 0 0,-1 0 0,0 0 0,0 0 0,0 0 0,1-1 0,-1 1 0,4-2 1,4 0 57,-1-1 1,1 0-1,0 0 1,-1-1 0,0 0-1,13-8 1,-5 0-61,-2 0 1,1-2-1,19-22 0,6-5 1172,-41 41-1198,0 0 1,1 0-1,-1 0 1,0 0-1,0 0 1,1 0-1,-1 0 1,0 0-1,1 0 1,-1 0 0,0 0-1,0 0 1,1 0-1,-1 0 1,0 0-1,1 1 1,-1-1-1,0 0 1,0 0-1,1 0 1,-1 0 0,0 1-1,0-1 1,0 0-1,1 0 1,-1 0-1,0 1 1,0-1-1,0 0 1,0 0-1,1 1 1,-1-1-1,0 0 1,0 0 0,0 1-1,0-1 1,0 0-1,0 1 1,0-1-1,0 0 1,0 1-1,0-1 1,0 0-1,0 0 1,0 1 0,0-1-1,0 0 1,0 1-1,3 21-10,-3-20 64,3 39 164,-4-30-200,2 1 0,-1-1 0,2 0 0,-1 0-1,2 0 1,-1-1 0,1 1 0,7 16 0,-8-25-72,-1-1-1,0 1 1,1 0-1,-1-1 1,1 1 0,0-1-1,-1 1 1,1-1 0,0 0-1,0 0 1,0 0-1,0 0 1,0 0 0,0 0-1,0 0 1,0-1 0,0 1-1,0-1 1,1 0-1,-1 1 1,0-1 0,0 0-1,0 0 1,1 0 0,-1-1-1,0 1 1,0 0 0,0-1-1,0 0 1,0 1-1,3-2 1,2-1-852,-1 1-1,0-1 1,1-1 0,-1 1-1,0-1 1,-1 0 0,1-1-1,7-7 1,8-14-5420,-2-5-2797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3.517"/>
    </inkml:context>
    <inkml:brush xml:id="br0">
      <inkml:brushProperty name="width" value="0.025" units="cm"/>
      <inkml:brushProperty name="height" value="0.025" units="cm"/>
      <inkml:brushProperty name="color" value="#F6630D"/>
    </inkml:brush>
  </inkml:definitions>
  <inkml:trace contextRef="#ctx0" brushRef="#br0">179 1 13196,'0'0'4303,"-10"6"-2253,-11 7-1121,1 1-1,0 1 1,-18 18-1,32-27-722,-1 0 0,1 0 0,0 1 0,1 0 0,-1 0 0,1 0 0,1 1 0,0-1 0,0 1 0,0 0 0,1 0 0,0 1 0,-3 14 0,6-21-191,-1-1-1,1 1 1,0 0 0,0 0-1,1-1 1,-1 1-1,0 0 1,0-1-1,1 1 1,-1 0-1,1-1 1,0 1-1,-1 0 1,1-1-1,0 1 1,0-1-1,0 1 1,0-1-1,0 0 1,0 1 0,0-1-1,1 0 1,-1 0-1,2 2 1,1-1 8,-1-1 0,1 0 0,-1 1 0,1-1 0,-1 0 0,1-1 0,-1 1 1,1 0-1,0-1 0,-1 0 0,6 0 0,1-1 4,0 0 1,0-1-1,-1 0 0,1 0 0,0-1 1,-1 0-1,1-1 0,9-5 1,-13 6 70,0-1 0,0 0 0,0-1 0,0 1 0,-1-1 0,0 0 1,0 0-1,0-1 0,-1 0 0,1 1 0,-1-1 0,-1-1 0,1 1 1,-1-1-1,0 1 0,-1-1 0,0 0 0,0 0 0,0 0 0,-1 0 1,0 0-1,0 0 0,-1 0 0,0-1 0,-1-8 0,0 14-85,0-1 0,0 1 0,0-1-1,0 1 1,-1 0 0,1 0-1,-1-1 1,1 1 0,-1 0 0,0 0-1,0 0 1,0 1 0,0-1-1,0 0 1,-1 1 0,1 0 0,0-1-1,-1 1 1,1 0 0,-1 0 0,-2-1-1,1 1-44,1 0 1,0 0-1,-1 0 0,1 0 0,-1 0 0,1 1 0,-1-1 1,1 1-1,-1 0 0,0 0 0,1 1 0,-1-1 0,1 1 0,-1-1 1,-5 3-1,8-3-41,0 1-1,1-1 1,-1 1 0,0-1 0,1 1-1,-1 0 1,0-1 0,1 1 0,-1-1-1,0 1 1,1 0 0,-1 0 0,1-1 0,-1 1-1,1 0 1,0 0 0,-1 0 0,1-1-1,0 1 1,0 0 0,-1 0 0,1 0-1,0 0 1,0 0 0,0 0 0,0-1 0,0 1-1,0 0 1,0 0 0,1 0 0,-1 0-1,0 0 1,0 0 0,1-1 0,-1 1-1,0 0 1,1 0 0,-1 0 0,1-1-1,-1 1 1,1 0 0,-1-1 0,1 1 0,1 1-1,1 1-475,0 0 0,-1 0 0,2 0 0,-1-1 0,0 1 0,0-1 0,1 0 0,6 4 0,1-3-1344,-1 0 0,1-1 0,0 0 0,19 1 0,13-3-4220</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3.879"/>
    </inkml:context>
    <inkml:brush xml:id="br0">
      <inkml:brushProperty name="width" value="0.025" units="cm"/>
      <inkml:brushProperty name="height" value="0.025" units="cm"/>
      <inkml:brushProperty name="color" value="#F6630D"/>
    </inkml:brush>
  </inkml:definitions>
  <inkml:trace contextRef="#ctx0" brushRef="#br0">117 319 13677,'0'0'8034,"-8"-2"-6827,5 1-1141,1 0 0,-1 1 1,1-1-1,-1 1 1,1 0-1,-1-1 0,0 1 1,1 0-1,-1 1 1,1-1-1,-1 0 0,1 1 1,-1-1-1,0 1 0,1 0 1,0 0-1,-1 0 1,1 0-1,-3 2 0,0 1 61,1 0 0,-1 0 0,1 0 0,0 1-1,1-1 1,-1 1 0,1 0 0,0 0 0,0 0-1,-2 5 1,3-6-54,0 0 0,0 0 0,1 0 0,0 0 0,0 0 0,0 0 0,0 0 0,0 0 0,1 0-1,0 0 1,0 0 0,0 1 0,0-1 0,0 0 0,2 5 0,-1-7-62,0 1 0,0-1 1,0 0-1,1 1 0,-1-1 0,1 0 0,-1 0 1,1 0-1,0 0 0,0 0 0,0-1 0,0 1 1,0 0-1,0-1 0,0 0 0,1 1 0,-1-1 1,0 0-1,1 0 0,-1 0 0,1-1 0,-1 1 1,1 0-1,3-1 0,4 2-24,-1-1 0,1 0-1,0-1 1,0 0 0,0-1 0,0 0 0,-1-1 0,1 1-1,0-2 1,-1 0 0,1 0 0,-1 0 0,14-8-1,-11 3-8,1 0 0,-1-1-1,-1 0 1,0 0 0,0-1 0,-1-1-1,0 0 1,13-19 0,-12 14 39,0-1 0,-2 0 0,0 0 0,-1-1 0,-1 0 0,0 0 1,-2-1-1,0 1 0,-1-1 0,-1-1 0,-1 1 0,0 0 1,-2-1-1,-1-20 0,1 38-18,0-1 0,0 1 1,0-1-1,-1 0 0,1 1 0,-1-1 1,1 1-1,-1-1 0,0 1 0,0 0 1,0-1-1,-1 1 0,1 0 0,0-1 0,-1 1 1,0 0-1,1 0 0,-1 0 0,0 1 1,0-1-1,0 0 0,0 1 0,0-1 1,0 1-1,-1 0 0,1-1 0,0 1 1,-1 0-1,1 1 0,-1-1 0,1 0 1,-1 1-1,-3-1 0,1 1-7,0 1-1,0 0 1,0 0-1,0 0 0,1 0 1,-1 1-1,0 0 1,1 0-1,-1 0 1,1 1-1,0-1 1,-1 1-1,1 0 1,0 0-1,1 1 1,-5 4-1,-6 7 21,1 0-1,1 1 1,-18 29-1,27-40-6,-1 1-1,1 1 1,1-1-1,-1 0 0,1 1 1,0-1-1,0 1 0,1 0 1,0 0-1,0-1 1,1 1-1,0 0 0,0 0 1,1 10-1,0-14-20,1 0-1,-1-1 1,0 1 0,1 0-1,-1 0 1,1-1 0,0 1-1,0-1 1,0 0-1,0 0 1,1 1 0,-1-1-1,1-1 1,-1 1 0,6 3-1,48 22-738,-36-19 320,22 10-573,59 30-957,-93-44 1670,0 1 0,-1 0-1,1 1 1,-1 0 0,0 0 0,-1 0-1,1 1 1,-1 0 0,7 11-1,-12-15-105,1 0-1,-1 1 0,0-1 0,0 0 0,0 0 0,0 1 1,0-1-1,-1 1 0,0-1 0,0 7 0,0 6-3489</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4.579"/>
    </inkml:context>
    <inkml:brush xml:id="br0">
      <inkml:brushProperty name="width" value="0.025" units="cm"/>
      <inkml:brushProperty name="height" value="0.025" units="cm"/>
      <inkml:brushProperty name="color" value="#F6630D"/>
    </inkml:brush>
  </inkml:definitions>
  <inkml:trace contextRef="#ctx0" brushRef="#br0">93 0 15214,'0'0'2744,"-5"8"-1073,-5 9-1088,0 0 0,2 0 0,0 1-1,1 0 1,-8 35 0,7-17-263,1 2 1,-2 49-1,9-85-304,-1 1 1,1 0-1,0 0 1,0 0-1,0-1 1,0 1-1,1 0 0,-1 0 1,1-1-1,-1 1 1,1 0-1,0 0 1,0-1-1,1 1 1,-1-1-1,0 1 0,1-1 1,-1 0-1,1 0 1,2 3-1,0-3-2,-1 0 0,1 0 0,0-1 0,0 1-1,0-1 1,0 0 0,0 0 0,0 0 0,0 0 0,0-1-1,0 0 1,0 0 0,5 0 0,12-2-228,0 0 0,-1-1 0,40-12 0,-43 10 91,0 1 0,0 0-1,0 1 1,1 1 0,-1 0-1,24 2 1,-41 0 161,1 0 0,-1 0 0,1 0 0,-1 0 0,1 0 0,-1 0 0,1 0 0,-1 0 0,0 0 0,1 1 1,-1-1-1,1 0 0,-1 0 0,1 1 0,-1-1 0,0 0 0,1 1 0,-1-1 0,1 0 0,-1 1 0,0-1 0,1 0 0,-1 1 0,0-1 0,0 1 0,1-1 0,-1 0 0,0 1 0,0-1 0,0 1 0,0-1 1,1 1-1,-1-1 0,0 1 0,0-1 0,0 1 0,0-1 0,0 1 0,0-1 0,0 1 0,0-1 0,-1 1 0,1-1 0,0 1 0,0-1 0,0 1 0,0-1 0,-1 1 0,1-1 0,0 0 0,0 1 0,-1-1 1,1 1-1,0-1 0,-1 0 0,0 1 0,-21 23 1546,7-17-1335,-1 0 0,0-1 0,0 0 0,0-1-1,-1-1 1,-22 2 0,-1-1-423,-62-2-1,98-3-65,0 0-1,1 0 1,-1-1-1,0 1 1,1-1 0,-1 0-1,0 0 1,-5-3-1,8 3-91,0 1-1,0-1 1,-1 0 0,1 0-1,0 0 1,0 0-1,0 0 1,0 0 0,0 0-1,0 0 1,1 0-1,-1 0 1,0-1 0,0 1-1,1 0 1,-1-1-1,1 1 1,-1 0 0,1-1-1,0 1 1,-1 0-1,1-1 1,0 1 0,0-3-1,0-9-6099</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5.073"/>
    </inkml:context>
    <inkml:brush xml:id="br0">
      <inkml:brushProperty name="width" value="0.025" units="cm"/>
      <inkml:brushProperty name="height" value="0.025" units="cm"/>
      <inkml:brushProperty name="color" value="#F6630D"/>
    </inkml:brush>
  </inkml:definitions>
  <inkml:trace contextRef="#ctx0" brushRef="#br0">32 220 17713,'0'0'8018,"10"-7"-6416,-5 3-1552,0 1 1,0-1 0,0-1-1,0 1 1,0-1 0,-1 1 0,0-1-1,0 0 1,0-1 0,-1 1-1,0-1 1,0 0 0,0 0 0,-1 0-1,0 0 1,0 0 0,2-11-1,-3 9-164,-1-1 0,0 1 0,-1-1 0,1 0 0,-2 1 0,1-1 0,-4-9 0,5 17 101,-1-1-1,1 1 0,0-1 1,-1 1-1,0-1 1,1 1-1,-1-1 0,0 1 1,0-1-1,0 1 1,0 0-1,0-1 0,0 1 1,0 0-1,0 0 1,-1 0-1,1 0 1,0 0-1,-1 0 0,1 0 1,-1 1-1,1-1 1,-1 0-1,1 1 0,-1-1 1,1 1-1,-1 0 1,0-1-1,1 1 0,-1 0 1,0 0-1,1 0 1,-1 0-1,1 0 0,-1 0 1,0 1-1,1-1 1,-1 0-1,1 1 1,-1 0-1,0-1 0,1 1 1,0 0-1,-1 0 1,-1 1-1,-1 1 3,1 0-1,-1 1 1,1-1 0,0 1 0,1-1-1,-1 1 1,1 0 0,-1 0-1,1 1 1,0-1 0,1 0 0,-1 1-1,1-1 1,0 1 0,0-1 0,0 1-1,0 7 1,0-5 39,0-1 0,1 1 0,0 0 0,0 0 0,0 0 0,1-1 0,0 1 0,1 0 0,-1-1 0,1 1 0,5 11 0,-3-13-12,0 0-1,0-1 1,0 1-1,1-1 1,0 0-1,0 0 1,0 0-1,0 0 1,1-1-1,-1 0 1,1 0-1,0-1 1,0 0-1,0 0 1,0 0-1,0 0 1,0-1-1,1 0 1,-1-1-1,0 1 1,1-1-1,-1 0 1,12-2-1,-6 0 7,0 0 0,-1 0 0,1-1 0,-1 0 0,1-1 0,-1 0 0,0-1 0,-1 0 0,1-1 0,-1 0 0,18-15 0,-17 11 7,0-2 0,17-23 0,-24 31-21,-1-1 0,0 0 0,0 0 0,-1 0-1,1 0 1,-1 0 0,0 0 0,-1-1 0,1 1 0,-1-1-1,1-7 1,-15 21-232,8-2 226,0 1-1,1-1 1,0 1-1,0 0 1,0 0-1,1 1 1,0-1-1,1 1 1,0 0-1,0-1 1,0 1 0,1 0-1,-1 14 1,2-18 20,0 0 1,0 0 0,0 0 0,1 0 0,-1 0 0,1 0-1,0 0 1,0 0 0,0 0 0,1 0 0,-1-1-1,1 1 1,0-1 0,0 1 0,0-1 0,0 1-1,1-1 1,0 0 0,-1 0 0,1 0 0,0-1 0,0 1-1,1-1 1,-1 1 0,0-1 0,1 0 0,0 0-1,5 1 1,0 1 29,1-2 1,0 0-1,0 0 0,0 0 0,0-2 0,0 1 0,0-1 0,19-2 0,-24 1-362,-1 0-1,0 0 0,0-1 1,1 1-1,-1-1 0,-1 0 1,1 0-1,0 0 0,7-5 1,-9 4-449,1 1 0,-1-1 0,0 1 1,0-1-1,0 0 0,0 0 1,0 1-1,-1-2 0,1 1 0,-1 0 1,0 0-1,0 0 0,0-1 0,1-3 1,1-24-13341</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5.432"/>
    </inkml:context>
    <inkml:brush xml:id="br0">
      <inkml:brushProperty name="width" value="0.025" units="cm"/>
      <inkml:brushProperty name="height" value="0.025" units="cm"/>
      <inkml:brushProperty name="color" value="#F6630D"/>
    </inkml:brush>
  </inkml:definitions>
  <inkml:trace contextRef="#ctx0" brushRef="#br0">0 1 19763,'0'0'6246,"52"22"-7015,-30-22-3779,-3-1-10379</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6.204"/>
    </inkml:context>
    <inkml:brush xml:id="br0">
      <inkml:brushProperty name="width" value="0.025" units="cm"/>
      <inkml:brushProperty name="height" value="0.025" units="cm"/>
      <inkml:brushProperty name="color" value="#F6630D"/>
    </inkml:brush>
  </inkml:definitions>
  <inkml:trace contextRef="#ctx0" brushRef="#br0">220 74 4324,'0'0'7468,"3"-8"-3928,6-23-1465,-8 30-1867,0 0 0,-1 0-1,1 0 1,-1 0 0,0 0 0,1 0-1,-1 0 1,0 0 0,0 0 0,1 0-1,-1 0 1,0-1 0,0 1 0,0 0-1,0 0 1,-1 0 0,1 0 0,0 0-1,0 0 1,-1 0 0,1 0 0,0 0-1,-1 0 1,1 0 0,-1 0 0,1 0-1,-1 0 1,0 0 0,1 0 0,-1 0-1,0 1 1,-1-2 0,-6 2-87,0 1 0,0 0 0,1 1 1,-1-1-1,0 1 0,1 1 0,-1 0 0,1 0 1,0 0-1,0 1 0,0 0 0,1 0 0,-1 1 0,-10 9 1,3-2-67,1 1 1,0 1-1,0 0 1,1 1 0,-12 20-1,21-31-45,1-1 0,0 1-1,0 1 1,0-1 0,1 0-1,-1 0 1,1 1 0,0-1 0,0 0-1,1 1 1,-1 7 0,1-11-22,1 1 0,-1 0 0,0-1 0,1 1 1,-1 0-1,1-1 0,-1 1 0,1-1 0,0 1 1,0-1-1,0 1 0,0-1 0,0 1 0,0-1 0,0 0 1,0 0-1,1 1 0,-1-1 0,0 0 0,1 0 1,-1 0-1,1-1 0,-1 1 0,1 0 0,-1-1 1,1 1-1,0 0 0,-1-1 0,1 0 0,0 1 1,1-1-1,15 3-690,-1-2 1,0 1 0,26-3 0,-26 0-847,0-1 1,-1-1-1,28-8 1,9-7-4432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4.128"/>
    </inkml:context>
    <inkml:brush xml:id="br0">
      <inkml:brushProperty name="width" value="0.025" units="cm"/>
      <inkml:brushProperty name="height" value="0.025" units="cm"/>
    </inkml:brush>
  </inkml:definitions>
  <inkml:trace contextRef="#ctx0" brushRef="#br0">72 30 16784,'0'0'3107,"-54"-25"128,42 20-1057,7 5-1602,13 0-2946,5 2-1473,-2-2-4645</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6.567"/>
    </inkml:context>
    <inkml:brush xml:id="br0">
      <inkml:brushProperty name="width" value="0.025" units="cm"/>
      <inkml:brushProperty name="height" value="0.025" units="cm"/>
      <inkml:brushProperty name="color" value="#F6630D"/>
    </inkml:brush>
  </inkml:definitions>
  <inkml:trace contextRef="#ctx0" brushRef="#br0">202 33 6598,'0'0'12070,"-11"-7"-9950,4 2-1807,5 3-256,1 0 0,-1 0 1,0 0-1,0 1 0,-1-1 0,1 1 1,0 0-1,0-1 0,-1 1 0,1 0 0,0 0 1,-1 1-1,1-1 0,-1 0 0,0 1 1,1-1-1,-1 1 0,1 0 0,-1 0 0,0 0 1,1 0-1,-1 1 0,1-1 0,-1 1 1,1-1-1,-1 1 0,1 0 0,-1 0 1,1 0-1,-4 3 0,-5 4 161,1 1 1,0 1-1,1 0 0,0 0 0,0 1 1,-8 15-1,12-19-64,1 1 0,0-1-1,1 1 1,0 0 0,0 0 0,1 1 0,-1-1 0,2 0-1,-1 1 1,1-1 0,0 11 0,2-18-147,-1 0 1,0 0-1,0 0 0,0 1 1,1-1-1,-1 0 0,1 0 1,-1 0-1,1 0 0,-1 0 1,1 0-1,0 0 0,-1 0 1,1 0-1,0 0 0,0 0 1,0-1-1,0 1 1,-1 0-1,1 0 0,0-1 1,0 1-1,1-1 0,0 1 1,36 8 117,-26-9-95,-1 0 0,1-1 0,0 0 0,17-5 0,-18 2-21,1-1 0,-1-1 0,0 0 0,-1 0-1,1-1 1,-1 0 0,-1-1 0,1 0 0,-1-1 0,-1 0 0,1 0 0,-2-1 0,1 0-1,-1 0 1,-1-1 0,0 0 0,0 0 0,-1 0 0,-1-1 0,5-18 0,-12 48 220,0 0-1,1 1 1,0 23 0,2-34-464,1 0 0,-1-1 1,2 1-1,-1 0 0,1-1 0,4 11 1,-5-15-157,0 0 0,1 0 0,-1 0 0,1-1 0,0 1 1,0 0-1,0-1 0,0 0 0,0 1 0,0-1 0,1 0 1,-1 0-1,1 0 0,0 0 0,-1-1 0,7 3 0,23 4-7504</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7.212"/>
    </inkml:context>
    <inkml:brush xml:id="br0">
      <inkml:brushProperty name="width" value="0.025" units="cm"/>
      <inkml:brushProperty name="height" value="0.025" units="cm"/>
      <inkml:brushProperty name="color" value="#F6630D"/>
    </inkml:brush>
  </inkml:definitions>
  <inkml:trace contextRef="#ctx0" brushRef="#br0">13 93 10570,'-1'-8'2360,"0"5"-2224,1 0 110,-1 1 0,0 0 0,1 0 1,0-1-1,0 1 0,0 0 0,0-1 0,0 1 0,0 0 0,0 0 0,1-1 1,-1 1-1,1 0 0,-1 0 0,1-1 0,0 1 0,0 0 0,0 0 0,0 0 0,0 0 1,1 0-1,-1 1 0,1-1 0,-1 0 0,1 0 0,0 1 0,-1-1 0,1 1 1,0 0-1,0-1 0,0 1 0,4-2 0,6 0 237,0-1 0,0 2-1,0 0 1,0 0 0,0 1-1,0 0 1,1 1 0,12 2 0,-17-2-354,-1 1 0,1 1 0,0-1-1,-1 1 1,1 1 0,-1-1 0,1 1 0,-1 1 0,0-1 0,-1 1 0,1 0 0,0 1 0,8 7 0,-13-10-118,-1-1 1,1 1 0,-1-1-1,1 1 1,-1 0-1,0-1 1,0 1 0,0 0-1,0 0 1,0 0-1,0 0 1,0 0-1,-1 0 1,1 0 0,-1 0-1,0 0 1,1 0-1,-1 0 1,0 0 0,0 0-1,0 4 1,-1-3 7,-1 0 1,1-1 0,0 1-1,0 0 1,-1-1 0,0 1-1,1-1 1,-1 0-1,0 1 1,0-1 0,0 0-1,-1 0 1,-3 3 0,-10 5 58,0-1 0,0-1 0,-1 0 0,-19 5 0,19-6-53,16-7-52,0 0 1,0 1-1,0-1 1,-1 0-1,1 1 1,0-1-1,0 1 1,0-1 0,1 1-1,-1 0 1,0-1-1,0 1 1,0 0-1,0 0 1,1-1-1,-1 1 1,0 0-1,0 0 1,1 0-1,-1 0 1,1 0-1,-1 0 1,0 2-1,2-2-13,-1 0 0,0 0 0,1 0-1,-1 0 1,1 0 0,-1 0-1,1 0 1,-1 0 0,1-1 0,0 1-1,-1 0 1,1 0 0,0 0-1,0-1 1,-1 1 0,1 0-1,0-1 1,0 1 0,2 0 0,63 26-1311,-51-22 1185,-4-1 87,1 1 0,-1 0-1,-1 1 1,1 1 0,-1 0-1,14 12 1,-22-18 113,0 1 1,-1-1-1,1 1 1,-1 0-1,0 0 1,1 0-1,-1 0 0,0 0 1,0 0-1,0 0 1,0 0-1,-1 0 0,1 0 1,-1 1-1,1-1 1,-1 0-1,1 3 1,-2-2 64,1-1 0,-1 0 0,0 1 0,0-1 0,0 1 0,0-1 0,0 0 0,0 0 0,-1 0 0,1 0 0,-1 0 0,0 0 0,1 0 0,-1 0 0,0-1 0,0 1 0,0 0 0,0-1 0,-3 2 0,-10 6 329,0-1 1,-1-1-1,0 0 0,0-1 1,0-1-1,0 0 0,-19 2 1,-1-2-685,0 0 0,-45-2-1,84-9-6069,28-20-2936,-1 6-1430</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7.542"/>
    </inkml:context>
    <inkml:brush xml:id="br0">
      <inkml:brushProperty name="width" value="0.025" units="cm"/>
      <inkml:brushProperty name="height" value="0.025" units="cm"/>
      <inkml:brushProperty name="color" value="#F6630D"/>
    </inkml:brush>
  </inkml:definitions>
  <inkml:trace contextRef="#ctx0" brushRef="#br0">251 0 12300,'0'0'11621,"-11"12"-10580,1-3-791,-2 3 48,1 0 0,0 0 0,0 1 0,-14 24 1,-129 186 1516,149-209-2571,11-11-1093,-4-4 1530,0 0 0,-1 0 0,1 0 0,-1 0 1,1 0-1,-1 0 0,1 0 0,-1 0 1,1-1-1,-1 1 0,0 0 0,0-1 0,1-1 1,10-21-4466,-1-5-2177</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7.918"/>
    </inkml:context>
    <inkml:brush xml:id="br0">
      <inkml:brushProperty name="width" value="0.025" units="cm"/>
      <inkml:brushProperty name="height" value="0.025" units="cm"/>
      <inkml:brushProperty name="color" value="#F6630D"/>
    </inkml:brush>
  </inkml:definitions>
  <inkml:trace contextRef="#ctx0" brushRef="#br0">219 3 14061,'-10'0'1949,"4"-1"-1844,-2 0 265,-1 1 1,1-1-1,-1 1 0,1 1 0,-1-1 1,0 2-1,1-1 0,0 1 0,-1 0 0,1 1 1,0 0-1,0 0 0,0 1 0,-11 7 0,13-6-139,0 0 0,1 1-1,-1 0 1,1 0-1,0 0 1,1 1 0,0-1-1,0 1 1,0 0-1,1 0 1,0 1-1,0-1 1,0 1 0,-1 11-1,3-15-179,1 0 1,-1 0-1,1 0 0,0 0 0,1 0 0,-1 0 0,1 0 1,-1 0-1,1-1 0,0 1 0,1 0 0,-1 0 0,1-1 1,-1 1-1,1-1 0,0 1 0,0-1 0,1 0 0,-1 0 0,1 0 1,-1 0-1,1 0 0,0 0 0,0-1 0,0 1 0,1-1 1,-1 0-1,0 0 0,1 0 0,4 1 0,6 2-19,0 0 1,1-2-1,-1 1 0,1-2 0,0 0 0,-1-1 0,30 0 1,-38-1-25,0 0 1,0-1 0,0 1-1,0-1 1,0-1 0,0 1-1,0-1 1,0 0 0,0 0-1,-1 0 1,1-1 0,-1 0 0,1 0-1,-1-1 1,0 1 0,-1-1-1,1 0 1,0 0 0,-1-1-1,0 1 1,4-7 0,-7 9 0,0 0 1,0 0-1,0 0 1,0 0-1,0 0 1,0 0 0,-1 0-1,1 0 1,-1 0-1,0-1 1,1 1-1,-1 0 1,0 0-1,0 0 1,-1-1 0,1 1-1,0 0 1,-1 0-1,1 0 1,-1-1-1,0 1 1,1 0-1,-1 0 1,-2-3-1,0 2-36,0 0-1,1 0 0,-1 1 1,0 0-1,0-1 0,-1 1 0,1 0 1,0 0-1,-1 0 0,1 1 0,-1 0 1,0-1-1,-5 0 0,2 0-103,0 0-1,0 1 1,0 0-1,0 1 1,0-1 0,0 1-1,0 0 1,0 1-1,0 0 1,-1 0-1,1 1 1,1-1-1,-1 1 1,0 1-1,-11 5 1,16-6-36,-1 1 0,1-1 0,-1 1 0,1 0 0,0 0 0,0 0 0,0 0 0,1 0 0,-1 0 0,1 1 0,0-1 0,0 0 0,0 1 0,0-1 0,0 1 0,1-1 0,-1 1-1,1 4 1,0-5-290,0 0 0,1 0 0,-1-1-1,0 1 1,1 0 0,0 0 0,0-1-1,-1 1 1,2-1 0,-1 1-1,0-1 1,0 1 0,1-1 0,0 0-1,2 3 1,20 15-5666</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8.282"/>
    </inkml:context>
    <inkml:brush xml:id="br0">
      <inkml:brushProperty name="width" value="0.025" units="cm"/>
      <inkml:brushProperty name="height" value="0.025" units="cm"/>
      <inkml:brushProperty name="color" value="#F6630D"/>
    </inkml:brush>
  </inkml:definitions>
  <inkml:trace contextRef="#ctx0" brushRef="#br0">147 52 16784,'0'0'5392,"-10"2"-4181,-2 0-892,0 2 0,1-1-1,-1 2 1,1-1 0,-17 11-1,24-13-260,1 0 0,0 0 0,0 0 0,-1 1 0,1-1 1,1 1-1,-1 0 0,0 0 0,1 0 0,-1 0 0,1 0 0,0 0 0,0 1 0,0-1 0,0 1 0,1-1 0,0 1 0,-1 0 0,1 0 0,1 0 0,-1-1 0,0 1 1,1 0-1,0 7 0,1-9-47,-1 0 0,1 0 0,0 0 0,0-1 1,0 1-1,0 0 0,0-1 0,0 1 0,0-1 1,1 1-1,-1-1 0,0 1 0,1-1 0,0 0 0,-1 0 1,1 0-1,0 0 0,-1 0 0,1 0 0,0 0 1,0-1-1,0 1 0,-1-1 0,1 1 0,0-1 1,0 1-1,0-1 0,0 0 0,0 0 0,0 0 0,0 0 1,0-1-1,3 0 0,1 1 3,0-1 0,-1 1 0,1-1 0,0 0 0,0-1 0,-1 0 0,1 0 0,-1 0 0,0 0 0,7-5-1,-7 3 52,-1 0-1,0-1 0,0 0 0,0 0 0,0 0 0,-1 0 0,0-1 0,0 1 0,-1-1 1,1 1-1,-1-1 0,0 0 0,-1 0 0,1 0 0,-1 0 0,-1-1 0,1 1 0,-1-8 0,0 11-90,0 0-1,-1 0 1,1 0-1,-1-1 0,0 1 1,0 0-1,0 0 0,0 0 1,0 0-1,-1 0 0,1 0 1,-1 1-1,0-1 0,0 0 1,0 1-1,0 0 0,0-1 1,-5-3-1,3 4-264,1 0 0,0 1-1,-1-1 1,1 1 0,-1-1-1,1 1 1,-1 0 0,0 1 0,1-1-1,-1 0 1,0 1 0,-4 0 0,4 0-4204</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8.986"/>
    </inkml:context>
    <inkml:brush xml:id="br0">
      <inkml:brushProperty name="width" value="0.025" units="cm"/>
      <inkml:brushProperty name="height" value="0.025" units="cm"/>
      <inkml:brushProperty name="color" value="#F6630D"/>
    </inkml:brush>
  </inkml:definitions>
  <inkml:trace contextRef="#ctx0" brushRef="#br0">96 0 18514,'0'0'1558,"-8"10"-938,-2 3-306,1 0 0,0 0 0,1 1 1,0 0-1,1 0 0,1 1 1,-7 22-1,7-12-63,2 0 1,0 0-1,2 1 1,1-1-1,3 42 1,-1-61-217,0 1-1,0-1 1,0-1 0,1 1 0,0 0-1,0 0 1,1-1 0,0 1 0,0-1-1,0 1 1,0-1 0,8 8 0,-8-10-18,1 0 1,0-1 0,-1 1 0,1-1 0,0 0-1,1 0 1,-1 0 0,0 0 0,1-1 0,-1 0 0,0 0-1,1 0 1,0 0 0,-1-1 0,1 1 0,-1-1-1,1-1 1,-1 1 0,7-2 0,-5 1 9,-1-1 0,1 0 0,-1 0 1,0-1-1,1 1 0,-1-1 0,0-1 1,-1 1-1,1-1 0,-1 1 0,1-1 0,-1-1 1,0 1-1,-1 0 0,1-1 0,4-9 1,8-11 309,23-52 0,-35 69-321,-4 14-1,-1 0 0,1 0 0,1 0 1,-1 0-1,1 1 0,0-1 0,0 0 0,1 0 0,0 0 1,0-1-1,0 1 0,1 0 0,0-1 0,0 1 0,0-1 1,0 0-1,1 0 0,4 4 0,-2-6-5,-1 0 0,0-1-1,1 1 1,0-1 0,0-1 0,-1 1-1,1-1 1,0 0 0,0 0 0,0-1-1,0 1 1,0-1 0,0-1-1,0 1 1,0-1 0,0 0 0,0-1-1,0 1 1,8-4 0,-4 1 9,0-1 1,0 1-1,0-2 1,-1 1-1,0-1 1,0-1-1,-1 0 1,1 0-1,12-16 1,-15 17 24,-1-1 0,0-1-1,-1 1 1,0-1 0,0 1 0,-1-1 0,0 0 0,0 0 0,-1-1-1,0 1 1,0-1 0,-1 1 0,1-12 0,-2 19-45,0 1 0,0 0 0,0-1 0,0 1 0,0 0 0,0-1 0,0 1 0,0 0 0,0-1 0,0 1 0,0-1 0,0 1 0,0 0 0,0-1 0,0 1 0,0 0 0,0-1 0,0 1 0,0 0 0,-1-1 0,1 1 0,0 0 0,0 0 0,-1-1 0,1 1 0,0 0 0,0-1 0,-1 1 0,1 0 0,0 0 0,0 0 0,-1-1 0,1 1 0,0 0 0,-1 0 0,1 0 0,0 0 0,-1 0 0,1 0 0,0-1 0,-1 1 0,1 0 0,0 0 0,-1 0 0,1 0 0,-1 0 0,1 0 0,0 0 0,-1 1 0,1-1 0,0 0 1,-1 0-1,1 0 0,0 0 0,-1 0 0,1 0 0,0 1 0,-1-1 0,1 0 0,0 0 0,0 1 0,-1-1 0,1 0 0,0 0 0,0 1 0,-1-1 0,1 0 0,0 1 0,0-1 0,-19 23-58,15-14 107,1 0 0,0 0 0,0 1 1,1-1-1,0 1 0,1-1 0,0 1 0,1 0 1,-1-1-1,2 1 0,0 0 0,2 14 1,-2-20-37,0 0 0,1 0 0,-1 0 1,1-1-1,0 1 0,0 0 1,0-1-1,0 1 0,1-1 1,-1 0-1,1 1 0,0-1 1,0-1-1,0 1 0,0 0 1,1-1-1,-1 1 0,1-1 1,-1 0-1,1 0 0,0-1 1,0 1-1,-1-1 0,1 0 1,1 0-1,-1 0 0,0 0 1,0-1-1,0 0 0,8 0 1,-9 0-196,-1 0 0,1 0 0,0 0 1,-1-1-1,1 1 0,0-1 0,-1 1 1,1-1-1,-1 0 0,5-2 0,-5 1-298,0 1-1,-1-1 1,1 1-1,0-1 1,0 0 0,-1 0-1,1 0 1,-1 0-1,1 0 1,-1 0-1,0 0 1,1-4-1,8-21-7061</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9.348"/>
    </inkml:context>
    <inkml:brush xml:id="br0">
      <inkml:brushProperty name="width" value="0.025" units="cm"/>
      <inkml:brushProperty name="height" value="0.025" units="cm"/>
      <inkml:brushProperty name="color" value="#F6630D"/>
    </inkml:brush>
  </inkml:definitions>
  <inkml:trace contextRef="#ctx0" brushRef="#br0">0 0 9321,'0'0'6950,"25"46"-6437,2-29-321,7 1-448,7-3-1730,2-3-1409,-2 0-865,-4-5 1473</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9.852"/>
    </inkml:context>
    <inkml:brush xml:id="br0">
      <inkml:brushProperty name="width" value="0.025" units="cm"/>
      <inkml:brushProperty name="height" value="0.025" units="cm"/>
      <inkml:brushProperty name="color" value="#F6630D"/>
    </inkml:brush>
  </inkml:definitions>
  <inkml:trace contextRef="#ctx0" brushRef="#br0">159 287 8488,'0'0'10058,"-4"2"-9311,1 0-640,0 1 1,1 0-1,-1-1 0,0 1 0,1 0 1,0 0-1,0 0 0,0 0 1,0 1-1,0-1 0,1 1 0,-1-1 1,1 1-1,0-1 0,0 1 1,1 0-1,-1-1 0,1 1 1,-1 0-1,1 0 0,1 3 0,-2 19 579,5 48-1,-1-60-755,0 1-1,1-1 1,1 0-1,0 0 1,1-1-1,1 1 1,0-1-1,10 13 0,-8-12-252,0 1-1,-1 0 0,-1 0 0,0 1 0,6 23 0,-12-35 424,0 0 0,0 0 0,-1 0 0,1 0 0,-1 0 0,0 0 1,0 0-1,-1 0 0,1 1 0,-1-1 0,0 0 0,0-1 0,0 1 0,0 0 0,-1 0 0,1 0 0,-1-1 0,0 1 0,0-1 1,-1 1-1,1-1 0,-1 0 0,-4 5 0,2-5 31,0 1 1,-1-1-1,1 1 0,-1-1 1,0-1-1,0 1 0,0-1 1,0-1-1,-1 1 0,1-1 1,0 0-1,-1 0 0,1 0 1,-9-1-1,10 0-78,1 0-1,-1-1 1,1 1 0,-1-1-1,1 0 1,-1 0-1,1 0 1,0 0 0,-1-1-1,1 0 1,0 0-1,0 0 1,0 0 0,0-1-1,1 1 1,-1-1-1,1 0 1,-1 0-1,1 0 1,0-1 0,0 1-1,1-1 1,-1 0-1,1 0 1,-1 0 0,1 0-1,1 0 1,-1 0-1,0 0 1,1-1 0,0 1-1,0 0 1,0-1-1,0-8 1,0 0-415,1 1 0,0 0 0,1 0 0,0 0-1,1 0 1,0 0 0,1 0 0,1 0 0,0 0 0,0 1 0,1 0 0,8-14-1,27-32-2733,3 1-1,2 2 0,52-47 1,22-25 1699,-88 90 3300,43-66 0,-58 69 1540,-14 27-312,-12 19-2012,2 2-721,0-1 0,1 2 0,1-1 0,1 1 0,0 0 0,1 0 0,0 0 0,-1 25 0,1 18 702,3 60-1,2-99-944,-1-2-116,2-1 0,0 1 0,1-1 0,1 1 0,0-1 0,14 32 0,-14-40-544,1 0 0,0-1-1,0 1 1,10 11 0,-14-19 373,-1-1-1,0 1 0,1-1 1,-1 1-1,1-1 1,-1 1-1,1-1 1,-1 1-1,1-1 1,-1 1-1,1-1 1,-1 0-1,1 1 0,-1-1 1,1 0-1,0 0 1,-1 1-1,1-1 1,0 0-1,-1 0 1,1 0-1,0 0 1,1 1-1,3-13-3431,-7-27-42,-1 24 3392,-1-1 0,0 1 0,-1 0 0,-1 0 0,-15-26 0,-47-68 3979,57 93-2381,-24-28 2072,26 35-2459,1-1 0,1 0 0,-1 0-1,-11-22 1,19 31-963,0 1 0,0 0 1,0-1-1,0 1 0,0 0 0,0-1 1,0 1-1,1 0 0,-1-1 0,0 1 1,0 0-1,0-1 0,0 1 0,0 0 1,0-1-1,1 1 0,-1 0 0,0 0 1,0-1-1,0 1 0,1 0 0,-1 0 1,0-1-1,0 1 0,1 0 0,-1 0 1,0 0-1,1-1 0,-1 1 0,0 0 1,0 0-1,1 0 0,-1 0 0,0 0 1,1 0-1,-1 0 0,0 0 0,1 0 1,-1 0-1,0 0 0,1 0 0,-1 0 1,0 0-1,1 0 0,0 0 0,23 0-184,-16 0 262,24 2-343,0 1-1,-1 1 0,52 14 1,35 16-3571,-60-17-193,-17-4-2304</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40.936"/>
    </inkml:context>
    <inkml:brush xml:id="br0">
      <inkml:brushProperty name="width" value="0.025" units="cm"/>
      <inkml:brushProperty name="height" value="0.025" units="cm"/>
      <inkml:brushProperty name="color" value="#F6630D"/>
    </inkml:brush>
  </inkml:definitions>
  <inkml:trace contextRef="#ctx0" brushRef="#br0">1215 375 9513,'0'0'1009,"-9"2"-651,-6 1-197,-7 2 440,0 0 0,-38 14 0,86-19 4053,5 1-4546,219-58 84,438-42 4309,320-65-1053,-997 161-3338,1 0-27,0 1 1,-1 0-1,22-1 0,-28 6-348,-12 5 16,-14 6-198,-20-5 17,0-2 0,-1-2 0,-77-1 1,29-1 226,-931 104-2496,8 58 2554,809-130 310,58-10 1297,-282 10 1,433-36-1317,1 1 0,0-1 0,-1-1-1,1 1 1,-1-1 0,10-5 0,10-2-46,201-56 234,264-41 0,243 2-356,-89 34-1459,204-26 512,-819 92 997,-19 4 40,0-1 0,-1 0 0,1-1 0,0 0 0,-1-1 0,0 0 0,1 0 0,12-7 0,-24 7 164,-8 2-240,-13 2-130,-125 30-874,28-4-389,-130 12-5117,101-20 1366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09.227"/>
    </inkml:context>
    <inkml:brush xml:id="br0">
      <inkml:brushProperty name="width" value="0.025" units="cm"/>
      <inkml:brushProperty name="height" value="0.025" units="cm"/>
      <inkml:brushProperty name="color" value="#F6630D"/>
    </inkml:brush>
  </inkml:definitions>
  <inkml:trace contextRef="#ctx0" brushRef="#br0">3611 367 6278,'-194'-39'1140,"128"29"-666,1-2 1,0-4-1,1-3 1,-86-36 0,83 20-250,-2 4 0,0 3 0,-2 3 1,-121-27-1,52 32-205,-151-2-1,-144 20-576,325 7 587,1 5 1,0 5-1,0 5 0,2 4 0,-149 55 1,179-50 29,2 4 0,1 3 0,2 3 0,2 4 0,2 2 0,1 3 0,-96 93 0,141-118-62,2 2 0,0 0 1,1 1-1,2 1 0,1 1 0,1 0 0,1 1 0,2 1 0,1 0 0,1 1 1,1 0-1,2 0 0,2 0 0,0 1 0,2 0 0,2 0 0,1 0 1,1 0-1,10 58 0,-7-72-7,1 0 1,1 0 0,1 0-1,0-1 1,1 0-1,1-1 1,1 0 0,22 29-1,-13-23-17,1-2 1,0 0-1,2-1 0,0-1 0,31 19 0,9-2-30,2-2 0,0-4 1,127 40-1,-79-36 77,3-5-1,0-4 1,1-6-1,184 5 1,-144-23 21,-1-7 0,303-54 1,615-200 111,-957 224-266,-2-5 1,127-66-1,-180 76 72,-2-3-1,-2-2 1,-1-3 0,-2-2 0,65-65 0,-105 93 137,-1-1 1,0-1 0,-1 0-1,0 0 1,-1-1 0,-1-1-1,-1 0 1,13-36 0,-19 46-14,-1-1-1,0 0 1,-1 0 0,0 0 0,0 0 0,-1 0-1,0 0 1,-1 0 0,0 0 0,0 0 0,-1 0-1,0 0 1,0 0 0,-1 1 0,0-1 0,-1 1-1,0 0 1,0 0 0,-1 0 0,0 1 0,-10-13-1,-3 1-38,-1 0 0,-1 1 0,0 1 0,-1 1 0,-1 1 0,0 1 0,-1 1 0,-1 1-1,0 1 1,0 1 0,-31-8 0,21 9-544,0 1 0,-1 1 0,0 2 0,0 2 0,0 1 0,0 2 0,-68 8-1,83-4-1042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4.494"/>
    </inkml:context>
    <inkml:brush xml:id="br0">
      <inkml:brushProperty name="width" value="0.025" units="cm"/>
      <inkml:brushProperty name="height" value="0.025" units="cm"/>
    </inkml:brush>
  </inkml:definitions>
  <inkml:trace contextRef="#ctx0" brushRef="#br0">99 3 14029,'0'0'10346,"-10"-1"-10122,7 1-222,0-1-1,0 1 1,1 0-1,-1 0 0,0 0 1,0 0-1,1 1 1,-1-1-1,0 1 0,1 0 1,-1 0-1,0 0 1,1 0-1,-5 2 1,4 0-3,1 0 0,-1 0 0,0 0 1,1 0-1,0 1 0,0-1 0,0 1 1,0-1-1,1 1 0,-1 0 0,1-1 0,0 1 1,-1 5-1,-2 9-21,0 1-1,1-1 1,0 1-1,2 34 1,1-51-6,0 1 0,1-1 0,-1 0 0,1 0 1,0 0-1,-1 0 0,1 0 0,0 0 0,0 0 0,1 0 1,-1 0-1,0 0 0,1-1 0,-1 1 0,1-1 0,-1 1 0,1-1 1,0 1-1,-1-1 0,1 0 0,0 0 0,0 0 0,0 0 1,0 0-1,0 0 0,0 0 0,0-1 0,4 1 0,10 3-28,-1-2-1,1 0 1,20 0-1,9 2 98,-39-3 25,0 1-1,0 0 1,0 0-1,0 0 1,0 0 0,0 1-1,-1 0 1,1 0-1,-1 1 1,0-1 0,0 1-1,0 0 1,0 1-1,-1-1 1,0 1 0,0 0-1,0 0 1,0 0-1,-1 0 1,0 1 0,0 0-1,0-1 1,-1 1-1,0 0 1,0 0 0,0 0-1,-1 1 1,0-1-1,0 0 1,-1 1 0,1-1-1,-1 0 1,-1 1-1,1-1 1,-1 0 0,0 0-1,-4 12 1,2-11 110,1 0 0,-1-1-1,-1 1 1,1 0 0,-1-1 0,0 0 0,-1 0-1,1 0 1,-1-1 0,-11 10 0,14-13-177,0 0-1,0 0 1,0-1 0,0 1 0,0 0 0,-1-1-1,1 0 1,0 1 0,-1-1 0,0 0 0,1 0 0,-1-1-1,1 1 1,-1 0 0,0-1 0,0 1 0,1-1 0,-1 0-1,0 0 1,0 0 0,1-1 0,-1 1 0,0-1 0,1 1-1,-1-1 1,0 0 0,1 0 0,-1 0 0,1 0 0,-1 0-1,1-1 1,-4-2 0,4 2-275,-1-1 1,0 0-1,1 0 0,0-1 1,0 1-1,0 0 0,0-1 1,0 1-1,1-1 0,-1 0 1,1 0-1,0 1 0,0-1 1,0 0-1,1 0 0,0 0 1,-1 0-1,1 0 0,1 0 1,-1 0-1,0 1 0,1-1 1,2-7-1,0 1-844,0 0 0,0 1-1,1 0 1,0 0 0,1 0-1,0 0 1,0 1 0,9-11 0,13-11-3269,3 4-47</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10.650"/>
    </inkml:context>
    <inkml:brush xml:id="br0">
      <inkml:brushProperty name="width" value="0.025" units="cm"/>
      <inkml:brushProperty name="height" value="0.025" units="cm"/>
      <inkml:brushProperty name="color" value="#F6630D"/>
    </inkml:brush>
  </inkml:definitions>
  <inkml:trace contextRef="#ctx0" brushRef="#br0">3708 325 10250,'-242'-81'-331,"-234"-70"370,374 125-90,0 5 1,-187-15 0,54 27 167,0 9 1,-1 11-1,-461 82 0,610-73-51,1 3-1,1 5 1,2 3-1,-154 80 0,193-86-41,2 2-1,1 1 0,1 3 0,1 1 0,2 1 0,1 2 1,2 2-1,2 1 0,1 2 0,-33 56 0,52-74-34,1 0 0,1 1 0,0 1-1,2-1 1,1 1 0,-5 33 0,10-44 2,0 1 1,1-1-1,1 1 1,0 0-1,1-1 1,0 1-1,1-1 1,1 0-1,0 1 1,1-1-1,0-1 1,1 1-1,8 15 1,2-3-16,1-1 1,1 0-1,2-1 1,0-1 0,1-1-1,1 0 1,25 18-1,-9-13 15,0-1-1,2-1 1,0-3-1,43 17 1,13-2 21,2-5 0,1-4 0,133 18 0,32-8 30,280 1 0,269-35 150,-778-4-174,842-41 287,-2-40-189,-262 12 76,656-162 1,-775 96-347,-378 97 148,-2-5 0,128-71 1,-221 105 24,-2 0-1,0-2 1,0 0 0,-1-1 0,0-1 0,-1-1-1,21-24 1,-33 33 15,0 0 0,0 0 0,0-1 0,-1 1-1,0-1 1,0 0 0,0 0 0,-1 0 0,0 0 0,0 0-1,-1-1 1,0 1 0,-1 0 0,1-1 0,-1 1 0,-1-1 0,1 1-1,-1 0 1,-1-1 0,1 1 0,-1 0 0,0 0 0,-1 0-1,0 0 1,-4-7 0,-6-8 32,0 0 1,-2 2-1,-1 0 1,0 0-1,-1 2 0,-1 0 1,-1 1-1,0 1 1,-35-22-1,-2 2 99,-2 4 0,-90-38 0,36 28-110,-1 4 0,-2 5 0,-201-30 1,-365 7-235,238 51-869,0 19 0,-850 140 0,666-28-1829,321-60 1414</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29.191"/>
    </inkml:context>
    <inkml:brush xml:id="br0">
      <inkml:brushProperty name="width" value="0.025" units="cm"/>
      <inkml:brushProperty name="height" value="0.025" units="cm"/>
      <inkml:brushProperty name="color" value="#F6630D"/>
    </inkml:brush>
  </inkml:definitions>
  <inkml:trace contextRef="#ctx0" brushRef="#br0">13915 482 9545,'-113'-7'203,"0"-4"0,-140-32 0,35 4-49,-913-51 168,607 63-254,240 8-54,-1000-49 132,-681-3 1098,528 31-386,358 17-942,-628-3 35,1272 25 66,-183-8 217,-212 1-126,720 11-104,0 4 1,0 5-1,1 5 0,1 5 1,-119 40-1,135-30 27,1 3-1,3 5 1,1 4-1,2 3 1,2 4-1,-83 67 1,120-80-4,2 1 1,1 3-1,3 1 0,1 2 1,2 1-1,-46 78 0,64-92-49,2 2 0,1 0 0,1 1 0,2 0-1,2 1 1,1 1 0,2-1 0,1 2 0,2-1 0,2 1-1,2 48 1,3-65 0,1 0 0,1-1 0,1 1 0,1-1 0,1 0 0,1-1 0,0 1 0,2-2 0,0 1 0,1-1 0,14 16 0,16 19-7,3-2-1,56 51 1,-14-22 10,4-4-1,3-4 1,3-4-1,107 57 1,-78-60 58,2-6 0,3-5 0,144 39 0,-8-23 208,392 51 1,284-22-124,-726-79-71,1413 92 27,2259-130 0,-2966-45-64,426-20 11,-987 70-62,780-40-240,-770 19 129,386-86-1,-617 89 212,-1-5 0,-2-7 0,221-100 0,-290 108 76,-1-3 0,-2-3 0,75-63 0,-96 66-12,-1-1-1,-2-3 1,-3-1 0,67-97 0,-81 103-90,-1-2 0,-2 0-1,-2-1 1,-2-1 0,21-76 0,-33 96-35,-1 0-1,0 0 1,-2 0 0,0-1-1,-2 1 1,0-1 0,-2 1-1,0-1 1,-1 1 0,-1 0 0,-1 0-1,-1 0 1,-1 1 0,-10-21-1,-4 3-8,-2 0 0,-1 2-1,-2 1 1,-2 1 0,-1 1-1,-1 2 1,-2 0 0,-60-44-1,9 18 373,-2 3-1,-157-73 1,73 54-212,-2 8 0,-4 7-1,-2 8 1,-2 8 0,-1 7 0,-2 9 0,-264-6-1,-52 30-3068,238 2-530</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38.059"/>
    </inkml:context>
    <inkml:brush xml:id="br0">
      <inkml:brushProperty name="width" value="0.025" units="cm"/>
      <inkml:brushProperty name="height" value="0.025" units="cm"/>
      <inkml:brushProperty name="color" value="#F6630D"/>
    </inkml:brush>
  </inkml:definitions>
  <inkml:trace contextRef="#ctx0" brushRef="#br0">7000 350 7495,'-87'-76'3374,"-18"-13"-2411,90 78-1032,0 2 0,0-1 0,-1 2 0,0 0 1,-32-9-1,-9 2-315,-2 2 1,-98-7-1,-125 8-1135,173 10 1322,-994-6 752,249 6-154,113-22-442,-334-1 76,926 31-108,0 7 0,0 6 0,2 6 0,-202 63 0,149-22 31,3 9 0,-286 153 0,426-199 258,3 3-1,-82 60 0,121-80-173,1 1 1,0 0-1,1 1 0,0 1 1,1 0-1,1 0 0,0 1 1,1 1-1,1 0 0,1 0 0,0 1 1,-10 36-1,12-29-46,1 1-1,1 1 1,1-1 0,2 0-1,1 1 1,0-1 0,2 1 0,2-1-1,0 0 1,1 0 0,2 0-1,15 37 1,-10-35 3,1-2 1,1 0-1,2-1 0,0 0 1,2-1-1,1-1 0,1-1 1,0-1-1,2-1 0,0 0 1,26 16-1,24 12 50,2-4 1,132 59-1,172 41 0,-121-62-327,4-13-1,492 67 0,549-42-566,-163-73 1361,-826-30-221,505-79-1,-693 65-59,0-6 0,-3-5 0,-1-5 0,-1-5 0,133-71 0,-184 76 18,-2-2-1,-2-3 0,104-91 1,-123 91-11,-3-1 1,-1-2 0,-3-2-1,-1-2 1,38-69 0,-59 88-149,-1 1 1,-2-2-1,-1 0 1,-1-1-1,-2 0 1,-2-1-1,-1 0 1,-2 0-1,-1 0 1,-2-1-1,-2-36 1,-2 45-70,-1 0 0,-1 1 0,-1 0-1,-2 0 1,0 0 0,-2 1 0,-1 0 0,-1 1 0,-1 0 0,-1 1-1,-1 0 1,-1 1 0,-1 0 0,-1 1 0,-25-23 0,7 13-96,-1 2 1,-2 1-1,-1 2 1,-1 1 0,-1 3-1,-1 1 1,-1 2-1,-61-18 1,-16 3-889,-237-34 0,-110 16-1752,174 22-808,107 5-2359</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48.944"/>
    </inkml:context>
    <inkml:brush xml:id="br0">
      <inkml:brushProperty name="width" value="0.025" units="cm"/>
      <inkml:brushProperty name="height" value="0.025" units="cm"/>
      <inkml:brushProperty name="color" value="#F6630D"/>
    </inkml:brush>
  </inkml:definitions>
  <inkml:trace contextRef="#ctx0" brushRef="#br0">6100 421 4773,'-47'-1'738,"-64"-8"0,91 6-472,1-1-1,-1-1 1,0 0-1,1-2 1,-34-16-1,33 14-183,0 0 0,-1 1 0,1 1 0,-42-8 0,-90-5-279,43 7-5,-194-39 271,-81-11 49,-856-72 583,1234 135-682,-1230-33 1241,332 123-1345,805-73 90,0 4-1,2 5 1,1 4 0,-124 56 0,158-57 40,1 4 0,2 2 0,1 2 0,2 3 0,1 3 0,3 1 0,-58 65 0,90-87 11,1 1-1,1 1 1,1 1-1,2 0 1,0 1-1,2 1 1,0 0-1,2 1 1,1 0-1,2 1 1,1 0-1,0 0 1,3 0-1,-2 32 1,-1 49 152,10 126 0,1-205-175,1 0-1,1 0 1,2-1-1,1 0 1,1-1-1,1 0 1,2 0-1,21 34 1,20 22 29,77 94 0,-131-178-62,32 38 11,1-1 1,2-1-1,2-2 0,1-2 1,1-1-1,2-3 1,1 0-1,1-3 1,1-2-1,2-1 1,0-3-1,1-2 0,96 24 1,-24-17 37,244 17 0,129-31-68,-289-9 31,1145-26 153,-100-8-10,-1093 34-143,1-6 1,160-26-1,561-148-58,-774 148-2,-3-4-1,0-5 1,-3-4 0,-1-4-1,-3-4 1,120-87 0,-187 118 85,0-1 0,-1-2 1,-1 0-1,22-29 0,-37 41 57,-1-1 0,0 0 0,-1 0 1,0 0-1,-1-1 0,-1 0 0,0-1 0,0 1 0,-1-1 0,-1 0 0,-1 0 0,2-15 0,-3 9 4,-2 0-1,0 0 0,-1 0 1,-1 0-1,0 0 1,-2 0-1,0 1 1,-2 0-1,0 0 0,-1 0 1,0 1-1,-2 1 1,0-1-1,-1 1 1,-18-21-1,-23-22-50,-1 2 0,-4 3 1,-118-91-1,51 59-270,-144-76 1,120 86 66,-297-109 0,-181 8 46,455 143-257,0 7 0,-2 8 1,-1 8-1,1 7 0,-1 7 0,-276 41 0,283-17-967,5-1-1127</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5:01.470"/>
    </inkml:context>
    <inkml:brush xml:id="br0">
      <inkml:brushProperty name="width" value="0.025" units="cm"/>
      <inkml:brushProperty name="height" value="0.025" units="cm"/>
    </inkml:brush>
  </inkml:definitions>
  <inkml:trace contextRef="#ctx0" brushRef="#br0">243 1 3523,'-8'0'-64,"-227"5"8841,268-5-8773,363 17 328,-234-4-138,209-10 0,-200-7-103,174 21 1,754 64 1360,219-95-758,-697-8-232,223-17 411,-822 37-817,689-35 688,-700 36-1069,-1 2-1,0-1 1,1 1-1,-1 0 0,0 1 1,0 0-1,0 1 0,0 0 1,11 6-1,-14-2-3817,-6 1-3864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5:05.649"/>
    </inkml:context>
    <inkml:brush xml:id="br0">
      <inkml:brushProperty name="width" value="0.025" units="cm"/>
      <inkml:brushProperty name="height" value="0.025" units="cm"/>
    </inkml:brush>
  </inkml:definitions>
  <inkml:trace contextRef="#ctx0" brushRef="#br0">4605 322 3459,'-8'-2'3844,"-98"-26"-1375,-113-34-1591,121 29-564,-1 5 0,-106-15 0,-211-14 1303,172 26-1213,-312-7-837,-3 56 1,-537 128 603,897-113-150,-135 27 290,280-47-150,1 2 0,1 3 0,1 2 0,-52 28 0,89-41-158,1 1 0,0 0 0,0 1 0,1 1 0,0 0 0,-21 22-1,28-26-18,0 1 0,1 1 0,0-1-1,0 0 1,0 1 0,1 0-1,0 0 1,0 0 0,1 0-1,0 0 1,1 1 0,0-1-1,0 1 1,1 10 0,1 0-5,1 1 0,0 0 0,2-1 0,0 1 1,2-1-1,0 0 0,1-1 0,1 1 0,0-2 0,2 1 1,0-1-1,1 0 0,0-1 0,1-1 0,1 1 1,27 23-1,-6-9 20,1-2 1,2-1-1,0-2 1,2-2-1,0-1 1,59 22-1,27 3 22,3-6-1,172 33 0,271 17 26,361-22-31,3-71 7,-182-48-85,-552 21 28,337-93 0,-496 111 21,0-2 0,-1-2 1,0-2-1,-1-2 0,-1-1 0,60-42 1,-93 56 32,0 1 1,-1 0 0,1-1 0,-1 0-1,-1 0 1,1-1 0,-1 1 0,0-1-1,0 0 1,-1 0 0,0-1 0,3-9-1,-3 3 40,0 0-1,-1 0 0,-1 0 0,0 0 0,-1 0 0,-2-19 0,-3-7 123,-3 1 0,-1 0 0,-26-70 1,26 84-191,-1 1 1,-1 0 0,-2 0 0,0 1-1,-1 1 1,-2 0 0,0 1-1,-1 1 1,-1 0 0,-1 1 0,0 1-1,-2 1 1,0 1 0,-1 1 0,0 0-1,-1 2 1,-1 1 0,0 1-1,-30-10 1,0 5 31,-1 2 0,-1 2 0,0 3-1,-68-2 1,-233 9 95,226 4-115,-60 3-23,41 0-1377,-182-17 1,235-1-1124</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5:09.737"/>
    </inkml:context>
    <inkml:brush xml:id="br0">
      <inkml:brushProperty name="width" value="0.025" units="cm"/>
      <inkml:brushProperty name="height" value="0.025" units="cm"/>
    </inkml:brush>
  </inkml:definitions>
  <inkml:trace contextRef="#ctx0" brushRef="#br0">0 61 6022,'0'0'1900,"11"1"-1291,182 0 304,207-25 0,-78 2-252,867 6 336,0 43 218,-1072-23-1184,1409 16 1284,-1031-16-1226,166 2 1138,-659-6-703,-16 0 447,-4-1-988,-28-2-1148,19-2-3920,14 0-1359</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5:37.859"/>
    </inkml:context>
    <inkml:brush xml:id="br0">
      <inkml:brushProperty name="width" value="0.025" units="cm"/>
      <inkml:brushProperty name="height" value="0.025" units="cm"/>
    </inkml:brush>
  </inkml:definitions>
  <inkml:trace contextRef="#ctx0" brushRef="#br0">18 101 3716,'0'0'5573,"-5"-9"-5434,5 8-138,-2-2 2,0 1-1,1-1 1,0 0-1,0 1 0,0-1 1,0 0-1,0 0 0,0 0 1,1 0-1,-1-5 1,1 6-1,1 1 1,-1-1 0,1 1 0,0 0 0,0-1-1,-1 1 1,1-1 0,0 1 0,0 0 0,1 0-1,-1 0 1,0 0 0,0 0 0,0 0 0,1 0-1,-1 0 1,0 0 0,1 0 0,-1 1 0,1-1-1,-1 0 1,1 1 0,0-1 0,-1 1 0,1 0-1,-1 0 1,1-1 0,-1 1 0,4 1 0,44-5 4,1 2 1,-1 2 0,1 3-1,73 12 1,8 1-14,1000 38 1922,1-47 8,-881-7-2172,-169 0 284,919-10 249,-3-57 1033,-975 64-1253,10 0 130,53-14-1,-85 17-263,-1 0-1,0 0 1,1 0-1,-1 0 1,0 0 0,0 0-1,1 0 1,-1 0 0,0-1-1,0 1 1,1 0-1,-1 0 1,0 0 0,0 0-1,0-1 1,1 1-1,-1 0 1,0 0 0,0 0-1,0-1 1,1 1-1,-1 0 1,0 0 0,0-1-1,0 1 1,0 0-1,0 0 1,0-1 0,0 1-1,0 0 1,0 0-1,0-1 1,0 1 0,0 0-1,0-1 1,0 1-1,0 0 1,0 0 0,0-1-1,0 1 1,0 0-1,0 0 1,0-1 0,0 1-1,0 0 1,-1-1-1,-3-6-3277</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5:39.037"/>
    </inkml:context>
    <inkml:brush xml:id="br0">
      <inkml:brushProperty name="width" value="0.025" units="cm"/>
      <inkml:brushProperty name="height" value="0.025" units="cm"/>
    </inkml:brush>
  </inkml:definitions>
  <inkml:trace contextRef="#ctx0" brushRef="#br0">1 180 7623,'69'7'2919,"39"-12"-3212,-68 2 534,637-22-221,-90 4-24,2283-30 1162,-1726 76-372,74 0-370,-940-21 137,197-1 323,1-34-282,-419 24-593,37-4-1158,-1-4 0,98-28 0,-104 11-1998</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5:46.064"/>
    </inkml:context>
    <inkml:brush xml:id="br0">
      <inkml:brushProperty name="width" value="0.025" units="cm"/>
      <inkml:brushProperty name="height" value="0.025" units="cm"/>
    </inkml:brush>
  </inkml:definitions>
  <inkml:trace contextRef="#ctx0" brushRef="#br0">1775 188 3395,'-491'-33'4746,"424"26"-4627,-128 3 1,162 6-122,0 2 1,0 1-1,0 2 1,1 1-1,-58 22 1,22 2-12,1 2 0,1 4 0,3 2 0,1 3 1,2 3-1,2 2 0,2 3 0,3 2 0,-56 71 0,95-107 12,2 1 0,0 0-1,1 0 1,1 1 0,1 0-1,1 1 1,0 0 0,-7 32-1,13-40 2,0 1 0,0-1 0,1 1-1,1 0 1,1 0 0,-1-1 0,2 1-1,0 0 1,0-1 0,1 1 0,1-1-1,0 0 1,1 0 0,0 0 0,10 15-1,0-5 5,1 0 0,1-1 0,1-1 0,1 0-1,1-2 1,0 0 0,2-1 0,45 27-1,-6-10 25,1-2 0,88 30 0,-34-23 34,3-5 0,237 36 0,256-11 136,-429-45-203,1215 42 1187,-4-151-15,-909 11-1107,-381 59-32,0-5 0,152-65 0,-233 85-1,0-1 0,-1-1 1,0-1-1,-1-1 0,23-19 0,-37 26 27,0 0 0,0 0 0,-1 0 0,0-1-1,0 0 1,-1 0 0,0-1 0,0 1 0,-1-1 0,0 0-1,-1 0 1,0-1 0,0 1 0,-1-1 0,0 0-1,0-10 1,-1 3-27,-1 0 0,-1 0 0,0 0 0,-1 0 0,-1 0 0,-1 0 0,0 1 0,-1-1 0,-8-16 0,1 9 39,0 1 0,-2 0 0,0 1 0,-1 0 0,-24-24 0,-5 1 37,-3 2 0,-1 2 0,-2 2-1,-62-36 1,11 15-104,-3 4 1,-2 5-1,-205-67 0,-356-49-49,434 124 14,-456-22 0,288 74-4884,247 3-818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4.840"/>
    </inkml:context>
    <inkml:brush xml:id="br0">
      <inkml:brushProperty name="width" value="0.025" units="cm"/>
      <inkml:brushProperty name="height" value="0.025" units="cm"/>
    </inkml:brush>
  </inkml:definitions>
  <inkml:trace contextRef="#ctx0" brushRef="#br0">0 192 4484,'10'-7'2648,"-9"6"-2627,17-12 2537,-1 0 0,27-28 0,-40 36-1913,1 0 1,-1-1-1,0 1 1,0-1-1,0 0 1,-1 0-1,0 0 0,0-1 1,0 1-1,-1-1 1,0 1-1,-1-1 1,1 0-1,0-12 1,-2 19-596,0-1 1,0 1 0,0-1-1,-1 0 1,1 1 0,0-1-1,0 1 1,0-1 0,-1 1-1,1-1 1,0 1 0,-1-1-1,1 1 1,-1-1 0,1 1-1,0-1 1,-1 1 0,1 0 0,-1-1-1,1 1 1,-1 0 0,1-1-1,-1 1 1,1 0 0,-1 0-1,1 0 1,-1-1 0,0 1-1,1 0 1,-1 0 0,1 0-1,-1 0 1,0 0 0,1 0-1,-1 0 1,1 0 0,-1 0 0,0 0-1,1 0 1,-1 1 0,1-1-1,-1 0 1,1 0 0,-1 1-1,1-1 1,-1 0 0,1 0-1,-1 1 1,0 0 0,-29 17 292,23-7-331,0 0 0,0 0 0,1 0 0,0 1 1,1-1-1,0 1 0,1 1 0,-4 18 0,4-11 17,1 1 1,0 0-1,2 0 1,1 31-1,0-49-23,1 1 0,-1-1-1,0 1 1,1-1 0,0 1 0,0-1 0,0 0-1,0 0 1,1 1 0,-1-1 0,1 0 0,-1 0-1,1 0 1,0 0 0,1-1 0,-1 1-1,0 0 1,1-1 0,-1 0 0,1 1 0,4 1-1,-3-2 4,0 0-1,0-1 0,0 0 0,0 0 0,0 0 1,0 0-1,0-1 0,0 0 0,0 1 0,0-1 1,0-1-1,1 1 0,-1-1 0,0 1 0,0-1 0,0-1 1,0 1-1,5-3 0,2-1-208,1-2 1,-1 1-1,-1-2 0,1 1 0,-1-1 1,-1-1-1,0 0 0,0 0 0,0-1 1,9-13-1,-9 10-1574,-1-1 0,0 1 0,-1-1 1,10-25-1,-6-12-8615</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5:47.745"/>
    </inkml:context>
    <inkml:brush xml:id="br0">
      <inkml:brushProperty name="width" value="0.025" units="cm"/>
      <inkml:brushProperty name="height" value="0.025" units="cm"/>
    </inkml:brush>
  </inkml:definitions>
  <inkml:trace contextRef="#ctx0" brushRef="#br0">2998 57 3908,'-1105'-51'5125,"345"104"-3572,665-41-1398,-1 4 0,2 4 0,-173 60 0,203-55-326,1 3 0,2 2 0,1 3 0,1 3 0,2 2 0,-66 57 0,112-86 147,1 0 0,1 1 0,0 0 0,0 0 0,1 1 0,0 0 0,-7 14 0,12-19 28,1 0 0,0 0 0,0 0 0,0 0 0,1 1 0,0-1-1,0 0 1,1 1 0,0-1 0,0 0 0,0 1 0,1-1-1,0 0 1,0 1 0,1-1 0,0 0 0,3 7 0,7 17 4,2-1 0,2 0 0,0-1 0,2 0 1,1-2-1,1 0 0,37 36 0,-23-29 49,1-2 1,2-1-1,2-1 1,66 36-1,-46-36-36,1-3-1,1-3 1,1-2-1,1-3 1,1-3-1,120 13 1,401-8 116,-474-20-103,100-2-34,-1-10 0,0-8 0,409-95 0,-561 99-17,-1-2-1,-1-3 1,0-2-1,-2-2 1,70-44-1,-102 54 113,-1-1 0,0-1 0,-1-1-1,-1-1 1,-1-1 0,17-23 0,-24 27 7,-1 0 0,0-1 0,-1 0 0,-1 0 0,-1-1 1,0 0-1,-2 0 0,0-1 0,4-26 0,-4 10-20,-2 0-1,-1-1 1,-1 0 0,-6-45-1,3 66-35,-1 0 0,-1 0 0,0 0-1,-1 1 1,0-1 0,-1 1 0,-1 0 0,0 1-1,-1-1 1,-1 2 0,0-1 0,-15-16 0,6 11-54,-2 1 1,0 1 0,-1 0-1,0 2 1,-1 0 0,-1 1-1,0 2 1,-1 0 0,0 1-1,-1 2 1,0 0 0,-32-4-1,-31-2-453,-1 4-1,-110 2 0,96 5-411,-34-3-1156,-6-6-1986</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46.374"/>
    </inkml:context>
    <inkml:brush xml:id="br0">
      <inkml:brushProperty name="width" value="0.025" units="cm"/>
      <inkml:brushProperty name="height" value="0.025" units="cm"/>
    </inkml:brush>
  </inkml:definitions>
  <inkml:trace contextRef="#ctx0" brushRef="#br0">36 956 3683,'0'0'4474,"-7"4"-3470,-22 9-43,47-23 408,-1 0 0,25-19 0,77-73-595,-63 52-322,664-645-548,-646 618-630,-127 119-3476,24-20 1330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46.816"/>
    </inkml:context>
    <inkml:brush xml:id="br0">
      <inkml:brushProperty name="width" value="0.025" units="cm"/>
      <inkml:brushProperty name="height" value="0.025" units="cm"/>
    </inkml:brush>
  </inkml:definitions>
  <inkml:trace contextRef="#ctx0" brushRef="#br0">279 0 4132,'0'0'8915,"0"8"-8707,-1 0-175,-1 0-1,1 0 1,-1 0-1,-1 0 1,1 0 0,-2 0-1,1-1 1,-1 0-1,0 1 1,0-1-1,-8 9 1,-71 83 0,46-58 40,22-24-100,-7 9 333,-23 35-1,40-54-261,1 0 1,0 0-1,0 0 1,1 1-1,0-1 1,0 1-1,1 0 0,0 0 1,0 0-1,-1 14 1,3-20-44,0-1 0,1 0 0,-1 0 0,0 0 1,0 0-1,0 0 0,1 0 0,-1 1 0,1-1 0,-1 0 1,1 0-1,-1 0 0,1 0 0,0 0 0,-1-1 1,1 1-1,0 0 0,0 0 0,0 0 0,0 0 0,-1-1 1,1 1-1,0-1 0,0 1 0,2 0 0,1 1 70,1-1-1,-1 1 0,0-1 1,1-1-1,-1 1 1,0 0-1,6-1 0,71-8 1152,-35-2-828,-1-2 1,-1-1 0,71-33-1,117-77-995,-151 70-1540,-1-7-1804</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47.666"/>
    </inkml:context>
    <inkml:brush xml:id="br0">
      <inkml:brushProperty name="width" value="0.025" units="cm"/>
      <inkml:brushProperty name="height" value="0.025" units="cm"/>
    </inkml:brush>
  </inkml:definitions>
  <inkml:trace contextRef="#ctx0" brushRef="#br0">263 73 5445,'0'0'11782,"-12"8"-11109,-16 18-550,0 1 1,2 1 0,2 2 0,-24 34 0,30-39-93,6-10-29,2 0 0,-1 1-1,2 0 1,0 1-1,1 0 1,-10 30 0,17-47-14,1 0 0,0 0 0,0 0 0,0 1 1,0-1-1,0 0 0,0 0 0,0 0 0,0 0 0,0 0 1,0 1-1,0-1 0,0 0 0,0 0 0,0 0 1,0 0-1,0 0 0,0 1 0,0-1 0,0 0 1,0 0-1,0 0 0,0 0 0,0 0 0,0 1 1,0-1-1,0 0 0,0 0 0,1 0 0,-1 0 1,0 0-1,0 0 0,0 0 0,0 1 0,0-1 0,0 0 1,0 0-1,1 0 0,-1 0 0,0 0 0,0 0 1,0 0-1,0 0 0,0 0 0,1 0 0,-1 0 1,0 0-1,0 0 0,0 0 0,0 0 0,0 0 1,1 0-1,-1 0 0,0 0 0,0 0 0,0 0 0,0 0 1,0 0-1,1 0 0,-1 0 0,0 0 0,0 0 1,0 0-1,0 0 0,15-10-380,14-15 57,146-193-3893,-37 43 4020,-167 236 3240,11-30-2614,2 1 1,-18 45-1,29-63-217,1 1-1,0 0 1,1 0-1,0 0 0,1 0 1,1 0-1,0 1 0,2 17 1,0-30-196,-1-1 1,0 0-1,1 0 0,-1 0 1,1 0-1,0 0 0,0 0 1,0 0-1,0 0 1,0 0-1,0 0 0,0 0 1,1-1-1,-1 1 1,0 0-1,1-1 0,0 1 1,-1-1-1,1 0 1,0 1-1,0-1 0,2 1 1,1 0-148,-1 0 0,1-1 0,0 1 0,0-1 0,-1 0 0,1-1 0,0 1 1,7-1-1,-16-4-3471,-19-14 1732,-1 0 749,1-1-1,-26-26 0,-29-24 4126,59 60 12,18 9-1884,14 7 294,6-3-1137,0 0-1,1-1 1,-1-2 0,1 0-1,-1 0 1,32-5 0,-22 2-188,68-7-67,-86 7-696,0 0 1,-1-1 0,1 0 0,-1 0 0,0-1 0,18-10 0,-13-1-2787,-3-3-1111</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48.012"/>
    </inkml:context>
    <inkml:brush xml:id="br0">
      <inkml:brushProperty name="width" value="0.025" units="cm"/>
      <inkml:brushProperty name="height" value="0.025" units="cm"/>
    </inkml:brush>
  </inkml:definitions>
  <inkml:trace contextRef="#ctx0" brushRef="#br0">78 1 4548,'0'0'9044,"-5"9"-8068,-44 78 1186,45-79-1973,1 1 0,-1-1 0,1 1 0,1 0-1,-1 0 1,2 0 0,-1 0 0,1 0 0,1 0-1,0 13 1,1-20-194,-1 0 1,1-1-1,0 1 0,0-1 1,0 1-1,0-1 1,1 1-1,-1-1 0,0 0 1,1 0-1,-1 1 0,1-1 1,-1 0-1,1 0 0,-1-1 1,1 1-1,0 0 0,-1 0 1,1-1-1,0 1 0,0-1 1,-1 1-1,1-1 0,0 0 1,0 0-1,0 0 0,0 0 1,3 0-1,56-6-1125,-27-4-156,-28 7 1144,0 0-1,0 1 0,1 0 1,-1 0-1,0 1 0,1 0 1,0 0-1,-1 0 0,1 1 1,-1 0-1,1 0 0,0 1 0,6 1 1,-12-1 171,0 0 0,0 0 0,0 0 0,0 0 1,0 0-1,-1 0 0,1 0 0,0 0 0,-1 1 0,1-1 0,-1 0 1,1 1-1,-1-1 0,0 0 0,1 1 0,-1-1 0,0 0 1,0 1-1,0-1 0,0 1 0,0-1 0,0 0 0,0 1 0,-1-1 1,1 0-1,-1 1 0,1-1 0,-1 2 0,-17 38 1299,8-28-748,0 0 1,-1 0-1,-1-1 1,0-1 0,-19 15-1,24-21-385,0 0 0,0-1 0,-1 0 0,1 0-1,-1 0 1,0-1 0,-1-1 0,1 1 0,0-1 0,-1-1-1,1 1 1,-11-1 0,18-1-241,0 0 1,1 0-1,-1 0 1,0 0-1,0 0 1,1 0-1,-1 0 0,0 0 1,1 0-1,-1-1 1,0 1-1,1 0 1,-1-1-1,1 1 0,-1 0 1,0-1-1,1 1 1,-1-1-1,1 1 1,-1-1-1,1 1 1,-1-1-1,1 1 0,0-1 1,-1 1-1,1-1 1,-1 0-1,1 1 1,0-1-1,0 0 0,-1 1 1,1-1-1,0 0 1,0 1-1,0-1 1,0 0-1,0 1 1,0-1-1,0 0 0,0 1 1,0-1-1,0 0 1,0 0-1,1 1 1,-1-1-1,0 0 0,0 1 1,1-1-1,-1 1 1,1-2-1,0-1-529,0 0 1,0 0-1,1 0 0,-1 0 0,1 0 0,0 1 1,0-1-1,0 0 0,4-3 0,12-6-3423</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48.943"/>
    </inkml:context>
    <inkml:brush xml:id="br0">
      <inkml:brushProperty name="width" value="0.025" units="cm"/>
      <inkml:brushProperty name="height" value="0.025" units="cm"/>
    </inkml:brush>
  </inkml:definitions>
  <inkml:trace contextRef="#ctx0" brushRef="#br0">83 174 2883,'0'0'133,"-2"-11"625,-7-72 5974,9 83-6611,0 0-1,0 0 1,0 0 0,0-1-1,1 1 1,-1 0 0,0 0-1,0-1 1,0 1 0,0 0-1,0 0 1,0-1 0,0 1-1,0 0 1,0 0 0,0-1-1,0 1 1,-1 0 0,1 0-1,0-1 1,0 1 0,0 0 0,0 0-1,0 0 1,0-1 0,0 1-1,-1 0 1,1 0 0,0 0-1,0-1 1,0 1 0,0 0-1,-1 0 1,1 0 0,0 0-1,0 0 1,-1-1 0,1 1-1,0 0 1,0 0 0,0 0-1,-1 0 1,1 0 0,-1 0-1,-9 9 1810,-7 19-1384,10-15-342,1 0 0,1 1 0,0 0 0,1 0 0,0 0 0,1 1 0,1-1 0,-1 20 0,3-33-200,0 0 0,0 0-1,0 1 1,0-1-1,1 0 1,-1 0-1,1 0 1,-1 1-1,1-1 1,-1 0-1,1 0 1,0 0 0,-1 0-1,1 0 1,0 0-1,0 0 1,0 0-1,0 0 1,0-1-1,0 1 1,0 0-1,0-1 1,0 1 0,0 0-1,0-1 1,0 1-1,1-1 1,-1 0-1,0 1 1,0-1-1,0 0 1,1 0-1,-1 0 1,0 0-1,0 0 1,1 0 0,-1 0-1,0 0 1,0 0-1,1 0 1,1-1-1,3 0 62,1 0 0,-1-1 0,0 0 0,1 0 0,-1 0 0,11-6 0,-6 1-31,-1-1 0,1 0 0,-1-1 0,-1 0 1,0 0-1,0-1 0,10-14 0,-14 17-30,0 0 1,-1-1-1,0 0 0,0 0 1,-1 0-1,0 0 1,0 0-1,-1-1 0,0 1 1,0-1-1,0-14 0,-2 23-8,0 0 0,-1 0 0,1 0 0,0-1 0,0 1 0,0 0 0,-1 0 0,1 0 0,0 0 0,0 0 0,0 0 0,-1 0 0,1 0 0,0 0 0,0 0 0,0 0 0,-1 0 0,1 0 0,0 0 0,0 0 0,-1 0 0,1 0 0,0 0 0,0 0 0,0 0 0,-1 0 0,1 0 0,0 0 0,0 0 0,0 0 0,-1 1 0,1-1 0,0 0 0,0 0 0,0 0 0,0 0 0,-1 0 0,1 1 0,0-1 0,-5 6 25,1 0-1,-1 0 0,1 1 0,1 0 1,-1-1-1,1 1 0,0 0 1,1 1-1,0-1 0,0 0 0,0 1 1,1-1-1,0 1 0,1-1 1,0 1-1,0 0 0,0-1 0,1 1 1,2 11-1,-1-17-12,-1 0 0,1 0 1,0 0-1,0 0 0,0 0 0,0 0 0,0 0 0,0-1 1,0 1-1,1-1 0,-1 1 0,1-1 0,-1 0 1,1 0-1,-1 0 0,1 0 0,0-1 0,-1 1 1,1-1-1,0 1 0,-1-1 0,1 0 0,0 0 1,0 0-1,-1 0 0,1-1 0,2 0 0,1 0 14,0 0 1,-1 0-1,1 0 0,-1-1 0,1 1 0,-1-2 1,0 1-1,0 0 0,0-1 0,0 0 0,0 0 1,4-4-1,-4 1-6,-1 0 0,-1 1 1,1-1-1,-1 0 0,0-1 1,0 1-1,-1-1 0,1 1 0,-1-1 1,-1 0-1,0 1 0,0-1 1,0 0-1,-1 0 0,1 0 1,-2 0-1,1 0 0,-2-8 0,2 14-16,-1 0 0,1 0-1,0 0 1,0 0-1,0 0 1,-1 0-1,1 0 1,0 1-1,-1-1 1,1 0 0,-1 0-1,1 0 1,-1 1-1,0-1 1,1 0-1,-1 1 1,1-1 0,-1 0-1,0 1 1,0-1-1,1 1 1,-1-1-1,0 1 1,0-1 0,0 1-1,0 0 1,0-1-1,1 1 1,-1 0-1,0 0 1,0 0 0,0 0-1,0-1 1,0 1-1,0 1 1,0-1-1,0 0 1,0 0 0,0 0-1,0 0 1,1 1-1,-1-1 1,0 0-1,0 1 1,0-1 0,-1 1-1,0 1 6,0-1 1,0 1-1,0-1 0,0 1 1,0 0-1,1-1 0,-1 1 0,0 0 1,1 0-1,0 0 0,-1 0 0,1 1 1,0-1-1,0 0 0,0 0 1,1 1-1,-2 2 0,2-4-2,0 0 1,0 0-1,0 0 0,0 0 0,0 0 0,0 0 1,0 0-1,0 0 0,0 0 0,0 0 0,1 0 1,-1 0-1,0 0 0,1 0 0,-1 0 0,1 0 0,-1 0 1,1 0-1,-1-1 0,1 1 0,0 0 0,-1 0 1,1-1-1,0 1 0,0 0 0,0-1 0,-1 1 1,1-1-1,1 1 0,1 0 4,0 0 1,0 0-1,0 0 0,1 0 1,-1-1-1,0 0 0,0 1 1,1-1-1,4-1 0,2 0 19,-1 0 1,1-1-1,0 0 0,-1-1 0,18-7 0,-17 4-17,-1 1 0,1-2 0,-1 1 0,16-16 0,-22 19-12,0 0 1,0-1-1,0 1 1,0 0-1,-1-1 1,0 0-1,1 0 1,-1 0-1,-1 0 1,1 0-1,-1 0 1,1 0 0,-1 0-1,0-1 1,0-7-1,-1 12-2,0 0 0,0 0 0,0-1 0,0 1-1,0 0 1,0 0 0,0 0 0,0 0 0,0-1 0,0 1 0,0 0 0,0 0-1,0 0 1,0 0 0,0 0 0,0-1 0,0 1 0,0 0 0,0 0 0,0 0-1,-1 0 1,1 0 0,0-1 0,0 1 0,0 0 0,0 0 0,0 0 0,0 0-1,0 0 1,-1 0 0,1 0 0,0 0 0,0 0 0,0-1 0,0 1-1,-1 0 1,1 0 0,0 0 0,0 0 0,0 0 0,0 0 0,0 0 0,-1 0-1,1 0 1,0 0 0,0 0 0,0 0 0,0 0 0,-1 0 0,-10 7-112,-7 11 31,13-7 112,-1 1 0,1-1-1,-5 22 1,8-29-1,1 0-1,0 1 1,0-1 0,1 1-1,-1-1 1,1 1 0,0-1-1,0 1 1,1-1 0,-1 1-1,1-1 1,0 1 0,3 7-1,-2-10-18,-1 0 1,1-1-1,0 1 0,0-1 0,0 1 0,0-1 0,0 1 0,1-1 0,-1 0 0,0 0 0,0 0 0,1 0 0,-1-1 0,1 1 0,-1-1 0,1 1 0,-1-1 0,0 0 0,1 0 0,-1 0 0,6-1 0,1 1 24,-1-1 0,1 0 0,0-1 0,16-4 0,-16 2-31,-1 0-1,0-1 0,0 0 0,0 0 0,0-1 1,-1 0-1,0 0 0,0-1 0,-1 1 1,1-2-1,-2 1 0,1-1 0,-1 0 0,0 0 1,-1 0-1,1 0 0,3-15 0,-11 33 5,0-2 18,0 0-1,1 0 1,0 0-1,0 1 0,-1 15 1,3-23-21,0 1 1,0 0 0,1-1-1,-1 1 1,0 0 0,1-1-1,-1 1 1,1 0 0,-1-1-1,1 1 1,0-1 0,0 1-1,0-1 1,0 0 0,0 1-1,0-1 1,0 0 0,0 1-1,0-1 1,1 0 0,-1 0-1,0 0 1,1 0 0,-1 0-1,1-1 1,-1 1 0,1 0-1,0-1 1,-1 1 0,1-1-1,-1 1 1,1-1 0,0 0-1,0 0 1,2 0 0,46 1-1502,-47-1 1124,0-1-1,0 1 1,0-1 0,0 0 0,-1 0-1,1 0 1,0 0 0,-1 0-1,1-1 1,-1 1 0,1-1-1,-1 1 1,1-1 0,-1 0-1,2-3 1,10-17-5554</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49.272"/>
    </inkml:context>
    <inkml:brush xml:id="br0">
      <inkml:brushProperty name="width" value="0.025" units="cm"/>
      <inkml:brushProperty name="height" value="0.025" units="cm"/>
    </inkml:brush>
  </inkml:definitions>
  <inkml:trace contextRef="#ctx0" brushRef="#br0">1 0 5830,'0'0'11819</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0.231"/>
    </inkml:context>
    <inkml:brush xml:id="br0">
      <inkml:brushProperty name="width" value="0.025" units="cm"/>
      <inkml:brushProperty name="height" value="0.025" units="cm"/>
    </inkml:brush>
  </inkml:definitions>
  <inkml:trace contextRef="#ctx0" brushRef="#br0">137 232 3844,'0'0'891,"6"-8"2718,-1 1-2987,22-34 2388,-26 37-2169,1 0-1,-1 0 1,0 1-1,0-1 1,0 0-1,0 0 1,-1-7-1,0 11-740,-1-1 0,0 1 0,0-1-1,0 1 1,0-1 0,1 1 0,-1 0 0,0-1-1,0 1 1,0 0 0,0 0 0,0 0-1,0-1 1,0 1 0,0 0 0,0 1-1,0-1 1,0 0 0,0 0 0,0 0-1,0 0 1,0 1 0,-1 0 0,-24 4-188,15 2 86,1-1 1,1 1 0,-1 1 0,1 0-1,1 0 1,-1 1 0,1 0 0,1 0-1,0 1 1,0 0 0,1 0-1,0 1 1,1 0 0,0 0 0,0 0-1,-2 14 1,6-23 3,0 0 0,0 1 0,1-1-1,-1 0 1,1 1 0,0-1 0,0 0-1,0 0 1,0 1 0,0-1 0,0 0 0,0 1-1,1-1 1,-1 0 0,1 0 0,0 1-1,-1-1 1,1 0 0,0 0 0,1 0 0,-1 0-1,0 0 1,0 0 0,1 0 0,-1-1-1,1 1 1,2 1 0,0-1 2,0 0-1,0-1 1,0 0 0,0 0-1,1 0 1,-1-1 0,0 1-1,1-1 1,-1 0 0,0 0 0,1-1-1,-1 1 1,8-3 0,6-1-234,1-2 0,-1 0 0,0-1 1,0-1-1,-1 0 0,0-2 0,22-15 1,-9 4-1824,-1-2 0,50-51 0,-66 60 997,-1-1 0,-1 0 0,11-17 1,-18 25 796,0 0 1,-1 0 0,0 0-1,0 0 1,0-1 0,-1 1-1,0-1 1,-1 0 0,1-15-1,-2 22 322,0 0 0,0 0 0,0 1 0,0-1-1,0 0 1,-1 0 0,1 0 0,0 0 0,-1 1 0,1-1-1,-1 0 1,1 0 0,-1 1 0,1-1 0,-1 0-1,1 1 1,-1-1 0,0 1 0,1-1 0,-1 0 0,0 1-1,1-1 1,-1 1 0,0 0 0,0-1 0,1 1 0,-1 0-1,0-1 1,0 1 0,0 0 0,0 0 0,0 0-1,1 0 1,-1 0 0,0 0 0,0 0 0,0 0 0,0 0-1,0 0 1,0 0 0,1 1 0,-1-1 0,0 0 0,-1 1-1,-3 0 260,0 0 0,0 1 0,0 0 0,1 0 0,-1 0 0,0 0 0,-4 4 0,-4 4 231,1 0 1,0 1 0,0 1-1,1 0 1,-17 24-1,23-27-337,-1-1 0,1 1 0,1 0 0,0 0 0,0 0 0,0 1-1,1-1 1,1 1 0,0 0 0,-2 16 0,4-24-215,0 0 1,0 0-1,0-1 1,0 1 0,1 0-1,-1 0 1,0 0-1,1 0 1,0-1-1,-1 1 1,1 0 0,0-1-1,0 1 1,0 0-1,0-1 1,0 1-1,0-1 1,0 1 0,0-1-1,1 0 1,-1 1-1,3 0 1,-1 0 13,1 0-1,0 0 1,-1-1 0,1 1-1,0-1 1,0 0 0,0 0-1,0-1 1,0 1 0,4-1-1,7 0 31,-1-1-1,1 0 1,-1-1-1,0-1 1,15-4-1,6-6-549,0-2 0,-2-1 0,34-23-1,-66 39 536,1-1 466,-12 24 1143,8-20-1571,0-1-1,1 1 0,-1 0 0,1 0 1,0 0-1,0 0 0,0 0 0,0 0 0,0 0 1,1 0-1,-1 0 0,1 0 0,0 0 1,0 0-1,0 1 0,1 3 0,0-5-55,0 0 0,0 0-1,0-1 1,0 1 0,0 0 0,0 0-1,1-1 1,-1 1 0,1-1 0,-1 1-1,1-1 1,0 0 0,-1 0-1,1 1 1,0-1 0,0 0 0,0 0-1,0-1 1,0 1 0,0 0-1,0-1 1,0 1 0,0-1 0,4 1-1,44 2-108,-40-4-52,-1 2 0,1-1 0,-1 1 0,1 1 0,12 3 0,-19-4 112,0 0 1,0 1 0,0-1-1,0 1 1,0 0-1,-1 0 1,1 0-1,-1 0 1,1 0 0,-1 0-1,0 1 1,0 0-1,0-1 1,0 1 0,0 0-1,0 0 1,-1 0-1,0 0 1,1 0-1,0 3 1,4 13 50,-1-1 1,-1 1-1,0 1 0,1 29 1,-4-40 137,-1-1 0,-1 1 0,1 0 0,-2 0 1,1 0-1,-1 0 0,0-1 0,-1 1 0,0-1 0,0 1 1,-1-1-1,-5 8 0,9-15-117,-1 0 1,1 0-1,-1 1 1,0-1-1,0 0 0,1 0 1,-1 0-1,0 0 1,0 0-1,0 0 0,0 0 1,0 0-1,-1 0 1,1-1-1,0 1 0,0 0 1,0-1-1,-1 1 1,1-1-1,0 1 1,-1-1-1,1 1 0,0-1 1,-1 0-1,-1 0 1,1 0 6,0-1 1,1 0 0,-1 0 0,1 0 0,-1 0 0,1 0 0,0 0 0,-1 0 0,1 0-1,0-1 1,0 1 0,0 0 0,0-1 0,0 1 0,0-1 0,-1-2 0,-4-9 33,1-1 0,0 1 1,-4-21-1,9 33-88,-4-17-243,1 0 1,0 0-1,1 0 0,1 0 1,1-1-1,4-30 0,-3 47 141,0 0 0,0 0 0,0 0 0,0 0 0,0 0 0,1 0 0,-1 0 1,1 0-1,-1 1 0,1-1 0,0 1 0,0-1 0,0 1 0,0 0 0,0 0 0,0 0 0,0 0 0,0 0 0,0 0 0,0 0 0,0 1 0,1-1 0,-1 1 0,4-1 0,11-4-2172,10-4-2626</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0.856"/>
    </inkml:context>
    <inkml:brush xml:id="br0">
      <inkml:brushProperty name="width" value="0.025" units="cm"/>
      <inkml:brushProperty name="height" value="0.025" units="cm"/>
    </inkml:brush>
  </inkml:definitions>
  <inkml:trace contextRef="#ctx0" brushRef="#br0">0 112 3587,'0'0'4597,"4"-8"-1800,-2 3-2480,1-1-1,0 1 1,0-1-1,0 1 1,0 0-1,1 1 1,0-1 0,0 0-1,1 1 1,-1 0-1,1 0 1,0 1-1,0-1 1,0 1 0,0 0-1,1 0 1,-1 1-1,1-1 1,8-1-1,-2 0 46,0 1-1,0 0 1,0 1-1,1 0 1,20 0-1,-30 2-340,-1 0-1,1 0 0,-1 0 0,1 0 0,-1 0 1,1 1-1,-1-1 0,1 1 0,-1 0 0,0-1 1,1 1-1,-1 0 0,0 1 0,1-1 0,-1 0 1,0 1-1,0-1 0,0 1 0,0-1 1,0 1-1,-1 0 0,1 0 0,0 0 0,-1 0 1,0 0-1,1 0 0,-1 1 0,0-1 0,0 0 1,0 1-1,0-1 0,-1 1 0,2 3 0,-2 7 109,0 0 0,0 0-1,-1 0 1,-1 0-1,-3 13 1,-4 44-62,9-69-66,0 0 1,1 0 0,-1 0 0,0 0-1,1 0 1,-1 0 0,1 0 0,0 0 0,-1 0-1,1 0 1,0-1 0,-1 1 0,1 0 0,0 0-1,0-1 1,0 1 0,0-1 0,0 1-1,0 0 1,0-1 0,-1 0 0,1 1 0,1-1-1,-1 0 1,0 1 0,0-1 0,0 0 0,0 0-1,0 0 1,0 0 0,0 0 0,0 0-1,0 0 1,0 0 0,0-1 0,0 1 0,0 0-1,2-1 1,43-12 238,-34 7-211,-1 0 0,1-2 0,-1 1 0,-1-1 0,0-1 0,0 0 0,13-15-1,-19 19-195,0 0-1,0 0 0,0-1 0,-1 1 0,0-1 0,0 0 0,0 1 0,-1-1 0,1-1 0,-2 1 0,1 0 0,-1 0 0,0-1 0,0 1 0,0-1 0,-1 1 0,-1-9 0,1 14-61,0-1-1,0 1 1,-1 0-1,1-1 1,0 1 0,-1 0-1,1 0 1,-1 0-1,0-1 1,1 1 0,-1 0-1,0 0 1,0 0-1,1 0 1,-1 0-1,0 0 1,0 1 0,0-1-1,0 0 1,0 0-1,-1 1 1,1-1-1,0 0 1,0 1 0,0-1-1,-1 1 1,1 0-1,0-1 1,0 1 0,-1 0-1,1 0 1,0 0-1,-1-1 1,1 2-1,0-1 1,0 0 0,-1 0-1,1 0 1,0 1-1,-2 0 1,2-1 124,0 0 0,0 0 0,0 1 0,1-1 0,-1 1 0,0-1 0,0 0-1,1 1 1,-1-1 0,0 1 0,1 0 0,-1-1 0,0 1 0,1 0 0,-1-1 0,1 1 0,0 0 0,-1-1 0,1 1 0,-1 0 0,1 0 0,0 0 0,-1 0 0,1 1 57,0-1 1,1 0-1,-1 0 1,0 0-1,0 1 1,1-1-1,-1 0 1,1 0-1,-1 0 1,1 0-1,-1 0 1,1 0-1,0 0 0,-1 0 1,1 0-1,0 0 1,0 0-1,0 0 1,0 0-1,0-1 1,0 1-1,1 1 1,32 15-2451,-14-11 549</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1.231"/>
    </inkml:context>
    <inkml:brush xml:id="br0">
      <inkml:brushProperty name="width" value="0.025" units="cm"/>
      <inkml:brushProperty name="height" value="0.025" units="cm"/>
    </inkml:brush>
  </inkml:definitions>
  <inkml:trace contextRef="#ctx0" brushRef="#br0">3 27 288,'0'0'14585,"0"4"-13993,-1-2-520,1-1 0,-1 1 0,1-1 0,0 1-1,0 0 1,0-1 0,0 1 0,0-1 0,0 1-1,0 0 1,1-1 0,-1 1 0,1-1 0,-1 1-1,1-1 1,-1 1 0,1-1 0,0 1 0,1 1-1,-1-3-15,1 1 0,0 0-1,0 0 1,-1-1 0,1 1-1,0-1 1,0 1 0,0-1-1,0 0 1,0 0 0,0 0-1,0 0 1,-1 0 0,1 0-1,0 0 1,0-1 0,0 1-1,0-1 1,0 1 0,2-2-1,69-25 411,-57 20-475,-1 1 1,1 0-1,0 1 1,1 1-1,-1 0 1,32-2-1,-47 7 15,-1-1 0,1 0 0,0 1-1,0-1 1,0 0 0,0 1 0,0-1 0,0 1-1,-1 0 1,1-1 0,0 1 0,0 0 0,-1-1 0,1 1-1,0 0 1,-1 0 0,1 0 0,-1-1 0,1 1-1,-1 0 1,0 0 0,1 0 0,-1 0 0,0 0 0,1 0-1,-1 0 1,0 0 0,0 0 0,0 0 0,0 0-1,0 0 1,0 1 0,-1 43 1573,1-32-1060,0-12-492,1 0 0,0 0 0,-1 0 0,1-1 0,0 1 0,0 0 0,-1-1 0,1 1 0,0 0-1,0-1 1,0 1 0,0-1 0,0 0 0,0 1 0,0-1 0,0 0 0,0 1 0,0-1 0,0 0 0,0 0 0,0 0-1,0 0 1,0 0 0,0 0 0,0 0 0,0 0 0,0-1 0,0 1 0,0 0 0,2-1 0,35-7 371,6-7-367,6-2-1985,-20 4-3628,-19 7-1225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5.457"/>
    </inkml:context>
    <inkml:brush xml:id="br0">
      <inkml:brushProperty name="width" value="0.025" units="cm"/>
      <inkml:brushProperty name="height" value="0.025" units="cm"/>
    </inkml:brush>
  </inkml:definitions>
  <inkml:trace contextRef="#ctx0" brushRef="#br0">23 0 16432,'0'0'8231,"-3"15"-7617,-5 33-268,2 0-1,2 0 1,3 0-1,1 1 1,3-1-1,14 83 1,-15-125-346,-1 1 0,1-1 0,0 0 0,1 1 0,-1-1 0,1 0 0,7 10-1,-9-15 11,0 0-1,0 0 1,0 0-1,0 0 1,0 0-1,0-1 0,1 1 1,-1 0-1,0 0 1,0-1-1,1 1 0,-1-1 1,1 1-1,-1-1 1,0 0-1,1 1 0,-1-1 1,1 0-1,-1 0 1,1 0-1,-1 0 0,1 0 1,-1 0-1,0-1 1,1 1-1,-1 0 0,1-1 1,-1 1-1,0-1 1,1 1-1,-1-1 0,0 0 1,0 0-1,1 1 1,-1-1-1,0 0 1,0 0-1,0 0 0,0 0 1,0 0-1,1-2 1,12-11 141,-1-1 1,-1 0 0,15-24 0,25-30-124,-51 68-31,-1 0 0,1 1 0,-1-1 0,0 0 0,1 1 0,0-1 0,-1 0 0,1 1 0,-1-1 0,1 1 0,0-1 0,-1 1 0,1-1 1,0 1-1,-1-1 0,1 1 0,0 0 0,0-1 0,0 1 0,-1 0 0,1 0 0,0 0 0,0-1 0,0 1 0,-1 0 0,1 0 0,0 0 0,0 0 0,0 1 0,0-1 0,-1 0 0,1 0 0,0 0 1,0 1-1,0-1 0,-1 0 0,1 1 0,0-1 0,0 1 0,-1-1 0,1 1 0,0-1 0,-1 1 0,1-1 0,-1 1 0,1-1 0,-1 1 0,1 0 0,-1 0 0,1-1 0,-1 1 0,0 0 0,1 0 0,-1-1 1,1 2-1,12 55-220,-10-42 200,-2-8 10,1 0 1,0 0-1,0 0 0,1 0 1,0 0-1,6 10 1,-9-16 9,1 0 1,0 0-1,0 0 1,0 0-1,-1 0 1,1 0-1,0 0 1,0-1-1,0 1 1,1 0-1,-1-1 1,0 1 0,0 0-1,0-1 1,0 0-1,1 1 1,-1-1-1,2 1 1,-1-1 2,0-1 0,0 1 1,0 0-1,0-1 1,-1 1-1,1-1 0,0 0 1,-1 0-1,1 1 1,0-1-1,-1 0 0,1-1 1,-1 1-1,1 0 1,-1 0-1,0 0 0,2-3 1,18-20 76,32-50 1,-41 56-81,0 0-1,1 0 1,1 1 0,0 1 0,1 0 0,22-17 0,-36 32 0,0 1-1,0-1 1,0 0-1,0 0 1,0 0 0,0 1-1,0-1 1,1 0-1,-1 1 1,0-1 0,0 1-1,1 0 1,-1-1-1,0 1 1,0 0 0,1 0-1,-1 0 1,0-1-1,1 1 1,-1 1 0,0-1-1,1 0 1,-1 0-1,0 0 1,0 1-1,1-1 1,-1 1 0,0-1-1,0 1 1,0-1-1,1 1 1,-1 0 0,0 0-1,0-1 1,0 1-1,0 0 1,0 0 0,0 0-1,0 1 1,3 5-32,0 0 0,-1 0-1,0 0 1,0 1 0,2 13 0,6 11-18,-11-30 49,1 0-1,0 1 1,0-1 0,1 0 0,-1 0 0,0 0 0,1 0 0,-1 0-1,1 0 1,-1 0 0,1 0 0,0 0 0,0-1 0,0 1-1,0-1 1,0 1 0,0-1 0,1 0 0,-1 0 0,0 0 0,1 0-1,2 1 1,1-2-35,0-1 0,0 1 0,0-1 0,0 0-1,0 0 1,0 0 0,9-5 0,-6 4-17,-5 0-22,0 1 0,0 0 0,0 1 0,1-1 0,-1 1 0,0-1 0,1 1 0,-1 1 0,0-1 0,1 1 0,-1-1 0,0 1 0,0 0 1,0 1-1,0-1 0,0 1 0,6 3 0,-4-1 42,0 0 1,0 1 0,0 0 0,-1 0 0,0 0 0,0 1 0,0-1 0,0 1 0,4 10 0,2 3 46,-2 1 0,-1 0 0,0 0 1,-2 1-1,0 0 0,3 24 0,5 72 48,-13-103 149,-1-1 0,-1 0 0,0 0 1,0 0-1,-1 0 0,-8 23 0,10-34-158,0-1 0,-1 1 0,1-1 0,-1 1 0,1-1 1,-1 0-1,0 1 0,0-1 0,0 0 0,1 0 0,-1 1 0,0-1 0,0 0 0,-1 0 0,1 0 0,0 0 0,0 0 0,0-1 0,-1 1 0,1 0 0,0-1 1,-1 1-1,1 0 0,-3 0 0,2-1-2,0-1 0,0 1 0,0 0 0,-1-1 0,1 1 0,0-1 0,0 0 0,0 0 1,1 0-1,-1 0 0,0 0 0,0 0 0,0 0 0,1 0 0,-3-2 0,-5-7 82,-1 0-1,1 0 1,1-1 0,-8-12-1,8 11-63,1-1-1,0 1 1,1-1-1,1-1 1,0 1-1,1-1 1,0 1 0,1-1-1,-1-16 1,3 20-66,0 1 0,1-1 1,1 1-1,0 0 1,0 0-1,0-1 1,1 1-1,1 0 1,0 0-1,0 0 1,0 1-1,1-1 0,1 1 1,10-16-1,4 2-1119,1 0 0,32-27 0,-18 18-1572,11-13-2925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1.743"/>
    </inkml:context>
    <inkml:brush xml:id="br0">
      <inkml:brushProperty name="width" value="0.025" units="cm"/>
      <inkml:brushProperty name="height" value="0.025" units="cm"/>
    </inkml:brush>
  </inkml:definitions>
  <inkml:trace contextRef="#ctx0" brushRef="#br0">200 89 5669,'0'0'-875,"1"-8"4884,0-1-3753,-1 5 386,1 0 1,0 0 0,-1 0-1,0 0 1,0 0-1,0 0 1,-1 0-1,1 0 1,-3-7-1,2 10-524,0-1 0,0 1 0,0 0 0,0-1 0,-1 1 0,1 0 0,0 0 0,-1 0 0,1 0 1,-1 0-1,1 0 0,-1 0 0,1 1 0,-1-1 0,0 1 0,1-1 0,-1 1 0,0-1 0,0 1 0,1 0 0,-1 0 0,0 0 0,0 0 0,1 0 0,-1 0 0,0 0 0,1 1 0,-1-1 0,0 1 0,-2 0 0,-3 1-62,-1 1 1,1 0-1,0 0 0,0 0 0,0 1 0,1 0 0,-1 0 0,1 1 0,0 0 0,0 0 0,0 1 0,1-1 0,0 1 0,0 0 0,0 0 0,-5 11 0,5-9 39,0 1 0,0-1 0,1 2 0,0-1 0,0 0 1,1 1-1,1-1 0,-1 1 0,1 0 0,1 0 0,0 0 0,1 15 0,0-23-89,0 0 0,0 0 0,1-1 0,-1 1 0,1 0 0,0 0 0,-1 0-1,1-1 1,0 1 0,0 0 0,0-1 0,0 1 0,0-1 0,1 1 0,-1-1 0,0 1 0,1-1-1,-1 0 1,1 0 0,3 2 0,-1-1 16,0 0 0,0-1 0,0 1-1,0-1 1,0 0 0,1-1 0,-1 1 0,9 0-1,-1-1 38,0-1 0,0 0 0,0-1-1,-1 0 1,1-1 0,13-5 0,-10 2-31,-1 0 0,0-1 0,0-1 0,0 0 0,-1-1 0,19-17 0,-27 22 15,-1-1-1,1 1 1,-1-1-1,0 0 1,-1-1-1,1 1 0,-1-1 1,0 1-1,0-1 1,0 0-1,-1 0 1,0 0-1,0-1 1,-1 1-1,0 0 1,0-1-1,0 1 1,-1-12-1,-1 15-20,1 0 1,-1-1-1,0 1 0,0 0 1,0 0-1,-1 0 0,1 0 1,-1 0-1,0 0 0,0 0 0,0 1 1,0-1-1,0 1 0,0-1 1,-1 1-1,1 0 0,-1 0 1,0 0-1,0 0 0,1 0 0,-1 1 1,0-1-1,0 1 0,-1 0 1,1 0-1,0 0 0,0 0 1,-5 0-1,-8-2-179,0 0 0,0 2 0,-1 0-1,-21 1 1,35 0 44,0 0-1,0 0 1,0 1 0,1-1-1,-1 1 1,0-1-1,0 1 1,0 0-1,1 0 1,-1 0-1,0 0 1,1 1-1,-1-1 1,1 1-1,-1 0 1,1-1 0,0 1-1,0 0 1,0 0-1,0 1 1,0-1-1,0 0 1,1 1-1,-1-1 1,1 1-1,-2 2 1,3-3-188,-1 1 0,1-1 0,0 0 0,0 1 0,0-1 0,0 0 0,0 1 1,0-1-1,1 0 0,-1 0 0,1 1 0,0-1 0,-1 0 0,1 0 0,0 0 0,0 0 0,1 0 0,-1 0 1,0 0-1,1 0 0,-1 0 0,1 0 0,-1-1 0,1 1 0,0-1 0,0 1 0,0-1 0,0 0 0,0 0 0,0 0 1,0 0-1,3 1 0,22 9-4926</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2.074"/>
    </inkml:context>
    <inkml:brush xml:id="br0">
      <inkml:brushProperty name="width" value="0.025" units="cm"/>
      <inkml:brushProperty name="height" value="0.025" units="cm"/>
    </inkml:brush>
  </inkml:definitions>
  <inkml:trace contextRef="#ctx0" brushRef="#br0">263 1 11307,'0'0'4708,"-62"39"-4003,33-15-129,-5 6 225,-2 1 0,8 2-289,5-1 1,3-1-289,6-4-160,3-1-32,6-7 0,5-5-320,0-8-1185,3-24-12589</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2.421"/>
    </inkml:context>
    <inkml:brush xml:id="br0">
      <inkml:brushProperty name="width" value="0.025" units="cm"/>
      <inkml:brushProperty name="height" value="0.025" units="cm"/>
    </inkml:brush>
  </inkml:definitions>
  <inkml:trace contextRef="#ctx0" brushRef="#br0">132 0 13164,'-10'4'486,"3"-1"-366,-7 2 437,-1 1 1,1 1-1,-22 14 0,34-20-503,-1 1-1,1-1 1,0 1 0,-1-1-1,1 1 1,0 0 0,0-1 0,1 1-1,-1 0 1,0 0 0,0 1-1,1-1 1,0 0 0,-1 0 0,1 1-1,0-1 1,0 1 0,0-1-1,0 1 1,1-1 0,-1 1 0,1 0-1,-1-1 1,1 1 0,0 0-1,0-1 1,0 1 0,1 0 0,-1-1-1,0 1 1,1 0 0,1 2-1,0-2-40,-1-1-1,1 0 1,0 1-1,0-1 1,1 0-1,-1 0 0,0-1 1,1 1-1,-1 0 1,1-1-1,0 1 0,-1-1 1,1 0-1,0 0 1,0 0-1,0 0 1,-1-1-1,1 1 0,5-1 1,66 3 360,-58-3-301,1 0-36,0-1 0,30-5-1,-43 5-24,0 0-1,1 0 1,-1 0-1,0-1 1,0 0-1,0 0 1,6-4-1,-9 5 0,0 1 0,0-1 0,0 0 1,0 0-1,0 0 0,0 0 0,0-1 0,-1 1 0,1 0 0,0 0 0,-1 0 0,1-1 0,0 1 0,-1 0 0,0 0 0,1-1 0,-1 1 0,0-1 1,0 1-1,0 0 0,1-1 0,-1 1 0,-1-3 0,0 2-2,1 1 1,-1-1-1,0 0 1,0 1 0,-1-1-1,1 1 1,0-1-1,0 1 1,-1 0-1,1 0 1,-1-1-1,1 1 1,-1 0-1,1 0 1,-1 0-1,0 0 1,1 1-1,-1-1 1,0 0-1,0 1 1,0-1-1,1 1 1,-5-1 0,-47-5-145,38 5 70,-1 1-1,0 0 0,1 1 0,-26 6 1,38-7 19,0 1 0,0-1 0,0 1 1,0 0-1,0 0 0,0 0 0,0 1 1,1-1-1,-1 1 0,0-1 0,1 1 1,0 0-1,-1 0 0,1 0 0,0 0 1,0 0-1,0 1 0,0-1 0,0 1 1,1-1-1,-1 1 0,1-1 0,-1 1 0,1 0 1,0 0-1,0 0 0,1 0 0,-1 0 1,0 0-1,1 5 0,0-6-137,0-1 0,0 0 0,0 1 0,0-1 0,0 0 0,0 0 0,1 1 0,-1-1 0,0 0-1,1 0 1,-1 1 0,1-1 0,0 0 0,-1 0 0,1 0 0,0 0 0,0 0 0,0 0 0,0 0 0,0 0 0,0 0-1,0 0 1,0 0 0,0-1 0,0 1 0,0 0 0,0-1 0,2 1 0,21 10-3622</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2.780"/>
    </inkml:context>
    <inkml:brush xml:id="br0">
      <inkml:brushProperty name="width" value="0.025" units="cm"/>
      <inkml:brushProperty name="height" value="0.025" units="cm"/>
    </inkml:brush>
  </inkml:definitions>
  <inkml:trace contextRef="#ctx0" brushRef="#br0">122 84 5894,'0'0'8408,"-9"9"-6012,-99 73 2377,103-74-4380,17-8-282,17-7 84,-16 0-144,1 0-1,-1-1 1,0-1-1,20-16 0,-30 23-42,0 0 0,-1 0 0,1 0 0,-1-1 0,1 0 0,-1 1-1,0-1 1,0 0 0,0 0 0,0 0 0,-1 0 0,1 0 0,-1 0-1,0-1 1,0 1 0,0 0 0,0-1 0,0 1 0,-1-1 0,0 1 0,1-1-1,-1 1 1,-1-1 0,1 1 0,0-1 0,-2-5 0,0 6-7,-1 0-1,1 1 1,0 0 0,-1-1 0,1 1 0,-1 0 0,0 0 0,1 1 0,-1-1-1,0 0 1,0 1 0,0 0 0,0 0 0,0 0 0,-1 0 0,1 0 0,0 1-1,0-1 1,-1 1 0,1 0 0,0 0 0,-5 0 0,6 0-23,0 0 1,0-1 0,0 1 0,0 0-1,-1 0 1,1 1 0,0-1-1,0 0 1,0 1 0,0-1-1,0 1 1,0 0 0,0 0-1,0-1 1,0 1 0,0 1-1,0-1 1,1 0 0,-1 0-1,0 1 1,1-1 0,-1 1 0,1-1-1,-1 1 1,1 0 0,0-1-1,0 1 1,0 0 0,0 0-1,0 0 1,0 0 0,0 0-1,0 0 1,0 3 0,1-4-124,1 0 1,-1 0-1,0 0 0,0 0 1,1 0-1,-1 0 0,0 0 1,1 0-1,-1 0 1,1 0-1,-1 0 0,1 0 1,0 0-1,-1 0 1,1-1-1,0 1 0,0 0 1,-1 0-1,1-1 0,0 1 1,0 0-1,0-1 1,0 1-1,0-1 0,0 0 1,0 1-1,2 0 1,31 5-7167,-11-6 253</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3.114"/>
    </inkml:context>
    <inkml:brush xml:id="br0">
      <inkml:brushProperty name="width" value="0.025" units="cm"/>
      <inkml:brushProperty name="height" value="0.025" units="cm"/>
    </inkml:brush>
  </inkml:definitions>
  <inkml:trace contextRef="#ctx0" brushRef="#br0">49 1 4516,'0'0'13869,"-25"80"-13068,14-36-64,2 4-129,6 1-127,3-1-225,0-4-192,9 1 0,12-5-1121,2-3-1185,-1-8-3171,-1-7-3395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3.459"/>
    </inkml:context>
    <inkml:brush xml:id="br0">
      <inkml:brushProperty name="width" value="0.025" units="cm"/>
      <inkml:brushProperty name="height" value="0.025" units="cm"/>
    </inkml:brush>
  </inkml:definitions>
  <inkml:trace contextRef="#ctx0" brushRef="#br0">74 1 7623,'0'0'5638,"-52"38"-3653,41-29-511,3-2-802,6-3-95,2 1-481,0-4-256,7-1-1506,2 0-2113,2 0-2787</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54.042"/>
    </inkml:context>
    <inkml:brush xml:id="br0">
      <inkml:brushProperty name="width" value="0.025" units="cm"/>
      <inkml:brushProperty name="height" value="0.025" units="cm"/>
    </inkml:brush>
  </inkml:definitions>
  <inkml:trace contextRef="#ctx0" brushRef="#br0">159 77 8008,'-159'46'8963,"247"-44"-6652,280-41 422,25-3-2396,1199 38-775,-1831 8 753,-642-8-2210,780 9 1891,1 4 0,-104 22 0,-195 61-1,234-51 27,146-36-51,21-6-433,34-8-620,-25 7 984,503-82-296,-344 62 484,25-6 16,482-47-719,-641 74-638,-73 2 462,5-1 1014,-384 4 58,-82 2-369,165 10-6341,241-8 971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02.893"/>
    </inkml:context>
    <inkml:brush xml:id="br0">
      <inkml:brushProperty name="width" value="0.025" units="cm"/>
      <inkml:brushProperty name="height" value="0.025" units="cm"/>
    </inkml:brush>
  </inkml:definitions>
  <inkml:trace contextRef="#ctx0" brushRef="#br0">175 43 2018,'-2'-37'5837,"-1"32"-4308,-4 23-1074,1 18 6,1-1 1,-1 63 0,2-18-283,-22 414 109,22-449-287,-33 315 30,13-159 626,4 316-1,14-57-309,-5-249-299,1-71 139,6-19-165,5-120-38,-1 0 0,1 0 0,-1 0 1,1 1-1,0-1 0,-1 0 0,1-1 1,0 1-1,0 0 0,0 0 0,0 0 1,0 0-1,0-1 0,0 1 0,0 0 1,0-1-1,0 1 0,0-1 0,0 1 1,0-1-1,1 0 0,-1 1 1,0-1-1,0 0 0,0 0 0,1 0 1,-1 0-1,0 0 0,2 0 0,45 1 16,-39-1-8,210-9 704,-133 3-550,1 4-1,134 13 0,140 14-2,-207-24-7322,-136-1 116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6:03.410"/>
    </inkml:context>
    <inkml:brush xml:id="br0">
      <inkml:brushProperty name="width" value="0.025" units="cm"/>
      <inkml:brushProperty name="height" value="0.025" units="cm"/>
    </inkml:brush>
  </inkml:definitions>
  <inkml:trace contextRef="#ctx0" brushRef="#br0">63 57 9737,'186'-27'-213,"-123"15"269,78-3 0,-139 14-52,27 0-10,0 0 1,0 2-1,41 6 0,-61-5 14,1 0-1,-1 1 0,0 0 0,0 1 1,0 0-1,0 0 0,-1 1 1,1 0-1,-1 1 0,-1-1 0,1 2 1,-1-1-1,0 1 0,7 8 1,-7-7 165,-1 0 0,-1 1 0,1-1 0,-1 1 0,0 0 1,-1 0-1,0 1 0,-1-1 0,0 1 0,0 0 0,-1 0 1,2 19-1,-4-16 82,0 1 0,-1 0 0,-1 0 0,0 0 0,-1-1 0,0 1 0,-1-1 0,-8 19 0,-5 2 203,-2 0 1,-1-1 0,-1-1-1,-2-1 1,-49 50-1,-270 248-767,176-176-3354,117-107 770,4-5-2654</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46.942"/>
    </inkml:context>
    <inkml:brush xml:id="br0">
      <inkml:brushProperty name="width" value="0.025" units="cm"/>
      <inkml:brushProperty name="height" value="0.025" units="cm"/>
    </inkml:brush>
  </inkml:definitions>
  <inkml:trace contextRef="#ctx0" brushRef="#br0">244 141 5317,'0'0'5451,"5"-11"-3321,4-3-1660,-2 3 366,0 0 0,0 0 0,-2-1 0,1 0 0,-1 0 0,-1-1 0,5-21 0,-17 36 355,-24 26-1161,1 1 0,1 1-1,2 2 1,-47 68 0,62-85-38,1 1 0,1 1-1,1 0 1,0 0 0,1 1 0,1 0-1,1 1 1,0 0 0,2 0 0,-5 27-1,10-43-23,0 1 0,0 0 0,0 0 0,1-1 0,0 1 0,0 0 0,0-1 0,0 1 0,0-1-1,1 1 1,-1-1 0,1 0 0,0 1 0,0-1 0,0 0 0,1 0 0,-1-1 0,1 1-1,-1 0 1,1-1 0,0 1 0,0-1 0,0 0 0,0 0 0,1 0 0,-1-1 0,6 3-1,10 4-154,1-1 0,1-1 0,36 6-1,-30-6 214,-2-1-61,-13-3 26,-1 0-1,1 1 0,-1 0 0,0 0 1,0 1-1,0 1 0,18 10 1,-28-14 38,0 0 0,0 0 1,1 0-1,-1 0 0,0 0 1,0 0-1,0 1 0,0-1 1,0 0-1,0 0 0,-1 1 1,1-1-1,0 1 0,-1-1 1,1 1-1,-1-1 0,1 1 1,-1-1-1,0 1 0,0-1 1,1 1-1,-1-1 0,0 1 1,-1 0-1,1-1 0,0 1 1,0-1-1,-1 1 0,1-1 1,-1 1-1,1-1 0,-1 1 1,1-1-1,-1 1 0,0-1 1,0 0-1,0 1 0,0-1 1,0 0-1,0 0 0,0 0 1,0 0-1,0 0 0,-1 0 1,-2 2-1,-4 3 323,0 0 1,-1 0-1,1-1 1,-2 0 0,-13 6-1,-213 65 1388,234-76-1761,1 0-51,-1 1 1,0-1 0,1 1-1,-1-1 1,0 1-1,1 0 1,-1 0-1,1 0 1,0 0 0,-1 0-1,1 0 1,0 0-1,-1 0 1,1 0 0,0 0-1,0 1 1,0-1-1,0 1 1,0-1-1,-1 3 1,7-3-491,0 0 0,-1-1 0,1 1 1,0-1-1,0 0 0,0-1 0,7 0 0,-1-2-862,-1 0-1,1-1 1,-1 0-1,0-1 1,9-5-1,25-14-5616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6.816"/>
    </inkml:context>
    <inkml:brush xml:id="br0">
      <inkml:brushProperty name="width" value="0.025" units="cm"/>
      <inkml:brushProperty name="height" value="0.025" units="cm"/>
    </inkml:brush>
  </inkml:definitions>
  <inkml:trace contextRef="#ctx0" brushRef="#br0">4 0 2723,'-3'0'32</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47.304"/>
    </inkml:context>
    <inkml:brush xml:id="br0">
      <inkml:brushProperty name="width" value="0.025" units="cm"/>
      <inkml:brushProperty name="height" value="0.025" units="cm"/>
    </inkml:brush>
  </inkml:definitions>
  <inkml:trace contextRef="#ctx0" brushRef="#br0">96 87 10378,'0'0'4575,"-9"0"-2915,5-1-1595,1 1 0,0 0 0,0 0 0,-1 1 0,1-1 0,0 1 1,0-1-1,0 1 0,0 0 0,0 0 0,0 1 0,0-1 0,0 0 0,0 1 0,1 0 0,-1 0 0,1 0 0,-1 0 0,1 0 0,-1 0 1,1 0-1,0 1 0,0 0 0,1-1 0,-1 1 0,0 0 0,1-1 0,-1 1 0,1 0 0,0 0 0,0 0 0,0 1 0,1-1 0,-1 0 1,1 0-1,-1 5 0,0-1 54,-1 1 1,1 0 0,1 0 0,-1 0 0,1 0-1,1 0 1,0-1 0,2 14 0,-2-18-79,0 0 1,1 0 0,-1-1 0,0 1-1,1-1 1,-1 1 0,1-1 0,0 0-1,0 0 1,0 0 0,0 0-1,0 0 1,1 0 0,-1 0 0,0-1-1,1 1 1,-1-1 0,1 1 0,0-1-1,-1 0 1,1 0 0,0-1 0,0 1-1,0 0 1,0-1 0,4 1-1,2-1 125,1 0 0,-1-1 0,1 0 0,-1 0 0,0-1 0,0 0 0,1-1 0,-2 0 0,1 0 0,0-1 0,-1 0-1,1-1 1,-1 0 0,0 0 0,12-11 0,-14 11-90,-1 1 0,0-1 0,0 0 0,0 0 0,-1 0 1,0-1-1,0 1 0,0-1 0,-1 0 0,0 0 0,0-1 0,0 1 0,-1 0 0,0-1 0,0 0 0,0 0 0,-1 1 0,0-1 0,-1 0 0,0 0 0,0 0 1,-1-11-1,0 14-148,-1-1 0,0 1 0,0 0 0,0 0 0,0-1 0,-1 1 0,1 1 0,-1-1 0,0 0 0,0 1 0,-1-1 0,1 1 0,-1 0 0,1 0 0,-1 1 0,0-1 0,0 1 0,-5-3 0,-20-6-4147,0 7-4496,22 4 1807</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47.647"/>
    </inkml:context>
    <inkml:brush xml:id="br0">
      <inkml:brushProperty name="width" value="0.025" units="cm"/>
      <inkml:brushProperty name="height" value="0.025" units="cm"/>
    </inkml:brush>
  </inkml:definitions>
  <inkml:trace contextRef="#ctx0" brushRef="#br0">1 61 5125,'10'-4'4570,"10"-6"-3333,0 1 1,0 1 0,1 1 0,0 1 0,0 1 0,1 0-1,36-1 1,-57 6-1191,0 0-1,1 1 0,-1-1 1,0 1-1,0-1 0,1 1 1,-1-1-1,0 1 0,0 0 1,0 0-1,0 0 0,0 0 1,0 0-1,0 0 0,0 0 0,0 0 1,0 0-1,0 0 0,-1 0 1,1 1-1,0-1 0,-1 0 1,1 0-1,-1 1 0,0-1 1,1 0-1,-1 1 0,0-1 1,0 0-1,0 1 0,0-1 1,0 1-1,0-1 0,0 0 1,0 1-1,-1 1 0,-10 54 1507,-15 11-151,19-53-1244,1 0-1,0 0 1,1 1 0,0 0-1,1 0 1,1 0 0,1 0 0,0 1-1,2 28 1,0-43-151,1 0 0,-1 0 1,1 0-1,0-1 0,-1 1 0,1 0 0,0 0 0,0-1 1,1 1-1,-1-1 0,0 1 0,0-1 0,1 1 0,-1-1 1,1 0-1,-1 0 0,1 1 0,-1-1 0,1 0 1,0-1-1,0 1 0,-1 0 0,1 0 0,0-1 0,0 1 1,0-1-1,0 1 0,0-1 0,0 0 0,0 0 0,0 0 1,0 0-1,0 0 0,0-1 0,3 0 0,3 0 25,0 0 0,1 0 0,-1-1-1,-1-1 1,1 1 0,0-1 0,10-6 0,0-2-40,0-1 1,21-18 0,-35 26-391,0 1 0,0-1 1,0 0-1,0 1 0,-1-2 1,0 1-1,0 0 0,0-1 1,0 1-1,-1-1 0,0 0 1,0 0-1,0 0 0,-1 0 1,2-6-1,-5-3-3873,-8 2-1916</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47.994"/>
    </inkml:context>
    <inkml:brush xml:id="br0">
      <inkml:brushProperty name="width" value="0.025" units="cm"/>
      <inkml:brushProperty name="height" value="0.025" units="cm"/>
    </inkml:brush>
  </inkml:definitions>
  <inkml:trace contextRef="#ctx0" brushRef="#br0">1 224 9289,'0'0'10378,"80"19"-10186,-34-38-128,3-1-641,-3-4-1377,-5 0-2402,-11 1-2498</inkml:trace>
  <inkml:trace contextRef="#ctx0" brushRef="#br0" timeOffset="1">342 0 3651,'0'0'15952,"-2"62"-14960,7-24-95,6 3-448,-4 0-129,5 0-160,5-6-128,0-7 32,3-6-256,-6-8-1057,2-9-673,-7-5-1697,-7-13-2179</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48.325"/>
    </inkml:context>
    <inkml:brush xml:id="br0">
      <inkml:brushProperty name="width" value="0.025" units="cm"/>
      <inkml:brushProperty name="height" value="0.025" units="cm"/>
    </inkml:brush>
  </inkml:definitions>
  <inkml:trace contextRef="#ctx0" brushRef="#br0">11 0 5733,'0'0'13805,"-11"52"-12267,11-28-161,0-1-256,11-2-480,7-3-545,-4-6-769,2-4-2850,-9-8-6374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48.922"/>
    </inkml:context>
    <inkml:brush xml:id="br0">
      <inkml:brushProperty name="width" value="0.025" units="cm"/>
      <inkml:brushProperty name="height" value="0.025" units="cm"/>
    </inkml:brush>
  </inkml:definitions>
  <inkml:trace contextRef="#ctx0" brushRef="#br0">95 461 11755,'0'0'9145,"-10"0"-8889,8 0-244,-1 0 0,0 0-1,1 0 1,-1 0 0,1 1-1,-1-1 1,1 1 0,-1 0 0,1 0-1,-1 0 1,1 0 0,-1 0 0,1 1-1,0-1 1,0 1 0,0-1 0,0 1-1,-4 3 1,3 1 0,0-1-1,0 0 0,1 1 0,-1-1 1,1 1-1,1 0 0,-1 0 1,1 0-1,-1 10 0,0-2 8,-3 13 51,-1 53-1,6-75-63,0 0-1,0 0 0,0-1 0,1 1 0,0 0 0,-1 0 1,2-1-1,-1 1 0,0 0 0,1-1 0,0 1 0,0-1 1,0 0-1,1 0 0,0 0 0,-1 0 0,1 0 0,5 5 1,-4-7-3,-1-1 1,1 1 0,0 0 0,0-1 0,0 0 0,0 0-1,0 0 1,0 0 0,0-1 0,0 1 0,0-1 0,0 0 0,0 0-1,0-1 1,0 1 0,0-1 0,0 0 0,0 0 0,0 0-1,0-1 1,0 1 0,-1-1 0,1 0 0,-1 0 0,1 0 0,3-4-1,8-4 39,-1-1-1,0 0 0,-1-1 0,19-22 0,-17 17 23,-2-1 0,0-1 0,-1 0 0,-1-1 0,-1 0 0,15-41 0,-20 45 17,0 0 0,-1 0 0,-1-1 1,-1 0-1,0 1 0,-1-1 0,-1 0 1,-1 0-1,-4-31 0,4 45-80,1 1 1,-1 0-1,1-1 0,-1 1 1,0 0-1,0 0 1,0 0-1,0 0 0,0 0 1,-1 0-1,1 0 0,-1 0 1,1 0-1,-1 0 0,1 1 1,-4-4-1,4 5-7,-1 0 0,1 0 0,0-1 0,0 1 0,0 0 0,0 0 1,0 0-1,0 0 0,0 0 0,0 1 0,0-1 0,0 0 0,0 0 0,0 1 0,0-1 0,0 0 0,0 1 0,0-1 0,0 1 0,0-1 1,1 1-1,-1 0 0,0-1 0,0 1 0,0 0 0,1 0 0,-1-1 0,0 1 0,1 0 0,-1 0 0,1 0 0,-1 0 0,1 0 0,-1 0 1,1 0-1,0 0 0,-1 0 0,1 1 0,-7 16 17,1 1-1,0-1 1,2 1 0,0 0-1,1 0 1,1 0 0,0 1-1,2-1 1,0 1 0,6 34-1,-5-50-5,-1-1 1,2 1-1,-1 0 0,0-1 0,1 0 0,-1 1 0,1-1 0,0 0 0,0 0 0,1 0 1,-1 0-1,0 0 0,1 0 0,0-1 0,0 1 0,0-1 0,0 0 0,0 0 0,0 0 1,0 0-1,1-1 0,-1 1 0,0-1 0,1 0 0,0 0 0,-1 0 0,1 0 0,0 0 1,-1-1-1,7 0 0,-2 0 9,0-1-1,-1 1 1,1-2 0,0 1 0,0-1 0,-1 0 0,1-1 0,-1 1-1,1-2 1,-1 1 0,0-1 0,-1 0 0,11-8 0,-4 0 13,-1 0 0,0-1 0,-1 0 0,-1-1 0,0 0 1,-1-1-1,-1 0 0,0 0 0,0-1 0,-2 0 0,0-1 1,7-32-1,-7 20 29,-2-1 0,0-1 1,-2 1-1,-2 0 0,0-1 1,-8-45-1,-4 28 79,11 46-129,0 0 0,0 0 0,1 1-1,-1-1 1,0 0 0,0 1 0,-1-1-1,1 0 1,0 1 0,0 0 0,-1-1-1,1 1 1,-1 0 0,1-1-1,-1 1 1,0 0 0,0 0 0,1 0-1,-1 1 1,0-1 0,-3-1 0,4 3-7,-1-1 1,1 0-1,-1 0 1,1 1 0,-1-1-1,1 1 1,-1-1-1,1 1 1,0 0 0,-1 0-1,1 0 1,0-1-1,-1 1 1,1 0-1,0 1 1,0-1 0,0 0-1,0 0 1,0 0-1,0 1 1,1-1 0,-1 0-1,0 1 1,0-1-1,1 0 1,-1 1 0,0 2-1,-13 47-8,13-44 14,-6 22 73,2 1 1,0 0-1,2 1 1,2-1-1,1 0 0,6 55 1,-4-73-140,1 0-1,0 0 1,0 0-1,2 0 1,-1-1 0,1 0-1,1 0 1,0 0 0,1 0-1,0-1 1,0 0 0,1-1-1,1 0 1,-1 0-1,1-1 1,1 0 0,0 0-1,0-1 1,16 9 0,-18-11-939,1-1-1,-1-1 1,1 1 0,0-1 0,16 3 0,4-4-5779</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49.961"/>
    </inkml:context>
    <inkml:brush xml:id="br0">
      <inkml:brushProperty name="width" value="0.025" units="cm"/>
      <inkml:brushProperty name="height" value="0.025" units="cm"/>
    </inkml:brush>
  </inkml:definitions>
  <inkml:trace contextRef="#ctx0" brushRef="#br0">32 1 11819,'0'0'4367,"-4"9"-3230,-2 6-905,1 1 0,0 0 0,2 1 0,0-1 0,0 1-1,2-1 1,0 1 0,2 29 0,21 145 793,-19-176-926,2 17 79,17 60 0,-20-86-168,0 1 1,0-1 0,1 0-1,-1 0 1,2 0 0,-1 0-1,1 0 1,-1-1 0,2 0-1,-1 1 1,0-1-1,1-1 1,0 1 0,0-1-1,11 7 1,-14-10-6,1 1 0,-1-1 0,0 0 1,0-1-1,1 1 0,-1 0 0,1-1 0,-1 1 0,1-1 0,-1 0 1,1 0-1,-1 0 0,0 0 0,1 0 0,-1-1 0,1 1 0,-1-1 1,1 1-1,-1-1 0,0 0 0,4-2 0,-2 1-42,-1-1 0,0 1 0,0-1 0,0 0 0,-1 0 0,1 0 1,-1 0-1,0-1 0,0 1 0,0-1 0,0 1 0,2-6 0,1-5-326,-1-1 1,0 0 0,-1 0-1,-1 0 1,2-29 0,-4 19-423,-2 0 1,0 0 0,-7-31-1,7 44 619,-1 0-1,-1-1 0,-1 1 0,1 1 0,-2-1 0,1 1 0,-2 0 1,-8-12-1,15 22 177,0 0 0,0 1 1,-1-1-1,1 0 0,-1 1 0,1-1 1,0 0-1,-1 1 0,1-1 1,-1 1-1,1-1 0,-1 1 0,0-1 1,1 1-1,-1-1 0,1 1 0,-1 0 1,0-1-1,1 1 0,-1 0 1,0-1-1,0 1 0,1 0 0,-1 0 1,0 0-1,0 0 0,1-1 1,-1 1-1,0 0 0,0 0 0,1 1 1,-1-1-1,0 0 0,-1 0 0,1 2 37,0-1-1,0 1 0,0-1 0,0 1 0,1 0 1,-1-1-1,0 1 0,1 0 0,-1 0 0,1-1 1,0 1-1,-1 0 0,1 3 0,0 6 379,-1 0 0,2 1 0,2 19 0,-2-27-364,0-1 0,0 1 0,0-1 0,0 0 0,1 1 0,0-1 0,-1 0 0,1 0 0,0 0-1,1 0 1,-1-1 0,0 1 0,1-1 0,0 1 0,-1-1 0,1 0 0,0 0 0,0 0 0,4 2 0,-2-2-5,0-1 1,0 1 0,0-1 0,0 0 0,0-1 0,1 1 0,-1-1 0,0 0 0,0 0 0,0-1 0,0 0 0,6-1 0,1-1 38,0 0-1,-1-1 1,0-1 0,1 0-1,-1 0 1,-1-1 0,1-1 0,-1 0-1,0 0 1,12-12 0,-16 12-57,-1 1-1,0-1 1,-1 1 0,1-1 0,-1-1 0,-1 1 0,5-10 0,-7 13-27,0 0 0,1 0-1,-1 0 1,-1 0 0,1 0 0,0 0-1,-1 0 1,0 0 0,0-1-1,0 1 1,-1 0 0,1 0 0,-1 0-1,0 0 1,0 0 0,-2-4-1,2 7-9,1 0-1,0 0 0,0 0 0,-1 1 1,1-1-1,0 0 0,-1 0 0,1 1 1,-1-1-1,1 0 0,-1 1 1,1-1-1,-1 1 0,0-1 0,1 1 1,-1-1-1,0 1 0,1-1 0,-1 1 1,0-1-1,1 1 0,-1 0 0,0-1 1,0 1-1,0 0 0,1 0 1,-1 0-1,0 0 0,0 0 0,0 0 1,0 0-1,1 0 0,-1 0 0,0 0 1,0 0-1,0 0 0,1 0 0,-1 1 1,0-1-1,0 0 0,0 1 0,1-1 1,-2 1-1,0 0-5,0 1 1,0 0-1,0 0 1,1 0-1,-1 0 0,0 0 1,1 0-1,-1 0 1,1 0-1,0 0 0,0 1 1,-2 4-1,-4 19 149,0 1 1,2-1-1,1 1 0,2 0 0,0 1 0,2-1 0,4 41 0,-4-65-124,0 0-1,1 1 0,-1-1 0,1 0 0,0 0 0,0 1 1,0-1-1,0 0 0,1 0 0,-1 0 0,1 0 0,0 0 0,0 0 1,0-1-1,0 1 0,0-1 0,1 1 0,-1-1 0,1 0 1,-1 0-1,1 0 0,0 0 0,0 0 0,0-1 0,0 1 1,0-1-1,0 0 0,0 0 0,0 0 0,1 0 0,-1-1 1,0 1-1,1-1 0,-1 0 0,6 0 0,-1-1-8,-1 0-1,0-1 1,0 0 0,0 0-1,0 0 1,0-1-1,0 0 1,-1-1 0,1 0-1,-1 0 1,0 0-1,0 0 1,0-1 0,-1 0-1,7-8 1,-3 2-16,-2 0 1,0 0-1,0 0 0,-1-1 1,0 0-1,-1-1 0,-1 1 1,0-1-1,0 0 1,-1 0-1,-1 0 0,0 0 1,-1 0-1,-1-24 0,-3 80 28,2-30-21,0-1-1,0 0 1,1 0 0,0 0-1,1 0 1,1 1 0,0-1-1,5 17 1,-5-26-126,-1-1 1,1 0 0,0 1-1,-1-1 1,1 0 0,0 0-1,1 0 1,-1 0 0,0 0-1,0-1 1,1 1 0,2 1-1,-4-3-287,0 1 0,0-1 0,0 1-1,0-1 1,0 1 0,0-1 0,1 0 0,-1 0-1,0 0 1,0 0 0,0 1 0,0-2-1,0 1 1,1 0 0,-1 0 0,0 0 0,0 0-1,0-1 1,0 1 0,2-1 0,5-8-9529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0.307"/>
    </inkml:context>
    <inkml:brush xml:id="br0">
      <inkml:brushProperty name="width" value="0.025" units="cm"/>
      <inkml:brushProperty name="height" value="0.025" units="cm"/>
    </inkml:brush>
  </inkml:definitions>
  <inkml:trace contextRef="#ctx0" brushRef="#br0">11 0 11787,'0'0'7655,"-11"53"-7494,31-41-161,5-2-65,9-2-1024,0 0-2050,0-3-1409,0 1-6150</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0.681"/>
    </inkml:context>
    <inkml:brush xml:id="br0">
      <inkml:brushProperty name="width" value="0.025" units="cm"/>
      <inkml:brushProperty name="height" value="0.025" units="cm"/>
    </inkml:brush>
  </inkml:definitions>
  <inkml:trace contextRef="#ctx0" brushRef="#br0">50 0 4612,'0'0'5083,"-3"8"-2809,0-2-1922,-1 0 77,1 0 0,0 0 0,1 1 0,-1-1 0,1 1 0,1 0 0,-1-1 0,1 1 0,0 0 0,0 9 0,5-15-1278,-1 0 1,0-1-1,1 0 0,-1 1 0,1-1 0,-1-1 1,1 1-1,-1 0 0,0-1 0,1 0 0,3-1 0,-1 1 1165,-1 0 0,1 0 0,0 0 0,-1 1 0,1 0-1,0 0 1,0 0 0,0 1 0,-1 0 0,1 0 0,0 0-1,-1 1 1,11 4 0,-14-5-124,0 0-1,0 0 1,0 0-1,-1 0 0,1 0 1,0 1-1,0-1 1,-1 1-1,1-1 1,-1 1-1,1 0 1,-1-1-1,0 1 1,1 0-1,-1 0 1,0 0-1,0 0 1,0 0-1,-1 0 1,1 0-1,0 0 1,-1 0-1,1 1 1,-1-1-1,0 0 1,0 0-1,0 0 1,0 1-1,0-1 0,0 0 1,-1 0-1,1 0 1,-1 0-1,0 1 1,1-1-1,-1 0 1,0 0-1,0 0 1,-1 2-1,-5 6 152,0 0 0,0 0 0,0-1 1,-1 0-1,-1 0 0,0-1 0,0 0 0,0-1 0,-1 0 0,0 0 0,0-1 0,-1 0 0,0-1 0,-13 5 0,23-10-404,0 0 0,0 1 0,0-1-1,0 0 1,0 0 0,0 0-1,0 0 1,0 0 0,0 0 0,0 0-1,1 0 1,-1-1 0,0 1-1,0 0 1,0-1 0,0 1 0,0 0-1,0-1 1,1 1 0,-1-1-1,0 1 1,0-1 0,1 0-1,-1 1 1,-1-2 0,1 0-157,0 0 0,0 0 1,0-1-1,0 1 0,1 0 0,-1 0 1,0 0-1,1-1 0,0 1 0,-1-4 1,8-64-7134,-6 64 6129,12-49-7992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1.291"/>
    </inkml:context>
    <inkml:brush xml:id="br0">
      <inkml:brushProperty name="width" value="0.025" units="cm"/>
      <inkml:brushProperty name="height" value="0.025" units="cm"/>
    </inkml:brush>
  </inkml:definitions>
  <inkml:trace contextRef="#ctx0" brushRef="#br0">24 1 7623,'0'0'8931,"-2"10"-7196,-3 24-485,-1-1-363,1 0 0,2 1 0,1-1 0,4 53 0,-1-76-899,0-1-1,1 0 1,0 0-1,0 0 1,1 0-1,1-1 1,-1 1-1,1-1 1,1 1-1,-1-1 1,1-1-1,1 1 1,0-1-1,0 0 1,0 0-1,1-1 1,0 1-1,0-1 1,0-1-1,1 0 0,0 0 1,10 5-1,-15-9-95,-1 1-1,0-1 0,0 0 1,0 0-1,1 0 0,-1-1 0,0 1 1,1 0-1,-1-1 0,1 0 1,-1 1-1,1-1 0,-1 0 0,1 0 1,-1-1-1,1 1 0,-1 0 1,0-1-1,1 0 0,-1 1 1,1-1-1,-1 0 0,4-2 0,-2-1 69,0 0-1,0 0 0,0-1 0,-1 1 0,1-1 0,-1 0 0,5-10 0,-3 6 447,-5 9-384,1 0 0,-1-1 0,0 1 0,0 0 0,0 0 0,1-1 0,-1 1 0,0 0 0,1 0 0,-1-1 0,0 1-1,0 0 1,1 0 0,-1 0 0,0-1 0,1 1 0,-1 0 0,1 0 0,-1 0 0,0 0 0,1 0 0,-1 0 0,0 0 0,1 0 0,-1 0 0,1 0 0,-1 0 0,0 0 0,1 0 0,-1 0 0,0 0 0,1 0 0,-1 0-1,0 1 1,1-1 0,-1 0 0,0 0 0,1 0 0,-1 1 0,0-1 0,1 0 0,-1 0 0,0 1 0,0-1 0,1 1 0,15 18 76,-8-10 17,-2-4-92,1-2 0,-1 1 0,1-1 1,-1 1-1,1-2 0,0 1 0,0-1 1,1 0-1,-1-1 0,0 1 0,0-2 1,1 1-1,-1-1 0,1 0 0,-1 0 1,11-3-1,-3 1-113,0 0 0,0-2 0,0 0 0,0 0 0,0-2 0,26-13 0,38-40-3690,-75 112 4410,-5-43-535,1-1 0,0 1 1,0 0-1,1-1 0,1 1 0,-1-1 1,2 1-1,-1-1 0,1 0 0,1 0 1,-1 0-1,2 0 0,-1 0 0,1-1 1,0 0-1,1 0 0,0 0 0,12 11 1,-8-8-189,-1-1 0,0 1 0,0 1 0,-1 0 0,12 25 0,-18-35 85,-1 0 0,0 1 0,0-1-1,0 1 1,0 0 0,0-1 0,-1 1 0,1 0 0,-1-1 0,0 1-1,1 0 1,-1 0 0,-1-1 0,1 1 0,0 0 0,-1-1-1,1 1 1,-1 0 0,0-1 0,0 1 0,0 0 0,0-1 0,0 0-1,-1 1 1,1-1 0,-1 0 0,1 1 0,-1-1 0,0 0 0,0 0-1,0-1 1,0 1 0,0 0 0,0-1 0,-1 1 0,1-1-1,0 1 1,-5 0 0,5 0 14,-1-1-1,1 0 1,-1 0-1,1 0 1,-1 0-1,0 0 1,0-1-1,1 1 1,-1-1-1,0 1 1,0-1-1,0 0 1,1 0-1,-1-1 1,0 1-1,0 0 1,0-1-1,1 0 1,-1 1-1,0-1 1,1 0-1,-5-3 1,4 2-21,0-1 1,1 0 0,-1 0-1,1 0 1,-1 0 0,1 0-1,0 0 1,0 0 0,1-1-1,-1 1 1,1-1 0,0 1-1,0-1 1,-2-7 0,1 0-38,1 0-1,0-1 1,1 1 0,0-1 0,1 1 0,0-1 0,0 1 0,1 0-1,1-1 1,6-15 0,6-1 95,1 2 0,2 0 0,1 1 0,1 0-1,36-34 1,-23 25 408,36-49 0,-55 65 59,-14 18-504,0 0 0,0 0 0,0 0-1,0 0 1,0 0 0,0 1 0,0-1 0,0 0 0,0 0 0,0 0-1,0 0 1,0 0 0,0 0 0,0 0 0,0 0 0,0 0 0,0 0-1,0 0 1,0 0 0,0 1 0,0-1 0,0 0 0,1 0 0,-1 0-1,0 0 1,0 0 0,0 0 0,0 0 0,0 0 0,0 0 0,0 0 0,0 0-1,0 0 1,0 0 0,0 0 0,0 0 0,0 0 0,1 0 0,-1 0-1,0 0 1,0 0 0,0 0 0,0 0 0,0 0 0,0 0 0,0 0-1,0 0 1,0 0 0,0 0 0,-14 36 185,2-7-128,8-18 34,1 0 0,1 0 0,0 0 0,0 0 0,1 0 0,1 0 0,0 12 0,1-20-85,-1-1-1,0 1 1,1-1-1,0 1 1,0-1-1,0 1 1,0-1-1,0 1 1,0-1-1,1 0 1,-1 0-1,1 0 1,-1 0-1,1 0 1,0 0-1,0 0 1,0 0 0,0-1-1,0 1 1,0-1-1,1 1 1,-1-1-1,0 0 1,1 0-1,-1 0 1,1 0-1,-1 0 1,1-1-1,-1 1 1,1-1-1,0 0 1,-1 1-1,1-1 1,3-1-1,7 0-60,-1 0 0,0-1 0,1-1 0,-1 0 0,0-1 0,0 0 0,-1 0 0,1-2 0,-1 1 0,0-1 0,0-1 0,11-9 0,-9 7 89,2 0-1,-1 1 1,1 0-1,0 1 1,30-9-1,-41 15-16,-1 0-1,1 1 0,0-1 1,0 1-1,0 0 1,-1 0-1,1 1 1,0-1-1,0 1 1,-1 0-1,1-1 1,0 2-1,-1-1 1,1 0-1,-1 1 1,1 0-1,-1-1 1,5 5-1,17 0-4234,-12-6-4911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2.403"/>
    </inkml:context>
    <inkml:brush xml:id="br0">
      <inkml:brushProperty name="width" value="0.025" units="cm"/>
      <inkml:brushProperty name="height" value="0.025" units="cm"/>
    </inkml:brush>
  </inkml:definitions>
  <inkml:trace contextRef="#ctx0" brushRef="#br0">44 12 8040,'-2'-12'8185,"-5"20"-5536,-3 21-2187,4 10 200,1-1 0,2 56 0,3-90-656,0-1 0,1 1 0,-1-1 0,1 0 0,0 0 0,0 1 1,0-1-1,0 0 0,1 0 0,-1 0 0,1 0 0,0 0 0,0 0 1,0-1-1,0 1 0,0-1 0,1 1 0,-1-1 0,1 0 0,0 0 1,-1 0-1,1 0 0,0 0 0,0-1 0,0 1 0,0-1 1,1 0-1,-1 0 0,0 0 0,0 0 0,5 0 0,12 2-129,1-1-1,0-1 0,-1 0 1,24-3-1,-8 1-549,-22 0 495,-5 1 111,1-1 1,-1 2 0,1-1-1,14 4 1,-23-4 68,1 0 0,-1 1 0,0-1 1,0 0-1,1 1 0,-1-1 0,0 1 0,0 0 0,0-1 0,0 1 0,0 0 0,0-1 0,0 1 1,0 0-1,0 0 0,0 0 0,0 0 0,0 0 0,-1 0 0,1 0 0,0 0 0,-1 1 1,1-1-1,-1 0 0,1 0 0,-1 0 0,1 1 0,-1-1 0,0 0 0,0 0 0,0 1 0,0-1 1,0 0-1,0 1 0,0-1 0,0 0 0,0 0 0,-1 1 0,1-1 0,0 0 0,-1 2 0,-1 0 87,1 0 0,-1 0 0,0-1 0,1 1 0,-1 0 0,-1-1 0,1 1 0,0-1 0,-1 0 0,1 1 1,-1-1-1,1-1 0,-6 4 0,-42 20 804,41-20-652,-8 3-10,0-1-1,0-1 1,-1 0-1,1-1 1,-1-1-1,-1 0 1,1-1-1,0-2 1,-1 0 0,-27-2-1,45 2-294,0-1-1,0 0 1,0 0-1,0 0 1,1 0-1,-1 0 1,0 0 0,0 0-1,0-1 1,0 1-1,0 0 1,1 0-1,-1-1 1,0 1 0,0 0-1,1-1 1,-1 1-1,0-1 1,0 1-1,1-1 1,-1 1 0,0-1-1,1 1 1,-1-1-1,1 0 1,-1 1-1,1-1 1,-1 0 0,1 0-1,-1 1 1,1-1-1,0 0 1,0 0-1,-1 0 1,1 1 0,0-1-1,0 0 1,0 0-1,0 0 1,0 0-1,0 0 1,0 1-1,0-1 1,0 0 0,0 0-1,0 0 1,0 0-1,1 1 1,-1-1-1,0 0 1,1 0 0,-1 0-1,1 1 1,-1-1-1,1 0 1,-1 1-1,1-1 1,-1 0 0,1 1-1,0-1 1,0 0-1,5-6-1300,0 1 0,0-1 0,1 1-1,10-7 1,17-10-4304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6.416"/>
    </inkml:context>
    <inkml:brush xml:id="br0">
      <inkml:brushProperty name="width" value="0.025" units="cm"/>
      <inkml:brushProperty name="height" value="0.025" units="cm"/>
    </inkml:brush>
  </inkml:definitions>
  <inkml:trace contextRef="#ctx0" brushRef="#br0">51 60 12236,'8'-7'2722,"0"0"-2089,-2 1-111,1 0 0,0 1 0,0 0 0,0 0 1,1 0-1,-1 1 0,13-5 0,-20 9-488,1 0 0,-1 0 0,1 0 0,-1 0 1,0 0-1,1 0 0,-1 0 0,1 0 0,-1 0 0,1 0 0,-1 0 0,0 0 0,1 0 0,-1 0 0,0 1 1,1-1-1,-1 0 0,1 0 0,-1 0 0,0 1 0,1-1 0,-1 0 0,0 0 0,0 1 0,1-1 1,-1 0-1,0 1 0,1-1 0,-1 0 0,0 1 0,0-1 0,0 1 0,0-1 0,1 0 0,-1 1 0,0-1 1,0 1-1,0-1 0,0 0 0,0 1 0,0-1 0,0 1 0,0-1 0,0 0 0,0 1 0,0 0 0,-4 23 590,-3-5-417,0 0-1,-2-1 1,0 0 0,-14 19-1,-12 24 133,27-47-235,0 1 1,1 0-1,1 1 1,0-1-1,1 1 0,1 0 1,0 1-1,-1 23 1,5-38-98,0-1-1,0 1 1,0 0 0,0 0 0,1-1 0,-1 1 0,1 0-1,-1-1 1,1 1 0,0 0 0,-1-1 0,1 1 0,0-1-1,0 1 1,0-1 0,0 0 0,1 1 0,-1-1 0,0 0-1,1 0 1,2 2 0,0-1 19,0 0 0,0 0 0,0 0-1,0 0 1,1-1 0,-1 0 0,1 0 0,5 1 0,8-1-139,-1-1-1,0 0 1,28-5 0,-34 4-641,0-2-1,0 0 0,0 0 1,16-8-1,15-13-5556,-15 0-1243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7.969"/>
    </inkml:context>
    <inkml:brush xml:id="br0">
      <inkml:brushProperty name="width" value="0.025" units="cm"/>
      <inkml:brushProperty name="height" value="0.025" units="cm"/>
    </inkml:brush>
  </inkml:definitions>
  <inkml:trace contextRef="#ctx0" brushRef="#br0">33 239 3459,'-10'29'-517,"4"11"3622,6-39-2883,-1 1 1,1-1-1,0 0 0,0 1 1,0-1-1,0 0 0,0 0 1,0 1-1,0-1 0,0 0 1,0 0-1,1 1 0,-1-1 1,1 0-1,-1 0 0,1 1 1,-1-1-1,1 0 0,-1 0 1,1 0-1,0 0 0,0 0 1,0 0-1,0 0 0,-1 0 1,1 0-1,0-1 0,0 1 1,1 0-1,-1 0 0,0-1 1,0 1-1,0-1 0,0 1 1,1-1-1,-1 0 0,0 1 1,0-1-1,1 0 0,-1 0 1,0 0-1,0 0 0,1 0 1,-1 0-1,0 0 0,1 0 1,-1 0-1,0-1 0,0 1 1,1 0-1,-1-1 0,0 1 1,0-1-1,0 0 0,1 0 0,3-2 101,-1 1-1,0-1 1,0 0-1,0 0 0,-1-1 1,1 1-1,-1-1 0,0 1 1,0-1-1,0 0 0,0-1 1,-1 1-1,4-8 0,23-62 974,-24 58-1008,-1-1 0,-1 1 0,0 0 1,-1-1-1,-1-29 0,-1 45-276,0 1 1,0-1-1,0 0 0,0 0 0,0 0 0,0 1 1,-1-1-1,1 0 0,0 0 0,0 1 0,-1-1 1,1 0-1,-1 0 0,1 1 0,0-1 0,-1 0 0,1 1 1,-1-1-1,0 1 0,1-1 0,-1 1 0,1-1 1,-1 1-1,0-1 0,1 1 0,-1-1 0,0 1 0,0 0 1,1-1-1,-1 1 0,0 0 0,0 0 0,1 0 1,-1 0-1,0-1 0,0 1 0,0 0 0,1 0 1,-1 1-1,0-1 0,0 0 0,-1 0 0,-1 1-18,1-1 1,-1 1-1,0 0 0,0 0 0,1 0 0,-1 0 0,0 0 0,1 0 1,-1 1-1,1-1 0,-4 4 0,-5 7-13,1 1 0,0 1-1,1-1 1,0 1 0,1 1 0,1 0 0,1 0-1,0 0 1,0 1 0,2 0 0,0 0-1,0 0 1,2 0 0,-1 28 0,2-42 14,1 1 1,0-1-1,-1 1 1,1-1-1,0 1 0,0-1 1,1 1-1,-1 0 1,1-1-1,-1 0 1,1 1-1,0-1 1,0 1-1,0-1 0,0 0 1,0 1-1,0-1 1,1 0-1,-1 0 1,1 0-1,-1 0 1,1 0-1,0 0 0,0-1 1,0 1-1,0-1 1,0 1-1,0-1 1,0 0-1,1 0 1,-1 1-1,0-2 0,1 1 1,-1 0-1,1 0 1,-1-1-1,1 1 1,-1-1-1,1 0 1,-1 0-1,1 0 0,-1 0 1,1 0-1,-1-1 1,1 1-1,2-2 1,6 0 30,0 0 0,0-1 0,-1-1 1,0 0-1,1 0 0,-1-1 0,-1 0 0,1-1 1,15-11-1,-12 5 136,-1-1 0,0 0 0,-1 0 0,0-1 1,-1 0-1,0-1 0,-2-1 0,0 1 0,0-1 0,-1 0 1,-1-1-1,-1 0 0,-1 0 0,0 0 0,3-30 0,-12 122-270,2-52 64,1 0 1,2 1-1,1 23 0,0-46 40,-1 0-1,0 0 0,0 0 0,1 0 1,-1 0-1,1 0 0,-1 0 0,1 0 1,-1-1-1,1 1 0,0 0 0,-1 0 1,1 0-1,0-1 0,0 1 0,-1 0 1,1-1-1,0 1 0,0-1 0,0 1 0,0-1 1,0 1-1,0-1 0,0 0 0,0 1 1,0-1-1,0 0 0,0 0 0,0 0 1,0 0-1,0 0 0,0 0 0,0 0 1,0 0-1,0 0 0,0 0 0,0-1 1,0 1-1,0 0 0,2-1 0,1-1 25,1 1 0,0-1-1,0 1 1,-1-1 0,1-1 0,-1 1-1,6-5 1,1-3 20,0-1 0,-1 0 0,-1-1 0,0 0 0,0-1 0,-1 1 0,-1-2 0,0 1 0,-1-1 0,0 0 0,-1 0 0,-1-1 0,4-23 1,-8 50-48,-1-6-5,1-1-1,0 0 1,1 1 0,-1-1 0,1 0 0,2 10-1,-3-14 12,1-1 0,-1 1 0,1 0 0,0 0 1,-1 0-1,1 0 0,0-1 0,-1 1 0,1 0 0,0-1 0,0 1 0,0-1 0,0 1 0,-1 0 0,1-1 0,0 0 0,0 1 0,0-1 0,0 0 0,0 1 0,0-1 0,0 0 0,0 0 0,0 0 0,0 0 0,0 0 0,0 0 0,0 0 0,1 0 1,-1-1-1,0 1 0,0 0 0,-1 0 0,1-1 0,0 1 0,0-1 0,0 1 0,0-1 0,0 1 0,0-1 0,0 0 0,0 0 0,30-23-16,-26 20 5,-1 0 0,1 0 0,0 0 0,0 1 0,1-1-1,-1 1 1,8-3 0,-12 6 10,1 0 1,-1 0-1,1 0 0,-1 0 1,1 0-1,-1 0 0,0 0 1,1 0-1,-1 1 0,1-1 1,-1 0-1,0 1 0,1-1 1,-1 1-1,0 0 0,1 0 0,-1-1 1,0 1-1,0 0 0,0 0 1,0 0-1,0 0 0,0 0 1,0 0-1,0 0 0,0 1 1,0-1-1,-1 0 0,1 0 1,0 1-1,-1-1 0,1 0 1,-1 1-1,0-1 0,1 1 1,-1 2-1,4 7 24,-2 0-1,1 0 1,-2 0 0,1 0 0,-1 1-1,-1 13 1,0-19-9,-1 0 1,1-1-1,-1 1 0,0 0 1,0-1-1,0 1 0,-1-1 1,0 0-1,0 1 0,0-1 1,-1 0-1,0 0 1,0 0-1,-4 5 0,22-53 462,21-38-464,-21 45-168,1 0 1,29-45-1,-45 82 148,0-1-1,0 1 0,0-1 1,0 1-1,0-1 0,1 0 1,-1 1-1,0-1 0,0 1 1,0-1-1,0 1 0,1-1 1,-1 1-1,0-1 0,0 1 1,1-1-1,-1 0 0,0 1 1,1-1-1,-1 0 0,1 1 1,-1-1-1,0 0 0,1 1 1,-1-1-1,1 0 0,-1 0 1,1 0-1,-1 1 0,1-1 1,-1 0-1,0 0 0,1 0 1,-1 0-1,1 0 0,-1 0 1,1 0-1,-1 0 0,1 0 1,-1 0-1,1 0 0,-1 0 1,1 0-1,-1 0 0,1-1 1,-1 1-1,1 0 0,-1 0 1,1 0-1,-1-1 0,1 1 1,-1 0-1,0-1 0,1 1 1,-1 0-1,0-1 0,1 1 1,-1 0-1,0-1 0,1 1 1,-1-1-1,0 1 0,0-1 1,0 1-1,1-1 0,-1 0 1,4 40-43,-4-24-150,1 0 125,-1-1 0,-1 0 0,-4 19 0,4-28-600,0 0 0,-1-1 0,0 1 0,1 0 0,-2-1 0,1 1 0,-6 7 0,-1-6-3796,0-6-2168</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3.019"/>
    </inkml:context>
    <inkml:brush xml:id="br0">
      <inkml:brushProperty name="width" value="0.025" units="cm"/>
      <inkml:brushProperty name="height" value="0.025" units="cm"/>
    </inkml:brush>
  </inkml:definitions>
  <inkml:trace contextRef="#ctx0" brushRef="#br0">0 92 6342,'0'0'6086,"8"-7"-3396,-4 3-2536,2-1 356,0-1-1,0 1 0,0 0 0,0 1 1,1-1-1,0 1 0,0 1 0,0-1 1,0 1-1,0 0 0,1 1 0,13-3 1,-20 5-502,0 1 1,0-1 0,0 1 0,1 0 0,-1-1-1,-1 1 1,1 0 0,0 0 0,0 0 0,0 0-1,0 0 1,-1 0 0,1 0 0,0 0 0,-1 0-1,1 0 1,-1 0 0,1 1 0,-1-1 0,0 0-1,1 0 1,-1 0 0,0 1 0,0-1-1,0 0 1,0 0 0,0 1 0,0-1 0,0 0-1,0 0 1,-1 1 0,1-1 0,-1 1 0,-7 48 135,-10 3 103,12-39-139,1 0 0,1 0 0,0 1 0,0 0 0,2 0 0,-1 15 0,3-29-105,0 0 0,0 0-1,1 0 1,-1 1-1,1-1 1,-1 0-1,1 0 1,-1 0 0,1 0-1,-1 0 1,1 0-1,0-1 1,0 1-1,0 0 1,-1 0-1,1 0 1,0-1 0,0 1-1,0 0 1,0-1-1,0 1 1,0-1-1,0 1 1,0-1 0,1 0-1,-1 1 1,0-1-1,0 0 1,0 0-1,0 0 1,1 1 0,-1-1-1,0-1 1,0 1-1,0 0 1,0 0-1,0 0 1,2-1 0,49-11 121,-36 5-204,-1-1-1,0-1 1,0-1 0,-1 0 0,0 0 0,-1-2 0,-1 0 0,1 0 0,-2-1 0,0 0 0,0-1 0,-1 0 0,-1-1 0,0 0-1,-2-1 1,9-21 0,-15 26 354,-11 22-225,-11 26-30,19-32 16,1 0 1,-1-1-1,1 1 0,0 0 1,0 0-1,1 0 1,-1 0-1,1 0 0,0 0 1,0 0-1,1 0 0,1 6 1,-1-9-27,0-1 0,0 1 0,0 0 0,0 0 0,0 0 0,0-1 0,1 1 0,-1-1 0,1 1 0,-1-1 0,1 1 0,0-1 0,0 0 0,-1 0 0,1 0 0,0 0 0,0 0 0,0 0 0,0 0 0,0-1 0,0 1 0,0-1 0,0 1 0,1-1 0,-1 0 0,0 0 0,0 0 0,4-1 0,0 1 3,-1-1 0,1 0 1,-1-1-1,1 1 0,-1-1 0,1 0 1,-1-1-1,0 1 0,0-1 0,0 0 1,-1 0-1,1 0 0,-1-1 1,0 0-1,5-5 0,0 0-136,0-1-1,-1 0 1,0 0 0,-1-1-1,10-19 1,-16 39-5,1 0 0,0-1 1,0 1-1,1-1 0,0 0 1,0 0-1,1 0 0,9 14 0,-10-18 210,1 0 0,-1 0 0,1 0 0,0-1 0,0 1 0,0-1-1,1 0 1,-1-1 0,1 1 0,0-1 0,-1 0 0,1 0-1,0 0 1,0 0 0,0-1 0,1 0 0,-1 0 0,0-1 0,0 1-1,1-1 1,-1 0 0,0 0 0,0-1 0,1 0 0,-1 0 0,0 0-1,0 0 1,0-1 0,0 0 0,0 0 0,-1 0 0,1-1 0,0 0-1,-1 1 1,0-2 0,0 1 0,0 0 0,0-1 0,0 0 0,-1 0-1,1 0 1,-1 0 0,0 0 0,0-1 0,-1 1 0,0-1-1,1 0 1,-1 0 0,-1 0 0,1 0 0,-1 0 0,0 0 0,0 0-1,0-9 1,-1 10-46,0-1 0,0 1 0,-1-1 0,1 1-1,-1 0 1,0-1 0,0 1 0,-1 0 0,1 0-1,-1 0 1,0 0 0,0 0 0,-1 0 0,1 0 0,-1 1-1,1-1 1,-1 1 0,-5-4 0,6 5-290,0 0-1,-1 0 1,0 1 0,0-1-1,1 1 1,-1 0 0,0-1-1,0 1 1,0 1 0,0-1-1,0 0 1,0 1 0,0 0-1,0-1 1,-1 1 0,1 0-1,-6 1 1,1 4-3583,7 6-2606</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3.382"/>
    </inkml:context>
    <inkml:brush xml:id="br0">
      <inkml:brushProperty name="width" value="0.025" units="cm"/>
      <inkml:brushProperty name="height" value="0.025" units="cm"/>
    </inkml:brush>
  </inkml:definitions>
  <inkml:trace contextRef="#ctx0" brushRef="#br0">0 0 4356,'0'0'17489</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3.727"/>
    </inkml:context>
    <inkml:brush xml:id="br0">
      <inkml:brushProperty name="width" value="0.025" units="cm"/>
      <inkml:brushProperty name="height" value="0.025" units="cm"/>
    </inkml:brush>
  </inkml:definitions>
  <inkml:trace contextRef="#ctx0" brushRef="#br0">0 1 6278,'0'0'12075,"18"71"-11594,-18-16-385,0 1 0,0 0-96,2-5 32,9-6-32,0-9-128,-1-5-609,1-11-256,-4-10-1185,-3-10-1441</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4.215"/>
    </inkml:context>
    <inkml:brush xml:id="br0">
      <inkml:brushProperty name="width" value="0.025" units="cm"/>
      <inkml:brushProperty name="height" value="0.025" units="cm"/>
    </inkml:brush>
  </inkml:definitions>
  <inkml:trace contextRef="#ctx0" brushRef="#br0">15 203 4420,'0'0'5638,"-3"-9"-2857,1 3-2557,1 3-12,-1 0 0,1-1 0,0 1 0,0-1 0,0 1 0,0-1 0,1 1 0,-1-1 0,1 0 0,0 1 0,0-1 0,0 0 0,1 1 0,-1-1 0,1 1 0,0-1 0,0 1 0,0-1 0,0 1 0,1 0 0,0-1 0,-1 1 0,5-6 0,5 0-2,0-1 1,0 2 0,0 0 0,1 0 0,1 1 0,-1 0 0,1 1 0,0 1 0,0 0 0,27-6 0,-20 6-184,1 1 0,0 1 0,1 1 0,-1 1 0,0 1 0,35 5 0,-54-6-34,0 2 1,1-1-1,-1 0 1,0 0 0,1 1-1,-1-1 1,0 1 0,0-1-1,0 1 1,0 0 0,1 0-1,-1 0 1,0 0 0,-1 1-1,1-1 1,0 0 0,0 1-1,0-1 1,-1 1-1,1 0 1,-1 0 0,1-1-1,-1 1 1,0 0 0,0 0-1,0 0 1,0 0 0,0 1-1,0-1 1,-1 0 0,1 0-1,-1 0 1,1 1 0,-1-1-1,0 0 1,0 1-1,0-1 1,0 0 0,0 0-1,0 1 1,-1-1 0,1 0-1,-1 0 1,0 1 0,-1 2-1,-3 7 46,0-1 0,0 1-1,-2-1 1,1-1 0,-1 1-1,-16 17 1,-13 9 479,-1-1 0,-62 45 0,105-83-691,0-1 1,0 2-1,1-1 1,-1 1-1,10-2 1,0 1-117,4-2-52,-1 1 0,1 1 0,-1 1 0,36 2 0,-49 0 250,0-1-1,0 1 1,0 0-1,-1 0 1,1 1-1,0-1 1,0 1-1,-1 1 1,1-1-1,-1 1 1,0 0-1,0 0 1,0 0 0,0 1-1,0 0 1,-1 0-1,0 0 1,0 0-1,7 10 1,-9-11 120,-1 0 0,1 0 0,-1 0 0,0 0 0,0 0 0,-1 0 0,1 0 0,0 0 1,-1 0-1,0 0 0,0 1 0,0-1 0,0 0 0,0 0 0,-1 0 0,1 1 0,-3 5 0,0-3 148,1 0-1,-1 0 0,-1-1 0,1 1 0,-1-1 1,0 0-1,0 0 0,-7 7 0,-5 2 639,0-1-1,-1-1 1,0 0-1,-29 14 1,33-20-380,-1 1 1,-1-2 0,1 0-1,-1-1 1,0 0 0,-28 3-1,39-7-470,-1 0 0,1 0 0,0 0-1,0-1 1,0 1 0,0-1 0,0 0-1,0 0 1,0 0 0,0-1 0,0 1-1,0-1 1,-3-2 0,5 2-146,0 0-1,0 0 1,0 0 0,0 0 0,0 0 0,1-1-1,-1 1 1,0-1 0,1 1 0,0-1 0,0 1-1,0-1 1,0 0 0,0 0 0,0 1-1,1-1 1,-1 0 0,1 0 0,0 0 0,0-5-1,1 5-171,-1 0 0,0 0-1,1 0 1,0 0-1,0 0 1,0 0 0,0 0-1,0 1 1,0-1-1,1 0 1,-1 1 0,1-1-1,0 1 1,0-1-1,0 1 1,0 0 0,5-4-1,47-29-5498,-51 33 5472,37-19-4168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4.563"/>
    </inkml:context>
    <inkml:brush xml:id="br0">
      <inkml:brushProperty name="width" value="0.025" units="cm"/>
      <inkml:brushProperty name="height" value="0.025" units="cm"/>
    </inkml:brush>
  </inkml:definitions>
  <inkml:trace contextRef="#ctx0" brushRef="#br0">40 18 3908,'0'0'10938,"-4"11"-9278,-2 6-995,-18 52 1459,23-64-1933,0-1 0,0 1 0,0 0 0,0 0 1,1 0-1,-1-1 0,1 1 0,0 0 0,1 0 0,-1 0 0,4 9 0,-3-12-173,0-1 0,0 1 0,1-1 0,-1 1 0,1-1 0,0 0-1,-1 1 1,1-1 0,0 0 0,0 0 0,0 0 0,0-1 0,-1 1-1,1 0 1,0-1 0,0 1 0,1-1 0,-1 0 0,0 1 0,0-1-1,0 0 1,4-1 0,49-5 169,-33 0-346,-1-1 0,0-1 0,0-1-1,25-16 1,-22 12-106,-1 1 0,43-14 0,-43 24 557,-22 2-286,1 0 1,-1 0-1,1 0 1,0 0-1,-1 0 0,1 0 1,-1 0-1,1 0 1,-1-1-1,1 1 1,-1-1-1,1 1 1,-1-1-1,1 0 1,-1 0-1,0 1 1,1-1-1,-1 0 1,0 0-1,2-2 1,37-49-6542,-25 28 2393</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5.242"/>
    </inkml:context>
    <inkml:brush xml:id="br0">
      <inkml:brushProperty name="width" value="0.025" units="cm"/>
      <inkml:brushProperty name="height" value="0.025" units="cm"/>
    </inkml:brush>
  </inkml:definitions>
  <inkml:trace contextRef="#ctx0" brushRef="#br0">102 385 5541,'0'0'3016,"0"9"-1110,-11 131 4527,12-129-6485,1 0 0,0 0 0,1-1 0,0 1 0,1-1 0,0 0 0,1 0 0,9 16 0,15 35-1252,-24-46 1170,-1 1 1,0-1-1,-1 1 0,-1 0 1,-1-1-1,0 1 1,-2 27-1,1-39 238,-1 1-1,1 0 1,-1-1-1,0 1 1,0 0-1,0-1 1,-1 1-1,0-1 1,0 0-1,0 1 1,0-1-1,-1 0 1,1 0-1,-1-1 1,0 1-1,0 0 1,0-1 0,-1 0-1,1 0 1,-1 0-1,0 0 1,0 0-1,0-1 1,0 0-1,0 0 1,-1 0-1,1 0 1,-1-1-1,1 1 1,-5 0-1,6-2-23,1 1-1,-1-1 0,1 0 0,-1 0 0,1 0 0,-1 0 1,1 0-1,-1-1 0,1 1 0,-1-1 0,1 0 0,-1 0 1,1 1-1,0-1 0,-1-1 0,1 1 0,0 0 0,0-1 1,0 1-1,0-1 0,-2-2 0,1 1-43,0-1 1,0-1-1,0 1 0,1 0 1,-1-1-1,1 1 0,0-1 1,1 0-1,-1 1 0,0-8 0,-1-3-193,1-1 0,1 1 0,1-1 0,0 0 0,1 1-1,3-22 1,-1 27 120,-1 1 0,1-1 0,1 0 0,0 1 0,0 0 0,1 0 0,0 0 0,1 1 0,0-1 0,0 1 0,0 1 0,12-11 0,9-5 38,0 1-1,42-24 1,-48 33 71,0-1 1,-1 0 0,0-2 0,-1 0 0,28-32 0,-45 46 8,0 0 0,0-1 0,0 1 0,0-1 0,-1 1 0,1-1 0,-1 0 0,0 0 0,0 1 0,0-1 0,0 0 0,0 0 0,-1 0 0,1 0 0,-1 0 0,0 0 0,0 0 0,0 0 0,0 0 0,-1-3 0,0 4-22,0 0-1,0 0 1,-1 0 0,1 1-1,-1-1 1,1 0-1,-1 1 1,0-1-1,1 1 1,-1 0 0,0 0-1,0-1 1,0 1-1,0 0 1,0 1-1,0-1 1,0 0 0,0 1-1,-1-1 1,1 1-1,0-1 1,0 1-1,0 0 1,-1 0 0,1 0-1,-4 1 1,3-1-46,-1 1 1,0 0-1,1 0 1,-1 0-1,0 0 1,1 0-1,0 1 1,-1-1-1,1 1 1,0 0-1,0 0 1,0 0-1,0 1 1,0-1-1,0 1 1,0-1-1,1 1 1,0 0-1,-1 0 1,1 0-1,0 0 1,1 1 0,-1-1-1,0 0 1,1 1-1,0-1 1,0 1-1,0-1 1,0 1-1,1 0 1,-1 4-1,0-4 3,0 0-1,1 0 1,0 0-1,-1 0 1,1 0-1,1 0 0,-1 0 1,1 0-1,-1 0 1,1 0-1,0 0 1,1 0-1,-1-1 1,1 1-1,-1 0 1,1-1-1,0 1 1,0-1-1,1 0 1,-1 0-1,1 0 1,0 0-1,-1 0 1,1 0-1,1-1 1,-1 1-1,0-1 1,0 0-1,7 3 1,-2-2 0,0-1 0,0 0 1,0-1-1,0 0 0,0 0 1,0 0-1,1-1 1,-1 0-1,0-1 0,0 0 1,0 0-1,14-5 0,-9 2 3,-1-1 0,0-1-1,0 0 1,0 0 0,-1-2-1,0 1 1,12-11 0,4-8 25,-1 0 0,-1-2 0,-2-1-1,34-54 1,12-34 32,-62 103-54,0-2 1,-1 1 0,0-1 0,-2 0 0,1 0 0,1-18-1,-6 33-20,1-1-1,-1 1 1,0 0-1,0 0 0,0 0 1,0 0-1,0 0 1,0 0-1,0 0 0,0 0 1,0 0-1,0 0 1,-1 0-1,1 0 1,0 0-1,-1 0 0,1 0 1,-1 0-1,1 0 1,-1 0-1,1 0 0,-1 0 1,0 0-1,1 1 1,-1-1-1,0 0 1,-1-1-1,0 2-1,0 0-1,1-1 1,-1 1 0,1 0 0,-1 0-1,0 0 1,1 1 0,-1-1 0,0 0-1,1 1 1,-1-1 0,1 1-1,-1-1 1,1 1 0,-3 1 0,-7 4 5,1 1 1,0 0 0,-16 14 0,12-7 63,1 0 1,0 1-1,1 0 0,0 1 0,1 1 1,-11 22-1,17-28 11,0 0 0,1 0 0,0 1 1,0-1-1,1 1 0,1 0 0,0 0 0,1 0 0,0 0 0,1 0 1,1 17-1,0-26-66,-1 1 0,1 0 0,0-1 0,0 1 0,1 0 0,-1-1 0,1 0 1,0 1-1,0-1 0,0 0 0,0 0 0,0 0 0,1 0 0,-1 0 0,1 0 0,4 3 1,-1-2 52,0 0 0,1-1 0,-1 1 0,1-1 0,0 0 0,0-1 0,0 0 0,7 2 0,7-1-530,0 0 0,0-2 1,0 0-1,-1-1 1,24-3-1,-25-3-4154,-8-8-5206</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6.027"/>
    </inkml:context>
    <inkml:brush xml:id="br0">
      <inkml:brushProperty name="width" value="0.025" units="cm"/>
      <inkml:brushProperty name="height" value="0.025" units="cm"/>
    </inkml:brush>
  </inkml:definitions>
  <inkml:trace contextRef="#ctx0" brushRef="#br0">15 76 3972,'10'-64'14609,"-9"52"-9884,-7 44-3784,-5 64-781,3 0 0,8 120 0,8-174-55,-7-42-92,-1 1 0,0 0 1,0-1-1,0 1 0,1-1 0,-1 1 0,0 0 1,1-1-1,-1 1 0,0-1 0,1 1 1,-1-1-1,1 1 0,-1-1 0,0 1 0,1-1 1,0 0-1,-1 1 0,1-1 0,-1 0 0,1 1 1,-1-1-1,1 0 0,0 0 0,-1 1 0,1-1 1,-1 0-1,1 0 0,0 0 0,-1 0 0,1 0 1,0 0-1,-1 0 0,1 0 0,0 0 0,-1 0 1,1 0-1,0 0 0,-1-1 0,1 1 0,-1 0 1,1 0-1,0-1 0,-1 1 0,1 0 0,-1-1 1,1 1-1,-1-1 0,1 1 0,-1 0 0,1-1 1,-1 1-1,0-1 0,1 0 0,-1 1 0,1-1 1,-1 1-1,0-1 0,1-1 0,8-10 119,-1-1 1,-1-1-1,0 1 0,0-1 0,-1-1 0,-1 1 0,6-28 1,-2-2-123,4-63 1,-12 24-711,-1 91 435,-1-2 200,1-1 1,0 1-1,1-1 1,-1 1-1,1-1 1,0 0-1,3 8 1,-3-12 65,0 1-1,0 0 0,0-1 1,0 1-1,0-1 1,1 1-1,-1-1 1,0 1-1,1-1 1,-1 0-1,1 0 1,0 0-1,-1 0 1,1 0-1,0 0 1,0 0-1,0 0 1,0-1-1,-1 1 1,1-1-1,0 0 1,0 1-1,0-1 1,0 0-1,3 0 1,5 0-445,0 1 0,0-2 0,0 1 1,19-5-1,-24 4-582,-1-1 0,1 1 0,-1-1 0,0 0 0,1 0 0,-1-1 1,6-4-1,3-4-5872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6.954"/>
    </inkml:context>
    <inkml:brush xml:id="br0">
      <inkml:brushProperty name="width" value="0.025" units="cm"/>
      <inkml:brushProperty name="height" value="0.025" units="cm"/>
    </inkml:brush>
  </inkml:definitions>
  <inkml:trace contextRef="#ctx0" brushRef="#br0">201 347 12620,'0'0'5563,"-10"-4"-3946,5 1-1565,0 1 0,0 0-1,0 0 1,0 1 0,0-1 0,-1 1 0,1 0-1,-1 1 1,1-1 0,-1 1 0,1 0 0,0 0-1,-1 1 1,1 0 0,-1 0 0,1 0 0,0 0-1,0 1 1,-1 0 0,1 0 0,0 1 0,1-1-1,-1 1 1,0 0 0,1 0 0,-8 7 0,7-5-84,1 1 0,0-1-1,0 1 1,0 0 0,0 0 0,1 1 0,0-1 0,1 0 0,-1 1 0,1 0 0,0 0 0,1 0-1,0-1 1,0 1 0,0 0 0,1 0 0,0 1 0,0-1 0,1 0 0,2 11 0,1-5-35,0 0 1,0 0-1,1-1 0,1 0 1,0 1-1,1-2 1,0 1-1,1-1 0,15 17 1,15 12-39,-23-26-19,-1 0-1,0 2 1,-1-1 0,0 2 0,14 25-1,-25-38 117,0 0-1,-1 0 0,1 1 0,-1-1 0,0 0 0,0 1 0,0-1 0,-1 0 0,1 1 0,-1-1 0,0 1 1,0-1-1,-1 1 0,1-1 0,-1 1 0,0-1 0,0 0 0,-1 1 0,1-1 0,-1 0 0,0 0 1,0 0-1,0 0 0,-1-1 0,1 1 0,-1 0 0,0-1 0,0 0 0,0 0 0,-5 4 0,3-2 159,-1 0 0,1-1-1,0 0 1,-1 0 0,0-1-1,0 0 1,0 0 0,0 0-1,-1 0 1,1-1 0,-1 0-1,1-1 1,-1 1 0,-9-1-1,14-1-106,-1 0 0,1 0 0,-1 0 1,1-1-1,0 1 0,-1-1 0,1 0 0,0 1 0,-1-1 0,1 0 0,0-1 0,0 1 0,0 0 0,0-1 0,0 1 0,-3-4 0,2 2-54,1 0 0,0 0-1,0 0 1,0 0 0,1-1 0,-1 1-1,1-1 1,0 1 0,-1-1-1,2 0 1,-1 1 0,0-1-1,1-7 1,-1-3-120,0 0-1,2 0 1,0 0-1,0 0 1,2 0-1,-1 0 1,2 0-1,0 1 1,7-17-1,0 7-97,1 1 0,1 0 0,1 1-1,23-26 1,60-58 451,-71 80-122,-1-2 0,-1 0 0,-1-2 0,-1 0 0,18-35 0,-27 22 158,-12 41-247,-1 0-1,0 1 0,0-1 1,1 1-1,-1-1 1,0 1-1,0-1 0,0 0 1,0 1-1,0-1 1,0 1-1,0-1 0,0 0 1,0 1-1,0-1 1,0 0-1,0 1 1,0-1-1,-1 1 0,1-1 1,0 1-1,0-1 1,-1 1-1,1-1 0,0 0 1,-1 1-1,1 0 1,-1-1-1,1 1 0,0-1 1,-1 1-1,1-1 1,-1 1-1,1 0 0,-1-1 1,1 1-1,-1 0 1,0 0-1,1-1 1,-1 1-1,1 0 0,-1 0 1,0 0-1,1 0 1,-1 0-1,1 0 0,-1 0 1,0 0-1,1 0 1,-1 0-1,1 0 0,-1 0 1,0 0-1,1 0 1,-1 1-1,1-1 0,-1 0 1,1 0-1,-1 1 1,0-1-1,1 0 0,-1 1 1,1-1-1,0 0 1,-1 1-1,-3 2-6,0 0 0,0 0 0,0 0 0,0 1 0,1 0-1,0-1 1,0 1 0,0 0 0,0 0 0,0 0 0,-2 6 0,-20 53-14,22-55 10,1 0 0,0 0 0,0 1 0,1-1 0,0 1 0,1-1 0,-1 1 0,2-1 0,1 15 0,-1-21 1,-1 0 0,1 1 0,0-1 0,0 0 0,0 0 0,0 1-1,1-1 1,-1 0 0,1 0 0,-1 0 0,1-1 0,0 1 0,-1 0 0,1-1-1,0 1 1,0-1 0,0 1 0,0-1 0,1 0 0,-1 0 0,0 0-1,0 0 1,1 0 0,-1-1 0,0 1 0,1-1 0,-1 1 0,1-1 0,-1 0-1,1 0 1,-1 0 0,1 0 0,-1 0 0,0-1 0,1 1 0,4-2-1,2-1 19,0 1 0,-1-2-1,1 1 1,-1-1 0,1 0-1,-1-1 1,0 0-1,-1 0 1,1-1 0,-1 1-1,0-2 1,-1 1 0,0-1-1,0 0 1,0 0-1,5-9 1,2-5 27,0 0-1,-2-1 1,0 0-1,14-45 1,-17 43 37,0 0 1,-2-1-1,0 0 1,-2 0-1,0 0 0,-2-1 1,-2-42-1,0 68-82,0-1-1,0 1 0,0-1 0,0 1 1,0-1-1,0 1 0,0-1 0,0 1 1,0-1-1,0 1 0,0-1 0,0 1 1,-1-1-1,1 1 0,0-1 0,0 1 1,-1 0-1,1-1 0,0 1 0,-1-1 1,1 1-1,0 0 0,-1-1 0,1 1 1,0 0-1,-1-1 0,1 1 0,-1 0 1,1 0-1,-1 0 0,1-1 0,-1 1 1,1 0-1,0 0 0,-1 0 0,1 0 1,-1 0-1,1 0 0,-1 0 0,1 0 1,-1 0-1,1 0 0,-1 0 0,1 0 1,-1 0-1,1 0 0,-1 0 0,1 1 1,-1-1-1,1 0 0,-1 0 0,1 0 1,0 1-1,-1-1 0,0 1 1,-21 19-21,9-1 88,0 1 0,1 1 1,1 0-1,1 1 0,1 0 0,0 0 1,2 1-1,1 0 0,1 0 0,1 0 1,0 1-1,2 0 0,2 47 1,0-67-84,1-1 1,-1 1 0,1 0 0,0 0-1,0 0 1,0-1 0,1 1 0,-1 0-1,1-1 1,0 0 0,0 1 0,0-1-1,0 0 1,0 0 0,1 0 0,0 0 0,-1 0-1,1-1 1,0 1 0,7 3 0,-4-3-391,0 0 1,0-1-1,0 0 1,1 0 0,-1 0-1,1-1 1,-1 0 0,1 0-1,-1-1 1,1 1-1,12-2 1,24-5-4849</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7.313"/>
    </inkml:context>
    <inkml:brush xml:id="br0">
      <inkml:brushProperty name="width" value="0.025" units="cm"/>
      <inkml:brushProperty name="height" value="0.025" units="cm"/>
    </inkml:brush>
  </inkml:definitions>
  <inkml:trace contextRef="#ctx0" brushRef="#br0">135 199 15855,'-10'6'1500,"-8"7"-401,0 1 0,-17 17 0,29-25-792,1-1-1,-1 1 0,1 1 0,1-1 1,-1 1-1,1 0 0,0 0 0,0 0 0,1 0 1,0 1-1,-2 7 0,5-13-295,0-1 1,0 1-1,0-1 0,0 1 0,0-1 1,1 1-1,-1-1 0,0 1 0,1-1 1,-1 1-1,1-1 0,-1 0 0,1 1 1,0-1-1,0 0 0,-1 1 0,1-1 1,0 0-1,0 0 0,0 0 0,0 0 1,1 0-1,-1 0 0,0 0 0,0 0 1,0 0-1,1-1 0,-1 1 0,1 0 1,-1-1-1,0 1 0,1-1 0,-1 1 0,1-1 1,-1 0-1,1 0 0,-1 0 0,1 0 1,2 0-1,7 1-21,0-1 0,0 0 0,0 0 0,13-3 0,-14 1-117,0-1 0,-1 0-1,1 0 1,0-1 0,-1-1-1,0 1 1,0-1 0,0-1-1,-1 0 1,0 0-1,0-1 1,0 0 0,-1 0-1,0-1 1,0 1 0,-1-2-1,0 1 1,0-1 0,-1 0-1,4-10 1,1-1 72,-2 0 1,-1 0-1,0-1 1,-1 0-1,-2 0 0,0 0 1,-1-1-1,0-31 1,-3 52 61,1-1 1,-1 1-1,0-1 0,0 1 1,-1-1-1,1 1 1,0-1-1,0 1 0,-1 0 1,1-1-1,-1 1 0,1-1 1,-1 1-1,1 0 1,-1-1-1,0 1 0,0 0 1,0 0-1,-1-2 1,1 2 10,0 1 0,0 0 1,0-1-1,0 1 1,0 0-1,1 0 0,-1 0 1,0 0-1,0 0 0,0 0 1,0 0-1,0 0 1,0 0-1,0 0 0,0 0 1,0 1-1,1-1 0,-1 0 1,0 1-1,0-1 1,0 1-1,-1 0 0,-3 2 46,0 1-1,1-1 1,0 1-1,-1 0 1,1 0 0,0 1-1,1-1 1,-5 8-1,0 3 82,1 0 0,1 1 0,0 0 0,1 0 0,1 0 0,0 0 0,1 1 0,1-1 0,0 23 0,2-30-304,0 0 0,1 0 0,0-1 0,1 1 0,0 0-1,1 0 1,-1-1 0,6 12 0,-5-15-364,0 0 1,0 0-1,0-1 1,0 1-1,1-1 1,0 0-1,-1 0 0,1 0 1,1-1-1,-1 1 1,1-1-1,-1 0 1,1 0-1,8 3 0,24 5-10004</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7.942"/>
    </inkml:context>
    <inkml:brush xml:id="br0">
      <inkml:brushProperty name="width" value="0.025" units="cm"/>
      <inkml:brushProperty name="height" value="0.025" units="cm"/>
    </inkml:brush>
  </inkml:definitions>
  <inkml:trace contextRef="#ctx0" brushRef="#br0">30 1 4292,'0'0'15006,"-1"8"-14370,1 0-553,0-1 0,1 1 0,-1 0 0,1-1 0,1 1 0,0-1 0,0 0 1,0 1-1,1-1 0,0 0 0,0 0 0,0-1 0,1 1 0,0-1 0,1 1 1,0-1-1,-1 0 0,2-1 0,-1 0 0,1 1 0,0-2 0,0 1 0,0-1 1,0 0-1,1 0 0,0 0 0,11 3 0,49 4 11,-2-1-689,-60-10 523,-1 2 0,0-1 0,0 0-1,0 1 1,0 0 0,-1 0 0,1 0 0,0 0 0,-1 1 0,1-1 0,4 6-1,-6-6 78,0 1 0,-1-1 0,1 1-1,-1-1 1,1 1 0,-1-1 0,0 1-1,0 0 1,0-1 0,-1 1-1,1 0 1,-1 0 0,1-1 0,-1 1-1,0 0 1,0 0 0,0 0 0,-1 0-1,1-1 1,-1 1 0,1 0 0,-1 0-1,0-1 1,0 1 0,0 0-1,-3 4 1,-1 1 162,0 0-1,0 0 0,-1-1 0,0 0 1,0 0-1,-12 10 0,5-7 147,0 0-1,0-2 0,-1 1 0,0-2 1,-1 0-1,-25 9 0,29-12-199,1-1-1,-1-1 0,0 1 1,-1-2-1,1 0 0,0 0 1,0-1-1,-1 0 0,1-1 1,-14-2-1,24 3-135,0 0-1,-1 0 1,1-1-1,0 1 1,0 0-1,0-1 1,0 1-1,0 0 0,0-1 1,0 0-1,0 1 1,0-1-1,0 1 1,0-1-1,0 0 1,0 0-1,0 1 1,1-1-1,-1 0 1,0 0-1,1 0 1,-1 0-1,0 0 1,1 0-1,-1 0 0,1 0 1,0 0-1,-1 0 1,1 0-1,0-1 1,0 1-1,-1 0 1,1 0-1,0 0 1,0 0-1,0 0 1,0-1-1,1 1 1,-1 0-1,0 0 1,0 0-1,1 0 0,-1 0 1,1 0-1,-1 0 1,1-2-1,1-1-240,1 1 0,-1-1 0,0 0 0,1 1-1,0-1 1,0 1 0,0 0 0,1 0 0,-1 0 0,0 0-1,5-2 1,16-7-1911,1 2-1,43-13 0,-43 16 541,29-11-2118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8.346"/>
    </inkml:context>
    <inkml:brush xml:id="br0">
      <inkml:brushProperty name="width" value="0.025" units="cm"/>
      <inkml:brushProperty name="height" value="0.025" units="cm"/>
    </inkml:brush>
  </inkml:definitions>
  <inkml:trace contextRef="#ctx0" brushRef="#br0">1 6 12684,'0'-6'5541,"5"6"-5669,6 14 160,3 1 32,4 2-1441,0-2-4164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8.303"/>
    </inkml:context>
    <inkml:brush xml:id="br0">
      <inkml:brushProperty name="width" value="0.025" units="cm"/>
      <inkml:brushProperty name="height" value="0.025" units="cm"/>
    </inkml:brush>
  </inkml:definitions>
  <inkml:trace contextRef="#ctx0" brushRef="#br0">67 1 5285,'0'0'15983,"-48"61"-15342,39-28-161,3 0-320,3-5-96,3-2-64,3-9-1025,12-9-1153,1-8-1825,0 0-1058</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8.628"/>
    </inkml:context>
    <inkml:brush xml:id="br0">
      <inkml:brushProperty name="width" value="0.025" units="cm"/>
      <inkml:brushProperty name="height" value="0.025" units="cm"/>
    </inkml:brush>
  </inkml:definitions>
  <inkml:trace contextRef="#ctx0" brushRef="#br0">9 43 6342,'0'0'15983,"-7"-42"-16015,7 48-64,0 11 96,-2 4-64,2 5-449,0 3-255,0 1-546,0-4-1120,0-7-2531,5-8-2850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8.984"/>
    </inkml:context>
    <inkml:brush xml:id="br0">
      <inkml:brushProperty name="width" value="0.025" units="cm"/>
      <inkml:brushProperty name="height" value="0.025" units="cm"/>
    </inkml:brush>
  </inkml:definitions>
  <inkml:trace contextRef="#ctx0" brushRef="#br0">1 0 4068,'0'0'14403,"1"13"-14067,91 490 2029,-86-458-2539,5 17-1879,2-29-6055,-10-32 3933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7:59.676"/>
    </inkml:context>
    <inkml:brush xml:id="br0">
      <inkml:brushProperty name="width" value="0.025" units="cm"/>
      <inkml:brushProperty name="height" value="0.025" units="cm"/>
    </inkml:brush>
  </inkml:definitions>
  <inkml:trace contextRef="#ctx0" brushRef="#br0">233 298 4004,'0'0'11029,"-1"-10"-8536,1 5-2188,0 3-218,0-1 0,0 1 0,0-1 0,0 1 0,0 0 0,-1-1 0,1 1 0,-1 0 0,1-1 0,-1 1 0,0 0 0,0 0 0,0-1 0,0 1 0,0 0 0,-1 0 0,1 0 0,-1 1 0,1-1 0,-1 0 0,0 0 0,1 1 0,-1-1 0,0 1 0,0 0 0,0-1 0,0 1 0,-1 0 0,1 0 0,0 0 0,0 1 0,-4-2 0,-1 1-70,0 1-1,0 0 1,0 0-1,0 0 1,0 1-1,0 0 0,0 0 1,0 1-1,0 0 1,0 0-1,0 1 1,1-1-1,-1 1 1,1 1-1,0-1 1,0 1-1,0 1 1,0-1-1,1 1 0,0 0 1,0 0-1,0 0 1,0 1-1,1-1 1,0 1-1,0 0 1,1 1-1,-1-1 1,1 0-1,1 1 1,-1 0-1,1 0 0,1 0 1,-1 0-1,0 10 1,2-16-14,-1 1 0,1 0 0,0-1 0,0 1 1,0 0-1,0-1 0,0 1 0,1 0 0,-1-1 0,0 1 0,1-1 1,-1 1-1,1 0 0,0-1 0,-1 1 0,1-1 0,0 1 1,0-1-1,0 0 0,0 1 0,0-1 0,0 0 0,0 0 0,1 0 1,-1 0-1,2 2 0,1-2 12,-1 0-1,1 1 1,-1-1-1,1-1 1,-1 1 0,1 0-1,0-1 1,-1 0 0,1 0-1,0 0 1,5-1 0,4-1 24,0-1 1,-1 0 0,1 0 0,-1-1-1,0-1 1,14-7 0,-13 3-48,1 0-1,-1-1 1,-1 0-1,1-1 1,-2 0-1,0-1 1,0-1-1,-1 1 1,0-2-1,-1 1 1,-1-1 0,-1-1-1,1 1 1,-2-1-1,0-1 1,-1 1-1,-1-1 1,0 0-1,-1 0 1,-1 0-1,0 0 1,-1 0 0,-3-33-1,2 48 32,0 0 1,0-1-1,0 1 0,0 0 0,-1 0 1,1 0-1,0-1 0,-1 1 0,1 0 1,-1 0-1,1 0 0,-1 0 0,0 0 1,1 0-1,-1 0 0,0 0 0,0 0 1,0 0-1,1 0 0,-1 0 0,0 1 1,0-1-1,0 0 0,0 1 0,-1-1 1,1 1-1,0-1 0,0 1 0,0-1 1,0 1-1,-1 0 0,1 0 0,0-1 1,0 1-1,0 0 0,-1 0 0,1 0 1,0 0-1,0 1 0,0-1 0,-1 0 1,1 0-1,0 1 0,0-1 0,0 1 1,0-1-1,-1 1 0,1-1 0,0 1 1,0 0-1,0-1 0,0 1 0,1 0 0,-1 0 1,0 0-1,0 0 0,0 0 0,1 0 1,-1 0-1,0 0 0,0 1 0,-4 9-15,0 0-1,0 0 0,1 0 0,0 1 0,1 0 0,0 0 0,1 0 1,1 0-1,0 0 0,0 0 0,1 0 0,2 14 0,-1-12-24,1-1-1,0 1 0,1-1 1,1 0-1,0 0 0,1 0 1,0 0-1,1-1 0,0 0 1,13 19-1,-14-24-313,1 0 1,0 0-1,1 0 0,0-1 0,0 0 1,10 7-1,-13-11-555,0 0 0,1 0 1,-1 0-1,0 0 0,1-1 0,-1 1 1,1-1-1,8 1 0,10-2-6129</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0.098"/>
    </inkml:context>
    <inkml:brush xml:id="br0">
      <inkml:brushProperty name="width" value="0.025" units="cm"/>
      <inkml:brushProperty name="height" value="0.025" units="cm"/>
    </inkml:brush>
  </inkml:definitions>
  <inkml:trace contextRef="#ctx0" brushRef="#br0">117 76 11691,'0'0'8104,"3"8"-7805,-2-5-284,1 1 1,-1-1 0,1 0-1,-1 0 1,1 0 0,0 0-1,0 0 1,1-1 0,-1 1-1,0-1 1,1 1 0,0-1-1,-1 0 1,1 0 0,0 0-1,0 0 1,0 0 0,0-1-1,1 0 1,-1 1 0,0-1-1,1 0 1,-1-1 0,0 1-1,1-1 1,-1 1-1,1-1 1,-1 0 0,6-1-1,-7 2 5,0-1 0,0 0 0,0 0 0,0-1 0,0 1 0,0 0 0,0-1 0,0 1 0,0-1 0,0 0 0,0 1-1,-1-1 1,1 0 0,0 0 0,0 0 0,-1 0 0,1-1 0,-1 1 0,1 0 0,-1-1 0,1 1 0,-1-1-1,0 1 1,0-1 0,0 0 0,2-3 0,-2 0 71,1 1-1,-1-1 0,0 0 1,-1 0-1,1 0 1,-1 0-1,0 0 0,0 0 1,0 0-1,-2-6 1,2 9-81,-1-1 1,1 1-1,0 0 1,-1-1 0,0 1-1,1 0 1,-1 0 0,0 0-1,0 0 1,0-1 0,-1 1-1,1 1 1,0-1-1,-1 0 1,1 0 0,-1 0-1,0 1 1,1-1 0,-1 1-1,0 0 1,-3-2-1,2 1-16,0 1-1,-1 0 0,1 1 0,0-1 1,-1 0-1,1 1 0,-1 0 0,1 0 1,-1 0-1,1 0 0,-1 0 0,-5 2 0,-2 1-18,1 0 1,-1 1-1,1 0 0,0 1 0,1 0 0,-1 0 0,-17 14 0,19-12 45,0 1 0,0 0 0,1 0 0,0 1 0,0 0 0,1 0 0,0 1 1,1 0-1,-7 15 0,11-22-16,-1 1 1,1-1-1,0 0 1,1 0-1,-1 0 1,1 1-1,-1-1 1,1 0-1,0 1 1,0-1-1,0 0 1,1 1-1,-1-1 1,1 0-1,0 1 1,0-1-1,0 0 1,0 0-1,1 0 1,-1 0-1,1 0 1,0 0-1,-1 0 1,1-1-1,1 1 1,-1-1 0,0 1-1,1-1 1,-1 0-1,1 0 1,-1 0-1,1 0 1,0 0-1,0-1 1,5 3-1,-3-2-48,1 1-1,0-1 1,0-1-1,1 1 1,-1-1-1,0 0 1,0 0-1,1-1 1,-1 0-1,0 0 1,9-1-1,-13 0-66,1 1 0,-1 0-1,0-1 1,1 1 0,-1-1 0,0 0-1,0 0 1,0 0 0,1 0 0,-1 0-1,0-1 1,0 1 0,-1 0-1,1-1 1,0 0 0,0 1 0,-1-1-1,1 0 1,-1 0 0,1 0 0,-1 0-1,0 0 1,0 0 0,0 0 0,0 0-1,0-1 1,-1 1 0,1 0-1,0 0 1,-1-1 0,1-4 0,-1-16-3274,0-1-1451</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1.401"/>
    </inkml:context>
    <inkml:brush xml:id="br0">
      <inkml:brushProperty name="width" value="0.025" units="cm"/>
      <inkml:brushProperty name="height" value="0.025" units="cm"/>
    </inkml:brush>
  </inkml:definitions>
  <inkml:trace contextRef="#ctx0" brushRef="#br0">54 1 3267,'0'0'17046,"-7"5"-16651,3-3-328,1 1 0,-1-1 0,1 1 0,0 0 1,0 0-1,0 0 0,1 0 0,-1 0 1,1 1-1,0-1 0,0 1 0,0 0 1,0-1-1,0 1 0,1 0 0,0 0 0,0 0 1,0 0-1,0 0 0,0 1 0,1-1 1,0 0-1,0 0 0,0 0 0,1 0 0,0 7 1,0-8-49,0-1 1,0 0-1,0 1 1,0-1-1,0 0 1,0 0-1,0 0 1,1 0-1,-1 0 1,1 0-1,0 0 1,-1-1-1,1 1 1,0 0-1,0-1 1,0 0-1,0 1 1,0-1 0,0 0-1,1 0 1,-1 0-1,0 0 1,0-1-1,1 1 1,-1 0-1,1-1 1,-1 0-1,1 0 1,-1 1-1,0-1 1,1-1-1,2 1 1,5 0 24,0-1-1,0 0 1,0 0 0,-1-1-1,1 0 1,17-6 0,-19 5-41,1-1 0,-1 0 0,0-1-1,0 0 1,0 0 0,-1-1 0,1 0 0,-1 0 0,-1 0 0,1-1-1,-1 0 1,7-12 0,-14 24-33,0 0 0,0 1 1,1-1-1,-1 0 0,1 0 0,0 1 0,1-1 0,-1 0 0,1 0 0,0 0 0,0 1 0,1-1 1,-1 0-1,1 0 0,0-1 0,1 1 0,-1 0 0,1-1 0,6 8 0,-9-11-69,16 10-861,-4-6-3298,-9-5-1710</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3.544"/>
    </inkml:context>
    <inkml:brush xml:id="br0">
      <inkml:brushProperty name="width" value="0.025" units="cm"/>
      <inkml:brushProperty name="height" value="0.025" units="cm"/>
    </inkml:brush>
  </inkml:definitions>
  <inkml:trace contextRef="#ctx0" brushRef="#br0">1 259 2947,'0'0'17035,"12"-9"-16913,8-5 1,1 0-176,0-1-1,-1-2 1,24-23-1,-40 36 112,0 0-1,0 0 1,-1-1 0,1 1-1,-1-1 1,0 0-1,0 0 1,-1 0-1,1 0 1,-1 0 0,0-1-1,-1 1 1,1 0-1,-1-1 1,0 0-1,0 1 1,-1-1 0,0 0-1,0 1 1,0-1-1,0 0 1,-3-7 0,3 12-48,-1-1 1,0 1-1,1-1 1,-1 1 0,0 0-1,0 0 1,0-1-1,0 1 1,0 0 0,0 0-1,-1 0 1,1 0-1,0 0 1,0 0 0,-1 0-1,1 1 1,-1-1-1,1 0 1,0 1 0,-1-1-1,1 1 1,-1 0-1,1-1 1,-1 1 0,0 0-1,1 0 1,-1 0-1,1 0 1,-1 0 0,1 0-1,-1 0 1,1 1-1,-1-1 1,1 1 0,-1-1-1,-2 2 1,-2 0-12,0 0 0,0 0 0,1 1 0,-1 0 0,1 0 1,0 0-1,-1 1 0,-3 4 0,-1 1 45,1 1 1,1 1-1,0 0 0,-13 21 1,19-29-34,1 0 0,-1 0 0,0 1 1,1-1-1,-1 0 0,1 1 0,0-1 1,0 1-1,1-1 0,-1 1 0,1 0 1,0-1-1,-1 1 0,2 0 0,-1-1 1,0 1-1,1 0 0,0-1 0,-1 1 1,1-1-1,1 1 0,2 5 0,-1-7-2,0 1-1,0 0 0,1-1 1,-1 1-1,1-1 0,0 0 1,0-1-1,0 1 0,0 0 1,0-1-1,0 0 0,0 0 1,0 0-1,1-1 1,-1 0-1,8 1 0,6-1-108,0 0-1,28-4 0,-37 1 34,0 1 1,0-1-1,0-1 0,-1 1 0,1-2 0,-1 1 0,0-1 1,0 0-1,-1-1 0,1 0 0,-1 0 0,-1 0 1,1-1-1,-1 0 0,9-13 0,-6 10 111,-10 10-33,1 1 0,-1-1 0,1 1 0,-1 0 0,1 0 1,0-1-1,-1 1 0,1 0 0,0 0 0,0-1 0,-1 1 0,1 0 0,0 0 0,0-1 0,0 1 0,0 0 0,0 0 0,0 0 0,0-1 0,1 1 0,-1 0 0,0 0 0,0 0 1,1-1-1,-1 1 0,0 0 0,1-1 0,-1 1 0,0 0 0,1-1 0,-1 1 0,1 0 0,-1-1 0,1 1 0,0-1 0,-1 1 0,1-1 0,0 1 0,-1-1 0,1 1 0,0-1 0,-1 0 1,1 1-1,0-1 0,0 0 0,-1 0 0,1 0 0,2 1 0,38 9 173,-23-9-286,0 0 0,0-2 0,0 0 0,0-1 0,-1-1 0,1 0 0,33-12-1,-50 15 103,0-1-1,-1 1 1,1-1-1,0 1 1,0 0-1,0-1 1,0 1-1,0 0 1,0 0-1,0-1 1,0 1-1,0 0 1,0 0-1,0 0 1,0 0-1,0 0 1,0 1-1,0-1 1,0 0-1,0 0 1,0 1-1,0-1 1,0 0-1,0 1 1,0-1-1,-1 1 1,3 1-1,4 23 290,-7-22-263,0-1 0,0 0-1,1 0 1,-1 1 0,0-1-1,1 0 1,0 1 0,-1-1 0,1 0-1,0 0 1,0 0 0,0 0 0,1 0-1,-1 0 1,0 0 0,1 0-1,-1-1 1,4 4 0,0-3 1,0 0-1,0 0 1,1 0 0,-1 0-1,1-1 1,-1 0 0,1 0-1,-1-1 1,1 1 0,-1-1-1,1-1 1,0 1 0,-1-1-1,1 0 1,-1 0 0,1 0-1,5-3 1,6-2-255,0 0 0,0-2 0,29-17-1,-39 21-323,29-20-1113,-35 23 1052,0 0-1,0 1 1,-1-1 0,1 0-1,0 0 1,0 0-1,0 0 1,-1 0-1,1 0 1,0 0-1,-1 0 1,1 0-1,-1-1 1,1 1-1,0-2 1</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3.904"/>
    </inkml:context>
    <inkml:brush xml:id="br0">
      <inkml:brushProperty name="width" value="0.025" units="cm"/>
      <inkml:brushProperty name="height" value="0.025" units="cm"/>
    </inkml:brush>
  </inkml:definitions>
  <inkml:trace contextRef="#ctx0" brushRef="#br0">1 0 5221,'0'0'14926</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5.304"/>
    </inkml:context>
    <inkml:brush xml:id="br0">
      <inkml:brushProperty name="width" value="0.025" units="cm"/>
      <inkml:brushProperty name="height" value="0.025" units="cm"/>
    </inkml:brush>
  </inkml:definitions>
  <inkml:trace contextRef="#ctx0" brushRef="#br0">27 156 5093,'0'0'4772,"-1"-8"-2796,-2-26-151,0 22 1029,-2 15-1682,-1 15-730,0 39 53,3 1 0,8 101 0,-5-147-409,2 0 1,-1 0 0,2 0 0,-1-1 0,2 1-1,-1-1 1,10 20 0,-11-29-77,-1 1 1,1 0-1,0-1 0,0 1 1,0-1-1,0 1 1,0-1-1,0 0 0,0 0 1,1 0-1,-1 0 0,1 0 1,0-1-1,0 1 0,-1-1 1,1 0-1,0 1 0,0-1 1,0-1-1,0 1 1,0 0-1,0-1 0,1 1 1,-1-1-1,0 0 0,0 0 1,0 0-1,0-1 0,0 1 1,0-1-1,0 0 0,0 0 1,0 0-1,5-2 1,2-2 11,0-1 1,-1 0 0,1 0 0,-1-1 0,-1 0 0,1-1 0,-1 1 0,-1-2 0,1 1 0,10-18 0,-1 0-17,0-2 1,20-46 0,-22 42 31,-2 0 0,-2 0 0,0-1 0,-2 0 0,-2-1 0,-1 0 0,1-39 0,-11 57 191,-5 19-43,-8 25-110,8 2 26,1 0 0,2 0 1,1 0-1,1 1 0,2 0 0,0 0 0,7 57 0,-4-84-100,-1 0 0,2-1 0,-1 1 0,0-1 0,1 1 0,-1-1 0,1 0-1,0 1 1,0-1 0,0 0 0,1 0 0,-1 0 0,1-1 0,0 1 0,-1-1 0,1 1 0,0-1 0,1 0 0,-1 0 0,0 0 0,1-1-1,-1 1 1,0-1 0,1 0 0,0 0 0,-1 0 0,1 0 0,0 0 0,-1-1 0,1 0 0,7 0 0,-1 0-33,1-1 1,-1 0 0,0-1-1,0 0 1,0 0 0,0-1-1,0 0 1,0-1-1,-1 0 1,15-9 0,5-9-210,-24 17 226,1 0 0,-1 0-1,1 0 1,0 1 0,1 0 0,-1 1 0,1-1 0,-1 1 0,1 0 0,8-2 0,-14 6 19,-1-1 0,1 0 0,0 0 1,-1 0-1,1 1 0,0-1 0,-1 1 0,1-1 1,0 0-1,-1 1 0,1-1 0,-1 1 1,1-1-1,-1 1 0,1-1 0,-1 1 0,1 0 1,-1-1-1,0 1 0,1 0 0,-1-1 1,0 1-1,1 0 0,-1-1 0,0 1 0,0 0 1,0 1-1,0-2 0,0 1-1,0-1 1,0 1 0,1-1-1,-1 1 1,0-1 0,0 1-1,0 0 1,0-1 0,1 1-1,-1-1 1,0 1 0,0-1-1,1 1 1,-1-1 0,0 0-1,1 1 1,-1-1 0,1 1 0,-1-1-1,0 0 1,1 1 0,-1-1-1,1 0 1,-1 1 0,1-1-1,-1 0 1,1 0 0,-1 1-1,1-1 1,-1 0 0,1 0-1,0 0 1,-1 0 0,1 0-1,-1 0 1,1 0 0,-1 0-1,1 0 1,-1 0 0,1 0 0,0 0-1,-1 0 1,1-1 0,-1 1-1,1 0 1,-1 0 0,1-1-1,-1 1 1,1 0 0,-1 0-1,1-1 1,-1 1 0,0-1-1,1 1 1,-1 0 0,0-1-1,1 1 1,0-2 0,38-41-194,-1-1-434,-36 41 604,1 1 0,-1 0 0,1 0 0,0 0 1,0 0-1,0 0 0,0 0 0,0 1 0,0 0 0,0-1 1,1 1-1,5-1 0,-8 2 9,0 1 1,0-1-1,0 1 1,0-1-1,0 1 1,0-1-1,0 1 0,0 0 1,0-1-1,0 1 1,-1 0-1,1 0 1,0-1-1,0 1 1,-1 0-1,1 0 1,-1 0-1,1 0 1,-1 0-1,1 0 0,-1 0 1,0 0-1,1 0 1,-1 0-1,0 0 1,0 0-1,0 1 1,1-1-1,-2 1 1,6 46 152,-4-34-134,11 22 124,-11-35-186,-1 0 0,0-1 1,1 1-1,-1-1 0,0 1 0,1 0 0,-1-1 0,1 1 0,-1-1 0,1 1 0,-1-1 0,1 1 0,-1-1 0,1 0 0,0 1 0,-1-1 0,1 0 0,0 1 0,-1-1 0,1 0 0,0 0 0,-1 0 0,1 1 0,0-1 0,-1 0 0,1 0 1,0 0-1,0 0 0,-1 0 0,1 0 0,0 0 0,-1-1 0,1 1 0,0 0 0,-1 0 0,1-1 0,0 1 0,-1 0 0,1 0 0,0-1 0,-1 1 0,1-1 0,-1 1 0,1-1 0,-1 1 0,1-1 0,-1 1 0,1-1 0,-1 1 1,1-2-1,5-10-2958,-2 0-2515</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6.919"/>
    </inkml:context>
    <inkml:brush xml:id="br0">
      <inkml:brushProperty name="width" value="0.025" units="cm"/>
      <inkml:brushProperty name="height" value="0.025" units="cm"/>
    </inkml:brush>
  </inkml:definitions>
  <inkml:trace contextRef="#ctx0" brushRef="#br0">0 15 4740,'0'-1'428,"1"0"-1,-1 0 0,1 0 0,-1 0 0,1 1 1,0-1-1,-1 0 0,1 0 0,0 1 0,0-1 1,-1 0-1,1 1 0,0-1 0,0 1 0,0-1 0,0 1 1,0-1-1,-1 1 0,1 0 0,0 0 0,0-1 1,2 1-1,-2 0-239,-1 1 0,1-1 0,0 1 0,-1-1 0,1 1 0,0-1 0,-1 1 1,1-1-1,-1 1 0,1 0 0,0-1 0,-1 1 0,0 0 0,1-1 0,-1 1 0,1 0 0,-1 0 0,0-1 1,0 1-1,1 2 0,7 56 1107,-7-47-452,2 150 759,-6-126-1400,3 0 1,1 1 0,2-1 0,1 0 0,12 49 0,-16-84-200,0-1-1,0 1 1,0 0 0,1 0 0,-1-1-1,0 1 1,0 0 0,0-1 0,0 1 0,1 0-1,-1 0 1,0-1 0,1 1 0,-1 0-1,1-1 1,-1 1 0,0-1 0,1 1-1,-1-1 1,1 1 0,0-1 0,-1 1-1,1-1 1,-1 1 0,1-1 0,0 0-1,-1 1 1,1-1 0,0 0 0,-1 1 0,1-1-1,0 0 1,0 0 0,-1 0 0,1 0-1,0 0 1,0 0 0,-1 0 0,1 0-1,0 0 1,0 0 0,-1 0 0,1 0-1,0 0 1,-1-1 0,1 1 0,0 0-1,0-1 1,1-1-4,0 1-1,0-1 1,-1 1-1,1-1 0,-1 0 1,1 0-1,-1 0 1,0 1-1,0-1 1,0-1-1,0 1 1,0 0-1,0 0 1,1-3-1,4-67-624,-6 66 524,0 0-1,0 0 1,-1 0 0,1 0-1,-1 0 1,-1 0 0,1 0-1,-1 1 1,-5-11-1,9 19 63,1 0-1,0 0 0,-1 0 0,1-1 0,0 1 0,0-1 0,1 1 1,-1-1-1,1 0 0,-1 0 0,1-1 0,-1 1 0,1-1 1,0 1-1,6 0 0,-1-1 41,0 1 0,0-2-1,-1 1 1,1-1 0,0-1 0,0 1 0,11-3 0,-10 1 11,0 0 0,-1-1 0,1 0-1,-1 0 1,1-1 0,-1-1 0,0 1 0,-1-1 0,1-1 0,-1 1 0,0-2 0,0 1 0,-1-1-1,13-15 1,-18 20-15,-1 1 0,0-1 0,0 0 0,1 0-1,-1 0 1,0 0 0,-1 0 0,1 0 0,0 0-1,-1 0 1,1 0 0,-1 0 0,1 0 0,-1-1-1,0 1 1,0 0 0,0 0 0,0 0 0,-1-4 0,0 5 1,0 0 1,1 0 0,-1-1 0,0 1-1,0 0 1,0 0 0,0 0 0,0 0-1,0 0 1,0 0 0,0 0 0,-1 0-1,1 1 1,0-1 0,0 0 0,-1 1-1,1-1 1,0 1 0,-1-1 0,1 1-1,-3-1 1,-1 1-3,1-1-1,0 1 1,0 0 0,-1 0-1,1 0 1,0 1 0,0 0-1,0 0 1,-1 0 0,1 0-1,0 0 1,0 1 0,0 0-1,1 0 1,-1 0-1,0 0 1,1 1 0,-1-1-1,-2 4 1,-1 1 46,2 0 0,-1 0 0,1 0 1,0 1-1,0-1 0,1 1 0,0 1 0,1-1 0,0 0 0,0 1 1,1 0-1,0-1 0,0 1 0,1 0 0,0 0 0,0 15 0,2-22-29,-1 0 0,0-1 0,1 1 0,-1 0 0,1 0-1,-1 0 1,1-1 0,0 1 0,0 0 0,0-1 0,0 1 0,0-1-1,0 1 1,0-1 0,1 1 0,-1-1 0,0 0 0,1 0-1,-1 0 1,1 0 0,-1 0 0,4 2 0,-1-1 0,1-1 0,0 1 0,0-1 0,0 0 0,0 0-1,0-1 1,0 1 0,8-1 0,4-2-16,-1 0-1,1 0 1,0-2 0,21-6-1,-6-1-94,-3 0 43,1 1 1,-1 2-1,1 1 1,1 1-1,47-3 1,-77 9 109,-1-1 1,1 1-1,-1 0 0,1-1 1,-1 1-1,1-1 1,-1 1-1,1-1 1,-1 1-1,0-1 0,1 1 1,-1-1-1,0 1 1,1-1-1,-1 0 1,0 1-1,0-1 0,0 1 1,1-1-1,-1 0 1,0 1-1,0-1 1,0 0-1,0 1 0,0-1 1,0 1-1,0-1 1,-1 0-1,1 1 1,0-1-1,0 0 0,0 1 1,-1-1-1,1 1 1,0-1-1,0 1 1,-1-1-1,0 0 1,-10-28 197,-1 8-252,-1 2-1,-22-28 1,0 1-1365,34 45 1288,1 1 0,-1 0 0,1-1 0,0 1 1,-1 0-1,1-1 0,0 1 0,0-1 1,-1 1-1,1-1 0,0 1 0,0-1 0,-1 1 1,1-1-1,0 1 0,0-1 0,0 1 1,0-1-1,0 1 0,0-1 0,0 1 0,0-1 1,0 1-1,0-1 0,0 0 0,0 1 1,0-1-1,0 1 0,1-1 0,-1 1 0,0-1 1,0 1-1,1-1 0,17-5-4362,-15 5 3961,22-4-4999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8.696"/>
    </inkml:context>
    <inkml:brush xml:id="br0">
      <inkml:brushProperty name="width" value="0.025" units="cm"/>
      <inkml:brushProperty name="height" value="0.025" units="cm"/>
    </inkml:brush>
  </inkml:definitions>
  <inkml:trace contextRef="#ctx0" brushRef="#br0">58 135 14350,'0'0'9374,"6"-4"-9246,4-1-122,-1-2 0,0 1 0,0-1 0,14-15 1,-19 19 303,-1-1 0,1 0 0,-1 0 0,0-1 0,0 1 0,-1 0 0,1-1 0,-1 0 0,0 1 0,0-1 0,0 0 0,-1 0 1,0 0-1,1-9 0,-2 14-289,0-1 1,0 1-1,0-1 0,-1 1 1,1 0-1,0-1 1,0 1-1,-1-1 1,1 1-1,0 0 0,0-1 1,-1 1-1,1 0 1,-1 0-1,1-1 1,0 1-1,-1 0 0,1 0 1,0-1-1,-1 1 1,1 0-1,-1 0 1,1 0-1,-1 0 1,1-1-1,-1 1 0,1 0 1,0 0-1,-1 0 1,1 0-1,-1 0 1,1 0-1,-1 0 0,1 0 1,-1 1-1,1-1 1,-1 0-1,1 0 1,0 0-1,-1 0 0,1 1 1,-1-1-1,1 0 1,0 0-1,-1 1 1,1-1-1,0 0 1,-1 1-1,1-1 0,0 0 1,-1 1-1,-21 14-84,4 8 42,1 1 0,1 0 0,-15 32 0,25-44 16,0 0-1,1 1 1,1-1-1,0 1 1,0 0-1,1 1 1,1-1-1,-1 27 1,3-38-5,1-1 0,-1 1 1,1-1-1,-1 0 0,1 1 0,-1-1 0,1 0 1,0 0-1,0 1 0,0-1 0,0 0 1,0 0-1,0 0 0,0 0 0,0 0 1,0 0-1,1-1 0,-1 1 0,0 0 1,0 0-1,1-1 0,-1 1 0,0-1 0,1 1 1,-1-1-1,1 0 0,-1 0 0,1 1 1,-1-1-1,1 0 0,-1 0 0,2-1 1,54-3-1409,-46 2 658,-1-2 0,0 1 0,1-1 0,13-9 0,38-26-6849,-22 8-526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8.449"/>
    </inkml:context>
    <inkml:brush xml:id="br0">
      <inkml:brushProperty name="width" value="0.025" units="cm"/>
      <inkml:brushProperty name="height" value="0.025" units="cm"/>
    </inkml:brush>
  </inkml:definitions>
  <inkml:trace contextRef="#ctx0" brushRef="#br0">163 122 4292,'3'-8'2402,"-2"4"-1604,1 0 0,0 0 0,-1 0 0,0 0 0,0 0 0,0 0-1,-1 0 1,0 0 0,1 0 0,-1 0 0,0 0 0,-2-6 0,2 9-697,-1 1 1,1-1-1,-1 1 1,1-1-1,-1 1 1,1 0-1,-1-1 1,0 1-1,1-1 1,-1 1-1,1 0 1,-1 0-1,0-1 1,1 1-1,-1 0 1,0 0-1,0 0 1,1 0-1,-1 0 1,0 0-1,1 0 1,-1 0-1,0 0 1,0 0-1,1 0 1,-1 1-1,0-1 1,1 0-1,-1 0 0,-1 1 1,-21 10 409,10 1-436,0 1 0,1 1 0,1 0 0,0 1 1,1 0-1,0 0 0,1 1 0,1 0 0,1 1 0,0 0 1,-6 23-1,12-37-62,0 1 1,0-1 0,0 1-1,0-1 1,1 1-1,-1 0 1,1 0 0,0-1-1,0 1 1,1 0 0,-1-1-1,2 7 1,-2-9-16,1 0 0,-1 0 1,1-1-1,-1 1 0,1 0 0,0 0 1,-1-1-1,1 1 0,0 0 0,-1-1 1,1 1-1,0-1 0,0 1 0,-1-1 1,1 1-1,0-1 0,0 0 0,0 1 1,0-1-1,1 0 0,30-3-170,9-18-345,-33 16 430,-1 0 1,1 1 0,0 0-1,0 1 1,15-5 0,-21 8 79,0-1 1,0 1 0,0 0 0,0 0 0,0 0 0,0 0 0,0 0 0,0 1 0,0-1 0,0 0 0,0 1 0,0 0 0,0-1 0,0 1 0,0 0 0,-1 0-1,1 0 1,0 0 0,0 1 0,-1-1 0,1 0 0,-1 1 0,1-1 0,-1 1 0,0-1 0,0 1 0,1-1 0,-1 1 0,1 3 0,4 9 7,0 0 0,-1 0 0,0 1 1,-2-1-1,1 1 0,-2 0 0,0 0 0,0 16 1,-1 6 133,-2-1 0,-7 44 0,5-60 85,0-1 0,-2-1 0,0 1 0,-2-1 0,1 0 0,-2 0 0,-1 0 0,-14 21 1,23-38-214,-1 0 1,1 0 0,-1 0 0,1-1-1,-1 1 1,0 0 0,0 0 0,1-1-1,-1 1 1,0 0 0,0-1 0,0 1-1,1 0 1,-1-1 0,0 0 0,0 1 0,0-1-1,0 1 1,-1-1 0,1 0-14,1 0 1,-1-1 0,1 1-1,-1 0 1,1-1 0,-1 1-1,1 0 1,-1-1 0,1 1-1,0-1 1,-1 1-1,1 0 1,0-1 0,-1 1-1,1-1 1,0 1 0,0-1-1,0 0 1,-1 1 0,1-1-1,0 1 1,0-1 0,0 1-1,0-2 1,-1-48-596,1 41 476,2-21-567,1 0 0,2 0 1,1 1-1,1 0 0,21-53 0,-6 29 501,3 1 0,35-55-1,-53 94 393,1 0 0,0 1 0,1 0-1,0 0 1,1 1 0,0 1-1,1-1 1,0 2 0,13-10 0,-23 19-201,-1-1 1,1 1 0,-1-1-1,0 1 1,1 0 0,-1-1-1,1 1 1,-1 0-1,1 0 1,-1-1 0,1 1-1,-1 0 1,1 0 0,0 0-1,-1 0 1,1 0 0,-1-1-1,1 1 1,-1 0 0,1 0-1,0 0 1,-1 1 0,1-1-1,-1 0 1,1 0 0,-1 0-1,1 0 1,-1 0 0,1 1-1,-1-1 1,1 0-1,-1 1 1,1-1 0,-1 0-1,1 1 1,-1-1 0,1 0-1,-1 1 1,1 0 0,-3 25 68,-20 31 140,7-31 34,10-20-99,1 1 1,0-1-1,1 1 1,0 0-1,0 0 1,-3 8-1,26-33 70,-4-1-414,-1 0 0,-1-1-1,0 0 1,-2-2 0,0 1 0,-2-1 0,-1-1-1,0 0 1,5-24 0,-13 50 241,-1-1 1,1 1-1,0 0 1,0 0-1,0-1 0,0 1 1,1-1-1,-1 1 1,1-1-1,-1 1 0,1-1 1,0 0-1,0 0 0,0 0 1,0 0-1,4 3 1,-1-1-25,0 1 1,0-1-1,1 0 1,-1 0-1,1-1 1,0 0-1,12 5 1,-9-6-7,-1 0 0,1-1 0,0-1 1,-1 1-1,1-1 0,0-1 1,-1 0-1,1 0 0,-1 0 1,1-1-1,-1-1 0,0 1 0,16-8 1,-20 8-22,1-1 1,0 1-1,-1-1 1,0 0-1,1 0 1,-1 0-1,-1-1 0,1 0 1,0 1-1,-1-1 1,0 0-1,0-1 1,0 1-1,0-1 1,-1 1-1,0-1 1,0 0-1,0 0 1,0 0-1,-1 0 1,0 0-1,0 0 1,0 0-1,0-7 0,-1 11-8,0-1-1,0 1 1,0-1-1,0 1 0,0-1 1,-1 1-1,1-1 1,0 1-1,-1 0 0,1-1 1,-1 1-1,1-1 0,-1 1 1,0 0-1,0-1 1,1 1-1,-1 0 0,0 0 1,0 0-1,0 0 0,0 0 1,-1 0-1,1 0 1,0 0-1,0 0 0,0 0 1,-1 1-1,1-1 1,0 0-1,-1 1 0,1-1 1,-1 1-1,-2-1 0,2 1-5,0 0 0,0 0 0,0 0 0,-1 0-1,1 1 1,0-1 0,0 1 0,0-1-1,0 1 1,-1 0 0,1 0 0,0 0-1,0 0 1,1 0 0,-1 0 0,0 0-1,0 1 1,0-1 0,1 1 0,-1-1 0,1 1-1,-2 2 1,-4 7 61,0 1-1,0-1 1,2 2-1,-1-1 1,-3 15 0,6-20 40,1 0 1,1 0 0,-1 0 0,1 1 0,0-1-1,1 0 1,0 0 0,0 1 0,0-1 0,1 0-1,2 8 1,-2-13-79,0 0-1,0-1 1,0 1-1,0-1 1,1 1-1,-1-1 1,0 0-1,1 1 1,-1-1-1,1 0 1,-1 0-1,1 0 1,0 0-1,0 0 1,-1 0-1,1-1 1,0 1-1,0-1 1,0 1-1,0-1 1,0 0-1,-1 1 1,1-1-1,0 0 1,0 0-1,0 0 1,0-1-1,0 1 1,0 0-1,0-1 1,3-1-1,4 1-132,-1-2 0,1 1-1,-1-1 1,0 0-1,13-8 1,2-5-1549,0-1 0,29-29 0,12-10 598,-64 55 1139,1 1-1,-1 0 1,0-1 0,0 1-1,0 0 1,1-1 0,-1 1-1,0 0 1,1-1-1,-1 1 1,0 0 0,1-1-1,-1 1 1,0 0 0,1 0-1,-1 0 1,1-1-1,-1 1 1,0 0 0,1 0-1,-1 0 1,1 0 0,-1 0-1,1 0 1,-1 0 0,0 0-1,1 0 1,-1 0-1,1 0 1,-1 0 0,1 0-1,-1 0 1,0 0 0,1 0-1,-1 0 1,1 1-1,-1-1 1,0 0 0,1 0-1,-1 1 1,1-1 0,-1 0-1,1 1 1,0 22 1045,1 6-632,-2-28-451,0 0-1,0-1 0,0 1 0,0 0 0,1 0 0,-1-1 0,0 1 0,0-1 0,1 1 0,-1 0 0,1-1 0,-1 1 0,0-1 0,1 1 1,-1 0-1,1-1 0,-1 1 0,1-1 0,0 0 0,-1 1 0,1-1 0,0 0 0,-1 1 0,1-1 0,0 0 0,-1 1 0,1-1 0,0 0 1,-1 0-1,2 0 0,2 0-146,0 0 0,-1 0 1,1-1-1,0 0 1,-1 1-1,1-1 1,-1 0-1,1-1 0,-1 1 1,1-1-1,-1 0 1,0 1-1,6-6 0,36-35-4578,-30 26 3106,12-10-2545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8.777"/>
    </inkml:context>
    <inkml:brush xml:id="br0">
      <inkml:brushProperty name="width" value="0.025" units="cm"/>
      <inkml:brushProperty name="height" value="0.025" units="cm"/>
    </inkml:brush>
  </inkml:definitions>
  <inkml:trace contextRef="#ctx0" brushRef="#br0">1 12 5765,'0'0'8419,"9"-3"-7202,27-5-411,-34 8-753,-1 0-1,0 1 0,0-1 0,1 1 0,-1-1 1,0 1-1,0 0 0,0 0 0,0-1 1,0 1-1,0 0 0,0 0 0,0 0 0,0 0 1,0 0-1,-1 0 0,1 0 0,0 0 0,-1 1 1,1-1-1,-1 0 0,1 0 0,-1 1 1,1-1-1,-1 0 0,0 2 0,8 33 81,-8-21 22,0 0 1,-1 0-1,-1 0 0,-1 0 0,0 0 0,-6 17 0,4-16-21,1 1 0,0-1 0,2 1 0,-2 19 0,4-35-134,0 0 0,0 0 0,0 0 0,0-1-1,1 1 1,-1 0 0,0 0 0,0 0 0,1 0-1,-1-1 1,0 1 0,1 0 0,-1 0 0,0-1-1,1 1 1,-1 0 0,1-1 0,0 1-1,-1-1 1,1 1 0,-1 0 0,1-1 0,0 0-1,0 1 1,-1-1 0,1 1 0,1 0 0,28 1 70,-20-4-44,-1 0 1,0 0 0,1-1-1,12-5 1,98-57-513,-49 13-3411,-70 51 3575,0 0-1,0 0 1,0 0 0,0 0-1,-1 0 1,1 0 0,0 0-1,0 0 1,-1 0 0,1 0-1,-1 0 1,1-1 0,-1 1-1,1 0 1,-1 0 0,0 0-1,0-1 1,0 1 0,1 0-1,-1-3 1,0-6-6308</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9.133"/>
    </inkml:context>
    <inkml:brush xml:id="br0">
      <inkml:brushProperty name="width" value="0.025" units="cm"/>
      <inkml:brushProperty name="height" value="0.025" units="cm"/>
    </inkml:brush>
  </inkml:definitions>
  <inkml:trace contextRef="#ctx0" brushRef="#br0">0 70 4164,'0'0'16335,"79"-4"-15182,-42-2-480,4-3-417,2-2-192,0 1-96,-4-4-1665,-5-1-3460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09.635"/>
    </inkml:context>
    <inkml:brush xml:id="br0">
      <inkml:brushProperty name="width" value="0.025" units="cm"/>
      <inkml:brushProperty name="height" value="0.025" units="cm"/>
    </inkml:brush>
  </inkml:definitions>
  <inkml:trace contextRef="#ctx0" brushRef="#br0">1 162 9641,'0'0'9828,"9"3"-9097,-4-2-680,-1-1 0,0 1-1,0 0 1,1-1 0,-1 0-1,0 0 1,0 0-1,1-1 1,-1 0 0,0 1-1,0-1 1,0-1 0,0 1-1,0-1 1,0 1-1,0-1 1,0 0 0,-1 0-1,1-1 1,-1 1 0,1-1-1,-1 0 1,0 0-1,0 0 1,0 0 0,-1 0-1,1-1 1,2-4 0,25-42 129,-28 47-170,-1 0 0,1-1 0,-1 0 0,0 1 0,0-1 0,0 0 0,-1 1 0,1-1-1,-1 0 1,0 0 0,0 0 0,-1-7 0,1 11-24,0-1 1,-1 0-1,1 0 0,-1 0 0,0 1 0,1-1 1,-1 0-1,0 0 0,1 1 0,-1-1 0,0 1 1,0-1-1,0 1 0,1-1 0,-1 1 0,0-1 1,0 1-1,0 0 0,0 0 0,0-1 0,0 1 1,0 0-1,0 0 0,0 0 0,0 0 0,0 0 1,0 0-1,1 0 0,-1 0 0,0 0 1,0 1-1,0-1 0,0 0 0,0 1 0,0-1 1,-1 1-1,-33 17-383,27-11 377,1 0 0,0 1 1,1 0-1,0 1 0,0-1 1,1 1-1,0 0 1,1 0-1,0 1 0,-4 11 1,3-1 83,0-1 1,1 2-1,0-1 1,1 25-1,2-41-57,1 0 1,0 0-1,0 0 0,0 0 0,1 0 0,-1 0 0,1 0 0,0 0 0,0 0 0,0 0 0,1 0 0,0 0 1,-1-1-1,1 1 0,0-1 0,1 1 0,-1-1 0,1 0 0,4 5 0,-3-5 18,0-1 0,0 1 1,1-1-1,-1 1 0,1-1 0,-1-1 0,1 1 0,0-1 0,0 0 0,-1 0 1,1 0-1,0 0 0,10-1 0,-2 0-246,0-1-1,0-1 1,0 0-1,0-1 1,13-4 0,-12 2-1004,0 0 0,-1-1 1,23-12-1,13-17-6980</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0.309"/>
    </inkml:context>
    <inkml:brush xml:id="br0">
      <inkml:brushProperty name="width" value="0.025" units="cm"/>
      <inkml:brushProperty name="height" value="0.025" units="cm"/>
    </inkml:brush>
  </inkml:definitions>
  <inkml:trace contextRef="#ctx0" brushRef="#br0">1 112 3748,'0'0'11344,"6"-9"-9545,3-1-1326,0-1 1,1 2 0,0-1-1,1 1 1,18-11-1,-23 15-336,1 1-1,-1 0 1,1 1-1,0 0 0,1 0 1,-1 0-1,0 1 1,1 0-1,-1 0 0,1 1 1,0 0-1,-1 0 0,13 1 1,-18 1-144,-1-1 0,0 1-1,1 0 1,-1-1 0,0 1 0,0 0 0,1 0 0,-1-1 0,0 1 0,0 0 0,0 0-1,0 0 1,0 1 0,0-1 0,-1 0 0,1 0 0,0 0 0,0 1 0,-1-1 0,1 0-1,-1 1 1,1-1 0,-1 0 0,0 1 0,1-1 0,-1 1 0,0-1 0,0 1-1,0-1 1,0 0 0,-1 3 0,-6 49-5,-18 18 96,18-56-57,1 0 1,0 0 0,2 0-1,0 1 1,0 0 0,-2 30-1,6-45-21,0 0 1,0 0-1,0 0 0,0 0 0,1 0 0,-1 0 0,0 0 1,0 0-1,1 0 0,-1 0 0,0 0 0,1 0 0,-1 0 1,1 0-1,0 0 0,-1 0 0,1 0 0,-1-1 1,1 1-1,0 0 0,0 0 0,0-1 0,-1 1 0,1 0 1,0-1-1,1 1 0,1 0 9,-1 0 0,0-1 0,1 1 0,-1-1 0,1 1 0,-1-1 0,1 0 0,-1 0 0,1 0 0,-1-1 0,4 0-1,1 0 23,0-1 0,1 0 0,-1-1-1,0 0 1,0 0 0,13-8-1,-6 0-16,0 0-1,0-1 0,-1-1 0,-1 0 1,13-17-1,-20 23 8,0-1-1,0 0 1,-1 1 0,0-2 0,0 1 0,-1 0 0,0-1 0,0 1-1,-1-1 1,0 0 0,-1 0 0,1-12 0,-2 20 6,0-1 0,-1 0 1,1 0-1,-1 1 0,1-1 1,-1 0-1,0 1 0,1-1 1,-1 0-1,0 1 0,0-1 1,0 1-1,0-1 0,0 1 1,-1 0-1,1 0 0,0-1 0,-1 1 1,1 0-1,-1 0 0,1 0 1,-1 0-1,1 1 0,-3-2 1,10-2 115,-5-7-8002,-1 3 49</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0.809"/>
    </inkml:context>
    <inkml:brush xml:id="br0">
      <inkml:brushProperty name="width" value="0.025" units="cm"/>
      <inkml:brushProperty name="height" value="0.025" units="cm"/>
    </inkml:brush>
  </inkml:definitions>
  <inkml:trace contextRef="#ctx0" brushRef="#br0">0 598 6502,'0'0'11435,"10"1"-10309,-5-1-1004,0 0 0,0-1 0,1 1 0,-1-1 0,0 0 0,0-1 0,0 1 0,0-1 0,0 0 0,-1 0 0,1 0 0,4-4 0,5-3 82,-1-1 1,0 0-1,15-16 0,7-10-84,-1-1 0,-1-2 1,43-69-1,-64 89-71,-1-1 0,0 0 0,-2-1 0,-1 0 0,0 0 0,-2-1 0,0 0 0,-1 0-1,-2-1 1,2-32 0,-4 54-45,-1-1 0,0 1 0,0-1 0,0 1 0,0-1 0,0 1-1,0-1 1,0 1 0,-1 0 0,1-1 0,0 1 0,-1-1 0,1 1 0,-1-1 0,1 1-1,-1 0 1,0-1 0,0 1 0,0 0 0,0 0 0,1 0 0,-2 0 0,1 0 0,0 0-1,0 0 1,0 0 0,-2-1 0,1 2-7,1 0 0,-1 0 0,1 1 0,-1-1 0,0 1 0,1-1 0,-1 1 0,1 0 1,-1 0-1,1 0 0,0-1 0,-1 1 0,1 0 0,0 1 0,0-1 0,-1 0 0,1 0 0,0 0 0,0 1 0,1-1 0,-1 1 0,0-1 0,0 0 0,0 1 0,0 2 0,-18 36 94,1 0-1,3 1 1,-18 69-1,-14 135 846,40-200-859,3 0 0,1 1 1,4 57-1,0-99-161,-1-1 0,1 1 1,0-1-1,-1 1 0,1-1 0,1 0 0,-1 1 0,0-1 1,1 0-1,0 0 0,0 0 0,0 0 0,0 0 0,0 0 1,5 4-1,-6-6-38,0-1 1,0 1-1,0 0 0,0-1 1,0 0-1,-1 1 1,1-1-1,0 1 0,0-1 1,0 0-1,0 0 1,1 0-1,-1 1 0,0-1 1,0 0-1,0 0 1,0 0-1,0-1 1,0 1-1,0 0 0,1-1 1,0 0-135,0 0 0,0 0-1,0 0 1,0-1 0,-1 1 0,1-1 0,0 1 0,-1-1 0,0 1 0,1-1 0,-1 0-1,0 0 1,0 0 0,2-2 0,13-32-5045,2-8-2269</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1.293"/>
    </inkml:context>
    <inkml:brush xml:id="br0">
      <inkml:brushProperty name="width" value="0.025" units="cm"/>
      <inkml:brushProperty name="height" value="0.025" units="cm"/>
    </inkml:brush>
  </inkml:definitions>
  <inkml:trace contextRef="#ctx0" brushRef="#br0">65 138 8360,'0'0'11574,"-9"5"-11083,5-2-444,0-1 1,1 0-1,-1 1 1,1 0 0,-1 0-1,1 0 1,0 0-1,0 0 1,0 0-1,1 1 1,-1 0 0,1-1-1,0 1 1,0 0-1,0 0 1,1 0 0,-1 1-1,1-1 1,0 0-1,0 0 1,0 1-1,1 7 1,-1-6 12,0-1 0,1 0-1,0 1 1,0-1 0,1 1 0,-1-1 0,1 0 0,1 1-1,-1-1 1,4 9 0,-3-12-48,-1 0 0,1 1 0,0-1-1,0 0 1,1 0 0,-1-1 0,0 1 0,1 0-1,-1-1 1,1 1 0,-1-1 0,1 0 0,0 0 0,-1 0-1,1 0 1,0-1 0,0 1 0,0-1 0,0 1 0,0-1-1,5 0 1,9 0 14,0 0-1,0 0 0,0-2 1,0 0-1,0-1 0,0-1 1,0 0-1,-1-1 0,0-1 1,0-1-1,-1 0 1,0-1-1,0-1 0,0 0 1,15-14-1,-30 23-21,1 0 0,-1 0 0,0 0 1,0-1-1,0 1 0,1 0 0,-1 0 0,0 0 0,0 0 1,1 0-1,-1-1 0,0 1 0,0 0 0,1 0 0,-1 0 0,0 0 1,1 0-1,-1 0 0,0 0 0,0 0 0,1 0 0,-1 0 1,0 0-1,0 0 0,1 0 0,-1 0 0,0 0 0,1 0 0,-1 0 1,0 1-1,0-1 0,1 0 0,-1 0 0,0 0 0,0 0 1,0 0-1,1 1 0,-1-1 0,0 0 0,0 0 0,0 0 1,1 1-1,-1-1 0,0 0 0,0 0 0,0 1 0,0-1 0,0 1 1,5 21 138,-7 35 43,2-47-83,7-50 35,11-137 230,-17 174-314,0 0-1,0 0 1,0 0-1,0 1 1,0-1-1,0 0 0,1 1 1,-1-1-1,1 1 1,0-1-1,0 1 1,0 0-1,0-1 0,0 1 1,1 0-1,-1 1 1,0-1-1,1 0 1,0 1-1,4-3 0,4 0-74,0 1-1,0 0 0,0 0 0,14-1 0,34-10-2528,-47 6-720,-11-2-1985,-4-4-4312</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1.636"/>
    </inkml:context>
    <inkml:brush xml:id="br0">
      <inkml:brushProperty name="width" value="0.025" units="cm"/>
      <inkml:brushProperty name="height" value="0.025" units="cm"/>
    </inkml:brush>
  </inkml:definitions>
  <inkml:trace contextRef="#ctx0" brushRef="#br0">1 6 6086,'0'0'9481,"59"0"-9417,-13 0-673,8-6-2850</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2.061"/>
    </inkml:context>
    <inkml:brush xml:id="br0">
      <inkml:brushProperty name="width" value="0.025" units="cm"/>
      <inkml:brushProperty name="height" value="0.025" units="cm"/>
    </inkml:brush>
  </inkml:definitions>
  <inkml:trace contextRef="#ctx0" brushRef="#br0">177 210 6374,'4'-9'-646,"0"-1"2048,-2 6-725,0 0 1,0 0-1,0-1 0,-1 1 0,0 0 0,0-1 0,0 1 1,0-1-1,-1 1 0,0-6 0,1 10-555,-1-1 0,0 1 0,0-1 0,0 1 0,0-1 0,-1 1 0,1-1 0,0 1 1,0-1-1,0 1 0,0-1 0,0 1 0,-1-1 0,1 1 0,0-1 0,0 1 0,-1-1 0,1 1 0,0 0 0,-1-1 0,1 1 0,-1-1 0,1 1 0,0 0 0,-1 0 0,1-1 0,-1 1 0,1 0 0,-1 0 0,1-1 1,-2 1-1,-18 2 1329,-20 21-866,23-7-506,1 1 1,1 0-1,-21 32 1,30-41-70,0 2 1,1-1-1,0 1 0,1 0 1,0 0-1,0 0 0,1 0 1,1 0-1,-3 22 0,4-31-8,1 0-1,0 0 0,0 0 1,0 0-1,0 0 0,0 0 1,0 0-1,0 0 0,1 0 1,-1 1-1,0-1 0,1 0 1,-1 0-1,0 0 0,1 0 1,-1 0-1,1-1 0,0 1 1,-1 0-1,1 0 0,0 0 1,-1 0-1,1-1 0,0 1 1,0 0-1,0-1 0,0 1 1,0 0-1,1 0 0,0-1 7,1 1 0,0-1 0,-1 0 0,1 0 0,-1 0-1,1 0 1,-1 0 0,1 0 0,-1-1 0,1 0-1,-1 1 1,3-2 0,8-3 19,0 0 1,-1-1-1,20-13 0,-6 0-133,-1 0-1,-1-2 0,-1-1 0,0-1 1,22-29-1,-32 34 180,-1 1 0,0-2 0,-1 0 0,-1 0 0,0-1 0,-2 0 0,0 0-1,6-29 1,-23 55 659,-13 28-665,1 1 1,2 1 0,-16 42-1,22-48-49,-14 39 3,25-64-40,1 1-1,-1 0 1,1 0 0,0 0 0,1 0 0,-1 0 0,1 0-1,0 0 1,2 11 0,-2-16-30,1 0 1,-1 0-1,1 0 0,-1 0 0,1-1 1,-1 1-1,1 0 0,0 0 0,-1-1 1,1 1-1,0 0 0,0-1 0,0 1 1,-1 0-1,1-1 0,0 1 0,0-1 0,0 0 1,0 1-1,0-1 0,0 0 0,0 1 1,0-1-1,0 0 0,0 0 0,1 0 1,29-4-4930,-5-13-2394</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2.624"/>
    </inkml:context>
    <inkml:brush xml:id="br0">
      <inkml:brushProperty name="width" value="0.025" units="cm"/>
      <inkml:brushProperty name="height" value="0.025" units="cm"/>
    </inkml:brush>
  </inkml:definitions>
  <inkml:trace contextRef="#ctx0" brushRef="#br0">0 186 5093,'0'0'12241,"8"3"-11045,0-2-1016,0 0 0,0 0 0,0-1 0,0 0 1,0 0-1,0-1 0,-1 0 0,1 0 0,0-1 1,0 0-1,-1 0 0,1-1 0,-1 0 0,11-6 1,12-7-6,-1-1 1,35-26-1,-60 41-111,0-1-1,-1 1 1,1 0-1,-1-1 1,1 0 0,-1 0-1,0 0 1,0 0-1,0 0 1,-1-1-1,1 1 1,-1-1-1,0 0 1,1 0 0,-2 0-1,1 0 1,0 0-1,-1 0 1,0 0-1,1-5 1,-3 8-36,1 0 0,-1 0 0,1 0 0,-1 0 0,1 0 0,-1 0 0,0 0 0,0 0 0,1 0 0,-1 1 0,0-1 0,0 0 0,0 1 0,0-1 0,0 0 0,0 1 0,0-1 0,0 1 0,0 0 0,0-1 0,0 1 0,0 0 0,0 0 0,0-1 0,0 1 0,0 0 0,-1 0 0,1 0 0,0 0 0,-2 1 0,-39 3 49,33-1-91,0 1 1,0 1-1,1-1 1,0 2-1,0-1 1,0 1-1,1 0 1,-1 0-1,1 1 1,1 0-1,-11 15 1,8-10-4,0 0-1,1 1 1,0 1 0,1 0-1,0 0 1,-7 25 0,13-36 4,0 1 0,0-1 1,1 0-1,-1 1 0,1-1 1,0 1-1,0-1 0,0 1 0,0-1 1,1 1-1,1 3 0,-2-5 10,1-1-1,0 1 1,-1-1-1,1 1 1,0-1-1,0 1 1,0-1-1,0 0 1,0 1-1,1-1 1,-1 0-1,0 0 1,0 0-1,1 0 1,-1 0-1,1 0 1,1 0-1,3 1-12,0 0-1,1-1 1,-1 0 0,1 0 0,-1 0-1,1-1 1,-1 0 0,0-1-1,1 1 1,9-3 0,-10 2-9,0 0 0,0 0 0,-1-1 0,1 1 0,0-2 1,0 1-1,-1 0 0,0-1 0,1 0 0,-1 0 0,0-1 0,0 0 1,-1 0-1,1 0 0,-1 0 0,0 0 0,0-1 0,0 0 0,-1 0 1,0 0-1,0 0 0,0-1 0,0 1 0,-1-1 0,0 1 1,0-1-1,0 0 0,-1 0 0,0 0 0,0 0 0,0-7 0,-2 13 14,1 0-1,-1 0 0,0 0 0,1-1 0,-1 1 0,1 0 1,-1 0-1,1 0 0,-1 0 0,1 0 0,-1 0 1,0 0-1,1 0 0,-1 0 0,1 0 0,-1 0 1,1 0-1,-1 0 0,0 1 0,1-1 0,-1 0 0,1 0 1,-1 1-1,1-1 0,-1 0 0,1 1 0,0-1 1,-1 0-1,1 1 0,-1-1 0,1 1 0,0-1 1,-1 0-1,1 1 0,0-1 0,-1 1 0,1-1 0,0 1 1,0-1-1,-1 1 0,1 0 0,0-1 0,0 1 1,0-1-1,0 1 0,0 0 0,0 2-3886,0-6-1306,0-3 79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9.026"/>
    </inkml:context>
    <inkml:brush xml:id="br0">
      <inkml:brushProperty name="width" value="0.025" units="cm"/>
      <inkml:brushProperty name="height" value="0.025" units="cm"/>
    </inkml:brush>
  </inkml:definitions>
  <inkml:trace contextRef="#ctx0" brushRef="#br0">69 1 11883,'0'0'12412,"-8"0"-12369,6 0-45,1 0-2,-1 0 0,0 0 0,1 0 0,-1 0 1,0 0-1,1 0 0,-1 0 0,0 0 0,1 1 1,-1-1-1,0 0 0,1 1 0,-1 0 0,1-1 0,-1 1 1,1 0-1,-1 0 0,1 0 0,-1 0 0,1 0 1,0 0-1,-1 0 0,1 0 0,0 1 0,0-1 0,0 0 1,0 1-1,0-1 0,1 1 0,-1-1 0,0 1 1,1 0-1,-1-1 0,1 1 0,-1 0 0,1-1 0,0 1 1,-1 0-1,1-1 0,0 1 0,0 0 0,0-1 0,1 1 1,-1 0-1,0-1 0,1 3 0,0-2-52,0 0 0,1 0 0,-1 0 0,0 0-1,0-1 1,1 1 0,-1 0 0,1-1 0,0 0 0,-1 1 0,1-1-1,0 0 1,0 0 0,0 0 0,0 0 0,0 0 0,0 0 0,0 0-1,0-1 1,0 1 0,0-1 0,0 1 0,4-1 0,54 4-1176,-55-4 1105,21-1-127,30 3 1122,-56-2-827,1 0 1,-1 0 0,1 0 0,-1 0 0,0 0-1,1 0 1,-1 0 0,1 0 0,-1 1 0,1-1-1,-1 0 1,0 0 0,1 0 0,-1 1 0,1-1-1,-1 0 1,0 0 0,1 1 0,-1-1 0,0 0-1,1 1 1,-1-1 0,0 1 0,0-1 0,1 0-1,-1 1 1,0-1 0,0 1 0,0-1 0,0 1-1,1-1 1,-1 0 0,0 1 0,0-1 0,0 1-1,0-1 1,0 1 0,-11 18 939,-23 12-257,21-21-700,-1-1-1,1 0 0,-1-1 0,-19 8 0,25-14-899,1 1 0,0-1 0,-1 0 0,1-1 0,-1 0 0,-12 1 0,1-2-7094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3"/>
    </inkml:context>
    <inkml:brush xml:id="br0">
      <inkml:brushProperty name="width" value="0.025" units="cm"/>
      <inkml:brushProperty name="height" value="0.025" units="cm"/>
    </inkml:brush>
  </inkml:definitions>
  <inkml:trace contextRef="#ctx0" brushRef="#br0">0 0 1057,'0'0'1954</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3.363"/>
    </inkml:context>
    <inkml:brush xml:id="br0">
      <inkml:brushProperty name="width" value="0.025" units="cm"/>
      <inkml:brushProperty name="height" value="0.025" units="cm"/>
    </inkml:brush>
  </inkml:definitions>
  <inkml:trace contextRef="#ctx0" brushRef="#br0">47 1 3523,'0'0'15636,"-3"11"-14493,-3 16-404,-7 21 301,4 1 0,-7 71 1,16-119-1035,1 1 0,-1-1 1,0 1-1,1-1 1,-1 1-1,1-1 0,-1 0 1,1 1-1,0-1 1,0 0-1,-1 0 0,1 1 1,0-1-1,0 0 1,0 0-1,0 0 0,1 0 1,-1 0-1,0 0 1,0-1-1,0 1 0,1 0 1,-1 0-1,1-1 1,-1 1-1,0-1 1,1 1-1,-1-1 0,1 0 1,-1 0-1,1 0 1,-1 1-1,1-1 0,-1 0 1,1-1-1,-1 1 1,1 0-1,-1 0 0,2-1 1,5 0-80,-1 0-1,1 0 1,0-1 0,-1 0 0,1 0 0,10-6-1,2-5-383,-1 0-1,0-2 0,-1 0 0,0-1 0,-1 0 1,-1-2-1,15-21 0,-31 39 491,0 0-1,0 0 1,0 0 0,0 0-1,0 0 1,0 1 0,0-1-1,0 0 1,1 0 0,-1 0-1,0 0 1,0 0 0,0 0-1,0 0 1,0 1 0,0-1-1,0 0 1,0 0 0,0 0-1,0 0 1,0 0 0,0 0-1,1 0 1,-1 0 0,0 0-1,0 1 1,0-1 0,0 0-1,0 0 1,0 0 0,0 0-1,1 0 1,-1 0-1,0 0 1,0 0 0,0 0-1,0 0 1,0 0 0,0 0-1,1 0 1,-1 0 0,0 0-1,0 0 1,0 0 0,0 0-1,0 0 1,0 0 0,1 0-1,-1-1 1,0 1 0,0 0-1,0 0 1,0 0 0,0 0-1,0 0 1,0 0 0,0 0-1,1 0 1,-1 0 0,0 0-1,0-1 1,0 1 0,-1 20 562,-7 24-370,4-24-34,-3 11-3068</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3.755"/>
    </inkml:context>
    <inkml:brush xml:id="br0">
      <inkml:brushProperty name="width" value="0.025" units="cm"/>
      <inkml:brushProperty name="height" value="0.025" units="cm"/>
    </inkml:brush>
  </inkml:definitions>
  <inkml:trace contextRef="#ctx0" brushRef="#br0">31 55 4773,'0'0'6496,"7"-8"-3154,0-3-2476,-4 8-482,-1-1 0,1 0 1,0 1-1,0 0 0,0-1 0,0 1 1,0 0-1,8-4 0,-11 7-335,0 0 1,0-1-1,1 1 0,-1 0 0,0 0 0,0 0 1,1 0-1,-1 0 0,0 0 0,0 0 0,1 0 1,-1 0-1,0 0 0,0 0 0,0 0 0,1 0 1,-1 0-1,0 0 0,0 0 0,1 0 0,-1 0 1,0 0-1,0 0 0,1 0 0,-1 0 0,0 1 1,0-1-1,0 0 0,1 0 0,-1 0 0,0 0 1,0 0-1,0 1 0,0-1 0,1 0 0,-1 0 0,0 0 1,0 1-1,0-1 0,0 0 0,0 0 0,0 1 1,0-1-1,0 0 0,1 0 0,-1 0 0,0 1 1,0-1-1,0 0 0,0 0 0,0 1 0,0-1 1,-1 1-1,2 16 143,-1-14-3,-2 26 207,-2 0 0,0 0 0,-2 0 0,-2-1 1,-11 32-1,9-32-250,1 0 1,1 1 0,2 0-1,1 0 1,-1 35-1,6-63-174,0 0 0,0 0 0,0 0 0,0-1 1,0 1-1,0 0 0,1 0 0,-1 0 0,0 0 0,1-1 0,-1 1 0,1 0 0,-1 0 0,1-1 0,-1 1 0,1 0 0,-1-1 0,1 1 0,0 0 0,-1-1 0,1 1 1,0-1-1,0 1 0,-1-1 0,1 1 0,0-1 0,0 0 0,0 1 0,-1-1 0,1 0 0,0 0 0,0 0 0,1 1 0,1-1-367,-1 0-1,1 0 1,-1 0-1,0 0 1,1-1-1,-1 1 1,1 0-1,-1-1 1,1 0 0,-1 0-1,0 1 1,4-3-1,16-14-5642</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4.102"/>
    </inkml:context>
    <inkml:brush xml:id="br0">
      <inkml:brushProperty name="width" value="0.025" units="cm"/>
      <inkml:brushProperty name="height" value="0.025" units="cm"/>
    </inkml:brush>
  </inkml:definitions>
  <inkml:trace contextRef="#ctx0" brushRef="#br0">108 38 6342,'0'0'7698,"-10"4"-4693,1-1-2492,-1 2 0,1-1 0,0 1 0,0 0 0,-11 9 0,18-12-413,-1 0 1,1-1 0,0 2 0,-1-1-1,1 0 1,0 0 0,0 1 0,1-1 0,-1 1-1,0-1 1,1 1 0,-1 0 0,1-1-1,0 1 1,0 0 0,0 0 0,1 0 0,-1 0-1,1 0 1,-1 0 0,1 0 0,0 0-1,0 0 1,0 0 0,1 0 0,-1 0 0,2 4-1,-1-5-88,1 0 0,-1 0-1,1 0 1,0 0 0,-1 0-1,1-1 1,0 1-1,0 0 1,0-1 0,1 1-1,-1-1 1,0 0 0,0 0-1,1 0 1,-1 0 0,1 0-1,-1-1 1,1 1 0,-1-1-1,1 1 1,-1-1-1,1 0 1,0 0 0,-1 0-1,6-1 1,1 1 8,0-1 0,0 0 0,-1 0 0,1-1 0,0 0 0,11-5 0,-13 4-12,-1-1 0,0 0 0,0 0 0,0-1 0,-1 0 0,1 0 0,-1 0 0,0-1 0,0 1 0,5-10 0,-8 13-2,0-1 0,0 0 1,-1 0-1,1 0 0,-1 0 1,0 0-1,0-1 0,0 1 1,0 0-1,0-1 0,-1 1 1,0 0-1,1-1 0,-1 1 1,0 0-1,-1-1 0,1 1 1,-1 0-1,1-1 0,-1 1 1,0 0-1,0-1 0,0 1 1,-4-5-1,4 6-20,-1 0-1,1 0 1,-1 0-1,0 1 1,0-1-1,0 1 1,0 0-1,0-1 1,0 1-1,0 0 1,-1 0-1,1 0 1,0 0-1,-1 1 1,1-1-1,0 1 1,-1-1-1,1 1 1,-1 0-1,1 0 1,0 0-1,-6 1 1,7-1-103,-1 0 0,0 0 0,1 0 0,-1 1 0,0-1 0,1 1 0,-1-1 0,1 1 1,-1 0-1,1-1 0,-1 1 0,1 0 0,-1 0 0,1 0 0,0 0 0,0 0 1,-1 1-1,1-1 0,0 0 0,0 0 0,0 1 0,0-1 0,0 1 0,1-1 0,-1 1 1,0-1-1,1 1 0,-1-1 0,1 1 0,-1 0 0,1-1 0,0 3 0,0-3-61,0 0 0,0-1 0,0 1 0,0-1 0,0 1 0,0-1-1,0 1 1,0 0 0,1-1 0,-1 1 0,0-1 0,0 1-1,1-1 1,-1 1 0,0-1 0,1 1 0,-1-1 0,0 1 0,1-1-1,-1 0 1,1 1 0,-1-1 0,1 0 0,-1 1 0,0-1 0,1 0-1,0 1 1,-1-1 0,1 0 0,-1 0 0,1 0 0,-1 0-1,1 0 1,0 1 0,12 0-4253</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4.559"/>
    </inkml:context>
    <inkml:brush xml:id="br0">
      <inkml:brushProperty name="width" value="0.025" units="cm"/>
      <inkml:brushProperty name="height" value="0.025" units="cm"/>
    </inkml:brush>
  </inkml:definitions>
  <inkml:trace contextRef="#ctx0" brushRef="#br0">99 0 12588,'0'0'4201,"-9"10"-3395,-1 0-533,2-1 0,-1 1-1,1 1 1,1 0 0,0 0 0,0 0-1,1 1 1,1 0 0,0 0-1,0 0 1,-4 24 0,7-30-184,1-1 0,1 1 0,-1 0 0,1-1 1,0 1-1,0 0 0,1-1 0,0 1 0,0-1 0,0 1 1,4 10-1,-3-14-79,-1 1 0,1-1 0,0 0 0,0 0 0,0 0 1,1 0-1,-1 0 0,0 0 0,1 0 0,-1-1 0,1 1 1,0-1-1,-1 0 0,1 0 0,0 0 0,0 0 0,0 0 1,0-1-1,-1 1 0,1-1 0,0 0 0,0 1 0,0-1 0,3-1 1,6 1-265,0-1 1,-1-1-1,1 0 1,-1-1-1,1 0 1,-1 0-1,0-1 1,13-7-1,26-9-1196,-49 20 1471,0 0-1,-1-1 1,1 1-1,0-1 1,0 1 0,-1 0-1,1 0 1,0-1-1,0 1 1,0 0-1,-1 0 1,1 0 0,0 0-1,0 0 1,0 0-1,0 0 1,-1 0-1,1 0 1,0 0 0,0 1-1,0-1 1,-1 0-1,1 0 1,0 1-1,0-1 1,-1 1 0,1-1-1,0 1 1,-1-1-1,1 1 1,0-1-1,-1 1 1,1-1 0,-1 1-1,1 0 1,-1-1-1,1 1 1,-1 0-1,1 0 1,-1 36 1786,-1-17-1410,1-19-377,1 0-1,-1-1 1,1 1 0,-1-1 0,1 1-1,0-1 1,-1 1 0,1-1 0,-1 0-1,1 1 1,0-1 0,0 0-1,-1 1 1,1-1 0,0 0 0,-1 0-1,1 1 1,0-1 0,0 0 0,-1 0-1,1 0 1,0 0 0,0 0-1,-1 0 1,1 0 0,0 0 0,0-1-1,-1 1 1,1 0 0,0 0 0,-1-1-1,1 1 1,1-1 0,28-10 78,-24 7-157,2-2-94,1 0 1,0 0 0,-1 0 0,2 1 0,-1 1 0,0-1 0,1 2 0,0-1 0,0 1-1,0 1 1,17-3 0,-26 6 170,0 0-1,1 0 0,-1-1 1,0 1-1,0 0 0,0 0 1,0 0-1,0 0 0,0 0 1,-1 0-1,1 0 1,0 1-1,0-1 0,-1 0 1,1 0-1,-1 1 0,1-1 1,-1 0-1,0 1 0,1-1 1,-1 0-1,0 1 0,0-1 1,0 0-1,0 1 1,0-1-1,0 3 0,-3 43-796,0-43-2419</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5.595"/>
    </inkml:context>
    <inkml:brush xml:id="br0">
      <inkml:brushProperty name="width" value="0.025" units="cm"/>
      <inkml:brushProperty name="height" value="0.025" units="cm"/>
    </inkml:brush>
  </inkml:definitions>
  <inkml:trace contextRef="#ctx0" brushRef="#br0">0 159 3427,'0'0'15263,"0"1"-15201,0-1-1,1 0 1,-1 1 0,0-1 0,1 0 0,-1 0 0,0 1 0,1-1 0,-1 0 0,0 0 0,1 0-1,-1 0 1,0 0 0,1 1 0,-1-1 0,0 0 0,1 0 0,-1 0 0,1 0 0,-1 0 0,0 0-1,1 0 1,-1 0 0,1 0 0,-1 0 0,0 0 0,1-1 0,-1 1 0,0 0 0,1 0-1,-1 0 1,0 0 0,1 0 0,-1-1 0,0 1 0,1-1 0,18-7 384,0-1 0,-1-2 0,0 1 0,26-23 0,4-2-306,-26 20-100,-16 11-39,-1-1 1,1 1 0,0 0 0,1 0 0,-1 1 0,1 0 0,-1 0 0,1 1 0,13-4 0,-19 6-9,0 1 0,0-1 0,-1 0-1,1 1 1,0-1 0,0 1 0,-1 0 0,1-1 0,-1 1 0,1-1 0,0 1 0,-1 0 0,1-1 0,-1 1 0,0 0 0,1 0-1,-1-1 1,1 1 0,-1 0 0,0 0 0,0 0 0,0-1 0,1 1 0,-1 0 0,0 0 0,0 0 0,0 0 0,0 0-1,0-1 1,0 1 0,-1 0 0,1 0 0,0 0 0,0 0 0,-1 1 0,-6 36 11,-8 2-114,-6 25-124,15-22-3821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9.367"/>
    </inkml:context>
    <inkml:brush xml:id="br0">
      <inkml:brushProperty name="width" value="0.025" units="cm"/>
      <inkml:brushProperty name="height" value="0.025" units="cm"/>
    </inkml:brush>
  </inkml:definitions>
  <inkml:trace contextRef="#ctx0" brushRef="#br0">1 1 6951,'3'0'9481,"-3"18"-8745,0 9-191,6 6-1,-3 7-31,8 1-321,-2-1 64,2-1-192,-2-3-32,5-4-32,-7-3 0,0-5-672,-2-7-642,-1-4-768,-4-6-1409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19.711"/>
    </inkml:context>
    <inkml:brush xml:id="br0">
      <inkml:brushProperty name="width" value="0.025" units="cm"/>
      <inkml:brushProperty name="height" value="0.025" units="cm"/>
    </inkml:brush>
  </inkml:definitions>
  <inkml:trace contextRef="#ctx0" brushRef="#br0">14 297 2594,'-3'-10'7122,"1"4"-6723,0 0 0,0 0 0,1 0 0,-1-1 0,1 1 0,1-1 0,-1 1 0,1-1 0,1 1 0,-1-1 0,1 1 0,0-1 0,0 1 0,1 0 1,0 0-1,0-1 0,0 1 0,1 0 0,6-10 0,4 1-228,1 2 0,0 0 1,1 0-1,0 2 1,1 0-1,0 0 0,1 2 1,0 0-1,0 1 0,1 0 1,0 2-1,1 0 0,-1 1 1,1 1-1,0 0 1,0 2-1,0 0 0,0 1 1,23 2-1,-39 0-179,-1-1 0,0 0 0,1 1 1,-1-1-1,1 1 0,-1 0 0,0 0 0,1 0 0,-1 0 1,0 0-1,0 0 0,0 1 0,0-1 0,0 1 0,0-1 0,0 1 1,-1 0-1,1 0 0,0 0 0,-1 0 0,0 0 0,2 3 1,-1-1 10,-1 0 0,0 0 0,0 0 0,-1 0 0,1 0 0,-1 0 1,0 1-1,0-1 0,0 0 0,0 0 0,-1 0 0,-1 5 0,-1 5 21,-1 0 0,-1 0 0,-1 0-1,0-1 1,-1 1 0,-11 16 0,-2-2 262,-1-1 0,-1 0 0,-2-2 0,0 0 0,-2-2 0,-48 34 0,57-48-574,16-9 190,1 1 1,0-1-1,0 0 1,-1 0-1,1 0 0,0 0 1,-1 0-1,1 0 1,0 0-1,0 0 1,-1 0-1,1 0 1,0 0-1,-1 0 1,1 0-1,0 0 0,0-1 1,-1 1-1,1 0 1,0 0-1,0 0 1,-1 0-1,1 0 1,0-1-1,0 1 1,-1 0-1,1 0 0,0 0 1,0-1-1,0 1 1,0 0-1,-1 0 1,1-1-1,0 1 1,0 0-1,0 0 1,0-1-1,0 1 0,0 0 1,0 0-1,0-1 1,-1 1-1,1 0 1,0-1-1,0 1 1,0 0-1,1 0 0,-1-1 1,0 1-1,0 0 1,0-1-1,0 1 1,0 0-1,0 0 1,0-1-1,0 1 1,0 0-1,1-1 1,3-16-6667</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0.215"/>
    </inkml:context>
    <inkml:brush xml:id="br0">
      <inkml:brushProperty name="width" value="0.025" units="cm"/>
      <inkml:brushProperty name="height" value="0.025" units="cm"/>
    </inkml:brush>
  </inkml:definitions>
  <inkml:trace contextRef="#ctx0" brushRef="#br0">0 298 7111,'0'0'11504,"12"4"-10340,-6-2-997,-4-1-111,1 0 1,0 1 0,-1-1 0,1-1 0,0 1-1,0 0 1,0-1 0,0 1 0,-1-1-1,1 0 1,0 0 0,0 0 0,0 0-1,0-1 1,0 1 0,0-1 0,0 0-1,-1 0 1,1 0 0,0 0 0,-1 0-1,1 0 1,-1-1 0,1 1 0,-1-1-1,1 0 1,1-2 0,13-15 92,-1-1 0,23-38 0,-33 49-68,-1 0-1,-1 0 1,0-1 0,0 1 0,-1-1 0,0 0-1,-1 1 1,0-1 0,1-18 0,-3 27-68,0 1 0,0-1 1,0 0-1,1 0 1,-1 0-1,0 1 0,0-1 1,-1 0-1,1 0 1,0 0-1,0 1 0,0-1 1,0 0-1,-1 0 1,1 1-1,0-1 0,-1 0 1,1 1-1,-1-1 1,1 0-1,-1 1 0,1-1 1,-1 0-1,1 1 1,-1-1-1,1 1 0,-1-1 1,0 1-1,0-1 1,-1 1-16,1 0 0,0 0 1,-1 0-1,1 0 0,0 1 1,0-1-1,-1 1 1,1-1-1,0 1 0,0-1 1,0 1-1,0-1 0,-1 1 1,1 0-1,-1 1 1,-5 4-28,1-1 1,1 1 0,-1 0 0,-8 13-1,3-2 15,1 0-1,1 1 0,1 0 0,0 1 0,1 0 0,1 0 1,1 0-1,-4 32 0,9-50 7,1 1 1,-1-1-1,0 1 0,1-1 1,-1 1-1,1-1 1,0 0-1,-1 1 0,1-1 1,0 0-1,0 1 0,0-1 1,0 0-1,0 0 0,0 0 1,0 0-1,0 0 1,1 0-1,-1 0 0,0 0 1,1-1-1,-1 1 0,0 0 1,1-1-1,-1 1 0,1-1 1,-1 1-1,1-1 1,-1 0-1,1 0 0,-1 0 1,1 0-1,-1 0 0,1 0 1,-1 0-1,3 0 1,61-6-394,-19-3 159,-1-2 1,1-2-1,61-27 0,-104 39 359,0 0 0,-1 0 0,0-1 0,1 0 0,-1 1 0,0-1 0,0 0 0,0 0 0,0 0 0,0 0 0,0 0 0,0-1 0,-1 1 0,1 0 0,-1-1 0,0 1 0,0-1 0,0 0 0,1-3 0,-1 1 56,0-1-1,-1 1 1,1-1-1,-1 1 1,0-1-1,-1 1 1,1-1-1,-1 1 1,-2-8-1,-1 1 7,0 0-1,-1 0 1,0 0-1,-1 1 1,0 0 0,0 0-1,-16-18 1,17 23-184,0 0 0,-1 1 1,0 0-1,0 0 1,0 0-1,-7-3 1,12 7-194,20 1-2866,67 0-6940,-48-3 3101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0.562"/>
    </inkml:context>
    <inkml:brush xml:id="br0">
      <inkml:brushProperty name="width" value="0.025" units="cm"/>
      <inkml:brushProperty name="height" value="0.025" units="cm"/>
    </inkml:brush>
  </inkml:definitions>
  <inkml:trace contextRef="#ctx0" brushRef="#br0">195 2 8360,'0'0'6091,"-7"-1"-2845,-1 1-3016,1 0 0,-1 0-1,1 0 1,-1 1 0,1 0 0,0 1 0,-1-1 0,1 1 0,0 1 0,0 0 0,0 0 0,1 0 0,-1 0-1,-10 8 1,12-7-189,-1 1-1,1-1 1,0 1-1,0 0 1,0 0-1,1 0 1,0 0-1,0 1 0,0 0 1,1 0-1,-1 0 1,1 0-1,1 0 1,-1 1-1,1-1 1,1 1-1,-1 0 1,0 8-1,2-14-72,1 0-1,-1 0 1,1 0-1,0 0 1,0 0-1,-1 0 1,1-1-1,0 1 0,0 0 1,0 0-1,0-1 1,0 1-1,0 0 1,0-1-1,0 1 1,0-1-1,0 1 1,0-1-1,0 0 1,0 1-1,0-1 1,1 0-1,-1 0 1,0 0-1,0 0 1,0 0-1,2 0 1,44 1-1308,-39-1 1049,35-2-429,-27 1 624,0 0-1,0 1 1,0 1 0,-1 0 0,1 1 0,27 7 0,-42-9 147,0 0 0,0 1 0,0-1 0,0 0 1,0 1-1,0-1 0,-1 1 0,1-1 0,0 1 1,0-1-1,0 1 0,-1 0 0,1-1 0,0 1 1,-1 0-1,1 0 0,0-1 0,-1 1 0,1 0 1,-1 0-1,1 0 0,-1 0 0,0 0 0,1-1 1,-1 1-1,0 0 0,0 2 0,0-2 57,0 1-1,-1 0 0,1-1 1,-1 1-1,1-1 1,-1 1-1,0 0 1,0-1-1,0 1 0,1-1 1,-1 0-1,-1 1 1,1-1-1,-1 1 1,-45 34 1582,33-28-1346,-62 35 1114,71-41-1599,1 0 1,-1 0 0,0 0 0,0-1 0,0 0 0,0 0 0,0 0-1,0 0 1,0-1 0,0 0 0,0 0 0,-1 0 0,-7-2 0,12 2-87,1-1 1,-1 1-1,0-1 1,1 1-1,-1-1 1,1 1-1,-1-1 1,1 0-1,0 1 1,-1-1-1,1 0 1,0 1-1,-1-1 1,1 0-1,0 0 1,0 1-1,-1-1 1,1 0-1,0 0 1,0 0-1,0 1 1,0-1-1,0 0 1,0 0-1,0 1 1,0-1-1,1 0 1,-1-1-1,1-1-769,2-19-6691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9.359"/>
    </inkml:context>
    <inkml:brush xml:id="br0">
      <inkml:brushProperty name="width" value="0.025" units="cm"/>
      <inkml:brushProperty name="height" value="0.025" units="cm"/>
    </inkml:brush>
  </inkml:definitions>
  <inkml:trace contextRef="#ctx0" brushRef="#br0">0 29 7623,'11'-5'7623,"-1"1"-7066,0 0 0,1 0 0,-1 1 0,1 1 0,0 0-1,-1 0 1,15 0 0,-19 2-398,-1 0 0,1 0 0,0 1 0,0 0 0,-1 0-1,1 0 1,-1 1 0,1 0 0,-1 0 0,0 0 0,1 1 0,-1-1 0,0 1 0,-1 0 0,1 1-1,0-1 1,-1 1 0,5 5 0,-4-3-39,0 1 0,-1 0 0,0 0 0,0 1 0,0-1 0,-1 1 0,0 0 0,-1 0 0,0-1 0,0 2 0,0-1 0,-1 0-1,0 0 1,-1 0 0,0 1 0,0-1 0,-2 11 0,-2 3 25,0 0-1,-1 0 1,-1 0 0,-1-1-1,-12 24 1,-43 67 281,25-49 349,36-62-727,0 1-1,0 0 1,0-1-1,0 1 1,0 0 0,1 0-1,-1-1 1,1 1-1,-1 0 1,1 0-1,0 0 1,0 3 0,0-4-30,0-1 1,0 1-1,1 0 1,-1-1 0,0 1-1,0-1 1,1 1 0,-1 0-1,0-1 1,1 1-1,-1-1 1,1 1 0,-1-1-1,1 1 1,-1-1-1,1 0 1,-1 1 0,1-1-1,-1 0 1,1 1-1,-1-1 1,1 0 0,-1 0-1,2 1 1,4 0 64,-1-1 1,0 1-1,0-1 1,0-1-1,1 1 0,-1-1 1,10-2-1,19-6 38,0-1 1,-1-2-1,0-2 0,-1 0 0,0-3 1,40-27-1,-70 43-263,1-1 1,-1 0-1,1 0 1,-1 0-1,0 0 1,0 0-1,0 0 1,0-1-1,0 1 1,0-1-1,-1 1 1,1-1-1,-1 0 1,2-4-1,-3 6-148,0-1 1,0 1-1,0 0 1,0-1-1,0 1 0,0-1 1,-1 1-1,1 0 0,0-1 1,-1 1-1,1 0 1,-1 0-1,0-1 0,1 1 1,-1 0-1,0 0 1,0 0-1,0 0 0,0 0 1,0 0-1,0 0 0,0 0 1,0 0-1,0 0 1,0 0-1,0 1 0,-1-1 1,1 1-1,0-1 0,0 1 1,-1-1-1,-1 0 1,-30-11-8578</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1.361"/>
    </inkml:context>
    <inkml:brush xml:id="br0">
      <inkml:brushProperty name="width" value="0.025" units="cm"/>
      <inkml:brushProperty name="height" value="0.025" units="cm"/>
    </inkml:brush>
  </inkml:definitions>
  <inkml:trace contextRef="#ctx0" brushRef="#br0">176 14 6182,'0'0'10399,"-9"-3"-6769,5 1-3530,0 1-1,-1-1 1,1 1-1,0-1 1,-1 1 0,1 1-1,-1-1 1,1 0-1,-1 1 1,1 0 0,-1 0-1,1 1 1,-1-1-1,1 1 1,-1 0 0,1 0-1,0 0 1,-1 1-1,1-1 1,0 1-1,0 0 1,0 1 0,0-1-1,0 1 1,1-1-1,-1 1 1,1 0 0,-5 5-1,3-3-102,1 1 0,0-1 1,0 1-1,1-1 0,0 1 0,0 0 0,0 1 0,0-1 0,1 0 0,0 1 1,1-1-1,-2 13 0,3-18-27,1 0 1,-1 1-1,1-1 1,0 0-1,0 0 1,-1 0-1,1 0 1,0 0 0,0 0-1,0 0 1,0-1-1,0 1 1,0 0-1,0 0 1,0-1-1,1 1 1,-1-1-1,0 1 1,0-1-1,1 1 1,-1-1-1,0 0 1,0 1-1,1-1 1,-1 0-1,0 0 1,1 0-1,1 0 1,47 1-348,-44-1 269,32 0-84,-30 0 629,-26 0 743,18 0-1169,0 0 0,0 0-1,1 0 1,-1 0 0,0 0-1,0 0 1,0 0 0,0 0-1,0 0 1,0 0 0,0 0 0,1 0-1,-1 0 1,0 1 0,0-1-1,0 0 1,0 0 0,0 0-1,0 0 1,0 0 0,0 0-1,0 0 1,0 1 0,0-1 0,0 0-1,0 0 1,0 0 0,0 0-1,0 0 1,0 0 0,0 1-1,0-1 1,0 0 0,0 0-1,0 0 1,0 0 0,0 0 0,0 1-1,0-1 1,0 0 0,0 0-1,0 0 1,0 0 0,0 0-1,0 0 1,0 0 0,0 0-1,-1 1 1,1-1 0,0 0 0,0 0-1,0 0 1,0 0 0,0 0-1,0 0 1,-1 0 0,15 22 543,-6 2-1483,-3-23 47,-4-14-30,-1-23-10400,0 20 4495</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2.081"/>
    </inkml:context>
    <inkml:brush xml:id="br0">
      <inkml:brushProperty name="width" value="0.025" units="cm"/>
      <inkml:brushProperty name="height" value="0.025" units="cm"/>
    </inkml:brush>
  </inkml:definitions>
  <inkml:trace contextRef="#ctx0" brushRef="#br0">161 31 4933,'0'0'15209,"-9"-4"-14425,-29-12-469,37 16-308,-1 0 0,0 0 0,0 0 0,1 0 0,-1 0 0,0 0 0,1 1 0,-1-1 0,0 1 0,1-1 0,-1 1 0,1 0 0,-1-1 0,1 1 0,-1 0 0,1 0 0,-1 0 0,1 0 0,0 0 0,0 1 0,-1-1 0,-1 3 0,-22 33 127,20-30-23,-1 3 140,0-1 0,1 1 0,0 0 0,0 0 0,1 1 0,1-1-1,-1 1 1,2 0 0,0 0 0,0 0 0,1 0 0,0 0 0,1 0 0,1 20 0,0-29-237,1 1 1,-1-1 0,0 0-1,1 1 1,-1-1 0,1 0 0,0 0-1,0 0 1,-1 0 0,1 0-1,1 0 1,-1-1 0,0 1-1,0-1 1,1 1 0,-1-1-1,0 0 1,1 0 0,0 0 0,-1 0-1,1 0 1,-1-1 0,1 1-1,0-1 1,0 0 0,-1 0-1,1 0 1,5 0 0,-1 0-1,1 0 1,-1-1-1,1 0 1,-1 0-1,1-1 1,-1 0-1,0 0 1,0-1-1,9-3 1,-8 0-3,-1 1 0,0-1 0,0 0-1,0 0 1,0-1 0,-1 0 0,0 0 0,-1-1 0,0 1 0,0-1 0,4-9 0,-6 11 43,0 0 1,-1-1-1,1 0 0,-1 1 1,-1-1-1,1 0 1,-1 0-1,-1 0 1,1 0-1,-1 0 1,0 0-1,-1 0 1,1 0-1,-1 0 1,-3-8-1,3 12-33,-1 0 0,0 1-1,0 0 1,0-1 0,0 1-1,-1 0 1,1 0 0,0 0 0,-1 0-1,0 0 1,1 1 0,-1-1-1,0 1 1,0 0 0,0 0-1,0 0 1,0 0 0,0 0 0,0 0-1,0 1 1,0 0 0,-4-1-1,4 1-41,1 0-1,0 0 1,-1 0 0,1 0-1,0 1 1,-1-1-1,1 1 1,0-1-1,-1 1 1,1 0-1,0 0 1,0 0 0,-3 1-1,5-1-17,-1-1-1,0 1 1,0 0-1,0 0 1,1 0-1,-1 0 1,0 0-1,1 0 1,-1 0-1,1 0 1,-1 0-1,1 0 1,-1 0-1,1 0 1,0 0-1,-1 0 1,1 0-1,0 0 1,0 1-1,0-1 1,0 0-1,0 0 1,0 0-1,0 0 1,1 0-1,-1 0 1,1 2-1,1-2-149,1 0 0,0-1-1,0 1 1,0-1 0,0 0-1,0 0 1,0 0-1,0 0 1,0 0 0,0-1-1,-1 1 1,1-1 0,4-1-1,58-26-1108,-54 23 1269,-1-1 1,1 1 0,1 1 0,-1 0-1,1 1 1,-1 0 0,1 1 0,21-2-1,-32 4 71,0 0 0,0 0 0,0 0 0,0 0-1,0 0 1,-1 0 0,1 1 0,0-1 0,0 0 0,0 1-1,0-1 1,-1 1 0,1-1 0,0 1 0,0-1-1,-1 1 1,1-1 0,0 1 0,-1 0 0,1-1-1,0 1 1,-1 0 0,1 0 0,-1-1 0,1 1-1,-1 0 1,1 1 0,2 32 848,-4-22-643,-1 0-1,-1 0 1,-5 17 0,6-26-172,1 1 1,0 0-1,0 0 1,0 0 0,0-1-1,1 1 1,-1 0-1,1 0 1,0 7-1,0-10-68,1-1 0,-1 1 0,0-1 0,0 0 0,0 1 0,0-1 0,0 0 0,1 1 0,-1-1 0,0 0 0,0 0 0,1 1 0,-1-1 0,0 0 0,0 0 0,1 1 0,-1-1 0,0 0 0,1 0 0,-1 0 0,0 1 0,1-1 0,-1 0 0,0 0 0,1 0 0,-1 0 0,0 0 0,1 0 0,-1 0 0,0 0 0,1 0 0,-1 0 0,1 0 0,-1 0 0,24-13-34,106-112-2974,-130 125 3008,0 0-1,0 0 1,1 0 0,-1 0-1,0 0 1,0 0-1,0 0 1,0 0 0,1 0-1,-1 0 1,0 0 0,0-1-1,0 1 1,0 0-1,0 0 1,1 0 0,-1 0-1,0 0 1,0 0-1,0 1 1,0-1 0,1 0-1,-1 0 1,0 0-1,0 0 1,0 0 0,0 0-1,1 0 1,-1 0 0,0 0-1,0 0 1,0 0-1,0 0 1,0 1 0,0-1-1,1 0 1,-1 0-1,0 0 1,0 0 0,0 0-1,0 1 1,0-1 0,0 0-1,0 0 1,0 0-1,0 0 1,0 0 0,0 1-1,0-1 1,0 0-1,0 0 1,0 0 0,0 0-1,0 1 1,0-1-1,2 18 348,-5 20 199,-1 18-725,14-56-5312,0-2-1222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2.601"/>
    </inkml:context>
    <inkml:brush xml:id="br0">
      <inkml:brushProperty name="width" value="0.025" units="cm"/>
      <inkml:brushProperty name="height" value="0.025" units="cm"/>
    </inkml:brush>
  </inkml:definitions>
  <inkml:trace contextRef="#ctx0" brushRef="#br0">5 122 5029,'0'0'14584,"11"2"-13959,-3 0-443,0-1 0,0 0 1,1 0-1,-1 0 0,13-2 0,-17 0-49,0 1 0,-1-1 0,1 0 0,0 0 0,-1-1 0,1 1 0,-1-1 0,0 0 0,1 0 0,-1 0 0,0 0 0,0 0 0,0-1-1,-1 1 1,1-1 0,-1 0 0,1 0 0,1-3 0,-2 3-38,0 0 0,0 0 0,0 0 0,-1 0-1,0 0 1,0 0 0,1-1 0,-2 1 0,1 0 0,0-1-1,-1 1 1,0 0 0,1-1 0,-1 1 0,0-1 0,-1 1-1,1 0 1,-1-1 0,0-3 0,0 6-84,0 0 0,1 0 1,-1-1-1,1 1 0,-1 0 1,0 0-1,0 0 0,0 0 1,0 0-1,0 0 0,0 0 0,0 0 1,0 0-1,0 1 0,0-1 1,0 0-1,-1 1 0,1-1 0,-2 0 1,0 0-13,1 1 1,-1 0-1,1 0 0,-1 0 1,1 0-1,-1 0 1,0 0-1,1 1 0,-1-1 1,1 1-1,-1 0 0,1-1 1,-5 4-1,0 0-3,0 1 0,0 1 0,1 0 0,-1 0 0,1 0-1,1 0 1,-1 1 0,1 0 0,1 0 0,-1 0 0,1 1 0,0 0 0,1 0-1,0 0 1,0 0 0,0 0 0,1 0 0,1 1 0,-1-1 0,1 1 0,1 15-1,0-22 7,1-1-1,0 0 1,-1 1-1,1-1 1,0 1-1,0-1 1,0 0-1,0 0 1,0 1-1,0-1 1,0 0-1,0 0 1,0 0-1,0 0 1,1 0-1,-1-1 1,0 1-1,1 0 1,-1-1-1,1 1 1,-1-1-1,1 1 1,-1-1-1,1 1 1,-1-1-1,1 0 1,-1 0-1,1 0 1,-1 0-1,1 0 1,-1 0-1,4-1 1,3 0-25,0 1 1,0-2-1,-1 1 1,1-1 0,9-4-1,-4 0-279,0-1-1,0-1 1,-1 0-1,18-15 1,-19 13 160,1 1 0,0 1 1,0 0-1,18-8 0,-29 16 172,0 0 0,-1-1-1,1 1 1,0 0-1,0 0 1,-1 0 0,1-1-1,0 1 1,0 0-1,-1 0 1,1 0 0,0 0-1,0 0 1,-1 1 0,1-1-1,0 0 1,0 0-1,-1 0 1,1 1 0,0-1-1,-1 0 1,1 1-1,0-1 1,-1 1 0,1-1-1,-1 0 1,1 1 0,0 0-1,-1-1 1,1 1-1,-1-1 1,0 1 0,1-1-1,-1 1 1,1 0-1,-1-1 1,0 1 0,0 0-1,1 0 1,-1-1 0,0 1-1,0 1 1,7 40 1049,-6-24-805,0-14-263,-1-1 1,1 1-1,0-1 1,0 0-1,0 1 1,0-1-1,1 0 1,0 0-1,-1 0 1,1 0-1,0 0 1,0 0-1,0-1 1,1 1-1,-1 0 1,1-1-1,-1 0 1,1 0-1,0 0 1,0 0-1,6 3 1,-4-4 65,0 1 1,0-1-1,0 0 1,1-1-1,-1 1 1,0-1-1,1 0 1,-1 0-1,0-1 1,1 0-1,-1 0 1,0 0-1,5-2 1,3-1-515,0-1-1,-1 0 1,0-1 0,21-14-1,-24 14-1155,0 0-1,0-1 1,-1-1-1,0 1 1,8-11-1,-4 3-8175</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3.027"/>
    </inkml:context>
    <inkml:brush xml:id="br0">
      <inkml:brushProperty name="width" value="0.025" units="cm"/>
      <inkml:brushProperty name="height" value="0.025" units="cm"/>
    </inkml:brush>
  </inkml:definitions>
  <inkml:trace contextRef="#ctx0" brushRef="#br0">1 129 7944,'0'0'12812,"93"2"-12012,-29-15-319,9-4-385,4-1-96,0 0-737,-6 1-992,-10 2-642,-18-1-1120,-13 0-801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3.376"/>
    </inkml:context>
    <inkml:brush xml:id="br0">
      <inkml:brushProperty name="width" value="0.025" units="cm"/>
      <inkml:brushProperty name="height" value="0.025" units="cm"/>
    </inkml:brush>
  </inkml:definitions>
  <inkml:trace contextRef="#ctx0" brushRef="#br0">1 91 5509,'0'0'13111,"7"-10"-12326,-2 3-718,1 1 0,0-1 0,1 1 0,-1 0 0,1 1 0,0-1 0,0 1 0,1 1 0,0-1 0,-1 2 0,1-1 0,1 1 0,-1 0 0,0 0 0,1 1 0,0 0 0,-1 1 0,1 0 0,0 0-1,0 1 1,16 1 0,-20 1-71,-1-1-1,1 1 1,-1-1 0,1 1-1,-1 1 1,0-1-1,0 1 1,0-1-1,0 1 1,0 0-1,0 1 1,-1-1-1,0 0 1,0 1-1,0 0 1,0 0 0,0 0-1,-1 0 1,1 0-1,-1 1 1,0-1-1,-1 1 1,1-1-1,-1 1 1,0 0-1,1 5 1,2 16 42,0 0 0,-2 0 0,-2 41 0,0-45-6,-3 67-325,-1-53-5974</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4.140"/>
    </inkml:context>
    <inkml:brush xml:id="br0">
      <inkml:brushProperty name="width" value="0.025" units="cm"/>
      <inkml:brushProperty name="height" value="0.025" units="cm"/>
    </inkml:brush>
  </inkml:definitions>
  <inkml:trace contextRef="#ctx0" brushRef="#br0">5 1 5862,'0'0'10110,"-2"11"-9490,0 22 14,1 0 0,2 0 0,2-1 0,11 61 1,-11-79-421,-2-6-124,0 0 0,0 0 0,1-1 1,0 1-1,0-1 0,1 0 1,0 1-1,0-1 0,1 0 0,-1-1 1,8 10-1,-10-16-52,0 1-1,0 0 1,0 0 0,1-1-1,-1 1 1,0 0 0,0-1 0,1 1-1,-1-1 1,0 0 0,1 1-1,-1-1 1,0 0 0,1 0 0,-1 0-1,0 0 1,1 0 0,-1 0-1,0 0 1,1-1 0,-1 1-1,0 0 1,1-1 0,-1 1 0,0-1-1,0 1 1,1-1 0,-1 0-1,0 0 1,0 1 0,0-1 0,0 0-1,2-2 1,31-39 818,-28 33-837,13-19 180,0-1 0,15-35 0,-9-4-937,-22 57-449,-1 0-1,0 0 1,1-24 0,-5 27-3057,-3 5-1895</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4.548"/>
    </inkml:context>
    <inkml:brush xml:id="br0">
      <inkml:brushProperty name="width" value="0.025" units="cm"/>
      <inkml:brushProperty name="height" value="0.025" units="cm"/>
    </inkml:brush>
  </inkml:definitions>
  <inkml:trace contextRef="#ctx0" brushRef="#br0">0 1 11339,'0'0'3779,"18"51"-1889,7-39-737,-2-2-736,8-4-321,1-4-160,3-2-1346,-1 0-1665,0-7-800,-7-4-1218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4.892"/>
    </inkml:context>
    <inkml:brush xml:id="br0">
      <inkml:brushProperty name="width" value="0.025" units="cm"/>
      <inkml:brushProperty name="height" value="0.025" units="cm"/>
    </inkml:brush>
  </inkml:definitions>
  <inkml:trace contextRef="#ctx0" brushRef="#br0">124 54 6790,'0'0'8681,"-10"-1"-7929,7 0-667,-1 0 1,0 1-1,0-1 0,0 1 0,0 0 0,0 0 0,0 0 0,0 1 0,0-1 1,0 1-1,0 0 0,0 0 0,1 1 0,-1-1 0,0 1 0,1-1 0,-1 1 0,1 1 1,0-1-1,-1 0 0,1 1 0,0-1 0,1 1 0,-1 0 0,0 0 0,1 0 1,-1 0-1,1 1 0,0-1 0,0 1 0,1-1 0,-1 1 0,1-1 0,-1 1 0,0 7 1,1-10-61,1 0 0,0 0 0,0 0 0,-1 0 0,1 0 1,0 0-1,0 0 0,0-1 0,0 1 0,0 0 0,0 0 1,1 0-1,-1 0 0,0 0 0,0 0 0,1 0 0,-1 0 1,0-1-1,1 1 0,-1 0 0,1 0 0,-1 0 0,1-1 1,-1 1-1,1 0 0,0-1 0,-1 1 0,1 0 0,0-1 1,0 1-1,-1-1 0,1 1 0,0-1 0,1 1 0,2 0 1,-1-1 0,0 0 0,0 0-1,1 0 1,-1 0 0,0 0 0,0-1-1,1 1 1,-1-1 0,4-1 0,11-4 5,-1-1 1,27-15 0,-9 1-78,-24 13 21,1 1 0,-1 0 0,1 1 0,0 0 0,1 1-1,-1 0 1,1 1 0,16-3 0,-28 7 29,0-1-1,-1 1 1,1 0-1,0 0 1,-1 0 0,1 0-1,0 0 1,0 0-1,-1 1 1,1-1 0,0 0-1,-1 0 1,1 0-1,0 1 1,-1-1-1,1 0 1,-1 1 0,1-1-1,0 0 1,-1 1-1,1-1 1,-1 1-1,1-1 1,-1 1 0,1-1-1,-1 1 1,0-1-1,1 1 1,-1 0 0,0-1-1,1 1 1,-1 0-1,1 25 393,0-7 30,-1-19-406,0 1 0,1-1 0,0 1 0,-1-1 0,1 1 0,-1-1 0,1 0 0,-1 1 0,1-1 0,0 0 0,-1 1 0,1-1 0,0 0 0,0 0 0,-1 0 0,1 1 0,0-1 0,-1 0 0,1 0 0,0 0 0,0 0 0,-1 0 0,1-1 0,0 1 0,-1 0 0,1 0 0,0 0 0,-1 0 0,1-1 0,0 1 1,-1 0-1,1-1 0,0 1 0,-1-1 0,1 1 0,0-1 0,26-14 23,-14 5-162,50-36-391,-57 42 405,-1 1-1,0 0 1,1 1 0,0 0-1,-1-1 1,1 2 0,0-1-1,0 1 1,0 0-1,7-1 1,-12 3 110,0 0-1,-1 0 1,1 0 0,0 0-1,-1 0 1,1 0 0,0 0-1,-1 0 1,1 0 0,-1 1-1,0-1 1,1 0 0,-1 0-1,0 0 1,0 1-1,1-1 1,-1 0 0,0 0-1,0 1 1,-1-1 0,1 0-1,0 0 1,0 0 0,-1 1-1,1-1 1,-1 2 0,-7 37-163,7-35-2250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5.251"/>
    </inkml:context>
    <inkml:brush xml:id="br0">
      <inkml:brushProperty name="width" value="0.025" units="cm"/>
      <inkml:brushProperty name="height" value="0.025" units="cm"/>
    </inkml:brush>
  </inkml:definitions>
  <inkml:trace contextRef="#ctx0" brushRef="#br0">27 1 6790,'0'0'8729,"-3"9"-7464,-2 6-784,0 0 688,1-1 0,-6 31 0,10-45-1158,0 1 0,0-1 0,0 1 0,1-1 0,-1 1 0,0-1 1,0 1-1,0-1 0,1 1 0,-1-1 0,0 1 0,0-1 0,1 1 0,-1-1 0,0 1 1,1-1-1,-1 0 0,1 1 0,-1-1 0,1 0 0,-1 1 0,0-1 0,1 0 1,-1 0-1,1 1 0,-1-1 0,1 0 0,-1 0 0,1 0 0,-1 0 0,1 0 0,0 0 1,-1 0-1,1 0 0,-1 0 0,1 0 0,-1 0 0,1 0 0,-1 0 0,1 0 1,-1 0-1,1 0 0,-1-1 0,1 1 0,-1 0 0,1 0 0,-1-1 0,1 1 0,0-1 1,28-12 30,-6-5-590,36-24-16,-55 40 561,-1 0 0,1 0 0,-1 0 0,1 1 0,0-1 0,0 1 0,-1 0 0,1 0 0,0 0 0,0 1 0,0-1 0,0 1 0,6 0 0,-9 1 46,0 0-1,0 0 1,0 0-1,-1 0 1,1 1-1,0-1 1,-1 0-1,1 0 1,-1 0-1,1 1 1,-1-1-1,0 0 1,0 1-1,1-1 1,-1 0-1,0 1 1,0-1-1,0 0 1,0 1-1,-1 1 1,-1 29 228,0-21-272,-4 13 854,6-18-7689,9-17 761</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5.597"/>
    </inkml:context>
    <inkml:brush xml:id="br0">
      <inkml:brushProperty name="width" value="0.025" units="cm"/>
      <inkml:brushProperty name="height" value="0.025" units="cm"/>
    </inkml:brush>
  </inkml:definitions>
  <inkml:trace contextRef="#ctx0" brushRef="#br0">0 107 7655,'0'0'10784,"8"1"-10015,-4 0-753,0-1 0,0 0 0,0 0 0,-1-1 0,1 1 1,0-1-1,-1 1 0,1-1 0,0 0 0,-1-1 0,1 1 1,-1 0-1,0-1 0,1 0 0,-1 0 0,0 0 0,0 0 1,0-1-1,0 1 0,0-1 0,-1 1 0,1-1 0,-1 0 1,0 0-1,0 0 0,0-1 0,0 1 0,0 0 0,-1-1 1,0 1-1,1-1 0,-1 0 0,-1 1 0,2-7 0,-2 10-13,1-1 1,-1 0-1,0 0 0,0 0 0,1 0 0,-1 0 0,0 0 0,0 0 0,0 0 0,0 0 0,0 0 0,0 0 1,0 1-1,-1-1 0,1 0 0,0 0 0,0 0 0,-1 0 0,1 0 0,-1 0 0,1 1 0,-1-1 1,1 0-1,-1 0 0,1 0 0,-1 1 0,0-1 0,1 0 0,-1 1 0,0-1 0,1 1 0,-1-1 0,0 1 1,0-1-1,0 1 0,0-1 0,1 1 0,-1 0 0,0 0 0,0-1 0,0 1 0,0 0 0,0 0 0,0 0 1,0 0-1,0 0 0,0 0 0,0 0 0,0 0 0,0 0 0,1 1 0,-3-1 0,0 1 2,-1 0 0,0 0-1,1 1 1,-1-1-1,1 1 1,-1 0-1,1 0 1,0 0 0,0 0-1,0 0 1,-6 6-1,6-3 99,-1-1 0,1 1-1,0 0 1,0 1 0,1-1-1,-1 0 1,1 1 0,0-1-1,1 1 1,-1 0 0,1 0-1,0 0 1,1-1 0,-1 1 0,1 0-1,1 7 1,-1-12-85,1 0-1,-1 0 1,1 0 0,-1 0 0,1-1 0,-1 1-1,1 0 1,-1 0 0,1-1 0,0 1-1,-1 0 1,1-1 0,0 1 0,0 0-1,0-1 1,-1 1 0,1-1 0,0 1 0,0-1-1,0 0 1,0 1 0,0-1 0,0 0-1,0 0 1,0 0 0,0 0 0,0 1-1,0-1 1,1-1 0,34 0 112,-32 1-88,13-3-32,-1-1 1,0 0-1,0-2 1,0 1 0,21-12-1,-24 10-102,1 1 0,-1 0 0,1 1 0,0 1 0,1 0 0,-1 1 0,27-2 0,-32 5 76,1 1 0,-1 0 0,0 1 0,0 0 0,11 5 0,-11-4 41,0-1 0,0 0-1,0 0 1,0 0 0,11-1 0,-8 0-423,24-2 1181,-20-5-2557,-8-6-3654,-7 0-2403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9.690"/>
    </inkml:context>
    <inkml:brush xml:id="br0">
      <inkml:brushProperty name="width" value="0.025" units="cm"/>
      <inkml:brushProperty name="height" value="0.025" units="cm"/>
    </inkml:brush>
  </inkml:definitions>
  <inkml:trace contextRef="#ctx0" brushRef="#br0">1 82 14734,'0'0'9385,"57"-40"-9417,-27 26-321,10 3-2113,-7 2-2659,1 2-5092</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5.943"/>
    </inkml:context>
    <inkml:brush xml:id="br0">
      <inkml:brushProperty name="width" value="0.025" units="cm"/>
      <inkml:brushProperty name="height" value="0.025" units="cm"/>
    </inkml:brush>
  </inkml:definitions>
  <inkml:trace contextRef="#ctx0" brushRef="#br0">1 66 3972,'0'0'3523,"52"-53"-3203,-27 44 97,7 6-417,2 3-32,1 0-257,3 3-1024,-2 1-4933</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6.631"/>
    </inkml:context>
    <inkml:brush xml:id="br0">
      <inkml:brushProperty name="width" value="0.025" units="cm"/>
      <inkml:brushProperty name="height" value="0.025" units="cm"/>
    </inkml:brush>
  </inkml:definitions>
  <inkml:trace contextRef="#ctx0" brushRef="#br0">37 1 12204,'0'0'7730,"-6"9"-7602,4-6-123,-3 4-3,1-1-1,1 0 1,-1 1 0,1 0 0,-4 14 0,6-19-8,1 0 1,-1 0-1,1 0 1,0 0-1,0 1 1,0-1-1,0 0 1,0 0-1,0 0 1,0 0-1,1 0 1,-1 0-1,1 0 0,0 0 1,0 0-1,-1 0 1,1 0-1,0 0 1,1 0-1,-1-1 1,0 1-1,0 0 1,1-1-1,-1 1 1,1-1-1,0 0 1,-1 1-1,1-1 1,0 0-1,3 2 1,10 4-222,0-1 0,0 0 1,20 3-1,-25-6 78,1-1 0,-1 1 0,0 1 0,0 0 0,0 0 0,-1 1 0,1 0 0,-1 1 0,13 9 0,-21-14 158,0 0 0,0 0 1,0 0-1,0 0 0,0 0 1,0 1-1,0-1 0,0 0 0,-1 0 1,1 1-1,0-1 0,-1 0 1,1 1-1,-1-1 0,1 0 0,-1 1 1,0-1-1,1 1 0,-1-1 1,0 1-1,0-1 0,0 1 0,0-1 1,-1 0-1,1 1 0,0-1 0,-1 3 1,-1-1 59,0 0 0,0 0 1,0-1-1,0 1 0,0-1 0,0 1 1,-1-1-1,1 0 0,-1 0 0,1 0 1,-7 3-1,-2 1 218,-1-1 0,0 0 0,0 0 0,0-2 0,-18 4 0,29-6-240,0-1 0,0 1 0,-1-1-1,1 0 1,0 0 0,0 0 0,0 0 0,-1 0-1,1 0 1,0 0 0,0 0 0,-1 0 0,1 0-1,0-1 1,0 1 0,0-1 0,0 1 0,-1-1-1,0 0 1,2 1-48,0-1 1,0 0-1,0 0 0,0 1 1,0-1-1,0 0 0,0 1 1,1-1-1,-1 0 0,0 1 0,0-1 1,1 1-1,-1-1 0,0 0 1,1 1-1,-1-1 0,0 1 1,1-1-1,-1 1 0,1-1 0,-1 1 1,1-1-1,0 0 0,47-35-1277,-43 32 1061,61-40-2459,-39 28 1177,-1-1 0,-1-1 0,-1-1 0,0-2 0,31-34 0,-45 38 2751,-10 12 2914,-10 14-121,3 8-4657,1-2 1153,1 1 1,1 0-1,1 0 0,0 0 1,1 0-1,0 0 0,2 1 1,0-1-1,4 32 0,-4-46-525,1 0 0,0 0 0,-1-1-1,1 1 1,0 0 0,0 0 0,0-1 0,0 1 0,0 0-1,0-1 1,0 1 0,1-1 0,-1 0 0,1 1-1,-1-1 1,1 0 0,-1 0 0,1 0 0,0 0 0,-1 0-1,1 0 1,0 0 0,0-1 0,0 1 0,0-1-1,-1 1 1,1-1 0,0 0 0,0 1 0,0-1 0,0 0-1,0 0 1,0-1 0,0 1 0,3-1 0,0 0-213,-1 0-1,0 0 1,0-1 0,0 1 0,0-1 0,0 0 0,0 0 0,0 0 0,-1-1 0,1 1 0,-1-1 0,0 0 0,0 0 0,0 0-1,3-4 1,11-27-4842,0-6-2857</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6.978"/>
    </inkml:context>
    <inkml:brush xml:id="br0">
      <inkml:brushProperty name="width" value="0.025" units="cm"/>
      <inkml:brushProperty name="height" value="0.025" units="cm"/>
    </inkml:brush>
  </inkml:definitions>
  <inkml:trace contextRef="#ctx0" brushRef="#br0">0 0 8104,'0'0'9256,"24"52"-10569,8-47-3427</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7.320"/>
    </inkml:context>
    <inkml:brush xml:id="br0">
      <inkml:brushProperty name="width" value="0.025" units="cm"/>
      <inkml:brushProperty name="height" value="0.025" units="cm"/>
    </inkml:brush>
  </inkml:definitions>
  <inkml:trace contextRef="#ctx0" brushRef="#br0">111 319 4132,'-8'10'8563,"-12"12"-6038,-23 38 1,37-52-2205,1 0 1,1 0 0,0 0-1,0 1 1,0 0 0,1 0-1,1 0 1,-1 0 0,2 0-1,-2 14 1,3-21-310,0-1-1,0 1 0,0-1 1,0 1-1,0-1 1,0 0-1,1 1 1,-1-1-1,1 1 1,-1-1-1,1 0 1,-1 1-1,1-1 0,0 0 1,0 0-1,0 0 1,0 0-1,0 1 1,0-1-1,0 0 1,0 0-1,0-1 1,2 2-1,0 0 2,-1-1-1,1 0 1,0 0 0,0 0 0,0-1-1,0 1 1,0-1 0,0 0-1,0 0 1,0 0 0,3 0-1,3-1 15,-1 0 0,1-1-1,0 0 1,-1 0 0,1-1-1,-1 0 1,10-5 0,2-5-52,0 0 1,-1-1 0,0-1 0,-1-1-1,-1-1 1,0 0 0,-2-1 0,0 0-1,18-31 1,-24 34 37,0 0 0,-1-1-1,-1 0 1,-1-1 0,0 0 0,-1 0-1,-1 0 1,0 0 0,-1-1 0,-1 1-1,-1-1 1,-1 0 0,-2-24 0,2 38-12,0 1 0,-1-1 0,1 0 0,-1 1 0,0-1 1,0 0-1,0 1 0,-1-1 0,1 1 0,-1-1 0,0 1 0,0 0 1,0 0-1,0 0 0,0 0 0,-1 0 0,1 0 0,-1 1 0,0-1 1,0 1-1,0 0 0,0 0 0,0 0 0,-1 0 0,1 0 0,0 1 0,-1 0 1,1-1-1,-1 1 0,0 0 0,1 1 0,-1-1 0,0 1 0,0 0 1,1 0-1,-1 0 0,0 0 0,-5 1 0,0 1-2,-1 0 1,1 0-1,0 1 0,0 0 0,0 0 0,0 1 0,1 1 1,-1-1-1,1 1 0,0 1 0,0-1 0,1 1 0,0 1 1,-7 7-1,9-9 15,1 1 0,0-1 0,0 1 1,0 0-1,1 0 0,0 0 0,0 1 0,0-1 1,1 1-1,0 0 0,-2 12 0,4-16-18,0 1 1,0-1-1,0 0 0,1 1 0,-1-1 1,1 0-1,0 0 0,0 1 1,0-1-1,0 0 0,1 0 0,-1 0 1,1 0-1,0-1 0,0 1 0,0 0 1,0-1-1,0 1 0,1-1 0,-1 0 1,1 0-1,-1 1 0,1-2 0,0 1 1,0 0-1,4 1 0,17 8-296,45 14 0,-41-16-293,-1 1 0,28 14 0,-49-21 543,0 1 0,0-1 1,0 1-1,0 1 0,-1-1 1,0 1-1,0 0 0,0 0 1,0 0-1,-1 0 0,0 1 1,0 0-1,4 9 0,-6-9-385,0 0-1,-1-1 1,0 1-1,0 0 1,0 0-1,-1 0 1,0 10-1,-1-6-2972,1 4-7850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8.373"/>
    </inkml:context>
    <inkml:brush xml:id="br0">
      <inkml:brushProperty name="width" value="0.025" units="cm"/>
      <inkml:brushProperty name="height" value="0.025" units="cm"/>
    </inkml:brush>
  </inkml:definitions>
  <inkml:trace contextRef="#ctx0" brushRef="#br0">141 4 7783,'0'0'9748,"-9"-1"-8274,6 0-1402,1 0 1,-1 1-1,0-1 0,1 1 1,-1 0-1,0 0 1,1 0-1,-1 0 1,1 1-1,-1-1 0,0 1 1,-3 1-1,3-1-15,1 1-1,0 0 1,0 0-1,0 0 1,0 0-1,0 0 1,1 0 0,-1 0-1,1 1 1,-1-1-1,1 1 1,0-1-1,0 1 1,0-1-1,0 1 1,0 0-1,0 2 1,-12 56 211,4 0 1,1 1-1,4 0 1,4 78 0,0-112-171,3 32 62,2 1 0,17 73 0,-3-26 134,-20-81 209,0-27-464,1 1 0,0-1-1,0 0 1,-1 1 0,1-1 0,0 0 0,-1 1-1,1-1 1,0 0 0,-1 1 0,1-1-1,0 0 1,-1 0 0,1 1 0,0-1-1,-1 0 1,1 0 0,-1 0 0,1 0-1,-1 0 1,1 1 0,0-1 0,-1 0 0,1 0-1,-1 0 1,1 0 0,-1 0 0,1 0-1,-1-1 1,0 1 0,-1-1 54,-1 0 0,1 0 0,0-1 0,-1 1 1,1-1-1,0 0 0,0 1 0,0-1 0,0 0 0,0 0 0,1 0 0,-1 0 1,0-1-1,-1-3 0,-4-11-132,1-1 0,0 1 1,2-1-1,0 0 0,1 0 0,1-1 0,0 1 1,2 0-1,0-1 0,1 1 0,1 0 0,0-1 1,2 1-1,7-25 0,-8 34 25,1 0-1,-1 0 1,2 0 0,-1 0 0,1 1-1,0 0 1,1 0 0,0 0-1,13-12 1,-16 18-24,0 0 0,0 0 0,-1 0 0,2 0 0,-1 0 0,0 1 0,0 0-1,0-1 1,1 1 0,-1 0 0,1 1 0,-1-1 0,1 1 0,-1-1 0,1 1 0,-1 0-1,1 0 1,-1 1 0,1-1 0,-1 1 0,1 0 0,-1-1 0,0 2 0,1-1 0,-1 0 0,0 1-1,0-1 1,0 1 0,0 0 0,3 2 0,-3-2-24,0 0 0,-1 0 0,1 0 0,0 0 0,-1 0-1,0 1 1,1-1 0,-1 1 0,0 0 0,0-1 0,-1 1 0,1 0 0,-1 0 0,1 0 0,-1 0 0,0 1-1,0-1 1,1 4 0,-2-6 126,0-27 177,0 13-262,1 0 0,1 0 0,0 0 1,1 0-1,0 0 0,1 0 0,0 0 0,10-19 1,-12 32 3,0 0 1,0 0-1,0 1 0,0-1 1,0 0-1,0 1 1,0-1-1,0 1 1,0-1-1,0 1 0,0 0 1,-1 0-1,1 0 1,0 0-1,-1 0 1,1 0-1,0 1 1,-1-1-1,2 2 0,11 6 2,-7-7 4,-1 0 1,0-1-1,0 0 1,1 0-1,-1-1 1,0 0-1,1 0 0,-1 0 1,0-1-1,1 0 1,-1 0-1,0-1 1,0 0-1,0 0 1,0 0-1,0 0 1,-1-1-1,1 0 1,-1-1-1,1 1 1,-1-1-1,0 0 1,0 0-1,-1 0 1,1-1-1,-1 0 0,0 0 1,0 0-1,-1 0 1,0-1-1,0 1 1,0-1-1,0 0 1,-1 1-1,2-9 1,-4 14 4,1 0-1,-1 0 1,0 0 0,0 0 0,0 0 0,0 0 0,0 0 0,0 0 0,0-1 0,0 1 0,1 0-1,-1 0 1,0 0 0,0 0 0,0 0 0,0 0 0,0-1 0,0 1 0,0 0 0,0 0 0,0 0-1,0 0 1,0 0 0,0 0 0,0-1 0,0 1 0,0 0 0,0 0 0,0 0 0,0 0 0,0 0-1,0-1 1,0 1 0,0 0 0,0 0 0,0 0 0,0 0 0,0 0 0,-1 0 0,1-1-1,0 1 1,0 0 0,0 0 0,0 0 0,0 0 0,0 0 0,0 0 0,0 0 0,-1 0 0,1 0-1,0-1 1,0 1 0,0 0 0,0 0 0,0 0 0,0 0 0,-1 0 0,1 0 0,0 0 0,0 0-1,0 0 1,0 0 0,0 0 0,-1 0 0,-9 10-169,-10 20 79,15-18 150,0 0 0,1 0 0,0 0 0,1 1 0,0-1-1,1 1 1,1 0 0,0 0 0,0-1 0,1 1 0,4 24-1,-4-35-38,1 1 0,0-1-1,1 1 1,-1-1 0,0 0-1,1 0 1,-1 0 0,1 0-1,-1 0 1,1 0 0,0 0-1,0-1 1,0 1 0,0 0-1,0-1 1,1 0 0,-1 1-1,0-1 1,1 0 0,-1 0-1,0 0 1,1-1 0,-1 1-1,1-1 1,-1 1 0,1-1-1,0 0 1,-1 0 0,1 0-1,-1 0 1,1 0 0,0-1-1,-1 1 1,4-2 0,4 0 41,-1 0 0,1 0 0,-1-1-1,0 0 1,0-1 0,0 0 0,15-10 0,-9 3-37,-1 0 0,0-2 0,0 0 0,-2 0 0,17-22 0,-24 28-16,1-1 1,-1 0-1,-1-1 0,0 1 0,0-1 0,0 0 0,-1 0 0,-1 0 1,0 0-1,0 0 0,0-1 0,-1-10 0,-1 19-4,0 1 1,0 0-1,0 0 0,0-1 0,0 1 0,0 0 1,0-1-1,0 1 0,0 0 0,0 0 1,0-1-1,0 1 0,-1 0 0,1 0 0,0-1 1,0 1-1,0 0 0,-1 0 0,1-1 1,0 1-1,0 0 0,0 0 0,-1 0 0,1-1 1,0 1-1,0 0 0,-1 0 0,1 0 1,0 0-1,-1 0 0,1 0 0,0 0 0,0 0 1,-1 0-1,1-1 0,0 1 0,-1 0 1,1 0-1,0 1 0,0-1 0,-1 0 0,1 0 1,0 0-1,-1 0 0,1 0 0,0 0 1,-1 0-1,-13 10-37,11-6 10,1 0 0,-1 1 0,1-1 1,0 1-1,0 0 0,1-1 0,-1 1 0,1 0 0,0 0 0,1 0 0,-1 0 0,1 0 0,0 0 0,0 0 0,0 0 0,1 0 0,0 0 0,2 8 0,-2-10-31,1 0-1,-1 0 0,1 0 1,-1 0-1,1 0 1,0-1-1,0 1 1,0-1-1,0 1 0,1-1 1,-1 0-1,1 1 1,0-1-1,-1-1 0,1 1 1,0 0-1,0-1 1,0 1-1,0-1 1,0 0-1,1 0 0,-1 0 1,0 0-1,0-1 1,1 1-1,-1-1 1,6 0-1,8-3-3303,2-12-2189</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8.721"/>
    </inkml:context>
    <inkml:brush xml:id="br0">
      <inkml:brushProperty name="width" value="0.025" units="cm"/>
      <inkml:brushProperty name="height" value="0.025" units="cm"/>
    </inkml:brush>
  </inkml:definitions>
  <inkml:trace contextRef="#ctx0" brushRef="#br0">1 0 8616,'0'0'6983</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9.522"/>
    </inkml:context>
    <inkml:brush xml:id="br0">
      <inkml:brushProperty name="width" value="0.025" units="cm"/>
      <inkml:brushProperty name="height" value="0.025" units="cm"/>
    </inkml:brush>
  </inkml:definitions>
  <inkml:trace contextRef="#ctx0" brushRef="#br0">0 489 5317,'0'0'12492,"9"6"-10672,-1-3-1552,-1 1 0,0-1 0,1 0-1,0 0 1,-1-1 0,1 0 0,0 0 0,0-1 0,0 0-1,1-1 1,-1 0 0,0 0 0,0 0 0,0-1-1,0-1 1,0 1 0,8-4 0,-3 0-24,1-1 0,-2 0-1,1-1 1,12-10 0,-21 14-217,0 0-1,0 0 1,0 0-1,0 0 1,-1-1-1,1 0 1,-1 0 0,0 0-1,0 0 1,-1 0-1,1 0 1,-1-1-1,0 1 1,0-1-1,2-7 1,-4 10-43,0 1 0,0-1 0,-1 0-1,1 1 1,0-1 0,-1 0 0,1 1 0,-1-1 0,1 1 0,-1-1-1,0 1 1,1-1 0,-1 1 0,0 0 0,0-1 0,0 1 0,0 0 0,-1 0-1,1-1 1,0 1 0,0 0 0,-1 0 0,1 0 0,0 1 0,-1-1-1,1 0 1,-1 0 0,1 1 0,-1-1 0,0 1 0,1 0 0,-1-1-1,1 1 1,-1 0 0,0 0 0,1 0 0,-3 0 0,-8-1-315,0 0-1,-1 1 1,-20 2 0,25 0 270,0 0 1,0 0-1,0 1 0,0 0 0,1 0 0,-1 1 0,1 0 1,0 1-1,0-1 0,0 1 0,1 0 0,-1 1 1,-6 8-1,9-10 53,0 0 1,0 1 0,0-1-1,1 1 1,0 0 0,0 0-1,0 0 1,1 0 0,-1 1-1,1-1 1,0 1 0,1-1-1,0 1 1,0 0 0,0 0-1,0-1 1,1 1 0,0 0-1,1 11 1,0-14 2,0-1 0,0 0 0,1 0 1,-1 0-1,0 0 0,1 0 0,-1 0 0,1 0 0,0 0 1,-1 0-1,1-1 0,0 1 0,0-1 0,0 0 0,0 1 1,1-1-1,-1 0 0,0 0 0,0 0 0,1 0 0,-1-1 1,1 1-1,-1-1 0,0 1 0,1-1 0,3 0 1,8 1 12,0-1 1,0 0-1,19-3 1,-15 0 1,0-1 0,-1 0 0,1-1 0,-1-1 0,25-12 0,79-51-16,-14 8-123,-107 60 104,1 1 1,-1-1-1,1 1 0,0-1 1,-1 1-1,1-1 0,0 1 0,0 0 1,-1-1-1,1 1 0,0 0 1,0 0-1,0-1 0,-1 1 1,1 0-1,0 0 0,0 0 1,0 0-1,-1 0 0,1 0 0,0 0 1,0 0-1,0 0 0,-1 1 1,1-1-1,0 0 0,0 1 1,-1-1-1,1 0 0,0 1 0,0-1 1,-1 1-1,2 0 0,1 27-571,-4-15 730,1-4-125,0-3-28,0 0 1,0 0-1,0 0 0,1 0 1,0 0-1,0 0 0,3 8 1,-3-12-20,-1-1 0,1 0 0,0 1 0,1-1 0,-1 1 0,0-1 0,0 0 0,0 0 0,1 0 0,-1 0 0,1 0 0,-1 0 0,1 0 0,-1 0 0,1-1 0,-1 1 0,1 0 0,0-1 0,-1 1 0,1-1 0,0 0 0,0 0 0,-1 0 0,1 1 0,0-2 0,0 1 0,-1 0 0,1 0 0,0 0 0,-1-1 0,3 0 0,2-1-66,0 0 0,0 0 0,0 0-1,0-1 1,-1 0 0,1-1 0,-1 1 0,0-1 0,0 0 0,0 0 0,0 0 0,-1-1 0,1 0 0,3-5 0,10-15-1412,25-42 0,-34 52 1139,4-10 263,-1 0 1,-2-1 0,0 0 0,-2 0 0,-1-1 0,0 0 0,-3-1 0,0 1 0,-2-1 0,0-29 0,-2 55 191,0-1 0,0 1 0,0-1 0,0 1 0,-1-1 0,1 1 0,-1-1 0,1 1 0,-1 0 0,0-1 0,0 1 0,0 0 0,0-1 0,-3-2 0,4 4-50,0 1 0,-1 0 0,1 0 0,0 0 0,-1-1 0,1 1 0,-1 0 0,1 0 0,0 0 0,-1 0 0,1 0 0,0 0 0,-1-1 1,1 1-1,-1 0 0,1 0 0,0 0 0,-1 0 0,1 1 0,-1-1 0,1 0 0,0 0 0,-1 0 0,1 0 0,0 0 0,-1 0 0,1 1 0,0-1 0,-1 0 0,0 1 0,-14 18 292,7-1-277,1 1 0,0 0 0,1 0 0,1 0 0,1 0 0,0 1 0,2 0 0,0-1 0,2 1 0,0 0 0,1 0 0,0 0 0,2 0 0,1-1 0,0 1 0,1-1 0,1 0 0,13 27 0,-14-36-27,15 30-32,-20-39 16,1 1 1,0-1 0,-1 0 0,1 0 0,0 0 0,0 0 0,0 0 0,0 1 0,0-2 0,0 1 0,0 0-1,0 0 1,0 0 0,0 0 0,0-1 0,0 1 0,1 0 0,-1-1 0,0 1 0,1-1 0,-1 0 0,0 1-1,3-1 1,-4 0 22,1-1 0,0 0 0,-1 0 0,1 0 0,-1 1-1,1-1 1,-1 0 0,0 0 0,1 0 0,-1 0 0,0 0-1,0 0 1,0 0 0,0 0 0,0 0 0,0 1 0,0-1-1,0 0 1,0 0 0,0 0 0,0 0 0,0 0 0,-1 0-1,1 0 1,0 0 0,-1 0 0,1 1 0,-1-1 0,1 0-1,-1-1 1,-13-29 278,-2 7-322,-1 1 0,-28-30 0,-20-28 405,65 81-357,-1-1 0,1 1 0,0 0 0,0-1 0,0 1 0,-1 0 0,1-1 0,0 1 0,0 0 0,0-1 0,0 1 0,0 0 0,-1-1 0,1 1 0,0 0 0,0-1 0,0 1 0,0 0 0,0-1 0,0 1 0,0 0 0,0-1 0,0 1 0,0-1 0,1 1 0,-1 0 0,0-1 0,0 1-1,0 0 1,0-1 0,0 1 0,1 0 0,-1 0 0,0-1 0,0 1 0,1 0 0,-1-1 0,0 1 0,0 0 0,1 0 0,-1 0 0,0-1 0,1 1 0,-1 0 0,0 0 0,1 0 0,-1 0 0,28-4 197,35 10-1535,-62-6 1263,84 8-7383,-36-7 897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29.916"/>
    </inkml:context>
    <inkml:brush xml:id="br0">
      <inkml:brushProperty name="width" value="0.025" units="cm"/>
      <inkml:brushProperty name="height" value="0.025" units="cm"/>
    </inkml:brush>
  </inkml:definitions>
  <inkml:trace contextRef="#ctx0" brushRef="#br0">267 7 4036,'0'0'8157,"-11"-2"-4276,-17-1-2360,0 2 1,-40 2-1,60-1-1310,0 0 0,0 1 0,0 1 0,0-1 0,0 1 0,0 1 0,0-1 0,1 1 1,-1 1-1,1 0 0,0 0 0,0 0 0,0 0 0,-10 11 0,16-15-207,0 1 1,1-1-1,-1 1 1,1-1-1,-1 1 1,1-1-1,-1 1 1,1 0 0,0-1-1,-1 1 1,1 0-1,0-1 1,-1 1-1,1 0 1,0-1-1,0 1 1,-1 0-1,1 0 1,0-1-1,0 1 1,0 0-1,0 0 1,0-1-1,0 1 1,0 0-1,1-1 1,-1 2-1,19 8-12,41-9-580,-49-1 230,39-1-854,50 1-200,-91 0 1368,1 1 0,-1 1-1,0-1 1,0 2 0,0-1 0,0 1 0,-1 1 0,10 4 0,-17-8 51,0 1 1,0-1-1,0 0 0,0 1 1,-1-1-1,1 1 0,0-1 1,0 1-1,-1-1 0,1 1 1,0-1-1,-1 1 0,1 0 1,-1-1-1,1 1 0,-1 0 1,1 0-1,-1-1 0,1 1 1,-1 0-1,0 0 0,1 0 1,-1 0-1,0-1 0,0 1 1,0 0-1,0 0 0,1 0 1,-1 0-1,0 0 0,-1 1 1,0 0 55,0-1 1,0 1 0,0 0-1,0-1 1,-1 0 0,1 1-1,0-1 1,-1 0 0,0 0-1,1 1 1,-1-1-1,1 0 1,-4 1 0,-56 19 1234,53-19-1390,1-1 0,-1 1 1,1-2-1,-1 1 0,-9-1 1,17 0-8,-1 0 1,1 0 0,0 0 0,-1 0 0,1 0 0,0 0-1,0-1 1,-1 1 0,1 0 0,0 0 0,-1 0-1,1 0 1,0-1 0,0 1 0,0 0 0,-1 0 0,1 0-1,0-1 1,0 1 0,0 0 0,-1-1 0,1 1-1,0 0 1,0 0 0,0-1 0,0 1 0,0 0-1,0-1 1,0 1 0,0 0 0,0 0 0,0-1 0,0 1-1,0 0 1,0-1 0,0 1 0,0 0 0,0-1-1,0 1 1,0 0 0,0-1 0,0 1 0,1-3-1174,-1-11-5198</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0.325"/>
    </inkml:context>
    <inkml:brush xml:id="br0">
      <inkml:brushProperty name="width" value="0.025" units="cm"/>
      <inkml:brushProperty name="height" value="0.025" units="cm"/>
    </inkml:brush>
  </inkml:definitions>
  <inkml:trace contextRef="#ctx0" brushRef="#br0">76 371 4901,'0'0'12993,"-9"8"-12293,4-4-538,-34 31 753,37-33-818,0 0 0,0 0-1,0 1 1,0-1 0,0 0-1,1 1 1,-1 0 0,1-1 0,0 1-1,0 0 1,0 0 0,0-1 0,0 1-1,0 0 1,1 0 0,-1 0 0,1 3-1,1-4-69,0-1 0,0 0 0,0 0 1,-1 0-1,2 1 0,-1-1 0,0 0 0,0-1 0,0 1 0,0 0 0,1 0 0,-1 0 0,0-1 0,1 1 0,-1-1 0,0 1 1,1-1-1,-1 1 0,1-1 0,-1 0 0,1 0 0,-1 1 0,1-1 0,-1 0 0,1-1 0,1 1 0,47-2 342,-47 1-332,16-2-9,-1 0-1,0-2 0,0 0 0,0-1 0,-1 0 0,1-2 1,-2 0-1,30-20 0,-33 20-34,0-1 0,-1-1-1,-1 0 1,1-1 0,-2 0 0,1-1 0,-1 0-1,-1 0 1,-1-1 0,15-27 0,-19 31 13,-1-1 0,0 1 1,-1-1-1,0 1 0,0-1 0,-1 0 0,-1 0 1,1 0-1,-1 0 0,-1 1 0,0-1 1,-1 0-1,1 0 0,-2 1 0,-3-12 1,4 15-9,-1 0 1,0 1 0,0-1 0,0 1 0,0 0-1,-1 0 1,0 0 0,0 0 0,0 0-1,-1 1 1,0 0 0,1 0 0,-1 0 0,-1 1-1,1-1 1,0 1 0,-1 1 0,0-1 0,0 1-1,0 0 1,0 0 0,0 0 0,0 1-1,-12-1 1,10 2-5,1 0 0,0 0 0,0 1 0,0 0 0,0 0-1,0 1 1,0-1 0,0 2 0,0-1 0,1 1 0,-1 0 0,1 0-1,0 1 1,0 0 0,0 0 0,0 0 0,1 1 0,-1 0 0,-4 5-1,4-3 1,0 0 0,1 1 0,0 0 0,0-1 0,1 1 0,0 1 0,0-1 0,1 1 0,0-1 0,1 1 0,0 0 0,0 0 0,1 0 0,-1 16 0,2-22-3,0 0 1,1 1 0,0-1 0,-1 1 0,1-1-1,0 0 1,1 0 0,-1 1 0,1-1 0,-1 0-1,1 0 1,0-1 0,0 1 0,0 0 0,0 0-1,4 2 1,52 39-275,-50-39 255,0 0 0,0 1 1,0 0-1,-1 0 0,0 0 0,0 1 1,0 0-1,8 13 0,-12-14-7,33 53 593,-33-56-611,0 1-1,-1-1 1,1 0 0,0 0-1,1-1 1,-1 1-1,0-1 1,1 1 0,-1-1-1,1 0 1,0-1 0,0 1-1,0 0 1,4 0-1,0-3-2679,-3-5-2285</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1.080"/>
    </inkml:context>
    <inkml:brush xml:id="br0">
      <inkml:brushProperty name="width" value="0.025" units="cm"/>
      <inkml:brushProperty name="height" value="0.025" units="cm"/>
    </inkml:brush>
  </inkml:definitions>
  <inkml:trace contextRef="#ctx0" brushRef="#br0">16 163 4452,'0'0'12487,"11"4"-10768,-8-3-1626,1 1 1,-1-1-1,1 0 1,-1 0-1,1 0 1,0 0-1,-1-1 1,1 1-1,0-1 1,0 0-1,0 0 1,-1-1-1,1 1 1,0-1-1,-1 0 1,1 0-1,0 0 1,-1 0-1,1 0 1,-1-1-1,0 0 1,1 0-1,-1 0 1,0 0-1,0 0 1,0-1-1,0 1 1,-1-1-1,1 0 1,4-5-1,-4 4-102,-1 0-1,1 0 1,0 0-1,-1 0 0,0 0 1,0-1-1,-1 1 1,1-1-1,-1 1 0,0-1 1,0 0-1,0 1 1,0-1-1,-1 0 0,0 1 1,0-1-1,-1 0 1,0-7-1,0 9-14,0 0 0,0 1 0,0-1-1,-1 1 1,1 0 0,0-1 0,-1 1 0,0 0 0,1 0-1,-1 0 1,0 0 0,0 0 0,0 0 0,0 0 0,-1 1 0,1-1-1,0 1 1,-1 0 0,1 0 0,-1-1 0,1 2 0,-1-1-1,1 0 1,-1 0 0,0 1 0,1-1 0,-1 1 0,0 0 0,0 0-1,1 0 1,-1 0 0,0 1 0,-3 0 0,1 0 17,1 1 0,0-1 0,0 1-1,0 0 1,0 0 0,0 0 0,0 0 0,0 1 0,1 0 0,-1 0 0,1 0 0,0 0 0,0 0 0,0 1-1,0-1 1,0 1 0,1 0 0,0 0 0,0 0 0,0 0 0,0 0 0,0 0 0,1 0 0,-2 8 0,2-8 19,0 0 1,0 0 0,0 0 0,0 1 0,1-1 0,-1 0 0,1 0 0,0 0 0,1 0-1,-1 1 1,1-1 0,-1 0 0,1 0 0,1 0 0,-1 0 0,0 0 0,1 0 0,0 0-1,0-1 1,0 1 0,0-1 0,1 1 0,0-1 0,-1 0 0,1 0 0,6 5 0,-2-4 25,1-1 0,0 1 0,0-1 0,0-1 0,0 0 0,1 0 0,-1-1 0,1 1 0,-1-2 0,1 1 0,-1-1 1,1-1-1,8-1 0,-1 0 36,-1-1 0,0 0 0,0-1 0,0-1 0,-1 0 0,18-10 0,-19 8-40,0-1-1,0 0 1,-1-1-1,0 0 1,17-19-1,-24 23-23,-1 0 0,0 0 1,0 0-1,0-1 0,-1 1 0,1-1 0,-2 0 0,1 0 0,0 0 0,-1 0 1,0-1-1,-1 1 0,0-1 0,0 1 0,1-8 0,-11 17-84,7 4 111,-1-1 0,1 0 0,0 1 0,0-1 0,1 1 0,-1 0 1,2-1-1,-1 1 0,1 0 0,0 0 0,0 0 0,1-1 1,0 1-1,0 0 0,0 0 0,1-1 0,0 1 0,1-1 0,-1 0 1,1 0-1,0 0 0,1 0 0,-1 0 0,8 8 0,-7-11-117,1 0-1,0 0 0,-1-1 1,1 1-1,0-1 0,0 0 1,0 0-1,0-1 0,0 0 1,1 0-1,-1 0 0,9 0 1,-10-1-520,-1 0 1,0 0-1,0 0 0,1-1 1,-1 1-1,0-1 0,0 0 1,0 0-1,0 0 0,0 0 1,0-1-1,0 1 0,5-4 1,10-15-10676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0.230"/>
    </inkml:context>
    <inkml:brush xml:id="br0">
      <inkml:brushProperty name="width" value="0.025" units="cm"/>
      <inkml:brushProperty name="height" value="0.025" units="cm"/>
    </inkml:brush>
  </inkml:definitions>
  <inkml:trace contextRef="#ctx0" brushRef="#br0">23 500 16143,'0'0'5114,"6"-10"-5033,-3 5-63,3-4-8,0-1 0,-1 1 0,-1-1 0,0 0 0,0 0-1,-1 0 1,0 0 0,0-1 0,0-13 0,-2 24-3,-1-1 0,0 1-1,0-1 1,0 1 0,0 0 0,0-1 0,0 1-1,0-1 1,0 1 0,0-1 0,0 1 0,0-1 0,0 1-1,-1 0 1,1-1 0,0 1 0,0-1 0,0 1-1,-1 0 1,1-1 0,0 1 0,0-1 0,-1 1-1,1 0 1,0-1 0,-1 1 0,1 0 0,0 0 0,-1-1-1,1 1 1,-1 0 0,1 0 0,0-1 0,-1 1-1,1 0 1,-1 0 0,1 0 0,-1 0 0,1 0-1,0 0 1,-1 0 0,1 0 0,-1 0 0,1 0 0,-1 0-1,1 0 1,-1 0 0,1 0 0,0 0 0,-1 0-1,1 0 1,-1 1 0,1-1 0,-1 0 0,1 0-1,0 0 1,-1 1 0,1-1 0,0 0 0,-1 1 0,1-1-1,-1 1 1,-22 22 327,17-11-230,1 0-1,0 1 1,1-1-1,1 1 1,0 0-1,1-1 1,0 1-1,1 0 1,0 0-1,1 1 1,1-1-1,2 16 1,-2-27-93,-1 1 0,1-1 0,-1 0 1,1 1-1,0-1 0,0 0 0,0 0 1,1 0-1,-1 0 0,0 0 0,1 0 1,-1 0-1,1 0 0,0 0 0,-1-1 1,1 1-1,0-1 0,0 1 0,0-1 1,0 0-1,0 0 0,1 0 0,-1 0 1,0 0-1,0 0 0,1-1 0,-1 1 1,1-1-1,-1 1 0,0-1 0,1 0 1,-1 0-1,1 0 0,-1-1 0,0 1 1,3-1-1,2 0 26,-1 0 1,0-1-1,1 0 0,-1 0 1,0-1-1,0 1 1,-1-1-1,1-1 0,0 1 1,-1-1-1,0 0 0,8-7 1,-1-4 34,0 1 0,-1-2 1,0 0-1,-2 0 0,0-1 0,0 0 1,-2-1-1,0 0 0,-1 0 0,-1 0 1,0-1-1,-2 1 0,0-1 0,0-24 1,-19 223-453,16-179 378,0 0-1,0 0 0,0 0 0,0 0 0,0 0 0,0 1 0,0-1 0,0 0 0,0 0 0,1 0 1,-1 0-1,0 0 0,1 0 0,-1 0 0,1 0 0,-1 0 0,1 0 0,0 0 0,-1 0 0,1-1 0,2 3 1,-3-3 17,1 0 0,0 1 0,0-1 0,0 0 0,0 0 0,0 0 0,0 0 0,0 0 0,0 0 0,0 0 0,0 0 0,0 0 0,0-1 0,-1 1 0,1 0 1,0-1-1,0 1 0,0 0 0,1-2 0,4-1 146,-1-1 0,0 1 1,0-1-1,-1 0 0,1-1 1,5-7-1,5-9 139,-2-1 0,0 0 0,-1-1 0,-1 0 0,-2-1 0,10-34 0,-1-11 174,8-73 0,-22 103-507,-3 27-148,-2 32 38,-15 77 157,10-69 16,-4 54 0,9-51-28,1 0 0,2 0-1,7 38 1,-6-53-2,1-1 0,0 0 0,1 0-1,1 0 1,0 0 0,1-1 0,1 0 0,11 16 0,-89-125-641,6 28-705,41 45 1327,1-1 1,2 0 0,-25-37-1,45 59 40,0 1 1,0 0-1,0 0 0,0-1 0,0 1 0,-1 0 1,1 0-1,0-1 0,0 1 0,0 0 0,0-1 1,0 1-1,0 0 0,0 0 0,0-1 0,0 1 1,1 0-1,-1 0 0,0-1 0,0 1 0,0 0 1,0 0-1,0-1 0,0 1 0,1 0 0,-1 0 1,0-1-1,0 1 0,0 0 0,0 0 1,1 0-1,-1 0 0,0-1 0,0 1 0,1 0 1,-1 0-1,0 0 0,0 0 0,1 0 0,-1 0 1,0-1-1,0 1 0,1 0 0,21-5 186,31 3-411,-47 2 277,24 1-265,27-2-1369,-22-5-5323,-24 0-371</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1.413"/>
    </inkml:context>
    <inkml:brush xml:id="br0">
      <inkml:brushProperty name="width" value="0.025" units="cm"/>
      <inkml:brushProperty name="height" value="0.025" units="cm"/>
    </inkml:brush>
  </inkml:definitions>
  <inkml:trace contextRef="#ctx0" brushRef="#br0">0 0 4036,'0'0'11691,"5"63"-11627,13-42 0,7 1-609,0-4-2273,4-3-1474</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1.745"/>
    </inkml:context>
    <inkml:brush xml:id="br0">
      <inkml:brushProperty name="width" value="0.025" units="cm"/>
      <inkml:brushProperty name="height" value="0.025" units="cm"/>
    </inkml:brush>
  </inkml:definitions>
  <inkml:trace contextRef="#ctx0" brushRef="#br0">104 189 6342,'0'0'-486,"-9"1"4026,5-1-3301,0 0 0,0 1 0,0 0 1,-1 0-1,1 1 0,0-1 0,0 1 0,1-1 1,-1 1-1,0 1 0,0-1 0,1 0 1,0 1-1,-1 0 0,1 0 0,0 0 1,0 0-1,1 0 0,-1 0 0,0 1 1,1-1-1,0 1 0,0 0 0,0 0 1,1 0-1,-3 7 0,3-7-54,0-1-1,0 1 1,0-1 0,0 1-1,1-1 1,-1 1 0,1 0-1,0-1 1,0 1 0,0 0 0,2 5-1,-2-7-140,1 0 0,0 0 0,0 0 0,0 0 0,0-1 0,0 1 0,0 0 0,0-1 0,0 1 0,1-1 0,-1 1 0,1-1 0,-1 0 0,1 1 0,-1-1 0,3 1-1,3 1-6,0-1 0,0 0 0,0 0 0,0 0 0,1-1-1,-1 0 1,0-1 0,1 1 0,-1-1 0,12-2 0,-8 0-59,-1 0 1,0 0-1,0-1 1,0 0 0,0-1-1,0 0 1,-1-1-1,1 0 1,-1-1 0,0 1-1,-1-2 1,0 1 0,0-1-1,0 0 1,-1-1-1,0 0 1,0 0 0,10-17-1,-10 14 30,-1 1 0,0-1-1,0-1 1,-2 1 0,1-1-1,-1 0 1,-1 0 0,0-1 0,-1 1-1,0 0 1,-1-1 0,0 1-1,-1-1 1,0 0 0,-4-20 0,4 32 19,0 0 0,0 0-1,0 0 1,0 0 0,0 0 0,-1 0 0,1 1 0,0-1 0,0 0 0,-1 0 0,1 0 0,-1 0 0,1 1 0,0-1 0,-1 0 0,0 0 0,1 1 0,-1-1 0,1 0 0,-1 1 0,0-1 0,1 0 0,-1 1 0,0-1 0,0 1 0,0-1 0,1 1 0,-1 0-1,0-1 1,0 1 0,0 0 0,0 0 0,0-1 0,0 1 0,0 0 0,0 0 0,1 0 0,-1 0 0,0 0 0,0 0 0,0 1 0,0-1 0,0 0 0,0 0 0,0 1 0,0-1 0,1 0 0,-1 1 0,0-1 0,-1 2 0,-1-1 14,0 1 1,1 0 0,-1 1-1,0-1 1,1 0 0,0 1-1,-1 0 1,1-1-1,0 1 1,1 0 0,-1 0-1,-2 5 1,0 7 58,0 0 1,1 0-1,0 1 1,2-1-1,-1 1 0,2-1 1,0 1-1,5 28 0,-4-36-249,0-1 0,1 1 0,0-1 0,0 1 0,1-1 0,0 0 0,0 0 0,1 0 0,0 0 0,0-1 0,0 0 0,1 1 0,0-1 0,0-1 0,1 1 0,0-1 0,-1 0 0,2-1 0,10 8 0,11-4-2883,2-7-1089</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2.092"/>
    </inkml:context>
    <inkml:brush xml:id="br0">
      <inkml:brushProperty name="width" value="0.025" units="cm"/>
      <inkml:brushProperty name="height" value="0.025" units="cm"/>
    </inkml:brush>
  </inkml:definitions>
  <inkml:trace contextRef="#ctx0" brushRef="#br0">3 107 5189,'0'0'13714,"-1"8"-12886,0-7-790,1 0 1,0 1 0,0-1 0,-1 0 0,1 1-1,0-1 1,0 0 0,0 1 0,0-1-1,1 0 1,-1 1 0,0-1 0,0 0-1,1 1 1,-1-1 0,1 0 0,-1 0-1,1 1 1,0-1 0,-1 0 0,1 0 0,0 0-1,0 0 1,0 0 0,0 0 0,1 1-1,2-1 34,0 1-1,0-1 0,0-1 1,0 1-1,1-1 0,-1 1 0,0-1 1,0 0-1,0-1 0,6 0 1,0 0-42,-1-1-1,0 1 1,0-2 0,1 1 0,-1-1 0,-1-1-1,1 0 1,0 0 0,10-7 0,-15 8-28,0 1 0,-1-1 0,1 0 0,-1 0 0,1 0 0,-1-1 0,0 1 0,-1-1 0,1 0 1,0 1-1,-1-1 0,0 0 0,0-1 0,0 1 0,-1 0 0,1-1 0,-1 1 0,0 0 0,0-1 0,0-7 0,-1 10-21,0 1 0,0 0-1,0 0 1,0 0-1,0-1 1,0 1-1,-1 0 1,1 0-1,0 0 1,-1 0 0,1 0-1,-1 0 1,1-1-1,-1 1 1,0 0-1,1 0 1,-1 1 0,0-1-1,0 0 1,1 0-1,-1 0 1,0 0-1,0 1 1,0-1 0,-2-1-1,0 2-9,1-1 0,-1 0 0,1 0 0,-1 1 0,0 0 0,1-1 0,-1 1-1,0 0 1,0 0 0,1 1 0,-4 0 0,0 0 2,0 0 1,1 0-1,-1 1 0,0 0 1,1 0-1,0 1 0,0-1 1,-1 1-1,1 0 0,-8 7 1,9-5 46,-1 1 0,1-1 0,0 1 1,0 0-1,0 0 0,1 1 1,0-1-1,0 1 0,1 0 0,0-1 1,0 1-1,0 0 0,1 0 1,0 0-1,0 0 0,1 0 0,0 1 1,0-1-1,3 12 0,-2-16-9,1 0 0,-1-1 0,1 1 0,-1-1 0,1 1-1,0-1 1,0 0 0,1 1 0,-1-1 0,0 0 0,1 0-1,-1-1 1,1 1 0,-1-1 0,1 1 0,0-1 0,0 0 0,0 0-1,-1 0 1,1 0 0,0 0 0,0-1 0,0 1 0,5-1-1,10 2 36,0-1-1,30-1 1,-46 0-43,14-2-71,1 0 1,-1-1-1,0 0 0,0-2 0,0 0 0,0 0 0,22-13 0,98-65 8,-113 68 108,-22 15-10,-1-1-1,0 1 0,0 0 1,0 0-1,1 0 0,-1 0 1,0-1-1,0 1 0,0 0 0,1 0 1,-1 0-1,0 0 0,0 0 1,0 0-1,1 0 0,-1 0 1,0-1-1,0 1 0,1 0 1,-1 0-1,0 0 0,0 0 1,1 0-1,-1 0 0,0 0 1,0 0-1,1 1 0,-1-1 1,0 0-1,0 0 0,1 0 1,-1 0-1,0 0 0,0 0 1,1 0-1,-1 1 0,0-1 1,0 0-1,0 0 0,0 0 1,1 0-1,-1 1 0,0-1 1,1 16 1050,-13 40 94,3-18-392,9-36-778,-1 1-1,1-1 1,0 0 0,0 0-1,0 0 1,0 0-1,1 0 1,-1 0-1,0 0 1,1 0-1,0 0 1,-1 0 0,1 0-1,0 0 1,0-1-1,0 1 1,0 0-1,0 0 1,0-1-1,1 1 1,-1-1 0,3 3-1,17 4-1742,7-7-4000,-10-5-4689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2.872"/>
    </inkml:context>
    <inkml:brush xml:id="br0">
      <inkml:brushProperty name="width" value="0.025" units="cm"/>
      <inkml:brushProperty name="height" value="0.025" units="cm"/>
    </inkml:brush>
  </inkml:definitions>
  <inkml:trace contextRef="#ctx0" brushRef="#br0">0 160 5509,'0'0'11238,"11"-8"-9733,17-14-598,70-53 413,-86 66-1313,1 1 1,-1 1-1,2 0 1,-1 0-1,1 2 1,15-5-1,-28 9-16,0 1-1,0 0 1,0-1-1,0 1 0,1 0 1,-1 0-1,0 0 0,0 0 1,0 0-1,0 0 1,0 1-1,0-1 0,0 0 1,0 0-1,0 1 0,0-1 1,0 1-1,0-1 1,0 1-1,0-1 0,0 1 1,0-1-1,0 1 0,0 0 1,-1 0-1,1-1 1,0 1-1,0 0 0,0 1 1,1 2 11,-1-1 0,0 0 0,0 0 0,0 0 0,-1 1 0,1-1 1,-1 1-1,1-1 0,-1 0 0,-1 4 0,0 14 11,-2 0-1,-7 30 1,8-43-90,-3 21-1110,4-17-3130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4.805"/>
    </inkml:context>
    <inkml:brush xml:id="br0">
      <inkml:brushProperty name="width" value="0.025" units="cm"/>
      <inkml:brushProperty name="height" value="0.025" units="cm"/>
    </inkml:brush>
  </inkml:definitions>
  <inkml:trace contextRef="#ctx0" brushRef="#br0">35 276 3619,'-27'11'7690,"27"-10"-7472,-1-1 0,0 1 0,1-1-1,-1 1 1,1 0 0,-1-1 0,1 1 0,-1 0-1,1 0 1,-1-1 0,1 1 0,0 0-1,-1 0 1,1 0 0,0-1 0,0 1 0,-1 0-1,1 0 1,0 0 0,0 0 0,0-1 0,0 1-1,0 0 1,0 0 0,0 0 0,1 0 0,-1 0-1,0-1 1,0 1 0,1 0 0,-1 1 0,2-1-60,0 0 1,0 0 0,1 0 0,-1-1 0,0 1 0,0-1-1,0 1 1,1-1 0,-1 0 0,0 1 0,0-1 0,1 0-1,-1-1 1,0 1 0,0 0 0,3-1 0,0 0 162,8-1-127,-1 0-1,1-1 0,-1-1 1,0 0-1,0 0 0,0-1 1,-1-1-1,21-13 1,-11 5-164,0-2 1,-1 0 0,26-26-1,-39 35-8,1 0 0,-1-1-1,-1 0 1,1 0 0,-1 0-1,-1-1 1,0 0 0,0 0-1,0 0 1,-1-1 0,-1 0-1,0 1 1,0-1 0,-1-1 0,2-11-1,-4 21-24,0 0-1,0-1 0,0 1 1,-1 0-1,1 0 0,0 0 1,0 0-1,-1 0 0,1 0 1,-1 0-1,1 0 0,-1 0 1,1 0-1,-1 0 0,0 0 1,1 1-1,-1-1 0,0 0 1,0 0-1,0 1 0,1-1 1,-1 0-1,0 1 0,0-1 1,0 1-1,0-1 0,0 1 1,0-1-1,0 1 0,0 0 1,0 0-1,-1-1 0,1 1 1,0 0-1,0 0 0,0 0 1,0 0-1,0 0 0,0 1 1,0-1-1,0 0 0,0 0 1,0 1-1,-1-1 0,1 0 1,-1 2-1,-4-1-14,1 1 0,-1 0 0,1 0 1,0 1-1,0 0 0,0 0 0,-9 6 0,8-3 19,0 1-1,0-1 1,1 1-1,0 0 1,1 0 0,-1 1-1,1-1 1,1 1-1,-1 0 1,-3 13-1,7-19 6,-1 1 0,0 0 0,1-1 0,0 1 0,-1 0 1,1-1-1,0 1 0,1 0 0,-1-1 0,0 1 0,1-1 0,-1 1 0,1 0 0,0-1 0,0 1 0,0-1 0,0 0 0,0 1 0,1-1 0,-1 0 0,1 1 0,-1-1 0,1 0 0,0 0 0,0-1 0,0 1 0,0 0 0,0-1 1,0 1-1,1-1 0,-1 1 0,0-1 0,1 0 0,-1 0 0,1 0 0,3 1 0,10 1 19,-1 1 0,1-2 0,-1 0 1,1-1-1,0 0 0,0-1 0,0-1 0,-1-1 0,1 0 1,0-1-1,-1-1 0,0 0 0,0-1 0,0-1 0,0 0 1,-1-1-1,0 0 0,-1-1 0,1-1 0,15-14 0,-44 57 476,15-34-490,-1 1 0,1 0 0,0 0-1,-1-1 1,1 1 0,0 0-1,0 0 1,0 0 0,-1 0-1,1-1 1,0 1 0,0 0-1,1 0 1,-1 0 0,0 0 0,0-1-1,0 1 1,0 0 0,1 0-1,-1 0 1,0-1 0,1 1-1,-1 0 1,0 0 0,1-1-1,-1 1 1,1 0 0,0-1-1,-1 1 1,1-1 0,-1 1 0,1-1-1,0 1 1,-1-1 0,1 1-1,0-1 1,0 1 0,-1-1-1,1 0 1,0 0 0,0 1-1,0-1 1,-1 0 0,1 0 0,0 0-1,0 0 1,1 0 0,11-1 50,-1 0 0,1-1 0,-1-1 0,1 0 1,-1-1-1,0 0 0,0-1 0,15-9 0,-5 2-361,0-1-1,-1-1 1,25-21-1,-45 34-67,-1 30-128,0-23 479,0 1 0,0-1 1,0 0-1,1 1 0,0-1 1,1 1-1,-1-1 1,4 7-1,-4-11-135,0 0-1,0-1 1,0 1 0,1-1-1,-1 1 1,1-1 0,-1 1 0,1-1-1,-1 0 1,1 0 0,0 0-1,-1 0 1,1 0 0,0 0-1,0 0 1,0 0 0,0-1-1,0 1 1,0-1 0,0 1 0,0-1-1,0 0 1,0 0 0,0 0-1,0 0 1,0 0 0,0-1-1,0 1 1,0 0 0,0-1-1,3-1 1,21-8-4460,0-10-2798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5.228"/>
    </inkml:context>
    <inkml:brush xml:id="br0">
      <inkml:brushProperty name="width" value="0.025" units="cm"/>
      <inkml:brushProperty name="height" value="0.025" units="cm"/>
    </inkml:brush>
  </inkml:definitions>
  <inkml:trace contextRef="#ctx0" brushRef="#br0">21 1 6951,'0'0'10431,"-3"9"-10287,-1 5 81,0 0 0,1 1-1,0 0 1,1 0 0,1 0 0,0 0 0,2 23 0,4 6 234,15 65 0,-15-85-139,0 1 1,0 38-1,-4-78-293,0 10-96,0 0 0,-1 1 1,0-1-1,0 0 0,0 0 0,0 1 0,-1-1 0,-1-5 1,-31-58 388,35 67-96,0 0 1,1 0 0,-1 1 0,0-1-1,1 0 1,-1 1 0,1 0-1,-1-1 1,0 1 0,1 0-1,-1 0 1,4 1 0,10-1-1500,-27 0-6313,5 0-2341</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6.511"/>
    </inkml:context>
    <inkml:brush xml:id="br0">
      <inkml:brushProperty name="width" value="0.025" units="cm"/>
      <inkml:brushProperty name="height" value="0.025" units="cm"/>
    </inkml:brush>
  </inkml:definitions>
  <inkml:trace contextRef="#ctx0" brushRef="#br0">1 165 7847,'0'0'8643,"7"-6"-7949,-3 2-600,1 0-1,-1 0 1,1 1-1,0 0 1,0 0 0,0 0-1,0 0 1,1 1-1,-1 0 1,1 0-1,-1 1 1,1-1-1,0 1 1,0 0 0,0 1-1,-1-1 1,1 1-1,0 0 1,0 1-1,10 1 1,-15-1-77,0 0-1,0-1 1,0 1 0,0 0 0,0 0 0,0-1-1,0 1 1,0 0 0,0 0 0,0 0 0,0 0 0,0 1-1,-1-1 1,1 0 0,0 0 0,-1 0 0,1 1-1,-1-1 1,1 0 0,-1 0 0,0 1 0,0-1-1,1 0 1,-1 1 0,0-1 0,0 0 0,0 1 0,-1-1-1,1 0 1,0 1 0,0-1 0,-1 0 0,0 2-1,-16 48 1393,13-41-998,4-9-380,-1 0-1,1-1 0,0 1 0,-1 0 0,1 0 0,0-1 0,0 1 1,0 0-1,-1 0 0,1 0 0,0-1 0,0 1 0,0 0 0,1 0 1,-1 0-1,0 0 0,0-1 0,0 1 0,0 0 0,1 0 0,-1-1 1,0 1-1,1 0 0,-1 0 0,1-1 0,-1 1 0,1 0 0,-1-1 1,1 1-1,-1-1 0,1 1 0,0-1 0,-1 1 0,1-1 0,0 1 1,-1-1-1,2 1 0,2 0 22,0 0 0,0 0 0,0 0 0,0-1 0,0 1-1,0-1 1,0 0 0,7-1 0,5-1-147,-1 0 0,1-2 0,24-7 1,-39 11 71,58-30-860,-56 29 845,-1-1 1,0 1 0,1-1-1,-1 1 1,0-1-1,0 0 1,0 0-1,0 0 1,0 0-1,0-1 1,-1 1-1,1 0 1,-1-1 0,0 1-1,1-1 1,-1 1-1,0-1 1,0 0-1,-1 1 1,1-5-1,-1 7 28,0-1 0,0 1 0,0 0 0,0-1 1,0 1-1,0-1 0,-1 1 0,1 0 0,0-1 0,0 1 0,-1-1 0,1 1 0,0 0 0,0-1 0,-1 1 0,1 0 0,-1-1 0,1 1 0,0 0 0,-1 0 0,1 0 0,0-1 1,-1 1-1,1 0 0,-1 0 0,1 0 0,-1 0 0,1-1 0,0 1 0,-1 0 0,1 0 0,-1 0 0,1 0 0,-1 0 0,1 0 0,-1 0 0,1 1 0,-1-1 0,1 0 0,0 0 0,-1 0 1,1 0-1,-1 0 0,1 1 0,0-1 0,-1 0 0,-19 13 280,18-11-223,1 0 0,0 0 0,0 0 0,0 1 1,0-1-1,0 0 0,0 0 0,0 0 0,1 1 0,-1-1 1,1 0-1,0 1 0,0-1 0,0 1 0,0-1 0,0 0 1,0 1-1,1-1 0,-1 0 0,1 1 0,-1-1 0,1 0 1,1 3-1,0-3-5,0 0 0,0 0 0,0 0 0,0 0 0,1 0 0,-1-1 0,0 1 0,1-1 1,-1 0-1,1 1 0,-1-1 0,1 0 0,0 0 0,-1-1 0,1 1 0,4 0 0,2 0 3,0 0-1,0-1 1,0 0-1,0 0 1,0-1-1,0 0 0,0-1 1,0 0-1,-1 0 1,1-1-1,10-5 1,-12 4-66,0-1 0,0 1 0,-1-2 1,0 1-1,0-1 0,0 0 1,-1 0-1,0-1 0,0 1 0,0-1 1,-1 0-1,5-10 0,-7 12 7,0-1 0,0 1-1,-1 0 1,1-1 0,-1 1-1,0-1 1,-1 1 0,1-1 0,-1 1-1,0-1 1,-1 0 0,1 1-1,-1-1 1,0 1 0,-1-1 0,1 1-1,-1 0 1,0 0 0,-4-7-1,-4 0-47,6 17-77,3-4 127,2 1 1,-1 0-1,0-1 0,0 1 1,0 0-1,1-1 0,-1 1 1,1 0-1,-1-1 1,1 1-1,0-1 0,0 1 1,-1-1-1,1 0 0,0 1 1,0-1-1,2 2 0,4 2 16,0 0-1,1 0 0,-1-1 0,1 0 0,0-1 0,0 1 0,0-2 0,0 1 0,0-1 1,1 0-1,-1-1 0,1 0 0,15 0 0,-18 0 3,1-1 0,-1 0 0,1-1 1,-1 1-1,1-1 0,-1-1 0,0 1 0,0-1 0,1 0 0,-1 0 1,0-1-1,0 0 0,-1 0 0,1 0 0,-1-1 0,1 1 0,-1-1 0,6-7 1,-10 10 2,0 0 0,0 1 1,0-1-1,0 0 1,0 0-1,-1 0 1,1 0-1,0 0 1,-1 0-1,1 0 0,-1 0 1,1-1-1,-1 1 1,1 0-1,-1 0 1,0 0-1,1 0 0,-1-1 1,0 1-1,0 0 1,0 0-1,0-1 1,0 1-1,0 0 1,0 0-1,-1 0 0,1-1 1,0 1-1,-1 0 1,1 0-1,-1 0 1,1 0-1,-1 0 1,-1-3-1,0 4 4,1-1 1,-1 0-1,0 1 1,0-1-1,0 1 1,0-1-1,1 1 1,-1 0-1,0 0 1,0 0-1,0 0 1,0 0-1,0 0 1,0 1-1,1-1 1,-1 1-1,0-1 1,0 1-1,0 0 1,1-1-1,-1 1 1,-3 2-1,0 0 10,0 1 0,1 0 1,-1 0-1,1 0 0,-1 0 0,1 0 0,0 1 0,1 0 1,-1 0-1,1 0 0,0 0 0,0 1 0,-2 5 0,4-9-21,0 1-1,0-1 1,0 1-1,0 0 0,1-1 1,-1 1-1,1 0 0,0-1 1,-1 1-1,1 0 1,0 0-1,1-1 0,-1 1 1,0 0-1,1 0 0,-1-1 1,1 1-1,0-1 1,0 1-1,0-1 0,0 1 1,1-1-1,-1 1 0,1-1 1,-1 0-1,1 0 1,0 0-1,0 0 0,0 0 1,0 0-1,3 2 1,2 0-294,1 0 1,0-1-1,0 1 1,1-2 0,-1 1-1,1-1 1,-1 0 0,1-1-1,0 0 1,13 0-1,-9-1-2128,-1-1 0,1 0-1,23-5 1,4-8-7905</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7.200"/>
    </inkml:context>
    <inkml:brush xml:id="br0">
      <inkml:brushProperty name="width" value="0.025" units="cm"/>
      <inkml:brushProperty name="height" value="0.025" units="cm"/>
    </inkml:brush>
  </inkml:definitions>
  <inkml:trace contextRef="#ctx0" brushRef="#br0">182 163 6246,'0'0'7682,"-11"-3"-5995,6 1-1474,-1 1 0,0-1 0,0 1 0,1 0 0,-1 0 0,0 1 0,0 0 0,0 0 1,0 0-1,0 1 0,1 0 0,-1 0 0,0 0 0,1 1 0,-1 0 0,0 0 0,1 0 0,0 1 1,0 0-1,0 0 0,0 0 0,0 0 0,-7 8 0,9-9-135,0 1 1,0 1-1,1-1 0,-1 0 1,1 1-1,0-1 0,0 1 1,0 0-1,0 0 0,1 0 1,0 0-1,-1 0 0,1 0 1,1 0-1,-2 6 0,3-8-66,-1 0-1,0 0 1,0 0-1,1 0 1,-1 0 0,1 0-1,-1 0 1,1 0-1,0 0 1,0-1-1,0 1 1,0 0-1,0 0 1,0 0-1,0-1 1,1 1-1,-1-1 1,1 1-1,-1-1 1,1 0-1,-1 1 1,1-1-1,0 0 1,0 0-1,0 0 1,-1 0-1,1-1 1,0 1-1,0 0 1,0-1-1,0 1 1,3-1-1,7 2-100,-1 0-1,1-1 1,0-1-1,0 0 1,-1-1-1,1 0 1,0 0-1,-1-1 0,1-1 1,-1 0-1,0-1 1,0 0-1,0 0 1,0-2-1,-1 1 1,0-1-1,12-9 0,-13 8-161,0 1 0,-1-2 0,0 1 0,-1-1-1,0-1 1,0 1 0,0-1 0,-1 0 0,-1-1-1,1 1 1,-1-1 0,-1 0 0,0-1 0,-1 1 0,0-1-1,0 1 1,-1-1 0,1-16 0,-3 28 275,-1 0 1,1-1 0,0 1-1,-1 0 1,0 0 0,1 0-1,-1 0 1,1-1 0,-1 1-1,0 0 1,0 0 0,1-1-1,-1 1 1,0-1 0,0 1-1,0-1 1,0 1-1,1-1 1,-1 1 0,0-1-1,0 0 1,0 1 0,0-1-1,0 0 1,0 0 0,0 0-1,0 0 1,0 0 0,0 0-1,0 0 1,0 0 0,0 0-1,0 0 1,0-1 0,0 1-1,0 0 1,0-1 0,0 1-1,0-1 1,0 1-1,0-1 1,0 1 0,1-1-1,-1 1 1,0-1 0,0 0-1,1 0 1,-1 1 0,0-1-1,1 0 1,-1 0 0,1 0-1,-1 0 1,1 0 0,0 0-1,-1 0 1,1 1 0,0-1-1,-1 0 1,1 0 0,0 0-1,0 0 1,0 0-1,0-1 1,0 1 0,0 0-1,1-1 1,-6 10 180,1 0-1,0 0 1,1 0-1,0 1 1,0 0-1,1-1 1,0 1-1,1 0 1,0 0 0,0 0-1,1 0 1,0 0-1,1 0 1,-1 0-1,5 16 1,-3-18-163,1-1 1,-1 1-1,1-1 1,1 0-1,-1 0 0,1 0 1,0 0-1,0-1 1,1 0-1,0 0 1,0 0-1,0 0 1,0-1-1,1 0 1,0 0-1,0 0 0,0-1 1,0 1-1,0-2 1,1 1-1,7 2 1,-4-2-20,1-1 1,0 0 0,0 0-1,0-1 1,0 0-1,0-1 1,0 0 0,0-1-1,0 0 1,0-1 0,14-4-1,-21 5-34,-1 0-1,1 0 1,0 0-1,-1-1 1,0 0 0,1 1-1,-1-1 1,0 0-1,0-1 1,0 1 0,0-1-1,0 1 1,-1-1-1,1 0 1,-1 0 0,0 0-1,0 0 1,0 0-1,0-1 1,0 1-1,-1 0 1,1-1 0,-1 0-1,0 1 1,0-1-1,-1 0 1,1 1 0,-1-1-1,1 0 1,-1 0-1,-1 1 1,1-1 0,0 0-1,-1 0 1,0 1-1,-1-5 1,1 4 7,-1 1 1,1 0-1,-1 0 1,0 0-1,0 0 1,0 0-1,0 0 0,-1 0 1,1 1-1,-1-1 1,1 1-1,-1 0 1,0 0-1,0 0 1,0 0-1,0 0 0,-1 0 1,1 1-1,0 0 1,-1 0-1,1 0 1,-1 0-1,1 0 0,-1 0 1,1 1-1,-1 0 1,0 0-1,1 0 1,-1 0-1,1 1 1,-1-1-1,-5 2 0,9-2 10,-1 0 0,0 0 0,1 0 0,-1 1 0,0-1 0,1 0 0,-1 0 0,0 0 0,1 1 0,-1-1 0,0 0 0,1 1 0,-1-1 0,1 1 0,-1-1 0,1 1 0,-1-1-1,1 1 1,-1-1 0,1 1 0,-1-1 0,1 1 0,0-1 0,-1 1 0,1 0 0,0-1 0,-1 1 0,1 0 0,0-1 0,0 1 0,0 0 0,0-1 0,0 1 0,0 0 0,0-1-1,0 1 1,0 0 0,0 0 0,0-1 0,0 1 0,0 0 0,0-1 0,1 1 0,-1 0 0,0-1 0,0 1 0,1-1 0,-1 1 0,1 0 0,0 0 0,1 2 7,0-1-1,0 0 1,1 0 0,-1 1 0,1-1 0,-1-1 0,1 1 0,0 0 0,4 2 0,9 0-32,0 1 1,1-2 0,-1 0-1,1-1 1,-1-1-1,1 0 1,-1-1-1,1-1 1,0-1-1,31-6 1,-43 6 56,-1 1 0,1-1 0,-1 0 0,1 0 0,-1 0 0,0 0 0,0-1 0,0 0 0,0 0 0,-1 0 0,1 0 0,-1-1 0,1 1 0,-1-1 0,-1 0 0,1 0 0,0 0 0,-1 0 0,0 0 0,0-1 0,3-8 0,-1-3 408,-1 0 0,-1-1-1,0 1 1,-2-34 0,0 35 12,3 15-482,1 0 0,0 0 0,-1 0-1,1 1 1,-1-1 0,1 1-1,-1 0 1,1 0 0,-1 0 0,6 2-1,11 6-751,0-1-1,1-2 0,-1 0 0,1-1 1,36 3-1,-10-7-4535</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8.694"/>
    </inkml:context>
    <inkml:brush xml:id="br0">
      <inkml:brushProperty name="width" value="0.025" units="cm"/>
      <inkml:brushProperty name="height" value="0.025" units="cm"/>
    </inkml:brush>
  </inkml:definitions>
  <inkml:trace contextRef="#ctx0" brushRef="#br0">186 262 4164,'0'0'1233,"2"-11"3636,-2 7-4568,1-2 215,0 0 0,0 1 0,-1-1 1,0 0-1,0 0 0,-2-10 0,2 14-361,-1 1 0,0-1 0,1 0-1,-1 0 1,0 0 0,0 1 0,0-1-1,0 0 1,0 1 0,0-1 0,-1 1-1,1-1 1,0 1 0,-1 0 0,1-1-1,-1 1 1,0 0 0,1 0 0,-1 0 0,0 0-1,0 1 1,1-1 0,-1 0 0,0 1-1,0-1 1,0 1 0,0 0 0,0-1-1,-2 1 1,-3 0-64,1 0 0,0 1 0,0 0 1,0 0-1,0 0 0,0 1 0,0 0 0,0 0 0,0 0 0,1 1 0,-1 0 0,1 0 0,-1 0 0,1 1 1,0-1-1,1 1 0,-1 1 0,1-1 0,-1 1 0,1-1 0,1 1 0,-1 0 0,1 1 0,0-1 1,0 0-1,0 1 0,1 0 0,0 0 0,0-1 0,-2 11 0,4-15-89,0 0 0,0 0 0,0 0 0,0 0 0,0 0 0,0 0 0,0 0 0,0 0 0,0 0 0,1 0 0,-1 0 0,0 0 0,1 0 0,-1-1 0,1 1 0,-1 0 0,1 0 0,-1 0 0,1-1 0,-1 1 0,1 0 0,0-1 0,-1 1 0,1 0 0,0-1 1,0 1-1,1 0 0,1 0 6,0 0 1,-1 0 0,1 0-1,0-1 1,0 1-1,0-1 1,-1 0 0,1 0-1,5 0 1,3-2-32,0 1 0,0-2-1,0 1 1,12-6 0,-9 2-199,0 0-1,0-1 1,-1-1 0,0 0 0,-1-1-1,0 0 1,0-1 0,-1 0-1,19-22 1,-24 24 230,0 0-1,-1 0 1,1 0-1,-2-1 0,1 0 1,-1 0-1,-1 0 1,1-1-1,-2 1 1,1-1-1,-1 0 1,-1 0-1,0 1 1,0-1-1,-1-20 1,0 29 3,0 1 1,-1-1 0,1 0 0,0 1-1,0-1 1,0 0 0,0 1 0,0-1-1,-1 0 1,1 1 0,0-1 0,-1 1 0,1-1-1,0 0 1,-1 1 0,1-1 0,-1 1-1,1-1 1,-1 1 0,1-1 0,-1 1-1,1 0 1,-1-1 0,1 1 0,-1 0 0,0-1-1,1 1 1,-1 0 0,0 0 0,1-1-1,-1 1 1,0 0 0,1 0 0,-1 0-1,0 0 1,1 0 0,-1 0 0,0 0 0,1 0-1,-1 0 1,0 0 0,1 1 0,-1-1-1,0 0 1,1 0 0,-1 0 0,0 1-1,1-1 1,-1 1 0,0 0 0,-2 0 14,0 1 1,0-1-1,0 1 1,1 0-1,-1 0 1,0 0-1,1 1 0,0-1 1,-4 5-1,1 2 15,1 0 0,-1 0 0,2 1-1,0 0 1,0-1 0,0 1 0,1 0 0,1 0-1,-1 16 1,2-22-23,-1 0 0,2 0-1,-1 0 1,0-1-1,1 1 1,-1 0 0,1 0-1,0 0 1,1-1 0,-1 1-1,0-1 1,1 1 0,0-1-1,0 1 1,0-1 0,0 0-1,1 0 1,-1 0 0,1 0-1,0 0 1,0-1 0,0 1-1,0-1 1,0 0 0,0 0-1,1 0 1,4 2 0,3 0-58,0-1 1,0-1-1,0 0 1,1 0-1,-1-1 1,1-1-1,-1 0 1,1 0 0,-1-1-1,21-4 1,-26 3-12,0 1 0,0-1 1,0 1-1,0-2 0,0 1 1,-1-1-1,1 1 1,-1-2-1,0 1 0,0 0 1,0-1-1,0 0 0,-1 0 1,1-1-1,-1 1 0,0-1 1,-1 0-1,1 0 0,-1 0 1,0-1-1,4-8 0,-3-4-16,-8 16-192,3 4 240,-1-1 0,1 1 0,0 0 0,0 0 0,0 0 0,0 0 0,0 0 0,0 1-1,1-1 1,-1 0 0,0 4 0,0-3 32,0 1-1,1-1 1,0 0 0,-1 0-1,1 0 1,0 0 0,0 0-1,1 0 1,-1 0 0,1 0-1,-1 0 1,1 0 0,0 0-1,0 0 1,0 0 0,1 0-1,-1-1 1,1 1 0,-1 0-1,1-1 1,0 1-1,0-1 1,0 0 0,3 3-1,-1-3 8,1 0 0,-1 0 0,0 0-1,1-1 1,-1 0 0,1 0-1,-1 0 1,1 0 0,0-1 0,-1 0-1,1 0 1,0 0 0,-1 0-1,1-1 1,0 0 0,4-1-1,1-1 0,-1 1 0,1-2 0,-1 1 0,0-2 0,0 1 0,-1-1 0,1 0 0,-1-1-1,0 0 1,0 0 0,-1-1 0,0 0 0,8-9 0,-10 9-9,0 1 0,0-1-1,0 0 1,-1-1 0,0 1 0,0-1 0,-1 1 0,0-1-1,0 0 1,-1-1 0,0 1 0,-1 0 0,1-1 0,-2 1-1,1-15 1,-1 22-7,0 0 0,0 0-1,0 0 1,0 0-1,0-1 1,0 1 0,0 0-1,0 0 1,-1 0 0,1 0-1,0 0 1,-1 0 0,1 0-1,0 0 1,-1 0 0,0 0-1,1 0 1,-1 0 0,0 0-1,1 0 1,-1 0-1,0 0 1,0 1 0,0-1-1,1 0 1,-1 1 0,0-1-1,0 0 1,0 1 0,0-1-1,0 1 1,0 0 0,0-1-1,-1 1 1,1 0 0,0 0-1,0-1 1,0 1 0,0 0-1,0 0 1,0 0-1,-1 1 1,1-1 0,0 0-1,0 0 1,0 0 0,0 1-1,0-1 1,-1 1 0,-2 1 2,1-1 0,1 1 1,-1-1-1,0 1 1,0 0-1,1 0 0,-1 0 1,1 1-1,-1-1 1,1 1-1,0-1 0,0 1 1,0 0-1,0 0 1,-2 5-1,2-3 43,1 0 0,-1 0 0,1 0 0,0 0 0,0 0-1,1 0 1,-1 1 0,1-1 0,0 0 0,1 0 0,-1 1 0,1-1 0,0 0 0,0 0 0,1 0-1,0 0 1,2 5 0,-2-6-103,1 0-1,-1-1 1,1 0-1,0 0 0,0 0 1,0 0-1,0 0 1,1 0-1,-1-1 1,1 1-1,0-1 1,0 0-1,0-1 1,0 1-1,0 0 1,0-1-1,0 0 0,0 0 1,0 0-1,8 0 1,24-1-2815,-12-5-2305,6-11-6778</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9.024"/>
    </inkml:context>
    <inkml:brush xml:id="br0">
      <inkml:brushProperty name="width" value="0.025" units="cm"/>
      <inkml:brushProperty name="height" value="0.025" units="cm"/>
    </inkml:brush>
  </inkml:definitions>
  <inkml:trace contextRef="#ctx0" brushRef="#br0">51 1 13389,'0'0'512,"-50"60"-640,50-42-2434,2-3-1218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0.562"/>
    </inkml:context>
    <inkml:brush xml:id="br0">
      <inkml:brushProperty name="width" value="0.025" units="cm"/>
      <inkml:brushProperty name="height" value="0.025" units="cm"/>
    </inkml:brush>
  </inkml:definitions>
  <inkml:trace contextRef="#ctx0" brushRef="#br0">0 1 16400,'0'0'3203,"7"59"-2883,11-46-256,9-3 32,-4-3-1826,0-6-4035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9.398"/>
    </inkml:context>
    <inkml:brush xml:id="br0">
      <inkml:brushProperty name="width" value="0.025" units="cm"/>
      <inkml:brushProperty name="height" value="0.025" units="cm"/>
    </inkml:brush>
  </inkml:definitions>
  <inkml:trace contextRef="#ctx0" brushRef="#br0">214 7 5894,'0'0'10500,"-12"-1"-7772,-5-2-2383,0 2-1,-1 0 0,1 1 1,-29 3-1,42-3-348,0 1-1,0-1 0,1 1 1,-1 0-1,0 0 1,0 0-1,1 0 0,-1 1 1,1 0-1,-1-1 1,1 1-1,-1 1 0,1-1 1,0 0-1,0 1 1,0-1-1,1 1 0,-1 0 1,1 0-1,-1 0 1,1 0-1,0 1 0,0-1 1,0 1-1,1-1 1,-1 1-1,1-1 0,0 1 1,0 0-1,0 0 1,-1 6-1,3-7-139,-1-1 1,0 0-1,1 1 0,0-1 1,-1 1-1,1-1 0,0 0 0,0 0 1,0 0-1,1 1 0,-1-1 1,0 0-1,1 0 0,-1 0 1,1-1-1,0 1 0,0 0 1,-1-1-1,1 1 0,0-1 1,0 0-1,1 1 0,-1-1 1,5 2-1,8 4-1248,2-1-1,25 7 1,-17-6 507,16 4 779,32 10 411,-69-19 141,0 0 0,0 0 1,0 0-1,0 1 0,0-1 1,0 1-1,4 4 0,-7-6-306,-1 0-1,1 0 1,0 0 0,-1 0-1,1 0 1,-1 0-1,1 0 1,-1 0 0,0 0-1,1 0 1,-1 0-1,0 0 1,0 0-1,0 0 1,0 0 0,0 1-1,0-1 1,0 0-1,0 0 1,0 0-1,0 0 1,-1 0 0,1 0-1,0 0 1,-1 0-1,1 1 1,-1-1 0,1-1-1,-1 1 1,0 0-1,1 0 1,-1 0-1,-1 1 1,-31 29 1223,27-27-1066,-71 53 1542,69-52-1867,0 0 0,0-1 0,-1 0 0,1 0-1,-1-1 1,0 0 0,0-1 0,-11 2 0,19-3-66,1-1 0,-1 0 0,1 0 0,-1 0 0,1 0 0,-1 0 1,1 0-1,-1 0 0,1 0 0,-1 0 0,1 0 0,0-1 0,-1 1 0,1 0 0,-1 0 0,1 0 1,-1-1-1,1 1 0,0 0 0,-1 0 0,1-1 0,-1 1 0,1 0 0,0-1 0,0 1 0,-1 0 1,1-1-1,0 1 0,-1 0 0,1-1 0,0 1 0,0-1 0,0 1 0,-1-1 0,1 1 0,0-1 1,0 0-1,2-18-4191,7-8-2730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39.728"/>
    </inkml:context>
    <inkml:brush xml:id="br0">
      <inkml:brushProperty name="width" value="0.025" units="cm"/>
      <inkml:brushProperty name="height" value="0.025" units="cm"/>
    </inkml:brush>
  </inkml:definitions>
  <inkml:trace contextRef="#ctx0" brushRef="#br0">136 35 6662,'0'0'13442,"-10"1"-12598,4 0-732,0 0-1,0 0 1,0 0 0,0 1 0,0 0-1,1 1 1,-1-1 0,0 1-1,1 0 1,0 0 0,0 1 0,0 0-1,0 0 1,1 0 0,-1 0 0,1 1-1,0-1 1,0 1 0,1 0 0,-1 0-1,1 1 1,0-1 0,1 1 0,-1-1-1,1 1 1,0 0 0,1 0 0,-3 12-1,4-17-90,0 1-1,0 0 0,0 0 1,0-1-1,1 1 0,-1 0 1,0 0-1,1-1 0,-1 1 1,1 0-1,0-1 0,0 1 1,-1-1-1,1 1 0,0-1 1,0 1-1,0-1 1,1 0-1,-1 1 0,0-1 1,0 0-1,2 1 0,0 0 5,1 0 0,-1-1-1,0 1 1,0-1 0,1 0 0,-1 0-1,0 0 1,1-1 0,-1 1 0,7 0-1,-3-1-7,-1 0 0,1-1 0,0 0 0,-1 1 0,0-2 0,1 1 0,-1-1 0,0 0 0,1-1 0,-1 1 0,0-1 0,5-4 0,-6 3 25,0-1 1,-1 0-1,0-1 0,0 1 0,0-1 0,-1 1 1,0-1-1,0 0 0,0 0 0,-1 0 1,1-1-1,-2 1 0,1-1 0,-1 1 0,1-11 1,-2 13-137,0 0 1,0 1 0,0-1 0,0 0 0,-1 0 0,1 1 0,-1-1 0,0 0-1,-1 1 1,1-1 0,0 1 0,-4-6 0,3 7-236,0-1 1,1 1-1,-1 0 0,0 0 1,-1 0-1,1 1 0,0-1 1,-1 0-1,1 1 0,0-1 1,-1 1-1,0 0 0,1 0 1,-1 0-1,0 0 0,0 1 1,1-1-1,-5 0 0,0 0-4747</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0.116"/>
    </inkml:context>
    <inkml:brush xml:id="br0">
      <inkml:brushProperty name="width" value="0.025" units="cm"/>
      <inkml:brushProperty name="height" value="0.025" units="cm"/>
    </inkml:brush>
  </inkml:definitions>
  <inkml:trace contextRef="#ctx0" brushRef="#br0">0 149 673,'0'0'3966,"7"-12"2114,-2 2-5335,1 1-1,0-1 1,1 1-1,0 0 1,1 0-1,0 1 1,0 0-1,0 0 1,1 1-1,15-9 1,-12 10-404,0 1 0,0 0 0,1 1 1,-1 0-1,1 1 0,0 1 0,0 0 1,0 0-1,0 2 0,0-1 1,0 2-1,18 2 0,-26-2-299,-1 0 0,1 0 1,0 0-1,-1 1 0,0 0 0,1 0 0,-1 0 0,0 0 0,0 1 1,0 0-1,0 0 0,0 0 0,-1 0 0,1 0 0,3 6 0,-4-5-40,-1 0 0,0 1 0,0 0 0,0 0 0,0 0 0,-1-1 0,0 1 0,0 1 0,0-1 0,0 0 0,-1 0 0,0 0 0,0 0 0,-1 0 0,1 0 0,-1 0 0,-2 7 0,1-5 15,0 1 1,-1-1-1,1 1 1,-2-1-1,1 0 1,-1 0-1,0 0 0,-1 0 1,-7 7-1,-55 53 124,51-52-95,0 0 0,-25 31 1,40-45-48,1-1 0,-1 1 0,0 0 0,1 0 0,-1-1 0,0 1 0,1 0 0,-1 0 1,1 0-1,-1 0 0,1 0 0,-1 0 0,1 0 0,0-1 0,0 1 0,-1 0 1,1 0-1,0 0 0,0 0 0,0 0 0,0 0 0,0 0 0,0 0 0,0 0 1,1 0-1,-1 0 0,0 0 0,0 0 0,1 0 0,-1 0 0,1 0 0,-1 0 1,1 0-1,-1 0 0,1 0 0,-1-1 0,1 1 0,0 0 0,-1 0 0,1-1 0,0 1 1,0-1-1,0 1 0,-1 0 0,1-1 0,0 1 0,0-1 0,0 0 0,0 1 1,0-1-1,0 0 0,0 0 0,0 1 0,0-1 0,0 0 0,0 0 0,1 0 1,10 1 21,1 0 0,-1-1 0,21-1 0,-25 0-1,11 0-6,1-2 0,0-1 1,-1 0-1,21-8 0,-29 9-225,0-1 0,-1-1-1,1 0 1,-1 0-1,0-1 1,-1 0 0,1-1-1,12-12 1,-21 19 58,0-1 1,-1 0-1,1 1 1,0-1-1,0 0 1,-1 0-1,1 0 1,0 0 0,-1 1-1,1-1 1,-1 0-1,1 0 1,-1 0-1,1 0 1,-1 0-1,0 0 1,0 0-1,1 0 1,-1 0-1,0-1 1,0 1-1,0 0 1,0 0-1,0 0 1,0 0-1,0 0 1,-1 0-1,1 0 1,0 0 0,-1 0-1,1 0 1,0 0-1,-1 0 1,1 0-1,-1 0 1,0 0-1,1 0 1,-1 1-1,0-1 1,1 0-1,-1 0 1,0 1-1,0-1 1,0 0-1,0 1 1,0-1-1,-1 0 1,-19-12-4978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0.444"/>
    </inkml:context>
    <inkml:brush xml:id="br0">
      <inkml:brushProperty name="width" value="0.025" units="cm"/>
      <inkml:brushProperty name="height" value="0.025" units="cm"/>
    </inkml:brush>
  </inkml:definitions>
  <inkml:trace contextRef="#ctx0" brushRef="#br0">0 51 5637,'0'0'13101,"89"14"-12140,-37-22-417,5-1-352,4 1-160,-4-1-608,0 1-1314,-3-2-2306,-13-3-1954</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0.833"/>
    </inkml:context>
    <inkml:brush xml:id="br0">
      <inkml:brushProperty name="width" value="0.025" units="cm"/>
      <inkml:brushProperty name="height" value="0.025" units="cm"/>
    </inkml:brush>
  </inkml:definitions>
  <inkml:trace contextRef="#ctx0" brushRef="#br0">84 169 4228,'0'0'15054,"-50"70"-14573,38-35-417,1 1 0,4-3-32,3-3 64,4-3-32,0-7-64,4-5-480,5-10-834,2-5-2113,3-5-2819</inkml:trace>
  <inkml:trace contextRef="#ctx0" brushRef="#br0" timeOffset="1">106 1 5669,'0'0'10795,"-32"62"-10892,32-39 162,3 1-33,6-3-96,11 2-1122,-1-4-1312,5-3 160,-5-4-193,-1-5-1408</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1.211"/>
    </inkml:context>
    <inkml:brush xml:id="br0">
      <inkml:brushProperty name="width" value="0.025" units="cm"/>
      <inkml:brushProperty name="height" value="0.025" units="cm"/>
    </inkml:brush>
  </inkml:definitions>
  <inkml:trace contextRef="#ctx0" brushRef="#br0">90 327 3619,'0'0'11868,"-9"2"-11276,5-1-477,-1 0 1,1 1-1,0 0 0,0 0 1,0 0-1,0 0 0,0 1 0,1-1 1,-1 1-1,1 0 0,0 0 0,-1 1 1,1-1-1,1 0 0,-1 1 1,0 0-1,1 0 0,0 0 0,0 0 1,0 0-1,0 0 0,1 0 0,0 1 1,-1-1-1,2 1 0,-2 8 0,1-10-31,0 1-1,1 0 0,-1 0 0,1 0 0,0 0 0,0 0 0,0 0 0,0 0 0,1 0 0,0 0 0,-1 0 0,2 0 0,-1 0 0,0 0 1,4 5-1,-3-7-61,0 0-1,1 0 1,-1 0 0,1 0 0,-1 0 0,1-1 0,0 1 0,0-1 0,0 0 0,0 0-1,0 0 1,0 0 0,0-1 0,0 1 0,0-1 0,0 1 0,0-1 0,0 0 0,6-1-1,2 0-36,-1-1-1,0 0 1,1 0-1,-1-1 1,0-1-1,-1 1 1,1-2-1,-1 1 1,0-1-1,0-1 1,14-10-1,-13 8-212,0 1 0,-1-2 0,0 1 0,0-1 0,-1-1 0,0 0 0,-1 0 0,0 0 0,8-18 0,-8 3-513,-7 24 745,0 1 0,0-1-1,0 1 1,0-1 0,0 0 0,0 1-1,-1-1 1,1 1 0,0-1-1,0 1 1,0 0 0,0-1 0,-1 1-1,1-1 1,0 1 0,0-1-1,-1 1 1,1-1 0,0 1 0,-1 0-1,1-1 1,0 1 0,-1 0-1,1-1 1,-1 1 0,1 0-1,-1 0 1,1-1 0,-1 1 0,1 0-1,-1 0 1,1 0 0,0 0-1,-1-1 1,0 1 0,1 0 0,-1 0-1,1 0 1,-1 0 0,0 0 18,1 0 0,0 0 0,-1 0 0,1 0 1,0 0-1,0 0 0,-1 1 0,1-1 0,0 0 1,0 0-1,-1 0 0,1 0 0,0 0 0,0 0 0,-1 0 1,1 1-1,0-1 0,0 0 0,-1 0 0,1 0 1,0 1-1,0-1 0,0 0 0,-1 0 0,1 0 1,0 1-1,0-1 0,0 0 0,0 1 0,0-1 1,0 0-1,0 0 0,0 1 0,-1-1 0,1 0 0,0 0 1,0 1-1,0-1 0,0 0 0,0 1 0,0-1 1,1 0-1,-1 0 0,0 1 0,0-1 0,0 0 1,0 0-1,0 1 0,0-1 0,0 0 0,1 0 1,-1 1-1,0-1 0,1 1 17,-1 0 1,0 0-1,1-1 1,0 1 0,-1 0-1,1 0 1,-1-1-1,1 1 1,0-1-1,-1 1 1,1 0-1,0-1 1,0 0-1,0 1 1,-1-1-1,1 1 1,0-1 0,0 0-1,0 1 1,1-1-1,8 0-18,0-1 0,0 0 0,0-1-1,0 0 1,0 0 0,0-1 0,0-1 0,-1 1 0,0-2-1,0 1 1,0-1 0,0-1 0,-1 1 0,1-1 0,-2-1-1,1 0 1,11-13 0,-10 11-132,0-1-1,-1 0 1,0 0-1,-1-1 1,0 0-1,0-1 1,-2 1 0,1-1-1,-1 0 1,-1 0-1,0-1 1,-1 0-1,2-17 1,-4 26 112,-1 0 0,0 1 0,-1-1 0,1 0 0,-1 1 0,1-1 0,-1 0 1,0 1-1,-1-1 0,1 1 0,0 0 0,-1-1 0,0 1 0,0 0 0,-3-4 0,4 5 4,-1 1-1,1 0 1,-1-1-1,0 1 1,1 0-1,-1 0 1,0 0 0,0 0-1,0 0 1,0 0-1,0 1 1,0-1-1,0 1 1,0-1 0,0 1-1,0 0 1,0 0-1,0 0 1,-1 0-1,1 0 1,0 0 0,0 1-1,0-1 1,0 0-1,0 1 1,0 0-1,0 0 1,-3 1 0,0 1 70,0 1 1,1-1 0,0 1 0,-1 0 0,1 0 0,1 0 0,-1 0 0,1 1 0,-1 0-1,1-1 1,1 1 0,-1 0 0,1 0 0,-1 1 0,2-1 0,-1 0 0,-2 12-1,1-1 339,0 1-1,1-1 0,0 1 1,2 32-1,0-43-357,1 0-1,0-1 0,0 1 1,1 0-1,-1-1 1,1 1-1,0-1 1,1 0-1,0 0 1,-1 0-1,1 0 0,1 0 1,-1-1-1,1 1 1,0-1-1,0 0 1,0 0-1,5 4 1,-2-4-382,0 0 0,-1 0 0,1 0 0,0-1 1,1 0-1,-1-1 0,1 1 0,-1-2 1,1 1-1,-1-1 0,1 0 0,16 0 0,0-2-5396</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2.605"/>
    </inkml:context>
    <inkml:brush xml:id="br0">
      <inkml:brushProperty name="width" value="0.025" units="cm"/>
      <inkml:brushProperty name="height" value="0.025" units="cm"/>
    </inkml:brush>
  </inkml:definitions>
  <inkml:trace contextRef="#ctx0" brushRef="#br0">34 41 3844,'7'-13'-675,"-2"-6"5078,-3 10-2259,-1 10-1967,-1-1-1,0 0 1,1 1 0,-1-1 0,0 0 0,1 1-1,-1-1 1,0 1 0,1-1 0,-1 0-1,0 1 1,0-1 0,1 1 0,-1-1 0,0 1-1,0-1 1,0 1 0,0-1 0,0 1 0,0-1-1,0 1 1,0-1 0,0 1 0,0 0-1,0-1 1,0 1 0,0-1 0,0 1 0,0-1-1,-1 0 1,1 1 0,0-1 0,0 1-1,-1-1 1,1 1 0,0-1 0,-1 1 0,1-1-1,0 0 1,-1 1 0,1-1 0,0 0 0,-1 1-1,1-1 1,-1 0 0,1 0 0,-1 1-1,1-1 1,-1 0 0,1 0 0,-1 1 0,-1-1-109,0 1 0,0 0 0,1 0 0,-1 0 1,0 0-1,1 0 0,-1 0 0,1 0 1,-1 1-1,1-1 0,0 1 0,0-1 0,-1 1 1,1-1-1,0 1 0,0 0 0,1-1 1,-1 1-1,0 0 0,0 0 0,1 0 0,-1 0 1,1-1-1,-1 5 0,-7 50 469,6-14 148,-1 7-159,2 0 0,7 56 0,-5-103-511,-1 1-1,1-1 0,0 0 1,0 1-1,0-1 1,0 0-1,0 0 0,0 0 1,0 0-1,1 0 0,-1 0 1,1-1-1,-1 1 1,1 0-1,0-1 0,0 1 1,0-1-1,0 1 1,0-1-1,0 0 0,0 0 1,0 0-1,0 0 1,1 0-1,-1-1 0,0 1 1,5 0-1,2 0 51,1 0-1,0 0 1,0-1-1,0 0 1,13-2-1,-22 2-332,1-1-1,-1 1 0,1-1 1,-1 1-1,0-1 0,1 1 1,-1-1-1,0 0 0,1 0 1,-1 0-1,0 0 0,0 0 1,0 0-1,0 0 1,0 0-1,0 0 0,0 0 1,0 0-1,0-1 0,0 1 1,-1 0-1,1-1 0,-1 1 1,1 0-1,-1-1 0,1 1 1,-1-1-1,0 1 0,0-1 1,1 1-1,-1-1 1,0 1-1,-1-2 0,1-13-5865</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3.110"/>
    </inkml:context>
    <inkml:brush xml:id="br0">
      <inkml:brushProperty name="width" value="0.025" units="cm"/>
      <inkml:brushProperty name="height" value="0.025" units="cm"/>
    </inkml:brush>
  </inkml:definitions>
  <inkml:trace contextRef="#ctx0" brushRef="#br0">35 206 4612,'0'0'10528,"5"-8"-8292,0 1-1835,37-63 2932,-38 62-3191,0 0 0,-1 0 0,0 0 0,0 0 1,-1 0-1,0-1 0,-1 1 0,2-11 0,-4 18-142,1 0 0,0-1 0,0 1 0,-1 0 0,1 0 0,0 0 0,-1 0 0,1 1 0,-1-1 0,1 0 0,-1 0-1,0 0 1,1 0 0,-1 0 0,0 1 0,1-1 0,-1 0 0,0 0 0,0 1 0,0-1 0,0 1 0,0-1 0,0 1 0,0-1 0,0 1 0,0 0 0,0-1-1,0 1 1,0 0 0,0 0 0,0 0 0,0 0 0,0 0 0,0 0 0,0 0 0,0 0 0,0 0 0,-2 1 0,0-1-4,0 0 0,1 1-1,-1-1 1,0 1 0,1-1 0,-1 1 0,1 0 0,-1 0 0,1 0 0,-1 0 0,1 1-1,0-1 1,0 1 0,-4 3 0,0 4 123,1 0 1,0 1-1,1-1 1,0 1-1,1 0 0,0 1 1,0-1-1,1 0 0,0 1 1,1-1-1,1 1 0,-1 0 1,3 16-1,-2-25-98,1 0 0,0 0 0,0 0 0,0 0 0,0 0 0,0 0 0,0 0 0,1 0 0,-1 0 0,1 0 0,-1-1 0,1 1 0,0-1 0,0 1 0,-1-1 0,1 1 0,0-1 0,0 0 0,0 0 0,0 0 0,1 0 0,-1-1 0,0 1 0,0 0 0,0-1 0,1 0 0,-1 1 0,0-1 0,1 0 0,1 0 0,8 0 24,1 1 0,-1-2 0,0 0 0,17-3 0,-12 0-26,-1-1 1,0 0-1,0-2 0,-1 1 1,1-2-1,-2 0 1,27-19-1,-32 20-7,1-1 0,-1 1 0,-1-2 0,1 1 0,-1-1 0,-1 0 0,0-1 0,0 1 0,-1-2 0,0 1 0,9-22-1,-13 11 22,-2 20-33,0 1 0,0 0-1,0 0 1,0-1-1,-1 1 1,1 0 0,0 0-1,0 0 1,0-1-1,0 1 1,-1 0 0,1 0-1,0 0 1,0 0-1,0 0 1,-1 0 0,1-1-1,0 1 1,0 0-1,-1 0 1,1 0 0,0 0-1,0 0 1,-1 0-1,1 0 1,0 0 0,0 0-1,-1 0 1,1 0-1,0 0 1,0 0 0,-1 0-1,1 0 1,0 0-1,0 0 1,-1 1 0,1-1-1,0 0 1,-1 0-1,-1 1-2,0 1-1,0-1 1,1 1-1,-1-1 1,0 1-1,0 0 1,1 0-1,-1 0 1,1 0-1,-1 0 1,1 0-1,0 0 1,-2 4-1,-20 71 16,22-71 0,0 1-1,0 0 1,0 0 0,1 0-1,0 0 1,0 0 0,1 0-1,0-1 1,3 13 0,-4-18-49,1 0 1,-1 0 0,1 0 0,0 1 0,0-1 0,-1 0 0,1 0-1,0 0 1,0 0 0,0-1 0,0 1 0,0 0 0,0 0 0,0 0 0,0-1-1,0 1 1,1-1 0,-1 1 0,0-1 0,0 1 0,1-1 0,-1 0-1,0 1 1,0-1 0,1 0 0,2 0 0,-2 0-356,0 0 1,0 0-1,0-1 0,0 1 1,0 0-1,0-1 0,0 0 1,0 1-1,-1-1 0,1 0 1,0 0-1,0 0 0,0 0 1,-1 0-1,1 0 0,2-3 1,12-17-6448</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3.532"/>
    </inkml:context>
    <inkml:brush xml:id="br0">
      <inkml:brushProperty name="width" value="0.025" units="cm"/>
      <inkml:brushProperty name="height" value="0.025" units="cm"/>
    </inkml:brush>
  </inkml:definitions>
  <inkml:trace contextRef="#ctx0" brushRef="#br0">33 0 4676,'0'0'13581,"-6"9"-12887,-17 30-139,23-38-547,-1 0-1,1 0 0,-1 1 0,1-1 0,-1 1 0,1-1 0,0 0 0,-1 1 0,1-1 1,0 1-1,0-1 0,0 1 0,0-1 0,1 0 0,-1 1 0,0-1 0,0 1 0,1-1 0,-1 0 1,1 1-1,-1-1 0,1 0 0,0 1 0,0-1 0,-1 0 0,1 0 0,0 0 0,0 0 1,0 0-1,0 0 0,0 0 0,0 0 0,1 0 0,-1 0 0,0 0 0,0-1 0,1 1 0,-1-1 1,0 1-1,1-1 0,1 1 0,5 2-430,0-1 1,0 0-1,0 0 1,1 0-1,7-1 1,42 5-3230,-6 10 4869,-48-14-1017,0 0 0,0 0 1,-1 0-1,0 1 0,1-1 1,-1 1-1,0 0 0,0 0 1,0 0-1,-1 1 0,1-1 0,-1 1 1,0-1-1,0 1 0,0 0 1,0 0-1,-1-1 0,1 1 1,-1 0-1,0 1 0,0-1 1,-1 0-1,1 0 0,-1 6 1,0-4 59,0 0 0,-1-1 0,1 1 1,-1 0-1,-1-1 0,1 1 0,-1-1 1,0 1-1,0-1 0,0 0 0,-1 0 0,0 0 1,0 0-1,0 0 0,-1 0 0,-4 4 0,4-5-177,0 0-1,0 0 0,-1 0 0,1 0 0,-1-1 1,0 1-1,0-1 0,0 0 0,0-1 0,-1 1 1,1-1-1,-1 0 0,0-1 0,1 1 0,-1-1 1,0 0-1,0-1 0,0 1 0,0-1 0,0 0 1,0-1-1,1 1 0,-1-1 0,0-1 0,-7-1 1,10 1-149,0 1 0,1-1 1,-1 0-1,1 0 1,0 0-1,0 0 1,-1 0-1,1 0 0,1-1 1,-1 1-1,0-1 1,0 1-1,1-1 1,0 0-1,-1 1 0,1-1 1,0 0-1,1 0 1,-1 0-1,0 0 1,0-5-1,3-17-4276,9 4-4485,3 9-178</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5.558"/>
    </inkml:context>
    <inkml:brush xml:id="br0">
      <inkml:brushProperty name="width" value="0.025" units="cm"/>
      <inkml:brushProperty name="height" value="0.025" units="cm"/>
    </inkml:brush>
  </inkml:definitions>
  <inkml:trace contextRef="#ctx0" brushRef="#br0">110 137 5509,'1'-9'1799,"-1"7"-1769,3-96 9331,0 70-4266,-3 79-4719,-4 94-235,3 92 925,2-227-1007,1 0-1,0 0 1,0 0 0,1 0 0,1 0 0,0 0-1,0-1 1,10 16 0,-13-23-50,0 1 0,1-1 0,-1 0 0,0 0 0,1-1 1,-1 1-1,1 0 0,-1 0 0,1-1 0,0 1 0,0-1 0,0 1 0,0-1 0,0 0 0,0 0 0,0 0 0,0 0 1,0 0-1,1-1 0,-1 1 0,0 0 0,1-1 0,-1 0 0,0 1 0,1-1 0,-1 0 0,0 0 0,1-1 0,-1 1 1,0 0-1,1-1 0,-1 0 0,0 1 0,0-1 0,1 0 0,-1 0 0,0 0 0,0 0 0,0 0 0,0-1 0,0 1 0,-1-1 1,3-1-1,-3 2-13,1 0 0,-1 0 1,0 0-1,0 0 0,0 0 0,0 0 1,0 0-1,0 0 0,0 0 1,0-1-1,0 1 0,0 0 0,-1-1 1,1 1-1,0 0 0,-1-1 1,1 1-1,-1-1 0,0 1 0,1-1 1,-1 1-1,0-1 0,0 1 1,0-1-1,0 1 0,0-1 0,-1 1 1,1-1-1,0 1 0,-1-1 1,1 1-1,-1-1 0,1 1 0,-1 0 1,0-1-1,1 1 0,-1 0 1,0-1-1,0 1 0,0 0 0,0 0 1,0 0-1,0 0 0,0 0 1,-1 0-1,1 0 0,-2-1 0,-8-5-268,-1 0-1,0 0 1,0 2-1,-18-7 1,12 4-264,-13-6-210,0-1 1,-47-33-1,92 45 1167,0 1-1,0 1 0,22 0 1,6 2-550,68-3 568,-98 0-1306,-1 1 0,-1-2 0,1 1 0,14-7 0,-12 2-3655,-5-2-1815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0.890"/>
    </inkml:context>
    <inkml:brush xml:id="br0">
      <inkml:brushProperty name="width" value="0.025" units="cm"/>
      <inkml:brushProperty name="height" value="0.025" units="cm"/>
    </inkml:brush>
  </inkml:definitions>
  <inkml:trace contextRef="#ctx0" brushRef="#br0">2 0 13004,'0'14'1645,"0"19"-526,-2 10 354,3 1 1,1-1 0,2 0 0,17 72 0,-6-76-1340,-10-27 13,-1-1 0,0 1 0,0 0 0,-1 0 0,0 0 0,1 21 0,-21-87 2811,11 14-3046,1 0 0,1 0 0,3-1-1,1 1 1,8-55 0,-8 89 68,1 0 0,0 0 0,1 1-1,0-1 1,0 0 0,0 1 0,0-1 0,1 1-1,0 0 1,0-1 0,1 2 0,-1-1 0,1 0-1,8-8 1,-7 10 3,-1 1-1,0-1 0,1 1 1,0-1-1,-1 1 1,1 1-1,0-1 1,0 1-1,0 0 1,0 0-1,0 0 0,0 0 1,0 1-1,1 0 1,-1 0-1,0 1 1,9 1-1,-12-2 15,0 0 0,0 0 1,0 1-1,0-1 0,0 0 0,0 1 0,0 0 0,0-1 1,0 1-1,0 0 0,0 0 0,-1 0 0,1 0 0,0 0 1,-1 0-1,1 0 0,-1 1 0,1-1 0,-1 1 1,1-1-1,-1 1 0,0-1 0,0 1 0,0 0 0,0 0 1,0-1-1,0 1 0,0 0 0,-1 0 0,1 0 0,-1 0 1,1 0-1,-1 0 0,0 0 0,0 0 0,0 0 1,0 0-1,0 0 0,0 0 0,-1 0 0,1 0 0,-1 2 1,-2 4 45,1 0 1,-2-1 0,1 0-1,-1 0 1,0 0-1,0 0 1,-1 0 0,0-1-1,-7 8 1,-111 94 1013,208-179-12454,-47 32 4024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6.233"/>
    </inkml:context>
    <inkml:brush xml:id="br0">
      <inkml:brushProperty name="width" value="0.025" units="cm"/>
      <inkml:brushProperty name="height" value="0.025" units="cm"/>
    </inkml:brush>
  </inkml:definitions>
  <inkml:trace contextRef="#ctx0" brushRef="#br0">9 1 3940,'0'0'8130,"-2"7"-7415,1-1-750,-1 2 609,1 0-1,0 1 1,0-1 0,1 1-1,0 13 1,1-20-481,-1 1 0,1-1 0,-1 0 0,1 1 0,0-1 0,0 0-1,0 1 1,0-1 0,0 0 0,0 0 0,1 0 0,-1 0 0,1 0 0,-1 0 0,1 0 0,0-1-1,0 1 1,0-1 0,0 1 0,0-1 0,0 1 0,0-1 0,0 0 0,1 0 0,-1 0-1,4 0 1,4 1-94,0 0 0,0-1 0,0 0-1,0-1 1,1 0 0,-1-1-1,0 0 1,0 0 0,0-1 0,0-1-1,-1 1 1,1-2 0,-1 1-1,1-1 1,-1-1 0,0 0 0,-1 0-1,1 0 1,-1-1 0,0-1-1,0 1 1,-1-1 0,0-1 0,7-8-1,-9 3 39,-10 12 147,-14 18 316,18-14-465,-1-1 0,0 1 0,1 0 1,0 0-1,-1 0 0,1-1 0,0 1 0,0 0 0,1 0 1,-1 0-1,1 0 0,0 1 0,-1-1 0,1 0 0,1 0 1,-1 0-1,0 0 0,1 0 0,-1 0 0,1 0 0,0 0 1,2 4-1,-1-5-27,0 1 0,0-1 0,1 0 0,-1 0 0,1 0 0,0 0 1,0 0-1,-1-1 0,1 1 0,0-1 0,0 0 0,0 0 0,0 0 1,1 0-1,-1 0 0,0-1 0,0 1 0,0-1 0,1 0 0,-1 0 0,4-1 1,2 0-46,1 0-1,-1-1 1,1 0 0,-1 0 0,0-1 0,0-1 0,0 1 0,0-1 0,-1-1 0,0 0 0,14-10 0,-8 6-539,0 1 0,26-12 0,-39 20 555,0-1 0,0 1 0,0 0 0,0 0 0,0 0 0,0 0 0,0 0 0,0 1-1,0-1 1,0 0 0,0 0 0,0 1 0,0-1 0,0 1 0,0-1 0,0 1 0,0-1 0,-1 1 0,1-1 0,0 1 0,0 0 0,0-1 0,-1 1 0,1 0 0,0 0 0,-1 0 0,1-1 0,-1 1 0,1 0 0,-1 0-1,1 0 1,-1 0 0,0 0 0,1 0 0,-1 0 0,0 0 0,0 0 0,0 1 0,12 55 420,-9-35-303,6 18 264,65 251 1261,-71-283-1600,-1 0 0,0 0 0,0 0 0,0 0 0,-1 0 1,-1 0-1,1 1 0,-2 8 0,1-15 8,0 0 0,-1 0 0,0 1 0,0-1 0,1 0 0,-1 0 0,-1 0 0,1 0 0,0 0 0,0 0 0,-1 0 0,1 0 0,-1 0 0,1-1 0,-1 1 0,0-1 0,0 1 0,0-1 0,0 0 0,0 0 0,0 1 0,0-1 0,0-1 0,0 1 0,0 0 0,-1 0 0,1-1 0,0 0 0,-1 1 0,1-1 0,0 0 0,-3 0 1,-4 0 79,0 0 1,0-1-1,0 0 0,0-1 1,0 0-1,1 0 1,-1-1-1,0 0 1,1 0-1,0-1 1,0 0-1,0-1 1,0 1-1,1-2 1,0 1-1,0-1 1,0 0-1,1 0 1,0-1-1,0 0 1,-6-9-1,7 9-106,0 0 0,0-1 0,0 1 1,1-1-1,1 0 0,-1 0 0,1-1 0,1 1 0,-1-1 0,1 1 0,1-1 0,0 0 1,0 0-1,1 0 0,0 0 0,0 1 0,1-1 0,0 0 0,1 0 0,0 1 0,5-16 1,-3 17-4,0 0 1,0 1 0,0-1 0,1 1 0,0 0-1,1 0 1,-1 1 0,1-1 0,0 1 0,0 1-1,1-1 1,-1 1 0,1 0 0,9-4 0,14-4-440,0 1 0,39-9 0,-8 2-2367,-7 0-2217</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6.829"/>
    </inkml:context>
    <inkml:brush xml:id="br0">
      <inkml:brushProperty name="width" value="0.025" units="cm"/>
      <inkml:brushProperty name="height" value="0.025" units="cm"/>
    </inkml:brush>
  </inkml:definitions>
  <inkml:trace contextRef="#ctx0" brushRef="#br0">179 110 3043,'0'0'1532,"5"-11"2317,-5 11-3754,20-43 2837,-15 13 216,-5 30-2975,-1-1-1,1 0 0,0 0 1,0 0-1,0 1 1,-1-1-1,1 0 0,0 0 1,-1 1-1,1-1 1,-1 0-1,1 0 0,-1 1 1,1-1-1,-1 0 1,1 1-1,-1-1 0,0 1 1,1-1-1,-1 1 1,0-1-1,1 1 0,-1 0 1,0-1-1,0 1 1,0 0-1,-1-1 0,-4 0-46,0 0 1,1 1-1,-1 0 0,0 0 0,0 0 0,0 1 0,0 0 0,0 0 0,0 0 1,0 1-1,1 0 0,-1 0 0,1 0 0,-1 1 0,1 0 0,0 0 0,0 0 1,0 1-1,1-1 0,-1 1 0,1 0 0,0 1 0,-7 8 0,4-5-25,1 0 0,0 0-1,1 1 1,0 0 0,0 0-1,1 0 1,0 1 0,0-1-1,1 1 1,1 0 0,0 0-1,0 0 1,-1 13 0,3-21-87,1 0 1,-1 0 0,0 0 0,0-1 0,1 1 0,-1 0 0,1 0 0,-1-1 0,1 1 0,0 0 0,0-1 0,-1 1-1,1-1 1,0 1 0,1-1 0,-1 1 0,0-1 0,0 0 0,0 0 0,4 3 0,-2-2 3,1 0 0,0 0 0,-1-1 0,1 1 0,0-1 1,0 0-1,0 0 0,0 0 0,5 0 0,0 0 5,0 0 0,0-1-1,1 0 1,-1-1 0,0 0 0,0-1-1,0 0 1,11-4 0,-11 3-8,-1-2 1,0 1-1,0-1 0,-1 0 1,1-1-1,-1 0 0,0 0 1,-1-1-1,1 1 1,-1-1-1,9-14 0,-12 16-23,0 0 0,0 0-1,-1 0 1,1-1 0,-1 1 0,0 0-1,-1-1 1,1 0 0,-1 1 0,0-1-1,0 0 1,-1 1 0,0-1-1,0 0 1,0 0 0,-1 0 0,0 1-1,0-1 1,0 0 0,-3-5 0,3 8-90,-1 0 0,0 0 1,0 1-1,0-1 0,0 0 1,-1 1-1,1 0 0,-1-1 1,1 1-1,-1 0 0,0 0 1,0 0-1,0 1 1,0-1-1,0 1 0,0 0 1,0-1-1,-1 1 0,1 1 1,0-1-1,-1 0 0,1 1 1,-4 0-1,6 0-5,1 0 0,-1 0 0,0 0 1,1 0-1,-1 0 0,1 0 0,-1 0 0,0 1 0,1-1 0,-1 0 1,1 0-1,-1 1 0,1-1 0,-1 1 0,0-1 0,1 0 0,0 1 1,-1-1-1,1 1 0,-1-1 0,1 1 0,-1-1 0,1 1 0,0-1 1,0 1-1,-1 0 0,1-1 0,0 1 0,0-1 0,-1 1 0,1 0 1,0-1-1,0 1 0,0-1 0,0 1 0,0 0 0,0-1 0,0 1 1,0 0-1,0-1 0,0 1 0,1 0 0,-1 0 0,1 1-247,-1 0 0,1 1-1,-1-1 1,1 0-1,0 0 1,0 0 0,0 0-1,0 0 1,0 0 0,1 0-1,-1 0 1,3 2-1,19 10-3193,7-1-1384</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7.542"/>
    </inkml:context>
    <inkml:brush xml:id="br0">
      <inkml:brushProperty name="width" value="0.025" units="cm"/>
      <inkml:brushProperty name="height" value="0.025" units="cm"/>
    </inkml:brush>
  </inkml:definitions>
  <inkml:trace contextRef="#ctx0" brushRef="#br0">174 197 4132,'0'0'10794,"-10"-7"-9166,-35-21-603,43 27-964,-1 0-1,0 0 1,1 0-1,-1 1 0,0-1 1,1 1-1,-1 0 1,0 0-1,0 0 0,0 0 1,1 0-1,-1 1 1,0-1-1,1 1 1,-1 0-1,0-1 0,1 1 1,-1 1-1,1-1 1,-1 0-1,1 1 1,0-1-1,-1 1 0,1-1 1,0 1-1,0 0 1,-3 4-1,0-1 105,0 1 0,0 0 0,0 1 0,1-1-1,0 1 1,0 0 0,-5 12 0,8-18-135,1 1 0,-1-1 1,1 1-1,-1-1 0,1 1 0,0-1 0,0 1 1,-1-1-1,1 1 0,0 0 0,0-1 0,0 1 0,1-1 1,-1 1-1,0-1 0,1 1 0,-1-1 0,1 1 0,-1-1 1,1 0-1,-1 1 0,1-1 0,0 1 0,0-1 0,0 0 1,0 0-1,1 2 0,1-1-5,0-1-1,0 1 1,-1-1-1,1 1 1,1-1 0,-1 0-1,0 0 1,0-1 0,0 1-1,0 0 1,1-1 0,4 0-1,4 0 6,1 0-1,0-1 1,0-1-1,0 0 1,-1-1 0,14-4-1,-13 1-25,1 0 1,-1-1-1,0-1 0,0 0 0,-1 0 0,-1-1 1,1-1-1,12-14 0,-16 17 20,-1-2 1,-1 1-1,1-1 1,-1 0-1,0 0 1,-1-1-1,0 0 0,-1 0 1,0 0-1,-1 0 1,5-20-1,-8 29-19,0 0 0,0 1 0,1-1 1,-1 0-1,0 1 0,0-1 0,0 0 0,0 1 0,0-1 0,0 0 0,0 0 0,0 1 1,0-1-1,0 0 0,0 1 0,0-1 0,-1 0 0,1 1 0,0-1 0,0 0 0,-1 1 0,1-1 1,0 1-1,-1-1 0,1 1 0,-1-1 0,0 0 0,-14 8 24,-13 29-99,23-27 62,1 1 0,0 0 1,1 0-1,0 1 0,1-1 1,0 1-1,0-1 1,1 1-1,0 0 0,1 0 1,2 12-1,-2-19 12,1 1-1,-1-1 0,1 0 1,1 1-1,-1-1 1,0 0-1,1 0 0,0 0 1,0 0-1,0-1 1,1 1-1,-1 0 0,1-1 1,0 0-1,0 1 1,0-1-1,0 0 0,0-1 1,1 1-1,-1-1 1,1 1-1,0-1 0,0 0 1,0 0-1,0-1 1,0 1-1,0-1 0,0 0 1,8 1-1,0-1 32,-1 0-1,1-1 1,0 0-1,0-1 1,0 0-1,0-1 1,-1 0-1,1-1 1,20-8-1,-27 10-21,-1-1 0,1 0 0,-1 0 0,1-1-1,-1 1 1,0-1 0,0 0 0,0 0 0,0 0-1,0-1 1,-1 1 0,0-1 0,1 0 0,-2 0-1,1 0 1,0 0 0,-1-1 0,1 1 0,-1-1-1,-1 1 1,1-1 0,-1 0 0,1 1 0,-1-1-1,0-10 1,0 14-10,-1 0 1,0 0-1,0 1 0,0-1 0,0 0 0,0 0 1,0 0-1,0 1 0,0-1 0,-1 0 1,1 0-1,0 1 0,0-1 0,-1 0 0,1 0 1,0 1-1,-1-1 0,1 0 0,-1 1 0,1-1 1,-1 0-1,1 1 0,-1-1 0,1 1 1,-1-1-1,0 1 0,1-1 0,-1 1 0,-1-1 1,0 1-5,1 0 1,-1 0 0,1 0 0,-1 0-1,1 0 1,-1 0 0,0 1 0,1-1 0,-1 1-1,1-1 1,0 1 0,-1-1 0,1 1-1,-2 1 1,-3 1 1,0 1-1,1 0 0,0 0 1,0 0-1,0 1 1,-6 7-1,10-10 22,-1 0 0,0 0 0,1 0 0,-1 0 0,1 1 0,0-1 0,-1 1-1,1-1 1,0 1 0,1-1 0,-1 1 0,0 0 0,1-1 0,0 1 0,-1 0 0,1-1 0,0 1 0,0 0-1,1 0 1,-1-1 0,1 1 0,1 4 0,-1-4-7,1-1 0,0 1 1,0-1-1,0 1 0,1-1 0,-1 0 0,0 0 1,1 0-1,0-1 0,-1 1 0,1-1 0,0 1 1,0-1-1,0 0 0,0 0 0,4 1 0,11 2-6,0-1-1,0-1 0,1 0 0,-1-2 0,24-1 1,-34 0-54,1 0 0,-1 0 1,0-1-1,0 0 1,0 0-1,0-1 0,0 0 1,0 0-1,-1-1 1,1 0-1,6-6 0,-10 7 75,0 0 0,0-1 0,-1 1 0,1-1 0,-1 0 0,0 0 0,0 0 0,-1 0 0,1 0 0,-1-1 0,0 1 0,0-1 0,0 1 0,-1-1 0,1 0 0,-1 0 0,0 0 0,-1 0 0,1-8 0,-2-1 135,-1 0 0,0 0 0,-1 0 0,0 1 1,-1-1-1,-1 1 0,0 0 0,-1 1 0,0-1 1,-13-17-1,2-1 180,71 50-270,-35-11-853,1-1 1,0-1-1,0 0 1,1-2 0,-1 0-1,1-2 1,21 1-1,12-2-6162</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49.994"/>
    </inkml:context>
    <inkml:brush xml:id="br0">
      <inkml:brushProperty name="width" value="0.025" units="cm"/>
      <inkml:brushProperty name="height" value="0.025" units="cm"/>
    </inkml:brush>
  </inkml:definitions>
  <inkml:trace contextRef="#ctx0" brushRef="#br0">5 214 3299,'0'0'8696,"-1"7"-7254,1-3-1303,-1-3-70,1 0 1,-1 0 0,1 0 0,0 0-1,-1 0 1,1 0 0,0 0 0,0 0 0,0 0-1,0 0 1,0 0 0,0 0 0,0 0-1,0 0 1,0 0 0,0 0 0,0 0 0,1 0-1,-1 0 1,0 0 0,1 0 0,-1 0-1,1 0 1,-1 0 0,1 0 0,0 0 0,-1 0-1,1-1 1,0 1 0,0 0 0,-1-1-1,1 1 1,0 0 0,0-1 0,0 1 0,0-1-1,0 1 1,0-1 0,0 0 0,0 1 0,0-1-1,0 0 1,0 0 0,0 1 0,0-1-1,0 0 1,0 0 0,0 0 0,0 0 0,0 0-1,0-1 1,0 1 0,0 0 0,0 0-1,2-2 1,5 0 202,1-1-1,0 0 1,-1 0-1,0-1 1,0 0-1,0-1 1,0 1 0,11-11-1,55-52 328,-25 11-280,-47 53-296,1 0 0,-1-1-1,0 1 1,0-1 0,0 0 0,-1 0-1,1 0 1,-1 0 0,0 0 0,0 0 0,-1 0-1,1 0 1,-1 0 0,1 0 0,-2-8-1,1 11-20,-1-1 1,1 1-1,-1 0 0,1 0 0,-1 0 0,1 0 0,-1 0 0,0 0 0,0 0 0,0 0 0,1 0 0,-1 0 0,0 0 0,0 0 0,0 0 0,0 1 1,0-1-1,0 0 0,-1 1 0,1-1 0,0 1 0,0-1 0,0 1 0,-1 0 0,1-1 0,0 1 0,0 0 0,-1 0 0,1 0 0,0 0 0,0 0 1,-1 0-1,1 0 0,0 0 0,0 1 0,-1-1 0,1 0 0,0 1 0,0-1 0,-2 2 0,-3-1-19,1 1 0,0 1-1,0-1 1,0 0 0,0 1 0,0 0-1,-8 7 1,2 2 11,1 0-1,1 1 1,0 0 0,0 1-1,2-1 1,-1 2 0,2-1-1,0 1 1,1 0 0,0 0-1,1 0 1,1 1 0,0 0-1,2-1 1,-1 19 0,2-31 6,-1 0 1,2 0-1,-1 0 1,0 0 0,0 0-1,1 0 1,0 1-1,0-1 1,0 0 0,0-1-1,0 1 1,0 0-1,1 0 1,-1 0 0,1-1-1,0 1 1,0-1 0,0 1-1,0-1 1,0 0-1,5 4 1,-3-4 1,1 0 0,-1 0 1,1 0-1,-1-1 0,1 1 0,0-1 1,0-1-1,-1 1 0,1 0 1,0-1-1,0 0 0,9-1 0,2-2 4,1 0-1,-1 0 0,0-2 1,0 0-1,0-1 0,-1 0 1,19-12-1,-11 5 21,-2-2 0,1 0 0,27-28 0,-43 37-18,0 1-1,-1-1 1,1 0-1,-2 0 1,1-1-1,-1 1 1,0-1-1,0 0 1,0 0-1,-1 0 1,-1-1-1,1 1 1,-1-1-1,0 0 1,1-13-1,-3 20-7,0 1 0,0-1 0,0 1 0,0-1-1,0 1 1,0-1 0,0 1 0,0-1 0,-1 1 0,1-1 0,0 1-1,0-1 1,0 1 0,-1-1 0,1 1 0,0-1 0,-1 1-1,1-1 1,0 1 0,-1 0 0,1-1 0,0 1 0,-1 0 0,1-1-1,-1 1 1,1 0 0,-1 0 0,1-1 0,-1 1 0,1 0 0,-1 0-1,1 0 1,-1 0 0,1-1 0,-1 1 0,1 0 0,-1 0-1,1 0 1,-1 0 0,1 0 0,-1 0 0,1 1 0,-1-1 0,1 0-1,-1 0 1,0 0 0,1 0 0,0 1 0,-1-1 0,1 0 0,-1 0-1,1 1 1,-1-1 0,0 1 0,-27 19-83,18-7 73,0 0 0,0 1 0,-14 30 0,21-37 25,-1 1 0,1 0 1,0 0-1,1 0 0,0 0 0,0 0 1,1 0-1,0 0 0,1 17 1,0-24-14,0 0 1,0-1-1,0 1 0,0 0 1,1 0-1,-1-1 1,0 1-1,1 0 1,-1-1-1,1 1 1,-1 0-1,0-1 1,1 1-1,-1-1 1,1 1-1,0-1 0,-1 1 1,1-1-1,-1 1 1,1-1-1,0 0 1,-1 1-1,1-1 1,0 0-1,0 1 1,-1-1-1,2 0 1,27 1 92,27-14 34,-30 1-157,0-1 0,-1-1-1,40-31 1,12-6-8,-77 51 43,0 0 0,1 0 0,-1 0 1,0 0-1,0 0 0,0 0 0,1 0 0,-1 0 1,0 0-1,0 0 0,0 0 0,1 0 0,-1 0 1,0 0-1,0 0 0,0 0 0,1 0 1,-1 0-1,0 0 0,0 0 0,0 0 0,0 0 1,1 1-1,-1-1 0,0 0 0,0 0 1,0 0-1,0 0 0,1 0 0,-1 1 0,0-1 1,0 0-1,0 0 0,0 0 0,0 0 0,0 1 1,0-1-1,0 0 0,0 0 0,0 0 1,1 1-1,-1-1 0,0 0 0,0 0 0,0 0 1,0 1-1,2 18 329,-3 25 149,1-40-444,0-2-15,-1 0 1,1 0-1,0 0 0,0 0 1,0 0-1,0 0 1,0 0-1,1 0 0,-1 0 1,0 0-1,1 0 0,0 0 1,-1 0-1,1-1 1,0 1-1,0 0 0,0 0 1,0-1-1,0 1 1,1 0-1,-1-1 0,3 3 1,-2-4-1,0 1 1,1 0 0,-1-1 0,0 0 0,1 0-1,-1 1 1,0-1 0,1-1 0,-1 1-1,1 0 1,-1 0 0,0-1 0,1 0 0,-1 1-1,0-1 1,0 0 0,1 0 0,-1 0-1,0 0 1,2-2 0,26-15 15,0-1-1,-1-2 1,-1 0 0,34-35-1,-62 56-49,0-1-1,1 1 1,-1 0 0,0-1-1,0 1 1,1-1 0,-1 1-1,0 0 1,1-1 0,-1 1-1,1 0 1,-1-1 0,0 1-1,1 0 1,-1 0 0,1-1-1,-1 1 1,0 0 0,1 0-1,-1 0 1,1 0 0,-1 0-1,1 0 1,-1 0 0,1 0-1,-1 0 1,1 0 0,-1 0-1,1 0 1,-1 0 0,1 0-1,-1 0 1,1 0 0,-1 0-1,0 0 1,1 1 0,-1-1-1,1 0 1,-1 0 0,1 1-1,4 23-51,-13 32 94,-8-18 301,3-21-1679,-2-10-4592,6-7-1218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0.323"/>
    </inkml:context>
    <inkml:brush xml:id="br0">
      <inkml:brushProperty name="width" value="0.025" units="cm"/>
      <inkml:brushProperty name="height" value="0.025" units="cm"/>
    </inkml:brush>
  </inkml:definitions>
  <inkml:trace contextRef="#ctx0" brushRef="#br0">0 1 14414,'0'0'2050</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0.696"/>
    </inkml:context>
    <inkml:brush xml:id="br0">
      <inkml:brushProperty name="width" value="0.025" units="cm"/>
      <inkml:brushProperty name="height" value="0.025" units="cm"/>
    </inkml:brush>
  </inkml:definitions>
  <inkml:trace contextRef="#ctx0" brushRef="#br0">0 182 10826,'0'0'5365,"10"0"-3064,0-2-2054,-1 0-1,0-1 0,0 1 1,1-2-1,-2 1 0,1-1 1,0-1-1,-1 1 1,0-1-1,0-1 0,0 0 1,12-12-1,0 1-81,-15 13-151,1 0 1,-1 0 0,-1-1 0,1 1 0,0-1 0,-1 0 0,0 0 0,0-1 0,-1 1 0,1-1 0,-1 0 0,0 0 0,3-10 0,-6 16-8,0-1 0,0 0 0,0 1 0,0-1-1,0 1 1,0-1 0,0 0 0,0 1 0,-1-1 0,1 1 0,0-1 0,0 1 0,0-1 0,-1 1 0,1-1 0,0 0-1,-1 1 1,1 0 0,0-1 0,-1 1 0,1-1 0,-1 1 0,1-1 0,0 1 0,-1 0 0,1-1 0,-1 1 0,0 0-1,1-1 1,-2 1 0,-24-4 231,-26 12 260,45-5-488,0 0 1,1 1-1,0 0 0,0 1 1,0-1-1,1 1 0,-1 0 0,1 0 1,0 1-1,0-1 0,1 1 1,0 0-1,0 1 0,0-1 1,1 1-1,0-1 0,0 1 0,1 0 1,0 0-1,0 1 0,0-1 1,1 0-1,0 0 0,1 1 1,-1-1-1,1 1 0,2 10 0,-1-15-43,0 1 0,0-1 0,0 0-1,0 0 1,1 0 0,-1 0 0,1 0-1,0 0 1,0 0 0,0-1 0,0 1-1,0-1 1,1 1 0,-1-1 0,1 0-1,-1 0 1,1 0 0,0 0 0,0 0 0,0-1-1,0 0 1,5 2 0,2 1-742,1-1 0,0 0 1,0 0-1,0-1 0,16 0 0,15-1-4179</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1.263"/>
    </inkml:context>
    <inkml:brush xml:id="br0">
      <inkml:brushProperty name="width" value="0.025" units="cm"/>
      <inkml:brushProperty name="height" value="0.025" units="cm"/>
    </inkml:brush>
  </inkml:definitions>
  <inkml:trace contextRef="#ctx0" brushRef="#br0">0 222 9577,'0'0'7282,"12"6"-6439,-8-4-755,0 0-25,-1 0 1,1 0-1,-1 0 0,1-1 1,0 1-1,-1-1 1,1 0-1,0 0 1,0 0-1,0-1 1,0 1-1,0-1 1,0 0-1,0 0 1,0-1-1,0 1 1,0-1-1,0 0 1,0 0-1,0 0 1,7-3-1,11-7 132,-1-1 0,0-1 0,-1-1 0,0 0-1,-1-2 1,-1 0 0,0-1 0,-1-1 0,16-22 0,-31 38-175,-1 0 1,1 0 0,-1 1-1,0-1 1,0 0 0,0 0 0,0 0-1,0 0 1,-1 0 0,1 0-1,0 0 1,-1 0 0,0 0 0,1-1-1,-1 1 1,0 0 0,0 0-1,0 0 1,0-1 0,-1 1-1,0-3 1,0 3-14,0 1-1,0 0 0,-1-1 1,1 1-1,0 0 1,-1 0-1,1 0 0,-1 0 1,1 0-1,-1 0 1,1 1-1,-1-1 0,1 0 1,-1 1-1,0-1 1,1 1-1,-1 0 0,0-1 1,0 1-1,-2 0 1,-5 0-16,1 0 0,0 1 0,-1 0 0,1 0 0,0 0 0,0 1 0,0 1 0,0-1 0,0 1 0,-8 5 0,1 2 47,0 1 0,1 1 0,0 0 0,1 0 0,1 2 0,0-1 0,1 2 0,0-1 0,1 2 0,0-1 0,2 1 0,0 1 0,1-1 0,0 1 0,1 1 0,-3 19 0,8-35-35,0 0 0,1 0 1,0-1-1,-1 1 1,1 0-1,0 0 0,0 0 1,0 0-1,0 0 0,0-1 1,1 1-1,-1 0 1,0 0-1,1 0 0,0 0 1,-1-1-1,1 1 0,0 0 1,0-1-1,0 1 1,0-1-1,0 1 0,0-1 1,0 1-1,1-1 0,-1 0 1,0 1-1,1-1 1,-1 0-1,1 0 0,-1 0 1,1 0-1,0 0 0,-1-1 1,1 1-1,0 0 1,0-1-1,-1 1 0,1-1 1,0 0-1,0 0 0,3 1 1,6-2 5,1 1-1,-1-1 1,0-1 0,0 0 0,21-7-1,3-2-491,-1-2-1,39-21 0,15-18-5159,-48 22-828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2.065"/>
    </inkml:context>
    <inkml:brush xml:id="br0">
      <inkml:brushProperty name="width" value="0.025" units="cm"/>
      <inkml:brushProperty name="height" value="0.025" units="cm"/>
    </inkml:brush>
  </inkml:definitions>
  <inkml:trace contextRef="#ctx0" brushRef="#br0">1 45 4324,'0'0'6203,"9"0"-3421,-5 0-2678,-2 0 12,0-1 0,0 1-1,1 0 1,-1 0 0,0 0 0,0 0-1,0 0 1,1 1 0,-1-1-1,0 1 1,0-1 0,0 1 0,0 0-1,0 0 1,0 0 0,0 0-1,0 0 1,0 0 0,0 0 0,-1 1-1,1-1 1,0 1 0,-1-1-1,1 1 1,-1-1 0,0 1 0,1 0-1,-1 0 1,0 0 0,0 0 0,0 0-1,-1 0 1,1 0 0,0 0-1,-1 0 1,1 0 0,-1 1 0,1 3-1,-2 3 41,0 1 1,0-1-1,-1 1 0,0-1 0,0 0 0,-1 0 1,-1 0-1,1 0 0,-7 10 0,5-10-30,1 0 0,0 0 0,1 0 0,0 0 0,0 0 0,1 1 0,0-1 0,0 12 0,2-20-109,0 0-1,1 0 0,-1-1 1,1 1-1,-1 0 1,0-1-1,1 1 0,-1-1 1,1 1-1,0-1 1,-1 1-1,1-1 0,-1 1 1,1-1-1,0 1 1,-1-1-1,1 0 1,0 1-1,-1-1 0,1 0 1,0 0-1,0 0 1,-1 1-1,1-1 0,0 0 1,0 0-1,0 0 1,-1 0-1,1 0 0,0 0 1,0 0-1,-1-1 1,1 1-1,0 0 0,0 0 1,-1-1-1,1 1 1,1-1-1,32-11 342,-15 1-309,-2-1 0,1 0 0,-2-2 0,23-22 0,-30 27-36,-1 0-1,0-1 1,-1 0-1,1 0 1,-2-1-1,0 0 1,0 0 0,8-22-1,-13 14 19,-7 13-56,5 7 23,0-1-1,0 1 1,0-1 0,0 1 0,0 0 0,0-1 0,0 1 0,0 0 0,0 0 0,0 0 0,0 0-1,1-1 1,-1 1 0,0 0 0,1 0 0,-1 1 0,0-1 0,1 0 0,0 0 0,-1 0 0,1 0 0,-1 2-1,0 0 13,0 0 0,0-1-1,1 1 1,-1-1-1,0 1 1,1 0-1,0 0 1,0-1 0,0 1-1,0 0 1,0-1-1,0 1 1,1 0 0,-1 0-1,1-1 1,0 1-1,0-1 1,0 1-1,0-1 1,0 1 0,1-1-1,-1 0 1,0 1-1,1-1 1,0 0-1,0 0 1,0 0 0,0 0-1,3 2 1,1-1 33,0 0-1,0-1 1,1 0 0,-1 0 0,0 0-1,1-1 1,0 0 0,-1 0 0,1-1 0,0 0-1,8-1 1,-3 0-21,1-1 1,-1 0-1,0-1 0,0 0 1,0-1-1,-1 0 0,1-1 1,16-9-1,-21 10-15,0 0-1,0-1 1,0 0 0,-1 0-1,1 0 1,-1-1-1,0 0 1,-1 0 0,0 0-1,0-1 1,0 0 0,0 0-1,5-13 1,-9 18-6,-1 1 0,1-1 0,-1 1 0,1-1 0,-1 0 0,1 1 0,-1-1 0,0 0 0,0 1 0,0-1 0,0 0 1,0 0-1,0 1 0,0-1 0,-1 0 0,1 1 0,-1-1 0,1 0 0,-2-1 0,1 2-7,0 0 0,0 0-1,0 0 1,0 0 0,0 0 0,0 1-1,0-1 1,0 0 0,0 1 0,0-1-1,-1 0 1,1 1 0,0 0 0,0-1 0,-1 1-1,1 0 1,0-1 0,-1 1 0,-1 0-1,-2 0-9,-1 1 0,0-1-1,0 1 1,1 0 0,-1 1-1,1-1 1,-1 1 0,1 0-1,-1 0 1,-4 4 0,-1 1 13,0 0 0,1 1 0,0 0 0,1 1 0,-1 0 0,-9 13 0,14-16 66,0 1 0,1-1 1,0 1-1,0-1 0,1 1 0,0 0 0,0 0 0,1 1 0,-1-1 0,2 0 0,-3 15 1,4-20-58,0-1 1,0 0-1,1 0 1,-1 0-1,0 0 1,1 0-1,-1 1 1,1-1-1,-1 0 1,1 0-1,-1 0 1,1 0-1,0 0 1,0 0-1,-1-1 1,1 1-1,0 0 1,0 0-1,0 0 1,0-1-1,0 1 1,0 0-1,0-1 1,0 1-1,0-1 1,0 0-1,0 1 1,1-1-1,-1 0 1,0 1-1,0-1 1,0 0-1,0 0 1,1 0-1,0 0 1,51-2 56,-48 1-51,12-1-106,0-2 0,-1 0 0,1-1 0,-1 0 0,26-14 0,76-47-817,-70 37 955,-32 23 58,-10 9 345,-11 23 736,-2 1-827,7-26-328,0 1 1,0-1 0,0 0-1,0 0 1,0 0 0,1 1-1,-1-1 1,0 0-1,1 0 1,-1 0 0,1 0-1,-1 1 1,1-1-1,0 0 1,-1 0 0,1 0-1,0 0 1,0 0 0,0-1-1,0 1 1,0 0-1,-1 0 1,2 0 0,-1-1-1,0 1 1,0-1 0,0 1-1,0-1 1,2 1-1,2 0 0,0 0 0,0 0 0,-1-1 0,1 1 0,0-1 0,0-1 0,0 1 0,6-2 0,8-2-61,1-1-1,-1 0 1,22-11 0,8-11-380,11-5-76,-60 32 486,1 1 1,-1-1-1,0 0 1,0 0-1,1 0 1,-1 0-1,0 0 1,0 0-1,0 1 1,1-1-1,-1 0 1,0 0-1,0 0 1,0 1-1,0-1 1,1 0-1,-1 0 1,0 0 0,0 1-1,0-1 1,0 0-1,0 0 1,0 1-1,0-1 1,0 0-1,0 0 1,0 1-1,0-1 1,0 0-1,0 1 1,0-1-1,0 0 1,0 0-1,0 1 1,0-1-1,0 0 1,0 0 0,0 1-1,0-1 1,0 0-1,0 0 1,-1 1-1,1-1 1,0 0-1,0 0 1,0 0-1,0 1 1,-1-1-1,1 0 1,0 0-1,0 0 1,0 0-1,-1 1 1,-11 24-315,7-14-1213,2-1-1641,0-5-2397</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3.024"/>
    </inkml:context>
    <inkml:brush xml:id="br0">
      <inkml:brushProperty name="width" value="0.025" units="cm"/>
      <inkml:brushProperty name="height" value="0.025" units="cm"/>
    </inkml:brush>
  </inkml:definitions>
  <inkml:trace contextRef="#ctx0" brushRef="#br0">85 0 7207,'0'0'8616,"1"11"-6363,-1 19-1506,-1 0 1,-2 0-1,-1 0 0,-1 0 1,-15 46-1,9-43-465,2 1 0,1 1 0,2-1 0,1 1 0,0 40 0,12-81 0,1-9-217,-6-6-101,0 1 0,-1-1 0,-1 1 0,0 0 0,-2-1 0,-1 1 0,-7-31 0,2 37-53,3 18 16,5-1 80,0-1 0,-1 0 0,1 0 0,0 0 1,1 0-1,-1 1 0,0-1 0,1 0 0,-1 0 0,1 0 0,-1 0 0,2 3 1,2-1-3,-1 0 1,1 1 0,0-1-1,0-1 1,0 1-1,1-1 1,-1 1 0,1-1-1,0-1 1,-1 1 0,2-1-1,-1 1 1,0-1-1,0-1 1,1 1 0,-1-1-1,0 0 1,1 0 0,-1-1-1,9 0 1,-5 1 3,1-1 0,-1 0 1,0 0-1,0-1 0,1 0 1,-1-1-1,0 0 0,0-1 0,0 0 1,-1 0-1,16-8 0,-20 8 10,0 0-1,0 0 1,0-1-1,0 1 0,-1-1 1,1 0-1,-1 0 1,0 0-1,0 0 1,-1-1-1,1 1 1,-1-1-1,0 0 1,0 0-1,0 0 1,-1 0-1,0 0 0,0 0 1,0 0-1,0 0 1,-1 0-1,0 0 1,0-7-1,0 12-16,0-1-1,0 1 0,0-1 0,0 1 1,0-1-1,0 1 0,0-1 0,0 0 1,0 1-1,-1-1 0,1 1 0,0-1 1,0 1-1,0-1 0,-1 1 0,1-1 1,0 1-1,0-1 0,-1 1 0,1-1 1,-1 1-1,1-1 0,0 1 1,-1 0-1,1-1 0,-1 1 0,1 0 1,-1-1-1,1 1 0,-1 0 0,1 0 1,-1-1-1,1 1 0,-1 0 0,1 0 1,-1 0-1,0 0 0,1 0 0,-1 0 1,1 0-1,-1 0 0,1 0 0,-1 0 1,0 0-1,1 0 0,-1 0 1,1 0-1,-1 1 0,1-1 0,-1 0 1,1 0-1,-1 1 0,1-1 0,-1 0 1,1 1-1,-1 0 0,-2 0-11,0 0 0,1 1 1,-1 0-1,1 0 0,-1-1 0,1 1 0,0 1 0,0-1 0,-3 4 1,0 3 11,0-1 0,1 1 0,1 0 0,0 1 0,0-1 0,0 0 0,1 1 1,1 0-1,0-1 0,0 1 0,0 0 0,2 0 0,-1-1 0,3 13 1,-2-20 1,0-1 0,0 1 1,1-1-1,-1 1 1,1-1-1,-1 0 1,1 1-1,-1-1 1,1 0-1,0 0 0,-1 0 1,1 0-1,0 0 1,0 0-1,0-1 1,0 1-1,0-1 1,0 1-1,0-1 0,0 0 1,0 0-1,0 0 1,0 0-1,0 0 1,0 0-1,0 0 1,2-1-1,4 0 13,-1 0 1,0 0-1,1-1 0,-1 0 1,0 0-1,9-4 0,-6 0-7,1-1-1,-1 0 0,0-1 1,0 0-1,-1 0 0,0-1 1,9-12-1,-13 15 9,0 0-1,-1-1 1,0 1 0,0-1-1,0 0 1,-1 0 0,0 0-1,-1-1 1,1 1 0,-1 0-1,-1-1 1,2-14-1,-26 87 80,21-57-75,0 0 0,1 0 1,0 0-1,0 0 0,1 0 1,0 0-1,1 0 1,2 14-1,-2-19-44,0-1 0,0 1 0,0-1 0,1 1 1,-1-1-1,0 0 0,1 1 0,0-1 0,0 0 0,0 0 0,-1 0 0,2 0 1,-1-1-1,0 1 0,0 0 0,1-1 0,-1 0 0,0 1 0,1-1 0,0 0 1,-1 0-1,1 0 0,0-1 0,-1 1 0,1-1 0,0 1 0,5-1 0,-4 0-1043,1 1 0,0-1-1,-1 0 1,1 0 0,0-1-1,8-1 1,7-10-9681</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5.309"/>
    </inkml:context>
    <inkml:brush xml:id="br0">
      <inkml:brushProperty name="width" value="0.025" units="cm"/>
      <inkml:brushProperty name="height" value="0.025" units="cm"/>
    </inkml:brush>
  </inkml:definitions>
  <inkml:trace contextRef="#ctx0" brushRef="#br0">1 107 6118,'0'0'7276,"4"-10"-5648,0 3-1429,0 1 0,0 0 1,0 0-1,1 0 0,0 0 0,0 1 0,0-1 0,1 1 0,0 1 0,0-1 1,0 1-1,1 0 0,-1 0 0,1 1 0,0 0 0,0 0 0,0 1 0,0 0 1,9-2-1,-10 3-99,1-1 0,-1 1 0,1 0 1,-1 1-1,1 0 0,0 0 0,-1 0 1,7 1-1,-11 0-76,-1-1-1,1 1 1,-1 0 0,0-1 0,1 1-1,-1 0 1,0 0 0,0 0 0,0 0-1,1 0 1,-1 0 0,0 0 0,0 0-1,0 0 1,0 0 0,-1 1 0,1-1-1,0 0 1,-1 1 0,1-1 0,0 1-1,-1-1 1,0 0 0,1 1 0,-1-1-1,0 1 1,0-1 0,0 1 0,0-1-1,0 1 1,0-1 0,0 1 0,0 0-1,0-1 1,-1 0 0,1 1 0,-1-1 0,1 1-1,-2 2 1,-1 3 102,-1 0 0,1 0 0,-1 0 0,0 0 0,0 0 0,-1-1 0,0 0 0,-9 9 0,8-10-80,1 1 0,0 0-1,0 0 1,1 0 0,0 0-1,0 1 1,0-1 0,1 1-1,-5 14 1,8-20-42,0 0 0,0 0 0,0-1-1,0 1 1,0 0 0,1 0 0,-1 0 0,0 0 0,0 0 0,1 0-1,-1 0 1,1 0 0,-1 0 0,1-1 0,-1 1 0,1 0 0,-1 0 0,1-1-1,0 1 1,-1 0 0,1-1 0,0 1 0,0 0 0,-1-1 0,1 1 0,0-1-1,0 0 1,0 1 0,0-1 0,0 1 0,0-1 0,0 0 0,-1 0 0,1 0-1,0 0 1,0 0 0,2 0 0,44 3 177,-40-3-167,15 0-328,62-4 527,-45-7-2815,-35 10 1731,0-1 0,-1 0-1,1 0 1,-1-1-1,0 1 1,0-1 0,5-4-1,6-13-8593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1.633"/>
    </inkml:context>
    <inkml:brush xml:id="br0">
      <inkml:brushProperty name="width" value="0.025" units="cm"/>
      <inkml:brushProperty name="height" value="0.025" units="cm"/>
    </inkml:brush>
  </inkml:definitions>
  <inkml:trace contextRef="#ctx0" brushRef="#br0">44 356 14670,'0'0'3817,"-3"9"-1554,-4 12-1390,-1 2 244,1 0 0,1 1 1,1-1-1,-2 32 1,7-54-1111,0 0 0,0 1 0,0-1 0,0 0 0,0 0 0,0 1 0,0-1 0,0 0 0,1 0 0,-1 0 0,0 0 0,1 1 0,-1-1 0,1 0 0,0 0 0,-1 0 0,1 0 0,0 0 0,-1 0 0,1 0 0,0 0 0,0-1 0,0 1 0,0 0 0,0 0 0,2 0 0,-1 0 11,0-1 1,0 1-1,1-1 0,-1 0 1,0 0-1,0 0 0,1 0 1,-1 0-1,0 0 0,0-1 1,1 1-1,-1-1 0,3 0 0,4-3 18,0 0-1,-1 0 1,0 0-1,1-1 1,-2 0-1,9-8 1,30-32-308,-33 30-228,0 2 1,1-1-1,0 2 0,29-19 0,-40 29 368,0 1 0,0 0 0,0 0 0,0 1 1,0-1-1,1 0 0,-1 1 0,0 0 0,0 0 0,0 0 0,0 0 0,1 0 0,2 2 0,-4-2 36,1 1 0,-1-1 0,1 0 0,0 1 0,-1-1 0,1 0 0,-1 0-1,1-1 1,-1 1 0,1-1 0,-1 1 0,1-1 0,-1 0 0,0 1 0,1-1 0,-1-1 0,0 1-1,1 0 1,-1 0 0,0-1 0,0 0 0,3-2 0,11-15-778,-1-1-1,-1-1 1,0 0 0,-2 0 0,0-2 0,14-38-1,-13 25 2451,13-65 0,-26 95 1298,-3 10-1198,-11 27-790,-16 49-1032,23-51 382,1 0 0,1 0-1,1 0 1,2 0 0,2 58 0,0-85-256,0 0 0,0 1 0,0-1 0,1 0 0,-1 0-1,0 0 1,1 0 0,0 0 0,-1 0 0,1 1 0,0-2 0,0 1 0,0 0 0,1 0 0,-1 0 0,0 0 0,1-1 0,-1 1 0,1-1 0,-1 1 0,1-1 0,0 1 0,-1-1-1,1 0 1,0 0 0,0 0 0,0 0 0,0 0 0,0 0 0,0-1 0,0 1 0,1-1 0,-1 1 0,3-1 0,-1 0-20,0 0 0,0-1 0,0 1 0,0-1 0,0 0 0,0 0 1,0-1-1,0 1 0,0-1 0,-1 0 0,1 0 0,-1 0 0,1 0 0,-1-1 0,0 1 1,1-1-1,3-4 0,8-11 136,-2-1-1,1 0 1,-2-1 0,-1 0 0,13-30-1,34-114 742,-38 102-727,-12 38-208,-3 10 585,-16 38-48,5-5-417,1 0 0,0 0 1,2 1-1,0-1 0,1 1 0,1 0 1,1 0-1,1-1 0,1 1 1,0 0-1,1-1 0,2 1 1,0-1-1,0 0 0,2-1 0,15 30 1,-22-47-19,0 0-1,0-1 1,0 1 0,1 0 0,-1 0-1,1-1 1,-1 1 0,0 0 0,1 0 0,-1-1-1,1 1 1,-1-1 0,1 1 0,0 0-1,-1-1 1,1 1 0,0-1 0,-1 1 0,1-1-1,0 0 1,1 1 0,2-14 364,-4 8-371,-1 0 0,1 0 0,-1 0 0,0 0 0,0 1 0,0-1 0,-3-6 0,-5-1-1033,0 1 0,0 1 0,-1-1 1,-1 1-1,0 1 0,0 0 0,-1 1 1,-22-13-1,-4-3 1137,3-4 3936,40 26-920,30-3-2593,88 0-41,-69 5-3683,-43-1-1023,-3-3-2824</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5.875"/>
    </inkml:context>
    <inkml:brush xml:id="br0">
      <inkml:brushProperty name="width" value="0.025" units="cm"/>
      <inkml:brushProperty name="height" value="0.025" units="cm"/>
    </inkml:brush>
  </inkml:definitions>
  <inkml:trace contextRef="#ctx0" brushRef="#br0">44 1 6086,'0'0'9321,"-7"10"-8120,3-4-946,0-2-78,1 0 1,0 0-1,0 0 0,0 0 0,1 1 0,-1-1 0,1 1 0,0 0 1,0 0-1,1 0 0,-1 0 0,1 0 0,0 0 0,1 0 1,-1 0-1,1 6 0,1-10-161,0 1 0,1 0 0,-1 0 0,0-1 1,1 1-1,-1-1 0,1 1 0,-1-1 0,1 0 1,0 0-1,-1 1 0,1-1 0,0 0 0,0-1 0,0 1 1,0 0-1,0-1 0,0 1 0,0-1 0,0 1 0,0-1 1,0 0-1,0 0 0,0 0 0,1 0 0,-1 0 0,4-1 1,0 1-7,0-1 0,-1 1 0,1-1 1,0-1-1,0 1 0,-1-1 0,1 0 1,-1 0-1,6-3 0,-9 3-31,1 1 0,-1-1 1,0 0-1,0 0 0,-1 0 0,1-1 0,0 1 0,-1 0 1,1-1-1,-1 1 0,0-1 0,0 1 0,0-1 1,0 0-1,0 1 0,-1-1 0,1 0 0,-1 1 1,1-5-1,-1 6 83,-1-1-1,1 1 1,0 0 0,0 0 0,-1 0 0,1-1 0,-1 1 0,1 0 0,-1 0-1,1 0 1,-1 0 0,0 0 0,0 0 0,1 0 0,-1 0 0,0 0 0,0 0-1,0 0 1,0 1 0,0-1 0,0 0 0,0 1 0,0-1 0,0 0 0,0 1-1,-1 0 1,1-1 0,0 1 0,0 0 0,-1-1 0,1 1 0,0 0 0,0 0-1,-1 0 1,1 0 0,0 0 0,0 0 0,-1 0 0,1 1 0,0-1 0,0 0-1,0 1 1,-2 0 0,3-1-58,0 0 0,1 0 0,-1-1 0,0 1 0,0 0-1,0 0 1,0 0 0,0 0 0,0 0 0,0 0 0,0-1 0,0 1 0,0 0-1,0 0 1,0 0 0,0 0 0,0 0 0,0-1 0,0 1 0,0 0 0,0 0-1,0 0 1,0 0 0,0 0 0,0 0 0,-1 0 0,1-1 0,0 1-1,0 0 1,0 0 0,0 0 0,0 0 0,0 0 0,0 0 0,0 0 0,0 0-1,-1-1 1,1 1 0,0 0 0,0 0 0,0 0 0,0 0 0,0 0 0,0 0-1,-1 0 1,1 0 0,0 0 0,0 0 0,0 0 0,0 0 0,-1 0 0,8-16-265,-7 15 229,-13 45-42,-9-3 541,16-31-308,0-1 1,1 1 0,1 0 0,-1 1 0,1-1 0,1 1 0,0-1 0,1 1 0,-2 16 0,4-26-261,0 0 1,1 0 0,-1 0-1,0-1 1,1 1 0,-1 0-1,1 0 1,-1 0-1,1-1 1,0 1 0,-1 0-1,1 0 1,0-1 0,-1 1-1,1-1 1,0 1 0,0-1-1,0 1 1,-1-1 0,1 1-1,0-1 1,0 0-1,0 1 1,0-1 0,0 0-1,0 0 1,0 0 0,1 0-1,-1 1-225,0-1 0,-1 0-1,1 0 1,0 0 0,0 0-1,0 0 1,0 0 0,-1 0-1,1-1 1,0 1 0,0 0-1,0 0 1,0-1 0,-1 1-1,1 0 1,0-1 0,-1 1-1,1-1 1,0 1 0,-1-1-1,2 0 1,3-11-4900</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6.740"/>
    </inkml:context>
    <inkml:brush xml:id="br0">
      <inkml:brushProperty name="width" value="0.025" units="cm"/>
      <inkml:brushProperty name="height" value="0.025" units="cm"/>
    </inkml:brush>
  </inkml:definitions>
  <inkml:trace contextRef="#ctx0" brushRef="#br0">248 0 4676,'0'0'14249,"-4"9"-13940,-2 4 9,0 0-1,1 0 1,1 0 0,1 1-1,0 0 1,0 0 0,0 24-1,4-36-309,0-1 0,1 1 0,0 0 0,-1-1 0,1 1 0,0-1 0,0 0 0,0 0 0,0 1 0,0-1 0,0 0 0,0-1 0,0 1 0,0 0 0,0-1 0,1 1 0,-1-1 0,0 1 0,0-1 0,1 0 0,3 0 0,-5 0-541,-1-2 102,0 1 0,0 0 0,0 0 1,0-1-1,0 1 0,0 0 1,-1 0-1,1 0 0,0-1 1,-1 1-1,1 0 0,-1 0 0,1 0 1,-1 0-1,1 0 0,-1 0 1,0 0-1,-1-2 0,1 3 367,0-1 0,1 1 0,-1 0 0,0-1 0,1 1 0,-1 0 0,0 0 0,0 0 0,1-1 0,-1 1 0,0 0 1,0 0-1,1 0 0,-1 0 0,0 0 0,0 1 0,0-1 0,1 0 0,-1 0 0,0 0 0,1 1 0,-2-1 0,0 1 354,0 0 1,0 1 0,0-1-1,0 0 1,0 1-1,1-1 1,-1 1-1,1-1 1,-1 1-1,1 0 1,-1 0 0,1 0-1,0-1 1,0 1-1,0 0 1,0 1-1,0-1 1,0 0-1,0 4 1,0-5-195,1 1 1,-1-1-1,0 1 0,1-1 0,-1 0 1,0 1-1,0-1 0,0 0 1,0 1-1,0-1 0,-1 0 1,1 0-1,0 0 0,0 0 1,-1 0-1,1 0 0,0 0 0,-1-1 1,1 1-1,-1 0 0,1-1 1,-3 1-1,-48 11 834,14-3-210,6 9-609,28-15-87,1 0 1,-1-1-1,0 0 0,0 1 1,0-1-1,-1-1 1,1 1-1,0-1 0,-1 1 1,-6 0-1,11-2-17,0 0 1,0-1-1,0 1 1,0 0-1,-1 0 0,1 0 1,0 0-1,0-1 1,0 1-1,0 0 1,0 0-1,0 0 0,0-1 1,0 1-1,0 0 1,-1 0-1,1 0 0,0-1 1,0 1-1,0 0 1,0 0-1,0 0 1,0-1-1,1 1 0,-1 0 1,0 0-1,0 0 1,0-1-1,0 1 1,0 0-1,0 0 0,0 0 1,0-1-1,0 1 1,0 0-1,1 0 0,-1 0 1,0 0-1,0 0 1,0-1-1,0 1 1,0 0-1,1 0 0,-1 0 1,0 0-1,0 0 1,0 0-1,1 0 0,-1-1 1,0 1-1,0 0 1,1 0-1,10-9 43,43 2-96,-37 5-585,-1 0 1,29-7-1,-41 7-70,0 1-1,1-1 0,-1 0 0,0 0 1,0 0-1,0-1 0,0 0 1,4-4-1,-1-2-4466</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7.420"/>
    </inkml:context>
    <inkml:brush xml:id="br0">
      <inkml:brushProperty name="width" value="0.025" units="cm"/>
      <inkml:brushProperty name="height" value="0.025" units="cm"/>
    </inkml:brush>
  </inkml:definitions>
  <inkml:trace contextRef="#ctx0" brushRef="#br0">69 47 3908,'0'0'14152,"-8"10"-12978,1 0-1001,-30 50 988,35-55-1095,-1 1 0,1-1 0,0 0-1,0 1 1,1-1 0,0 1 0,-1 0 0,2-1 0,-1 1 0,1 0 0,0 8 0,1-13-56,0 0 0,-1 1 1,1-1-1,0 0 0,0 0 0,0 0 1,0 0-1,0 0 0,0 0 1,0 0-1,0 0 0,1-1 0,-1 1 1,0 0-1,0-1 0,1 1 0,-1 0 1,1-1-1,-1 0 0,0 1 0,1-1 1,-1 0-1,1 0 0,-1 0 0,0 0 1,1 0-1,-1 0 0,3 0 1,43-6 315,-37 2-290,0 0 0,-1-1-1,1 0 1,-1-1-1,0 1 1,0-2 0,-1 0-1,0 0 1,0 0-1,-1-1 1,0 0 0,0 0-1,-1-1 1,0 0-1,0 0 1,-1 0-1,4-11 1,-11 26-3,-1 6-21,-1 1 1,1-1-1,1 1 1,0-1-1,1 21 1,0-30-3,2 0 0,-1-1 0,0 1 0,0 0 0,1-1 0,0 1 0,-1 0 0,1-1 0,0 1 0,0-1 1,0 1-1,1-1 0,-1 1 0,1-1 0,-1 0 0,1 0 0,0 0 0,-1 0 0,1 0 0,0 0 1,1 0-1,-1-1 0,0 1 0,0-1 0,1 0 0,-1 1 0,1-1 0,-1 0 0,1 0 0,-1-1 1,1 1-1,0 0 0,-1-1 0,1 0 0,0 1 0,-1-1 0,5-1 0,2 0 37,0 0-1,0 0 1,1-2-1,-1 1 1,0-1-1,-1 0 1,1-1-1,-1 0 1,1 0-1,-1-1 1,0 0-1,-1 0 1,1-1-1,-1 0 1,0 0-1,-1-1 1,1 0-1,-1 0 1,-1 0-1,1-1 1,-1 0-1,-1 0 1,0 0-1,0-1 1,0 0-1,-1 1 1,0-1-1,-1 0 1,0-1-1,1-13 1,-3 21-69,0 1 1,0-1 0,0 0-1,0 0 1,-1 0 0,1 0-1,-1 0 1,1 0 0,-1 0 0,0 0-1,0 1 1,1-1 0,-1 0-1,-1 1 1,1-1 0,0 1-1,0-1 1,-1 1 0,1-1 0,0 1-1,-1 0 1,0 0 0,1-1-1,-1 1 1,0 0 0,1 1-1,-1-1 1,0 0 0,0 0 0,0 1-1,0-1 1,0 1 0,0 0-1,1-1 1,-1 1 0,-4 0-1,4 0-101,0 1-1,-1-1 0,1 0 0,0 0 0,0 1 1,-1 0-1,1-1 0,0 1 0,0 0 0,0 0 0,0 0 1,0 0-1,0 0 0,0 1 0,0-1 0,1 0 1,-1 1-1,0 0 0,1-1 0,-1 1 0,1 0 1,0 0-1,0 0 0,-1 0 0,1 0 0,0 0 0,1 0 1,-1 0-1,0 0 0,0 0 0,1 0 0,-1 3 1,1-3-132,-1-1 0,1 1 1,0-1-1,0 0 0,0 1 1,-1-1-1,1 1 1,1-1-1,-1 1 0,0-1 1,0 1-1,0-1 0,1 0 1,-1 1-1,1-1 1,-1 1-1,1-1 0,0 0 1,-1 0-1,1 1 0,0-1 1,0 0-1,0 0 1,0 0-1,0 0 0,0 0 1,0 0-1,0 0 1,0 0-1,0 0 0,1 0 1,1 0-1,19 4-3722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7.799"/>
    </inkml:context>
    <inkml:brush xml:id="br0">
      <inkml:brushProperty name="width" value="0.025" units="cm"/>
      <inkml:brushProperty name="height" value="0.025" units="cm"/>
    </inkml:brush>
  </inkml:definitions>
  <inkml:trace contextRef="#ctx0" brushRef="#br0">130 32 4292,'0'0'12908,"-8"2"-11552,0 0-1120,0 1 0,0 0 1,1 0-1,-1 1 0,1 0 0,-1 1 0,-11 9 0,15-11-105,0 1 1,0-1-1,0 1 0,0 0 0,1 0 0,-1 1 0,1-1 1,0 1-1,1-1 0,-1 1 0,1 0 0,0 0 0,0 0 1,1 1-1,-2 7 0,3-12-121,0 0-1,0 0 1,0 0-1,0-1 1,0 1-1,0 0 1,0 0-1,1 0 1,-1 0-1,0 0 1,1-1-1,-1 1 1,1 0-1,-1 0 1,1-1 0,-1 1-1,1 0 1,-1 0-1,1-1 1,0 1-1,-1-1 1,1 1-1,0-1 1,-1 1-1,1-1 1,0 1-1,0-1 1,0 1 0,-1-1-1,1 0 1,0 0-1,0 1 1,0-1-1,0 0 1,0 0-1,1 0 1,40 0 174,-35-1-150,2 0-49,0 0 0,0-1-1,0 0 1,0-1 0,-1 1-1,0-2 1,1 1 0,-1-1-1,0-1 1,-1 0 0,1 0-1,12-11 1,-14 11 11,-1 1 0,-1-1 1,1 0-1,-1-1 0,1 1 0,-2-1 1,1 0-1,-1 0 0,1 0 0,-2 0 1,1-1-1,-1 1 0,0-1 0,0 1 1,-1-1-1,1 0 0,-1-7 0,-1 14-2,-1-1 0,1 1 0,0 0 0,0-1 0,-1 1 0,1 0 0,0 0 0,-1-1 0,1 1 0,0 0 0,-1 0 0,1 0 0,-1 0 0,1-1 0,0 1 0,-1 0 0,1 0 0,-1 0 0,1 0 0,-1 0 0,1 0 0,0 0 0,-1 0 0,1 0 0,-1 0 0,1 0 0,0 0 0,-1 1 0,1-1 0,-1 0 0,1 0 0,0 0 0,-1 0 0,1 1 0,0-1 0,-1 0 0,1 0 0,0 1 0,-1-1 0,1 0 0,-1 1 0,-17 10-57,12-5 60,0 1 0,1 0 0,-1 0 0,1 0 0,0 1-1,1-1 1,0 1 0,0 0 0,1 0 0,0 1 0,0-1 0,1 1-1,0-1 1,0 1 0,1 0 0,0 12 0,1-20-23,0 0-1,1 1 1,-1-1 0,0 0-1,1 0 1,-1 0 0,0 0-1,1 0 1,-1 0-1,1 0 1,0 0 0,-1 0-1,1 0 1,0 0 0,-1 0-1,1 0 1,0-1 0,0 1-1,0 0 1,0 0 0,0-1-1,0 1 1,0-1 0,1 1-1,1 0-99,0 0 1,1 0-1,-1-1 0,0 1 0,0-1 0,0 0 0,0 0 1,0 0-1,4-1 0,0 0-549,0 0 1,0-1-1,0 0 1,0 0-1,-1-1 1,1 1-1,11-8 0,39-43-6596,-25 16 1010</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8.129"/>
    </inkml:context>
    <inkml:brush xml:id="br0">
      <inkml:brushProperty name="width" value="0.025" units="cm"/>
      <inkml:brushProperty name="height" value="0.025" units="cm"/>
    </inkml:brush>
  </inkml:definitions>
  <inkml:trace contextRef="#ctx0" brushRef="#br0">115 110 2787,'4'-13'2322,"3"-3"-1456,4-19 367,-6 0 2391,-5 34-3478,0 1 1,0 0 0,0-1 0,0 1-1,0 0 1,0-1 0,0 1 0,0 0-1,0-1 1,0 1 0,0 0 0,0-1-1,0 1 1,0 0 0,0-1 0,0 1-1,0 0 1,0 0 0,-1-1 0,1 1 0,0 0-1,0-1 1,0 1 0,-1 0 0,1 0-1,0-1 1,0 1 0,-1 0 0,1 0-1,0 0 1,0-1 0,-1 1 0,1 0-1,0 0 1,-1 0 0,1 0 0,0-1-1,-1 1 1,1 0 0,-16 7 1497,-12 17-1290,16-9 63,1 0-1,0 1 0,1 0 1,1 0-1,-9 22 0,14-27-287,0-1-1,1 1 0,0 0 0,1 0 0,0 0 0,1 1 0,0-1 1,0 0-1,3 23 0,-1-32-139,-1 1 1,1-1-1,0 0 0,0 0 1,0 0-1,0 0 0,0 0 0,0-1 1,1 1-1,-1 0 0,1 0 1,-1-1-1,1 1 0,-1-1 1,1 1-1,0-1 0,0 0 1,0 0-1,0 0 0,0 0 1,0 0-1,0 0 0,0 0 1,0-1-1,0 1 0,0-1 0,1 0 1,-1 1-1,0-1 0,0 0 1,0 0-1,1 0 0,2-1 1,3 0-164,-1 1 0,1-1 0,0-1 1,0 1-1,-1-1 0,1-1 0,-1 1 1,9-5-1,2-5 34,-1 0-1,25-23 1,-18 15 283,-34 37 508,1 0 1,0 1-1,-9 28 0,17-41-590,-1 0 0,0 1-1,1-1 1,0 0 0,1 0-1,-1 1 1,1-1 0,0 6-1,0-10-98,0 0-1,1 0 1,-1 0 0,0 1-1,1-1 1,-1 0-1,1 0 1,0 0-1,-1 0 1,1 0-1,0 0 1,-1 0-1,1 0 1,0 0-1,0-1 1,0 1-1,0 0 1,0 0-1,0-1 1,0 1-1,0-1 1,0 1-1,0-1 1,0 1 0,0-1-1,0 0 1,1 1-1,-1-1 1,0 0-1,0 0 1,0 0-1,1 0 1,-1 0-1,0 0 1,0 0-1,0 0 1,0 0-1,1-1 1,1 0-1,0 0-473,0 1 0,0-1 0,0 0 0,0-1 0,0 1 0,0-1-1,0 1 1,0-1 0,0 0 0,-1 0 0,1 0 0,-1 0 0,0-1 0,3-2-1,21-20-6870</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8.459"/>
    </inkml:context>
    <inkml:brush xml:id="br0">
      <inkml:brushProperty name="width" value="0.025" units="cm"/>
      <inkml:brushProperty name="height" value="0.025" units="cm"/>
    </inkml:brush>
  </inkml:definitions>
  <inkml:trace contextRef="#ctx0" brushRef="#br0">117 0 3812,'0'0'11691,"-63"64"-9866,44-35-479,4 1-385,1-2-513,9 0-352,5-2-32,0-2-128,0-5-801,0-7-1857,3-7-2115,3-5-2658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8.808"/>
    </inkml:context>
    <inkml:brush xml:id="br0">
      <inkml:brushProperty name="width" value="0.025" units="cm"/>
      <inkml:brushProperty name="height" value="0.025" units="cm"/>
    </inkml:brush>
  </inkml:definitions>
  <inkml:trace contextRef="#ctx0" brushRef="#br0">1 43 4548,'0'0'12844,"12"4"-11658,-2 0-910,1 0 1,-1-2 0,1 1 0,0-1 0,0-1 0,20 1-1,-26-2-217,0-1 0,0 1 0,0-1-1,0 0 1,0 0 0,0 0-1,0-1 1,0 1 0,0-1 0,-1-1-1,1 1 1,-1-1 0,1 1 0,-1-1-1,0 0 1,0-1 0,0 1-1,-1-1 1,1 0 0,2-4 0,-5 8-57,-1-1 1,0 1 0,1 0 0,-1 0 0,0-1 0,0 1 0,1 0-1,-1-1 1,0 1 0,0 0 0,1-1 0,-1 1 0,0 0-1,0-1 1,0 1 0,0 0 0,1-1 0,-1 1 0,0-1 0,0 1-1,0 0 1,0-1 0,0 1 0,0-1 0,0 1 0,0 0 0,0-1-1,0 1 1,0 0 0,-1-1 0,1 1 0,0-1 0,0 1-1,0 0 1,0-1 0,-1 1 0,1 0 0,0-1 0,0 1 0,-1 0-1,1-1 1,0 1 0,0 0 0,-1 0 0,0-1 0,-23 1-240,16 2 166,1-1-1,-1 1 1,1 1 0,0 0-1,-9 4 1,10-3 86,1 2 0,-1-1 0,1 0 0,0 1 0,0 0 0,0 0 0,1 1 0,-5 9 0,8-14 5,1-1 1,-1 1 0,0-1-1,1 1 1,-1-1 0,1 1-1,0 0 1,0-1 0,-1 1-1,1 0 1,0-1 0,0 1-1,1 0 1,-1-1 0,0 1-1,0-1 1,1 1 0,0 2-1,0-3 1,0 0-1,0 1 1,1-1-1,-1 0 0,0 0 1,1 0-1,-1 0 1,1 0-1,-1 0 1,1 0-1,-1 0 0,1 0 1,0-1-1,-1 1 1,1-1-1,0 1 1,0-1-1,-1 0 0,1 0 1,0 0-1,2 0 1,26 0 1,0-1 0,0-2 0,-1-1 0,0-1 1,1-2-1,37-13 0,-34 9-147,0 2 0,0 2 0,1 1 0,56-3 0,-84 11 421,-4-1-1885,-20 0-12306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8:59.197"/>
    </inkml:context>
    <inkml:brush xml:id="br0">
      <inkml:brushProperty name="width" value="0.025" units="cm"/>
      <inkml:brushProperty name="height" value="0.025" units="cm"/>
    </inkml:brush>
  </inkml:definitions>
  <inkml:trace contextRef="#ctx0" brushRef="#br0">0 23 5573,'0'0'11563,"54"-4"-11082,-6 2-385,14-2-288,6-1-4325,5-3-8039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1.567"/>
    </inkml:context>
    <inkml:brush xml:id="br0">
      <inkml:brushProperty name="width" value="0.025" units="cm"/>
      <inkml:brushProperty name="height" value="0.025" units="cm"/>
    </inkml:brush>
  </inkml:definitions>
  <inkml:trace contextRef="#ctx0" brushRef="#br0">1 140 3940,'0'0'14670,"11"-1"-13880,-4 1-693,0-1 0,1 0 0,-1-1 1,0 1-1,0-1 0,0-1 0,0 1 1,0-1-1,0 0 0,-1-1 0,1 0 1,-1 0-1,10-8 0,-10 7-7,31-33 179,-35 37-236,-1 0-1,0-1 1,1 0-1,-1 1 1,0-1-1,0 0 0,0 1 1,0-1-1,-1 0 1,1 0-1,0 0 0,-1 0 1,1 0-1,-1 0 1,0 0-1,1 0 1,-1 0-1,0 0 0,0 0 1,-1 0-1,1 0 1,-1-2-1,0 3-15,0 0-1,0 0 0,0 1 1,0-1-1,0 0 1,-1 0-1,1 1 1,0-1-1,0 1 1,-1-1-1,1 1 1,0-1-1,-1 1 1,1 0-1,-1 0 1,1 0-1,-1 0 1,1 0-1,0 0 1,-1 0-1,1 0 1,-1 0-1,1 1 1,0-1-1,-1 0 1,-1 2-1,-37 12 3,32-9-9,1 1 0,0 0-1,0 0 1,0 1 0,1 0-1,0 0 1,1 0 0,0 1-1,-9 15 1,11-18 19,1 0 1,-1 1-1,1-1 1,0 1-1,0-1 1,1 1-1,0 0 1,0-1-1,0 1 1,1 0-1,-1 0 1,1 0-1,1 0 1,-1-1-1,1 1 1,3 11-1,-3-15-12,1 0 0,-1 0 0,0-1-1,1 1 1,0 0 0,-1-1 0,1 1-1,0-1 1,0 0 0,0 1 0,0-1 0,0 0-1,0 0 1,0 0 0,0-1 0,1 1-1,-1 0 1,0-1 0,0 0 0,1 1-1,-1-1 1,4 0 0,57-2 275,-59 2-270,12-2-32,-1-1 1,0 0-1,-1-1 1,1-1-1,27-13 1,11-16-2472,-48 30 1452,0 0 1,0-1-1,-1 0 1,1 0-1,-1 0 1,5-10-1,2-13-5142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1.945"/>
    </inkml:context>
    <inkml:brush xml:id="br0">
      <inkml:brushProperty name="width" value="0.025" units="cm"/>
      <inkml:brushProperty name="height" value="0.025" units="cm"/>
    </inkml:brush>
  </inkml:definitions>
  <inkml:trace contextRef="#ctx0" brushRef="#br0">41 1 9449,'0'0'5253,"-2"11"-3822,-13 74 493,8-52-1448,1 0-1,1 0 1,2 1-1,1 0 1,4 48-1,-2-80-474,0-1-1,0 0 0,1 1 1,-1-1-1,1 0 0,0 1 0,-1-1 1,1 0-1,0 0 0,-1 0 0,1 0 1,0 1-1,0-1 0,0 0 0,0 0 1,0-1-1,0 1 0,1 0 1,-1 0-1,0-1 0,0 1 0,0 0 1,1-1-1,-1 1 0,0-1 0,1 0 1,-1 1-1,0-1 0,1 0 0,-1 0 1,1 0-1,-1 0 0,0 0 1,1 0-1,-1 0 0,1 0 0,1-1 1,1 0-95,0 0 0,1 0 1,-1 0-1,0-1 1,0 1-1,0-1 0,0 0 1,0 0-1,0 0 0,5-5 1,-1-2-140,0 1-1,0-1 1,-2-1 0,1 1-1,-1-1 1,0 0 0,-1-1 0,0 1-1,-1-1 1,0 0 0,3-16-1,-1-2 1097,-2 1 0,-1-1-1,-1-41 1,-4 70 1070,-3 10-1482,-3 19-481,6-13 108,1 1 0,1 0 0,0 0 0,1 0 0,1-1-1,1 1 1,0-1 0,1 1 0,1-1 0,1-1 0,11 26 0,-1-9-167,8 16-3832,-15-34-2223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6.744"/>
    </inkml:context>
    <inkml:brush xml:id="br0">
      <inkml:brushProperty name="width" value="0.025" units="cm"/>
      <inkml:brushProperty name="height" value="0.025" units="cm"/>
    </inkml:brush>
  </inkml:definitions>
  <inkml:trace contextRef="#ctx0" brushRef="#br0">49 1 7591,'0'0'11083,"-32"69"-9802,27-43-160,-1 0-160,5 4-128,-3 0-417,4 0-192,0 0-128,4 3 0,6-3-768,1-3-1602,-7-11-3011,1-5-8328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2.093"/>
    </inkml:context>
    <inkml:brush xml:id="br0">
      <inkml:brushProperty name="width" value="0.025" units="cm"/>
      <inkml:brushProperty name="height" value="0.025" units="cm"/>
    </inkml:brush>
  </inkml:definitions>
  <inkml:trace contextRef="#ctx0" brushRef="#br0">170 6 15246,'0'0'13416,"-9"-1"-12808,-26-2-426,34 2-218,0 1 0,0 0 0,0 0 0,0 0 0,0 0 0,0 0 0,0 0 1,-1 0-1,1 0 0,0 0 0,0 1 0,0-1 0,0 0 0,0 1 0,0-1 0,1 0 0,-1 1 0,0-1 0,0 1 1,0 0-1,0-1 0,0 1 0,1 0 0,-1 0 0,0-1 0,1 1 0,-1 0 0,0 0 0,1 0 0,-1 0 0,1 0 1,-1 0-1,1 0 0,0 0 0,-1 0 0,1 0 0,0 0 0,0 0 0,0 0 0,0 0 0,0 0 0,0 0 0,0 0 1,0 0-1,0 1 0,0 0 4,1 1 0,-1-1 0,0 0 0,1 0 0,0 0 0,-1 0 1,1 1-1,0-1 0,0 0 0,0 0 0,0-1 0,1 1 0,-1 0 0,0 0 0,1 0 1,-1-1-1,4 3 0,6 1 2,0-2 0,0 0-1,0 0 1,18 2 0,-20-4-34,1 0-1,-1 1 0,1 0 1,-1 1-1,0 0 0,13 7 1,-20-10 71,-1 1 1,0 0-1,0-1 1,1 1-1,-1 0 1,0 0 0,0 0-1,0 0 1,0 0-1,0 1 1,0-1-1,0 0 1,0 0 0,0 1-1,-1-1 1,1 0-1,-1 1 1,1-1 0,-1 1-1,1-1 1,-1 0-1,0 1 1,1-1-1,-1 1 1,0-1 0,0 1-1,0-1 1,0 1-1,-1-1 1,1 1-1,0-1 1,-1 1 0,1-1-1,-1 1 1,1-1-1,-1 0 1,0 1-1,1-1 1,-1 0 0,0 1-1,0-1 1,0 0-1,0 0 1,0 0 0,-2 2-1,-4 5 178,-1-1-1,0 0 0,0 0 1,-18 11-1,13-10-192,-1-1 0,0 0 0,-1-1 0,1-1 0,-1 0 0,-29 5 0,-14-5-5728,28-5-4642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3.222"/>
    </inkml:context>
    <inkml:brush xml:id="br0">
      <inkml:brushProperty name="width" value="0.025" units="cm"/>
      <inkml:brushProperty name="height" value="0.025" units="cm"/>
    </inkml:brush>
  </inkml:definitions>
  <inkml:trace contextRef="#ctx0" brushRef="#br0">22 148 4516,'0'0'12492,"11"6"-11088,-8-5-1330,2 2 47,-1 0 0,1-1 0,0 0 1,-1 0-1,1 0 0,0 0 1,0-1-1,0 0 0,0 0 1,0 0-1,1-1 0,-1 0 1,0 0-1,0 0 0,0 0 1,0-1-1,0 0 0,0 0 1,0 0-1,8-4 0,1-2 6,-1-1 0,0 0 0,-1-1 0,14-12 0,-23 19-117,0 0 1,-1 0-1,1 0 0,-1-1 0,0 1 1,0-1-1,0 1 0,0-1 1,0 0-1,0 0 0,-1 0 1,1 0-1,-1 0 0,0 0 0,0 0 1,0 0-1,0-1 0,-1 1 1,1 0-1,-1-1 0,0 1 1,0 0-1,0 0 0,0-1 0,-1 1 1,0-4-1,0 6-12,0 0 1,-1-1-1,1 1 0,0 0 0,0 0 0,-1 0 1,1 0-1,-1 0 0,1 0 0,-1 0 1,1 1-1,-1-1 0,0 0 0,1 1 1,-1-1-1,0 1 0,1 0 0,-1 0 0,0-1 1,1 1-1,-1 0 0,0 0 0,0 1 1,1-1-1,-1 0 0,-1 1 0,-3 0-27,0 0 0,0 0 0,0 0 0,0 1 0,1 0 0,-8 4 0,-5 6 32,1 0-1,0 2 0,1 0 1,0 0-1,1 2 0,1 0 1,1 0-1,-20 33 1,32-48 1,0 0 1,0 1 0,0-1 0,1 0 0,-1 1 0,0-1 0,1 1-1,0-1 1,-1 0 0,1 1 0,0-1 0,-1 1 0,1-1 0,0 1-1,0-1 1,0 1 0,1-1 0,-1 1 0,0-1 0,0 1 0,1-1 0,-1 1-1,1-1 1,-1 0 0,1 1 0,0-1 0,-1 0 0,1 1 0,0-1-1,0 0 1,0 0 0,0 0 0,0 0 0,0 0 0,0 0 0,1 0-1,-1 0 1,0 0 0,1 0 0,-1-1 0,0 1 0,1-1 0,-1 1 0,0-1-1,1 1 1,-1-1 0,1 0 0,2 1 0,10 1 6,1 1 1,0-2-1,29 0 0,-36-1-6,4 0 0,-1 0 1,1-1 0,0 0-1,0 0 1,-1-2 0,1 1-1,-1-2 1,0 1 0,0-1-1,0-1 1,0 0-1,-1-1 1,0 0 0,0 0-1,0-1 1,-1-1 0,10-9-1,-6 5 15,-1-1 0,-1-1-1,14-19 1,-21 27 55,-1 0 0,1-1 0,-1 1-1,0-1 1,0 1 0,-1-1 0,0 0 0,0 0 0,-1 0 0,1-13-1,-2 19-69,1 0 0,-1 1 0,0-1 0,0 0 0,0 1 0,0-1 0,0 0 0,-1 1 0,1-1 0,0 0-1,0 1 1,0-1 0,-1 0 0,1 1 0,0-1 0,0 0 0,-1 1 0,1-1 0,-1 1 0,1-1 0,0 1-1,-1-1 1,1 1 0,-1-1 0,0 1 0,1-1 0,-1 1 0,1-1 0,-1 1 0,0 0 0,1 0 0,-1-1-1,1 1 1,-1 0 0,0 0 0,0 0 0,1-1 0,-1 1 0,0 0 0,1 0 0,-1 0 0,0 0-1,1 0 1,-1 1 0,0-1 0,1 0 0,-1 0 0,0 0 0,1 1 0,-2-1 0,-1 2-18,-1-1 0,1 0 0,0 1 1,0 0-1,0-1 0,1 1 0,-1 0 1,0 1-1,-2 1 0,1 2 5,0-1 0,0 1 0,1 0 0,-1 0 0,2 1 0,-1-1 0,0 0 0,1 1-1,-2 13 1,3-18 9,1 0 1,-1 0-1,1 0 0,0 0 0,0 1 0,0-1 0,0 0 0,0 0 0,0 0 0,1 0 0,-1 0 0,1 0 0,0 0 0,-1 0 0,1 0 0,0 0 0,0 0 0,0 0 1,0 0-1,0-1 0,1 1 0,-1 0 0,1-1 0,-1 1 0,1-1 0,-1 1 0,1-1 0,0 0 0,0 0 0,-1 0 0,1 0 0,0 0 0,0 0 0,0 0 0,3 0 1,5 1-5,0-1 0,0 0 0,-1 0 0,1-1 1,0-1-1,0 1 0,0-2 0,0 1 1,-1-1-1,1-1 0,-1 0 0,0 0 1,1-1-1,12-7 0,-4 1-36,-1-1 0,-1 0 0,0-2 0,-1 1 0,0-2 0,15-17 0,-21 20 72,-12 11 95,-13 21 122,9 5 428,7-26-652,0 1 1,0-1 0,0 1 0,0 0 0,0-1 0,0 1-1,1-1 1,-1 1 0,0-1 0,0 1 0,0 0-1,1-1 1,-1 1 0,0-1 0,1 1 0,-1-1 0,0 1-1,1-1 1,-1 0 0,1 1 0,-1-1 0,0 1 0,2-1-1,1 1 16,1 0 0,0 0 0,0 0 0,0-1 0,0 0 0,0 0 0,0 0 0,-1 0 0,1 0 0,4-2 0,5 0-48,0-1 0,0 0 0,-1-1 1,0-1-1,20-10 0,36-12-915,-67 27 906,0 0 0,0 0 0,0 1 0,0-1 0,0 0-1,0 0 1,0 0 0,0 1 0,-1-1 0,1 1 0,0-1 0,0 1 0,0-1 0,0 1 0,-1-1 0,1 1-1,0-1 1,-1 1 0,1 0 0,0 0 0,-1-1 0,1 1 0,-1 0 0,1 0 0,-1 0 0,1 0 0,-1-1-1,0 1 1,1 0 0,-1 0 0,0 0 0,0 0 0,1 2 0,9 48 202,-6-23 11,6-10-581,-5-16-2013,-3-13-2112,-2-7-2576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3.618"/>
    </inkml:context>
    <inkml:brush xml:id="br0">
      <inkml:brushProperty name="width" value="0.025" units="cm"/>
      <inkml:brushProperty name="height" value="0.025" units="cm"/>
    </inkml:brush>
  </inkml:definitions>
  <inkml:trace contextRef="#ctx0" brushRef="#br0">1 1 3812,'0'0'12908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3.998"/>
    </inkml:context>
    <inkml:brush xml:id="br0">
      <inkml:brushProperty name="width" value="0.025" units="cm"/>
      <inkml:brushProperty name="height" value="0.025" units="cm"/>
    </inkml:brush>
  </inkml:definitions>
  <inkml:trace contextRef="#ctx0" brushRef="#br0">59 115 4676,'0'0'17291,"10"5"-16639,-5-3-603,0 1-1,0-1 1,0 0 0,0-1 0,1 1-1,-1-1 1,0 0 0,1 0 0,-1-1-1,0 0 1,1 0 0,-1 0 0,0 0 0,1-1-1,-1 0 1,0 0 0,1-1 0,-1 1-1,0-1 1,0 0 0,8-5 0,-10 5-3,0 1 0,0-1 0,-1 0 1,1 0-1,-1-1 0,1 1 0,-1 0 1,0-1-1,0 0 0,0 1 0,0-1 0,0 0 1,-1 0-1,1 0 0,-1 0 0,0 0 1,0-1-1,0 1 0,0 0 0,0 0 0,-1-1 1,0 1-1,0-6 0,0 6-37,-1 1 0,1 0 1,-1-1-1,0 1 0,0 0 0,0-1 1,-1 1-1,1 0 0,-1 0 0,1 0 0,-1 0 1,1 0-1,-1 0 0,0 1 0,0-1 0,0 1 1,0-1-1,0 1 0,0 0 0,0-1 0,-1 1 1,1 0-1,0 0 0,-1 1 0,1-1 0,-1 0 1,1 1-1,-1 0 0,1-1 0,-1 1 1,-4 1-1,0-1-22,-1 1 1,0 0-1,1 0 1,0 1-1,-1 0 1,1 0 0,0 0-1,0 1 1,0 1-1,0-1 1,0 1-1,1 0 1,0 0-1,0 1 1,-8 7-1,9-8 8,1 0 0,0 0 0,0 0-1,0 1 1,1 0 0,-1 0 0,1 0-1,0 0 1,0 0 0,1 1 0,0-1-1,0 1 1,0-1 0,0 1 0,1 0-1,0 0 1,0 0 0,1 0 0,0 0-1,0 8 1,1-11 3,1 1 0,-1-1 0,1 0 0,0 1-1,0-1 1,0 0 0,0 0 0,1 0 0,-1 0 0,1 0 0,0-1-1,0 1 1,0-1 0,0 0 0,0 0 0,0 0 0,1 0 0,-1-1-1,0 1 1,1-1 0,0 0 0,-1 0 0,6 1 0,8 2-374,0 0 1,1-1-1,29 1 1,-35-4-284,1 0-1,-1 0 1,21-4 0,11-14-5315,-10-3-4708</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7.540"/>
    </inkml:context>
    <inkml:brush xml:id="br0">
      <inkml:brushProperty name="width" value="0.025" units="cm"/>
      <inkml:brushProperty name="height" value="0.025" units="cm"/>
    </inkml:brush>
  </inkml:definitions>
  <inkml:trace contextRef="#ctx0" brushRef="#br0">40 116 4004,'4'-1'578,"1"0"1,0 0 0,0 0 0,0-1-1,-1 0 1,1 0 0,-1 0-1,1-1 1,-1 1 0,0-1-1,0 0 1,0 0 0,0 0-1,-1-1 1,1 0 0,-1 1-1,0-1 1,0 0 0,0-1-1,-1 1 1,1 0 0,-1-1-1,0 1 1,0-1 0,-1 0-1,0 0 1,1 0 0,-1 1 0,0-6-1,-2 9-551,1 0 1,0 1-1,0-1 0,-1 0 0,1 1 0,-1-1 0,1 1 1,-1-1-1,1 0 0,-1 1 0,1-1 0,-1 1 0,1 0 1,-1-1-1,0 1 0,1-1 0,-1 1 0,0 0 0,1 0 1,-1-1-1,0 1 0,1 0 0,-1 0 0,0 0 0,0 0 1,1 0-1,-1 0 0,0 0 0,1 0 0,-1 0 0,0 0 1,0 0-1,-1 0 0,-26 6-22,23-3-4,-1 0 0,1 1 0,0 0 0,0 0 0,0 1 0,1-1 0,0 1 0,0 0 0,0 0 0,0 0 0,1 1 0,-1-1 0,-1 7 0,0-3 20,2 0 0,-1 0 0,1 1 0,0-1 0,1 1 0,0-1 0,-1 19 0,3-27-21,0 0 1,0-1 0,0 1 0,0 0-1,0 0 1,0 0 0,1-1 0,-1 1-1,0 0 1,0 0 0,1-1 0,-1 1-1,0 0 1,1 0 0,-1-1 0,1 1-1,-1 0 1,1-1 0,-1 1 0,1-1 0,-1 1-1,1-1 1,0 1 0,-1-1 0,1 1-1,0-1 1,-1 0 0,2 1 0,25-1 66,-20-2-63,1 0 1,-1 0 0,0-1 0,0 0-1,9-6 1,-6 3-65,-1 0 0,1-1 0,-1 0 0,-1-1 0,0 0 0,0 0 0,0-1 0,-1 0 0,-1 0 1,1-1-1,-1 1 0,5-13 0,-17 43 95,1 0 1,2 0 0,0 0 0,1 1 0,1-1 0,4 42 0,-3-60-73,1-1 1,-1 1-1,1 0 0,0-1 1,0 1-1,0-1 1,0 1-1,1-1 1,-1 0-1,1 0 1,-1 1-1,1-1 1,0 0-1,0 0 1,0-1-1,0 1 1,0 0-1,0-1 1,1 1-1,-1-1 1,0 0-1,1 1 1,-1-1-1,1 0 1,-1-1-1,1 1 0,0 0 1,-1-1-1,1 1 1,4-1-1,-3 0-383,0 0 0,0 0 0,0-1 0,0 1 0,-1-1 0,1 0 0,0 0 0,0-1-1,0 1 1,-1-1 0,1 1 0,0-1 0,-1 0 0,0-1 0,1 1 0,-1 0 0,0-1-1,0 0 1,4-6 0,9-18-5415</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8.071"/>
    </inkml:context>
    <inkml:brush xml:id="br0">
      <inkml:brushProperty name="width" value="0.025" units="cm"/>
      <inkml:brushProperty name="height" value="0.025" units="cm"/>
    </inkml:brush>
  </inkml:definitions>
  <inkml:trace contextRef="#ctx0" brushRef="#br0">65 0 5477,'0'0'10106,"-6"8"-9129,-3 6-433,2 0 1,0 1-1,0 0 1,2 0-1,0 0 1,0 1-1,2 0 1,0 0-1,-2 30 1,3-27-220,2 1 0,0 0 0,0 0 0,2-1 0,6 31 0,-7-46-310,0 0 1,0 0-1,1 0 0,-1 0 1,1-1-1,0 1 0,0-1 1,0 1-1,0-1 0,0 0 1,1 0-1,-1 0 0,1 0 1,0 0-1,0 0 0,0-1 1,1 0-1,-1 1 0,0-1 1,1 0-1,-1-1 0,1 1 1,0-1-1,0 1 0,0-1 1,-1 0-1,1 0 0,0-1 1,0 1-1,0-1 0,0 0 1,0 0-1,8-2 0,-6 1-3,-1 0 0,1-1-1,0 0 1,-1 0 0,1-1-1,-1 0 1,0 0-1,0 0 1,0 0 0,0-1-1,-1 0 1,0 0-1,1 0 1,-1 0 0,4-6-1,-2 2-2,0 0 0,-1 0 0,0 0 0,0-1 0,-1 0 0,0 0 0,0 0 0,3-13 0,-10 31-181,-2 27 57,5-35 117,0 0-1,1 0 1,-1 0-1,0 1 0,1-1 1,-1 0-1,1 0 0,0 0 1,-1 0-1,1 0 1,0-1-1,-1 1 0,1 0 1,0 0-1,0 0 0,0 0 1,0-1-1,0 1 1,0-1-1,0 1 0,0 0 1,0-1-1,0 0 0,0 1 1,0-1-1,0 0 1,0 1-1,0-1 0,0 0 1,1 0-1,-1 0 0,0 0 1,2 0-1,9-1-13,1 1 0,-1-2 0,0 0 1,1 0-1,-1-1 0,-1-1 0,1 0 0,0-1 0,-1 0 0,15-9 0,-6 4-62,0 1 1,22-7-1,-42 16 67,1 0 0,-1 0 1,1 0-1,0-1 0,-1 1 0,1 0 1,0 0-1,-1 0 0,1 0 1,0 0-1,-1 0 0,1 0 0,-1 1 1,1-1-1,0 0 0,-1 0 0,1 0 1,0 1-1,-1-1 0,1 0 0,-1 0 1,1 1-1,-1-1 0,1 1 1,-1-1-1,1 0 0,-1 1 0,1-1 1,-1 1-1,0-1 0,1 1 0,-1-1 1,1 1-1,-1 0 0,0-1 0,0 1 1,1-1-1,-1 1 0,0 0 1,0 0-1,4 39 109,-5-36-53,1 0-1,0 0 1,0 0 0,0 0 0,1 0-1,0 0 1,-1 0 0,1-1 0,0 1-1,1 0 1,2 6 0,-3-9-42,1 0 0,-1 0 0,0-1 1,0 1-1,0-1 0,1 1 0,-1 0 0,0-1 1,1 0-1,-1 1 0,0-1 0,1 0 0,-1 0 0,1 0 1,-1 0-1,0 0 0,1 0 0,-1 0 0,1 0 1,-1-1-1,0 1 0,1 0 0,-1-1 0,0 1 1,1-1-1,-1 0 0,2-1 0,30-22-2610,-22 7-590,-1-2-2097</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8.477"/>
    </inkml:context>
    <inkml:brush xml:id="br0">
      <inkml:brushProperty name="width" value="0.025" units="cm"/>
      <inkml:brushProperty name="height" value="0.025" units="cm"/>
    </inkml:brush>
  </inkml:definitions>
  <inkml:trace contextRef="#ctx0" brushRef="#br0">75 0 8904,'0'0'4864,"-6"9"-3257,-4 8-552,0 1 0,2 1 0,0 0 0,1 0 0,0 0 1,2 1-1,-4 24 0,7-29-845,1-1 1,0 1-1,2 26 1,0-38-203,-1 0 0,1 0-1,-1 0 1,1 0 0,0 0 0,0 0 0,0-1 0,0 1-1,1 0 1,-1 0 0,1-1 0,-1 1 0,1-1-1,0 0 1,0 1 0,0-1 0,0 0 0,1 0 0,-1 0-1,0-1 1,1 1 0,0 0 0,-1-1 0,1 0-1,0 0 1,0 1 0,-1-2 0,1 1 0,0 0-1,0 0 1,6-1 0,-5 1-27,1-1 0,-1 0 0,1-1 0,-1 1 0,1-1 0,-1 0 0,0 0 0,1 0 0,-1-1 0,0 1 0,0-1 0,0 0 0,0 0 0,0-1 0,-1 1 0,1-1 0,0 0 0,-1 0 0,0 0 0,5-6 0,14-37-153,-15 31 143,-6 43 64,-2-25-83,1 1 1,0-1-1,0 1 1,0-1-1,0 0 1,0 1-1,1-1 1,0 0-1,0 0 1,-1 1-1,2-1 1,-1 0-1,0 0 1,1 0-1,-1 0 1,1 0-1,0-1 1,0 1-1,0 0 1,1-1-1,-1 1 0,0-1 1,1 0-1,0 0 1,-1 0-1,1 0 1,0 0-1,0-1 1,0 1-1,0-1 1,0 0-1,0 0 1,1 0-1,-1 0 1,0-1-1,1 1 1,-1-1-1,0 0 1,1 0-1,4 0 1,-7 0-141,-1 0 0,1 0 1,0 0-1,0 0 0,0 0 1,0-1-1,0 1 0,0 0 1,0 0-1,-1-1 0,1 1 1,0 0-1,0-1 0,0 1 1,-1-1-1,1 1 0,0-1 1,0 1-1,-1-1 0,1 1 1,-1-1-1,1 0 0,0 0 1,-1 1-1,1-3 0,6-14-5668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8.809"/>
    </inkml:context>
    <inkml:brush xml:id="br0">
      <inkml:brushProperty name="width" value="0.025" units="cm"/>
      <inkml:brushProperty name="height" value="0.025" units="cm"/>
    </inkml:brush>
  </inkml:definitions>
  <inkml:trace contextRef="#ctx0" brushRef="#br0">11 0 5221,'0'0'9641,"-11"49"-8264,11-26-640,11 2-481,7-3-224,3-1-832,2-4-2243,1-4-1442</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9.170"/>
    </inkml:context>
    <inkml:brush xml:id="br0">
      <inkml:brushProperty name="width" value="0.025" units="cm"/>
      <inkml:brushProperty name="height" value="0.025" units="cm"/>
    </inkml:brush>
  </inkml:definitions>
  <inkml:trace contextRef="#ctx0" brushRef="#br0">107 237 3683,'0'0'8563,"-10"8"-6257,6-4-2086,-12 8 821,2 1 0,-18 20 0,29-30-858,0 0-1,0 0 0,1 1 0,-1-1 1,1 1-1,0-1 0,0 1 0,0 0 1,0 0-1,1 0 0,0 0 0,-1 0 1,1 0-1,1 0 0,-1 0 0,1 1 1,-1-1-1,1 0 0,1 7 0,0-10-171,0 1-1,0-1 1,0 0-1,1 0 1,-1 0-1,0 0 1,1 0-1,-1 0 1,0 0-1,1 0 1,-1 0-1,1-1 1,0 1 0,-1-1-1,1 1 1,-1-1-1,1 0 1,0 1-1,-1-1 1,1 0-1,0 0 1,-1 0-1,4-1 1,42-3 137,-35 1-169,-1-2 0,1 0-1,-1 0 1,0-1 0,0 0 0,0-1 0,-1 0 0,0-1 0,-1 0 0,0-1-1,0 1 1,-1-2 0,0 1 0,0-1 0,-1-1 0,7-12 0,-2 2-23,-1-1 0,0-1 0,-2 0 0,-1 0 0,0-1 1,-2 0-1,4-28 0,-9 48 46,-1 1 1,0-1-1,0 0 1,0 0-1,0 1 1,-1-1-1,1 0 0,-1 1 1,-1-6-1,1 9 0,1 0 0,0-1-1,0 1 1,0 0-1,0-1 1,-1 1 0,1 0-1,0-1 1,0 1 0,0 0-1,-1-1 1,1 1-1,0 0 1,-1 0 0,1-1-1,0 1 1,-1 0 0,1 0-1,0 0 1,-1 0-1,1-1 1,0 1 0,-1 0-1,1 0 1,0 0 0,-1 0-1,1 0 1,-1 0-1,1 0 1,0 0 0,-1 0-1,-16 16 51,13-9 16,0 0 0,0 0 1,0 1-1,1-1 0,1 1 0,-1 0 1,1 0-1,0 0 0,1 0 1,0 0-1,0 0 0,1 0 0,0 0 1,1 0-1,-1 1 0,2-1 0,-1 0 1,1 0-1,0 0 0,1-1 0,5 13 1,-6-14-47,1-1 0,1 1 0,-1-1 1,1 0-1,0 0 0,0 0 0,0-1 0,1 1 1,-1-1-1,1 0 0,0 0 0,1-1 0,-1 0 1,0 0-1,1 0 0,0 0 0,0-1 1,0 0-1,0 0 0,0 0 0,0-1 0,0 0 1,0 0-1,1-1 0,-1 0 0,0 0 0,0 0 1,10-2-1,-9 0-19,-1 0 0,1 0 0,-1 0 0,1-1 0,-1 0 0,0 0 0,0-1 0,0 0 0,-1 0 0,1 0 0,-1 0-1,0-1 1,0 0 0,6-9 0,-5 7-11,-1 0 0,-1 0 0,1 0 0,-1-1 0,0 0-1,-1 0 1,0 0 0,0 0 0,0-1 0,-1 1 0,1-11 0,-3 18 2,0 0 1,0 0-1,1 0 1,-1-1-1,0 1 1,0 0 0,0 0-1,-1-1 1,1 1-1,0 0 1,0 0 0,-1 0-1,1-1 1,-1 1-1,1 0 1,-1 0-1,1 0 1,-1 0 0,1 0-1,-1 0 1,0 0-1,0 0 1,0 0 0,0 0-1,1 0 1,-1 1-1,0-1 1,0 0-1,-1 1 1,1-1 0,0 0-1,0 1 1,0 0-1,0-1 1,0 1 0,-1-1-1,1 1 1,0 0-1,0 0 1,0 0-1,-1 0 1,1 0 0,-2 0-1,-2 1-19,0-1 0,1 1 0,-1 0 1,1 1-1,-1-1 0,1 1 0,0 0 0,-1 0 0,1 0 0,-6 5 0,1 1 18,0 0 1,0 0-1,0 2 1,1-1-1,1 1 0,-10 16 1,14-22 33,0 1 0,1-1-1,0 1 1,-1 0 0,2-1 0,-1 1 0,1 0 0,-1 0 0,1 0 0,1 0-1,-1 1 1,1-1 0,0 0 0,0 0 0,0 0 0,1 0 0,0 0 0,2 7-1,-1-8-12,1 0 0,-1-1 0,1 1 0,0-1-1,1 1 1,-1-1 0,0 0 0,1 0 0,0-1-1,0 1 1,-1-1 0,2 0 0,-1 0 0,0 0-1,0 0 1,1-1 0,-1 0 0,0 0-1,9 1 1,11 2-67,0-1 1,31-1-1,-31-1-208,-12 0-277,0 0 0,0-2 0,0 1 0,0-1 0,0-1 0,0 0 0,12-4 1,6-10-4807</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09.565"/>
    </inkml:context>
    <inkml:brush xml:id="br0">
      <inkml:brushProperty name="width" value="0.025" units="cm"/>
      <inkml:brushProperty name="height" value="0.025" units="cm"/>
    </inkml:brush>
  </inkml:definitions>
  <inkml:trace contextRef="#ctx0" brushRef="#br0">0 153 5733,'0'0'11659,"91"-30"-10666,-24 12-448,13-1-417,11-3-320,4-8-2915,-1-3-4708</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0.141"/>
    </inkml:context>
    <inkml:brush xml:id="br0">
      <inkml:brushProperty name="width" value="0.025" units="cm"/>
      <inkml:brushProperty name="height" value="0.025" units="cm"/>
    </inkml:brush>
  </inkml:definitions>
  <inkml:trace contextRef="#ctx0" brushRef="#br0">11 1 14510,'0'0'3875,"0"46"-3939,-6-20 257,1 6 159,5-3-160,0-3-32,0 0-64,0-5-64,0-4 0,5-3-64,1-4-448,-1-5-129,-1-5 129,-4-12-3748,0-8-2242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2.754"/>
    </inkml:context>
    <inkml:brush xml:id="br0">
      <inkml:brushProperty name="width" value="0.025" units="cm"/>
      <inkml:brushProperty name="height" value="0.025" units="cm"/>
    </inkml:brush>
  </inkml:definitions>
  <inkml:trace contextRef="#ctx0" brushRef="#br0">1 32 12524,'0'0'3662,"8"-6"-1425,29-16-620,-36 21-1560,0 1 0,0-1 0,0 1 0,0 0 1,0-1-1,0 1 0,0 0 0,0 0 0,0 0 0,0 0 0,0 0 0,0 0 0,0 0 0,0 0 0,0 0 0,0 0 0,0 0 0,0 1 0,1-1 0,-1 0 0,0 1 0,-1-1 0,1 1 0,0-1 0,0 1 0,0 0 0,0-1 1,0 1-1,0 0 0,-1 0 0,1-1 0,0 1 0,-1 0 0,1 0 0,0 1 0,14 37 996,-13-33-754,6 29 298,-2 0 0,-2 1 0,-1-1 0,-3 69 0,-1-15-325,1-86-270,0 1 0,0-1 1,0 0-1,1 0 0,-1 0 1,1 0-1,0 0 0,0 0 1,0 0-1,0 0 0,0-1 1,0 1-1,1 0 0,0 0 1,-1-1-1,1 1 0,0-1 1,0 0-1,0 0 0,1 1 1,-1-1-1,0 0 0,1-1 1,3 3-1,-3-3 13,0 0-1,1 0 1,-1 0-1,1-1 1,-1 0-1,1 1 1,-1-1 0,1 0-1,-1 0 1,1-1-1,-1 1 1,1-1-1,-1 0 1,0 0 0,1 0-1,-1 0 1,0-1-1,0 1 1,0-1-1,0 0 1,5-3 0,0 0-41,0-1 0,0-1 0,0 0 1,-1 0-1,0 0 0,0-1 0,7-11 0,-11 14-418,0 0 0,-1 0-1,1 0 1,-1 0 0,0-1-1,-1 1 1,1-1 0,-1 1-1,1-7 1,-2 11 144,0-1-1,0 1 1,0-1-1,0 1 1,0-1 0,0 1-1,0-1 1,-1 1 0,1 0-1,0-1 1,-1 1-1,1-1 1,-1 1 0,0 0-1,0 0 1,1-1 0,-1 1-1,0 0 1,0 0-1,0 0 1,0 0 0,0 0-1,0 0 1,0 0 0,0 0-1,-1 0 1,1 1-1,0-1 1,-2 0 0,-29-14-7932</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0.548"/>
    </inkml:context>
    <inkml:brush xml:id="br0">
      <inkml:brushProperty name="width" value="0.025" units="cm"/>
      <inkml:brushProperty name="height" value="0.025" units="cm"/>
    </inkml:brush>
  </inkml:definitions>
  <inkml:trace contextRef="#ctx0" brushRef="#br0">1 19 4132,'0'0'12940,"62"-10"-11050,-30 7-769,4 3-64,3 0-512,6 0-449,-2-1-96,-6 1 0,-1 0-641,-11-1-993,-13 1-704,-6-3-1569</inkml:trace>
  <inkml:trace contextRef="#ctx0" brushRef="#br0" timeOffset="1">52 168 7143,'0'0'9545,"74"-8"-7687,-35-9-866,5 3-543,-4-2-353,-1 2-96,-5 6-448,-13 6-898,-8 2-1216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0.893"/>
    </inkml:context>
    <inkml:brush xml:id="br0">
      <inkml:brushProperty name="width" value="0.025" units="cm"/>
      <inkml:brushProperty name="height" value="0.025" units="cm"/>
    </inkml:brush>
  </inkml:definitions>
  <inkml:trace contextRef="#ctx0" brushRef="#br0">0 120 865,'0'0'13933,"49"18"-11467,-14-30-1216,6-6-386,4 1-415,0-1-321,-2 2-224,-4 1-1314,-14 1-1248,-2 0-2403,-7 1-5669</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1.636"/>
    </inkml:context>
    <inkml:brush xml:id="br0">
      <inkml:brushProperty name="width" value="0.025" units="cm"/>
      <inkml:brushProperty name="height" value="0.025" units="cm"/>
    </inkml:brush>
  </inkml:definitions>
  <inkml:trace contextRef="#ctx0" brushRef="#br0">21 431 5445,'0'0'54,"-2"10"4227,1-10-3960,-11 41 2513,11-38-2483,0 0 0,0 0 0,0 0 0,1 0 0,-1 0 0,1-1-1,0 1 1,0 0 0,0 0 0,0 0 0,1 0 0,-1 0 0,1 0 0,1 4 0,0-6-265,-1 0 0,1 0 0,0 0 0,0 0 1,-1 0-1,1-1 0,0 1 0,0 0 0,0-1 1,0 0-1,0 1 0,0-1 0,0 0 0,0 0 1,0 0-1,-1-1 0,1 1 0,0 0 0,4-2 1,37-12 580,-24 3-366,1-1 0,-2-1 0,0 0 0,0-2 0,-1 0 0,-1-1 0,17-22 0,-33 38-295,0 0 0,0 0 0,1 0 0,-1 0 0,0 0 1,0 0-1,0 0 0,0 0 0,0 0 0,0-1 0,0 1 0,1 0 1,-1 0-1,0 0 0,0 0 0,0 0 0,0 0 0,0 0 0,0 0 1,1 0-1,-1 0 0,0 0 0,0 0 0,0 0 0,0 0 0,0 0 0,0 0 1,1 0-1,-1 1 0,0-1 0,0 0 0,0 0 0,0 0 0,0 0 1,0 0-1,0 0 0,0 0 0,1 0 0,-1 0 0,0 0 0,0 0 1,0 1-1,0-1 0,0 0 0,0 0 0,0 0 0,0 0 0,0 0 1,0 0-1,0 0 0,0 1 0,0-1 0,0 0 0,0 0 0,0 0 1,0 0-1,0 0 0,0 0 0,0 1 0,0-1 0,0 0 0,0 0 0,0 0 1,3 18 172,-2 23-65,-1-40-101,-1 2 2,1 0-1,0-1 1,0 1-1,1 0 1,-1-1-1,0 1 1,1-1-1,0 1 1,0-1-1,0 1 1,0-1-1,0 1 1,0-1-1,0 0 1,1 1-1,-1-1 1,1 0-1,0 0 1,-1 0 0,1 0-1,0 0 1,0-1-1,0 1 1,1-1-1,-1 1 1,0-1-1,1 0 1,-1 0-1,0 0 1,1 0-1,-1 0 1,1 0-1,0-1 1,-1 1-1,1-1 1,-1 0-1,4 0 1,1 0-95,0 0-1,-1-1 1,1 1 0,-1-2 0,0 1 0,1-1-1,-1 0 1,0 0 0,0 0 0,0-1 0,0 0-1,0 0 1,-1-1 0,7-5 0,0-3-901,0 0 1,-1-1-1,-1 0 0,0-1 1,-1 0-1,0 0 1,-1-1-1,-1 0 0,0-1 1,8-29-1,-7 17-561,-2-1-1,5-42 1,-7-13 3380,-8 74 3786,-3 18-3582,-6 16-1348,6-6-359,1 1 0,1 0 0,1 0 0,0 1 0,2-1-1,0 1 1,2 38 0,1-45-330,0 0-1,0 0 1,1 0 0,1 0-1,1 0 1,-1-1-1,2 0 1,0 1-1,0-1 1,1-1 0,1 1-1,14 19 1,-20-30-36,-1 0 1,0 0-1,1-1 1,-1 1-1,1 0 1,-1 0-1,1-1 1,0 1-1,-1 0 0,1-1 1,0 1-1,-1 0 1,1-1-1,0 1 1,0-1-1,0 0 1,-1 1-1,1-1 1,0 0-1,0 1 1,0-1-1,0 0 1,0 0-1,0 0 0,0 1 1,0-1-1,-1 0 1,3-1-1,-3 0-40,0 0 0,0 0 0,0-1 0,0 1 0,-1 0 0,1 0-1,0 0 1,0-1 0,-1 1 0,1 0 0,-1 0 0,1 0 0,-1 0-1,0 0 1,1 0 0,-1 0 0,0 0 0,0 0 0,0 0 0,1 0 0,-3-1-1,-75-70-1681,0-1 2903,79 72-983,0 1-1,-1-1 0,1 0 1,0 1-1,-1-1 1,1 1-1,0-1 0,0 1 1,-1-1-1,1 1 1,0 0-1,0-1 1,0 1-1,0 0 0,0-1 1,0 1-1,0 0 1,0 0-1,-1 0 0,1 0 1,0 0-1,0 0 1,0 0-1,0 0 0,0 1 1,1-1-1,40-1 261,-37 1-131,20-1-187,1-2 0,0 0 0,0-2 0,-1 0 0,0-2 0,0-1 0,-1-1 0,25-13 0,-35 15-82,-1-1 0,1 0 0,-2-1 0,1-1 0,-1 0 0,14-16 0,-19 19-7,-1 0 0,-1-1 1,1 0-1,-1 0 1,-1 0-1,0-1 0,0 1 1,0-1-1,-1 0 1,0 0-1,1-11 1,-3 17-39,-1 0 0,1 1 0,-1-1 0,0 0 0,0 0 0,0 1 0,-1-1 0,1 0 0,-1 0 0,1 1 0,-1-1 0,0 1 0,0-1 0,0 0 0,0 1 0,0 0 0,-1-1 0,1 1 0,-1 0 0,-2-4 0,2 5 0,0 0-1,0 0 1,0 0-1,0 0 0,0 0 1,0 0-1,0 0 1,0 1-1,0-1 1,0 1-1,0-1 1,0 1-1,-1 0 0,1 0 1,0 0-1,0 0 1,0 0-1,0 1 1,-1-1-1,1 1 1,0-1-1,0 1 0,0 0 1,0-1-1,0 1 1,0 0-1,-2 2 1,-3 1 7,1 1 0,1-1 0,-1 1 0,1 0 0,-1 0 0,2 1 0,-1 0 1,0-1-1,1 1 0,0 1 0,1-1 0,-1 1 0,1-1 0,1 1 0,-1 0 0,-1 9 0,-1 4 157,1 1 0,0 0 0,2 0 0,0 30 0,2-47-116,0 0 0,1 0-1,-1 0 1,1 0 0,0 0 0,0-1-1,0 1 1,0 0 0,1 0-1,0-1 1,-1 1 0,2-1 0,-1 1-1,0-1 1,0 0 0,1 0 0,0 0-1,0 0 1,0 0 0,0-1-1,0 1 1,0-1 0,0 0 0,1 0-1,6 3 1,1-1-280,0 0 0,1-1 0,-1 0 0,1-1 0,-1 0 0,1-1-1,19 0 1,-31-1 90,0 0-1,1 0 0,-1 0 1,1 0-1,-1 0 1,0 0-1,1 0 0,-1 0 1,0 0-1,1 0 0,-1 0 1,1 0-1,-1 0 0,0 0 1,1 0-1,-1-1 1,0 1-1,1 0 0,-1 0 1,0 0-1,0-1 0,1 1 1,-1 0-1,0 0 0,0-1 1,1 1-1,-1 0 1,0-1-1,0 1 0,0 0 1,1-1-1,-1 0 0,5-10-6277</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2.008"/>
    </inkml:context>
    <inkml:brush xml:id="br0">
      <inkml:brushProperty name="width" value="0.025" units="cm"/>
      <inkml:brushProperty name="height" value="0.025" units="cm"/>
    </inkml:brush>
  </inkml:definitions>
  <inkml:trace contextRef="#ctx0" brushRef="#br0">82 84 5093,'0'0'9486,"-9"3"-7084,3-1-2136,0 1 0,0-1 0,0 1 0,1 0 1,0 0-1,-1 1 0,-8 8 0,12-11-142,1 1 0,-1-1 0,0 1 0,1 0 1,0 0-1,-1 0 0,1 0 0,0 0 1,0 0-1,0 0 0,0 0 0,1 1 0,-1-1 1,0 0-1,1 0 0,0 1 0,-1-1 1,1 0-1,0 1 0,0-1 0,1 0 0,-1 1 1,0-1-1,1 0 0,-1 1 0,1-1 0,0 0 1,0 0-1,0 0 0,2 4 0,-1-2-86,1-1 0,0 0 0,0 0-1,0 0 1,0 0 0,1 0-1,-1-1 1,1 1 0,0-1 0,0 0-1,-1 0 1,1 0 0,0-1-1,1 0 1,-1 1 0,0-1-1,0-1 1,1 1 0,-1-1 0,0 1-1,0-1 1,1 0 0,5-1-1,-6 1-24,0-1-1,0 1 1,0-1-1,0 1 1,0-1-1,0 0 1,0-1-1,-1 1 1,1-1-1,0 1 1,0-1-1,-1 0 1,0-1-1,1 1 1,-1 0-1,0-1 1,0 0-1,0 0 1,0 0-1,-1 0 1,1 0-1,-1-1 1,0 1-1,3-5 1,-4 3-13,0 0 1,1-1 0,-2 1 0,1 0-1,-1-1 1,0 1 0,0 0 0,0 0 0,0-1-1,-2-4 1,1 8-6,1 0-1,0 1 1,-1-1 0,1 1-1,-1-1 1,0 1-1,1-1 1,-1 1-1,0-1 1,0 1-1,0 0 1,0-1 0,0 1-1,0 0 1,0 0-1,-1 0 1,1 0-1,0 0 1,-1 0 0,1 0-1,-1 0 1,1 1-1,-1-1 1,1 0-1,-1 1 1,1-1 0,-1 1-1,0 0 1,1-1-1,-1 1 1,0 0-1,1 0 1,-1 0 0,1 0-1,-4 1 1,5-1 1,-1 1 1,1-1 0,-1 0 0,1 0-1,-1 1 1,1-1 0,0 0-1,-1 1 1,1-1 0,-1 1-1,1-1 1,0 1 0,-1-1 0,1 0-1,0 1 1,0-1 0,-1 1-1,1 0 1,0-1 0,0 1-1,0-1 1,-1 1 0,1-1 0,0 1-1,0-1 1,0 1 0,0 0-1,0-1 1,0 1 0,0-1 0,1 1-1,-1-1 1,0 1 0,0-1-1,0 1 1,0-1 0,1 1-1,-1-1 1,1 2 0,-1 0 0,1-1 0,0 1-1,-1-1 1,1 1 0,0-1 0,0 1 0,0-1 0,0 1-1,0-1 1,0 0 0,0 1 0,1-1 0,1 2 0,3-1-302,-1 0 1,1-1-1,-1 1 1,1-1-1,-1 0 1,1-1-1,0 1 1,-1-1-1,1 0 1,0-1-1,-1 1 1,1-1-1,0 0 0,-1-1 1,1 1-1,-1-1 1,0 0-1,1-1 1,6-3-1,1-2-1794,0-1-1,0 0 0,0-1 0,-2 0 0,21-23 0,-3 0-3025</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2.744"/>
    </inkml:context>
    <inkml:brush xml:id="br0">
      <inkml:brushProperty name="width" value="0.025" units="cm"/>
      <inkml:brushProperty name="height" value="0.025" units="cm"/>
    </inkml:brush>
  </inkml:definitions>
  <inkml:trace contextRef="#ctx0" brushRef="#br0">146 30 3523,'0'0'7415,"-9"-7"-4938,7 6-2391,1-1 17,-1 0 0,1 0 1,-1 1-1,0-1 0,0 1 0,0-1 0,0 1 1,0 0-1,0 0 0,0 0 0,-1 0 0,1 0 1,0 0-1,-1 1 0,1-1 0,0 1 0,-1-1 1,1 1-1,-1 0 0,1 0 0,0 0 0,-1 0 1,1 1-1,-1-1 0,1 0 0,0 1 0,-1 0 1,1 0-1,0 0 0,0 0 0,0 0 0,-1 0 1,1 0-1,0 1 0,0-1 0,1 1 1,-1-1-1,-3 4 0,0 2 127,0-1 0,0 1 0,0 1 0,1-1 0,0 1 0,0-1 1,1 1-1,0 1 0,0-1 0,1 0 0,0 0 0,0 1 0,1-1 0,1 1 0,-1 0 0,1-1 0,0 1 0,1-1 1,2 11-1,-2-16-213,-1 0-1,1-1 1,0 1 0,0 0 0,0-1 0,0 1 0,1-1 0,-1 1 0,1-1 0,0 0 0,-1 0 0,1 0 0,0 0-1,0 0 1,0 0 0,0 0 0,1 0 0,2 1 0,0 0-171,0-1-1,0 0 1,1 0 0,-1-1-1,1 1 1,-1-1-1,1 0 1,10 0 0,-7 0-455,1-2 1,-1 1-1,1-1 0,-1 0 1,1-1-1,-1 0 1,0-1-1,0 0 1,0 0-1,14-8 1,-22 10 743,-1 1 1,1-1 0,0 1-1,0-1 1,0 1 0,0-1-1,0 1 1,0-1 0,0 1-1,0 0 1,0 0 0,0 0-1,1-1 1,-1 1 0,0 0-1,0 0 1,0 1 0,0-1-1,0 0 1,0 0 0,0 0-1,0 1 1,0-1 0,0 0 0,0 1-1,0-1 1,0 1 0,0 0-1,0-1 1,0 1 0,0-1-1,-1 1 1,1 0 0,0 0-1,0 0 1,-1-1 0,1 1-1,-1 0 1,1 0 0,-1 0-1,1 0 1,-1 0 0,1 1-1,21 21 312,-13-19-402,0 1 0,0-2-1,0 0 1,1 0 0,-1 0-1,1-1 1,0-1 0,0 1-1,-1-2 1,1 1 0,18-3-1,-12 1-272,0-1 0,0-1-1,0 0 1,0-1 0,-1-1-1,22-9 1,-22 7 135,-1-1 1,0-1-1,21-16 1,-30 21 161,-1 0 0,1 0 0,0-1 0,-1 0 0,0 0 1,0 0-1,-1 0 0,1-1 0,-1 1 0,-1-1 0,1 0 0,2-7 0,-5 17-26,-1-1 0,1 0-1,1 0 1,-1 0-1,1 1 1,-1-1-1,1 0 1,0 0-1,0 0 1,0 0-1,0 0 1,1 0 0,-1 0-1,1 0 1,0-1-1,-1 1 1,1-1-1,3 4 1,50 49-532,-36-37 127,-5-3 216,0 0 1,-1 1-1,0 0 1,-2 1-1,19 34 1,-26-42 176,0-1 0,-1 1 0,0 0 0,0 0 1,-1 0-1,0 0 0,-1 0 0,0 1 1,0-1-1,-1 0 0,0 1 0,-1-1 0,0 0 1,0 1-1,-4 11 0,4-18 3,0-1-1,0 0 1,0 1 0,0-1-1,0 0 1,0 0-1,-1 0 1,1 0 0,-1 0-1,0 0 1,1-1 0,-1 1-1,0 0 1,0-1-1,0 1 1,0-1 0,0 0-1,0 0 1,0 1-1,-1-2 1,1 1 0,0 0-1,-1 0 1,1-1 0,-1 1-1,1-1 1,0 0-1,-1 0 1,1 1 0,-1-2-1,1 1 1,-1 0-1,1 0 1,-1-1 0,1 0-1,0 1 1,-1-1 0,1 0-1,-3-1 1,-3-2 152,0 1 1,0-1-1,0 0 0,0-1 1,1 1-1,0-2 0,0 1 1,0-1-1,-10-12 0,11 11-235,0 0-1,0-1 1,1 0-1,0-1 0,1 1 1,0-1-1,0 0 1,1 1-1,0-2 0,0 1 1,1 0-1,1-1 0,-1 1 1,2-1-1,-1 1 1,2-12-1,-1 17 29,1 1-1,0 0 1,0 0-1,0 0 1,1 0 0,-1 0-1,1 0 1,0 0 0,0 1-1,0-1 1,0 1-1,0-1 1,0 1 0,1 0-1,-1 0 1,1 0-1,-1 0 1,1 0 0,0 0-1,0 1 1,5-3 0,10-3-6,0 0 0,29-7 1,-24 7-17,-12 4-93,50-18-1646,-23 2-3720,-7-3-4870</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3.686"/>
    </inkml:context>
    <inkml:brush xml:id="br0">
      <inkml:brushProperty name="width" value="0.025" units="cm"/>
      <inkml:brushProperty name="height" value="0.025" units="cm"/>
    </inkml:brush>
  </inkml:definitions>
  <inkml:trace contextRef="#ctx0" brushRef="#br0">67 1 14990,'-7'7'664,"0"0"-1,1 0 1,1 1-1,-1-1 1,1 2-1,0-1 0,1 0 1,0 1-1,-3 9 1,5-12-535,0 0 0,0 0 1,1 0-1,0 0 0,0 1 0,0-1 1,1 0-1,-1 1 0,2-1 0,-1 0 1,1 1-1,0-1 0,0 0 0,3 10 1,-1-13-115,-1 1 0,1-1 0,0 0-1,0 1 1,0-1 0,0 0 0,0-1 0,1 1 0,-1-1 0,1 1 0,0-1 0,-1 0 0,1-1 0,0 1 0,0 0 0,0-1 0,1 0 0,5 1 0,10 2 11,0-2 0,30 2 1,-11-5-938,66-8 0,-93 7 1008,-11 2 15,-23 18 1079,9-8-1012,0 0-1,0-1 1,-1-1-1,0 0 1,-1-1 0,0-1-1,0 0 1,0-1 0,-1 0-1,1-1 1,-1-1-1,-26 2 1,41-5-276,0 0-1,0 0 1,0-1 0,1 1-1,-1 0 1,0 0 0,0 0-1,0-1 1,1 1 0,-1 0-1,0-1 1,0 1 0,1 0-1,-1-1 1,0 1 0,1-1-1,-1 1 1,1-1-1,-1 0 1,1 1 0,-1-1-1,1 0 1,-1 1 0,1-1-1,-1 0 1,1 1 0,0-1-1,-1 0 1,1 0 0,0 1-1,0-1 1,0 0 0,0 0-1,-1 0 1,1 1 0,0-1-1,0 0 1,1 0 0,-1 0-1,0 1 1,0-1-1,0 0 1,0 0 0,1 0-1,-1 1 1,1-2 0,15-35-6992,-2 16 1894</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4.154"/>
    </inkml:context>
    <inkml:brush xml:id="br0">
      <inkml:brushProperty name="width" value="0.025" units="cm"/>
      <inkml:brushProperty name="height" value="0.025" units="cm"/>
    </inkml:brush>
  </inkml:definitions>
  <inkml:trace contextRef="#ctx0" brushRef="#br0">1 138 2819,'10'-2'1676,"24"-4"2020,-7 0 4062,46-17-1,-38 8-6677,-29 11-1070,1 0 0,-1-1-1,0 1 1,0-1 0,0-1 0,8-9-1,-13 14-19,0 0 0,-1 0 0,1 0 0,0 0-1,-1 0 1,1 0 0,-1 0 0,1 0-1,-1 0 1,1 0 0,-1 0 0,0 0-1,0 0 1,0 0 0,1 0 0,-1-1-1,0 1 1,0 0 0,0 0 0,-1 0-1,1-2 1,-1 2 3,0 0 0,0 0 0,0 0 0,0 0 0,0 0 0,0 0 1,-1 0-1,1 1 0,0-1 0,-1 0 0,1 1 0,0-1 0,-1 1 0,1-1 0,0 1 0,-1 0 0,1-1 0,-1 1 0,1 0 0,-1 0 0,-2 0 1,-3 0-1,1 0 1,-1 0 0,0 1 0,1 0 0,-1 0-1,1 0 1,-1 1 0,1 0 0,0 0 0,-11 6-1,14-7 31,0 0 0,1 1 0,0-1 0,-1 1 0,1 0 0,0 0 0,0 0 0,0 0 0,0 0 0,0 0 0,0 0 0,1 1 0,-1-1 0,1 1 0,0-1 0,-1 1 0,1-1 0,1 1 0,-1 0 0,0 0 0,0-1 0,1 1 0,0 0 0,-1 0 0,1 0 0,0 0 0,1 5 0,0-6-3,0 0 1,-1-1-1,1 1 1,0 0 0,0-1-1,1 1 1,-1-1-1,0 1 1,0-1 0,1 0-1,-1 1 1,1-1-1,-1 0 1,1 0-1,-1 0 1,1 0 0,0 0-1,-1-1 1,1 1-1,0 0 1,0-1-1,0 1 1,0-1 0,-1 0-1,4 1 1,54 4 139,-51-5-125,15 0-26,1-1 0,-1 0 0,42-9 0,-55 8-51,-1-1-1,1 0 0,-1-1 1,1 0-1,-1 0 1,0-1-1,-1 0 0,1 0 1,-1-1-1,0 0 0,10-11 1,-16 15 33,0 0 1,-1 0 0,0-1 0,1 1 0,-1 0-1,0 0 1,0-1 0,0 1 0,0 0 0,0-1-1,-1 1 1,1-1 0,-1-4 0,0 7 2,0-1 1,0 1 0,0-1 0,0 1 0,0-1-1,0 0 1,0 1 0,0-1 0,0 1 0,-1-1-1,1 1 1,0-1 0,0 1 0,-1-1 0,1 1-1,0-1 1,-1 1 0,1-1 0,-1 1 0,1 0-1,-1-1 1,1 1 0,-1-1 0,-1 1 4,1-1 0,0 1 0,0 0 0,-1 0-1,1 0 1,0 0 0,0 0 0,-1 0 0,1 0 0,0 0 0,0 0 0,-1 1 0,1-1 0,0 0 0,-3 2 0,2-1 23,0-1 0,0 1 0,0 0 0,0 1-1,0-1 1,0 0 0,1 0 0,-1 1 0,0-1 0,1 1 0,-1 0 0,1-1 0,-1 1 0,1 0 0,0 0 0,-1 0 0,1 0-1,0 0 1,1 0 0,-1 0 0,0 0 0,1 0 0,-1 1 0,1-1 0,-1 0 0,1 0 0,0 1 0,0-1 0,0 0 0,0 0 0,1 5-1,0-3 18,0-1 0,0 1 0,0 0 0,1-1-1,-1 1 1,1-1 0,0 0 0,0 1-1,0-1 1,0 0 0,0 0 0,1 0 0,0-1-1,-1 1 1,1 0 0,0-1 0,0 0-1,5 3 1,1-1-27,0 0 0,0-1 0,0 0 0,0 0 0,1-1-1,-1-1 1,0 1 0,1-2 0,18 0 0,-23 0-315,0-1 1,-1 0-1,1 0 0,-1 0 1,1 0-1,-1-1 1,0 0-1,1 0 0,5-4 1,-7 4-305,0 0-1,-1 0 1,1-1 0,-1 1 0,1-1 0,-1 1 0,0-1 0,0 0 0,0 0-1,-1 0 1,1 0 0,-1 0 0,1 0 0,0-5 0,5-21-7322</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4.530"/>
    </inkml:context>
    <inkml:brush xml:id="br0">
      <inkml:brushProperty name="width" value="0.025" units="cm"/>
      <inkml:brushProperty name="height" value="0.025" units="cm"/>
    </inkml:brush>
  </inkml:definitions>
  <inkml:trace contextRef="#ctx0" brushRef="#br0">0 1 3748,'0'0'9673</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5.521"/>
    </inkml:context>
    <inkml:brush xml:id="br0">
      <inkml:brushProperty name="width" value="0.025" units="cm"/>
      <inkml:brushProperty name="height" value="0.025" units="cm"/>
    </inkml:brush>
  </inkml:definitions>
  <inkml:trace contextRef="#ctx0" brushRef="#br0">0 592 9449,'0'0'5434,"11"-1"-5033,-1-1-279,0-1 0,0 0-1,-1 0 1,1-1 0,-1 0 0,0 0 0,0-1 0,0-1 0,-1 1 0,0-1 0,15-14 0,-1 0-365,-1-1 0,28-36 0,-44 51 143,-1 0 1,1-1-1,-1 0 0,-1 0 0,1 0 0,-1 0 0,0 0 0,0-1 1,-1 1-1,0-1 0,-1 0 0,1 1 0,-2-1 0,1-14 0,-1 20 27,-1 0 0,1 1 0,-1-1-1,1 0 1,-1 1 0,0-1 0,0 1-1,0-1 1,0 1 0,0-1 0,0 1-1,0-1 1,0 1 0,0 0 0,-1 0-1,1 0 1,-1 0 0,1 0 0,0 0-1,-1 0 1,0 0 0,1 0 0,-1 1-1,1-1 1,-1 1 0,0-1 0,0 1-1,1 0 1,-1 0 0,0-1-1,0 1 1,1 0 0,-1 0 0,0 1-1,0-1 1,-2 1 0,-1-1 185,-1 1 1,0 0-1,1 1 1,-1-1-1,1 1 1,-1 0-1,1 0 1,0 0-1,0 1 1,-6 4-1,4 0 260,0 0 0,0 0-1,0 1 1,1 0 0,0 0 0,1 0 0,0 1-1,0 0 1,1 0 0,0 0 0,1 1 0,-1-1-1,2 1 1,0 0 0,0 0 0,-1 18 0,3-25-334,0 0 1,0-1-1,0 1 1,0-1 0,0 1-1,0 0 1,1-1-1,-1 1 1,1-1-1,0 1 1,0-1 0,0 0-1,0 1 1,0-1-1,0 0 1,1 0-1,-1 1 1,1-1 0,0 0-1,-1 0 1,1-1-1,0 1 1,2 1 0,1 0-13,-1-1 1,0 0 0,1-1 0,-1 1-1,1-1 1,0 0 0,-1 0 0,1 0 0,0 0-1,0-1 1,8 0 0,2-1-6,0-1 0,0-1 0,-1 0 0,1 0 0,-1-2-1,1 0 1,16-8 0,-18 6-86,0-1-1,-1 0 1,1-1-1,-2-1 1,0 1-1,0-2 1,14-17-1,-19 21-31,-1 0-1,0-1 0,0 0 0,-1 0 0,0 0 0,0-1 0,-1 1 0,-1-1 0,1 0 0,-1 0 0,-1 0 0,1 0 0,-1-12 0,-1 20 84,1 1-1,-1-1 1,0 0-1,0 0 0,0 0 1,0 1-1,0-1 1,0 0-1,0 0 1,0 0-1,0 1 1,0-1-1,-1 0 0,1 0 1,0 1-1,0-1 1,-1 0-1,1 0 1,0 1-1,-1-1 0,1 0 1,-1 1-1,1-1 1,-1 1-1,1-1 1,-1 0-1,1 1 1,-1-1-1,0 1 0,1-1 1,-1 1-1,0 0 1,1-1-1,-1 1 1,0 0-1,0-1 1,1 1-1,-1 0 0,0 0 1,0 0-1,0 0 1,1 0-1,-1 0 1,0 0-1,0 0 1,0 0-1,1 0 0,-1 0 1,-1 1-1,-1 0 66,0 0-1,1 0 1,0 0-1,-1 1 1,1-1-1,0 1 1,-1 0-1,1-1 0,0 1 1,0 0-1,1 0 1,-1 0-1,-2 4 1,0 1 125,1 0 0,0 0 0,0 0 1,1 1-1,0-1 0,0 1 0,1-1 0,0 1 0,0 0 1,1 11-1,0-17-127,0 1 0,0-1 1,0 1-1,0 0 0,1-1 1,0 1-1,-1-1 0,1 1 0,0-1 1,0 1-1,0-1 0,1 0 1,-1 0-1,0 1 0,1-1 1,0 0-1,-1 0 0,1 0 0,0-1 1,0 1-1,0 0 0,0-1 1,0 1-1,0-1 0,1 0 1,-1 1-1,0-1 0,1 0 0,-1 0 1,1-1-1,-1 1 0,1-1 1,2 1-1,8-1-54,0 0 1,-1-1 0,1 0-1,-1-1 1,1 0-1,-1-1 1,0-1-1,0 0 1,0 0-1,0-2 1,-1 1 0,0-1-1,0-1 1,0 0-1,-1 0 1,0-1-1,-1 0 1,0-1-1,0 0 1,0-1 0,-2 0-1,1 0 1,8-15-1,-17 29 13,1 0 0,0-1-1,0 1 1,1 0 0,-1 0-1,1 0 1,0-1 0,0 1 0,0 0-1,0-1 1,0 1 0,1-1-1,0 1 1,0-1 0,0 0 0,0 0-1,4 4 1,-1-4 10,0-2-1,0 1 1,0-1-1,0 1 1,1-1 0,-1-1-1,1 1 1,-1-1-1,0 0 1,1 0 0,-1 0-1,1-1 1,-1 0-1,0 0 1,7-3 0,-3 1 10,0 0 0,0-1 0,-1 0 0,0 0 1,0-1-1,0 0 0,14-12 0,-18 13-38,0 1 0,-1-1 0,1 1 1,-1-1-1,0 0 0,0-1 0,0 1 0,0 0 0,-1-1 0,1 1 0,-1-1 1,-1 0-1,1 0 0,-1 0 0,1 0 0,-1 0 0,-1 0 0,1 0 0,-1-7 1,0 12 3,0-1 1,0 0 0,0 0 0,-1 0-1,1 1 1,0-1 0,-1 0 0,1 0-1,0 0 1,-1 1 0,1-1 0,-1 0-1,1 1 1,-1-1 0,1 1 0,-1-1-1,1 0 1,-1 1 0,0-1 0,1 1-1,-1-1 1,0 1 0,0 0 0,1-1-1,-1 1 1,0 0 0,0-1 0,0 1-1,1 0 1,-1 0 0,0 0 0,0 0-1,0 0 1,1 0 0,-1 0 0,0 0-1,0 0 1,0 0 0,0 0 0,1 1 0,-1-1-1,0 0 1,0 0 0,1 1 0,-1-1-1,0 1 1,0 0 0,-2-1 1,0 1 0,0 0 1,1 1-1,-1-1 0,1 0 0,-1 1 1,1-1-1,-1 1 0,1 0 0,0 0 1,0 0-1,0 0 0,-3 4 0,4-5 8,0 0-1,0 1 1,0 0 0,0-1-1,0 1 1,1-1-1,-1 1 1,1 0-1,-1-1 1,1 1-1,0 0 1,-1 0 0,1-1-1,0 1 1,0 0-1,0 0 1,0-1-1,1 1 1,-1 0 0,0 0-1,1-1 1,-1 1-1,1 0 1,0-1-1,0 1 1,-1-1-1,1 1 1,0-1 0,0 1-1,0-1 1,1 1-1,-1-1 1,0 0-1,0 0 1,1 0-1,-1 1 1,1-2 0,-1 1-1,1 0 1,-1 0-1,1 0 1,-1-1-1,1 1 1,0 0 0,-1-1-1,4 1 1,9 1 36,0 1 1,0-2 0,1 0-1,24-2 1,-20 1-27,8-1-43,0 0 0,31-6 0,-49 6 28,0-1-1,0 0 1,0-1 0,-1 0-1,1-1 1,-1 0 0,0 0-1,0 0 1,0-1 0,8-6-1,-13 7 109,0 1 0,-1-1 0,1 0 0,-1 0 0,0 0 0,1 0-1,-2 0 1,1-1 0,0 1 0,-1 0 0,0-1 0,0 1 0,0-1 0,-1 0 0,1 1-1,-1-1 1,0 1 0,-1-1 0,1 0 0,-1 1 0,0-1 0,-2-7 0,-3-10 47,-1 1 0,-1 1 0,-12-25 0,20 45-299,0-1 0,0 0 0,0 1 0,0-1 0,0 0 0,-1 1 0,1-1 0,0 0 0,1 1 0,-1-1 0,0 0 0,0 1 0,0-1 0,0 0 0,0 1 0,1-1 0,-1 0 0,0 1 0,1-1 0,-1 0 0,0 1 0,1-1 0,-1 1 0,1-1 0,-1 1 0,1-1 0,-1 1 0,1-1 0,-1 1 0,1 0 0,-1-1 0,1 1 0,0 0 0,-1-1 0,1 1 0,0 0 0,-1 0 0,1-1 0,0 1 0,-1 0 0,1 0 0,0 0 0,11-6-3165,-1-5-2322</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5.880"/>
    </inkml:context>
    <inkml:brush xml:id="br0">
      <inkml:brushProperty name="width" value="0.025" units="cm"/>
      <inkml:brushProperty name="height" value="0.025" units="cm"/>
    </inkml:brush>
  </inkml:definitions>
  <inkml:trace contextRef="#ctx0" brushRef="#br0">1 0 7847,'0'0'8136,"55"49"-12332,-16-46-7527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3.104"/>
    </inkml:context>
    <inkml:brush xml:id="br0">
      <inkml:brushProperty name="width" value="0.025" units="cm"/>
      <inkml:brushProperty name="height" value="0.025" units="cm"/>
    </inkml:brush>
  </inkml:definitions>
  <inkml:trace contextRef="#ctx0" brushRef="#br0">47 159 13004,'0'0'5734,"-46"-2"-1410,55 0-3587,16-2-129,14-4 417,9-2-384,9-5-417,13-3-160,-6-3 0,-1-2-1089,-6-3-2242,-7-3-3267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6.208"/>
    </inkml:context>
    <inkml:brush xml:id="br0">
      <inkml:brushProperty name="width" value="0.025" units="cm"/>
      <inkml:brushProperty name="height" value="0.025" units="cm"/>
    </inkml:brush>
  </inkml:definitions>
  <inkml:trace contextRef="#ctx0" brushRef="#br0">1 0 1249,'0'0'11659,"10"75"-9577,-1-40-64,-2 3-545,0 2-383,4-2-482,0-4-320,1-4-192,-1-7-64,0-3-704,-4-10-1538,-7-3-2307</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6.585"/>
    </inkml:context>
    <inkml:brush xml:id="br0">
      <inkml:brushProperty name="width" value="0.025" units="cm"/>
      <inkml:brushProperty name="height" value="0.025" units="cm"/>
    </inkml:brush>
  </inkml:definitions>
  <inkml:trace contextRef="#ctx0" brushRef="#br0">0 121 3651,'0'0'6390,"2"-8"-4014,0 3-2222,-1 0 1,1 1-1,0 0 0,0-1 1,0 1-1,1 0 0,0 0 1,-1 0-1,1 0 0,1 0 1,-1 1-1,1-1 0,-1 1 1,1 0-1,0 0 0,0 1 1,0-1-1,0 1 0,1 0 1,-1 0-1,9-3 0,8-2 523,0 0 0,0 2 0,0 0 0,30-2 0,-41 6-624,0 0 0,-1 1 0,1 0 0,-1 0 0,1 1 0,0 1 0,-1-1 0,0 2 0,1-1 0,-1 1 0,0 1 0,11 5-1,-18-8-41,-1 0 0,1 0 0,0 0 0,0 0 0,0 1-1,-1-1 1,1 1 0,-1-1 0,1 1 0,-1 0-1,1 0 1,-1-1 0,0 1 0,0 0 0,0 0 0,0 0-1,0 0 1,-1 0 0,1 0 0,-1 1 0,1-1-1,0 4 1,-2-3 32,0 0-1,1 0 1,-1 1-1,0-1 1,0-1-1,-1 1 0,1 0 1,-1 0-1,1 0 1,-1-1-1,0 1 1,0-1-1,0 1 1,-3 2-1,-10 8 166,-1 0 0,-1 0 0,-35 19 0,41-26-292,-8 9 94,18-14-22,1-1 0,0 0 0,0 0 0,0 0 0,0 1 0,0-1 1,0 0-1,-1 0 0,1 1 0,0-1 0,0 0 0,0 0 0,0 1 0,0-1 1,0 0-1,0 0 0,0 1 0,0-1 0,0 0 0,0 0 0,0 1 1,0-1-1,0 0 0,0 0 0,1 1 0,-1-1 0,0 0 0,0 0 0,0 0 1,0 1-1,0-1 0,0 0 0,1 0 0,-1 0 0,0 1 0,0-1 1,0 0-1,1 0 0,-1 0 0,0 0 0,37 8-1050,-21-6 1074,-5-1-132,99 18-351,-99-16 314,0 0-1,0 0 0,0 1 1,-1 1-1,0 0 0,0 0 1,16 12-1,-24-16 161,-1 0 1,1 0-1,-1 0 0,0 1 1,1-1-1,-1 0 0,0 1 1,0-1-1,0 1 0,0 0 1,0-1-1,0 1 0,0 0 1,0-1-1,-1 1 0,1 0 1,-1 0-1,1-1 1,-1 1-1,0 0 0,1 0 1,-1 0-1,-1 2 0,1-1 73,-1-1 0,0 1 1,0-1-1,0 1 0,-1-1 0,1 1 0,-1-1 0,1 0 0,-1 0 0,0 0 0,0 0 0,0 0 1,0 0-1,-2 1 0,-7 5 377,0-1 0,-1 0 0,0-1 0,0 0 0,-16 5 0,11-5-87,-1-1 1,1 0-1,-1-1 1,0-1-1,0-1 1,0-1 0,-1 0-1,-31-3 1,47 1-524,0 0 1,0 1-1,0-1 1,0-1-1,0 1 1,0 0-1,0-1 1,0 1-1,1-1 1,-1 0-1,1 0 1,-1 0-1,1 0 1,0 0-1,-1-1 1,1 1-1,0-1 1,1 1 0,-1-1-1,0 0 1,-1-4-1,1 3-636,1 0 0,0 0 1,0 0-1,0 0 0,0 0 0,1 0 0,0 0 1,-1 0-1,2-8 0,4-12-5111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6.945"/>
    </inkml:context>
    <inkml:brush xml:id="br0">
      <inkml:brushProperty name="width" value="0.025" units="cm"/>
      <inkml:brushProperty name="height" value="0.025" units="cm"/>
    </inkml:brush>
  </inkml:definitions>
  <inkml:trace contextRef="#ctx0" brushRef="#br0">0 124 1249,'9'1'9326,"9"1"-8377,0 0 0,0-1-1,0-1 1,29-4-1,-42 4-928,-1-1-1,1 0 1,-1 0-1,1-1 0,0 1 1,-1-1-1,0 0 1,0 0-1,1 0 0,-1-1 1,0 1-1,-1-1 1,1 0-1,0 0 0,-1 0 1,0-1-1,1 1 1,-2-1-1,1 0 1,0 0-1,-1 0 0,1 0 1,-1 0-1,0-1 1,1-4-1,-2 7 95,0 0 1,-1 0-1,1 0 1,-1 0-1,1-1 1,-1 1-1,0 0 1,1 0-1,-1 0 0,0 0 1,-1-1-1,1 1 1,0 0-1,-1 0 1,1 0-1,-1 0 0,-1-4 1,1 5-83,0 0 1,0 1-1,1-1 0,-1 0 1,0 1-1,0-1 0,0 1 1,0-1-1,0 1 0,0 0 1,0-1-1,0 1 0,0 0 1,0 0-1,0-1 0,0 1 1,-1 0-1,1 0 0,0 0 1,0 0-1,0 1 0,0-1 1,0 0-1,-2 1 0,-3 1 27,0 0-1,1 0 0,-1 1 0,0 0 0,1 0 0,0 0 0,0 1 0,0 0 0,0 0 0,-7 8 0,6-5 225,0 1 0,0 0-1,1 0 1,1 1 0,0-1-1,0 1 1,0 0 0,1 0-1,-4 17 1,7-23-272,0-1-1,-1 0 1,1 1-1,0-1 1,0 1 0,0-1-1,1 1 1,-1-1-1,0 1 1,1-1 0,0 0-1,-1 1 1,1-1 0,0 0-1,0 1 1,1-1-1,-1 0 1,0 0 0,1 0-1,-1 0 1,1 0-1,-1 0 1,1-1 0,0 1-1,0-1 1,0 1 0,0-1-1,0 1 1,0-1-1,1 0 1,-1 0 0,0 0-1,0 0 1,1-1-1,-1 1 1,1-1 0,-1 1-1,0-1 1,1 0 0,-1 0-1,1 0 1,2 0-1,54-3-2923,-51 2 1701,0-1 0,0-1 0,0 1 0,0-2 0,9-4 0,26-15-7372</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7.275"/>
    </inkml:context>
    <inkml:brush xml:id="br0">
      <inkml:brushProperty name="width" value="0.025" units="cm"/>
      <inkml:brushProperty name="height" value="0.025" units="cm"/>
    </inkml:brush>
  </inkml:definitions>
  <inkml:trace contextRef="#ctx0" brushRef="#br0">263 18 3940,'0'0'5061,"-11"-4"-3674,6 1-1209,0 1 0,-1 0 0,1 1-1,-1-1 1,0 1 0,0 0-1,0 1 1,1-1 0,-1 1-1,0 0 1,0 0 0,0 1-1,0 0 1,1 0 0,-1 0 0,0 1-1,1 0 1,-1 0 0,1 0-1,-7 5 1,7-4 40,-66 44 2814,66-44-2800,0 1 0,1 0 1,0 0-1,-1 0 0,2 1 1,-1-1-1,0 1 0,1 0 1,0 0-1,0 0 0,-4 11 1,7-14-235,-1-1 0,1 0 0,0 0 0,0 1 0,0-1 0,0 0 0,0 0 0,1 0 1,-1 1-1,0-1 0,0 0 0,1 0 0,-1 0 0,1 1 0,-1-1 0,1 0 0,0 0 0,-1 0 0,1 0 1,0 0-1,0 0 0,0 0 0,-1-1 0,1 1 0,0 0 0,0 0 0,0-1 0,0 1 0,1 0 0,-1-1 1,0 1-1,0-1 0,0 1 0,0-1 0,1 0 0,-1 0 0,2 1 0,54 6-886,-49-7 642,45 1-1322,37 3 281,-82-3 1280,-1 0-1,0 0 0,0 1 1,0 0-1,0 0 1,0 0-1,0 1 1,-1 0-1,8 5 0,-12-7 41,-1 0-1,0-1 0,0 1 0,1 0 0,-1 0 1,0 0-1,0 0 0,0 0 0,0 0 0,0 0 1,0 0-1,0 0 0,0 1 0,-1-1 0,1 0 0,0 1 1,-1-1-1,1 0 0,-1 1 0,1-1 0,-1 1 1,0-1-1,0 0 0,0 1 0,1-1 0,-1 1 1,-1-1-1,1 1 0,0-1 0,0 1 0,0-1 0,-1 1 1,1-1-1,-1 0 0,1 1 0,-1-1 0,0 0 1,1 1-1,-1-1 0,0 0 0,0 0 0,0 0 1,0 1-1,0-1 0,0 0 0,0 0 0,0-1 0,0 1 1,-1 0-1,1 0 0,0-1 0,-2 2 0,-7 4 479,1 0-1,-2-1 0,1 0 0,0-1 0,-14 4 1,10-4-38,0 0 1,0-1 0,0-1-1,-23 1 1,33-3-638,0-1 1,0 1-1,1 0 1,-1-1-1,0 0 0,0 0 1,1 0-1,-1 0 0,-6-4 1,9 4-247,-1 0 0,0 0 0,1-1 0,0 1 0,-1 0 0,1-1 0,-1 1 0,1-1 0,0 0 0,0 1 0,0-1 0,0 0-1,0 0 1,1 1 0,-1-1 0,0 0 0,1 0 0,-1 0 0,1-4 0,-1-19-9386</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7.669"/>
    </inkml:context>
    <inkml:brush xml:id="br0">
      <inkml:brushProperty name="width" value="0.025" units="cm"/>
      <inkml:brushProperty name="height" value="0.025" units="cm"/>
    </inkml:brush>
  </inkml:definitions>
  <inkml:trace contextRef="#ctx0" brushRef="#br0">127 374 4965,'0'0'10420,"-9"2"-10110,-2 0 36,0 1-1,0 0 1,0 1 0,-16 7 0,24-9-184,0-1 1,0 1 0,0-1-1,0 1 1,1 0 0,-1 0-1,1 1 1,-1-1-1,1 0 1,0 1 0,0-1-1,0 1 1,0 0 0,0-1-1,1 1 1,-1 0-1,1 0 1,0 0 0,0 0-1,0 1 1,0-1 0,0 0-1,0 6 1,1-8-149,1 0 0,-1 0 0,0 0 0,1 0 0,-1 0 0,1 0 0,-1 0 0,1 0 0,-1 0 0,1-1 0,0 1 0,-1 0 0,1 0 0,0-1 0,0 1 0,-1 0 0,1-1 0,0 1 0,0-1 0,0 1 0,0-1 1,0 1-1,0-1 0,0 0 0,0 1 0,0-1 0,0 0 0,0 0 0,0 0 0,0 0 0,1 0 0,42 2 137,-34-3-116,3 1-96,-1-2 1,0 1-1,0-1 0,0-1 0,0-1 1,0 1-1,-1-2 0,1 0 0,-1 0 0,0-1 1,-1 0-1,1-1 0,-1 0 0,-1 0 1,1-1-1,-1-1 0,-1 0 0,14-17 1,-12 14-13,-1-1 1,-1 0 0,-1 0 0,1-1 0,-2 0 0,0 0 0,-1 0-1,0-1 1,-1 0 0,-1 0 0,0 0 0,-1 0 0,-1 0-1,0-26 1,-2 36-2,1-1-1,-1 1 0,-1 0 0,1-1 0,-1 1 1,1 0-1,-1 0 0,-1 0 0,1 0 0,-1 0 1,0 0-1,0 1 0,0 0 0,-1-1 1,1 1-1,-8-6 0,5 5 13,-1 1 1,0-1-1,0 1 0,0 1 1,0-1-1,-1 1 0,1 0 1,-1 1-1,0 0 0,-13-2 1,11 2 155,0 1 0,0 1 0,0-1 0,0 2 1,-1-1-1,1 1 0,0 1 0,0 0 0,0 0 0,0 1 1,1 0-1,-1 1 0,1 0 0,0 1 0,0 0 1,0 0-1,1 0 0,-11 10 0,16-12 8,0 0-1,0 0 0,0 0 1,0 0-1,1 0 0,-1 1 1,1-1-1,0 1 0,0-1 1,0 1-1,1 0 1,-1 0-1,1 0 0,0 0 1,0 0-1,1 0 0,-1 0 1,1 0-1,0 0 0,0 1 1,0-1-1,1 7 1,1-7-83,0 1 0,0-1 0,1 1 0,0-1 0,-1 0 1,1 0-1,1-1 0,-1 1 0,0 0 0,1-1 1,0 0-1,0 0 0,0 0 0,0 0 0,0-1 0,1 0 1,-1 0-1,8 3 0,14 4-219,0-2 0,1 0 0,38 4 0,42 10-820,-104-20 893,-1-1 1,1 1-1,0 0 1,-1 0-1,1 0 1,-1 1-1,1-1 1,-1 1-1,0-1 1,1 1-1,-1 0 1,0 0-1,0 0 1,0 0-1,-1 0 1,1 0-1,0 0 1,-1 1-1,1-1 1,-1 1-1,0-1 1,0 1-1,0-1 1,0 1 0,1 3-1,-2 3-834,1 0 0,-1-1 0,0 1 1,-1 0-1,0 0 0,-4 13 0,5-16-267,0-4-1244</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8.765"/>
    </inkml:context>
    <inkml:brush xml:id="br0">
      <inkml:brushProperty name="width" value="0.025" units="cm"/>
      <inkml:brushProperty name="height" value="0.025" units="cm"/>
    </inkml:brush>
  </inkml:definitions>
  <inkml:trace contextRef="#ctx0" brushRef="#br0">72 462 8392,'0'0'6401,"-8"6"-5440,2-1-636,0 0 1,0 1 0,0 0-1,1 0 1,0 1 0,0-1 0,-7 15-1,10-18-215,0 0-1,1-1 0,0 1 1,-1 0-1,1 0 0,0 0 1,0 0-1,1 0 0,-1 0 1,1 0-1,0 1 0,-1-1 1,1 0-1,0 0 0,1 0 1,-1 0-1,1 0 0,-1 0 0,1 1 1,0-1-1,0 0 0,0-1 1,1 1-1,-1 0 0,1 0 1,-1 0-1,1-1 0,2 3 1,1-1-90,0 0 0,0-1 0,0 1-1,1-1 1,-1-1 0,1 1 0,0-1 0,0 0 0,-1 0 0,1-1 0,0 1 0,1-1 0,-1-1 0,0 1 0,0-1 0,0 0 0,0-1 0,12-1 0,-10 1-161,-1 0 1,0-1-1,1 0 1,-1 0-1,0-1 1,0 1-1,0-2 1,-1 1 0,1-1-1,-1 0 1,0 0-1,0-1 1,0 1-1,-1-1 1,6-7-1,-5 5 79,-2-1 0,1 1 0,-1-1 0,-1 0 0,1 0 0,-1-1 0,-1 1 0,1-1 0,-1 1 0,-1-1 0,0 0 0,0 1 0,-1-1-1,0 0 1,-2-16 0,2 24 65,0 1-1,0-1 1,0 0-1,0 0 1,0 0-1,0 1 1,0-1-1,0 0 1,0 0-1,-1 1 1,1-1-1,0 0 1,-1 0 0,1 1-1,0-1 1,-1 0-1,1 1 1,-1-1-1,1 0 1,-1 1-1,1-1 1,-1 1-1,0-1 1,1 1-1,-1-1 1,0 1-1,1-1 1,-1 1-1,0 0 1,0-1-1,1 1 1,-1 0-1,0 0 1,0-1-1,1 1 1,-1 0-1,0 0 1,0 0-1,0 0 1,1 0-1,-1 0 1,0 0-1,0 0 1,0 1-1,1-1 1,-1 0-1,0 0 1,-1 1 0,0 0 40,0 1 0,0-1 0,0 1 0,0-1 0,0 1 0,0 0 0,0 0 0,1-1 0,-1 1 0,0 1 0,1-1 0,0 0 0,0 0 0,-2 3 0,2-1 40,-1 1 0,1-1 0,0 0 0,0 1 0,0-1 0,1 0 0,-1 1 0,1-1 0,0 1 0,1-1 0,-1 1 0,1-1 0,0 1 0,0-1 0,0 0 0,0 0 0,1 1 0,0-1 0,0 0 0,0 0 0,3 4 0,-3-6-57,1 1 0,-1-1 1,1 0-1,0 0 0,0 0 0,-1 0 0,1 0 0,1-1 0,-1 1 0,0-1 1,0 0-1,0 0 0,1 0 0,-1 0 0,1-1 0,-1 1 0,0-1 0,1 0 1,-1 0-1,1 0 0,-1 0 0,1-1 0,-1 1 0,0-1 0,1 0 0,-1 0 1,0 0-1,6-3 0,1-2-16,1 0 0,-1 0 0,0-1 0,-1 0 0,0 0 0,0-1 1,0-1-1,-1 1 0,8-11 0,1-3-15,-1-1-1,24-45 1,-31 51-105,-1-2 0,-1 1-1,-1-1 1,0 0 0,-1 0-1,-1 0 1,-1-1 0,1-34-1,-4 54 103,0-1 0,0 0-1,0 1 1,0-1 0,1 1 0,-1-1-1,0 0 1,0 1 0,0-1-1,-1 1 1,1-1 0,0 0-1,0 1 1,0-1 0,0 1 0,0-1-1,-1 1 1,1-1 0,0 1-1,-1-1 1,1 1 0,0-1-1,-1 1 1,1-1 0,0 1 0,-1-1-1,1 1 1,-1 0 0,1-1-1,-1 1 1,1 0 0,-1-1 0,1 1-1,-1 0 1,1-1 0,-1 1-1,0 0 1,1 0 0,-1 0-1,1 0 1,-1 0 0,0 0 0,0 0-1,-1 0 6,1 1 0,0-1 0,-1 1 0,1 0 0,-1-1 0,1 1 0,0 0 0,0 0 0,-1 0 0,1 0 0,0 0 0,0 0 0,0 1 0,0-1 0,0 0 0,-1 3 0,-6 14 219,1 1 1,0 0-1,2 0 1,0 1-1,1 0 0,1 0 1,1 0-1,1 0 1,0 0-1,2 0 0,0 0 1,5 25-1,-4-37-178,0-1-1,0 0 0,0 1 1,1-1-1,0 0 0,0 0 1,1-1-1,0 1 0,0-1 1,1 1-1,0-1 0,0-1 1,0 1-1,11 8 0,-13-12-26,-1 0-1,1 0 0,0 0 0,0 0 1,0-1-1,0 1 0,1-1 0,-1 0 0,0 0 1,1 0-1,-1 0 0,0 0 0,1-1 1,-1 0-1,1 0 0,-1 0 0,1 0 1,-1 0-1,1-1 0,-1 1 0,0-1 0,1 0 1,-1 0-1,0 0 0,0-1 0,1 1 1,-1-1-1,0 1 0,0-1 0,-1 0 1,1 0-1,0-1 0,-1 1 0,4-4 0,5-7-9,-1 0 0,0-1 0,-1 0-1,0-1 1,-2 1 0,1-2 0,-2 1-1,8-28 1,24-133-1054,-37 173 1016,0-4-42,11-93-1311,-12 93 1294,1 1 0,-1-1 0,-1 0 0,1 1 0,-1-1 0,0 1 0,-1-1 0,0 1 0,0-1 0,0 1 0,-1 0 0,-4-8 0,7 13 100,0 0 0,-1 1 1,1-1-1,0 0 1,0 1-1,-1-1 1,1 0-1,-1 1 0,1-1 1,0 1-1,-1-1 1,1 1-1,-1-1 1,1 1-1,-1-1 1,1 1-1,-1 0 0,0-1 1,1 1-1,-1 0 1,0-1-1,1 1 1,-1 0-1,1 0 1,-1-1-1,0 1 0,0 0 1,1 0-1,-1 0 1,0 0-1,1 0 1,-1 0-1,0 0 1,1 0-1,-1 1 0,0-1 1,1 0-1,-1 0 1,0 0-1,1 1 1,-1-1-1,0 0 0,1 1 1,-1-1-1,1 0 1,-1 1-1,1-1 1,-1 1-1,1-1 1,-1 1-1,1-1 0,-1 1 1,1 0-1,0-1 1,-1 1-1,1-1 1,0 1-1,-1 0 1,1-1-1,0 1 0,0 0 1,0 0-1,-11 46 320,5 7-12,3 84 1,4-120-233,0 1 0,2-1 0,0 0 0,0 0 0,2-1 0,0 1 0,1-1 0,12 24 0,-18-40-66,1 0 1,-1 0-1,0-1 1,1 1-1,-1 0 1,0-1-1,1 1 0,-1 0 1,1-1-1,-1 1 1,1 0-1,-1-1 1,1 1-1,-1-1 0,1 1 1,0-1-1,-1 1 1,1-1-1,0 0 1,-1 1-1,1-1 1,0 0-1,0 1 0,-1-1 1,1 0-1,0 0 1,0 0-1,-1 0 1,1 0-1,0 0 0,0 0 1,0 0-1,-1 0 1,1 0-1,0 0 1,0 0-1,-1 0 0,1-1 1,0 1-1,0 0 1,-1-1-1,1 1 1,0 0-1,-1-1 0,1 1 1,0-1-1,-1 1 1,1-1-1,-1 1 1,1-1-1,-1 0 0,1 1 1,-1-1-1,1 0 1,-1 1-1,0-1 1,1-1-1,2-3 30,0 0 1,0 0-1,0-1 1,-1 1-1,0-1 0,2-7 1,-2-3-87,0-1 1,-1 1-1,-1-1 1,0 0-1,-1 1 1,-1-1-1,-1 1 1,-6-24-1,10 47-229,9 12 435,-4-13-149,0-1 0,0-1 1,0 1-1,1-1 0,-1 0 0,1 0 0,0-1 0,0 0 0,1 0 0,-1-1 0,1 1 0,-1-2 0,1 1 0,0-1 0,-1 0 0,1-1 0,0 0 0,14-2 1,-17 2-25,-1 0 1,1-1 0,-1 0 0,0 0 0,1 0 0,-1-1 0,0 1 0,0-1 0,0 0-1,0 0 1,0-1 0,-1 1 0,1-1 0,-1 0 0,1 1 0,-1-2 0,0 1 0,0 0 0,0-1-1,-1 1 1,1-1 0,-1 0 0,0 0 0,0 0 0,0 0 0,-1 0 0,1 0 0,-1 0 0,0-1-1,0 1 1,0 0 0,-1-1 0,0-6 0,0 10-56,-12 34 123,10-23-13,0 0 1,0 0 0,1 0 0,-1 19-1,2-24-43,0 0-1,1-1 0,-1 1 0,1 0 0,0 0 0,0-1 0,0 1 1,1 0-1,-1-1 0,1 1 0,0-1 0,3 5 0,-3-8-162,-1 0-1,0 0 0,1 0 1,-1 0-1,1 0 1,-1 0-1,1 0 1,-1-1-1,1 1 0,-1-1 1,1 1-1,0-1 1,-1 0-1,1 1 0,0-1 1,-1 0-1,1 0 1,0 0-1,-1 0 1,1 0-1,0-1 0,-1 1 1,1-1-1,0 1 1,-1-1-1,1 1 0,-1-1 1,1 0-1,-1 0 1,1 1-1,-1-1 1,1 0-1,-1-1 0,0 1 1,0 0-1,2-1 1,15-18-5782</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9.110"/>
    </inkml:context>
    <inkml:brush xml:id="br0">
      <inkml:brushProperty name="width" value="0.025" units="cm"/>
      <inkml:brushProperty name="height" value="0.025" units="cm"/>
    </inkml:brush>
  </inkml:definitions>
  <inkml:trace contextRef="#ctx0" brushRef="#br0">29 7 6438,'-10'-7'5093,"1"7"-2338,2 0-2115,5 14-63,2 4-161,0 3-128,3 1-192,12 1-448,4-2-2178,3-2-994,1-5-255</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19.802"/>
    </inkml:context>
    <inkml:brush xml:id="br0">
      <inkml:brushProperty name="width" value="0.025" units="cm"/>
      <inkml:brushProperty name="height" value="0.025" units="cm"/>
    </inkml:brush>
  </inkml:definitions>
  <inkml:trace contextRef="#ctx0" brushRef="#br0">109 73 3427,'0'0'4805,"-10"1"-2659,6 0-1876,0 0 0,-1 0 0,1 0 0,0 0 0,-1 0 0,1 1 0,0 0 0,0 0 0,0 0 0,1 0-1,-1 1 1,0 0 0,1-1 0,0 1 0,-1 0 0,1 1 0,1-1 0,-1 0 0,0 1 0,1 0 0,0 0 0,-1 0 0,1 0 0,1 0 0,-1 0 0,1 0 0,-2 5 0,1 1-26,0 0 1,0 1-1,1-1 0,0 0 1,1 1-1,0-1 1,0 1-1,1-1 0,4 17 1,0-9-570,1-1 1,0 1 0,2-1-1,13 25 1,-12-25-948,0 1 1,-2 0-1,7 21 0,-12-32 1207,0 0 1,0 1-1,-1-1 1,0 1-1,0-1 1,-1 0-1,0 1 1,0-1-1,-1 1 1,1-1-1,-4 11 1,4-17 228,-1 0 1,1 0-1,0 1 1,-1-1-1,0 0 1,1 0-1,-1 0 1,0 0-1,1 1 1,-1-1-1,0 0 1,0 0-1,0-1 1,0 1-1,0 0 1,0 0-1,0 0 1,0-1-1,0 1 1,-1 0-1,1-1 1,0 1-1,0-1 1,-1 1-1,1-1 1,0 0-1,0 0 1,-1 1-1,1-1 1,0 0-1,-1 0 1,1 0-1,0-1 1,-2 1-1,1-1-94,0 1-1,0-1 1,1 0-1,-1 0 1,0 1-1,1-1 1,-1-1-1,1 1 1,-1 0-1,1 0 1,-1 0-1,1-1 1,0 1-1,0-1 1,0 1-1,-1-1 1,2 1-1,-1-1 1,0 0-1,0 0 1,0 1-1,1-1 1,-1-3-1,-2-8-346,1 0-1,1 0 1,0 0 0,1 0-1,0 0 1,1 0-1,1 1 1,0-1-1,0 0 1,2 1 0,-1-1-1,1 1 1,1 0-1,10-18 1,0 6 78,1 1 0,1 0 0,1 2 1,1 0-1,35-31 0,-34 34 413,-3 5-243,-2-2 0,0 0 1,15-19-1,-27 31 135,-1-1 0,1 0 0,0 0-1,-1 0 1,0 0 0,0-1 0,0 1 0,-1 0-1,1-1 1,-1 0 0,0 1 0,0-1 0,-1 0-1,0 1 1,1-1 0,-1 0 0,-1 1 0,1-1-1,-2-7 1,1 12-79,1-1-1,-1 1 1,1-1 0,0 1-1,-1 0 1,1 0-1,-1-1 1,1 1-1,-1 0 1,1 0 0,-1-1-1,1 1 1,-1 0-1,1 0 1,-1 0 0,0 0-1,1 0 1,-1 0-1,1 0 1,-1 0-1,1 0 1,-1 0 0,1 0-1,-1 0 1,1 0-1,-1 0 1,0 0 0,1 1-1,-1-1 1,1 0-1,-1 0 1,1 1-1,0-1 1,-1 0 0,1 1-1,-1-1 1,1 0-1,-1 1 1,1-1 0,0 1-1,-1-1 1,1 1-1,0-1 1,0 1-1,-1-1 1,1 1 0,0 0-1,-1 2 31,1-1 0,0 1 0,0 0 0,0 0 0,0-1 1,0 1-1,0 0 0,1-1 0,-1 1 0,1 0 0,0-1 0,0 1 0,0-1 0,0 1 0,0-1 0,1 1 0,-1-1 0,1 0 0,0 0 0,2 3 1,0-1-94,0-1 0,0 0 0,0 0 0,0-1 0,1 1 0,-1-1 1,1 0-1,-1 0 0,1 0 0,9 1 0,-8-1-21,-1-1-1,1 0 1,-1 0 0,1-1-1,-1 1 1,1-2-1,0 1 1,-1 0-1,1-1 1,-1 0 0,1 0-1,-1-1 1,0 1-1,1-1 1,-1 0 0,0-1-1,0 1 1,0-1-1,-1 0 1,1 0-1,6-7 1,-11 10 86,1-1 1,-1 0-1,1 0 1,-1 1-1,0-1 0,1 0 1,-1 0-1,1 1 0,0-1 1,-1 1-1,1-1 1,-1 1-1,1-1 0,0 1 1,0-1-1,-1 1 1,1-1-1,0 1 0,0 0 1,-1-1-1,1 1 0,0 0 1,1-1-1,-1 20 1094,-2-1-1211,1 8 166,1 1 0,2 0 1,0 0-1,2-1 0,1 0 0,1 0 0,13 31 0,-19-54-76,6 12 6,-1 0 1,-1 0 0,0 0-1,-1 1 1,0 0 0,-1 0 0,-1 0-1,0 17 1,-2-31 3,0-1 1,-1 1-1,1-1 0,0 1 1,-1-1-1,1 1 0,-1-1 1,0 1-1,1-1 0,-1 1 1,0-1-1,0 0 0,0 0 1,0 1-1,0-1 0,0 0 1,0 0-1,0 0 1,0 0-1,-1 0 0,1 0 1,0-1-1,-1 1 0,1 0 1,-1-1-1,1 1 0,0-1 1,-1 1-1,0-1 0,1 1 1,-1-1-1,1 0 0,-1 0 1,1 0-1,-1 0 0,1 0 1,-1 0-1,1-1 0,-4 0 1,0 0 11,0 1 0,-1-2 0,1 1 0,0-1 0,0 0 0,0 0 0,1 0 0,-1 0 0,0-1 0,-7-6 0,4 1-12,1 0 0,-1-1 0,2 1 0,0-1 0,0-1 0,0 1 0,1-1 0,1 0 0,-1 0 0,2-1 0,-1 1 0,2-1 0,-1 0 0,1 1 0,1-1 0,0 0 0,1 0 0,0 0 0,3-21 0,-2 27-20,1 1 0,0 0 1,0 0-1,0 0 0,1 0 0,-1 0 0,1 1 0,0-1 0,0 1 0,0 0 0,1 0 0,-1 0 0,1 0 1,0 0-1,-1 1 0,1-1 0,0 1 0,1 0 0,-1 1 0,0-1 0,8-1 0,13-4-34,0 1 0,40-5 0,-48 9 27,-8 1-269,21-4-651,-18-6-4401,-10 1-4594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20.145"/>
    </inkml:context>
    <inkml:brush xml:id="br0">
      <inkml:brushProperty name="width" value="0.025" units="cm"/>
      <inkml:brushProperty name="height" value="0.025" units="cm"/>
    </inkml:brush>
  </inkml:definitions>
  <inkml:trace contextRef="#ctx0" brushRef="#br0">1 0 18065,'19'5'1281,"1"-1"-1024,8-1 223,4-1-416,4 3-128,-2-5-1153,-4 0-2210,-1 0-2723</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20.493"/>
    </inkml:context>
    <inkml:brush xml:id="br0">
      <inkml:brushProperty name="width" value="0.025" units="cm"/>
      <inkml:brushProperty name="height" value="0.025" units="cm"/>
    </inkml:brush>
  </inkml:definitions>
  <inkml:trace contextRef="#ctx0" brushRef="#br0">0 0 5445,'0'0'13101,"48"26"-13069,-28-26-3460,10-5-10120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5.397"/>
    </inkml:context>
    <inkml:brush xml:id="br0">
      <inkml:brushProperty name="width" value="0.025" units="cm"/>
      <inkml:brushProperty name="height" value="0.025" units="cm"/>
    </inkml:brush>
  </inkml:definitions>
  <inkml:trace contextRef="#ctx0" brushRef="#br0">1 1 10890,'0'0'8568,"1"7"-8082,100 401 1222,-95-388-1743,3 23-2946,-19-45-8768</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20.867"/>
    </inkml:context>
    <inkml:brush xml:id="br0">
      <inkml:brushProperty name="width" value="0.025" units="cm"/>
      <inkml:brushProperty name="height" value="0.025" units="cm"/>
    </inkml:brush>
  </inkml:definitions>
  <inkml:trace contextRef="#ctx0" brushRef="#br0">0 0 10154,'0'0'8103,"4"67"-8103,-4-25 449,0 7 319,2 4-255,5 0 224,3-5 95,12 1-479,1 0-193,6 2-160,-1-3-1570,-1-6-2497,-6-5-4806</inkml:trace>
  <inkml:trace contextRef="#ctx0" brushRef="#br0" timeOffset="1">120 791 12011,'0'0'7431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46.449"/>
    </inkml:context>
    <inkml:brush xml:id="br0">
      <inkml:brushProperty name="width" value="0.025" units="cm"/>
      <inkml:brushProperty name="height" value="0.025" units="cm"/>
    </inkml:brush>
  </inkml:definitions>
  <inkml:trace contextRef="#ctx0" brushRef="#br0">140 1952 5125,'0'0'1265,"-8"0"-1105,-15-1-73,7 0-36,0 0 0,0 1 0,0 1 0,-18 3 0,23 3 3133,24-4-1881,26-3-505,-3-9-172,63-24 1,-52 15-231,795-304 1542,-520 166-1724,26-11-204,-212 106-12,548-215-118,120 46-72,-170 52 186,-340 92 94,265-83-188,-14-37 5,-515 193 93,-19 6-13,1 1 1,0 1 0,1 0-1,-1 1 1,1 0 0,0 1-1,22-2 1,-36 5-57,1 0 0,0 0 0,0 0 0,-1 0 0,1 0 0,0 0 0,0 0 0,-1 0 0,1 0 0,0 0-1,0 0 1,0 0 0,-1 1 0,1-1 0,0 0 0,0 0 0,-1 0 0,1 0 0,0 1 0,0-1 0,0 0 0,0 0 0,-1 0 0,1 1 0,0-1 0,0 0 0,0 0 0,0 1 0,0-1 0,0 0 0,0 0 0,0 1 0,0-1 0,0 0-1,0 0 1,0 1 0,0-1 0,0 0 0,0 0 0,0 1 0,0-1 0,0 0 0,0 0 0,0 1 0,0-1 0,0 0 0,0 0 0,0 1 0,1-1 0,-1 0 0,0 0 0,0 0 0,0 1 0,0-1 0,1 0 0,-1 0 0,0 0 0,0 0-1,0 1 1,1-1 0,-1 0 0,0 0 0,0 0 0,1 0 0,-20 5-5022</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9:55.897"/>
    </inkml:context>
    <inkml:brush xml:id="br0">
      <inkml:brushProperty name="width" value="0.025" units="cm"/>
      <inkml:brushProperty name="height" value="0.025" units="cm"/>
    </inkml:brush>
  </inkml:definitions>
  <inkml:trace contextRef="#ctx0" brushRef="#br0">21 95 3491,'-20'-1'7333,"20"1"-7284,0 0-1,0 0 0,0 0 0,0 0 0,0 0 0,0 0 0,1 0 0,-1 0 0,0 0 0,0-1 0,0 1 0,0 0 1,0 0-1,0 0 0,0 0 0,0 0 0,0 0 0,0 0 0,0 0 0,0 0 0,0 0 0,0 0 0,0 0 0,0 0 1,1-1-1,-1 1 0,0 0 0,0 0 0,0 0 0,0 0 0,0 0 0,0 0 0,0 0 0,0 0 0,0 0 0,0 0 1,0-1-1,0 1 0,0 0 0,0 0 0,-1 0 0,1 0 0,0 0 0,0 0 0,0 0 0,0 0 0,0 0 1,0 0-1,0 0 0,0 0 0,0-1 0,0 1 0,0 0 0,0 0 0,0 0 0,0 0 0,0 0 0,0 0 0,-1 0 1,1 0-1,0 0 0,0 0 0,0 0 0,0 0 0,0 0 0,0 0 0,0 0 0,0 0 0,30-11 767,-13 5-707,21-9-10,0 1-1,1 3 1,1 1-1,-1 2 1,1 1 0,41-1-1,-80 9-95,-1-1 0,1 0 0,-1 0 0,1 1 0,-1-1-1,1 0 1,-1 1 0,1-1 0,-1 1 0,0-1 0,1 0 0,-1 1 0,0-1 0,1 1-1,-1-1 1,0 1 0,0-1 0,1 1 0,-1-1 0,0 1 0,0 0 0,0-1-1,0 1 1,0-1 0,0 1 0,0-1 0,0 1 0,0 0 0,0 0 0,0 21 89,0-19-73,-1 3 26,0 0 0,0 0 1,0 0-1,-1 1 0,1-1 0,-1-1 1,-1 1-1,1 0 0,-1 0 0,0-1 1,-5 7-1,-49 57 612,29-37-509,-13 14-228,22-26 229,-30 41-1,45-55-818,0 0 0,0 1 0,1 0 0,0 0-1,0 0 1,-2 12 0,4-14-3797</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03.994"/>
    </inkml:context>
    <inkml:brush xml:id="br0">
      <inkml:brushProperty name="width" value="0.025" units="cm"/>
      <inkml:brushProperty name="height" value="0.025" units="cm"/>
    </inkml:brush>
  </inkml:definitions>
  <inkml:trace contextRef="#ctx0" brushRef="#br0">1 1 3619,'0'0'12236,"7"8"-11419,16 15-498,0-1 0,1-1 0,51 33 0,22 4-253,450 297 1005,555 413 301,-826-591-1341,373 244 7,-284-196-20,-5-5 28,-232-136 60,3-6-1,4-6 0,188 72 1,-198-96-100,-3 6 1,-2 5-1,-2 5 1,179 131-1,-285-186-81,15 12-941,2-1 0,35 19 0,-83-39-8019,4 2 4532,-8-2 600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04.435"/>
    </inkml:context>
    <inkml:brush xml:id="br0">
      <inkml:brushProperty name="width" value="0.025" units="cm"/>
      <inkml:brushProperty name="height" value="0.025" units="cm"/>
    </inkml:brush>
  </inkml:definitions>
  <inkml:trace contextRef="#ctx0" brushRef="#br0">9 460 7335,'-9'3'4983,"19"3"-4080,22 4-938,324 103 4628,-66-17-4627,-280-92 38,0-1-1,-1-1 1,1 0 0,0 0-1,1-1 1,-1 0 0,0-1 0,0 0-1,17-3 1,-25 2 10,-1 0 0,1 0 0,-1 0 0,0 0 0,0 0 0,1 0 0,-1 0 0,0-1 0,0 1 0,0 0 0,0-1 0,-1 1 0,1-1 0,0 1 0,-1-1 0,1 1 0,-1-1 0,1 0 0,-1 1 0,0-1 0,1 1 0,-1-1 0,0 0 0,0 1 0,0-1 0,0 0 0,-1 1 0,1-1 0,-1-2 0,-13-49 591,-13-2 210,-3 1 0,-39-54-1,-9-17-477,42 59-411,-22-37-1441,12 40-5704,20 36-276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06.935"/>
    </inkml:context>
    <inkml:brush xml:id="br0">
      <inkml:brushProperty name="width" value="0.025" units="cm"/>
      <inkml:brushProperty name="height" value="0.025" units="cm"/>
    </inkml:brush>
  </inkml:definitions>
  <inkml:trace contextRef="#ctx0" brushRef="#br0">1 2573 3427,'0'0'5227,"0"-10"-3055,-1 1-1955,1-1 0,0 1-1,1 0 1,0-1-1,1 1 1,0 0 0,0 0-1,1 0 1,0 0 0,0 1-1,8-13 1,14-11-54,2 2-1,1 0 1,2 2-1,49-37 1,-26 22-149,1188-885-91,79 116 2044,-530 407-1182,-784 403-856,79-43-2597,-59 24-1079</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07.646"/>
    </inkml:context>
    <inkml:brush xml:id="br0">
      <inkml:brushProperty name="width" value="0.025" units="cm"/>
      <inkml:brushProperty name="height" value="0.025" units="cm"/>
    </inkml:brush>
  </inkml:definitions>
  <inkml:trace contextRef="#ctx0" brushRef="#br0">1 1 10762,'0'0'7944,"5"49"-7496,-5-1-224,0 3-160,0 3-64,0-2 32,0 2-128,4-3-576,1-5-770,-5-5-1376,0-9 95,0-10 321,-4-13-1858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07.994"/>
    </inkml:context>
    <inkml:brush xml:id="br0">
      <inkml:brushProperty name="width" value="0.025" units="cm"/>
      <inkml:brushProperty name="height" value="0.025" units="cm"/>
    </inkml:brush>
  </inkml:definitions>
  <inkml:trace contextRef="#ctx0" brushRef="#br0">2 188 3011,'0'0'8189,"-1"-10"-5402,0 6-2605,1 0 0,0-1 1,0 1-1,0-1 1,1 1-1,0 0 1,-1-1-1,1 1 0,1 0 1,-1 0-1,1 0 1,-1 0-1,1 0 1,0 0-1,1 0 1,-1 0-1,1 1 0,0 0 1,-1-1-1,1 1 1,1 0-1,2-3 1,12-5-66,-1 0 1,2 1 0,-1 1 0,1 1-1,0 0 1,1 2 0,0 0 0,0 1 0,0 1-1,1 1 1,-1 1 0,1 1 0,0 0-1,0 2 1,21 3 0,-37-3-131,0-1-1,0 1 1,0 1 0,-1-1 0,1 1-1,-1-1 1,1 2 0,-1-1 0,0 0-1,1 1 1,-1 0 0,0-1-1,-1 2 1,1-1 0,-1 0 0,1 1-1,-1 0 1,4 5 0,-6-6 15,1-1 1,-1 1-1,0 0 1,0 0 0,0 0-1,0-1 1,-1 1-1,1 0 1,-1 0-1,1 0 1,-1 0-1,0 0 1,0 0-1,-1 0 1,1 0-1,-1 0 1,1 0 0,-1 0-1,0 0 1,0-1-1,0 1 1,0 0-1,-1 0 1,1-1-1,-1 1 1,0-1-1,0 0 1,1 1 0,-1-1-1,-1 0 1,-2 2-1,-10 9 55,-1-1 0,-1-1 1,0-1-1,0 0 0,-31 12 0,-41 24-448,80-36-1517,9-10 1801,0 0 1,0 0-1,0 1 1,0-1-1,0 0 1,0 0-1,1 1 1,-1-1-1,0 0 1,0 0 0,0 0-1,0 0 1,0 1-1,0-1 1,0 0-1,0 0 1,0 0-1,1 0 1,-1 1-1,0-1 1,0 0-1,0 0 1,0 0-1,1 0 1,-1 0-1,0 0 1,0 0-1,0 1 1,1-1 0,-1 0-1,0 0 1,0 0-1,0 0 1,0 0-1,1 0 1,-1 0-1,0 0 1,0 0-1,1 0 1,-1 0-1,0 0 1,0 0-1,0 0 1,1 0-1,-1 0 1,0-1 0,0 1-1,0 0 1,0 0-1,1 0 1,-1 0-1,0 0 1,0 0-1,0 0 1,0-1-1,1 1 1,-1 0-1,0 0 1,0 0-1,0 0 1,0-1-1,0 1 1,22-9-5008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08.354"/>
    </inkml:context>
    <inkml:brush xml:id="br0">
      <inkml:brushProperty name="width" value="0.025" units="cm"/>
      <inkml:brushProperty name="height" value="0.025" units="cm"/>
    </inkml:brush>
  </inkml:definitions>
  <inkml:trace contextRef="#ctx0" brushRef="#br0">99 0 13805,'0'0'3908,"-5"10"-2574,-9 17-652,-37 87 1407,45-99-1963,1 1 1,0 0-1,1 1 0,1-1 1,-2 28-1,4-32-119,1 0 0,1 0 0,0-1 0,1 1 0,0 0 0,1-1 0,5 15 0,-7-23-13,0-1 1,0 1-1,1 0 0,-1-1 0,1 1 0,-1-1 0,1 0 0,0 1 0,0-1 1,0 0-1,0 0 0,0 0 0,0 0 0,0-1 0,1 1 0,-1-1 1,1 1-1,-1-1 0,1 0 0,0 0 0,-1 0 0,1 0 0,0 0 1,0-1-1,0 1 0,0-1 0,-1 0 0,1 0 0,0 0 0,0 0 0,0 0 1,0-1-1,0 1 0,0-1 0,2-1 0,26-15 73,-29 14-69,1 1 0,-1 1 0,1-1 1,-1 0-1,1 1 0,0-1 0,0 1 0,0 0 0,-1 0 0,1 0 1,0 0-1,6 0 0,-6 3-19,-1 1 0,0 0 0,-1 0 0,1 0 0,0 0 0,-1 1 0,0-1 0,1 0 0,-1 1 0,0 4 0,5 8 17,-5-14-58,0-1 0,0 1 0,0-1-1,0 1 1,0-1 0,1 1 0,-1-1 0,0 1 0,1-1 0,-1 0 0,1 0-1,0 0 1,-1 0 0,1 0 0,0 0 0,-1 0 0,1-1 0,0 1-1,0-1 1,0 1 0,0-1 0,0 0 0,0 0 0,0 1 0,0-1-1,-1-1 1,1 1 0,0 0 0,0 0 0,0-1 0,0 1 0,0-1 0,0 1-1,-1-1 1,3-1 0,5-1-1287,0-1 1,-1-1-1,0 1 0,1-2 0,11-9 0,9-10-5681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08.891"/>
    </inkml:context>
    <inkml:brush xml:id="br0">
      <inkml:brushProperty name="width" value="0.025" units="cm"/>
      <inkml:brushProperty name="height" value="0.025" units="cm"/>
    </inkml:brush>
  </inkml:definitions>
  <inkml:trace contextRef="#ctx0" brushRef="#br0">102 19 4612,'-9'9'8574,"9"-9"-8561,-55 67 4175,50-59-3796,0-1 0,1 1 0,0 0 0,0 0-1,0 0 1,1 0 0,1 1 0,-1-1 0,-1 14-1,4-21-368,0 0-1,0 1 0,0-1 0,0 0 0,0 0 0,1 1 1,-1-1-1,0 0 0,0 0 0,1 1 0,-1-1 0,1 0 0,-1 0 1,1 0-1,0 0 0,-1 1 0,1-1 0,0 0 0,0 0 0,0 0 1,-1-1-1,1 1 0,0 0 0,0 0 0,2 1 0,0-1 7,1 1-1,-1-1 1,0 0-1,1 0 1,-1 0-1,1-1 1,-1 1-1,1-1 1,4 1-1,3-2 15,-1 1 1,0-1-1,0-1 0,0 0 1,0 0-1,11-4 0,-10 1-21,0-1 0,-1 0 0,1 0 0,-2-1 1,1 0-1,11-12 0,-17 16-17,0-1 0,0 0 0,0-1 0,-1 1 0,1-1 0,-1 1 0,0-1 0,-1 0 0,1 0 0,-1 0 0,0 0 0,0-1 0,-1 1 0,1 0 0,0-11 0,-2 15-11,0 1 0,0 0-1,-1-1 1,1 1 0,0 0-1,0 0 1,-1-1 0,1 1-1,0 0 1,-1 0 0,1-1-1,0 1 1,0 0 0,-1 0 0,1 0-1,0 0 1,-1 0 0,1-1-1,0 1 1,-1 0 0,1 0-1,-1 0 1,1 0 0,0 0-1,-1 0 1,1 0 0,0 0 0,-1 0-1,1 0 1,0 0 0,-1 1-1,1-1 1,0 0 0,-1 0-1,1 0 1,0 0 0,-1 0 0,1 1-1,0-1 1,-1 0 0,1 0-1,0 1 1,0-1 0,-1 0-1,1 0 1,0 1 0,0-1-1,-1 1 1,-15 10-37,8-2 103,0 0 0,1 0 0,0 1 0,-7 13 0,12-20-47,0 1 0,0-1-1,0 1 1,1 0-1,0 0 1,-1 0-1,1 0 1,1 0 0,-1 0-1,1 0 1,-1 0-1,1 0 1,0 0-1,1 0 1,0 8 0,0-11-39,0 0 0,0 1 0,-1-1 1,1 0-1,0 0 0,0 0 0,1 0 1,-1 0-1,0 0 0,0 0 0,0 0 1,1 0-1,-1-1 0,0 1 0,1 0 1,-1-1-1,0 1 0,1-1 0,-1 0 1,1 1-1,-1-1 0,1 0 0,-1 0 1,1 0-1,1 0 0,42-2-1813,-44 2 1759,10-3-739,0 0 1,0 0 0,-1-1 0,0 0 0,0 0 0,0-1 0,0-1 0,-1 0 0,0 0 0,0-1 0,16-15 0,-14 11 229,0 0 1,-1-1-1,0 0 0,-1-1 1,0 0-1,-1 0 0,12-28 1,-19 40 852,-1 0 0,1 1 0,-1-1 0,1 0 0,-1 1 0,0-1 0,0 0 0,1 0 0,-1 0 0,0 1 0,0-1 0,0 0 0,1 0 0,-1 0 0,0 1 0,0-1 1,0 0-1,-1 0 0,1 0 0,0 0 0,0 1 0,0-1 0,-1 0 0,1 0 0,0 1 0,-1-1 0,1 0 0,0 0 0,-1 1 0,1-1 0,-1 0 0,1 1 0,-1-1 0,0 1 0,1-1 0,-2 0 0,0 0 35,0 1-1,-1 0 0,1 0 0,-1 0 0,1 0 0,0 0 0,-1 0 1,1 1-1,-1-1 0,1 1 0,0-1 0,-4 2 0,-7 4 395,-1 0-1,0 0 1,-17 12-1,-7 17 1095,37-35-1789,1 1-1,-1-1 0,1 1 0,-1 0 1,1-1-1,-1 1 0,1 0 1,-1 0-1,1-1 0,0 1 1,-1 0-1,1 0 0,0-1 1,0 1-1,-1 0 0,1 0 0,0 0 1,0 0-1,0-1 0,0 1 1,0 0-1,0 0 0,0 0 1,0 0-1,1-1 0,-1 1 1,0 0-1,0 0 0,1 0 0,-1-1 1,0 1-1,1 0 0,-1 0 1,1-1-1,-1 1 0,1 0 1,0-1-1,-1 1 0,1-1 1,-1 1-1,1-1 0,0 1 0,-1-1 1,1 1-1,0-1 0,0 0 1,0 1-1,-1-1 0,1 0 1,0 1-1,0-1 0,0 0 1,-1 0-1,3 0 0,95 18-2359,-76-16 2013,0 1 0,0 2 0,40 12 0,-61-16 370,0-1 1,0 0-1,-1 1 0,1-1 0,0 0 1,0 1-1,0-1 0,0 1 0,0-1 1,0 1-1,-1 0 0,1-1 1,0 1-1,-1 0 0,1 0 0,0-1 1,-1 1-1,1 0 0,-1 0 1,1 0-1,-1 0 0,0 0 0,1 0 1,-1 0-1,0 0 0,1-1 1,-1 1-1,0 0 0,0 0 0,0 0 1,0 0-1,0 0 0,0 0 1,0 0-1,0 0 0,-1 0 0,1 0 1,0 0-1,-1 0 0,1 0 1,0 0-1,-1 0 0,1 0 0,-1 0 1,1-1-1,-1 1 0,0 0 1,1 0-1,-1-1 0,0 1 0,0 0 1,1-1-1,-1 1 0,-1 0 0,-7 7 413,0 0-1,-1-1 1,-14 9-1,19-13-454,-5 4-58,6-4-73,0 1 0,-1-1 0,0 0 0,1-1 0,-1 1 0,0-1 0,-1 0 0,1 0 0,0 0 0,-1-1 0,1 1-1,-10 0 1,11-6-3702,3-11-4121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5.739"/>
    </inkml:context>
    <inkml:brush xml:id="br0">
      <inkml:brushProperty name="width" value="0.025" units="cm"/>
      <inkml:brushProperty name="height" value="0.025" units="cm"/>
    </inkml:brush>
  </inkml:definitions>
  <inkml:trace contextRef="#ctx0" brushRef="#br0">0 259 13869,'0'0'5862,"74"-24"-4293,-35-9-288,7-4-704,1-1-449,1 2-96,-3 9-192,-15 7-1057,-7 5-641,-9 4-865,-14 2-2305,0 0-1314</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09.283"/>
    </inkml:context>
    <inkml:brush xml:id="br0">
      <inkml:brushProperty name="width" value="0.025" units="cm"/>
      <inkml:brushProperty name="height" value="0.025" units="cm"/>
    </inkml:brush>
  </inkml:definitions>
  <inkml:trace contextRef="#ctx0" brushRef="#br0">42 70 8488,'0'0'8936,"10"-1"-6870,-6 1-1869,10-1 206,1 0 0,28-7 0,-40 8-378,-1-1 0,1 1-1,-1-1 1,0 1 0,1-1 0,-1 0 0,1 0-1,-1 0 1,0 0 0,0-1 0,1 1 0,-1-1-1,0 1 1,0-1 0,-1 0 0,1 1 0,0-1-1,-1 0 1,1 0 0,-1 0 0,1-1-1,-1 1 1,0 0 0,0-1 0,0 1 0,0 0-1,0-1 1,0-2 0,-2 4-8,0 0 0,0 0 0,0 0 0,1 0 1,-1 1-1,0-1 0,-1 0 0,1 1 0,0-1 0,0 1 0,0-1 0,0 1 0,0-1 0,-1 1 0,1 0 0,0-1 1,0 1-1,-1 0 0,1 0 0,0 0 0,0 0 0,-1 0 0,1 0 0,-1 1 0,-37 1 314,32-1-242,0 1 0,1 0-1,-1 1 1,1 0 0,0 0 0,0 0-1,0 0 1,0 1 0,0 0 0,1 0-1,0 1 1,0 0 0,0-1 0,-6 10-1,9-13-50,0 1-1,1 1 0,-1-1 1,1 0-1,-1 0 0,1 1 1,0-1-1,-1 0 0,1 1 1,1-1-1,-1 1 0,0 0 1,1-1-1,-1 1 0,1 0 1,0-1-1,-1 1 0,1 0 0,1-1 1,-1 1-1,0 0 0,1-1 1,-1 1-1,1 0 0,0-1 1,0 1-1,0-1 0,0 1 1,0-1-1,1 0 0,-1 1 1,1-1-1,-1 0 0,1 0 1,0 0-1,0 0 0,0 0 0,3 1 1,4 3-56,0 0 1,0-1-1,1 0 0,0-1 1,0 0-1,0 0 0,1-1 1,-1-1-1,1 0 1,11 1-1,-5-1-1787,0-2-1,1 0 1,17-2 0,15-7-10847</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10.381"/>
    </inkml:context>
    <inkml:brush xml:id="br0">
      <inkml:brushProperty name="width" value="0.025" units="cm"/>
      <inkml:brushProperty name="height" value="0.025" units="cm"/>
    </inkml:brush>
  </inkml:definitions>
  <inkml:trace contextRef="#ctx0" brushRef="#br0">1 117 7399,'0'0'4874,"1"-10"-2728,-1 10-2137,0-3 154,1-1 1,-1 1-1,0 0 0,1 0 1,0-1-1,0 1 0,0 0 1,0 0-1,0 0 0,1 0 1,-1 0-1,1 0 0,0 1 1,0-1-1,0 0 0,0 1 1,0-1-1,0 1 0,1 0 1,-1 0-1,1 0 0,0 0 1,-1 0-1,1 1 0,0-1 1,0 1-1,0 0 0,7-2 1,-2 1-10,1 0 1,-1 1-1,1 0 1,-1 0-1,1 1 1,0 0-1,-1 0 1,1 1 0,-1 0-1,11 3 1,-15-3-152,-1 1 1,0-1-1,0 0 1,0 1-1,-1 0 1,1-1-1,0 1 0,-1 0 1,1 0-1,-1 1 1,1-1-1,-1 0 1,0 1-1,0-1 1,0 1-1,-1 0 1,1 0-1,-1 0 1,1 0-1,-1 0 1,0 0-1,0 0 1,0 0-1,0 0 1,-1 1-1,1-1 1,-1 0-1,0 0 1,0 5-1,-1 15 31,1-16 98,-1 0 0,1 0-1,0 0 1,1 0 0,0 0 0,0 0-1,4 13 1,-4-19-68,-1 1 1,1-1-1,0 0 0,0 0 0,0 1 0,0-1 1,0 0-1,0 0 0,0 0 0,0 0 0,0 0 1,0 0-1,1 0 0,-1-1 0,0 1 0,3 1 1,0-2 69,-1 1 1,0 0 0,1-1 0,-1 0 0,0 0-1,1 0 1,-1 0 0,0 0 0,1-1-1,3-1 1,1 0-22,0-1 0,0 0 1,0 0-1,-1-1 0,0 0 0,0-1 0,0 1 0,0-1 0,-1-1 0,0 1 0,0-1 0,0 0 0,5-7 0,-7 8-19,0-1 0,0 1 0,-1-1-1,1 1 1,-1-1 0,0 0-1,-1 0 1,0 0 0,0-1 0,0 1-1,-1 0 1,1-1 0,-2 1-1,1-1 1,-1 0 0,0-12 0,-1 17-125,0 0-1,0 0 1,0 0 0,0 0 0,-1 0 0,1 0 0,0 0 0,-1 0 0,1 1 0,-1-1 0,0 0 0,0 1-1,1 0 1,-1-1 0,0 1 0,0 0 0,0 0 0,0 0 0,-1 0 0,1 0 0,0 1 0,0-1 0,0 0-1,-1 1 1,1 0 0,0 0 0,-1 0 0,1 0 0,0 0 0,-1 0 0,1 0 0,0 1 0,-3 0 0,5-1-28,-1 0-1,1 0 1,0 1 0,-1-1 0,1 0 0,0 0 0,-1 1 0,1-1 0,0 0-1,-1 1 1,1-1 0,0 0 0,0 1 0,-1-1 0,1 0 0,0 1 0,0-1-1,0 1 1,-1-1 0,1 0 0,0 1 0,0-1 0,0 1 0,0-1 0,0 1-1,0-1 1,0 0 0,0 1 0,0-1 0,0 1 0,0-1 0,0 1 0,0-1-1,1 0 1,-1 1 0,0-1 0,0 1 0,0-1 0,1 0 0,-1 1 0,0-1-1,0 0 1,1 1 0,-1-1 0,1 1 0,14 14-1727,-2-9 821,0 0-1,0 0 0,1-2 1,0 1-1,-1-2 1,2 0-1,-1 0 1,19 0-1,-18-2 505,0-1-1,0 0 1,0-1-1,21-4 1,-33 4 556,1-1 0,-1 1 0,0 0 0,0-1 0,0 1 0,0-1 0,0 0 0,5-4 0,-7 5 151,0 0 0,-1 1-1,1-1 1,0 0 0,0 0 0,-1 0-1,1 1 1,0-1 0,-1 0-1,1 0 1,-1 0 0,1 0-1,-1 0 1,1 0 0,-1 0-1,0 0 1,1 0 0,-1-1 0,0 1-1,0 0 1,0 0 0,0 0-1,0 0 1,0 0 0,0 0-1,0 0 1,-1 0 0,1 0-1,0-1 1,0 1 0,-1-1 0,0 2-176,0-1 1,0 1 0,1-1-1,-1 0 1,0 1 0,0 0-1,0-1 1,0 1 0,0 0-1,0-1 1,0 1 0,0 0-1,0 0 1,0 0 0,0 0-1,0 0 1,1 0 0,-1 0-1,0 0 1,0 0 0,0 0-1,0 0 1,0 1 0,0-1-1,0 0 1,0 1 0,0-1-1,0 1 1,0-1 0,1 1-1,-1-1 1,0 1 0,0-1-1,1 1 1,-1 0 0,0 0-1,1-1 1,-1 1 0,0 1-1,-27 30 189,27-31-231,0 1 1,0-1-1,0 1 0,0 0 0,0 0 1,0-1-1,0 1 0,1 0 0,-1 0 1,1 0-1,0 0 0,-1-1 0,1 1 1,0 0-1,0 0 0,0 0 0,0 0 1,0 0-1,1 0 0,0 3 0,0-4-3,0 1 1,0-1-1,0 0 0,0 1 0,0-1 0,0 0 0,1 0 0,-1 0 0,1 0 1,-1 0-1,1 0 0,-1 0 0,1 0 0,-1-1 0,1 1 0,-1-1 0,1 1 0,2 0 1,6 0 77,1 0 0,-1 0 1,0-1-1,1 0 0,-1-1 1,14-2-1,-5-2-8,0 0 1,-1-1 0,0-1-1,25-14 1,37-13-62,-80 33-40,1 1 0,-1 0 0,1 0 0,-1 0 0,0 0 0,1 0 0,-1 0 0,1 0 0,-1 0 0,0 0 0,1 0 0,-1 0 0,1 0 0,-1 0 0,0 0-1,1 0 1,-1 0 0,0 0 0,1 0 0,-1 1 0,1-1 0,-1 0 0,0 0 0,1 0 0,-1 1 0,0-1 0,1 0 0,-1 0 0,0 1 0,0-1 0,1 0 0,-1 1 0,0-1 0,0 0-1,0 1 1,1-1 0,-1 1 0,0-1 0,0 0 0,0 1 0,0-1 0,0 0 0,0 1 0,0-1 0,0 1 0,0-1 0,0 1 0,-2 32 167,2-30-126,-1 0 1,0 0-1,1 0 1,-1 0-1,1 1 1,0-1-1,0 0 1,0 0-1,1 0 0,-1 1 1,1-1-1,0 0 1,0 0-1,0 0 1,2 5-1,1-6 0,-1 0 0,1 0 0,-1 0 0,1-1 0,0 1 0,0-1 0,0 0-1,0 0 1,0 0 0,0-1 0,0 1 0,0-1 0,0 0 0,5-1 0,64-8-206,-45 4-833,-7 4-4981,-15 1-778</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13.386"/>
    </inkml:context>
    <inkml:brush xml:id="br0">
      <inkml:brushProperty name="width" value="0.025" units="cm"/>
      <inkml:brushProperty name="height" value="0.025" units="cm"/>
    </inkml:brush>
  </inkml:definitions>
  <inkml:trace contextRef="#ctx0" brushRef="#br0">155 76 6566,'3'-2'843,"0"0"0,0 0 0,0-1 0,0 1 0,-1-1 0,1 0 0,-1 1 0,0-1 0,0 0 0,0 0 0,0-1 0,0 1 0,0 0 0,1-5 0,-3 7-703,0 0 0,0 0-1,0 0 1,0 1 0,0-1-1,0 0 1,0 0 0,0 0-1,0 0 1,0 0 0,-1 1 0,1-1-1,0 0 1,-1 0 0,1 0-1,0 1 1,-1-1 0,1 0-1,-1 0 1,1 1 0,-1-1 0,1 0-1,-2 0 1,0 0-106,0 0-1,1 0 1,-2 0 0,1 0-1,0 0 1,0 0 0,0 0-1,0 1 1,0-1-1,-1 1 1,1 0 0,0 0-1,-3 0 1,-4-1 33,0 2-1,1-1 1,-1 1 0,0 0-1,0 1 1,1 0 0,-1 1-1,1-1 1,-11 6 0,15-6-38,1 0-1,-1 0 1,1 0 0,-1 0 0,1 1 0,0-1-1,0 1 1,0 0 0,0 0 0,1 0 0,-1 0 0,1 1-1,0-1 1,-1 1 0,2-1 0,-1 1 0,0 0-1,1 0 1,0 0 0,0 0 0,0 0 0,-1 5-1,2-8-25,0 1 0,0-1 0,0 1-1,0-1 1,0 1 0,1-1-1,-1 1 1,0-1 0,1 1 0,-1-1-1,1 0 1,-1 1 0,1-1 0,0 0-1,-1 1 1,1-1 0,0 0-1,0 0 1,0 1 0,0-1 0,0 0-1,0 0 1,0 0 0,3 1-1,-1 0-55,1 0-1,0-1 0,0 1 0,0-1 0,1 0 0,-1 0 0,0 0 0,8 1 1,5-2-907,-1 0 1,1-1-1,27-4 1,3-9-3275,-3-5-2001</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13.735"/>
    </inkml:context>
    <inkml:brush xml:id="br0">
      <inkml:brushProperty name="width" value="0.025" units="cm"/>
      <inkml:brushProperty name="height" value="0.025" units="cm"/>
    </inkml:brush>
  </inkml:definitions>
  <inkml:trace contextRef="#ctx0" brushRef="#br0">76 1 6694,'0'0'9556,"-11"7"-8109,6-3-1282,1-2-13,0 0 0,0 1 0,0 0-1,0-1 1,1 1 0,-1 1 0,1-1-1,0 0 1,0 1 0,0 0 0,0-1-1,1 1 1,-1 0 0,1 0 0,0 1-1,0-1 1,1 0 0,-1 1 0,1-1-1,-1 9 1,2-12-146,0 0-1,0 0 1,0 0-1,0 0 1,1-1-1,-1 1 0,0 0 1,1 0-1,-1 0 1,0-1-1,1 1 1,-1 0-1,1-1 1,-1 1-1,1 0 1,-1-1-1,1 1 0,-1 0 1,1-1-1,0 1 1,-1-1-1,1 1 1,0-1-1,0 0 1,-1 1-1,3 0 1,29 3 17,-23-4-40,-1-1 0,1 0 0,-1 0 0,1-1 1,11-4-1,-9 1 59,0-1 0,0-1-1,-1 0 1,0 0 0,0-1 0,15-17 0,-24 24 519,-9 26 208,6-18-760,-1-1 1,1 0-1,0 1 1,1-1 0,0 1-1,0-1 1,0 1 0,1 8-1,0-14-138,0 1 0,0 0-1,1 0 1,-1-1 0,1 1 0,-1 0-1,1-1 1,0 1 0,0 0-1,0-1 1,0 1 0,0-1 0,0 1-1,2 1 1,-2-2-321,1 1-1,0-1 1,0 0 0,0 0-1,0 0 1,0 0 0,1 0-1,-1 0 1,0 0 0,0-1-1,0 1 1,1-1 0,3 0-1,22 1-5421</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14.098"/>
    </inkml:context>
    <inkml:brush xml:id="br0">
      <inkml:brushProperty name="width" value="0.025" units="cm"/>
      <inkml:brushProperty name="height" value="0.025" units="cm"/>
    </inkml:brush>
  </inkml:definitions>
  <inkml:trace contextRef="#ctx0" brushRef="#br0">22 0 7719,'0'0'11627,"-22"47"-11595,24-47-128,12 0-929,-7-11-3331</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14.490"/>
    </inkml:context>
    <inkml:brush xml:id="br0">
      <inkml:brushProperty name="width" value="0.025" units="cm"/>
      <inkml:brushProperty name="height" value="0.025" units="cm"/>
    </inkml:brush>
  </inkml:definitions>
  <inkml:trace contextRef="#ctx0" brushRef="#br0">1 48 2338,'0'0'17078,"12"-7"-16080,-3 1-767,1 0 0,0 1 0,1 1 0,-1 0 0,1 0 0,0 1 0,0 0 0,0 1 0,0 1 0,14-1 0,-20 1-210,-1 1 0,0 0 0,0 1-1,1-1 1,-1 1 0,0 0 0,0 0 0,0 0 0,0 1 0,0-1-1,0 1 1,0 0 0,3 2 0,-5-2-28,-1 0 0,1-1 1,-1 1-1,0 0 0,0 0 0,1 0 0,-1 0 1,0 0-1,-1 0 0,1 0 0,0 0 0,-1 0 1,1 1-1,-1-1 0,0 0 0,1 0 0,-1 1 1,0-1-1,-1 0 0,1 0 0,0 1 0,-1-1 1,1 0-1,-1 0 0,1 0 0,-1 0 0,-2 3 0,-2 7-6,-1 0 0,0-1 0,-1 0 0,-1 0 0,0 0 0,0-1 0,-1-1-1,-11 11 1,8-8 17,0 0-1,1 0 0,1 1 1,-14 23-1,24-35-9,-1 0 1,0 0-1,0 0 0,1 0 1,-1 0-1,1 0 0,-1 1 1,1-1-1,0 0 0,-1 0 1,1 0-1,0 1 0,0-1 0,0 0 1,0 0-1,0 1 0,0-1 1,0 0-1,0 0 0,1 1 1,-1-1-1,0 0 0,1 0 1,-1 0-1,1 0 0,-1 1 1,1-1-1,0 0 0,-1 0 0,2 1 1,1 0 1,0 0 0,-1-1 1,1 0-1,0 1 0,0-1 1,0 0-1,-1 0 0,1 0 0,1-1 1,-1 1-1,0-1 0,3 1 1,14-1-292,0 0 0,37-6 0,-56 6 256,34-7-2500,-1-1-1,-1-2 0,55-23 0,-29 6-4207</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14.855"/>
    </inkml:context>
    <inkml:brush xml:id="br0">
      <inkml:brushProperty name="width" value="0.025" units="cm"/>
      <inkml:brushProperty name="height" value="0.025" units="cm"/>
    </inkml:brush>
  </inkml:definitions>
  <inkml:trace contextRef="#ctx0" brushRef="#br0">209 49 13773,'-12'5'2450,"-9"4"-1825,0 2-1,1 0 0,0 1 1,-20 16-1,34-24-441,0 1 0,1-1 0,-1 1 1,1 1-1,0-1 0,1 0 0,-1 1 0,1 0 0,0 0 1,0 1-1,1-1 0,0 1 0,0 0 0,0-1 1,1 1-1,0 0 0,1 1 0,-1-1 0,1 10 0,1-15-166,1 0-1,-1-1 1,1 1-1,0 0 1,0-1-1,0 1 1,0-1-1,0 0 1,0 1-1,0-1 1,0 0-1,0 1 1,1-1-1,-1 0 1,0 0-1,1 0 1,-1 0-1,1-1 1,-1 1-1,1 0 1,0 0-1,-1-1 1,1 1-1,0-1 1,-1 0-1,1 1 1,0-1-1,0 0 1,-1 0-1,4 0 1,58-2 197,-51 1-185,-1-1 0,0 0 0,0-1 0,0-1 0,0 1 0,-1-2 0,0 1 0,1-2 0,-2 1 0,1-1-1,-1-1 1,15-12 0,-19 14-18,0 1 0,-1-1 0,0 0 0,0-1 0,0 1 0,0-1 1,-1 0-1,0 1 0,0-1 0,-1-1 0,0 1 0,0 0 0,0-1 0,-1 1 0,0-1 0,0 1 0,0-1 0,-1 1 0,0-1 0,0 0 0,-1 1 0,0-1 0,-2-6 0,2 8-86,-1 1 1,0 0-1,0 0 0,-1 0 0,1 0 1,-1 0-1,0 1 0,0-1 0,0 1 1,-1 0-1,1-1 0,-6-2 0,8 4-84,-1 1 0,0 0 0,0-1 0,1 1 0,-1 0 0,0 0 0,0 0 0,0 0 0,0 1 0,0-1 0,0 1 0,0-1 0,-1 1 0,1-1 0,0 1 0,0 0 0,0 0 0,0 0 0,-1 0 0,1 1 0,0-1-1,0 1 1,0-1 0,0 1 0,0 0 0,0-1 0,0 1 0,-3 2 0,4-2-250,0 0 0,0 0-1,1 0 1,-1 1 0,1-1-1,-1 0 1,1 0 0,-1 0 0,1 1-1,-1-1 1,1 0 0,0 0 0,0 1-1,0-1 1,0 0 0,0 0-1,0 2 1,0 9-5346</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15.361"/>
    </inkml:context>
    <inkml:brush xml:id="br0">
      <inkml:brushProperty name="width" value="0.025" units="cm"/>
      <inkml:brushProperty name="height" value="0.025" units="cm"/>
    </inkml:brush>
  </inkml:definitions>
  <inkml:trace contextRef="#ctx0" brushRef="#br0">76 63 6662,'0'0'15012,"14"-6"-14687,-11 4-309,11-4 14,0 0 1,0 1 0,0 0-1,1 1 1,-1 1-1,25-3 1,-3 4-1,-5 1-796,-1-1 0,54-12-1,-89 16 733,0 1 0,0-1 0,0 1 0,0 0 0,1 0 0,-1 1 0,1 0 0,0-1 0,0 1 0,0 1 0,-5 7 0,-35 54 165,34-45 68,0 1 0,1 0 0,2 0 0,0 0 0,-7 44 0,7-6 413,0 64 0,7-120-519,0 1-1,0 0 1,-1 0 0,0 0-1,0 0 1,0-1 0,0 1 0,0 0-1,-1-1 1,0 1 0,0-1-1,-1 0 1,1 1 0,-1-1-1,0 0 1,0-1 0,0 1 0,0 0-1,-1-1 1,1 0 0,-1 0-1,0 0 1,0 0 0,0 0 0,0-1-1,-1 0 1,1 0 0,-1 0-1,1 0 1,-1-1 0,0 0 0,1 0-1,-1 0 1,0-1 0,0 1-1,0-1 1,0 0 0,0 0-1,1-1 1,-10-1 0,10 0-51,-1 1 0,1-1 0,-1 0 1,1 0-1,0 0 0,0 0 0,0-1 0,0 0 1,1 0-1,-1 0 0,1 0 0,-1 0 0,1-1 1,0 0-1,0 1 0,1-1 0,-1 0 0,1 0 1,0-1-1,0 1 0,0 0 0,1-1 0,-1 1 1,1-1-1,0 1 0,0-10 0,-1 6-137,1 0-1,0 0 0,1 0 1,0 0-1,0 0 1,0 0-1,1 0 1,1 0-1,-1 0 1,1 0-1,1 0 0,-1 1 1,1-1-1,1 1 1,4-9-1,-4 12-54,0-1 1,0 1-1,1 0 0,-1 0 1,1 1-1,0-1 0,0 1 0,0 0 1,0 0-1,1 1 0,-1 0 0,1 0 1,-1 0-1,7-1 0,10-1-2267,0 1-1,32 0 0,-50 2 1865,43 0-7636</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15.961"/>
    </inkml:context>
    <inkml:brush xml:id="br0">
      <inkml:brushProperty name="width" value="0.025" units="cm"/>
      <inkml:brushProperty name="height" value="0.025" units="cm"/>
    </inkml:brush>
  </inkml:definitions>
  <inkml:trace contextRef="#ctx0" brushRef="#br0">234 56 7335,'0'0'6358,"0"-8"-3107,0 6-3118,0 0-1,-1 0 1,1 0-1,0 0 1,-1 0-1,1 0 1,-1 0-1,0 0 1,0 0-1,1 1 1,-1-1-1,-1 0 1,1 0-1,0 1 1,0-1-1,-1 1 1,1-1-1,0 1 1,-1 0-1,0-1 1,1 1 0,-3-1-1,1 0-24,-1 1 0,0 0 0,0 0-1,0 0 1,1 1 0,-1-1 0,0 1 0,0 0 0,0 0 0,0 0-1,0 0 1,0 1 0,0 0 0,-3 1 0,-3 1-18,0 0 1,0 1-1,1 1 1,0-1-1,-1 1 1,2 1 0,-1 0-1,-12 11 1,17-14-36,-1 1 0,1 0 1,0 0-1,0 1 1,0-1-1,1 1 0,-1 0 1,1 0-1,0 0 0,1 0 1,-1 0-1,1 1 1,0-1-1,1 1 0,-1 0 1,0 9-1,2-15-43,0 1 1,0 0-1,0 0 0,0-1 1,0 1-1,0 0 0,0 0 1,1-1-1,-1 1 0,0 0 0,1-1 1,-1 1-1,0 0 0,1-1 1,-1 1-1,1-1 0,-1 1 1,1-1-1,-1 1 0,1-1 1,-1 1-1,1-1 0,0 1 0,-1-1 1,1 1-1,0-1 0,-1 0 1,1 0-1,1 1 0,29 0 610,-21-3-401,0 0-1,1-1 0,-2 0 1,11-4-1,-3-2-139,-1-1 0,0 0 0,-1-2 0,0 1 0,0-2 1,-1 0-1,-1 0 0,0-1 0,13-21 0,-29 89-2793,2-52 2634,0 5-544,1 0-1,-1 0 1,1 1 0,2 14 0,-1-21 265,-1 1 1,1 0 0,-1 0 0,1 0 0,0 0 0,-1-1 0,1 1 0,0 0 0,0-1 0,1 1 0,-1-1 0,0 1 0,0-1 0,3 3 0,9 2-4070</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16.356"/>
    </inkml:context>
    <inkml:brush xml:id="br0">
      <inkml:brushProperty name="width" value="0.025" units="cm"/>
      <inkml:brushProperty name="height" value="0.025" units="cm"/>
    </inkml:brush>
  </inkml:definitions>
  <inkml:trace contextRef="#ctx0" brushRef="#br0">94 1 14734,'0'0'3166,"-7"10"-2520,-6 9-63,2 0 1,1 1-1,0 0 0,2 0 1,0 1-1,1 1 1,2-1-1,0 1 1,-4 42-1,9-54-557,-1-4-8,1-1 0,0 1 0,1-1 0,-1 1 0,1-1 0,3 10 0,-4-14-5,1 0 0,-1 0 0,1 0 0,0 0 0,-1 0 0,1 0 0,0 0 0,0 0 0,0-1 0,0 1 0,0 0 0,0 0 0,0-1 0,0 1 0,0-1 0,0 1 0,0-1 0,0 0 0,0 1 0,0-1 0,1 0 0,-1 0 0,0 1 0,0-1 0,0 0 0,0 0 0,1 0 0,-1-1 0,0 1 0,0 0 0,0 0 0,0-1 0,1 1 0,-1-1 0,0 1 0,0-1 0,2 0 0,50-30-251,-48 27 191,1 0-1,0 0 1,-1 0 0,1 1-1,1 0 1,-1 0-1,0 1 1,1 0 0,0 0-1,-1 0 1,1 1 0,9-2-1,-14 4 38,-1-1 1,0 1-1,0 0 0,0-1 0,0 1 0,0 0 1,0 0-1,0-1 0,0 1 0,-1 0 1,1 0-1,0 0 0,0 0 0,-1 0 0,1 0 1,-1 0-1,1 1 0,-1-1 0,1 0 0,-1 0 1,0 0-1,1 0 0,-1 1 0,0-1 1,0 0-1,0 0 0,0 1 0,0-1 0,0 0 1,0 0-1,0 0 0,-1 2 0,-5 45-233,-7-15 374,10-25-82,0-1 0,0 0 0,1 0 1,-1 1-1,2-1 0,-2 15 0,10-21-3275,-2-5-2975,1-8-8357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6.088"/>
    </inkml:context>
    <inkml:brush xml:id="br0">
      <inkml:brushProperty name="width" value="0.025" units="cm"/>
      <inkml:brushProperty name="height" value="0.025" units="cm"/>
    </inkml:brush>
  </inkml:definitions>
  <inkml:trace contextRef="#ctx0" brushRef="#br0">18 153 13741,'0'0'5509,"-18"-54"-4996,42 33 63,8-3 65,3 2-545,5 6-32,1 5-384,-2 7-833,-1 4-1410,-10 0-2402,-5 3-1985</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27.219"/>
    </inkml:context>
    <inkml:brush xml:id="br0">
      <inkml:brushProperty name="width" value="0.025" units="cm"/>
      <inkml:brushProperty name="height" value="0.025" units="cm"/>
    </inkml:brush>
  </inkml:definitions>
  <inkml:trace contextRef="#ctx0" brushRef="#br0">78 64 5669,'-3'-12'-683,"-9"-16"5475,12 27-4496,0 0 0,-1-1 0,1 1 0,0 0 0,-1 0-1,1 0 1,-1 0 0,1 0 0,-1 0 0,0 0-1,0 0 1,1 0 0,-1 0 0,0 0 0,0 1 0,0-1-1,0 0 1,0 0 0,0 1 0,0-1 0,0 1 0,0-1-1,0 1 1,0-1 0,0 1 0,0 0 0,0-1 0,-1 1-1,1 0 1,0 0 0,-2 0 0,1 44 561,3-36-748,47 668 4824,-45-650-4411,-2-23-114,0-5 35,-1-37 768,0 25-1308,-1-15 78,-1 0-1,-2 1 0,-14-56 1,-36-81-340,47 144 380,7 21-33,0 0-1,0 0 1,0-1-1,0 1 1,1 0-1,-1 0 1,0 0-1,0-1 1,0 1-1,0 0 1,1 0-1,-1 0 1,0-1-1,0 1 1,0 0-1,1 0 1,-1 0-1,0 0 1,0 0-1,1 0 1,-1 0-1,0-1 1,0 1-1,1 0 1,-1 0-1,0 0 1,0 0-1,1 0 1,-1 0-1,0 0 1,0 0-1,1 0 1,-1 0-1,0 1 1,0-1-1,1 0 1,-1 0-1,0 0 1,0 0-1,1 0 1,-1 0 0,0 0-1,0 1 1,0-1-1,1 0 1,-1 0-1,0 0 1,0 1-1,21 6-24,-18-6 3,17 6-834,-1-2 1,1 0-1,0-1 1,33 2 0,-44-6-172,1 1 0,-1-1 0,1-1 0,-1 0 0,1 0 0,-1-1 0,1 0 0,-1 0 0,0-1 0,0-1 0,16-7 0,-23 9 824,0 1 1,1-1 0,-1 0 0,0 0 0,0 0 0,0 0-1,0-1 1,0 1 0,-1-1 0,1 1 0,-1-1 0,0 1-1,1-1 1,0-3 0,-1-24 5386,-1 29-5033,0 1 0,0-1 1,0 1-1,0-1 0,0 1 1,-1-1-1,1 0 0,0 1 0,0-1 1,0 1-1,-1-1 0,1 1 1,0-1-1,-1 1 0,1 0 0,-1-1 1,1 1-1,0-1 0,-1 1 1,1 0-1,-1-1 0,1 1 1,-1 0-1,1 0 0,-1-1 0,1 1 1,-1 0-1,0 0 0,1 0 1,-1 0-1,1-1 0,-1 1 1,1 0-1,-1 0 0,0 0 0,1 0 1,-1 0-1,1 1 0,-1-1 1,1 0-1,-1 0 0,1 0 1,-1 0-1,0 1 0,1-1 0,-1 0 1,1 0-1,-1 1 0,1-1 1,0 0-1,-1 1 0,1-1 0,-1 1 1,0 0-1,-22 24 1483,19-17-1408,0 1-1,1 0 1,0-1-1,0 1 1,1 0-1,0 0 1,1 1-1,0-1 1,0 0 0,1 0-1,2 18 1,-1-25-191,-1-1 1,1 0 0,0 1 0,-1-1 0,1 0 0,0 0 0,0 0 0,0 0 0,0 0 0,0 0-1,1 0 1,-1 0 0,0 0 0,0 0 0,1-1 0,-1 1 0,0-1 0,1 1 0,-1-1-1,0 1 1,1-1 0,-1 0 0,1 1 0,-1-1 0,1 0 0,-1 0 0,0 0 0,1 0 0,-1 0-1,1-1 1,-1 1 0,1 0 0,1-2 0,3 1 130,0 0 0,-1-1 0,1 0 0,-1 0 0,0 0 0,1-1 0,5-4 0,-6 4-104,0-1 0,0 0-1,-1 0 1,1 0 0,-1 0 0,0-1-1,0 0 1,0 1 0,-1-1 0,0-1-1,0 1 1,0 0 0,-1-1-1,0 0 1,0 1 0,0-1 0,0 0-1,0-10 1,-2 21-138,-2 1 0,1-1 0,0 1 1,-1-1-1,0 0 0,-3 6 0,-7 20 84,11-24 362,-5 39-3418,6-45 2927,0 0 0,0-1-1,0 1 1,0 0 0,0-1-1,0 1 1,0 0 0,1-1-1,-1 1 1,0 0 0,1-1-1,-1 1 1,0-1 0,1 1-1,-1-1 1,0 1 0,1-1-1,-1 1 1,1-1 0,-1 1-1,1-1 1,1 1 0,-1 0-22,0-1 1,0 0 0,0 0-1,1 0 1,-1 0-1,0 0 1,0 0 0,1-1-1,-1 1 1,0 0 0,0 0-1,0-1 1,1 1 0,-1-1-1,0 1 1,0-1-1,2-1 1,4-3-634,0 0-1,-1 0 0,1-1 1,-1 0-1,0 0 1,-1-1-1,1 0 1,-1 0-1,6-11 0,-2 0 54,0 0 0,0 0 0,5-20 0,-13 34 835,12-41 141,-9 15 4911,-7 34-1037,-5 7-2667,-3 4-1294,8-9 49,0 1 0,0-1 0,0 1 0,0-1 0,1 1 0,0 0-1,1 0 1,-2 14 0,6-19-145,0-1 0,1 0-1,-1 0 1,0 0 0,1 0-1,-1 0 1,1-1 0,-1 1-1,1-1 1,5 0 0,1 0-52,0 2-26,-1 0 0,1 1-1,-1 0 1,0 1 0,-1-1 0,1 2 0,0-1 0,13 11 0,-20-14 41,0 1 0,0 0 1,0-1-1,0 1 0,0 0 1,-1 0-1,1 0 0,-1 0 1,0 0-1,1 0 0,-1 0 1,0 1-1,0-1 0,0 0 1,-1 1-1,1-1 0,0 1 1,-1-1-1,0 1 0,0-1 1,1 1-1,-1-1 1,-1 1-1,1-1 0,0 1 1,-1-1-1,1 0 0,-1 1 1,0-1-1,1 1 0,-1-1 1,-1 0-1,1 0 0,0 1 1,0-1-1,-1 0 0,1 0 1,-1 0-1,-1 1 0,-2 3 117,1-1-1,-1 0 0,0-1 1,-1 1-1,1-1 0,-1 0 1,0 0-1,1-1 0,-2 0 1,1 0-1,0 0 0,-1-1 1,1 1-1,-1-2 0,0 1 0,1-1 1,-11 1-1,16-2-190,0 0 0,0 0-1,0 0 1,0-1 0,0 1-1,1 0 1,-1 0 0,0-1 0,0 1-1,0-1 1,0 1 0,0-1-1,0 1 1,1-1 0,-1 1-1,0-1 1,0 0 0,1 1 0,-1-1-1,0 0 1,1 0 0,-1 0-1,1 1 1,-1-3 0,-7-29-2689,13-35-6124,6 21-1064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27.597"/>
    </inkml:context>
    <inkml:brush xml:id="br0">
      <inkml:brushProperty name="width" value="0.025" units="cm"/>
      <inkml:brushProperty name="height" value="0.025" units="cm"/>
    </inkml:brush>
  </inkml:definitions>
  <inkml:trace contextRef="#ctx0" brushRef="#br0">34 0 3171,'0'0'14771,"2"8"-14274,18 127 2138,21 98-1603,-33-204-1723,8 35-1328,-12-21-3049,-33-89 4033,9 10 2419,8 19-636,2-1 0,0-1-1,1 0 1,1 0 0,0-1 0,2 1 0,-6-30 0,12 48-723,0-1 1,0 1 0,0-1 0,0 1 0,0 0 0,0-1 0,1 1 0,-1-1-1,1 1 1,-1 0 0,1-1 0,-1 1 0,1 0 0,0 0 0,-1 0 0,1-1-1,0 1 1,0 0 0,0 0 0,0 0 0,0 0 0,0 0 0,0 0-1,0 1 1,1-1 0,-1 0 0,0 1 0,0-1 0,1 0 0,2 0 0,48-7-1361,-32 6-102,23-6-3416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28.841"/>
    </inkml:context>
    <inkml:brush xml:id="br0">
      <inkml:brushProperty name="width" value="0.025" units="cm"/>
      <inkml:brushProperty name="height" value="0.025" units="cm"/>
    </inkml:brush>
  </inkml:definitions>
  <inkml:trace contextRef="#ctx0" brushRef="#br0">16 8 7559,'0'0'15513,"-1"8"-14984,-4 117 576,5-124-1004,0-23 620,0 17-697,1-8 11,-2 0-1,1 1 1,-2-1 0,-3-19 0,2 28-35,14 10-59,1-1 0,-1 0 1,1 0-1,0-2 0,0 1 0,0-2 1,0 0-1,1 0 0,14 0 0,-20-2 71,13 1 11,-1 0 1,28-4 0,-42 2 15,0 1 1,-1-1-1,1-1 0,0 1 1,0-1-1,0 0 0,-1 0 1,1 0-1,-1 0 0,0-1 1,1 0-1,-1 0 0,0 0 1,4-5-1,-7 8-29,-1 0 0,1-1-1,-1 1 1,1-1 0,0 1 0,-1 0-1,1-1 1,-1 1 0,0-1 0,1 1-1,-1-1 1,1 1 0,-1-1 0,0 1-1,1-1 1,-1 0 0,0 1 0,0-1-1,1 1 1,-1-1 0,0 0 0,0 1-1,0-1 1,0 0 0,0 1-1,0-1 1,0 0 0,0 1 0,0-1-1,0 0 1,0 1 0,0-1 0,-1 0-1,1 1 1,0-1 0,0 1 0,-1-1-1,1 0 1,0 1 0,-1-1 0,1 1-1,0-1 1,-1 1 0,1-1 0,-1 1-1,0-1 1,0 1-17,-1-1 0,1 1 0,-1 0 0,1 0 0,-1 0 0,1 0 0,-1 0 0,1 0 0,-1 0-1,1 0 1,-1 1 0,1-1 0,0 0 0,-1 1 0,1-1 0,-1 1 0,1 0 0,0-1 0,0 1 0,-2 1 0,-4 3-14,2 0 0,-1 1 0,0-1 0,1 1 0,0 0 0,1 1 0,-1-1 0,1 1 0,0 0 0,1 0-1,0 0 1,0 0 0,0 0 0,1 1 0,-3 14 0,6-22 20,-1 1 0,0 0 0,1-1 0,-1 1-1,0-1 1,1 1 0,-1-1 0,1 1 0,-1-1-1,1 0 1,-1 1 0,1-1 0,-1 1 0,1-1-1,-1 0 1,1 1 0,-1-1 0,1 0 0,0 0 0,-1 0-1,1 1 1,0-1 0,-1 0 0,1 0 0,-1 0-1,1 0 1,0 0 0,-1 0 0,1 0 0,1-1-1,24 0 93,-24 0-81,11-2 27,0 0 0,0-2-1,-1 1 1,1-2 0,19-11-1,41-16-36,-68 31-18,0 1 1,0 0 0,0-1-1,1 2 1,-1-1-1,0 1 1,1-1 0,-1 1-1,0 1 1,1-1 0,8 3-1,-13-3 17,0 1 1,0-1-1,0 1 0,0 0 0,0-1 1,0 1-1,0 0 0,0 0 1,0-1-1,0 1 0,0 0 0,0 0 1,-1 0-1,1 0 0,0 0 0,-1 0 1,1 1-1,-1-1 0,1 0 0,-1 0 1,1 0-1,-1 2 0,5 34 37,-2-8-12,-2-28-15,0 0 0,0 0 0,0 0 1,0 0-1,0 0 0,0 0 0,0 0 0,0-1 1,0 1-1,0 0 0,0-1 0,0 1 0,1-1 1,-1 1-1,0-1 0,0 0 0,1 0 0,-1 1 0,0-1 1,0 0-1,1 0 0,-1 0 0,0 0 0,1 0 1,-1 0-1,0-1 0,0 1 0,1 0 0,-1-1 1,0 1-1,0-1 0,1 1 0,-1-1 0,2-1 0,41-21 337,-38 19-350,-1 0-3,1 0-1,0 0 0,0 0 1,0 1-1,1 0 0,-1 0 0,1 0 1,-1 1-1,1 0 0,0 1 1,8-2-1,-13 4-13,-1-1 1,0 1-1,0-1 0,0 1 1,0 0-1,0-1 0,0 1 0,0 0 1,0 0-1,0 0 0,0 0 1,0 0-1,-1 0 0,1 0 1,0 0-1,-1 0 0,1 0 1,0 0-1,-1 0 0,0 1 0,1-1 1,-1 0-1,0 0 0,1 1 1,-1-1-1,0 0 0,0 0 1,0 1-1,0-1 0,0 0 1,0 1-1,-1 1 0,1-1-555,0 0 1,0 0-1,0 0 0,0 0 0,0 0 1,1 0-1,-1 0 0,1 0 0,-1-1 1,1 1-1,0 0 0,1 3 0,5-4-6422</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0.648"/>
    </inkml:context>
    <inkml:brush xml:id="br0">
      <inkml:brushProperty name="width" value="0.025" units="cm"/>
      <inkml:brushProperty name="height" value="0.025" units="cm"/>
    </inkml:brush>
  </inkml:definitions>
  <inkml:trace contextRef="#ctx0" brushRef="#br0">11 1 1505,'0'0'20548,"-1"8"-20399,-2-3-95,2-2-38,0-1 1,0 1 0,0-1 0,0 1-1,1 0 1,-1-1 0,1 1-1,-1 0 1,1-1 0,0 1 0,0 0-1,0-1 1,1 1 0,0 3 0,1-5 49,0 0 0,0 0 0,1 0 1,-1-1-1,1 1 0,-1-1 0,1 1 1,-1-1-1,0 0 0,1 0 0,-1 0 1,1 0-1,-1-1 0,1 1 1,-1-1-1,3 0 0,6-3 295,0 0 0,-1 0 0,21-12 1,-24 12-358,0 0 1,0 0-1,0 0 0,1 1 1,0 0-1,-1 1 1,1 0-1,0 0 1,16-1-1,-23 3-12,1 0-1,-1 0 0,1 0 0,-1 1 0,1-1 0,-1 0 1,1 1-1,-1 0 0,1-1 0,-1 1 0,0 0 0,1-1 0,-1 1 1,0 0-1,0 0 0,1 0 0,-1 0 0,0 0 0,0 1 0,0-1 1,0 0-1,-1 0 0,1 1 0,0-1 0,1 3 0,12 46 289,-14-46-250,1 1-1,-1 0 1,1 0 0,1-1-1,-1 1 1,1-1 0,0 1-1,0-1 1,0 0 0,0 0-1,6 7 1,-7-9-2,1-1 0,0-1 1,0 1-1,-1 0 0,1 0 0,0-1 0,0 1 0,0-1 0,0 1 0,0-1 1,0 0-1,0 1 0,0-1 0,0-1 0,0 1 0,0 0 0,0 0 0,0-1 1,0 1-1,0-1 0,-1 1 0,1-1 0,0 0 0,0 0 0,0 0 0,-1 0 1,4-2-1,45-40 528,-38 32-587,-10 8 17,0 1-1,0 0 0,1 1 0,-1-1 0,0 0 1,1 1-1,-1-1 0,1 1 0,-1 0 0,1 0 0,0 0 1,0 0-1,-1 0 0,1 1 0,0-1 0,0 1 1,5 0-1,-6 0-22,0 1 0,0 0 1,0-1-1,0 1 0,-1 0 0,1 0 1,0 1-1,0-1 0,-1 0 0,1 0 1,0 1-1,-1-1 0,0 1 0,1 0 1,-1-1-1,0 1 0,0 0 0,0 0 1,0 0-1,0 0 0,0-1 1,0 1-1,-1 1 0,1 1 0,-1-4-34,8 17-1543,-8-16 1349,0-1 0,0 1 0,0-1 0,1 1 0,-1-1 0,0 0 0,0 1 0,1-1 0,-1 0-1,0 1 1,1-1 0,-1 1 0,0-1 0,1 0 0,-1 0 0,1 1 0,-1-1 0,0 0 0,1 0-1,-1 1 1,1-1 0,-1 0 0,1 0 0,-1 0 0,1 0 0,-1 0 0,0 0 0,1 0 0,-1 0 0,1 0-1,-1 0 1,1 0 0,0 0 0,3-4-4732</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0.979"/>
    </inkml:context>
    <inkml:brush xml:id="br0">
      <inkml:brushProperty name="width" value="0.025" units="cm"/>
      <inkml:brushProperty name="height" value="0.025" units="cm"/>
    </inkml:brush>
  </inkml:definitions>
  <inkml:trace contextRef="#ctx0" brushRef="#br0">1 1 4036,'0'0'13709</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1.310"/>
    </inkml:context>
    <inkml:brush xml:id="br0">
      <inkml:brushProperty name="width" value="0.025" units="cm"/>
      <inkml:brushProperty name="height" value="0.025" units="cm"/>
    </inkml:brush>
  </inkml:definitions>
  <inkml:trace contextRef="#ctx0" brushRef="#br0">101 178 4484,'0'0'14190,"-10"0"-12541,-33-2-255,40 2-1325,1 0 0,0 0 1,0 1-1,0-1 1,0 1-1,0-1 1,-1 1-1,1 0 0,0 0 1,0 0-1,1 0 1,-1 0-1,0 1 1,0-1-1,0 0 1,1 1-1,-1-1 0,1 1 1,-1 0-1,-1 3 1,3-5-65,-1 1 1,1-1-1,-1 1 1,1-1-1,-1 1 1,1-1-1,-1 1 1,1 0 0,0-1-1,-1 1 1,1 0-1,0-1 1,0 1-1,0 0 1,-1 0-1,1-1 1,0 1-1,0 0 1,0-1-1,0 1 1,0 0 0,0 0-1,1-1 1,-1 1-1,0 0 1,0-1-1,0 1 1,1 0-1,-1-1 1,0 1-1,1 0 1,-1-1-1,0 1 1,1 0 0,-1-1-1,1 1 1,-1-1-1,1 1 1,-1-1-1,1 1 1,0-1-1,-1 0 1,1 1-1,-1-1 1,1 0-1,0 1 1,-1-1 0,1 0-1,1 1 1,7 0 22,1-1 1,-1 1 0,1-2-1,-1 1 1,1-1 0,-1-1-1,1 1 1,-1-2 0,0 1-1,0-1 1,0-1 0,0 0-1,0 0 1,-1 0 0,0-1-1,0 0 1,0-1 0,0 0 0,8-9-1,-1 0 208,0 0 0,-1-1 0,-1-1 0,-1 0 0,0-1 0,-1 0 0,13-31 0,-47 99 24,6-16-203,-15 46 1,29-71-92,1 0 0,-1 0 0,1 0-1,1 0 1,0 1 0,0-1 0,1 0 0,0 1 0,1-1 0,2 14 0,-3-21-123,1-1 1,0 1 0,-1-1 0,1 1 0,0-1 0,0 1 0,0-1 0,0 1 0,0-1-1,0 0 1,0 1 0,0-1 0,1 0 0,-1 0 0,0 0 0,1 0 0,-1 0 0,1 0-1,-1-1 1,1 1 0,3 1 0,-2-1-513,-1-1-1,1 1 0,0-1 1,0 1-1,0-1 0,-1 0 1,1 0-1,0 0 1,0-1-1,0 1 0,0-1 1,4-1-1,15-11-7113</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1.718"/>
    </inkml:context>
    <inkml:brush xml:id="br0">
      <inkml:brushProperty name="width" value="0.025" units="cm"/>
      <inkml:brushProperty name="height" value="0.025" units="cm"/>
    </inkml:brush>
  </inkml:definitions>
  <inkml:trace contextRef="#ctx0" brushRef="#br0">24 0 10634,'0'0'7671,"-4"8"-6496,2-3-891,0 0-1,0 1 1,0-1 0,0 0 0,1 1 0,0-1 0,0 1-1,0 7 1,1-11-234,0 0 0,1 0 1,-1-1-1,1 1 0,-1 0 0,1 0 0,0-1 0,0 1 0,-1-1 0,1 1 0,0-1 0,0 1 1,1-1-1,-1 1 0,0-1 0,0 0 0,1 0 0,-1 1 0,1-1 0,-1 0 0,1 0 0,-1-1 1,1 1-1,0 0 0,-1 0 0,1-1 0,0 1 0,0-1 0,-1 0 0,1 1 0,0-1 0,0 0 1,0 0-1,2 0 0,1 0 13,1 0 0,-1 0-1,0 0 1,0 0 0,0-1 0,0 0 0,9-3 0,-13 4-52,0 0 0,0-1 1,0 1-1,0 0 0,0-1 0,0 1 0,-1-1 1,1 0-1,0 1 0,0-1 0,0 0 1,-1 1-1,1-1 0,0 0 0,-1 0 1,1 0-1,-1 0 0,1 0 0,-1 0 0,1 1 1,-1-1-1,1 0 0,-1 0 0,0 0 1,0 0-1,1 0 0,-1-1 0,0 1 1,0 0-1,0 0 0,0 0 0,0 0 0,-1 0 1,1 0-1,0 0 0,0 0 0,-1 0 1,1 0-1,0 0 0,-1 0 0,1 0 1,-1 1-1,0-1 0,1 0 0,-2-1 0,1 1-16,0 0 0,0 0 0,0 0 0,0 0 0,0 0 0,0 0 0,0 1 0,-1-1 0,1 0 0,0 1 0,0-1 0,-1 1 0,1-1 0,0 1 0,-1 0 0,1-1 0,-1 1 0,1 0 0,0 0 0,-1 0 0,1 0 0,-1 0 0,1 0 0,-1 1 0,1-1 0,0 0 0,-1 1 0,1-1 0,0 1 0,-1 0 0,1-1 0,-2 2 0,-2 0-16,1 1 0,-1-1 1,0 1-1,1 0 0,-1 0 1,1 1-1,-5 4 0,6-5 23,1 0 0,-1 1 0,0 0 0,1-1-1,0 1 1,0 0 0,0 0 0,0 0-1,1 1 1,-1-1 0,1 0 0,0 0-1,0 9 1,1-12 9,0 1-1,0 0 1,1 0 0,-1-1-1,1 1 1,0-1-1,-1 1 1,1 0 0,0-1-1,0 1 1,0-1-1,0 0 1,0 1-1,0-1 1,0 0 0,1 0-1,-1 0 1,0 1-1,1-1 1,-1-1 0,1 1-1,-1 0 1,1 0-1,-1 0 1,1-1-1,0 1 1,-1-1 0,1 1-1,0-1 1,-1 0-1,1 0 1,0 0 0,0 0-1,-1 0 1,1 0-1,2 0 1,25-1 63,0-1 1,0-2 0,-1 0-1,33-10 1,48-8-389,-107 22 308,-1-1 1,0 1-1,0 0 0,0-1 1,1 1-1,-1 0 1,0 0-1,0 0 1,1 0-1,-1 0 1,0 0-1,0 0 1,1 0-1,-1 0 1,0 1-1,0-1 1,0 1-1,1-1 0,-1 0 1,0 1-1,0 0 1,0-1-1,0 1 1,0 0-1,0 0 1,0-1-1,0 1 1,0 0-1,0 0 1,-1 0-1,1 0 0,0 0 1,-1 0-1,1 0 1,0 2-1,9 12 238,-7-13-197,0 1 0,0-1 0,0-1 0,0 1 1,1 0-1,-1-1 0,0 0 0,1 0 0,-1 0 0,1 0 1,-1 0-1,1-1 0,0 1 0,-1-1 0,1 0 0,4-1 1,62-5 257,-16-10-221,-44 12-284,0 1 0,1 0 0,-1 0-1,1 1 1,17-1 0,-28 3 202,0 0-1,1 1 1,-1-1 0,0 0-1,1 1 1,-1-1 0,0 0 0,1 1-1,-1-1 1,0 1 0,0-1-1,0 0 1,1 1 0,-1-1-1,0 1 1,0-1 0,0 1-1,0-1 1,0 1 0,0-1-1,0 1 1,0-1 0,0 1-1,0-1 1,0 0 0,0 1 0,0-1-1,0 1 1,0-1 0,-1 1-1,1-1 1,0 1 0,0-1-1,-1 1 1,-6 18 328,4-15-147,-12 29-1115,19-22-2678,18-9-3487,-4-6-2078</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2.161"/>
    </inkml:context>
    <inkml:brush xml:id="br0">
      <inkml:brushProperty name="width" value="0.025" units="cm"/>
      <inkml:brushProperty name="height" value="0.025" units="cm"/>
    </inkml:brush>
  </inkml:definitions>
  <inkml:trace contextRef="#ctx0" brushRef="#br0">1 24 9641,'0'0'13389,"10"6"-11894,3-1-1183,-1 0 1,1-1-1,0 0 1,1-1-1,13 2 0,-22-4-279,-1 0-1,1-1 0,-1 1 0,1-1 1,-1 0-1,1 0 0,0-1 0,-1 1 0,1-1 1,-1 0-1,0 0 0,1-1 0,-1 1 0,0-1 1,0 0-1,0 0 0,0-1 0,0 1 1,0-1-1,0 0 0,-1 1 0,5-6 0,-7 7-33,-1 1-1,1 0 1,-1-1-1,0 1 1,1-1-1,-1 1 1,1-1-1,-1 1 1,0-1-1,1 0 1,-1 1-1,0-1 1,0 1-1,1-1 1,-1 0-1,0 1 1,0-1-1,0 1 1,0-1-1,0 0 0,0 1 1,0-1-1,0 0 1,0 1-1,0-1 1,0 1-1,0-1 1,-1 0-1,1 1 1,0-1-1,0 0 1,-1 1-1,1-1 1,-1 0-1,-21-3-402,14 5 329,1 0 0,0 1 0,1-1 0,-1 1 0,-11 5 0,13-5 65,1 1 0,-1 0-1,0 0 1,1 1 0,0-1 0,0 1 0,0 0 0,0 0 0,1 0-1,-1 1 1,1 0 0,0-1 0,0 1 0,1 0 0,0 0 0,-1 0-1,2 0 1,-1 1 0,-1 8 0,3-13 20,1 0 0,-1 1 0,1-1 0,-1 0 1,1 0-1,0 1 0,-1-1 0,1 0 0,0 0 0,0 0 0,0 0 0,0 0 0,0 0 1,0 0-1,0 0 0,0 0 0,0-1 0,0 1 0,1 0 0,-1-1 0,0 1 0,0-1 1,1 1-1,-1-1 0,0 0 0,1 1 0,-1-1 0,1 0 0,-1 0 0,0 0 1,3 0-1,54 0 197,-48-1-172,15-2-118,-1-1 0,0-1 1,44-14-1,-47 11-48,1 2-1,0 0 1,0 2 0,43-4-1,-64 9 158,1-1 0,-1 1 0,1 0-1,-1 0 1,0 0 0,1 0 0,-1 1-1,0-1 1,0 0 0,0 0 0,0 1-1,0-1 1,0 1 0,0-1 0,-1 1 0,1-1-1,0 1 1,-1-1 0,0 1 0,1-1-1,-1 1 1,1 3 0,-1-2 59,1 0 1,0 0-1,0 0 1,1 0-1,-1-1 0,0 1 1,1 0-1,0 0 1,3 3-1,-2-4-65,0 1 0,1-1 1,-1-1-1,1 1 0,0 0 1,0-1-1,-1 0 0,1 0 0,0 0 1,6 1-1,22-4-6318,-16-4-4368</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3.371"/>
    </inkml:context>
    <inkml:brush xml:id="br0">
      <inkml:brushProperty name="width" value="0.025" units="cm"/>
      <inkml:brushProperty name="height" value="0.025" units="cm"/>
    </inkml:brush>
  </inkml:definitions>
  <inkml:trace contextRef="#ctx0" brushRef="#br0">185 195 2402,'0'0'8579,"1"-12"-5066,2-34-956,-2 45-2447,-1 0 1,0 0-1,0 0 1,1 0-1,-1 0 1,0 0 0,0-1-1,0 1 1,0 0-1,0 0 1,-1 0-1,1 0 1,0 0-1,0 0 1,-1 0-1,1 0 1,0 0-1,-1 0 1,1 0-1,-1 0 1,1 0 0,-1 0-1,0 1 1,1-1-1,-1 0 1,0 0-1,0 0 1,0 1-1,1-1 1,-1 1-1,0-1 1,0 0-1,0 1 1,0 0-1,0-1 1,0 1 0,0-1-1,0 1 1,0 0-1,0 0 1,0 0-1,0 0 1,0 0-1,-1 0 1,1 0-1,0 0 1,0 0-1,0 0 1,0 0-1,0 1 1,0-1 0,-1 1-1,-4 1-43,1 0 0,-1 0 0,0 0-1,1 1 1,0 0 0,-10 7 0,5 0-71,0 1 0,0-1 0,1 1 0,1 1 0,0 0 0,0 0 0,1 0 0,1 1 0,0 0 0,1 1 0,0-1 0,1 1 0,0 0 0,1 0 0,-1 15 0,4-27 5,0 0 1,0 0 0,0-1-1,0 1 1,0 0-1,0 0 1,0 0 0,1-1-1,-1 1 1,0 0-1,1 0 1,0-1 0,-1 1-1,1 0 1,0-1-1,0 1 1,0-1 0,0 1-1,0-1 1,0 0-1,0 1 1,1-1 0,-1 0-1,0 0 1,1 0 0,-1 1-1,1-2 1,0 1-1,-1 0 1,1 0 0,-1 0-1,1-1 1,0 1-1,0-1 1,-1 1 0,1-1-1,0 0 1,0 0-1,0 0 1,-1 0 0,1 0-1,2 0 1,5-1 32,-1 0 1,0-1-1,0 1 1,0-1-1,0-1 0,0 0 1,0 0-1,8-5 1,6-5-3,-1-1 0,-1 0 1,0-2-1,-1-1 0,-1 0 1,-1-1-1,0-1 1,-1-1-1,-1 0 0,-1-1 1,-1 0-1,-1-1 0,0-1 1,-2 0-1,-1 0 0,11-44 1,-60 143-829,32-59 849,1-1 0,1 1 0,1 1 0,0-1-1,2 1 1,0-1 0,0 1 0,2 0 0,1 29 0,1-44-42,-1-1 0,1 1 0,1-1 1,-1 1-1,0-1 0,1 0 0,-1 0 1,1 1-1,-1-1 0,1 0 1,0-1-1,0 1 0,0 0 0,0 0 1,0-1-1,1 1 0,-1-1 0,0 0 1,1 0-1,-1 0 0,1 0 0,-1 0 1,1 0-1,-1-1 0,1 1 0,0-1 1,-1 0-1,1 1 0,4-2 0,6 2 41,0-1-1,-1-1 1,1 0-1,0-1 0,13-3 1,-15 2-39,0-1 0,0 0 1,0-1-1,0 0 1,-1-1-1,0 0 0,13-10 1,-18 12-7,-1 0 0,1 0 0,-1 0 1,0 0-1,0-1 0,0 1 0,0-1 0,-1 0 1,0 0-1,0-1 0,0 1 0,-1-1 0,0 1 1,0-1-1,0 0 0,1-7 0,-6 8-326,-4 12 177,-6 11 75,10-14 62,1 1 0,0 0 1,0 0-1,1 0 1,-1 0-1,1 0 0,0 0 1,1 0-1,-1 0 1,1 1-1,0 7 0,1-11 12,-1 0 0,1 0-1,-1 0 1,1 0 0,0 0-1,0 0 1,0 0-1,0 0 1,0 0 0,0 0-1,1 0 1,-1 0 0,1-1-1,-1 1 1,1-1 0,0 1-1,-1-1 1,1 0 0,0 1-1,0-1 1,0 0 0,0 0-1,0 0 1,0-1 0,0 1-1,0 0 1,0-1-1,1 1 1,3-1 0,3 1 21,1 0 1,-1-1-1,1 0 0,-1-1 1,1 0-1,-1 0 0,1-1 1,-1 0-1,0-1 0,0 0 1,0-1-1,0 1 0,0-2 1,11-7-1,-13 8-20,0-1 1,-1 0-1,0 0 1,0-1-1,0 1 0,-1-2 1,0 1-1,0 0 1,0-1-1,-1 0 1,0 0-1,0 0 0,-1-1 1,0 1-1,0-1 1,0 0-1,1-12 0,-3 19-15,-1 0-1,0 1 0,0-1 0,1 0 1,-1 0-1,0 1 0,0-1 1,0 0-1,0 0 0,0 0 0,0 1 1,0-1-1,0 0 0,0 0 0,0 0 1,0 1-1,0-1 0,-1 0 1,1 0-1,0 1 0,-1-1 0,1 0 1,0 1-1,-1-1 0,1 0 0,-1 1 1,1-1-1,-1 0 0,1 1 1,-1-1-1,0 1 0,1-1 0,-1 1 1,0-1-1,1 1 0,-1 0 0,0-1 1,0 1-1,1 0 0,-1 0 1,0-1-1,0 1 0,1 0 0,-1 0 1,0 0-1,0 0 0,0 0 1,1 0-1,-1 0 0,0 0 0,0 0 1,-1 1-1,-1 0-21,-1 0 0,1 0 1,-1 1-1,1-1 0,0 1 0,-1 0 0,1 0 1,0 0-1,0 0 0,-3 4 0,-3 3 22,1 1 0,0 0 0,-13 21 0,19-26 61,-1-1 1,1 1 0,0 0 0,0 0 0,1 0-1,0 0 1,-1 0 0,2 0 0,-1 1-1,1-1 1,-1 0 0,2 8 0,-1-11-36,1-1 0,-1 1-1,1-1 1,-1 1 0,1 0 0,-1-1 0,1 1 0,0-1 0,0 0 0,0 1 0,0-1 0,0 0 0,0 1 0,0-1 0,0 0 0,1 0 0,-1 0 0,0 0 0,1 0 0,2 1 0,1 0 15,0 0 0,0 0 0,0 0 0,0-1 0,1 0 0,8 1 0,1-1-31,0-1 0,0-1 0,0 0 0,16-3 0,-27 3-261,1 0 0,0-1 0,-1 1 1,1-1-1,-1 0 0,1 0 0,-1-1 0,0 1 1,6-5-1,-8 4-401,1 1 0,0-1 0,-1 0 0,1 0 0,-1 0 0,0 0 0,0 0 0,2-5 0,7-21-8924</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3.766"/>
    </inkml:context>
    <inkml:brush xml:id="br0">
      <inkml:brushProperty name="width" value="0.025" units="cm"/>
      <inkml:brushProperty name="height" value="0.025" units="cm"/>
    </inkml:brush>
  </inkml:definitions>
  <inkml:trace contextRef="#ctx0" brushRef="#br0">0 1 17649,'0'0'2914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6.464"/>
    </inkml:context>
    <inkml:brush xml:id="br0">
      <inkml:brushProperty name="width" value="0.025" units="cm"/>
      <inkml:brushProperty name="height" value="0.025" units="cm"/>
    </inkml:brush>
  </inkml:definitions>
  <inkml:trace contextRef="#ctx0" brushRef="#br0">1 316 8520,'2'11'1319,"4"9"-106,0-1-1,1 1 1,15 28 0,-21-45-1036,0 0-1,1 0 0,0 0 0,0-1 0,0 1 1,0-1-1,0 1 0,0-1 0,1 0 1,-1 0-1,1 0 0,-1 0 0,1 0 1,0 0-1,5 1 0,-6-3-139,0 0 0,1 0 1,-1 0-1,0 0 0,0-1 0,0 1 0,1-1 0,-1 0 1,0 0-1,0 0 0,0 0 0,0 0 0,0 0 0,0 0 1,-1 0-1,1-1 0,0 1 0,-1-1 0,1 1 0,-1-1 1,1 0-1,-1 0 0,0 0 0,0 0 0,0 0 1,0 0-1,1-2 0,8-17 609,0-1 1,-2 0 0,0 0-1,6-35 1,-12 50-405,-2 6-225,0 1 0,-1 0 0,1 0 1,0 0-1,0-1 0,0 1 0,0 0 0,0 0 0,0 0 0,0-1 0,0 1 0,0 0 0,0 0 0,0 0 1,0 0-1,0-1 0,0 1 0,0 0 0,0 0 0,1 0 0,-1-1 0,0 1 0,0 0 0,0 0 0,0 0 1,0 0-1,0-1 0,0 1 0,0 0 0,1 0 0,-1 0 0,0 0 0,0 0 0,0 0 0,0-1 0,1 1 1,-1 0-1,0 0 0,0 0 0,0 0 0,0 0 0,1 0 0,-1 0 0,0 0 0,0 0 0,0 0 0,1 0 1,-1 0-1,0 0 0,0 0 0,0 0 0,1 0 0,-1 0 0,0 0 0,0 0 0,0 0 0,1 0 0,-1 0 1,0 1-1,8 15 441,4 31-97,-11-43-252,6 34 8,-5-25-96,1 0 1,-1-1-1,2 1 1,0 0-1,1-1 0,9 18 1,-14-29-42,0 0-1,1 0 1,-1-1 0,0 1 0,1 0 0,-1 0-1,1-1 1,0 1 0,-1 0 0,1-1-1,-1 1 1,1-1 0,0 1 0,0-1-1,-1 1 1,1-1 0,0 0 0,0 1-1,-1-1 1,1 0 0,0 1 0,0-1-1,0 0 1,0 0 0,-1 0 0,1 0 0,0 0-1,1 0 1,-1 0-77,1-1 0,-1 0 0,0 0 0,0 1-1,0-1 1,0 0 0,0 0 0,0 0 0,0 0 0,0 0 0,0-1 0,0 1 0,0 0-1,-1 0 1,2-2 0,16-49-4670,-12 20-1618</inkml:trace>
  <inkml:trace contextRef="#ctx0" brushRef="#br0" timeOffset="1">351 224 12940,'0'0'1276,"-6"8"283,-1 1-1326,2 0 0,-1 0 0,1 1 0,0-1 0,1 1 0,1 0 0,-1 1 0,1-1 0,1 1 0,0-1 0,1 1 0,-1-1 0,2 20 0,0-29-225,0 0 0,0 0 0,0 0 0,0 0 0,0 0 0,1 0 1,-1 0-1,0 0 0,0 0 0,1 0 0,-1-1 0,1 1 0,-1 0 1,1 0-1,-1 0 0,1 0 0,-1-1 0,1 1 0,0 0 0,0 0 1,-1-1-1,1 1 0,0-1 0,0 1 0,0-1 0,-1 1 0,1-1 0,0 1 1,0-1-1,0 0 0,0 1 0,0-1 0,0 0 0,0 0 0,0 0 1,0 0-1,0 0 0,0 0 0,0 0 0,0 0 0,0 0 0,0 0 0,0 0 1,0-1-1,0 1 0,-1 0 0,1-1 0,0 1 0,0-1 0,0 1 1,1-2-1,3 0 155,-1-1 1,0 0-1,0 0 1,0 0 0,0-1-1,0 0 1,0 1-1,4-8 1,3-10 207,0-1 1,-2 0 0,-1-1-1,0 0 1,-2 0 0,-1 0-1,0-1 1,-2 0 0,-1 0-1,-1 0 1,0 0-1,-4-24 1,2 44-288,1 0-1,-1 1 1,0-1-1,0 1 1,0-1-1,0 1 1,-1 0-1,1-1 1,-1 1-1,-3-5 0,4 7-73,1 1 0,0 0-1,0-1 1,-1 1-1,1 0 1,0-1-1,-1 1 1,1 0-1,0 0 1,-1-1-1,1 1 1,0 0-1,-1 0 1,1 0-1,-1-1 1,1 1-1,0 0 1,-1 0-1,1 0 1,-1 0-1,1 0 1,-1 0-1,1 0 1,0 0-1,-1 0 1,1 0 0,-1 0-1,1 0 1,-1 0-1,0 0 1,0 1-9,0 0 0,1 0 0,-1 0 0,0 1 1,0-1-1,0 0 0,1 0 0,-1 0 1,1 0-1,-1 1 0,1-1 0,-1 0 1,1 1-1,0-1 0,-1 2 0,-2 19-17,0 0 0,1 0 0,1 0 0,3 32 0,-2-43-24,2 1-1,-1 0 1,2-1 0,0 1 0,0-1-1,1 0 1,0 0 0,1 0 0,0 0-1,7 9 1,-10-17-278,0-1-1,0 1 0,0-1 1,1 0-1,-1 0 1,1 0-1,-1 0 1,1 0-1,0 0 1,4 1-1,-5-2 9,-1-1 0,0 1-1,0-1 1,0 0 0,1 0-1,-1 1 1,0-1 0,0 0-1,1 0 1,-1 0 0,0-1-1,0 1 1,0 0 0,1 0-1,-1-1 1,0 1 0,0 0-1,0-1 1,2 0 0,5-10-5723</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5.545"/>
    </inkml:context>
    <inkml:brush xml:id="br0">
      <inkml:brushProperty name="width" value="0.025" units="cm"/>
      <inkml:brushProperty name="height" value="0.025" units="cm"/>
    </inkml:brush>
  </inkml:definitions>
  <inkml:trace contextRef="#ctx0" brushRef="#br0">223 39 2434,'0'0'9172,"6"-8"-5313,16-23-1286,-25 41 1575,-16 33-3614,-191 309 1057,192-312-1559,42-49-251,-6-5-47,-1 0 0,-1 0 0,0-2 0,24-31 1,51-79-685,-82 112 918,103-171-326,-116 208-219,-13 26 646,-24 48-1,-16 43 787,51-122-740,1 0-1,1 0 1,1 0-1,0 1 1,2-1 0,0 22-1,1-38-102,0 0 0,0 0 1,0-1-1,0 1 0,0 0 0,1 0 0,-1 0 0,1-1 0,-1 1 1,1 0-1,0-1 0,-1 1 0,1 0 0,0-1 0,0 1 1,0-1-1,0 1 0,0-1 0,1 0 0,-1 1 0,0-1 0,1 0 1,-1 0-1,1 0 0,-1 0 0,1 0 0,-1 0 0,4 1 0,-4-8 57,-1 0 0,1 1 0,-1-1-1,-1 0 1,1 1 0,-1-1 0,-2-9-1,2 2-133,0 1 0,0 0 0,1-1-1,1 1 1,0-1 0,1 1 0,0-1-1,1 1 1,6-17 0,-7 23 4,0 1 1,0 0-1,1 0 0,0 0 1,0 1-1,0-1 0,1 1 1,-1-1-1,1 1 1,6-5-1,-7 7 56,0 0 1,0 0 0,0 0-1,0 1 1,0 0-1,0-1 1,1 1-1,-1 0 1,0 1-1,1-1 1,-1 0-1,0 1 1,1 0 0,-1 0-1,1 0 1,-1 0-1,1 1 1,4 0-1,-5 1-8,1 0-1,0-1 1,-1 2-1,1-1 1,-1 0-1,1 1 1,-1-1-1,0 1 1,0 0-1,0 0 1,-1 0-1,1 1 1,-1-1-1,0 1 1,0-1-1,0 1 1,0 0-1,0-1 1,-1 1-1,2 6 1,2 6 20,-1 0-1,0 0 1,3 29 0,-6-3-61,0-14 872,7-61-125,3-44-817,-6 36-258,1 1 0,17-55 0,-23 94 374,1 0 0,-1 0 0,1-1 0,-1 1-1,1 0 1,0 0 0,-1 0 0,1 0 0,0 0 0,0 0 0,0 0 0,0 0 0,0 0-1,0 0 1,0 1 0,0-1 0,0 0 0,0 1 0,0-1 0,1 1 0,-1-1 0,0 1 0,0-1-1,1 1 1,-1 0 0,0 0 0,0 0 0,1-1 0,-1 1 0,0 0 0,3 1 0,46 13 40,-13-3 35,-29-10-53,1-1 0,-1 1 0,0-1 1,0-1-1,0 0 0,0 0 0,0 0 0,0-1 1,0-1-1,0 1 0,0-1 0,10-6 1,-14 7-7,-1-1 0,1 0 1,0 0-1,-1 0 1,1-1-1,-1 1 1,0-1-1,0 0 1,-1 1-1,1-1 0,-1-1 1,0 1-1,0 0 1,0-1-1,0 1 1,-1-1-1,0 1 1,0-1-1,0 1 0,-1-1 1,1 0-1,-1-8 1,0 11-20,0 1 0,0-1 0,0 1 0,0-1 0,0 0 0,-1 1 0,1-1 0,0 1 0,-1-1 1,1 1-1,-1-1 0,1 1 0,-1-1 0,0 1 0,0 0 0,0-1 0,0 1 0,0 0 0,0 0 0,-1-2 0,0 3-3,1-1 0,0 1 0,0 0 0,0 0 0,0 0 0,-1 0 0,1 0 0,0 0 0,0 0 0,0 0 0,0 0 0,-1 1 0,1-1 0,0 0-1,0 1 1,0-1 0,0 1 0,0-1 0,0 1 0,0-1 0,0 1 0,0 0 0,0 0 0,0-1 0,0 1 0,1 0 0,-1 0 0,0 0 0,-1 2 0,-6 8-4,-1 0 1,1 0 0,1 1-1,0 0 1,1 1 0,0 0-1,0 0 1,-5 26 0,5-14 153,1 0 0,1 1 1,0 49-1,4-72-122,0 1-1,0-1 0,0 0 1,1 0-1,0 1 0,0-1 1,0 0-1,0 0 0,0 0 1,0 0-1,1 0 0,-1 0 1,1-1-1,0 1 0,0 0 1,0-1-1,0 1 0,1-1 1,-1 0-1,0 0 1,1 0-1,0 0 0,-1 0 1,1 0-1,0-1 0,0 0 1,0 1-1,0-1 0,0 0 1,0 0-1,1-1 0,-1 1 1,4 0-1,-1-1 24,-1 1 0,0-1 0,1 0 0,-1 0-1,0-1 1,1 1 0,-1-1 0,0-1 0,0 1 0,1-1-1,-1 0 1,-1 0 0,1 0 0,0-1 0,0 1 0,-1-1 0,1 0-1,-1-1 1,0 1 0,4-5 0,-3 1-18,0 0 0,-1-1 1,1 1-1,-2-1 0,1 0 0,-1 0 1,-1 0-1,1-1 0,-1 1 0,-1-1 0,1 1 1,-1-1-1,-1 1 0,-1-16 0,-2 18-67,-4 13-58,-5 13-49,11-15 165,0-1 1,0 0 0,1 0-1,-1 1 1,1-1 0,0 0-1,1 0 1,-1 1 0,1-1-1,-1 0 1,1 0 0,2 6-1,-1-8-2,-1 0 0,0 0 0,1 0-1,0-1 1,-1 1 0,1 0 0,0-1 0,0 1-1,0-1 1,0 0 0,0 1 0,0-1 0,0 0-1,0 0 1,0-1 0,1 1 0,-1 0 0,0-1-1,1 1 1,-1-1 0,0 0 0,1 0 0,2 0-1,3 1 5,0-1 0,0 0 0,0-1 0,0 0-1,0 0 1,0-1 0,0 0 0,-1 0 0,1-1 0,-1 0-1,1 0 1,-1 0 0,0-1 0,0-1 0,0 1-1,-1-1 1,0 0 0,0 0 0,0-1 0,0 0 0,-1 0-1,0 0 1,0-1 0,-1 1 0,1-1 0,-2 0-1,6-13 1,-20 27-813,-5 12 871,-7 39 310,22-55-327,0 1 0,0 0 0,0 0 0,0 0 0,1-1 0,0 1 0,0 0-1,0 0 1,0 0 0,0 0 0,1 0 0,0 0 0,2 6 0,-2-8-36,1 0 1,0-1-1,-1 1 1,1-1-1,0 0 1,0 1-1,0-1 1,0 0-1,0 0 1,0 0-1,0-1 0,0 1 1,1 0-1,-1-1 1,0 1-1,0-1 1,0 0-1,1 0 1,3 0-1,46-3 152,-43 1-218,-1 0 1,1-1 0,-1 1-1,0-2 1,1 1-1,-2-2 1,1 1-1,0-1 1,-1 0-1,0 0 1,10-10 0,-12 11-152,-1 0 1,1-1 0,-1 0 0,0 0 0,0 0 0,-1-1 0,1 1 0,-1-1-1,0 0 1,-1 0 0,1 0 0,-1 0 0,-1 0 0,1 0 0,-1-1 0,1-7-1,-4 15 164,1-1 1,0 1-1,0 0 0,-1-1 0,1 1 0,0 0 0,0 0 0,0 0 0,0 0 0,0 0 0,0 0 0,0 0 0,0 0 0,-1 1 0,1 0 121,0 0 0,-1 0 0,1 0 0,0 0 0,0 1 0,1-1 0,-1 0 0,0 0 0,1 1 0,-1-1 0,1 0 0,0 1 0,-1-1 0,1 0 0,1 1 0,-1-1 0,1 4 0,-1-5-40,1 0 0,0 1 0,-1-1 0,1 0 0,0 0 0,0 0 0,0 0 0,0 0 0,0 0 0,0 0 0,0 0 0,1 0 0,-1 0 0,0-1 0,0 1 0,1 0 0,-1-1 0,0 1 0,1-1 0,-1 1 0,1-1 0,-1 0 0,0 0 0,1 0 0,-1 0 0,1 0 0,-1 0 0,2 0 0,5-1 20,-1 0 1,1-1-1,-1 1 1,1-2-1,-1 1 1,0-1-1,0 0 1,0 0-1,0-1 1,0 0-1,-1-1 1,0 1-1,0-1 0,0 0 1,0 0-1,-1-1 1,0 0-1,6-9 1,1 0-54,-2-1 0,0 0 0,-1 0 1,0-1-1,-2 0 0,10-29 0,-15 34-146,1 0-1,-2 0 1,0 0-1,0-16 1,-1 29 125,0-1 1,0 0 0,0 0 0,0 1 0,0-1 0,0 0 0,-1 0 0,1 0 0,0 1 0,0-1 0,0 0 0,0 0 0,-1 0 0,1 0 0,0 1 0,0-1 0,0 0-1,-1 0 1,1 0 0,0 0 0,0 0 0,-1 0 0,1 1 0,0-1 0,0 0 0,0 0 0,-1 0 0,1 0 0,0 0 0,0 0 0,-1 0 0,1 0 0,0 0 0,0 0-1,-1 0 1,1 0 0,0-1 0,0 1 0,-1 0 0,1 0 0,0 0 0,0 0 0,-1 0 0,1 0 0,0 0 0,0-1 0,0 1 0,-1 0 0,1 0 0,0 0 0,0-1-1,0 1 1,0 0 0,0 0 0,-1 0 0,1-1 0,0 1 0,0 0 0,0 0 0,0-1 0,0 1 0,0 0 0,0 0 0,0-1 0,0 1 0,0 0 0,0 0 0,0-1 0,0 1-1,-14 17-72,7-2 149,0 1 1,1 0 0,1 1 0,0-1-1,2 1 1,-4 25 0,4 5 582,2 54 0,1-92-536,1 0 1,1 0 0,-1-1 0,2 1 0,3 12 0,-5-19-87,0 1 1,-1-1-1,1 0 1,0 0-1,0 0 1,0 0-1,1 0 1,-1 0-1,0 0 1,1 0-1,0 0 1,-1 0 0,1-1-1,0 1 1,0-1-1,-1 1 1,1-1-1,1 0 1,-1 0-1,0 0 1,0 0-1,0 0 1,0 0-1,1 0 1,2 0-1,-4-1-15,0 0-1,0 0 0,0-1 0,0 1 1,0 0-1,-1 0 0,1 0 0,0-1 0,0 1 1,0 0-1,-1-1 0,1 1 0,0-1 1,0 1-1,-1-1 0,1 1 0,0-1 1,-1 0-1,1 1 0,-1-1 0,1 0 1,-1 1-1,1-1 0,-1 0 0,1 0 1,-1 1-1,1-3 0,2-30-150,-3 25-63,-1-1 0,-1 1-1,1 0 1,-1 0-1,-1 0 1,-3-7-1,-1 0-136,-1 2 0,-1-1 0,0 1 1,0 1-1,-2-1 0,1 2 0,-2-1 0,-16-12 0,27 23 668,29 3 561,-3 3-50,-14-1-881,0-2 0,0 0 0,0 0 0,0-1 0,0 0 0,1-1 0,-1 0 0,20-3 0,-30 2-362,-1 0 0,0 1 0,0-1 0,1 0 0,-1 1 0,0-1 1,0 0-1,0 1 0,0-1 0,0 0 0,0 0 0,0 1 0,0-1 1,0 0-1,0 1 0,0-1 0,0 0 0,0 1 0,-1-1 0,1 0 0,-1 0 1,-8-16-10864</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5.893"/>
    </inkml:context>
    <inkml:brush xml:id="br0">
      <inkml:brushProperty name="width" value="0.025" units="cm"/>
      <inkml:brushProperty name="height" value="0.025" units="cm"/>
    </inkml:brush>
  </inkml:definitions>
  <inkml:trace contextRef="#ctx0" brushRef="#br0">0 1 10346,'0'0'5509,"13"0"-4997,10 4-319,6 1-225,8 3-1666,2 1-2082,2 3-2209</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6.241"/>
    </inkml:context>
    <inkml:brush xml:id="br0">
      <inkml:brushProperty name="width" value="0.025" units="cm"/>
      <inkml:brushProperty name="height" value="0.025" units="cm"/>
    </inkml:brush>
  </inkml:definitions>
  <inkml:trace contextRef="#ctx0" brushRef="#br0">192 1 5637,'0'0'14542,"-10"0"-12647,-8 0-1476,-73 1 331,91-1-777,-1 0 0,0 0 0,0 0 0,1 0 0,-1 0 0,0 1 0,1-1 0,-1 0 0,0 0 0,1 1 0,-1-1 0,1 0 0,-1 1 0,0-1 0,1 0 0,-1 1 0,1-1 0,-1 1 0,1-1 0,-1 1 0,1 0 0,0-1 0,-1 1 0,1-1 0,0 1 0,-1 0 0,1-1 0,0 1 0,0 0 0,-1 0 0,7 25-1112,21 17 307,-22-37 868,1 1-47,0 1 0,-1 0 0,0 0 0,0 1 0,5 10 0,-10-17 75,1 0 0,0 0 0,-1 0-1,1-1 1,-1 1 0,0 0 0,0 0 0,0 0 0,0 0 0,0 0-1,0 0 1,0 0 0,0 0 0,-1 0 0,1-1 0,-1 1 0,0 0-1,1 0 1,-1 0 0,0-1 0,0 1 0,0 0 0,0-1 0,0 1-1,-1-1 1,1 1 0,0-1 0,-1 0 0,1 1 0,-1-1-1,1 0 1,-1 0 0,-1 1 0,-48 19 1536,49-20-1782,-1 0-1,1 0 1,0-1 0,0 1 0,0-1 0,-1 0 0,1 1 0,0-1-1,-1 0 1,1 0 0,0 0 0,0-1 0,-1 1 0,1-1-1,0 1 1,0-1 0,-1 0 0,1 0 0,0 1 0,0-2 0,-3-1-1,-2-14-8454</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6.677"/>
    </inkml:context>
    <inkml:brush xml:id="br0">
      <inkml:brushProperty name="width" value="0.025" units="cm"/>
      <inkml:brushProperty name="height" value="0.025" units="cm"/>
    </inkml:brush>
  </inkml:definitions>
  <inkml:trace contextRef="#ctx0" brushRef="#br0">43 104 2787,'6'-12'3587,"4"-7"-1565,9-20 1427,-5 6 3150,-24 65-2821,-5 21-3245,2-3-253,2-14-64,-23 91 1084,31-114-1139,1 1 0,0 0 0,1 0 0,1 0 0,0 0 0,5 28 0,-5-41-160,1 1-1,0 0 1,0 0 0,0-1 0,0 1 0,0 0 0,0-1 0,0 1 0,1-1 0,-1 1-1,0-1 1,1 0 0,-1 0 0,1 0 0,0 0 0,-1 0 0,1 0 0,0 0 0,0 0 0,0 0-1,-1-1 1,1 1 0,0-1 0,0 0 0,0 1 0,0-1 0,0 0 0,0 0 0,0 0 0,3-1-1,4 1-141,0-1-1,0 0 0,0-1 1,0 0-1,13-4 1,-4-1-321,-1-2 0,0 0 0,0 0 0,0-2 0,-2 0 0,1 0 0,-1-2 0,-1 0 0,0-1 0,-1 0 0,-1-1 0,0 0 0,-1-1 0,9-17 0,-12 6-752,-8 26 1206,0 1 1,0 0-1,0 0 1,0-1-1,0 1 1,0 0-1,0 0 1,-1-1-1,1 1 0,0 0 1,0 0-1,0-1 1,0 1-1,-1 0 1,1 0-1,0 0 1,0-1-1,-1 1 0,1 0 1,0 0-1,0 0 1,-1 0-1,1-1 1,0 1-1,0 0 1,-1 0-1,1 0 1,0 0-1,-1 0 0,1 0 1,0 0-1,0 0 1,-1 0-1,1 0 1,0 0-1,-1 0 1,1 0-1,0 0 0,0 0 1,-1 0-1,1 0 1,-1 1-1,-2 0 76,0 1 0,0 0 0,0-1 0,0 1 0,0 1 0,0-1-1,1 0 1,-1 1 0,1-1 0,-1 1 0,1 0 0,-2 3 0,-15 23 611,-24 47 0,39-67-404,0 0 1,1 0 0,0 1 0,0-1 0,1 1 0,0-1 0,0 1 0,1 0 0,1 0 0,0 13 0,0-21-250,0-1 0,1 0-1,-1 1 1,0-1 0,1 1 0,-1-1-1,1 0 1,-1 1 0,1-1 0,0 0-1,0 0 1,-1 1 0,1-1 0,0 0-1,0 0 1,0 0 0,0 0 0,0 0-1,1 0 1,-1 0 0,0-1 0,0 1-1,2 0 1,0 1 24,1-1 0,-1-1 0,0 1 0,0 0 0,1-1 1,-1 0-1,1 0 0,-1 0 0,7-1 0,-3 0 91,1 0 0,0-1-1,0 0 1,-1-1 0,1 1 0,-1-1 0,0-1 0,7-4-1,-8 3-68,0 0-1,-1-1 0,0 0 0,0 0 0,-1 0 0,0-1 1,0 1-1,0-1 0,-1 0 0,0 0 0,0-1 1,-1 1-1,1 0 0,-2-1 0,1 1 0,-1-1 0,0 0 1,-1 0-1,0 1 0,-1-14 0,0 19-150,1 1 0,0-1-1,0 0 1,-1 0 0,0 0-1,1 1 1,-1-1 0,0 0-1,0 1 1,1-1 0,-1 1-1,-1-1 1,1 1 0,0-1-1,0 1 1,0 0 0,-1-1-1,1 1 1,-1 0 0,1 0-1,-1 0 1,1 0 0,-1 0 0,0 1-1,1-1 1,-1 0 0,0 1-1,-2-1 1,2 1-186,1 0-1,0 0 1,-1 0 0,1 0-1,0 0 1,-1 0 0,1 1 0,0-1-1,-1 0 1,1 1 0,0-1-1,0 1 1,0 0 0,-1-1 0,1 1-1,0 0 1,0 0 0,0-1-1,0 1 1,0 0 0,0 0-1,1 0 1,-1 0 0,0 0 0,0 1-1,1-1 1,-1 0 0,0 0-1,1 0 1,0 1 0,-1-1 0,1 0-1,0 0 1,-1 1 0,1-1-1,0 0 1,0 1 0,0 2 0,0 12-4689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7.036"/>
    </inkml:context>
    <inkml:brush xml:id="br0">
      <inkml:brushProperty name="width" value="0.025" units="cm"/>
      <inkml:brushProperty name="height" value="0.025" units="cm"/>
    </inkml:brush>
  </inkml:definitions>
  <inkml:trace contextRef="#ctx0" brushRef="#br0">180 1 2659,'-8'0'10116,"-2"0"-9604,0 0 0,0 1 0,0 0 0,1 1 1,-1 0-1,0 1 0,1 0 0,0 0 0,0 1 0,0 0 1,0 1-1,0 0 0,1 0 0,0 1 0,0 0 0,-10 9 1,17-14-510,1-1-1,-1 1 1,1 0 0,-1-1 0,1 1 0,-1 0 0,1-1 0,0 1-1,-1 0 1,1-1 0,0 1 0,0 0 0,-1 0 0,1-1 0,0 1-1,0 0 1,0 0 0,0 0 0,0-1 0,0 1 0,0 0 0,0 0 0,0 0-1,0-1 1,1 1 0,-1 0 0,0 0 0,0-1 0,1 1 0,-1 0-1,1-1 1,-1 1 0,0 0 0,1-1 0,-1 1 0,1 0 0,0-1 0,-1 1-1,1-1 1,-1 1 0,1-1 0,0 1 0,-1-1 0,1 0 0,0 1-1,0-1 1,-1 0 0,1 0 0,0 1 0,0-1 0,-1 0 0,2 0 0,54 13-1585,-37-9 1229,16 3-7,31 10-249,-61-16 555,-1 0-1,0 1 1,0 0 0,0 0 0,0 0 0,0 0 0,-1 1 0,1-1 0,-1 1 0,1 0 0,4 5 0,-7-7 85,0 1 0,0-1 0,-1 1 0,1 0 0,0-1 0,0 1 1,-1 0-1,1-1 0,-1 1 0,1 0 0,-1 0 0,0-1 0,0 1 0,0 0 0,0 0 0,0 0 0,0-1 0,0 1 0,-1 0 0,1 0 0,-1 2 0,-1 0 132,0 0-1,0 0 1,-1 0-1,1 0 1,-1-1-1,1 1 1,-1-1-1,-6 5 1,-4 3 413,-1 0 1,-1-1 0,-20 11-1,35-21-563,-6 4 83,-1-1 0,1 1 0,-1-1-1,0-1 1,1 1 0,-15 2 0,20-5-145,1 0 1,-1 0 0,1 0 0,-1-1 0,1 1 0,-1 0 0,1 0 0,0-1-1,-1 1 1,1 0 0,-1-1 0,1 1 0,0-1 0,-1 1 0,1 0 0,0-1-1,0 1 1,-1-1 0,1 1 0,0-1 0,0 1 0,0-1 0,-1 1-1,1-1 1,0 1 0,0-1 0,0 1 0,0-1 0,0 1 0,0-1 0,0 1-1,0-1 1,0 1 0,0-1 0,0 1 0,1-1 0,2-21-2389,13-8-2058,5-4-2001</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7.399"/>
    </inkml:context>
    <inkml:brush xml:id="br0">
      <inkml:brushProperty name="width" value="0.025" units="cm"/>
      <inkml:brushProperty name="height" value="0.025" units="cm"/>
    </inkml:brush>
  </inkml:definitions>
  <inkml:trace contextRef="#ctx0" brushRef="#br0">61 167 2915,'0'0'7431,"-9"60"-5990,-5-26 737,-1 0-608,3-5-193,5-3-320,3-9-897,4-5 64,6-7-512,6-5-1313,2-8-2884</inkml:trace>
  <inkml:trace contextRef="#ctx0" brushRef="#br0" timeOffset="1">102 1 17809,'0'0'2434,"-30"59"-2466,35-38-64,9-1-609,8-6-1953,1-1-2883</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7.746"/>
    </inkml:context>
    <inkml:brush xml:id="br0">
      <inkml:brushProperty name="width" value="0.025" units="cm"/>
      <inkml:brushProperty name="height" value="0.025" units="cm"/>
    </inkml:brush>
  </inkml:definitions>
  <inkml:trace contextRef="#ctx0" brushRef="#br0">260 0 6246,'0'0'3828,"-6"12"-449,1-1-2797,-7 12 413,0 1 0,2-1 0,1 2 1,1-1-1,1 1 0,-5 36 0,16 77-834,-1-95-156,-3 61 0,-1-97 45,0 0-1,0 0 1,-1-1-1,0 1 1,0-1-1,-1 1 1,1-1-1,-1 0 1,-1 0-1,1 0 1,-9 10 0,10-13 133,-1 0 0,0 0 0,1 0 1,-1-1-1,0 1 0,0-1 0,-1 0 1,1 0-1,0 0 0,-1 0 1,1-1-1,-1 1 0,1-1 0,-1 0 1,0 0-1,0 0 0,1-1 1,-1 1-1,0-1 0,0 0 0,0 0 1,-6-1-1,7 0-98,0-1 0,0 1 0,0-1 0,0 0-1,0 1 1,0-2 0,1 1 0,-1 0 0,1 0 0,-1-1 0,1 1 0,0-1 0,0 0 0,0 0 0,0 1-1,1-1 1,-1-1 0,1 1 0,-1 0 0,1 0 0,0 0 0,1-1 0,-2-3 0,-2-12-72,1 0 0,-3-30 0,5 34-80,0-1 1,1 0-1,1 1 1,0-1 0,1 1-1,1-1 1,0 1-1,7-18 1,-8 26-9,2 0 0,-1 1 1,1 0-1,0-1 0,0 1 0,1 0 1,-1 1-1,1-1 0,1 1 0,-1 0 1,1 1-1,0-1 0,0 1 0,0 0 1,1 0-1,-1 1 0,1 0 0,0 0 1,10-3-1,74-19-6705,-47 10-1452</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8.191"/>
    </inkml:context>
    <inkml:brush xml:id="br0">
      <inkml:brushProperty name="width" value="0.025" units="cm"/>
      <inkml:brushProperty name="height" value="0.025" units="cm"/>
    </inkml:brush>
  </inkml:definitions>
  <inkml:trace contextRef="#ctx0" brushRef="#br0">104 1 7271,'0'0'9219,"1"8"-7649,-3 19-1033,0-1 1,-2 1-1,-1-1 0,-1 0 1,-1 0-1,-16 35 1,-8 40 680,23-73-801,3 1-1,0 0 1,-1 51-1,5-79-401,1 0 1,0 0-1,0 0 1,0 0-1,1 0 1,-1 0-1,0 0 0,0 0 1,1 0-1,-1 0 1,0 0-1,1 0 0,-1 0 1,1 0-1,-1 0 1,1 0-1,-1 0 1,1-1-1,0 1 0,-1 0 1,1 0-1,0-1 1,0 1-1,0-1 0,-1 1 1,1-1-1,0 1 1,0-1-1,0 1 1,0-1-1,0 0 0,0 1 1,0-1-1,0 0 1,0 0-1,0 0 0,0 0 1,0 0-1,0 0 1,0 0-1,0 0 1,0 0-1,2-1 0,1 1 122,1-1-1,-1-1 1,1 1-1,-1-1 0,0 1 1,0-1-1,0-1 0,7-3 1,43-35 19,-1-3 0,-3-1 0,71-84 0,-105 104-2018,-15 7-3280,-5 11-676</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8.599"/>
    </inkml:context>
    <inkml:brush xml:id="br0">
      <inkml:brushProperty name="width" value="0.025" units="cm"/>
      <inkml:brushProperty name="height" value="0.025" units="cm"/>
    </inkml:brush>
  </inkml:definitions>
  <inkml:trace contextRef="#ctx0" brushRef="#br0">4 1 4292,'0'0'8552,"-4"59"-7335,4-36 417,4-2 160,10-4-449,5-1-865,6-5-384,4-4-320,-4-7-2819,4 0-3651</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9.176"/>
    </inkml:context>
    <inkml:brush xml:id="br0">
      <inkml:brushProperty name="width" value="0.025" units="cm"/>
      <inkml:brushProperty name="height" value="0.025" units="cm"/>
    </inkml:brush>
  </inkml:definitions>
  <inkml:trace contextRef="#ctx0" brushRef="#br0">36 311 15182,'0'0'2050,"-6"9"-555,-19 27-331,24-35-1123,1-1 1,0 1-1,-1-1 1,1 1-1,0-1 0,-1 1 1,1-1-1,0 1 1,-1-1-1,1 1 1,0 0-1,0-1 0,0 1 1,0-1-1,0 1 1,0 0-1,-1-1 1,1 1-1,0-1 0,1 1 1,-1 0-1,0-1 1,0 1-1,0-1 1,0 1-1,0-1 0,1 1 1,-1 0-1,0-1 1,0 1-1,1-1 1,-1 1-1,0-1 0,1 1 1,-1-1-1,1 0 1,-1 1-1,0-1 1,1 1-1,-1-1 0,1 0 1,-1 1-1,1-1 1,0 0-1,-1 0 1,1 1-1,-1-1 0,1 0 1,-1 0-1,1 0 1,0 0-1,0 0 0,35 2 479,-31-3-395,2 1-78,1 0-1,-1-1 1,1-1 0,0 1 0,-1-1 0,0 0 0,0-1-1,1 0 1,-1 0 0,-1 0 0,1-1 0,9-6-1,-12 7-23,0-1-1,0 1 1,-1 0-1,1-1 1,-1 0-1,0 0 0,0 0 1,0 0-1,0 0 1,-1-1-1,1 1 0,-1-1 1,-1 0-1,1 1 1,0-1-1,-1 0 1,0 0-1,0 0 0,-1-8 1,1 13-26,-1 0 1,0 0-1,0 0 1,0 0-1,0-1 1,0 1-1,0 0 0,0 0 1,0 0-1,0 0 1,0 0-1,0-1 1,-1 1-1,1 0 1,0 0-1,0 0 1,0 0-1,0 0 0,0-1 1,0 1-1,0 0 1,0 0-1,0 0 1,0 0-1,0 0 1,-1 0-1,1 0 0,0-1 1,0 1-1,0 0 1,0 0-1,0 0 1,-1 0-1,1 0 1,0 0-1,0 0 1,0 0-1,0 0 0,0 0 1,-1 0-1,1 0 1,0 0-1,0 0 1,0 0-1,0 0 1,0 0-1,-1 0 1,1 0-1,0 0 0,0 0 1,0 0-1,0 0 1,0 0-1,-1 0 1,1 0-1,0 0 1,0 1-1,-13 8-327,-7 13-196,12-10 532,0 1 1,1 0-1,0 0 0,1 0 0,1 1 1,0 0-1,1 0 0,0 0 0,1 1 1,1-1-1,-2 25 0,4-38 2,0 1-1,1-1 1,-1 0 0,0 1-1,0-1 1,1 0 0,-1 1-1,1-1 1,-1 0 0,1 1 0,0-1-1,0 0 1,-1 0 0,1 0-1,0 0 1,0 1 0,0-1-1,0-1 1,0 1 0,0 0-1,0 0 1,0 0 0,1 0 0,1 0-1,1 0 17,-1 0-1,0 0 0,1 0 1,-1-1-1,0 0 1,1 0-1,-1 0 0,1 0 1,-1 0-1,5-1 1,1-1 14,1-1 1,0 1 0,-1-2 0,0 1-1,0-1 1,13-8 0,-8 2-66,-1 0 1,-1-1-1,0-1 1,-1 0-1,0 0 1,12-20-1,-17 24-320,0-1-1,-1 0 0,0 0 1,-1-1-1,0 1 1,0-1-1,-1 0 1,-1 0-1,1 0 1,-2 0-1,2-13 1,-21 55 208,12-20 228,1 0 1,0 0-1,1 1 1,0 0 0,1-1-1,1 1 1,0 0-1,-1 23 1,3-35-76,0-1 0,0 1 0,1 0 0,-1 0 1,0 0-1,0-1 0,0 1 0,1 0 0,-1 0 0,0-1 0,1 1 1,-1 0-1,1-1 0,-1 1 0,1 0 0,-1-1 0,1 1 0,-1-1 1,1 1-1,-1 0 0,1-1 0,0 0 0,-1 1 0,1-1 1,0 1-1,0-1 0,-1 0 0,3 1 0,27-1 579,-21-3-424,0 1-1,0-1 1,-1 0 0,14-7 0,-5-1-136,-1-1 1,0 0 0,-1-1-1,-1-1 1,0 0-1,0-1 1,-2-1-1,0 0 1,17-30-1,-16 21-277,-1 0-1,0-2 0,-3 1 1,0-1-1,-1 0 0,4-34 1,-11 38 134,-10 32 156,-14 41 69,21-44-150,-10 25 324,2 0 1,1 0-1,2 1 1,1 0 0,2 0-1,0 1 1,3 53-1,2-76-263,0 0 1,0-1-1,1 1 0,0-1 0,1 1 0,0-1 0,8 16 0,-11-26-19,0 1 1,0 0-1,0 0 1,0 0-1,0 0 1,0 0-1,0 0 1,0 0-1,0-1 1,1 1-1,-1 0 1,0 0 0,0 0-1,0 0 1,0 0-1,0 0 1,0 0-1,1 0 1,-1 0-1,0 0 1,0 0-1,0 0 1,0 0-1,0 0 1,1 0-1,-1 0 1,0 0-1,0 0 1,0 0-1,0 0 1,0 0 0,1 0-1,-1 0 1,0 0-1,0 0 1,0 0-1,0 0 1,0 0-1,0 1 1,0-1-1,1 0 1,-1 0-1,0 0 1,0 0-1,0 0 1,0 0-1,0 0 1,0 0-1,0 1 1,0-1 0,0 0-1,0 0 1,0 0-1,1 0 1,-1 0-1,0 1 1,0-1-1,0 0 1,0 0-1,0 0 1,0 0-1,0 0 1,0 1-1,0-1 1,0 0-1,-1 0 1,5-18 87,-4-25-470,-2 30-244,-1 1 0,0 0 1,-1-1-1,0 1 0,-11-20 0,12 25 548,-1 0 0,0 0 0,-1 0 0,0 1 0,0 0 0,0 0-1,0 0 1,-1 1 0,0-1 0,-9-5 0,25 10 4105,42-3-3803,-1 4-287,-17 0-4703,-29 0-1086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6.794"/>
    </inkml:context>
    <inkml:brush xml:id="br0">
      <inkml:brushProperty name="width" value="0.025" units="cm"/>
      <inkml:brushProperty name="height" value="0.025" units="cm"/>
    </inkml:brush>
  </inkml:definitions>
  <inkml:trace contextRef="#ctx0" brushRef="#br0">0 105 9449,'0'0'11109,"7"-9"-10666,-3 5-268,0-1-1,-1 1 1,1-1-1,-1 0 1,0 0-1,-1 0 1,1-1-1,-1 1 1,0-1-1,-1 1 1,1-1-1,-1 1 1,0-1-1,-1 0 1,1-10-1,-1 15 349,-1 5-497,0 0 0,0 0 0,1 1 0,0-1 0,-1 0 0,1 1 0,1-1 0,0 8 0,1 9-19,-2 140 265,22-192-258,-9 15-1192,26-44-10823,-31 43 7448</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39.508"/>
    </inkml:context>
    <inkml:brush xml:id="br0">
      <inkml:brushProperty name="width" value="0.025" units="cm"/>
      <inkml:brushProperty name="height" value="0.025" units="cm"/>
    </inkml:brush>
  </inkml:definitions>
  <inkml:trace contextRef="#ctx0" brushRef="#br0">0 0 17585,'0'0'4964</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0.022"/>
    </inkml:context>
    <inkml:brush xml:id="br0">
      <inkml:brushProperty name="width" value="0.025" units="cm"/>
      <inkml:brushProperty name="height" value="0.025" units="cm"/>
    </inkml:brush>
  </inkml:definitions>
  <inkml:trace contextRef="#ctx0" brushRef="#br0">53 1 13613,'0'0'6321,"-2"12"-6124,-4 31 17,-14 90 784,-4 166 0,24-297-954,0-1 1,0 1-1,0-1 0,0 0 0,0 1 1,0-1-1,0 1 0,0-1 0,1 1 0,-1-1 1,1 0-1,-1 1 0,1-1 0,-1 0 1,1 1-1,0-1 0,0 0 0,0 0 0,-1 1 1,1-1-1,0 0 0,0 0 0,1 0 1,-1 0-1,0-1 0,0 1 0,0 0 1,1 0-1,-1-1 0,0 1 0,1-1 0,-1 1 1,0-1-1,1 1 0,-1-1 0,1 0 1,-1 0-1,1 0 0,-1 0 0,0 0 0,1 0 1,-1 0-1,1 0 0,-1 0 0,1-1 1,-1 1-1,0-1 0,3 0 0,5-2 336,0 0 0,-1-1 0,1 0 0,-1 0-1,0-1 1,12-9 0,7-9-140,-1-1-1,-1-2 0,-2 0 1,35-51-1,-25 27-506,50-106-1,-82 152 627,5-11-3316,-7 12-807,-6 6-1437,-11 9-2545</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0.379"/>
    </inkml:context>
    <inkml:brush xml:id="br0">
      <inkml:brushProperty name="width" value="0.025" units="cm"/>
      <inkml:brushProperty name="height" value="0.025" units="cm"/>
    </inkml:brush>
  </inkml:definitions>
  <inkml:trace contextRef="#ctx0" brushRef="#br0">0 1 3203,'0'0'11979,"24"52"-9288,-14-33-1666,5 0-801,1-1-160,2-2-993,3-6-2722,-3-2-769,7-8-4549</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0.708"/>
    </inkml:context>
    <inkml:brush xml:id="br0">
      <inkml:brushProperty name="width" value="0.025" units="cm"/>
      <inkml:brushProperty name="height" value="0.025" units="cm"/>
    </inkml:brush>
  </inkml:definitions>
  <inkml:trace contextRef="#ctx0" brushRef="#br0">203 19 3491,'0'0'12994,"-11"-5"-12028,3 2-853,6 2-100,0-1 1,-1 1-1,1 0 1,-1 0-1,1 0 1,-1 0-1,0 0 1,0 1 0,1-1-1,-1 1 1,0 0-1,0 0 1,1 0-1,-1 0 1,0 0-1,0 1 1,1-1-1,-1 1 1,0-1-1,1 1 1,-1 0-1,1 0 1,-1 1-1,1-1 1,-1 0-1,1 1 1,-3 1-1,-9 10 46,1 0 0,0 1 1,-16 22-1,24-29 29,0 1 1,0 0-1,1 0 1,0 0-1,0 0 0,1 1 1,0-1-1,1 1 1,-3 12-1,5-20-73,0 0-1,0 0 1,0-1-1,0 1 1,0 0 0,0 0-1,0-1 1,1 1-1,-1 0 1,0 0-1,0-1 1,1 1-1,-1 0 1,0 0-1,1-1 1,-1 1-1,0 0 1,1-1-1,-1 1 1,1-1-1,0 1 1,-1 0-1,1-1 1,-1 0 0,1 1-1,0-1 1,0 1-1,27 5 529,30-14 360,28-27-326,-71 28-462,0 0 0,0 0-1,1 2 1,0 0 0,0 0-1,1 2 1,17-2 0,-33 5-109,0 0 1,0-1 0,0 1 0,0 1-1,0-1 1,0 0 0,0 0 0,0 0 0,0 0-1,0 1 1,0-1 0,0 1 0,0-1 0,0 1-1,0-1 1,0 1 0,0-1 0,0 1-1,-1 0 1,1-1 0,0 1 0,0 0 0,-1 0-1,1 0 1,0 1 0,6 26 392,-8-27-379,1 1 0,0 0 0,0-1 0,0 1 0,0-1 0,0 1 0,0-1 0,1 1 0,-1 0 0,0-1 0,1 1 0,-1-1 0,1 1 0,0-1 0,-1 0 0,1 1 0,0-1 0,0 0 0,0 1 0,0-1 0,0 0 0,0 0 0,0 0-1,0 0 1,1 0 0,-1 0 0,0 0 0,1 0 0,-1 0 0,1-1 0,-1 1 0,1-1 0,2 2 0,52-7 1368,-3-1-1908,-23 13-3492,-25-6-40</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1.466"/>
    </inkml:context>
    <inkml:brush xml:id="br0">
      <inkml:brushProperty name="width" value="0.025" units="cm"/>
      <inkml:brushProperty name="height" value="0.025" units="cm"/>
    </inkml:brush>
  </inkml:definitions>
  <inkml:trace contextRef="#ctx0" brushRef="#br0">26 1 6118,'0'0'14269,"-1"9"-13980,-23 374 4013,24-382-4291,-1 0-1,1 0 1,0 0-1,0 0 0,0 0 1,0 0-1,1 0 1,-1 0-1,0 0 0,0 0 1,0 0-1,1 0 1,-1 0-1,1 0 1,-1 0-1,0-1 0,1 1 1,0 0-1,-1 0 1,1 0-1,-1 0 0,2 0 1,-1 0 8,0-1 1,0 0 0,0 0-1,-1 0 1,1 0-1,0 0 1,0 0-1,0 0 1,-1-1 0,1 1-1,0 0 1,0 0-1,0-1 1,-1 1 0,1 0-1,0-1 1,-1 1-1,1 0 1,0-1-1,-1 1 1,2-2 0,2-1 45,0-1 0,0 0 0,0 0 0,-1 0 0,0 0 0,1 0 0,2-7 0,-2-1-53,0 1 0,-1-1 0,-1 0 0,0 0 0,-1-1 0,0 1-1,0 0 1,-3-17 0,2 4-434,0 23 27,1 37-443,0-32 836,-1 0 0,1-1 0,0 1 0,0 0 0,0 0 0,0 0 0,1-1 0,-1 1 0,1 0 0,-1-1 0,1 0 0,0 1 0,0-1 0,0 0 0,1 0 0,-1 0 0,0 0 0,1 0 0,-1-1 1,1 1-1,-1-1 0,1 1 0,0-1 0,0 0 0,0 0 0,-1 0 0,1-1 0,0 1 0,0-1 0,0 0 0,0 1 0,0-1 0,5-1 0,-1 1 45,0-1-1,0 0 1,1-1-1,-1 1 1,0-1-1,-1-1 1,1 1-1,0-1 1,-1 0-1,1-1 0,-1 0 1,11-8-1,-5 0 47,-1 0-1,0 0 0,12-19 0,-21 31-435,-1 8 170,-2 8 7,-3 2 196,1 0 1,0 0 0,1-1 0,1 1-1,2 32 1,-1-49-2,0 1 0,1-1 1,-1 0-1,0 0 0,1 0 1,-1 1-1,1-1 0,-1 0 0,1 0 1,0 0-1,-1 0 0,1 0 1,0 0-1,0 0 0,0 0 0,0-1 1,0 1-1,0 0 0,0 0 1,0-1-1,0 1 0,0 0 0,0-1 1,1 1-1,2 0 41,-1 0 0,1 0-1,-1-1 1,0 0 0,1 1 0,-1-1 0,1 0-1,5-1 1,1-1 31,-1 0 0,0 0-1,0-1 1,-1 0 0,17-8-1,-17 7-119,0-1 0,-1-1 0,1 1-1,-1-1 1,0-1 0,-1 1 0,0-1 0,0 0-1,0-1 1,5-7 0,-9 9-600,1 1 1,0-1-1,-1 0 1,0 0-1,0 0 1,-1 0-1,0 0 1,0 0-1,0-12 0,-6 21-3115,-16 15 702,3-1-482,3-1-3171</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1.830"/>
    </inkml:context>
    <inkml:brush xml:id="br0">
      <inkml:brushProperty name="width" value="0.025" units="cm"/>
      <inkml:brushProperty name="height" value="0.025" units="cm"/>
    </inkml:brush>
  </inkml:definitions>
  <inkml:trace contextRef="#ctx0" brushRef="#br0">0 0 11018,'0'0'11179,"47"5"-20628,-26 8 2723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2.765"/>
    </inkml:context>
    <inkml:brush xml:id="br0">
      <inkml:brushProperty name="width" value="0.025" units="cm"/>
      <inkml:brushProperty name="height" value="0.025" units="cm"/>
    </inkml:brush>
  </inkml:definitions>
  <inkml:trace contextRef="#ctx0" brushRef="#br0">37 332 5093,'0'0'15150,"-5"11"-14269,3-6-797,-3 6 218,0 0-1,1 0 1,0 0-1,1 1 1,0 0-1,1-1 0,0 1 1,0 14-1,3-24-282,-1-1 0,1 0 0,0 0 0,-1 0 0,1 0 0,0 0 0,0 0 0,0 0 0,0 0 0,0 0 0,0 0 0,0 0 0,0-1 0,0 1 0,0 0 0,0-1 0,1 1 0,-1-1 0,0 1 0,0-1 0,1 1 0,-1-1 0,0 0 0,1 0 0,-1 0 0,0 0 0,1 0 0,-1 0 0,3 0 0,43-3 858,-34 0-845,-1 0 0,0-1 0,1 0 0,-2-1 0,1 0 0,0-1 0,-1 0 0,0-1 0,-1 0 0,1-1 0,-1 0 0,-1-1 0,0 0 0,0 0 0,-1-1 0,9-13 1,-20 31-147,-1 0 1,1 0 0,1 0-1,-1 0 1,1 0 0,1 0 0,-2 15-1,3-21 133,0 1-1,-1-1 0,1 0 0,0 0 1,0 1-1,0-1 0,1 0 1,-1 0-1,1 0 0,-1 1 0,1-1 1,0 0-1,-1 0 0,1 0 0,0 0 1,0 0-1,1 0 0,-1 0 0,0-1 1,1 1-1,-1 0 0,1-1 0,-1 1 1,1-1-1,0 1 0,0-1 1,0 0-1,-1 0 0,1 0 0,0 0 1,0 0-1,1 0 0,-1 0 0,3 0 1,2 0 30,1-1 1,-1 1 0,1-2 0,-1 1 0,0-1 0,0 0-1,1 0 1,-1-1 0,0 0 0,0 0 0,0-1 0,0 0-1,12-7 1,-15 7-124,0 0-1,0 0 0,0 0 1,-1 0-1,1-1 0,-1 0 1,1 1-1,-1-1 0,0 0 1,-1-1-1,1 1 0,-1 0 1,0-1-1,0 1 0,0-1 1,0 0-1,-1 0 0,0 0 1,0 0-1,0 0 0,0-8 1,-24 37-823,22-23 904,0 1 1,0 0 0,0 0-1,0 0 1,0 0-1,0 0 1,1 0-1,-1 0 1,1 0 0,-1 0-1,1 0 1,0 0-1,0 0 1,0 0 0,0 0-1,0 0 1,0 1-1,1-1 1,-1 0-1,1 0 1,-1 0 0,1 0-1,0 0 1,1 2-1,0-2 14,0-1-1,0 1 0,0-1 0,0 1 1,0-1-1,0 0 0,1 0 1,-1 0-1,0-1 0,1 1 0,-1 0 1,1-1-1,-1 1 0,1-1 0,-1 0 1,1 0-1,2 0 0,10-1 30,0-1 0,0 0 0,-1-1 0,1 0 0,20-8 0,-25 7-44,-1 0-1,0-1 1,0 1 0,-1-2-1,0 1 1,1-1 0,-2-1-1,1 1 1,-1-1 0,0 0-1,0-1 1,-1 0 0,0 0-1,-1 0 1,6-11 0,2 0-732,1-1 1,29-30 0,-28 34 495,0-1 1,19-30 0,-30 40 221,0-1 1,0 0-1,-1 1 1,0-1-1,0 0 1,-1-1-1,0 1 1,-1 0-1,0-1 1,1-13-1,-2 18 15,0 1 1,-1 0-1,1-1 0,-1 1 1,1-1-1,-1 1 0,0 0 1,0 0-1,0-1 0,-1 1 1,1 0-1,-1 0 1,0 0-1,-2-3 0,3 6 1,1-1 0,-1 1 0,1-1 0,-1 1 0,1-1 0,-1 1 0,0-1 0,1 1-1,-1 0 1,0-1 0,0 1 0,1 0 0,-1 0 0,0 0 0,1-1 0,-1 1 0,0 0 0,0 0 0,1 0 0,-1 0-1,0 0 1,0 0 0,1 1 0,-2-1 0,0 1-1,0 0 1,0 0-1,1 0 1,-1 0-1,0 1 0,1-1 1,-1 0-1,1 1 0,0-1 1,-1 1-1,1 0 0,0-1 1,-2 4-1,-7 13 145,0 1-1,1 0 1,1 1 0,1 0 0,-5 22-1,8-29 12,2 0-1,0 0 1,0 1-1,1-1 1,0 1 0,2-1-1,-1 1 1,2-1-1,2 16 1,-1-23-126,0 0 1,0 1 0,0-1 0,1 0-1,0-1 1,0 1 0,1-1 0,-1 1-1,1-1 1,0-1 0,1 1-1,-1-1 1,1 0 0,12 7 0,-15-9-22,0 0 1,0 0 0,0-1 0,1 1-1,-1-1 1,1 1 0,-1-1-1,1 0 1,-1-1 0,1 1 0,0 0-1,-1-1 1,1 0 0,0 0 0,-1 0-1,1-1 1,0 1 0,-1-1-1,1 0 1,-1 0 0,1 0 0,-1 0-1,1 0 1,-1-1 0,0 0 0,1 0-1,-1 0 1,0 0 0,3-3-1,3-3-135,-2-1 0,1 0-1,-1 0 1,0-1-1,-1 0 1,0 0-1,-1 0 1,0 0-1,0-1 1,-1 0 0,-1 0-1,0 0 1,0-1-1,-1 1 1,1-20-1,-3 31 124,0-1 0,0 1 0,0-1 0,0 1-1,0 0 1,0-1 0,0 1 0,0 0 0,0-1-1,0 1 1,0 0 0,0-1 0,0 1 0,0 0-1,0-1 1,0 1 0,-1 0 0,1-1 0,0 1-1,0 0 1,0-1 0,-1 1 0,1 0 0,0 0 0,0-1-1,-1 1 1,1 0 0,0 0 0,0-1 0,-1 1-1,1 0 1,0 0 0,-1 0 0,1 0 0,0-1-1,-1 1 1,1 0 0,0 0 0,-1 0 0,1 0 0,0 0-1,-1 0 1,1 0 0,0 0 0,-1 0 0,1 0-1,-1 0 1,1 0 0,0 0 0,-1 0 0,1 1-1,0-1 1,-1 0 0,-15 14 244,13-7-153,0 0-1,1-1 1,0 1 0,0 0-1,1 0 1,-1 0 0,2 0 0,-1 0-1,1 0 1,1 13 0,-1-15-43,1 0 0,0 0 0,0 0 0,0 0 0,1 0 0,-1 0 0,1-1 0,0 1 0,1 0 0,-1-1 0,1 0 0,0 0 0,0 0 0,0 0 0,7 6 0,-9-9-53,0 0 0,0 0 1,0 0-1,0 0 0,0 0 0,0-1 0,0 1 1,1 0-1,-1-1 0,0 1 0,0-1 1,1 1-1,-1-1 0,0 0 0,1 0 1,-1 1-1,1-1 0,-1 0 0,0 0 0,1 0 1,-1 0-1,0-1 0,1 1 0,-1 0 1,0-1-1,1 1 0,-1 0 0,0-1 1,1 0-1,-1 1 0,0-1 0,0 0 0,0 0 1,0 1-1,0-1 0,0 0 0,0 0 1,0 0-1,0 0 0,0 0 0,0-1 1,0 1-1,-1 0 0,2-2 0,1-3-686,0-1 0,-1 1 0,1 0 0,-1-1 0,0 1 0,-1-1 0,2-11 0,-2-19-4683,-1-3-2563</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3.095"/>
    </inkml:context>
    <inkml:brush xml:id="br0">
      <inkml:brushProperty name="width" value="0.025" units="cm"/>
      <inkml:brushProperty name="height" value="0.025" units="cm"/>
    </inkml:brush>
  </inkml:definitions>
  <inkml:trace contextRef="#ctx0" brushRef="#br0">6 1 3972,'-6'0'7943,"6"8"-7654,0 2-1,11 7-160,2 1-288,6 2-1346,4-2-1504</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3.425"/>
    </inkml:context>
    <inkml:brush xml:id="br0">
      <inkml:brushProperty name="width" value="0.025" units="cm"/>
      <inkml:brushProperty name="height" value="0.025" units="cm"/>
    </inkml:brush>
  </inkml:definitions>
  <inkml:trace contextRef="#ctx0" brushRef="#br0">111 258 9865,'0'0'4207,"-9"2"-2392,0-1-1397,1 0-1,-1 1 0,1 0 1,-16 7-1,21-8-253,0 0-1,1 1 0,-1-1 1,0 1-1,1 0 0,-1 0 1,1 0-1,0 0 0,0 0 0,0 0 1,0 1-1,0-1 0,0 0 1,1 1-1,-1 0 0,1-1 1,-1 1-1,1 0 0,0 0 0,0 0 1,0 3-1,1-4-122,0-1-1,0 1 1,0-1 0,1 0-1,-1 1 1,0-1 0,1 1-1,-1-1 1,1 0 0,0 1 0,-1-1-1,1 0 1,0 0 0,0 1-1,0-1 1,0 0 0,0 0-1,0 0 1,0 0 0,0 0-1,0 0 1,0-1 0,1 1-1,-1 0 1,0-1 0,1 1-1,-1 0 1,0-1 0,1 0-1,-1 1 1,1-1 0,-1 0-1,0 1 1,1-1 0,-1 0-1,1 0 1,1-1 0,65 2 500,-61-1-471,1-1-123,1 0 1,-1 0-1,0 0 0,1-1 1,-1 0-1,0-1 1,0 1-1,0-2 0,0 1 1,-1-1-1,1 0 1,-1-1-1,0 0 0,0 0 1,-1 0-1,1-1 1,-1 0-1,-1 0 0,1-1 1,-1 0-1,0 0 1,0 0-1,-1 0 0,0-1 1,-1 1-1,1-1 1,-1 0-1,-1 0 0,1 0 1,-2-1-1,1 1 1,-1-1-1,0-13 0,-1 16 15,0-1 0,0 0 0,-1 0-1,0 0 1,0 0 0,-1 0-1,0 1 1,0-1 0,-1 1-1,0 0 1,0-1 0,0 1-1,-1 0 1,0 1 0,0-1 0,0 1-1,-1 0 1,1 0 0,-1 0-1,-1 0 1,1 1 0,-1 0-1,1 0 1,-1 1 0,0-1 0,-1 1-1,1 0 1,0 1 0,-1 0-1,0 0 1,1 0 0,-1 1-1,0 0 1,0 0 0,0 1-1,0 0 1,0 0 0,0 0 0,-12 3-1,17-2 62,0-1 0,0 1-1,0-1 1,0 1 0,0 0 0,0 0-1,0 0 1,0 0 0,0 0-1,1 1 1,-1-1 0,0 1-1,1-1 1,-1 1 0,1-1 0,0 1-1,-1 0 1,1 0 0,0-1-1,0 1 1,0 0 0,0 0 0,0 0-1,1 0 1,-1 0 0,1 1-1,-1-1 1,1 0 0,0 0-1,0 0 1,-1 0 0,2 1 0,-1-1-1,0 0 1,0 0 0,1 0-1,-1 0 1,1 0 0,1 4 0,1 3-10,1 0 0,0 0 0,0-1 1,0 1-1,1-1 0,1 0 0,11 13 1,-5-7-279,25 25 531,36 49 1,-62-72-726,-1 0 1,11 25 0,-16-31-432,-2 0-1,1 0 1,-1 1-1,0-1 1,1 16 0,-3-2-4310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4.290"/>
    </inkml:context>
    <inkml:brush xml:id="br0">
      <inkml:brushProperty name="width" value="0.025" units="cm"/>
      <inkml:brushProperty name="height" value="0.025" units="cm"/>
    </inkml:brush>
  </inkml:definitions>
  <inkml:trace contextRef="#ctx0" brushRef="#br0">174 55 7911,'0'0'13352,"-10"-6"-12402,0 1-883,-2 0-1,1 1 1,-1 0-1,1 0 1,-17-1-1,24 4-67,-1 0-1,1 1 0,0 0 0,-1 0 0,1 0 0,0 1 1,-1-1-1,1 1 0,0 0 0,-5 2 0,8-3-6,-1 1-1,0 0 1,0 0 0,1 0-1,-1 1 1,1-1-1,-1 0 1,1 1-1,-1-1 1,1 1-1,0-1 1,0 1-1,0-1 1,0 1-1,0 0 1,0 0-1,0-1 1,1 1 0,-1 0-1,0 0 1,1 0-1,0 0 1,-1 3-1,1-3 4,0-1 0,-1 1 0,1 0 0,0 0-1,1 0 1,-1-1 0,0 1 0,0 0 0,1 0 0,-1 0 0,1-1-1,-1 1 1,1 0 0,0-1 0,0 1 0,0-1 0,0 1 0,0-1-1,0 1 1,0-1 0,0 0 0,0 1 0,1-1 0,-1 0 0,1 0-1,-1 0 1,4 2 0,2 0-239,1 0-1,0 0 1,1-1 0,16 3-1,-19-4 9,1 0 0,0 1 0,-1 0 1,1 0-1,10 5 0,-16-6 83,1 1 0,0 0 1,0 0-1,-1 0 0,1 0 0,-1 0 1,0 0-1,0 0 0,1 0 0,-1 0 1,-1 1-1,1-1 0,0 0 0,0 1 1,-1-1-1,1 5 0,2 47-686,-3-32 944,16 140 94,-7-87 406,-4 1-1,-4 91 0,-6-129 593,5-36-1134,0-1-1,-1 0 1,1 0 0,0 0-1,0 0 1,0 0-1,-1 1 1,1-1 0,-1 0-1,1 0 1,-1 0-1,1 0 1,-1 0 0,1 0-1,-1 0 1,0 0-1,0 0 1,1-1 0,-1 1-1,0 0 1,0 0-1,0-1 1,0 1 0,0 0-1,0-1 1,0 1-1,0-1 1,0 0 0,-2 1-1,3-1-19,-1-1-1,0 0 1,0 0-1,1 1 1,-1-1 0,0 0-1,1 0 1,-1 0-1,1 0 1,-1 0-1,1 0 1,0 0 0,-1 0-1,1 0 1,0 0-1,0 0 1,-1 0-1,1 0 1,0 0 0,0 0-1,0 0 1,1-1-1,-2-33 144,1 27-128,1-26-65,1 0 1,1 0-1,2 0 1,1 1 0,2-1-1,1 2 1,1-1-1,2 1 1,29-55 0,63-76-230,-23 38-932,-80 124 1126,17-39-726,-18 40 765,1-1 0,-1 0-1,0 1 1,0-1 0,0 1-1,0-1 1,0 0 0,0 1 0,0-1-1,0 0 1,0 1 0,0-1-1,0 0 1,0 1 0,0-1-1,0 0 1,-1 1 0,1-1-1,0 1 1,0-1 0,-1 1-1,1-1 1,-1 0 0,1 1-1,0-1 1,-1 1 0,1 0 0,-1-1-1,1 1 1,-1-1 0,1 1-1,-1 0 1,1-1 0,-1 1-1,0 0 1,1-1 0,-1 1-1,1 0 1,-1 0 0,0 0-1,1 0 1,-1-1 0,0 1 0,1 0-1,-1 0 1,0 0 0,1 0-1,-1 1 1,1-1 0,-1 0-1,0 0 1,1 0 0,-1 0-1,0 1 1,1-1 0,-2 1-1,-4 1-8,0 0 0,0 0 0,1 1-1,-1 0 1,0 0 0,1 1-1,0 0 1,0-1 0,0 2 0,0-1-1,1 1 1,-1-1 0,-3 6-1,-6 9 89,0 0-1,-13 25 0,22-34 5,0-1 1,1 1 0,0 0-1,1 0 1,-3 17-1,5-24-87,0-1 1,1 0-1,-1 0 0,1 1 0,0-1 1,0 0-1,0 0 0,0 1 0,0-1 1,0 0-1,1 0 0,-1 1 0,1-1 1,-1 0-1,1 0 0,0 0 0,0 0 0,0 0 1,0 0-1,0 0 0,0 0 0,1 0 1,-1 0-1,1-1 0,-1 1 0,1-1 1,0 1-1,-1-1 0,1 1 0,0-1 0,3 2 1,5-1-611,0 0 1,0 0 0,0-1 0,1 0 0,-1-1-1,0 0 1,0-1 0,0 0 0,0 0 0,0-1-1,0 0 1,0-1 0,14-6 0,20-9-4728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7.125"/>
    </inkml:context>
    <inkml:brush xml:id="br0">
      <inkml:brushProperty name="width" value="0.025" units="cm"/>
      <inkml:brushProperty name="height" value="0.025" units="cm"/>
    </inkml:brush>
  </inkml:definitions>
  <inkml:trace contextRef="#ctx0" brushRef="#br0">85 0 8904,'0'0'9428,"1"10"-7928,1 5-1152,0 0 0,-2 0 0,0 0 0,-1 0 0,0 1 0,-5 21 0,-30 98-66,24-96-144,2-16-632,9-23 356,1 0 0,-1 0 1,1 0-1,0 1 1,-1-1-1,1 0 1,-1 0-1,1 0 1,0 0-1,-1 0 0,1 0 1,-1 0-1,1 0 1,0 0-1,-1 0 1,1 0-1,-1 0 1,1 0-1,-1-1 0,1 1 1,0 0-1,-1 0 1,1 0-1,0 0 1,-1-1-1,1 1 1,0 0-1,-1 0 0,1-1 1,0 1-1,-1 0 1,1-1-1,0 1 1,0 0-1,-1-1 1,1 1-1,0 0 0,0-1 1,0 1-1,-1-1 1,1 1-1,0 0 1,0-1-1,0 1 1,0-1-1,0 1 0,0 0 1,0-1-1,0 0 1,-8-20-6723</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4.698"/>
    </inkml:context>
    <inkml:brush xml:id="br0">
      <inkml:brushProperty name="width" value="0.025" units="cm"/>
      <inkml:brushProperty name="height" value="0.025" units="cm"/>
    </inkml:brush>
  </inkml:definitions>
  <inkml:trace contextRef="#ctx0" brushRef="#br0">194 10 8232,'0'0'6443,"-8"-3"-4361,3 2-1996,0-1-1,0 1 0,-1 0 1,1 0-1,0 1 1,-1-1-1,1 1 0,0 0 1,-1 1-1,1-1 1,-1 1-1,1 0 1,0 1-1,0-1 0,0 1 1,0 0-1,0 0 1,0 0-1,0 1 0,1 0 1,-6 4-1,9-6-74,-44 40 693,43-39-721,0 0-1,0 0 1,0 0-1,1 0 0,-1 0 1,0 1-1,1-1 1,0 1-1,0-1 0,0 1 1,0-1-1,0 1 1,0 0-1,0-1 0,1 1 1,0 0-1,-1-1 1,1 1-1,1 5 0,2-4-306,1 0 0,1 0-1,-1 0 1,1 0 0,-1-1-1,1 0 1,0 0-1,0 0 1,0 0 0,1-1-1,5 2 1,5 4 52,-6-3 196,49 29-147,-54-31 262,0 0 1,-1 1 0,0-1-1,0 1 1,0 0-1,0 0 1,0 0-1,-1 1 1,5 7-1,-7-11 85,-1 0-1,1 0 0,-1 0 1,0 0-1,1 0 0,-1 1 0,0-1 1,0 0-1,0 0 0,0 0 1,0 0-1,0 1 0,0-1 0,0 0 1,0 0-1,-1 0 0,1 0 1,0 1-1,-1-1 0,1 0 0,-1 0 1,1 0-1,-1 0 0,0 0 1,1 0-1,-2 1 0,-1 1 142,0-1-1,0 1 1,0-1-1,-1 0 1,1 0-1,0 0 1,-1 0-1,-5 1 1,-2 1 221,-1 0 1,1-2-1,-1 1 0,-19 0 0,29-2-554,0-1-1,0 0 1,0 0-1,0 0 1,0 0-1,0-1 1,0 1-1,0 0 1,0-1-1,0 0 1,0 1-1,0-1 1,0 0-1,0 0 1,0 0-1,0 0 0,1 0 1,-4-3-1,5 3-286,-1-1 0,0 0 0,1 0-1,-1 1 1,1-1 0,-1 0 0,1 0-1,0 0 1,0 0 0,0 0-1,0 1 1,0-1 0,0 0 0,0 0-1,1 0 1,-1 0 0,1 0 0,-1 1-1,1-1 1,0 0 0,2-3 0,12-20-6585</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5.029"/>
    </inkml:context>
    <inkml:brush xml:id="br0">
      <inkml:brushProperty name="width" value="0.025" units="cm"/>
      <inkml:brushProperty name="height" value="0.025" units="cm"/>
    </inkml:brush>
  </inkml:definitions>
  <inkml:trace contextRef="#ctx0" brushRef="#br0">4 1 6022,'0'0'8301,"0"9"-6331,-1 0-1500,0 0 48,0 0 1,1 1-1,0-1 1,0 0-1,1 0 1,0 1-1,3 9 0,-3-18-476,1 0-1,-1 0 0,1-1 0,0 1 0,-1 0 0,1 0 0,0-1 0,-1 1 0,1-1 0,0 1 0,0-1 0,-1 0 0,1 0 0,0 0 0,0 0 0,0 0 0,3-1 0,33-3 229,64-23-936,-21 4-4689,-30 7-1569,-28 7 288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5.358"/>
    </inkml:context>
    <inkml:brush xml:id="br0">
      <inkml:brushProperty name="width" value="0.025" units="cm"/>
      <inkml:brushProperty name="height" value="0.025" units="cm"/>
    </inkml:brush>
  </inkml:definitions>
  <inkml:trace contextRef="#ctx0" brushRef="#br0">159 1 14414,'0'0'6662,"-7"9"-6342,-18 29 340,-39 74 0,52-87-495,1 0-1,1 0 0,2 1 0,-11 50 0,19-74-152,-1 1 1,0-1-1,1 0 0,0 1 1,0-1-1,-1 1 1,2-1-1,-1 0 0,0 1 1,0-1-1,1 1 1,-1-1-1,1 0 0,0 1 1,0-1-1,-1 0 1,2 0-1,-1 0 0,0 1 1,0-1-1,1 0 0,-1-1 1,1 1-1,-1 0 1,4 2-1,-2-3 12,0 0-1,-1 0 1,1-1-1,0 1 1,0-1-1,1 0 1,-1 1-1,0-1 1,0-1 0,0 1-1,0 0 1,0-1-1,0 0 1,0 1-1,-1-1 1,1 0-1,0-1 1,0 1 0,0 0-1,3-3 1,12-7 40,-1 0 1,-1-1-1,0-1 0,0-1 1,-1 0-1,13-16 1,-2-1 58,-2-1 1,24-40 0,-45 68-287,-2 2-235,1 0-1,-1 1 1,0-1-1,0 0 0,1 0 1,-1 0-1,-1 0 1,1 0-1,0 0 1,0 0-1,-1 0 0,1-1 1,-1 1-1,0 0 1,0 0-1,0 0 1,0-1-1,0-2 1</inkml:trace>
  <inkml:trace contextRef="#ctx0" brushRef="#br0" timeOffset="1">205 269 4837,'0'0'6310,"-7"58"-4549,7-35-319,0-2-802,0-1-544,13-2-224,3-6-2915,2-6-2114</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5.812"/>
    </inkml:context>
    <inkml:brush xml:id="br0">
      <inkml:brushProperty name="width" value="0.025" units="cm"/>
      <inkml:brushProperty name="height" value="0.025" units="cm"/>
    </inkml:brush>
  </inkml:definitions>
  <inkml:trace contextRef="#ctx0" brushRef="#br0">0 64 14606,'0'0'6539,"8"7"-5861,-1-3-594,1 0-1,-1 0 1,1 0-1,-1-1 1,1 0-1,0-1 1,0 0-1,13 2 1,-16-3-67,1 0 0,0-1 0,0 0 0,-1 0 0,1 0 0,0 0 0,-1-1 0,1 0 0,-1 0 0,1-1 0,-1 0 0,1 0 0,-1 0 0,0 0 0,0-1 0,5-3 0,-8 5-13,-1 0 0,1 0-1,-1 0 1,0 0 0,1-1 0,-1 1-1,0 0 1,1-1 0,-1 1-1,0-1 1,0 1 0,0-1-1,0 1 1,-1-1 0,1 0 0,0 1-1,-1-1 1,1 0 0,-1 0-1,1 1 1,-1-1 0,0 0 0,0 0-1,0 0 1,0 0 0,0 1-1,0-1 1,-1 0 0,1 0 0,0 0-1,-1 1 1,1-1 0,-1 0-1,0 0 1,0 1 0,-2-4-1,2 4-21,-1-1 0,1 0 0,-1 1-1,0-1 1,0 1 0,0 0 0,0 0-1,0-1 1,0 1 0,0 1-1,0-1 1,-1 0 0,1 0 0,0 1-1,0-1 1,-1 1 0,1 0 0,0 0-1,-1 0 1,1 0 0,0 0-1,-1 0 1,1 1 0,0-1 0,0 1-1,-1-1 1,1 1 0,0 0 0,-3 1-1,1 1 51,1-1 0,-1 0 0,1 1 0,0 0-1,-1 0 1,1 0 0,1 0 0,-1 1 0,0-1-1,1 1 1,-1-1 0,1 1 0,0 0 0,1 0 0,-1 0-1,1 0 1,-1 0 0,1 0 0,0 1 0,1-1 0,-1 0-1,1 0 1,0 1 0,0-1 0,1 7 0,-1-10-16,1 1 1,0-1 0,0 0 0,-1 0-1,1 0 1,0 1 0,0-1 0,0 0-1,0 0 1,0 0 0,1-1-1,-1 1 1,0 0 0,0 0 0,1-1-1,-1 1 1,0 0 0,1-1 0,-1 1-1,0-1 1,1 0 0,-1 0-1,1 1 1,-1-1 0,1 0 0,0 0-1,49 0 148,-37-1-203,54-8-976,-58 6 952,1 1 0,-1 0-1,1 1 1,-1 0 0,1 1-1,0 0 1,13 2 0,-22-2 78,0 1 1,0 0-1,0 0 1,0 0 0,0 0-1,0 0 1,0 0-1,-1 1 1,1-1-1,-1 1 1,1-1 0,-1 1-1,1 0 1,1 2-1,-2-2 31,1 0 0,0 1-1,0-1 1,0 0 0,0 0-1,0 0 1,1-1 0,-1 1-1,0 0 1,1-1 0,0 0 0,2 2-1,7-1-28,0 0-1,0-1 1,-1-1 0,1 0-1,0 0 1,0-1-1,0 0 1,0-1 0,-1-1-1,1 0 1,-1 0-1,12-6 1,-7 3-508,1 1 1,-1 1-1,1 1 1,32-3-1,-48 6 496,-1 0-1,1 0 1,-1 0-1,1 1 1,0-1-1,-1 0 0,1 0 1,0 1-1,-1-1 1,1 0-1,-1 1 0,1-1 1,-1 1-1,1-1 1,-1 0-1,1 1 0,-1-1 1,1 1-1,-1-1 1,0 1-1,1 0 0,-1-1 1,0 1-1,1-1 1,-1 1-1,0 0 1,0-1-1,0 1 0,1 0 1,-1-1-1,0 1 1,0 0-1,0-1 0,0 1 1,0 0-1,0-1 1,0 1-1,-1 0 0,1-1 1,0 2-1,-1 0-196,1 0 0,0 0 0,-1 0 0,1 0 0,-1 0 0,0 0-1,1-1 1,-1 1 0,0 0 0,0 0 0,0-1 0,-3 4 0,-1-3-4645</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6.296"/>
    </inkml:context>
    <inkml:brush xml:id="br0">
      <inkml:brushProperty name="width" value="0.025" units="cm"/>
      <inkml:brushProperty name="height" value="0.025" units="cm"/>
    </inkml:brush>
  </inkml:definitions>
  <inkml:trace contextRef="#ctx0" brushRef="#br0">27 0 7239,'0'0'9929,"-5"66"-8712,-4-36-256,3 4-608,1-4-225,3-1-128,2-7 32,0-3-128,0-6-993,2-8-961,7-5-1089,-2-4-1442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6.660"/>
    </inkml:context>
    <inkml:brush xml:id="br0">
      <inkml:brushProperty name="width" value="0.025" units="cm"/>
      <inkml:brushProperty name="height" value="0.025" units="cm"/>
    </inkml:brush>
  </inkml:definitions>
  <inkml:trace contextRef="#ctx0" brushRef="#br0">1 1 5157,'0'0'12428,"34"-1"-23671</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7.034"/>
    </inkml:context>
    <inkml:brush xml:id="br0">
      <inkml:brushProperty name="width" value="0.025" units="cm"/>
      <inkml:brushProperty name="height" value="0.025" units="cm"/>
    </inkml:brush>
  </inkml:definitions>
  <inkml:trace contextRef="#ctx0" brushRef="#br0">155 251 14318,'0'0'5322,"-11"1"-4062,4-1-1177,-67 10 1217,70-9-1262,1-1 1,-1 1-1,0 0 1,1 0-1,-1 1 1,1-1-1,-1 1 1,1-1-1,0 1 1,0 0-1,0 1 0,0-1 1,0 0-1,0 1 1,1 0-1,-1-1 1,1 1-1,-4 5 1,6-7-93,0-1 1,0 1-1,0 0 1,0 0-1,0-1 0,0 1 1,1 0-1,-1 0 1,0-1-1,0 1 1,0 0-1,1 0 1,-1-1-1,0 1 1,1 0-1,-1-1 0,1 1 1,-1 0-1,1-1 1,-1 1-1,1-1 1,-1 1-1,1-1 1,-1 1-1,1-1 0,0 1 1,-1-1-1,1 0 1,0 1-1,0-1 1,-1 0-1,1 0 1,0 1-1,1-1 1,32 10 210,-28-8-255,40 8 47,-29-7-10,1 1 1,-1 0 0,0 1-1,0 1 1,-1 1 0,0 0-1,16 10 1,-31-16 64,0-1-1,0 1 1,-1-1 0,1 1-1,0-1 1,0 1-1,-1 0 1,1-1 0,0 1-1,-1 0 1,1-1 0,-1 1-1,1 0 1,-1 0 0,1 0-1,-1 0 1,1 0 0,-1 0-1,0-1 1,0 1 0,1 0-1,-1 0 1,0 0 0,0 0-1,0 0 1,0 0 0,0 1-1,-1 0 51,0-1 0,0 1 0,0-1 0,0 1 0,0-1 0,0 0 0,0 1 0,0-1 0,0 0 0,0 0 0,-1 0 0,1 0 0,-1 0 0,-1 1 0,-52 20 1143,50-21-1144,-7 4 45,-1-2 0,1 0 0,0 0-1,-1-1 1,0-1 0,1 0 0,-1 0 0,-18-3 0,30 2-174,0 0 1,0-1-1,0 1 1,0 0-1,0-1 1,0 1-1,0-1 1,0 1-1,1-1 0,-1 0 1,0 1-1,0-1 1,1 0-1,-1 1 1,1-1-1,-1 0 1,0 0-1,1 0 1,-1 0-1,1 0 1,0 1-1,-1-1 1,1 0-1,0 0 1,0 0-1,-1 0 1,1 0-1,0 0 0,0 0 1,0 0-1,0 0 1,0 0-1,0 0 1,0 0-1,1 0 1,-1 0-1,0 0 1,1-2-1,16-35-4281,6 6-677,5-4-1725</inkml:trace>
  <inkml:trace contextRef="#ctx0" brushRef="#br0" timeOffset="1">371 1 6662,'0'0'13720,"0"12"-13272,-5 135 1147,-1 23-550,7-142-1161,1 0 0,1 0 1,2 0-1,7 28 0,-5-42-511,-5-11-1741,-3-9-5629,-7-12 1639</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47.360"/>
    </inkml:context>
    <inkml:brush xml:id="br0">
      <inkml:brushProperty name="width" value="0.025" units="cm"/>
      <inkml:brushProperty name="height" value="0.025" units="cm"/>
    </inkml:brush>
  </inkml:definitions>
  <inkml:trace contextRef="#ctx0" brushRef="#br0">29 142 5830,'0'0'3555,"-23"-59"-897,17 34 706,6 7-706,6 2-992,13 4-545,6 5-705,4 2-320,10 5-128,-1 0 32,3 0-769,-4 0-2113,4 0-6343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55.658"/>
    </inkml:context>
    <inkml:brush xml:id="br0">
      <inkml:brushProperty name="width" value="0.025" units="cm"/>
      <inkml:brushProperty name="height" value="0.025" units="cm"/>
    </inkml:brush>
  </inkml:definitions>
  <inkml:trace contextRef="#ctx0" brushRef="#br0">230 75 6342,'0'0'-1900,"3"-7"4820,1-2-2112,-2 7-589,-1-1 0,1 0 0,-1 0 0,0 0 1,0 0-1,0 0 0,0 0 0,-1 0 0,1 0 0,-1-5 1,-12 20 1910,-9 24-2031,1 2 0,3 1 0,-24 72 0,36-95-74,-28 80 197,4 1 0,5 2-1,-12 106 1,31-160-167,1 0 1,3 0-1,2 0 1,1 0-1,3 0 1,1-1-1,2 1 1,3-2-1,20 58 1,-22-79-104,1 0 1,1-1-1,1-1 1,1 1-1,1-2 1,1 0-1,21 22 1,-30-35 32,1 1-1,-1-1 1,1-1 0,1 1 0,-1-1-1,1 0 1,0-1 0,0 0 0,0 0-1,1 0 1,-1-1 0,1-1 0,0 0-1,0 0 1,0 0 0,0-1 0,0 0-1,0-1 1,0 0 0,0-1 0,18-2-1,-18 0 57,0-1-1,-1 0 0,0 0 0,1 0 0,-1-1 0,-1 0 0,1-1 0,-1 1 1,0-1-1,0-1 0,-1 0 0,0 0 0,8-10 0,7-13 226,33-66 1,-13 8 123,-4-1-1,-4-2 1,-4-1 0,-4-2-1,22-169 1,-38 189-246,0-113-1,-9 165-151,-1 1-1,-1 0 1,-1 0-1,0 0 0,-2 1 1,-1-1-1,0 1 0,-1 0 1,-2 0-1,-12-21 0,16 34-113,0 0 0,0 1 1,-1-1-1,0 1 0,-1 0 0,1 1 0,-1 0 0,0 0 0,0 0 1,-1 1-1,1 0 0,-1 0 0,0 1 0,0 0 0,0 0 0,-1 1 1,1 0-1,0 1 0,-1 0 0,0 0 0,1 1 0,-1 0 0,-16 2 0,-6 2-827,0 1 0,1 2-1,-1 1 1,1 2-1,-33 15 1,-8 4-2276</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0:56.774"/>
    </inkml:context>
    <inkml:brush xml:id="br0">
      <inkml:brushProperty name="width" value="0.025" units="cm"/>
      <inkml:brushProperty name="height" value="0.025" units="cm"/>
    </inkml:brush>
  </inkml:definitions>
  <inkml:trace contextRef="#ctx0" brushRef="#br0">261 65 3299,'0'0'4794,"-11"0"-3406,5 0-1327,0 1-1,0-1 1,0 1 0,0 0-1,-1 1 1,1-1 0,1 1-1,-1 1 1,0-1 0,1 1 0,-1 0-1,1 0 1,0 0 0,0 1-1,0 0 1,0 0 0,0 0-1,-5 8 1,-5 6 46,1 1-1,1 0 1,1 1-1,1 0 1,0 1-1,2 1 1,0-1-1,2 1 1,0 1 0,1-1-1,-3 31 1,0 24 230,4-1 0,4 83 0,2-111-282,2 0 1,2-1-1,3 0 0,14 54 0,-15-78-212,1-1-1,0 0 0,1 0 1,2-1-1,0 0 1,1-1-1,1-1 1,1 0-1,1 0 0,25 24 1,-36-39 103,0 0 1,1-1-1,0 1 1,0-1-1,0 0 1,0-1-1,0 1 1,0-1-1,1 0 1,-1 0-1,1 0 1,0-1-1,9 1 1,-12-2 101,1 0 1,0 0-1,0 0 1,-1-1 0,1 0-1,0 1 1,-1-2-1,1 1 1,-1 0 0,1-1-1,-1 1 1,0-1 0,1 0-1,-1 0 1,0 0-1,0-1 1,-1 1 0,1-1-1,0 1 1,-1-1 0,4-5-1,7-11 494,-1-1-1,-1 0 1,-1-1-1,13-38 0,21-95 450,-37 126-893,11-50 299,-3-1-1,-4-1 1,-3 1 0,-3-2 0,-9-108 0,1 159-490,-1 1 1,-1 0 0,-2-1-1,-14-40 1,18 60-48,-1 0-1,0 0 0,-1 1 1,0-1-1,-1 1 0,1 0 1,-2 0-1,1 1 0,-1 0 1,-1 0-1,1 1 0,-1 0 1,-1 0-1,1 0 0,-17-8 1,20 13 26,1 0 1,-1 0 0,1 1-1,-1-1 1,0 1-1,0 0 1,1 1 0,-1-1-1,0 1 1,0 0-1,0 0 1,0 1 0,0-1-1,0 1 1,1 0 0,-9 3-1,6-1-11,1 0 0,0 1 1,0-1-1,0 1 0,1 1 0,-1-1 0,1 1 0,0 0 1,0 0-1,-6 9 0,-2 5-694,1 1 0,1 1-1,1 0 1,1 0 0,-13 44 0,3 4-4391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7.500"/>
    </inkml:context>
    <inkml:brush xml:id="br0">
      <inkml:brushProperty name="width" value="0.025" units="cm"/>
      <inkml:brushProperty name="height" value="0.025" units="cm"/>
    </inkml:brush>
  </inkml:definitions>
  <inkml:trace contextRef="#ctx0" brushRef="#br0">0 581 13196,'0'0'6342,"56"17"-5124,-35-5-578,4 1-255,2 0-257,1 0-128,-1-3-1474,-7-2-2433,1-8-4806</inkml:trace>
  <inkml:trace contextRef="#ctx0" brushRef="#br0" timeOffset="1">204 0 11787,'0'0'6246,"-7"12"-5312,-7 17-346,2 2 1,1 0-1,1 0 0,2 1 0,-7 54 0,7-32 87,3 0 1,2 0-1,8 95 0,-4-139-655,1 0 0,0 0 0,0-1 0,1 1 0,1 0 0,-1-1 0,2 0 0,-1 0 1,1 0-1,0 0 0,1-1 0,0 0 0,1 0 0,-1-1 0,2 1 0,-1-2 0,1 1 0,0-1 0,0 0 0,0 0 0,1-1 0,13 5 0,-13-6-496,0-1-1,1 0 1,0-1 0,0 0 0,0-1-1,0 0 1,0 0 0,0-1-1,0 0 1,0-1 0,0 0-1,0-1 1,-1 0 0,17-6 0,19-10-4617</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3.575"/>
    </inkml:context>
    <inkml:brush xml:id="br0">
      <inkml:brushProperty name="width" value="0.025" units="cm"/>
      <inkml:brushProperty name="height" value="0.025" units="cm"/>
    </inkml:brush>
  </inkml:definitions>
  <inkml:trace contextRef="#ctx0" brushRef="#br0">106 204 2626,'-13'3'6887,"-2"1"-5560,7-3-891,0 0-1,1 1 1,0 0 0,-1 0-1,1 1 1,0 0-1,0 1 1,-11 6 0,71-7 2671,42-10-2256,94-20 0,-52 6-760,281-20-37,185-30-428,-575 66 363,-19 4 13,1 0 1,0-1 0,-1 0 0,1 0-1,-1-1 1,0-1 0,17-8 0,-25 12 1,-1 0 0,0 0 0,0-1-1,0 1 1,0 0 0,0 0 0,0 0 0,0-1 0,1 1 0,-1 0 0,0 0 0,0-1 0,0 1 0,0 0 0,0 0 0,0-1 0,0 1 0,0 0 0,0 0 0,0-1 0,-1 1 0,1 0 0,0 0 0,0 0 0,0-1 0,0 1 0,0 0 0,0 0 0,0-1 0,-1 1-1,1 0 1,0 0 0,0 0 0,0 0 0,0-1 0,-1 1 0,1 0 0,0 0 0,0 0 0,0 0 0,-1 0 0,1 0 0,0 0 0,0-1 0,-1 1 0,1 0 0,0 0 0,0 0 0,0 0 0,-1 0 0,1 0 0,0 0 0,0 0 0,-1 0 0,1 0 0,0 0 0,0 0-1,-1 1 1,1-1 0,0 0 0,0 0 0,0 0 0,-1 0 0,1 0 0,0 0 0,-57-4-301,0 2 1,-97 8-1,-114 32-1984,183-25 2324,1 5 0,1 3-1,1 4 1,-98 43 0,164-58-26,19-5-67,29-4-56,249-42 621,-93 10-389,27 4-108,265-39-405,-458 62 418,-9 3 57,-1-1 0,1-1-1,-1 0 1,0 0 0,0-1 0,19-10 0,-31 14-61,1 0 0,-1 0-1,1 0 1,-1 0 0,0 0-1,1 0 1,-1 0 0,0 0-1,1-1 1,-1 1 0,0 0 0,1 0-1,-1 0 1,0 0 0,0-1-1,1 1 1,-1 0 0,0 0-1,0-1 1,1 1 0,-1 0-1,0 0 1,0-1 0,1 1 0,-1 0-1,0-1 1,0 1 0,0 0-1,0-1 1,0 1 0,0 0-1,0-1 1,1 1 0,-1 0-1,0-1 1,0 1 0,0-1 0,0 1-1,-1 0 1,1-1 0,0 1-1,0 0 1,0-1 0,0 1-1,0 0 1,0-1 0,0 1 0,-1 0-1,1-1 1,0 1 0,0 0-1,0 0 1,-1-1 0,1 1-1,0 0 1,0 0 0,-1-1-1,1 1 1,0 0 0,-1 0 0,1 0-1,0-1 1,-1 1 0,1 0-1,0 0 1,-1 0 0,1 0-1,-1 0 1,-25-6 466,25 6-490,-87-8 62,0 4-1,-113 8 1,-174 39-120,-35 32-2747,353-68-807,18-6-3422</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6.414"/>
    </inkml:context>
    <inkml:brush xml:id="br0">
      <inkml:brushProperty name="width" value="0.025" units="cm"/>
      <inkml:brushProperty name="height" value="0.025" units="cm"/>
    </inkml:brush>
  </inkml:definitions>
  <inkml:trace contextRef="#ctx0" brushRef="#br0">40 1867 5637,'0'0'10698,"-3"9"-10025,-8 34 325,2 0-1,2 1 1,2-1-1,1 63 1,4-78-912,1 0 1,2 0-1,1-1 0,1 1 1,1-1-1,1 0 1,2 0-1,17 35 1,-23-55-72,2 0 1,-1 0 0,1 0-1,0-1 1,0 0 0,1 0 0,0 0-1,0-1 1,0 0 0,0 0 0,1-1-1,0 1 1,0-1 0,0-1-1,1 0 1,-1 0 0,1 0 0,0-1-1,0 0 1,0 0 0,0-1 0,0 0-1,0 0 1,0-1 0,0 0-1,13-2 1,16-3 6,0-2-1,0-1 1,-1-2 0,47-20-1,-68 25-46,191-63-232,3 9 1,242-36 0,-76 51 238,-52 8 61,-230 21-453,134-39 0,-154 29 364,-1-3 1,-2-3-1,0-3 1,-3-3 0,97-70-1,-78 40 42,-3-2 0,-2-5 0,95-113 0,-152 158 12,-2-2 0,0-1 0,-3 0 0,0-1 0,-2-1 0,-2-1 0,-1 0 0,14-55 0,-11 9 32,-2 0 0,6-152 0,-12 104 265,49-238-1,-51 327 73,-1-1 1,1-77-1,-7 118-382,0 0 0,0 1 0,0-1 0,0 0 0,0 0 1,0 0-1,0 0 0,0 0 0,-1 0 0,1 0 0,0 1 0,0-1 1,0 0-1,0 0 0,0 0 0,0 0 0,0 0 0,0 0 0,-1 0 1,1 0-1,0 0 0,0 0 0,0 0 0,0 0 0,0 0 0,0 0 1,0 0-1,-1 0 0,1 0 0,0 0 0,0 0 0,0 0 0,0 0 1,0 0-1,0 0 0,-1 0 0,1 0 0,0 0 0,0 0 0,0 0 1,0 0-1,0 0 0,0 0 0,-1 0 0,1 0 0,0 0 0,0 0 1,0 0-1,0-1 0,0 1 0,0 0 0,0 0 0,-6 14-821,3 6-1596,3-5-4034,0-6-1081</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6.778"/>
    </inkml:context>
    <inkml:brush xml:id="br0">
      <inkml:brushProperty name="width" value="0.025" units="cm"/>
      <inkml:brushProperty name="height" value="0.025" units="cm"/>
    </inkml:brush>
  </inkml:definitions>
  <inkml:trace contextRef="#ctx0" brushRef="#br0">1 123 4164,'0'0'14317,"12"2"-13313,4 2-825,1-2 0,0 0 0,1-1 0,-1-1 0,0-1 1,0 0-1,0-1 0,0-1 0,0 0 0,27-11 0,-27 7-178,0-1-1,-1 0 1,-1-1-1,1-1 1,-1-1 0,-1 0-1,0-1 1,19-21-1,-34 73-309,1-36 271,-5 29 138,0 49 0,5-73-310,0 0-1,0-1 1,1 1 0,1 0 0,-1-1 0,2 1 0,-1-1 0,1 0 0,0 0-1,1 0 1,5 9 0,21 21-5032</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4.950"/>
    </inkml:context>
    <inkml:brush xml:id="br0">
      <inkml:brushProperty name="width" value="0.025" units="cm"/>
      <inkml:brushProperty name="height" value="0.025" units="cm"/>
    </inkml:brush>
  </inkml:definitions>
  <inkml:trace contextRef="#ctx0" brushRef="#br0">327 275 2659,'6'-12'1185,"-1"3"-313,24-51 2017,-27 55-2511,0 0-1,0-1 1,0 1 0,-1-1 0,0 0 0,0 1 0,-1-1 0,1 0 0,-1 1 0,-1-1 0,0-6-1,0 10-202,0 0 0,0 0 0,0 0-1,0 0 1,0 1 0,-1-1-1,1 0 1,-1 1 0,1-1 0,-1 1-1,0-1 1,0 1 0,1 0-1,-1 0 1,0 0 0,0 0 0,0 0-1,0 0 1,0 0 0,0 1-1,-1-1 1,1 1 0,0-1-1,0 1 1,-5 0 0,-63 0 1406,56 1-1261,3 0-199,-1 1 0,1 0-1,-1 1 1,1 0 0,-1 0 0,1 1 0,1 1-1,-1 0 1,0 0 0,1 1 0,0 0 0,1 1-1,-1 0 1,1 1 0,1 0 0,-1 0 0,1 1-1,1 0 1,0 0 0,0 1 0,1 0 0,0 0-1,0 1 1,1-1 0,1 1 0,-5 17 0,9-26-106,-1-1 0,1 1 1,0 0-1,-1-1 0,1 1 0,0 0 1,0-1-1,1 1 0,-1 0 1,0-1-1,0 1 0,1 0 0,-1-1 1,1 1-1,0 0 0,-1-1 1,1 1-1,0-1 0,0 1 0,0-1 1,0 0-1,0 1 0,0-1 1,0 0-1,1 0 0,-1 0 0,0 0 1,1 0-1,-1 0 0,0 0 1,1 0-1,0 0 0,-1-1 0,1 1 1,-1-1-1,1 1 0,0-1 1,-1 1-1,1-1 0,0 0 1,-1 0-1,1 0 0,0 0 0,-1 0 1,4-1-1,6 1 23,0-1-1,1-1 1,-1 0-1,0 0 1,19-7 0,-1-3 2,-1-1 1,-1-2 0,0-1 0,-1 0 0,0-2 0,-2-1 0,0-1 0,-1-1 0,-1-1 0,-1-1 0,23-33 0,-23 20 177,-20 34-164,0 1 0,0-1 0,-1 1 1,1 0-1,0-1 0,-1 0 0,1 1 0,-1-1 0,1 1 0,-1-1 0,0 0 1,0 1-1,0-1 0,0 0 0,0 1 0,0-1 0,0 0 0,-1 1 1,1-1-1,0 1 0,-2-3 0,1 4-23,-1 0 0,1 0 0,-1 0 0,0 0 0,1 0 0,-1 1 0,0-1 0,1 0 1,-1 1-1,1-1 0,-1 1 0,1 0 0,-1-1 0,1 1 0,-1 0 0,1 0 0,0 0 0,-1 0 0,1 0 0,0 0 0,-2 2 0,-6 6 29,1 0 0,0 0-1,1 1 1,0 0 0,0 1 0,1-1-1,0 1 1,1 0 0,-5 15 0,4-8-10,1-1-1,0 1 1,1-1 0,1 1 0,0 31 0,2-46-49,1 0 1,0 0-1,0 0 0,1 0 0,-1-1 0,1 1 0,-1 0 0,1 0 1,0 0-1,0-1 0,0 1 0,0 0 0,1-1 0,-1 1 1,1-1-1,-1 0 0,1 1 0,0-1 0,0 0 0,0 0 1,0 0-1,0 0 0,1-1 0,-1 1 0,5 2 0,-2-2-74,0-1 0,0 1-1,0-1 1,0 0-1,0-1 1,1 1-1,-1-1 1,0 0-1,0 0 1,1-1-1,-1 0 1,0 0-1,7-2 1,27-16-2425,-4-10-3092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7.800"/>
    </inkml:context>
    <inkml:brush xml:id="br0">
      <inkml:brushProperty name="width" value="0.025" units="cm"/>
      <inkml:brushProperty name="height" value="0.025" units="cm"/>
    </inkml:brush>
  </inkml:definitions>
  <inkml:trace contextRef="#ctx0" brushRef="#br0">30 66 3235,'3'-8'7260,"-3"5"-6444,12-32 2141,-7 16 3814,-9 90-6428,-17 102 1,-2 5-97,23-177-235,-1-1 0,1 1 0,0 0-1,0 0 1,0 0 0,-1-1 0,1 1 0,0 0 0,0 0 0,0 0 0,0 0 0,0-1 0,1 1 0,-1 0-1,0 0 1,0-1 0,0 1 0,1 0 0,-1 0 0,0 0 0,1-1 0,-1 1 0,1 0 0,-1-1 0,1 1-1,-1 0 1,1-1 0,-1 1 0,1-1 0,0 1 0,-1-1 0,1 1 0,0-1 0,-1 0 0,1 1 0,0-1-1,-1 0 1,1 1 0,0-1 0,0 0 0,0 0 0,-1 0 0,1 1 0,0-1 0,0 0 0,0 0 0,-1 0-1,1-1 1,0 1 0,0 0 0,0 0 0,-1 0 0,1-1 0,0 1 0,0 0 0,-1 0 0,1-1 0,0 1-1,0-1 1,-1 1 0,1-1 0,-1 1 0,1-1 0,0 0 0,47-36 1168,5-15-403,-1-3 1,53-73 0,-87 92-1502,-15 9-6395,-5 23 1738,-8 2-1537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8.146"/>
    </inkml:context>
    <inkml:brush xml:id="br0">
      <inkml:brushProperty name="width" value="0.025" units="cm"/>
      <inkml:brushProperty name="height" value="0.025" units="cm"/>
    </inkml:brush>
  </inkml:definitions>
  <inkml:trace contextRef="#ctx0" brushRef="#br0">9 0 9577,'0'0'2691,"-9"55"-898,9-32 449,4 1-672,9-1-1,-1-2-319,2-2-866,1-1-256,4-4-96,1-2-288,3-7-705,2-5-737,0 0-1345,2-8-96,-4-10-480,0-3-737</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8.494"/>
    </inkml:context>
    <inkml:brush xml:id="br0">
      <inkml:brushProperty name="width" value="0.025" units="cm"/>
      <inkml:brushProperty name="height" value="0.025" units="cm"/>
    </inkml:brush>
  </inkml:definitions>
  <inkml:trace contextRef="#ctx0" brushRef="#br0">36 75 7655,'0'0'6049,"1"-7"-3647,1-25-961,-3 32-1422,1 1-1,0-1 0,0 0 1,0 0-1,0 0 0,0 1 1,0-1-1,0 0 0,0 0 1,-1 0-1,1 1 0,0-1 1,0 0-1,0 0 0,0 0 1,-1 0-1,1 0 0,0 0 1,0 1-1,0-1 0,0 0 1,-1 0-1,1 0 0,0 0 1,0 0-1,-1 0 0,1 0 1,0 0-1,0 0 1,0 0-1,-1 0 0,1 0 1,0 0-1,0 0 0,0 0 1,-1 0-1,1 0 0,0 0 1,0 0-1,0 0 0,-1 0 1,1-1-1,0 1 0,0 0 1,0 0-1,-1 0 0,1 0 1,0 0-1,0-1 0,0 1 1,0 0-1,0 0 0,-1 0 1,1 0-1,0-1 0,0 1 1,0 0-1,0 0 0,0 0 1,0-1-1,0 1 0,0 0 1,-11 15 32,7-5 21,1 1 0,0 0 0,1 0 0,-1 0 0,2 0 0,0 0 0,1 22 0,0-32-56,0 0 0,0 0 0,0 0-1,0 0 1,0 0 0,1 0 0,-1 0-1,0 0 1,1 0 0,-1-1 0,0 1 0,1 0-1,-1 0 1,1 0 0,0 0 0,-1 0-1,1-1 1,0 1 0,-1 0 0,1-1 0,0 1-1,0 0 1,0-1 0,-1 1 0,1-1-1,2 1 1,-1 0 57,1-1-1,0 1 1,-1-1 0,1 1-1,0-1 1,-1 0-1,1 0 1,0-1-1,-1 1 1,4-1 0,1-1 71,0 1 1,0-2-1,-1 1 1,1-1-1,-1 0 1,0 0 0,10-7-1,0-4-48,0-1 1,21-26-1,-32 35-16,0 0-1,-1 0 1,1-1-1,-1 0 1,0 0-1,-1 0 1,0-1-1,0 1 1,-1-1-1,3-8 1,-8 26 27,0 1 0,0-1 0,-9 18 0,7-16-157,0-1-1,1 1 1,0 0-1,0 0 1,2 0-1,-3 21 1,5-29-304,0 11-1603,6-9-2555,2-5-1237</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9.245"/>
    </inkml:context>
    <inkml:brush xml:id="br0">
      <inkml:brushProperty name="width" value="0.025" units="cm"/>
      <inkml:brushProperty name="height" value="0.025" units="cm"/>
    </inkml:brush>
  </inkml:definitions>
  <inkml:trace contextRef="#ctx0" brushRef="#br0">100 72 3011,'0'0'6176,"1"-9"-3635,1-5-1749,1-8 191,-2-4 2826,-1 25-2837,0 38-315,-4 42 137,-4-1 0,-4 0 0,-25 94 0,31-146-730,0-5-36,2-1 0,0 1 0,-1 30 0,14-83-3316,-8 14 1329,-2-1 1,0 0 0,-1 1-1,-1-1 1,-7-23 0,-4 0-1678</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9.577"/>
    </inkml:context>
    <inkml:brush xml:id="br0">
      <inkml:brushProperty name="width" value="0.025" units="cm"/>
      <inkml:brushProperty name="height" value="0.025" units="cm"/>
    </inkml:brush>
  </inkml:definitions>
  <inkml:trace contextRef="#ctx0" brushRef="#br0">37 97 3331,'-4'-8'2920,"0"1"-1805,-17-31 1451,14 11 6661,49 19-6867,69 0-2237,-36 8-8713,-50 0 1816</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09.952"/>
    </inkml:context>
    <inkml:brush xml:id="br0">
      <inkml:brushProperty name="width" value="0.025" units="cm"/>
      <inkml:brushProperty name="height" value="0.025" units="cm"/>
    </inkml:brush>
  </inkml:definitions>
  <inkml:trace contextRef="#ctx0" brushRef="#br0">23 139 8264,'0'0'12732,"9"5"-11963,-6-3-739,0-1 0,1 1 0,-1-1 0,0 0 0,0 0 0,1 0 0,-1-1 1,1 1-1,-1-1 0,1 0 0,-1 0 0,1 0 0,-1 0 0,1 0 0,5-2 0,-4 0-16,0 0 0,0-1 0,0 1 0,0-1 0,-1 0 0,1 0-1,-1 0 1,0-1 0,0 0 0,0 0 0,0 0 0,3-5 0,-5 6-1,1 0 1,-1 0-1,1-1 1,-1 1 0,0-1-1,0 1 1,-1-1-1,1 0 1,-1 0-1,0 0 1,0 0 0,0 0-1,0 0 1,-1 0-1,0 0 1,0 0 0,0-8-1,-1 11-9,1-1-1,-1 1 1,1-1 0,-1 1-1,0-1 1,1 1 0,-1 0-1,0-1 1,0 1 0,0 0-1,0 0 1,0-1 0,0 1-1,0 0 1,-1 0 0,1 0-1,0 0 1,-2 0 0,0-1-9,0 1 0,0 0 0,0 1 0,0-1 0,0 0 0,0 1 1,0 0-1,0 0 0,0 0 0,-1 0 0,1 0 0,-4 1 0,2 1-3,-1-1-1,1 1 0,0 0 1,0 0-1,1 1 0,-1-1 1,0 1-1,1 0 0,0 0 1,0 1-1,0-1 0,0 1 1,0 0-1,1 0 0,-1 0 1,1 1-1,0-1 0,0 1 1,1 0-1,0 0 0,-3 6 1,0 2 11,0 0 1,1 1-1,1-1 1,0 1 0,1 0-1,-1 28 1,3-40-39,0 0 1,1 0-1,-1 0 1,0 0 0,1 0-1,-1 0 1,1 0-1,0 0 1,0 0-1,0-1 1,0 1-1,0 0 1,0 0-1,0-1 1,0 1-1,1-1 1,-1 1-1,1-1 1,-1 1-1,1-1 1,0 0-1,-1 0 1,1 0-1,0 0 1,0 0-1,0 0 1,-1 0-1,1-1 1,0 1-1,0-1 1,0 1-1,0-1 1,0 0-1,4 0 1,-1 1-393,1-1 0,-1 0 0,1 0 0,-1-1 0,1 0 0,-1 0 0,1 0 0,-1 0 0,0-1 0,1 0 0,-1 0 0,5-3 0,0-2-1165,0-1 0,-1 0 0,0 0 0,12-15 0,7-13-4312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7.686"/>
    </inkml:context>
    <inkml:brush xml:id="br0">
      <inkml:brushProperty name="width" value="0.025" units="cm"/>
      <inkml:brushProperty name="height" value="0.025" units="cm"/>
    </inkml:brush>
  </inkml:definitions>
  <inkml:trace contextRef="#ctx0" brushRef="#br0">24 576 12043,'0'0'828,"-5"9"645,-14 23-272,20-32-1181,-1 0 0,0 0 0,0 0-1,0 0 1,1 0 0,-1 0-1,0 0 1,0 0 0,0 0 0,1 0-1,-1 0 1,0 0 0,0 0-1,0 0 1,0 0 0,1 0 0,-1 0-1,0 0 1,0 0 0,0 0-1,1 1 1,-1-1 0,0 0 0,0 0-1,0 0 1,0 0 0,0 0 0,1 0-1,-1 1 1,0-1 0,0 0-1,0 0 1,0 0 0,0 0 0,0 1-1,0-1 1,0 0 0,0 0-1,0 0 1,0 1 0,1-1 0,-1 0-1,0 0 1,0 0 0,0 1 0,0-1-1,0 0 1,-1 0 0,1 0-1,0 0 1,0 1 0,0-1 0,0 0-1,0 0 1,0 0 0,0 1-1,0-1 1,0 0 0,0 0 0,0 0-1,-1 0 1,1 0 0,0 1-1,0-1 1,0 0 0,0 0 0,0 0-1,-1 0 1,1 0 0,13-4 425,18-15 199,-1-1 0,0-2 0,44-43 0,-13 13-524,59-49 0,207-225 0,-310 311-125,-17 15 2,0 0 1,0 0 0,1 0 0,-1 0-1,0 0 1,0-1 0,0 1-1,1 0 1,-1 0 0,0 0-1,0 0 1,0 0 0,1 0 0,-1 0-1,0 0 1,0 0 0,0 0-1,1 0 1,-1 0 0,0 0-1,0 0 1,0 1 0,0-1 0,1 0-1,-1 0 1,0 0 0,0 0-1,0 0 1,0 0 0,1 0-1,-1 0 1,0 1 0,0-1 0,0 0-1,0 0 1,0 0 0,1 0-1,-1 1 1,0-1 0,0 0 0,0 0-1,0 0 1,0 0 0,0 1-1,-3 36 32,-22 71 374,12-57-333,2 0 1,-6 77-1,17-120-138,-2 25 164,4 50 1,-1-74-355,0 1 0,0-1 0,1-1 0,1 1 0,-1 0 0,2 0 1,-1-1-1,1 0 0,0 0 0,7 10 0,11 6-4482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7.879"/>
    </inkml:context>
    <inkml:brush xml:id="br0">
      <inkml:brushProperty name="width" value="0.025" units="cm"/>
      <inkml:brushProperty name="height" value="0.025" units="cm"/>
    </inkml:brush>
  </inkml:definitions>
  <inkml:trace contextRef="#ctx0" brushRef="#br0">0 0 5701,'0'0'11734,"9"7"-10607,20 17 324,0 0 1,37 42 0,-53-51-1190,-1 1 0,-1 0-1,0 0 1,-1 2-1,-1-1 1,0 1 0,6 22-1,-5-8-44,-2 0-1,-2 0 0,-1 1 1,-1 0-1,-2 64 1,-3-71-624,-1-1 1,-2-1-1,0 1 1,-1 0-1,-2-1 1,0 0 0,-2 0-1,-15 31 1,-3-16-5664,-1-11-6956</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10.330"/>
    </inkml:context>
    <inkml:brush xml:id="br0">
      <inkml:brushProperty name="width" value="0.025" units="cm"/>
      <inkml:brushProperty name="height" value="0.025" units="cm"/>
    </inkml:brush>
  </inkml:definitions>
  <inkml:trace contextRef="#ctx0" brushRef="#br0">53 124 7303,'1'-8'3118,"2"-5"-2664,1-9 4654,-13 40-2391,-5 18-2401,-13 61 0,23-82-250,2 0-1,0 0 1,0 0 0,1 0 0,1 0 0,1 0 0,3 19 0,-4-32-64,1-1 0,-1 1 0,1 0 0,-1-1 0,1 1 0,0 0 0,0-1 0,0 1 0,0-1 0,0 1 0,0-1 0,0 0 0,1 1 0,-1-1 0,0 0 0,1 0 0,-1 0 0,1 0 0,-1 0 0,1 0 0,-1 0 0,1-1 0,0 1 0,-1 0 0,1-1 0,0 1 0,0-1 0,0 0 0,-1 0 0,1 0 0,0 0 0,0 0 0,0 0 0,-1 0 0,1 0 0,2-1 1,2 0 0,0-1 1,-1 1 0,1-1 0,-1 0 0,1 0 0,-1 0 0,0-1 0,0 0-1,0 0 1,5-4 0,5-8-60,-1 0 1,0-1-1,-1 0 0,0-1 0,-2 0 0,15-30 1,-11 15 183,-1 0 0,-2-1 1,9-37-1,-20 65-46,1 1 62,-1 0-1,0-1 0,0 1 0,0-1 0,0 1 0,-1-1 0,0 1 0,0-1 0,0 1 0,0-1 0,-2-5 0,0 11-84,1 0 1,-1 0-1,1 0 1,0 0-1,-1 0 1,1 1-1,0-1 1,-1 0-1,1 1 0,0-1 1,0 1-1,0-1 1,1 1-1,-2 1 1,-10 19-23,1 0 0,1 1 0,1 0 1,-6 24-1,11-33 46,1 0-1,1 0 1,0 1-1,1-1 1,0 0-1,1 1 0,1-1 1,3 21-1,-2-28-126,0-1 0,0 0 0,1 1 0,0-1 0,0 0 0,1-1 0,0 1 0,0-1 0,0 1 0,9 8 0,11 4-2646,2-8-3590,-10-10-2891</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14.565"/>
    </inkml:context>
    <inkml:brush xml:id="br0">
      <inkml:brushProperty name="width" value="0.025" units="cm"/>
      <inkml:brushProperty name="height" value="0.025" units="cm"/>
    </inkml:brush>
  </inkml:definitions>
  <inkml:trace contextRef="#ctx0" brushRef="#br0">157 14 3171,'1'0'269,"-1"0"-1,0 0 1,0-1-1,0 1 1,1 0-1,-1-1 1,0 1-1,0 0 1,0-1-1,0 1 1,0-1-1,1 1 1,-1 0-1,0-1 1,0 1-1,0 0 1,0-1 0,0 1-1,0-1 1,0 1-1,-1 0 1,1-1-1,0 1 1,0 0-1,0-1 1,0 1-1,0 0 1,0-1-1,-1 1 1,1 0-1,0-1 1,0 1-1,-1 0 1,1-1 0,0 1-1,0 0 1,-1 0-1,1-1 1,0 1-1,-1 0 1,1 0-1,0 0 1,-1 0-1,0-1 1,-23 3 2434,-27 17-2398,42-13-193,-38 26 311,45-31-421,1 1-1,-1 0 1,0-1 0,1 1 0,-1 0 0,1 0-1,-1 0 1,1 0 0,0 0 0,0 1 0,0-1-1,0 0 1,0 1 0,0-1 0,1 0 0,-1 1-1,1-1 1,0 1 0,0 4 0,0-6-10,1 0-1,0 0 1,-1 1 0,1-1 0,0 0-1,0 0 1,0 0 0,0 0 0,0 0 0,0 0-1,1 0 1,-1 0 0,0-1 0,0 1-1,1 0 1,-1-1 0,0 1 0,1-1-1,-1 1 1,1-1 0,-1 0 0,0 1-1,1-1 1,-1 0 0,3 0 0,44 2-295,-43-2 307,13 0-38,-1 0 0,1 1 0,-1 1 0,1 1 0,27 7-1,-42-9 44,0 0 0,0 0 1,0 0-1,0 1 0,0-1 0,0 1 0,0 0 0,-1 0 0,1 0 0,0 0 0,-1 0 0,0 1 0,1-1 0,-1 1 0,0-1 0,-1 1 0,1 0 0,0 0 0,-1 0 0,1 0 0,-1 0 0,0 0 0,0 0 1,0 0-1,0 0 0,-1 1 0,0-1 0,1 0 0,-1 1 0,0-1 0,0 0 0,-1 0 0,1 1 0,-1-1 0,0 0 0,1 0 0,-3 6 0,1-5 150,0 1 0,-1-1 0,1 0 0,-1 1 0,1-1 0,-1 0 1,-1-1-1,1 1 0,0 0 0,-1-1 0,0 0 0,0 0 0,0 0 0,-7 4 0,5-4 52,-1 1 0,1-1 0,-1 0 0,0 0 0,0-1-1,0 0 1,0 0 0,-1-1 0,-7 1 0,14-2-235,0 0 0,0 0 0,1 0 0,-1 0-1,0 0 1,0-1 0,0 1 0,0 0 0,1 0 0,-1-1 0,0 1 0,0 0 0,1-1-1,-1 1 1,0-1 0,1 1 0,-1-1 0,0 1 0,1-1 0,-1 1 0,1-1 0,-1 0-1,0 1 1,1-1 0,0 0 0,-1 1 0,1-1 0,-1 0 0,1 0 0,0 0 0,-1-34-1844,20-31-4192,3 14-917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14.923"/>
    </inkml:context>
    <inkml:brush xml:id="br0">
      <inkml:brushProperty name="width" value="0.025" units="cm"/>
      <inkml:brushProperty name="height" value="0.025" units="cm"/>
    </inkml:brush>
  </inkml:definitions>
  <inkml:trace contextRef="#ctx0" brushRef="#br0">226 0 10954,'-5'8'5969,"-9"12"-5293,2 0 0,1 0 0,0 1 0,1 1 0,2-1 0,0 2 0,1-1 0,1 1 0,1 0 0,-3 40 0,8-49-695,0 0 1,1 0-1,0-1 0,1 1 1,1 0-1,0-1 0,1 1 1,0-1-1,1 0 0,0 0 1,1-1-1,1 0 0,0 0 0,1 0 1,0-1-1,0 0 0,19 17 1,-28-28-45,1 0 0,0 0 1,0 0-1,0 0 0,0 0 1,0 0-1,0 0 0,0 0 1,0 0-1,0 1 1,0-1-1,0 0 0,0 0 1,0 0-1,0 0 0,0 0 1,0 0-1,0 0 0,0 0 1,0 0-1,0 0 0,0 0 1,0 0-1,0 0 0,0 0 1,0 0-1,0 1 0,0-1 1,0 0-1,0 0 0,0 0 1,0 0-1,0 0 0,0 0 1,0 0-1,0 0 1,0 0-1,-13-7-972,-18-15-60,-75-86-1406,38 36 4836,91 72-856,34 7-1375,80 9-1408,-43-12-5092,-37-4-1003</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15.271"/>
    </inkml:context>
    <inkml:brush xml:id="br0">
      <inkml:brushProperty name="width" value="0.025" units="cm"/>
      <inkml:brushProperty name="height" value="0.025" units="cm"/>
    </inkml:brush>
  </inkml:definitions>
  <inkml:trace contextRef="#ctx0" brushRef="#br0">132 0 13645,'-9'3'1649,"2"-2"-1389,1 0 0,0 0-1,1 1 1,-1 0-1,0 0 1,0 1-1,1-1 1,-1 1-1,1 0 1,0 1-1,0-1 1,0 1-1,0 0 1,1 1-1,0-1 1,0 1-1,0-1 1,0 1-1,1 1 1,-1-1 0,1 0-1,1 1 1,-1-1-1,1 1 1,-2 8-1,3-12-226,0 0-1,1 0 1,-1 0-1,1 0 1,0 0-1,0 0 0,0 0 1,0 0-1,0 0 1,0 0-1,0 0 1,1 0-1,-1 0 1,1 0-1,-1 0 1,1 0-1,0 0 1,0 0-1,0 0 1,0-1-1,0 1 1,0 0-1,0-1 0,1 1 1,-1-1-1,1 1 1,-1-1-1,1 0 1,-1 1-1,1-1 1,0 0-1,3 1 1,-1-1-23,1 0 1,0 0-1,0 0 0,0-1 1,0 0-1,0 0 1,0 0-1,0-1 0,0 0 1,0 0-1,0 0 1,0 0-1,5-3 0,0 0-25,0-1-1,1 0 0,-2 0 0,1-1 1,-1-1-1,0 1 0,9-9 0,-14 11 13,0 1-1,0-1 1,-1 0-1,1 0 1,-1-1-1,0 1 0,0-1 1,0 0-1,-1 1 1,0-1-1,0 0 0,0-1 1,0 1-1,-1 0 1,0 0-1,1-9 0,-2 14 8,0-1 0,0 1-1,0 0 1,0 0 0,0 0-1,0-1 1,0 1-1,0 0 1,0 0 0,-1-1-1,1 1 1,0 0-1,0 0 1,0 0 0,0-1-1,0 1 1,-1 0 0,1 0-1,0 0 1,0 0-1,0-1 1,-1 1 0,1 0-1,0 0 1,0 0-1,0 0 1,-1 0 0,1 0-1,0 0 1,0 0 0,-1 0-1,1 0 1,0-1-1,0 1 1,-1 0 0,1 0-1,0 1 1,0-1-1,-1 0 1,1 0 0,0 0-1,0 0 1,0 0 0,-1 0-1,1 0 1,0 0-1,0 0 1,-1 0 0,1 1-1,0-1 1,0 0-1,0 0 1,0 0 0,-1 1-1,-12 8 65,8 0-35,0 0 0,1 1 0,0 0 0,0-1 0,1 1 0,1 0 0,-1 1 0,2-1 0,-1 0 0,1 0 0,1 12-1,0-20-82,0-1-1,0 0 0,0 0 0,0 0 0,0 1 0,0-1 1,0 0-1,1 0 0,-1 1 0,0-1 0,1 0 0,-1 0 1,1 0-1,0 0 0,-1 0 0,1 0 0,0 0 0,-1 0 1,1 0-1,0 0 0,1 1 0,0-1-284,1 0 1,-1 0-1,0 0 0,0-1 0,1 1 0,-1-1 1,0 1-1,1-1 0,-1 0 0,0 0 1,3 0-1,21 0-7021</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17.150"/>
    </inkml:context>
    <inkml:brush xml:id="br0">
      <inkml:brushProperty name="width" value="0.025" units="cm"/>
      <inkml:brushProperty name="height" value="0.025" units="cm"/>
    </inkml:brush>
  </inkml:definitions>
  <inkml:trace contextRef="#ctx0" brushRef="#br0">198 364 7623,'0'0'13869,"-9"-1"-12897,6 1-925,0 0 1,0 0-1,0 0 1,-1 0-1,1 1 1,0-1-1,0 1 1,0 0-1,0 0 1,1 0-1,-1 0 1,0 0-1,0 1 1,1-1-1,-1 1 1,1 0-1,-5 3 1,2 1 2,0 0 1,0 0 0,1 0-1,0 1 1,0-1 0,0 1-1,-4 11 1,6-13-49,-1 1 1,1-1-1,0 0 0,1 1 1,-1-1-1,1 1 1,0-1-1,0 1 1,1 0-1,0 7 0,0-12-6,1-1 0,-1 0 0,1 1 0,-1-1 0,1 0 0,-1 0-1,1 1 1,-1-1 0,1 0 0,0 0 0,-1 0 0,1 0 0,-1 0 0,1 0-1,0 0 1,-1 0 0,1 0 0,-1 0 0,1 0 0,-1 0 0,1 0-1,0 0 1,-1-1 0,1 1 0,-1 0 0,1 0 0,-1-1 0,1 1-1,-1 0 1,1-1 0,-1 1 0,1 0 0,0-1 0,16-12 38,48-73-232,-65 86 188,0 0 0,1 0 0,-1 1-1,0-1 1,1 0 0,-1 0 0,0 0-1,1 1 1,-1-1 0,0 0 0,0 1 0,1-1-1,-1 0 1,0 0 0,0 1 0,1-1-1,-1 0 1,0 1 0,0-1 0,0 1 0,0-1-1,0 0 1,1 1 0,-1-1 0,0 0-1,0 1 1,0-1 0,0 1 0,0-1 0,0 0-1,0 1 1,0-1 0,-1 1 0,1-1-1,0 0 1,0 1 0,0-1 0,0 1 0,0 23-95,0-24 106,0 87 44,-17 125 0,13-183 48,-1-1 0,-2 0-1,-1 0 1,0-1-1,-3 0 1,0-1 0,-1 0-1,-22 33 1,33-57-82,0 0 0,0 0 0,-1 0 0,1 0 0,0-1 0,-1 1 0,1 0 0,-1-1 1,1 1-1,-1-1 0,0 0 0,0 1 0,0-1 0,0 0 0,1 0 0,-1 0 0,-1-1 0,1 1 0,0 0 0,0-1 0,0 1 1,0-1-1,-3 0 0,4 0-4,-1-1 1,1 0-1,-1 0 1,1 0-1,-1-1 1,1 1-1,-1 0 0,1 0 1,0-1-1,0 1 1,0-1-1,0 1 1,0-1-1,0 1 1,0-1-1,0 0 1,1 1-1,-1-1 1,1 0-1,-1 0 1,1 1-1,-1-1 1,1 0-1,0 0 1,0 0-1,0 0 1,0-2-1,0-12-25,1 0 1,0 0-1,1 0 0,1 0 0,0 0 1,1 1-1,1-1 0,0 1 0,13-25 1,11-14-189,40-59 0,-59 98 160,-6 9 29,100-145-298,-87 130 290,0 1-1,1 0 1,1 2-1,39-30 1,-56 46 5,1 0 1,0 0-1,-1 0 0,1 1 1,0-1-1,0 1 1,0 0-1,0 0 0,0 0 1,0 0-1,0 0 1,1 1-1,-1-1 1,5 1-1,-6 0 10,-1 1 0,0 0 0,1-1 1,-1 1-1,0 0 0,0 0 0,0 0 0,0 0 0,0 0 1,0 0-1,0 0 0,0 0 0,0 0 0,0 0 0,0 1 1,-1-1-1,1 0 0,-1 0 0,1 1 0,-1-1 0,1 0 1,-1 1-1,0-1 0,0 1 0,1-1 0,-1 1 0,0-1 0,0 0 1,0 1-1,-1-1 0,1 3 0,-1 6 13,-1 0 0,1 0 0,-2 0 0,1 0 1,-1 0-1,-1-1 0,0 1 0,0-1 0,-1 0 0,0 0 0,0-1 0,-13 15 0,8-9 313,0 1-1,1 0 1,-9 21 0,40-63-21,-9 14-238,131-178-201,-144 191 143,0 0 0,0 0 0,1 0 1,-1 0-1,0 0 0,0-1 0,0 1 0,0 0 0,0 0 1,0 0-1,1 0 0,-1 0 0,0 0 0,0 0 1,0 0-1,0 0 0,0 0 0,1 0 0,-1 0 0,0 0 1,0 0-1,0 0 0,0 0 0,1 0 0,-1 0 1,0 0-1,0 0 0,0 0 0,0 0 0,0 0 0,1 0 1,-1 0-1,0 0 0,0 0 0,0 0 0,0 0 1,0 0-1,1 0 0,-1 0 0,0 1 0,0-1 0,0 0 1,0 0-1,0 0 0,0 0 0,0 0 0,0 0 1,1 1-1,-1-1 0,0 0 0,0 0 0,0 0 0,0 0 1,0 0-1,0 1 0,0-1 0,0 0 0,0 0 1,0 0-1,0 0 0,0 0 0,0 1 0,0-1 0,0 0 1,0 0-1,2 22-97,-6 24-38,-3-2 136,16-47-43,12-11-184,-1-1 0,0-1 0,-1-1 0,20-22 0,-16 16 123,-26 60-2,0-28 141,0-1 0,1 1 0,0-1 1,1 1-1,0 0 0,0 0 0,1-1 0,0 1 1,1 12-1,0-20-32,0 0 1,-1 0 0,1 0-1,0 0 1,0 0-1,-1 0 1,1 0-1,0 0 1,0 0-1,0 0 1,0 0-1,0-1 1,0 1-1,1-1 1,-1 1-1,0-1 1,0 1 0,0-1-1,1 1 1,-1-1-1,0 0 1,0 0-1,1 0 1,-1 1-1,0-1 1,0-1-1,1 1 1,-1 0-1,0 0 1,0 0 0,1-1-1,-1 1 1,0 0-1,2-1 1,3-1 14,0 1 1,0-1-1,0 0 1,0-1-1,10-4 1,-5-2-15,1 0-1,-1 0 1,-1-1 0,11-12 0,-17 18-4,-1 0 0,1 0 0,-1-1 0,0 0 0,0 0 1,0 1-1,-1-2 0,0 1 0,0 0 0,0 0 1,0-1-1,-1 1 0,1-8 0,-27 40-245,22-23 257,1-1 0,0 1 0,0 0 1,0 0-1,0 0 0,0 0 0,1 0 0,0 0 1,0 0-1,0 0 0,0 7 0,1-11-8,0 1-1,0 0 0,0-1 0,0 1 1,1 0-1,-1-1 0,0 1 0,0 0 1,0-1-1,1 1 0,-1-1 0,0 1 0,1 0 1,-1-1-1,1 1 0,-1-1 0,1 1 1,-1-1-1,1 1 0,-1-1 0,1 0 1,-1 1-1,1-1 0,-1 0 0,1 1 1,1-1-1,0 1-2,0-1 0,1 0-1,-1 0 1,0 0 0,1 0 0,-1 0 0,0 0 0,1-1 0,-1 1 0,0-1-1,1 0 1,2-1 0,47-22-706,-43 19 251,0 0 0,0 1 0,0 0-1,1 0 1,-1 1 0,1 0-1,0 1 1,-1 0 0,13 0 0,-22 2 415,1 0 0,0 0 0,0 1 0,0-1 0,0 1 0,0-1 0,-1 1 0,1-1 0,0 1 0,0-1 0,-1 1 0,1 0 0,0-1 0,-1 1 1,1 0-1,-1 0 0,1-1 0,-1 1 0,1 0 0,-1 0 0,0 0 0,1 0 0,-1 0 0,0 0 0,0 0 0,1-1 0,-1 1 0,0 0 0,0 0 1,0 2-1,0-2 68,0 0 1,-1 0 0,1 0 0,1 0 0,-1 0-1,0 0 1,0 0 0,0-1 0,0 1 0,1 0-1,-1 0 1,0 0 0,1 0 0,-1 0 0,1 0-1,-1 0 1,1 0 0,-1-1 0,1 1 0,0 0 0,-1-1-1,1 1 1,0 0 0,0-1 0,-1 1 0,1 0-1,0-1 1,0 0 0,0 1 0,0-1 0,0 1-1,0-1 1,-1 0 0,1 0 0,0 1 0,0-1-1,0 0 1,0 0 0,0 0 0,0 0 0,0 0-1,0 0 1,0-1 0,0 1 0,0 0 0,0 0 0,0-1-1,0 1 1,0 0 0,0-1 0,0 1 0,-1-1-1,1 1 1,1-2 0,15-9 66,-1-2 0,0 0 0,-1 0 0,0-2 0,-1 0 0,-1 0 1,15-23-1,-27 36-102,29-37 12,29-51-1,-49 74-113,-2-2 1,1 1-1,-2-1 0,0 0 1,7-38-1,-14 34-604,-1 21 710,1 1 1,0 0-1,0 0 0,-1 0 1,1 0-1,0-1 0,0 1 1,-1 0-1,1 0 0,0 0 0,-1 0 1,1 0-1,0 0 0,-1 0 1,1 0-1,0 0 0,-1 0 1,1 0-1,0 0 0,-1 0 1,1 0-1,0 0 0,-1 0 0,1 0 1,0 0-1,-1 0 0,1 1 1,0-1-1,0 0 0,-1 0 1,1 0-1,0 0 0,0 1 1,-1-1-1,-26 30 453,14-10-146,0 1-1,1 0 1,1 0 0,1 1-1,1 1 1,1 0 0,1 0 0,1 0-1,2 1 1,0 0 0,-2 47 0,7-67-295,-1 0 0,0 0 0,1 0 0,0 0 0,0 0 0,0 0 0,0 0 0,1 0 0,-1-1 0,1 1 0,0-1 0,0 1 0,0-1 0,1 0 1,-1 0-1,1 0 0,0 0 0,0 0 0,0 0 0,0-1 0,0 1 0,0-1 0,1 0 0,-1 0 0,1-1 0,0 1 0,-1 0 0,1-1 0,0 0 1,0 0-1,0 0 0,0-1 0,0 1 0,6-1 0,-9 0-14,-1 0-1,1-1 1,-1 1 0,0 0 0,1 0 0,-1-1-1,1 1 1,-1 0 0,0 0 0,1-1 0,-1 1-1,0-1 1,1 1 0,-1 0 0,0-1 0,0 1-1,0 0 1,1-1 0,-1 1 0,0-1 0,0 1-1,0-1 1,0 1 0,0 0 0,1-1 0,-1 1-1,0-1 1,0 1 0,0-1 0,0 1 0,-1-1-1,1 1 1,0-1 0,0 1 0,0-1 0,0 1-1,0 0 1,0-1 0,-1 1 0,1-1 0,0 1-1,0 0 1,-1-1 0,1 1 0,0 0 0,-1-1-1,1 0 1,-14-21-146,-156-127-2792,170 149 3000,0 0-1,-1 0 1,1-1-1,-1 1 1,1 0-1,0-1 1,-1 1 0,1 0-1,0-1 1,-1 1-1,1 0 1,0-1-1,0 1 1,-1-1-1,1 1 1,0 0 0,0-1-1,0 1 1,0-1-1,-1 1 1,1-1-1,0 1 1,0-1-1,0 1 1,0 0-1,0-1 1,0 1 0,0-1-1,0 1 1,0-1-1,1 1 1,-1-1-1,0 0 1,17-5 866,42 6-542,-42 1-191,34-1-104,17 1-505,-25-3-3004,-37-1-550,-5-10-2572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17.513"/>
    </inkml:context>
    <inkml:brush xml:id="br0">
      <inkml:brushProperty name="width" value="0.025" units="cm"/>
      <inkml:brushProperty name="height" value="0.025" units="cm"/>
    </inkml:brush>
  </inkml:definitions>
  <inkml:trace contextRef="#ctx0" brushRef="#br0">2 0 13485,'-1'0'3555,"8"0"-3555,16 0-801,4 0-4035</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18.396"/>
    </inkml:context>
    <inkml:brush xml:id="br0">
      <inkml:brushProperty name="width" value="0.025" units="cm"/>
      <inkml:brushProperty name="height" value="0.025" units="cm"/>
    </inkml:brush>
  </inkml:definitions>
  <inkml:trace contextRef="#ctx0" brushRef="#br0">109 218 1634,'0'0'9838,"3"-10"-6469,1-3-2676,-2 8-261,0-1 0,-1 0-1,1 1 1,-1-1 0,-1 0 0,1 1 0,-1-8 0,0 13-375,0-1 0,0 1 0,0 0 0,0 0 0,0-1 0,0 1 0,0 0 0,0-1 0,0 1 0,0 0 0,0-1 0,0 1 0,-1 0 0,1 0 0,0-1 1,0 1-1,0 0 0,0 0 0,-1-1 0,1 1 0,0 0 0,0 0 0,0 0 0,-1-1 0,1 1 0,0 0 0,-1 0 0,1 0 0,0 0 0,0 0 0,-1-1 0,1 1 0,0 0 0,-1 0 1,1 0-1,0 0 0,0 0 0,-1 0 0,1 0 0,0 0 0,-1 0 0,1 0 0,0 0 0,-1 0 0,1 0 0,0 1 0,0-1 0,-1 0 0,1 0 0,0 0 0,-1 0 0,1 0 1,0 1-1,-1-1 0,-16 12 686,7-1-675,0 0 1,1 0 0,0 1-1,1 0 1,1 1 0,0 0-1,1 0 1,0 0 0,1 1 0,0 0-1,1 0 1,1 0 0,0 0-1,-1 16 1,4-29-67,0 0-1,0 0 1,0 0 0,0 0-1,1 0 1,-1 0 0,0 0-1,0 0 1,1 0 0,-1 0-1,0 0 1,1 0 0,-1 0-1,1 0 1,0 0 0,-1 0-1,1 0 1,0-1 0,-1 1-1,1 0 1,0 0 0,0-1-1,0 1 1,0 0-1,0-1 1,-1 1 0,1-1-1,0 1 1,0-1 0,0 0-1,1 1 1,-1-1 0,0 0-1,0 0 1,0 0 0,0 0-1,0 0 1,0 0 0,0 0-1,0 0 1,0 0 0,0 0-1,0-1 1,2 1 0,3-2 21,1 1 1,-1-1 0,0 0-1,0-1 1,0 0 0,9-5-1,7-7-3,0-2 0,-1 0 0,-1-1 1,0-1-1,22-29 0,-29 32-30,-1-1 0,0 0 1,-1-1-1,-1 0 0,-1-1 0,-1 0 1,10-31-1,-12 13 68,-6 37-61,0-1 0,1 1 0,-1-1 0,0 1 0,0-1 0,0 1 0,0-1 0,0 1 0,0-1 0,0 1 0,0 0 0,0-1 0,0 1 0,0-1 0,0 1 0,0-1 0,0 1 0,0-1 0,0 1 0,0-1 0,0 1 0,-1-1 0,1 1 0,0 0 0,0-1 0,-1 1 0,1-1 0,0 1 0,-1 0 0,1-1 0,0 1 0,-1 0 0,1-1 0,-1 1 0,1 0 0,0 0 0,-1-1 0,1 1 0,-1 0 0,1 0 0,-1 0 0,1 0 0,-1 0 0,1 0 0,0-1 0,-1 1 0,1 0 0,-1 0 0,1 0 0,-1 1 0,1-1 0,-1 0 0,1 0 0,-1 0 0,1 0 0,-1 0-1,1 0 1,-1 1 0,1-1 0,0 0 0,-1 0 0,1 1 0,-1-1 0,1 0 0,0 1 0,-1-1 0,1 0 0,-1 1 0,-6 6-8,1-1-1,0 1 0,0 0 0,0 0 1,1 1-1,0 0 0,0 0 0,1 0 0,-7 17 1,3-3 84,1 1 0,-9 42 0,14-54 13,1 0 1,-1 0-1,2 1 0,0 17 1,1-27-69,-1 1 1,0-1 0,1 1-1,-1-1 1,1 0-1,0 1 1,-1-1 0,1 0-1,0 0 1,1 1-1,-1-1 1,0 0 0,1 0-1,-1 0 1,1-1-1,-1 1 1,1 0 0,0 0-1,0-1 1,0 1-1,0-1 1,0 0 0,0 1-1,0-1 1,0 0-1,5 1 1,3 0 13,0-1 1,0 0-1,-1 0 1,1-1-1,0 0 0,0-1 1,0 0-1,-1-1 1,1 0-1,0 0 1,-1-1-1,0 0 0,1-1 1,13-8-1,-18 10-34,1-1 0,-1 0-1,0 0 1,-1 0 0,1-1 0,0 0-1,-1 0 1,0 0 0,0 0-1,0-1 1,-1 0 0,1 0 0,-1 1-1,0-2 1,-1 1 0,1 0 0,-1-1-1,0 1 1,0-1 0,-1 0-1,1 1 1,-1-1 0,-1 0 0,1 0-1,-1-9 1,0 14-10,0 0-1,0 0 1,0 1-1,0-1 1,-1 0-1,1 0 0,0 1 1,0-1-1,0 0 1,-1 0-1,1 1 1,-1-1-1,1 0 1,0 1-1,-1-1 1,1 0-1,-1 1 1,1-1-1,-1 1 1,0-1-1,1 1 1,-1-1-1,0 1 1,1-1-1,-1 1 0,0 0 1,1-1-1,-1 1 1,0 0-1,0 0 1,1 0-1,-1-1 1,0 1-1,0 0 1,0 0-1,1 0 1,-1 0-1,0 0 1,0 0-1,1 1 1,-1-1-1,0 0 1,0 0-1,1 0 1,-1 1-1,-1-1 0,-1 2-18,0-1-1,0 0 0,0 1 0,0 0 0,0-1 0,0 1 0,0 0 0,1 1 0,-5 2 1,0 5 27,0 0 0,0 0 1,0 1-1,2-1 0,-1 1 0,1 1 1,1-1-1,0 1 0,1-1 1,0 1-1,0 0 0,0 18 1,3-28 5,0 0 1,0-1 0,0 1 0,0 0-1,0-1 1,0 1 0,1 0 0,-1-1-1,1 1 1,-1-1 0,1 1 0,0-1-1,-1 1 1,1-1 0,0 1 0,0-1-1,0 0 1,0 1 0,0-1 0,1 0-1,-1 0 1,0 0 0,0 0 0,3 2-1,0-2 9,-1 1 0,1-1 0,0 0-1,0 0 1,0 0 0,0 0 0,0 0-1,0-1 1,0 0 0,4 0 0,4-1 11,0 0 1,0-1 0,-1 0 0,1-1 0,-1 0 0,17-7 0,-21 6-23,0 0 0,0 0 0,0-1 0,0 0 1,-1 0-1,0 0 0,0-1 0,0 0 1,-1 0-1,9-12 0,-12 15 18,-1 0 0,1 0-1,0 0 1,-1-1 0,0 1-1,0 0 1,0-1 0,0 1-1,0-1 1,-1 1 0,0-1 0,1 1-1,-1-1 1,-1 0 0,1 1-1,0-1 1,-1 1 0,0-1-1,0 1 1,0-1 0,0 1 0,0 0-1,-1 0 1,1-1 0,-1 1-1,-4-5 1,-1-1 95,0 0 0,-1 0-1,0 1 1,0 1 0,-1-1 0,0 1-1,-14-8 1,30 17-231,-1 0 1,1 0-1,0 0 0,0-1 0,10 0 0,4 2-387,77 3-3706,-31-12-2302,-5-11-5995</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18.726"/>
    </inkml:context>
    <inkml:brush xml:id="br0">
      <inkml:brushProperty name="width" value="0.025" units="cm"/>
      <inkml:brushProperty name="height" value="0.025" units="cm"/>
    </inkml:brush>
  </inkml:definitions>
  <inkml:trace contextRef="#ctx0" brushRef="#br0">1 0 1569</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0.434"/>
    </inkml:context>
    <inkml:brush xml:id="br0">
      <inkml:brushProperty name="width" value="0.025" units="cm"/>
      <inkml:brushProperty name="height" value="0.025" units="cm"/>
    </inkml:brush>
  </inkml:definitions>
  <inkml:trace contextRef="#ctx0" brushRef="#br0">148 177 2915,'0'0'6096,"7"-9"-3373,4-5-1888,-5 4 164,1 1 0,0 0 0,0 0 0,12-10-1,-19 19-904,1 0 0,-1-1-1,0 1 1,1-1 0,-1 1-1,0 0 1,1 0 0,-1-1 0,0 1-1,1 0 1,-1 0 0,1-1-1,-1 1 1,1 0 0,-1 0-1,0 0 1,1 0 0,-1-1 0,1 1-1,-1 0 1,1 0 0,-1 0-1,1 0 1,-1 0 0,1 0-1,-1 0 1,1 0 0,-1 1 0,0-1-1,1 0 1,-1 0 0,1 0-1,0 1 1,1 15 1074,-12 26-354,-8-1-325,-2 0 0,-1-1 0,-36 49 1,-36 66 174,83-122-635,10-32-28,0-1 0,0 1 0,0-1 0,0 1 0,0-1 0,0 1 0,0-1 0,0 1 0,0-1-1,1 1 1,-1 0 0,0-1 0,0 1 0,1-1 0,-1 1 0,0-1 0,0 0 0,1 1 0,-1-1 0,0 1 0,1-1 0,-1 1 0,1-1-1,-1 0 1,1 1 0,-1-1 0,0 0 0,1 0 0,0 1 0,2-1 9,0 0 0,0-1 0,1 1 1,-1-1-1,0 1 0,0-1 0,0 0 0,0 0 0,-1 0 0,1-1 1,0 1-1,0-1 0,-1 0 0,1 1 0,-1-1 0,4-4 1,20-15 18,-1-1 0,-1-1 0,0-1 0,34-49 0,-48 60-81,-1-1 0,-1 0 0,0 0-1,0-1 1,-2 0 0,0 0 0,0-1 0,-2 0 0,0 0-1,-1 0 1,2-28 0,-15 54-231,2 7 258,0 0 1,1 1-1,0 0 1,-4 21-1,-6 17 31,3-17 62,1 1 1,1 0-1,3 1 1,1 0-1,-3 71 1,11-112-68,0 1 1,-1-1-1,1 0 1,0 1-1,0-1 1,0 0-1,0 1 1,0-1-1,0 0 1,1 1-1,-1-1 1,0 0-1,0 1 1,0-1-1,0 0 1,0 1-1,0-1 1,1 0 0,-1 1-1,0-1 1,0 0-1,0 1 1,1-1-1,-1 0 1,0 0-1,0 1 1,1-1-1,-1 0 1,0 0-1,1 0 1,-1 1-1,0-1 1,1 0-1,-1 0 1,0 0-1,1 0 1,-1 0-1,0 0 1,1 0-1,-1 0 1,0 0-1,1 0 1,-1 0-1,0 0 1,1 0-1,-1 0 1,1 0-1,-1 0 1,0 0-1,1 0 1,-1 0-1,0-1 1,0 1-1,1 0 1,-1 0 0,0 0-1,1-1 1,-1 1-1,0 0 1,0 0-1,1 0 1,-1-1-1,0 1 1,0 0-1,1-1 1,-1 0-1,18-19 133,-13 6-121,-2-1 1,1 1-1,-2-1 1,0 1-1,-1-1 1,0 0-1,-1 0 1,-3-20-1,1 12-7,2 1 0,3-33-1,-3 53-13,1 0-1,0 0 0,0 0 0,0 1 0,0-1 1,0 0-1,1 1 0,-1-1 0,0 1 0,1-1 1,-1 1-1,1-1 0,-1 1 0,1 0 0,0 0 1,0 0-1,-1 0 0,1 0 0,0 0 0,0 1 1,0-1-1,0 1 0,0-1 0,0 1 0,0 0 1,0-1-1,0 1 0,0 0 0,0 0 0,4 1 1,1-1-9,1 1 0,-1-1 1,1 1-1,-1 1 1,0-1-1,0 1 0,10 4 1,-10-3 22,-1 1 0,0 0 0,0 1 0,0-1-1,0 1 1,-1 0 0,0 0 0,0 1 0,0 0 0,-1 0 0,0 0 0,0 0 0,0 1 0,-1-1 0,0 1 0,0 0 0,-1 0 0,1 0 0,-2 0 0,1 0 0,-1 1 0,0-1 0,-1 0-1,1 1 1,-1-1 0,-1 1 0,0-1 0,0 0 0,0 0 0,-1 1 0,0-1 0,0 0 0,-1 0 0,-4 8 0,6-13 159,6-19 273,3-7-422,-1 0 0,-1 0 0,-2-1 0,0 0 0,-1 1 0,-2-47 0,27 70-357,-11 3 311,0 0 0,1-2 1,-1 0-1,0-1 0,1 0 0,-1-2 1,26-6-1,-34 6 17,0-1 0,0 0 0,0 0-1,0-1 1,-1 0 0,0 0 0,0-1 0,0 0-1,-1-1 1,1 1 0,-2-1 0,1-1 0,-1 1 0,0-1-1,5-9 1,-7 9 30,0 0-1,-1 1 1,0-1 0,0-1-1,-1 1 1,0 0-1,0-1 1,0-9-1,-2 17-21,1-1-1,-1 1 0,0-1 0,0 1 0,0-1 0,0 1 0,0-1 0,0 1 0,-1-1 0,1 1 0,0-1 0,-1 1 0,1-1 0,-1 1 0,0 0 0,1-1 0,-1 1 1,0 0-1,0-1 0,0 1 0,0 0 0,0 0 0,0 0 0,0 0 0,0 0 0,0 0 0,0 0 0,-1 0 0,1 0 0,0 1 0,-1-1 0,1 1 0,-1-1 1,1 1-1,-1-1 0,1 1 0,-1 0 0,1-1 0,-1 1 0,1 0 0,-1 0 0,1 0 0,-1 0 0,1 1 0,-1-1 0,1 0 0,-1 1 0,1-1 0,0 1 0,-1-1 1,1 1-1,-3 1 0,0 0-11,-1 0 1,0 1 0,1 0 0,0 0-1,-1 1 1,1-1 0,1 1 0,-1 0-1,0-1 1,1 2 0,0-1 0,0 0-1,0 1 1,0 0 0,1-1 0,-3 8-1,-4 11 53,0-1-1,-6 29 0,11-36 31,1 0 1,0 0 0,1 1-1,0-1 1,2 1-1,0 21 1,1-34-59,-1 0 0,0 0 1,1 0-1,-1 0 0,1-1 0,0 1 1,0 0-1,0-1 0,1 1 0,-1-1 0,0 1 1,1-1-1,0 1 0,-1-1 0,1 0 1,0 0-1,0 0 0,0 0 0,1 0 0,-1 0 1,0-1-1,1 1 0,-1-1 0,1 1 1,-1-1-1,1 0 0,0 0 0,0 0 0,-1-1 1,1 1-1,0-1 0,0 1 0,0-1 1,0 0-1,-1 0 0,1 0 0,0 0 0,0-1 1,0 1-1,0-1 0,3-1 0,1 0 9,-1-1-1,1 1 1,-1-1-1,0-1 1,0 1-1,0-1 1,0 0-1,0-1 1,-1 1-1,0-1 1,0 0 0,0 0-1,0-1 1,-1 1-1,0-1 1,4-8-1,-1 2-40,0 0-1,-1-1 1,0 0-1,-1 0 1,0 0 0,-1 0-1,3-19 1,-10 45-116,-9 49-352,11-56 463,1 0 1,-1-1-1,1 1 0,1 0 1,-1 0-1,1 0 0,0 0 1,0-1-1,3 9 1,-4-12 29,1 0 0,0-1 0,0 1 0,0-1 0,0 1 0,1-1 0,-1 0 0,0 1 0,1-1 1,-1 0-1,0 0 0,1 0 0,0 0 0,-1 0 0,1 0 0,-1 0 0,1-1 0,0 1 1,0-1-1,-1 1 0,1-1 0,0 1 0,0-1 0,0 0 0,-1 0 0,1 0 0,0 0 1,0 0-1,0 0 0,0-1 0,-1 1 0,1-1 0,0 1 0,0-1 0,-1 0 0,1 1 0,0-1 1,-1 0-1,1 0 0,1-2 0,4-1-9,0 0-1,-1 0 1,1-1 0,-1-1-1,0 1 1,0-1-1,8-11 1,-10 12-48,0-1-1,-1 0 0,1 0 1,-2-1-1,1 1 1,-1-1-1,0 1 0,0-1 1,0 0-1,-1 1 1,-1-1-1,1 0 1,-1 0-1,-1-14 0,1 21 48,0-1-1,0 1 1,0 0 0,0-1-1,0 1 1,0 0-1,0 0 1,-1-1-1,1 1 1,0 0-1,0-1 1,0 1 0,-1 0-1,1-1 1,0 1-1,0 0 1,0 0-1,-1 0 1,1-1-1,0 1 1,-1 0 0,1 0-1,0 0 1,0-1-1,-1 1 1,1 0-1,0 0 1,-1 0-1,1 0 1,0 0 0,-1 0-1,1 0 1,-1 0-1,1 0 1,0 0-1,-1 0 1,1 0-1,0 0 1,-1 0-1,1 0 1,0 0 0,-1 0-1,1 0 1,0 1-1,0-1 1,-1 0-1,1 0 1,0 0-1,-1 1 1,1-1 0,-15 13-305,11-6 365,0 1-1,0-1 1,1 1 0,0 0 0,0 0-1,0 0 1,1 0 0,1 0-1,0 0 1,0 0 0,0 1 0,1-1-1,1 13 1,0-19-34,0 0-1,0 0 1,0 0-1,0 0 1,0-1-1,0 1 1,0 0 0,1-1-1,-1 1 1,1-1-1,-1 1 1,1-1 0,0 0-1,0 0 1,-1 1-1,1-1 1,0 0 0,0-1-1,0 1 1,0 0-1,0-1 1,0 1-1,0-1 1,0 1 0,0-1-1,1 0 1,3 0-1,3 1 45,-1-1-1,1 0 1,0-1-1,0 0 1,14-3-1,-16 2-174,0-1-1,0 1 0,-1-1 0,1 0 1,-1-1-1,0 0 0,0 0 0,0 0 0,0-1 1,-1 0-1,0 0 0,0 0 0,0 0 1,-1-1-1,1 0 0,-1 0 0,-1 0 0,1-1 1,-1 1-1,0-1 0,-1 1 0,1-1 1,-1 0-1,-1 0 0,2-12 0,-3 19 95,0 0 1,0 0-1,0 0 0,0 0 0,0 1 0,0-1 1,0 0-1,0 0 0,0 0 0,0 0 0,0 0 1,0 0-1,0 1 0,0-1 0,-1 0 0,1 0 1,0 0-1,0 0 0,0 0 0,0 0 1,0 0-1,0 1 0,0-1 0,-1 0 0,1 0 1,0 0-1,0 0 0,0 0 0,0 0 0,0 0 1,0 0-1,-1 0 0,1 0 0,0 0 0,0 0 1,0 0-1,0 0 0,0 0 0,-1 0 0,1 0 1,0 0-1,0 0 0,0 0 0,0 0 0,0 0 1,-1 0-1,1 0 0,0 0 0,0 0 0,0 0 1,0-1-1,0 1 0,0 0 0,-1 0 0,1 0 1,0 0-1,0 0 0,0 0 0,0 0 0,0-1 1,0 1-1,0 0 0,0 0 0,0 0 0,0 0 1,0 0-1,0 0 0,0-1 0,0 1 0,-8 10 146,6-7-61,0 0 0,1-1 0,0 1 0,0 0 0,0 0 0,0 0 0,0 0-1,0 0 1,1 0 0,0 0 0,-1 0 0,1 0 0,0 0 0,0 0 0,1 0-1,-1 0 1,1 0 0,-1 0 0,1 0 0,2 5 0,-1-6-14,-1 0 0,1 0 0,0 0 0,0 0 0,0 0 0,1-1 0,-1 1 0,0-1 0,1 1 0,-1-1 0,1 0 0,-1 0 0,1 0 0,-1 0 0,1 0 0,0-1 0,-1 1 0,1-1 0,0 1 0,0-1 0,0 0 0,4-1 0,2 0 2,0 0 0,1-1-1,-1-1 1,0 1 0,-1-1-1,1-1 1,0 1 0,-1-2 0,0 1-1,0-1 1,0 0 0,-1-1-1,14-12 1,-6 4-31,0-1 0,-1-1 0,-1 0 0,-1-1 0,13-21 0,-17 22-8,0 0-1,-1 0 0,-1-1 1,5-21-1,-9 31-56,0 0 0,0-1 0,-1 1 1,-1 0-1,1-1 0,-1 1 0,-1-1 0,1 1 0,-1 0 0,0-1 0,-1 1 0,-3-11 0,5 17 38,-1 0 1,1 0-1,-1 0 0,1 0 0,-1 0 0,0 0 0,1 0 1,-1 0-1,0 0 0,0 0 0,0 0 0,0 1 1,1-1-1,-1 0 0,0 1 0,0-1 0,0 1 1,0-1-1,-1 1 0,1-1 0,0 1 0,0 0 1,0-1-1,0 1 0,0 0 0,0 0 0,-1 0 0,1 0 1,0 0-1,0 0 0,0 0 0,0 0 0,0 0 1,-1 1-1,1-1 0,0 0 0,0 1 0,0-1 1,0 1-1,0 0 0,0-1 0,-1 2 0,-3 1-11,1 0-1,0 0 0,0 0 0,0 1 0,1-1 1,-1 1-1,1 0 0,-4 6 0,-2 5 118,1 0-1,1 0 0,1 1 0,0 0 0,1 0 0,0 1 0,1-1 0,1 1 0,1 0 0,1 0 1,0 19-1,1-24-23,1 1 0,0-1 0,1 1 0,1-1 0,0 0 0,0 0 0,1 0 0,1 0 0,0 0 0,1-1 0,0 0 0,0 0 1,1-1-1,1 0 0,13 14 0,-16-18-49,-3-3-31,0-1 1,0 0-1,0 1 0,0-1 1,0 0-1,0 0 1,1-1-1,-1 1 1,1 0-1,-1-1 1,1 0-1,5 3 0,-22-35-360,-19-28-694,6 10 21,-38-51 1,52 83 1534,-1 0 0,0 1 0,-25-20 1,87 59 194,-29-12-911,1-1-1,-1-1 1,2 0 0,-1-2 0,1 0 0,0-1 0,0-2 0,23 3 0,-46-11-789,1 0 0,-1 0 1,0 0-1,0 0 0,-1 1 0,1-1 1,-1 1-1,0-1 0,-3-2 0,-19-19-3964</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0.798"/>
    </inkml:context>
    <inkml:brush xml:id="br0">
      <inkml:brushProperty name="width" value="0.025" units="cm"/>
      <inkml:brushProperty name="height" value="0.025" units="cm"/>
    </inkml:brush>
  </inkml:definitions>
  <inkml:trace contextRef="#ctx0" brushRef="#br0">13 1 10314,'-11'0'2754,"9"0"-832,2 4-352,0 4-834,15 4-255,6-1 127,6 0-415,3-2-290,4-5-2689,0 0-2980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9.760"/>
    </inkml:context>
    <inkml:brush xml:id="br0">
      <inkml:brushProperty name="width" value="0.025" units="cm"/>
      <inkml:brushProperty name="height" value="0.025" units="cm"/>
    </inkml:brush>
  </inkml:definitions>
  <inkml:trace contextRef="#ctx0" brushRef="#br0">216 492 11883,'0'-8'2936,"1"6"-2760,-1 0 0,0 0 0,0 0-1,0-1 1,0 1 0,0 0-1,-1 0 1,1 0 0,-1 0 0,1-1-1,-1 1 1,0 0 0,1 0 0,-1 0-1,0 0 1,-1 0 0,1 1 0,0-1-1,0 0 1,-1 0 0,1 1-1,-1-1 1,1 1 0,-1-1 0,0 1-1,0 0 1,0 0 0,0 0 0,1 0-1,-1 0 1,-1 0 0,1 0-1,0 1 1,0-1 0,0 1 0,0-1-1,0 1 1,-1 0 0,1 0 0,0 0-1,0 0 1,0 0 0,0 0 0,-1 1-1,1-1 1,0 1 0,0 0-1,-2 0 1,-3 2-113,0 1 0,0 0 0,0 0 0,1 0 1,0 1-1,0 0 0,0 0 0,0 1 0,1-1 0,0 1 0,0 1 0,0-1 0,1 0 0,-5 10 0,0 1-62,1 1 0,0 0 0,1 0 0,-7 31-1,11-37 11,1 1-1,0-1 0,1 1 0,1 23 0,-1-35-9,1 1 0,0-1 0,0 1-1,0 0 1,1-1 0,-1 1-1,0 0 1,0-1 0,1 1-1,-1-1 1,1 1 0,0-1 0,-1 1-1,1-1 1,0 1 0,0-1-1,0 0 1,0 1 0,0-1-1,0 0 1,0 0 0,0 0 0,0 0-1,1 0 1,-1 0 0,0 0-1,1 0 1,-1 0 0,1-1-1,-1 1 1,1-1 0,-1 1 0,1-1-1,0 1 1,-1-1 0,1 0-1,-1 0 1,1 0 0,0 0-1,-1 0 1,1 0 0,-1 0 0,1-1-1,0 1 1,-1 0 0,1-1-1,-1 1 1,3-2 0,4-2 32,-1 0 0,1 0 0,-1-1 0,0 0 0,-1 0 0,1 0 0,-1-1 0,0 0 0,0-1 0,-1 1 0,6-9 0,6-10 78,24-50 1,-32 56 129,0 0 1,-2 0-1,-1-1 1,0-1-1,-2 1 1,0 0-1,-1-1 0,0-34 1,-5 47 187,-2 12-402,-3 16-280,1 82 53,6-90 199,0 0-1,1 0 1,1 0 0,0 0 0,0-1 0,6 18-1,-7-27 6,-1-1-1,0 1 0,1 0 0,0 0 0,0 0 0,-1-1 0,1 1 0,0 0 0,0-1 0,0 1 0,1 0 0,-1-1 0,0 0 0,1 1 0,-1-1 0,0 0 0,1 0 0,0 0 1,-1 1-1,1-2 0,0 1 0,-1 0 0,1 0 0,0-1 0,0 1 0,0 0 0,0-1 0,-1 0 0,1 0 0,0 1 0,0-1 0,0 0 0,0 0 0,0-1 0,0 1 1,0 0-1,0-1 0,0 1 0,-1-1 0,1 0 0,0 1 0,0-1 0,-1 0 0,1 0 0,0 0 0,2-2 0,4-3 36,-1-1 0,0 1-1,0-1 1,0-1 0,-1 1 0,0-1-1,9-16 1,-4 4 32,-1-2 0,-1 1-1,-1-1 1,-2-1 0,0 1 0,-1-1-1,3-29 1,-10 74-171,1 0-1,1-1 0,1 1 1,1 0-1,9 41 1,-11-60 97,1-1 0,-1 0 1,1 1-1,0-1 0,0 0 0,0 1 0,0-1 1,0 0-1,0 0 0,1 0 0,-1 0 1,1 0-1,-1-1 0,1 1 0,0 0 1,3 2-1,-4-4 10,0 1 1,0-1-1,1 0 1,-1 1-1,0-1 1,1 0-1,-1 0 1,0 0-1,1 0 1,-1 0-1,0 0 1,1 0-1,-1 0 1,0-1-1,1 1 1,-1 0-1,0-1 1,0 1-1,1-1 1,-1 1-1,2-2 1,2-2 37,0 0-1,1 0 1,-1-1 0,-1 0 0,1 0 0,-1 0-1,1 0 1,-2-1 0,6-9 0,1-7-50,-2-1 1,0 0-1,-2 0 0,0-1 1,-2 1-1,3-43 1,-8 109-257,-1-27 254,1-1 0,1 1 0,0 0 0,1-1 0,1 1 0,6 24 0,-7-38 8,-1-1 0,1 1 0,-1 0-1,1-1 1,0 1 0,0 0 0,0-1 0,0 1 0,0-1-1,0 0 1,0 1 0,0-1 0,0 0 0,1 1 0,-1-1-1,0 0 1,1 0 0,-1 0 0,1 0 0,0-1 0,-1 1-1,1 0 1,-1-1 0,1 1 0,0-1 0,0 1 0,-1-1-1,1 0 1,0 0 0,0 0 0,0 0 0,-1 0 0,1 0-1,0 0 1,0 0 0,3-2 0,-1 0 18,1 0 0,0 0 1,-1 0-1,1-1 0,-1 0 0,0 0 0,0 0 1,0 0-1,-1-1 0,1 0 0,4-5 1,11-20 75,-1 0 1,-1-1 0,-2-1-1,-1 0 1,-1-1 0,-2-1-1,-2 1 1,0-2-1,-2 1 1,-2-1 0,2-69-1,-40 258-751,29-123 653,1-1-1,1 1 1,2 0 0,6 47 0,-3-58 1,1-1 0,1 0 0,1 0 0,1 0 0,1-1 0,1 1 0,20 32 0,-16-32 4,8 13-2,32 67-1,-48-91 21,-1 1 0,-1 0 0,0 0 0,0 0 0,-1 1 0,0-1 0,-1 0 0,0 1 0,-1-1 0,0 1 0,0 0 0,-3 11 0,2-20 1,1 0 0,-1 1-1,0-1 1,0 0-1,0 0 1,0-1 0,0 1-1,-1 0 1,1 0 0,-1 0-1,1-1 1,-1 1-1,1-1 1,-1 1 0,0-1-1,0 0 1,1 0-1,-1 0 1,0 0 0,0 0-1,0 0 1,-1 0 0,1 0-1,0-1 1,0 1-1,0-1 1,0 0 0,-1 0-1,1 0 1,0 0 0,0 0-1,0 0 1,-1 0-1,1-1 1,0 1 0,0-1-1,0 1 1,0-1-1,0 0 1,0 0 0,0 0-1,0 0 1,0 0 0,0-1-1,0 1 1,1-1-1,-1 1 1,0-1 0,1 1-1,-2-3 1,-9-12-21,0 0-1,2 0 1,0-1 0,1 0 0,0-1-1,2 0 1,0 0 0,1-1-1,1 1 1,0-1 0,2-1 0,0 1-1,1 0 1,1-1 0,1 1-1,1-1 1,0 1 0,5-20 0,-4 30-21,1 0 1,0 1-1,0 0 0,1-1 1,0 1-1,0 1 1,1-1-1,0 0 1,0 1-1,1 0 0,0 1 1,9-9-1,7-3-1864,1 1 0,37-22 0,-39 27-632,20-14-5032</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1.162"/>
    </inkml:context>
    <inkml:brush xml:id="br0">
      <inkml:brushProperty name="width" value="0.025" units="cm"/>
      <inkml:brushProperty name="height" value="0.025" units="cm"/>
    </inkml:brush>
  </inkml:definitions>
  <inkml:trace contextRef="#ctx0" brushRef="#br0">154 1 6438,'0'0'11462,"-11"1"-9978,-12-1-1008,5 0 16,0 0 0,1 1 0,-1 1 0,-20 5 0,37-6-498,1-1 0,-1 0 0,1 0 1,0 0-1,-1 0 0,1 0 0,-1 0 0,1 0 1,0 0-1,-1 1 0,1-1 0,-1 0 0,1 0 1,0 1-1,-1-1 0,1 0 0,0 0 0,-1 1 1,1-1-1,0 0 0,0 1 0,-1-1 0,1 1 1,0-1-1,0 0 0,0 1 0,-1-1 0,1 0 1,0 1-1,0-1 0,0 1 0,0-1 0,0 1 1,0-1-1,0 0 0,0 1 0,0-1 0,0 1 1,0-1-1,0 1 0,0-1 0,0 0 0,0 1 1,1-1-1,-1 1 0,0-1 0,0 0 0,0 1 1,1-1-1,-1 0 0,0 1 0,1-1 0,-1 0 1,0 1-1,0-1 0,1 0 0,-1 1 0,1-1 1,-1 0-1,0 0 0,1 0 0,-1 1 0,0-1 1,1 0-1,-1 0 0,1 0 0,-1 0 0,1 0 1,0 0-1,31 15-1188,-30-14 1032,-2-1 112,27 10-1145,0 2 0,48 28 0,-68-35 1277,0 0 1,0 0 0,-1 1 0,0 0-1,0 0 1,8 11 0,-12-14 25,0 0 1,0 0 0,0 1-1,-1-1 1,1 1-1,-1-1 1,0 1 0,0-1-1,0 1 1,-1 0-1,1 0 1,-1-1 0,0 1-1,0 0 1,-1 5 0,0-6 17,0 0 1,0-1-1,-1 1 1,1 0-1,-1-1 1,0 1-1,0-1 1,1 0-1,-2 0 1,1 0-1,0 0 1,0 0-1,-1 0 1,1 0-1,-1-1 1,1 1-1,-1-1 1,0 0-1,1 0 1,-5 2-1,-61 15 1328,17-13-1015,25-9-1951,8-9-4365,11-6-7608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1.714"/>
    </inkml:context>
    <inkml:brush xml:id="br0">
      <inkml:brushProperty name="width" value="0.025" units="cm"/>
      <inkml:brushProperty name="height" value="0.025" units="cm"/>
    </inkml:brush>
  </inkml:definitions>
  <inkml:trace contextRef="#ctx0" brushRef="#br0">44 1 2530,'0'0'18925,"-5"11"-18343,-2 4-352,0 2 0,1-1 0,1 0 0,1 1 0,1 0 0,0 0 0,1 1 1,1-1-1,1 28 0,0-44-214,0 1 1,0-1 0,0 1 0,1-1 0,-1 1-1,1-1 1,-1 1 0,1-1 0,-1 1 0,1-1-1,0 0 1,0 1 0,0-1 0,0 0 0,0 0-1,0 1 1,0-1 0,0 0 0,0 0 0,0 0-1,1 0 1,-1-1 0,0 1 0,1 0 0,1 0-1,0 0 34,1 0 0,0 0 0,-1-1 0,1 0 0,0 1 0,-1-1 0,1-1 0,0 1 0,-1 0 0,6-2 0,4-2 75,-1 1-1,-1-2 1,1 1 0,-1-2 0,16-9 0,-5-1-48,-1-1-1,-1-1 1,0-1 0,33-43 0,-53 61-82,0 1-1,0 0 1,0 0 0,0-1-1,0 1 1,0 0 0,1 0-1,-1-1 1,0 1 0,0 0-1,0 0 1,0-1 0,0 1-1,1 0 1,-1 0 0,0-1-1,0 1 1,0 0 0,1 0 0,-1 0-1,0 0 1,0-1 0,1 1-1,-1 0 1,0 0 0,0 0-1,1 0 1,-1 0 0,0 0-1,0 0 1,1 0 0,-1-1-1,0 1 1,1 0 0,-1 0-1,0 0 1,0 1 0,1-1-1,-1 0 1,0 0 0,1 0-1,-1 0 1,0 0 0,0 0-1,1 0 1,-1 1 0,1 16-128,-10 26 105,7-34 37,-3 6 6,1 0-1,0 0 1,2 1 0,0 0 0,0-1 0,1 1 0,2 17 0,0-32-5,-1 0-1,1 0 1,-1 0 0,1 0-1,-1 0 1,1-1 0,0 1-1,0 0 1,-1 0 0,1-1-1,0 1 1,0 0 0,0-1-1,0 1 1,0-1 0,0 1-1,0-1 1,0 0-1,0 1 1,0-1 0,0 0-1,0 0 1,0 1 0,0-1-1,0 0 1,0 0 0,0 0-1,2-1 1,31-1 356,-24-1-295,-1 1-1,1-1 1,-1-1-1,1 0 1,-1 0-1,0-1 1,0 0-1,10-8 1,62-58-14,-13 11-322,-61 61 80,-5 10-57,-6 12-57,-12 28 349,12-42-28,1 1 0,0 0 0,0 0 0,1 0 0,-2 20 0,4-30-21,1 0 0,-1 1 0,0-1 1,1 1-1,-1-1 0,0 0 1,1 1-1,-1-1 0,0 0 1,1 1-1,-1-1 0,1 0 0,-1 0 1,1 1-1,-1-1 0,1 0 1,-1 0-1,1 0 0,-1 0 0,1 1 1,-1-1-1,1 0 0,-1 0 1,1 0-1,-1 0 0,1 0 1,-1 0-1,1-1 0,-1 1 0,1 0 1,-1 0-1,1 0 0,-1 0 1,1-1-1,-1 1 0,1 0 1,-1 0-1,0-1 0,1 1 0,-1 0 1,1-1-1,-1 1 0,23-12-964,-11 2-963,0 1 0,-1-2 0,-1 1 0,11-15 0,0-4-3829</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2.106"/>
    </inkml:context>
    <inkml:brush xml:id="br0">
      <inkml:brushProperty name="width" value="0.025" units="cm"/>
      <inkml:brushProperty name="height" value="0.025" units="cm"/>
    </inkml:brush>
  </inkml:definitions>
  <inkml:trace contextRef="#ctx0" brushRef="#br0">142 117 3940,'0'0'7249,"-11"10"-5060,-6 4-1858,3-4 383,0 1 0,1 1 0,1 0 0,-1 1 0,2 0 0,0 1 0,-11 17 0,22-30-709,-1-1-1,1 1 1,0 0-1,-1-1 1,1 1 0,0 0-1,-1-1 1,1 1-1,0 0 1,0 0-1,0-1 1,0 1 0,0 0-1,0-1 1,0 1-1,0 0 1,0 0 0,0-1-1,0 1 1,0 0-1,1-1 1,-1 1 0,0 0-1,0-1 1,1 1-1,-1 0 1,1-1-1,-1 1 1,0-1 0,1 1-1,-1 0 1,1-1-1,-1 1 1,1-1 0,0 1-1,2 0-11,-1 0 0,1 0 0,-1-1 0,1 1 0,-1-1 0,1 0 0,0 1 0,-1-1 0,1-1 0,3 1 0,7-2-223,0 0-1,0-1 1,16-6 0,4-5-973,29-12 370,-58 25 916,0 0 0,0 0 0,0 0 0,0 1 0,0-1 1,0 1-1,0 0 0,0 0 0,1 1 0,-1-1 0,0 1 1,8 2-1,-9-1-16,0 1 0,0 0 0,-1 0 0,1 0 0,0 0 0,-1 0 0,0 1 0,0-1 0,0 1 0,0-1 0,0 1 0,-1 0 0,0 0 0,1 0 0,-2 0 0,1 0 0,0 0 0,-1 0 0,1 5 0,-1-9 344,0-2-215,1 0 0,0 0 0,0-1 0,-1 1 0,1 0 0,-1-1 1,0 1-1,0 0 0,0-1 0,0 1 0,-1-4 0,1 2 34,2-31-28,-1 1-565,1-1 1,8-38-1,-9 70 201,0 1-1,0-1 0,0 1 0,1 0 1,-1-1-1,1 1 0,-1 0 1,1 0-1,0 0 0,0 0 1,0 0-1,0 1 0,0-1 1,0 1-1,0-1 0,1 1 0,3-2 1,52-20-5888,-20 8 1511,-7-1 2805</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2.693"/>
    </inkml:context>
    <inkml:brush xml:id="br0">
      <inkml:brushProperty name="width" value="0.025" units="cm"/>
      <inkml:brushProperty name="height" value="0.025" units="cm"/>
    </inkml:brush>
  </inkml:definitions>
  <inkml:trace contextRef="#ctx0" brushRef="#br0">165 138 6887,'0'0'3245,"0"-9"-405,-4-27-1372,4 36-1439,0-1 0,0 1 0,0 0-1,0-1 1,0 1 0,0 0-1,-1-1 1,1 1 0,0-1 0,0 1-1,0 0 1,-1-1 0,1 1 0,0 0-1,0 0 1,-1-1 0,1 1 0,0 0-1,-1 0 1,1-1 0,0 1 0,-1 0-1,1 0 1,0 0 0,-1-1 0,1 1-1,0 0 1,-1 0 0,1 0-1,-1 0 1,1 0 0,0 0 0,-1 0-1,0 0 1,-15 8 517,-7 15-42,8-2-52,1 0 0,1 1 1,1 0-1,1 1 0,-16 48 1,22-55-360,1 0 0,0 1 0,1 0 1,1 0-1,1 0 0,0 0 0,1 0 0,1 0 1,6 32-1,-7-47-90,0 1 0,0-1 0,1 0 0,-1 1 0,1-1 0,0 0 0,0 0 0,0 1 0,0-1 0,0 0 0,0 0 0,0 0-1,1 0 1,-1 0 0,1-1 0,-1 1 0,1 0 0,0-1 0,-1 1 0,1-1 0,0 1 0,0-1 0,0 0 0,1 0 0,-1 0 0,0 0 0,0 0 0,0 0 0,1-1 0,-1 1 0,0-1 0,1 0 0,-1 1 0,1-1 0,-1 0 0,0 0 0,1-1 0,3 0 0,2-1 26,-1-1 0,0 1-1,0-2 1,0 1 0,0-1-1,-1 0 1,0 0 0,1-1 0,-1 0-1,9-10 1,35-42 4,-3-3 1,-3-2-1,53-98 1,-85 141-268,-2-1 0,0-1 0,-2 0 0,12-40 0,-20 48 315,-5 11 122,-12 16-65,7-1-37,1 1-1,0 0 1,0 0-1,1 1 0,1 0 1,1 1-1,0 0 1,1 0-1,-6 30 1,6-14 458,1 0 0,2 0 1,1 1-1,4 40 0,-2-65-530,0 1 1,1-1-1,0 1 0,0-1 1,1 0-1,0 0 0,1 0 1,4 8-1,-6-13 4,-1 0-1,1-1 1,-1 0-1,1 1 1,0-1-1,0 0 1,0 0-1,0 0 1,0 0-1,1 0 1,-1 0-1,0-1 1,1 1-1,0-1 1,-1 0-1,1 1 1,0-1-1,-1-1 1,1 1-1,0 0 1,0-1-1,0 1 1,0-1 0,0 0-1,-1 0 1,1 0-1,4 0 1,-5-1-53,-1 0 1,1 1 0,-1-1 0,1 0 0,-1 1 0,1-1 0,-1 0-1,0 0 1,1 0 0,-1-1 0,0 1 0,0 0 0,0 0 0,1-1-1,-1 1 1,-1 0 0,1-1 0,0 1 0,0-1 0,0 1 0,-1-1-1,1 0 1,-1 1 0,0-1 0,1 0 0,-1 1 0,0-1 0,0 0-1,0 1 1,0-1 0,0 0 0,0 1 0,0-1 0,-1 0-1,1 1 1,-1-1 0,0-1 0,0-4-464,-1 1 1,0 0-1,0 0 0,0 0 1,-1 0-1,0 0 0,0 0 1,-7-8-1,-5-2-1804,0 1 0,-22-16-1,-38-24 94,20 17 4064,4-4 3320,51 42-5099,0 0 1,-1 0 0,1 0-1,-1 0 1,1-1 0,0 1-1,-1 0 1,1 0 0,0-1-1,-1 1 1,1 0 0,0 0-1,0-1 1,-1 1 0,1 0-1,0-1 1,0 1 0,-1 0-1,1-1 1,0 1 0,0 0 0,0-1-1,0 1 1,-1-1 0,1 1-1,0 0 1,0-1 0,0 1-1,0-1 1,0 1 0,0 0-1,0-1 1,0 1 0,0-1-1,0 1 1,0 0 0,1-1-1,-1 1 1,0 0 0,0-1-1,0 1 1,0-1 0,1 1-1,-1 0 1,0-1 0,0 1-1,1 0 1,-1 0 0,0-1 0,1 1-1,-1 0 1,31-5 1261,43 11-887,-73-6-395,76 12 270,22 2-580,-32-10-4220,-39-4-3570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3.641"/>
    </inkml:context>
    <inkml:brush xml:id="br0">
      <inkml:brushProperty name="width" value="0.025" units="cm"/>
      <inkml:brushProperty name="height" value="0.025" units="cm"/>
    </inkml:brush>
  </inkml:definitions>
  <inkml:trace contextRef="#ctx0" brushRef="#br0">222 135 4452,'2'-9'6017,"-1"2"-5024,3-41 4440,-4 46-5263,0 1 0,0-1 0,0 0-1,0 1 1,0-1 0,-1 1 0,1-1 0,-1 1-1,1-1 1,-1 1 0,0-1 0,1 1-1,-1 0 1,0-1 0,0 1 0,0 0 0,0 0-1,0-1 1,0 1 0,-1 0 0,1 0 0,0 0-1,0 0 1,-1 1 0,1-1 0,-1 0-1,1 1 1,0-1 0,-4 0 0,0 0-104,-1 1 0,1 0 1,-1 0-1,1 1 0,-1 0 1,1 0-1,-1 0 0,1 0 1,0 1-1,-1 0 0,1 0 0,0 0 1,0 1-1,0 0 0,1 0 1,-1 0-1,1 0 0,0 1 1,0 0-1,0 0 0,0 0 1,0 0-1,-4 8 0,-4 5-88,1-1-1,0 2 1,2 0 0,0 0 0,-8 23-1,15-34 23,0-1-1,0 0 0,0 0 1,1 1-1,0-1 1,0 1-1,1 11 0,0-17 1,0 1 0,1-1-1,-1 0 1,0 0-1,1 1 1,-1-1 0,1 0-1,-1 0 1,1 0 0,0 0-1,-1 0 1,1 0 0,0 0-1,0 0 1,0 0-1,0 0 1,0 0 0,0 0-1,0-1 1,0 1 0,0 0-1,0-1 1,0 1 0,0-1-1,0 1 1,1-1-1,-1 1 1,0-1 0,0 0-1,1 0 1,-1 0 0,0 1-1,0-1 1,1 0-1,-1-1 1,0 1 0,0 0-1,1 0 1,-1-1 0,0 1-1,0 0 1,1-1 0,-1 1-1,2-2 1,6-1 20,-1-1 0,1 0 1,0 0-1,-1-1 0,0 0 1,0-1-1,0 0 0,-1 0 0,0 0 1,8-11-1,2-2-123,-1 0 0,23-38 0,-2-13 127,-35 64-67,1 1 0,-1-1 1,0 0-1,-1 0 0,0 0 0,0 0 0,0-1 0,0 1 0,-1 0 0,-1-9 0,-14 28-1062,9-1 1078,1 1 1,0-1-1,0 1 1,1 0-1,1 1 1,1-1-1,-3 24 1,3-7 54,2-1 0,4 47 0,-4-74-14,0 0-1,0 1 1,0-1 0,0 0 0,1 1 0,-1-1-1,1 0 1,-1 0 0,1 1 0,0-1 0,0 0-1,0 0 1,0 0 0,0 0 0,1 0 0,-1 0-1,0 0 1,1 0 0,0-1 0,-1 1 0,1 0-1,0-1 1,0 0 0,0 1 0,0-1 0,0 0-1,0 0 1,0 0 0,0 0 0,1 0 0,-1-1-1,0 1 1,0-1 0,1 1 0,-1-1 0,0 0 0,1 0-1,-1 0 1,0 0 0,3-1 0,2 0-118,-1-1 0,1 0 0,-1 0 0,1-1 0,-1 0 0,0 0 0,-1 0 1,1-1-1,0 0 0,-1 0 0,0 0 0,9-10 0,-1-3-1889,-1 1 0,0-1 0,-2-1 0,0 0 0,14-36 0,-4-2-2085</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3.980"/>
    </inkml:context>
    <inkml:brush xml:id="br0">
      <inkml:brushProperty name="width" value="0.025" units="cm"/>
      <inkml:brushProperty name="height" value="0.025" units="cm"/>
    </inkml:brush>
  </inkml:definitions>
  <inkml:trace contextRef="#ctx0" brushRef="#br0">79 1 7175,'0'0'4559,"-8"16"-2782,-5 16-1269,0 0 0,3 1 0,1 0 0,1 1 0,2-1 0,-3 43 0,9-66-267,-2 7 109,2 0 0,0 0 0,1 0 0,1 1 0,4 18 0,-6-33-332,1 0 0,0 0 0,0 0 0,0 0 0,1 0 0,-1 0 0,1 0 0,-1-1 0,1 1 0,0-1 0,0 1 0,0-1 0,0 0 0,0 1 0,1-1 0,-1-1 0,1 1 0,-1 0 0,1 0 0,0-1 0,0 0 0,0 1 0,0-1 0,0 0 0,0 0 0,0-1 0,0 1 0,0-1 0,0 1 0,0-1 0,0 0 0,0 0 0,1 0 0,-1-1 0,3 0 0,1-1-7,-1 0-1,1 0 0,-1-1 1,0 0-1,1 0 0,-1 0 1,-1-1-1,1 0 0,-1 0 0,1-1 1,-1 1-1,0-1 0,-1 0 1,1-1-1,-1 1 0,0-1 1,0 0-1,5-11 0,1-3-44,-1 1 1,-1-1-1,-1-1 0,9-38 0,-8 12 201,-3 1 1,0-72-1,-20 181-44,14-53-112,-15 122 31,15-116 7,0 0 1,2 0-1,0 0 1,1-1 0,0 1-1,6 19 1,-6-30-100,0 0 0,0 0 0,1 0 0,0 0 0,-1 0 0,2 0 0,-1-1 0,6 6 0,22 13-3365,-8-15-2970</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5.049"/>
    </inkml:context>
    <inkml:brush xml:id="br0">
      <inkml:brushProperty name="width" value="0.025" units="cm"/>
      <inkml:brushProperty name="height" value="0.025" units="cm"/>
    </inkml:brush>
  </inkml:definitions>
  <inkml:trace contextRef="#ctx0" brushRef="#br0">9 128 3203,'0'0'17264,"11"0"-16415,0-1-694,0-1 1,-1 0-1,1 0 0,0-1 0,-1-1 1,18-8-1,-23 10-103,0 0 0,-1-1 0,1 1-1,-1-1 1,0 0 0,0 0 0,0-1 0,0 1 0,0-1 0,-1 0 0,0 0 0,0 0 0,0 0-1,0 0 1,0-1 0,-1 0 0,0 1 0,0-1 0,2-7 0,-4 11-43,0 1 0,0-1 0,0 0 1,0 1-1,0-1 0,0 0 0,0 0 1,-1 1-1,1-1 0,0 0 0,0 1 0,0-1 1,-1 1-1,1-1 0,0 0 0,-1 1 1,1-1-1,-1 1 0,1-1 0,-1 1 0,1-1 1,-1 1-1,1-1 0,-1 1 0,1-1 0,-1 1 1,1 0-1,-1-1 0,0 1 0,1 0 1,-1 0-1,0-1 0,1 1 0,-1 0 0,0 0 1,1 0-1,-1 0 0,0 0 0,1 0 1,-1 0-1,0 0 0,1 0 0,-1 0 0,0 0 1,1 0-1,-2 1 0,-35 9-58,27-5 26,2 1-1,-1 0 0,1 1 1,0 0-1,0 0 0,1 1 1,-1 0-1,2 0 0,-1 1 1,-8 16-1,11-18 12,0 1 0,0-1 1,1 1-1,0 0 0,0 0 0,1 0 0,0 0 0,1 0 0,-1 0 1,1 1-1,1-1 0,0 1 0,0-1 0,2 12 0,-1-18 14,0 1 0,0-1 0,1 0-1,-1 0 1,0 0 0,1 0-1,-1-1 1,1 1 0,0 0-1,0-1 1,-1 1 0,1-1-1,0 1 1,0-1 0,0 0 0,1 0-1,-1 0 1,0 0 0,0 0-1,1-1 1,-1 1 0,0-1-1,1 1 1,-1-1 0,0 0-1,1 0 1,-1 0 0,0 0 0,1 0-1,2-1 1,6 0 49,0 0 0,0 0 0,1-1-1,-1-1 1,11-4 0,8-6 11,-1-1 0,27-18 0,18-9-45,-71 39 125,-1 0 0,1-1 0,-1 1 0,1-1 0,-1 1 0,0-1 0,0 0 0,0 0 0,-1 0 0,1 0 0,-1 0 0,1 0 0,-1 0 0,0 0 0,0-1 0,0 1 0,-1-1 0,1-4 0,3-65 854,-4 68-937,0 4-106,1 0 0,-1 0 0,0 0 0,0 0 0,0 0 0,1 0 1,-1 0-1,0 0 0,1 1 0,-1-1 0,1 0 0,0 0 0,-1 0 0,1 0 0,-1 0 0,1 1 0,0-1 1,0 0-1,-1 1 0,1-1 0,0 0 0,0 1 0,0-1 0,0 1 0,0 0 0,0-1 0,0 1 0,0 0 1,0-1-1,0 1 0,0 0 0,0 0 0,0 0 0,0 0 0,0 0 0,2 0 0,51 5-2952,-23-1-1021,-4-4-1826</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5.411"/>
    </inkml:context>
    <inkml:brush xml:id="br0">
      <inkml:brushProperty name="width" value="0.025" units="cm"/>
      <inkml:brushProperty name="height" value="0.025" units="cm"/>
    </inkml:brush>
  </inkml:definitions>
  <inkml:trace contextRef="#ctx0" brushRef="#br0">0 1 609</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6.278"/>
    </inkml:context>
    <inkml:brush xml:id="br0">
      <inkml:brushProperty name="width" value="0.025" units="cm"/>
      <inkml:brushProperty name="height" value="0.025" units="cm"/>
    </inkml:brush>
  </inkml:definitions>
  <inkml:trace contextRef="#ctx0" brushRef="#br0">180 238 3555,'0'0'4725,"3"-8"-2093,11-28 58,-13 35-2572,-1 0 0,0 1 0,1-1 0,-1 0 0,0 0 0,0 0 0,0 0 0,0 0 0,0 1-1,0-1 1,0 0 0,0 0 0,0 0 0,0 0 0,0 0 0,0 1 0,-1-1 0,1 0 0,0 0 0,-1 0 0,1 1-1,0-1 1,-1 0 0,1 1 0,-1-1 0,1 0 0,-1 1 0,0-1 0,1 0 0,-1 1 0,0-1 0,1 1 0,-1-1 0,0 1-1,0 0 1,1-1 0,-1 1 0,0 0 0,0-1 0,0 1 0,1 0 0,-1 0 0,0 0 0,0 0 0,0 0 0,0 0 0,-1 0-1,-38 3 1537,33 0-1559,-1 1 0,1 0 1,1 0-1,-1 0 0,0 1 0,1 0 0,0 0 1,0 0-1,1 1 0,-1 0 0,1 0 1,-5 8-1,3-4-3,0 1 1,0 1-1,1-1 0,1 1 1,-1 0-1,-4 21 0,9-31-83,0 0 0,1 0-1,0 0 1,-1 0-1,1 0 1,0 0 0,0 0-1,0 0 1,0 0 0,1 0-1,-1 0 1,0-1-1,1 1 1,0 0 0,0 2-1,0-3-4,-1 0 0,1 0 0,0-1 0,-1 1 0,1 0 0,0-1 0,0 1 0,-1 0 0,1-1 0,0 1 0,0-1 0,0 1 0,0-1 0,0 0 0,0 1 0,0-1 0,0 0 0,0 0 0,0 0 0,0 1 0,1-1 0,3-1 18,0 1 0,0-1-1,0 0 1,0 0 0,0-1-1,0 0 1,0 0 0,-1 0-1,1 0 1,6-4 0,12-10-23,-1-1 1,0 0-1,-1-2 1,-1 0 0,0-1-1,-2-1 1,-1-1-1,0-1 1,-2 0 0,0-1-1,-2-1 1,12-28-1,-23 48-48,-1-1 0,0 1 0,0 0-1,0 0 1,-1-1 0,0 1 0,0 0-1,0-7 1,0 12 36,-1-1 0,1 1 1,0-1-1,0 1 0,0-1 0,0 1 0,0-1 1,0 1-1,-1-1 0,1 1 0,0-1 0,0 1 1,-1-1-1,1 1 0,0-1 0,-1 1 0,1 0 1,0-1-1,-1 1 0,1 0 0,0-1 0,-1 1 1,1 0-1,-1 0 0,1-1 0,-1 1 0,1 0 1,-1 0-1,1 0 0,-1 0 0,0-1 0,-1 2-7,1-1 0,-1 1 0,0 0 0,0 0 0,1-1 0,-1 1 0,1 0 0,-1 0 0,1 1 0,-1-1 0,1 0 0,0 0 0,-1 1 0,-1 2 0,-9 12 97,1 2-1,0-1 1,1 1-1,1 1 1,1 0-1,0 0 1,2 1-1,0 0 1,1 0-1,1 0 1,-3 41-1,7-56-37,0-1 0,-1 1 0,1 0-1,1 0 1,-1 0 0,1-1 0,0 1-1,0 0 1,0-1 0,1 1-1,-1-1 1,5 7 0,-4-8-29,0-1 1,0 0-1,0 1 0,0-1 1,1 0-1,-1 0 0,1-1 1,0 1-1,-1 0 0,1-1 1,0 0-1,0 0 0,0 0 1,0 0-1,0 0 0,0 0 0,0-1 1,0 1-1,6-1 0,2 0-20,0 0-1,0 0 0,1-1 1,-1-1-1,0 0 0,0 0 0,0-1 1,0-1-1,-1 0 0,1 0 0,-1-1 1,11-7-1,4-4-237,-1-1 0,0-2 0,27-27 0,-51 46 242,0 0 0,0 0 0,0 0 1,1-1-1,-1 1 0,0 0 0,0 0 1,0 0-1,0 0 0,0 0 0,1 0 1,-1 0-1,0 0 0,0 0 0,0 0 1,0 0-1,1 0 0,-1 0 0,0 0 1,0 0-1,0 0 0,0 0 0,0 0 1,1 0-1,-1 0 0,0 0 0,0 0 1,0 0-1,0 0 0,1 0 0,-1 0 0,0 0 1,0 0-1,0 0 0,0 0 0,0 1 1,0-1-1,1 0 0,-1 0 0,0 0 1,0 0-1,0 0 0,0 0 0,0 1 1,0-1-1,0 0 0,0 0 0,0 0 1,0 0-1,0 0 0,1 1 0,-1-1 1,0 0-1,0 0 0,0 0 0,3 18-12,-2 29 282,-2-39-246,1-4 3,0-1 0,0 1-1,1-1 1,-1 1 0,1-1 0,0 1-1,-1-1 1,2 0 0,-1 1 0,0-1-1,1 0 1,-1 0 0,1 1 0,0-1-1,0-1 1,0 1 0,4 4 0,-4-6-4,0 1-1,0-1 1,1 0 0,-1 0 0,0 0 0,1 0-1,-1 0 1,0 0 0,1-1 0,-1 0 0,1 1-1,-1-1 1,1 0 0,-1 0 0,1 0 0,-1 0-1,1 0 1,-1-1 0,1 1 0,-1-1 0,0 0-1,1 0 1,-1 0 0,0 0 0,1 0 0,1-1-1,50-38 100,-49 35-177,0 0-1,1 0 0,0 0 1,0 1-1,0-1 0,0 2 1,1-1-1,0 1 0,-1 0 1,1 0-1,0 1 0,1-1 1,10 0-1,-16 3 57,-1 1-1,1 0 1,-1 0-1,0 0 1,1 0-1,-1 0 1,0 1-1,0-1 1,0 0-1,0 0 1,0 1-1,0-1 1,0 1-1,0-1 1,-1 1-1,1-1 1,0 3-1,0-1 6,0 0-1,1-1 0,-1 1 1,0-1-1,1 0 1,0 1-1,-1-1 0,1 0 1,0 0-1,0 0 1,0 0-1,4 2 0,-1-2-24,1-1-1,-1 0 1,1-1 0,-1 1-1,1-1 1,0 0-1,-1 0 1,1-1-1,-1 0 1,1 0-1,-1 0 1,0 0 0,1-1-1,-1 0 1,0 0-1,0-1 1,0 1-1,7-6 1,-4 4-184,0 0 1,0 0-1,1 1 1,-1 0-1,15-3 0,-22 6 190,0 0 1,0 0-1,-1 0 0,1 0 0,0 1 0,-1-1 0,1 0 0,0 0 0,-1 1 0,1-1 0,0 1 0,-1-1 1,1 0-1,0 1 0,-1-1 0,1 1 0,-1 0 0,1-1 0,-1 1 0,0-1 0,1 1 0,-1 0 1,1-1-1,-1 1 0,0 0 0,0 0 0,1-1 0,-1 1 0,0 0 0,0-1 0,0 1 0,0 0 0,0 0 1,0-1-1,0 1 0,0 1 0,0 40 183,-1-29-82,2 30 453,-2-1 0,-2 0 0,-11 53 0,6-59 28,0 5-352,-3-1 1,0 1 0,-25 53 0,35-92-179,1-1 0,-1 1 0,1 0 1,-1-1-1,0 1 0,0-1 1,0 1-1,0-1 0,0 1 1,0-1-1,0 0 0,0 1 0,-1-1 1,1 0-1,0 0 0,-1 0 1,1 0-1,-1 0 0,1 0 1,-1-1-1,1 1 0,-1 0 0,0-1 1,1 1-1,-1-1 0,0 0 1,0 1-1,1-1 0,-3 0 1,2-1 7,0 0 0,0 0 0,-1-1 0,1 1 0,0 0 0,1-1 1,-1 0-1,0 1 0,0-1 0,1 0 0,-1 0 0,1 0 1,-1 0-1,1 0 0,0 0 0,0 0 0,0-1 0,0 1 0,0 0 1,0-3-1,-7-20 30,1 1 0,1-1 0,1 0 1,1 0-1,2-1 0,0-34 0,3 45-254,0 0 0,1 0 0,1 0 0,0 0 0,6-15-1,-5 20-355,0 0 1,1 1-1,0-1 0,0 1 0,1 0 0,0 1 0,1-1 0,7-6 0,17-13-3486,2-1-2504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6.609"/>
    </inkml:context>
    <inkml:brush xml:id="br0">
      <inkml:brushProperty name="width" value="0.025" units="cm"/>
      <inkml:brushProperty name="height" value="0.025" units="cm"/>
    </inkml:brush>
  </inkml:definitions>
  <inkml:trace contextRef="#ctx0" brushRef="#br0">119 0 1089,'0'0'17425,"-8"4"-16363,5-3-1026,0 0-1,0 0 1,0 0 0,0 0 0,0 1 0,0-1-1,1 1 1,-1 0 0,0 0 0,1 0 0,0 0-1,-1 1 1,1-1 0,0 0 0,0 1 0,0 0-1,1-1 1,-1 1 0,1 0 0,-1 0 0,1 0-1,0 0 1,0 0 0,0 0 0,1 0 0,-1 0-1,1 1 1,-1-1 0,1 0 0,0 0 0,0 0-1,1 1 1,0 3 0,2-3-110,0 1 0,1-1 0,0 1 0,-1-1 0,2 0-1,-1 0 1,0-1 0,1 0 0,-1 1 0,1-1 0,9 3 0,-4 1 61,19 9 13,22 16 165,-50-32-101,-1 0 0,0 0 0,1 1 0,-1-1 0,0 1 0,1-1 0,-1 0 0,0 1 0,0-1 0,1 0 0,-1 1-1,0-1 1,0 1 0,0-1 0,0 1 0,0-1 0,0 1 0,1-1 0,-1 0 0,0 1 0,0-1 0,0 1 0,-1-1 0,1 1 0,0-1 0,0 1-1,0-1 1,0 1 0,0-1 0,0 0 0,-1 1 0,1-1 0,0 1 0,-17 14 726,-26 5-661,40-19-45,-9 4-217,-1-1 0,0 0 1,-20 3-1,29-6-275,0-1 1,-1 0-1,1 0 1,0 0-1,-1 0 0,1-1 1,0 1-1,-1-1 0,-4-2 1,-16-14-5343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0.655"/>
    </inkml:context>
    <inkml:brush xml:id="br0">
      <inkml:brushProperty name="width" value="0.025" units="cm"/>
      <inkml:brushProperty name="height" value="0.025" units="cm"/>
    </inkml:brush>
  </inkml:definitions>
  <inkml:trace contextRef="#ctx0" brushRef="#br0">0 721 11563,'10'-8'6853,"2"-16"-5522,-7 13-194,145-294 4679,-118 231-5013,-4-2 1,22-95-1,-43 131-404,-5 28-162,-5 28 104,-10 83-508,5 1 0,4 113-1,5-204 0,0 0-1,0 0 0,1 0 1,0 0-1,0 0 0,6 12 1,-8-20 88,1 0 1,-1 1 0,1-1 0,0 0-1,0 1 1,0-1 0,0 0 0,0 0-1,0 0 1,0 0 0,0 0 0,0 0-1,0 0 1,1 0 0,-1 0 0,0-1-1,1 1 1,1 1 0,-1-2-22,0 0 0,0-1 0,-1 1-1,1 0 1,0 0 0,0-1 0,-1 1 0,1-1 0,-1 1 0,1-1-1,0 0 1,-1 0 0,1 0 0,-1 0 0,0 0 0,1 0 0,-1 0 0,0 0-1,1 0 1,-1-1 0,1-1 0,7-9-1605,0 0 1,-1-1-1,0-1 1,-1 1-1,0-1 0,-2-1 1,8-24-1,7-21-6857</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6.984"/>
    </inkml:context>
    <inkml:brush xml:id="br0">
      <inkml:brushProperty name="width" value="0.025" units="cm"/>
      <inkml:brushProperty name="height" value="0.025" units="cm"/>
    </inkml:brush>
  </inkml:definitions>
  <inkml:trace contextRef="#ctx0" brushRef="#br0">0 0 9417,'0'0'10506</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8.275"/>
    </inkml:context>
    <inkml:brush xml:id="br0">
      <inkml:brushProperty name="width" value="0.025" units="cm"/>
      <inkml:brushProperty name="height" value="0.025" units="cm"/>
    </inkml:brush>
  </inkml:definitions>
  <inkml:trace contextRef="#ctx0" brushRef="#br0">0 513 5445,'0'0'2920,"1"8"-1227,2 7-1409,7 16 5030,-10-30-5055,1 0 1,-1 0 0,1 0-1,-1-1 1,1 1 0,0 0-1,-1 0 1,1 0 0,0-1-1,0 1 1,0 0 0,0-1-1,-1 1 1,1 0 0,0-1-1,0 1 1,0-1 0,0 0-1,2 1 1,-2-1-146,1 0 1,-1 0-1,1 0 0,-1-1 1,0 1-1,1 0 1,-1-1-1,1 1 0,-1-1 1,0 0-1,1 1 1,-1-1-1,0 0 0,0 0 1,1 0-1,-1 0 0,0 0 1,0 0-1,1-1 1,119-133 938,-39 42-644,-59 68-372,0-1-1,34-53 1,-52 70-31,0 1 0,0-1 0,-1 0 1,-1 0-1,1 0 0,-1 0 0,-1 0 1,0-1-1,0 0 0,-1 1 0,0-1 0,-1 0 1,0 1-1,-2-20 0,1 26-15,0 0 0,0 0 1,0 1-1,-1-1 0,1 0 0,-1 1 0,1-1 1,-1 1-1,0-1 0,0 1 0,0 0 0,0 0 0,0 0 1,0 0-1,-1 0 0,1 1 0,-1-1 0,1 1 1,-1-1-1,0 1 0,0 0 0,1 0 0,-1 0 0,0 0 1,0 1-1,0-1 0,0 1 0,0 0 0,0-1 1,0 2-1,0-1 0,0 0 0,0 0 0,0 1 0,0 0 1,0-1-1,0 1 0,1 0 0,-1 1 0,0-1 1,1 0-1,-1 1 0,0 0 0,1-1 0,-4 4 0,-12 18 69,0 0-1,2 1 0,1 0 0,0 1 0,2 1 0,1 1 0,1 0 0,2 0 1,0 1-1,2 0 0,1 0 0,-3 41 0,8-61-25,1 1 0,-1 0 0,2-1 0,-1 1 0,2-1 0,-1 1 0,1-1 0,3 11 0,-3-16-28,-1 1 0,1-1 0,-1 0 0,1 0 0,0 0 0,1 0 0,-1 0 0,0 0 0,1-1 0,0 1 0,-1-1 0,1 0 0,0 1 0,0-1 0,0-1 0,1 1 0,-1 0 0,0-1 0,1 1 0,-1-1 0,8 1 0,0 0 26,0-1 0,1-1-1,-1 0 1,0 0 0,1-1 0,-1-1 0,0 0 0,0 0 0,0-1-1,0 0 1,0-1 0,-1-1 0,16-8 0,-20 10-9,0 0 1,0-1-1,0 0 0,0 0 0,0-1 1,-1 1-1,0-1 0,0-1 1,0 1-1,-1-1 0,0 1 1,0-1-1,0-1 0,0 1 1,-1 0-1,0-1 0,-1 0 1,0 1-1,0-1 0,0 0 1,-1 0-1,1-12 0,-2 17-22,0 0 0,0 0 0,0 0 0,-1 1 0,1-1 0,-1 0 0,1 0 0,-1 0 0,0 1-1,1-1 1,-1 0 0,0 1 0,0-1 0,0 0 0,-1 1 0,1 0 0,0-1 0,-1 1 0,1 0 0,0-1 0,-1 1 0,0 0 0,1 0 0,-1 0-1,0 1 1,1-1 0,-1 0 0,0 0 0,0 1 0,0-1 0,1 1 0,-1 0 0,0 0 0,0-1 0,0 1 0,0 0 0,0 1 0,0-1-1,0 0 1,1 0 0,-1 1 0,0-1 0,0 1 0,0 0 0,1-1 0,-1 1 0,0 0 0,1 0 0,-1 0 0,1 0 0,-1 1 0,1-1 0,-1 0-1,1 0 1,0 1 0,-1-1 0,1 1 0,0-1 0,0 1 0,0 0 0,1-1 0,-2 4 0,5-1-131,9-7 107,10-6 48,-6 1-94,0 0 1,1 1-1,0 1 0,0 1 1,1 0-1,-1 1 1,27-2-1,-38 6 47,0-1-1,0 2 1,0-1 0,0 0-1,0 1 1,0 0 0,0 1 0,0-1-1,0 1 1,-1 1 0,8 2-1,-10-2 23,1-1 0,-1 0 0,0 1-1,0-1 1,-1 1 0,1 0-1,-1 0 1,1 0 0,-1 1 0,0-1-1,0 0 1,0 1 0,-1-1-1,1 1 1,-1 0 0,0-1-1,0 1 1,0 0 0,0 5 0,0 31 239,-1-39-231,0 1 0,1-1 0,-1 0-1,0 0 1,-1 0 0,1 1 0,0-1 0,0 0 0,0 0 0,-1 0-1,1 0 1,-1 1 0,1-1 0,-1 0 0,1 0 0,-1 0 0,1 0-1,-1 0 1,0 0 0,0 0 0,0-1 0,1 1 0,-1 0 0,0 0-1,0 0 1,0-1 0,0 1 0,0-1 0,-2 2 0,21-32-494,13 0-312,46-35 0,-77 65 798,0-1 0,1 1 0,-1 0-1,0 0 1,1-1 0,-1 1 0,0 0 0,1 0 0,-1-1 0,0 1 0,1 0 0,-1 0 0,1 0 0,-1 0 0,0 0-1,1-1 1,-1 1 0,1 0 0,-1 0 0,0 0 0,1 0 0,-1 0 0,1 0 0,-1 1 0,1-1 0,-1 0 0,0 0-1,1 0 1,-1 0 0,1 0 0,-1 0 0,0 1 0,1-1 0,0 1 0,5 16-4,-6 38 16,0-37 15,0-16-15,0 0 1,0 0-1,0 0 1,1 0 0,-1-1-1,0 1 1,1 0-1,-1 0 1,1-1-1,0 1 1,0 0 0,0-1-1,0 1 1,0-1-1,0 1 1,0-1-1,0 1 1,0-1-1,1 0 1,-1 1 0,0-1-1,1 0 1,1 1-1,0-1 25,1 0 0,-1 1 0,0-2-1,1 1 1,-1 0 0,0-1 0,1 1 0,-1-1 0,1 0-1,-1 0 1,6-1 0,2-1 48,0 0 0,0-1 1,0 0-1,0-1 0,-1 0 1,18-10-1,-26 13-80,69-49 116,-68 48-109,0-1 0,1 0-1,-1 0 1,0 0 0,-1-1-1,1 1 1,0-1 0,-1 1 0,0-1-1,0 0 1,0 0 0,0 0-1,-1 0 1,0 0 0,1 0 0,0-9-1,-2 13-12,0 0-1,0 0 0,0-1 1,0 1-1,0 0 0,0-1 1,0 1-1,0 0 0,0 0 1,0-1-1,0 1 1,0 0-1,0 0 0,0-1 1,-1 1-1,1 0 0,0-1 1,0 1-1,0 0 0,0 0 1,-1 0-1,1-1 0,0 1 1,0 0-1,0 0 0,-1 0 1,1-1-1,0 1 0,0 0 1,-1 0-1,1 0 0,0 0 1,0 0-1,-1 0 0,1-1 1,0 1-1,0 0 0,-1 0 1,1 0-1,0 0 0,-1 0 1,1 0-1,-16 7-75,-10 16-31,24-20 105,0 0 1,1 0-1,-1 1 0,1-1 0,-1 1 0,1-1 1,0 1-1,0-1 0,1 1 0,-1 0 0,1-1 1,0 1-1,0 0 0,0 0 0,0-1 0,1 1 1,0 0-1,1 4 0,-1-6 20,0 0 0,0 0-1,1 0 1,0 0 0,-1 0 0,1 0 0,0 0-1,0 0 1,0-1 0,0 1 0,0-1 0,0 0-1,0 1 1,1-1 0,-1 0 0,0 0 0,1 0-1,-1-1 1,1 1 0,-1 0 0,1-1 0,-1 0-1,1 1 1,0-1 0,-1 0 0,4-1 0,-2 1 30,1-1 1,-1 0 0,0 0 0,1 0 0,-1 0 0,0 0 0,0-1 0,0 0 0,0 0 0,0 0 0,0-1-1,0 1 1,-1-1 0,1 0 0,-1 0 0,0 0 0,0 0 0,0-1 0,0 1 0,0-1 0,-1 1-1,0-1 1,0 0 0,0 0 0,0 0 0,0-1 0,-1 1 0,2-8 0,-1 5 16,-1 1 0,0-1 1,0 1-1,0-1 0,-1 1 0,1-1 1,-2 1-1,1-1 0,-1 1 0,0-1 1,0 1-1,-1-1 0,0 1 0,0 0 1,0 0-1,-1 0 0,0 0 1,0 0-1,-6-7 0,6 9-80,1 1-83,0 1 1,0-1 0,0 1-1,0-1 1,-1 1 0,1 0-1,-1 0 1,0 0-1,1 0 1,-1 1 0,0-1-1,0 1 1,-6-3 0,13 15-8673,7-6 1639</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8.828"/>
    </inkml:context>
    <inkml:brush xml:id="br0">
      <inkml:brushProperty name="width" value="0.025" units="cm"/>
      <inkml:brushProperty name="height" value="0.025" units="cm"/>
    </inkml:brush>
  </inkml:definitions>
  <inkml:trace contextRef="#ctx0" brushRef="#br0">13 0 6726,'0'7'8713,"-5"-1"-6663,-1-1-993,5 4-737,1 0-320,0 2 0,16-2-192,0-4-1538,3-5-3331</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9.546"/>
    </inkml:context>
    <inkml:brush xml:id="br0">
      <inkml:brushProperty name="width" value="0.025" units="cm"/>
      <inkml:brushProperty name="height" value="0.025" units="cm"/>
    </inkml:brush>
  </inkml:definitions>
  <inkml:trace contextRef="#ctx0" brushRef="#br0">42 0 2691,'0'0'14114,"-3"9"-13377,-6 24-371,1 1 0,2 0 0,-3 49 0,3 114 1,6-195-340,0-1 0,0 0 1,0 1-1,0-1 0,0 1 0,0-1 0,0 1 1,1-1-1,-1 0 0,1 1 0,-1-1 0,1 0 1,-1 1-1,1-1 0,0 0 0,-1 1 0,1-1 0,0 0 1,0 0-1,2 2 0,-2-3 42,0 0 0,0 1 0,0-1-1,0 1 1,0-1 0,0 0 0,0 0 0,1 0-1,-1 0 1,0 0 0,0 0 0,0 0 0,0 0-1,1 0 1,-1 0 0,0-1 0,0 1 0,0-1 0,2 0-1,4-2 227,-1-1-1,1 0 1,-1 0 0,0 0-1,0-1 1,7-8-1,16-20-19,-1-1 0,-2-1-1,30-53 1,32-45-1945,-79 123-1099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29.878"/>
    </inkml:context>
    <inkml:brush xml:id="br0">
      <inkml:brushProperty name="width" value="0.025" units="cm"/>
      <inkml:brushProperty name="height" value="0.025" units="cm"/>
    </inkml:brush>
  </inkml:definitions>
  <inkml:trace contextRef="#ctx0" brushRef="#br0">0 1 12716,'0'0'929,"9"48"672,7-26 577,6-5-1377,1-2-641,4-7-288,3-5-2018,-1-3-2242,5-3-1249</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0.225"/>
    </inkml:context>
    <inkml:brush xml:id="br0">
      <inkml:brushProperty name="width" value="0.025" units="cm"/>
      <inkml:brushProperty name="height" value="0.025" units="cm"/>
    </inkml:brush>
  </inkml:definitions>
  <inkml:trace contextRef="#ctx0" brushRef="#br0">134 0 6983,'-8'4'5402,"2"-2"-4973,-63 34 2937,65-33-3231,0-1 0,0 1 0,0 0 1,1 1-1,-1-1 0,1 1 0,0-1 0,0 1 0,0 0 1,0 0-1,0 0 0,1 1 0,0-1 0,0 0 1,-1 6-1,3-9-129,0-1 0,-1 1 0,2-1 0,-1 1 0,0-1 0,0 1 0,0-1 0,0 1 1,0 0-1,0-1 0,1 1 0,-1-1 0,0 1 0,0-1 0,1 1 0,-1-1 0,0 0 1,1 1-1,-1-1 0,0 1 0,1-1 0,-1 0 0,1 1 0,-1-1 0,1 0 0,-1 1 0,0-1 1,1 0-1,0 0 0,-1 1 0,1-1 0,-1 0 0,1 0 0,-1 0 0,1 0 0,-1 0 0,1 0 1,-1 0-1,1 0 0,-1 0 0,1 0 0,0 0 0,-1 0 0,1 0 0,-1 0 0,1-1 0,-1 1 1,2 0-1,31-10 533,34-30-118,3-4-377,-64 41-51,-1 1 0,1 0 0,-1 0-1,1 0 1,0 1 0,-1-1 0,1 2 0,0-1-1,0 0 1,0 1 0,7 1 0,-12-1 5,0 0 0,1 1 0,-1-1 1,0 0-1,0 1 0,0 0 0,1-1 0,-1 1 1,0-1-1,0 1 0,0 0 0,0 0 1,0 0-1,0 0 0,0 0 0,0 0 0,-1 0 1,1 0-1,0 0 0,0 0 0,-1 0 0,1 0 1,-1 1-1,1-1 0,0 2 0,5 40 541,1-5-343,-7-37-172,0-1 0,1 1 0,-1 0 0,1-1-1,-1 1 1,1 0 0,-1-1 0,1 1-1,0-1 1,-1 1 0,1-1 0,0 1-1,0-1 1,-1 1 0,1-1 0,0 0-1,0 1 1,-1-1 0,1 0 0,0 0 0,0 0-1,0 1 1,0-1 0,-1 0 0,1 0-1,0 0 1,0 0 0,0-1 0,0 1-1,-1 0 1,1 0 0,0 0 0,0-1 0,0 1-1,-1 0 1,1-1 0,1 0 0,31-19 931,-30 17-982,14-9 52,46-31 156,-58 40-245,0 1 0,0 0 0,0 0 0,1 0 0,-1 0 0,0 1 0,1 0 1,-1 0-1,1 0 0,-1 1 0,7 0 0,-10 0 44,-1 0 1,0 1-1,0-1 0,0 1 1,0 0-1,0-1 0,0 1 1,0 0-1,0 0 0,0 0 0,0-1 1,0 1-1,0 0 0,-1 0 1,1 0-1,0 1 0,-1-1 1,1 0-1,-1 0 0,1 0 1,-1 0-1,1 0 0,-1 1 1,0-1-1,0 0 0,0 0 1,1 1-1,-1-1 0,-1 2 0,1 49 355,-1-34-90,26-34 172,-15 6-366,3-4-3,1 0 0,27-19-1,-38 31-55,0 0-1,0 0 1,0 0-1,1 0 1,-1 0-1,0 1 1,1 0-1,-1-1 1,1 1-1,0 0 1,-1 1-1,1-1 1,0 1-1,-1 0 1,1-1-1,0 2 1,0-1-1,-1 0 1,1 1-1,6 1 1,-8-1 6,-1 0 0,1 0 1,-1 0-1,1 0 0,-1 1 0,0-1 1,0 0-1,0 0 0,1 1 0,-1-1 1,-1 1-1,1-1 0,0 1 1,0-1-1,0 1 0,-1 0 0,1-1 1,-1 1-1,1 3 0,4 42-384,-4-26-2774,2-4-3466</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1.030"/>
    </inkml:context>
    <inkml:brush xml:id="br0">
      <inkml:brushProperty name="width" value="0.025" units="cm"/>
      <inkml:brushProperty name="height" value="0.025" units="cm"/>
    </inkml:brush>
  </inkml:definitions>
  <inkml:trace contextRef="#ctx0" brushRef="#br0">65 234 7335,'0'0'11643,"-9"7"-10645,-28 24-170,35-30-787,1 0 0,0-1 0,-1 1 0,1 0 0,0 0 0,0 0 0,0 1 0,0-1 0,0 0 0,0 0 0,1 0 0,-1 1 0,0-1 0,0 1 0,1-1 0,-1 0 0,1 1 0,-1-1 0,1 1 0,0-1 0,0 1 0,-1 2 0,2-3-26,0 0 0,0 0 0,0-1 0,-1 1 0,1 0 0,0 0 0,0-1 0,0 1 0,0-1 0,0 1 0,0-1 0,0 1 0,1-1 1,-1 0-1,0 1 0,0-1 0,0 0 0,0 0 0,0 0 0,1 0 0,1 0 0,6 0-27,-1 0-1,1-1 1,0 0 0,0 0 0,13-4 0,1-6-201,-18 8 163,1-1 0,0 2 0,0-1 0,0 1 1,1-1-1,-1 2 0,1-1 0,-1 1 0,1 0 0,-1 0 0,8 1 0,-13 3 173,0 0 0,-1 0-1,1 1 1,0-1-1,-1 0 1,0 1 0,0-1-1,0 1 1,-1 3-1,1 8 94,1-14-208,-1 0 0,0 1 0,0-1 0,1 0 0,-1 0 0,1 0 0,-1 0 0,1 0 0,-1 0 0,1 0 0,-1 0 0,1 0 0,0-1 0,0 1 0,-1 0 0,1 0 0,0-1 0,0 1 0,0 0 0,0-1 0,0 1 0,0-1 0,0 1 0,0-1 0,2 1 0,0 0 18,-1-1 0,1 0-1,0 0 1,0 0-1,-1 0 1,1-1 0,0 1-1,-1-1 1,1 0 0,3-1-1,6-3-205,-1 0 0,0 0 0,15-12 0,-13 7-232,-10 8 149,0-1 0,0 1 1,1-1-1,-1 1 0,1 0 0,-1 0 0,1 1 0,0-1 1,0 1-1,-1-1 0,9 0 0,-1 39 770,-10-36-469,1 1-1,-1 0 1,1-1 0,-1 1-1,1-1 1,0 0-1,0 1 1,-1-1-1,1 0 1,0 0 0,0 0-1,0 0 1,0-1-1,0 1 1,0 0 0,1-1-1,-1 0 1,0 1-1,0-1 1,0 0-1,0 0 1,1 0 0,-1 0-1,0-1 1,0 1-1,0 0 1,0-1-1,0 0 1,3-1 0,5-1 11,-1 0 1,0-1 0,0 0-1,0 0 1,9-7 0,0-3-105,0 0 0,-1-1 0,-1 0 0,-1-2 0,22-28 0,-28 33 49,-1-1 0,0 0 0,0 0 0,-2-1 0,1 0 0,-2 0 0,0 0 0,-1-1 0,3-16 0,-8 10-51,-7 17-18,6 5 71,1 0 0,-1 0 0,0 0 0,1 1 0,-1-1 0,1 0-1,0 1 1,-1-1 0,1 1 0,0 0 0,0-1 0,0 1 0,0 0 0,0 0 0,-1 2-1,-4 17 165,0 1 0,1 1-1,2-1 1,0 0 0,2 1-1,0 0 1,1-1-1,1 1 1,7 32 0,-6-44-106,1 0 0,0 0 0,1 0 1,9 17-1,-11-23-206,0 0 1,1-1-1,0 1 0,0-1 1,1 1-1,-1-1 1,1 0-1,0 0 0,0-1 1,0 1-1,8 4 0,-10-10-1116,-6-7 703,-8-11-148,-60-66-402,-49-32 4163,117 115-2732,0-1 0,0 0 0,0 0 0,1 0 0,-1-1 0,1 1 1,0-1-1,-3-5 0,8 9-235,0 0 0,0 0 1,-1 0-1,1 1 0,0-1 1,0 1-1,0-1 0,0 1 0,0 0 1,0 0-1,0-1 0,0 1 1,0 1-1,0-1 0,0 0 1,2 1-1,-1-1 0,88 4-551,19 1-5755,-42-5-2839</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1.832"/>
    </inkml:context>
    <inkml:brush xml:id="br0">
      <inkml:brushProperty name="width" value="0.025" units="cm"/>
      <inkml:brushProperty name="height" value="0.025" units="cm"/>
    </inkml:brush>
  </inkml:definitions>
  <inkml:trace contextRef="#ctx0" brushRef="#br0">0 48 11403,'1'-2'216,"-1"0"0,1 0 0,0 0 1,-1 0-1,1 0 0,0 1 0,0-1 0,0 0 1,1 1-1,-1-1 0,0 1 0,0-1 0,1 1 1,-1-1-1,1 1 0,0 0 0,-1 0 1,1 0-1,0 0 0,-1 0 0,1 0 0,0 0 1,0 1-1,0-1 0,0 1 0,0-1 0,2 1 1,57-10 1224,-43 9-1124,1 1 0,-1 0 0,0 1-1,1 1 1,24 6 0,-38-7-306,0 1-1,0 0 1,-1-1-1,1 1 1,-1 1-1,0-1 1,1 1-1,-1 0 1,0 0-1,-1 0 1,5 4-1,-6-5-7,0 1 1,-1-1-1,1 1 0,0 0 0,-1 0 1,0 0-1,0 0 0,0 0 1,0 0-1,0 0 0,-1 0 0,1 0 1,-1 0-1,0 0 0,1 0 0,-2 0 1,1 0-1,0 1 0,-1 2 1,-1 0 19,0-1 1,0 0 0,-1 0 0,0 1 0,0-2 0,0 1 0,0 0 0,-1-1 0,0 1 0,0-1 0,0 0 0,-8 6 0,-60 40 44,111-74-28,-2-3 1,0 0 0,-3-3 0,0-1 0,33-40 0,-63 73-385,-2 12 253,-3 17 184,-1-9 0,0-5 27,1-1 1,0 1 0,1-1-1,4 27 1,-4-40-82,1 1 0,-1-1 0,1 0 0,0 0 0,0 0 1,1 1-1,-1-1 0,0 0 0,1-1 0,0 1 0,0 0 1,0 0-1,0-1 0,0 1 0,1-1 0,-1 0 0,0 0 1,1 0-1,0 0 0,0 0 0,-1 0 0,1-1 1,0 1-1,1-1 0,-1 0 0,0 0 0,0 0 0,7 1 1,-1-1 46,0-1 1,1 0 0,-1 0-1,0-1 1,0 0 0,0-1-1,1 0 1,-1 0 0,-1-1-1,1 0 1,0-1 0,-1 1-1,0-2 1,1 1 0,-2-1-1,13-10 1,-14 10-73,0 0 0,1-1 0,-2 0 0,1-1 0,-1 1 0,0-1 0,0 0 0,-1 0 0,0 0 0,0-1 1,0 0-1,-1 1 0,-1-1 0,1-1 0,-1 1 0,-1 0 0,1 0 0,-1-12 0,-1 20-20,1-1 0,-1 1 0,0-1 0,0 0 0,0 1 0,0-1 0,0 1 0,0-1 1,0 1-1,0-1 0,0 1 0,0-1 0,0 1 0,-1-1 0,1 1 0,0-1 0,0 1 0,0-1 0,-1 1 0,1-1 1,0 1-1,-1-1 0,1 1 0,0 0 0,-1-1 0,1 1 0,0-1 0,-1 1 0,1 0 0,-1 0 0,1-1 0,-1 1 0,1 0 1,-1 0-1,1-1 0,-1 1 0,1 0 0,-1 0 0,1 0 0,-1 0 0,1 0 0,-1 0 0,1 0 0,-1 0 0,1 0 1,-1 0-1,0 0 0,0 0 0,0 1-8,-1-1 1,0 1 0,1 0-1,-1 0 1,1 0-1,0 0 1,-1 0 0,1 0-1,0 0 1,-1 0-1,1 1 1,0-1 0,0 0-1,-2 3 1,0 3 13,0-1 1,0 1-1,0 0 0,1 0 1,0 0-1,0 0 1,1 0-1,0 1 1,0-1-1,1 0 0,0 1 1,0-1-1,0 0 1,1 1-1,0-1 1,3 9-1,-2-11-141,0 0 0,0-1 0,0 1 0,0-1 0,1 0 0,0 1 0,-1-1 0,2 0 0,-1-1 0,6 6 0,-5-5-326,0-1 0,0 0 0,1-1 0,-1 1 0,1-1 0,0 0 0,0 0 0,-1 0 0,1-1 0,0 0 0,8 2 0,24-2-5977</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3.100"/>
    </inkml:context>
    <inkml:brush xml:id="br0">
      <inkml:brushProperty name="width" value="0.025" units="cm"/>
      <inkml:brushProperty name="height" value="0.025" units="cm"/>
    </inkml:brush>
  </inkml:definitions>
  <inkml:trace contextRef="#ctx0" brushRef="#br0">63 281 3876,'0'0'13111,"10"-5"-11307,4-4-1289,1-1-1,-1 0 1,-1-1-1,0-1 1,-1 0 0,15-17-1,-18 19-446,-1 0 0,-1-1 0,1 0 0,-1 0 1,-1 0-1,0-1 0,-1 0 0,0 0 0,-1-1 0,3-12 0,-7 23-63,1 1 0,-1-1-1,0 1 1,0-1 0,0 1 0,0-1 0,0 1-1,0-1 1,0 1 0,0-1 0,0 1 0,-1-1 0,1 1-1,0-1 1,-1 1 0,1-1 0,-1 1 0,0 0-1,0-1 1,1 1 0,-1 0 0,0 0 0,0-1 0,0 1-1,0 0 1,0 0 0,-2-1 0,0 1-9,1 0 0,-1 1 1,1-1-1,-1 1 0,1-1 0,-1 1 0,0 0 1,1 0-1,-1 0 0,1 0 0,-1 0 1,0 1-1,1-1 0,-4 2 0,-5 1-18,1 1-1,-1 0 0,1 1 1,0 0-1,0 1 0,-12 8 1,11-4 12,1 0 1,0 1-1,0 0 0,1 1 1,0 0-1,1 1 0,1-1 1,-8 17-1,11-19 7,0 0 0,0 0 0,1 1 0,0 0 0,1-1 0,0 1 0,1 0 0,0 0 0,0 0 0,1 0 0,3 17 0,-2-24 2,0 0-1,0 0 1,0-1-1,1 1 1,-1 0-1,1-1 1,0 1-1,0-1 1,1 0-1,-1 0 1,1 0-1,-1 0 1,1 0 0,0 0-1,0-1 1,0 1-1,1-1 1,-1 0-1,1 0 1,-1 0-1,1 0 1,-1-1-1,1 1 1,0-1-1,0 0 1,0 0-1,0-1 1,0 1 0,0-1-1,0 1 1,8-2-1,1 1 21,0-1 0,1-1 0,-1 0 0,0 0-1,0-2 1,0 1 0,0-2 0,16-7 0,-6-1-17,0 0-1,-2-1 1,0-1 0,0-2-1,17-17 1,-29 25-19,0 1 0,-1-1-1,-1 0 1,0-1 0,0 0 0,-1 0 0,0 0-1,0-1 1,-1 0 0,-1 0 0,0 0-1,5-23 1,-9 33-12,0 0-1,1 0 0,-1 0 1,0 0-1,0 1 1,0-1-1,0 0 0,0 0 1,0 0-1,0 0 1,0 0-1,0 1 0,0-1 1,0 0-1,-1 0 0,1 0 1,0 0-1,-1 1 1,1-1-1,0 0 0,-1 0 1,1 1-1,-1-1 0,1 0 1,-1 1-1,0-1 1,1 1-1,-2-2 0,1 2 11,0 0 1,0 0-1,0 0 0,-1 0 0,1 0 0,0 0 0,0 1 0,0-1 0,-1 0 0,1 1 0,0-1 0,0 1 0,0-1 0,0 1 0,0-1 0,0 1 0,-1 1 0,-4 2 16,1 0 0,-1 0 0,1 1-1,0 0 1,1 0 0,-5 6 0,0 3 67,1 0 1,1 1-1,0-1 1,1 2 0,1-1-1,0 1 1,1-1-1,1 1 1,0 0-1,0 18 1,3-33-43,0 1 0,0 0 0,0-1 0,0 1 0,1 0 0,-1-1 0,0 1 0,1 0 0,-1-1 0,1 1 0,0-1 0,-1 1 0,1-1 0,0 1 0,0-1 0,0 0 0,0 1 0,0-1 0,0 0 0,1 0 0,-1 0 0,2 2 0,0-2-4,0 0 1,0 0-1,-1 1 1,1-2-1,0 1 0,1 0 1,-1-1-1,0 1 0,0-1 1,0 0-1,4 0 1,5-1 25,-1 0 0,1-1 1,-1-1-1,0 0 0,19-8 1,0-3-152,-2-2 0,28-20 0,29-16-768,-84 52 858,0-1-1,-1 1 1,1-1-1,0 1 1,0 0-1,-1-1 1,1 1-1,0 0 1,0-1 0,0 1-1,0 0 1,-1 0-1,1 0 1,0 0-1,0 0 1,0 0-1,0 0 1,0 0 0,0 0-1,-1 0 1,1 0-1,0 0 1,0 1-1,0-1 1,0 0 0,-1 1-1,1-1 1,0 0-1,0 1 1,-1-1-1,1 1 1,0 0-1,-1-1 1,1 1 0,0-1-1,-1 1 1,1 0-1,-1 0 1,1-1-1,-1 1 1,1 0 0,-1 0-1,0-1 1,1 1-1,-1 0 1,0 0-1,0 0 1,0 0-1,1 0 1,-1-1 0,0 1-1,0 0 1,0 0-1,0 0 1,-1 0-1,1 0 1,0 1 0,-1 13 271,0 0 1,-6 29 0,3-12 280,4-31-527,0-1 0,0 0 0,0 1 0,0-1-1,0 1 1,0-1 0,1 0 0,-1 1 0,0-1 0,0 0-1,0 1 1,1-1 0,-1 0 0,0 1 0,1-1 0,-1 0-1,0 1 1,1-1 0,-1 0 0,0 0 0,1 1 0,-1-1-1,0 0 1,1 0 0,-1 0 0,1 0 0,-1 0 0,0 1 0,1-1-1,-1 0 1,1 0 0,-1 0 0,0 0 0,1 0 0,-1 0-1,1 0 1,-1-1 0,1 1 0,-1 0 0,0 0 0,1 0-1,0 0 1,19-7 157,-4-4-85,0-1 1,-1-1-1,19-20 0,39-30-49,-68 59-82,1 0-1,0 0 1,0 1-1,0 0 0,0 0 1,1 1-1,-1 0 1,1 0-1,0 0 0,-1 1 1,9-1-1,-14 2 39,1 0-1,-1 0 1,1 0-1,-1 0 1,0 1-1,1-1 1,-1 0-1,1 1 1,-1-1 0,0 1-1,1 0 1,-1-1-1,0 1 1,1 0-1,-1 0 1,0 0-1,0 0 1,0 0-1,0 0 1,0 0 0,0 0-1,1 2 1,0 1 39,0 0 1,1 0-1,-2 0 1,1 0-1,0 1 1,-1-1-1,1 6 1,1 9 134,-1 0 1,0 29-1,-2-45-174,0 14-617,2 28 2201,-4-39-3922,-2-25-4983,-1-10-6215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3.469"/>
    </inkml:context>
    <inkml:brush xml:id="br0">
      <inkml:brushProperty name="width" value="0.025" units="cm"/>
      <inkml:brushProperty name="height" value="0.025" units="cm"/>
    </inkml:brush>
  </inkml:definitions>
  <inkml:trace contextRef="#ctx0" brushRef="#br0">11 1 8104,'0'0'7591,"-10"59"-7303,10-41 321,14-1-545,6-4-1634,6-4-2401,3-6-6792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1.034"/>
    </inkml:context>
    <inkml:brush xml:id="br0">
      <inkml:brushProperty name="width" value="0.025" units="cm"/>
      <inkml:brushProperty name="height" value="0.025" units="cm"/>
    </inkml:brush>
  </inkml:definitions>
  <inkml:trace contextRef="#ctx0" brushRef="#br0">33 20 8584,'0'0'10015,"-2"12"-8515,-5 32-523,-2 3-237,2 0 0,2 0 0,3 1 0,3 54-1,-1-99-726,1 0 0,-1 0 0,1 0 0,-1 0 0,1 0 0,0 0 0,0 0 0,1 0 0,-1-1 0,0 1 0,1 0 0,0-1 0,-1 1 0,1-1 0,0 0 0,4 4 0,-4-5 7,-1 0 0,1 0 0,0 0 0,0 0-1,0 0 1,1-1 0,-1 1 0,0-1 0,0 1-1,0-1 1,0 0 0,1 1 0,-1-1 0,0-1-1,0 1 1,0 0 0,4-1 0,1-1 84,-1 0 0,0-1 0,0 1 0,0-1 0,0-1 0,-1 1 0,1-1 0,-1 0 0,0 0 0,0 0 0,0-1 0,-1 0 0,7-8 0,-3 0 57,-1 0-1,0 0 1,0-1-1,-2 1 0,0-1 1,0-1-1,-2 1 1,1-1-1,-2 1 0,2-24 1,-4 29-84,1 0-1,-1 0 1,-1 0 0,0 0 0,0 0 0,-1 0 0,0 0-1,0 0 1,-1 1 0,0-1 0,-1 1 0,0-1 0,0 1 0,-1 1-1,1-1 1,-2 1 0,1-1 0,-9-7 0,12 13-109,-1 0 0,1 0 0,0 0 0,0 0 0,-1 1 0,1-1 0,-1 1 0,0 0-1,1-1 1,-1 1 0,0 0 0,0 1 0,1-1 0,-1 0 0,0 1 0,0 0 0,-5 0 0,6 0-43,0 1 0,-1-1 0,1 1 0,0 0 0,0 0 0,0 0 0,0 0 1,0 0-1,0 1 0,0-1 0,0 0 0,0 1 0,0 0 0,1-1 0,-1 1 0,0 0 0,0 2 0,-3 3-174,1 0 1,1 0-1,0 1 1,0-1-1,0 1 0,1 0 1,0 0-1,0 0 1,1 0-1,-1 16 0,2-23 81,1 0 0,-1-1-1,1 1 1,-1-1 0,1 1-1,-1-1 1,1 1 0,-1 0 0,1-1-1,0 0 1,-1 1 0,1-1-1,0 1 1,-1-1 0,1 0-1,0 1 1,-1-1 0,1 0-1,0 0 1,0 0 0,-1 0-1,1 1 1,0-1 0,0 0 0,0 0-1,-1-1 1,1 1 0,0 0-1,0 0 1,-1 0 0,1 0-1,1-1 1,29-7-5243,-6-6-221</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3.828"/>
    </inkml:context>
    <inkml:brush xml:id="br0">
      <inkml:brushProperty name="width" value="0.025" units="cm"/>
      <inkml:brushProperty name="height" value="0.025" units="cm"/>
    </inkml:brush>
  </inkml:definitions>
  <inkml:trace contextRef="#ctx0" brushRef="#br0">49 211 4452,'0'0'7394,"0"9"-4138,0 28-1248,0-36-1950,0 0 0,0 0 0,0-1 0,1 1 1,-1 0-1,0 0 0,0-1 0,1 1 1,-1 0-1,0-1 0,1 1 0,-1 0 0,1-1 1,-1 1-1,1 0 0,-1-1 0,1 1 1,-1-1-1,1 1 0,-1-1 0,1 0 0,0 1 1,-1-1-1,1 1 0,0-1 0,-1 0 1,1 0-1,0 1 0,0-1 0,-1 0 0,1 0 1,0 0-1,0 0 0,-1 0 0,1 0 1,0 0-1,0 0 0,-1 0 0,1 0 0,0 0 1,0 0-1,-1-1 0,1 1 0,0 0 1,0-1-1,-1 1 0,1 0 0,0-1 0,-1 1 1,2-2-1,33-18 1104,-21 9-1042,-1-2-1,0 1 0,-1-2 0,17-21 0,-25 28-99,1-1 0,-1 1 0,0-1-1,-1 0 1,1 1 0,-2-1 0,1-1-1,-1 1 1,0 0 0,-1-1-1,1-14 1,-2 21-1,0-1-1,0 1 0,0 0 1,-1 0-1,1 0 0,0 0 0,-1 0 1,0 0-1,1 0 0,-1 0 1,0 0-1,0 0 0,0 0 1,0 0-1,0 0 0,-1 1 1,1-1-1,-1 0 0,1 1 1,-1-1-1,1 1 0,-1 0 1,0-1-1,0 1 0,1 0 1,-1 0-1,0 0 0,0 0 0,0 1 1,0-1-1,0 0 0,-1 1 1,1 0-1,0-1 0,0 1 1,0 0-1,0 0 0,-4 0 1,0 1-11,0-1 0,0 1 0,1 0 0,-1 0 0,0 1 0,1-1 0,-1 1 0,1 1 0,0-1 0,0 1 0,0 0 1,0 0-1,-9 7 0,5-2 47,1 1 1,0 1 0,0-1-1,1 1 1,0 1 0,0-1-1,2 1 1,-1 0 0,1 1-1,1-1 1,0 1 0,0 0-1,-3 22 1,7-33-45,0 1 0,0 0 0,0-1 0,0 1 0,0 0 0,0-1 0,1 1 0,-1-1 0,0 1 0,1 0 0,0-1 0,-1 1 0,1-1 0,0 1 0,-1-1 0,1 0 0,0 1 0,0-1 0,0 0 0,0 1-1,1-1 1,-1 0 0,0 0 0,0 0 0,3 1 0,0 0 2,0 0-1,0 0 1,1-1-1,-1 1 1,1-1-1,0 0 1,-1 0-1,11 0 1,7-1-118,0-1 0,41-7 0,-59 7 70,38-6-342,-12 1 143,0 1 0,0 1-1,0 2 1,49 3 0,-75-1 215,-1 0-1,1 1 1,-1-1 0,0 1 0,1 0-1,-1 0 1,0 1 0,0-1-1,0 1 1,0-1 0,0 1 0,0 0-1,0 0 1,0 0 0,-1 1 0,1-1-1,-1 0 1,0 1 0,1 0-1,-1 0 1,2 4 0,-1-2 555,-1 2-1,0-1 1,0 0 0,0 0-1,-1 1 1,0-1 0,0 0-1,-1 1 1,0 7 0,-1-46-244,-3 1 1,-6-32 0,4 32-239,2 0 0,-1-32 1,5 61-69,0 1 0,1 0-1,-1 0 1,1 0 0,-1 0 0,1 0 0,-1 0 0,1 0 0,-1 0 0,1 0 0,0 1 0,0-1 0,-1 0 0,1 0 0,0 0 0,0 1 0,0-1 0,0 1 0,0-1 0,0 0 0,0 1-1,0 0 1,0-1 0,0 1 0,0 0 0,0-1 0,0 1 0,1 0 0,-1 0 0,1 0 0,47-4-1177,-27 3 47,20-5-2283,5-4-2899</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4.347"/>
    </inkml:context>
    <inkml:brush xml:id="br0">
      <inkml:brushProperty name="width" value="0.025" units="cm"/>
      <inkml:brushProperty name="height" value="0.025" units="cm"/>
    </inkml:brush>
  </inkml:definitions>
  <inkml:trace contextRef="#ctx0" brushRef="#br0">0 1 11691,'0'0'6545,"5"10"-5947,3 11-235,0 0 0,-1 0 0,-2 1 0,0 0 0,3 41 0,-2 125 791,1 18 302,-7-205-1458,0 1 0,0-1 0,0 0 0,0 1 0,0-1 0,0 1 0,0-1 0,0 0 0,1 1 0,-1-1 0,1 0 0,-1 1 0,1-1 0,-1 0 0,1 1 0,0-1 0,0 0 0,0 0 0,-1 0 0,1 0 0,0 0 0,0 0 0,0 0 0,1 0 0,-1 0 0,0 0 0,0-1 0,0 1 0,1 0 0,-1-1 0,0 1 0,1-1 0,-1 0 0,0 1 0,1-1 0,-1 0 0,3 0 0,-1 0-181,-1-1 0,1 0-1,-1 0 1,1-1-1,-1 1 1,1 0 0,-1-1-1,0 1 1,0-1-1,0 0 1,0 0 0,0 0-1,0 0 1,0 0-1,0 0 1,-1 0-1,1-1 1,1-4 0,8-22-3458,-5-4-2787</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4.864"/>
    </inkml:context>
    <inkml:brush xml:id="br0">
      <inkml:brushProperty name="width" value="0.025" units="cm"/>
      <inkml:brushProperty name="height" value="0.025" units="cm"/>
    </inkml:brush>
  </inkml:definitions>
  <inkml:trace contextRef="#ctx0" brushRef="#br0">1 112 7687,'0'0'7250,"9"10"-5360,-7-8-1818,3 3 100,0 1 0,1-1 0,-1 0 0,1-1 0,0 1 0,0-1 0,1 0 0,-1-1 0,1 1 1,0-1-1,0-1 0,0 1 0,0-1 0,13 2 0,-11-4-86,-1 0 1,1 0-1,0 0 0,-1-1 1,1 0-1,0-1 1,-1 0-1,1-1 1,-1 1-1,0-1 0,13-8 1,-17 9-71,0-1 1,-1 1-1,1-1 0,-1 0 1,0 0-1,0 0 0,0 0 1,-1-1-1,1 1 1,-1-1-1,1 0 0,-1 0 1,0 1-1,-1-1 0,1-1 1,-1 1-1,0 0 1,0 0-1,0 0 0,0-1 1,-1 1-1,0 0 0,0-1 1,0 1-1,-1-6 0,1 7-9,-1 0-1,1 1 0,-1-1 1,1 1-1,-1-1 0,0 1 0,0-1 1,-1 1-1,1-1 0,0 1 1,-1 0-1,1 0 0,-1 0 0,0 0 1,1 0-1,-1 0 0,0 0 1,0 1-1,-1-1 0,1 1 0,0-1 1,0 1-1,-1 0 0,1 0 1,-1 0-1,1 0 0,-1 0 0,1 1 1,-4-1-1,2 0-11,1 1 0,-1-1 0,0 1 0,1 0 0,-1 1 0,1-1 1,-1 1-1,1-1 0,-1 1 0,1 0 0,-1 0 0,1 1 0,0-1 0,-1 1 0,1-1 0,0 1 0,0 0 0,0 0 0,0 1 0,1-1 0,-4 4 1,-2 4 36,1 1 0,0 0 1,1 0-1,0 1 0,1 0 1,1 0-1,-1 0 0,-2 16 1,5-20 29,0 0 1,1 1 0,0-1 0,0 0-1,1 1 1,0-1 0,0 0-1,1 1 1,0-1 0,0 0 0,1 0-1,0 0 1,7 15 0,-7-19-24,1 0 1,-1-1-1,1 1 1,0-1-1,0 1 1,1-1-1,-1 0 1,1 0-1,0 0 1,0-1-1,-1 1 1,2-1-1,-1 0 1,0 0-1,0 0 1,1-1-1,-1 0 1,1 0-1,-1 0 1,1 0-1,-1 0 1,1-1-1,0 0 0,-1 0 1,1 0-1,-1-1 1,1 0-1,0 1 1,-1-2-1,6-1 1,5-1 20,-1-1-1,0 0 1,0-1 0,-1-1-1,0 0 1,0-1 0,-1 0 0,14-12-1,-12 7-27,-1 0 0,0-1 0,-1 0-1,16-25 1,-22 31-3,-2-1 1,1 1-1,-1-1 0,0 0 0,-1 0 1,0 0-1,0 0 0,-1-1 0,0 1 1,0-16-1,-18 56 200,12-17-166,1 0 0,0 0 0,1 0 0,1 0 0,0 0 0,0 1 0,2-1 0,0 0 0,4 24 0,-4-34-47,0 0-1,0 0 0,0 0 0,1 0 1,0 0-1,-1 0 0,1-1 1,1 1-1,-1 0 0,0-1 0,1 0 1,0 1-1,0-1 0,0 0 1,0-1-1,0 1 0,0 0 1,1-1-1,-1 0 0,1 0 0,0 0 1,0 0-1,0 0 0,0-1 1,0 0-1,0 0 0,0 0 1,0 0-1,0-1 0,0 1 0,1-1 1,-1 0-1,0 0 0,0-1 1,0 1-1,6-3 0,-8 3-187,1-1 1,0 1-1,-1-1 0,1 0 1,-1 0-1,1 0 0,-1-1 0,0 1 1,0 0-1,1-1 0,-1 0 1,0 1-1,0-1 0,0 0 0,-1 0 1,1 0-1,0 0 0,-1-1 0,1 1 1,-1 0-1,0-1 0,0 1 1,1-4-1,1-3-938,-1 1-1,0-1 1,0 1-1,-1-1 1,-1 0 0,1-9-1,-1-23-7345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5.209"/>
    </inkml:context>
    <inkml:brush xml:id="br0">
      <inkml:brushProperty name="width" value="0.025" units="cm"/>
      <inkml:brushProperty name="height" value="0.025" units="cm"/>
    </inkml:brush>
  </inkml:definitions>
  <inkml:trace contextRef="#ctx0" brushRef="#br0">1 1 12300,'0'0'2050,"9"58"-1922,9-46-256,5 1-769,0-2-1057,6-1-993,3-1-1601,-2-1 1601</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5.582"/>
    </inkml:context>
    <inkml:brush xml:id="br0">
      <inkml:brushProperty name="width" value="0.025" units="cm"/>
      <inkml:brushProperty name="height" value="0.025" units="cm"/>
    </inkml:brush>
  </inkml:definitions>
  <inkml:trace contextRef="#ctx0" brushRef="#br0">131 252 9353,'0'0'7981,"-9"1"-7351,4 0-558,0 0 1,0-1-1,1 2 1,-1-1-1,1 0 1,-1 1-1,1 0 1,0 0-1,0 1 1,0-1-1,0 1 1,0-1-1,0 1 1,1 1-1,-1-1 1,1 0-1,0 1 1,0 0-1,0-1 1,0 1-1,1 0 1,0 1-1,-3 3 1,1 1 88,0-1 1,0 1-1,0 0 1,1 0-1,0 0 0,1 0 1,0 1-1,0-1 0,1 0 1,1 1-1,-1-1 1,3 18-1,-1-25-148,0 0 0,1 0 0,-1 0 0,1 0 0,0 0 0,-1-1 1,1 1-1,0 0 0,0-1 0,0 1 0,0-1 0,1 0 0,-1 0 0,0 0 0,1 0 0,-1 0 0,0 0 1,1 0-1,-1-1 0,1 1 0,-1-1 0,1 0 0,-1 0 0,1 0 0,2 0 0,7 0 16,0 0 0,0-1 1,0 0-1,13-4 0,-10 0-22,1 0 1,-1-1 0,0 0-1,-1-1 1,1-1-1,-2 0 1,1-1 0,-1-1-1,0 0 1,-1-1 0,0 0-1,-1 0 1,0-1-1,13-21 1,-16 21-7,0 0 0,0-1-1,-2 0 1,1-1 0,-2 1 0,0-1 0,0 0 0,-2 0-1,0-1 1,0 1 0,-1-1 0,-1 0 0,0 1-1,-1-1 1,-1 0 0,-3-15 0,4 26-4,-1 0 0,0 0 0,0 0 0,0 1 0,0-1 0,0 0 0,-1 1 0,0-1 0,0 1 0,0 0 0,0-1 0,-1 1 0,1 0 0,-1 0 0,1 1 0,-1-1 0,-4-2 0,4 3-3,0 1-1,0-1 1,0 1 0,0 0-1,0 0 1,-1 0 0,1 1-1,0-1 1,-1 1 0,1 0-1,0 0 1,-1 0 0,1 0-1,-1 0 1,1 1 0,-4 1-1,-2 1-5,-1 0-1,1 1 0,-1 0 0,1 1 0,0 0 1,1 0-1,-1 1 0,1 0 0,0 0 0,0 1 1,-11 13-1,11-10 34,1 1 1,0-1 0,0 1-1,1 1 1,-6 13-1,11-22-12,0 1 0,0-1-1,0 1 1,0-1 0,1 1 0,-1 0-1,1-1 1,0 1 0,0-1-1,1 6 1,-1-7-6,1 0-1,-1 0 1,1-1-1,0 1 1,0 0-1,-1-1 1,1 1-1,0-1 1,0 1-1,0-1 1,1 0-1,-1 1 1,0-1-1,1 0 1,-1 0-1,0 0 1,1 0-1,-1 0 1,1 0-1,0 0 1,-1-1-1,3 2 1,12 2-126,1-1 0,-1-1 0,0 0 0,1-1 0,20-1-1,-17-1-120,-1 1-1,1 2 0,-1 0 1,0 0-1,20 7 0,-34-8 240,-1 1 1,0 0-1,1 0 0,-1 0 0,0 0 0,0 1 0,0 0 0,0-1 1,-1 1-1,1 1 0,-1-1 0,0 1 0,0-1 0,0 1 0,0 0 1,0 0-1,-1 0 0,0 0 0,0 1 0,0-1 0,0 0 0,-1 1 1,0 0-1,0-1 0,1 6 0,-1 8 158,0 0 1,-1 0-1,-3 24 0,0 13 350,11-64-3060,7-14-2419,-4-9-4238</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6.099"/>
    </inkml:context>
    <inkml:brush xml:id="br0">
      <inkml:brushProperty name="width" value="0.025" units="cm"/>
      <inkml:brushProperty name="height" value="0.025" units="cm"/>
    </inkml:brush>
  </inkml:definitions>
  <inkml:trace contextRef="#ctx0" brushRef="#br0">121 0 10570,'0'0'3961,"-3"11"-2327,2-7-1546,-11 41 2169,-12 87-1,23-120-2061,0 1-1,0 0 0,1-1 0,1 1 1,0-1-1,1 1 0,0-1 0,1 1 0,0-1 1,1 0-1,0 0 0,12 21 0,-12-30-415,-4-15 106,-10-19-8,-33-24-59,40 52 182,0 0 0,0 0-1,0 0 1,0 1 0,0-1-1,0 1 1,-1 0 0,1 0-1,-1 0 1,0 0 0,1 1 0,-1 0-1,0-1 1,0 1 0,-4 0-1,8 1 9,-1 0 0,1 0 0,0 0 0,0 0 0,0 0 0,-1 0-1,1 0 1,0 0 0,0 1 0,-1-1 0,1 0 0,0 0-1,0 0 1,0 0 0,0 0 0,-1 1 0,1-1 0,0 0 0,0 0-1,0 0 1,0 1 0,0-1 0,-1 0 0,1 0 0,0 0 0,0 1-1,0-1 1,0 0 0,0 0 0,0 1 0,0-1 0,0 0-1,0 0 1,0 0 0,0 1 0,0-1 0,0 0 0,0 0 0,0 1-1,0-1 1,0 0 0,0 0 0,0 0 0,1 1 0,-1-1-1,0 0 1,0 0 0,0 0 0,0 1 0,0-1 0,1 0 0,8 13 235,-1-8-135,0 0 1,0 0-1,1-1 0,0 0 1,0-1-1,0 0 0,0-1 1,1 1-1,-1-2 1,1 1-1,-1-1 0,1-1 1,13 0-1,-8-1-41,0 0 0,0-1 0,0 0 0,0-1 0,-1 0-1,1-2 1,-1 0 0,14-6 0,8-14 77,-35 24-142,0 1 0,0-1 0,0 1-1,0-1 1,0 0 0,-1 0 0,1 1 0,0-1 0,0 0-1,-1 0 1,1 0 0,0 0 0,-1 0 0,1 0 0,-1 0-1,1 0 1,-1 0 0,0 0 0,0 0 0,1 0 0,-1 0-1,0 0 1,0 0 0,0-1 0,0 1 0,0 0 0,0 0-1,0 0 1,0 0 0,-1 0 0,1 0 0,0 0 0,-1 0-1,0-2 1,0 2-18,0 1 0,1-1 0,-1 1 0,0 0 0,0-1 0,0 1 0,0 0 0,0 0 0,0-1 0,0 1 0,0 0 0,0 0 0,0 0 0,0 0 0,0 0 0,0 0-1,0 1 1,0-1 0,0 0 0,0 0 0,0 1 0,0-1 0,0 1 0,0-1 0,0 1 0,1-1 0,-1 1 0,0-1 0,-1 2 0,-22 19-47,20-17 81,0 1 1,0-1-1,1 1 1,0 0-1,0 0 1,0 0-1,0 1 1,1-1-1,0 1 1,0-1 0,1 1-1,-1 0 1,1-1-1,0 1 1,1 0-1,0 12 1,1-17-3,0 0 0,-1 0 0,1 0 0,1 0 0,-1 0 0,0 0-1,0 0 1,0 0 0,0 0 0,1-1 0,-1 1 0,0 0 0,1-1 0,-1 1 0,0-1 0,1 1 0,-1-1 0,1 0 0,-1 0 0,1 1 0,-1-1 0,0 0 0,1 0 0,-1-1 0,3 1 0,41-4 119,-27-1-122,0-1 1,-1-1-1,1 0 1,16-11 0,-21 10-35,1 1 1,-1 1-1,1 0 1,1 1-1,-1 0 0,1 1 1,26-3-1,-40 7 26,1 0 0,0 1-1,-1-1 1,1 0 0,0 1-1,-1 0 1,1-1 0,-1 1-1,1 0 1,-1 0 0,1 0-1,-1 0 1,0 0 0,1 0-1,-1 0 1,0 0-1,0 0 1,0 1 0,0-1-1,0 0 1,0 1 0,0-1-1,0 1 1,-1-1 0,1 1-1,0 0 1,-1-1 0,1 1-1,-1 0 1,0-1 0,0 1-1,1 0 1,-1-1-1,-1 4 1,3 13 262,-2-1 1,-2 30-1,1-21 418,1-24-667,0-1 0,0 0 1,0 0-1,0 1 0,0-1 0,0 0 1,1 0-1,-1 0 0,0 1 0,1-1 0,-1 0 1,1 0-1,-1 0 0,1 0 0,-1 0 0,1 0 1,0 0-1,0 0 0,0 0 0,-1 0 1,1 0-1,0-1 0,0 1 0,0 0 0,0 0 1,0-1-1,0 1 0,0-1 0,1 1 0,-1-1 1,0 1-1,0-1 0,2 1 0,-1-1-145,-1-1-1,1 1 1,-1 0-1,1 0 0,0 0 1,-1-1-1,1 1 1,-1-1-1,1 0 1,-1 1-1,1-1 1,-1 0-1,0 0 0,1 0 1,-1 0-1,0 0 1,0 0-1,2-1 1,10-18-5868,-2-5-6946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6.762"/>
    </inkml:context>
    <inkml:brush xml:id="br0">
      <inkml:brushProperty name="width" value="0.025" units="cm"/>
      <inkml:brushProperty name="height" value="0.025" units="cm"/>
    </inkml:brush>
  </inkml:definitions>
  <inkml:trace contextRef="#ctx0" brushRef="#br0">0 89 1730,'0'0'10233,"3"-9"-6437,-3 5-3640,1 0 0,0 1 0,0-1 0,1 1 0,-1-1 0,1 1 0,-1 0 0,1 0 0,0-1 0,0 1 1,1 0-1,-1 1 0,1-1 0,-1 0 0,1 1 0,0-1 0,0 1 0,0 0 0,0 0 0,0 0 0,1 1 0,-1-1 0,0 1 0,1-1 0,0 1 0,-1 0 0,1 0 1,-1 1-1,6-1 0,15-2 733,-1 0 1,46 2-1,-62 1-821,0 0 0,1 1 0,-1 0 0,0 0 0,0 1 0,0 0 0,0 0 0,0 1 0,0 0-1,0 0 1,-1 0 0,1 1 0,6 6 0,-10-8-60,-1 1 1,1 0-1,-1 0 0,0 0 0,0 0 0,0 0 1,0 0-1,-1 1 0,1-1 0,-1 1 0,0-1 1,0 1-1,0-1 0,-1 1 0,1 0 0,-1-1 1,0 1-1,0 0 0,0 0 0,0-1 0,-1 1 1,1 0-1,-1-1 0,0 1 0,0-1 1,-1 1-1,-2 5 0,-2 4 22,-1-1 1,0 0-1,0-1 1,-2 1-1,1-1 1,-11 9-1,-64 59 34,51-51-32,-55 64 0,86-91-28,0 1 1,-1-1-1,1 1 0,0 0 0,0 0 0,0 0 0,0 0 1,0 0-1,0 0 0,0 0 0,1 0 0,-1 0 0,1 0 1,-1 1-1,1-1 0,0 3 0,0-4 2,1 0 0,-1 0 1,1 0-1,0 0 0,-1-1 0,1 1 0,0 0 0,-1 0 0,1 0 1,0 0-1,0-1 0,0 1 0,0 0 0,0-1 0,0 1 1,0-1-1,0 1 0,0-1 0,0 1 0,0-1 0,0 0 0,0 1 1,0-1-1,0 0 0,1 0 0,-1 0 0,0 0 0,0 0 1,0 0-1,2 0 0,30-1-62,0-2 0,0-1 1,0-1-1,-1-2 0,1-1 0,-2-2 1,1-1-1,33-16 0,-26 2-2642,-38 25 2433,0-1 0,0 0 0,0 1 1,0-1-1,-1 0 0,1 0 0,0 1 1,0-1-1,0 0 0,-1 0 0,1 0 1,-1 0-1,1 0 0,-1 0 1,1 0-1,-1 0 0,1-1 0,-1 1 1,0 0-1,0 0 0,0 0 0,0 0 1,1 0-1,-2-1 0,1 1 0,0 0 1,0 0-1,0 0 0,0 0 0,-1 0 1,1 0-1,0-1 0,-1 1 0,1 0 1,-1 0-1,1 0 0,-2-1 0,-20-14-7043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7.109"/>
    </inkml:context>
    <inkml:brush xml:id="br0">
      <inkml:brushProperty name="width" value="0.025" units="cm"/>
      <inkml:brushProperty name="height" value="0.025" units="cm"/>
    </inkml:brush>
  </inkml:definitions>
  <inkml:trace contextRef="#ctx0" brushRef="#br0">0 1 4676,'0'0'13709,"16"51"-12556,13-47 33,8 0-482,4-4-544,9 0-224,0 0-1185,0 0-2210,-3-10-3780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7.470"/>
    </inkml:context>
    <inkml:brush xml:id="br0">
      <inkml:brushProperty name="width" value="0.025" units="cm"/>
      <inkml:brushProperty name="height" value="0.025" units="cm"/>
    </inkml:brush>
  </inkml:definitions>
  <inkml:trace contextRef="#ctx0" brushRef="#br0">70 0 10378,'0'0'3165,"-9"9"-826,3-4-2010,-31 36 1751,35-38-1932,0 0-1,0 0 1,0 1 0,0-1-1,1 0 1,0 1 0,-1-1-1,1 1 1,0 0 0,1-1 0,-1 1-1,1 0 1,-1 0 0,1-1-1,1 6 1,-1-8-140,1 0 0,0 0 0,-1 0 0,1 0 0,0 0 0,0 0 0,0 0-1,0 0 1,0 0 0,0 0 0,0-1 0,0 1 0,0 0 0,0-1 0,1 1 0,-1-1 0,0 1 0,0-1-1,0 0 1,1 1 0,-1-1 0,0 0 0,1 0 0,-1 0 0,0 0 0,1 0 0,0 0 0,41-3 155,-32-1-160,-1 0 0,0-1 0,0 0 0,0 0 0,-1-1 0,1 0 0,-1-1 0,-1 0 0,1 0 0,-1-1 0,-1 0 0,1-1 0,-2 1 0,1-1 0,7-14 0,-14 22 280,-7 59 662,5-50-752,0 1 0,1 0-1,0 0 1,0 0 0,1 0-1,0 0 1,1 0 0,3 17-1,-4-25-175,0-1 0,1 1 0,-1 0 0,0 0-1,1-1 1,-1 1 0,0 0 0,1-1 0,-1 1-1,1 0 1,-1-1 0,1 1 0,-1-1 0,1 1-1,0-1 1,-1 1 0,1-1 0,0 1 0,-1-1-1,1 1 1,0-1 0,0 0 0,-1 0 0,1 1-1,0-1 1,0 0 0,0 0 0,0 0 0,26-8 256,17-25-185,-41 29-108,12-11-354,0-1 0,19-13 0,-34 29 353,0 0 0,0 0 0,0 0 0,0-1 0,0 1 0,1 0 0,-1 0 1,0 0-1,0 0 0,0 0 0,0 0 0,0 0 0,0 0 0,1 0 0,-1 0 0,0-1 0,0 1 0,0 0 1,0 0-1,0 0 0,1 0 0,-1 0 0,0 0 0,0 0 0,0 0 0,0 0 0,1 0 0,-1 0 0,0 0 1,0 1-1,0-1 0,0 0 0,0 0 0,1 0 0,-1 0 0,0 0 0,0 0 0,0 0 0,0 0 1,0 0-1,0 0 0,1 1 0,-1-1 0,0 0 0,0 0 0,0 0 0,0 0 0,0 0 0,0 0 0,0 1 1,0-1-1,0 0 0,0 13-178,-6 14 38,2-14-599,-6 17-1027,2-19-3124,4-10-1079</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8.370"/>
    </inkml:context>
    <inkml:brush xml:id="br0">
      <inkml:brushProperty name="width" value="0.025" units="cm"/>
      <inkml:brushProperty name="height" value="0.025" units="cm"/>
    </inkml:brush>
  </inkml:definitions>
  <inkml:trace contextRef="#ctx0" brushRef="#br0">45 1 6150,'-3'18'8520,"-9"10"-6380,2-1-1179,3 4-499,2 0-1,1 0 0,1 0 0,2 38 1,1-69-449,0 1-1,0-1 1,0 0 0,0 1 0,0-1 0,0 0 0,0 0 0,0 1 0,0-1 0,0 0 0,0 1 0,0-1-1,1 0 1,-1 0 0,0 1 0,0-1 0,0 0 0,0 0 0,0 1 0,1-1 0,-1 0 0,0 0-1,0 0 1,0 1 0,1-1 0,-1 0 0,0 0 0,0 0 0,1 0 0,-1 1 0,0-1 0,1 0 0,-1 0-1,0 0 1,0 0 0,1 0 0,-1 0 0,0 0 0,0 0 0,1 0 0,15-5 551,12-14 131,26-35-490,-36 35-189,0 1-1,1 0 1,22-14-1,-41 31-14,1 1-1,-1-1 1,0 1 0,1 0 0,-1-1 0,1 1-1,-1 0 1,1 0 0,-1-1 0,0 1-1,1 0 1,-1 0 0,1-1 0,-1 1 0,1 0-1,0 0 1,-1 0 0,1 0 0,-1 0-1,1 0 1,-1 0 0,1 0 0,-1 0 0,1 0-1,-1 0 1,1 0 0,-1 0 0,1 1-1,-1-1 1,1 0 0,-1 0 0,1 0 0,-1 1-1,1-1 1,-1 0 0,0 1 0,1-1-1,-1 0 1,1 1 0,-1-1 0,0 1 0,1-1-1,-1 0 1,1 1 0,2 32 487,-14 37 105,1-20-460,38-67-3443,-11-2-1473,4-3-2723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1.395"/>
    </inkml:context>
    <inkml:brush xml:id="br0">
      <inkml:brushProperty name="width" value="0.025" units="cm"/>
      <inkml:brushProperty name="height" value="0.025" units="cm"/>
    </inkml:brush>
  </inkml:definitions>
  <inkml:trace contextRef="#ctx0" brushRef="#br0">116 1 13293,'0'0'4836,"-5"14"-3576,-30 77 310,-18 50 1050,47-125-2396,1 1-1,2 0 1,-1 0-1,2 0 1,0 0-1,1 19 1,1-34-216,1-1 1,-1 1-1,0 0 1,1-1-1,-1 1 1,1-1-1,-1 1 1,1-1-1,0 1 1,0-1-1,0 1 0,0-1 1,0 0-1,0 1 1,0-1-1,0 0 1,0 0-1,0 0 1,1 0-1,-1 0 1,1 0-1,-1 0 1,0 0-1,1-1 1,-1 1-1,1 0 1,0-1-1,-1 0 1,1 1-1,-1-1 1,1 0-1,0 0 1,-1 0-1,1 0 0,0 0 1,-1 0-1,1 0 1,0 0-1,2-2 1,4 1 54,0 0 0,0-1 0,-1 0 0,1-1 0,-1 0 0,0 0 0,9-5 0,-6 1 121,0-1 0,0 0-1,0 0 1,-1-1 0,-1-1-1,0 1 1,0-1 0,0-1-1,-2 1 1,8-15 0,-10 17 6,0-1 0,0 1 0,-1-1 0,0 0 0,-1 0 0,0 0 0,0 0 0,-1 0 0,-1 0 0,1 0 0,-1 0 0,-1 0 0,1 0 0,-2-1 0,-1-8 0,0 14-157,1 0 0,0 0 0,-1 0 0,0 1-1,0-1 1,0 1 0,-1-1 0,1 1 0,-1 0 0,1 0 0,-1 1 0,0-1-1,0 1 1,-1 0 0,1 0 0,0 0 0,-1 0 0,1 1 0,-1 0 0,1 0-1,-1 0 1,0 1 0,-8-1 0,7 0-199,-1 1 0,0 0-1,0 1 1,1-1 0,-1 1 0,0 0-1,-10 4 1,14-4-159,0 0 0,1 0 1,-1 0-1,0 1 0,0-1 0,1 1 0,-1 0 0,1 0 0,-1 0 0,1 0 1,0 0-1,0 0 0,0 1 0,0-1 0,-3 6 0,2 3-4132,3-5-3070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9.521"/>
    </inkml:context>
    <inkml:brush xml:id="br0">
      <inkml:brushProperty name="width" value="0.025" units="cm"/>
      <inkml:brushProperty name="height" value="0.025" units="cm"/>
    </inkml:brush>
  </inkml:definitions>
  <inkml:trace contextRef="#ctx0" brushRef="#br0">119 355 6182,'-8'4'7660,"-53"36"-2779,56-36-4594,1-1 0,0 1 1,0 0-1,0 0 0,0 0 1,0 0-1,1 1 1,0-1-1,0 1 0,0 0 1,1 0-1,-5 10 1,7-15-285,0 1 1,0-1-1,0 1 1,0-1-1,0 0 1,0 1-1,0-1 1,0 1-1,0-1 1,0 1-1,0-1 1,0 1-1,1-1 1,-1 0-1,0 1 1,0-1-1,0 1 1,1-1-1,-1 0 0,0 1 1,0-1-1,1 1 1,-1-1-1,0 0 1,1 1-1,-1-1 1,0 0-1,1 0 1,-1 1-1,0-1 1,1 0-1,-1 0 1,1 0-1,-1 1 1,1-1-1,22 2 78,23-13 76,-34 5-200,0-1 1,0 0 0,0 0-1,14-13 1,-21 15 32,0 1-1,-1 0 1,1-1-1,-1 0 1,0 0 0,0-1-1,0 1 1,-1-1-1,0 0 1,0 0 0,3-8-1,-7 11-125,-5 8 54,-5 9 23,5-1 94,1-1 0,0 0 0,1 1-1,0 0 1,1 0 0,1 0 0,0 0 0,0 1 0,2-1 0,0 20 0,1-32-32,-1 1 1,0-1-1,1 0 0,0 1 1,-1-1-1,1 1 0,0-1 1,0 0-1,0 0 0,0 1 1,0-1-1,0 0 1,0 0-1,0 0 0,0 0 1,0 0-1,1 0 0,-1-1 1,0 1-1,1 0 0,-1-1 1,1 1-1,-1-1 0,1 1 1,-1-1-1,1 0 0,-1 1 1,1-1-1,-1 0 0,1 0 1,-1 0-1,1 0 0,-1 0 1,1-1-1,-1 1 0,1 0 1,1-2-1,5 1 11,0 0 0,-1-1 0,1 0 0,-1 0 0,1-1-1,8-5 1,4-5-125,-1 0 0,0-2 1,-1 0-1,0-1 0,-1-1 0,-1-1 0,-1 0 0,-1-1 0,0-1 0,-2 0 0,0 0 1,-1-1-1,-1-1 0,-1 0 0,-1 0 0,-1-1 0,-1 0 0,-1 0 0,-1-1 0,-1 1 1,0-45-1,-3 65 146,0 0 1,0 0 0,0 0-1,0 0 1,-1 0 0,1 0-1,-1 0 1,0 1 0,0-1-1,0 0 1,0 0 0,0 1-1,-1-1 1,1 1 0,-1-1-1,1 1 1,-4-3 0,4 4-16,-1 0 0,1 0 0,-1 0 0,0 1 0,0-1 0,1 1 0,-1-1 0,0 1 0,0 0 0,0 0 0,1 0 0,-1 0 0,0 0 0,0 0 1,0 0-1,0 0 0,1 1 0,-1-1 0,0 1 0,0-1 0,1 1 0,-1 0 0,0 0 0,1-1 0,-1 1 0,1 0 0,-1 1 0,1-1 0,-3 2 0,-16 15 134,1 1 0,1 0-1,1 1 1,1 1 0,1 0-1,0 1 1,2 1-1,-14 30 1,21-40-63,1-1 0,0 1 0,1 0 0,0 0 0,1 0 1,0 0-1,0 17 0,3-27-84,0 1 0,0-1 0,0 1 0,0-1 0,1 1 0,-1-1 0,1 0 0,0 1 0,0-1 0,1 0 0,-1 0 0,0 0 0,1 0 0,0 0 0,0 0 0,0 0 0,0 0 0,0-1 0,0 1 1,1-1-1,0 0 0,-1 0 0,1 1 0,0-2 0,0 1 0,0 0 0,0-1 0,0 1 0,0-1 0,0 0 0,1 0 0,5 1 0,1 0 19,1 0 0,0-1 0,0 0 0,-1-1 0,1-1 0,0 1 1,0-1-1,-1-1 0,1 0 0,-1-1 0,19-7 0,-7 1 17,0-2 0,0-1 0,-1-1 0,20-16 1,-40 29-46,-1-1 0,0 0 0,1 1 0,-1-1 0,1 1 0,-1-1 0,1 1 0,0-1 0,-1 1 0,1-1 0,-1 1 0,1 0 0,0-1 0,-1 1 0,1 0 0,0-1 0,0 1 0,-1 0 0,1 0 0,0 0 0,-1 0 0,1 0 0,0 0 0,0 0 0,-1 0 0,1 0 0,0 0 0,0 0 0,-1 0 0,1 0 0,0 1 0,-1-1 0,1 0 0,0 1 0,-1-1 0,1 0 0,0 1 0,-1-1 0,1 1 0,0 0 0,5 31-5,-6-28 11,0 0 1,0-1 0,0 1-1,1-1 1,-1 1-1,1 0 1,0-1 0,0 0-1,3 7 1,-1-7 12,-1-1 0,1 1 0,0-1 1,-1 0-1,1 0 0,0 0 0,0 0 1,1 0-1,-1-1 0,0 1 0,1-1 1,-1 0-1,0 0 0,1 0 0,-1-1 0,1 1 1,0-1-1,-1 0 0,1 1 0,-1-2 1,1 1-1,-1 0 0,1-1 0,0 0 0,-1 0 1,6-2-1,9-3-48,1-1 1,-2-1-1,28-17 1,-29 17-164,4-5-60,-16 10 189,1-1 1,0 1 0,1-1 0,-1 2 0,0-1-1,1 0 1,0 1 0,0 0 0,-1 1 0,1-1-1,9 0 1,-15 4 83,0 1 0,0-1 0,0 0 0,-1 1 0,1-1 0,0 0 0,-1 1-1,0-1 1,1 0 0,-1 0 0,0 1 0,-3 3 0,2-2 8,-1 1 48,0 1 1,0 0-1,1 0 0,-1-1 1,2 1-1,-1 1 0,-2 11 1,5-18-56,-1 1 1,1 0-1,0-1 1,-1 1-1,1-1 1,0 1-1,-1-1 1,1 1-1,0-1 1,0 1-1,-1-1 1,1 0-1,0 1 1,0-1-1,0 0 1,0 0-1,-1 0 1,1 0-1,0 0 1,0 0-1,0 0 1,0 0-1,0 0 1,-1 0-1,1 0 1,0 0-1,0-1 1,0 1-1,0 0 1,0-1-1,30-6 146,-3-6-226,40-25 1,-45 24-136,0 1-1,39-16 1,-62 29 195,0 0 0,1 0 0,-1 0 0,1-1 0,-1 1 0,0 0 0,1 0 0,-1 0-1,1 0 1,-1 0 0,1 0 0,-1 0 0,1 0 0,-1 0 0,1 0 0,-1 0 0,0 0 0,1 0 0,-1 0 0,1 0 0,-1 0 0,1 0 0,-1 1 0,0-1 0,1 0 0,-1 0 0,1 1 0,-1-1 0,0 0 0,1 0-1,0 1 1,-1 16 54,-17 30 143,11-34-99,5-11-64,0 0 1,1 0 0,-1 0-1,0-1 1,1 1-1,0 0 1,-1 0-1,1 0 1,0 0 0,0 0-1,0 0 1,0 0-1,0 0 1,0 0-1,1 0 1,-1 0-1,1 0 1,-1 0 0,1 0-1,0 0 1,0 0-1,1 1 1,-1-1-21,1-1 1,-1 0 0,1 0-1,-1-1 1,1 1-1,0 0 1,0 0-1,-1-1 1,1 1-1,0-1 1,0 0 0,0 1-1,-1-1 1,1 0-1,0 0 1,0 0-1,0 0 1,3-1 0,11-2-203,-1-1 0,1-1 0,-1 0 1,16-8-1,-29 12 114,26-12-193,0-1 1,-1-1 0,-1-2 0,0 0-1,-2-2 1,0-1 0,35-36 0,-58 55 299,0 0 0,0 0 1,0 0-1,0 0 1,-1 0-1,1 0 0,0 0 1,0 0-1,0 0 1,-1-1-1,1 1 0,-1 0 1,1 0-1,-1-1 1,1 1-1,-1 0 0,0-1 1,0 1-1,0-2 1,0 2 9,-1 1 0,1-1 1,-1 1-1,1-1 0,-1 1 1,1-1-1,-1 1 1,0 0-1,1 0 0,-1-1 1,0 1-1,1 0 0,-1 0 1,0-1-1,1 1 1,-1 0-1,0 0 0,1 0 1,-1 0-1,0 0 0,0 0 1,1 0-1,-1 1 1,-1-1-1,-53 16 1413,40-9-1378,-1 1-1,1 1 1,0 0 0,-21 17-1,32-23-54,0 0-1,1 1 0,-1-1 1,1 0-1,0 1 1,0 0-1,1 0 0,-1 0 1,1 0-1,-1 0 1,1 0-1,1 1 0,-1-1 1,1 1-1,-1-1 0,1 1 1,1 0-1,-1 0 1,0-1-1,1 1 0,1 7 1,0-9-11,0 0 1,1 1 0,-1-1-1,1 0 1,0 0 0,0 0-1,0-1 1,0 1 0,0 0-1,1-1 1,-1 1 0,1-1-1,0 0 1,0 0 0,0 0-1,0 0 1,0-1 0,0 1-1,0-1 1,0 0-1,1 0 1,-1 0 0,0 0-1,1 0 1,6 0 0,12 2-26,-1 0 1,38-1-1,-58-2 10,10 0-420,0 1 0,1-2 0,-1 0-1,1 0 1,-1-1 0,0 0 0,0-1 0,0 0-1,0-1 1,19-9 0,2-12-4729</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39.933"/>
    </inkml:context>
    <inkml:brush xml:id="br0">
      <inkml:brushProperty name="width" value="0.025" units="cm"/>
      <inkml:brushProperty name="height" value="0.025" units="cm"/>
    </inkml:brush>
  </inkml:definitions>
  <inkml:trace contextRef="#ctx0" brushRef="#br0">64 0 19987,'0'11'4388,"0"6"-4548,-7 4 160,2 12 641,-6 2 287,4 8-191,-2 3-481,4 4-256,-1 2 32,1 4-768,5-1-1731,-3-5-1665,-3-4-4420</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40.262"/>
    </inkml:context>
    <inkml:brush xml:id="br0">
      <inkml:brushProperty name="width" value="0.025" units="cm"/>
      <inkml:brushProperty name="height" value="0.025" units="cm"/>
    </inkml:brush>
  </inkml:definitions>
  <inkml:trace contextRef="#ctx0" brushRef="#br0">0 0 19538,'0'0'5830,"34"31"-22678</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45.725"/>
    </inkml:context>
    <inkml:brush xml:id="br0">
      <inkml:brushProperty name="width" value="0.025" units="cm"/>
      <inkml:brushProperty name="height" value="0.025" units="cm"/>
    </inkml:brush>
  </inkml:definitions>
  <inkml:trace contextRef="#ctx0" brushRef="#br0">38 590 13741,'0'0'1319,"-8"-3"-604,-21-7-176,29 10-540,0 0 0,0 0 0,1 0 0,-1 0 0,0 0 0,1 0 0,-1 0 0,0 0 0,0 0 0,1 0 0,-1 0 0,0 0 0,1 0 0,-1 0 0,0-1 0,0 1 0,1 0 0,-1 0 0,0 0 0,0 0 0,1 0 0,-1-1 0,0 1 0,0 0 0,1 0 0,-1 0 0,0-1 0,0 1 0,0 0 0,0 0 0,1-1 0,-1 1 0,0 0 0,0 0 0,0-1 0,0 1 0,0 0 0,0 0-1,0-1 1,0 1 0,0 0 0,0-1 0,0 1 0,0 0 0,0 0 0,0-1 0,0 1 0,0 0 0,0-1 0,0 1 0,0 0 0,0 0 0,0-1 0,0 1 0,-1 0 0,1 0 0,0-1 0,0 1 0,0 0 0,0 0 0,-1-1 0,1 1 0,0 0 0,0 0 0,-1 0 0,1-1 0,0 1 0,0 0 0,-1 0 0,24-7-221,-23 7 232,70-14-485,0 3 0,73-1 0,147 8 265,-100 3 318,925-55 1957,-499 20-991,1089-115-604,-1073 85-112,13 20 1023,171-20-995,-780 62-378,28-3 46,1-3 1,85-25-1,-147 34-96,23-9 230,-26 10-208,1-1-1,0 1 1,-1 0-1,1 0 1,0-1-1,-1 1 1,1 0-1,-1-1 1,1 1 0,-1-1-1,1 1 1,-1-1-1,1 1 1,-1-1-1,1 1 1,-1-1-1,0 1 1,1-1-1,-1 0 1,0 1 0,0-1-1,1 1 1,-1-1-1,0 0 1,0 1-1,0-1 1,0 0-1,0 0 1,0 1-1,0-1 1,0 0 0,0 0-1,-1 0-202,0 0 0,-1 1 0,1-1-1,0 1 1,0-1 0,-1 1 0,1-1 0,-1 1 0,1 0-1,-1-1 1,1 1 0,0 0 0,-1 0 0,1 0 0,-3 1-1,-4-1-1255,-13-3-2301</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47.532"/>
    </inkml:context>
    <inkml:brush xml:id="br0">
      <inkml:brushProperty name="width" value="0.025" units="cm"/>
      <inkml:brushProperty name="height" value="0.025" units="cm"/>
    </inkml:brush>
  </inkml:definitions>
  <inkml:trace contextRef="#ctx0" brushRef="#br0">11085 10 3844,'14'-1'1933,"-25"-2"92,-28-2 220,-1 7-2137,-1 1 1,1 3-1,0 1 1,0 2-1,-71 26 1,-188 96 795,223-94-820,-839 463 1597,728-390-1665,-446 279 80,-113 186-83,45 55 620,-46 161-415,525-541-190,-370 455 48,395-463-77,-645 854 570,-169 200-407,342-477 1685,-183 330-1676,686-909-148,-419 662 23,363-472-34,-36 63-45,92-196 56,-167 264 23,224-389 144,63-95-557,-83 106 0,128-181-59,0 0 0,-1-1 0,1 1 0,0-1 0,-1 0 0,1 1 0,-1-1 0,1 0 1,-1 0-1,0 0 0,1 0 0,-1 0 0,-3 1 0,-4-1-4710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1:47.972"/>
    </inkml:context>
    <inkml:brush xml:id="br0">
      <inkml:brushProperty name="width" value="0.025" units="cm"/>
      <inkml:brushProperty name="height" value="0.025" units="cm"/>
    </inkml:brush>
  </inkml:definitions>
  <inkml:trace contextRef="#ctx0" brushRef="#br0">202 0 10186,'-14'39'2901,"2"-11"-2733,-159 584 3937,170-608-4078,-3 33-34,4-37 12,1 1 0,-1 0 0,0-1 0,1 1 0,-1 0 0,0-1 0,1 1 0,-1 0 0,1-1 0,-1 1 0,1-1 0,-1 1 0,1-1 0,0 1 0,-1-1 0,1 1 0,0-1 0,-1 0 0,1 1 0,0-1 0,-1 0 0,1 1 0,0-1 0,0 0 0,-1 0 0,1 0 0,0 0 0,0 0 0,-1 0 0,1 0 0,0 0 0,0 0 0,0 0 0,-1 0 0,1 0 0,0-1 0,-1 1 0,1 0 0,0-1 0,0 1 0,0-1 0,22-9 49,-1-1 0,0 0 0,-1-2 0,0-1 0,-1 0 1,22-21-1,-12 11-54,38-28 20,100-80-1917,-65 39-3652,-52 39-2368</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2:54.775"/>
    </inkml:context>
    <inkml:brush xml:id="br0">
      <inkml:brushProperty name="width" value="0.025" units="cm"/>
      <inkml:brushProperty name="height" value="0.025" units="cm"/>
    </inkml:brush>
  </inkml:definitions>
  <inkml:trace contextRef="#ctx0" brushRef="#br0">1 1 13549,'2'0'2434,"-2"7"-1473,0 10-192,0 4 64,3 5-97,-1 4 65,2 3-513,1 3-192,0 1-32,4 2 33,-3-1 31,4-1-96,-1-4 0,-5-3-64,1-10-993,1-6-993,-6-7-1441</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2:55.171"/>
    </inkml:context>
    <inkml:brush xml:id="br0">
      <inkml:brushProperty name="width" value="0.025" units="cm"/>
      <inkml:brushProperty name="height" value="0.025" units="cm"/>
    </inkml:brush>
  </inkml:definitions>
  <inkml:trace contextRef="#ctx0" brushRef="#br0">1 156 12107,'0'0'3262,"2"-10"-1618,1 3-1448,-1 0 1,1 0-1,1 0 0,-1 0 0,1 0 0,0 1 0,1 0 0,-1 0 0,1 0 0,0 0 0,1 1 0,0 0 0,-1 0 0,1 1 0,1-1 0,-1 1 0,14-6 0,-4 3-171,0 1-1,0 1 0,0 0 1,1 1-1,0 1 1,0 1-1,0 0 1,0 1-1,0 1 1,0 0-1,0 1 1,0 1-1,0 1 1,22 6-1,-30-6-14,1 0 1,-1 0-1,0 1 0,0 0 1,0 0-1,-1 1 0,1 1 1,-1-1-1,0 1 0,-1 0 1,0 1-1,0 0 0,0 0 1,-1 1-1,1-1 0,-2 1 1,1 1-1,-1-1 0,-1 1 0,0 0 1,0 0-1,0 0 0,-1 0 1,-1 1-1,3 19 0,-4-16 136,0 0 0,-2 0-1,0-1 1,0 1-1,-1 0 1,-1 0 0,0-1-1,0 1 1,-1-1 0,-1 0-1,0 0 1,-1-1-1,0 1 1,-1-1 0,0-1-1,-9 11 1,5-8-29,0-1 0,0-1 0,-1 0 1,0-1-1,-1 0 0,0 0 0,-1-2 0,1 0 0,-2 0 0,1-1 1,-1-1-1,-24 7 0,28-11-68,1 0 0,0 0 1,0-1-1,-1-1 0,1 0 1,0 0-1,0-1 0,-14-3 1,21 4-137,-1-1 0,1 0 1,0 1-1,0-2 1,-1 1-1,1 0 0,0-1 1,0 1-1,0-1 1,0 0-1,1 0 1,-1 0-1,0 0 0,1-1 1,-1 1-1,1-1 1,0 1-1,0-1 1,0 0-1,0 0 0,0 0 1,1 0-1,-1 0 1,1 0-1,0 0 0,0-1 1,-1-5-1,2 7-182,0 1-1,0-1 1,1 0-1,-1 1 1,0-1-1,1 1 1,-1-1-1,1 1 0,0-1 1,0 1-1,-1 0 1,1-1-1,0 1 1,0 0-1,0-1 1,0 1-1,0 0 1,0 0-1,1 0 1,-1 0-1,0 0 0,1 0 1,-1 0-1,0 1 1,1-1-1,-1 0 1,1 1-1,2-1 1,-3 0 147,24-11-4757</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2:55.877"/>
    </inkml:context>
    <inkml:brush xml:id="br0">
      <inkml:brushProperty name="width" value="0.025" units="cm"/>
      <inkml:brushProperty name="height" value="0.025" units="cm"/>
    </inkml:brush>
  </inkml:definitions>
  <inkml:trace contextRef="#ctx0" brushRef="#br0">0 157 10922,'0'0'5494,"9"1"-4010,-3-1-1280,1-1 1,-1 1-1,0-1 0,1 0 1,-1 0-1,0-1 1,0 1-1,0-2 1,0 1-1,-1 0 1,1-1-1,0 0 1,-1-1-1,0 1 1,0-1-1,0 0 0,0 0 1,-1-1-1,8-9 1,-9 11-28,0-1 0,-1 0 1,1 1-1,-1-1 0,0-1 1,0 1-1,-1 0 0,1 0 1,-1-1-1,0 1 0,0-1 1,-1 1-1,1-5 0,-1 7-141,0 1 0,0-1-1,0 1 1,0-1 0,0 1-1,-1-1 1,1 1 0,-1-1-1,1 1 1,-1 0 0,1-1-1,-1 1 1,0 0 0,0-1-1,1 1 1,-1 0 0,0 0-1,0 0 1,0 0 0,0 0-1,-1 0 1,1 0 0,0 0-1,0 0 1,-1 0 0,1 1-1,0-1 1,-1 0 0,1 1 0,0-1-1,-1 1 1,1 0 0,-1-1-1,1 1 1,-1 0 0,1 0-1,-1 0 1,1 0 0,-1 0-1,-2 1 1,1 0-41,1-1 0,-1 1-1,1 0 1,-1 1 0,1-1 0,0 0 0,-1 1 0,1-1-1,0 1 1,0 0 0,0-1 0,0 1 0,0 0 0,0 0-1,1 1 1,-1-1 0,1 0 0,-1 0 0,1 1 0,0-1 0,0 1-1,0-1 1,0 1 0,0 2 0,-16 70-142,16-70 145,0-2 2,0 2-5,1 0-1,-1 0 1,0 0-1,1 0 1,0 0-1,0 0 1,2 6-1,-2-10 6,1 0 0,-1 0-1,1 0 1,-1 0 0,1 0 0,0 0-1,-1 0 1,1-1 0,0 1 0,0 0 0,-1 0-1,1-1 1,0 1 0,0 0 0,0-1-1,0 1 1,0-1 0,0 1 0,0-1-1,0 0 1,0 1 0,1-1 0,-1 0-1,0 0 1,0 0 0,0 1 0,0-1-1,0 0 1,0-1 0,1 1 0,-1 0-1,0 0 1,0 0 0,0-1 0,0 1-1,0-1 1,2 0 0,4-1 18,0 0-1,1-1 1,-1 0 0,-1-1 0,1 1 0,0-1-1,-1 0 1,0-1 0,6-5 0,51-54 45,-48 46 123,35-30 1,-49 47-182,-1 1 0,1-1 0,-1 0-1,1 1 1,-1-1 0,1 0 0,0 1 0,-1-1 0,1 1 0,0-1 0,0 1 0,0-1 0,-1 1-1,1-1 1,0 1 0,0 0 0,0 0 0,0-1 0,-1 1 0,1 0 0,0 0 0,0 0 0,0 0 0,0 0-1,0 0 1,0 0 0,0 0 0,0 0 0,-1 1 0,1-1 0,0 0 0,0 0 0,0 1 0,0-1 0,-1 1-1,1-1 1,0 1 0,0-1 0,-1 1 0,1-1 0,0 1 0,-1 0 0,1-1 0,-1 1 0,1 0-1,-1-1 1,1 1 0,-1 0 0,1 0 0,-1 0 0,0-1 0,1 1 0,-1 1 0,2 6 1,0 1 0,-1 0 0,0-1 1,0 15-1,-1-8 61,1-3-37,0 0-8,0 0 0,0 0 0,1-1 1,1 1-1,5 16 0,-8-27-16,1 1 0,0 0-1,-1-1 1,1 1 0,0-1-1,0 1 1,0-1 0,1 1 0,-1-1-1,0 0 1,0 0 0,1 1 0,-1-1-1,1 0 1,-1 0 0,1 0 0,-1-1-1,1 1 1,0 0 0,-1 0 0,1-1-1,0 1 1,0-1 0,-1 0 0,1 0-1,0 1 1,0-1 0,-1 0 0,1 0-1,0-1 1,0 1 0,0 0 0,-1 0-1,1-1 1,0 1 0,0-1 0,-1 0-1,1 1 1,-1-1 0,1 0 0,0 0-1,-1 0 1,0 0 0,2-2 0,7-4 14,0 0 1,-1-1 0,0 0-1,0-1 1,-1 0 0,0 0 0,10-16-1,-10 13-84,1 0 0,1 0 0,0 1 0,12-10 0,-21 21 47,-1-1 0,0 1-1,1-1 1,-1 1 0,1 0 0,-1-1 0,0 1 0,1 0 0,-1-1 0,1 1-1,-1 0 1,1 0 0,-1-1 0,1 1 0,-1 0 0,1 0 0,-1 0 0,1 0 0,0 0-1,-1 0 1,1 0 0,-1 0 0,1 0 0,-1 0 0,1 0 0,-1 0 0,1 0 0,-1 0-1,1 0 1,-1 0 0,1 1 0,-1-1 0,1 0 0,-1 0 0,1 1 0,-1-1-1,1 0 1,0 1 0,8 22-97,-9-21 116,0 0 0,1 0 0,-1-1 0,1 1 0,-1 0 0,1 0 0,-1-1 0,1 1 0,0-1 0,0 1 0,0-1 0,0 1 1,0-1-1,0 1 0,0-1 0,0 0 0,1 1 0,-1-1 0,0 0 0,1 0 0,1 1 0,2-2 21,0 0 0,0 0 0,0 0 0,0-1 0,0 1 0,0-1-1,0 0 1,0-1 0,-1 1 0,1-1 0,0 0 0,-1 0 0,1-1 0,-1 1 0,4-4 0,-4 3-133,1 0 1,-1 0-1,0 1 1,0 0-1,1 0 1,0 0-1,-1 0 1,1 1-1,0 0 1,0 0-1,-1 0 1,1 1-1,0-1 1,0 1-1,0 0 1,7 1-1,-11-1-33,-1 1-1,1-1 1,0 1 0,0-1-1,0 0 1,0 1-1,-1 0 1,1-1 0,0 1-1,0-1 1,-1 1-1,1 0 1,-1-1 0,1 1-1,0 0 1,-1 0-1,1 0 1,0 1 0,5 7-3347,2-3-2515</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2:56.257"/>
    </inkml:context>
    <inkml:brush xml:id="br0">
      <inkml:brushProperty name="width" value="0.025" units="cm"/>
      <inkml:brushProperty name="height" value="0.025" units="cm"/>
    </inkml:brush>
  </inkml:definitions>
  <inkml:trace contextRef="#ctx0" brushRef="#br0">197 26 13581,'-8'0'1318,"1"0"-1136,-1 0 0,0 1 0,1 0 0,-1 0 0,1 1 1,0-1-1,-1 2 0,1-1 0,0 1 0,0 0 0,1 1 0,-1 0 0,1 0 0,-1 0 0,1 1 0,0-1 0,1 1 0,-1 1 0,1-1 0,-7 10 0,6-5-2,0 0 1,0 0-1,1 1 0,-5 14 1,8-21-104,1-1 0,0 1 1,0 0-1,0 0 0,0 0 0,0 0 1,1 0-1,0 0 0,0 0 0,0 0 1,0 0-1,1 0 0,0 0 0,-1 0 1,1 0-1,2 5 0,-1-7-36,0-1 0,0 1 1,0 0-1,0 0 0,0-1 0,0 1 0,0-1 0,0 0 0,1 0 1,-1 0-1,0 0 0,1 0 0,-1 0 0,1-1 0,-1 1 0,1-1 1,-1 1-1,1-1 0,0 0 0,-1 0 0,1 0 0,-1-1 0,1 1 1,-1 0-1,4-2 0,1 1 130,0 0 0,0-1 1,0 0-1,0-1 0,0 1 0,-1-1 1,12-7-1,-9 3 144,-1 0 0,0-1 0,0 0 0,0 0 0,-1-1 0,-1 0 0,11-16 0,-14 19-136,0 0 1,0 0-1,-1 0 0,0 0 1,0-1-1,0 1 0,-1 0 1,0-1-1,0 1 0,-1-1 1,1 1-1,-2-1 0,1 0 1,-2-8-1,0 12-146,1 0 0,-1 0 0,0 0 0,0 0 0,-1 1 0,1-1 0,0 0 0,-1 1 1,0 0-1,0 0 0,1 0 0,-1 0 0,0 0 0,-1 0 0,1 1 0,0-1 0,0 1 0,-1 0 0,1 0 0,-1 0 0,1 1 0,-1-1 0,1 1 0,-7 0 0,6-1-180,0 1 0,0 0 0,0 1 0,1-1-1,-1 0 1,0 1 0,0 0 0,0 0 0,0 0 0,-4 3-1,7-4-115,-1 1 0,1 0-1,0 0 1,-1 0-1,1 0 1,0 0 0,0 0-1,0 0 1,0 0-1,0 0 1,0 0 0,0 1-1,0-1 1,0 0-1,1 1 1,-1-1 0,0 1-1,1-1 1,-1 1-1,1-1 1,0 1 0,-1-1-1,1 1 1,0 2-1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1.914"/>
    </inkml:context>
    <inkml:brush xml:id="br0">
      <inkml:brushProperty name="width" value="0.025" units="cm"/>
      <inkml:brushProperty name="height" value="0.025" units="cm"/>
    </inkml:brush>
  </inkml:definitions>
  <inkml:trace contextRef="#ctx0" brushRef="#br0">4 0 18065,'0'0'1463,"0"9"-636,-3 81 1858,2 79-21,2-144-2495,2 0-1,0 0 1,2 0 0,10 36 0,-14-58-162,0 0 0,0-1 0,0 1 0,0 0 0,0-1 0,1 1 0,-1-1 0,1 0 1,-1 1-1,1-1 0,0 0 0,0 0 0,0 0 0,0 0 0,0 0 0,1-1 0,-1 1 0,3 1 0,-2-2 9,-1-1 0,0 1-1,0-1 1,0 0-1,1 0 1,-1 0-1,0 0 1,0 0 0,1 0-1,-1-1 1,0 1-1,0-1 1,0 1-1,0-1 1,0 0 0,0 0-1,0 0 1,2-1-1,5-4 47,-1-1-1,0 1 0,0-1 1,-1-1-1,1 1 0,-2-1 0,1 0 1,6-12-1,9-20 109,29-69-1,-38 79 149,-9 76-164,-5-11-202,-1-23-62,1 0-1,1 1 1,0-1 0,1 0 0,0 0-1,1 0 1,1 0 0,5 19-1,-7-30 10,-1 0-1,1 0 1,-1 0-1,1-1 0,-1 1 1,1 0-1,0-1 0,-1 1 1,1 0-1,0-1 0,0 1 1,-1-1-1,1 1 0,0-1 1,0 0-1,0 1 0,0-1 1,-1 0-1,1 1 0,0-1 1,0 0-1,0 0 0,0 0 1,0 0-1,0 0 0,0 0 1,0 0-1,0 0 0,-1 0 1,1 0-1,0-1 0,0 1 1,0 0-1,0-1 0,0 1 1,-1 0-1,1-1 1,0 1-1,0-1 0,0 0 1,-1 1-1,1-1 0,0 1 1,-1-1-1,1 0 0,0-1 1,30-34-4245,-8-1-1243</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2:57.300"/>
    </inkml:context>
    <inkml:brush xml:id="br0">
      <inkml:brushProperty name="width" value="0.025" units="cm"/>
      <inkml:brushProperty name="height" value="0.025" units="cm"/>
    </inkml:brush>
  </inkml:definitions>
  <inkml:trace contextRef="#ctx0" brushRef="#br0">122 94 13773,'0'0'2253,"-1"-9"-128,0 2-1677,0 0 1,0 1 0,-1-1 0,0 1 0,-6-11 0,8 16-398,-1-1 0,1 1 0,-1 0 0,1 0 0,-1 0 1,0 0-1,0 0 0,1 0 0,-1 0 0,0 0 0,0 0 0,0 0 0,0 0 0,0 1 0,0-1 0,0 0 0,0 1 0,-1-1 0,1 1 0,0-1 0,0 1 0,-1 0 0,1-1 0,0 1 0,0 0 0,-1 0 0,1 0 0,0 0 0,0 0 0,-1 0 0,1 0 0,0 0 0,-1 0 0,1 1 0,0-1 0,0 1 0,0-1 0,-1 1 0,1-1 1,0 1-1,0 0 0,0-1 0,0 1 0,0 0 0,0 0 0,0 0 0,0 0 0,-1 2 0,-4 4-55,0 0 0,1 0 0,0 1 0,0 0 0,1 0 0,0 1 0,1-1 0,-1 1 1,1 0-1,1 0 0,0 0 0,0 0 0,1 0 0,0 16 0,1-24 5,0-1 0,1 1 0,-1 0 0,1-1-1,-1 1 1,1 0 0,-1-1 0,1 1 0,-1-1 0,1 1 0,0-1 0,-1 1-1,1-1 1,0 1 0,-1-1 0,1 0 0,0 1 0,-1-1 0,1 0 0,0 0 0,0 1-1,-1-1 1,1 0 0,0 0 0,0 0 0,0 0 0,-1 0 0,1 0 0,0 0-1,0 0 1,-1 0 0,1-1 0,1 1 0,39-7 131,-27 5-139,-11 2 1,0 0 0,0 0 1,0 0-1,0 0 0,1 1 0,-1-1 1,0 1-1,0 0 0,0 0 0,0 0 1,-1 1-1,1-1 0,0 1 1,0-1-1,-1 1 0,1 0 0,-1 0 1,1 0-1,-1 0 0,0 1 0,0-1 1,0 0-1,0 1 0,-1 0 0,1-1 1,0 1-1,-1 0 0,0 0 0,0 0 1,0 0-1,0 0 0,1 6 1,1 10 51,0 0 1,-1 0-1,0 1 1,-3 23-1,1-25 71,0-4 162,0 0 0,-1 0 1,0 0-1,-1 0 0,-1 0 0,0 0 0,-1-1 1,-1 0-1,-11 26 0,16-39-267,0 0 0,-1 1 0,1-1 0,0 0 0,0 1 0,0-1 0,0 0 0,0 0 0,0 1 0,-1-1 0,1 0 0,0 1 0,0-1 0,0 0 0,-1 0 0,1 0 0,0 1 0,0-1 0,-1 0 0,1 0 0,0 0 0,0 1 0,-1-1 0,1 0 0,0 0 0,-1 0 0,1 0 0,0 0 0,-1 0-1,1 0 1,0 0 0,-1 0 0,1 0 0,0 0 0,-1 0 0,1 0 0,0 0 0,0 0 0,-1 0 0,1 0 0,0 0 0,-1 0 0,1 0 0,0-1 0,-1 1 0,-7-19 182,1-26-202,7 30-13,1 0 1,0 0-1,1-1 1,1 1 0,0 1-1,1-1 1,1 0-1,0 1 1,1 0-1,1 0 1,13-21 0,-7 14-106,2 0 0,0 2 0,1 0 0,1 0 0,0 2 0,30-23 0,-46 39 92,0 0 0,1-1 0,-1 1-1,1 1 1,-1-1 0,1 0 0,-1 0-1,1 0 1,0 1 0,-1-1 0,1 1-1,0-1 1,-1 1 0,4 0 0,-5 0 24,1 0 1,-1 0 0,1 0 0,0 1-1,-1-1 1,1 0 0,-1 0 0,1 1 0,-1-1-1,1 1 1,-1-1 0,1 0 0,-1 1-1,1-1 1,-1 1 0,1-1 0,-1 1 0,0-1-1,1 1 1,-1 0 0,0-1 0,0 1-1,1-1 1,-1 1 0,0 0 0,0 0 0,1 7 23,0-1 0,0 1 0,-1 0 0,0 0 0,-2 9 1,0 6 192,12-37 1059,-7-5-1072,0-1 0,-1 1 0,-2-1 0,0 0-1,-4-36 1,-1 36 61,3 7-1631,25 20-812,-9-1 448,0-1 0,1-1 1,0 0-1,0-1 0,0-1 1,0 0-1,25-1 0,-9-1-4094</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2:57.647"/>
    </inkml:context>
    <inkml:brush xml:id="br0">
      <inkml:brushProperty name="width" value="0.025" units="cm"/>
      <inkml:brushProperty name="height" value="0.025" units="cm"/>
    </inkml:brush>
  </inkml:definitions>
  <inkml:trace contextRef="#ctx0" brushRef="#br0">115 40 10602,'0'0'9481,"-9"-3"-8184,7 2-1264,0 0 0,0 0 0,-1 1 0,1-1 0,0 0 0,0 1-1,-1-1 1,1 1 0,-1 0 0,1 0 0,0 0 0,-1 0 0,1 0 0,0 0 0,-1 1 0,1-1-1,0 1 1,-1 0 0,1-1 0,0 1 0,0 0 0,0 1 0,0-1 0,0 0 0,0 0 0,0 1-1,0-1 1,0 1 0,1 0 0,-1-1 0,1 1 0,-1 0 0,1 0 0,-1 0 0,1 0-1,-1 4 1,-21 49 818,21-52-806,1 1 1,0-1 0,1 0-1,-1 0 1,0 1-1,1-1 1,0 1 0,0-1-1,0 0 1,0 1-1,0-1 1,1 0 0,0 1-1,-1-1 1,3 5 0,-2-7-34,1 0 0,-1 0 0,0 0 1,1 0-1,-1 0 0,0 0 0,1-1 1,-1 1-1,1 0 0,0-1 0,-1 0 1,1 1-1,-1-1 0,1 0 1,0 0-1,-1 0 0,1 0 0,0 0 1,-1 0-1,1 0 0,-1 0 0,4-2 1,35-11 505,-32 7-482,0 0 0,0 0-1,-1-1 1,0 0 0,0 0-1,-1-1 1,1 1 0,-2-2-1,1 1 1,-1-1 0,-1 1 0,1-1-1,-1-1 1,-1 1 0,0 0-1,0-1 1,-1 0 0,2-18-1,-5 33-79,0-1-1,0 0 0,0 0 1,0 0-1,-1 0 0,0 0 1,-4 6-1,-5 14 23,9-16 8,0-1 0,1 0 0,-1 0 0,1 1 0,1-1 0,0 1 0,0-1 0,0 1 0,1-1 1,2 13-1,-2-17-232,0 0 1,0 0 0,1-1 0,-1 1 0,1 0 0,-1-1 0,1 1 0,0-1 0,0 0 0,0 1 0,0-1 0,0 0 0,0 0 0,0-1 0,1 1 0,-1 0 0,1-1 0,0 1 0,-1-1 0,1 0-1,0 0 1,0 0 0,0 0 0,0-1 0,-1 1 0,1-1 0,0 1 0,5-1 0,14 0-3871</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2:58.067"/>
    </inkml:context>
    <inkml:brush xml:id="br0">
      <inkml:brushProperty name="width" value="0.025" units="cm"/>
      <inkml:brushProperty name="height" value="0.025" units="cm"/>
    </inkml:brush>
  </inkml:definitions>
  <inkml:trace contextRef="#ctx0" brushRef="#br0">40 58 15951,'0'0'1564,"-5"12"395,-3 10-1217,2 0-1,0 1 0,1 0 0,1 0 0,-1 36 0,6 0-461,2-1-1,18 89 0,-20-138-237,5 22 129,-3-26 228,0-18 404,11-157 295,-10 98-1585,3-1 0,19-83 0,-25 151 423,1 0 0,-1 0-1,1 0 1,0 1 0,0-1 0,0 0-1,1 1 1,0 0 0,0-1 0,0 1-1,5-5 1,-7 8 54,0 0-1,0 1 1,0-1-1,0 0 1,0 1 0,0-1-1,0 1 1,0-1-1,0 1 1,0 0-1,0 0 1,0-1 0,1 1-1,-1 0 1,0 0-1,0 0 1,0 0-1,0 0 1,0 0 0,3 1-1,-2 0 1,0 0 0,1 0 0,-1 1 0,0-1-1,0 0 1,0 1 0,0 0 0,0-1 0,0 1 0,0 0 0,-1 0 0,1 0-1,1 3 1,1 2 96,1 0-1,-1 1 0,0 0 1,-1-1-1,0 1 0,0 1 0,0-1 1,-1 0-1,-1 1 0,1-1 1,-1 1-1,-1-1 0,0 1 0,-1 12 1,0-14 61,0 0-1,0 0 1,-1 0 0,0 0 0,0-1-1,0 1 1,-1-1 0,0 1 0,-1-1-1,1 0 1,-1 0 0,0-1 0,-1 1-1,1-1 1,-1 0 0,0 0 0,0 0-1,-7 4 1,10-8-237,-1 1-1,1-1 1,-1 1-1,0-1 1,0 0-1,1 0 0,-1 0 1,0 0-1,0-1 1,0 1-1,0-1 1,0 1-1,0-1 1,0 0-1,0-1 1,0 1-1,0 0 1,0-1-1,0 1 1,0-1-1,0 0 1,0 0-1,1 0 0,-1-1 1,-4-1-1,4 0-542,-1 1 0,1-1 0,0 0 0,-1 0-1,1 0 1,1 0 0,-5-5 0,5 4-613,-1 0-1,1 0 1,0 0 0,0 0-1,0 0 1,-1-10 0,1-11-6393</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2:58.790"/>
    </inkml:context>
    <inkml:brush xml:id="br0">
      <inkml:brushProperty name="width" value="0.025" units="cm"/>
      <inkml:brushProperty name="height" value="0.025" units="cm"/>
    </inkml:brush>
  </inkml:definitions>
  <inkml:trace contextRef="#ctx0" brushRef="#br0">83 0 16015,'0'0'8467,"-8"12"-8408,-4 12 30,1 1-1,0 1 1,2-1 0,1 2 0,1-1 0,1 1 0,2 0 0,-2 34 0,5-59-83,1 0-1,0 0 0,0 0 0,0 1 0,1-1 1,-1 0-1,0 0 0,1 0 0,-1 0 1,1 0-1,0 0 0,0 0 0,0 0 1,0-1-1,0 1 0,0 0 0,0 0 1,0-1-1,1 1 0,-1-1 0,1 1 1,-1-1-1,1 0 0,0 1 0,0-1 0,-1 0 1,1 0-1,0 0 0,0 0 0,0-1 1,0 1-1,0 0 0,0-1 0,0 0 1,0 1-1,0-1 0,0 0 0,0 0 1,3 0-1,0 0 10,0-1-1,0 0 1,-1 1 0,1-2-1,0 1 1,-1-1 0,1 1-1,-1-1 1,1 0 0,-1-1-1,0 1 1,0-1 0,0 0-1,0 0 1,0 0 0,3-5-1,5-7-33,-2-1-1,0 0 0,-1-1 0,-1 0 0,-1-1 0,11-34 1,-18 53 17,-6 17 88,1 1 1,1 1-1,0-1 1,2 0 0,-1 24-1,4-41-80,-1-1 0,0 1 0,1-1 0,-1 1 0,1 0 0,-1-1 0,1 1-1,0-1 1,-1 1 0,1-1 0,0 1 0,0-1 0,0 0 0,0 1 0,0-1-1,1 0 1,-1 0 0,0 0 0,1 0 0,-1 0 0,0 0 0,1 0 0,-1-1-1,1 1 1,0 0 0,-1-1 0,1 1 0,-1-1 0,1 1 0,0-1-1,-1 0 1,1 0 0,0 0 0,-1 0 0,1 0 0,0 0 0,-1 0 0,1-1-1,0 1 1,-1-1 0,3 0 0,3-1 15,0 0-1,0 0 1,0 0 0,0-1-1,-1 0 1,1 0 0,-1-1-1,8-6 1,-4 1-139,0-2 1,-1 1 0,-1-1-1,0 0 1,0-1-1,-1 0 1,0 0-1,-1-1 1,7-20-1,-17 51 365,1 1 0,1 0 0,0 28 0,2-46-238,0 0 0,0 0 0,0 0 0,0 0 0,1 0 0,-1-1 0,0 1 0,1 0 0,-1 0 0,1 0 0,-1 0 0,1-1 0,0 1 0,-1 0 0,1 0 0,0-1 0,-1 1 0,1 0 0,0-1 0,0 1 0,-1-1 0,1 1 0,0-1 0,0 0 0,0 1 0,0-1 0,0 0 0,0 1 0,0-1 0,-1 0 0,1 0 0,0 0 0,0 0 0,0 0 0,0 0 0,0 0 0,0 0 0,0 0 0,0-1 0,0 1 0,0 0 0,0-1 0,1 0 1,2 0 6,0 0 0,0 0 1,0-1-1,0 1 1,0-1-1,-1 0 1,1-1-1,5-3 1,-2-1-55,-1 0 1,0 0-1,-1 0 1,1-1 0,-2 0-1,1 0 1,-1 0 0,0-1-1,-1 1 1,1-1-1,-2 0 1,1 0 0,1-14-1,-5 23 36,1 0 0,0 0-1,0 1 1,0-1 0,-1 0-1,1 0 1,0 0 0,0 0-1,0 0 1,-1 0 0,1 0-1,0 1 1,0-1 0,-1 0-1,1 0 1,0 0 0,0 0-1,-1 0 1,1 0 0,0 0-1,0 0 1,-1 0 0,1 0-1,0-1 1,0 1 0,0 0-1,-1 0 1,1 0 0,0 0-1,0 0 1,-1 0 0,1 0-1,0-1 1,0 1 0,0 0-1,0 0 1,-1 0 0,1 0-1,0-1 1,0 1 0,0 0-1,0 0 1,0 0 0,-1-1 0,1 1-1,0 0 1,0 0 0,0-1-1,0 1 1,0 0 0,0 0-1,0 0 1,0-1 0,0 1-1,0 0 1,0 0 0,0-1-1,0 1 1,0 0 0,0 0-1,0-1 1,0 1 0,0 0-1,1 0 1,-1-1 0,0 1-1,0 0 1,0 0 0,-10 9-14,5 0 95,0-1 0,0 1 0,1 0 0,0 0 0,0 0 0,1 1 0,-2 12 0,4-19-57,1 0-1,-1 1 0,1-1 0,0 0 1,-1 1-1,2-1 0,-1 0 0,0 1 1,1-1-1,-1 0 0,1 1 0,0-1 1,0 0-1,1 0 0,-1 0 1,0 0-1,1 0 0,0 0 0,0 0 1,0 0-1,0-1 0,0 1 0,0-1 1,6 4-1,32 16-1892,-25-17-1505,0-4-3383,-7-1-4633</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3:00.602"/>
    </inkml:context>
    <inkml:brush xml:id="br0">
      <inkml:brushProperty name="width" value="0.025" units="cm"/>
      <inkml:brushProperty name="height" value="0.025" units="cm"/>
    </inkml:brush>
  </inkml:definitions>
  <inkml:trace contextRef="#ctx0" brushRef="#br0">73 600 10250,'-18'3'378,"12"-2"419,0 0 1,0 0-1,0 0 1,0 1-1,1 0 1,-1 0 0,-8 4-1,59-4 1007,29-5-1120,0-3 0,119-24 0,146-55-458,-89 19-69,514-58-1008,-190 40-353,-434 56 1885,-1-6 1,142-55-1,-237 72-624,-21 7-286,0 0 1,0 2-1,1 1 1,0 1-1,1 1 1,41-3-1,-65 8-246,4 0 523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3:00.980"/>
    </inkml:context>
    <inkml:brush xml:id="br0">
      <inkml:brushProperty name="width" value="0.025" units="cm"/>
      <inkml:brushProperty name="height" value="0.025" units="cm"/>
    </inkml:brush>
  </inkml:definitions>
  <inkml:trace contextRef="#ctx0" brushRef="#br0">40 1 21204,'0'0'865,"-40"45"-961,49-37-385,4-4-1473,5-4-2946,0 0-4805</inkml:trace>
  <inkml:trace contextRef="#ctx0" brushRef="#br0" timeOffset="1">106 199 13933,'0'0'10570,"-29"37"-11819,29-40-2659,0-8-4996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0.645"/>
    </inkml:context>
    <inkml:brush xml:id="br0">
      <inkml:brushProperty name="width" value="0.025" units="cm"/>
      <inkml:brushProperty name="height" value="0.025" units="cm"/>
    </inkml:brush>
  </inkml:definitions>
  <inkml:trace contextRef="#ctx0" brushRef="#br0">37 172 3619,'0'0'14403,"7"-9"-13671,135-148 795,-142 157-1528,0-1 1,0 1-1,1 0 1,-1-1 0,0 1-1,0 0 1,1-1-1,-1 1 1,0 0 0,1-1-1,-1 1 1,0 0-1,1 0 1,-1 0 0,0-1-1,1 1 1,-1 0-1,0 0 1,1 0 0,-1 0-1,1 0 1,-1 0-1,0 0 1,1-1 0,-1 1-1,1 0 1,-1 0-1,0 1 1,1-1 0,-1 0-1,1 0 1,-1 0 0,0 0-1,2 0 1,3 16 74,-5 39 313,-1-37-135,13 223 1997,0 0-1381,-13-233-764,1 0-1,-1 1 0,-1-1 1,1 0-1,-2-1 0,1 1 0,-1 0 1,0 0-1,0-1 0,-1 0 1,0 0-1,0 0 0,-10 11 0,12-15-58,0 0 0,-1 0-1,0-1 1,0 1-1,0-1 1,0 0-1,0 0 1,0 0 0,-1 0-1,1 0 1,-1-1-1,1 1 1,-1-1-1,0 0 1,1 0-1,-1 0 1,0-1 0,0 1-1,1-1 1,-1 0-1,0 0 1,0-1-1,0 1 1,1-1 0,-1 1-1,0-1 1,0 0-1,1-1 1,-1 1-1,1-1 1,-4-1 0,1-1-33,1 1 0,1-1 0,-1 0 1,0 0-1,1 0 0,0-1 1,0 1-1,0-1 0,1 0 0,-1 0 1,1-1-1,0 1 0,1-1 1,-1 1-1,1-1 0,0 0 1,1 0-1,-1 0 0,1 0 0,0 0 1,0-12-1,1 10-2,0-1 0,0 0-1,1 1 1,0-1 0,1 1-1,0-1 1,0 1 0,0-1 0,1 1-1,1 0 1,-1 0 0,1 1-1,1-1 1,8-11 0,-6 11 11,1 1-1,0 0 1,0 0 0,0 1 0,1 0-1,0 0 1,18-8 0,73-20-2713,-26 10-4466,-42 10 410</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0.975"/>
    </inkml:context>
    <inkml:brush xml:id="br0">
      <inkml:brushProperty name="width" value="0.025" units="cm"/>
      <inkml:brushProperty name="height" value="0.025" units="cm"/>
    </inkml:brush>
  </inkml:definitions>
  <inkml:trace contextRef="#ctx0" brushRef="#br0">86 56 9097,'0'0'12523,"9"-4"-11807,76-24-22,-85 28-687,0 0 1,1 0 0,-1 0-1,0 0 1,1 0-1,-1 0 1,0 0-1,1 0 1,-1 0 0,0 0-1,0 0 1,1 0-1,-1-1 1,0 1 0,1 0-1,-1 0 1,0 0-1,0-1 1,1 1 0,-1 0-1,0 0 1,0 0-1,1-1 1,-1 1-1,0 0 1,0 0 0,0-1-1,0 1 1,1 0-1,-1-1 1,0 1 0,0 0-1,0-1 1,0 1-1,0 0 1,0-1 0,0 1-1,0-1 1,-11-6 239,-20-2 85,25 10-261,0 0-1,0 0 1,0 1 0,0-1-1,0 1 1,0 1 0,1-1-1,-1 1 1,1 0-1,-1 0 1,1 1 0,0-1-1,0 1 1,1 0-1,-1 1 1,1-1 0,-7 10-1,6-8 44,1 0 1,-1 0-1,1 1 0,0-1 0,1 1 0,0 0 1,0 0-1,0 1 0,1-1 0,0 1 1,0-1-1,1 1 0,0-1 0,0 10 0,2-16-122,-1 1-1,1-1 0,-1 0 0,1 0 0,0 0 0,-1 0 0,1 0 0,0 0 0,0 0 0,0 0 0,0 0 0,0-1 0,0 1 0,0 0 0,0 0 1,0-1-1,0 1 0,0-1 0,0 1 0,1-1 0,-1 1 0,0-1 0,0 0 0,1 0 0,-1 0 0,0 1 0,0-1 0,1 0 0,-1 0 1,0-1-1,2 1 0,44-4-1531,-35 0 446,1 0-1,-1 0 1,0-1 0,17-10 0,-8 3-1984,-1-2 0,0 0 0,23-23 1,-17 11-3404</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1.306"/>
    </inkml:context>
    <inkml:brush xml:id="br0">
      <inkml:brushProperty name="width" value="0.025" units="cm"/>
      <inkml:brushProperty name="height" value="0.025" units="cm"/>
    </inkml:brush>
  </inkml:definitions>
  <inkml:trace contextRef="#ctx0" brushRef="#br0">40 242 3043,'4'-6'1840,"0"-1"1,-1 0-1,0 0 1,-1 0-1,0 0 0,0 0 1,2-11-1,-4 16 376,-20 36 560,13-21-2599,0 1 1,1-1-1,1 1 1,0 0-1,1 0 1,1 0-1,-2 16 1,5-29-177,-1 0 0,1-1 0,0 1 1,0 0-1,0 0 0,0 0 0,0-1 1,0 1-1,0 0 0,0 0 0,0-1 1,1 1-1,-1 0 0,0 0 0,0-1 1,1 1-1,-1 0 0,1 0 0,-1-1 1,0 1-1,1-1 0,-1 1 1,1 0-1,-1-1 0,1 1 0,0-1 1,-1 1-1,1-1 0,0 1 0,1 0 9,-1-1-1,1 0 0,0 0 0,-1 1 1,1-1-1,0 0 0,0 0 0,-1 0 1,1-1-1,0 1 0,-1 0 1,1-1-1,1 0 0,4-1 31,0-1-1,0 0 1,0-1 0,0 1 0,7-6-1,11-14 2,0-1 0,-2-1 1,-1-1-1,-1-1 0,-1 0 0,-1-2 0,-2 0 0,-1-1 0,23-60 0,-80 179 574,-10 27 183,46-103-672,1 0-1,1 1 0,0 0 1,0-1-1,2 1 0,-1 25 0,2-38-154,0 0-1,0 0 1,0 0-1,0 0 1,1 0-1,-1 0 1,0 0-1,1 0 0,-1 0 1,1 0-1,-1 0 1,1 0-1,-1 0 1,1 0-1,0 0 0,-1 0 1,1-1-1,0 1 1,0 0-1,-1-1 1,1 1-1,0 0 0,0-1 1,0 1-1,0-1 1,0 1-1,0-1 1,0 0-1,0 1 0,0-1 1,0 0-1,0 0 1,0 0-1,0 0 1,2 0-1,-2 0-239,1 0-1,0 0 1,0 0 0,0 0-1,0-1 1,-1 1-1,1-1 1,0 1 0,0-1-1,-1 0 1,1 1 0,-1-1-1,1 0 1,0 0 0,-1 0-1,0 0 1,1-1 0,-1 1-1,0 0 1,2-3-1,8-21-6226,-3-5-4272</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1.671"/>
    </inkml:context>
    <inkml:brush xml:id="br0">
      <inkml:brushProperty name="width" value="0.025" units="cm"/>
      <inkml:brushProperty name="height" value="0.025" units="cm"/>
    </inkml:brush>
  </inkml:definitions>
  <inkml:trace contextRef="#ctx0" brushRef="#br0">1 53 14478,'0'0'7500,"9"7"-6272,-5-4-1129,1 1 0,0-1 0,-1 0 0,1 0 0,0-1 0,1 1 0,-1-1 0,0-1 0,1 1 0,-1-1 0,1 1 0,-1-2 0,1 1 0,0-1 0,-1 1 0,1-2 0,0 1 0,-1 0 0,1-1 0,-1 0 0,1-1 0,-1 1 0,7-4 0,0 1-66,0-1 0,0-1 1,-1 0-1,0-1 0,0 0 1,0 0-1,12-13 0,-22 19-25,-1 1 0,1 0 0,-1-1-1,1 1 1,-1 0 0,1-1-1,-1 1 1,0-1 0,1 1-1,-1-1 1,0 1 0,1-1 0,-1 1-1,0-1 1,0 0 0,1 1-1,-1-1 1,0 1 0,0-1-1,0 1 1,0-1 0,0 0-1,0 1 1,0-1 0,0 0 0,0 0-1,-13-2 232,-22 11-77,19 1-74,1 1 1,0 0-1,1 0 1,0 2-1,1 0 0,0 0 1,1 1-1,-21 29 0,32-41-70,0 0-1,0 1 0,0-1 1,0 0-1,0 0 1,0 1-1,0-1 0,1 1 1,-1-1-1,1 1 0,-1-1 1,1 1-1,0-1 0,-1 1 1,1-1-1,0 1 0,0 0 1,0-1-1,0 1 0,0-1 1,0 1-1,1 0 0,-1-1 1,0 1-1,2 2 1,0-2-15,-1-1 0,1 1 1,0-1-1,-1 0 1,1 0-1,0 1 0,0-1 1,0 0-1,0 0 1,0-1-1,0 1 1,0 0-1,1-1 0,-1 1 1,0-1-1,3 0 1,47 2-1934,-8-7-3584,-20 0 5,-3 0-1517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2.544"/>
    </inkml:context>
    <inkml:brush xml:id="br0">
      <inkml:brushProperty name="width" value="0.025" units="cm"/>
      <inkml:brushProperty name="height" value="0.025" units="cm"/>
    </inkml:brush>
  </inkml:definitions>
  <inkml:trace contextRef="#ctx0" brushRef="#br0">67 356 13741,'0'0'6518,"-5"13"-5103,-38 113 1293,38-109-2443,0 0 1,2 1-1,0 0 0,1-1 0,1 1 0,2 25 0,-1-42-258,0 0 0,0 0 0,0 0 0,0 0 0,0-1 0,0 1 1,1 0-1,-1 0 0,0 0 0,1 0 0,-1 0 0,1-1 0,-1 1 0,1 0 0,-1 0 0,1-1 0,0 1 0,-1 0 0,1-1 0,0 1 0,-1-1 0,1 1 0,0-1 0,0 1 1,0-1-1,-1 1 0,1-1 0,0 0 0,0 1 0,0-1 0,0 0 0,0 0 0,0 0 0,0 0 0,-1 0 0,1 0 0,0 0 0,0 0 0,0 0 0,0 0 0,0 0 0,0-1 1,0 1-1,0 0 0,1-1 0,2-1 31,0 1 1,0-1-1,-1 0 1,1 0-1,0-1 1,-1 1 0,0-1-1,1 1 1,2-4-1,3-6 12,-1-1 0,0 0-1,-1 0 1,0 0 0,-1-1-1,-1 0 1,0 0 0,5-24-1,-5 13-273,0 0 1,0-42-1,-5 82 180,0-3 21,-1-1 0,2 1 1,0-1-1,0 1 1,4 12-1,-5-22 26,1 0 0,0 0 0,-1 0 1,1 0-1,0 0 0,0 0 0,0 0 0,0-1 0,0 1 0,1 0 0,-1-1 1,0 1-1,1-1 0,-1 0 0,1 1 0,0-1 0,-1 0 0,1 0 0,0 0 1,0 0-1,0 0 0,-1 0 0,1 0 0,0-1 0,0 1 0,0-1 1,0 0-1,0 1 0,1-1 0,-1 0 0,0 0 0,0 0 0,0 0 0,0-1 1,0 1-1,2-1 0,1-1 55,1 0 0,-1 0 0,0-1-1,0 1 1,-1-1 0,1 0 0,-1-1 0,1 1 0,-1-1 0,0 0 0,0 0 0,0 0 0,-1 0-1,0-1 1,4-5 0,8-15 329,20-42 0,-28 53-320,5-17 170,0 0-1,-2 0 1,-2-1 0,0-1-1,-2 1 1,-2-1 0,-1 0-1,-2-55 1,-29 209-1000,3 34 756,23-135 14,1 0-1,1 0 0,0 1 1,2-1-1,7 35 1,11-8 10,-19-45-5,0 0 1,1 0 0,-1 0 0,0-1 0,1 1 0,-1 0 0,1-1 0,-1 1 0,1-1 0,0 0 0,-1 1 0,1-1-1,0 0 1,0 0 0,0 0 0,0 0 0,0 0 0,0-1 0,0 1 0,3 0 0,-4-2-6,0 1 1,0-1 0,-1 1-1,1-1 1,-1 1 0,1-1-1,0 1 1,-1-1 0,1 0-1,-1 1 1,1-1 0,-1 0 0,0 1-1,1-1 1,-1 0 0,0 0-1,1 0 1,-1 1 0,0-1-1,0 0 1,0 0 0,0 0-1,0 1 1,0-1 0,0 0-1,0 0 1,0 0 0,0 0-1,0 1 1,0-1 0,-1 0-1,0-1 1,-6-31-197,-2 14 15,-2 1-1,0 0 1,-1 0 0,-1 1-1,-1 1 1,0 0 0,-24-20-1,-13-16 630,51 52-429,-1 0 0,1 0-1,0-1 1,-1 1-1,1 0 1,0 0-1,0-1 1,-1 1 0,1 0-1,0 0 1,0-1-1,0 1 1,0 0 0,-1-1-1,1 1 1,0 0-1,0-1 1,0 1 0,0 0-1,0-1 1,0 1-1,0 0 1,0-1 0,0 1-1,0-1 1,0 1-1,0 0 1,0-1-1,0 1 1,0 0 0,0-1-1,0 1 1,0 0-1,1-1 1,-1 1 0,0 0-1,0-1 1,0 1-1,1 0 1,-1 0 0,0-1-1,0 1 1,1 0-1,-1 0 1,0-1 0,0 1-1,1 0 1,-1 0-1,1 0 1,18-6 31,-15 5 0,93-14 36,-16 3-2749,-28-1-4326,-13-1-4432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2.047"/>
    </inkml:context>
    <inkml:brush xml:id="br0">
      <inkml:brushProperty name="width" value="0.025" units="cm"/>
      <inkml:brushProperty name="height" value="0.025" units="cm"/>
    </inkml:brush>
  </inkml:definitions>
  <inkml:trace contextRef="#ctx0" brushRef="#br0">116 13 10122,'0'0'8381,"-9"-3"-6710,-28-6-337,35 9-1181,-1 0-1,0 0 1,0 0-1,1 0 0,-1 1 1,0-1-1,0 1 0,1 0 1,-1 0-1,0 0 1,1 0-1,-1 0 0,1 0 1,0 1-1,-1-1 1,1 1-1,0 0 0,0-1 1,0 1-1,0 0 1,0 0-1,0 1 0,1-1 1,-3 3-1,3-4-142,0 0 0,1 0-1,-1 0 1,0 1 0,0-1 0,1 0-1,-1 0 1,1 1 0,-1-1 0,1 0 0,-1 1-1,1-1 1,0 0 0,0 1 0,0-1-1,0 1 1,0-1 0,0 0 0,0 1-1,0-1 1,0 1 0,1-1 0,-1 0 0,0 1-1,1-1 1,-1 0 0,1 0 0,0 1-1,-1-1 1,1 0 0,0 0 0,0 0-1,0 0 1,0 0 0,0 0 0,0 0 0,0 0-1,0 0 1,0 0 0,0-1 0,1 1-1,-1 0 1,0-1 0,2 2 0,10 1-315,0 0 0,0-1 1,18 1-1,-22-3 157,0 0-1,-1 1 1,1 0 0,-1 1-1,1 0 1,-1 0-1,0 1 1,1 0 0,-1 0-1,11 7 1,-18-10 161,-1 1 1,1 0-1,0 0 1,0-1-1,0 1 1,0 0-1,-1 0 1,1 0-1,0 0 1,-1 0-1,1 0 1,-1 0-1,1 0 1,-1 0-1,1 0 1,-1 0-1,0 0 1,0 1-1,1-1 0,-1 0 1,0 0-1,0 0 1,0 0-1,0 0 1,-1 2-1,1-1 102,-1 1 0,0-1 0,0 1-1,-1-1 1,1 0 0,0 0 0,-1 0 0,1 0-1,-1 0 1,-3 4 0,-4 1 476,0 1 0,0-1 0,-18 10 0,18-12-537,-1 0 0,1-1 0,-1 0 0,1 0 0,-1-1 0,0 0 0,-1-1-1,1 0 1,-13 0 0,22-12-8136,1-3-2323</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5.177"/>
    </inkml:context>
    <inkml:brush xml:id="br0">
      <inkml:brushProperty name="width" value="0.025" units="cm"/>
      <inkml:brushProperty name="height" value="0.025" units="cm"/>
    </inkml:brush>
  </inkml:definitions>
  <inkml:trace contextRef="#ctx0" brushRef="#br0">12 1 7207,'0'0'14739,"-2"13"-14483,-2 7-154,1 0 0,2 0 0,0 0 0,1 0 0,2 20 0,-1-35-59,-1 0 0,1 0 0,1 0 0,-1-1 0,1 1 0,-1 0 0,1-1 0,1 0 0,-1 1 0,1-1 0,-1 0 0,1 0 0,4 4 0,-4-6 16,0 0 1,0 0-1,0 0 1,0 0-1,0-1 0,0 1 1,1-1-1,-1 0 1,1 0-1,-1 0 0,1 0 1,-1-1-1,1 0 1,-1 1-1,1-1 0,0 0 1,-1-1-1,1 1 1,-1-1-1,7-1 0,-5 1 13,-1-1 0,1 0-1,-1 1 1,0-1 0,0-1-1,0 1 1,0-1-1,0 1 1,0-1 0,-1 0-1,0-1 1,1 1 0,-1 0-1,0-1 1,0 0 0,-1 0-1,1 0 1,-1 0 0,0 0-1,0 0 1,0-1-1,-1 1 1,2-9 0,2-6 184,-2 0 0,0-1 0,-1 1 0,-2-26 1,0 47-265,-1-1-1,1 0 0,-1 0 0,1 0 0,0 1-1,-1-1 1,1 0 0,0 0 0,0 0 0,0 1 0,0-1-1,0 0 1,0 0 0,0 1 0,0-1 0,0 0 0,0 0-1,1 0 1,-1 1 0,1-1 0,-1 0 0,1 0 0,-1 0 0,1 0-1,-1 0 1,1 0 0,0 0 0,0 0 0,0 0 0,-1 0-1,1 0 1,0 0 0,2 1 0,2 0-620,1 0 0,-1 0 1,1 0-1,-1-1 0,1 1 0,-1-1 1,12 0-1,-14-1 132,0 1 0,0-1 0,0 0 0,0 0 0,0-1 0,0 1 0,0-1 0,0 1 0,0-1 0,0 0 0,0 0 0,0 0 0,-1-1 0,1 1-1,0-1 1,3-2 0,3-8-7419</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5.757"/>
    </inkml:context>
    <inkml:brush xml:id="br0">
      <inkml:brushProperty name="width" value="0.025" units="cm"/>
      <inkml:brushProperty name="height" value="0.025" units="cm"/>
    </inkml:brush>
  </inkml:definitions>
  <inkml:trace contextRef="#ctx0" brushRef="#br0">0 103 11147,'0'0'12881,"10"-3"-12358,-8 2-497,62-30 373,-61 30-377,0-1-1,0 0 1,0 0 0,0 0 0,0 0-1,0 0 1,-1-1 0,1 0-1,-1 1 1,0-1 0,0 0 0,0 0-1,0 0 1,0 0 0,-1 0-1,1-1 1,-1 1 0,0 0 0,0-1-1,1-4 1,-2 7-23,-1 1 0,1-1 0,0 1-1,-1-1 1,1 1 0,-1 0 0,1-1 0,0 1 0,-1 0 0,1-1-1,-1 1 1,1 0 0,-1 0 0,1 0 0,-1-1 0,1 1 0,-1 0-1,1 0 1,-1 0 0,1 0 0,-1 0 0,1 0 0,-1 0 0,1 0-1,-1 0 1,0 0 0,1 0 0,-1 0 0,1 0 0,-1 0 0,1 1-1,-2-1 1,-19 7-116,16-3 111,0 0 0,1 0 0,-1 1 0,1 0 0,0 0 0,0 0 0,0 0-1,1 0 1,0 1 0,0 0 0,0 0 0,1 0 0,0 0 0,0 0 0,0 0 0,1 0 0,0 1-1,0-1 1,1 1 0,0 10 0,0-16 5,1 0 1,0 0-1,-1 0 0,1 0 0,0 0 1,-1 0-1,1 0 0,0 0 0,0 0 1,0-1-1,0 1 0,-1 0 0,1-1 1,0 1-1,0 0 0,1-1 0,-1 1 1,0-1-1,0 0 0,0 1 0,0-1 1,0 0-1,0 0 0,1 1 0,-1-1 1,2 0-1,38 1 67,-32-1-37,37-2-45,-31 0-33,0 1 0,0 1 0,0 0 0,0 1 0,23 5 0,-37-7 174,0 0 0,0 0 0,0 1 0,0-1 0,-1 0 0,1 0 0,0 0 0,-1 0 0,1 0 0,-1 0 0,1 0 0,-1-1 0,1 1 0,-1 0 0,0 0 0,1 0 0,-1 0 0,0 0 0,0-1 0,0 1 0,0 0 0,0 0 0,0 0 0,0-1 0,-1-1 0,1-53-267,0 42 365,-1 2-79,1 11-212,0 0 1,-1 0 0,1 0 0,0 0 0,0 0-1,-1 1 1,1-1 0,0 0 0,0 0 0,0 0-1,0 0 1,0 0 0,0 0 0,0 0 0,1 0-1,-1 1 1,0-1 0,0 0 0,1 0 0,-1 0-1,1 0 1,-1 1 0,0-1 0,1 0 0,-1 0-1,1 1 1,0-1 0,-1 0 0,1 1 0,0-1-1,-1 1 1,1-1 0,0 1 0,0-1 0,-1 1-1,1-1 1,0 1 0,0 0 0,0-1 0,0 1-1,0 0 1,-1 0 0,1 0 0,0 0 0,0-1-1,0 1 1,0 0 0,1 1 0,80-1-10001,-44 0 6155</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6.121"/>
    </inkml:context>
    <inkml:brush xml:id="br0">
      <inkml:brushProperty name="width" value="0.025" units="cm"/>
      <inkml:brushProperty name="height" value="0.025" units="cm"/>
    </inkml:brush>
  </inkml:definitions>
  <inkml:trace contextRef="#ctx0" brushRef="#br0">35 0 13965,'0'0'6022,"0"73"-4389,0-29 193,-5 6-256,-4-1-481,-2-1-321,6-3-351,1-6-289,4-9-64,0-5-64,14-5-480,4-8-802,0-7-1504,-2-5-674,2 0-1504,0-12-5158</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6.479"/>
    </inkml:context>
    <inkml:brush xml:id="br0">
      <inkml:brushProperty name="width" value="0.025" units="cm"/>
      <inkml:brushProperty name="height" value="0.025" units="cm"/>
    </inkml:brush>
  </inkml:definitions>
  <inkml:trace contextRef="#ctx0" brushRef="#br0">99 1 11979,'0'0'3017,"-9"3"-396,2 0-2217,1 0 0,-1 1 0,1-1 1,0 2-1,0-1 0,0 0 0,1 1 1,-1 0-1,-4 7 0,7-9-259,1 0 0,-1 0 0,1 0-1,0 1 1,0-1 0,0 1 0,1 0 0,-1 0-1,1-1 1,0 1 0,0 0 0,0 0 0,0 0-1,1 0 1,-1 0 0,1 0 0,0 0 0,1 0-1,-1 0 1,1 0 0,1 7 0,0-8-131,0 0 0,0 0-1,0-1 1,0 1 0,1 0 0,-1-1 0,1 1 0,0-1 0,-1 0-1,1 0 1,0 0 0,0-1 0,0 1 0,1 0 0,-1-1 0,0 0 0,0 0-1,1 0 1,-1 0 0,1-1 0,-1 1 0,1-1 0,6 0 0,-2 1 10,0-1 0,0 0 1,1 0-1,-1-1 0,0 0 1,0-1-1,0 1 1,0-2-1,10-3 0,-15 5-15,0-1-1,0 1 1,-1 0-1,1-1 0,-1 0 1,1 0-1,-1 1 0,0-1 1,1-1-1,-1 1 1,0 0-1,-1 0 0,1-1 1,0 1-1,-1-1 1,1 0-1,-1 1 0,0-1 1,0 0-1,2-5 1,-5 8-29,0 1 0,1-1 0,-1 0 0,0 1 0,1-1 1,-1 1-1,1-1 0,-1 1 0,1 0 0,-1 0 0,1-1 1,-1 1-1,-2 2 0,-1 4 85,0 0 0,0 0 0,1 1 0,-6 11 0,5 8-550,5-26 385,0-1 1,1 1 0,-1 0 0,0-1 0,1 1 0,-1 0-1,0-1 1,1 1 0,-1 0 0,1-1 0,-1 1-1,1-1 1,-1 1 0,1-1 0,-1 1 0,1-1-1,-1 1 1,1-1 0,0 0 0,-1 1 0,1-1 0,0 0-1,-1 1 1,1-1 0,0 0 0,0 0 0,-1 0-1,1 0 1,0 0 0,1 0 0,44-1-5533,-23-8 197</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6.826"/>
    </inkml:context>
    <inkml:brush xml:id="br0">
      <inkml:brushProperty name="width" value="0.025" units="cm"/>
      <inkml:brushProperty name="height" value="0.025" units="cm"/>
    </inkml:brush>
  </inkml:definitions>
  <inkml:trace contextRef="#ctx0" brushRef="#br0">165 0 9641,'0'0'5024,"-9"1"-1976,-3 1-2503,1 1 0,0 0 0,-1 1 1,1 0-1,0 0 0,-12 8 0,19-10-454,0 0 0,0 0 0,0 0 0,0 1 0,0 0 0,1-1 0,-1 2 0,1-1 0,0 0 0,0 0 0,0 1 0,0 0 0,0-1 0,1 1 0,0 0 0,0 1 1,0-1-1,0 0 0,0 0 0,1 1 0,-1 6 0,2-9-190,1-1 0,-1 0 0,1 0-1,-1 1 1,1-1 0,0 0 0,0 0 0,0 0 0,0 0 0,0 0 0,0 0 0,0 0 0,0 0 0,0 0 0,0 0 0,0-1 0,1 1 0,-1 0 0,0-1 0,1 1 0,-1-1 0,0 1 0,1-1 0,-1 0 0,0 0 0,1 1 0,-1-1 0,1 0 0,1 0 0,52 2-2739,-47-2 2219,31-2-795,-20 1 1667,0 1-1,29 3 1,-48-3-166,0 0 0,1 1 0,-1-1 0,0 0 0,0 0 0,1 1 0,-1-1 0,0 0 0,1 0 0,-1 1 0,0-1 0,0 0 0,0 1 0,1-1 0,-1 0-1,0 1 1,0-1 0,0 0 0,0 1 0,0-1 0,0 1 0,0-1 0,0 0 0,0 1 0,0-1 0,0 0 0,0 1 0,0-1 0,0 1 0,0-1 0,0 0 0,0 1 0,0-1 0,0 0 0,0 1 0,-1-1 0,1 0 0,0 1 0,0-1 0,0 0 0,-1 1 0,1-1 0,0 0 0,-1 1 0,-9 14 1310,1-8-709,1 0-1,-1 0 0,-1-1 0,0 0 1,-19 8-1,23-12-1018,0 0 1,-1 0-1,1 0 1,-1 0-1,1-1 1,-12 0-1,18-9-6161,0-1 337</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7.221"/>
    </inkml:context>
    <inkml:brush xml:id="br0">
      <inkml:brushProperty name="width" value="0.025" units="cm"/>
      <inkml:brushProperty name="height" value="0.025" units="cm"/>
    </inkml:brush>
  </inkml:definitions>
  <inkml:trace contextRef="#ctx0" brushRef="#br0">144 13 12236,'0'0'10473,"-11"-4"-10045,7 3-422,0-1 0,0 1 0,0 0 1,0 0-1,0 0 0,0 1 0,0-1 1,0 1-1,0 0 0,0 0 0,0 0 1,0 1-1,-1 0 0,1 0 0,0 0 1,0 0-1,1 0 0,-1 1 0,0-1 1,0 1-1,1 0 0,-1 1 1,1-1-1,0 0 0,-1 1 0,1 0 1,0 0-1,-3 4 0,4-5-60,0-1-1,1 1 1,-1-1-1,1 1 1,-1-1-1,1 1 1,0 0-1,0 0 1,0 0-1,0 0 1,0 0-1,0 0 1,0 0-1,1 0 1,-1 0-1,1 0 1,-1 0-1,1 0 1,0 1-1,0-1 1,0 0-1,0 0 1,1 2-1,0-2-29,1 0 0,-1 0 0,1-1-1,-1 1 1,1-1 0,0 1 0,0-1 0,0 0-1,0 1 1,0-1 0,0 0 0,0 0 0,0-1-1,0 1 1,0 0 0,0-1 0,1 1 0,-1-1-1,0 0 1,1 0 0,1 0 0,91 2-3966,-3-1 4032,-92-1 71,0 0 0,1 0 0,-1 0 0,1 0 0,-1 0-1,0 0 1,1 0 0,-1 0 0,0 0 0,1 0 0,-1 1 0,0-1 0,1 0 0,-1 0 0,0 0 0,0 1 0,1-1 0,-1 0-1,0 0 1,1 1 0,-1-1 0,0 0 0,0 0 0,0 1 0,1-1 0,-1 0 0,0 1 0,0-1 0,0 0 0,0 1 0,0-1-1,0 0 1,0 1 0,1-1 0,-1 1 0,0-1 0,0 0 0,0 1 0,0-1 0,-1 0 0,1 1 0,0-1 0,0 0 0,0 1-1,0-1 1,0 0 0,0 1 0,0-1 0,-1 0 0,1 1 0,0-1 0,0 0 0,0 1 0,-1-1 0,1 0 0,0 0 0,-1 1-1,1-1 1,-1 0 0,-15 16 1416,12-12-1303,-3 1-168,0 0 1,-1 0-1,1 0 0,-1-1 1,0 0-1,0-1 1,0 1-1,0-2 0,-16 4 1,24-6-200,-1 0 0,1 0 0,0 0 0,-1 0 0,1 0 0,0 0 0,0 0 1,-1 0-1,1-1 0,0 1 0,0 0 0,-1 0 0,1 0 0,0-1 0,0 1 0,-1 0 0,1 0 1,0 0-1,0-1 0,0 1 0,0 0 0,-1 0 0,1-1 0,0 1 0,0 0 0,0-1 0,0 1 1,0 0-1,0 0 0,0-1 0,0 1 0,0 0 0,0-1 0,0 1 0,0-1 0,0 0-1081,-1-15-8717</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7.616"/>
    </inkml:context>
    <inkml:brush xml:id="br0">
      <inkml:brushProperty name="width" value="0.025" units="cm"/>
      <inkml:brushProperty name="height" value="0.025" units="cm"/>
    </inkml:brush>
  </inkml:definitions>
  <inkml:trace contextRef="#ctx0" brushRef="#br0">28 85 10922,'0'0'1917,"9"0"538,1 0-1649,0-1-1,0 0 0,0-1 0,0 0 0,11-3 0,-19 4-685,1 0 0,0 0-1,-1 1 1,1-2-1,-1 1 1,1 0-1,-1 0 1,0-1-1,1 0 1,-1 1-1,0-1 1,0 0 0,0 0-1,0 0 1,0 0-1,-1 0 1,1-1-1,0 1 1,-1 0-1,0-1 1,0 1 0,0-1-1,0 0 1,0 1-1,0-1 1,-1 0-1,2-5 1,-3 7-114,1 1 0,0-1 0,-1 0 0,1 0 0,-1 0-1,1 1 1,-1-1 0,0 0 0,1 0 0,-1 1 0,1-1 0,-1 1 0,0-1 0,0 0 0,1 1 0,-1-1 0,0 1 0,0 0 0,0-1 0,0 1-1,1 0 1,-1-1 0,0 1 0,0 0 0,0 0 0,0 0 0,0 0 0,0 0 0,0 0 0,0 0 0,-1 0 0,-35 4-100,30-1 110,-1 1 0,1 0 0,1 0 0,-1 0 0,0 1 0,1 0 0,0 0 0,-9 11 0,12-14 30,1 1-1,0-1 1,-1 1-1,1-1 1,0 1-1,0 0 1,1-1-1,-1 1 0,1 0 1,-1 0-1,1 0 1,0 1-1,0-1 1,0 0-1,1 0 1,-1 0-1,1 1 1,0-1-1,-1 0 1,2 1-1,-1-1 1,0 0-1,1 1 1,0 3-1,1-6-30,-1 1 0,0-1-1,1 0 1,-1 1 0,1-1-1,0 0 1,-1 0 0,1 0 0,0 0-1,0 0 1,0-1 0,-1 1-1,1 0 1,0-1 0,0 0 0,0 1-1,0-1 1,0 0 0,4 0-1,43-1 51,-44 1-77,8-2-122,0-1-1,-1 0 0,1-1 1,-1 0-1,0-1 0,-1 0 1,1-1-1,-1 0 0,20-15 1,-16 11 401,1 0 0,0 1 0,26-10 1,-41 19-216,-1 0 1,1 0 0,-1-1 0,1 1-1,0 0 1,-1 0 0,1 1 0,-1-1 0,1 0-1,-1 0 1,1 0 0,-1 0 0,0 0-1,1 1 1,-1-1 0,1 0 0,-1 0 0,1 1-1,-1-1 1,1 0 0,-1 0 0,0 1 0,1-1-1,-1 1 1,0-1 0,1 0 0,-1 1-1,0-1 1,0 1 0,1-1 0,-1 1 0,0-1-1,0 1 1,0-1 0,1 1 0,-1-1-1,0 1 1,0 0 0,6 30 934,0-2-594,-5-26-448,1-1 1,-1 0-1,1 1 1,0-1-1,0 0 1,0 0-1,0 0 1,0 0-1,0 0 1,0-1 0,1 1-1,-1 0 1,0-1-1,1 0 1,0 0-1,-1 0 1,1 0-1,0 0 1,-1 0 0,4 0-1,36 2-4711,-9-3-1923</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7.978"/>
    </inkml:context>
    <inkml:brush xml:id="br0">
      <inkml:brushProperty name="width" value="0.025" units="cm"/>
      <inkml:brushProperty name="height" value="0.025" units="cm"/>
    </inkml:brush>
  </inkml:definitions>
  <inkml:trace contextRef="#ctx0" brushRef="#br0">187 52 9577,'0'0'1991,"8"-7"924,3-2-1726,9-7 176,1-3 3379,-54 25-1894,13 3-2664,1 0 0,1 2 0,0 0-1,-28 23 1,36-26-62,1 0-1,0 0 0,1 1 0,0 0 1,0 0-1,1 1 0,0 0 1,1 0-1,-9 19 0,15-27-122,-1-1 0,0 1 0,0-1-1,1 1 1,-1 0 0,1 0 0,-1-1 0,1 1-1,0 0 1,-1 0 0,1 0 0,0-1-1,0 1 1,0 0 0,1 0 0,-1-1 0,0 1-1,1 0 1,-1 0 0,1-1 0,-1 1-1,1 0 1,0-1 0,0 1 0,0-1 0,0 1-1,0-1 1,0 1 0,0-1 0,1 0-1,-1 1 1,0-1 0,1 0 0,-1 0-1,1 0 1,-1 0 0,1 0 0,-1 0 0,1-1-1,0 1 1,-1-1 0,1 1 0,2 0-1,8 1-300,1 0 0,0-1 0,-1-1 0,1 0 0,14-2 0,-14 2-245,14-3-1452,-1-1 1,0-1-1,0 0 1,41-17-1,-16 2-3790</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8.313"/>
    </inkml:context>
    <inkml:brush xml:id="br0">
      <inkml:brushProperty name="width" value="0.025" units="cm"/>
      <inkml:brushProperty name="height" value="0.025" units="cm"/>
    </inkml:brush>
  </inkml:definitions>
  <inkml:trace contextRef="#ctx0" brushRef="#br0">195 32 8456,'0'0'11232,"-13"-7"-9502,5 2-1462,5 3-189,1 0-1,-1 0 0,0 0 0,0 0 0,0 1 0,-1-1 1,1 1-1,0 0 0,0 0 0,-1 0 0,1 0 0,-1 0 0,1 1 1,-1 0-1,1-1 0,-1 1 0,1 1 0,-1-1 0,1 0 1,0 1-1,-1 0 0,1 0 0,-1 0 0,1 0 0,-4 2 0,-3 4 339,0 0-1,1 0 0,0 1 0,-13 15 0,19-20-362,1-1-1,0 1 0,-1 0 1,1 0-1,1 0 1,-1 0-1,0 0 1,1 1-1,0-1 1,0 1-1,0-1 0,0 0 1,0 1-1,0-1 1,1 1-1,0 0 1,0-1-1,0 1 1,1 6-1,0-8-44,0 0-1,0 0 1,0 0 0,1 0-1,-1 0 1,1 0-1,-1 0 1,1 0 0,0 0-1,0 0 1,0-1 0,0 1-1,0-1 1,0 0-1,0 1 1,0-1 0,1 0-1,-1 0 1,0-1 0,1 1-1,-1 0 1,1-1-1,4 1 1,64 4 68,-62-6-89,-1 1-55,-1-1-1,1 0 1,-1-1-1,0 0 1,0 0-1,1 0 1,-2-1-1,1 0 0,0-1 1,0 1-1,-1-1 1,11-10-1,-12 11 72,-1-1 0,0 1 0,0-1 1,0-1-1,0 1 0,-1 0 0,1-1 0,-1 0 0,0 0 0,-1 0 0,1 0 0,-1 0 0,0 0 0,0-1 0,-1 1 0,0-1 0,0 1 1,1-6-1,-14 57 465,11-41-645,1 0 0,0 0 0,0 0 0,0 1 0,1-1-1,0 0 1,0 0 0,0-1 0,3 9 0,-2-10-169,0 0 1,0 0 0,-1 0-1,2 0 1,-1 0 0,0-1-1,1 1 1,-1-1 0,1 1-1,0-1 1,-1 0 0,1 0-1,0 0 1,1-1 0,2 2-1,16 5-9328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3.224"/>
    </inkml:context>
    <inkml:brush xml:id="br0">
      <inkml:brushProperty name="width" value="0.025" units="cm"/>
      <inkml:brushProperty name="height" value="0.025" units="cm"/>
    </inkml:brush>
  </inkml:definitions>
  <inkml:trace contextRef="#ctx0" brushRef="#br0">0 306 15407,'0'0'3998,"2"8"-3400,10 140 2346,-10-90-1955,20 107 0,-21-159-942,0-1 0,1 1 0,0 0 0,0-1 0,1 1-1,0-1 1,5 8 0,-8-12-9,1 0 0,0 0-1,0 0 1,0 0 0,0 0-1,0 0 1,0 0 0,0-1 0,0 1-1,0 0 1,0-1 0,1 1-1,-1-1 1,0 1 0,0-1-1,1 0 1,-1 0 0,0 1 0,0-1-1,1 0 1,-1 0 0,0 0-1,1 0 1,-1 0 0,0-1 0,0 1-1,1 0 1,-1 0 0,0-1-1,0 1 1,1-1 0,-1 1-1,0-1 1,0 0 0,0 1 0,0-1-1,0 0 1,0 0 0,0 0-1,0 0 1,0 0 0,0-1-1,10-9 383,-1-1 0,-1 0-1,0 0 1,-1-1-1,0 0 1,11-27-1,31-93 482,-49 129-879,21-56 98,-4-2 0,-2 0 0,-3 0 1,-2-1-1,3-107 0,-16 163-1588,-4 17-35,-3 19-1841,-7 29-5673,6-26 3161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9.099"/>
    </inkml:context>
    <inkml:brush xml:id="br0">
      <inkml:brushProperty name="width" value="0.025" units="cm"/>
      <inkml:brushProperty name="height" value="0.025" units="cm"/>
    </inkml:brush>
  </inkml:definitions>
  <inkml:trace contextRef="#ctx0" brushRef="#br0">0 86 10602,'0'0'4303,"2"-8"-2205,-1 4-1999,0 1-1,0 0 1,0-1 0,0 1 0,0 0-1,1 0 1,-1 0 0,1 0 0,0 0-1,0 0 1,0 0 0,1 1 0,-1-1-1,0 1 1,1 0 0,0-1 0,-1 1-1,1 0 1,0 1 0,0-1 0,0 0-1,1 1 1,-1 0 0,0 0 0,0 0 0,1 0-1,3-1 1,11-2 351,1 1 0,0 1-1,28-1 1,-46 3-443,-1 0 0,1 0-1,-1 1 1,1-1 0,-1 0-1,1 0 1,-1 0 0,1 0 0,-1 0-1,1 1 1,-1-1 0,1 0-1,-1 0 1,0 1 0,1-1 0,-1 0-1,1 1 1,-1-1 0,0 0-1,1 1 1,-1-1 0,0 1 0,0-1-1,1 0 1,-1 1 0,0-1-1,0 1 1,0-1 0,1 1 0,-1-1-1,0 1 1,0-1 0,0 1 0,0-1-1,0 1 1,0-1 0,0 1-1,0-1 1,0 1 0,0-1 0,0 1-1,0-1 1,-1 1 0,1-1-1,0 1 1,0-1 0,0 0 0,-1 1-1,1-1 1,0 1 0,-1-1-1,1 1 1,0-1 0,-1 0 0,1 1-1,0-1 1,-1 0 0,0 1-1,-20 26 618,-36 18 42,45-37-566,0 1 0,1 0 0,0 1 0,0 0 0,1 0 0,-16 22 0,26-31-117,-1 0 0,0 0 0,1 0-1,-1 0 1,1 1 0,-1-1 0,1 0 0,-1 0-1,1 1 1,0-1 0,0 0 0,0 1 0,0-1-1,0 0 1,0 1 0,0-1 0,0 0-1,0 1 1,0-1 0,1 0 0,-1 0 0,1 1-1,-1-1 1,1 0 0,-1 0 0,1 0-1,0 0 1,-1 1 0,1-1 0,0 0 0,0 0-1,0 0 1,0-1 0,0 1 0,0 0 0,0 0-1,0 0 1,0-1 0,1 1 0,-1-1-1,0 1 1,0-1 0,2 1 0,9 4-401,0-2 0,-1 1 0,25 2 0,-14-2-67,31 16-881,-52-20 1372,1 1 0,-1 0-1,0 0 1,0-1-1,0 1 1,1 0-1,-1 0 1,0 0-1,0 0 1,0 0-1,0 1 1,0-1-1,-1 0 1,2 3-1,-2-3 70,0-1 1,0 1-1,0 0 0,0 0 1,0 0-1,0 0 0,0-1 1,-1 1-1,1 0 0,0 0 1,-1-1-1,1 1 0,0 0 0,-1 0 1,1-1-1,-1 1 0,1 0 1,-1-1-1,0 1 0,1-1 1,-1 1-1,0-1 0,1 1 1,-1-1-1,0 1 0,1-1 1,-1 0-1,0 1 0,-1-1 1,-64 27 2572,52-22-2731,0 0 0,0 0 0,-23 15 0,60-27-7387,5-2 2123,2-10-2517</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9.427"/>
    </inkml:context>
    <inkml:brush xml:id="br0">
      <inkml:brushProperty name="width" value="0.025" units="cm"/>
      <inkml:brushProperty name="height" value="0.025" units="cm"/>
    </inkml:brush>
  </inkml:definitions>
  <inkml:trace contextRef="#ctx0" brushRef="#br0">168 1 9897,'0'0'8819,"-10"1"-7148,2 1-1433,-1 0 0,1 1 0,0 0 0,0 0 0,0 0 0,0 1 0,1 1 0,0-1 0,0 1 0,0 1 0,0-1 0,1 1 0,0 0 0,0 0 0,0 1 0,1 0 0,0 0 0,-7 13 0,9-15-158,1 0 0,-1 0 0,1 0 0,0 1 0,0-1 0,0 1 1,1-1-1,0 1 0,0-1 0,1 1 0,-1 0 0,1-1 0,0 1 0,1 0 0,1 7 0,-1-9-67,0-1-1,1 1 0,-1-1 0,1 0 0,0 0 1,0 0-1,0 0 0,1 0 0,-1 0 1,1 0-1,-1-1 0,1 1 0,0-1 0,0 0 1,0 0-1,0 0 0,1 0 0,-1 0 1,0-1-1,1 0 0,-1 1 0,1-1 0,5 1 1,-2-1-8,-1 1 1,0-1 0,0 0-1,1-1 1,-1 1-1,1-1 1,-1-1 0,1 1-1,-1-1 1,0 0 0,1 0-1,-1-1 1,7-2-1,-10 2-4,1 0 0,-1 0 0,0 0 0,0-1 0,0 1 0,0-1 0,0 0 0,-1 0 0,1 0 0,-1 0 0,0 0 0,1 0 0,-2 0 0,1-1 0,0 1 0,-1-1 0,1 0 0,-1 1 0,0-1 0,0 0 0,-1 0 0,1-5 0,0 0-9,3-58-345,-4 66 331,0-1 0,0 0 0,-1 0 0,1 0-1,0 0 1,-1 0 0,1 0 0,-1 0 0,0 0 0,1 0-1,-1 1 1,0-1 0,0 0 0,0 0 0,0 1 0,-1-1-1,1 1 1,0-1 0,-1 1 0,1 0 0,-1-1 0,1 1 0,-1 0-1,0 0 1,1 0 0,-1 0 0,0 0 0,-2 0 0,4 1-95,-1 1 0,0-1 0,1 0 0,-1 1 0,1-1 0,-1 0 0,1 1 0,-1-1 0,1 1 0,-1-1 0,1 1 0,-1-1 0,1 1 0,-1-1 0,1 1 0,0-1 0,-1 1 0,1-1 0,0 1 0,0 0 0,-1-1 0,1 1 0,0 0 0,0-1 0,0 1 0,0 0 0,0-1 0,0 1 0,0 0 0,0-1 0,0 1 0,0 0 0,0-1 0,1 1 0,-1 0 0,3 27-2510,8-3-1393,8 2-1478</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19.754"/>
    </inkml:context>
    <inkml:brush xml:id="br0">
      <inkml:brushProperty name="width" value="0.025" units="cm"/>
      <inkml:brushProperty name="height" value="0.025" units="cm"/>
    </inkml:brush>
  </inkml:definitions>
  <inkml:trace contextRef="#ctx0" brushRef="#br0">0 0 17200,'0'0'6278,"6"36"-8744,17-36 192,9-3-2531,4-13-2946</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0.112"/>
    </inkml:context>
    <inkml:brush xml:id="br0">
      <inkml:brushProperty name="width" value="0.025" units="cm"/>
      <inkml:brushProperty name="height" value="0.025" units="cm"/>
    </inkml:brush>
  </inkml:definitions>
  <inkml:trace contextRef="#ctx0" brushRef="#br0">267 14 14734,'0'0'2680,"-13"-2"-534,3 1-1914,0-1 1,0 1-1,-1 1 1,1-1-1,0 2 0,0 0 1,0 0-1,0 0 1,0 1-1,0 1 1,0 0-1,-17 8 0,18-6-53,1 0-1,-1 1 0,1 1 1,0-1-1,0 1 0,1 1 1,0-1-1,1 1 0,-1 1 1,1-1-1,-6 13 0,10-18-164,1 1-1,-1-1 1,1 0-1,0 1 0,0-1 1,0 0-1,0 1 1,1-1-1,0 1 1,-1 0-1,1-1 1,0 1-1,1-1 0,-1 1 1,1-1-1,-1 1 1,1-1-1,0 1 1,0-1-1,1 0 1,-1 1-1,1-1 0,-1 0 1,1 0-1,0 0 1,0 0-1,1-1 1,-1 1-1,1 0 0,-1-1 1,1 0-1,0 1 1,0-1-1,-1 0 1,2-1-1,3 3 1,4 1-132,0 0 0,0-1 0,0 0 0,1-1 0,0 0 0,-1-1 0,1-1 1,0 0-1,0 0 0,0-1 0,0 0 0,0-1 0,0-1 0,0 0 1,20-6-1,-25 6 45,0-1 0,0 0 0,-1 0 0,1 0 0,-1-1 0,0 1 0,0-2 0,0 1 0,0-1 0,-1 0 1,10-10-1,-12 10 133,0 1 0,0-1 0,-1 0 1,1 0-1,-1 0 0,0 0 0,-1 0 1,1-1-1,-1 1 0,0 0 0,0-1 1,-1 1-1,1-1 0,-1 1 1,-1-1-1,1 1 0,-2-8 0,0 8 19,0 0 0,1 1 0,-2-1 0,1 1 0,-1 0 0,1 0 0,-1 0-1,0 0 1,0 0 0,-1 0 0,1 1 0,-1 0 0,0 0 0,0 0 0,0 0 0,0 0-1,0 1 1,-1 0 0,1 0 0,-6-2 0,-3-1-93,0 0 1,-1 1-1,0 0 0,0 1 1,-25-2-1,35 5-39,0 0 1,1 0-1,-1 0 1,0 1-1,1-1 0,-1 1 1,1 0-1,-1 0 0,1 1 1,-5 1-1,7-3-36,1 1-1,-1-1 1,0 1 0,0 0-1,1-1 1,-1 1 0,0 0-1,0-1 1,1 1 0,-1 0-1,1 0 1,-1 0-1,1 0 1,-1-1 0,1 1-1,0 0 1,-1 0 0,1 0-1,0 0 1,0 0 0,-1 0-1,1 0 1,0 0-1,0 0 1,0 0 0,0 0-1,0 0 1,1 0 0,-1 0-1,0 0 1,0 0 0,1 0-1,-1 0 1,0-1-1,1 1 1,-1 0 0,1 0-1,-1 0 1,1 0 0,-1-1-1,1 1 1,0 0 0,1 1-1,1 0-693,0 1 0,0 0 0,0-1 0,1 0 0,-1 0 0,1 0 0,0 0 0,7 2 0,16 4-5057</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0.646"/>
    </inkml:context>
    <inkml:brush xml:id="br0">
      <inkml:brushProperty name="width" value="0.025" units="cm"/>
      <inkml:brushProperty name="height" value="0.025" units="cm"/>
    </inkml:brush>
  </inkml:definitions>
  <inkml:trace contextRef="#ctx0" brushRef="#br0">160 63 8552,'0'0'886,"-2"-9"791,-8-25 383,9 32-1893,0 1 0,0 0 0,0-1 1,0 1-1,0 0 0,-1 0 0,1 0 0,0-1 0,0 2 0,-1-1 0,1 0 0,-1 0 0,1 0 1,-1 1-1,1-1 0,-1 0 0,1 1 0,-1-1 0,0 1 0,1 0 0,-1 0 0,0 0 0,1 0 0,-1 0 1,1 0-1,-1 0 0,-2 1 0,-1-1-13,0 1 1,1-1-1,-1 2 1,1-1 0,-1 0-1,1 1 1,-6 2-1,5-1-86,0 1 0,1-1 1,-1 1-1,1 0 0,-1 1 0,1-1 0,0 1 0,1-1 0,-1 1 0,1 0 1,0 1-1,0-1 0,1 0 0,-1 1 0,1 0 0,-2 11 0,6-17-8,0 0-1,0 1 0,0-1 0,0 0 0,-1 0 0,1 0 0,0-1 0,0 1 0,0 0 0,0-1 0,0 1 0,0-1 0,0 0 0,-1 0 0,3-1 0,55-43-806,-68 54-11723</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1.178"/>
    </inkml:context>
    <inkml:brush xml:id="br0">
      <inkml:brushProperty name="width" value="0.025" units="cm"/>
      <inkml:brushProperty name="height" value="0.025" units="cm"/>
    </inkml:brush>
  </inkml:definitions>
  <inkml:trace contextRef="#ctx0" brushRef="#br0">56 118 11050,'0'0'4762,"0"-8"-2530,0-58 2957,-1 65-5188,1 1 0,0 0 1,0-1-1,0 1 0,-1 0 0,1-1 1,0 1-1,0 0 0,-1 0 1,1-1-1,0 1 0,-1 0 1,1 0-1,0 0 0,-1-1 0,1 1 1,0 0-1,-1 0 0,1 0 1,-1 0-1,1 0 0,0 0 1,-1 0-1,1 0 0,0 0 1,-1 0-1,1 0 0,-1 0 0,1 0 1,0 0-1,-1 0 0,1 0 1,-1 0-1,1 0 0,0 0 1,-1 1-1,1-1 0,0 0 0,-1 0 1,1 1-1,0-1 0,0 0 1,-1 0-1,1 1 0,0-1 1,0 0-1,-1 1 0,1-1 0,0 1 1,-19 13-99,18-12 95,-1 1 51,-1 1-1,1-1 1,1 0 0,-1 0 0,0 1 0,1-1 0,-1 1-1,1 0 1,0-1 0,0 1 0,1 0 0,-1 0 0,1-1-1,0 1 1,0 5 0,0-8-13,1-1 0,0 1 0,-1 0 1,1-1-1,0 1 0,0-1 0,-1 1 0,1-1 0,0 1 0,0-1 1,0 1-1,-1-1 0,1 0 0,0 0 0,0 1 0,0-1 1,0 0-1,0 0 0,0 0 0,0 0 0,0 0 0,-1 0 0,1 0 1,0 0-1,0 0 0,0-1 0,0 1 0,0 0 0,0 0 0,0-1 1,0 0-1,29-12 435,-26 9-456,0-1-1,-1 0 0,1 0 1,-1 0-1,0 0 0,0 0 1,-1 0-1,0-1 0,0 1 1,0-1-1,1-9 1,-2 14-94,-1-1 0,0 1 0,1 0 0,-1-1 0,0 1 0,0-1 0,0 1 1,0-1-1,0 1 0,-1 0 0,1-1 0,0 1 0,-1 0 0,1-1 0,0 1 1,-1 0-1,0-1 0,1 1 0,-1 0 0,0 0 0,0 0 0,0-1 0,1 1 1,-1 0-1,0 0 0,-1 0 0,1 1 0,0-1 0,0 0 0,0 0 1,0 0-1,-1 1 0,1-1 0,0 1 0,-1-1 0,1 1 0,0 0 0,-1-1 1,1 1-1,-1 0 0,1 0 0,0 0 0,-1 0 0,1 0 0,-1 0 0,1 0 1,0 0-1,-1 1 0,1-1 0,0 1 0,-3 0 0,3 0-151,1-1 0,-1 0 0,1 1 0,0-1-1,-1 1 1,1-1 0,-1 1 0,1-1 0,0 1 0,0 0 0,-1-1-1,1 1 1,0-1 0,0 1 0,-1 0 0,1-1 0,0 1 0,0 0-1,0-1 1,0 1 0,0 0 0,0-1 0,0 1 0,0-1 0,0 1-1,1 0 1,-1-1 0,0 2 0,0-1-687,2 5-4138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1.541"/>
    </inkml:context>
    <inkml:brush xml:id="br0">
      <inkml:brushProperty name="width" value="0.025" units="cm"/>
      <inkml:brushProperty name="height" value="0.025" units="cm"/>
    </inkml:brush>
  </inkml:definitions>
  <inkml:trace contextRef="#ctx0" brushRef="#br0">180 45 16111,'0'0'2541,"-9"-7"-1174,8 6-1347,-3-2 140,-1-1 1,0 1 0,0 0 0,0 1-1,0-1 1,0 1 0,-9-3 0,11 4-101,0 1 1,0 0 0,0 0-1,0 0 1,1 0 0,-1 0-1,0 1 1,0-1 0,0 1-1,1 0 1,-1 0 0,0 0-1,1 0 1,-1 0 0,1 0-1,-1 1 1,1-1 0,0 1-1,-1 0 1,1 0 0,0 0-1,-3 4 1,-1 0 74,0 1-1,0 0 1,1 0-1,0 0 1,1 1 0,-1 0-1,2 0 1,-1 0-1,1 0 1,0 1 0,1-1-1,0 1 1,0 0-1,1-1 1,0 1-1,0 0 1,1 0 0,2 17-1,-1-24-123,0 0 0,0 0 0,0 0 0,1 0 0,-1 0 0,1 0 0,0 0 0,-1 0 0,1 0 0,0-1 0,0 1 0,0-1 0,0 0 0,0 1 0,0-1 0,0 0 0,1 0 0,-1 0 1,0-1-1,1 1 0,-1 0 0,0-1 0,1 0 0,-1 1 0,5-1 0,3 0 4,-1 0 0,1 0 1,-1 0-1,0-2 1,15-2-1,-14 1-156,0-1 0,-1 0 1,1 0-1,-1-1 0,0 0 0,-1-1 0,1 0 0,-1 0 0,0-1 0,9-10 0,-12 11 134,0 1-1,0 0 1,-1-1-1,0 0 1,0 0-1,-1 0 0,1-1 1,-2 1-1,1-1 1,0 0-1,-1 1 1,-1-1-1,1 0 0,-1 0 1,1-13-1,-2 18 6,-1 0 0,1 0 0,0 0 0,-1 0 1,1 0-1,-1 0 0,1 0 0,-1 0 0,0 0 0,0 0 0,0 1 0,0-1 0,0 0 0,-1 1 0,1-1 0,0 0 0,-1 1 0,1-1 0,-1 1 0,0 0 0,1 0 0,-3-2 0,0 1-2,-1 0 1,1 0-1,0 1 1,-1 0-1,1 0 1,-1 0-1,1 0 1,-1 0-1,0 1 1,-5 0-1,5 0-25,-1 0-1,0 1 1,1-1-1,-1 1 0,1 0 1,-1 0-1,1 1 1,0 0-1,-1 0 1,1 0-1,0 1 0,0-1 1,0 1-1,1 0 1,-1 1-1,1-1 1,0 1-1,-5 5 0,8-7-95,0 0 1,-1 0-1,1 0 0,0 0 0,1 0 0,-1 1 0,0-1 0,1 0 0,-1 1 0,1-1 0,0 0 0,0 1 1,0 2-1,0-3-160,0 0 0,1-1 0,-1 1 0,1 0 1,0 0-1,0 0 0,-1 0 0,1 0 0,0-1 1,1 1-1,-1 0 0,0-1 0,0 1 0,1-1 1,-1 0-1,1 1 0,-1-1 0,1 0 0,-1 0 1,1 0-1,0 0 0,0 0 0,2 1 0,24 8-4605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1.944"/>
    </inkml:context>
    <inkml:brush xml:id="br0">
      <inkml:brushProperty name="width" value="0.025" units="cm"/>
      <inkml:brushProperty name="height" value="0.025" units="cm"/>
    </inkml:brush>
  </inkml:definitions>
  <inkml:trace contextRef="#ctx0" brushRef="#br0">221 10 14414,'0'0'4649,"-9"-3"-2972,4 1-1565,1 1-1,-1 0 1,1 0 0,-1 0 0,0 1 0,1 0 0,-1-1 0,0 2 0,0-1-1,1 0 1,-1 1 0,0 0 0,1 0 0,-1 0 0,1 1 0,-1 0 0,1 0 0,0 0-1,0 0 1,0 1 0,0-1 0,0 1 0,-4 4 0,-4 2 189,0 0 0,1 1 1,0 0-1,1 1 0,-10 12 0,17-20-266,0 1-1,1-1 0,0 0 0,-1 1 1,1 0-1,1 0 0,-1-1 0,1 1 0,-1 0 1,1 0-1,0 0 0,0 1 0,1-1 0,-1 0 1,1 0-1,0 0 0,0 0 0,1 1 0,-1-1 1,1 0-1,0 0 0,2 7 0,-1-8-25,0 0 0,0-1-1,0 0 1,0 1 0,1-1-1,-1 0 1,1 0 0,-1 0 0,1-1-1,0 1 1,-1 0 0,1-1-1,0 0 1,0 0 0,0 0-1,0 0 1,0 0 0,1-1 0,-1 1-1,6-1 1,67 1-218,-74-1 193,19-3-171,-1 0 1,1-1 0,-1-1 0,0-1 0,0 0-1,34-18 1,-40 17 177,-1 0 0,0 0 0,-1-2 0,0 1-1,0-2 1,-1 1 0,0-2 0,0 1 0,-1-2 0,10-14 0,-18 24 20,-1 1 1,0-1-1,0 0 1,0 1 0,0-1-1,0 0 1,0 0 0,0 1-1,-1-1 1,1 0 0,-1 0-1,1 0 1,-1 0-1,0 0 1,0 0 0,0 0-1,0 0 1,0 0 0,0 0-1,0 0 1,-1 0-1,1 0 1,-1 0 0,0-2-1,0 3 4,-1 0-1,1-1 1,-1 1 0,0 0-1,1 0 1,-1-1-1,0 1 1,0 1-1,0-1 1,0 0 0,0 0-1,0 1 1,0-1-1,0 1 1,0-1-1,0 1 1,0 0 0,-3 0-1,-4 0-12,0 0 1,1 1-1,-1 0 0,1 1 0,-1-1 1,1 2-1,0-1 0,0 1 1,0 0-1,-8 5 0,11-5-7,1 1 0,0-1 0,0 1 0,0 0 0,0 0 0,0 0 0,1 1 0,-5 8 0,7-12-3,1 0 0,-1 0 0,1 0-1,0 0 1,-1-1 0,1 1-1,0 0 1,0 0 0,0 0 0,0 0-1,0 0 1,0 0 0,0 0-1,0 0 1,0 0 0,0 0 0,0 0-1,0 0 1,1 0 0,-1 0-1,1 1 1,0-1-25,0 0 0,0 0-1,1 0 1,-1 0 0,0 0-1,1 0 1,-1 0 0,0-1 0,1 1-1,-1 0 1,1-1 0,-1 1-1,1-1 1,-1 0 0,1 1 0,-1-1-1,1 0 1,1 0 0,80 2-4344,-76-2 3183,0-1 0,0 0 0,1-1-1,-1 0 1,8-3 0,4-4-3723</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2.365"/>
    </inkml:context>
    <inkml:brush xml:id="br0">
      <inkml:brushProperty name="width" value="0.025" units="cm"/>
      <inkml:brushProperty name="height" value="0.025" units="cm"/>
    </inkml:brush>
  </inkml:definitions>
  <inkml:trace contextRef="#ctx0" brushRef="#br0">174 89 7431,'0'0'4121,"9"-7"-2172,1 0-1310,-6 5-394,0 0 0,0-1 0,0 1 1,-1-1-1,1 0 0,-1 0 0,0 0 1,0-1-1,0 1 0,3-5 0,-6 7-163,1 0 0,-1 1 0,1-1 0,-1 0 0,1 1 0,-1-1 0,0 0-1,1 0 1,-1 1 0,0-1 0,1 0 0,-1 0 0,0 0 0,0 1 0,0-1 0,0 0 0,0 0 0,0 0-1,0 0 1,0 1 0,0-1 0,0 0 0,0 0 0,-1 0 0,1 1 0,0-1 0,-1 0 0,1 0-1,0 1 1,-1-1 0,1 0 0,-1 1 0,0-2 0,-1 1 6,0-1 1,0 1-1,0 0 0,0 0 1,-1 0-1,1 0 0,0 1 1,-1-1-1,1 0 0,-1 1 1,-2-1-1,-6 1-8,0-1 0,0 1 0,0 1-1,-14 2 1,17 0 76,0 0-1,1 0 0,-1 1 0,1 0 1,-1 0-1,2 1 0,-1 0 1,0 0-1,1 1 0,0-1 0,0 1 1,1 1-1,-1-1 0,1 1 1,1 0-1,-1 0 0,1 1 0,1-1 1,-6 16-1,7-19-103,0 0-1,1 0 1,0 1-1,0-1 1,0 0-1,0 1 1,1-1-1,0 0 1,0 1-1,0-1 1,0 0-1,0 1 1,1-1-1,0 0 1,0 1-1,0-1 1,1 0-1,-1 0 0,1 0 1,0 0-1,0 0 1,1 0-1,-1-1 1,1 1-1,-1-1 1,1 0-1,0 1 1,0-1-1,1-1 1,-1 1-1,1 0 1,-1-1-1,1 0 1,0 0-1,0 0 1,0 0-1,0 0 1,7 1-1,7 2-25,0-1-1,0-1 1,1-1-1,-1 0 1,1-2-1,-1 0 1,1-1-1,24-4 1,-33 4-22,0-1-1,0-1 1,0 1 0,0-2 0,-1 1-1,1-1 1,-1-1 0,0 1 0,0-2 0,0 1-1,-1-1 1,0 0 0,0-1 0,-1 0-1,0 0 1,10-13 0,-15 18-7,-1-1 0,1 1-1,0-1 1,-1 0 0,1 1-1,-1-1 1,0 0 0,0 0 0,0 0-1,-1 0 1,1 0 0,-1 0 0,1 0-1,-1 0 1,0 0 0,0 0 0,0 0-1,-1 0 1,1 0 0,-1 0-1,1 0 1,-1 0 0,0 0 0,0 0-1,-1 0 1,1 1 0,-1-1 0,1 0-1,-1 1 1,0-1 0,0 1-1,0 0 1,0-1 0,0 1 0,0 0-1,-1 0 1,1 1 0,-1-1 0,1 0-1,-6-1 1,-4-4-247,-2 1 0,1 0 0,-1 1-1,1 0 1,-1 2 0,-1-1 0,-19-1 0,-67 2-6808,52 3-2455</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3.058"/>
    </inkml:context>
    <inkml:brush xml:id="br0">
      <inkml:brushProperty name="width" value="0.025" units="cm"/>
      <inkml:brushProperty name="height" value="0.025" units="cm"/>
    </inkml:brush>
  </inkml:definitions>
  <inkml:trace contextRef="#ctx0" brushRef="#br0">39 0 9769,'0'0'7015,"0"48"-6983,0-14 64,-9 6-32,6 3-32,-3-3 0,1-3-32,5-3-32,0-3-1185,0-5-1153,-5-6-577,-6-8-1826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3.579"/>
    </inkml:context>
    <inkml:brush xml:id="br0">
      <inkml:brushProperty name="width" value="0.025" units="cm"/>
      <inkml:brushProperty name="height" value="0.025" units="cm"/>
    </inkml:brush>
  </inkml:definitions>
  <inkml:trace contextRef="#ctx0" brushRef="#br0">1 0 12011,'0'0'2851,"9"82"-769,3-38-480,4-3-449,2 0-321,0-6 65,2-5-544,-1-13-257,5-8-64,1-9-321,-2-5-1568,-7-19-2660,-2-6-3939</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3.448"/>
    </inkml:context>
    <inkml:brush xml:id="br0">
      <inkml:brushProperty name="width" value="0.025" units="cm"/>
      <inkml:brushProperty name="height" value="0.025" units="cm"/>
    </inkml:brush>
  </inkml:definitions>
  <inkml:trace contextRef="#ctx0" brushRef="#br0">0 123 9641,'4'-12'1383,"-2"6"-1080,-1 1 1,2-1 0,-1 0-1,1 0 1,-1 1 0,1 0-1,1-1 1,-1 1 0,1 0-1,0 1 1,0-1 0,1 1 0,-1-1-1,1 1 1,0 1 0,0-1-1,0 1 1,0 0 0,1 0-1,0 0 1,-1 1 0,1 0-1,0 0 1,0 0 0,9-1-1,3 1 141,-1 1 0,1 1 1,-1 0-1,26 4 0,-38-3-427,0 0 1,1 0-1,-1 0 1,0 1-1,0 0 0,0 0 1,0 0-1,0 0 1,-1 1-1,1 0 1,-1 0-1,1 0 0,-1 0 1,0 1-1,0 0 1,-1-1-1,1 2 1,4 6-1,-7-9 21,0 0 0,0 1 0,0-1 0,0 1 0,0-1 1,0 1-1,-1-1 0,1 1 0,-1 0 0,0-1 0,0 1 0,0 0 0,0-1 0,0 1 0,-1-1 0,1 1 0,-1 0 1,-1 3-1,0-1 65,0-1 0,-1 1-1,1-1 1,-1 0 0,0 0 0,0 0 0,-1 0 0,1-1 0,-6 5 0,-4 2 116,-1 0-1,0-1 0,-1-1 1,-28 12-1,-3-7-480,15-10-5609</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3.831"/>
    </inkml:context>
    <inkml:brush xml:id="br0">
      <inkml:brushProperty name="width" value="0.025" units="cm"/>
      <inkml:brushProperty name="height" value="0.025" units="cm"/>
    </inkml:brush>
  </inkml:definitions>
  <inkml:trace contextRef="#ctx0" brushRef="#br0">0 135 10826,'0'0'10079,"10"1"-9497,-2-2-530,0 0 0,0 0 0,0 0 0,-1-1 0,1-1 0,0 1 0,9-5 0,-13 5-40,0 0 0,0 0 0,-1 0-1,1 0 1,0-1 0,-1 1 0,0-1 0,0 0-1,0 0 1,0 0 0,0 0 0,0-1 0,-1 1 0,0-1-1,1 1 1,-1-1 0,-1 0 0,4-7 0,-8 6-75,-6 9 23,-8 11 20,13-11 17,0 1 1,1 0 0,-1 1-1,1-1 1,0 0 0,0 1-1,1 0 1,0 0 0,0 0-1,0 0 1,0 0 0,1 0-1,0 0 1,1 0 0,-1 7-1,2-12 3,0 0 0,-1 1-1,1-1 1,0 0 0,0 0-1,0 0 1,0 1-1,0-1 1,0 0 0,0 0-1,1-1 1,-1 1-1,0 0 1,0 0 0,1-1-1,-1 1 1,0 0-1,1-1 1,-1 0 0,1 1-1,-1-1 1,1 0 0,-1 0-1,1 1 1,-1-1-1,1 0 1,-1-1 0,3 1-1,52-1-298,-51 1 140,0-1 134,-1 0-1,0 0 1,0 0 0,0-1 0,0 1 0,0-1 0,0 0 0,0 0-1,-1-1 1,1 1 0,0-1 0,-1 0 0,0 1 0,0-2 0,0 1 0,0 0-1,0 0 1,-1-1 0,0 0 0,3-4 0,-2 3 141,-1 1 0,0 0 1,0 0-1,0-1 0,-1 1 1,0-1-1,0 1 0,0-1 0,0 0 1,-1 1-1,1-1 0,-1 0 1,0 0-1,-1 1 0,1-1 0,-1 0 1,0 1-1,-3-9 0,3 10-116,0 1-1,-1 0 1,1 0 0,-1 0-1,0 0 1,1 0-1,-1 0 1,0 0 0,0 0-1,-1 1 1,1-1-1,0 1 1,0-1 0,-1 1-1,1 0 1,-1 0-1,1 0 1,-1 0-1,1 1 1,-1-1 0,0 1-1,1-1 1,-1 1-1,0 0 1,-3 0 0,5 1-93,1-1 0,-1 0 0,1 1 0,0-1 0,-1 1 0,1-1 0,-1 1 0,1-1 0,0 1 0,-1-1 0,1 1 1,0-1-1,-1 1 0,1-1 0,0 1 0,0-1 0,0 1 0,-1 0 0,1-1 0,0 1 0,0-1 0,0 1 0,0 0 0,0-1 1,0 1-1,0-1 0,0 1 0,1 0 0,-1-1 0,0 1 0,0-1 0,0 1 0,1-1 0,-1 1 0,0-1 0,1 1 1,-1 0-1,0-1 0,1 0 0,-1 1 0,0-1 0,1 1 0,-1-1 0,1 1 0,-1-1 0,1 0 0,-1 0 0,1 1 0,0-1 1,0 0-1,27 21-7287,-6-16 2031</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4.695"/>
    </inkml:context>
    <inkml:brush xml:id="br0">
      <inkml:brushProperty name="width" value="0.025" units="cm"/>
      <inkml:brushProperty name="height" value="0.025" units="cm"/>
    </inkml:brush>
  </inkml:definitions>
  <inkml:trace contextRef="#ctx0" brushRef="#br0">97 16 6406,'0'0'10826,"-9"-4"-10126,5 2-645,0 0 1,-1 0-1,1 1 1,0 0-1,-1 0 1,1 0-1,-1 1 1,1-1-1,-5 1 1,7 0-29,0 0 1,0 1 0,0-1 0,1 1-1,-1 0 1,0-1 0,0 1-1,1 0 1,-1 0 0,0 0-1,1 0 1,-1 0 0,1 0 0,-1 1-1,1-1 1,0 0 0,0 1-1,-1-1 1,1 1 0,0-1-1,0 1 1,0 0 0,1-1-1,-1 1 1,0 0 0,1 0 0,-1 0-1,1 0 1,-1-1 0,1 1-1,0 3 1,0-4-35,0 0 0,0 1 0,0-1 1,1 1-1,-1-1 0,1 0 0,-1 1 0,1-1 0,-1 0 0,1 0 1,0 1-1,-1-1 0,1 0 0,0 0 0,0 0 0,0 0 0,0 0 0,0 0 1,0 0-1,0 0 0,0 0 0,0-1 0,1 1 0,-1 0 0,0-1 1,0 1-1,1-1 0,-1 1 0,0-1 0,3 1 0,45 11-1517,-44-12 1222,48 6-2053,-38-6 2094,0 2-1,-1 0 1,28 7-1,-41-6 4174,-9 2-2389,-11 0-648,-24 6 764,22-5-1426,1-1 1,-1-1 0,-35 2-1,74-17-6543,-2 2 3467,23-7-1212,27-11-889,-23 8 4648,24-22 8695,-56 36-3413,-10 14-2542,-2 5-2666,1-13 275,-1 1 0,1 0 1,0-1-1,0 1 0,0-1 1,0 1-1,1 0 1,-1-1-1,0 1 0,1-1 1,-1 1-1,1 0 0,-1-1 1,1 1-1,0-1 1,0 0-1,0 1 0,0-1 1,0 0-1,0 1 0,0-1 1,0 0-1,2 2 0,0-2-1,1 0-1,-1 0 1,1-1-1,-1 1 1,1-1-1,-1 1 1,1-1-1,-1 0 1,5-1-1,8 1-36,182-15-3267,-178 27 6128,-9-13-2802,0 0 1,-1-1-1,1 0 0,-1-1 1,0 0-1,0-1 1,0 0-1,0-1 1,17-10-1,-16 9-269,0 0 0,1 0-1,0 1 1,0 1 0,22-6-1,-31 60 2448,-3-49-2188,0 1 1,0-1 0,0 0 0,0 0-1,0 0 1,1 0 0,-1 0-1,0 0 1,1 0 0,-1 0-1,1 0 1,-1 0 0,1 0 0,0 0-1,-1 0 1,1 0 0,0 0-1,0 0 1,0-1 0,-1 1-1,1 0 1,0-1 0,0 1 0,0 0-1,0-1 1,0 1 0,2 0-1,1 0 13,1 0 0,-1 0-1,1 0 1,-1 0 0,1-1 0,-1 0-1,7 0 1,6-2-61,1 0-1,31-9 1,-32 7-395,0-2-381,2 1 1,-1 1-1,0 1 0,30-2 1,-38 5-3903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5.530"/>
    </inkml:context>
    <inkml:brush xml:id="br0">
      <inkml:brushProperty name="width" value="0.025" units="cm"/>
      <inkml:brushProperty name="height" value="0.025" units="cm"/>
    </inkml:brush>
  </inkml:definitions>
  <inkml:trace contextRef="#ctx0" brushRef="#br0">40 1 12268,'-5'12'1829,"-1"-1"-894,1 2 1,0-1 0,1 1 0,0-1 0,1 1-1,0 0 1,-1 21 0,4-33-908,0-1 1,0 1-1,0 0 0,0 0 1,1 0-1,-1 0 0,0-1 1,0 1-1,1 0 1,-1 0-1,1-1 0,-1 1 1,0 0-1,1 0 0,-1-1 1,1 1-1,0 0 0,-1-1 1,1 1-1,-1-1 0,1 1 1,0-1-1,0 1 0,-1-1 1,1 0-1,0 1 0,0-1 1,-1 0-1,2 1 0,33 1 622,-24-3-512,0-1 0,0 0-1,0-1 1,11-4 0,62-40-10,-28 15-69,-56 32-53,1-1 0,0 1 1,-1 0-1,1-1 0,0 1 0,0 0 1,0 0-1,-1-1 0,1 1 1,0 0-1,0 0 0,0 0 0,-1 0 1,1 0-1,0 0 0,0 0 1,0 0-1,-1 1 0,1-1 0,0 0 1,0 0-1,-1 1 0,1-1 1,0 0-1,0 1 0,-1-1 0,1 1 1,0-1-1,-1 1 0,1-1 1,-1 1-1,1 0 0,-1-1 0,1 1 1,-1-1-1,1 1 0,-1 0 1,0 0-1,1-1 0,-1 1 0,0 0 1,1 0-1,-1-1 0,0 1 1,0 0-1,0 0 0,0 0 0,0-1 1,0 1-1,0 0 0,0 0 1,0 0-1,0 0 0,-2 64 589,0-42-568,3-22-18,0 0 1,0-1-1,0 1 1,0 0 0,0 0-1,1-1 1,-1 1 0,0-1-1,0 1 1,0-1-1,1 1 1,-1-1 0,0 0-1,0 0 1,1 0 0,-1 0-1,0 0 1,1 0-1,-1 0 1,0 0 0,0 0-1,1 0 1,1-1 0,37-6-92,-32 3-188,1-1 0,-1 0 0,1 0 0,-2-1 0,1 0 0,0 0 0,-1-1 0,-1 0 0,1 0 0,-1-1 0,9-13 0,-15 21 258,0 0 0,0 0 0,0 0 0,0 0 0,0 0 0,0 0 0,0 1 0,0-1-1,0 0 1,0 0 0,0 0 0,0 0 0,0 0 0,0 0 0,0 0 0,0 0 0,0 0 0,0 0 0,0 1 0,0-1 0,0 0 0,0 0 0,1 0 0,-1 0 0,0 0 0,0 0 0,0 0 0,0 0 0,0 0 0,0 0 0,0 0 0,0 0 0,0 0 0,0 0 0,1 0 0,-1 0 0,0 0 0,0 0 0,0 0 0,0 0 0,0 0 0,0 0 0,0 0 0,0 0 0,0 0 0,1 0 0,-1 0 0,0 0 0,0 0 0,0 0 0,0 0 0,0 0 0,0 0 0,0 0 0,0 0 0,0 0 0,0-1 0,0 1 0,0 0 0,0 0 0,1 0 0,-1 0 0,0 0 0,0 0 0,3 14-31,-3-11-40,0 0-1,1 0 1,-1-1-1,1 1 1,0-1-1,-1 1 0,1-1 1,1 1-1,-1-1 1,0 1-1,3 3 1,24 2-5736,-12-7 1404</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6.206"/>
    </inkml:context>
    <inkml:brush xml:id="br0">
      <inkml:brushProperty name="width" value="0.025" units="cm"/>
      <inkml:brushProperty name="height" value="0.025" units="cm"/>
    </inkml:brush>
  </inkml:definitions>
  <inkml:trace contextRef="#ctx0" brushRef="#br0">4 231 13485,'0'0'6310,"10"2"-5910,30 8-234,-39-10-159,0 0-1,0 1 1,0-1 0,0 0 0,-1 0 0,1 1 0,0-1 0,0 0 0,0 0 0,0 0 0,0 0 0,0 0 0,-1 0 0,1 0-1,0-1 1,0 1 0,0 0 0,0 0 0,0-1 0,-1 1 0,1 0 0,0-1 0,0 1 0,-1-1 0,1 1 0,0-1 0,-1 1-1,1-1 1,0 0 0,-1 1 0,1-1 0,-1 0 0,1 1 0,-1-1 0,1 0 0,-1 0 0,1-1 0,-1 1-5,0 1 1,0-1 0,0 0 0,0 0-1,0 0 1,0 1 0,0-1-1,0 0 1,0 0 0,-1 1-1,1-1 1,0 0 0,-1 1 0,1-1-1,0 0 1,-1 1 0,1-1-1,-1 0 1,1 1 0,-1-1-1,1 1 1,-1-1 0,1 1 0,-1-1-1,1 1 1,-1-1 0,0 1-1,1-1 1,-1 1 0,0 0 0,0 0-1,-1-1 1,0 0-33,0 1 0,-1-1 0,1 1 0,0 0 0,-1 0 0,1 0 0,0 0 0,-1 0 0,1 1 0,0-1-1,-1 1 1,1-1 0,0 1 0,0 0 0,0 0 0,0 0 0,-1 0 0,1 0 0,0 0 0,1 1 0,-1-1 0,0 0 0,0 1 0,1 0 0,-1-1 0,0 1 0,1 0 0,0 0 0,-1 0 0,1 0 0,0 0 0,0 0 0,0 1-1,1-1 1,-1 0 0,0 0 0,1 1 0,-1-1 0,1 0 0,0 1 0,0-1 0,0 0 0,0 1 0,0-1 0,1 0 0,-1 1 0,0-1 0,1 0 0,0 0 0,1 4 0,0-3 0,0-1 0,0 1 0,1-1-1,-1 0 1,0 0 0,1 0 0,0 0 0,-1 0 0,1-1 0,0 1 0,0-1 0,0 0 0,0 0 0,0 0-1,0 0 1,0 0 0,0 0 0,0-1 0,1 0 0,4 0 0,69-2-326,-66 0 40,1 0-1,-1-2 1,1 1 0,-1-1-1,0-1 1,-1 0 0,1 0-1,-1-1 1,0-1-1,0 0 1,-1 0 0,0-1-1,15-16 1,-14 14 239,-1-1 1,-1 0-1,0 0 0,0-1 1,-1 0-1,-1-1 0,0 1 1,0-1-1,-2 0 0,1-1 1,2-18-1,-6 29 96,-1 0 1,1 1-1,-1-1 0,0 0 1,0 0-1,0 1 0,0-1 0,0 0 1,-1 1-1,1-1 0,-1 0 0,0 1 1,0-1-1,0 1 0,0-1 1,-1-2-1,1 4 71,0 0 1,-1 0 0,1 0-1,0 0 1,0 0-1,0 0 1,-1 0-1,1 0 1,0 1 0,-1-1-1,1 0 1,-1 1-1,1 0 1,-1-1-1,1 1 1,-1 0 0,1-1-1,-1 1 1,1 0-1,-4 1 1,-1-1 156,0 2 1,-1-1-1,1 1 1,0 0-1,0 0 1,0 1-1,1 0 1,-1 0-1,0 0 1,1 0-1,-9 9 1,7-7-58,1 1 0,0-1 0,0 2 0,1-1 0,-1 0 0,2 1 0,-1 0 0,1 1 0,0-1 0,0 1 0,1-1 0,0 1 0,0 0 0,1 0 0,0 0 0,0 1 1,1-1-1,0 0 0,1 16 0,0-21-179,1-1 1,-1 1 0,1-1-1,0 0 1,0 1 0,0-1-1,0 0 1,0 1-1,0-1 1,1 0 0,-1 0-1,1 0 1,-1 0 0,1 0-1,0-1 1,0 1 0,0 0-1,0-1 1,3 2 0,1 0-40,0 0 1,-1-1 0,2 1 0,-1-1 0,0-1 0,0 1 0,10 0 0,7-1-618,1 0 1,0-2-1,24-3 0,-13-1-745,-12 2 1024,0 1 0,38 0 1,-60 3 529,1-1 0,-1 1 0,1-1 0,-1 1 0,1 0 0,-1 0 0,1-1 0,-1 1 0,0 0 0,1 0 0,-1 0 0,0 0 0,0 1 0,0-1 0,0 0 0,0 0 0,0 1 0,0-1 0,0 0 0,-1 1 0,1-1 0,0 1 0,-1-1 0,1 1 0,-1 0 0,0-1 0,1 1 0,-1 1 0,0-18-187,0 0 0,1 0 0,1 0 0,0 0-1,8-29 1,-7 41-426,0 0-1,0 0 0,1 0 0,-1 1 1,0-1-1,1 1 0,0 0 1,-1 0-1,1 0 0,0 0 1,0 1-1,0-1 0,0 1 0,0 0 1,1 0-1,6 0 0,-2-1-2026,27-6-7886</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6.912"/>
    </inkml:context>
    <inkml:brush xml:id="br0">
      <inkml:brushProperty name="width" value="0.025" units="cm"/>
      <inkml:brushProperty name="height" value="0.025" units="cm"/>
    </inkml:brush>
  </inkml:definitions>
  <inkml:trace contextRef="#ctx0" brushRef="#br0">170 155 10410,'0'0'2536,"-1"-10"368,-5-29-278,5 38-2564,0-1 0,0 1 1,0-1-1,0 1 0,0 0 0,0 0 0,0-1 0,-1 1 0,1 0 1,0 0-1,-1 0 0,1 0 0,0 1 0,-1-1 0,1 0 0,-1 1 1,0-1-1,1 1 0,-1-1 0,1 1 0,-1 0 0,0-1 1,1 1-1,-1 0 0,0 0 0,1 0 0,-1 1 0,0-1 0,-2 1 1,-1-1 51,-1 1 0,0 0 0,1 1 0,-1-1 1,1 1-1,-9 4 0,7-1-89,0 0 0,1 0 0,0 0 0,0 1 0,0 0 0,-9 14 0,13-18-16,0 0 0,0 0 0,1 1 0,-1-1 0,1 1 0,-1-1 0,1 1-1,0 0 1,0-1 0,0 1 0,1 0 0,-1 0 0,1-1 0,-1 1 0,1 0 0,0 0 0,0 0 0,0 0 0,1 0 0,-1 0 0,1-1 0,-1 1 0,2 4 0,0-6 3,0 1 1,-1-1 0,1 0-1,0 0 1,0 0-1,0 0 1,0 0 0,0 0-1,0 0 1,0-1-1,0 1 1,0-1 0,0 1-1,0-1 1,1 0-1,-1 0 1,0 0 0,0 0-1,0 0 1,0-1-1,0 1 1,3-2 0,50-13 166,-34 6-288,-1-2 0,1 0-1,-2-2 1,32-25 0,-42 31 104,-1-1 0,-1 1 0,1-1 1,-1 0-1,0-1 0,-1 1 0,0-1 1,0-1-1,-1 1 0,0-1 0,-1 0 1,4-14-1,-8 23 8,0 1-1,0 0 1,0 0-1,0 0 1,0-1 0,0 1-1,0 0 1,0 0-1,0-1 1,0 1 0,0 0-1,0 0 1,0 0-1,0-1 1,0 1 0,-1 0-1,1 0 1,0 0 0,0 0-1,0-1 1,0 1-1,-1 0 1,1 0 0,0 0-1,0 0 1,0 0-1,0 0 1,-1-1 0,1 1-1,0 0 1,0 0 0,0 0-1,-1 0 1,1 0-1,0 0 1,0 0 0,-1 0-1,1 0 1,0 0-1,0 0 1,0 0 0,-1 0-1,1 0 1,0 0 0,0 0-1,-1 0 1,1 1-1,0-1 1,0 0 0,0 0-1,-1 0 1,1 0-1,0 0 1,0 0 0,0 1-1,0-1 1,0 0-1,-1 0 1,1 0 0,0 0-1,0 1 1,0-1 0,0 0-1,0 0 1,0 0-1,-1 1 1,-14 11 158,8-2-143,1 1 0,-1 1 0,2-1 0,0 1 0,0 0 0,1 0 0,0 0 0,1 0 0,1 1-1,0 0 1,0-1 0,1 1 0,1 17 0,0-27-60,0-1 0,0 1 0,1 0 0,-1 0-1,1 0 1,-1-1 0,1 1 0,0 0 0,0-1 0,0 1 0,0-1-1,0 1 1,1-1 0,-1 0 0,1 1 0,2 2 0,-2-4-247,0 1 1,-1-1-1,1 0 0,0 0 1,0 0-1,0 0 1,0 0-1,-1 0 1,2 0-1,-1-1 1,0 1-1,0-1 0,0 0 1,3 1-1,14-1-5145</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7.357"/>
    </inkml:context>
    <inkml:brush xml:id="br0">
      <inkml:brushProperty name="width" value="0.025" units="cm"/>
      <inkml:brushProperty name="height" value="0.025" units="cm"/>
    </inkml:brush>
  </inkml:definitions>
  <inkml:trace contextRef="#ctx0" brushRef="#br0">13 33 13068,'0'0'3775,"9"3"-1800,-6-2-1836,55 13 1910,-54-13-1883,-1-1 1,1 1-1,0-1 1,0 0-1,0 0 1,-1 0-1,1 0 1,0-1 0,0 0-1,-1 0 1,1 0-1,0 0 1,-1 0-1,1-1 1,4-2-1,-8 4-138,1 0-1,0-1 1,-1 1-1,1 0 1,-1-1-1,1 1 1,0-1-1,-1 1 1,1 0-1,-1-1 1,1 0-1,-1 1 1,0-1-1,1 1 1,-1-1-1,0 1 1,1-1-1,-1 0 0,0 1 1,1-1-1,-1 0 1,0 1-1,0-1 1,0 0-1,0 1 1,0-1-1,0 0 1,0 1-1,0-1 1,0 0-1,0 0 1,0 1-1,0-1 1,0 0-1,-1 1 1,1-1-1,0 0 1,0 1-1,-1-1 1,1 1-1,-1-1 0,1 0 1,0 1-1,-1-1 1,1 1-1,-1-1 1,1 1-1,-1 0 1,1-1-1,-1 1 1,0-1-1,1 1 1,-1 0-1,1-1 1,-1 1-1,0 0 1,1 0-1,-2-1 1,-37-8-107,35 8 60,0 1 1,-1 0-1,1 0 0,0 1 0,0-1 0,0 1 0,0 0 1,0 0-1,0 0 0,0 1 0,0-1 0,1 1 0,-1 0 1,1 0-1,-1 0 0,1 1 0,-1-1 0,1 1 0,0 0 1,0 0-1,1 0 0,-1 0 0,1 0 0,-1 1 0,1-1 1,0 1-1,0-1 0,0 1 0,1 0 0,-1 0 0,1 0 1,0 0-1,0 0 0,1 0 0,-1 7 0,1-10 19,-1 1 0,1-1-1,1 0 1,-1 0 0,0 1-1,0-1 1,0 0 0,1 0-1,-1 0 1,1 1 0,-1-1 0,1 0-1,-1 0 1,1 0 0,0 0-1,-1 0 1,1 0 0,0 0-1,0 0 1,0 0 0,0 0-1,0 0 1,0-1 0,0 1 0,1 1-1,2-1 8,-1 1 0,1-1 0,-1 0 0,1 0 0,0-1 0,-1 1 0,1-1 0,0 1 0,3-1 0,4-1-77,0 0 0,-1 0 0,1-1 0,-1 0 0,19-7 1,24-16-455,-41 17 523,0 2 0,0 0-1,1 0 1,0 2 0,0-1-1,1 1 1,13-1 0,-25 4 19,-1 1 1,0 1 0,1-1 0,-1 0 0,1 0-1,-1 0 1,0 1 0,1-1 0,-1 1-1,0-1 1,1 1 0,-1-1 0,0 1-1,0 0 1,0 0 0,1 0 0,-1-1 0,0 1-1,0 0 1,0 0 0,0 1 0,1 0-1,16 35 330,-16-32-311,0 0 1,1 0-1,-1 0 0,1 0 1,0 0-1,0-1 1,5 7-1,-2-7-24,-1-1-1,1 1 1,-1-1-1,1 0 0,0-1 1,0 0-1,0 0 1,0 0-1,0 0 1,0-1-1,1 0 1,-1 0-1,9-1 1,27 1-5980,-37-1 4627</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8.507"/>
    </inkml:context>
    <inkml:brush xml:id="br0">
      <inkml:brushProperty name="width" value="0.025" units="cm"/>
      <inkml:brushProperty name="height" value="0.025" units="cm"/>
    </inkml:brush>
  </inkml:definitions>
  <inkml:trace contextRef="#ctx0" brushRef="#br0">221 11 8072,'0'0'9182,"-5"9"-8344,-54 89 763,-98 120 1,233-297-10555,-47 39 3523,41-70 1,-42 57 6809,-4 0 5521,-54 128-574,6 5-3299,20-65-2811,1 0-1,1 1 1,0-1 0,1 0 0,1 1 0,1-1 0,0 1 0,5 25 0,-6-21-587,-10-22-276,7 0 607,0-1-1,0 1 1,1-1-1,-1 0 0,1 0 1,-1 0-1,1 0 0,-2-5 1,2 3 55,-3-7-8,0 0-1,1 0 1,-4-24 0,7 34 48,1 0 0,-1 1 0,1-1-1,0 0 1,0 1 0,-1-1 0,1 0 0,0 1-1,1-1 1,-1 0 0,0 1 0,0-1 0,1 0-1,-1 1 1,1-1 0,0 1 0,-1-1 0,1 1-1,0-1 1,0 1 0,0-1 0,0 1 0,0 0-1,0-1 1,0 1 0,0 0 0,0 0 0,1 0-1,-1 0 1,1 0 0,-1 0 0,1 0 0,-1 1-1,1-1 1,-1 0 0,1 1 0,-1-1 0,1 1-1,3-1 1,6 1 81,0 0 0,1 1 0,-1 1 0,0-1 0,0 2 0,0-1 0,0 2 0,18 7 0,22 6-1428,1-9-4550,-49-8 652</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29.907"/>
    </inkml:context>
    <inkml:brush xml:id="br0">
      <inkml:brushProperty name="width" value="0.025" units="cm"/>
      <inkml:brushProperty name="height" value="0.025" units="cm"/>
    </inkml:brush>
  </inkml:definitions>
  <inkml:trace contextRef="#ctx0" brushRef="#br0">26 230 11499,'0'0'3134,"0"3"-1133,-13 137 2779,1 4-3442,11-142-1321,1-1 1,0 1-1,0-1 0,0 1 0,1 0 0,-1-1 1,0 1-1,1-1 0,-1 1 0,1-1 1,-1 1-1,1-1 0,0 0 0,-1 1 0,1-1 1,2 3-1,-3-4-7,1 1 0,0-1 0,-1 0 0,1 1 1,0-1-1,-1 0 0,1 1 0,0-1 0,0 0 0,-1 0 0,1 0 0,0 0 1,0 0-1,-1 0 0,1 0 0,0 0 0,0 0 0,-1 0 0,1 0 1,0 0-1,0 0 0,-1-1 0,1 1 0,1-1 0,0 0 3,1-1-1,-1 1 0,1-1 0,-1 0 1,1 0-1,-1 0 0,0 0 0,0 0 1,0 0-1,0-1 0,-1 1 0,1-1 0,0 1 1,-1-1-1,2-5 0,0-3-173,0 0 0,-2-1 0,1 1 0,-1 0 0,-1 0 0,0-1 0,-1 1 0,0 0 0,-1 0 0,0 0 0,-5-15 0,1 18 16,4 14-17,2-5 158,0 1 0,1-1 1,-1 1-1,0-1 0,1 0 0,-1 1 0,1-1 0,-1 0 0,1 0 0,0 1 0,-1-1 0,1 0 1,0 0-1,0 0 0,0 0 0,0 0 0,0 0 0,0 0 0,2 1 0,2 1-53,0 0 0,0-1 0,1 0 0,-1 0 0,1 0 0,0-1 0,-1 0 0,1 0 0,0 0 0,0-1 0,0 0 0,0 0 0,-1 0-1,1-1 1,0 0 0,0 0 0,-1-1 0,1 1 0,0-1 0,-1 0 0,0-1 0,1 1 0,-1-1 0,0 0 0,-1 0 0,1-1 0,6-5 0,-3 1-661,0 1 1,-1-1 0,0-1 0,0 0 0,-1 0 0,0 0 0,0 0 0,-1-1-1,-1 0 1,0 0 0,0-1 0,-1 1 0,4-20 0,-4 11-420,-1 0 0,-1 1 0,-1-1-1,-4-32 1,-6 9 1919,-7 3 3433,17 39-4211,0-1 1,0 1-1,0 0 1,0-1-1,-1 1 1,1 0-1,0 0 1,0-1-1,-1 1 0,1 0 1,0-1-1,0 1 1,-1 0-1,1 0 1,0 0-1,-1-1 0,1 1 1,0 0-1,-1 0 1,1 0-1,0 0 1,-1 0-1,1 0 0,-1 0 1,1 0-1,0 0 1,-1 0-1,1 0 1,0 0-1,-1 0 1,1 0-1,-1 0 0,1 0 1,0 0-1,-1 0 1,1 0-1,0 0 1,-1 1-1,1-1 0,0 0 1,-1 0-1,1 0 1,0 1-1,0-1 1,-1 0-1,1 0 1,0 1-1,0-1 0,-1 0 1,1 1-1,0-1 1,0 0-1,0 1 1,-1-1-1,1 0 0,0 1 1,0-1-1,0 0 1,0 1-1,0-1 1,0 0-1,0 1 0,0-1 1,0 1-1,0 0 1,-8 24 967,-3 64 5646,-12 111-755,23-198-5831,0 1 0,-1-1 0,1 1 0,0 0 0,1-1 0,-1 1-1,0-1 1,1 1 0,-1-1 0,1 1 0,0-1 0,0 1 0,0-1-1,0 0 1,0 1 0,1-1 0,-1 0 0,1 0 0,-1 0 0,1 0-1,0 0 1,0 0 0,4 3 0,-3-4-15,0 0 1,1 1-1,-1-1 1,0-1-1,1 1 1,-1 0-1,1-1 0,-1 0 1,1 0-1,-1 0 1,1 0-1,0 0 1,-1-1-1,0 0 0,1 1 1,-1-1-1,6-3 1,-2 1-155,0-1 0,0 0 0,-1 0 0,1-1 0,-1 0 1,0 0-1,-1 0 0,1-1 0,-1 0 0,5-7 0,15-14-178,-25 26 311,0 1 0,0 0 0,0 0-1,1 0 1,-1-1 0,0 1 0,0 0-1,1 0 1,-1 0 0,0 0 0,0 0-1,1 0 1,-1 0 0,0 0 0,0 0-1,1 0 1,-1 0 0,0-1 0,0 1-1,1 1 1,-1-1 0,0 0 0,0 0-1,1 0 1,-1 0 0,0 0-1,0 0 1,1 0 0,-1 0 0,0 0-1,0 0 1,0 0 0,1 1 0,-1-1-1,0 0 1,0 0 0,0 0 0,1 1-1,-1-1 1,0 0 0,0 0 0,0 0-1,0 1 1,1-1 0,-1 0 0,0 0-1,0 1 1,0-1 0,0 0 0,0 0-1,0 1 1,0-1 0,0 0 0,0 0-1,0 1 1,0-1 0,0 0 0,0 0-1,0 1 1,0-1 0,0 0 0,0 0-1,0 1 1,1 19 111,-1-19-102,-1 5 131,1-1 0,-1 1 0,0-1 0,-1 1-1,1-1 1,-1 0 0,0 0 0,-1 1 0,1-2 0,-1 1-1,0 0 1,0 0 0,0-1 0,-1 0 0,1 1 0,-1-1-1,-8 6 1,7-6-37,-1 0 1,0 1-1,0-2 0,0 1 0,0-1 0,-1 0 0,1 0 0,-1-1 0,0 0 1,0 0-1,0 0 0,0-1 0,-11 1 0,16-2-138,0-1-1,0 1 1,0-1 0,1 0-1,-1 1 1,0-1 0,1 0-1,-1 0 1,0 0 0,1 0-1,-1 0 1,1 0 0,0 0-1,-1-1 1,1 1-1,0 0 1,0-1 0,0 1-1,0-1 1,0 0 0,0 1-1,0-1 1,0 0 0,1 1-1,-1-1 1,1 0 0,-1 0-1,1 1 1,0-1-1,-1-3 1,0-3-1401,0 0 0,0 0 0,1 0 0,0 0 0,2-15 0,3 8-3914</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0.743"/>
    </inkml:context>
    <inkml:brush xml:id="br0">
      <inkml:brushProperty name="width" value="0.025" units="cm"/>
      <inkml:brushProperty name="height" value="0.025" units="cm"/>
    </inkml:brush>
  </inkml:definitions>
  <inkml:trace contextRef="#ctx0" brushRef="#br0">59 264 13100,'0'0'10330,"5"-9"-10928,-3 7 558,20-32-350,-21 33 370,0-1 1,0 0 0,0 0-1,0 1 1,0-1-1,0 0 1,-1 0-1,1 0 1,-1 0 0,1 0-1,-1 0 1,0 1-1,0-1 1,0 0 0,0 0-1,0 0 1,0 0-1,-1 0 1,1 0 0,-2-3-1,2 4 8,-1 0 1,0 0-1,0 0 0,0 0 0,0 0 0,0 0 1,0 0-1,0 1 0,0-1 0,0 0 0,-1 1 1,1-1-1,0 1 0,0-1 0,-1 1 0,1-1 1,0 1-1,-1 0 0,1 0 0,0 0 1,-1 0-1,1 0 0,0 0 0,-1 0 0,1 0 1,0 0-1,-1 1 0,1-1 0,0 0 0,0 1 1,-1-1-1,1 1 0,0 0 0,0-1 0,0 1 1,0 0-1,0 0 0,0 0 0,0 0 1,-1 1-1,-2 1-5,0 0 1,0 1 0,0 0 0,0 0-1,1 0 1,0 0 0,0 1-1,-4 7 1,6-9 11,-1 1 0,1 0 0,-1 0 0,1 0 0,0 0 0,1 0 1,-1 0-1,1 0 0,0 0 0,0 1 0,0-1 0,0 0 0,1 0 0,-1 0 0,1 0 0,0 0 0,3 5 0,-3-6 14,1 0-1,0 0 1,0 0 0,0 0 0,0-1-1,1 1 1,-1-1 0,1 0 0,0 0-1,-1 1 1,1-2 0,0 1 0,0 0-1,0-1 1,1 1 0,5 1 0,-3-1-13,0-1 1,-1 0-1,1 0 1,0-1-1,0 1 1,0-1-1,0-1 1,0 1-1,0-1 1,0 0-1,0 0 1,0-1-1,-1 1 1,1-2-1,-1 1 0,1 0 1,-1-1-1,0 0 1,0 0-1,0-1 1,0 1-1,8-9 1,-1-2-231,-1-1 0,14-24 0,-23 36-238,0-1 0,0 0 0,0 1 0,0-1-1,-1 0 1,0 0 0,2-7 0,-3 14 539,-1 0 0,1 0 1,0 0-1,0 0 0,1 1 0,-1-1 1,1 0-1,0 0 0,-1 0 0,1 0 1,1 0-1,-1 0 0,0 0 0,1 0 1,-1-1-1,4 4 0,-2-4-18,0 0 0,0 0 0,0 0 0,0-1 0,1 0 0,-1 0 0,1 0 0,-1 0 0,1 0 0,-1-1 0,1 1 0,-1-1 0,1 0 0,0 0 0,5-1 0,0 0-136,0-1 1,0 1-1,0-2 0,0 1 0,-1-1 0,1 0 1,-1-1-1,0 0 0,1-1 0,-2 1 0,1-1 1,-1-1-1,1 0 0,-1 0 0,-1 0 0,1-1 1,4-7-1,-3 6 15,-2-1 1,1-1-1,-1 1 1,0-1 0,-1 0-1,0 0 1,-1-1-1,0 1 1,-1-1-1,0 0 1,0 0 0,-1 0-1,0-17 1,-1 27 72,-1 1 1,0-1-1,0 0 1,0 0-1,0 1 1,0-1-1,0 0 1,0 1-1,-1-1 1,1 0-1,0 0 0,0 1 1,0-1-1,-1 0 1,1 1-1,0-1 1,-1 1-1,1-1 1,-1 0-1,1 1 1,0-1-1,-1 1 1,1-1-1,-1 1 1,0-1-1,1 1 1,-1-1-1,1 1 1,-1 0-1,0-1 1,1 1-1,-1 0 1,0 0-1,1-1 1,-1 1-1,0 0 0,1 0 1,-1 0-1,0 0 1,0 0-1,1 0 1,-1 0-1,0 0 1,1 0-1,-1 0 1,0 0-1,-1 1 1,-1 0 62,0 0 1,0 0-1,0 0 0,0 1 1,0-1-1,0 1 1,1 0-1,-1 0 1,-4 4-1,-3 5 166,1 0 0,1 1 0,0 0-1,1 0 1,0 0 0,0 1 0,2 0 0,-1 1 0,2-1 0,0 1 0,0 0-1,2 0 1,-1 0 0,2 1 0,0-1 0,1 20 0,1-29-203,-1-1-1,1 1 1,0 0 0,0-1 0,0 1 0,1 0 0,3 7 0,-4-11-42,-1 1-1,1-1 1,-1 0 0,1 0 0,0 0 0,0 1-1,-1-1 1,1 0 0,0 0 0,0 0 0,0 0-1,0 0 1,0-1 0,0 1 0,0 0-1,0 0 1,1-1 0,-1 1 0,0 0 0,0-1-1,1 1 1,-1-1 0,0 0 0,0 1 0,1-1-1,-1 0 1,1 0 0,-1 0 0,0 0 0,3 0-1,-3-3-123,-1 0-1,1 0 0,-1 0 0,0 0 0,0 0 0,0 0 0,0 1 1,-1-1-1,0-5 0,-4-3-306,0 1 0,-1 0 0,0 0 0,0 1 0,-1-1 0,0 1 0,-12-10-1,-31-30-5209,38 42 3905,-2 6 3969,12 8 1331,13 3-1111,4-5-2222,0 0 0,1 0 0,-1-2 0,1 0 0,0-1 0,0 0 0,1-1 0,-1-1 0,0-1 0,26-4 0,-26-1-2237,-15 6 1794,-1-1 1,0 1-1,1-1 0,-1 1 0,0 0 0,1-1 1,-1 1-1,0-1 0,1 1 0,-1-1 0,0 1 1,0-1-1,0 1 0,0-1 0,1 0 0,-1 1 1,0-1-1,0 1 0,0-1 0,0 1 1,0-1-1,0 1 0,0-1 0,-1 0 0,1 1 1,0-1-1,0 1 0,0-1 0,-1 0 0,-6-10-7091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4.099"/>
    </inkml:context>
    <inkml:brush xml:id="br0">
      <inkml:brushProperty name="width" value="0.025" units="cm"/>
      <inkml:brushProperty name="height" value="0.025" units="cm"/>
    </inkml:brush>
  </inkml:definitions>
  <inkml:trace contextRef="#ctx0" brushRef="#br0">9 242 11115,'0'0'3790,"-2"9"-1537,-4 29-572,6-37-1616,0 0 0,0 0 0,0 0 0,0 0 0,0 0 0,1 0 0,-1-1 0,0 1 0,0 0 0,1 0 0,-1 0 0,1 0 0,-1 0 0,1-1 0,-1 1 0,1 0 0,-1 0 0,1-1 0,0 1 0,0 0 0,-1-1 0,1 1 0,0-1 0,0 1 0,-1-1 0,1 1 0,0-1 0,0 0 0,0 1 0,0-1 0,0 0 0,0 0 0,0 1 0,0-1 0,-1 0 0,1 0 0,0 0 0,0 0 0,0 0 0,0 0 0,0-1 0,0 1 0,2-1 0,37-9 721,-30 4-697,-1 0 1,0 0-1,0-1 0,0 0 0,-1 0 0,0-1 0,-1 0 0,1-1 0,-2 0 1,12-18-1,-14 20 23,0-1 0,0 1 0,0-1 1,-1 0-1,0-1 0,-1 1 0,0 0 1,0-1-1,-1 1 0,0-1 0,-1 0 0,1 1 1,-2-1-1,-1-12 0,2 19-104,0 1-1,0 0 0,-1 0 1,1 0-1,0-1 0,-1 1 1,1 0-1,-1 0 0,1 0 1,-1 0-1,0 0 1,1 0-1,-1 0 0,0 0 1,0 0-1,0 0 0,0 0 1,0 1-1,0-1 0,0 0 1,0 1-1,0-1 1,0 1-1,0-1 0,0 1 1,0-1-1,0 1 0,-1 0 1,1-1-1,0 1 1,0 0-1,0 0 0,-1 0 1,1 0-1,0 0 0,0 0 1,-1 0-1,1 1 0,0-1 1,0 0-1,0 1 1,0-1-1,-1 1 0,1-1 1,-1 1-1,-2 1-17,0 0 0,0 0 0,0 1 0,1-1 0,-1 1 0,1-1 0,-1 1 0,1 0 0,0 1 0,0-1 0,-3 6 0,-4 14 79,2 0 1,0 0-1,2 0 1,0 1-1,2 0 0,1 0 1,0 1-1,2-1 1,3 35-1,-3-57-59,1 0-1,0 1 1,0-1-1,0 1 1,0-1-1,1 0 1,-1 0-1,1 1 1,-1-1 0,1 0-1,0 0 1,0 1-1,0-1 1,0 0-1,0 0 1,0 0-1,0 0 1,1 0 0,-1-1-1,1 1 1,0 0-1,-1-1 1,1 1-1,0-1 1,0 1-1,0-1 1,0 0 0,0 0-1,0 0 1,0 0-1,1 0 1,-1 0-1,0-1 1,0 1-1,1-1 1,-1 0 0,0 1-1,4-1 1,0-1-1,-1 0 0,1 1 1,-1-2-1,1 1 1,-1-1-1,0 0 0,1 0 1,-1 0-1,0-1 1,-1 0-1,1 0 1,0 0-1,-1 0 0,1-1 1,4-5-1,4-7 11,0-1 0,-1 0-1,-2-1 1,1 0 0,-2-1-1,0 0 1,-2 0 0,0-1-1,-1 1 1,-1-2 0,-1 1-1,0-1 1,-2 1 0,0-1-1,-2-30 1,-1 111-148,2 84 213,0-141-76,-1-1-1,0 1 1,0-1-1,1 0 1,-1 1-1,1-1 1,0 1-1,0-1 1,0 0-1,0 0 1,0 1-1,1-1 1,-1 0-1,3 2 1,-3-3-2,0 0 1,0 0 0,0 0-1,0 0 1,0-1 0,1 1 0,-1-1-1,0 1 1,0-1 0,1 1-1,-1-1 1,1 0 0,-1 1 0,0-1-1,1 0 1,-1 0 0,0 0-1,1 0 1,1-1 0,1 0 26,0 0 0,0 0 0,1-1-1,-1 0 1,-1 0 0,1 0 0,0 0 0,0 0 0,-1-1 0,1 0 0,-1 0 0,0 0 0,0 0 0,4-6-1,6-10 47,0 0 0,11-28 0,-15 29-68,0 0 0,1 1 0,19-24 1,-28 40-15,-1 0-1,0 1 1,0-1 0,1 1 0,-1-1 0,0 1 0,1 0 0,-1-1 0,1 1-1,-1-1 1,0 1 0,1-1 0,-1 1 0,1 0 0,-1 0 0,1-1-1,-1 1 1,1 0 0,0 0 0,-1-1 0,1 1 0,-1 0 0,1 0-1,-1 0 1,1 0 0,0 0 0,-1 0 0,1 0 0,-1 0 0,1 0-1,-1 0 1,1 0 0,0 0 0,-1 0 0,1 1 0,-1-1 0,1 0-1,-1 0 1,1 1 0,-1-1 0,1 0 0,-1 1 0,1-1 0,-1 0 0,1 1-1,-1-1 1,0 1 0,1-1 0,-1 0 0,0 1 0,1-1 0,-1 1-1,0-1 1,1 1 0,-1 0 0,0-1 0,0 1 0,0 0 0,11 43 162,-8-28-109,-2-14-46,-1 0 0,0-1 0,1 1 0,-1 0 0,1-1-1,-1 1 1,1 0 0,0-1 0,0 1 0,0-1 0,0 1 0,0-1-1,0 1 1,0-1 0,0 0 0,0 0 0,1 1 0,-1-1 0,1 0-1,-1 0 1,3 1 0,-2-3 22,-1 0 0,1 0 0,0 0 0,0 0 0,0 0 0,0 0 0,-1 0 0,1 0 0,0-1 0,-1 1 0,0-1 0,1 1 0,-1-1 0,0 0 0,1 0 0,-1 1 0,0-1-1,1-3 1,14-20 167,-10 12-192,2 1 1,0 0-1,0 1 1,1-1-1,1 2 1,-1-1-1,13-8 1,-22 18-9,1 1 1,0-1 0,0 0-1,0 1 1,0-1-1,-1 0 1,1 1-1,0-1 1,0 1-1,0-1 1,0 1-1,0 0 1,1 0-1,-1-1 1,0 1-1,0 0 1,0 0-1,0 0 1,0 0-1,0 0 1,0 0-1,0 0 1,0 1-1,0-1 1,0 0-1,0 0 1,1 1 0,-1-1-1,-1 1 1,1-1-1,0 1 1,0-1-1,0 1 1,0 0-1,0-1 1,0 1-1,-1 0 1,1 0-1,0 0 1,-1-1-1,1 1 1,0 0-1,-1 0 1,1 0-1,-1 0 1,1 0-1,-1 0 1,0 0-1,0 0 1,1 0-1,-1 1 1,0-1 0,0 0-1,0 2 1,2 9 47,0 1 0,-1 0 0,-2 20 1,1-23-39,1 4-90,-1-10 10,1-1 0,-1 1 0,0-1 0,0 1 0,0-1 0,0 1-1,0 0 1,-1-1 0,0 1 0,0-1 0,0 0 0,0 1-1,0-1 1,-3 6 0,3-9-140,1 0 0,-1 0 0,1 0 0,-1 0 0,1 0 0,-1 0 0,0 0 0,1 0 1,-1 0-1,1 0 0,-1 0 0,1 0 0,-1 0 0,1 0 0,-1 0 0,1 0 0,-1 0 0,1-1 0,0 1 0,-1 0 0,1 0 0,-1-1 0,1 1 0,-1 0 0,1-1 0,0 1 0,-1 0 1,1-1-1,0 1 0,-1-1 0,-10-16-7039</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1.078"/>
    </inkml:context>
    <inkml:brush xml:id="br0">
      <inkml:brushProperty name="width" value="0.025" units="cm"/>
      <inkml:brushProperty name="height" value="0.025" units="cm"/>
    </inkml:brush>
  </inkml:definitions>
  <inkml:trace contextRef="#ctx0" brushRef="#br0">1 1 9161,'0'0'7879,"69"6"-7719,-35 2-128,4-1-352,-3-1-1666,5 2-224,-1 1-705,-3 0-1409</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1.421"/>
    </inkml:context>
    <inkml:brush xml:id="br0">
      <inkml:brushProperty name="width" value="0.025" units="cm"/>
      <inkml:brushProperty name="height" value="0.025" units="cm"/>
    </inkml:brush>
  </inkml:definitions>
  <inkml:trace contextRef="#ctx0" brushRef="#br0">56 33 1858,'11'0'596,"25"0"6240,-35 0-6480,0 0 0,0 0 1,-1 0-1,1 0 0,0-1 0,0 1 1,0 0-1,0-1 0,-1 1 0,1 0 0,0-1 1,0 1-1,-1-1 0,1 1 0,0-1 1,-1 0-1,1 1 0,0-1 0,-1 0 0,1 1 1,-1-1-1,1 0 0,-1 0 0,0 1 1,1-1-1,-1 0 0,0 0 0,1 0 0,-1 0 1,0 0-1,0 1 0,0-1 0,0-1 1,0 1-245,-1 0 1,1 0 0,-1 0 0,0 0 0,0 1-1,1-1 1,-1 0 0,0 1 0,0-1 0,0 0-1,0 1 1,0-1 0,0 1 0,0 0 0,0-1-1,0 1 1,0 0 0,0-1 0,0 1-1,0 0 1,0 0 0,0 0 0,0 0 0,0 0-1,0 0 1,0 0 0,0 0 0,0 1 0,0-1-1,0 0 1,0 1 0,-2 0 0,-36 10-323,37-10 141,-1 0-1,1 1 0,0-1 0,0 1 1,0-1-1,0 1 0,1 0 1,-1 0-1,0 0 0,1 0 1,-1 0-1,1 0 0,0 0 0,-1 0 1,1 0-1,0 1 0,0-1 1,1 1-1,-1-1 0,0 1 1,1-1-1,0 1 0,-1-1 0,1 5 1,1-5-180,0 1 0,1 0 0,-1 0 1,0-1-1,1 1 0,-1-1 0,1 1 1,0-1-1,0 0 0,0 1 0,0-1 1,1 0-1,-1 0 0,0-1 0,1 1 0,-1 0 1,1-1-1,0 1 0,-1-1 0,5 1 1,128 47-3196,-135-49 3577,0 0 0,0 0-1,1 0 1,-1 0-1,0 1 1,1-1-1,-1 0 1,0 0 0,0 0-1,1 0 1,-1 0-1,0 0 1,0 0-1,1 0 1,-1 1-1,0-1 1,0 0 0,1 0-1,-1 0 1,0 1-1,0-1 1,0 0-1,0 0 1,1 0 0,-1 1-1,0-1 1,0 0-1,0 0 1,0 1-1,0-1 1,0 0 0,0 1-1,1-1 1,-1 0-1,0 0 1,0 1-1,0-1 1,0 1 0,-11 7 1720,-27 7-1705,31-13 458,-20 9-139,12-5-542,1-1 0,-1 0 0,0-1 0,0 0 0,0-1 0,-19 1 0,37-17-6347,11-4-379</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1.831"/>
    </inkml:context>
    <inkml:brush xml:id="br0">
      <inkml:brushProperty name="width" value="0.025" units="cm"/>
      <inkml:brushProperty name="height" value="0.025" units="cm"/>
    </inkml:brush>
  </inkml:definitions>
  <inkml:trace contextRef="#ctx0" brushRef="#br0">61 0 17392,'0'0'3962,"-9"10"-2756,-28 34-101,36-43-1062,-1 1 0,1-1 0,0 1 0,-1 0 0,1-1 0,0 1 0,0 0 0,0 0 0,1 0 0,-1 0 0,0 0 0,1 0 1,-1 0-1,1 0 0,0 0 0,0 0 0,0 0 0,0 0 0,0 0 0,0 0 0,0 1 0,1 2 0,0-3-22,1-1 1,-1 1-1,0 0 1,1-1-1,-1 1 0,1-1 1,0 1-1,-1-1 1,1 0-1,0 0 0,0 0 1,0 0-1,0 0 1,0 0-1,0 0 1,0-1-1,3 1 0,8 2-228,-1-1 0,1-1 0,0 0 0,0-1 0,14-1 1,-19 0 29,0-1 0,0 0 1,0 0-1,-1-1 0,1 0 1,-1-1-1,1 1 0,11-9 1,38-16 201,-55 27 88,1 1-1,-1 0 0,1 0 0,-1 0 0,0 1 1,1-1-1,-1 0 0,0 1 0,1 0 0,-1-1 1,0 1-1,0 0 0,1 0 0,-1 1 1,0-1-1,0 0 0,2 3 0,29 10 164,35-11-2035,-58-4 313,1 0 0,0-1-1,-1 0 1,15-4 0,7-6-4549</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2.378"/>
    </inkml:context>
    <inkml:brush xml:id="br0">
      <inkml:brushProperty name="width" value="0.025" units="cm"/>
      <inkml:brushProperty name="height" value="0.025" units="cm"/>
    </inkml:brush>
  </inkml:definitions>
  <inkml:trace contextRef="#ctx0" brushRef="#br0">47 313 12364,'0'0'5258,"-8"6"-3560,-26 18-620,34-24-1063,0 1 1,0-1-1,-1 0 1,1 0-1,0 0 1,0 0-1,-1 0 1,1 0-1,0 1 1,0-1-1,0 0 1,-1 0-1,1 0 1,0 1-1,0-1 1,0 0-1,0 0 1,-1 1-1,1-1 0,0 0 1,0 0-1,0 1 1,0-1-1,0 0 1,0 0-1,0 1 1,0-1-1,0 0 1,0 0-1,0 1 1,0-1-1,0 0 1,0 0-1,0 1 1,0-1-1,0 0 1,0 0-1,0 1 1,1-1-1,11 5-193,21-5-1087,-31 0 1080,40-2-1572,-35 0 1844,0 1 0,-1 1-1,1-1 1,0 1 0,0 0-1,0 1 1,-1 0 0,1 0-1,0 0 1,-1 1 0,1 0-1,9 4 1,-13-5 49,0 0 0,0 0 0,0 0 0,0-1 0,1 1 0,-1-1 0,0 0 0,0 1 0,1-2 0,-1 1 0,0 0 0,0-1 0,0 1 0,0-1 0,1 0 0,-1 0 0,0 0 0,0-1 0,-1 1 0,1-1 0,0 1 0,0-1 0,-1 0 0,1 0 0,-1 0 0,1 0 0,-1-1 0,0 1 0,0-1 0,2-2 0,0 0-243,1-1 0,-1 0 0,0 0 0,0 0-1,0 0 1,-1-1 0,0 1 0,0-1 0,-1 0 0,0 0 0,0 0 0,1-11 0,-3 17 53,-1 0 0,1 0 0,0 0 0,0 0 0,0 0 0,0 0 0,0 0 0,0 0 0,0 0 0,1-1 0,-1 1 0,0 0 0,0 0 0,1 0 0,-1 0 0,1 0 0,-1 0 0,1 0 0,-1 0 0,1 1 0,0-1 0,0 0 0,-1 0 1,1 0-1,0 1 0,0-1 0,0 0 0,0 1 0,-1-1 0,1 0 0,0 1 0,0 0 0,0-1 0,0 1 0,1-1 0,-1 1 0,0 0 0,0 0 0,0 0 0,0 0 0,0 0 0,0 0 0,0 0 0,0 0 0,0 0 0,1 0 0,0 1 0,25-3 120,-22 1-165,1-1 1,-1 1-1,0-1 0,0 0 1,0 0-1,0-1 0,0 1 1,0-1-1,-1 0 0,1-1 0,-1 1 1,0-1-1,0 1 0,0-1 1,-1 0-1,1-1 0,-1 1 1,0-1-1,3-5 0,-2 0 90,0 0-1,0 1 0,-1-1 1,0-1-1,-1 1 0,0 0 1,-1-1-1,0-20 0,-2 31 87,0 1 0,-1 0 0,1-1-1,0 1 1,0-1 0,0 1 0,0 0-1,0 0 1,0 0 0,0 0 0,0 0-1,0 0 1,1 0 0,-1 0-1,-1 2 1,-4 12 444,1 1 0,1 0-1,0 0 1,1 1 0,1-1-1,0 1 1,2 27 0,0-37-423,1-1 0,0 1 0,0-1 0,0 1 0,1-1 0,0 0 0,0 0 0,1 0 0,6 11 1,-7-14-96,1 0 1,-1 0 0,1 0-1,-1 0 1,1-1-1,0 0 1,0 1 0,0-1-1,0 0 1,1 0 0,-1-1-1,1 1 1,-1-1 0,1 1-1,-1-1 1,1 0 0,0-1-1,4 2 1,0-2-13,-1 1 0,0-1 0,1-1 0,-1 1 0,1-1 0,-1 0 0,0-1 0,0 0 0,0 0 0,0 0 0,0-1 0,0 0 1,-1-1-1,1 1 0,-1-1 0,0 0 0,0-1 0,0 0 0,-1 0 0,1 0 0,-1 0 0,0-1 0,-1 0 0,0 0 0,0 0 0,6-11 0,-2-1-20,0 1-1,-1-1 0,0 0 0,-2-1 0,0 0 1,-1 0-1,-1 0 0,-1 0 0,0-24 1,-2 43 27,0 0 1,0-1 0,0 1 0,0 0-1,0 0 1,0-1 0,0 1 0,0 0-1,0-1 1,0 1 0,0 0-1,0 0 1,0-1 0,0 1 0,0 0-1,0 0 1,0-1 0,0 1 0,0 0-1,0-1 1,-1 1 0,1 0-1,0 0 1,0 0 0,0-1 0,-1 1-1,1 0 1,0 0 0,0 0 0,0-1-1,-1 1 1,1 0 0,0 0 0,0 0-1,-1 0 1,1 0 0,0 0-1,0-1 1,-1 1 0,1 0 0,-12 7-115,-8 16-69,17-17 182,-1 0-1,1 0 0,1 1 1,-1-1-1,1 0 0,1 1 1,-1-1-1,1 1 0,0 0 1,0-1-1,1 1 0,0 0 1,0 0-1,1-1 0,-1 1 1,2 0-1,2 11 0,4 5-121,1-1-1,1 0 1,20 34-1,-9-19-560,-21-37 619,0 0 0,0 0 1,0 0-1,1 1 0,-1-1 1,0 0-1,0 0 0,0 0 1,1 1-1,-1-1 0,0 0 1,0 1-1,0-1 0,0 0 1,0 0-1,0 1 0,0-1 1,0 0-1,0 0 0,0 1 1,0-1-1,0 0 0,0 1 1,0-1-1,0 0 0,0 1 1,0-1-1,0 0 0,0 0 1,0 1-1,0-1 0,0 0 1,-1 0-1,1 1 0,0-1 1,0 0-1,0 0 0,0 1 1,-1-1-1,1 0 0,0 0 1,0 0-1,-1 1 0,1-1 1,0 0-1,0 0 0,-1 0 1,1 0-1,0 0 0,-1 1 1,-17-4-5615,0-4 1026</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2.710"/>
    </inkml:context>
    <inkml:brush xml:id="br0">
      <inkml:brushProperty name="width" value="0.025" units="cm"/>
      <inkml:brushProperty name="height" value="0.025" units="cm"/>
    </inkml:brush>
  </inkml:definitions>
  <inkml:trace contextRef="#ctx0" brushRef="#br0">0 38 8488,'0'0'10890,"73"-38"-10377,-33 42-129,4 3-256,1-2-128,-6-5-448,-5 0-4293</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4.530"/>
    </inkml:context>
    <inkml:brush xml:id="br0">
      <inkml:brushProperty name="width" value="0.025" units="cm"/>
      <inkml:brushProperty name="height" value="0.025" units="cm"/>
    </inkml:brush>
  </inkml:definitions>
  <inkml:trace contextRef="#ctx0" brushRef="#br0">177 132 10666,'0'0'162,"0"-1"0,0 0 0,0 1 1,0-1-1,0 0 0,0 1 0,0-1 0,-1 0 0,1 1 0,0-1 0,0 1 0,-1-1 1,1 0-1,0 1 0,-1-1 0,1 1 0,-1-1 0,1 1 0,0-1 0,-1 1 0,1-1 0,-1 1 1,0 0-1,1-1 0,-1 1 0,1 0 0,-1-1 0,1 1 0,-1 0 0,0 0 0,0-1 1,-27 3 1595,22-1-1727,0 1 0,0 0 1,0 0-1,1 0 0,-1 1 1,1 0-1,-6 3 0,3 2-9,0-1 1,1 2-1,0-1 0,0 1 0,1-1 1,0 2-1,0-1 0,1 1 0,1 0 1,0 0-1,0 0 0,0 0 0,2 1 1,-1 0-1,1-1 0,1 1 0,-1 12 1,2-22-11,0 0 1,0 1 0,0-1 0,1 0 0,-1 1-1,0-1 1,0 1 0,1-1 0,-1 0-1,1 0 1,-1 1 0,1-1 0,0 0 0,-1 0-1,1 1 1,0-1 0,0 0 0,0 0 0,0 0-1,0 0 1,0 0 0,0-1 0,0 1-1,1 1 1,1-1 1,0 0 0,0 0 0,0 0 1,0 0-1,0-1 0,0 1 0,0-1 0,0 0 0,0 0 0,5 0 0,3-2 10,0 0 0,-1 0 0,1-1 1,-1 0-1,16-7 0,-8 1-212,0-1 0,0 0 0,-1-2 1,21-18-1,-32 26 156,-1-1 1,0 0-1,-1 0 1,1 0-1,-1 0 1,0 0 0,0-1-1,-1 0 1,0 0-1,0 0 1,0 0-1,-1-1 1,1 1-1,-2-1 1,1 1-1,-1-1 1,1-7-1,-2 14 46,0-1 0,0 0-1,-1 0 1,1 0 0,0 0-1,0 1 1,-1-1 0,1 0-1,-1 0 1,1 0 0,-1 1-1,1-1 1,-1 0 0,1 1-1,-1-1 1,1 1 0,-1-1-1,0 0 1,1 1 0,-1-1-1,0 1 1,0 0 0,1-1-1,-1 1 1,0 0 0,0-1-1,0 1 1,0 0 0,1 0-1,-1 0 1,0-1 0,0 1-1,0 0 1,0 0 0,0 1-1,1-1 1,-1 0 0,0 0-1,0 0 1,0 0 0,0 1-1,1-1 1,-1 0 0,0 1-1,0-1 1,-1 1 0,-2 1 51,0-1 0,0 1 0,0 0 0,0 0 0,0 0 0,0 0 0,0 1 0,-5 4 0,5-3 26,0 1 0,0 0 0,1 0-1,-1 0 1,1 1 0,0-1 0,1 1-1,-1 0 1,1-1 0,0 1 0,1 0-1,-1 0 1,1 1 0,1-1 0,-1 0-1,1 0 1,0 0 0,1 13 0,0-17-48,1-1 0,-1 1 1,0 0-1,1-1 1,-1 1-1,1-1 1,-1 1-1,1-1 0,0 0 1,-1 1-1,1-1 1,0 0-1,0 0 0,0 0 1,0-1-1,0 1 1,0 0-1,0-1 1,0 0-1,0 1 0,0-1 1,0 0-1,0 0 1,3 0-1,54-3 382,-47 0-385,-1 0 0,0-1-1,0-1 1,-1 1 0,1-1-1,-1-1 1,11-8 0,-16 11-31,-1 0-1,1 0 1,-1-1 0,0 0 0,0 1-1,0-1 1,-1-1 0,1 1 0,-1 0-1,0-1 1,0 0 0,-1 1 0,1-1-1,-1 0 1,0-1 0,-1 1 0,3-7-1,-4 11-10,0 1 0,0 0 0,0-1 0,0 1-1,0 0 1,0-1 0,0 1 0,0 0 0,0-1-1,0 1 1,0-1 0,0 1 0,0 0 0,0-1-1,0 1 1,0 0 0,0-1 0,0 1 0,0-1-1,-1 1 1,1 0 0,0-1 0,0 1 0,0 0-1,-1 0 1,1-1 0,0 1 0,0 0-1,-1-1 1,1 1 0,0 0 0,-1 0 0,1 0-1,0-1 1,-1 1 0,1 0 0,0 0 0,-1 0-1,1 0 1,0 0 0,-1 0 0,1 0 0,-1-1-1,1 1 1,0 0 0,-1 0 0,1 0 0,0 0-1,-1 1 1,1-1 0,-1 0 0,1 0 0,0 0-1,-1 0 1,1 0 0,0 0 0,-1 1 0,1-1-1,0 0 1,-1 0 0,1 0 0,0 1 0,0-1-1,-1 0 1,1 1 0,0-1 0,-1 1 0,-20 19-89,18-15 89,0 0 0,0 0-1,1 0 1,-1 1 0,1-1-1,1 1 1,-1-1 0,1 1 0,0 0-1,-1 10 1,2-15 7,0 1-1,0-1 1,1 0-1,-1 1 0,0-1 1,1 0-1,-1 0 1,0 1-1,1-1 1,0 0-1,-1 0 1,1 0-1,0 0 1,0 0-1,-1 0 1,1 0-1,0 0 1,0 0-1,2 2 1,-1-2 10,1 0 1,-1 0 0,1 0-1,-1-1 1,1 1-1,-1 0 1,1-1 0,-1 0-1,1 0 1,-1 1-1,1-2 1,0 1 0,4-1-1,-2 0 0,0-1 0,0 1 0,0-1 0,0-1 0,0 1 0,-1-1 0,1 0 0,-1 0 0,0 0 0,0 0 1,0-1-1,0 0 0,-1 1 0,5-7 0,-4 6-93,0-1 0,-1 1-1,0-1 1,0 0 0,0 0 0,0 0 0,-1-1 0,1 1 0,0-7 0,-3 20 61,0 0 0,0 1 0,1-1 0,0 0 0,1 1 0,-1-1 0,5 9 0,-5-14 30,0-1 0,1 1 0,-1-1-1,1 0 1,0 1 0,0-1 0,0 0 0,0 0-1,0 0 1,0-1 0,0 1 0,0 0 0,1-1 0,-1 1-1,1-1 1,-1 0 0,1 0 0,0 0 0,0 0 0,-1-1-1,1 1 1,0-1 0,0 1 0,-1-1 0,7 0-1,-1-1 3,0 0-1,0-1 0,0 1 0,0-2 0,0 1 0,0-1 0,-1 0 0,1-1 0,-1 1 0,0-2 0,0 1 1,0-1-1,-1 0 0,0 0 0,1-1 0,-2 0 0,1 0 0,-1 0 0,9-14 0,-5 7-3,0 0 0,-1-1 0,0 0-1,-1-1 1,-1 1 0,0-2 0,-2 1 0,1 0-1,2-23 1,-6 35-8,-1 0-1,0 0 1,0 1-1,0-1 1,0 0 0,0 0-1,0 1 1,-1-1-1,1 0 1,-3-4-1,3 7-4,0 0 0,0-1 1,-1 1-1,1-1 0,0 1 0,0 0 0,-1-1 0,1 1 0,0 0 0,-1-1 0,1 1 0,-1 0 0,1 0 0,0-1 0,-1 1 0,1 0 0,-1 0 0,1 0 0,-1 0 0,1 0 1,-1-1-1,1 1 0,0 0 0,-1 0 0,1 0 0,-1 0 0,1 0 0,-1 0 0,1 0 0,-1 1 0,1-1 0,-1 0 0,1 0 0,-1 1 0,-2 1-7,-1 0 0,1 0 0,0 0-1,1 1 1,-1 0 0,0-1 0,1 1-1,0 0 1,-1 0 0,1 1 0,0-1-1,-2 7 1,-3 5 52,2-1 0,0 1 0,0 1 0,2-1 0,0 1 0,1 0 0,0-1 0,1 1 0,1 0 0,2 17 0,2-1-33,2-1 0,1 0 0,1 0 0,13 31 0,-16-49-452,0 1-1,-1 0 1,-1 0 0,0 0-1,-1 1 1,0-1-1,-1 23 1,-1-37 448,0 0 0,0 1 1,0-1-1,0 0 0,0 1 0,0-1 1,0 0-1,-1 1 0,1-1 0,0 0 1,0 1-1,0-1 0,0 0 0,0 1 1,-1-1-1,1 0 0,0 1 0,0-1 1,0 0-1,-1 0 0,1 1 0,0-1 1,0 0-1,-1 0 0,1 0 0,0 1 1,-1-1-1,1 0 0,0 0 1,-1 0-1,1 0 0,0 0 0,-1 0 1,1 0-1,0 1 0,-1-1 0,1 0 1,0 0-1,-1 0 0,1 0 0,0 0 1,-1-1-1,1 1 0,0 0 0,-1 0 1,1 0-1,0 0 0,-1 0 0,1 0 1,0-1-1,-1 1 0,1 0 0,0 0 1,0 0-1,-1-1 0,1 1 0,0 0 1,-16-16 895,4-11-488,2-2-1,1 0 1,1 0 0,1 0 0,2-1-1,1 0 1,0-54 0,4 83-458,0 0 0,0 0 0,0 1 0,0-1 0,1 0 0,-1 0 0,0 0 0,1 1 0,-1-1 0,0 0 0,1 1 0,-1-1 0,1 0 0,-1 1 0,1-1 0,-1 0 0,1 1 0,0-1 0,-1 1 0,1-1 0,0 1 0,-1-1 0,1 1 0,0 0 0,0-1 0,0 1 0,-1 0 0,1 0 0,0-1 0,0 1 0,0 0 1,-1 0-1,2 0 0,35 0-3371,-23 1 1636,16-1-3949</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5.157"/>
    </inkml:context>
    <inkml:brush xml:id="br0">
      <inkml:brushProperty name="width" value="0.025" units="cm"/>
      <inkml:brushProperty name="height" value="0.025" units="cm"/>
    </inkml:brush>
  </inkml:definitions>
  <inkml:trace contextRef="#ctx0" brushRef="#br0">145 11 15246,'-9'-2'983,"-5"-1"-1,0 1 0,-1 0-1,-27 0 1,39 2-846,0 0-1,0 1 0,1-1 1,-1 1-1,0-1 0,0 1 0,1 0 1,-1 0-1,0 0 0,1 0 1,-1 0-1,1 1 0,0-1 0,-3 3 1,4-3-127,0 1 1,0-1 0,0 1 0,0 0-1,1-1 1,-1 1 0,0-1-1,1 1 1,0 0 0,-1-1 0,1 1-1,0 0 1,0 0 0,0-1-1,0 1 1,0 0 0,0 0 0,0-1-1,1 1 1,-1 0 0,1-1-1,-1 1 1,1 0 0,-1-1-1,1 1 1,1 1 0,0 0-6,0-1 0,0 0 0,0 1-1,0-1 1,0 0 0,0 0 0,1 0 0,-1-1 0,1 1 0,-1 0-1,1-1 1,0 0 0,-1 0 0,7 2 0,49 14-295,-39-13-122,-12-2 380,-1 0 1,1 0-1,-1 1 1,0-1-1,0 2 1,0-1-1,0 0 1,0 1-1,-1 0 1,0 1-1,1-1 1,-2 1-1,1 0 1,-1 0-1,1 0 1,-1 1-1,-1 0 1,1-1-1,4 12 1,-6-10 73,0 1 0,0-1 0,0 1 0,-1 0 0,0-1 0,-1 1 0,1 0 0,-2 0 0,1 0 0,-1 0 1,0-1-1,-1 1 0,0 0 0,0-1 0,0 1 0,-8 13 0,-27 40 1288,35-58-1258,0-1 1,0 1-1,0 0 1,-1 0-1,0-1 1,1 0-1,-1 1 1,0-1-1,0 0 1,0 0-1,0-1 1,0 1-1,-1-1 1,1 1-1,0-1 1,-1 0-1,-4 1 1,7-4-143,0-1 1,0 1 0,0 0 0,0 0-1,0-1 1,1 1 0,-1 0-1,1-1 1,-1 1 0,1-1-1,0 1 1,0 0 0,0-1-1,0 1 1,1-1 0,0-2-1,-1-2-212,1-13-407,1 1 1,0 0-1,2 0 0,0 0 0,1 1 0,1-1 1,13-27-1,-14 35 709,1 0-1,0 0 1,0 0 0,1 1 0,0 0-1,1 0 1,0 1 0,1 0 0,0 0-1,0 1 1,1 0 0,19-12 0,-18 17 146,-1-1 0,1 1 1,0 1-1,-1 0 0,1 0 1,0 1-1,1 1 0,-1 0 0,19 2 1,-18-1-137,0 0 0,0-1 0,0 0-1,0-1 1,0-1 0,0 0 0,22-6 0,-28 5-81,0 1-1,0-1 1,1 1 0,-1 1-1,0-1 1,1 1 0,-1 1-1,1-1 1,-1 1-1,1 0 1,-1 0 0,1 1-1,-1 0 1,0 0-1,12 3 1,25 0-5035,-20-4 544</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5.550"/>
    </inkml:context>
    <inkml:brush xml:id="br0">
      <inkml:brushProperty name="width" value="0.025" units="cm"/>
      <inkml:brushProperty name="height" value="0.025" units="cm"/>
    </inkml:brush>
  </inkml:definitions>
  <inkml:trace contextRef="#ctx0" brushRef="#br0">97 77 11787,'0'0'4511,"-8"5"-3470,-1-1-791,2 1-1,-1 1 1,0-1 0,1 2-1,-12 12 1,16-16-156,0 1 0,0 0 0,0 0 0,0 0-1,1 0 1,0 0 0,0 1 0,0-1 0,0 1 0,1-1 0,0 1 0,0 0 0,0-1-1,0 1 1,1 10 0,0-14-87,0 0 0,1 0 0,-1 0-1,1 1 1,-1-1 0,1 0 0,0 0-1,-1 0 1,1 0 0,0 0 0,0 0-1,-1 0 1,1 0 0,0 0 0,0 0 0,0-1-1,0 1 1,0 0 0,0-1 0,1 1-1,-1 0 1,0-1 0,0 1 0,0-1-1,1 0 1,-1 0 0,0 1 0,0-1 0,1 0-1,-1 0 1,0 0 0,0 0 0,1 0-1,-1 0 1,0 0 0,0-1 0,3 0-1,3 0-21,0 0 0,0-1 0,0 1-1,0-1 1,10-5 0,-2-2-382,0 0 0,-1-1 0,0 0 0,0-1 0,23-25 0,-33 32 517,1-1-1,-1 0 0,0 1 1,-1-2-1,1 1 0,-1 0 1,0-1-1,0 1 0,-1-1 1,1 0-1,-1 0 0,-1 0 1,1 0-1,-1 0 0,0-1 1,0 1-1,-1 0 0,0 0 1,-1-10-1,1 16-67,0 0-1,0-1 1,-1 1 0,1-1-1,0 1 1,-1 0 0,1-1-1,0 1 1,-1 0 0,1-1-1,-1 1 1,1 0 0,-1-1-1,1 1 1,0 0 0,-1 0-1,1 0 1,-1-1 0,1 1 0,-1 0-1,1 0 1,-1 0 0,1 0-1,-1 0 1,1 0 0,-1 0-1,0 0 1,1 0 0,-1 0-1,1 0 1,-1 0 0,1 1-1,0-1 1,-2 0 0,-17 9 541,15-6-513,1 1-1,0-1 1,0 0-1,0 1 0,0 0 1,1 0-1,0 0 1,-1 0-1,1 0 1,1 0-1,-1 0 0,1 1 1,-1-1-1,1 1 1,1-1-1,-1 1 1,0-1-1,1 1 0,0 0 1,0-1-1,1 1 1,-1-1-1,1 1 1,0-1-1,0 1 0,0-1 1,1 0-1,0 1 1,0-1-1,0 0 1,0 0-1,0 0 0,1 0 1,0-1-1,0 1 1,5 5-1,-4-6-377,-1 0 0,1-1 0,0 1 0,0-1 0,0 1-1,0-1 1,0-1 0,0 1 0,0 0 0,1-1 0,-1 0 0,1 0 0,-1 0 0,1-1-1,6 1 1,10-1-6562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6.348"/>
    </inkml:context>
    <inkml:brush xml:id="br0">
      <inkml:brushProperty name="width" value="0.025" units="cm"/>
      <inkml:brushProperty name="height" value="0.025" units="cm"/>
    </inkml:brush>
  </inkml:definitions>
  <inkml:trace contextRef="#ctx0" brushRef="#br0">164 143 10410,'0'0'10938,"-10"-5"-10473,-32-16-209,38 21-251,1-1 0,0 1 1,0 0-1,0 0 0,-1 0 1,1 0-1,0 0 0,0 1 1,0-1-1,-1 1 0,1 0 1,0 0-1,0 0 0,0 0 0,0 1 1,1-1-1,-1 1 0,0 0 1,1 0-1,-5 3 0,2-1 4,0 0-1,1 1 0,-1-1 1,1 1-1,0 0 1,0 0-1,1 0 0,-6 10 1,9-15-7,0 0 0,0 1 1,0-1-1,0 0 1,-1 1-1,1-1 0,0 0 1,0 1-1,0-1 1,0 0-1,0 1 0,0-1 1,0 1-1,0-1 1,0 0-1,0 1 0,0-1 1,0 0-1,0 1 0,1-1 1,-1 0-1,0 1 1,0-1-1,0 0 0,0 1 1,0-1-1,1 0 1,-1 1-1,0-1 0,0 0 1,1 0-1,-1 1 1,0-1-1,1 0 0,-1 0 1,0 1-1,0-1 0,1 0 1,-1 0-1,0 0 1,1 0-1,-1 0 0,1 1 1,23-2 131,25-13 59,-27 2-191,0 0-1,0-1 1,29-25-1,-43 32 18,-1 0-1,0-1 1,0 0-1,0 0 0,-1 0 1,0-1-1,-1 0 1,0-1-1,0 1 0,-1-1 1,0 0-1,4-11 1,-48 115 301,37-84-299,1 1-1,0-1 1,0 0-1,2 0 1,-1 1 0,1-1-1,3 19 1,-3-26-8,1-1-1,0 0 1,0 0 0,0 1 0,0-1 0,0 0 0,0 0-1,1 0 1,0 0 0,0 0 0,-1 0 0,1-1 0,1 1 0,-1 0-1,0-1 1,1 0 0,-1 0 0,1 0 0,0 0 0,0 0-1,0 0 1,0 0 0,0-1 0,0 0 0,0 0 0,0 0-1,1 0 1,-1 0 0,6 0 0,-5 0-11,0-1 1,-1 1-1,1-1 1,0 0-1,0 0 0,0-1 1,-1 1-1,1-1 1,0 0-1,-1 0 0,1 0 1,0 0-1,-1-1 1,0 1-1,1-1 1,-1 0-1,0 0 0,0 0 1,0-1-1,0 1 1,0-1-1,0 1 1,-1-1-1,1 0 0,-1 0 1,3-5-1,-2 0 0,1 1 0,-2-1 1,1 1-1,-1-1 0,0 0 0,-1 0 0,0 0 0,0 0 0,-1 0 0,1 0 0,-3-13 1,2 20-8,0 0 1,0 0 0,0 0-1,0 0 1,0 0 0,-1 0-1,1 0 1,0 0 0,0 0-1,-1 0 1,1 1 0,-1-1-1,1 0 1,-1 0 0,1 0-1,-1 0 1,1 1 0,-1-1 0,0 0-1,1 1 1,-1-1 0,0 0-1,0 1 1,1-1 0,-1 1-1,0-1 1,0 1 0,0 0-1,0-1 1,0 1 0,0 0-1,0-1 1,0 1 0,0 0-1,0 0 1,1 0 0,-3 0-1,1 0-5,0 1 0,0-1 0,0 1 0,0-1 0,0 1 0,0 0 0,0-1-1,0 1 1,1 0 0,-1 1 0,0-1 0,0 0 0,1 0 0,-1 1 0,1-1-1,-3 3 1,0 1 41,1 1 0,-1-1 0,1 1-1,-1 0 1,2 0 0,-1 0 0,1 0-1,0 0 1,0 1 0,0-1 0,1 1 0,0-1-1,1 1 1,-1-1 0,1 1 0,2 12-1,-1-17-73,0 0-1,0 0 1,1 0-1,-1 0 0,0 0 1,1 0-1,0 0 1,-1-1-1,1 1 0,0-1 1,0 1-1,0-1 1,0 0-1,0 0 0,0 0 1,0 0-1,1 0 1,-1 0-1,0 0 0,0-1 1,1 1-1,-1-1 0,1 0 1,-1 0-1,0 0 1,1 0-1,3 0 0,6 0-1142,0 0-1,0-1 1,0-1 0,13-2-1,18-11-5812</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6.712"/>
    </inkml:context>
    <inkml:brush xml:id="br0">
      <inkml:brushProperty name="width" value="0.025" units="cm"/>
      <inkml:brushProperty name="height" value="0.025" units="cm"/>
    </inkml:brush>
  </inkml:definitions>
  <inkml:trace contextRef="#ctx0" brushRef="#br0">160 3 12780,'0'0'7250,"-10"-2"-5510,2 2-1494,0 0 0,0 0 1,0 1-1,1 0 0,-1 0 0,0 1 0,0 0 1,-11 5-1,15-6-152,0 1 1,-1 0-1,1 0 1,0 0-1,0 0 1,1 1-1,-1 0 0,0 0 1,1 0-1,0 0 1,0 0-1,0 1 1,0-1-1,0 1 1,1 0-1,-1 0 1,1 0-1,0 0 1,-2 7-1,3-10-119,1 0 0,0 0 0,0 1 0,0-1-1,0 0 1,0 0 0,1 0 0,-1 1 0,0-1 0,1 0-1,-1 0 1,0 0 0,1 0 0,-1 0 0,1 0 0,0 1 0,-1-1-1,1-1 1,0 1 0,0 0 0,-1 0 0,1 0 0,0 0-1,0 0 1,0-1 0,0 1 0,0 0 0,0-1 0,0 1 0,0-1-1,1 1 1,-1-1 0,0 0 0,0 1 0,0-1 0,0 0-1,1 0 1,-1 0 0,1 0 0,61 4-2704,-45-4 1804,-11 1 809,1 0 0,-1 0 0,0 1 0,0-1 0,0 2 0,0-1 0,8 5 0,-14-7 188,0 0 1,0 1 0,-1-1-1,1 1 1,0-1 0,0 1-1,-1 0 1,1-1 0,0 1-1,-1 0 1,1-1 0,-1 1-1,1 0 1,-1 0 0,1-1-1,-1 1 1,0 0 0,1 0-1,-1 0 1,0 0 0,0-1-1,1 1 1,-1 0-1,0 1 1,-1 0 31,1 0-1,-1-1 1,0 1 0,0 0 0,0-1-1,0 1 1,0-1 0,0 0-1,0 1 1,0-1 0,-1 0-1,1 1 1,0-1 0,-1 0-1,1 0 1,-1 0 0,-2 1-1,-4 3-142,0-1 0,-1 0-1,1 0 1,-1-1-1,-18 4 1,3-4-2600,1-4-3315,4-6-8930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6:16.746"/>
    </inkml:context>
    <inkml:brush xml:id="br0">
      <inkml:brushProperty name="width" value="0.025" units="cm"/>
      <inkml:brushProperty name="height" value="0.025" units="cm"/>
    </inkml:brush>
  </inkml:definitions>
  <inkml:trace contextRef="#ctx0" brushRef="#br0">0 0 6246,'37'9'1313,"995"192"806,-102-119-732,-534-56-1049,696 21 35,2-48 1,-136-41 582,-949 42-1030,13-1 347,-20-2-711,-11-3-893,-14-2-1237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4.427"/>
    </inkml:context>
    <inkml:brush xml:id="br0">
      <inkml:brushProperty name="width" value="0.025" units="cm"/>
      <inkml:brushProperty name="height" value="0.025" units="cm"/>
    </inkml:brush>
  </inkml:definitions>
  <inkml:trace contextRef="#ctx0" brushRef="#br0">1 1 16271,'0'0'4164,"43"51"-10538,-17-38-672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7.154"/>
    </inkml:context>
    <inkml:brush xml:id="br0">
      <inkml:brushProperty name="width" value="0.025" units="cm"/>
      <inkml:brushProperty name="height" value="0.025" units="cm"/>
    </inkml:brush>
  </inkml:definitions>
  <inkml:trace contextRef="#ctx0" brushRef="#br0">207 1 3972,'0'0'17211,"-7"11"-16096,-185 234 454,186-237-1573,4-5-4079,10-11 1436,13-16-2795,0-6-2085</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7.532"/>
    </inkml:context>
    <inkml:brush xml:id="br0">
      <inkml:brushProperty name="width" value="0.025" units="cm"/>
      <inkml:brushProperty name="height" value="0.025" units="cm"/>
    </inkml:brush>
  </inkml:definitions>
  <inkml:trace contextRef="#ctx0" brushRef="#br0">141 1 7751,'0'0'6358,"-1"8"-4062,-3 13-1123,-1 0-1,0-1 1,-13 27 0,-14 53 1360,30-91-2459,1 0 1,-1 0 0,1 1-1,1-1 1,0 0-1,0 1 1,1-1 0,3 17-1,-2-22-202,-1 1 0,2 0 0,-1 0 0,0-1 0,1 0 0,0 1-1,0-1 1,0 0 0,7 6 0,-12-14-4700,-2-8 1816,0-2 458,-25-29-4858,-3 5 5748,14 17 4477,1 0 3424,31 18-65,25 0-6371,-36 3 669,25-1-106,0 0-1273,48-8 0,-67 7-323,0-1 0,1 1 0,-1-2 0,-1 1 0,11-6 0,5-7-3455</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7.874"/>
    </inkml:context>
    <inkml:brush xml:id="br0">
      <inkml:brushProperty name="width" value="0.025" units="cm"/>
      <inkml:brushProperty name="height" value="0.025" units="cm"/>
    </inkml:brush>
  </inkml:definitions>
  <inkml:trace contextRef="#ctx0" brushRef="#br0">111 1 9417,'0'0'9604,"-9"6"-8905,0 1-522,1 0 1,0 1-1,1 0 1,0 0-1,0 0 1,1 1-1,0 0 1,0 1-1,1-1 1,1 1-1,-7 17 1,7-18 68,1 1 0,0 0 0,1 1 0,0-1 0,1 0 1,0 1-1,0 11 0,1-20-260,1 1 0,-1-1 0,1 1 1,0-1-1,-1 1 0,1-1 0,0 0 0,0 1 1,1-1-1,-1 0 0,0 0 0,1 0 1,0 0-1,-1 0 0,1 0 0,0 0 0,0-1 1,0 1-1,0 0 0,0-1 0,0 0 0,1 1 1,-1-1-1,0 0 0,1 0 0,-1-1 1,1 1-1,-1 0 0,1-1 0,-1 1 0,1-1 1,-1 0-1,4 0 0,10 2-1332,0-1-1,0-1 1,0 0 0,19-3-1,-4-8-4349</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8.603"/>
    </inkml:context>
    <inkml:brush xml:id="br0">
      <inkml:brushProperty name="width" value="0.025" units="cm"/>
      <inkml:brushProperty name="height" value="0.025" units="cm"/>
    </inkml:brush>
  </inkml:definitions>
  <inkml:trace contextRef="#ctx0" brushRef="#br0">70 1 4644,'0'0'14580,"-6"10"-14121,-6 18 71,1-1 1,2 1-1,1 1 1,1-1-1,1 1 1,2 1-1,-1 42 1,5-71-516,-1 0 0,1 0 0,0-1 0,0 1 0,0 0 0,0 0 0,0 0 0,0 0 0,0-1 0,0 1 0,0 0 0,0 0 0,0 0 0,1 0 0,-1-1 0,0 1 0,1 0 0,-1 0 0,0-1 0,1 1 0,-1 0 0,1-1 0,-1 1 0,1 0 0,-1-1 0,1 1 1,0-1-1,-1 1 0,1-1 0,0 1 0,-1-1 0,1 1 0,0-1 0,0 0 0,-1 1 0,1-1 0,0 0 0,0 0 0,0 1 0,0-1 0,-1 0 0,1 0 0,0 0 0,0 0 0,0 0 0,0 0 0,-1 0 0,1-1 0,0 1 0,0 0 0,0 0 0,-1-1 0,1 1 0,1-1 0,1-1-94,1 1 0,-1-1 0,0 0 0,0 0 0,0 0 0,-1 0 0,1-1-1,0 1 1,-1-1 0,0 0 0,4-5 0,-3 0-493,0 1 0,0-1 0,-1 0 0,0-1 0,0 1-1,-1 0 1,1-13 0,-2 17 409,0-1 0,0 1 0,0 0 0,0 0 0,-1 0 0,1 0 0,-1 0 0,0 0 0,0 0 0,-1 0 0,1 0 0,-1 0 0,0 1 0,0-1 0,0 1 0,0-1 0,-4-3 0,16 14 524,-1-1 0,2-1 0,-1 1 1,1-2-1,11 5 0,2-5-23,-1 0-1,1-2 1,35 0 0,-41-8 414,-17 6-734,-1 0-1,0 0 1,1 0 0,-1 0 0,0 0-1,1-1 1,-1 1 0,0 0 0,1 0-1,-1 0 1,0 0 0,1 0 0,-1-1-1,0 1 1,0 0 0,1 0-1,-1 0 1,0-1 0,0 1 0,0 0-1,1 0 1,-1-1 0,0 1 0,0 0-1,0-1 1,0 1 0,1 0 0,-1 0-1,0-1 1,0 1 0,0 0 0,0-1-1,0 1 1,0 0 0,0-1 0,0 1-1,0 0 1,0-1 0,0 1-1,0 0 1,0-1 0,0 1 0,0 0-1,-1-1 1,1 1 0,0 0 0,0 0-1,0-1 1,0 1 0,-1 0 0,1-1-1,0 1 1,-1 0-25,-1-1 1,1 1-1,0 0 0,0 0 0,-1-1 1,1 1-1,0 0 0,0 0 1,-1 1-1,1-1 0,0 0 0,0 0 1,0 1-1,-1-1 0,1 0 1,0 1-1,0-1 0,0 1 0,0 0 1,0-1-1,0 1 0,0 0 1,0 0-1,0-1 0,0 1 0,0 0 1,0 0-1,1 0 0,-1 0 1,-1 2-1,-22 31 28,21-28 31,0 0 0,1 1-1,0-1 1,0 1 0,1-1 0,-1 1-1,1-1 1,1 1 0,-1 0 0,1 0-1,0-1 1,1 1 0,1 7 0,-2-12-34,1 1 1,-1-1-1,1 0 1,0 0-1,0 1 1,0-1-1,0 0 1,0 0-1,0 0 1,1 0-1,-1 0 1,1-1-1,-1 1 1,1 0-1,0-1 1,-1 1 0,1-1-1,0 1 1,0-1-1,0 0 1,0 0-1,0 0 1,1 0-1,-1 0 1,0 0-1,0-1 1,1 1-1,-1-1 1,0 0-1,1 1 1,-1-1-1,0 0 1,1 0 0,-1 0-1,0-1 1,1 1-1,-1-1 1,0 1-1,0-1 1,3-1-1,-2 1 19,0 0 0,-1-1 0,0 1-1,1-1 1,-1 1 0,0-1 0,0 0-1,0 0 1,0 0 0,0 0 0,0 0-1,0-1 1,-1 1 0,1 0 0,-1-1-1,0 1 1,1-1 0,-1 1 0,0-1-1,-1 0 1,1 0 0,0 1 0,-1-1-1,1-3 1,1-11 478,-1-1-1,0-29 0,-1 33-413,-11-63 294,34 87-2232,-7-1 1098,1-2-1,-1 0 1,2-1-1,-1 0 1,19 2-1,49 1-6823,-51-9 2144</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8.962"/>
    </inkml:context>
    <inkml:brush xml:id="br0">
      <inkml:brushProperty name="width" value="0.025" units="cm"/>
      <inkml:brushProperty name="height" value="0.025" units="cm"/>
    </inkml:brush>
  </inkml:definitions>
  <inkml:trace contextRef="#ctx0" brushRef="#br0">56 5 3683,'0'0'17073,"-8"0"-16315,0-2-579,6 2-138,-1-1-1,1 1 1,-1 0-1,0 0 1,1 0 0,-1 0-1,1 0 1,-1 0-1,1 1 1,-1-1-1,1 1 1,-1 0-1,-4 2 1,20-10 615,-10 7-6357</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9.305"/>
    </inkml:context>
    <inkml:brush xml:id="br0">
      <inkml:brushProperty name="width" value="0.025" units="cm"/>
      <inkml:brushProperty name="height" value="0.025" units="cm"/>
    </inkml:brush>
  </inkml:definitions>
  <inkml:trace contextRef="#ctx0" brushRef="#br0">30 89 10378,'0'0'7965,"10"-3"-7282,-3 2-542,52-18 64,-56 18-156,0 0 0,1 0 0,-1-1-1,0 1 1,0-1 0,0 0 0,0 0-1,0 0 1,0 0 0,-1-1 0,1 1-1,-1-1 1,1 0 0,-1 0 0,3-5-1,-4 7 44,-1 1 0,1-1 0,-1 0 0,0 0-1,1 0 1,-1 0 0,0 1 0,0-1-1,0 0 1,0 0 0,0 0 0,0 0-1,0 0 1,0 1 0,0-1 0,0 0 0,0 0-1,0 0 1,-1 0 0,1 0 0,0 1-1,0-1 1,-1 0 0,1 0 0,-1 0 0,1 1-1,-1-1 1,0-1 0,-1 2-53,1-1-1,0 1 1,-1-1 0,1 1-1,0 0 1,-1 0 0,1-1 0,-1 1-1,1 0 1,0 0 0,-1 0-1,1 0 1,-1 1 0,1-1-1,-3 1 1,-2 1-60,-1 0 0,1 0 0,-1 1 0,1-1 0,0 2 0,-8 4 0,9-4-60,-43 39 713,46-41-576,0 0-1,0 1 1,0-1-1,1 0 1,-1 1-1,0-1 1,1 1 0,0 0-1,-1-1 1,1 1-1,0 0 1,1 0-1,-1 0 1,0 0 0,1 0-1,-1 0 1,1 0-1,0 3 1,1-5-47,0 0 0,-1-1 0,1 1 0,0 0 0,0-1 0,0 1 0,-1-1 0,1 1 0,0-1 0,0 1 0,0-1 0,0 0 0,0 1 0,0-1 0,0 0 0,0 0 0,0 0 1,0 0-1,0 0 0,0 0 0,0 0 0,0 0 0,0 0 0,0 0 0,0 0 0,0-1 0,2 0 0,28-10-3049,-21-1-1401,0-1-3487</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39.743"/>
    </inkml:context>
    <inkml:brush xml:id="br0">
      <inkml:brushProperty name="width" value="0.025" units="cm"/>
      <inkml:brushProperty name="height" value="0.025" units="cm"/>
    </inkml:brush>
  </inkml:definitions>
  <inkml:trace contextRef="#ctx0" brushRef="#br0">212 24 13549,'0'0'12807,"-8"-6"-12626,3 3-174,4 1-6,-1 1 0,0 0 1,0-1-1,1 1 0,-1 0 0,0 0 1,0 0-1,0 0 0,0 0 0,0 1 0,0-1 1,-1 0-1,1 1 0,0 0 0,0-1 1,0 1-1,0 0 0,-1 0 0,1 1 1,0-1-1,0 0 0,0 1 0,0-1 1,-1 1-1,1-1 0,0 1 0,0 0 1,-2 2-1,2-2-3,-78 53 19,75-50-37,0 0 0,0 0 1,0 1-1,1 0 1,0-1-1,0 2 0,0-1 1,0 0-1,1 1 0,0-1 1,0 1-1,-3 11 1,6-16-56,0 0 0,0 1 1,0-1-1,0 0 1,1 0-1,-1 1 1,0-1-1,1 0 0,-1 0 1,1 0-1,-1 1 1,1-1-1,0 0 1,0 0-1,-1 0 0,1 0 1,0 0-1,0 0 1,0-1-1,0 1 1,0 0-1,0 0 0,0-1 1,0 1-1,0 0 1,1-1-1,-1 1 1,0-1-1,0 0 0,0 1 1,1-1-1,-1 0 1,2 1-1,54 8-1357,-43-7 1022,19 3-136,-2-1 382,44 13-1,-74-17 197,0 0 0,-1 0 0,1 0-1,0 0 1,0 0 0,-1 0 0,1 1 0,0-1 0,0 0 0,-1 0 0,1 1 0,0-1 0,-1 1 0,1-1 0,-1 0 0,1 1 0,0-1 0,-1 1 0,1 0 0,-1-1 0,1 1 0,-1-1 0,0 1 0,1 0 0,-1-1 0,0 1 0,1 0 0,-1-1-1,0 1 1,0 0 0,1 0 0,-1-1 0,0 2 0,-1-1 71,0 1 0,1-1-1,-1 0 1,0 1 0,0-1-1,0 0 1,-1 0 0,1 1-1,0-1 1,0 0 0,-1 0 0,1 0-1,0-1 1,-2 2 0,-52 22 1108,31-16-1327,-50 10 1,31-15-5270,28-3-2553</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0.324"/>
    </inkml:context>
    <inkml:brush xml:id="br0">
      <inkml:brushProperty name="width" value="0.025" units="cm"/>
      <inkml:brushProperty name="height" value="0.025" units="cm"/>
    </inkml:brush>
  </inkml:definitions>
  <inkml:trace contextRef="#ctx0" brushRef="#br0">2 0 13453,'0'0'5413,"2"52"-4356,-2-18-385,0 3-383,-2 2-193,0-4-96,2-1-96,0-4-865,0-6-993,0-10-2274,0-7-2691</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0.925"/>
    </inkml:context>
    <inkml:brush xml:id="br0">
      <inkml:brushProperty name="width" value="0.025" units="cm"/>
      <inkml:brushProperty name="height" value="0.025" units="cm"/>
    </inkml:brush>
  </inkml:definitions>
  <inkml:trace contextRef="#ctx0" brushRef="#br0">175 215 15375,'0'0'2140,"-10"-3"-1585,7 2-549,-1 0-1,1 0 0,-1 0 0,1 1 0,-1-1 0,1 1 1,-1-1-1,0 1 0,1 1 0,-1-1 0,1 0 0,-1 1 0,1 0 1,-1-1-1,1 2 0,-1-1 0,1 0 0,0 1 0,-1-1 1,1 1-1,0 0 0,0 0 0,0 0 0,0 0 0,1 1 0,-1-1 1,1 1-1,-3 3 0,-42 53 33,44-56-17,1 1-1,-1 0 1,1 0 0,0 0-1,1 0 1,-1 0-1,1 0 1,-1 0-1,1 1 1,1-1 0,-1 0-1,1 1 1,-1-1-1,2 8 1,-1-11-18,1 0 1,-1 0-1,1 0 1,0 0-1,-1 0 1,1-1-1,0 1 1,0 0 0,-1-1-1,1 1 1,0 0-1,0-1 1,0 1-1,0-1 1,0 1-1,0-1 1,0 0-1,0 1 1,0-1-1,0 0 1,0 0-1,0 0 1,0 1-1,0-1 1,0 0-1,0-1 1,2 1-1,31-2 130,-33 2-129,9-3 11,1 0 0,0 0 1,-1-1-1,0 0 0,0-1 1,0-1-1,-1 1 0,1-1 1,-1-1-1,-1 0 0,1 0 1,-1-1-1,-1 1 0,1-2 1,-1 1-1,-1-1 0,1 0 1,-2-1-1,1 1 0,-1-1 1,-1 0-1,6-19 0,-12 21 707,-7 17-518,-9 20-169,14-20-30,1 1 0,0-1-1,1 1 1,0 0 0,0 0 0,1 0-1,-1 14 1,2-21-2,0 0 0,0-1 0,0 1 0,1 0 0,-1-1-1,0 1 1,1-1 0,0 1 0,0 0 0,-1-1 0,2 0 0,-1 1 0,0-1 0,0 1-1,1-1 1,-1 0 0,1 0 0,0 0 0,-1 0 0,1 0 0,0 0 0,0-1 0,0 1-1,1-1 1,-1 1 0,0-1 0,1 0 0,-1 0 0,0 0 0,1 0 0,-1 0 0,5 1-1,0-1 19,1-1 0,0 0-1,-1 0 1,1 0 0,0-1-1,-1 0 1,1 0 0,-1-1-1,1 0 1,-1 0 0,0-1-1,8-3 1,-3-1-8,0 0 0,0 0 0,-1-1 0,-1-1-1,1 0 1,12-14 0,-6 3 73,-1 0-1,0-2 0,-2 0 0,0 0 1,-2-1-1,16-42 0,-23 54-58,-1-1-1,-1 1 1,0-1 0,-1 0 0,0 0-1,0-15 1,-2 27-28,0-1-1,0 1 1,0-1 0,0 1 0,0-1-1,0 1 1,-1-1 0,1 1-1,0 0 1,0-1 0,0 1 0,0-1-1,-1 1 1,1 0 0,0-1-1,-1 1 1,1-1 0,0 1 0,0 0-1,-1-1 1,1 1 0,-1 0-1,1 0 1,0-1 0,-1 1 0,1 0-1,-1 0 1,1 0 0,0-1 0,-1 1-1,1 0 1,-1 0 0,1 0-1,-1 0 1,1 0 0,-1 0 0,1 0-1,0 0 1,-1 0 0,1 0-1,-1 0 1,1 0 0,-1 0 0,1 1-1,-1-1 1,1 0 0,0 0 0,-1 1-1,-23 10-69,10 1 274,0 0 0,1 0 0,1 2 0,0-1 0,0 2 0,2 0-1,-14 23 1,17-26-65,1-1 0,1 1 0,0 0 0,1 1 0,0-1 0,0 1 0,2 0 0,-1 0 0,2 0-1,0 0 1,0 16 0,2-26-137,0 1 0,-1-1 0,1 0 0,1 0-1,-1 1 1,0-1 0,1 0 0,0 0 0,0 0 0,0-1-1,0 1 1,0 0 0,0-1 0,1 0 0,-1 1 0,1-1-1,0 0 1,-1 0 0,1 0 0,0-1 0,0 1 0,0-1-1,0 1 1,1-1 0,-1 0 0,7 1 0,-1 0-601,1 0 1,0 0 0,0-1-1,1-1 1,-1 0-1,0 0 1,20-3 0,-11-6-3437,-3-5-2242</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1.257"/>
    </inkml:context>
    <inkml:brush xml:id="br0">
      <inkml:brushProperty name="width" value="0.025" units="cm"/>
      <inkml:brushProperty name="height" value="0.025" units="cm"/>
    </inkml:brush>
  </inkml:definitions>
  <inkml:trace contextRef="#ctx0" brushRef="#br0">203 4 13164,'0'0'8814,"-11"-1"-7789,-3-1-866,0 1 0,0 1-1,0 1 1,0 0 0,-22 5 0,32-6-155,-1 1-1,1 0 1,0 0 0,0 0 0,0 0 0,0 1 0,0 0 0,0 0 0,1 0-1,-1 0 1,1 0 0,-1 1 0,1 0 0,0-1 0,0 1 0,0 1-1,0-1 1,1 0 0,-1 1 0,1-1 0,0 1 0,0 0 0,0-1 0,0 1-1,1 0 1,-3 8 0,4-11-12,0 0 1,0 0-1,1 1 0,-1-1 0,0 0 0,0 0 1,1 0-1,-1 1 0,1-1 0,-1 0 0,1 0 1,-1 0-1,1 0 0,0 0 0,-1 0 0,1 0 1,0 0-1,0 0 0,0 0 0,0 0 0,0-1 1,0 1-1,0 0 0,0-1 0,0 1 0,0-1 1,0 1-1,0-1 0,1 1 0,-1-1 0,2 1 1,46 7-1037,-39-7 645,10 1-368,-2 0 510,0 0 1,0 1-1,0 0 1,0 2-1,0 0 1,32 15-1,-49-20 322,0 1 0,0-1 0,0 0 0,0 1 0,-1-1 0,1 1 0,0 0-1,0-1 1,-1 1 0,1-1 0,0 1 0,-1 0 0,1 0 0,-1-1 0,1 1 0,-1 0-1,1 0 1,-1 0 0,1-1 0,-1 1 0,0 0 0,1 0 0,-1 2 0,0-2-4,-1 0 0,1-1 0,0 1 0,-1 0 0,1 0 0,-1 0 0,1 0 0,-1-1 0,0 1 0,1 0 0,-1-1 0,0 1 0,1 0 0,-1-1 0,0 1 0,0-1 0,1 1 0,-1-1 0,-1 1 0,-47 14 778,46-14-922,-70 10-200,42-11-3251,12-1-3816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4.933"/>
    </inkml:context>
    <inkml:brush xml:id="br0">
      <inkml:brushProperty name="width" value="0.025" units="cm"/>
      <inkml:brushProperty name="height" value="0.025" units="cm"/>
    </inkml:brush>
  </inkml:definitions>
  <inkml:trace contextRef="#ctx0" brushRef="#br0">60 189 12011,'0'0'12620,"2"-6"-12123,2-17-316,-5 22-180,1 0 0,0 1 0,-1-1 0,1 0 0,-1 0 0,1 1 0,-1-1 0,0 1 0,1-1 0,-1 0 0,0 1 0,1-1 0,-1 1 0,0-1 1,1 1-1,-1 0 0,0-1 0,0 1 0,0 0 0,1 0 0,-1-1 0,0 1 0,0 0 0,0 0 0,0 0 0,1 0 0,-1 0 0,0 0 0,0 0 0,0 0 0,0 1 0,0-1 0,1 0 0,-1 0 0,0 1 0,-1 0 0,0-1-12,0 2 1,0-1-1,0 0 1,0 0 0,1 1-1,-1-1 1,0 0 0,1 1-1,-1 0 1,1-1-1,-1 1 1,1 0 0,0 0-1,0 0 1,0 0-1,0 0 1,0 0 0,0 0-1,0 0 1,1 1 0,-1-1-1,0 4 1,-5 52-24,6-53 35,4 48-84,-4-52 83,0 0 0,0-1 0,1 1 0,-1 0 0,0 0-1,0 0 1,1 0 0,-1-1 0,0 1 0,1 0 0,-1 0 0,1-1 0,-1 1 0,1 0 0,-1-1 0,1 1 0,-1 0 0,1-1 0,0 1 0,-1-1 0,1 1 0,0-1 0,-1 1 0,1-1-1,0 1 1,0-1 0,0 0 0,-1 0 0,1 1 0,0-1 0,0 0 0,0 0 0,0 0 0,-1 0 0,1 0 0,0 0 0,0 0 0,0 0 0,0 0 0,0 0 0,-1 0 0,1-1 0,0 1 0,0 0-1,0-1 1,-1 1 0,1-1 0,0 1 0,0 0 0,-1-1 0,1 0 0,0 1 0,-1-1 0,1 1 0,0-2 0,8-8 17,0-1 0,-1 0 1,0-1-1,-1 1 0,-1-2 0,1 1 1,-2-1-1,6-16 0,0 1-7,-8 21 27,6-10 135,-2-1-1,0 1 1,-1-1 0,-1 0-1,0-1 1,-2 1-1,2-21 1,-18 68-71,5-15-117,-12 33 296,2 2-1,-14 57 0,32-104-263,-1-1-1,0 1 1,1 0 0,0-1-1,-1 1 1,1 0-1,0 0 1,0-1 0,0 1-1,0 0 1,0 0-1,0-1 1,1 1-1,-1 0 1,0 0 0,1-1-1,-1 1 1,1-1-1,0 1 1,0 0-1,1 1 1,-1-2-8,0 0 0,0-1 0,1 1-1,-1-1 1,0 0 0,0 1 0,1-1 0,-1 0 0,0 0 0,0 0 0,1 0-1,-1 0 1,0 0 0,1 0 0,-1 0 0,0-1 0,0 1 0,1 0 0,-1-1-1,0 1 1,2-2 0,6-2 5,0-1 0,0 0 0,-1-1-1,0 0 1,15-13 0,25-45-173,-39 50 171,1 1-1,0 0 1,15-15-1,-24 27 8,-1 0-1,1 0 0,-1 1 1,1-1-1,-1 0 1,1 1-1,-1-1 0,1 1 1,-1-1-1,1 0 0,0 1 1,-1 0-1,1-1 0,0 1 1,0-1-1,-1 1 0,1 0 1,0-1-1,0 1 0,0 0 1,-1 0-1,1 0 0,0 0 1,0-1-1,0 1 0,0 0 1,-1 1-1,1-1 0,0 0 1,0 0-1,0 0 0,-1 0 1,1 1-1,0-1 0,0 0 1,0 1-1,-1-1 0,1 0 1,0 1-1,-1-1 1,1 1-1,0-1 0,-1 1 1,1 0-1,-1-1 0,1 1 1,-1-1-1,1 1 0,-1 0 1,1 0-1,-1-1 0,0 1 1,1 0-1,-1 0 0,0-1 1,0 1-1,1 0 0,-1 0 1,0 0-1,0 0 0,0-1 1,0 1-1,0 2 0,2 64 996,-2-55-1027,-1-12 16,1 1 0,0-1 1,0 1-1,0-1 0,0 1 0,0 0 0,0-1 0,0 1 1,0-1-1,0 1 0,0-1 0,0 1 0,0-1 0,0 1 0,0-1 1,1 1-1,-1-1 0,0 1 0,0-1 0,1 1 0,-1-1 1,0 1-1,0-1 0,1 1 0,-1-1 0,1 0 0,-1 1 0,0-1 1,1 0-1,-1 1 0,1-1 0,-1 0 0,1 1 0,0-1 0,17-11 121,15-31 41,-31 40-168,18-28 24,24-34-1,-41 60-25,0 1 1,0 0 0,0 0-1,0 0 1,1 0-1,-1 0 1,1 1-1,0-1 1,0 1-1,0 0 1,0 0-1,0 1 1,7-3-1,-10 4 4,0 0-1,0 0 0,0 0 1,0 1-1,0-1 0,0 0 0,0 0 1,0 0-1,0 1 0,-1-1 1,1 1-1,0-1 0,0 1 0,0-1 1,0 1-1,0-1 0,-1 1 0,1 0 1,0-1-1,-1 1 0,1 0 1,0 0-1,-1-1 0,1 1 0,-1 0 1,1 0-1,-1 0 0,1 0 1,-1 0-1,0 0 0,0 0 0,1 0 1,-1 0-1,0 0 0,0 0 1,0 0-1,0 0 0,0 1 0,1 48-98,-2-37 90,1 5-340,-2 39-3664,1-55 3739,1 0 0,-1 1 0,1-1 0,-1 0 0,0 0 0,0 0 0,0 0 0,0 0 0,0 0 0,0-1 0,-1 1 0,1 0 0,-1 0 0,1-1 0,-1 1-1,0-1 1,1 0 0,-1 1 0,0-1 0,0 0 0,0 0 0,-2 1 0,-14 3-9189</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2.418"/>
    </inkml:context>
    <inkml:brush xml:id="br0">
      <inkml:brushProperty name="width" value="0.025" units="cm"/>
      <inkml:brushProperty name="height" value="0.025" units="cm"/>
    </inkml:brush>
  </inkml:definitions>
  <inkml:trace contextRef="#ctx0" brushRef="#br0">13 135 13645,'-3'8'2173,"1"-2"-1923,1-2 75,-1 0 0,1 1 0,0-1 0,0 0 0,0 1 0,1-1 0,0 7 0,0-10-244,0 0 0,0 1 0,1-1 0,-1 0 0,1 1 0,-1-1 0,1 0 0,-1 0 0,1 0 0,0 0 0,-1 1 0,1-1 0,0 0 0,0 0 0,0 0 0,0-1 0,0 1 0,0 0 0,0 0 0,0 0 0,0-1 0,1 1 0,-1-1 0,0 1 0,0-1 0,0 1 0,1-1 0,-1 0 0,0 1 0,1-1 0,-1 0 0,0 0 0,1 0 0,1 0 0,12 0 245,1-1 0,-1 0 1,1-1-1,-1-1 0,0 0 0,0-1 0,0-1 0,0 0 1,21-11-1,-15 5-306,-1 0 1,0-2-1,-1 0 1,-1-1-1,31-28 1,-24 9 38,-24 32-79,0 0 0,0-1 0,0 1 1,-1-1-1,1 1 0,0-1 0,-1 1 0,1-1 0,-1 0 0,1 1 1,-1-1-1,0 0 0,0 1 0,0-1 0,0 0 0,0 1 0,0-1 0,0 0 1,0 1-1,-1-3 0,0 4 8,1-1 0,-1 1 1,1-1-1,-1 1 0,1 0 1,-1-1-1,0 1 0,1 0 0,-1-1 1,1 1-1,-1 0 0,0 0 1,1 0-1,-1-1 0,0 1 0,1 0 1,-1 0-1,0 0 0,1 0 1,-1 0-1,0 0 0,1 0 0,-1 1 1,0-1-1,1 0 0,-1 0 1,0 0-1,1 1 0,-1-1 0,1 0 1,-1 1-1,1-1 0,-1 0 1,1 1-1,-1-1 0,1 1 0,-2 0 1,-18 18 7,6 4-10,2 0-1,0 1 1,2 0-1,1 1 0,0 0 1,2 1-1,-6 36 1,-8 26 8,6-24 6,-11 37 5,23-93 2,0 1 0,0-1 0,-1 1 0,0-1 1,-1 0-1,0-1 0,0 1 0,-8 8 0,12-15-2,1-1 0,-1 1 0,1 0 1,-1-1-1,0 1 0,1-1 0,-1 1 0,1-1 0,-1 1 0,0-1 1,1 1-1,-1-1 0,0 0 0,0 0 0,1 1 0,-1-1 0,0 0 0,0 0 1,1 0-1,-1 1 0,0-1 0,0 0 0,-1 0 0,-5-14 133,8-28-25,-1 42-113,4-18-242,0 0 0,0 1 1,2-1-1,0 1 0,1 0 0,1 1 1,0 0-1,2 0 0,21-28 0,12-10-1659,61-58 0,-93 101 1757,26-26-264,69-78 496,-98 104 213,-9 15 144,-8 21-219,9-23-193,-1 1 0,1 0 0,-1-1 0,1 1 0,0-1 0,0 1 0,0 0 0,0-1 0,0 1 1,1 0-1,-1-1 0,1 1 0,0-1 0,-1 1 0,1-1 0,0 1 0,1-1 0,-1 1 0,0-1 0,1 0 0,-1 0 1,1 0-1,0 0 0,0 0 0,0 0 0,0 0 0,0 0 0,2 1 0,3-1 71,1 1 0,-1-1 0,0 0 0,1 0 0,-1-1 0,1 0 0,0-1 0,14 0 0,-7-1-160,0 0 0,-1-1 0,1-1 0,-1 0 0,0-1-1,0-1 1,0 0 0,0-1 0,-1 0 0,0-1 0,0-1 0,-1 0 0,0 0 0,0-2 0,11-11 0,-31 21-48,-7 9 144,12-6-13,0 1 1,0-1-1,1 1 0,-1-1 1,1 1-1,0 0 1,0 0-1,0 0 0,1 0 1,-1 0-1,1 0 1,0 1-1,0-1 0,0 0 1,1 5-1,0-7-21,0 0 0,1 0 0,-1 0 0,1 0 0,-1 0 0,1 0 0,0 0 0,0 0 0,0 0 0,0 0 0,0-1 0,0 1 0,0 0 0,0-1-1,1 1 1,-1-1 0,1 1 0,-1-1 0,1 0 0,0 0 0,0 0 0,-1 0 0,1 0 0,0 0 0,0 0 0,0 0 0,0-1 0,0 1 0,0-1 0,0 1 0,0-1 0,0 0 0,3 0 0,58 0-756,-52-1-18,-1 0-1,1 1 1,0 0 0,0 1-1,15 3 1,-24-4 732,-1 1 0,1 1 0,-1-1 0,1 0 1,-1 0-1,1 0 0,-1 1 0,0-1 0,1 1 0,-1-1 1,0 1-1,0-1 0,0 1 0,-1 0 0,1 0 1,0-1-1,-1 1 0,1 0 0,-1 0 0,1 0 0,-1 0 1,0-1-1,0 1 0,1 0 0,-2 0 0,1 0 0,0 2 1,0 4 406,-1 0 1,0 0 0,0 0 0,-1 0 0,-3 10 0,-1-2 104,-1 0 1,0-1 0,-2 0 0,0-1 0,0 1 0,-2-2 0,1 1 0,-23 20 0,33-34-451,-1 1 1,1-1-1,-1 1 1,1-1-1,0 1 1,-1-1 0,1 1-1,-1-1 1,0 0-1,1 1 1,-1-1-1,1 0 1,-1 1-1,1-1 1,-1 0-1,0 0 1,1 1 0,-1-1-1,0 0 1,1 0-1,-1 0 1,0 0-1,1 0 1,-1 0-1,1 0 1,-2 0 0,3-16-488,16-22-1183,12-3-4151,52-58 0,-45 59 622</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2.779"/>
    </inkml:context>
    <inkml:brush xml:id="br0">
      <inkml:brushProperty name="width" value="0.025" units="cm"/>
      <inkml:brushProperty name="height" value="0.025" units="cm"/>
    </inkml:brush>
  </inkml:definitions>
  <inkml:trace contextRef="#ctx0" brushRef="#br0">0 184 2050,'32'-28'3102,"-17"17"-2065,-1-1 0,0-1-1,-1 0 1,-1-1 0,0 0 0,0-1 0,9-16 0,-21 30-880,1 0 0,-1 0 0,1 1-1,-1-1 1,1 0 0,-1 0-1,0 0 1,1 0 0,-1 1 0,0-1-1,1 0 1,-1 0 0,0 0-1,0 0 1,0 0 0,0 0 0,0 0-1,0 0 1,0 0 0,0 0-1,-1 0 1,1 1 0,0-1 0,0 0-1,-1 0 1,1 0 0,-1 0-1,1 0 1,-1 1 0,0-2 0,-1 1-67,1 0 0,-1 1 0,0-1 0,0 1 0,1-1 0,-1 1 0,0 0 0,1 0 0,-1 0 0,0 0 0,0 0 0,1 0 0,-1 0 1,-3 2-1,-4 0-73,1 0 1,-1 1 0,1 0-1,-1 1 1,-11 7 0,15-8 105,1 1 1,0 0 0,0 0-1,0 0 1,0 1 0,1-1-1,0 1 1,0 0 0,0-1-1,0 1 1,1 1 0,0-1-1,0 0 1,0 1 0,1-1-1,-2 11 1,3-12-73,-1 0 0,1-1 0,1 1-1,-1 0 1,0-1 0,1 1 0,0 0 0,0-1 0,0 1 0,0-1-1,1 1 1,-1-1 0,1 0 0,0 0 0,0 0 0,0 0 0,0 0-1,0 0 1,1 0 0,-1 0 0,1-1 0,0 0 0,0 1-1,0-1 1,0 0 0,5 2 0,4 2-10,-1-2 1,1 1-1,0-1 1,19 3-1,13-4-1385,-6-12-3471,-15-7-4079</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3.599"/>
    </inkml:context>
    <inkml:brush xml:id="br0">
      <inkml:brushProperty name="width" value="0.025" units="cm"/>
      <inkml:brushProperty name="height" value="0.025" units="cm"/>
    </inkml:brush>
  </inkml:definitions>
  <inkml:trace contextRef="#ctx0" brushRef="#br0">34 162 11691,'0'0'2007,"-1"9"-1014,-12 62 1076,-6 137-1,18-206-2041,1-1-1,0 1 1,0-1-1,0 1 1,0-1-1,1 1 1,-1-1-1,0 0 1,1 1-1,-1-1 1,1 1-1,-1-1 0,1 0 1,0 1-1,1 1 1,-2-3-14,1 1-1,-1-1 1,0 0 0,1 0 0,-1 0-1,1 1 1,-1-1 0,1 0-1,-1 0 1,1 0 0,-1 0 0,1 0-1,-1 0 1,1 0 0,-1 0 0,1 0-1,-1 0 1,1 0 0,-1 0 0,1 0-1,-1-1 1,1 1 0,-1 0 0,1 0-1,-1 0 1,0-1 0,1 1 0,-1 0-1,1-1 1,2-1 7,0-1 1,-1 1-1,1-1 1,-1 0-1,0 1 1,1-1-1,-1 0 1,-1-1-1,1 1 0,2-6 1,0-3-125,-1 0 0,-1 0 0,0 0 0,-1-1 1,0 1-1,-1 0 0,0-1 0,-1 1 0,-3-20 1,-1 8-23,-1 1 1,-1 1-1,-1-1 1,-11-21-1,17 40 105,46 10 16,-30-6 86,1-2 0,-1 1 0,1-2 0,-1 0 0,0-1 0,0 0 1,0-1-1,-1-1 0,1 0 0,-1-1 0,-1 0 0,1-1 0,-1-1 1,-1 1-1,0-2 0,0 0 0,-1 0 0,0-1 0,11-15 0,-8 6-70,-13 20-11,0 0 0,0 0 1,0 0-1,0 0 0,0 0 1,0 0-1,0 1 0,0-1 1,0 0-1,-1 0 0,1 0 1,0 0-1,0 0 0,0 0 1,0 0-1,0 0 0,0 0 1,0 0-1,0 0 0,0 0 1,0 0-1,0 0 0,0 0 1,-1-1-1,1 1 0,0 0 0,0 0 1,0 0-1,0 0 0,0 0 1,0 0-1,0 0 0,0 0 1,0 0-1,0 0 0,0 0 1,0 0-1,-22 35 15,10-3 214,2 0 0,1 1 0,1 0 0,2 1 0,2-1 0,1 1-1,1 0 1,4 45 0,-1-76-216,-1 0 0,1 0 0,-1 0 0,1-1 1,0 1-1,0 0 0,0 0 0,1-1 0,-1 1 0,0-1 0,1 1 0,0-1 0,0 1 0,0-1 0,0 0 0,0 0 0,0 0 0,0 0 0,1 0 0,-1-1 0,1 1 0,-1-1 0,1 0 0,4 2 0,-4-2-225,-1 0-1,1 0 0,0-1 1,0 0-1,0 1 1,0-1-1,0 0 1,0 0-1,0-1 1,0 1-1,0-1 1,0 1-1,0-1 1,0 0-1,5-2 0,13-14-5274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4.160"/>
    </inkml:context>
    <inkml:brush xml:id="br0">
      <inkml:brushProperty name="width" value="0.025" units="cm"/>
      <inkml:brushProperty name="height" value="0.025" units="cm"/>
    </inkml:brush>
  </inkml:definitions>
  <inkml:trace contextRef="#ctx0" brushRef="#br0">0 233 12748,'0'0'4287,"8"4"-2782,-5-3-1409,0 0 0,0 1 0,0-1 0,0 0 0,1-1 0,-1 1 0,0 0 0,0-1-1,0 0 1,1 0 0,-1 0 0,0 0 0,0 0 0,1-1 0,-1 1 0,0-1 0,0 0 0,0 0 0,0 0-1,0 0 1,0-1 0,0 1 0,0-1 0,-1 0 0,1 0 0,0 0 0,-1 0 0,0 0 0,5-5 0,2-2-29,1-1-1,-2-1 1,1 0 0,-1 0 0,9-18 0,-14 25-56,-1-1 0,0 0-1,0 0 1,0-1-1,-1 1 1,1 0-1,-1-1 1,-1 1 0,1-1-1,-1 1 1,0 0-1,0-1 1,0 1 0,-1-1-1,0 1 1,-2-8-1,3 11-10,-1 0 0,0 0 0,1 0 0,-1 0 0,0 0 0,0 0 0,-1 0 0,1 0 0,0 1 0,0-1 0,-1 0 0,1 1 0,-1-1-1,0 1 1,1 0 0,-1-1 0,0 1 0,0 0 0,1 0 0,-1 0 0,0 0 0,0 1 0,0-1 0,0 0 0,-1 1 0,1 0-1,0-1 1,0 1 0,0 0 0,0 0 0,0 0 0,0 0 0,-1 0 0,1 1 0,0-1 0,-3 2 0,0-1-5,1 1-1,0 0 1,-1 0 0,1 0 0,0 0 0,0 1 0,1-1-1,-1 1 1,0 0 0,1 0 0,0 0 0,0 1 0,0-1-1,0 1 1,-4 7 0,2 1 8,0 1-1,1 0 1,1-1 0,0 1-1,0 0 1,2 1 0,-1-1-1,2 0 1,1 23 0,-1-33 13,1 0 1,-1-1-1,0 1 1,1-1-1,0 1 1,-1 0-1,1-1 0,0 1 1,1-1-1,-1 0 1,0 1-1,1-1 1,-1 0-1,1 0 1,-1 0-1,1 0 1,0 0-1,4 3 0,-2-2 3,1-1-1,0 1 0,-1-1 0,1 0 1,0 0-1,0 0 0,1-1 1,9 2-1,2-1 7,1-1 0,-1 0 1,1-2-1,32-4 0,-21-2-13,-1-2-1,0 0 1,-1-2 0,0-1 0,-1-1-1,44-29 1,-52 32 7,-18 10 14,1 0 0,-1 1 0,1-1 0,-1 0 0,1 1 0,-1-1 0,1 0-1,-1 1 1,0-1 0,1 1 0,-1-1 0,1 1 0,-1-1 0,0 1 0,0-1-1,1 1 1,-1-1 0,0 1 0,0 0 0,0-1 0,0 1 0,0-1 0,1 1-1,-1 0 1,0-1 0,0 1 0,0-1 0,-1 1 0,1 0 0,0-1 0,0 1 0,0-1-1,0 1 1,-1-1 0,1 1 0,0 0 0,-3 28 421,2-26-386,0 0 0,0 0 0,1 1 0,-1-1 0,1 0 0,0 0 0,0 0 1,0 0-1,0 0 0,1 0 0,-1 1 0,1-1 0,1 3 0,-1-5-50,1 0 1,-1 0-1,1 0 1,-1 0 0,1 0-1,0 0 1,-1 0-1,1-1 1,0 1 0,0 0-1,-1-1 1,1 0-1,0 1 1,0-1 0,0 0-1,0 0 1,-1 0-1,1 0 1,0 0 0,0-1-1,0 1 1,0 0-1,1-1 1,2 0-34,-1-1-1,1 1 1,-1-1 0,1 0 0,-1 0-1,0 0 1,0 0 0,0-1-1,0 0 1,0 1 0,0-1 0,-1-1-1,4-3 1,-3 3-712,0 0 1,1 0-1,-1 1 0,1-1 0,-1 1 1,11-5-1,-10 32-10163,8 1 6331,-1-17 1612</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4.523"/>
    </inkml:context>
    <inkml:brush xml:id="br0">
      <inkml:brushProperty name="width" value="0.025" units="cm"/>
      <inkml:brushProperty name="height" value="0.025" units="cm"/>
    </inkml:brush>
  </inkml:definitions>
  <inkml:trace contextRef="#ctx0" brushRef="#br0">152 1 10346,'0'0'6198,"-11"3"-5398,-5 3-449,1 1-1,-29 16 1,39-20-224,-1 0 0,1 1 0,-1 0-1,1 0 1,1 0 0,-1 1 0,1 0 0,-1-1 0,1 2 0,1-1 0,-1 0 0,-5 12 0,9-16-133,0 0 1,0-1 0,0 1-1,0 0 1,0 0 0,0-1-1,0 1 1,0 0 0,0-1-1,0 1 1,1 0 0,-1-1-1,0 1 1,0 0 0,1-1-1,-1 1 1,0 0 0,1-1-1,-1 1 1,1-1 0,-1 1-1,1 0 1,-1-1 0,1 0-1,-1 1 1,1-1 0,0 1-1,-1-1 1,1 0 0,0 1-1,-1-1 1,1 0 0,0 0-1,-1 1 1,1-1 0,0 0-1,0 0 1,-1 0 0,1 0-1,0 0 1,-1 0 0,1 0-1,1 0 1,44 0-1249,-34-1 757,37-1-841,-31 1 1179,1 0-1,0 1 1,31 5 0,-50-5 240,1 0 0,-1 0 0,0 1 0,1-1 1,-1 0-1,0 0 0,0 0 0,1 1 1,-1-1-1,0 0 0,1 0 0,-1 1 0,0-1 1,0 0-1,0 1 0,1-1 0,-1 0 1,0 1-1,0-1 0,0 0 0,0 1 0,0-1 1,0 1-1,0-1 0,0 0 0,0 1 1,0-1-1,0 0 0,0 1 0,0-1 0,0 1 1,0-1-1,0 0 0,0 1 0,0-1 1,0 0-1,-1 1 0,1-1 0,0 0 0,0 1 1,0-1-1,-1 0 0,1 1 0,0-1 1,0 0-1,-1 0 0,1 1 0,0-1 0,-1 0 1,1 0-1,0 0 0,0 1 0,-1-1 1,1 0-1,-1 0 0,0 0 0,-16 15 724,-13 2-452,-40 19 159,65-34-876,-1 0 0,0 0 0,1-1 1,-1 0-1,0 0 0,-8 0 0,14-6-6719,0 4 6549,6-10-5600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5.023"/>
    </inkml:context>
    <inkml:brush xml:id="br0">
      <inkml:brushProperty name="width" value="0.025" units="cm"/>
      <inkml:brushProperty name="height" value="0.025" units="cm"/>
    </inkml:brush>
  </inkml:definitions>
  <inkml:trace contextRef="#ctx0" brushRef="#br0">68 255 8200,'0'0'2354,"7"-8"918,19-27-218,-22 23-435,-13 13-2061,-13 12-676,14-5 116,0 1 0,1 0 0,1 1 1,-1-1-1,2 1 0,-1 1 0,-5 15 0,8-19 57,0 1 0,1 0 0,0 0 0,0 0 0,0 0 1,1 0-1,0 0 0,1 0 0,0 0 0,0 0 0,3 12 0,-3-18-26,1 0 0,0 1 0,0-1 1,-1 0-1,2 0 0,-1 0 0,0 0 1,0 0-1,0-1 0,1 1 0,-1 0 0,1 0 1,0-1-1,-1 1 0,1-1 0,0 0 0,0 1 1,0-1-1,0 0 0,3 1 0,-1 0-6,1-1 0,0 0-1,0 0 1,0 0-1,0-1 1,0 1 0,0-1-1,0 0 1,5-1 0,2-1-13,1-1 1,-1 1-1,0-2 0,0 0 1,0 0-1,19-11 1,-11 3-95,-2-1 1,0 0 0,0-2-1,-1 0 1,-1-1 0,-1 0-1,0-1 1,12-20-1,-19 26 134,0-1 0,-2 0 0,1-1 0,-1 1 1,-1-1-1,0 0 0,-1-1 0,-1 1 0,0-1 0,-1 0 0,0 1 0,-1-1 0,0 0 0,-2-16 0,1 28-40,-1-1 1,0 0-1,1 0 1,-1 1-1,0-1 1,0 1-1,-1-1 1,1 1-1,0-1 1,-1 1-1,0 0 1,1 0-1,-1 0 1,0 0-1,0 0 1,0 0-1,0 0 1,0 0-1,-1 1 1,1-1-1,-1 1 1,1 0-1,-1 0 0,1 0 1,-1 0-1,1 0 1,-1 0-1,0 1 1,0-1-1,1 1 1,-1 0-1,0 0 1,0 0-1,1 0 1,-6 1-1,-1 0 13,0 0-1,0 0 1,0 1 0,1 0-1,-1 0 1,0 1-1,1 1 1,0-1-1,-16 10 1,17-8-6,1 0 1,0-1 0,0 2-1,0-1 1,1 1-1,0 0 1,0 0 0,0 0-1,1 1 1,0 0-1,0 0 1,1 0 0,0 0-1,0 0 1,1 1-1,-3 10 1,5-17-14,0 1 1,0-1 0,0 0-1,0 1 1,0-1 0,0 1-1,0-1 1,1 0 0,-1 1-1,0-1 1,1 0-1,-1 1 1,1-1 0,-1 0-1,1 0 1,0 0 0,0 1-1,-1-1 1,1 0-1,0 0 1,0 0 0,0 0-1,0 0 1,0-1 0,0 1-1,2 1 1,1 0 8,0 0 1,0-1-1,0 0 0,0 1 1,1-1-1,-1-1 0,0 1 1,8 0-1,3-1-228,0-1-1,0-1 0,0 0 1,19-5-1,16-12-1345,-43 15 1502,1 0 1,0 1-1,1-1 1,-1 2-1,0-1 1,1 1-1,0 0 1,-1 1-1,1 0 1,0 0-1,0 1 0,13 1 1,-21 0 155,1 0 1,-1 0-1,0 0 1,1 0-1,-1 1 1,0-1-1,0 0 1,0 0-1,0 1 1,0-1-1,0 0 0,-1 1 1,1-1-1,0 1 1,-1-1-1,1 1 1,-1 0-1,0-1 1,1 1-1,-1-1 1,0 1-1,0 2 1,2 45 1178,-3-40-1201,-6 158 272,7-167-399,2 10-1964,3-7-2739,3-3-5457</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5.524"/>
    </inkml:context>
    <inkml:brush xml:id="br0">
      <inkml:brushProperty name="width" value="0.025" units="cm"/>
      <inkml:brushProperty name="height" value="0.025" units="cm"/>
    </inkml:brush>
  </inkml:definitions>
  <inkml:trace contextRef="#ctx0" brushRef="#br0">46 115 16207,'0'0'6727,"8"-2"-5825,1 0-777,0 0 1,0-1-1,-1-1 0,1 1 1,13-9-1,-19 10-116,0 0 0,-1 0 0,1 0 0,0 0 0,-1 0 0,1-1 0,-1 1 0,0-1 0,0 0 0,0 1 0,0-1 0,0 0 0,-1 0 0,1 0 0,-1 0 0,0-1 0,0 1 0,0 0 0,0-1 0,-1 1 0,1-6 0,-1 8-8,0 0-1,-1 0 1,1 0 0,0 0-1,-1 0 1,1 0 0,-1 0-1,0 0 1,1 0 0,-1 0-1,0 0 1,1 0 0,-1 1-1,0-1 1,0 0 0,0 0-1,0 1 1,0-1 0,0 1-1,0-1 1,0 1 0,0-1-1,0 1 1,0-1 0,0 1-1,0 0 1,0 0 0,0 0-1,-1-1 1,1 1 0,0 0-1,0 1 1,0-1 0,0 0-1,0 0 1,-2 1 0,-2-1-35,0 0-1,1 1 1,-1 0 0,0 0 0,0 0 0,1 0 0,-1 1-1,-5 2 1,4 1 37,0-1-1,0 1 1,1-1-1,-1 2 1,1-1 0,0 0-1,1 1 1,-1 0-1,1 0 1,0 1-1,1-1 1,-1 1-1,1 0 1,1 0-1,-1 0 1,1 0 0,0 0-1,1 0 1,0 1-1,0-1 1,0 0-1,2 14 1,-1-20 10,0 1 1,0 0 0,1 0-1,-1 0 1,1 0-1,-1-1 1,1 1-1,0 0 1,0 0-1,0-1 1,0 1 0,0-1-1,0 1 1,0-1-1,0 1 1,1-1-1,-1 0 1,1 1-1,-1-1 1,1 0-1,2 2 1,0-2 0,0 0 0,-1 1 0,1-1 1,0-1-1,0 1 0,0 0 0,0-1 0,-1 0 0,1 0 0,5-1 1,3 0-62,-1-1 1,0-1-1,0 0 1,0 0-1,-1-1 1,17-9-1,38-30-486,-49 31 423,0 1 1,0 0-1,35-15 0,-50 25 149,0 1 0,-1 0-1,1-1 1,0 1 0,-1 0-1,1 0 1,0 0 0,0-1-1,-1 1 1,1 0 0,0 0-1,0 0 1,-1 0 0,1 0-1,0 0 1,0 0 0,-1 0-1,1 1 1,0-1 0,-1 0-1,1 0 1,0 1 0,-1-1-1,1 0 1,0 1 0,-1-1 0,1 1-1,0-1 1,-1 0 0,1 1-1,-1 0 1,1-1 0,-1 1-1,1-1 1,-1 1 0,0 0-1,1-1 1,-1 1 0,0-1-1,1 1 1,-1 0 0,0 0-1,0 0 1,3 43 1355,-1-7-993,-1-35-468,0 0-1,0 0 1,0-1-1,0 1 1,0 0-1,0-1 1,0 1-1,1-1 1,-1 1-1,0-1 1,1 0-1,-1 1 1,1-1-1,0 0 1,-1 0-1,1 0 1,3 1-1,22 0-6853,-8-8-3382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6.558"/>
    </inkml:context>
    <inkml:brush xml:id="br0">
      <inkml:brushProperty name="width" value="0.025" units="cm"/>
      <inkml:brushProperty name="height" value="0.025" units="cm"/>
    </inkml:brush>
  </inkml:definitions>
  <inkml:trace contextRef="#ctx0" brushRef="#br0">1 69 9737,'0'0'12439,"6"-9"-11799,-2 4-603,0 1-1,-1-1 0,2 1 0,-1 0 1,1 0-1,-1 0 0,1 0 0,0 1 1,0 0-1,1 0 0,-1 0 0,0 0 1,1 1-1,0 0 0,0 0 0,-1 1 1,1 0-1,0 0 0,0 0 0,0 1 1,0-1-1,1 2 0,5 0 0,-11-1-42,-1 0-1,1 0 0,0 1 1,0-1-1,0 1 0,-1-1 0,1 1 1,0-1-1,0 1 0,-1-1 1,1 1-1,0 0 0,-1-1 0,1 1 1,-1 0-1,1 0 0,-1-1 1,1 1-1,-1 0 0,0 0 0,1 0 1,-1 0-1,0 0 0,0-1 1,0 1-1,1 0 0,-1 0 0,0 0 1,0 0-1,0 0 0,0 0 1,-1 0-1,1-1 0,0 1 0,0 0 1,0 0-1,-1 0 0,1 0 1,0 0-1,-1-1 0,0 2 0,-17 38 17,5-18 27,4-10-30,1 0 1,1 1-1,0 0 1,1 0-1,0 1 0,1-1 1,-6 24-1,11-36-4,0 0 0,0 0 0,0 0-1,0 0 1,0 0 0,0 0 0,0 0-1,0 0 1,0 0 0,0 0 0,0 0 0,1 0-1,-1 0 1,0 0 0,1 0 0,-1 0-1,1 0 1,-1 0 0,1 0 0,0-1-1,-1 1 1,1 0 0,0 0 0,-1 0 0,1-1-1,0 1 1,0-1 0,0 1 0,0 0-1,1 0 1,1 0 16,0 0-1,1-1 0,-1 1 1,0-1-1,1 1 1,-1-1-1,0 0 1,1 0-1,-1-1 1,4 0-1,6-1 32,0-1 0,0-1 0,-1 0 0,15-7 0,-6 0-24,-1 0-1,0-2 0,32-26 0,-46 34-50,-1 1 0,1-1 0,-1 0 0,-1 0 0,1-1 0,-1 0 0,0 1 0,0-1-1,0-1 1,-1 1 0,0 0 0,-1-1 0,1 0 0,-1 0 0,0 1 0,1-15 0,-3 20-44,0-1 1,-1 1 0,1 0 0,-1 0-1,1 0 1,-1 0 0,1 0 0,-1 0-1,0 0 1,0 0 0,1 0-1,-1 0 1,0 0 0,0 0 0,0 0-1,0 0 1,0 1 0,0-1-1,0 0 1,0 1 0,0-1 0,-1 1-1,1-1 1,0 1 0,0 0-1,0-1 1,-1 1 0,1 0 0,0 0-1,0 0 1,-1 0 0,1 0-1,0 0 1,0 0 0,-1 1 0,1-1-1,0 0 1,0 1 0,0-1-1,0 0 1,-1 1 0,1 0 0,0-1-1,-2 2 1,2-2-31,0 0 0,0 1 0,0-1 0,0 0 0,0 1 0,0-1 0,0 1 0,0-1 0,1 1 0,-1-1 0,0 1 0,0 0 0,0-1 0,0 1 0,1 0 0,-1 0 0,0-1-1,1 1 1,-1 0 0,1 0 0,-1 0 0,1 0 0,-1 0 0,1 0 0,-1 0 0,1 0 0,0 0 0,0 0 0,0 0 0,-1 0 0,1 0 0,0 0 0,0 0 0,0 0 0,1 0 0,-1 0 0,0 0 0,0 1 0,0-1 0,1 0 0,-1 0 0,1 0 0,-1-1 0,1 1 0,-1 0 0,1 0 0,-1 0 0,1 0-1,0 0 1,-1-1 0,1 1 0,0 0 0,0 0 0,0-1 0,0 1 0,1 0 0,5 3-355,0-1 1,0 0-1,0 0 0,0-1 1,0 0-1,1 0 0,-1 0 1,0-1-1,1 0 0,0-1 1,-1 0-1,1 0 0,11-2 0,-11 1 420,1 0 0,-1-1 0,0 0 0,1-1 0,10-4 0,-16 5 357,1 1-1,-1-1 1,1 0 0,-1-1-1,0 1 1,0-1-1,0 1 1,0-1-1,0 0 1,0 0-1,3-5 1,-5-2 5299,-12 11-3448,-11 8-1082,17-5-950,1 1 0,0-1 0,1 1 0,-1 0 0,1-1-1,0 2 1,0-1 0,0 0 0,-2 7 0,5-11-110,-1 0-1,1 1 1,-1-1 0,0 0-1,1 0 1,0 1 0,-1-1 0,1 1-1,0-1 1,0 0 0,0 1-1,0-1 1,0 0 0,0 1 0,0-1-1,0 1 1,0-1 0,1 0-1,-1 1 1,1-1 0,-1 0-1,1 1 1,-1-1 0,1 0 0,0 0-1,-1 0 1,1 0 0,0 1-1,0-1 1,0 0 0,0 0 0,0-1-1,0 1 1,0 0 0,1 0-1,-1 0 1,0-1 0,0 1 0,1-1-1,-1 1 1,0-1 0,0 1-1,1-1 1,1 1 0,12 0-18,1 0-1,-1-1 1,1-1 0,-1-1 0,1 0 0,-1 0 0,0-2-1,0 0 1,15-6 0,-4 2-473,44-8 0,-69 16 469,0 0-1,-1 0 1,1 0 0,0 0-1,0 0 1,-1 0-1,1 0 1,0 0-1,0 0 1,-1 0-1,1 1 1,0-1 0,0 0-1,-1 0 1,1 1-1,0-1 1,-1 0-1,1 1 1,-1-1-1,1 1 1,0-1 0,-1 1-1,1-1 1,-1 1-1,1-1 1,-1 1-1,1 0 1,-1-1-1,0 1 1,1 0-1,-1-1 1,0 1 0,1 1-1,0-1 4,-1 0 0,1 1 0,-1-1 0,1 0 0,-1 0 0,1 0 0,0 0 0,0 0 0,0 0 0,0 0 0,-1-1 0,1 1 0,0 0 0,0 0 0,1-1 0,-1 1 0,0 0 0,0-1 0,0 1 0,2 0 0,29 3-428,-11-4-6280,-15 0-2669</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7.346"/>
    </inkml:context>
    <inkml:brush xml:id="br0">
      <inkml:brushProperty name="width" value="0.025" units="cm"/>
      <inkml:brushProperty name="height" value="0.025" units="cm"/>
    </inkml:brush>
  </inkml:definitions>
  <inkml:trace contextRef="#ctx0" brushRef="#br0">61 130 9769,'0'0'7650,"-9"6"-6038,5-4-1477,1 0-1,-1 0 0,1 1 1,0 0-1,-1 0 0,1-1 1,0 2-1,1-1 0,-1 0 0,1 1 1,-1-1-1,1 1 0,0 0 1,0-1-1,1 1 0,-1 0 1,1 0-1,0 0 0,0 1 1,0-1-1,0 0 0,1 0 1,-1 0-1,2 7 0,-1-9-115,1 0-1,0-1 0,0 1 1,0-1-1,0 1 1,1-1-1,-1 1 1,0-1-1,1 0 0,-1 1 1,1-1-1,-1 0 1,1 0-1,-1 0 1,1 0-1,0 0 0,-1-1 1,1 1-1,0 0 1,0-1-1,0 1 1,-1-1-1,1 0 0,0 0 1,0 0-1,0 0 1,0 0-1,0 0 1,0 0-1,2-1 0,7 1 38,0-1 1,0-1-1,21-5 0,-21 3-41,0-1 0,0 0 0,0 0 0,-1-1 0,0 0 0,13-11 0,-19 14-5,0 0 1,0-1-1,-1 1 0,1-1 0,-1 0 0,0 0 0,0 0 0,0 0 1,0 0-1,-1 0 0,0-1 0,0 0 0,0 1 0,0-1 0,-1 0 1,0 0-1,2-8 0,-7 10-44,-3 9 15,-4 9 8,8-8 18,0 0 1,1 0-1,0 1 0,0-1 1,0 1-1,1 0 1,0-1-1,1 16 0,0-21 1,0 0-1,1 0 0,-1 0 0,1 0 1,-1 0-1,1 0 0,0 0 0,0 0 1,0 0-1,0 0 0,0 0 0,0 0 1,0-1-1,1 1 0,-1 0 0,0-1 1,1 1-1,0-1 0,-1 0 0,1 1 1,0-1-1,0 0 0,0 0 0,-1 0 1,1 0-1,0-1 0,0 1 0,0 0 1,1-1-1,-1 1 0,0-1 0,0 0 1,0 0-1,4 0 0,4 0-73,0-1 0,-1-1 0,1 0 0,-1 0 1,0 0-1,1-1 0,-1-1 0,-1 1 0,1-2 0,0 1 0,-1-1 0,0 0 0,0-1 0,0 0 0,-1 0 0,0-1 1,0 0-1,-1 0 0,0 0 0,0-1 0,0 0 0,7-15 0,-17 29-116,1-3 208,1 1 1,0 0 0,-1-1 0,1 1-1,1 0 1,-1 0 0,0 0 0,1 1 0,0-1-1,0 0 1,0 7 0,0-9 10,1 0 0,0 0 0,0 0 0,0 0 0,0 0 0,0 1 0,1-1 0,-1 0 0,1 0 0,-1 0 0,1-1 1,-1 1-1,1 0 0,0 0 0,0 0 0,0 0 0,0-1 0,1 1 0,-1 0 0,3 2 0,0-2-16,-1-1-1,1 0 1,0 0-1,0 0 1,0 0-1,0 0 0,0-1 1,0 0-1,0 0 1,5 0-1,-2-1-361,0 0 0,0 0 0,0-1 0,-1 0 0,1 0 0,-1-1 0,0 1 0,1-2 0,-1 1 0,-1 0 0,1-1 0,0 0 0,8-9 0,6-6-1443,-1 0 0,19-25 0,20-35-3325,-31 38 833</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7.899"/>
    </inkml:context>
    <inkml:brush xml:id="br0">
      <inkml:brushProperty name="width" value="0.025" units="cm"/>
      <inkml:brushProperty name="height" value="0.025" units="cm"/>
    </inkml:brush>
  </inkml:definitions>
  <inkml:trace contextRef="#ctx0" brushRef="#br0">149 0 7976,'0'0'9443,"-3"13"-8840,-32 99 624,23-84-634,2 0-1,2 0 1,0 1 0,2 0 0,-5 53 0,19-55-442,-7-26-164,-1-1-1,0 1 1,0-1 0,1 1 0,-1-1-1,0 1 1,1 0 0,-1-1 0,1 1-1,-1-1 1,0 1 0,1-1 0,-1 0-1,1 1 1,-1-1 0,1 1 0,0-1-1,-1 0 1,1 0 0,-1 1 0,1-1-1,0 0 1,-1 0 0,1 0-1,-1 1 1,1-1 0,0 0 0,-1 0-1,1 0 1,0 0 0,-1 0 0,1 0-1,0 0 1,-1-1 0,1 1 0,0 0-1,-1 0 1,1 0 0,0-1 0,0-2-84,0 0 1,-1-1-1,1 1 1,-1 0-1,0 0 1,0-1 0,0 1-1,0 0 1,-1 0-1,1 0 1,-1-1-1,0 1 1,0 0 0,0 0-1,-2-4 1,-4-4 154,-1 0 0,-1 0 0,0 1 0,0 0 0,-1 1 0,-18-15-1,83 23 984,-29 1-960,11 0 1,58-6 0,-86 5-76,0-1 0,0 0 0,0 0 0,0-1-1,0 0 1,0 0 0,-1-1 0,1-1 0,-1 1 0,0-1 0,11-10-1,-18 15 0,0 0-1,-1-1 0,1 1 0,-1 0 1,1-1-1,0 1 0,-1-1 0,1 1 1,-1-1-1,0 0 0,1 1 0,-1-1 0,1 1 1,-1-1-1,0 0 0,1 1 0,-1-1 1,0 0-1,0 1 0,0-1 0,0 0 1,1 0-1,-1 1 0,0-2 0,-14-1 93,-26 16-49,32-7-26,1 0-1,0 1 0,1-1 1,-1 2-1,-9 13 0,15-19 3,-1 0-1,1 0 1,-1 0 0,1 1-1,0-1 1,-1 1 0,1-1-1,1 1 1,-1-1-1,0 1 1,0-1 0,1 1-1,0 0 1,-1-1 0,1 1-1,0 0 1,0-1-1,1 1 1,-1-1 0,0 1-1,1 0 1,0-1 0,0 1-1,-1-1 1,4 5-1,-1-4 2,0-1-1,0 0 1,0 0-1,1 0 1,-1-1-1,1 1 0,-1-1 1,1 0-1,0 0 1,-1 0-1,1 0 1,0-1-1,0 1 1,-1-1-1,1 0 0,6-1 1,64-6-94,-15-13-861,-50 16 826,1 0 1,-1 1-1,1 0 1,0 0-1,0 1 1,17-2-1,-27 5 126,1-1-1,-1 0 0,1 1 0,-1-1 0,1 1 0,-1-1 0,1 1 0,-1-1 0,0 1 0,1-1 0,-1 1 0,0-1 1,1 1-1,-1-1 0,0 1 0,0 0 0,1-1 0,-1 1 0,0-1 0,0 1 0,0 0 0,0-1 0,0 1 0,0 0 1,0-1-1,0 1 0,0 0 0,0-1 0,0 2 0,-1-1-53,1 0 0,0 1 0,0-1 0,0 0 1,0 0-1,1 0 0,-1 1 0,0-1 0,0 0 0,1 0 0,-1 0 0,1 0 0,-1 1 0,1-1 1,0 0-1,-1 0 0,1 0 0,0 0 0,1 1 0,10 0-2706,3-1-3108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5.297"/>
    </inkml:context>
    <inkml:brush xml:id="br0">
      <inkml:brushProperty name="width" value="0.025" units="cm"/>
      <inkml:brushProperty name="height" value="0.025" units="cm"/>
    </inkml:brush>
  </inkml:definitions>
  <inkml:trace contextRef="#ctx0" brushRef="#br0">1 764 13261,'0'0'7847,"12"3"-6528,-4-1-1129,-1-1 0,1 0 1,0 0-1,0-1 1,0 1-1,0-2 0,-1 1 1,1-1-1,0 0 1,0-1-1,-1 0 0,1 0 1,-1-1-1,11-5 1,208-99 2680,201-87-1103,14 39-1901,54-21-4149,-477 169 3821,5-2-463,-1-1 1,22-13 0,-36 18-260,-1 0 0,0-1-1,0 0 1,0 0 0,7-9 0,7-14-7620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8.523"/>
    </inkml:context>
    <inkml:brush xml:id="br0">
      <inkml:brushProperty name="width" value="0.025" units="cm"/>
      <inkml:brushProperty name="height" value="0.025" units="cm"/>
    </inkml:brush>
  </inkml:definitions>
  <inkml:trace contextRef="#ctx0" brushRef="#br0">6 0 14510,'0'0'9331,"1"10"-8434,-8 110 603,8-120-1493,-1 1 0,1 0 1,-1-1-1,1 1 0,-1-1 0,1 1 0,-1 0 0,1-1 0,-1 0 1,1 1-1,0-1 0,-1 1 0,1-1 0,0 0 0,0 1 0,-1-1 1,1 0-1,0 0 0,-1 1 0,1-1 0,0 0 0,0 0 1,0 0-1,-1 0 0,1 0 0,0 0 0,0 0 0,-1 0 0,1-1 1,0 1-1,0 0 0,0-1 0,31-5 35,-20-1-203,-1 0 0,1 0 0,-1-1 1,17-16-1,-4 4-178,-21 72-168,-4-50 433,1 1 0,0-1-1,0 0 1,0 1 0,0-1 0,0 1-1,1-1 1,-1 0 0,1 1 0,-1-1-1,1 0 1,0 0 0,0 0-1,0 1 1,0-1 0,3 3 0,-2-3-98,1-1 1,0 0-1,-1 0 1,1 0 0,0-1-1,0 1 1,0-1-1,0 1 1,-1-1 0,1 0-1,0 0 1,0 0-1,5-1 1,-4 0-543,1 1 1,-1-1-1,0 0 0,1 0 0,-1 0 1,0 0-1,1-1 0,-1 0 0,5-3 1,17-10-5603</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8.901"/>
    </inkml:context>
    <inkml:brush xml:id="br0">
      <inkml:brushProperty name="width" value="0.025" units="cm"/>
      <inkml:brushProperty name="height" value="0.025" units="cm"/>
    </inkml:brush>
  </inkml:definitions>
  <inkml:trace contextRef="#ctx0" brushRef="#br0">66 10 545,'0'0'18641,"-9"7"-18022,6-5-599,-33 29 1171,34-30-1122,1 1-1,-1 0 0,1-1 0,0 1 1,-1 0-1,1 0 0,0 0 0,0 0 1,0 0-1,0 0 0,0 0 1,1 0-1,-1 0 0,1 0 0,-1 0 1,1 1-1,0-1 0,0 0 1,0 0-1,0 0 0,0 1 0,1 2 1,0-3-58,0-1 1,0 0-1,1 0 1,-1 0-1,0 0 0,0 0 1,1 0-1,-1-1 1,1 1-1,-1 0 1,0-1-1,1 1 1,-1-1-1,1 1 1,0-1-1,-1 0 1,1 0-1,-1 0 1,1 1-1,-1-2 0,1 1 1,0 0-1,-1 0 1,1 0-1,-1-1 1,1 1-1,1-1 1,43-15-445,-40 12 399,0 0 1,0 0-1,-1-1 1,0 0-1,0 0 1,0 0-1,0 0 1,-1-1 0,0 0-1,0 0 1,-1 0-1,1 0 1,-1 0-1,3-12 1,-8 15 13,-5 9-24,-6 8-20,9-8 66,0 1-1,1 0 1,0 0 0,0 0 0,0 0 0,1 0 0,0 1 0,1-1 0,0 1 0,0-1 0,1 1 0,-1-1-1,2 11 1,0-16-41,-1 0 0,0 0-1,1-1 1,-1 1 0,1 0-1,-1-1 1,1 1 0,0 0-1,0-1 1,0 1-1,0-1 1,0 1 0,0-1-1,0 0 1,0 1 0,1-1-1,-1 0 1,0 0 0,1 0-1,-1 0 1,1 0 0,-1 0-1,1 0 1,0-1 0,-1 1-1,1 0 1,0-1-1,0 1 1,2-1 0,4 2-813,1-1 1,-1-1 0,0 1-1,0-1 1,11-2 0,16-3-4098</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9.278"/>
    </inkml:context>
    <inkml:brush xml:id="br0">
      <inkml:brushProperty name="width" value="0.025" units="cm"/>
      <inkml:brushProperty name="height" value="0.025" units="cm"/>
    </inkml:brush>
  </inkml:definitions>
  <inkml:trace contextRef="#ctx0" brushRef="#br0">154 229 10666,'0'0'4073,"-11"0"-2562,2 0-1285,-1 1 0,1 1 0,0-1 0,0 1-1,0 1 1,0 0 0,-12 5 0,18-6-66,-1 0 0,1-1 0,-1 1-1,1 1 1,-1-1 0,1 0 0,0 1 0,0 0-1,1-1 1,-1 1 0,0 0 0,1 0 0,0 1 0,0-1-1,0 1 1,0-1 0,0 1 0,1-1 0,-1 1-1,1 0 1,0 0 0,0 0 0,0 6 0,1-9-147,0 1-1,0-1 1,0 1 0,0-1 0,1 1-1,-1-1 1,0 1 0,1-1 0,-1 1 0,1-1-1,-1 0 1,1 1 0,0-1 0,0 0 0,0 1-1,0-1 1,0 0 0,0 0 0,0 0 0,0 0-1,0 0 1,2 1 0,0 0 3,1 0 1,0 0-1,0 0 1,0 0-1,0-1 0,0 0 1,0 0-1,5 0 0,6 1 6,1-1 0,-1-1 0,26-2-1,-32 0-32,0 0 0,0 0-1,-1-1 1,1 0 0,-1-1 0,0 0-1,0 0 1,0-1 0,0 0 0,-1 0-1,0 0 1,0-1 0,0-1 0,-1 1 0,0-1-1,0 0 1,-1 0 0,0-1 0,6-10-1,-6 9 15,0 1 0,-1-1 0,-1 1 0,1-1 0,-2 0-1,1-1 1,-1 1 0,0 0 0,-1-1 0,0 1 0,-1-1-1,0 1 1,0-1 0,-1 1 0,0-1 0,-1 1 0,0 0 0,-5-14-1,4 17-19,-1 1-1,0 0 0,0 0 0,0 0 0,-1 0 0,1 1 0,-1-1 0,0 1 0,-1 0 1,1 1-1,-1-1 0,1 1 0,-1 0 0,0 1 0,0-1 0,0 1 0,-1 1 1,1-1-1,0 1 0,-1 0 0,1 0 0,-12 1 0,13-1 2,-1 1 0,0 1 0,0-1 0,0 1 0,1 0 0,-1 1-1,0-1 1,1 1 0,-1 0 0,1 0 0,-8 5 0,10-5 29,0 0 0,0 0 0,1 1-1,-1-1 1,1 1 0,-1-1 0,1 1 0,0 0 0,0 0 0,0 0 0,0 0-1,1 0 1,-1 1 0,1-1 0,0 0 0,0 1 0,0-1 0,0 1 0,0 5-1,1-6-14,0 0-1,1 0 0,-1 0 0,1 0 0,-1 0 0,1 0 0,0 0 0,0 0 1,0 0-1,1-1 0,-1 1 0,1 0 0,-1-1 0,1 0 0,0 1 0,0-1 1,0 0-1,0 1 0,0-1 0,1-1 0,-1 1 0,0 0 0,5 2 1,7 4-50,1 0 0,0-1 0,18 6 0,-9-4-109,-11-3 139,0 0 0,0 1 0,0 0 0,-1 1 1,0 0-1,17 16 0,-27-21-4,1-1 0,-1 0 0,0 1 0,0-1 0,0 1 0,0-1 0,0 1 0,0 0 0,-1 0 0,1 0 0,-1 0 0,0 0 0,0 0 0,0 0 0,-1 0 0,1 1 0,-1-1 0,1 0 0,-1 0 0,0 1 0,0-1 0,-1 0 0,1 0 0,-1 1 0,1-1 0,-1 0 0,0 0 0,0 0 0,-1 0 0,1 0 0,-1 0 0,1 0 0,-1-1 0,0 1 0,-2 2 0,1 1-5105</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49.878"/>
    </inkml:context>
    <inkml:brush xml:id="br0">
      <inkml:brushProperty name="width" value="0.025" units="cm"/>
      <inkml:brushProperty name="height" value="0.025" units="cm"/>
    </inkml:brush>
  </inkml:definitions>
  <inkml:trace contextRef="#ctx0" brushRef="#br0">20 1 13805,'0'0'8168,"2"11"-7789,-1 16 12,0 0 0,-2 0 0,-1 0 0,-6 34 0,2-24 132,2 1 0,1 44-1,4-81-513,-1 0-1,0 0 1,0 0 0,0 0-1,0 0 1,1 0 0,-1 0-1,0 0 1,1 0 0,-1 0-1,1 0 1,-1-1 0,1 1-1,-1 0 1,1 0 0,0 0-1,-1-1 1,1 1 0,0 0-1,0-1 1,-1 1 0,1-1-1,0 1 1,0-1 0,1 1-1,30 3 377,-23-5-306,0-1 0,1 1 0,-2-2 0,1 1 0,9-5 0,-1-1-21,0-1-1,-1-1 1,0 0 0,0-1 0,-1-1 0,-1 0-1,15-17 1,-22 21-251,0 1-1,-1-1 1,0-1-1,0 1 1,-1-1-1,-1 0 1,1-1-1,-1 1 1,-1-1 0,1 0-1,-2 1 1,1-2-1,-2 1 1,2-19-1,-10 26-4915,6 3 4004,-7 0-5189</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50.211"/>
    </inkml:context>
    <inkml:brush xml:id="br0">
      <inkml:brushProperty name="width" value="0.025" units="cm"/>
      <inkml:brushProperty name="height" value="0.025" units="cm"/>
    </inkml:brush>
  </inkml:definitions>
  <inkml:trace contextRef="#ctx0" brushRef="#br0">0 1 12524,'0'0'6598,"4"52"-5893,12-48-1,2 0-351,7-2-289,0-2-160,7 0-673,-2 0-736,2 0-770,-3-2-2177,-2-5-128</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50.569"/>
    </inkml:context>
    <inkml:brush xml:id="br0">
      <inkml:brushProperty name="width" value="0.025" units="cm"/>
      <inkml:brushProperty name="height" value="0.025" units="cm"/>
    </inkml:brush>
  </inkml:definitions>
  <inkml:trace contextRef="#ctx0" brushRef="#br0">140 23 9033,'0'0'10634,"-10"-5"-10197,4 2-386,4 1-28,-1 0 0,1 1-1,-1-1 1,1 1 0,-1 0 0,0 0-1,0 0 1,0 0 0,1 0 0,-1 1-1,0-1 1,0 1 0,0 0-1,0 0 1,0 0 0,0 0 0,0 1-1,0-1 1,0 1 0,0-1 0,1 1-1,-1 0 1,0 0 0,0 0-1,1 1 1,-1-1 0,1 1 0,-5 2-1,3 1 107,-1-1-1,1 1 1,0-1 0,0 1-1,1 0 1,0 1-1,-1-1 1,-2 10-1,5-14-93,1 0 0,-1 0 0,1 1 0,0-1 0,0 0 0,-1 0 0,1 1 0,0-1 0,0 0 0,0 0 0,1 1 0,-1-1 0,0 0 0,0 0 0,1 1 0,-1-1 0,1 0 0,-1 0 0,1 2 0,1-2-24,-1 0 0,0 0 0,1 0 0,-1 0 0,0 0 0,1 0 0,-1 0 0,1 0 0,0 0 0,-1-1 0,1 1 0,0-1 0,-1 1 1,1-1-1,0 0 0,-1 1 0,5-1 0,7 1 12,1-1 0,0 0 1,0-1-1,0-1 1,-1 0-1,1-1 1,14-5-1,6-4-120,44-23 0,-22 8 194,-55 27-54,-1 1-1,1-1 1,-1 0-1,1 1 1,-1-1 0,1 1-1,-1-1 1,1 1-1,-1-1 1,0 1-1,1-1 1,-1 1-1,0-1 1,1 1-1,-1 0 1,0-1-1,0 1 1,1-1-1,-1 1 1,0 0-1,0-1 1,0 1-1,0 0 1,0-1-1,0 1 1,0 0-1,0-1 1,0 1-1,0-1 1,0 1-1,-1 0 1,1-1-1,0 1 1,-1 0 0,1 0-1,0 1 1,0-1-1,0 0 1,0 1-1,0-1 1,0 0-1,0 1 1,0-1-1,0 1 1,1-1-1,-1 0 1,1 0-1,-1 1 1,1-1-1,-1 0 1,1 0-1,0 0 1,-1 1-1,2 0 1,6-1-83,0 0 0,1 0 0,-1-1 0,0-1 1,0 1-1,1-1 0,-1 0 0,0-1 1,0 0-1,0 0 0,0-1 0,-1 0 0,1 0 1,-1-1-1,10-6 0,46-16-482,-62 27 519,0 0 0,0 0-1,-1 0 1,1 0 0,0 1-1,0-1 1,-1 0 0,1 1-1,-1-1 1,1 0 0,-1 1 0,0-1-1,1 0 1,-1 1 0,0-1-1,0 1 1,0 2 0,0 0 88,1 0 1,0 0-1,0 0 1,0 0-1,0 0 1,1-1-1,2 7 1,-2-8-86,0 0 1,0-1-1,1 1 1,-1 0-1,1-1 1,-1 0-1,1 1 1,-1-1-1,1 0 1,0 0-1,0-1 1,-1 1-1,1 0 1,0-1-1,0 0 1,0 1-1,0-1 1,0 0-1,-1-1 1,1 1-1,4-1 1,-4 0-534,1 0 1,-1 0 0,0 0-1,0 0 1,1-1-1,-1 1 1,0-1-1,0 0 1,-1 0 0,5-3-1,10-11-6182</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50.930"/>
    </inkml:context>
    <inkml:brush xml:id="br0">
      <inkml:brushProperty name="width" value="0.025" units="cm"/>
      <inkml:brushProperty name="height" value="0.025" units="cm"/>
    </inkml:brush>
  </inkml:definitions>
  <inkml:trace contextRef="#ctx0" brushRef="#br0">7 1 15663,'0'0'6320,"-2"8"-5812,2-8-508,-1 3 25,0 1 1,0 0-1,1-1 0,-1 1 0,1-1 1,0 1-1,0 0 0,1 6 0,-1-9-31,1 1 0,0-1-1,-1 1 1,1-1 0,0 1-1,0-1 1,0 1 0,0-1-1,0 0 1,0 0 0,0 1-1,1-1 1,-1 0 0,0 0-1,1 0 1,-1 0 0,0-1-1,1 1 1,-1 0-1,1-1 1,0 1 0,-1-1-1,1 1 1,-1-1 0,1 0-1,0 1 1,-1-1 0,1 0-1,2 0 1,11 0-408,-1-1 0,1 0 0,-1-1 0,1 0 0,-1-1 0,0-1 0,0 0 0,14-7 0,-15 6-61,-13 5 503,0 0 1,1 0 0,-1-1-1,0 1 1,1 0-1,-1 0 1,0 0 0,1 0-1,-1 0 1,0-1 0,0 1-1,1 0 1,-1 0 0,0 0-1,1 0 1,-1 0-1,1 0 1,-1 0 0,0 0-1,1 0 1,-1 0 0,0 0-1,1 0 1,-1 0 0,0 1-1,0-1 1,1 0-1,-1 0 1,0 0 0,1 0-1,-1 1 1,0-1 0,0 0-1,1 0 1,-1 0 0,0 1-1,0-1 1,1 0-1,-1 1 1,0-1 0,0 0-1,0 0 1,1 1 0,-1-1-1,0 0 1,0 1 0,0-1-1,0 0 1,0 1-1,0-1 1,0 0 0,0 1-1,0-1 1,0 0 0,0 1-1,0-1 1,0 0 0,0 1-1,0-1 1,0 0-1,0 1 1,0-1 0,-1 0-1,1 1 1,0-1 0,-15 36 1769,1 1-474,13-36-1278,1 0-1,0 0 0,0 0 1,0 0-1,0 0 0,0 1 0,0-1 1,0 0-1,0 0 0,0 0 1,1 0-1,-1 0 0,0 0 1,1 0-1,-1 0 0,1 0 0,-1 0 1,1 0-1,-1 0 0,1 0 1,0 0-1,-1-1 0,1 1 1,0 0-1,0 0 0,0-1 0,-1 1 1,1 0-1,0-1 0,0 1 1,0-1-1,2 1 0,0 0-31,0-1 0,0 0-1,-1 0 1,1 0 0,0-1 0,0 1-1,-1-1 1,1 1 0,0-1-1,0 0 1,-1 0 0,1 0 0,2-2-1,12-7-661,-1 0-1,0-1 0,14-13 1,20-14-3415,-49 38 3898,0 10-5131,3-3 428</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51.463"/>
    </inkml:context>
    <inkml:brush xml:id="br0">
      <inkml:brushProperty name="width" value="0.025" units="cm"/>
      <inkml:brushProperty name="height" value="0.025" units="cm"/>
    </inkml:brush>
  </inkml:definitions>
  <inkml:trace contextRef="#ctx0" brushRef="#br0">0 99 12043,'0'0'10234,"9"-2"-9812,2 1-360,0 0 0,0 0 1,0 1-1,0 0 0,14 3 0,-22-2-48,0-1-1,-1 0 0,1 0 0,0 0 0,-1 0 0,1 0 0,-1 0 0,1-1 0,0 1 0,-1-1 0,1 0 0,-1 0 0,1 0 1,-1 0-1,0 0 0,1 0 0,-1-1 0,0 1 0,2-2 0,-2 1-12,-1 0 0,0 0 1,0 0-1,0 1 0,0-1 0,0 0 1,-1 0-1,1 0 0,-1 0 0,1-1 1,-1 1-1,0 0 0,0 0 0,1 0 1,-2 0-1,1 0 0,0 0 0,0 0 0,-1 0 1,1 0-1,-1 0 0,1 0 0,-1 0 1,0 0-1,-1-3 0,1 3-39,0 1 1,0-1-1,0 0 0,0 1 1,0-1-1,0 0 0,-1 1 1,1-1-1,0 1 0,-1 0 1,0-1-1,1 1 0,-1 0 1,1 0-1,-1 0 0,0 0 1,0 0-1,0 1 0,0-1 1,1 0-1,-1 1 0,0 0 1,0-1-1,0 1 0,0 0 1,0 0-1,0 0 0,0 0 1,0 0-1,0 0 0,0 1 1,0-1-1,0 1 0,0-1 1,-2 2-1,-1 0 18,0 0 0,0 0 0,0 0 0,0 1 0,0 0 0,1 0 0,-1 0 0,1 1 0,0-1 0,0 1 0,-6 7 0,8-9 70,0 0-1,0 0 1,1 1 0,-1-1 0,1 0-1,0 1 1,-1-1 0,1 1 0,0-1 0,1 1-1,-1 0 1,0-1 0,1 1 0,-1 0-1,1 0 1,0-1 0,0 1 0,0 0-1,0 0 1,1 3 0,1-4-22,-1 0 0,1 0 1,-1-1-1,1 1 0,0-1 1,0 1-1,0-1 0,-1 0 1,1 1-1,1-1 0,-1 0 1,0-1-1,0 1 0,0 0 0,0 0 1,1-1-1,-1 0 0,0 1 1,1-1-1,-1 0 0,0 0 1,1 0-1,3-1 0,8 0-21,-1 0 1,0-1-1,0-1 0,0 0 0,0-1 1,0 0-1,-1-1 0,0 0 0,0-1 1,0-1-1,-1 0 0,0 0 0,13-12 1,-28 24 190,1-1 1,-1 0 0,1 1 0,0-1 0,1 1-1,-1 0 1,1 0 0,0 0 0,0 0-1,0 0 1,1 1 0,0-1 0,0 0 0,0 1-1,1-1 1,0 9 0,0-13-180,1 1 1,0-1 0,0 1-1,0-1 1,0 1-1,0-1 1,0 0-1,0 1 1,1-1-1,-1 0 1,0 0-1,1 0 1,-1 0 0,1 0-1,-1 0 1,1-1-1,0 1 1,-1 0-1,1-1 1,0 1-1,-1-1 1,1 0 0,0 1-1,-1-1 1,1 0-1,0 0 1,0 0-1,-1 0 1,1-1-1,2 1 1,4 0-33,-1-1-1,0 1 1,1-1-1,-1-1 1,0 1 0,9-4-1,-5-1-534,-1 0-1,0 0 0,0-1 0,12-12 0,-3 0-3365,-3 1-3420</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51.794"/>
    </inkml:context>
    <inkml:brush xml:id="br0">
      <inkml:brushProperty name="width" value="0.025" units="cm"/>
      <inkml:brushProperty name="height" value="0.025" units="cm"/>
    </inkml:brush>
  </inkml:definitions>
  <inkml:trace contextRef="#ctx0" brushRef="#br0">52 0 11243,'0'0'9256,"-16"50"-7526,5-24 352,-1 4-673,5 1-416,1-1-736,6 2-193,0 0-32,2 1-961,7-2-1089,-5-5-1826,4-2-3010</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4:52.168"/>
    </inkml:context>
    <inkml:brush xml:id="br0">
      <inkml:brushProperty name="width" value="0.025" units="cm"/>
      <inkml:brushProperty name="height" value="0.025" units="cm"/>
    </inkml:brush>
  </inkml:definitions>
  <inkml:trace contextRef="#ctx0" brushRef="#br0">31 0 14061,'0'0'7367,"-20"58"-5701,15-41 192,1-2-385,2 0-672,2 0-609,0-1-192,0-1-1345,0-2-2435,0-6-4868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5.788"/>
    </inkml:context>
    <inkml:brush xml:id="br0">
      <inkml:brushProperty name="width" value="0.025" units="cm"/>
      <inkml:brushProperty name="height" value="0.025" units="cm"/>
    </inkml:brush>
  </inkml:definitions>
  <inkml:trace contextRef="#ctx0" brushRef="#br0">6 1 20083,'0'0'1473,"-6"47"-992,6-8 191,6 5-383,4 2 63,-3-3-224,4-2-128,3-6 32,-5-4 0,2-10-736,-2-4-866,-9-9-1377,-14-8-14862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2.575"/>
    </inkml:context>
    <inkml:brush xml:id="br0">
      <inkml:brushProperty name="width" value="0.025" units="cm"/>
      <inkml:brushProperty name="height" value="0.025" units="cm"/>
    </inkml:brush>
  </inkml:definitions>
  <inkml:trace contextRef="#ctx0" brushRef="#br0">140 14 4164,'0'0'918,"-9"-1"2034,7 1-2880,-70-9 3951,16 6 3237,56 3-6593,35 4 983,259-3 566,-128-6-8169,-160 5 1357,0 0-641</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2.932"/>
    </inkml:context>
    <inkml:brush xml:id="br0">
      <inkml:brushProperty name="width" value="0.025" units="cm"/>
      <inkml:brushProperty name="height" value="0.025" units="cm"/>
    </inkml:brush>
  </inkml:definitions>
  <inkml:trace contextRef="#ctx0" brushRef="#br0">104 44 11691,'0'0'10346,"10"-7"-9882,-3 2-405,0 1 0,0 0 1,1 0-1,-1 0 0,1 1 0,0 1 0,-1-1 0,1 1 0,1 0 0,-1 1 0,0 0 1,0 0-1,11 1 0,0 0-17,66 3 125,-78-2-159,0 0 0,0 0 0,0 1 0,0 0 0,-1 0 0,1 1-1,0-1 1,-1 2 0,10 5 0,-15-8 3,1 0 0,-1 0-1,0 1 1,1-1 0,-1 0 0,0 1 0,0-1 0,0 1-1,0-1 1,0 1 0,0 0 0,0-1 0,-1 1-1,1 0 1,-1 0 0,1-1 0,-1 1 0,1 0-1,-1 0 1,0 0 0,0-1 0,0 1 0,0 0-1,0 0 1,-1 0 0,1 0 0,0-1 0,-1 1 0,0 0-1,1 0 1,-1-1 0,0 1 0,0 0 0,0-1-1,0 1 1,0-1 0,0 1 0,0-1 0,0 0-1,-1 1 1,-1 1 0,-8 7 135,0 1 0,0-2-1,-24 16 1,30-21-126,-167 102-21,53-45-7675,69-38-4132</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4.157"/>
    </inkml:context>
    <inkml:brush xml:id="br0">
      <inkml:brushProperty name="width" value="0.025" units="cm"/>
      <inkml:brushProperty name="height" value="0.025" units="cm"/>
    </inkml:brush>
  </inkml:definitions>
  <inkml:trace contextRef="#ctx0" brushRef="#br0">34 1 5605,'0'0'14115,"1"10"-13448,-1 25 532,-6 50 0,-3 35-1275,-2-129-9025,2-5 3949</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4.519"/>
    </inkml:context>
    <inkml:brush xml:id="br0">
      <inkml:brushProperty name="width" value="0.025" units="cm"/>
      <inkml:brushProperty name="height" value="0.025" units="cm"/>
    </inkml:brush>
  </inkml:definitions>
  <inkml:trace contextRef="#ctx0" brushRef="#br0">1 1 12204,'0'0'8071,"55"36"-7014,-17-36-352,6 0-193,8 0-191,2-8-129,5-3-160,-11 2 0,-4 3-352,-11 3-994,-12 3-1793</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5.355"/>
    </inkml:context>
    <inkml:brush xml:id="br0">
      <inkml:brushProperty name="width" value="0.025" units="cm"/>
      <inkml:brushProperty name="height" value="0.025" units="cm"/>
    </inkml:brush>
  </inkml:definitions>
  <inkml:trace contextRef="#ctx0" brushRef="#br0">1 26 7303,'0'0'14510,"69"-10"-13678,-35 3-351,6 3-289,-1 1-160,0 1-32,-5 2-641,-2 0-928,-7 0-1378,-3 2-3107</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5.830"/>
    </inkml:context>
    <inkml:brush xml:id="br0">
      <inkml:brushProperty name="width" value="0.025" units="cm"/>
      <inkml:brushProperty name="height" value="0.025" units="cm"/>
    </inkml:brush>
  </inkml:definitions>
  <inkml:trace contextRef="#ctx0" brushRef="#br0">45 0 288,'0'0'20825,"-6"9"-19955,1-3-743,1 0 0,0 1 0,0-1 0,0 1 0,1 0 0,0 1 0,1-1 0,-1 0 0,2 1 0,-1-1 0,1 1 0,0-1 0,0 12 0,0 5 48,1-9 143,6-36-138,11-90-79,-17 111-109,0 0-1,1-1 1,-1 1 0,1 0-1,-1-1 1,1 1-1,-1 0 1,1 0 0,-1 0-1,1 0 1,-1-1-1,1 1 1,-1 0 0,1 0-1,-1 0 1,1 0-1,-1 0 1,1 0-1,-1 0 1,1 0 0,0 0-1,-1 0 1,1 1-1,-1-1 1,1 0 0,-1 0-1,1 0 1,-1 1-1,1-1 1,-1 0 0,0 1-1,1-1 1,0 1-1,24 13-774,-19-10 288,29 10-3210,-10-9-3736,-16-5 837</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6.425"/>
    </inkml:context>
    <inkml:brush xml:id="br0">
      <inkml:brushProperty name="width" value="0.025" units="cm"/>
      <inkml:brushProperty name="height" value="0.025" units="cm"/>
    </inkml:brush>
  </inkml:definitions>
  <inkml:trace contextRef="#ctx0" brushRef="#br0">188 39 2723,'0'0'16693,"-12"-5"-16437,12 5-255,-4-2 39,1 0 0,-1 1 0,0-1 0,0 0 0,0 1-1,0 0 1,0 0 0,0 0 0,0 1 0,0-1 0,0 1 0,0 0 0,0 0 0,0 1 0,0-1-1,0 1 1,0 0 0,0 0 0,0 0 0,0 0 0,0 1 0,0 0 0,1-1 0,-1 2-1,1-1 1,-6 4 0,3-2 133,1 0-1,0 1 0,0-1 1,0 1-1,1 0 1,0 0-1,0 0 0,0 1 1,0 0-1,1-1 1,0 1-1,0 1 0,1-1 1,-1 0-1,1 0 1,-2 13-1,5-18-158,-1 0 1,0-1-1,1 1 1,-1-1-1,0 1 0,1 0 1,-1-1-1,1 1 1,-1-1-1,1 1 0,-1-1 1,1 1-1,0-1 1,-1 1-1,1-1 0,-1 0 1,1 1-1,0-1 1,0 0-1,-1 1 0,1-1 1,0 0-1,-1 0 0,1 0 1,0 0-1,0 0 1,-1 0-1,1 0 0,0 0 1,0 0-1,-1 0 1,1 0-1,0 0 0,1-1 1,30-5 255,-18 0-248,0-1 1,0 0-1,0-1 0,-1 0 1,0-1-1,-1 0 0,0-1 1,0-1-1,-1 0 0,18-23 1,-17 10 36,-13 18-32,-9 15-71,3 0 37,0 0 0,1 0 0,0 1 0,-10 19-1,14-24 7,0 0 1,0 0-1,1 0 0,-1 0 0,1 0 0,0 0 0,1 1 0,-1-1 0,1 0 0,0 1 0,0-1 0,2 10 0,-1-13-92,1 0-1,-1 0 1,0 0-1,0-1 1,1 1-1,-1 0 1,1-1-1,0 1 1,-1-1-1,1 1 1,0-1-1,0 0 1,0 0-1,0 0 1,0 0-1,0 0 1,0 0-1,0-1 1,0 1-1,0-1 1,0 1-1,0-1 1,1 0-1,-1 0 1,0 0-1,0 0 1,1 0-1,-1 0 1,0-1-1,4 0 1,1 0-786,1 0 0,-1-1 0,1 0 0,-1 0 0,0-1 1,0 0-1,13-6 0,7-12-9563</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6.770"/>
    </inkml:context>
    <inkml:brush xml:id="br0">
      <inkml:brushProperty name="width" value="0.025" units="cm"/>
      <inkml:brushProperty name="height" value="0.025" units="cm"/>
    </inkml:brush>
  </inkml:definitions>
  <inkml:trace contextRef="#ctx0" brushRef="#br0">146 1 9353,'0'0'2055,"-9"6"283,-9 5-1222,5-4-208,1 1 1,0 0-1,0 0 0,0 1 0,1 1 0,1 0 0,-18 22 1,26-30-830,1 1 0,0 0 1,0 0-1,0 0 0,0 0 1,1 0-1,-1 0 0,1 0 1,0 1-1,0-1 0,0 0 1,0 0-1,1 0 1,0 6-1,0-7-67,-1-1 0,1 1 0,-1 0 0,1-1 0,0 1 0,0-1 0,0 1 0,0-1 0,0 1 0,0-1 0,0 0 0,0 1 0,0-1 0,1 0 0,-1 0 0,1 0 0,-1 0 0,0 0 0,1 0 0,0-1 0,-1 1 0,1 0 0,-1-1 0,1 1 0,0-1 0,-1 0 0,4 1 0,2-1-370,0 0 0,0 0 0,0 0 0,-1-1 0,1 0 0,0-1 0,0 0 0,-1 0-1,1 0 1,6-3 0,34-27-6844,-25 12 935</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7.430"/>
    </inkml:context>
    <inkml:brush xml:id="br0">
      <inkml:brushProperty name="width" value="0.025" units="cm"/>
      <inkml:brushProperty name="height" value="0.025" units="cm"/>
    </inkml:brush>
  </inkml:definitions>
  <inkml:trace contextRef="#ctx0" brushRef="#br0">84 114 2883,'1'-8'5530,"0"-3"-4669,0 0 528,0 0 1,1 1 0,0-1 0,1 0 0,0 1 0,0 0 0,6-10 0,-7 20 556,-2 11-1509,-4 12-375,-38 88 627,29-83-117,1 1 0,2 0 0,0 1 0,3 1 0,-7 40 0,14-70-547,0-1-1,0 1 1,0-1 0,0 1 0,0-1-1,0 1 1,0-1 0,1 1 0,-1-1-1,0 0 1,0 1 0,0-1 0,0 1-1,0-1 1,1 1 0,-1-1 0,0 0-1,0 1 1,1-1 0,-1 0 0,0 1-1,1-1 1,-1 0 0,0 1 0,1-1-1,-1 0 1,1 1 0,-1-1 0,0 0-1,1 0 1,-1 0 0,1 0 0,-1 1-1,1-1 1,0 0 0,22-2 427,19-16-220,-11-4-318,0-1 1,-2-1-1,44-48 1,-73 72 82,0 0 0,0 0 0,0 0 0,0-1 0,0 1 0,0 0 0,0 0 0,0 0 1,0 0-1,1 0 0,-1 0 0,0-1 0,0 1 0,0 0 0,0 0 0,0 0 0,0 0 0,0 0 0,1 0 0,-1 0 0,0 0 0,0 0 0,0 0 0,0-1 0,1 1 1,-1 0-1,0 0 0,0 0 0,0 0 0,0 0 0,0 0 0,1 0 0,-1 0 0,0 0 0,0 0 0,0 0 0,0 1 0,1-1 0,-1 0 0,0 0 0,0 0 0,0 0 1,0 0-1,0 0 0,1 0 0,-1 0 0,0 0 0,0 0 0,0 1 0,0-1 0,0 0 0,0 0 0,0 0 0,0 0 0,1 0 0,-1 0 0,0 1 0,0-1 0,0 0 1,0 0-1,0 0 0,0 0 0,0 1 0,0 16-57,-6 20 25,0-19-445,-5 16-325,8-11-5960</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8.185"/>
    </inkml:context>
    <inkml:brush xml:id="br0">
      <inkml:brushProperty name="width" value="0.025" units="cm"/>
      <inkml:brushProperty name="height" value="0.025" units="cm"/>
    </inkml:brush>
  </inkml:definitions>
  <inkml:trace contextRef="#ctx0" brushRef="#br0">68 0 7623,'0'0'14809,"-2"14"-13581,-22 81 477,13-60-848,1 0-1,3 1 0,-7 64 0,14-99-842,0 0 1,1 0-1,-1 0 0,0 0 0,1 0 1,-1 0-1,1 0 0,-1 0 1,1 0-1,-1 0 0,1-1 1,0 1-1,-1 0 0,1 0 1,0 0-1,0-1 0,-1 1 0,1-1 1,0 1-1,0 0 0,0-1 1,0 1-1,0-1 0,0 0 1,0 1-1,0-1 0,0 0 1,0 0-1,0 1 0,0-1 0,0 0 1,0 0-1,0 0 0,0 0 1,0-1-1,0 1 0,0 0 1,0 0-1,0-1 0,0 1 1,0 0-1,2-1 0,3-1 33,0 1 0,0-1 0,0 0 1,0 0-1,0-1 0,6-3 0,5-7-183,-1 1 0,-1-2-1,0 0 1,-1-1 0,-1-1 0,0 0 0,-1-1 0,0 0 0,-2 0 0,0-1-1,14-37 1,-22 46-6242,-6 7 1401,-13 18-1588,-22 30 1291,38-45 5081,-33 39 1512,20-25 3058,0 2 1,-20 32-1,34-49-4282,-1 0 1,1 0-1,0 1 1,0-1-1,0 0 1,0 0-1,-1 1 0,1-1 1,0 0-1,0 0 1,0 1-1,0-1 1,0 0-1,0 1 1,0-1-1,0 0 0,0 0 1,0 1-1,0-1 1,0 0-1,0 1 1,0-1-1,0 0 1,0 0-1,0 1 1,0-1-1,0 0 0,0 0 1,1 1-1,-1-1 1,0 0-1,0 0 1,0 1-1,0-1 1,1 0-1,-1 0 0,0 0 1,0 1-1,0-1 1,1 0-1,-1 0 1,0 0-1,0 0 1,1 1-1,-1-1 1,0 0-1,0 0 0,1 0 1,21 0 1360,23-10-1204,-32 6-233,-1 1 0,0 0 1,1 1-1,0 0 0,0 1 1,-1 0-1,22 2 0,-33 0 5,1 0 1,0-1-1,-1 1 0,1 0 0,-1 0 0,1 0 0,-1 0 1,0 0-1,1 0 0,-1 0 0,0 0 0,0 0 0,1 1 0,-1-1 1,0 1-1,0-1 0,-1 1 0,1-1 0,0 1 0,0 2 1,0-3 8,-1 0 1,1 0-1,-1 1 1,1-1-1,-1 0 1,1 0-1,-1 0 1,1 0-1,0 0 1,0 0-1,0 0 1,-1 0-1,1 0 1,0-1-1,0 1 1,0 0-1,0 0 1,0-1-1,1 1 1,-1-1 0,0 1-1,0-1 1,0 1-1,2-1 1,-1-1-19,-1 1 1,0-1 0,1 0 0,-1 0 0,0 0 0,0-1-1,0 1 1,0 0 0,0 0 0,0-1 0,0 1 0,0 0 0,0-1-1,0 1 1,-1-1 0,1 1 0,-1-1 0,1 1 0,-1-1-1,1 0 1,-1 1 0,0-4 0,7-39 212,-7-20-1739,0 63 1111,9 17-892,-6-13 852,-1-1-1,1 1 0,0 0 1,1-1-1,-1 1 1,0-1-1,1 0 1,5 2-1,34 8-7728,-17-10 733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6.137"/>
    </inkml:context>
    <inkml:brush xml:id="br0">
      <inkml:brushProperty name="width" value="0.025" units="cm"/>
      <inkml:brushProperty name="height" value="0.025" units="cm"/>
    </inkml:brush>
  </inkml:definitions>
  <inkml:trace contextRef="#ctx0" brushRef="#br0">1 209 15791,'0'0'3812,"64"-43"-1506,-25 24-673,6-3-736,7 1-128,7 0-481,-1-1-256,-6 5-32,-9 3-416,-9 1-1442,-13 2-576,-19 5-1666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8.565"/>
    </inkml:context>
    <inkml:brush xml:id="br0">
      <inkml:brushProperty name="width" value="0.025" units="cm"/>
      <inkml:brushProperty name="height" value="0.025" units="cm"/>
    </inkml:brush>
  </inkml:definitions>
  <inkml:trace contextRef="#ctx0" brushRef="#br0">148 12 9129,'0'0'11173,"-9"-4"-10474,6 3-657,0 0 0,1 0 0,-1 0 0,0 0-1,0 0 1,1 1 0,-1-1 0,0 1 0,0 0 0,0 0 0,0 0-1,0 0 1,1 0 0,-1 1 0,0-1 0,0 1 0,0 0-1,0-1 1,1 1 0,-1 1 0,1-1 0,-1 0 0,0 1 0,1-1-1,0 1 1,-1 0 0,1 0 0,0 0 0,0 0 0,-2 2-1,2-1 22,-37 44 996,38-45-984,-1 1 0,1-1 0,-1 1 0,1-1 0,0 1 0,0-1 0,0 1 0,0 0 0,0-1 0,1 1 0,-1 0 0,1 0 0,0-1 0,0 1 0,0 0 0,0 0 0,0 0 0,2 4 0,-1-5-61,1-1 1,-1 1-1,1-1 1,-1 0-1,1 1 0,0-1 1,0 0-1,0 0 1,0 0-1,0-1 1,0 1-1,0 0 1,0-1-1,0 1 0,0-1 1,0 0-1,0 0 1,0 0-1,0 0 1,0 0-1,3 0 0,46-5 192,-42 2-202,-1-1 0,1 0 0,-1 0-1,1-1 1,-1-1 0,0 1 0,-1-1 0,0 0 0,0-1 0,0 0-1,0 0 1,-1 0 0,-1-1 0,1 0 0,-1 0 0,0 0 0,5-15-1,-38 59 1337,25-29-1297,1 0-1,-1 0 1,1 1-1,0-1 1,1 0-1,-1 1 1,1 14-1,1-20-52,0 0-1,0 0 1,0 0 0,0-1-1,0 1 1,0 0 0,1 0-1,-1 0 1,1 0 0,-1 0-1,1-1 1,0 1 0,0 0 0,0 0-1,-1-1 1,2 1 0,-1-1-1,0 1 1,0-1 0,0 1-1,1-1 1,-1 0 0,1 0-1,-1 0 1,1 1 0,0-1-1,-1-1 1,1 1 0,0 0-1,-1 0 1,1-1 0,0 1-1,0-1 1,0 1 0,2-1-1,1 1-576,1-1-1,-1 1 1,1-1-1,-1-1 1,0 1-1,1-1 1,-1 0-1,0 0 0,0 0 1,1-1-1,-1 0 1,0 0-1,0 0 1,-1-1-1,1 0 1,4-3-1,16-15-5567</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9.401"/>
    </inkml:context>
    <inkml:brush xml:id="br0">
      <inkml:brushProperty name="width" value="0.025" units="cm"/>
      <inkml:brushProperty name="height" value="0.025" units="cm"/>
    </inkml:brush>
  </inkml:definitions>
  <inkml:trace contextRef="#ctx0" brushRef="#br0">80 16 2210,'0'0'17937,"-8"3"-16832,6-3-1043,-1 1 1,0 0-1,1 0 0,-1 0 0,1 0 0,-1 0 1,1 1-1,-1-1 0,1 1 0,0 0 1,0-1-1,0 1 0,-3 3 0,2-1 29,1 1 0,-1 0-1,1-1 1,-1 1-1,1 0 1,1 1 0,-1-1-1,0 6 1,-3 8-32,1-1 0,1 1 0,1 0 1,1 0-1,0 0 0,1 0 0,1 0 0,1-1 0,1 1 0,1 0 1,0-1-1,11 28 0,-25-91-2012,10 43 1889,-1-1 0,1 1 0,0 0 0,0-1 0,0 1 0,0-1-1,0 1 1,0-1 0,1 1 0,-1-1 0,1 1 0,0 0 0,0-1-1,0 1 1,0 0 0,0-1 0,0 1 0,0 0 0,3-3 0,19-12 75,-1-1 0,0 0 0,27-34 0,-40 42 40,0-1 0,-1 0 0,-1-1 0,0 0 1,0 0-1,-1 0 0,-1-1 0,0 0 0,3-15 0,-8 27-28,1-1 1,-1 1-1,1 0 1,-1 0-1,0-1 0,0 1 1,0 0-1,0-1 1,0 1-1,0 0 0,0-1 1,0 1-1,0 0 1,-1 0-1,1-1 0,0 1 1,-2-2-1,2 3-8,0 0-1,-1 0 1,1-1 0,-1 1-1,1 0 1,-1 0-1,1 0 1,-1 0 0,1 0-1,-1 0 1,1 0 0,-1 0-1,1 0 1,-1 0-1,1 0 1,-1 0 0,1 0-1,-1 0 1,1 1-1,-1-1 1,1 0 0,-1 0-1,1 1 1,-1-1 0,1 0-1,0 0 1,-1 1-1,0 0 1,-3 2 30,0 0 0,0 1-1,0 0 1,1-1 0,-1 1 0,-4 9-1,0 2 137,0 0 1,2 1-1,0 0 0,0 1 0,2-1 0,0 1 0,1 0 0,0 0 0,2 0 0,0 1 0,1-1 0,2 23 1,-2-38-178,0-1 1,1 1 0,-1-1-1,0 0 1,1 0 0,-1 1-1,0-1 1,1 0-1,0 0 1,-1 1 0,1-1-1,0 0 1,0 0 0,-1 0-1,1 0 1,0 0 0,0 0-1,0 0 1,0 0 0,0 0-1,0-1 1,1 1 0,-1 0-1,0-1 1,0 1 0,0-1-1,1 1 1,-1-1 0,0 1-1,1-1 1,-1 0 0,0 0-1,1 0 1,-1 0 0,0 0-1,1 0 1,-1 0 0,0 0-1,1 0 1,-1-1 0,0 1-1,1 0 1,-1-1 0,3-1-1,0 1 5,0-1 0,1 0 0,-1-1-1,0 1 1,0-1 0,-1 0 0,1 0-1,0 0 1,-1 0 0,0-1 0,5-5 0,28-79-159,-32 92 172,1-1 0,-1 1 1,1-1-1,0 0 0,0 0 0,0 0 1,0-1-1,0 0 0,1 0 0,-1 0 1,1-1-1,-1 1 0,1-1 0,0-1 0,-1 1 1,1-1-1,8 0 0,-5 0-11,1-1 0,-1 1-1,1-1 1,-1-1 0,0 0-1,0 0 1,0-1 0,0 0-1,16-8 1,-24 10-7,1 0 1,0 0-1,-1 0 0,1 0 1,-1-1-1,1 1 0,-1 0 0,0-1 1,0 1-1,1 0 0,-1-1 1,0 0-1,0 1 0,-1-1 0,1 0 1,0 1-1,0-1 0,0-2 1,-1 3-3,-1 0-1,1 1 1,0-1 0,0 0 0,-1 0 0,1 1 0,-1-1 0,1 0 0,-1 0 0,1 1 0,-1-1 0,1 0 0,-1 1 0,1-1 0,-1 1 0,0-1-1,1 1 1,-1-1 0,0 1 0,0-1 0,1 1 0,-1 0 0,0-1 0,0 1 0,0 0 0,0 0 0,1-1 0,-1 1 0,0 0 0,0 0-1,0 0 1,0 0 0,1 0 0,-1 0 0,0 0 0,0 1 0,-1-1 0,-3 1 25,0-1 0,1 1 0,-1 0-1,0 0 1,1 0 0,-1 1 0,1 0 0,-1 0 0,1 0-1,0 0 1,0 1 0,0 0 0,0-1 0,0 1 0,1 1-1,-1-1 1,-4 6 0,7-7-11,-1 0 0,1 0 0,-1 0 0,1 0 1,0 0-1,0 0 0,0 0 0,0 1 0,0-1 0,1 0 0,-1 1 0,1-1 0,-1 0 0,1 1 0,0-1 1,0 1-1,0-1 0,0 0 0,0 1 0,1-1 0,-1 1 0,1-1 0,0 0 0,-1 1 0,1-1 0,0 0 0,0 0 1,0 0-1,1 0 0,-1 0 0,0 0 0,1 0 0,0 0 0,-1 0 0,1-1 0,3 3 0,0 0-105,0 0 0,0-1 0,1 0 0,-1 0-1,1 0 1,0 0 0,-1-1 0,1 0 0,1 0 0,-1-1-1,0 0 1,0 0 0,0 0 0,1-1 0,-1 0-1,12-1 1,-17 1-47,-1 0-1,0 0 0,1-1 0,-1 1 1,1 0-1,-1 0 0,1 0 1,-1-1-1,1 1 0,-1 0 0,1 0 1,-1-1-1,0 1 0,1 0 1,-1-1-1,0 1 0,1 0 0,-1-1 1,0 1-1,0-1 0,1 1 1,-1-1-1,0 1 0,0 0 0,1-1 1,-1 1-1,0-1 0,0 1 1,0-1-1,0 1 0,0-1 0,0 1 1,0-1-1,0 1 0,0-1 1,0 1-1,0-1 0,0 1 0,0-1 1,-1 0-1,1-16-6120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09.745"/>
    </inkml:context>
    <inkml:brush xml:id="br0">
      <inkml:brushProperty name="width" value="0.025" units="cm"/>
      <inkml:brushProperty name="height" value="0.025" units="cm"/>
    </inkml:brush>
  </inkml:definitions>
  <inkml:trace contextRef="#ctx0" brushRef="#br0">1 1 14125,'0'0'6438,"78"5"-5477,-31 1-672,3-3-289,1-3-1474,3 0-4804</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5:11.493"/>
    </inkml:context>
    <inkml:brush xml:id="br0">
      <inkml:brushProperty name="width" value="0.025" units="cm"/>
      <inkml:brushProperty name="height" value="0.025" units="cm"/>
    </inkml:brush>
  </inkml:definitions>
  <inkml:trace contextRef="#ctx0" brushRef="#br0">55 259 14670,'0'0'3166,"-7"10"-1917,1-3-1113,1 1 0,0 0 1,0 0-1,1 0 1,0 1-1,1-1 0,0 1 1,0 0-1,0 0 0,-1 14 1,3-15-98,1-2 10,-1-1 1,1 1-1,-1 0 0,2-1 1,-1 1-1,0 0 0,3 7 1,-2-11-30,0 0 0,-1-1 1,1 1-1,1-1 0,-1 1 1,0-1-1,0 1 0,0-1 1,1 0-1,-1 0 0,1 1 1,-1-1-1,1 0 1,-1 0-1,1 0 0,0-1 1,-1 1-1,1 0 0,0-1 1,0 1-1,0-1 0,-1 1 1,1-1-1,0 0 0,0 0 1,0 0-1,2 0 0,9 0 35,-1 0-1,1-1 0,0-1 1,0 0-1,-1 0 1,1-1-1,-1-1 0,0 0 1,0-1-1,22-11 0,-12 2 295,0 0 1,-1-1-1,-1-1 0,27-27 0,-47 42-293,0 1 1,0 0-1,0-1 1,1 1-1,-1 0 0,0 0 1,0-1-1,1 1 0,-1 0 1,0 0-1,0-1 1,1 1-1,-1 0 0,0 0 1,1 0-1,-1 0 0,0-1 1,0 1-1,1 0 1,-1 0-1,0 0 0,1 0 1,-1 0-1,0 0 1,1 0-1,-1 0 0,0 0 1,1 0-1,-1 0 0,1 0 1,-1 0-1,0 0 1,1 0-1,-1 0 0,1 1 1,4 11 452,-5-10-502,0-1 0,0 1 0,0-1-1,1 1 1,-1-1 0,0 0 0,1 1 0,0-1 0,-1 0-1,1 1 1,0-1 0,-1 0 0,1 0 0,0 0 0,0 1-1,0-1 1,0 0 0,0 0 0,0-1 0,1 1-1,-1 0 1,0 0 0,0 0 0,1-1 0,-1 1 0,0-1-1,1 1 1,-1-1 0,3 1 0,12-2-220,0 0-1,1-1 1,-1-1 0,0-1-1,0 0 1,-1-1 0,1-1-1,-1 0 1,18-11 0,37-13-6176,-57 25 3155,0 1-1,0 1 0,20-4 1,-17 7 2650,-15 1 1155,-1-1 0,1 0 0,0 0 0,0 0 0,0 0 0,-1 0 0,1 0 0,0 0 0,0 0 0,0 0 0,-1 0 0,1 0 0,0-1 0,0 1 0,0 0-1,-1 0 1,1-1 0,0 1 0,-1-1 0,1 1 0,0-1 0,0 0 0,1-9 2314,-4 10-2799,0-1 0,0 1 0,0-1 0,0 1 0,-1 0 0,1 0 0,0 0 1,0 0-1,0 0 0,0 1 0,-1-1 0,1 1 0,0-1 0,0 1 0,-2 1 0,0 0 27,1 1-1,-1-1 0,1 1 1,0 0-1,0 0 0,0 0 1,0 1-1,1-1 0,-1 1 1,1-1-1,0 1 0,0 0 1,0 0-1,0 0 0,1 0 1,-1 0-1,1 0 0,0 0 1,1 0-1,-1 1 0,1 7 1,0-11-99,0 0 1,1 0-1,-1 0 1,1 0-1,-1 0 0,1-1 1,-1 1-1,1 0 1,0 0-1,-1 0 1,1-1-1,0 1 0,0 0 1,0-1-1,-1 1 1,1-1-1,0 1 1,0-1-1,0 0 0,0 1 1,0-1-1,0 0 1,0 1-1,0-1 0,0 0 1,0 0-1,0 0 1,0 0-1,2 0 1,36-1 69,-33 1-51,5-2-77,0-1 1,0 0 0,0 0-1,0-1 1,0-1-1,-1 0 1,1 0 0,-1-1-1,-1 0 1,16-13-1,40-22-583,-64 41 450,-1 37-9,0-35 187,1-1 1,-1 1-1,1 0 1,0-1-1,-1 1 1,1-1-1,0 1 1,0 0-1,0-1 1,0 0-1,0 1 1,0-1-1,0 0 0,0 1 1,1-1-1,-1 0 1,0 0-1,1 0 1,-1 0-1,1 0 1,0 0-1,-1-1 1,1 1-1,-1-1 1,1 1-1,0-1 1,0 1-1,-1-1 1,1 0-1,0 0 1,2 0-1,67 2-480,-59-2 99,0-1-122,0-1-1,0 0 1,0 0-1,0-1 1,0-1-1,-1 0 1,1-1-1,-1 0 1,0 0-1,0-1 0,-1-1 1,0 0-1,0 0 1,12-13-1,-23 21 64,-3 3 863,1 0-1,-1 0 1,1 1-1,0-1 1,0 1-1,0 0 1,1-1-1,0 1 1,0 0-1,0 1 1,0-1-1,-1 10 1,4-7-411,0 0 1,1-1-1,0 1 1,0-1-1,1 0 1,0 1-1,0-1 1,0 0-1,1-1 1,0 1-1,1-1 1,-1 1-1,7 5 1,25 46-2109,-34-54 2025,0 0-1,0 0 1,0 0 0,-1 0 0,0 0 0,0 0 0,0 0 0,-1 1-1,1-1 1,-1 0 0,0 0 0,0 1 0,0-1 0,-1 0 0,0 1-1,1-1 1,-2 0 0,1 0 0,0 0 0,-1 0 0,0 0 0,0 0-1,0 0 1,-4 5 0,2-5 167,-1 0-1,0 1 1,0-2-1,0 1 1,0-1 0,-1 0-1,0 0 1,1 0-1,-1-1 1,0 0-1,0 0 1,0 0-1,0-1 1,0 0 0,-1 0-1,-7 0 1,12-1 41,-1 0 0,0 1 0,0-1 1,0 0-1,0 0 0,1 0 0,-1-1 0,0 1 1,0-1-1,1 0 0,-1 0 0,0 1 1,1-2-1,-1 1 0,1 0 0,-1 0 0,1-1 1,-1 0-1,1 1 0,0-1 0,0 0 1,-3-3-1,3 1-109,0 0-1,1 0 1,-1 0 0,1 0 0,0 0 0,0 0 0,0 0 0,1 0-1,0 0 1,-1-1 0,2 1 0,-1 0 0,0 0 0,1 0 0,1-5-1,0 0-237,0-1-1,1 1 1,0 0-1,1 0 1,0 0-1,0 0 1,1 1-1,0 0 1,0 0-1,1 0 0,0 1 1,1-1-1,-1 1 1,16-11-1,8-4-207,1 1 1,55-27-1,6-4 1565,-66 30 580,-25 21-1585,-1 0 1,1 0-1,0 0 1,0 0-1,0 0 1,-1 0-1,1 0 1,0 0-1,-1-1 1,1 1-1,-1 0 1,1 0-1,-1-1 0,0 1 1,0 0-1,0-1 1,1 1-1,-1 0 1,0-1-1,0 1 1,-1-2-1,-1 2-117,0 1 0,0 0 0,0 0 0,-1 0 0,1 0 0,0 0-1,0 0 1,0 0 0,0 1 0,0-1 0,-1 1 0,-1 0 0,-1 3 56,0 0-1,1 0 1,0 0 0,0 1 0,0-1 0,0 1 0,1 0 0,-1 0 0,1 1 0,1-1 0,-1 0 0,1 1 0,0 0 0,-2 7 0,3-11-42,0 1 0,0 0 0,0 0 0,1-1 1,-1 1-1,1 0 0,-1 0 0,1 0 0,0-1 0,0 1 1,0 0-1,1 0 0,-1 0 0,1 0 0,0-1 0,-1 1 1,1 0-1,0-1 0,1 1 0,-1 0 0,0-1 0,1 0 1,-1 1-1,1-1 0,0 0 0,0 0 0,0 0 0,0 0 0,0 0 1,0 0-1,4 2 0,3 0-24,-1-1 0,1 0 0,0-1 0,1 0 0,-1 0 1,0-1-1,0-1 0,1 1 0,-1-1 0,1-1 0,-1 1 0,0-2 0,13-2 0,-8-1-26,0 1 0,0-2 0,-1 0 0,1 0 0,-1-1 0,-1-1 0,0 0 0,14-12 0,-14 10 7,0-1 0,0 0 0,-1-1-1,-1 0 1,0 0 0,0-1 0,-2-1-1,1 1 1,-2-2 0,0 1 0,0-1-1,-2 0 1,0 0 0,0 0 0,-2-1-1,3-23 1,-5 36 2,-1 0 1,0 0-1,0 0 1,-1 1-1,1-1 1,-1 0-1,1 0 0,-1 0 1,0 0-1,0 1 1,0-1-1,0 0 1,-1 1-1,1-1 0,-1 1 1,-3-5-1,3 6-2,1-1 0,-1 1 0,0 0 0,0 0 0,0 0 0,0 0 0,-1 0 0,1 0 0,0 1 0,0-1 0,-1 1 0,1-1 0,0 1-1,0 0 1,-1 0 0,1 0 0,0 0 0,-1 0 0,1 1 0,0-1 0,0 1 0,-4 1 0,0 0 10,0 0-1,0 1 1,1 0 0,0 1-1,-1-1 1,1 1-1,0 0 1,1 0 0,-1 1-1,1-1 1,-1 1 0,2 0-1,-1 0 1,0 0 0,1 1-1,0-1 1,-3 9 0,0-2 133,1 1 1,1 1 0,0-1 0,0 1-1,1-1 1,-1 27 0,3-35-118,1 1 0,1-1 0,-1 1 0,1-1 0,0 1 0,0-1 0,1 1 0,-1-1 0,1 0 0,0 0-1,1 0 1,-1 0 0,1 0 0,0 0 0,0-1 0,1 1 0,-1-1 0,1 0 0,0 0 0,5 4 0,-3-4-196,0 1 0,0-1 0,1-1 0,0 1 1,-1-1-1,9 3 0,-6-3-771,0-1 1,1 0 0,-1 0-1,17 0 1,18-2-7385</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6:12.431"/>
    </inkml:context>
    <inkml:brush xml:id="br0">
      <inkml:brushProperty name="width" value="0.025" units="cm"/>
      <inkml:brushProperty name="height" value="0.025" units="cm"/>
    </inkml:brush>
  </inkml:definitions>
  <inkml:trace contextRef="#ctx0" brushRef="#br0">408 110 8200,'0'0'96,"-8"5"-21,4-3-89,1-1 1,-1 1 0,1 0 0,0 0-1,0 1 1,0-1 0,0 1 0,0-1-1,0 1 1,1 0 0,-1 0 0,1 0-1,0 0 1,0 1 0,0-1 0,0 1-1,1-1 1,-1 1 0,1-1 0,0 1-1,0 0 1,1 0 0,-1 0-1,1-1 1,-1 1 0,1 0 0,0 0-1,1 4 1,5 23-26,0-1-1,3 0 0,0-1 1,16 34-1,3 10-87,17 55-98,93 185 1,-110-261 237,3-1 1,1-2 0,3-1 0,2-2 0,2-1-1,47 42 1,41 17 32,151 96-1,-54-43-40,465 427 86,-453-382 209,385 254-1,301 110 325,-732-456-420,361 149 1,-450-221-140,2-4-1,1-5 0,2-5 0,0-4 1,178 10-1,-195-27-62,0-4 1,0-4-1,143-26 0,-189 22 0,-1-3 0,0-1 0,0-2-1,-1-2 1,-2-2 0,0-1-1,0-2 1,-2-2 0,46-38 0,-56 38-12,0-1 0,-2-2 0,-1 0 0,-1-1 1,30-50-1,-41 58 16,-1-1 1,-1 0-1,-1-1 0,0 1 1,-2-2-1,-1 1 1,-1-1-1,0 0 1,1-42-1,-6 30 13,-3 1 0,-1-1-1,-1 1 1,-2 0 0,-1 0 0,-19-49-1,-7 0-3,-59-102-1,40 95 0,-3 2 0,-5 3 0,-76-84 1,-240-209 24,186 213-23,-358-236-1,-265-55 34,235 210 76,-15 35 207,223 82-287,-455-139 311,667 228-203,-1 7-1,-1 6 1,-214-7-1,264 32-106,-1 4-1,0 5 1,-130 25-1,77 8 30,96-22-1431,-1-2 0,-92 9 0,103-24-3235</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03.892"/>
    </inkml:context>
    <inkml:brush xml:id="br0">
      <inkml:brushProperty name="width" value="0.025" units="cm"/>
      <inkml:brushProperty name="height" value="0.025" units="cm"/>
      <inkml:brushProperty name="color" value="#E71224"/>
    </inkml:brush>
  </inkml:definitions>
  <inkml:trace contextRef="#ctx0" brushRef="#br0">1022 14 11915,'-47'-4'1139,"2"-1"-757,1 2 1,-1 1-1,-57 7 1,88-3-397,1 0 0,0 1 0,0 0 0,1 1 0,-1 1 0,1 0 0,0 0 0,0 2 0,0-1 0,1 1 0,0 1 0,1 0 0,-1 0 0,2 1 0,-15 17 0,-17 31 14,2 2 1,4 2-1,-46 105 0,47-95-17,-140 323-180,142-305 168,3 2 1,-27 142-1,51-202 116,0 0-1,2 0 1,1 1-1,2 0 1,1-1-1,8 49 1,-7-68-62,1-1 1,1 0-1,-1 0 0,2 0 1,0-1-1,0 1 1,0-1-1,2 0 0,-1-1 1,1 0-1,0 0 0,1 0 1,0-1-1,1 0 0,-1 0 1,2-1-1,-1 0 1,1-1-1,0 0 0,0-1 1,11 5-1,-1-3-22,0 0 0,0-2 0,1-1 0,-1 0 1,1-1-1,0-1 0,0-1 0,0-1 0,0-1 0,0-1 0,0-1 0,-1-1 0,1 0 0,-1-2 1,26-10-1,12-7 43,-2-3 0,-1-2 1,100-70-1,-48 22-16,-3-4-1,125-127 1,-172 148-46,-2-3 1,-3-2-1,-3-2 0,78-140 1,-111 175 24,-1-1 0,-2 0-1,-1-2 1,-1 1 0,-2-1 0,-2 0 0,6-66 0,-12 84 0,-1 0-1,0 0 0,-2 0 1,1 0-1,-2 1 1,0-1-1,-1 1 1,-1-1-1,0 1 1,-1 1-1,-1-1 0,0 1 1,-1 0-1,-1 1 1,0 0-1,0 0 1,-1 1-1,-1 0 0,-20-17 1,7 11-9,0 2 0,-2 0 0,0 1 0,-1 2 1,0 1-1,-1 1 0,0 1 0,-1 2 0,0 0 0,-58-5 1,21 7-121,0 2 1,0 4 0,-125 15 0,124-4-677,0 2 1,1 4-1,1 2 1,0 3 0,-106 52-1,165-71 329,0 1 0,0 0 0,0-1 0,1 2 0,-8 6 0,12-10 196,0 0 0,0 0 0,1-1 0,-1 1 1,1 0-1,-1 0 0,1 0 0,-1 0 1,1 0-1,0 0 0,-1 0 0,1 0 1,0 0-1,0 0 0,0 0 0,0 0 0,0 2 1</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45.140"/>
    </inkml:context>
    <inkml:brush xml:id="br0">
      <inkml:brushProperty name="width" value="0.025" units="cm"/>
      <inkml:brushProperty name="height" value="0.025" units="cm"/>
      <inkml:brushProperty name="color" value="#E71224"/>
    </inkml:brush>
  </inkml:definitions>
  <inkml:trace contextRef="#ctx0" brushRef="#br0">1 177 5701,'0'0'4154,"10"-1"-2766,247-42 3027,-14 0-2889,160-3-1051,-399 45-367,-9-1-29,-23-2 13,-40-3-29,-416 10 1095,643-4-929,82-3-25,-197 2-210,20-2-18,91-17 0,-241 21 195,-53 18 188,-183 49-1,87-14-915,220-52-1605</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6:24.963"/>
    </inkml:context>
    <inkml:brush xml:id="br0">
      <inkml:brushProperty name="width" value="0.025" units="cm"/>
      <inkml:brushProperty name="height" value="0.025" units="cm"/>
      <inkml:brushProperty name="color" value="#E71224"/>
    </inkml:brush>
  </inkml:definitions>
  <inkml:trace contextRef="#ctx0" brushRef="#br0">155 327 10666,'-13'-8'235,"-4"-2"-212,0 0 277,0-1 1,-30-24 0,43 32-259,1-1-1,-1 1 1,1 0-1,0-1 1,0 0-1,0 0 1,0 0-1,0 0 1,1 0-1,0-1 1,0 1-1,0-1 1,1 1-1,-1-1 1,1 0-1,0 1 1,0-1-1,0-9 1,2 12-43,-1 1 1,1 0-1,-1-1 1,1 1-1,-1 0 1,1-1-1,0 1 1,0 0-1,0 0 1,-1-1-1,1 1 1,0 0-1,1 0 1,-1 0-1,0 0 1,0 0-1,0 1 1,0-1-1,1 0 1,-1 0-1,0 1 1,1-1-1,-1 1 1,1-1 0,-1 1-1,0 0 1,3-1-1,45-3-17,-45 3 12,421 10-26,-132 1 48,1131-26 889,-1-37 730,224-5-246,-1419 52-2099,-214 3-855,-24-4-1872,-15-2-839</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6:27.187"/>
    </inkml:context>
    <inkml:brush xml:id="br0">
      <inkml:brushProperty name="width" value="0.025" units="cm"/>
      <inkml:brushProperty name="height" value="0.025" units="cm"/>
      <inkml:brushProperty name="color" value="#E71224"/>
    </inkml:brush>
  </inkml:definitions>
  <inkml:trace contextRef="#ctx0" brushRef="#br0">13366 4 3812,'0'0'-294,"8"0"636,4-1 134,19-2 2081,-28 4-1535,-22 3-865,-8 2-167,1 2 1,0 1 0,-44 21-1,8-3-38,-90 31-127,-137 58 1516,234-90-1084,1 3 0,1 1 0,-55 44 0,-34 46-293,-135 147-1,107-99 57,-184 225 28,31 30 27,44-56-43,-47 36-16,-25-25 0,-855 736 1041,801-776-993,-15-17 0,-564 326 0,160-167-214,-28-58 1,79-120 195,-12-33 12,622-214-55,-275 84 171,-279 100 196,-197 169-396,790-340 21,4 6 1,3 5-1,4 5 1,3 5-1,-106 112 1,93-68 27,6 5 0,7 6 0,-108 182 0,152-212-4,5 3 1,5 3-1,5 2 0,6 2 1,-31 140-1,59-188-1,3 1 0,3 1-1,4 0 1,3 0 0,13 151 0,-2-188-42,1 0 0,2-1 0,1 0 0,3-1 0,1 0 0,1-1 0,24 38 0,-13-32 41,2-1 1,2-1 0,2-2 0,2-1 0,43 38 0,-14-23 34,3-3-1,2-3 1,2-3 0,2-3 0,1-4 0,150 55-1,-52-37 11,209 39 0,185 5 9,178 39 17,-231-21 24,5-39 107,142-37 696,-378-37-3463,-249-7 1,-6-8-511</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6:27.662"/>
    </inkml:context>
    <inkml:brush xml:id="br0">
      <inkml:brushProperty name="width" value="0.025" units="cm"/>
      <inkml:brushProperty name="height" value="0.025" units="cm"/>
      <inkml:brushProperty name="color" value="#E71224"/>
    </inkml:brush>
  </inkml:definitions>
  <inkml:trace contextRef="#ctx0" brushRef="#br0">104 0 6694,'-33'5'3798,"26"-5"-3442,0 0 0,1 1-1,-1 0 1,1 0-1,-1 1 1,1 0 0,0 0-1,-8 3 1,14-4-327,-1-1 0,1 0 0,-1 1 0,1-1 0,0 0 0,0 1 0,-1-1 0,1 0 0,0 1 0,-1-1 0,1 1 0,0-1 0,0 1 0,0-1 0,0 0 1,-1 1-1,1-1 0,0 1 0,0-1 0,0 1 0,0-1 0,0 1 0,0-1 0,0 1 0,0-1 0,0 1 0,1-1 0,-1 0 0,0 1 0,0-1 0,0 1 0,0-1 0,1 1 0,-1-1 0,0 0 0,0 1 0,1-1 0,-1 0 0,0 1 0,1-1 0,0 1 0,16 11 81,36 6-47,1-3-1,0-2 1,56 7 0,77 18-159,-143-27 99,0 3-1,-2 2 1,0 1 0,0 3-1,56 35 1,-96-54 8,0 0 0,0 1 0,1-1 1,-1 0-1,0 1 0,-1-1 0,1 1 0,0-1 0,0 1 0,-1 0 1,1 0-1,-1 0 0,1 0 0,-1 0 0,0 0 0,0 0 0,0 0 1,0 0-1,0 1 0,-1-1 0,1 0 0,0 1 0,-1-1 0,0 0 0,0 1 1,0-1-1,0 1 0,0-1 0,0 1 0,0-1 0,-1 0 0,1 1 1,-1-1-1,0 0 0,0 0 0,0 1 0,0-1 0,0 0 0,0 0 1,0 0-1,-1 0 0,1 0 0,-1 0 0,-3 2 0,-7 8 26,0-1-1,-1-1 1,0 0 0,-1-1-1,-16 9 1,-49 24-1016,-150 58 1,12-35-7502,159-53 3900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6.471"/>
    </inkml:context>
    <inkml:brush xml:id="br0">
      <inkml:brushProperty name="width" value="0.025" units="cm"/>
      <inkml:brushProperty name="height" value="0.025" units="cm"/>
    </inkml:brush>
  </inkml:definitions>
  <inkml:trace contextRef="#ctx0" brushRef="#br0">1 120 11755,'0'0'8040,"46"6"-6631,-1-24-320,5-5-416,5-1-385,-3 2-288,-6 2 0,-8 10-673,-15 2-1280,-12 8-482</inkml:trace>
  <inkml:trace contextRef="#ctx0" brushRef="#br0" timeOffset="1">72 320 12300,'0'0'4388,"-14"52"-2787,30-52-512,7 0-192,11-12 0,9-11-320,3-7-481,-1-3-96,2-5-128,-5-1-801,-8 1-1025,-14 0-3011,-2-1-2786</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18.089"/>
    </inkml:context>
    <inkml:brush xml:id="br0">
      <inkml:brushProperty name="width" value="0.025" units="cm"/>
      <inkml:brushProperty name="height" value="0.025" units="cm"/>
      <inkml:brushProperty name="color" value="#E71224"/>
    </inkml:brush>
  </inkml:definitions>
  <inkml:trace contextRef="#ctx0" brushRef="#br0">1 0 6919,'0'0'13143,"1"13"-13053,0 1-57,0 13 182,1 0-1,1-1 1,2 1-1,11 38 0,-15-64-182,-1 1-1,1 0 1,-1-1-1,1 1 1,0 0-1,0-1 1,0 1-1,0-1 1,0 0-1,0 1 0,0-1 1,1 0-1,-1 0 1,0 1-1,1-1 1,-1 0-1,1 0 1,-1-1-1,1 1 1,0 0-1,-1 0 1,1-1-1,0 1 0,2 0 1,-1-1 13,0-1 1,0 1-1,-1-1 1,1 1-1,0-1 0,-1 0 1,1 0-1,0 0 1,-1 0-1,1-1 0,-1 1 1,0 0-1,5-4 1,4-5 30,0-1 1,-1 1-1,0-2 0,12-17 1,-8 3-47,2 1 21,-11 27-33,-4 17-10,-1 1 2,-1-10 11,1-1 0,0 0 0,0 0 0,1 1 0,1-1 0,2 12 0,-3-20-16,-1 1 0,1 0 0,0-1 0,0 1 0,0-1-1,0 1 1,0-1 0,0 1 0,1-1 0,-1 0 0,0 1 0,1-1-1,-1 0 1,1 0 0,-1 0 0,1 0 0,-1-1 0,1 1 0,0 0-1,-1-1 1,1 1 0,0-1 0,0 1 0,0-1 0,-1 0-1,1 0 1,0 0 0,0 0 0,0 0 0,-1 0 0,1 0 0,0-1-1,0 1 1,0 0 0,-1-1 0,1 0 0,0 1 0,2-3 0,2 1 26,1-2 1,-1 1-1,0-1 0,0 0 1,0 0-1,-1 0 1,1-1-1,-1 0 1,0 0-1,0 0 1,-1-1-1,6-9 1,3-5 11,-1-1 0,13-30 1,-17 39-41,-8 24-49,-1 10 94,1-20-35,0 0 0,1 0 0,-1 0 0,1 0 0,-1 0-1,1 0 1,0 0 0,0 0 0,0-1 0,0 1 0,0 0 0,0-1 0,0 1 0,1 0 0,-1-1-1,1 1 1,-1-1 0,1 0 0,-1 0 0,1 1 0,0-1 0,-1 0 0,1 0 0,0-1-1,0 1 1,0 0 0,0-1 0,0 1 0,0-1 0,0 1 0,0-1 0,3 0 0,0 0 25,0 0-1,0 0 1,0 0 0,0-1 0,0 0 0,0 0 0,-1 0 0,1-1 0,0 0 0,-1 1 0,1-2-1,5-2 1,-9 4-37,-1 0 1,1 1-1,-1-1 0,1 0 0,-1 1 0,1-1 0,-1 1 0,1 0 0,0-1 1,-1 1-1,1-1 0,0 1 0,0 0 0,-1-1 0,1 1 0,0 0 1,0 0-1,-1 0 0,1 0 0,0 0 0,0-1 0,0 1 0,-1 1 0,1-1 1,0 0-1,0 0 0,0 0 0,-1 0 0,1 0 0,0 1 0,0-1 1,-1 0-1,1 1 0,0-1 0,-1 1 0,1-1 0,0 1 0,0 0 0,6 31-140,-2-2 170,-3-26 1,0 0-1,0-1 1,0 1-1,0 0 1,1-1-1,0 0 1,0 1-1,0-1 1,4 3-1,14 2-1861,-20-8 1525,0 0-1,-1 0 1,1 0 0,0-1 0,0 1 0,0 0-1,0-1 1,0 1 0,0 0 0,-1-1 0,1 1-1,0-1 1,0 1 0,0-1 0,-1 0 0,1 1-1,0-1 1,-1 0 0,1 0 0,-1 1-1,1-1 1,-1 0 0,1-1 0,7-14-7153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18.926"/>
    </inkml:context>
    <inkml:brush xml:id="br0">
      <inkml:brushProperty name="width" value="0.025" units="cm"/>
      <inkml:brushProperty name="height" value="0.025" units="cm"/>
      <inkml:brushProperty name="color" value="#E71224"/>
    </inkml:brush>
  </inkml:definitions>
  <inkml:trace contextRef="#ctx0" brushRef="#br0">97 0 4132,'0'0'14643,"2"9"-14082,2 26 217,-1 0 1,-2 0-1,-2 0 1,-6 43 0,0 53 468,7-140-971,0 0-1,0 0 0,-1 1 1,0-1-1,-1 0 0,-4-14 1,-3 4-358,-1 1 0,0 1 0,-1-1 0,-1 2 0,-18-21 1,32 36 74,0 0 1,0 1 0,0-1 0,-1 0 0,1 1 0,0-1 0,0 1 0,0 0 0,0 0 0,0 0 0,0 0 0,0 0 0,0 0 0,2 1 0,127 9 541,-73-9-3376,-72-7-3021,-7-2-389</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19.271"/>
    </inkml:context>
    <inkml:brush xml:id="br0">
      <inkml:brushProperty name="width" value="0.025" units="cm"/>
      <inkml:brushProperty name="height" value="0.025" units="cm"/>
      <inkml:brushProperty name="color" value="#E71224"/>
    </inkml:brush>
  </inkml:definitions>
  <inkml:trace contextRef="#ctx0" brushRef="#br0">0 50 8520,'0'0'12748,"9"-48"-12235,7 47-481,0 1-545,0 0-2562,0 0-6214</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1.651"/>
    </inkml:context>
    <inkml:brush xml:id="br0">
      <inkml:brushProperty name="width" value="0.025" units="cm"/>
      <inkml:brushProperty name="height" value="0.025" units="cm"/>
      <inkml:brushProperty name="color" value="#E71224"/>
    </inkml:brush>
  </inkml:definitions>
  <inkml:trace contextRef="#ctx0" brushRef="#br0">58 0 10090,'0'0'8936,"-3"69"-8359,3-39-289,0 1-224,0-1-32,0-3-128,0-6-257,0-5-287,0-5-1,0-4-95,-6-6-2660,-8-5-31,-2-9-513,-2-6-2338</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2.013"/>
    </inkml:context>
    <inkml:brush xml:id="br0">
      <inkml:brushProperty name="width" value="0.025" units="cm"/>
      <inkml:brushProperty name="height" value="0.025" units="cm"/>
      <inkml:brushProperty name="color" value="#E71224"/>
    </inkml:brush>
  </inkml:definitions>
  <inkml:trace contextRef="#ctx0" brushRef="#br0">16 114 3267,'0'0'6113,"-3"-10"-3658,-9-31-266,12 39-2063,0 1 0,0-1 0,0 1 0,0-1 0,0 0-1,1 1 1,-1-1 0,0 1 0,1 0 0,0-1 0,-1 1 0,1-1 0,0 1 0,-1 0 0,1-1 0,0 1 0,0 0 0,0 0 0,0 0-1,1 0 1,-1 0 0,0 0 0,0 0 0,0 0 0,1 0 0,-1 1 0,1-1 0,-1 0 0,0 1 0,3-1 0,44-13 1137,-44 13-1070,13-3 3,0 1 1,0 1-1,1 1 1,-1 0 0,1 1-1,-1 1 1,0 1-1,31 6 1,-42-6-197,-1 0 0,1 0 0,0 0 0,-1 0 0,0 1-1,0 0 1,1 0 0,-2 1 0,1-1 0,0 1 0,-1 0 0,1 0 0,-1 1 0,-1-1 0,1 1 0,0 0 0,-1 0 0,0 0-1,0 1 1,-1-1 0,0 1 0,0-1 0,0 1 0,0 0 0,-1 0 0,0-1 0,0 1 0,0 11 0,-1-6 103,0-1-1,0 1 1,-2 0 0,1 0 0,-1 0 0,-1-1 0,0 1-1,0-1 1,-1 1 0,0-1 0,-10 17 0,10-22 58,0 1 1,0-1 0,0 0-1,0 0 1,-1 0 0,0 0-1,0-1 1,0 0-1,0 0 1,-1 0 0,0-1-1,0 0 1,0 0 0,0 0-1,0-1 1,0 0 0,-1 0-1,1 0 1,-1-1-1,-11 1 1,11-2-93,0 0 0,-1 0 0,1-1 1,-1 0-1,1 0 0,-1-1 0,-8-3 0,13 4-235,0 0 0,1 0-1,-1-1 1,0 1 0,0-1 0,1 0 0,-1 1 0,1-1-1,-1-1 1,1 1 0,0 0 0,0-1 0,0 1 0,0-1-1,0 1 1,0-1 0,1 0 0,0 0 0,-3-5-1,4 7-669,0-1 1046</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2.818"/>
    </inkml:context>
    <inkml:brush xml:id="br0">
      <inkml:brushProperty name="width" value="0.025" units="cm"/>
      <inkml:brushProperty name="height" value="0.025" units="cm"/>
      <inkml:brushProperty name="color" value="#E71224"/>
    </inkml:brush>
  </inkml:definitions>
  <inkml:trace contextRef="#ctx0" brushRef="#br0">0 0 3908,'0'0'18188,"3"12"-18066,-1-3-106,0 0-1,0 0 1,-1 1-1,0-1 0,-1 0 1,0 1-1,0-1 1,-4 18-1,3-20-1026,0-1 0,0 0-1,0 1 1,1-1 0,-1 1 0,2 10-1</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3.348"/>
    </inkml:context>
    <inkml:brush xml:id="br0">
      <inkml:brushProperty name="width" value="0.025" units="cm"/>
      <inkml:brushProperty name="height" value="0.025" units="cm"/>
      <inkml:brushProperty name="color" value="#E71224"/>
    </inkml:brush>
  </inkml:definitions>
  <inkml:trace contextRef="#ctx0" brushRef="#br0">120 67 3171,'0'0'9561,"2"-9"-6897,0 0-1755,0 6-583,-1 0-1,0 0 1,0 0-1,-1 0 1,1 0-1,-1 0 1,1 0-1,-1 0 1,0 0-1,0 0 1,-1-5-1,1 8-220,-1-1 0,1 0-1,-1 1 1,0-1 0,1 1-1,-1-1 1,0 1 0,1-1 0,-1 1-1,0 0 1,0-1 0,1 1 0,-1 0-1,0 0 1,0-1 0,0 1-1,1 0 1,-1 0 0,0 0 0,0 0-1,0 0 1,1 0 0,-1 0-1,0 0 1,0 0 0,0 0 0,0 1-1,1-1 1,-1 0 0,0 1 0,0-1-1,1 0 1,-1 1 0,0-1-1,-1 2 1,-29 13-5,22-9-61,-29 26 144,36-30-178,0 0-1,0 0 1,0 0-1,1 0 1,-1 0-1,1 1 1,0-1-1,-1 0 1,1 1-1,0-1 1,0 1-1,1 0 1,-1-1-1,1 1 1,-1 4-1,2-6-23,1 0 0,0 0 1,0 0-1,0 0 0,0 0 0,0 0 0,0 0 1,0-1-1,0 1 0,0-1 0,0 0 0,0 1 1,1-1-1,-1 0 0,3-1 0,4 2-96,1 1 9,0 0 0,0 1 0,0 0 0,0 0 0,13 7 0,-21-9 94,0-1 0,0 1-1,0 0 1,-1 0 0,1 0-1,0 0 1,0 1 0,-1-1-1,1 0 1,-1 1 0,1-1 0,-1 1-1,0-1 1,0 1 0,1 0-1,-1 0 1,0-1 0,-1 1-1,1 0 1,0 0 0,0 0 0,-1 0-1,1 0 1,-1 0 0,0 0-1,1 0 1,-1 0 0,0 0-1,0 0 1,-1 0 0,1 0-1,0 0 1,-1 0 0,1 0 0,-2 3-1,1-2 73,-2 0-1,1 0 1,0 0-1,0 0 1,-1-1 0,0 1-1,1-1 1,-1 1-1,0-1 1,0 0-1,0 0 1,0-1-1,-1 1 1,1-1-1,0 1 1,-1-1-1,1 0 1,-5 1 0,-4 0 122,-1 1 1,1-1 0,-24 0 0,35-2-244,0 0 0,0 0 0,1-1 0,-1 1 0,0 0 0,0 0 0,0 0 0,1-1 0,-1 1 0,0 0 0,0-1 0,1 1 0,-1-1 0,0 1 0,1-1 0,-1 1 0,1-1 0,-1 0 0,0 1 0,1-1 0,-1 1 0,1-1 0,0 0 0,-1 0 0,1 1 0,0-1 0,-1 0 0,1 0 0,0 1 0,0-1 0,-1 0 0,1 0 0,0-1 0,1-29-6299,5 12 397</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3.677"/>
    </inkml:context>
    <inkml:brush xml:id="br0">
      <inkml:brushProperty name="width" value="0.025" units="cm"/>
      <inkml:brushProperty name="height" value="0.025" units="cm"/>
      <inkml:brushProperty name="color" value="#E71224"/>
    </inkml:brush>
  </inkml:definitions>
  <inkml:trace contextRef="#ctx0" brushRef="#br0">14 0 11691,'0'0'8339,"0"11"-6642,-13 276 1239,13-286-2927,0 0-1,0 0 0,-1 0 0,1 0 1,0 0-1,0 0 0,0 0 0,0 1 1,0-1-1,1 0 0,-1 0 1,0 0-1,0 0 0,1 0 0,-1 0 1,1-1-1,-1 1 0,1 0 0,-1 0 1,1 0-1,-1 0 0,1 0 0,0-1 1,-1 1-1,1 0 0,0 0 0,0-1 1,0 1-1,-1-1 0,1 1 1,0-1-1,0 1 0,0-1 0,0 1 1,0-1-1,0 0 0,0 1 0,0-1 1,0 0-1,0 0 0,0 0 0,0 0 1,0 0-1,2 0 0,0-1 60,0 0-1,0 0 1,0 0-1,1-1 1,-1 1-1,0-1 1,-1 1-1,1-1 1,0 0-1,0 0 1,-1-1-1,5-4 1,6-11 19,0-1 0,-2 0 0,0-1 0,-1 0 0,-1-1 0,8-26 0,14-30 30,-19 65-676</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4.560"/>
    </inkml:context>
    <inkml:brush xml:id="br0">
      <inkml:brushProperty name="width" value="0.025" units="cm"/>
      <inkml:brushProperty name="height" value="0.025" units="cm"/>
      <inkml:brushProperty name="color" value="#E71224"/>
    </inkml:brush>
  </inkml:definitions>
  <inkml:trace contextRef="#ctx0" brushRef="#br0">1 110 10025,'0'0'11558,"8"-2"-10255,7-2-1084,0-2-1,0 0 1,20-11 0,3-1-128,-35 16-97,-1 1 1,1 0-1,0 0 1,0 0-1,0 0 1,-1 0-1,1 1 1,0-1-1,0 1 0,0 0 1,0 0-1,0 0 1,4 1-1,-6-1-3,1 1 0,-1-1 1,0 1-1,1-1 0,-1 1 0,0 0 0,0 0 0,1 0 0,-1 0 0,0-1 1,0 2-1,0-1 0,0 0 0,0 0 0,-1 0 0,1 0 0,0 1 0,0-1 0,0 2 1,1 6-39,1 0 1,-2 1 0,0-1 0,0 0 0,0 1 0,-2 15 0,1-7 31,-3 32 416,2-46 15,0-6-24,0-27 17,5-91-1050,-4 121 623,0 1 0,1-1 0,-1 1-1,0-1 1,1 1 0,0-1 0,-1 1-1,1-1 1,0 1 0,-1-1 0,1 0-1,0 1 1,0-1 0,0 0 0,0 0 0,1 0-1,-1 0 1,0 1 0,0-2 0,1 1-1,-1 0 1,0 0 0,1 0 0,2 0-1,1 1 13,-1 0 0,1-1-1,-1 1 1,1-1-1,0-1 1,0 1 0,5 0-1,-6-2-103,-1 0 1,1 1-1,-1-1 0,1 0 1,-1-1-1,0 1 0,1-1 0,-1 1 1,0-1-1,0 0 0,0 0 1,0 0-1,3-4 0,39-39-2209,-27 26 1855,-8 3 1611,-10 15-1116,0 1 0,0-1 0,0 1 1,-1 0-1,1-1 0,0 1 0,0-1 1,-1 1-1,1 0 0,0-1 0,0 1 0,-1 0 1,1-1-1,0 1 0,-1 0 0,1 0 1,0-1-1,-1 1 0,1 0 0,-1 0 0,1 0 1,0 0-1,-1-1 0,1 1 0,-1 0 1,1 0-1,-1 0 0,1 0 0,0 0 0,-1 0 1,1 0-1,-1 0 0,1 0 0,-1 0 1,1 0-1,0 0 0,-1 1 0,-2-1 2,0 1-1,1 0 0,-1 0 1,0 0-1,1 0 1,-1 0-1,1 1 0,-1-1 1,1 1-1,0 0 1,0 0-1,0-1 0,0 1 1,0 0-1,0 1 0,0-1 1,1 0-1,-1 1 1,1-1-1,-1 0 0,1 1 1,0 0-1,0-1 1,-1 6-1,0-3 124,0 0 0,1 1-1,-1-1 1,1 1 0,1 0 0,-1-1-1,1 1 1,0-1 0,0 1 0,0 0-1,1-1 1,2 10 0,-2-13-139,1-1-1,-1 1 1,1-1-1,0 0 1,0 1 0,-1-1-1,1 0 1,0 0-1,0 0 1,0-1 0,0 1-1,0 0 1,0-1-1,0 1 1,1-1 0,-1 0-1,0 0 1,0 1-1,0-1 1,0-1 0,4 1-1,48-7-2895,-25-7-3714,-15 4 1019</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5.045"/>
    </inkml:context>
    <inkml:brush xml:id="br0">
      <inkml:brushProperty name="width" value="0.025" units="cm"/>
      <inkml:brushProperty name="height" value="0.025" units="cm"/>
      <inkml:brushProperty name="color" value="#E71224"/>
    </inkml:brush>
  </inkml:definitions>
  <inkml:trace contextRef="#ctx0" brushRef="#br0">37 1 6822,'0'0'8158,"0"8"-6557,-19 199 3611,2-33-1984,18-193-3151,1 1 0,1-1 0,0 1 0,2 0 0,9-26 0,41-85-2221,-51 121 2047,-1 0-1,2 1 0,-1 0 0,1 0 0,0 0 0,1 0 1,0 1-1,11-10 0,-14 13 84,0 1 0,0 0 0,0 0 0,0 1 0,1-1 0,-1 0 0,1 1 0,-1 0 0,1 0 1,-1 0-1,1 1 0,-1-1 0,1 1 0,0-1 0,-1 1 0,1 0 0,0 1 0,-1-1 0,1 1 0,0 0 0,-1-1 0,7 4 0,-9-4 13,1 1-1,-1-1 0,1 1 1,-1 0-1,1 0 0,-1 0 1,0 0-1,1 0 0,-1 0 1,0 0-1,0 0 0,0 0 1,0 1-1,0-1 0,0 0 1,0 1-1,0-1 0,0 1 1,-1-1-1,1 1 0,0-1 1,-1 1-1,0-1 0,1 1 1,-1 0-1,0-1 0,0 1 1,0 0-1,0-1 0,0 1 1,0 0-1,0-1 0,0 1 1,-1-1-1,1 1 0,-1 1 1,-1 2 81,0-1 0,0 1 1,0-1-1,0 1 0,-1-1 1,0 0-1,0 0 0,0 0 1,0-1-1,-6 6 0,4-4 28,-1-1-1,1 0 0,-1 0 1,0 0-1,0-1 1,0 0-1,0 0 0,0-1 1,-1 1-1,1-1 0,-1-1 1,0 1-1,1-1 0,-1-1 1,0 1-1,0-1 1,-9-1-1,15 1-236,0 0 0,-1 0 1,1 0-1,0-1 0,0 1 0,0 0 0,1-1 1,-1 1-1,0-1 0,0 1 0,0-1 1,0 1-1,0-1 0,0 0 0,1 1 0,-1-1 1,0 0-1,1 0 0,-1 0 0,0 1 1,1-1-1,-1 0 0,1 0 0,-1 0 0,1 0 1,0 0-1,-1 0 0,1-2 0,-2-18-6279,2 7 306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6.881"/>
    </inkml:context>
    <inkml:brush xml:id="br0">
      <inkml:brushProperty name="width" value="0.025" units="cm"/>
      <inkml:brushProperty name="height" value="0.025" units="cm"/>
    </inkml:brush>
  </inkml:definitions>
  <inkml:trace contextRef="#ctx0" brushRef="#br0">2 430 15278,'0'0'748,"0"10"576,0 2-1013,-1-5 56,1-1 0,0 1 0,0-1-1,1 1 1,0-1 0,3 13 0,-4-17-319,1-1 0,0 1 0,-1-1 0,1 0 0,0 1 0,0-1 0,0 0 0,0 0 0,0 0 0,1 1 0,-1-1 0,0 0 0,0 0 0,1-1 0,-1 1 0,1 0 0,-1 0 0,1-1 0,-1 1 0,1-1 0,-1 1 0,1-1 0,-1 0 0,1 1 0,-1-1 0,1 0 0,0 0 0,-1 0 0,1 0 0,0-1 0,-1 1 0,1 0 0,-1-1 0,1 1 0,-1-1 0,1 1 0,1-2 0,5-1 47,-1 0-1,1-1 1,-1 0-1,0 0 1,-1 0 0,1-1-1,-1 0 1,8-7 0,46-54 34,-26 27-58,-32 38-82,-1-1 0,1 0 0,0 0 0,0 1 0,0-1 0,0 1 1,0 0-1,0 0 0,0 0 0,0 0 0,3-2 0,-4 3 26,0 0-1,0 0 0,-1 0 1,1 0-1,0 0 0,-1 0 1,1 0-1,0 0 0,-1 1 1,1-1-1,0 0 0,-1 0 0,1 1 1,0-1-1,-1 0 0,1 1 1,0-1-1,-1 0 0,1 1 1,-1-1-1,1 1 0,-1-1 1,1 1-1,-1-1 0,1 2 1,2 4 177,0 0 1,-1 0 0,1 0-1,-1 1 1,-1-1 0,3 12 0,-4-13-138,1 0 1,0-1 0,0 1 0,0 0-1,0-1 1,1 1 0,0-1 0,0 1 0,0-1-1,4 5 1,-5-9-39,0 1 0,1-1-1,-1 0 1,0 1 0,1-1-1,-1 0 1,0 0 0,1 0-1,-1 0 1,0 0 0,1 0-1,-1-1 1,0 1 0,1 0 0,-1-1-1,0 1 1,1-1 0,-1 1-1,0-1 1,0 0 0,0 1-1,1-1 1,-1 0 0,0 0-1,0 0 1,0 0 0,0 0-1,-1 0 1,1 0 0,0 0 0,0 0-1,0-2 1,31-41-249,-30 41 121,25-46-4987,-17 23-651</inkml:trace>
  <inkml:trace contextRef="#ctx0" brushRef="#br0" timeOffset="1">308 0 14798,'0'0'11147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5.454"/>
    </inkml:context>
    <inkml:brush xml:id="br0">
      <inkml:brushProperty name="width" value="0.025" units="cm"/>
      <inkml:brushProperty name="height" value="0.025" units="cm"/>
      <inkml:brushProperty name="color" value="#E71224"/>
    </inkml:brush>
  </inkml:definitions>
  <inkml:trace contextRef="#ctx0" brushRef="#br0">100 0 4388,'0'0'14633,"-10"0"-14452,7 0-143,0 0 0,0 0-1,0 0 1,0 1 0,0-1 0,0 1-1,0 0 1,0-1 0,0 1 0,0 1-1,0-1 1,0 0 0,1 1 0,-1-1-1,1 1 1,-1 0 0,1 0 0,-1 0-1,1 0 1,0 0 0,0 0 0,0 1-1,0-1 1,1 1 0,-1 0 0,1-1-1,-3 6 1,1-2 212,0 0 0,1 1 0,0-1 0,0 1 0,0-1 0,1 1 0,0 0 0,0-1 0,0 1 0,1 7-1,1-13-237,-1 0 0,1 0 0,-1 0 0,1 0 0,-1 0-1,1-1 1,0 1 0,0 0 0,-1 0 0,1-1-1,0 1 1,0 0 0,0-1 0,0 1 0,0-1 0,0 1-1,0-1 1,0 1 0,0-1 0,0 0 0,0 0-1,0 1 1,0-1 0,0 0 0,0 0 0,0 0 0,0 0-1,0 0 1,1-1 0,36-2 135,-28 0-210,-1-1-1,0 0 1,-1 0-1,1-1 1,-1 0-1,0-1 1,0 0-1,0 0 1,-1-1-1,0 0 1,-1 0-1,1 0 1,-1-1-1,-1 0 1,1 0-1,-1-1 1,-1 1-1,6-14 1,-24 57-86,9-28 330,1 2 0,1-1 0,-1 0 0,1 1 0,1-1 0,0 1 0,0 0 0,1 0 0,0 0 0,0 13 0,1-22-200,1 0 0,-1 1 1,1-1-1,0 0 1,-1 1-1,1-1 1,-1 0-1,1 0 0,0 1 1,-1-1-1,1 0 1,0 0-1,0 0 1,-1 0-1,1 0 0,0 0 1,-1 0-1,1 0 1,0 0-1,-1 0 1,1 0-1,0-1 1,-1 1-1,1 0 0,0 0 1,-1-1-1,1 1 1,-1 0-1,1-1 1,-1 1-1,2-1 0,19-11-1735,14-25-6692,-14 13-68</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5.831"/>
    </inkml:context>
    <inkml:brush xml:id="br0">
      <inkml:brushProperty name="width" value="0.025" units="cm"/>
      <inkml:brushProperty name="height" value="0.025" units="cm"/>
      <inkml:brushProperty name="color" value="#E71224"/>
    </inkml:brush>
  </inkml:definitions>
  <inkml:trace contextRef="#ctx0" brushRef="#br0">1 5 12075,'0'0'7020,"9"0"-6395,2-1-496,-1 0-68,-1 0 0,1 0 0,0 1 0,-1 0 0,1 1-1,13 2 1,-22-2-30,0-1 0,1 1 1,-1 0-1,0 0 0,0 0 0,1 0 0,-1 0 0,0 0 1,0 0-1,0 0 0,0 0 0,0 0 0,-1 1 0,1-1 0,0 0 1,0 1-1,-1-1 0,1 0 0,-1 1 0,1-1 0,-1 1 0,0-1 1,0 1-1,1-1 0,-1 1 0,0-1 0,0 1 0,-1-1 0,1 1 1,0-1-1,0 1 0,-1-1 0,1 1 0,-1-1 0,0 3 0,-1 2 290,-1 1-1,1-1 0,-1 0 1,0 0-1,-1 0 0,-5 8 0,1-4 317,4-6-489,0 0 0,1 0 0,0 0 1,0 0-1,0 1 0,0-1 0,1 1 0,-1-1 0,1 1 0,0 0 1,1 0-1,-2 6 0,9-9-104,0-1 0,-1 0 0,1-1 0,0 1 0,0-1 0,0 0 0,9-2 0,4-1-1787,1 0 0,0-2-1,36-14 1,-48 16 1392,1-2-2548,-9 5 2785,0 0 0,0 0 0,0-1 0,0 1 0,0 0 0,0 0 0,0 0 0,0 0 0,0-1 0,0 1 0,0 0 0,0 0 0,0 0 0,0 0 0,0-1 0,0 1 0,0 0 0,0 0 0,0 0 0,0 0 0,0 0 0,-1-1 0,1 1 0,0 0 0,0 0 0,0 0 0,0 0 0,0 0 0,0 0 0,0 0 0,-1-1 0,1 1 0,0 0 0,0 0 0,0 0 0,0 0 0,0 0 0,-1 0 0,1 0 0,0 0 0,0 0 0,0 0 0,0 0 0,-1 0 0,1 0 0,0 0 0,0 0 0,0 0 0,0 0 0,-1 0 0,1 0 0,0 0 0,0 0 0,0 0 0,0 0 0,0 0 0,-1 0 0,1 1 0,0-1 0,0 0 0,0 0 0,0 0 0,0 0 0,-1 0 0,-16 0-4033</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6.197"/>
    </inkml:context>
    <inkml:brush xml:id="br0">
      <inkml:brushProperty name="width" value="0.025" units="cm"/>
      <inkml:brushProperty name="height" value="0.025" units="cm"/>
      <inkml:brushProperty name="color" value="#E71224"/>
    </inkml:brush>
  </inkml:definitions>
  <inkml:trace contextRef="#ctx0" brushRef="#br0">81 95 2659,'0'0'6598,"-58"-14"-4933,46 8 706,3 1-161,7-2-385,2 2-672,0-3-480,13 1-96,3 1-1,5 0-191,-1 0-257,3 1-64,7 0-96,-10-2-1730,3 0-4836</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6.650"/>
    </inkml:context>
    <inkml:brush xml:id="br0">
      <inkml:brushProperty name="width" value="0.025" units="cm"/>
      <inkml:brushProperty name="height" value="0.025" units="cm"/>
      <inkml:brushProperty name="color" value="#E71224"/>
    </inkml:brush>
  </inkml:definitions>
  <inkml:trace contextRef="#ctx0" brushRef="#br0">1 1 5125,'0'0'18257,"7"54"-31966</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8.045"/>
    </inkml:context>
    <inkml:brush xml:id="br0">
      <inkml:brushProperty name="width" value="0.025" units="cm"/>
      <inkml:brushProperty name="height" value="0.025" units="cm"/>
      <inkml:brushProperty name="color" value="#E71224"/>
    </inkml:brush>
  </inkml:definitions>
  <inkml:trace contextRef="#ctx0" brushRef="#br0">1 8 3491,'0'0'9177,"8"-2"-7132,-6 1-1964,-1 0 1,1 1 0,0-1-1,0 0 1,0 1 0,-1-1-1,1 1 1,0 0 0,0 0 0,0-1-1,0 1 1,0 0 0,0 1-1,0-1 1,-1 0 0,1 1-1,0-1 1,0 1 0,0-1 0,-1 1-1,1 0 1,0 0 0,0-1-1,-1 1 1,1 1 0,-1-1 0,1 0-1,-1 0 1,0 0 0,1 1-1,-1-1 1,0 1 0,0-1-1,0 1 1,0 0 0,0-1 0,0 1-1,0 0 1,-1-1 0,1 1-1,0 0 1,-1 0 0,0 0-1,1 0 1,-1 3 0,5 24 528,-4-24-540,-1 0 0,1 0 0,0 0-1,0 0 1,1 0 0,0 0 0,-1 0 0,5 7 0,-5-12-63,-1 1 0,1-1 0,-1 1 0,1-1 0,-1 1 1,1-1-1,0 1 0,-1-1 0,1 0 0,-1 1 0,1-1 0,0 0 0,0 1 0,-1-1 1,1 0-1,0 0 0,-1 0 0,1 0 0,0 0 0,0 0 0,-1 0 0,1 0 0,0 0 1,1 0-1,1-1 12,0-1 0,0 1 0,0 0 0,-1-1 0,1 1 0,0-1 0,-1 0 0,1 0 0,2-3 0,2-2-11,-4 3-23,-1 1 1,2 0-1,-1 0 1,0 0-1,0 0 0,1 0 1,0 1-1,5-4 1,-8 54-194,-2-36 246,2 17-1990,-1-28 1719,0 0 0,0-1 0,1 1 0,-1 0 1,0-1-1,0 1 0,1-1 0,-1 1 0,0 0 0,1-1 0,-1 1 0,1-1 0,-1 1 0,1-1 0,-1 0 0,1 1 0,-1-1 0,1 1 0,-1-1 0,1 0 0,0 1 0,-1-1 0,1 0 0,-1 0 0,1 0 1,0 1-1,-1-1 0,1 0 0,0 0 0,-1 0 0,1 0 0,0 0 0,-1 0 0,1 0 0,0 0 0,0-1 0,8-1-6322</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8.858"/>
    </inkml:context>
    <inkml:brush xml:id="br0">
      <inkml:brushProperty name="width" value="0.025" units="cm"/>
      <inkml:brushProperty name="height" value="0.025" units="cm"/>
      <inkml:brushProperty name="color" value="#E71224"/>
    </inkml:brush>
  </inkml:definitions>
  <inkml:trace contextRef="#ctx0" brushRef="#br0">147 179 4132,'0'0'7362,"-1"-8"-4181,0 6-2910,0-1 0,1 0 0,-1 0 0,0 0 0,0 1 0,-1-1-1,1 1 1,0-1 0,-1 1 0,0-1 0,0 1 0,1 0 0,-5-4 0,4 5-187,1 0 1,-1 1 0,0-1-1,1 0 1,-1 1 0,1-1-1,-1 1 1,0 0 0,0 0-1,1-1 1,-1 1 0,0 0 0,1 0-1,-1 1 1,0-1 0,1 0-1,-1 0 1,0 1 0,1-1-1,-1 1 1,0 0 0,1-1-1,-1 1 1,1 0 0,-1 0-1,1 0 1,0 0 0,-1 0-1,1 0 1,0 0 0,-2 3-1,-4 2 90,0 1 0,1 0 0,0 0 0,0 0 1,1 1-1,0-1 0,0 1 0,1 0 0,0 1 0,1-1 0,-1 1 0,2 0 0,-1 0 0,-1 14 0,4-22-169,0 0 1,0-1-1,1 1 0,-1-1 1,0 1-1,1 0 0,-1-1 1,1 1-1,-1-1 1,1 1-1,-1-1 0,1 1 1,-1-1-1,1 0 0,-1 1 1,1-1-1,-1 0 0,1 1 1,0-1-1,-1 0 1,1 1-1,-1-1 0,1 0 1,0 0-1,-1 0 0,1 0 1,0 0-1,-1 0 1,1 0-1,0 0 0,-1 0 1,1 0-1,0 0 0,-1 0 1,2-1-1,27-4 213,-15 0-181,0-2 1,0 1-1,-1-2 1,0 0-1,0 0 1,-1-2-1,21-18 1,-14 9-54,-1-1-1,0 0 1,24-38 0,-34 46 31,-1 0 0,0 0 0,-1-1 0,7-19 0,-39 66-69,14-9 159,-17 50-1,27-67-31,0 0 1,0 0-1,0 0 0,1 0 1,0 0-1,1 0 0,0 1 1,0-1-1,1 0 0,0 0 1,2 11-1,-1-17-64,-1 0 1,0 0-1,1 1 0,-1-1 1,1 0-1,0 0 0,0-1 0,0 1 1,0 0-1,0-1 0,0 1 1,0-1-1,0 1 0,1-1 0,-1 0 1,1 0-1,-1 0 0,1 0 1,-1-1-1,1 1 0,-1-1 0,1 1 1,-1-1-1,1 0 0,0 0 1,-1 0-1,1 0 0,-1-1 0,1 1 1,3-2-1,1 1-2,0 0 1,-1 0-1,1-1 0,0 0 1,-1 0-1,0-1 0,1 0 1,-1 0-1,0 0 0,10-9 1,-10 7-51,-2-1 1,1 0 0,0 0 0,-1-1 0,0 1 0,-1-1 0,1 0 0,-1 0-1,-1 0 1,1 0 0,-1 0 0,0-1 0,-1 1 0,0-1 0,0 1 0,-1-1 0,0-8-1,1 15 30,-1 0 0,0 1 0,0-1 0,0 0 0,0 0 0,0 1 0,0-1 0,0 0 0,0 1 0,0-1 0,0 0 0,0 1 0,-1-1 0,1 0 0,0 0-1,0 1 1,-1-1 0,1 1 0,0-1 0,-1 0 0,1 1 0,0-1 0,-1 1 0,1-1 0,-1 1 0,1-1 0,-1 1 0,0-1 0,1 1 0,-1-1-1,1 1 1,-1 0 0,0-1 0,1 1 0,-1 0 0,0 0 0,1 0 0,-1-1 0,0 1 0,1 0 0,-1 0 0,0 0 0,0 0 0,1 0 0,-1 0 0,0 0-1,1 0 1,-1 1 0,0-1 0,1 0 0,-1 0 0,0 0 0,1 1 0,-1-1 0,0 0 0,1 1 0,-1-1 0,1 1 0,-1-1 0,0 1 0,0 0-1,-4 2 1,0 1-1,0 0 1,0 0-1,1 0 1,-8 9-1,-19 40 436,29-50-368,0 0 0,1 1 0,0-1 0,0 1 0,0 0 0,1-1 0,-1 1 0,1 0 1,-1-1-1,1 1 0,1 0 0,-1-1 0,0 1 0,2 6 0,-1-9-47,0 0 0,0 0 0,0 1 0,0-1-1,0 0 1,0 0 0,0 0 0,0 0 0,0 0 0,0 0 0,1-1 0,-1 1-1,0 0 1,1-1 0,-1 1 0,1-1 0,-1 1 0,0-1 0,1 0-1,-1 1 1,1-1 0,2 0 0,39 1 60,-30-2-73,49 3-367,-29 0 15,1-2 0,34-4 0,-67 3 393,1 0 0,0 0-1,-1 0 1,1 0 0,-1 0-1,1 0 1,-1 0-1,0-1 1,1 1 0,-1 0-1,0-1 1,0 1 0,0-1-1,0 0 1,0 1 0,0-1-1,-1 0 1,1 1 0,0-1-1,-1 0 1,0 0 0,1 1-1,-1-1 1,0 0 0,0 0-1,0 0 1,0 0 0,0-2-1,-4-60 1101,4 61-1123,-15-68-1112,55 70-10698,-12 1-1724</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29.595"/>
    </inkml:context>
    <inkml:brush xml:id="br0">
      <inkml:brushProperty name="width" value="0.025" units="cm"/>
      <inkml:brushProperty name="height" value="0.025" units="cm"/>
      <inkml:brushProperty name="color" value="#E71224"/>
    </inkml:brush>
  </inkml:definitions>
  <inkml:trace contextRef="#ctx0" brushRef="#br0">201 112 3972,'0'0'7180,"7"-9"-5360,23-28 294,-29 36-1912,0 0-1,-1 0 1,1 0-1,0 0 0,-1 0 1,1 0-1,0-1 1,-1 1-1,1 0 1,-1 0-1,0 0 0,1 0 1,-1-1-1,0 1 1,0 0-1,0 0 1,0-1-1,0 1 0,0 0 1,0 0-1,0-2 1,-1 2-114,1 1 0,-1-1 1,0 0-1,1 1 0,-1-1 1,0 0-1,1 1 0,-1-1 1,0 1-1,0 0 0,1-1 1,-1 1-1,0-1 0,0 1 1,0 0-1,0 0 0,1-1 1,-1 1-1,0 0 0,0 0 1,-1 0-1,-4 0 12,0 0-1,0 1 1,0-1-1,-1 1 1,-8 3-1,3 1-18,0 1 0,0 0 0,1 0 0,0 1 0,1 1-1,-1 0 1,2 0 0,-1 1 0,1 0 0,0 1 0,1 0 0,0 0 0,1 1-1,0 0 1,0 0 0,1 1 0,1-1 0,0 2 0,-6 21 0,11-32-63,-1 0 0,1 0 0,0 0 0,0 0 0,0 0 0,0 1 0,0-1 0,0 0 0,0 0 0,1 0 0,-1 0 0,1 1 0,-1-1 0,1 0 0,0 0 0,0 0 0,0 0 0,0-1 0,0 1 0,1 0 0,-1 0 0,0-1 0,1 1 0,-1 0 0,1-1 0,0 0 0,-1 1 0,1-1 0,0 0 0,0 0 0,0 0 0,0 0 0,0 0 0,0 0 0,0-1 0,0 1 0,0-1 0,1 1 0,-1-1 0,0 0 1,4 0-1,3 1 47,1-1 0,-1-1 1,1 0-1,-1 0 0,1-1 1,-1 0-1,0 0 1,14-6-1,-9 1-2,0 0-1,-1-1 1,1-1-1,-2 0 1,1 0 0,-2-1-1,1-1 1,11-14-1,-18 20-9,-1 0-1,1 0 1,-1 0-1,-1-1 1,1 0 0,-1 0-1,0 0 1,0 0-1,-1-1 1,1 1-1,-2-1 1,1 1-1,-1-1 1,0 0-1,0 1 1,-1-1-1,1 0 1,-2 0-1,1 0 1,-1 1-1,-1-9 1,0 12-75,1 0 0,-1 0 1,0 0-1,0 0 0,0 0 0,-1 1 1,1-1-1,0 1 0,-1-1 0,0 1 1,0 0-1,1 0 0,-1 0 0,0 0 1,-1 1-1,1-1 0,0 1 0,0 0 1,-1 0-1,1 0 0,0 0 0,-1 1 1,1-1-1,-1 1 0,1 0 0,-5 0 1,5 0-155,0 0 0,0 0 0,-1 0 0,1 0 1,0 0-1,0 1 0,0-1 0,0 1 0,0 0 1,0 0-1,0 0 0,0 1 0,0-1 0,0 1 1,1-1-1,-1 1 0,1 0 0,-1 0 1,1 0-1,0 0 0,-1 1 0,1-1 0,0 1 1,1-1-1,-1 1 0,0-1 0,1 1 0,-3 6 1,2 37-5997,2-23 994</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30.098"/>
    </inkml:context>
    <inkml:brush xml:id="br0">
      <inkml:brushProperty name="width" value="0.025" units="cm"/>
      <inkml:brushProperty name="height" value="0.025" units="cm"/>
      <inkml:brushProperty name="color" value="#E71224"/>
    </inkml:brush>
  </inkml:definitions>
  <inkml:trace contextRef="#ctx0" brushRef="#br0">34 57 3619,'0'0'17852,"-5"9"-17275,3-6-550,-21 41 540,23-43-547,-1 1-1,1-1 1,-1 1 0,1-1-1,-1 1 1,1 0-1,0-1 1,0 1-1,0-1 1,0 1-1,0-1 1,0 1 0,1 0-1,-1-1 1,0 1-1,1-1 1,-1 1-1,1-1 1,-1 1 0,1-1-1,0 0 1,0 1-1,0-1 1,0 0-1,0 1 1,0-1-1,0 0 1,0 0 0,0 0-1,0 0 1,1 0-1,-1 0 1,3 1-1,3 1 4,1 0-1,-1-1 0,1 0 0,0-1 0,-1 1 0,1-1 0,0-1 0,0 1 0,0-1 1,0-1-1,0 0 0,-1 0 0,1 0 0,0-1 0,-1 0 0,12-5 0,-10 4-35,0-1-1,-1-1 0,1 0 0,-1 0 0,0 0 0,0-1 0,0 0 0,-1 0 0,0-1 0,0 0 1,-1-1-1,0 1 0,6-10 0,-11 15 4,0 1 0,0-1 0,-1 0 0,1 0 0,0 0 0,-1 1 0,1-1 0,-1 0 1,1 0-1,-1 0 0,0 0 0,0 0 0,0 0 0,0 0 0,0-3 0,-8 2-152,-6 16 61,10-8 159,0-1 0,0 1 0,1 0 0,0 0 0,0 0 0,0 0 1,1 1-1,0-1 0,0 1 0,0-1 0,1 1 0,0 0 0,0 0 0,0 0 0,0 11 0,2-16-42,0 0 0,0 0 0,0 0 0,0 0 1,0 0-1,0-1 0,0 1 0,0 0 0,1 0 0,-1-1 0,0 1 0,0-1 0,1 1 0,-1-1 0,0 0 1,0 1-1,1-1 0,-1 0 0,1 0 0,-1 0 0,0 0 0,1 0 0,-1 0 0,0 0 0,1-1 1,1 1-1,39-8 264,-23-2-310,0 0 0,0-1-1,-1-1 1,-1 0 0,0-2-1,28-27 1,-6 5-756,-34 35 529,-5 10 212,-5 9 182,-8 9 258,-12 27 1305,24-52-1651,0 1 0,0 0 0,1 0 0,-1 0-1,1 0 1,-1 0 0,1 0 0,0 0 0,0 0 0,0 0 0,0 0-1,1 0 1,-1 0 0,1 0 0,1 3 0,-1-5-335,0 0 0,0 0 1,0-1-1,0 1 0,0 0 0,0-1 1,0 1-1,0 0 0,0-1 0,1 0 1,-1 1-1,0-1 0,0 0 0,0 1 1,1-1-1,-1 0 0,0 0 0,1 0 1,-1 0-1,0 0 0,2-1 0,-2 1 98,11-1-6085</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30.853"/>
    </inkml:context>
    <inkml:brush xml:id="br0">
      <inkml:brushProperty name="width" value="0.025" units="cm"/>
      <inkml:brushProperty name="height" value="0.025" units="cm"/>
      <inkml:brushProperty name="color" value="#E71224"/>
    </inkml:brush>
  </inkml:definitions>
  <inkml:trace contextRef="#ctx0" brushRef="#br0">142 174 3908,'0'0'16180,"-9"-3"-15326,6 1-839,1 1 0,-1 0 0,0 0 0,1 0 0,-1 0 0,0 1 0,0-1 0,1 1 0,-1 0 0,0 0 0,0 0 0,0 0 0,1 0 0,-1 0 0,0 1 0,0 0 0,1-1 0,-1 1-1,0 0 1,1 0 0,-1 0 0,1 1 0,-1-1 0,1 1 0,-1-1 0,1 1 0,0 0 0,0 0 0,-3 4 0,-1 0 227,1 0 1,0 0-1,0 1 0,1 0 1,0 0-1,0 0 0,1 1 1,0-1-1,0 1 1,1-1-1,-1 1 0,2 0 1,-1 0-1,1 9 0,1-16-224,0 0 0,1 0 0,-1-1 0,1 1-1,-1 0 1,1 0 0,-1 0 0,1 0 0,-1 0-1,1 0 1,0-1 0,0 1 0,-1 0 0,1-1 0,0 1-1,0 0 1,0-1 0,0 1 0,0-1 0,0 1-1,-1-1 1,1 0 0,0 1 0,0-1 0,1 0-1,-1 0 1,0 0 0,0 0 0,0 0 0,0 0 0,0 0-1,0 0 1,0 0 0,0 0 0,0 0 0,0-1-1,1 1 1,46-11 298,-35 5-361,0 0 0,0 0 1,0-2-1,-1 1 0,0-2 0,0 0 0,-1 0 0,0-1 0,-1 0 0,0 0 0,-1-2 0,0 1 1,-1-1-1,0 0 0,0-1 0,8-22 0,-24 41-671,-6 11 679,10-11 77,1 1 0,-1-1 0,1 1 0,1-1-1,-1 1 1,1 0 0,0 0 0,1 0 0,0 0 0,0 1 0,0-1 0,1 0-1,0 0 1,2 12 0,-1-17-28,0-1-1,0 1 1,0-1 0,0 1-1,0-1 1,1 0-1,-1 0 1,0 1 0,1-1-1,-1 0 1,1 0 0,-1-1-1,1 1 1,0 0-1,-1 0 1,1-1 0,0 1-1,-1-1 1,1 1 0,0-1-1,0 0 1,-1 0-1,1 0 1,0 0 0,0 0-1,0 0 1,3-1 0,0 1 7,1-1 0,-1 0 1,1 0-1,-1-1 0,0 0 1,0 0-1,10-4 1,2-7-131,-1-1 1,0 0-1,-1-1 1,0 0-1,-2-1 1,0-1-1,0 0 1,-2-1-1,0 0 1,-1-1-1,-1 0 1,11-33 0,-19 52 60,-1-1 0,0 0 0,1 1 1,-1-1-1,0 0 0,0 1 1,1-1-1,-1 0 0,0 0 1,0 1-1,0-1 0,0 0 1,0 0-1,0 1 0,0-1 1,0 0-1,0 0 0,0 1 1,0-1-1,0 0 0,-1 1 1,1-1-1,0 0 0,0 1 0,-1-1 1,0-1-1,-14 11-261,-17 26 431,17-16 678,-25 42-1,37-56-675,0 0-1,1 0 1,-1 1-1,1-1 1,0 1-1,0-1 1,1 1-1,0 0 0,0 0 1,0-1-1,1 1 1,0 0-1,0 0 1,1 7-1,0-11-116,0 0 0,0 0-1,0 0 1,0-1 0,0 1 0,1 0-1,-1-1 1,0 1 0,1-1 0,-1 1-1,1-1 1,0 0 0,-1 0 0,1 1 0,0-1-1,0 0 1,0-1 0,0 1 0,0 0-1,0-1 1,0 1 0,0-1 0,0 1-1,0-1 1,0 0 0,0 0 0,0 0 0,0 0-1,0 0 1,0-1 0,3 0 0,1 1-93,0-1 1,0 0 0,0 0 0,0-1 0,-1 0 0,1 0-1,-1 0 1,1-1 0,-1 1 0,6-5 0,-2-1-40,-1 0 0,0 0 1,-1-1-1,0 0 0,0 0 0,-1 0 0,-1-1 1,1 0-1,-1 0 0,-1-1 0,6-18 0,-19 56 262,5-16 80,0 0 0,1 0-1,0 1 1,1-1 0,-1 13-1,2-21-188,1-1 1,0 0-1,0 1 0,0-1 0,1 0 0,-1 1 0,1-1 0,-1 0 0,1 0 1,0 1-1,0-1 0,-1 0 0,2 0 0,-1 0 0,0 0 0,0 0 0,1 0 0,-1-1 1,1 1-1,-1 0 0,1-1 0,0 1 0,0-1 0,-1 1 0,1-1 0,0 0 1,0 0-1,0 0 0,1 0 0,-1 0 0,0 0 0,5 0 0,-1 1-78,0-1-1,0 0 0,0 0 1,0 0-1,1-1 1,-1 0-1,0 0 0,0-1 1,1 0-1,-1 0 1,0 0-1,0-1 0,0 0 1,0 0-1,7-4 1,14-16-3599,-5-10-3948,-9 3-5176</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31.422"/>
    </inkml:context>
    <inkml:brush xml:id="br0">
      <inkml:brushProperty name="width" value="0.025" units="cm"/>
      <inkml:brushProperty name="height" value="0.025" units="cm"/>
      <inkml:brushProperty name="color" value="#E71224"/>
    </inkml:brush>
  </inkml:definitions>
  <inkml:trace contextRef="#ctx0" brushRef="#br0">97 1 11243,'0'0'8386,"-2"10"-7510,-27 111 1516,10-50-350,-13 100-1,27-122-1952,-4 54 89,26-214 206,-11-46-3095,-6 156 2719,1 0 0,-1 1 0,1-1 0,-1 0 0,1 1 0,0-1 0,-1 1 0,1-1 0,-1 0 0,1 1 0,0 0 0,0-1 0,-1 1 0,1-1 0,0 1 0,0 0 0,-1 0 0,1-1 0,0 1 0,0 0 0,0 0 0,0 0 0,-1 0 0,1 0 0,0 0 1,0 0-1,1 0 0,35 0 403,-27 1-332,12-1-29,0-1-1,0 0 1,-1-2-1,38-9 1,-54 11-45,0-1-1,1 1 1,-1-1-1,0-1 1,0 1 0,-1 0-1,1-1 1,0 0-1,-1 0 1,0-1 0,0 1-1,0-1 1,0 0-1,0 0 1,-1 0 0,0-1-1,0 1 1,0-1-1,0 0 1,-1 1 0,1-1-1,-1 0 1,-1-1-1,3-8 1,-4 14-6,0 0-1,0-1 1,0 1 0,0 0-1,0-1 1,0 1 0,0-1-1,0 1 1,0 0 0,0-1-1,0 1 1,0 0 0,-1-1 0,1 1-1,0 0 1,0-1 0,0 1-1,0 0 1,-1-1 0,1 1-1,0 0 1,0-1 0,-1 1-1,1 0 1,0 0 0,-1-1-1,1 1 1,0 0 0,-1 0-1,1 0 1,0 0 0,-1-1 0,1 1-1,0 0 1,-1 0 0,1 0-1,-1 0 1,1 0 0,0 0-1,-1 0 1,1 0 0,0 0-1,-1 0 1,1 0 0,-1 0-1,1 0 1,0 0 0,-1 0 0,1 1-1,0-1 1,-1 0 0,1 0-1,0 0 1,-1 1 0,-22 11-23,18-7 143,1 1 0,-1-1 1,1 1-1,0 0 0,0 0 1,1 1-1,0-1 0,0 1 1,0 0-1,1 0 0,0 0 1,1 0-1,-1 0 0,1 0 1,0 0-1,1 0 0,0 1 0,0-1 1,2 7-1,-2-12-99,1 0 0,0-1 0,1 1 0,-1-1 0,0 1 0,0-1 0,1 0 0,-1 0 0,0 1 0,1-1 0,-1 0 0,1 0 0,0 0 1,-1-1-1,1 1 0,0 0 0,-1-1 0,1 1 0,0-1 0,0 1 0,0-1 0,-1 0 0,1 0 0,0 0 0,0 0 0,0 0 0,2 0 0,2 0-373,-1 0 0,1-1 0,-1 0 0,0 1 0,1-2 0,-1 1 0,0 0 0,7-4 0,-9 3-609,0 0-1,-1 0 1,1 0-1,-1 0 1,1-1-1,-1 1 1,0-1-1,0 0 1,3-5-1,6-11-9799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7.848"/>
    </inkml:context>
    <inkml:brush xml:id="br0">
      <inkml:brushProperty name="width" value="0.025" units="cm"/>
      <inkml:brushProperty name="height" value="0.025" units="cm"/>
    </inkml:brush>
  </inkml:definitions>
  <inkml:trace contextRef="#ctx0" brushRef="#br0">0 100 11979,'0'0'6930,"2"11"-5687,52 284 3339,15 77-3121,-66-356-1440,-2-9 5,0 0-1,1 0 1,0 0-1,0 0 0,0-1 1,1 1-1,6 10 1,-5-51 1362,-8-27-1357,-2 1 1,-3 0-1,-19-66 1,-13-90-1637,41 216 1593,0 0 0,0 0 0,0 0 0,0 0 0,0 0 1,0 0-1,0 0 0,0 0 0,1 0 0,-1 0 0,0 0 0,0 0 0,0 0 0,0 1 1,0-1-1,0 0 0,0 0 0,0 0 0,0 0 0,1 0 0,-1-1 0,0 1 0,0 0 1,0 0-1,0 0 0,0 0 0,0 0 0,0 0 0,0 0 0,0 0 0,0 0 0,1 0 1,-1 0-1,0 0 0,0 0 0,0 0 0,0 0 0,0 0 0,0 0 0,0 0 0,0 0 1,0-1-1,0 1 0,0 0 0,0 0 0,0 0 0,0 0 0,0 0 0,0 0 0,0 0 1,0 0-1,0 0 0,0-1 0,0 1 0,0 0 0,0 0 0,0 0 0,0 0 0,0 0 0,12 12-256,-9-8 271,0 1 1,1-1 0,0 0-1,-1-1 1,2 1 0,-1-1 0,0 1-1,1-1 1,-1 0 0,1-1-1,0 1 1,6 1 0,-7-3 18,-1-1 0,1 0 1,-1 0-1,1 0 1,-1 0-1,0-1 0,1 1 1,-1-1-1,0 0 1,1 0-1,-1 0 0,0-1 1,0 1-1,0-1 0,0 1 1,0-1-1,0 0 1,4-4-1,-2 1 26,-1 0 0,0 0-1,0 0 1,0-1 0,-1 0 0,0 0 0,0 0 0,0 0-1,2-7 1,1-8 132,-1 0-1,-1-1 1,-1 1-1,-1-1 1,-1-22-1,0 23 21,0 15-177,-1-1-1,1 1 0,-1 0 0,0-1 1,-1 1-1,0-1 0,0 1 0,0 0 1,0 0-1,-1 0 0,0 0 0,-1 0 1,1 0-1,-5-7 0,7 13-31,0 0 0,0 0 0,0 0 0,0 0 0,-1-1 0,1 1 0,0 0 0,0 0 0,0 0 0,0 0 0,-1 0 0,1-1 0,0 1 0,0 0 0,0 0 0,-1 0 0,1 0 0,0 0 0,0 0 0,0 0 0,-1 0 0,1 0 0,0 0 0,0 0 0,0 0 0,-1 0 0,1 0 0,0 0 0,0 0 0,-1 0 0,1 0 0,0 0 0,0 0 0,0 0 0,-1 0 0,1 1 0,0-1-1,0 0 1,0 0 0,0 0 0,-1 0 0,1 0 0,0 0 0,0 1 0,-6 12-259,3 16 93,1 21 145,2 103-41,1-138 76,1 0 0,0-1 1,1 1-1,0-1 0,2 1 1,-1-1-1,14 26 1,-17-38 4,0 1 0,1-1 0,-1 1 0,1-1 0,0 0 0,-1 0 1,1 0-1,0 0 0,0 0 0,0 0 0,1 0 0,-1-1 1,0 1-1,1-1 0,-1 1 0,1-1 0,-1 0 0,6 1 1,-6-1 35,1-1 0,-1 0 0,0-1 0,1 1 0,-1 0 0,1-1 0,-1 1 0,1-1 0,-1 0 0,0 0 1,0 0-1,1 0 0,-1 0 0,0 0 0,0 0 0,0-1 0,2-1 0,4-5 57,0 0 0,-1 0 0,0-1 0,0 1 0,-1-2-1,0 1 1,-1-1 0,5-10 0,1-13 14,10-59-1,-15 66-279,-4 21-69,-2 7-129,0 9 326,4 82-19,-3-86 56,0 1 0,0-1 0,1 1 0,0-1 0,0 0 0,1 0 0,0 0 0,0 0 0,8 12 0,-10-18 9,0 1 1,0-1 0,1 0 0,-1 1 0,0-1 0,1 0 0,-1 0-1,1 0 1,-1 0 0,1 0 0,-1 0 0,1-1 0,0 1 0,-1 0-1,1-1 1,0 0 0,0 1 0,-1-1 0,1 0 0,0 0 0,0 0 0,0 0-1,-1 0 1,1 0 0,0 0 0,0-1 0,-1 1 0,1-1 0,0 1-1,0-1 1,-1 0 0,1 0 0,-1 1 0,1-1 0,-1 0 0,1 0 0,-1-1-1,1 1 1,-1 0 0,0 0 0,2-2 0,4-5 69,0 1-1,0-1 1,-1 0-1,0-1 1,9-16 0,-7 5-214,-1 0 0,-1-1 1,0 0-1,-2 0 0,0 0 1,1-24-1,-11 137-374,2-65 57,2 0 0,1 0 1,6 54-1,-5-80 257,0 0 0,0-1-1,0 1 1,1 0 0,-1 0 0,0 0 0,0 0 0,1 0 0,-1-1 0,1 1 0,-1 0 0,1 0 0,-1-1-1,1 1 1,-1 0 0,1 0 0,0-1 0,-1 1 0,1-1 0,0 1 0,0-1 0,-1 1 0,1-1 0,0 1-1,0-1 1,0 0 0,0 1 0,0-1 0,-1 0 0,1 0 0,0 0 0,0 0 0,0 0 0,0 0 0,0 0-1,0 0 1,0 0 0,0 0 0,-1 0 0,1 0 0,0-1 0,0 1 0,0 0 0,0-1 0,0 1 0,0-1-1,14-17-5016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31.783"/>
    </inkml:context>
    <inkml:brush xml:id="br0">
      <inkml:brushProperty name="width" value="0.025" units="cm"/>
      <inkml:brushProperty name="height" value="0.025" units="cm"/>
      <inkml:brushProperty name="color" value="#E71224"/>
    </inkml:brush>
  </inkml:definitions>
  <inkml:trace contextRef="#ctx0" brushRef="#br0">0 0 14862,'0'0'8264,"52"36"-19186,-36-28 2273</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32.127"/>
    </inkml:context>
    <inkml:brush xml:id="br0">
      <inkml:brushProperty name="width" value="0.025" units="cm"/>
      <inkml:brushProperty name="height" value="0.025" units="cm"/>
      <inkml:brushProperty name="color" value="#E71224"/>
    </inkml:brush>
  </inkml:definitions>
  <inkml:trace contextRef="#ctx0" brushRef="#br0">106 1 15150,'0'0'4148,"-8"9"-2728,-3 6-1039,1-1-1,1 1 1,0 1-1,1 0 1,1 0 0,-8 24-1,7-13 40,2 0 1,0 1-1,2 0 0,1 0 0,1 0 0,3 44 1,-1-71-416,0 0 0,0 0 0,0 0 0,1 0 0,-1 0 0,0 0 0,0-1 0,1 1 0,-1 0 0,0 0 0,1 0 0,-1-1 1,1 1-1,-1 0 0,1 0 0,0-1 0,-1 1 0,1 0 0,-1-1 0,1 1 0,0-1 0,0 1 0,-1-1 0,1 1 0,0-1 0,0 0 1,0 1-1,-1-1 0,1 0 0,0 0 0,0 1 0,0-1 0,0 0 0,0 0 0,0 0 0,0 0 0,-1 0 0,1 0 0,0 0 0,0-1 1,0 1-1,0 0 0,0 0 0,-1-1 0,1 1 0,0 0 0,1-1 0,3-1 20,0 0-1,-1-1 1,1 1 0,-1-1 0,1 0-1,6-6 1,91-100-59,-15 13-65,-71 86-464,-13 9-3053</inkml:trace>
  <inkml:trace contextRef="#ctx0" brushRef="#br0" timeOffset="1">168 322 11627,'0'0'5926,"-10"60"-3300,10-44-800,7-4-993,11-4-609,3-2-128,2-5-737,6-1-1441,-2-5-1249,-4-9-3331</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32.928"/>
    </inkml:context>
    <inkml:brush xml:id="br0">
      <inkml:brushProperty name="width" value="0.025" units="cm"/>
      <inkml:brushProperty name="height" value="0.025" units="cm"/>
      <inkml:brushProperty name="color" value="#E71224"/>
    </inkml:brush>
  </inkml:definitions>
  <inkml:trace contextRef="#ctx0" brushRef="#br0">98 229 11018,'0'0'2718,"-10"4"-215,3-2-2062,-1 1 0,1 0 0,0 1 0,0 0 0,0 0 0,-8 7 0,12-9-305,1 0 0,0 0 0,0 0-1,0 0 1,0 0 0,0 1 0,0-1-1,0 1 1,1-1 0,-1 1 0,1 0-1,0-1 1,0 1 0,0 0 0,0 0-1,0 0 1,1 0 0,-1 0 0,1 0-1,0 0 1,0 0 0,0 0 0,0 0-1,1 3 1,0-4-119,0 0 0,0-1 1,0 1-1,0-1 0,1 1 0,-1-1 0,0 1 0,1-1 1,-1 0-1,1 0 0,-1 0 0,1 0 0,0 0 0,-1 0 0,1 0 1,0-1-1,0 1 0,0 0 0,-1-1 0,1 0 0,0 1 1,0-1-1,0 0 0,0 0 0,0 0 0,0 0 0,0 0 0,3-1 1,2 0-66,1 1 1,-1-1-1,0 0 1,1-1 0,-1 0-1,9-3 1,-8 0-293,0 0 1,0 0 0,0 0-1,0-1 1,-1 0-1,0-1 1,0 1 0,-1-1-1,0-1 1,0 1 0,-1-1-1,1 0 1,4-12-1,-11 17-232,-6 9 914,-9 12 679,14-15-822,0 0 0,0 1 0,0-1 1,0 1-1,1 0 0,0 0 1,0-1-1,0 1 0,0 0 0,0 0 1,1 0-1,0 0 0,0 0 1,0 0-1,1 7 0,0-9-169,0 0 1,0-1-1,1 1 0,-1 0 1,0-1-1,1 1 0,0-1 1,-1 1-1,1-1 0,0 0 1,-1 1-1,1-1 0,0 0 1,0 0-1,0-1 0,0 1 1,0 0-1,0-1 0,0 1 1,0-1-1,0 1 0,1-1 1,-1 0-1,0 0 0,0 0 0,0 0 1,0-1-1,4 0 0,1 0-52,-1 0 0,0 0 1,0-1-1,0 0 0,0 0 0,0 0 0,0-1 0,0 0 0,-1 0 0,9-7 0,49-45-1152,-58 51 1073,10-12-130,-1 0-1,0 0 0,-1-2 0,20-36 0,-26 42-44,-1-1 0,0 0-1,-1 0 1,-1 0 0,0 0-1,0-1 1,-2 1 0,3-26-1,-27 85 1227,13-18-506,1 1-1,1 0 0,2 1 0,1 0 0,1 0 0,1-1 0,2 2 0,5 43 0,-1-59-245,0-30-189,-2-31-248,-2 40 198,0 0 1,0-1-1,-1 1 0,0 0 0,0 0 0,0-1 0,-1 1 1,0 0-1,0 0 0,-1 1 0,1-1 0,-2 0 0,1 1 1,0 0-1,-1-1 0,-8-7 0,5 11 886,8 12-492,8 12 83,-3-15-343,0 0 1,0-1 0,1 1-1,0-1 1,1 0-1,-1-1 1,1 0 0,0 0-1,0 0 1,1-1-1,-1-1 1,1 1 0,14 2-1,-17-4-103,1 0 0,-1-1-1,1 0 1,-1-1 0,1 0 0,-1 0-1,1 0 1,0-1 0,-1 1-1,1-2 1,-1 1 0,0-1 0,1 0-1,-1 0 1,0-1 0,0 1 0,0-1-1,-1-1 1,11-7 0,-11 7-34,0 0-1,0 0 1,-1-1 0,0 0-1,0 0 1,0 0 0,0 0 0,-1 0-1,0-1 1,0 0 0,0 0-1,-1 0 1,0 0 0,0 0 0,-1 0-1,2-10 1,-3 16 47,0 0 1,0 0-1,0-1 1,-1 1-1,1 0 0,0 0 1,0-1-1,-1 1 0,1 0 1,0 0-1,0 0 0,-1 0 1,1 0-1,0-1 1,0 1-1,-1 0 0,1 0 1,0 0-1,-1 0 0,1 0 1,0 0-1,0 0 0,-1 0 1,1 0-1,0 0 1,-1 0-1,1 0 0,0 0 1,0 0-1,-1 0 0,1 0 1,0 0-1,-1 1 0,1-1 1,0 0-1,0 0 1,-1 0-1,1 0 0,0 1 1,0-1-1,0 0 0,-1 0 1,1 0-1,0 1 0,0-1 1,0 0-1,-1 0 1,1 1-1,0-1 0,0 0 1,0 0-1,0 1 0,0-1 1,0 1-1,-13 12 212,9-7-63,0 1 0,1 0-1,-1 0 1,2 0-1,-1 1 1,1-1 0,0 1-1,1-1 1,0 1 0,0 0-1,0-1 1,1 1-1,0 0 1,2 10 0,-1-16-166,0 0 1,-1-1 0,1 1-1,0 0 1,0-1 0,0 1 0,0-1-1,0 1 1,1-1 0,-1 1-1,0-1 1,1 0 0,-1 0 0,1 0-1,-1 0 1,1 0 0,0 0-1,-1 0 1,1 0 0,0 0 0,0-1-1,-1 1 1,1-1 0,0 1-1,0-1 1,0 0 0,0 0 0,0 0-1,0 0 1,3-1 0,-3 1-333,-1 0 1,1 0-1,-1 0 1,1 0 0,-1-1-1,1 1 1,-1-1-1,1 1 1,-1-1 0,1 1-1,-1-1 1,0 0-1,1 0 1,-1 0 0,0 0-1,0 0 1,0 0-1,0 0 1,0 0 0,0 0-1,0-1 1,0 1-1,1-2 1,4-16-7823</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33.259"/>
    </inkml:context>
    <inkml:brush xml:id="br0">
      <inkml:brushProperty name="width" value="0.025" units="cm"/>
      <inkml:brushProperty name="height" value="0.025" units="cm"/>
      <inkml:brushProperty name="color" value="#E71224"/>
    </inkml:brush>
  </inkml:definitions>
  <inkml:trace contextRef="#ctx0" brushRef="#br0">1 0 15951,'0'0'6374,"21"53"-6086,-3-40-256,4 1-288,-3 1-1057,4-2-801,-3-3-577,-2-2-2273,-6-3-1635</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33.607"/>
    </inkml:context>
    <inkml:brush xml:id="br0">
      <inkml:brushProperty name="width" value="0.025" units="cm"/>
      <inkml:brushProperty name="height" value="0.025" units="cm"/>
      <inkml:brushProperty name="color" value="#E71224"/>
    </inkml:brush>
  </inkml:definitions>
  <inkml:trace contextRef="#ctx0" brushRef="#br0">47 0 6342,'0'0'14008,"-6"10"-12850,3-6-1064,-2 3 131,1-1 0,0 1 0,0 0 0,0 0-1,1 0 1,0 0 0,1 1 0,0-1 0,0 1 0,0 0-1,0 8 1,3-14-192,-1-1-1,1 0 0,0 1 0,0-1 0,0 0 0,0 0 1,0 0-1,0 0 0,0 0 0,0 0 0,0 0 0,0 0 1,0 0-1,1-1 0,-1 1 0,0 0 0,1-1 1,-1 1-1,1-1 0,-1 1 0,0-1 0,1 0 0,-1 0 1,1 0-1,-1 1 0,1-1 0,-1-1 0,1 1 1,2 0-1,49-2 70,-33-2-680,0-1 0,35-12 0,22-6-309,-77 23 918,0 0 0,0 0 0,0 0 0,1 0 1,-1-1-1,0 1 0,0 0 0,0 0 0,0 0 0,1 0 1,-1 0-1,0 0 0,0 0 0,0 0 0,0 0 0,1 0 1,-1 0-1,0 0 0,0 0 0,0 0 0,1 0 0,-1 0 1,0 0-1,0 0 0,0 0 0,0 0 0,1 0 0,-1 0 1,0 0-1,0 1 0,0-1 0,0 0 0,0 0 0,1 0 0,-1 0 1,0 0-1,0 0 0,0 0 0,0 1 0,0-1 0,0 0 1,1 0-1,-1 0 0,0 0 0,0 1 0,0-1 0,0 0 1,0 0-1,0 0 0,0 0 0,0 1 0,0-1 0,0 0 1,0 0-1,0 0 0,0 1 0,0-1 0,0 0 0,0 0 1,0 0-1,0 0 0,0 1 0,-1-1 0,-9 17 1227,-4 7-352,14-23-895,0-1 1,0 0 0,0 1 0,0-1-1,0 0 1,0 1 0,-1-1 0,1 1-1,0-1 1,0 0 0,0 1-1,1-1 1,-1 1 0,0-1 0,0 0-1,0 1 1,0-1 0,0 0-1,0 1 1,0-1 0,1 1 0,-1-1-1,0 0 1,0 0 0,1 1-1,-1-1 1,0 0 0,0 1 0,1-1-1,-1 0 1,0 0 0,1 1-1,-1-1 1,0 0 0,1 0 0,-1 0-1,0 1 1,1-1 0,-1 0-1,1 0 1,-1 0 0,0 0 0,1 0-1,-1 0 1,0 0 0,1 0-1,-1 0 1,1 0 0,-1 0 0,0 0-1,1 0 1,22-1-882,-1-1 0,1 0 0,34-9 1,-11 2-462,-46 9 1329,0-1-1,0 1 0,1 0 1,-1 0-1,0 0 1,0 0-1,1 0 1,-1 0-1,0 0 0,1 0 1,-1 0-1,0 0 1,0 0-1,1 0 0,-1 1 1,0-1-1,0 0 1,1 0-1,-1 0 1,0 0-1,0 0 0,1 0 1,-1 1-1,0-1 1,0 0-1,1 0 1,-1 0-1,0 1 0,0-1 1,0 0-1,0 0 1,1 1-1,-1-1 1,0 0-1,0 0 0,0 1 1,0-1-1,0 0 1,0 0-1,0 1 0,0-1 1,0 0-1,0 1 1,0-1-1,0 0 1,0 0-1,0 1 0,0 6-2541,0-2-2998</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39.699"/>
    </inkml:context>
    <inkml:brush xml:id="br0">
      <inkml:brushProperty name="width" value="0.025" units="cm"/>
      <inkml:brushProperty name="height" value="0.025" units="cm"/>
      <inkml:brushProperty name="color" value="#E71224"/>
    </inkml:brush>
  </inkml:definitions>
  <inkml:trace contextRef="#ctx0" brushRef="#br0">138 148 3619,'0'0'14729,"1"-6"-14035,0 5-669,-1 0 0,0 0 0,1-1 0,-1 1-1,0 0 1,0 0 0,0 0 0,0 0 0,0 0 0,0 0 0,0 0 0,0 0 0,0 0 0,-1-1-1,1 1 1,0 0 0,-1 0 0,1 0 0,-1 0 0,1 0 0,-1 0 0,1 1 0,-1-1-1,0 0 1,0 0 0,1 0 0,-1 0 0,0 1 0,0-1 0,0 0 0,0 1 0,0-1 0,-1 0-1,-2 0 12,0 0-1,0 1 1,1-1-1,-1 1 1,0 0-1,0 0 1,0 0-1,1 1 1,-1-1-1,0 1 1,0 0-1,-6 2 1,-31 17 584,38-19-531,1 1 1,0-1 0,0 0 0,0 1 0,1 0-1,-1-1 1,0 1 0,1 0 0,-1 0-1,1 0 1,-1 0 0,1 0 0,0 0 0,0 0-1,0 0 1,-1 4 0,2-6-70,1 1 1,-1 0-1,1-1 0,-1 1 1,1-1-1,-1 1 1,1-1-1,-1 1 0,1-1 1,0 1-1,-1-1 0,1 0 1,0 1-1,-1-1 1,1 0-1,0 0 0,0 1 1,-1-1-1,1 0 0,0 0 1,0 0-1,-1 0 1,1 0-1,0 0 0,0 0 1,0 0-1,-1 0 0,1 0 1,0-1-1,0 1 1,-1 0-1,1 0 0,0-1 1,-1 1-1,2-1 0,33-10 208,-5-2-151,-1-1 1,35-24-1,-50 29-57,-1 0 1,0-1-1,-1-1 0,0 0 0,-1 0 0,16-23 1,-44 60-17,-41 65-21,54-82 15,-1 1 0,1-1-1,1 1 1,0-1 0,0 1 0,1 0 0,0 0 0,0 18 0,1-27 2,1 0 1,0 0 0,1 0 0,-1-1-1,0 1 1,0 0 0,0 0 0,0 0 0,1 0-1,-1 0 1,0 0 0,1-1 0,-1 1-1,1 0 1,-1 0 0,1-1 0,-1 1 0,1 0-1,0 0 1,-1-1 0,1 1 0,0-1-1,-1 1 1,1-1 0,0 1 0,0-1 0,0 1-1,-1-1 1,3 1 0,0 0 5,1-1-1,-1 1 1,0-1 0,0 0-1,1 0 1,-1 0 0,0-1 0,7 0-1,2-2 14,0 0 0,0-1-1,21-10 1,-16 5-17,0-1 1,20-16-1,-32 23 4,-1 0-1,0-1 1,0 0-1,0 0 1,0 0 0,-1 0-1,0-1 1,0 1-1,0-1 1,0 0 0,-1 0-1,1 0 1,1-7-1,-4 12-4,0 0-1,0-1 0,0 1 1,0 0-1,0 0 0,0-1 1,0 1-1,0 0 0,0 0 1,0 0-1,0-1 1,0 1-1,0 0 0,0 0 1,0-1-1,0 1 0,0 0 1,0 0-1,0 0 0,0-1 1,-1 1-1,1 0 0,0 0 1,0 0-1,0 0 0,0-1 1,0 1-1,-1 0 0,1 0 1,0 0-1,0 0 0,0 0 1,-1 0-1,1-1 0,0 1 1,0 0-1,0 0 0,-1 0 1,1 0-1,0 0 0,0 0 1,-1 0-1,1 0 0,-16 2-34,-12 10-16,21-8 50,-1 0 23,0 0-1,0 1 1,1 0 0,0 1-1,0 0 1,0 0 0,-10 12 0,23-16 0,0-1 1,1 0-1,0 0 1,-1 0-1,1-1 1,8-1-1,-13 1-22,28-1-91,1 2 1,0 0-1,0 2 1,-1 2-1,0 1 1,0 1-1,0 1 0,39 17 1,-69-76 3591,-6 25-3332,0-1-1,-2 1 1,0 1 0,-17-32 0,25 56-213,34 13-576,-16-6-267,0 0 1,0-2 0,1 0-1,34 3 1,35-5-8253,-43-4-2825</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40.066"/>
    </inkml:context>
    <inkml:brush xml:id="br0">
      <inkml:brushProperty name="width" value="0.025" units="cm"/>
      <inkml:brushProperty name="height" value="0.025" units="cm"/>
      <inkml:brushProperty name="color" value="#E71224"/>
    </inkml:brush>
  </inkml:definitions>
  <inkml:trace contextRef="#ctx0" brushRef="#br0">165 79 8968,'0'0'130,"0"0"-1,0 0 0,0 0 1,0 0-1,1 0 0,-1 0 1,0-1-1,0 1 0,0 0 1,0 0-1,0 0 0,0 0 1,0 0-1,0 0 0,1 0 1,-1 0-1,0 0 0,0 0 0,0 0 1,0 0-1,0 0 0,0 0 1,1-1-1,-1 1 0,0 0 1,0 0-1,0 0 0,0 0 1,0 0-1,1 0 0,-1 1 1,0-1-1,0 0 0,0 0 1,0 0-1,0 0 0,0 0 0,1 0 1,-1 0-1,0 0 0,0 0 1,0 0-1,0 0 0,0 0 1,0 0-1,0 1 0,0-1 1,1 0-1,-1 0 0,0 0 1,0 0-1,0 0 0,0 0 1,0 0-1,0 1 0,0-1 0,0 0 1,0 0-1,0 0 0,0 0 1,0 0-1,0 1 0,0-1 1,0 0-1,0 0 0,4 19 2258,0 24-1905,-4-41-109,1 41 333,-1-27-599,0 0 0,1 1 1,0-1-1,2 0 0,0 0 0,0 0 0,2 0 1,9 23-1,-8-32-1195,-12-14-11079</inkml:trace>
  <inkml:trace contextRef="#ctx0" brushRef="#br0" timeOffset="1">1 126 4132,'0'0'6822,"1"-9"-3555,-1 5-3007,1-1-1,0 1 0,0-1 0,1 1 0,-1-1 0,1 1 0,0 0 0,0 0 1,1 0-1,-1 0 0,1 0 0,0 1 0,0-1 0,0 1 0,0-1 0,1 1 0,-1 0 1,1 1-1,0-1 0,-1 1 0,1-1 0,1 1 0,-1 0 0,0 0 0,7-1 1,10-4-75,0 2 1,0 0-1,0 1 1,0 1-1,1 1 1,-1 1-1,1 1 1,-1 1-1,0 1 1,1 1-1,29 8 1,-46-10-192,0 1-1,-1 0 1,1 1 0,-1-1 0,1 1 0,-1 0 0,0 0 0,0 1 0,0-1 0,-1 1 0,1 0 0,3 5 0,-6-7 6,0-1 0,0 1 1,0-1-1,0 1 0,0 0 0,-1 0 1,1-1-1,-1 1 0,0 0 0,1 0 1,-1 0-1,0 0 0,0-1 0,0 1 1,0 0-1,0 0 0,-1 0 0,1 0 1,0-1-1,-1 1 0,0 0 0,1 0 1,-1-1-1,0 1 0,0 0 0,0-1 1,0 1-1,0-1 0,0 1 0,0-1 1,0 0-1,-1 1 0,1-1 0,-1 0 1,1 0-1,-3 2 0,-11 6 87,0 0 0,-1-1-1,1 0 1,-1-1 0,-1-1 0,1-1-1,-1 0 1,0-1 0,0-1 0,-1-1-1,-29 1 1,46-3-128,1 0-1,0 0 0,0 0 0,-1 0 1,1 0-1,0 0 0,0 0 1,-1 0-1,1 0 0,0 0 1,0 0-1,-1 0 0,1 0 1,0 0-1,0 0 0,-1-1 0,1 1 1,0 0-1,0 0 0,-1 0 1,1 0-1,0-1 0,0 1 1,0 0-1,0 0 0,-1 0 1,1-1-1,0 1 0,0 0 1,0 0-1,0-1 0,0 1 0,0 0 1,0 0-1,-1-1 0,1 1 1,0 0-1,0 0 0,0-1 1,0 1-1,0 0 0,0-1 1,0 1-1,0 0 0,1 0 1,-1-1-1,0 1 0,0 0 0,0 0 1,0-1-1,0 1 0,0 0 1,0 0-1,1 0 0,-1-1 1,0 1-1,0 0 0,0 0 1,0 0-1,1-1 0,-1 1 1,0 0-1,0 0 0,1 0 0,-1 0 1,0 0-1,0-1 0,1 1 1,-1 0-1,15-14-4348,0 4-1664</inkml:trace>
  <inkml:trace contextRef="#ctx0" brushRef="#br0" timeOffset="2">379 217 5061,'0'0'16746,"10"4"-15785,-3-2-873,-1-1 0,1 1 0,0-1 0,-1 0 0,1-1 0,0 1 0,0-2 0,0 1 0,12-3 0,-14 3-65,0-1 0,-1-1 0,1 1 0,-1-1 0,1 0 0,-1 0 0,1 0 0,-1 0 1,0-1-1,0 1 0,-1-1 0,1 0 0,0-1 0,-1 1 0,0 0 0,0-1 1,0 0-1,4-6 0,-6 9-15,-1 1-1,0-1 1,1 1 0,-1-1 0,1 1-1,-1-1 1,0 1 0,0-1 0,1 0-1,-1 1 1,0-1 0,0 0 0,0 1 0,0-1-1,0 0 1,1 1 0,-1-1 0,0 0-1,-1 1 1,1-1 0,0 0 0,0 1-1,0-1 1,0 0 0,0 1 0,-1-1 0,1 1-1,0-1 1,-1 0 0,1 0 0,-20-1-4,15 3-20,0 0-1,-1 1 0,1 0 0,0 0 0,0 0 1,-6 4-1,7-3 42,0 0 0,0 1-1,1 0 1,0-1 0,-1 1 0,2 0 0,-1 1-1,0-1 1,1 0 0,0 1 0,0 0 0,0-1-1,0 1 1,1 0 0,0 0 0,-1 8 0,6-12 24,0 0 0,0 0 1,0-1-1,0 0 1,1 1-1,-1-2 0,8 0 1,-2 0-52,0-2 1,0 0-1,-1 0 1,1 0-1,-1-1 1,0-1-1,0 1 0,0-2 1,15-11-1,-15 11-1,-1 0 0,1 0 0,0 1 0,0 0 0,1 1 0,-1 0 0,1 0 0,18-3 0,-27 6-5,-1 1 0,1 0 1,0 0-1,0 1 0,0-1 0,0 0 0,-1 0 1,1 0-1,0 0 0,0 1 0,0-1 0,-1 0 1,1 1-1,0-1 0,0 1 0,-1-1 0,1 0 1,0 1-1,-1 0 0,1-1 0,-1 1 0,1-1 1,-1 1-1,1 0 0,-1-1 0,1 1 1,-1 0-1,0 0 0,1 0 0,5 34-64,-5-27 83,-2 0 1,1 0 0,-1 0 0,-1 0-1,1 0 1,-6 14 0,7-22-1,-1 0 0,1 0 0,0 0 1,0 1-1,0-1 0,-1 0 0,1 0 1,0 1-1,0-1 0,0 0 0,0 0 1,0 1-1,-1-1 0,1 0 0,0 1 1,0-1-1,0 0 0,0 0 0,0 1 1,0-1-1,0 0 0,0 1 0,0-1 1,0 0-1,0 1 0,0-1 0,0 0 1,0 0-1,0 1 0,1-1 0,-1 0 1,0 1-1,0-1 0,0 0 0,0 0 1,0 1-1,1-1 0,-1 0 0,0 0 1,0 1-1,1-1 0,13-4 185,17-17-101,-27 16-86,-1 0-1,-1 0 1,1 0-1,-1 0 1,0 0-1,0-1 1,0 1-1,-1-1 1,0 0-1,1-6 1,-1 9-9,-1 1 0,0-1 0,1 1-1,-1-1 1,0 1 0,0 0 0,-1-1 0,1 1 0,0-1 0,-1 1 0,1-1 0,-1 1-1,0 0 1,0-1 0,0 1 0,0 0 0,0 0 0,-1 0 0,1 0 0,0 0-1,-1 0 1,0 0 0,1 0 0,-1 1 0,-2-3 0,10 6-301,0 0-1,1-1 1,-1 1-1,1-2 1,0 1 0,9-1-1,26 0-7373,-36 0 5053,12-1-4889</inkml:trace>
  <inkml:trace contextRef="#ctx0" brushRef="#br0" timeOffset="3">992 67 11115,'0'0'10377,"-8"-3"-9523,3 2-799,0 0-1,0 0 1,0 0-1,0 1 0,0-1 1,0 1-1,0 0 1,0 1-1,0-1 0,0 1 1,-8 3-1,10-3-36,0 0 1,0 0-1,0 0 0,0 1 0,0-1 0,0 1 0,0 0 1,1 0-1,-1 0 0,1 0 0,-1 1 0,1-1 0,0 1 1,0-1-1,0 1 0,0 0 0,0 0 0,1 0 1,-1 0-1,1 0 0,0 0 0,0 0 0,-1 4 1,2-7-15,0 1 0,0 0 1,0 0-1,0-1 0,0 1 1,0 0-1,1-1 0,-1 1 1,0 0-1,0 0 0,1-1 1,-1 1-1,0 0 1,1-1-1,-1 1 0,0-1 1,1 1-1,-1-1 0,1 1 1,-1 0-1,1-1 0,0 0 1,-1 1-1,1-1 0,-1 1 1,1-1-1,0 0 1,-1 1-1,1-1 0,0 0 1,0 0-1,-1 1 0,1-1 1,0 0-1,-1 0 0,1 0 1,1 0-1,38 3-105,-26-3-156,-2 1 44,0-1 7,0 1 0,0 1 0,-1 0 0,1 0 0,0 1 0,15 6 0,-26-9 233,-1 1 0,0-1 0,1 0 0,-1 0 0,0 0 0,1 0 0,-1 0 0,0 0 0,0 0 0,1 1 0,-1-1-1,0 0 1,0 0 0,1 0 0,-1 1 0,0-1 0,0 0 0,0 0 0,1 1 0,-1-1 0,0 0 0,0 0 0,0 1-1,0-1 1,1 0 0,-1 1 0,0-1 0,0 0 0,0 1 0,0-1 0,0 0 0,0 0 0,0 1 0,0-1 0,0 0 0,0 1-1,0-1 1,0 0 0,0 1 0,-1-1 0,-12 10 1074,-27 4 520,34-13-1437,-22 10 235,19-7-443,0 0 0,0-1 0,0 0 0,0-1 0,-1 0 0,-12 1-1,60-30-10320,-26 19 5124</inkml:trace>
  <inkml:trace contextRef="#ctx0" brushRef="#br0" timeOffset="4">1147 142 11371,'0'0'7078,"1"-8"-5241,-1 5-1739,-1-29 1317,1 31-1392,-1 0 0,1 0 0,-1 0 0,1 0 0,-1 0 1,0 0-1,1 0 0,-1 0 0,0 1 0,0-1 0,0 0 0,1 0 0,-1 1 1,0-1-1,0 1 0,0-1 0,0 1 0,0-1 0,0 1 0,-1-1 0,1 1 0,0 0 1,0 0-1,0 0 0,0-1 0,0 1 0,0 0 0,-1 0 0,1 1 0,0-1 1,0 0-1,0 0 0,0 0 0,-2 2 0,0-1-12,0 0 0,0 1 0,1-1 0,-1 1 0,0 0 0,1 0 0,-1 0 0,1 0 0,0 0 0,0 1 0,0-1 0,0 1 0,0-1-1,-2 6 1,2-6 51,1 0 0,0 0 0,-1 1 0,1-1 0,0 0-1,0 0 1,1 1 0,-1-1 0,0 1 0,1-1 0,0 0-1,-1 1 1,1-1 0,0 1 0,0-1 0,1 1-1,-1-1 1,0 1 0,1-1 0,0 3 0,2-4-13,0 1 1,1-1 0,-1 0-1,0 0 1,0 0 0,1-1-1,-1 1 1,0-1 0,1 0-1,-1 0 1,1 0 0,-1 0-1,6-2 1,2 2 29,-7 0-67,1-1 0,-1 1 0,0-1 0,0 0 0,0 0 0,0 0 0,0 0 0,0-1 0,0 0 0,0 0 0,0 0 0,-1 0 0,1 0 0,-1-1 0,0 1 0,0-1 0,1 0 0,3-6 0,19-15 85,-23 22-113,-3 3 17,-1-1-1,1 1 0,0 0 0,0-1 1,0 1-1,0-1 0,0 1 0,-1 0 0,1-1 1,0 1-1,0-1 0,0 1 0,1 0 1,-1-1-1,0 1 0,0-1 0,0 1 0,0 0 1,1-1-1,-1 1 0,0-1 0,0 1 1,1-1-1,-1 1 0,0-1 0,1 1 0,-1-1 1,1 1-1,-1-1 0,1 1 0,14 15 207,-8-14-185,0 0 1,1-1-1,-1 0 1,0 0-1,1-1 1,-1 0-1,0 0 1,1-1-1,-1 0 0,0 0 1,0-1-1,0 0 1,1 0-1,10-5 1,-7 3-113,-1 1 0,1 0 0,0 0 0,0 1 0,12 0 0,-22 9 127,-2-6-7,1 0 0,0 0 0,0-1 0,0 1 0,0 0 0,0 0 0,0 0 0,0-1 0,0 1-1,0 0 1,0 0 0,0 0 0,0 0 0,0-1 0,1 1 0,-1 0 0,0 0 0,1-1 0,-1 1 0,1 0 0,-1 0 0,1 0 0,9-1 42,-1 0-1,0-1 1,0 0-1,0 0 1,0-1 0,0-1-1,0 1 1,10-6-1,-11 5-98,0 0-1,0 0 0,1 1 1,-1 0-1,1 0 1,-1 1-1,1 0 1,0 1-1,13 0 1,-13 7 9,1 0-1426,0-8-3084,0-4-2610</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49.827"/>
    </inkml:context>
    <inkml:brush xml:id="br0">
      <inkml:brushProperty name="width" value="0.025" units="cm"/>
      <inkml:brushProperty name="height" value="0.025" units="cm"/>
      <inkml:brushProperty name="color" value="#E71224"/>
    </inkml:brush>
  </inkml:definitions>
  <inkml:trace contextRef="#ctx0" brushRef="#br0">54 0 9993,'0'0'5574,"-5"8"-3999,-2 4-1173,0 0 0,1 0 1,1 0-1,0 1 0,0-1 0,2 1 1,-1 0-1,2 1 0,0-1 1,-1 14-1,4-26-381,-1 0 1,1-1-1,0 1 1,-1 0-1,1-1 0,0 1 1,0-1-1,-1 1 0,1-1 1,0 1-1,0-1 0,0 1 1,0-1-1,0 0 1,-1 1-1,1-1 0,0 0 1,0 0-1,0 0 0,0 0 1,0 0-1,0 0 0,0 0 1,0 0-1,0 0 1,0 0-1,0 0 0,0-1 1,0 1-1,1-1 0,35-8 278,3-9-208,-30 13-95,1 0 0,-1 0 0,1 1-1,0 1 1,0-1 0,0 2 0,0 0 0,15-1-1,-25 3 13,0 0-1,1 0 1,-1 0-1,0 1 1,0-1-1,0 0 0,1 1 1,-1-1-1,0 1 1,0 0-1,0-1 1,0 1-1,0 0 1,0-1-1,0 1 0,0 0 1,0 0-1,0 0 1,0 0-1,-1 0 1,1 0-1,0 0 1,-1 0-1,1 0 0,-1 1 1,1-1-1,-1 0 1,0 0-1,1 0 1,-1 1-1,0-1 0,0 0 1,0 0-1,0 1 1,0-1-1,0 0 1,0 1-1,-1 1 1,1 0 64,0 0 1,0 0-1,-1 0 1,1 0 0,-1 0-1,0 0 1,0 0 0,0 0-1,-1 0 1,1-1-1,-1 1 1,1 0 0,-1-1-1,0 1 1,-3 3-1,-1-3 52,0 0 0,1 0 0,-1 0 0,-1-1-1,1 0 1,0 0 0,0-1 0,-1 1 0,1-1-1,-1-1 1,1 1 0,-1-1 0,1 0 0,-12-2-1,13 2-199,0-1 0,1 0 0,-1 0 1,0 0-1,1 0 0,-1-1 0,1 0 0,0 0 0,-1 0 0,1 0 0,0-1 0,0 0 0,0 1 0,1-1 0,-1-1 0,1 1 0,0-1 0,-1 1 0,1-1 0,-3-6 0,13 7-4139,29 6 1351,-9 0-195,4-2-1073</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0.221"/>
    </inkml:context>
    <inkml:brush xml:id="br0">
      <inkml:brushProperty name="width" value="0.025" units="cm"/>
      <inkml:brushProperty name="height" value="0.025" units="cm"/>
      <inkml:brushProperty name="color" value="#E71224"/>
    </inkml:brush>
  </inkml:definitions>
  <inkml:trace contextRef="#ctx0" brushRef="#br0">0 30 2787,'0'0'16682,"9"-5"-15774,-4 2-765,-2 0-94,0 1 1,0 0-1,0 0 0,0 0 1,1 0-1,-1 0 0,0 1 1,1 0-1,0 0 0,-1 0 1,1 0-1,0 0 1,-1 1-1,1-1 0,0 1 1,6 1-1,-9-1-45,0 1 0,0 0 1,0 0-1,-1 0 0,1-1 0,0 1 1,-1 0-1,1 0 0,0 0 0,-1 0 0,0 0 1,1 1-1,-1-1 0,1 0 0,-1 0 1,0 0-1,0 0 0,0 0 0,0 0 1,0 0-1,0 1 0,0-1 0,0 0 1,0 0-1,0 0 0,-1 0 0,1 0 1,0 0-1,-1 0 0,1 0 0,-1 0 0,0 1 1,-16 35 442,2-20-4,12-14-289,0 0-1,0 0 1,0 0 0,0 1 0,0-1 0,1 1 0,-1 0-1,1 0 1,0 0 0,0 0 0,1 0 0,-1 0 0,1 1-1,0-1 1,-1 9 0,2-12-143,1 0-1,-1-1 1,1 1 0,-1 0-1,1 0 1,-1-1 0,1 1-1,0 0 1,-1-1-1,1 1 1,0 0 0,0-1-1,-1 1 1,1-1 0,0 0-1,0 1 1,0-1 0,0 1-1,0-1 1,0 0-1,0 0 1,0 0 0,-1 0-1,3 1 1,27 2 213,-26-3-217,11 1-636,-5 1-1119,1-2 0,-1 1 1,1-1-1,0-1 1,12-2-1,-13-3-5533</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1.050"/>
    </inkml:context>
    <inkml:brush xml:id="br0">
      <inkml:brushProperty name="width" value="0.025" units="cm"/>
      <inkml:brushProperty name="height" value="0.025" units="cm"/>
      <inkml:brushProperty name="color" value="#E71224"/>
    </inkml:brush>
  </inkml:definitions>
  <inkml:trace contextRef="#ctx0" brushRef="#br0">153 149 6983,'0'0'11829,"-8"-7"-10718,-30-22-524,36 28-571,0 0 1,0 1-1,0-1 0,0 0 1,0 1-1,-1-1 0,1 1 0,0-1 1,0 1-1,0 0 0,0 0 1,-1 0-1,1 0 0,0 1 0,0-1 1,0 1-1,0-1 0,0 1 1,0 0-1,0-1 0,0 1 1,0 0-1,0 0 0,0 1 0,0-1 1,0 0-1,1 0 0,-1 1 1,1-1-1,-3 4 0,-1 1 98,0-1 0,1 1 0,-1 0 0,1 1 0,1-1 0,-6 15 0,8-20-91,0 1 0,0 0 0,0-1 0,0 1 0,1 0 0,-1 0 0,1 0 0,-1-1 0,1 1 0,0 0 0,-1 0 0,1 0 1,0 0-1,0 0 0,1 0 0,-1 0 0,0 0 0,1 0 0,-1-1 0,1 1 0,-1 0 0,1 0 0,0 0 0,0-1 0,0 1 0,0 0 0,0-1 1,0 1-1,0-1 0,1 0 0,-1 1 0,1-1 0,-1 0 0,1 0 0,2 3 0,1-3-30,0 0-1,0 0 1,0 0-1,0 0 1,-1-1-1,1 1 1,0-1-1,0-1 1,0 1-1,0-1 1,0 1 0,0-2-1,7-1 1,-6 1-93,-1-1 1,0 0-1,0 0 0,0 0 1,0 0-1,0-1 1,0 0-1,-1 0 1,0 0-1,0 0 1,0-1-1,0 0 1,-1 1-1,0-1 0,0-1 1,5-9-1,-10 30 206,1 0 0,-2-1-1,0 1 1,-5 15 0,-9 41 828,12-17-596,5-34-300,-2-1-1,0 1 1,-2-1 0,0 0 0,0 0 0,-2 0 0,-9 20 0,14-38 4,1 1 0,-1-1 0,0 1 0,1-1 0,-1 1 0,0-1 0,0 0 0,0 1 0,0-1 1,0 0-1,0 0 0,-1 0 0,1 0 0,0 0 0,-1 0 0,1 0 0,-1 0 0,1-1 0,0 1 0,-1 0 0,0-1 0,1 1 1,-1-1-1,1 0 0,-1 1 0,0-1 0,1 0 0,-1 0 0,1 0 0,-3-1 0,2 1 4,-1-1 0,1 0 1,0-1-1,0 1 0,0 0 0,1 0 0,-1-1 1,0 1-1,0-1 0,1 0 0,-1 0 0,1 1 0,-1-1 1,1 0-1,0 0 0,0 0 0,0 0 0,0-1 0,0 1 1,-1-3-1,0-2-63,0 0-1,0 0 1,0 0 0,1-1 0,0 1 0,1-1-1,-1 1 1,1-1 0,1 1 0,2-14 0,-2 17-4,0 0 1,0 1 0,1-1-1,-1 0 1,1 0 0,0 1 0,0-1-1,1 1 1,-1 0 0,1 0 0,-1 0-1,1 0 1,0 0 0,0 0-1,0 1 1,1-1 0,-1 1 0,1 0-1,-1 0 1,1 0 0,3-1 0,29-10-28,-8 2-266,51-26-1,-69 31 292,0 0 0,-1-1-1,1-1 1,-2 1 0,1-1-1,-1-1 1,0 0 0,8-11-1,-8 7 42,0 0-1,-1-1 0,-1 1 0,0-2 1,-1 1-1,0 0 0,-1-1 0,-1 0 1,0 0-1,-1 0 0,-1 0 0,0-26 1,-1 40-14,0-1 1,0 1 0,0-1 0,0 1 0,0-1 0,-1 1-1,1-1 1,0 1 0,-1-1 0,1 1 0,-1-1-1,0 1 1,1 0 0,-1-1 0,0 1 0,0 0-1,-1-2 1,2 3-5,-1-1 0,0 1 0,0-1 0,1 1 0,-1 0 0,0-1 0,0 1 0,0 0 0,0 0 0,1-1 0,-1 1 0,0 0 0,0 0 0,0 0 0,0 0-1,0 0 1,1 0 0,-1 0 0,0 1 0,0-1 0,-1 1 0,-1 0 4,0 0-1,-1 1 0,1-1 1,1 1-1,-1 0 1,0 0-1,0 0 1,1 1-1,-1-1 0,1 0 1,0 1-1,0 0 1,-3 3-1,0 3 70,1 0-1,-1 0 1,2 0 0,-1 1-1,1-1 1,0 1-1,1 0 1,1 0 0,-1 0-1,1 12 1,1-18-179,0 1 1,1-1 0,-1 0-1,1 0 1,0 0 0,1 1-1,-1-1 1,0 0 0,1-1-1,0 1 1,3 5 0,-3-6-268,1 0 0,-1 0 0,1-1 0,0 1 0,0-1 0,0 1 0,0-1 0,0 0 0,0 0 1,1-1-1,-1 1 0,1-1 0,-1 1 0,6 0 0,17 3-5168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8.379"/>
    </inkml:context>
    <inkml:brush xml:id="br0">
      <inkml:brushProperty name="width" value="0.025" units="cm"/>
      <inkml:brushProperty name="height" value="0.025" units="cm"/>
    </inkml:brush>
  </inkml:definitions>
  <inkml:trace contextRef="#ctx0" brushRef="#br0">2 136 7399,'0'10'5141,"-1"107"-1333,3 166 1310,12-172-3234,-22-192-1182,4 1 0,6-99-1,-1 152-655,9-106-581,-8 117 513,1 0 0,1 0 0,0 1 0,1 0 1,1-1-1,8-15 0,-13 29 19,-1 0 1,1 0-1,0 1 1,0-1 0,0 0-1,0 1 1,1-1-1,-1 0 1,0 1-1,1-1 1,-1 1-1,1 0 1,-1 0 0,1-1-1,0 1 1,0 0-1,-1 0 1,1 1-1,0-1 1,0 0-1,0 1 1,0-1 0,0 1-1,0-1 1,0 1-1,0 0 1,0 0-1,3 0 1,-3 1 7,0 0 0,-1 0 0,1 0 0,0 0 0,-1 0 0,1 1 0,-1-1 0,1 0 0,-1 1 0,0-1 0,0 1 0,1 0 0,-1-1 0,0 1 0,0 0 0,-1 0 0,1-1 0,0 1 0,-1 0 0,1 0 0,-1 0 0,1 0 0,-1 0 0,0 0 0,0 0 0,0 0 0,0 3 0,-11 115 508,12-117-519,-1 0 1,0 0-1,0-1 1,1 1-1,0 0 1,-1 0-1,1-1 1,0 1-1,1-1 1,-1 1-1,0-1 1,1 1-1,-1-1 1,1 1-1,0-1 1,0 0-1,0 0 1,0 0-1,0 0 1,0-1-1,0 1 1,4 2-1,9 5-197,0 0-1,27 11 1,-8-4-326,-26-11 436,-1 0 0,0 0 0,0 0-1,0 1 1,0 0 0,-1 1 0,0-1-1,9 14 1,-13-18 149,-1 0-1,0 0 0,0 0 0,0 0 1,0 1-1,0-1 0,0 0 1,0 1-1,-1-1 0,1 0 0,-1 1 1,0-1-1,0 1 0,1-1 1,-2 0-1,1 1 0,0-1 0,0 1 1,-1-1-1,1 0 0,-1 1 1,0-1-1,0 0 0,0 0 0,0 1 1,0-1-1,0 0 0,-1 0 1,1 0-1,0 0 0,-1 0 1,0-1-1,0 1 0,1 0 0,-1-1 1,-4 3-1,-6 4 430,-1-1-1,0 0 1,0-1 0,-1 0-1,1-1 1,-2-1 0,-13 3-1,18-4-516,0-2 0,0 0-1,1 0 1,-1-1 0,0 0 0,-18-2-1,28 2-171,-1-1 0,0 1-1,1-1 1,-1 1-1,0 0 1,1-1 0,-1 1-1,0-1 1,1 0 0,-1 1-1,1-1 1,-1 1-1,1-1 1,0 0 0,-1 1-1,1-1 1,-1 0-1,1 0 1,0 1 0,0-1-1,-1 0 1,1 0-1,0 1 1,0-1 0,0 0-1,0 0 1,0 0 0,0 1-1,0-1 1,0 0-1,0 0 1,1 0 0,-1 1-1,0-2 1,1-5-3026,-1-9-7110</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1.395"/>
    </inkml:context>
    <inkml:brush xml:id="br0">
      <inkml:brushProperty name="width" value="0.025" units="cm"/>
      <inkml:brushProperty name="height" value="0.025" units="cm"/>
      <inkml:brushProperty name="color" value="#E71224"/>
    </inkml:brush>
  </inkml:definitions>
  <inkml:trace contextRef="#ctx0" brushRef="#br0">1 1 4260,'0'0'21108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2.571"/>
    </inkml:context>
    <inkml:brush xml:id="br0">
      <inkml:brushProperty name="width" value="0.025" units="cm"/>
      <inkml:brushProperty name="height" value="0.025" units="cm"/>
      <inkml:brushProperty name="color" value="#E71224"/>
    </inkml:brush>
  </inkml:definitions>
  <inkml:trace contextRef="#ctx0" brushRef="#br0">160 174 4260,'0'0'13570,"-9"-6"-13180,5 3-356,3 1-25,-1 1 0,0-1 0,0 0 1,0 1-1,0-1 0,0 1 0,0 0 1,0-1-1,-1 1 0,1 0 1,0 1-1,-1-1 0,1 0 0,-1 1 1,1-1-1,-1 1 0,1 0 0,-1-1 1,1 1-1,-1 1 0,1-1 0,-1 0 1,1 0-1,0 1 0,-1 0 0,1-1 1,-1 1-1,1 0 0,0 0 0,0 0 1,-1 1-1,1-1 0,0 0 0,-3 3 1,-3 4 246,0 0 0,0 1 0,1-1 1,-10 15-1,15-19-135,0-1 0,0 0 0,0 1 0,1-1-1,-1 1 1,1-1 0,0 1 0,0 0 0,0 0 0,0-1 0,1 1 0,-1 0 0,1 0-1,0 0 1,1 0 0,0 7 0,0-10-104,-1 0 0,1 0 0,0 0 0,0 0-1,0-1 1,0 1 0,0 0 0,0 0 0,0-1 0,0 1 0,0-1 0,0 1 0,0-1-1,1 1 1,-1-1 0,0 0 0,0 0 0,0 1 0,0-1 0,1 0 0,-1 0 0,0 0-1,0 0 1,3-1 0,32-2 234,-22-1-206,0 0 0,0-1 0,0-1 1,0 0-1,-1-1 0,0 0 0,0-1 0,-1 0 1,0-1-1,17-16 0,-12 9-18,-1-1-1,-1 0 1,0-1-1,-1 0 1,-1-1-1,12-25 1,-22 39 35,-1 0-1,1 0 1,-1-1 0,0 1-1,-1 0 1,1-1 0,-1 1 0,0-7-1,-1 12-51,0 0 1,0 0-1,-1 0 0,1-1 0,0 1 0,-1 0 1,1 0-1,0 0 0,0 0 0,-1 0 0,1 0 1,0 0-1,-1 0 0,1 0 0,0 0 0,-1 0 0,1 0 1,0 0-1,-1 0 0,1 0 0,0 0 0,-1 0 1,1 0-1,0 1 0,-1-1 0,1 0 0,0 0 1,0 0-1,-1 0 0,1 1 0,0-1 0,-1 0 1,-4 5 10,0 0 0,0 0 0,1 0 0,-1 0 0,1 1 0,0-1 0,1 1 0,-7 12 0,-20 57 156,27-68-138,-1 3 67,1 1 1,-1 0-1,2 0 0,0 0 0,0 0 0,1 1 0,0-1 1,2 16-1,-1-25-100,0-1 0,1 0-1,-1 1 1,1-1 0,-1 1 0,1-1 0,-1 0 0,1 0 0,0 1 0,-1-1 0,1 0-1,0 0 1,0 0 0,0 0 0,0 0 0,0 0 0,0 0 0,0 0 0,0 0 0,1 0-1,-1-1 1,2 2 0,1-1 6,0 1-1,0-1 1,0 0 0,1 0-1,-1 0 1,1 0-1,6-1 1,-5 1-499,1-1 1,-1-1-1,0 1 1,0-1-1,0 0 1,0 0-1,0-1 0,0 0 1,0 0-1,0 0 1,5-4-1,-9 4-199,-1 1 1,1-1-1,-1 1 0,0-1 0,1 1 1,-1-1-1,0 0 0,0 0 0,0 0 0,0 0 1,-1 0-1,2-2 0,3-13-6724</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3.244"/>
    </inkml:context>
    <inkml:brush xml:id="br0">
      <inkml:brushProperty name="width" value="0.025" units="cm"/>
      <inkml:brushProperty name="height" value="0.025" units="cm"/>
      <inkml:brushProperty name="color" value="#E71224"/>
    </inkml:brush>
  </inkml:definitions>
  <inkml:trace contextRef="#ctx0" brushRef="#br0">0 140 4100,'0'0'16490,"11"-7"-16202,-1 1-231,55-35 4,-63 39-47,1 1-1,-1-1 1,0 0 0,0 1 0,1-1 0,-1 0-1,-1 0 1,1 0 0,0-1 0,0 1 0,-1 0-1,0-1 1,1 1 0,-1-1 0,0 1 0,0-1-1,0 0 1,0 1 0,-1-1 0,1 0-1,-1 0 1,0 0 0,0-4 0,0 7 3,-1-1 0,0 0 1,1 1-1,-1-1 0,0 1 1,0-1-1,1 1 0,-1 0 0,0-1 1,0 1-1,0 0 0,1-1 0,-1 1 1,0 0-1,0 0 0,0 0 1,0 0-1,0 0 0,0 0 0,0 0 1,1 0-1,-1 0 0,0 0 1,0 1-1,0-1 0,0 0 0,0 0 1,1 1-1,-2 0 0,-26 9 89,23-5-21,-1-1-1,1 1 0,0-1 0,1 1 1,-1 1-1,1-1 0,0 1 0,0 0 0,0 0 1,1 0-1,0 0 0,0 0 0,1 1 1,0-1-1,0 1 0,0 0 0,-1 11 1,4-17-78,-1 0 1,1 0-1,0 1 1,-1-1-1,1 0 1,0 0-1,0 0 1,0 1 0,0-1-1,0 0 1,0-1-1,0 1 1,0 0-1,0 0 1,1 0-1,-1-1 1,0 1 0,1 0-1,-1-1 1,0 1-1,1-1 1,-1 0-1,0 1 1,1-1-1,-1 0 1,1 0 0,-1 0-1,1 0 1,2 0-1,55 0 128,-49 0-117,166-16-248,-171 16 1720,-4-1 279,-1-12-1766,12-109-94,-12 121 55,0 0 0,0 1 0,1-1 0,-1 0 1,0 0-1,0 1 0,0-1 0,1 0 0,-1 1 0,0-1 0,1 1 0,-1-1 0,1 0 0,-1 1 1,1-1-1,-1 1 0,1-1 0,-1 1 0,1-1 0,-1 1 0,1 0 0,-1-1 0,1 1 0,0 0 1,-1-1-1,1 1 0,0 0 0,-1 0 0,1-1 0,0 1 0,0 0 0,-1 0 0,1 0 1,0 0-1,-1 0 0,1 0 0,0 0 0,0 0 0,-1 0 0,1 1 0,0-1 0,-1 0 0,2 1 0,42 12-3902,-24-6 66,5-5-2892</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4.365"/>
    </inkml:context>
    <inkml:brush xml:id="br0">
      <inkml:brushProperty name="width" value="0.025" units="cm"/>
      <inkml:brushProperty name="height" value="0.025" units="cm"/>
      <inkml:brushProperty name="color" value="#E71224"/>
    </inkml:brush>
  </inkml:definitions>
  <inkml:trace contextRef="#ctx0" brushRef="#br0">44 114 6022,'6'-61'6777,"7"21"1185,-16 91-5715,-23 48-1946,18-77-280,1 0 0,2 0 0,0 0 0,-3 46 0,20-92-325,-7-1-26,-1 0 0,-2 0 0,0 0 1,-2-1-1,-1 1 0,0 0 0,-2 0 1,-8-32-1,9 53 973,3 18-234,8 28 183,-3-30-436,1 0 0,0-1 0,0 1 1,1-1-1,1-1 0,0 0 0,13 12 0,-16-17-17,-1-1-1,1 0 1,-1 0-1,1-1 1,1 0-1,-1 0 1,0 0-1,1-1 1,-1 0-1,1 0 0,-1 0 1,1-1-1,0 0 1,0 0-1,0-1 1,9-1-1,-13 1-73,1-1-1,-1 0 0,1 0 0,-1 0 1,1-1-1,-1 1 0,0-1 0,1 0 0,-1 0 1,0 0-1,0 0 0,-1-1 0,1 1 1,0-1-1,-1 0 0,1 1 0,-1-1 1,0 0-1,0-1 0,0 1 0,-1 0 0,1 0 1,-1-1-1,1 1 0,-1-1 0,0 1 1,-1-1-1,2-5 0,2-12 56,-2-1 1,0 1-1,-1-33 1,-1 43-90,-5-8-21,-5 16-125,9 3 109,0 1 0,0 0 0,0 0-1,0 0 1,0-1 0,0 1 0,0 0 0,0 0 0,0 0 0,1 0 0,-1 1 0,0-1 0,1 0 0,-1 0 0,1 0 0,-1 1 0,1-1 0,-1 0 0,1 0 0,0 1 0,0-1 0,0 0 0,0 1 0,0 1 0,0 0-144,0 1 1,0-1-1,1 1 0,0 0 1,0-1-1,0 0 1,0 1-1,0-1 0,0 0 1,1 1-1,0-1 1,-1 0-1,1 0 1,1 0-1,1 2 0,0-1-720,-1-1-1,0 0 1,1 0-1,-1-1 0,1 1 1,0-1-1,5 3 1,4 0-5590</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4.692"/>
    </inkml:context>
    <inkml:brush xml:id="br0">
      <inkml:brushProperty name="width" value="0.025" units="cm"/>
      <inkml:brushProperty name="height" value="0.025" units="cm"/>
      <inkml:brushProperty name="color" value="#E71224"/>
    </inkml:brush>
  </inkml:definitions>
  <inkml:trace contextRef="#ctx0" brushRef="#br0">117 6 4773,'0'0'17146,"-10"-2"-16457,6 1-659,1 0 0,-1 1 0,0-1 0,1 1 0,-1 0 0,0 0 0,1 0 0,-1 0 0,1 1 0,-1-1 0,0 1 0,1 0 0,-1 0 0,1 1 0,0-1 1,-1 1-1,1-1 0,0 1 0,0 0 0,0 0 0,0 1 0,0-1 0,1 0 0,-1 1 0,1 0 0,-1 0 0,1-1 0,0 1 0,0 1 0,0-1 0,1 0 0,-1 0 0,1 1 0,0-1 0,0 1 0,0-1 0,0 1 0,0-1 0,0 8 0,1-10-25,1 1-1,-1-1 0,0 0 1,0 0-1,0 0 1,1 0-1,-1 1 0,0-1 1,1 0-1,-1 0 1,1 0-1,0 0 0,-1 0 1,1 0-1,0 0 1,0 0-1,-1 0 0,1 0 1,0 0-1,0-1 1,0 1-1,0 0 0,0-1 1,0 1-1,2 0 1,1 1 13,0-1 1,0 0 0,-1 0 0,1 0-1,0 0 1,1-1 0,-1 0-1,4 0 1,-1 0 3,0 0 0,0-1 0,0 0 0,0 0 0,0-1-1,0 0 1,0 0 0,-1-1 0,9-4 0,-8 2-49,0-1 1,-1 0-1,0 0 1,0-1-1,-1 0 0,0 0 1,9-15-1,-13 19 21,-1 4-105,-1 1-1,0-1 1,0 0 0,1 1-1,-1-1 1,0 0 0,1 1-1,0-1 1,-1 0-1,1 1 1,0-1 0,0 1-1,-1-1 1,1 1 0,0-1-1,1 1 1,-1-1 0,0 1-1,0-1 1,1 0-1,-1 1 1,0-1 0,1 1-1,0-1 1,-1 0 0,1 1-1,0-1 1,0 0-1,-1 0 1,1 0 0,0 0-1,0 0 1,0 1 0,0-2-1,1 1 1,-1 0 0,0 0-1,0 0 1,1 0-1,-1-1 1,0 1 0,1-1-1,-1 1 1,0-1 0,1 1-1,2-1 1,2 2-1152,1 0 0,1-1-1,-1 1 1,0-2 0,0 1 0,0-1 0,0 0 0,12-2 0,1-4-3440</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5.130"/>
    </inkml:context>
    <inkml:brush xml:id="br0">
      <inkml:brushProperty name="width" value="0.025" units="cm"/>
      <inkml:brushProperty name="height" value="0.025" units="cm"/>
      <inkml:brushProperty name="color" value="#E71224"/>
    </inkml:brush>
  </inkml:definitions>
  <inkml:trace contextRef="#ctx0" brushRef="#br0">54 218 2530,'0'0'3924,"2"-8"-1207,7-27-245,-9 35-2387,0-1-1,0 1 1,0 0-1,1-1 1,-1 1-1,0-1 1,0 1 0,0 0-1,0-1 1,0 1-1,0-1 1,0 1-1,0 0 1,0-1 0,0 1-1,0-1 1,0 1-1,0-1 1,0 1-1,0 0 1,0-1-1,0 1 1,-1-1 0,1 1-1,0 0 1,0-1-1,0 1 1,-1 0-1,1-1 1,0 1 0,-1 0-1,1-1 1,0 1-1,0 0 1,-1 0-1,1-1 1,0 1 0,-1 0-1,1 0 1,-1 0-1,1 0 1,0-1-1,-1 1 1,1 0 0,-1 0-1,1 0 1,0 0-1,-1 0 1,1 0-1,-1 0 1,1 0-1,0 0 1,-1 0 0,1 0-1,-1 0 1,1 0-1,-1 1 1,1-1-1,0 0 1,-1 0 0,1 0-1,0 0 1,-1 1-1,1-1 1,-1 1-1,-21 13 853,19-11-726,0 1 0,0 0 0,1 0 0,-1 0 0,1 0 0,0 0-1,0 1 1,0-1 0,1 1 0,0-1 0,0 1 0,0 0 0,0-1 0,1 1 0,-1 6-1,2-8-181,-1-1 0,1 1 0,-1-1 0,1 0 0,0 0 1,0 1-1,0-1 0,0 0 0,0 0 0,0 0 0,1 0 0,-1 0 0,1 0 0,-1 0 0,1-1 0,0 1 0,0-1 0,0 1 0,0-1 0,0 0 0,0 1 0,0-1 0,0 0 0,0 0 0,1-1 0,-1 1 0,0 0 0,1-1 0,-1 1 0,0-1 0,4 0 0,4 1-14,0-1 0,0 0 0,-1-1 0,1 0 0,0-1 0,0 0 0,-1 0-1,1-1 1,-1 0 0,0-1 0,0 0 0,0 0 0,0-1 0,-1 0 0,0-1 0,0 1 0,0-2 0,-1 1 0,0-1 0,0 0 0,-1-1 0,0 1 0,0-1 0,0-1 0,-1 1 0,-1-1-1,1 0 1,-1 0 0,-1 0 0,0 0 0,0-1 0,-1 1 0,0-1 0,0 0 0,-1 1 0,-1-1 0,0 0 0,0 0 0,-2-10 0,2 18-12,-1-1 0,1 1 0,-1 0 0,1 0 1,-1 1-1,0-1 0,0 0 0,0 0 0,0 0 0,0 0 1,-1 1-1,1-1 0,0 1 0,-1-1 0,1 1 0,-1-1 1,0 1-1,1 0 0,-1 0 0,0 0 0,0 0 0,-3-2 1,0 2 10,1 0 1,-1 0-1,0 0 1,1 0 0,-1 1-1,0 0 1,1 0 0,-1 0-1,0 0 1,-6 2-1,6-1-3,0 0 0,1 0 0,-1 0 0,0 0 0,0 1 0,1 0 0,-1 0 0,1 0 0,0 0 0,0 1 0,0 0 0,0 0 0,0 0 0,0 0 0,1 0 0,-1 1 0,1 0 0,0 0 0,0 0 0,1 0 0,-4 6 0,6-8-16,-1 0 0,1 1 0,0-1 1,1 0-1,-1 0 0,0 0 0,0 0 0,1 0 0,0 0 1,-1 0-1,1 0 0,0 0 0,0 0 0,0 0 1,0 0-1,0-1 0,0 1 0,1 0 0,-1-1 0,0 1 1,1-1-1,-1 1 0,1-1 0,0 0 0,0 0 0,-1 0 1,1 0-1,3 2 0,9 4-505,0-1 0,29 10 0,-21-8-527,-15-6 686,1 1 0,-1 1-1,0-1 1,0 1-1,0 0 1,-1 1 0,1 0-1,6 7 1,-11-11 370,0 1 0,-1 0 0,1 0 0,-1 1 0,0-1 1,0 0-1,0 0 0,0 1 0,0-1 0,0 0 0,-1 1 0,1-1 0,-1 1 0,0-1 1,1 1-1,-1-1 0,0 1 0,0-1 0,-1 1 0,1-1 0,-1 1 0,1-1 0,-1 0 1,0 1-1,1-1 0,-1 0 0,-1 1 0,1-1 0,-3 4 0,0 0 55,-15 29 457,18-34-593,1 0-1,-1 1 1,0-1-1,1 1 1,-1-1-1,1 1 1,-1-1 0,1 1-1,0-1 1,-1 1-1,1 0 1,0-1-1,0 1 1,0-1-1,0 1 1,1 0-1,-1-1 1,1 2-1,-1-2-303,1-1 0,0 0 1,0 0-1,-1 0 0,1 1 0,0-1 0,0 0 0,-1 0 0,1 0 0,0 0 0,-1 0 0,1-1 0,0 1 0,0 0 0,-1 0 0,1 0 0,0-1 0,-1 1 0,2-1 0,11-10-8340</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5.680"/>
    </inkml:context>
    <inkml:brush xml:id="br0">
      <inkml:brushProperty name="width" value="0.025" units="cm"/>
      <inkml:brushProperty name="height" value="0.025" units="cm"/>
      <inkml:brushProperty name="color" value="#E71224"/>
    </inkml:brush>
  </inkml:definitions>
  <inkml:trace contextRef="#ctx0" brushRef="#br0">74 1 7143,'0'0'10623,"-4"8"-9587,-6 22-178,1-1 0,1 2 0,2-1 1,1 1-1,-2 36 0,-2 15 308,-5 96-657,13-139 2586,2-54-3039,1-1 0,1 0 0,0 1 0,1 0 0,0-1 0,13-25 1,-5 13-423,2 1 0,27-40 0,-39 64 328,0 0 0,0 0 0,1 0 0,-1 0 0,1 0 0,-1 1 0,1-1 0,0 1 0,0 0 0,0 0 0,0 0 0,0 0 0,0 1 0,0-1 1,1 1-1,-1 0 0,4-1 0,-5 2 25,0 0 0,0 0 1,0 1-1,0-1 1,-1 1-1,1-1 0,0 1 1,0 0-1,-1 0 0,1 0 1,-1 0-1,1 0 1,-1 0-1,1 0 0,-1 1 1,1-1-1,-1 0 0,0 1 1,0-1-1,0 1 1,0-1-1,0 1 0,0 0 1,0-1-1,-1 1 0,1 0 1,0 0-1,-1-1 1,0 1-1,1 0 0,-1 0 1,0 4-1,1-2-7,10 32 60,-11-36-37,0 0-1,0 1 0,1-1 1,-1 0-1,0 1 1,0-1-1,0 0 0,0 0 1,1 1-1,-1-1 1,0 0-1,0 0 0,1 0 1,-1 1-1,0-1 0,0 0 1,1 0-1,-1 0 1,0 0-1,0 0 0,1 1 1,-1-1-1,0 0 1,1 0-1,-1 0 0,0 0 1,1 0-1,-1 0 1,0 0-1,1 0 0,-1 0 1,0 0-1,0 0 0,1 0 1,11-18 69,-7 5-76,-1 0 0,-1 0 0,0-1 0,-1 1 0,0-1 0,-1 1 0,-1-18 0,3 31-78,0 0-1,-1 0 0,1 0 0,0 1 1,-1 0-1,1-1 0,0 1 0,-1 0 1,5 2-1,5 2-1021,0-1 0,-1 0 0,1-1 0,17 3-1,-12-4-2252,-1-1-1,31-2 0,-23-2-907</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6.440"/>
    </inkml:context>
    <inkml:brush xml:id="br0">
      <inkml:brushProperty name="width" value="0.025" units="cm"/>
      <inkml:brushProperty name="height" value="0.025" units="cm"/>
      <inkml:brushProperty name="color" value="#E71224"/>
    </inkml:brush>
  </inkml:definitions>
  <inkml:trace contextRef="#ctx0" brushRef="#br0">92 24 4484,'0'0'7501,"-8"2"-4966,3 0-2094,-1 0-1,0 1 0,1-1 0,0 1 0,-1 1 0,1-1 1,1 1-1,-1 0 0,0 0 0,-5 7 0,8-9-322,0 1 0,0-1 0,0 1 0,0-1 0,0 1-1,1 0 1,-1 0 0,1 0 0,0-1 0,0 2 0,0-1-1,0 0 1,1 0 0,-1 0 0,1 0 0,0 0 0,0 0-1,0 1 1,0-1 0,0 0 0,1 0 0,0 0 0,-1 0-1,1 0 1,0 0 0,2 4 0,-1-5-110,-1 0 0,1-1-1,0 1 1,-1 0 0,1-1 0,0 1-1,0-1 1,0 0 0,0 0 0,0 0-1,1 0 1,-1 0 0,0 0 0,0 0-1,1-1 1,-1 1 0,0-1 0,1 0-1,-1 0 1,1 1 0,-1-2 0,0 1 0,1 0-1,-1 0 1,4-2 0,0 2-99,0-1 1,0-1-1,1 1 0,-1-1 1,0 0-1,0-1 0,-1 1 1,10-6-1,-6 0-103,0 1 1,0-1-1,-1-1 0,10-11 0,-16 17 59,0 0 0,1 0-1,-1 0 1,0 0-1,-1-1 1,1 1 0,0-1-1,-1 1 1,0-1-1,0 1 1,0-1 0,0 0-1,-1 0 1,1 1-1,-1-1 1,0 0 0,-1-5-1,1 9 144,0-1-1,0 1 0,0 0 1,0 0-1,-1 0 1,1-1-1,0 1 0,0 0 1,-1 0-1,1-1 1,0 1-1,0 0 0,-1 0 1,1 0-1,0 0 0,0 0 1,-1 0-1,1-1 1,0 1-1,-1 0 0,1 0 1,0 0-1,-1 0 1,1 0-1,0 0 0,0 0 1,-1 0-1,1 0 1,0 0-1,-1 0 0,1 1 1,0-1-1,0 0 0,-1 0 1,1 0-1,0 0 1,-1 0-1,1 0 0,0 1 1,0-1-1,-1 0 1,1 0-1,0 0 0,0 1 1,0-1-1,-1 0 1,1 0-1,0 1 0,0-1 1,-12 12 647,11-11-617,1 0 0,-1 0 0,0 0 1,1 1-1,-1-1 0,1 0 0,-1 1 0,1-1 0,-1 0 0,1 1 0,0-1 0,0 0 0,0 1 0,0-1 0,0 1 1,0-1-1,0 0 0,0 1 0,1-1 0,-1 0 0,0 1 0,1-1 0,-1 0 0,1 1 0,-1-1 0,1 0 1,0 0-1,0 0 0,-1 0 0,1 0 0,0 1 0,0-2 0,0 1 0,0 0 0,0 0 0,0 0 0,0 0 1,1 0-1,-1-1 0,0 1 0,0-1 0,1 1 0,-1-1 0,0 1 0,1-1 0,-1 0 0,2 1 0,2-1-74,-1 1-1,1-1 1,-1 0 0,1 0-1,-1-1 1,1 1-1,-1-1 1,0 0-1,1 0 1,-1 0-1,0-1 1,0 1-1,0-1 1,5-3-1,-4 2-130,0 0 0,0-1 0,0 1 0,-1-1 0,0 0 0,1 0 0,-2 0 0,1-1 0,0 1 0,-1-1 0,0 0 0,0 0 0,4-9 0,-15 17 267,-1 9 217,3 8 3,2-1 1,0 1 0,2 0-1,0-1 1,1 1 0,3 36-1,-1-33-409,0 1-1,-2-1 0,-1 0 0,-8 40 0,8-56 180,0-1 0,0 1 0,-1 0 0,0-1 0,-1 0-1,1 0 1,-1 0 0,0 0 0,-1 0 0,1-1 0,-1 0 0,0 0-1,-1 0 1,1 0 0,-1-1 0,0 0 0,0 0 0,0-1-1,-12 5 1,17-7 50,-1 0 0,1 0 1,-1 0-1,0-1 0,1 1 0,-1-1 0,0 1 0,0-1 0,1 0 0,-1 1 0,0-1 0,0 0 0,0 0 0,1 0 0,-1 0 1,0-1-1,-3 0 0,5 1-108,-1-1 0,1 0 0,-1 1 0,1-1 1,-1 0-1,1 1 0,-1-1 0,1 0 0,0 0 1,0 1-1,-1-1 0,1 0 0,0 0 0,0 1 0,0-1 1,0 0-1,0 0 0,0 0 0,0 1 0,0-1 1,0 0-1,0 0 0,0 0 0,1 1 0,-1-1 0,0-1 1,5-10-212,-1 1 0,1 0 0,11-18 0,-13 25 77,23-36-880,2 2 0,2 1 0,1 1 0,41-37 0,14-14 1034,-83 83-41,0 1-5,1 0-1,-1 0 1,0-1 0,0 1 0,-1-1-1,1 1 1,-1-1 0,0 0-1,0 0 1,0 0 0,0-1-1,-1 1 1,1 0 0,0-5 0,-3 8-7,1 1 0,0-1 1,-1 1-1,1-1 1,-1 1-1,1-1 1,0 1-1,-1 0 1,1-1-1,-1 1 1,0-1-1,1 1 0,-1 0 1,1 0-1,-1-1 1,1 1-1,-1 0 1,0 0-1,1 0 1,-1 0-1,1 0 0,-1 0 1,0 0-1,1 0 1,-1 0-1,0 0 1,1 0-1,-1 0 1,1 0-1,-1 0 1,0 0-1,1 1 0,-1-1 1,0 0-1,-24 8 85,19-5 76,1 0 0,-1 0 1,1 1-1,0-1 0,0 1 1,0 1-1,1-1 1,0 1-1,-1-1 0,2 1 1,-7 10-1,9-13-108,-1 0 0,1 0 0,0 1 0,1-1 0,-1 0 0,0 1 0,1-1 0,-1 0 1,1 1-1,0-1 0,-1 0 0,1 1 0,0-1 0,1 1 0,-1-1 0,0 0 0,1 1 0,-1-1 0,1 0 0,0 1 0,0-1 0,0 0 0,0 0 0,0 0 0,0 1 0,0-1 0,1-1 0,-1 1 1,1 0-1,0 0 0,-1 0 0,1-1 0,2 2 0,4 3-96,0-1 0,0 0 0,0 0 0,1-1 0,0 0 0,12 3 0,31 3-4234,-18-9-3580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7.299"/>
    </inkml:context>
    <inkml:brush xml:id="br0">
      <inkml:brushProperty name="width" value="0.025" units="cm"/>
      <inkml:brushProperty name="height" value="0.025" units="cm"/>
      <inkml:brushProperty name="color" value="#E71224"/>
    </inkml:brush>
  </inkml:definitions>
  <inkml:trace contextRef="#ctx0" brushRef="#br0">213 55 3748,'1'-4'1332,"-1"0"1,1 0-1,0 0 1,-1 0 0,0 0-1,0-1 1,0 1-1,-2-7 1,2 10-1130,0 1 0,0-1 1,-1 1-1,1-1 0,0 0 0,-1 1 0,1-1 0,0 1 0,-1-1 1,1 1-1,-1-1 0,1 1 0,-1-1 0,1 1 0,-1 0 0,1-1 1,-1 1-1,0 0 0,1-1 0,-1 1 0,1 0 0,-2-1 1,-24 6 1462,7 5-1508,-1 0 1,1 2 0,1 0 0,0 1 0,1 1-1,0 0 1,-27 31 0,44-44-162,-1-1 1,1 1-1,-1-1 1,1 0-1,0 1 0,-1-1 1,1 1-1,0-1 0,0 1 1,-1 0-1,1-1 1,0 1-1,0-1 0,0 1 1,0-1-1,0 1 0,-1 0 1,1-1-1,0 1 1,0-1-1,0 1 0,1-1 1,-1 1-1,0 0 0,0-1 1,0 1-1,0-1 1,0 1-1,1-1 0,-1 1 1,1 0-1,19 9-332,44-5-460,-45-4 648,-10 0 93,63 9-276,-66-9 314,-1 1-1,1 0 1,-1-1-1,1 2 0,-1-1 1,0 1-1,0 0 1,0 0-1,0 0 1,5 5-1,-9-7 32,1 0 0,-1 0 0,0 0 0,0 1 0,0-1 0,-1 0 0,1 0 0,0 0 0,0 1 0,-1-1 0,1 0 0,0 1 0,-1-1 0,0 1 0,1-1-1,-1 0 1,0 1 0,0-1 0,1 1 0,-1-1 0,0 1 0,0-1 0,-1 1 0,1 1 0,-1-1 64,0 0-1,0 1 1,-1-1-1,1 0 1,-1 0-1,1 0 1,-1 0-1,1 0 1,-1-1-1,0 1 0,0 0 1,0-1-1,-2 2 1,-9 4 464,0 0 0,-1-1 0,-24 8 0,32-12-451,-9 4 20,-1-2 0,0 0 0,0 0 0,-1-2 0,-19 2 0,35-4-196,0 0-1,1 0 0,-1 0 1,0 0-1,0 0 1,0 0-1,1 0 0,-1 0 1,0-1-1,0 1 0,0 0 1,1 0-1,-1-1 0,0 1 1,1 0-1,-1-1 0,0 1 1,0-1-1,1 1 0,-1-1 1,1 1-1,-1-1 0,1 1 1,-1-1-1,1 0 0,-1 1 1,1-1-1,-1 0 0,1 1 1,-1-1-1,1 0 0,0 0 1,0 1-1,-1-1 0,1 0 1,0 0-1,0 0 1,0 1-1,0-1 0,0 0 1,0 0-1,0 0 0,0 1 1,0-1-1,0 0 0,1 0 1,-1 1-1,0-1 0,0 0 1,1 0-1,-1 1 0,1-1 1,-1 0-1,0 1 0,1-1 1,-1 0-1,1 1 0,0-2 1,2-3-976,0 0 1,1 0 0,-1 1 0,1-1-1,0 1 1,0 0 0,5-5 0,16-5-3233</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7.643"/>
    </inkml:context>
    <inkml:brush xml:id="br0">
      <inkml:brushProperty name="width" value="0.025" units="cm"/>
      <inkml:brushProperty name="height" value="0.025" units="cm"/>
      <inkml:brushProperty name="color" value="#E71224"/>
    </inkml:brush>
  </inkml:definitions>
  <inkml:trace contextRef="#ctx0" brushRef="#br0">0 13 2530,'34'-12'-1441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9.764"/>
    </inkml:context>
    <inkml:brush xml:id="br0">
      <inkml:brushProperty name="width" value="0.025" units="cm"/>
      <inkml:brushProperty name="height" value="0.025" units="cm"/>
    </inkml:brush>
  </inkml:definitions>
  <inkml:trace contextRef="#ctx0" brushRef="#br0">126 406 14286,'-3'-9'2557,"3"9"-2542,-20-51 3052,19 49-2908,0 0 0,0 1 0,0-1-1,0 0 1,0 1 0,-1-1 0,1 1-1,-1-1 1,1 1 0,-1 0 0,0 0-1,1-1 1,-4 0 0,4 2-86,0 0 1,0 0-1,0-1 1,0 1-1,0 0 1,0 0-1,-1 1 0,1-1 1,0 0-1,0 0 1,0 0-1,0 1 1,0-1-1,0 1 1,0-1-1,0 1 0,0-1 1,0 1-1,0-1 1,0 1-1,0 0 1,0 0-1,0-1 0,1 1 1,-1 0-1,0 0 1,0 1-1,-5 6-56,1 0 0,1 0-1,0 0 1,0 1 0,0-1-1,1 1 1,0 0 0,1 0-1,-2 10 1,-9 86-8,13-104-9,0 1 8,0 45-4,0-46-3,0-1-1,0 0 1,0 1-1,0-1 1,0 1-1,0-1 0,1 1 1,-1-1-1,0 0 1,0 1-1,0-1 1,1 1-1,-1-1 1,0 0-1,0 1 1,1-1-1,-1 0 0,0 1 1,1-1-1,-1 0 1,0 1-1,1-1 1,-1 0-1,1 0 1,-1 1-1,0-1 1,1 0-1,-1 0 0,1 0 1,0 0-1,0 0 8,1-1-1,-1 1 0,1-1 0,-1 0 0,1 1 0,-1-1 1,0 0-1,0 0 0,1 0 0,-1 0 0,0 0 0,0-1 1,0 1-1,1-2 0,13-16 26,-2 1 0,0-2 1,-2 1-1,0-2 0,-1 0 0,-1 0 1,-1 0-1,0-1 0,-2 0 0,-1-1 1,-1 0-1,2-24 0,-23 144-454,15-78 399,1-3 40,-1 0 0,2 0 0,0 0-1,1 1 1,4 18 0,-5-35-5,0 1 0,0 0 0,0 0 0,1 0 0,-1-1 0,0 1 0,1 0 0,-1 0 0,1-1 0,-1 1 0,0 0 1,1-1-1,-1 1 0,1 0 0,0-1 0,-1 1 0,1-1 0,0 1 0,-1-1 0,1 1 0,0-1 0,-1 0 0,1 1 0,0-1 0,0 0 0,-1 1 0,1-1 0,0 0 0,0 0 0,0 0 0,-1 0 0,1 0 0,0 0 1,0 0-1,0 0 0,0 0 0,-1 0 0,1 0 0,0-1 0,0 1 0,0 0 0,-1 0 0,1-1 0,0 1 0,0-1 0,-1 1 0,1-1 0,0 1 0,-1-1 0,1 1 0,-1-1 0,2 0 0,30-34 849,-20 19-792,-1 0-1,-1-1 1,-1 0-1,0-1 0,-1 0 1,-1 0-1,-1-1 1,-1 0-1,0 0 0,-1 0 1,1-25-1,-17 68-811,6 0 721,2 0-1,1 1 1,1-1 0,1 1-1,1-1 1,5 38 0,-5-60 26,0-1 0,0 1-1,0 0 1,0 0 0,1 0 0,-1-1 0,0 1 0,1 0 0,0 0 0,-1-1 0,1 1 0,0 0 0,0-1 0,0 1-1,0-1 1,0 1 0,0-1 0,0 0 0,1 1 0,-1-1 0,1 0 0,-1 0 0,1 0 0,-1 0 0,1 0 0,-1 0-1,1 0 1,0-1 0,-1 1 0,1-1 0,0 1 0,0-1 0,-1 1 0,1-1 0,0 0 0,0 0 0,2 0 0,0-1 16,0 0 1,0 0 0,0-1-1,0 1 1,0-1 0,0 0-1,-1 0 1,1 0 0,0 0-1,-1-1 1,0 0 0,0 1-1,0-1 1,0 0 0,3-4 0,6-9 23,0-1 0,-1 0 0,-1 0 0,0-1 0,-1 0 1,-2-1-1,1 0 0,-2 0 0,-1 0 0,0-1 0,-2 0 1,3-28-1,-14 108-547,8-59 503,0 10-12,1 1 1,0-1 0,0 1-1,5 16 1,-6-26 14,0-1-1,0 0 1,1 1-1,-1-1 1,1 1-1,-1-1 1,1 0-1,-1 1 1,1-1-1,0 0 1,0 1-1,-1-1 1,1 0-1,0 0 1,0 0-1,0 0 1,0 0-1,1 0 1,-1 0-1,0 0 1,0-1-1,1 1 1,-1 0-1,0-1 1,1 1-1,-1-1 1,0 1-1,1-1 1,-1 0-1,1 1 1,-1-1-1,1 0 1,-1 0-1,1 0 1,-1 0-1,0 0 1,1-1-1,-1 1 1,1 0 0,-1-1-1,1 1 1,-1-1-1,0 1 1,1-1-1,-1 0 1,0 1-1,0-1 1,1 0-1,-1 0 1,1-1-1,6-4 51,0-1 1,-1-1-1,0 1 0,0-1 0,0 0 0,-1-1 1,-1 1-1,1-1 0,-1 0 0,4-11 1,7-17-1,13-47 0,-21 61 8,-2-1 0,0 0 0,-2 0-1,2-39 1,-11 72-351,-1 14 215,0 41 216,5 106 0,2-113 60,-1-29-248,2 0 0,0 0-1,2 0 1,1 0 0,1 0 0,2-1-1,1 0 1,0-1 0,2 0-1,2 0 1,29 46 0,-26-40-119,-17-21 210,-17-13 102,11-3-139,0-1 0,0 0 0,0 0 0,0 0 0,1-1 1,0 0-1,1 0 0,0 0 0,0-1 0,-6-12 0,2 5-1,-8-13 7,-27-61 1,39 79-2,2 0 0,-1 0 0,1 0-1,1 0 1,0-1 0,0 1 0,1-1 0,0 0 0,1 1 0,2-16 0,-1 23-96,0-1 1,0 1-1,1 0 1,0 0-1,-1-1 1,1 1 0,1 0-1,-1 1 1,0-1-1,0 0 1,1 1 0,0-1-1,-1 1 1,1 0-1,0 0 1,4-2-1,59-30-5861,-37 21 376,1-3-3897</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8.275"/>
    </inkml:context>
    <inkml:brush xml:id="br0">
      <inkml:brushProperty name="width" value="0.025" units="cm"/>
      <inkml:brushProperty name="height" value="0.025" units="cm"/>
      <inkml:brushProperty name="color" value="#E71224"/>
    </inkml:brush>
  </inkml:definitions>
  <inkml:trace contextRef="#ctx0" brushRef="#br0">0 301 3459,'8'0'1116,"14"1"1872,0-1 98,-1 0 1,0-1-1,29-5 1,-44 4-2551,1 1 0,0-1 0,-1-1 0,1 1 1,-1-1-1,8-5 0,-11 6-533,1-1 1,-1 1-1,0-1 0,0 0 1,0 0-1,0 0 1,-1 0-1,1-1 0,-1 1 1,0-1-1,3-6 0,-5 9 5,1 1 0,-1-1 0,1 0 0,-1 0 0,0-1 0,1 1-1,-1 0 1,0 0 0,0 0 0,0 0 0,0 0 0,0 0 0,0 0-1,0 0 1,0 0 0,-1 0 0,1 0 0,0 0 0,-1 0 0,1 0-1,-1 0 1,1 0 0,-1 0 0,1 0 0,-1 0 0,1 0 0,-1 0-1,0 1 1,0-1 0,1 0 0,-1 1 0,0-1 0,0 0 0,0 1-1,0-1 1,0 1 0,0-1 0,0 1 0,0-1 0,0 1 0,0 0-1,0 0 1,0-1 0,0 1 0,0 0 0,0 0 0,0 0 0,-2 0-1,-2 0-13,0 0 0,1 0-1,-1 0 1,0 0 0,0 1-1,1-1 1,-1 1 0,0 0-1,1 1 1,-6 1-1,5 1 0,0 0 0,0-1 0,1 2 0,-1-1 0,1 0 0,0 1 0,0 0-1,1 0 1,-1 0 0,1 1 0,-3 5 0,4-7 12,0 0-1,0 0 1,1 0 0,0 1-1,-1-1 1,1 0 0,1 0 0,-1 1-1,1-1 1,-1 0 0,1 1-1,0-1 1,1 1 0,-1-1 0,1 0-1,1 7 1,0-9 2,0 1 0,1-1 0,-1 0 0,0 0 1,1 1-1,-1-1 0,1-1 0,-1 1 0,1 0 0,0-1 0,0 1 0,0-1 0,0 0 1,0 0-1,0 0 0,0 0 0,0-1 0,0 1 0,0-1 0,1 0 0,-1 0 0,5 0 1,5 0 1,-1 0-1,1-1 1,-1-1 0,21-4 0,-23 2-69,0 0 1,0 0-1,0-1 0,0 0 0,-1-1 1,1 0-1,13-12 0,-19 14-24,0 1-1,0-1 1,0 0 0,0 0-1,-1-1 1,0 1 0,0-1-1,0 0 1,0 0 0,-1 1-1,0-2 1,0 1-1,0 0 1,0 0 0,-1-1-1,0 1 1,0-7 0,-15 33-317,12-17 450,1 0 0,-1-1 0,1 1 0,0 0 0,1 0 0,-1 0 1,1 0-1,-1 0 0,1 0 0,0 0 0,0 0 0,1 0 0,0-1 0,-1 1 0,1 0 0,0 0 0,3 7 0,-2-9-29,1 1 1,-1-1-1,0 0 1,1 0 0,-1 1-1,1-2 1,0 1-1,-1 0 1,1 0-1,0-1 1,0 0-1,0 1 1,0-1 0,1 0-1,-1-1 1,0 1-1,0 0 1,0-1-1,1 0 1,-1 0-1,5 0 1,3-1-149,1 0 0,-1-1 1,0 0-1,1-1 0,-1 0 0,0-1 1,-1 0-1,1-1 0,-1 0 1,0 0-1,0-1 0,0-1 0,-1 0 1,0 0-1,0 0 0,-1-1 0,0-1 1,11-14-1,-11 14 73,-1 0 0,-1-1 0,1 0 0,-2 0 0,1 0 1,-1 0-1,-1-1 0,0 0 0,0 0 0,-1 0 0,-1 0 0,0-1 0,0 1 0,-1-1 1,-1 1-1,0-1 0,0 1 0,-4-20 0,4 30 64,0 0 0,0 1 0,-1-1 0,1 1 0,0-1 0,0 0 0,0 1 0,0-1 0,-1 0 0,1 1 0,0-1 0,-1 1 0,1-1 0,0 1 0,-1-1 0,1 1 0,-1-1 0,1 1 0,-1-1 0,1 1 0,-1 0 0,1-1 0,-1 1 0,1-1 0,-1 1 0,0 0 0,1 0 0,-1-1 0,1 1 0,-1 0 0,0 0 0,1 0 0,-1 0 0,0 0 0,1 0 0,-1 0 0,0 0 0,1 0 0,-1 0 0,1 0 1,-1 0-1,0 0 0,1 1 0,-1-1 0,0 0 0,1 0 0,-1 1 0,1-1 0,-1 0 0,1 1 0,-1-1 0,1 1 0,-1 0 0,-2 1 56,0 0 1,1 0 0,-1 1 0,1-1-1,-1 1 1,1 0 0,0 0 0,-3 5-1,1 4 99,-1 1 0,1 0-1,1 0 1,0 0 0,1 0 0,1 1-1,0-1 1,1 1 0,0-1-1,1 0 1,0 1 0,1-1 0,1 0-1,0 0 1,1 0 0,0 0-1,9 18 1,-3-11-146,-6-11-79,0 1 0,1-1 1,0-1-1,1 1 0,7 8 0,-13-17 61,0 0-1,0 0 0,0 0 1,0 0-1,0 1 1,0-1-1,0 0 0,0 0 1,0 0-1,0 0 1,1 0-1,-1 0 0,0 0 1,0 0-1,0 0 1,0 0-1,0 0 0,0 0 1,0 0-1,1 0 1,-1 0-1,0 0 0,0 0 1,0 0-1,0 0 1,0 0-1,0 0 0,1 0 1,-1 0-1,0 0 1,0 0-1,0 0 0,0 0 1,0 0-1,0 0 1,0 0-1,1 0 0,-1 0 1,0 0-1,0 0 1,0 0-1,0 0 0,0 0 1,0-1-1,0 1 1,0 0-1,0 0 0,1 0 1,-1 0-1,0 0 1,0 0-1,0 0 0,0 0 1,0-1-1,0 1 1,0 0-1,0 0 0,2-13 19,-1-15 36,-2 20-214,0-1-1,-1 1 0,0 0 0,0 0 0,0 0 0,-1 0 0,0 0 0,-1 1 0,0-1 0,0 1 0,0 0 1,-1 0-1,-9-9 0,21 22 276,-3-2-75,1 1-1,0-2 1,0 1-1,0 0 1,0-1 0,1 0-1,9 4 1,5 0 14,0-1 1,0-2-1,0 0 0,1 0 1,29-1-1,-39-2-47,0-1 1,0 0-1,0-1 0,-1 0 1,1-1-1,0 0 1,-1-1-1,0 0 0,1-1 1,-1 0-1,0 0 0,10-7 1,-52 47 86,30-34-14,0 1 0,1 0 0,-1-1 0,1 1 1,-1 0-1,1 0 0,0 0 0,0 0 0,1 0 1,-1 0-1,0 0 0,1 1 0,0-1 0,0 0 1,0 0-1,0 0 0,1 6 0,1-7-52,-1 0 0,0 0 1,0-1-1,1 1 0,-1-1 0,1 1 0,-1-1 0,1 0 0,0 0 0,0 1 0,-1-1 0,1 0 0,0-1 1,0 1-1,0 0 0,0 0 0,0-1 0,0 1 0,0-1 0,0 0 0,0 0 0,1 1 0,2-2 0,56 0 341,-53 1-381,6-2-149,-1-1 0,1 0 0,-1 0 0,0-2 0,0 1 1,18-11-1,32-10-2520,-61 24 2634,0 1 0,-1 0 0,1 0 0,-1 0 0,1 0 0,0 0 0,-1 0 0,1 1 0,-1-1 0,1 0 0,-1 1 0,1-1 0,-1 1 0,1 0 0,-1-1 0,2 2 0,19 5-2479,19-7-5023,-19-4 1501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8.605"/>
    </inkml:context>
    <inkml:brush xml:id="br0">
      <inkml:brushProperty name="width" value="0.025" units="cm"/>
      <inkml:brushProperty name="height" value="0.025" units="cm"/>
      <inkml:brushProperty name="color" value="#E71224"/>
    </inkml:brush>
  </inkml:definitions>
  <inkml:trace contextRef="#ctx0" brushRef="#br0">166 4 993,'0'0'12994,"-9"-1"-11350,2 0-1316,1 0 0,-1 1 0,0 0 0,1 0 0,-1 0 0,1 1-1,-13 3 1,17-4-250,-1 1-1,0 0 1,1 0-1,0 0 1,-1 0-1,1 0 1,0 0 0,-1 1-1,1-1 1,0 1-1,0 0 1,0-1-1,0 1 1,0 0-1,1 0 1,-1 0-1,1 0 1,-1 1-1,1-1 1,0 0-1,0 1 1,0-1-1,0 1 1,0-1-1,0 1 1,1-1-1,-1 6 1,1-7-111,0 1 1,0 0 0,1-1-1,-1 1 1,1-1-1,0 1 1,-1-1 0,1 1-1,0-1 1,0 1 0,0-1-1,0 0 1,0 1-1,0-1 1,0 0 0,0 0-1,1 0 1,-1 0 0,0 0-1,1 0 1,-1 0-1,1-1 1,-1 1 0,1 0-1,-1-1 1,1 1 0,-1-1-1,1 1 1,0-1-1,-1 0 1,3 0 0,60 7-4145,-53-6 2690,37 1-1964,32 2-1501,-29 7 5593,-51-11-350,1 0 0,0 0-1,-1 0 1,1 1 0,0-1 0,-1 0 0,1 0 0,-1 1-1,1-1 1,0 0 0,-1 0 0,1 1 0,-1-1 0,1 1-1,-1-1 1,1 1 0,-1-1 0,1 1 0,-1-1-1,0 1 1,1-1 0,-1 1 0,0-1 0,1 1 0,-1 0-1,0-1 1,0 1 0,1-1 0,-1 1 0,0 1 0,-12 14 3722,-26 9-979,26-19-2673,0-1-1,-1 0 1,1 0-1,-1-2 1,1 1-1,-1-2 0,0 1 1,-1-2-1,1 0 1,-16-1-1,-23-8-3437,0-10-3774,13-2-2710</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8.999"/>
    </inkml:context>
    <inkml:brush xml:id="br0">
      <inkml:brushProperty name="width" value="0.025" units="cm"/>
      <inkml:brushProperty name="height" value="0.025" units="cm"/>
      <inkml:brushProperty name="color" value="#E71224"/>
    </inkml:brush>
  </inkml:definitions>
  <inkml:trace contextRef="#ctx0" brushRef="#br0">1 5 8776,'0'0'7880,"46"-5"-11083,-31 5-5574</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8:59.928"/>
    </inkml:context>
    <inkml:brush xml:id="br0">
      <inkml:brushProperty name="width" value="0.025" units="cm"/>
      <inkml:brushProperty name="height" value="0.025" units="cm"/>
      <inkml:brushProperty name="color" value="#E71224"/>
    </inkml:brush>
  </inkml:definitions>
  <inkml:trace contextRef="#ctx0" brushRef="#br0">130 174 7399,'0'0'12593,"-10"4"-12219,-1 1-263,0 1 0,0 0-1,1 0 1,-15 12 0,20-14-69,1 0-1,-1 0 1,1 0 0,0 1-1,0-1 1,0 1 0,1 0-1,0 0 1,0 0-1,0 1 1,0-1 0,1 1-1,-2 7 1,3-12-35,1 0 0,0-1 0,0 1-1,0 0 1,0 0 0,0 0 0,0 0 0,0-1 0,1 1-1,-1 0 1,0 0 0,0 0 0,1-1 0,-1 1 0,0 0-1,1 0 1,-1-1 0,1 1 0,-1 0 0,1-1 0,-1 1-1,1 0 1,-1-1 0,1 1 0,0-1 0,-1 1 0,1-1 0,0 1-1,-1-1 1,1 1 0,0-1 0,0 0 0,-1 1 0,1-1-1,0 0 1,0 0 0,0 0 0,0 0 0,-1 0 0,1 1-1,0-1 1,0-1 0,0 1 0,0 0 0,-1 0 0,2 0 0,44-9 216,-22 0-204,0-2 0,-1-1 1,-1 0-1,1-2 1,-2-1-1,0-1 0,-1 0 1,0-1-1,-2-2 1,27-32-1,-40 45 3,0 0 0,0-1-1,0 0 1,-1 1 0,0-2 0,-1 1-1,1 0 1,-1-1 0,-1 1 0,0-1-1,0 0 1,2-14 0,-4 22-18,0-1 0,0 1 0,0 0 0,0-1 1,0 1-1,0 0 0,0 0 0,0-1 0,-1 1 0,1 0 0,0-1 0,0 1 1,0 0-1,0-1 0,0 1 0,0 0 0,-1 0 0,1-1 0,0 1 0,0 0 0,-1 0 1,1 0-1,0-1 0,0 1 0,-1 0 0,1 0 0,0 0 0,0 0 0,-1-1 1,1 1-1,0 0 0,-1 0 0,1 0 0,0 0 0,0 0 0,-1 0 0,1 0 0,0 0 1,-1 0-1,1 0 0,0 0 0,-1 0 0,1 0 0,0 0 0,-1 0 0,1 0 0,0 0 1,0 1-1,-1-1 0,1 0 0,0 0 0,-1 0 0,1 0 0,0 1 0,0-1 1,0 0-1,-1 0 0,1 0 0,0 1 0,-18 14 155,9-2-89,0 0 0,1 1 0,1 0 1,0 0-1,1 0 0,1 1 0,0 0 0,1 1 1,0-1-1,1 1 0,1-1 0,0 29 1,2-41-60,0 0 0,0 0 0,1 0 0,-1 0 0,1 0 0,0 0 0,-1 0 0,2 0 0,-1 0 0,0-1 0,0 1 0,1 0 0,-1-1 0,1 1 0,0-1 0,0 1 0,0-1 0,0 0 0,0 0 0,1 0 0,-1 0 0,1 0 0,-1-1 0,1 1 0,-1-1 0,1 1 0,0-1 0,0 0 0,0 0 0,0 0 0,0-1 0,3 1 0,-2 0-18,1 0-1,0-1 1,-1 0-1,1 0 1,-1 0-1,1-1 1,-1 1-1,1-1 0,-1 0 1,1-1-1,-1 1 1,0-1-1,0 1 1,1-1-1,-1-1 0,0 1 1,-1-1-1,1 1 1,0-1-1,-1 0 1,4-4-1,-3 1-3,0 1 1,0-1-1,0 0 0,-1 0 1,0-1-1,-1 1 0,1-1 1,-1 1-1,0-1 0,-1 0 1,0 0-1,0 0 0,0 1 1,-1-13-1,-1 39-113,1-15 133,-1 0-1,1 0 1,0 0 0,0-1 0,1 1-1,0 0 1,-1 0 0,2 0 0,-1 0-1,0 0 1,1-1 0,0 1 0,0-1-1,0 1 1,6 6 0,-2-3-3,1 0-1,-1 0 1,2-1 0,-1 0-1,1 0 1,0-1-1,15 9 1,-18-12-10,0 0 0,1-1 0,-1 0 0,1 0 0,-1 0 0,1-1 0,0 0-1,0 0 1,0 0 0,0-1 0,-1 0 0,1 0 0,0 0 0,11-3 0,-14 2 29,0 0 0,0 0 0,-1 0 0,1-1 0,0 1 1,-1-1-1,1 0 0,-1 0 0,0 0 0,0 0 0,0 0 0,0 0 0,0-1 0,0 1 0,0-1 0,-1 1 1,1-1-1,-1 0 0,0 0 0,1 1 0,-1-1 0,-1 0 0,1 0 0,0 0 0,-1 0 0,0 0 1,1 0-1,-1 0 0,0 0 0,-1 0 0,0-5 0,1 0 96,-1-1 0,0 1 0,-1 0 0,1 0 1,-2 0-1,1 0 0,-1 0 0,0 1 0,-1-1 0,-7-11 0,-12-2-22,3 2-138,23 17-89,14 8-103,-1 0-716,0-2 1,0 0-1,0-1 0,1 0 0,-1-1 0,1-1 0,18-2 0,18 1-3761</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9:02.265"/>
    </inkml:context>
    <inkml:brush xml:id="br0">
      <inkml:brushProperty name="width" value="0.025" units="cm"/>
      <inkml:brushProperty name="height" value="0.025" units="cm"/>
      <inkml:brushProperty name="color" value="#E71224"/>
    </inkml:brush>
  </inkml:definitions>
  <inkml:trace contextRef="#ctx0" brushRef="#br0">190 96 3716,'21'-21'7387,"-16"15"-5953,1 1 1,-1 0-1,1 0 1,0 0-1,7-4 0,-15 19-62,-8 8-1216,-1-1 0,0 1 0,-2-2 0,0 0 0,-1 0 0,0-1 0,-22 16 0,5-1 166,-3 1 12,-28 32 154,62-63-490,0 0 0,0-1-1,0 1 1,1 0 0,-1 0 0,0 0 0,0 0-1,0 0 1,0 0 0,0 0 0,1 0 0,-1 0-1,0 0 1,0 0 0,0 0 0,0 0 0,0 0-1,1 0 1,-1 0 0,0 0 0,0 0 0,0 0-1,0 0 1,1 0 0,-1 0 0,0 0 0,0 0 0,0 0-1,0 0 1,0 1 0,1-1 0,-1 0 0,0 0-1,0 0 1,0 0 0,0 0 0,0 0 0,0 0-1,0 1 1,0-1 0,1 0 0,-1 0 0,0 0-1,0 0 1,0 0 0,0 1 0,0-1 0,0 0 0,0 0-1,0 0 1,0 0 0,0 1 0,0-1 0,0 0-1,0 0 1,0 0 0,0 0 0,0 0 0,0 1-1,0-1 1,-1 0 0,17-5-124,-2-3-74,0 0-1,-1-1 0,0 0 0,0-1 0,17-18 1,55-68-176,-49 53 430,3-5-38,-40 77 58,-6-2 76,-2-1 0,-2 0 1,-14 27-1,16-35 18,0 0 0,0 1 0,2 0 0,0 0 1,2 1-1,0-1 0,1 1 0,-2 34 0,5-60-195,0 0 0,0 0-1,0 0 1,-1 0-1,1 0 1,-1 0 0,-1 0-1,1 0 1,-1 1 0,0 0-1,-7-10 1,5 8 23,1 0 0,0 0 0,0-1 0,0 0 0,-4-15 0,9 23-2,-1-1 0,0 0 0,1 0 0,-1 1 0,1-1 0,-1 0 0,1 1 0,0-1 0,-1 0 0,1 1 0,0-1 0,-1 1 0,1-1 0,0 1 0,0 0 0,0-1 0,-1 1 0,1 0 0,0-1 0,0 1 0,0 0 0,0 0 0,-1 0 0,1-1 0,0 1 0,0 0 0,0 1 0,0-1 0,0 0 0,1 0 0,43-1 109,-30 2-105,67-9 72,-42 3-76,46 1 0,-84 4 5,0 0-1,-1 0 0,1 0 1,0 0-1,-1 1 1,1-1-1,-1 0 0,1 1 1,-1-1-1,1 1 1,-1-1-1,1 1 0,-1 0 1,1 0-1,-1 0 1,0-1-1,1 1 0,-1 0 1,0 1-1,0-1 1,0 0-1,0 0 0,0 1 1,2 1-1,-2 0 26,0-1 0,-1 1-1,1 0 1,-1 0 0,1-1 0,-1 1-1,0 0 1,0 0 0,0-1-1,0 1 1,-1 0 0,1-1 0,-2 5-1,0 0 152,0 0 0,-1-1 0,0 1 0,0-1 0,0 1 0,-1-1 0,1 0 0,-2-1 0,1 1 0,-1-1 0,-6 7 0,11-12 54,8-26 348,11-32-477,-16 45-235,1 1 1,0 0 0,11-23-1,-15 34 119,1 1 1,0-1-1,0 1 0,0-1 0,0 0 0,0 1 0,0 0 1,0-1-1,0 1 0,0-1 0,0 1 0,0 0 1,0 0-1,0 0 0,0 0 0,0 0 0,0 0 1,0 0-1,0 0 0,0 0 0,1 0 0,30 6-67,-20-4 66,5 1-54,1-2 0,-1 0 0,1-1 0,-1-1 0,0-1 0,1 0 0,-1-1 0,22-7 0,-34 9 55,1-1-1,-1 0 1,1 0 0,-1-1 0,0 1-1,0-1 1,0 0 0,0-1 0,-1 1-1,1-1 1,-1 0 0,0 0 0,0 0-1,0-1 1,-1 1 0,1-1 0,-1 0-1,0 0 1,-1 0 0,1 0-1,-1-1 1,0 1 0,0 0 0,-1-1-1,0 0 1,0 1 0,0-1 0,0-9-1,-1 14 10,0 1-1,0-1 1,0 0-1,0 0 1,0 0-1,0 0 0,-1 0 1,1 0-1,0 1 1,0-1-1,-1 0 1,1 0-1,-1 0 1,1 1-1,0-1 0,-1 0 1,1 1-1,-1-1 1,0 0-1,1 1 1,-1-1-1,0 1 1,1-1-1,-1 0 0,0 1 1,1 0-1,-1-1 1,0 1-1,0-1 1,0 1-1,1 0 1,-1 0-1,0 0 0,0-1 1,0 1-1,0 0 1,0 0-1,1 0 1,-1 0-1,0 0 0,0 0 1,-2 1-1,1-1-10,-1 1-1,0 0 0,0 0 0,0-1 1,0 2-1,1-1 0,-1 0 0,0 1 1,1-1-1,-1 1 0,-4 3 1,-3 6 50,1 0 1,0 0 0,0 1 0,2 0 0,-11 21 0,15-27 19,0 0 0,0 0 0,1 0 0,0 1 0,1-1 0,-1 1 0,1-1 0,0 1 0,1-1 0,0 1 0,0-1 0,0 1 0,1-1 0,2 13-1,-1-16-41,-1-1 0,1 1-1,-1 0 1,1-1-1,0 0 1,0 1 0,0-1-1,1 0 1,-1 0-1,0 0 1,1 0 0,-1-1-1,1 1 1,0 0-1,-1-1 1,1 0 0,0 0-1,0 0 1,0 0 0,0 0-1,0-1 1,0 1-1,0-1 1,0 0 0,0 0-1,5 0 1,-2 0 5,-1 0 0,1 0 0,-1-1 0,1 0 0,-1 0 0,0 0 0,0 0 1,1-1-1,-1 0 0,0 0 0,0-1 0,-1 1 0,1-1 0,6-5 0,-6 3 13,0-2 0,0 1 0,-1 0 0,0-1 1,6-13-1,-8 18-21,-1-1 0,0 0 0,1 0 1,-2 0-1,1 1 0,0-1 0,0 0 1,-1 0-1,0 0 0,1 0 0,-1 0 1,0-1-1,-1 1 0,1 0 0,0 0 1,-1 0-1,-2-5 0,3 7-12,0 1 0,0-1 0,0 1 0,0-1-1,-1 1 1,1-1 0,0 1 0,-1 0 0,1-1 0,0 1 0,-1-1-1,1 1 1,0 0 0,-1-1 0,1 1 0,-1 0 0,1-1-1,0 1 1,-1 0 0,1 0 0,-1-1 0,1 1 0,-1 0 0,1 0-1,-1 0 1,1 0 0,-1 0 0,1 0 0,-1 0 0,0 0 0,1 0-1,-1 0 1,1 0 0,-1 0 0,1 0 0,-1 0 0,1 0-1,-1 0 1,1 1 0,-1-1 0,1 0 0,-1 0 0,1 1 0,0-1-1,-1 0 1,1 1 0,-1-1 0,1 0 0,0 1 0,-1-1 0,1 1-1,0-1 1,-1 0 0,1 1 0,0-1 0,-1 2 0,-11 27-257,12-27 264,-1 1-1,1-1 1,0 0 0,0 1 0,0-1-1,0 1 1,1-1 0,-1 0 0,1 1-1,-1-1 1,1 0 0,0 1 0,0-1-1,0 0 1,0 0 0,0 0 0,0 0-1,1 0 1,-1 0 0,1 0 0,-1 0-1,1-1 1,0 1 0,0 0 0,0-1-1,0 0 1,0 1 0,0-1 0,0 0-1,0 0 1,0 0 0,1 0 0,-1-1-1,0 1 1,1 0 0,-1-1 0,0 0-1,1 1 1,-1-1 0,1 0 0,3-1-1,1 1 5,0 0 0,0-1 0,0 0 0,0 0-1,0-1 1,0 0 0,0 0 0,0-1 0,-1 0 0,1 0-1,-1 0 1,0-1 0,8-6 0,-8 5-24,0 1 6,-1 0 1,0 0-1,0-1 0,-1 1 0,1-1 0,-1 0 0,0 0 0,0-1 0,-1 1 0,0-1 1,3-7-1,-7 14-23,0-1 0,0 0 0,0 1 0,0-1 0,-1 0 1,1 1-1,0 0 0,0-1 0,0 1 0,0 0 0,0-1 0,0 1 1,0 0-1,1 0 0,-1 0 0,-1 1 0,-1 2 33,-1 0 0,1 1-1,0 0 1,0 0 0,1 0-1,-1 0 1,1 0 0,1 0 0,-1 1-1,0-1 1,1 1 0,-1 10 0,2-14 8,0 0 1,1 0 0,-1 0 0,0 0 0,1 0 0,-1 0 0,1 0 0,0 0 0,0 0 0,0 0-1,0 0 1,0 0 0,0 0 0,0 0 0,0-1 0,1 1 0,-1-1 0,1 1 0,-1-1 0,1 1-1,0-1 1,-1 0 0,1 0 0,0 0 0,0 0 0,0 0 0,0 0 0,0 0 0,0-1 0,0 1-1,0-1 1,0 0 0,0 1 0,0-1 0,5 0 0,2 0-97,-1 0 0,1 0 0,0-1 0,0-1 1,-1 1-1,1-1 0,-1 0 0,1-1 0,-1 0 0,8-5 0,29-22-2785,-41 26 2097,0 1 1,-1-1-1,1 0 1,-1-1-1,0 1 1,0 0-1,3-9 1,-7 8-2580,-8 12 3969,8-5-323,-1-1-1,0 1 0,0 0 1,1 1-1,0-1 0,-1 0 1,1 0-1,0 0 0,0 1 1,-1 2-1,2-4-163,-1 0 0,1 1 0,0-1 0,0 0 0,0 1 1,0-1-1,0 0 0,0 1 0,0-1 0,0 0 0,0 0 0,1 1 0,-1-1 1,0 0-1,1 0 0,-1 1 0,1-1 0,0 0 0,-1 0 0,1 0 0,0 0 1,0 0-1,0 0 0,-1 0 0,3 1 0,-1-1-55,0 0-1,0 0 1,1 0 0,-1 0-1,0 0 1,1-1-1,-1 1 1,1-1 0,-1 1-1,0-1 1,1 0 0,3 0-1,3-1-51,-1 0-1,1 0 0,-1-1 1,0 0-1,1-1 0,-1 0 1,10-4-1,2-5 9,-1 0 0,0-1 0,-1-1 0,0 0 0,26-29 0,-37 36-71,-1-1 0,1 0 0,-1-1 0,-1 0 0,1 0 0,-1 0 1,-1 0-1,0-1 0,0 1 0,-1-1 0,0 0 0,-1 0 0,0-1 0,1-16 0,-3 26 38,0 0 0,0 0-1,0 0 1,0 0 0,0 0-1,0 0 1,0 1 0,0-1-1,-1 0 1,1 0 0,0 0 0,0 0-1,-1 0 1,1 1 0,0-1-1,-1 0 1,1 0 0,-1 1-1,1-1 1,-1 0 0,-1 0-1,-13 3 139,12 1-80,-1 0 0,1-1 0,0 1 1,0 1-1,0-1 0,0 0 0,-3 7 0,-3 6 110,1 1-1,1 1 0,1-1 0,1 1 0,0 0 0,1 0 0,1 0 1,1 1-1,0 0 0,1-1 0,1 1 0,5 32 0,-5-48-128,1 0 0,0 0-1,0 0 1,-1 0-1,2 0 1,-1 0 0,0 0-1,1 0 1,-1 0-1,1-1 1,0 1 0,0-1-1,0 1 1,0-1-1,0 0 1,0 0 0,1 0-1,-1 0 1,1 0-1,0 0 1,-1-1 0,1 1-1,0-1 1,6 2-1,-9-3-26,1 0-1,-1-1 0,1 1 0,0 0 0,-1-1 0,1 1 0,-1-1 0,0 1 0,1-1 0,-1 1 0,1-1 0,-1 1 0,0-1 0,1 1 0,-1-1 0,0 0 0,0 1 0,1-1 0,-1 1 0,0-1 0,0 0 0,0 1 0,0-1 0,0 0 0,0 1 0,0-1 0,0 0 0,0 1 0,0-1 0,0 0 1,0 1-1,-1-1 0,1 1 0,0-1 0,0 0 0,-1 1 0,1-1 0,0 1 0,-1-1 0,1 1 0,-1-2 0,-14-27-120,-6 3-762,-1 2 1,-2 0-1,-41-31 0,61 51 855,50 2 2142,18 5-1796,17 0-343,-31-8-3027,-39-2-1597,-9-4-1570</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9:02.628"/>
    </inkml:context>
    <inkml:brush xml:id="br0">
      <inkml:brushProperty name="width" value="0.025" units="cm"/>
      <inkml:brushProperty name="height" value="0.025" units="cm"/>
      <inkml:brushProperty name="color" value="#E71224"/>
    </inkml:brush>
  </inkml:definitions>
  <inkml:trace contextRef="#ctx0" brushRef="#br0">7 1 5894,'-7'-1'12491,"18"1"-11338,9 0-512,5 0-545,0 0-1185,1 0-6054</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9:03.352"/>
    </inkml:context>
    <inkml:brush xml:id="br0">
      <inkml:brushProperty name="width" value="0.025" units="cm"/>
      <inkml:brushProperty name="height" value="0.025" units="cm"/>
      <inkml:brushProperty name="color" value="#E71224"/>
    </inkml:brush>
  </inkml:definitions>
  <inkml:trace contextRef="#ctx0" brushRef="#br0">127 77 4228,'0'0'18289,"-7"-5"-18262,5 4-19,-32-18-35,32 18 25,1 0 0,-1 1 0,0-1-1,1 0 1,-1 1 0,0 0 0,1-1-1,-1 1 1,0 0 0,1 0 0,-1 0-1,0 0 1,0 0 0,1 1 0,-1-1-1,0 0 1,1 1 0,-1-1 0,1 1-1,-1 0 1,0-1 0,1 1 0,-1 0 0,-1 1-1,3-2-28,-1 1-1,1-1 0,0 0 0,-1 1 1,1-1-1,-1 0 0,1 1 0,0-1 1,-1 1-1,1-1 0,0 0 1,-1 1-1,1-1 0,0 1 0,0-1 1,-1 1-1,1-1 0,0 1 0,0 0 1,0-1-1,0 1 0,0-1 1,0 1-1,0-1 0,0 1 0,0-1 1,0 1-1,0-1 0,0 1 0,0 0 1,0-1-1,1 1 0,16 9-1031,34-4-1115,-44-6 1614,-5 1 534,0-1 1,0 1 0,0-1 0,0 1 0,0 0-1,0 0 1,0 0 0,0 0 0,-1 0-1,1 0 1,0 0 0,-1 1 0,1-1-1,-1 1 1,1-1 0,-1 1 0,1-1 0,-1 1-1,0 0 1,0 0 0,0 0 0,0 0-1,0 0 1,-1 0 0,1 0 0,0 0 0,-1 0-1,0 0 1,1 0 0,-1 0 0,0 0-1,0 4 1,0 9 386,0 0 1,-1 1-1,-5 22 0,4-22-432,0-6 309,1-1-1,-2 0 1,1 0-1,-1 0 1,-1 0 0,0 0-1,0-1 1,0 1-1,-8 9 1,9-14-147,0-1 1,0 1 0,0-1 0,0 0-1,0 0 1,-1 0 0,1 0-1,-1 0 1,0-1 0,0 0 0,0 0-1,0 0 1,-1 0 0,1-1 0,0 1-1,-1-1 1,1 0 0,-1 0 0,1-1-1,-1 1 1,-4-1 0,8-1-86,0 1 0,0-1 0,0 0 0,0 1 0,1-1 0,-1 0 0,0 1 0,0-1 0,1 0 0,-1 0 0,1 1-1,-1-1 1,1 0 0,-1 0 0,1 0 0,-1 0 0,1 0 0,0 0 0,-1 0 0,1 0 0,0 0 0,0 0 0,0 0 0,0 0 0,0 0 0,0 0 0,0 0 0,0-2 0,3-33-337,0 29 279,-1-1-1,1 1 1,1 0-1,-1 0 1,1 0 0,1 0-1,-1 1 1,1-1-1,0 1 1,1 0-1,-1 1 1,1-1-1,8-5 1,10-7 99,0 1-1,30-14 1,22-7 99,-54 29-80,0-1 0,-1-1 0,-1-1 0,0-1 0,0 0 1,17-18-1,-36 31-40,0 0 0,-1-1-1,1 1 1,0-1 0,-1 1 0,1-1 0,-1 0 0,1 1 0,-1-1 0,1 0 0,-1 1 0,0-1 0,1 0 0,-1 1 0,0-1-1,0 0 1,1 0 0,-1 0 0,0 1 0,0-1 0,0 0 0,0 0 0,0 0 0,0 0 0,-15-4 239,10 5-255,1 1 0,-1 0 1,0 0-1,1 0 0,-1 0 1,1 1-1,-6 2 0,5-1 16,-1 1 0,1 0 0,0 1 0,0-1-1,0 1 1,1 0 0,0 0 0,-1 1 0,2-1 0,-1 1-1,1 0 1,0 0 0,0 0 0,0 0 0,1 1 0,0-1-1,1 1 1,-1-1 0,1 1 0,0-1 0,1 12 0,0-16-64,1 1 0,0-1 1,0 0-1,0 1 1,1-1-1,-1 0 0,0 0 1,1 0-1,0 0 0,-1 0 1,1-1-1,0 1 1,0 0-1,0-1 0,0 1 1,0-1-1,0 0 0,1 0 1,-1 0-1,0 0 0,1 0 1,-1 0-1,0-1 1,1 1-1,-1-1 0,1 1 1,-1-1-1,5 0 0,2 1-1134,0-1 0,1 0-1,-1 0 1,0-1 0,0 0-1,0-1 1,9-2 0,16-11-7195</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9:03.714"/>
    </inkml:context>
    <inkml:brush xml:id="br0">
      <inkml:brushProperty name="width" value="0.025" units="cm"/>
      <inkml:brushProperty name="height" value="0.025" units="cm"/>
      <inkml:brushProperty name="color" value="#E71224"/>
    </inkml:brush>
  </inkml:definitions>
  <inkml:trace contextRef="#ctx0" brushRef="#br0">92 0 3844,'0'0'15940,"-9"8"-15241,-1-1-423,1 0 1,1 1-1,0 1 0,0-1 0,-7 12 0,12-16-168,0 0 0,0 0-1,1 0 1,-1 0 0,1 1 0,1-1 0,-1 1-1,0 0 1,1-1 0,0 1 0,0 0 0,1 0-1,-1 0 1,1 0 0,0-1 0,0 1 0,1 0-1,0 6 1,0-9-93,0-1-1,0 1 1,0-1-1,0 1 0,1-1 1,-1 1-1,0-1 1,1 0-1,-1 0 1,1 0-1,-1 1 0,1-1 1,-1-1-1,1 1 1,0 0-1,-1 0 1,1-1-1,0 1 0,-1-1 1,1 1-1,3-1 1,47 7-428,-36-6-164,-8 0 351,5 0-105,-1 1 0,1 0 0,-1 0 1,1 1-1,-1 1 0,0 0 0,20 10 1,-31-13 350,0-1 1,-1 1 0,1-1 0,0 1 0,-1-1 0,1 1 0,0-1 0,-1 1 0,1 0 0,-1-1 0,1 1 0,-1 0 0,1-1 0,-1 1 0,1 0 0,-1 0 0,0 0 0,0-1 0,1 1 0,-1 0 0,0 0 0,0 0 0,0 0 0,0-1 0,0 1 0,0 0 0,0 0 0,0 0 0,0 0 0,0-1-1,-1 1 1,1 0 0,0 0 0,0 0 0,-1-1 0,1 1 0,-1 0 0,1 0 0,0-1 0,-1 1 0,0 0 0,1-1 0,-1 1 0,1 0 0,-1-1 0,0 1 0,1-1 0,-1 1 0,0-1 0,0 0 0,1 1 0,-1-1 0,0 0 0,-1 1 0,-45 20 1425,34-16-1063,0-1 0,0-1 0,-1 0 0,1-1 0,-1 0 0,1-2 1,-17 1-1,29-1-424,0-1 1,1 1 0,-1 0-1,1 0 1,-1 0 0,1 0-1,-1 0 1,1-1 0,-1 1-1,1 0 1,-1 0-1,1-1 1,0 1 0,-1 0-1,1-1 1,-1 1 0,1 0-1,0-1 1,-1 1 0,1-1-1,0 1 1,-1 0 0,1-1-1,0 1 1,0-1 0,-1 1-1,1-1 1,0 1 0,0-1-1,0 1 1,0-1 0,0 0-1,4-22-2633,17-17-7232,-5 19-1337</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39:04.484"/>
    </inkml:context>
    <inkml:brush xml:id="br0">
      <inkml:brushProperty name="width" value="0.025" units="cm"/>
      <inkml:brushProperty name="height" value="0.025" units="cm"/>
      <inkml:brushProperty name="color" value="#E71224"/>
    </inkml:brush>
  </inkml:definitions>
  <inkml:trace contextRef="#ctx0" brushRef="#br0">81 109 384,'0'0'4549,"8"0"1761,-2 0-6089,28-1 7076,-32 1-7083,-1-1 1,0 1-1,0 0 0,0-1 1,0 1-1,0-1 0,0 0 0,0 1 1,0-1-1,0 0 0,0 1 1,0-1-1,0 0 0,-1 0 1,1 0-1,0 0 0,0 0 1,-1 0-1,1 0 0,-1 0 1,1 0-1,-1 0 0,1 0 0,-1 0 1,0-1-1,1 1 0,-1 0 1,0 0-1,0 0 0,0 0 1,0-2-1,-28 3-358,16 3 138,0 0 1,0 0-1,0 1 1,1 1 0,-18 9-1,-5 2-79,96-21-507,-6 3 308,17-2 224,-70 3 108,0 1 0,0-1 0,0 0-1,1 0 1,-1 0 0,0 0 0,0-1 0,0 1 0,-1-1 0,1 1-1,0-1 1,-1 0 0,1 0 0,-1-1 0,1 1 0,-1 0 0,3-5 0,-4 6 0,0 0 1,-1 0 0,1 0 0,0 0 0,-1 0 0,1-1 0,-1 1-1,1 0 1,-1 0 0,1 0 0,-1-1 0,0 1 0,0 0 0,0 0-1,0-1 1,0 1 0,0 0 0,0-1 0,0 1 0,0 0 0,0 0 0,-1-1-1,1 1 1,-1-1 0,0 1-30,0 0 0,0 0 0,0 0 0,0 0 0,0 0 0,0 1 0,-1-1 0,1 0 0,0 1 0,0-1 0,-1 1 0,1-1 1,0 1-1,-1 0 0,1 0 0,0-1 0,-1 1 0,-1 0 0,-3 0-33,0 0 1,0 1 0,-1 0-1,1 0 1,0 0-1,0 0 1,0 1 0,-11 5-1,-48 36-28,60-39 38,0-1 0,1 1 0,-1 0 0,1 0 0,0 0 0,0 1 0,1-1 0,-1 1 0,1 0 0,0 0 0,-2 7 0,5-11-2,0 0 1,0 0-1,0 0 1,0 0-1,0 0 1,1-1 0,-1 1-1,0 0 1,1 0-1,-1 0 1,1 0-1,-1-1 1,1 1-1,-1 0 1,1 0 0,0-1-1,-1 1 1,1 0-1,0-1 1,-1 1-1,1-1 1,0 1 0,0-1-1,0 1 1,0-1-1,-1 1 1,1-1-1,0 0 1,0 0 0,0 1-1,0-1 1,0 0-1,0 0 1,0 0-1,0 0 1,0 0 0,0 0-1,1 0 1,50 1-109,-43-1 39,229-11-523,-237 11 614,-1 0 1,0 1-1,1-1 0,-1 0 0,0 0 0,1 1 1,-1-1-1,1 0 0,-1 1 0,0-1 0,0 0 1,1 1-1,-1-1 0,0 0 0,0 1 0,1-1 0,-1 0 1,0 1-1,0-1 0,0 1 0,0-1 0,0 1 1,1-1-1,-1 0 0,0 1 0,0-1 0,0 1 1,0-1-1,0 1 0,0-1 0,-1 1 0,1-1 1,0 0-1,0 1 0,0-1 0,0 1 0,0-1 0,-1 0 1,1 1-1,0-1 0,0 1 0,-1-1 0,1 0 1,-1 1-1,-8 19 379,9-20-333,10-16 7,-3 3-46,0 0 0,-1-1-1,-1 1 1,5-18 0,-7 19-37,1 0 0,0 0 0,0 1 0,2 0 0,-1 0 0,10-13 0,-14 22-24,0 1 1,1 0-1,-1 0 0,0 0 1,1 0-1,-1 1 1,0-1-1,1 0 0,-1 0 1,1 1-1,0-1 0,-1 1 1,1 0-1,-1-1 1,1 1-1,0 0 0,-1 0 1,1 0-1,0 0 1,-1 0-1,1 0 0,0 0 1,-1 1-1,4 0 1,44 19-3160,-24-9-359,4-5-2546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1:19.830"/>
    </inkml:context>
    <inkml:brush xml:id="br0">
      <inkml:brushProperty name="width" value="0.025" units="cm"/>
      <inkml:brushProperty name="height" value="0.025" units="cm"/>
      <inkml:brushProperty name="color" value="#E71224"/>
    </inkml:brush>
  </inkml:definitions>
  <inkml:trace contextRef="#ctx0" brushRef="#br0">12 205 3011,'-11'0'3552,"12"-3"-1356,25-4-638,47-3-1081,203-5-5,60 0 81,978 19-104,-734-39 833,-227 8-829,-249 22-391,2 1 54,-1-4 1,172-36-1,-274 43-256,30-9 1247,-32 10-1153,-1 0-1,1 0 1,0 0 0,-1 0 0,1 0-1,0-1 1,-1 1 0,1 0 0,-1 0-1,1-1 1,0 1 0,-1 0 0,1-1-1,-1 1 1,1 0 0,-1-1 0,1 1-1,-1-1 1,1 1 0,-1-1 0,0 1-1,1-1 1,-1 1 0,1-1 0,-1 1-1,0-1 1,0 0 0,1 1 0,-1-1-1,0 1 1,0-1 0,0 0 0,0 1-1,0-1 1,0 0 0,0 1 0,0-1 0,0 0-1,0 1 1,0-2 0,-5-4-3638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8:57.837"/>
    </inkml:context>
    <inkml:brush xml:id="br0">
      <inkml:brushProperty name="width" value="0.025" units="cm"/>
      <inkml:brushProperty name="height" value="0.025" units="cm"/>
    </inkml:brush>
  </inkml:definitions>
  <inkml:trace contextRef="#ctx0" brushRef="#br0">5294 416 4773,'-8'-6'2589,"-41"-27"-2117,-2 2 1,-1 2 0,-1 2 0,-1 2-1,-1 3 1,-1 3 0,-1 1 0,-99-15-1,-211 2-165,89 11 246,154 8-401,-490-54 64,288 34-120,-604 21 0,421 42 1,6 44 335,399-49-435,2 4 0,1 5 1,2 3-1,1 6 0,-147 88 1,223-118 2,0 0 0,2 1 0,-1 1 0,2 1 0,0 0 0,1 2 0,1 0 0,0 1 0,2 1 0,1 0 0,0 1 0,1 1 0,2 0 0,0 1 0,2 0 0,0 0 0,2 1 0,-9 48 0,12-40-17,1-1 1,2 0 0,1 1-1,1-1 1,2 1-1,1-1 1,16 61-1,-12-68-28,1-1 0,1-1-1,0 1 1,2-2 0,1 0 0,1 0-1,1-1 1,0-1 0,2 0-1,30 28 1,-8-16 9,1-2-1,1-2 1,2-2 0,0-1-1,2-2 1,93 32 0,300 64-83,-393-109 108,941 206-27,-744-172 20,3-11-1,256 1 0,492-73 134,-786 15-183,320-80 0,-394 67 94,-1-6 0,-3-5 0,169-89 0,-244 107-3,0-2 0,59-47 0,-94 64 10,-1-1 0,0-1-1,-1 0 1,-1-1-1,-1-1 1,-1 0 0,0-1-1,18-37 1,-25 43 19,-2-1 1,1 0 0,-2-1-1,0 1 1,-1-1 0,-1 0-1,0 1 1,-1-1 0,-1 0-1,0 0 1,-1 0-1,-5-23 1,1 17 6,-1 0-1,-1 1 1,-2 0 0,0 0-1,-1 1 1,0 0 0,-2 1-1,-14-18 1,-9-5 63,-1 2 0,-2 1 0,-2 2 0,-1 2 0,-2 1 0,-71-41 0,-10 4 29,-3 5 0,-234-84 0,-291-34-60,505 155-871,0 7-1,-2 6 1,0 7-1,-248 16 1,183 13-1943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0.476"/>
    </inkml:context>
    <inkml:brush xml:id="br0">
      <inkml:brushProperty name="width" value="0.025" units="cm"/>
      <inkml:brushProperty name="height" value="0.025" units="cm"/>
    </inkml:brush>
  </inkml:definitions>
  <inkml:trace contextRef="#ctx0" brushRef="#br0">145 221 18674,'0'0'1532,"-11"-2"123,-36-10-508,44 11-1117,1 1 0,-1 0 0,1-1-1,-1 1 1,0 0 0,1 1-1,-1-1 1,1 0 0,-1 1-1,0-1 1,1 1 0,-1 0 0,1 0-1,0 0 1,-1 0 0,1 1-1,0-1 1,-1 0 0,1 1 0,0 0-1,0-1 1,0 1 0,1 0-1,-1 0 1,0 0 0,1 0 0,-1 0-1,1 1 1,0-1 0,0 0-1,0 1 1,-1 2 0,-2 5 39,1-1 0,1 0-1,-1 0 1,2 1 0,-1-1 0,1 18 0,0-25-43,1-1 0,0 1 0,0 0 0,0 0 0,1 0-1,-1 0 1,0-1 0,1 1 0,-1 0 0,1 0 0,-1-1 0,1 1-1,0 0 1,0-1 0,0 1 0,0 0 0,0-1 0,0 0 0,0 1 0,0-1-1,1 0 1,-1 1 0,0-1 0,1 0 0,1 1 0,-1-2 2,0 1 0,0-1 0,0 0 0,-1 0 0,1 0 1,0 0-1,0 0 0,0-1 0,0 1 0,0-1 0,-1 1 0,1-1 0,0 1 1,0-1-1,-1 0 0,1 0 0,0 0 0,-1 0 0,1 0 0,-1 0 0,1 0 1,-1-1-1,0 1 0,1-1 0,1-2 0,11-15 61,0 0 0,-2 0 0,0-1 0,-1-1 0,-1 0 0,-1-1 0,-1 0 0,-1 0 0,0-1 0,-2 1 0,-1-1 0,-1 0 0,-1-1 0,-1-30 0,-6 312-580,5-255 504,0 1 0,0-1 0,1 1 0,-1-1 0,1 1 0,0-1 1,-1 1-1,2-1 0,-1 0 0,0 1 0,1-1 0,-1 0 0,1 0 0,4 5 1,-5-7-5,1 0 0,-1 0 1,0 0-1,1 0 0,-1-1 1,1 1-1,-1-1 0,1 1 1,-1-1-1,1 1 0,-1-1 1,1 0-1,0 1 1,-1-1-1,1 0 0,-1 0 1,1-1-1,0 1 0,-1 0 1,1 0-1,-1-1 0,1 1 1,-1-1-1,1 1 1,-1-1-1,1 0 0,-1 1 1,1-1-1,-1 0 0,0 0 1,0 0-1,1 0 0,-1 0 1,0 0-1,2-3 0,7-6-48,-1 0-1,0 0 1,-1-1-1,0-1 1,-1 1-1,0-1 0,0 0 1,-1-1-1,-1 1 1,0-1-1,-1 0 1,-1-1-1,0 1 1,0-1-1,-1 1 0,0-21 1,-5 70-302,1-26 366,1 1 0,0 0 0,1-1 0,0 1 0,1 0 0,2 13 0,-3-22-4,1 0 0,0 0 0,-1-1 0,1 1 0,0-1-1,0 1 1,0 0 0,0-1 0,0 0 0,0 1 0,0-1 0,0 0 0,1 1 0,-1-1-1,0 0 1,1 0 0,2 2 0,-1-2 9,0-1 0,0 1 0,0 0 0,0-1 1,0 0-1,0 1 0,0-1 0,-1 0 0,1-1 0,0 1 0,0 0 0,0-1 1,0 0-1,4-1 0,-1-1 29,0 0 0,-1 0 0,1 0-1,-1-1 1,1 0 0,-1 0 0,0 0 0,-1-1 0,1 0 0,-1 0 0,0 0 0,6-11 0,5-6-26,18-43 1,-22 28-505,-11 37 465,0 0 1,0 0-1,0 0 0,0 0 0,0 0 0,0 0 0,0 0 0,0 0 0,0 0 0,0 0 0,-1 0 0,1 0 0,0 0 0,0 0 0,0 0 0,0 0 0,0 0 0,0 0 0,0 0 0,0 0 0,0 0 0,0-1 0,0 1 0,0 0 0,0 0 0,-1 0 0,1 0 0,0 0 0,0 0 0,0 0 0,0 0 0,0 0 0,0 0 1,0 0-1,0 0 0,0 0 0,0-1 0,0 1 0,0 0 0,0 0 0,0 0 0,0 0 0,0 0 0,0 0 0,0 0 0,0 0 0,0 0 0,0 0 0,-8 19 59,5-12 2,1-1 1,0 1 0,0 0-1,1-1 1,0 1 0,0 0-1,1 0 1,0 0 0,0 0-1,0 0 1,3 11 0,-2-15-34,0 0 0,0 0 0,0 0 0,1-1 0,-1 1 0,1 0 0,0-1 0,0 1 0,0-1 0,0 0 0,0 0 0,0 0 0,0 0 0,1 0 1,-1 0-1,1 0 0,-1-1 0,1 1 0,0-1 0,0 0 0,-1 0 0,1 0 0,0 0 0,0 0 0,0-1 0,0 1 0,0-1 0,4 0 0,0 0-5,-1 1-1,0-1 0,0-1 0,0 1 0,1-1 0,-1 0 0,0-1 1,0 1-1,0-1 0,0 0 0,-1-1 0,9-4 0,-11 5-265,1-1-1,-1 1 0,0-1 1,0 1-1,0-1 0,0 0 1,-1-1-1,4-4 0,-4 4-542,0 0-1,0 0 0,0 0 1,-1 0-1,1 0 0,-1-1 1,0 1-1,0-8 0,0-22-8106</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2:32.127"/>
    </inkml:context>
    <inkml:brush xml:id="br0">
      <inkml:brushProperty name="width" value="0.025" units="cm"/>
      <inkml:brushProperty name="height" value="0.025" units="cm"/>
    </inkml:brush>
  </inkml:definitions>
  <inkml:trace contextRef="#ctx0" brushRef="#br0">0 10 4420,'0'0'9001,"11"-1"-8932,477-7 1078,-281 10-847,-127-2-4,1043 8 705,-236 34-92,-485-19-590,932 2 252,-888-45-540,-114 4-35,1036 4-311,-1129 20 278,799-2-332,-1023-6 337,17-2-114,-28 2 49,-19 0-2,-54 4-4929,44-4 938</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2:45.406"/>
    </inkml:context>
    <inkml:brush xml:id="br0">
      <inkml:brushProperty name="width" value="0.025" units="cm"/>
      <inkml:brushProperty name="height" value="0.025" units="cm"/>
    </inkml:brush>
  </inkml:definitions>
  <inkml:trace contextRef="#ctx0" brushRef="#br0">0 20 3683,'0'0'7058,"9"-3"-6839,-1-1-159,1 1 1,-1 1 0,1 0 0,0 0 0,0 1-1,0-1 1,0 2 0,0 0 0,0 0-1,-1 0 1,1 1 0,14 3 0,65 13 902,0-3 0,93 0 0,184-10 115,-227-5-935,233-9 503,0-1-592,571 26-86,-622-15 49,54 2 72,-373-2-56,-1 0 0,1 0 0,-1 0-1,1 0 1,-1-1 0,1 2-1,-1-1 1,1 0 0,-1 0 0,1 0-1,-1 0 1,1 0 0,-1 0 0,1 0-1,-1 1 1,1-1 0,-1 0-1,0 0 1,1 1 0,-1-1 0,1 0-1,-1 1 1,0-1 0,1 0 0,-1 1-1,0-1 1,1 1 0,-1-1-1,0 0 1,1 1 0,-1-1 0,0 1-1,0 0 1,0-1-165,0 1 0,0-1-1,-1 1 1,1-1 0,0 1 0,-1-1-1,1 1 1,0-1 0,-1 1 0,1-1-1,0 0 1,-1 1 0,1-1 0,-1 0-1,1 1 1,-1-1 0,1 0 0,-1 0-1,1 1 1,-1-1 0,1 0 0,-1 0-1,1 0 1,-1 0 0,0 0 0,1 0-1,-1 0 1,0 0 0,-9 1-3979</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2:56.828"/>
    </inkml:context>
    <inkml:brush xml:id="br0">
      <inkml:brushProperty name="width" value="0.025" units="cm"/>
      <inkml:brushProperty name="height" value="0.025" units="cm"/>
    </inkml:brush>
  </inkml:definitions>
  <inkml:trace contextRef="#ctx0" brushRef="#br0">141 339 6054,'0'0'961,"-9"-7"-246,-1-3-632,-2 1 1,0 1-1,0 0 0,-25-12 0,-12 5 3457,146 24-3257,1-5 1,146-12 0,-2 0-62,-47 8 55,1261 5 2040,-45-2-1514,-31 0-565,1050-49-72,-1738 4-134,640-35-3,0 43 0,914-10-226,-2098 30-2883,-89 2-588</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3:01.508"/>
    </inkml:context>
    <inkml:brush xml:id="br0">
      <inkml:brushProperty name="width" value="0.025" units="cm"/>
      <inkml:brushProperty name="height" value="0.025" units="cm"/>
    </inkml:brush>
  </inkml:definitions>
  <inkml:trace contextRef="#ctx0" brushRef="#br0">0 131 3587,'0'0'6689,"4"1"-6651,245 33-38,-171-27-91,142-5 1,82-25 690,-125 7-384,113-6-169,1104-51 739,-1254 73-867,1295 38 1737,-237 20-1627,2-49 472,-1191-9-492,1233-22 402,-186 15-390,-728 10-5,-5 0 35,475-6-39,-577-8 549,350-64 0,-549 71-525,-14 3 12,-1 0-1,1 0 0,-1-1 1,0 0-1,8-3 1,-10-5-7143,-1 2 6</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3:06.056"/>
    </inkml:context>
    <inkml:brush xml:id="br0">
      <inkml:brushProperty name="width" value="0.025" units="cm"/>
      <inkml:brushProperty name="height" value="0.025" units="cm"/>
    </inkml:brush>
  </inkml:definitions>
  <inkml:trace contextRef="#ctx0" brushRef="#br0">6791 363 5349,'-62'-7'3813,"-32"-19"-2970,23 5-652,-228-50 693,-447-47-1,-1948 1-1027,2333 114 102,-431 8-214,557 7 167,-315 57 1,457-50 103,0 5-1,-98 37 1,141-42 50,1 3 1,1 2 0,1 1-1,1 3 1,-53 43 0,80-55-68,1 0 1,1 1 0,1 1-1,1 0 1,0 1-1,-19 32 1,29-41-13,0 0 1,0 0-1,1 0 1,0 0-1,1 0 1,0 1-1,0 0 0,1 0 1,1-1-1,0 1 1,0 0-1,1 0 1,1 0-1,0 0 1,0 0-1,5 16 1,-2-16 15,0-1 1,1-1 0,0 1-1,1-1 1,0 0 0,1 0 0,0 0-1,0-1 1,1 0 0,0-1-1,9 8 1,9 4 73,0 0 1,44 22-1,13 0 157,1-4 0,176 51 0,189 12 29,408 28 113,8-39-56,361-23-111,154-120 349,-924 7-526,453-107 1,-645 85-7,-233 58-6,0-1 0,-1-1 1,0-2-1,-1-1 0,-1-1 0,30-25 1,-51 37 61,0 0 0,-1-1 0,0 0 0,0-1 0,-1 1 0,0-1 0,0 0 0,0 0 0,-1-1 0,0 1 0,-1-1 0,0 0 0,0 0 0,0 0 0,-1-1 0,0 1 0,-1 0 1,0-1-1,0 1 0,-1-1 0,0 0 0,0 1 0,-1-1 0,0 1 0,-1 0 0,0-1 0,0 1 0,-1 0 0,0 0 0,0 0 0,-1 0 0,-7-12 0,-11-9 22,-1 1 0,-1 1 0,-1 1 0,-1 2 0,-2 0 0,0 2 0,-1 1 0,-39-22 0,-1 6-266,-2 3 0,-130-44 0,-222-41-5439,408 115 5284,-158-40-3505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3:20.761"/>
    </inkml:context>
    <inkml:brush xml:id="br0">
      <inkml:brushProperty name="width" value="0.025" units="cm"/>
      <inkml:brushProperty name="height" value="0.025" units="cm"/>
    </inkml:brush>
  </inkml:definitions>
  <inkml:trace contextRef="#ctx0" brushRef="#br0">0 268 3876,'144'-5'5156,"-2"-5"-3781,130-5-1228,859-6 945,-511 7-582,1059 3 644,-359 7-1171,422-33 161,-3-63 0,-1707 98-140,810-46 1140,-831 48-1121,1 0 0,-1 1-1,0 1 1,0 0 0,0 0 0,0 1 0,0 1 0,-1 0 0,17 8 0,-60-14-6290,17-6-2040</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3:26.969"/>
    </inkml:context>
    <inkml:brush xml:id="br0">
      <inkml:brushProperty name="width" value="0.025" units="cm"/>
      <inkml:brushProperty name="height" value="0.025" units="cm"/>
    </inkml:brush>
  </inkml:definitions>
  <inkml:trace contextRef="#ctx0" brushRef="#br0">12 128 5349,'0'0'8728,"-3"-7"-7735,0 1-885,2 5-78,0 0 0,1 0 0,-1-1 1,0 1-1,1 0 0,0 0 0,-1 0 1,1 0-1,0-1 0,-1 1 0,1 0 1,0 0-1,0 0 0,0-1 0,0 1 1,0-2-1,2 2-15,-1 0-1,0 0 1,1 0-1,-1 0 1,0 0-1,1 1 1,-1-1-1,1 1 1,-1-1 0,1 1-1,0-1 1,-1 1-1,1 0 1,-1 0-1,1 0 1,0 0-1,-1 0 1,1 0 0,2 1-1,13-1-36,338-12 1939,-236 4-1826,199 13 0,99 5 432,-25-6-396,-217-6-51,76-11-47,-14-1-10,171 9-48,851 15-134,-820-2 362,-80-3-30,-46-1-85,-227-7-54,139-24 0,76-15-167,-243 39 100,1 2 1,-1 3 0,70 10-1,12 8 48,214 1 0,-316-19-128,24 0-991,-25-9-6118,-18-4-3216</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3:46.891"/>
    </inkml:context>
    <inkml:brush xml:id="br0">
      <inkml:brushProperty name="width" value="0.025" units="cm"/>
      <inkml:brushProperty name="height" value="0.025" units="cm"/>
    </inkml:brush>
  </inkml:definitions>
  <inkml:trace contextRef="#ctx0" brushRef="#br0">0 55 3427,'0'0'8958,"12"0"-8846,381 19-208,-376-18 75,1170 29 1254,1689 127 763,-376-119-1056,-584-135-469,-995 37-333,-917 60-138,1121-71 138,-534 34 519,-580 35 748,-13 1-565,-28-3-348,-48-1-720,69 5 153,-1 0-749,1 0 1,0 0-1,0-1 0,0-1 1,0 1-1,-9-4 1,-11-8-5023</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3:53.235"/>
    </inkml:context>
    <inkml:brush xml:id="br0">
      <inkml:brushProperty name="width" value="0.025" units="cm"/>
      <inkml:brushProperty name="height" value="0.025" units="cm"/>
    </inkml:brush>
  </inkml:definitions>
  <inkml:trace contextRef="#ctx0" brushRef="#br0">112 240 6758,'0'0'855,"-6"-9"-311,-2-4-685,0-1-1,1-1 1,1 0-1,0 0 1,-5-20-1,11 33 226,-1-1-1,1 1 1,-1 0-1,1 0 1,-1 0-1,0 0 1,0 0-1,0 0 1,0 0-1,-1 0 1,1 0-1,0 1 1,-1-1-1,1 0 1,-1 1-1,0-1 1,1 1-1,-1 0 0,0 0 1,0-1-1,0 1 1,0 0-1,0 0 1,0 1-1,0-1 1,0 0-1,-1 1 1,1-1-1,0 1 1,0 0-1,0 0 1,-1 0-1,1 0 1,0 0-1,-3 1 1,5-1-69,0 0 1,0 1 0,0-1 0,0 1-1,0-1 1,1 0 0,-1 1 0,0-1-1,0 0 1,0 1 0,0-1-1,0 0 1,1 1 0,-1-1 0,0 0-1,0 1 1,1-1 0,-1 0 0,0 0-1,0 1 1,1-1 0,-1 0-1,0 0 1,1 0 0,-1 1 0,0-1-1,1 0 1,-1 0 0,1 0 0,-1 0-1,0 0 1,1 0 0,-1 0-1,0 0 1,1 0 0,-1 0 0,1 0-1,23 11 721,-19-10-591,29 16 114,1-3-1,0-1 0,1-1 0,1-3 1,0 0-1,0-3 0,63 4 0,927-5 1383,-601-6-1002,149 19 172,500 2-624,46-54-155,327 19 7,-89 1-3,-1188 10-39,1359-3-101,-1064 23 104,278 5 0,2867-114 22,-2087 43-91,-1180 43 57,669 32-1610,510 33 1643,-1457-58 25,459-9-142,-386 0 478,241-47 1,-375 55-372,1 0 0,-1-1-1,0 1 1,0-1-1,0 0 1,0 0 0,0-1-1,9-5 1,-1-13-4698,-10 9-91</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4:10.814"/>
    </inkml:context>
    <inkml:brush xml:id="br0">
      <inkml:brushProperty name="width" value="0.025" units="cm"/>
      <inkml:brushProperty name="height" value="0.025" units="cm"/>
    </inkml:brush>
  </inkml:definitions>
  <inkml:trace contextRef="#ctx0" brushRef="#br0">1 80 1537,'0'0'4666,"43"-3"-2061,21-3-1985,1 3-1,126 11 1,-8 0 1194,-90-7-1357,491-18 415,945-51-429,-614 92 17,1801 52 671,-2009-89-760,132-1-117,-784 14-245,1509 26 73,384 36 457,-1878-61-534,1992-1 86,-955-52-59,-1098 51-25,26-3 23,-68-1-1733,4 0-2380,16-1 196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0.850"/>
    </inkml:context>
    <inkml:brush xml:id="br0">
      <inkml:brushProperty name="width" value="0.025" units="cm"/>
      <inkml:brushProperty name="height" value="0.025" units="cm"/>
    </inkml:brush>
  </inkml:definitions>
  <inkml:trace contextRef="#ctx0" brushRef="#br0">1 0 15022,'0'0'13197</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3:56.504"/>
    </inkml:context>
    <inkml:brush xml:id="br0">
      <inkml:brushProperty name="width" value="0.025" units="cm"/>
      <inkml:brushProperty name="height" value="0.025" units="cm"/>
    </inkml:brush>
  </inkml:definitions>
  <inkml:trace contextRef="#ctx0" brushRef="#br0">69 14 3235,'0'0'737,"-52"0"-801,43-6-609,2-2-864</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3:59.004"/>
    </inkml:context>
    <inkml:brush xml:id="br0">
      <inkml:brushProperty name="width" value="0.025" units="cm"/>
      <inkml:brushProperty name="height" value="0.025" units="cm"/>
    </inkml:brush>
  </inkml:definitions>
  <inkml:trace contextRef="#ctx0" brushRef="#br0">158 119 5093,'0'0'907,"-9"1"-367,-6 1-558,-1 0 0,0-1 1,-25-1-1,-1-9 3671,23 0-2505,25 6-753,32 10-278,-19 0 28,0-1 0,0-2 0,1 0 1,0-1-1,-1 0 0,27-2 0,17 4 141,317 25 312,157-28 612,-523-3-1208,337-21 31,-90 4-23,455-1-21,-466 14 3,244 9-16,283 39-157,-247-19-55,-121-2 77,872 34 287,-518-48-64,-24-87 30,-424 35-92,666-34-8,355 63-30,-1152 15 46,326 20-436,2 1 441,523-63 70,-795 11-416,-236 24-2775,-4 6 2571,0-10-4136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4:19.219"/>
    </inkml:context>
    <inkml:brush xml:id="br0">
      <inkml:brushProperty name="width" value="0.025" units="cm"/>
      <inkml:brushProperty name="height" value="0.025" units="cm"/>
    </inkml:brush>
  </inkml:definitions>
  <inkml:trace contextRef="#ctx0" brushRef="#br0">21080 1161 3395,'0'0'4169,"-8"-7"-4019,-8-10-22,1 0 0,1-1 0,-25-39 0,34 47-136,-1 1 0,-1 0 0,0 0 0,0 1-1,-1 0 1,1 0 0,-2 1 0,1 0-1,-1 0 1,-18-9 0,-9-3-74,-62-24-1,44 21 104,-259-102 345,-5 13 1,-5 14 0,-405-67-1,-1017-47 1077,-520 108-1940,1636 84 433,-2745-15-1465,2305 34 400,-1023 18 1826,2 64 272,1880-70-1013,-1069 59 254,-1-39 264,337 0 111,750-13-924,2 8 0,-351 98 0,469-102 400,1 4-1,1 3 1,1 3 0,-72 47 0,99-52-19,1 2 0,2 2 0,1 1 0,2 2 0,1 2 0,2 1 0,-35 50 0,6 5 39,4 2 0,-51 111 0,89-158-44,2 0 0,2 1 0,2 1 0,3 1 0,1 0 0,-6 93 0,14-98-22,2 1-1,2 0 1,3-1-1,1 1 1,2-1-1,23 78 1,-13-79-109,1 0 1,3-1 0,1-1 0,2-1 0,2-1 0,33 39 0,-17-31-85,2-1-1,2-2 1,101 77 0,-40-52 123,2-4 0,3-4 0,3-6 0,133 46 1,-27-26 219,3-10 1,3-9 0,295 35-1,710 17 256,-1027-96-442,610 43 26,620 39-3,2-34-4,98-58 179,551-73 657,-925 20-798,-1000 44-59,3798-157-371,-2170 20 1415,-19-144-825,-1125 111 525,-479 117-251,282-141 0,-388 167-464,-1-2 1,-2-3 0,-2-3 0,99-89 0,-135 110-123,-1-1 1,0 0-1,-2-2 0,0 1 1,-1-2-1,-2 0 1,0-1-1,-2 0 1,0-1-1,-2 0 0,0-1 1,-2 0-1,-1 0 1,-1-1-1,2-35 1,-7 35 115,-2 1 1,0-1 0,-2 1-1,0 0 1,-2 0 0,-1 0 0,-1 1-1,-1 0 1,-2 1 0,0 0-1,-1 0 1,-2 1 0,0 1 0,-32-38-1,-8-2 234,-2 2 0,-3 3 0,-2 3-1,-2 2 1,-98-60 0,-372-187 359,421 241-710,96 49 97,-392-217-2010,280 144-569</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4:57.038"/>
    </inkml:context>
    <inkml:brush xml:id="br0">
      <inkml:brushProperty name="width" value="0.025" units="cm"/>
      <inkml:brushProperty name="height" value="0.025" units="cm"/>
    </inkml:brush>
  </inkml:definitions>
  <inkml:trace contextRef="#ctx0" brushRef="#br0">82 1 2338,'0'0'11777,"-5"8"-10742,1 0-815,0-1-1,1 1 1,0 0-1,0 0 1,1 0-1,-1 0 1,2 1-1,-2 12 1,-20 210 2713,-3 45-1457,26-275-1431,0 0-1,-1 0 1,1 0 0,0 0 0,0 0-1,0 0 1,0 0 0,0 0-1,0 0 1,0 0 0,0 0 0,0 0-1,1 0 1,-1 0 0,0-1-1,1 1 1,-1 0 0,1 0 0,-1 0-1,1 0 1,-1 0 0,1-1-1,-1 1 1,1 0 0,0 0 0,-1-1-1,1 1 1,0-1 0,0 1 0,1 0-1,1 0 80,0-1-1,0 0 1,0-1-1,0 1 1,0 0-1,0-1 1,1 0-1,-2 1 1,6-3-1,24-7 301,15-6-286,76-13 0,-107 27-283,95-19-2538,-42-2-3282,-42 9-361</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4:57.416"/>
    </inkml:context>
    <inkml:brush xml:id="br0">
      <inkml:brushProperty name="width" value="0.025" units="cm"/>
      <inkml:brushProperty name="height" value="0.025" units="cm"/>
    </inkml:brush>
  </inkml:definitions>
  <inkml:trace contextRef="#ctx0" brushRef="#br0">0 31 5862,'0'0'11498,"10"-3"-10852,10-4-378,0 2-1,1 0 0,0 2 0,0 0 1,23 0-1,-7 2-218,1 2 0,48 6 0,-81-6-51,-1-1-1,1 1 1,-1 0-1,0 0 1,0 0-1,1 1 1,-1-1-1,0 1 0,0 0 1,0 0-1,-1 1 1,1-1-1,-1 1 1,1 0-1,-1 0 1,0 0-1,0 0 1,0 0-1,0 1 0,-1-1 1,5 9-1,-5-7 18,-1 0-1,1 1 0,-1-1 1,-1 1-1,1-1 0,-1 1 0,0-1 1,0 1-1,0 0 0,-1-1 1,0 1-1,0-1 0,0 0 0,-1 1 1,0-1-1,-4 10 0,-9 12 308,0 0-1,-2-1 1,-20 25-1,-16 25-1735,23-22-4143</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4:59.128"/>
    </inkml:context>
    <inkml:brush xml:id="br0">
      <inkml:brushProperty name="width" value="0.025" units="cm"/>
      <inkml:brushProperty name="height" value="0.025" units="cm"/>
    </inkml:brush>
  </inkml:definitions>
  <inkml:trace contextRef="#ctx0" brushRef="#br0">324 16 7271,'-7'-10'8103,"-11"5"-5731,-24 5-2844,35 1 1343,-10 0-669,0 1-1,1 1 1,0 1-1,-1 0 1,-15 7-1,24-8-66,-1 1 0,1 0-1,-1 0 1,1 1 0,0 0-1,1 0 1,-1 1 0,1 0-1,0 0 1,-10 12 0,17-18-138,0 1 0,0-1 0,0 1 1,0-1-1,0 1 0,0-1 0,0 1 1,0-1-1,0 0 0,0 1 0,1-1 0,-1 1 1,0-1-1,0 1 0,0-1 0,1 0 1,-1 1-1,0-1 0,1 0 0,-1 1 0,0-1 1,0 0-1,1 1 0,-1-1 0,1 0 1,-1 0-1,0 0 0,1 1 0,-1-1 1,1 0-1,-1 0 0,0 0 0,1 0 0,-1 0 1,1 0-1,-1 1 0,1-1 0,-1 0 1,1 0-1,-1 0 0,1-1 0,-1 1 0,0 0 1,1 0-1,-1 0 0,1 0 0,32 2 116,-27-2-122,5 0 6,110 11 26,-107-8-46,-1 0 1,1 0-1,-1 1 0,1 1 1,-1 0-1,19 11 0,-29-14-3,-1-1-1,1 1 0,-1 0 0,1-1 1,-1 1-1,0 0 0,0 1 0,0-1 1,0 0-1,0 0 0,0 1 1,-1-1-1,1 1 0,-1 0 0,0-1 1,1 1-1,-1 0 0,-1 0 1,1 0-1,0 0 0,-1-1 0,1 1 1,-1 0-1,0 0 0,0 0 1,0 4-1,-1-3 82,0 1 0,-1-1 0,1 0 0,-1 1 0,0-1 0,0 0 0,0 0 0,0 0 0,-1 0 0,0-1 0,0 1 0,0-1 0,0 1 0,0-1 0,-1 0 0,-4 3 0,-9 5 328,0-1 1,-1-1-1,-1 0 1,0-1-1,0-1 1,0-1 0,-1-1-1,0 0 1,0-2-1,0 0 1,0-1-1,-26-1 1,43-1-464,1 0 1,0 0-1,-1 0 1,1 0 0,-1 0-1,1 0 1,0-1-1,-1 1 1,1-1-1,0 0 1,-1 1-1,1-1 1,0 0-1,0-1 1,0 1-1,0 0 1,0 0 0,0-1-1,0 0 1,0 1-1,1-1 1,-1 0-1,-2-3 1,3 3-258,1 0 1,0 0-1,-1-1 0,1 1 1,0 0-1,0 0 0,1 0 1,-1 0-1,0 0 0,1 0 1,-1 0-1,1 0 0,0 0 1,-1 0-1,1 0 0,0 0 1,0 0-1,0 0 0,1 0 1,-1 1-1,0-1 0,1 1 1,-1-1-1,1 1 0,-1-1 1,1 1-1,2-2 0,21-18-4782</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0.444"/>
    </inkml:context>
    <inkml:brush xml:id="br0">
      <inkml:brushProperty name="width" value="0.025" units="cm"/>
      <inkml:brushProperty name="height" value="0.025" units="cm"/>
    </inkml:brush>
  </inkml:definitions>
  <inkml:trace contextRef="#ctx0" brushRef="#br0">111 140 12396,'0'0'5835,"-1"13"-5745,-4 243 1075,-1 29 73,1-250 111,5-35-1331,0 0 0,0 0 0,0 0 0,0 0 0,0 0 1,0 0-1,0 0 0,0-1 0,0 1 0,0 0 0,-1 0 1,1 0-1,0 0 0,0 0 0,0 0 0,0 0 0,0 0 1,0 0-1,0 0 0,0 0 0,0 0 0,0 0 0,0 0 1,0 0-1,0 0 0,0 0 0,0 0 0,0 0 0,-1-1 1,1 1-1,0 0 0,0 0 0,0 0 0,0 0 0,0 0 1,0 0-1,0 0 0,0 0 0,0 0 0,0 0 0,0 0 1,0 0-1,-1 0 0,1 1 0,0-1 0,0 0 0,0 0 1,0 0-1,0 0 0,0 0 0,0 0 0,0 0 0,0 0 1,0 0-1,0 0 0,-4-21 376,-1-12-425,-1 1 1,-2-1-1,-1 1 1,-2 1-1,0 0 1,-25-43-1,36 73-113,10 17-369,-3-11 485,0 0 1,1-1-1,0 1 0,0-2 0,0 1 0,0-1 0,1 0 0,-1-1 0,1 0 0,-1 0 0,1-1 0,13 1 0,8-1-182,0-1 0,42-5 0,-56 2 181,0-1-1,1 0 0,-2-1 0,1-1 1,0-1-1,-1 0 0,-1-1 0,1 0 0,-1-1 1,-1-1-1,1 0 0,-2-1 0,1-1 0,-2 0 1,0 0-1,0-1 0,-1 0 0,12-22 1,-21 34 36,0 0 0,-1-1 0,1 1 0,0 0 0,-1 0 1,0-1-1,1 1 0,-1 0 0,0-1 0,1 1 0,-1-1 1,0 1-1,0 0 0,0-1 0,-1-2 0,1 4-4,0 0-1,-1-1 1,1 1-1,0-1 0,-1 1 1,1 0-1,0 0 1,-1-1-1,1 1 0,-1 0 1,1 0-1,0-1 1,-1 1-1,1 0 0,-1 0 1,1 0-1,-1 0 1,1-1-1,-1 1 0,1 0 1,-1 0-1,1 0 1,-1 0-1,1 0 0,0 0 1,-1 1-1,1-1 1,-1 0-1,0 0 0,-3 1 2,0 1 0,-1-1-1,1 1 1,0 0-1,1 0 1,-1 0-1,0 1 1,-4 3-1,-11 11 65,0 0-1,-30 38 1,43-48 37,0 1 1,1 0-1,0 1 1,1-1-1,0 1 1,0 0-1,0 0 1,1 0-1,1 0 1,0 1-1,-2 9 1,4-16-99,0-1 0,1 1 1,-1-1-1,0 1 0,1-1 1,-1 1-1,1-1 0,0 1 1,-1-1-1,1 0 1,1 1-1,-1-1 0,0 0 1,0 0-1,1 0 0,-1 0 1,1 0-1,0 0 0,-1 0 1,1-1-1,0 1 1,0-1-1,0 1 0,0-1 1,1 0-1,-1 1 0,0-1 1,1 0-1,-1-1 1,0 1-1,1 0 0,-1-1 1,5 1-1,10 2 30,0-1-1,1 0 1,32-2-1,-30-1-21,-5 0-10,0 0-1,0-2 1,0 0 0,0-1 0,0 0 0,-1-1 0,1 0 0,-1-2 0,-1 1 0,1-2 0,-1 0 0,-1 0 0,1-1 0,-1-1 0,-1 0 0,16-18 0,-12 12-4,-1-1 1,-1 0-1,0-1 1,-2 0-1,0-1 0,-1 0 1,0-1-1,-2 0 1,0-1-1,-2 1 1,5-23-1,-11 41 0,1 1 0,-1-1-1,1 1 1,-1-1 0,0 1 0,0-1 0,1 1 0,-1-1-1,0 0 1,-1 1 0,1-1 0,0 1 0,0-1 0,-1 0-1,1 1 1,-1-1 0,1 1 0,-1-1 0,-1-2 0,1 4-6,0 0 0,0 0 0,0 0 0,0 0 0,1 0 1,-1 0-1,0 0 0,0 0 0,0 0 0,0 1 0,0-1 0,0 0 1,0 1-1,1-1 0,-1 0 0,0 1 0,0-1 0,0 1 0,1-1 1,-1 1-1,0 0 0,1-1 0,-2 2 0,-46 52-127,47-53 140,-20 26 15,1 1 0,-24 45 0,39-64 11,1 0 0,-1 1-1,2 0 1,-1-1 0,1 1-1,1 1 1,0-1 0,0 0-1,1 0 1,0 1 0,1-1-1,2 19 1,-2-27-30,1 1 0,0-1 0,0 0 0,0 1 0,0-1 0,0 0 0,0 0 0,1 0 0,-1 0 0,1 0 0,0 0 0,-1 0 0,1-1 1,0 1-1,0 0 0,0-1 0,0 0 0,0 1 0,0-1 0,0 0 0,1 0 0,-1 0 0,0 0 0,1-1 0,-1 1 0,0-1 0,1 1 0,-1-1 0,1 0 0,-1 0 0,1 0 0,2-1 0,4 1 24,0-1-1,0 0 0,0 0 1,0-1-1,0-1 1,-1 1-1,14-7 0,6-6-1,-1-1 0,0-1-1,-1-2 1,-1 0 0,-1-2 0,25-27-1,-18 14-4,-3 0-1,0-2 0,38-69 1,-63 101-18,1-2 10,0-1 1,0 0-1,-1 0 0,0 0 1,0-1-1,0 1 0,-1-1 0,0 1 1,-1-1-1,2-10 0,-5 17-15,1 1-1,0 0 1,-1 0-1,1 0 1,-1-1-1,1 1 1,0 1-1,-1-1 1,1 0-1,-1 0 1,1 0-1,0 1 0,-1-1 1,1 1-1,0-1 1,0 1-1,-1-1 1,-1 2-1,-6 5 4,0 0 0,0 0 0,1 1 0,0 0 0,0 1 0,-11 16 0,-35 62 329,47-74-227,1 0 1,0 0 0,1 0 0,1 0 0,0 1 0,0 0-1,2 0 1,-2 20 0,4-31-104,0 1 0,0 0 0,0-1 0,1 1 0,-1 0 0,1-1 0,0 1 0,0 0 0,0-1 0,0 1 0,1-1 0,0 0 0,-1 1 0,1-1 0,0 0 0,1 0 0,-1 0 0,0-1 0,1 1 0,0 0 0,0-1 0,-1 0 0,1 1 0,1-1 0,-1 0 0,0-1 0,0 1 0,1-1 0,-1 1 0,1-1 0,-1 0 0,1 0 0,0 0 0,-1-1 0,1 0 0,4 1 0,3 0-45,1-1 1,-1 0-1,1 0 1,-1-1-1,1 0 1,-1-1-1,0-1 1,1 0-1,-1 0 1,0-1 0,17-9-1,-14 5 14,0-1-1,-1 0 1,0-1-1,-1 0 1,0-1 0,0 0-1,17-24 1,-14 14 33,-1 0 0,0-2 0,-2 1 0,-1-2 0,0 1 0,-2-2 0,-1 1 0,-1-1 0,-1 0-1,4-37 1,-10 60 2,1 0-1,-1 0 0,0 0 0,0 0 1,0 0-1,0 0 0,0 0 1,0 0-1,-1-1 0,1 1 0,-1 0 1,1 0-1,-1 0 0,-2-3 0,3 4-4,-1 1 0,1 0-1,-1-1 1,1 1 0,-1 0-1,1 0 1,-1 0 0,0-1-1,1 1 1,-1 0 0,1 0-1,-1 0 1,0 0 0,1 0-1,-1 0 1,1 0 0,-1 0-1,0 0 1,1 0 0,-1 1-1,1-1 1,-1 0-1,0 0 1,1 0 0,-1 1-1,1-1 1,-1 0 0,1 1-1,-1-1 1,1 1 0,-1-1-1,-6 6-6,1-1 0,0 1 0,1 0 0,-1 1 0,-8 13 0,2-1 63,1 0 1,0 2-1,2-1 1,0 1-1,1 0 1,-8 38-1,15-53-46,-1 0 0,1 1 0,1-1 0,-1 0-1,1 1 1,0-1 0,0 1 0,1-1 0,0 1-1,0-1 1,0 0 0,1 1 0,0-1 0,0 0 0,1 0-1,-1 0 1,1-1 0,1 1 0,-1-1 0,1 0-1,0 1 1,0-2 0,0 1 0,1 0 0,0-1-1,0 0 1,8 5 0,-1-2-143,0-1 0,1-1 0,0 0 0,0-1 0,0-1 1,0 0-1,1 0 0,-1-2 0,1 1 0,0-2 0,22-1 0,-35 1-3,1 0 0,-1 0-1,0 0 1,1 0 0,-1-1 0,1 1-1,-1 0 1,0-1 0,0 1 0,1-1 0,-1 0-1,0 1 1,0-1 0,1 0 0,-1 1-1,0-1 1,0 0 0,0 0 0,0 0-1,0 0 1,0 0 0,-1 0 0,1-1-1,0 1 1,-1 0 0,1 0 0,0 0 0,-1-1-1,1 1 1,-1 0 0,0-1 0,1 1-1,-1 0 1,0-1 0,0 1 0,0-1-1,0 1 1,0 0 0,0-1 0,-1-2-1,1-18-7058</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2.368"/>
    </inkml:context>
    <inkml:brush xml:id="br0">
      <inkml:brushProperty name="width" value="0.025" units="cm"/>
      <inkml:brushProperty name="height" value="0.025" units="cm"/>
    </inkml:brush>
  </inkml:definitions>
  <inkml:trace contextRef="#ctx0" brushRef="#br0">82 107 4708,'37'-86'10365,"-30"66"-3551,-13 52-6514,-2 7 141,3-1 0,-2 52 0,7-44 19,-1 8-33,8 68-1,-5-106-403,1-1 0,0 1 0,1-1 1,0 0-1,2 0 0,0-1 0,0 1 0,17 25 1,-16-35-249,-6-18 45,-9-19-387,-18-27 125,-3 2 1,-2 1-1,-43-59 0,74 115 461,-1 0 0,1-1 0,0 1 0,0 0 0,-1-1 0,1 1 0,0 0 0,0-1 0,0 1 0,0 0 0,-1-1 0,1 1 0,0-1 0,0 1 0,0 0 0,0-1 0,0 1 0,0-1 0,0 1 1,0 0-1,0-1 0,0 1 0,0 0 0,1-1 0,-1 1 0,0-1 0,0 1 0,0 0 0,0-1 0,1 1 0,-1 0 0,0-1 0,0 1 0,0 0 0,1-1 0,-1 1 0,0 0 0,1 0 0,-1-1 0,0 1 0,1 0 0,-1 0 0,0 0 0,1-1 0,-1 1 0,0 0 0,1 0 0,-1 0 0,1 0 0,-1 0 0,0 0 0,1 0 0,-1 0 0,1 0 0,-1 0 0,0 0 0,1 0 0,-1 0 0,0 0 0,1 0 0,-1 0 0,1 0 0,0 1 0,37 3-172,-30-3 269,107 6-1154,-38-6-3968,-74-1 4708,51 0-7704</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2.825"/>
    </inkml:context>
    <inkml:brush xml:id="br0">
      <inkml:brushProperty name="width" value="0.025" units="cm"/>
      <inkml:brushProperty name="height" value="0.025" units="cm"/>
    </inkml:brush>
  </inkml:definitions>
  <inkml:trace contextRef="#ctx0" brushRef="#br0">209 50 4869,'0'0'10869,"-4"-8"-9220,2 4-1510,2 2-74,-1 0 1,1 0 0,-1 0-1,0 0 1,0 0 0,0 0 0,0 0-1,0 1 1,-1-1 0,1 0-1,0 1 1,-1-1 0,1 1-1,-1-1 1,0 1 0,1 0-1,-1 0 1,0 0 0,0 0-1,0 0 1,1 0 0,-1 0-1,0 1 1,0-1 0,0 1 0,-1-1-1,1 1 1,0 0 0,0 0-1,0 0 1,0 0 0,-4 0-1,-2 2 39,-1 0 1,1 0-1,-1 1 0,1 0 0,0 0 0,0 1 0,1 0 1,-1 1-1,-12 8 0,16-10-44,0 0 1,0 0-1,0 1 0,0-1 1,0 1-1,1 0 1,0 0-1,-1 0 0,2 0 1,-1 0-1,0 1 0,1-1 1,0 1-1,0 0 1,0 0-1,0 0 0,1 0 1,-1 5-1,2-8-55,1-1 0,-1 0 0,1 1 1,0-1-1,-1 0 0,1 1 0,0-1 0,0 0 0,0 0 0,0 1 1,0-1-1,0 0 0,0 0 0,0 0 0,0 0 0,0-1 0,1 1 0,-1 0 1,0 0-1,1-1 0,-1 1 0,0-1 0,1 1 0,-1-1 0,1 0 1,1 1-1,49 9 72,-38-8-85,-2 0-41,0 1-1,0 0 0,-1 0 1,1 1-1,-1 1 0,11 5 1,-19-8 43,0 0 0,-1 0 0,1 0 0,-1 0 0,1 0 0,-1 1 0,0-1 0,0 1 1,0-1-1,0 1 0,0 0 0,-1 0 0,1 0 0,-1 0 0,0 0 0,0 0 0,0 0 0,0 0 0,0 1 0,-1-1 1,1 0-1,-1 0 0,0 1 0,0-1 0,0 0 0,-2 5 0,2-5 102,-1 0 0,0 0 0,-1 0 0,1-1 0,0 1 0,-1 0 0,1-1 0,-1 1 1,0-1-1,0 0 0,0 1 0,0-1 0,-1 0 0,1 0 0,0-1 0,-1 1 0,1 0 0,-1-1 0,0 1 0,1-1 0,-1 0 0,0 0 0,0 0 0,0 0 0,-6 0 0,-4 2 148,0-1 0,0-1-1,0 0 1,-20-1 0,32 0-288,0 1 1,0-1 0,-1 0-1,1 0 1,0 0 0,0 0-1,0 0 1,0 0 0,0 0-1,0-1 1,-1 1 0,1 0-1,0-1 1,0 1 0,0 0-1,0-1 1,0 1 0,0-1-1,0 0 1,0 1 0,1-1-1,-1 0 1,0 0 0,0 1-1,0-1 1,1 0 0,-1 0-1,0 0 1,1 0 0,-1 0-1,1 0 1,-1 0 0,1 0-1,-1 0 1,1 0 0,0 0-1,-1-2 1,2 1-362,-1 0-1,1 0 1,0 0 0,0 0-1,0 0 1,0 1 0,0-1-1,0 0 1,0 1 0,1-1-1,-1 0 1,0 1 0,1-1-1,0 1 1,-1 0 0,1 0-1,0-1 1,-1 1 0,3-1-1,13-7-5012,0 0-2979</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3.197"/>
    </inkml:context>
    <inkml:brush xml:id="br0">
      <inkml:brushProperty name="width" value="0.025" units="cm"/>
      <inkml:brushProperty name="height" value="0.025" units="cm"/>
    </inkml:brush>
  </inkml:definitions>
  <inkml:trace contextRef="#ctx0" brushRef="#br0">58 0 5477,'0'0'16143,"-50"72"-16111,44-46-96,5-3-64,1-1-384,0-7-513,1-2-224,10-9-481,3-4-1729,-5-5-1218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1.228"/>
    </inkml:context>
    <inkml:brush xml:id="br0">
      <inkml:brushProperty name="width" value="0.025" units="cm"/>
      <inkml:brushProperty name="height" value="0.025" units="cm"/>
    </inkml:brush>
  </inkml:definitions>
  <inkml:trace contextRef="#ctx0" brushRef="#br0">1 306 10922,'0'0'10442,"7"15"-9807,9 28-167,-1 1-1,-3 0 0,11 66 0,-22-103-409,0 8 73,2 1 0,-1-1 0,2 0 0,0 0-1,10 23 1,-14-37-116,0 0-1,1 0 0,-1 0 0,1-1 0,-1 1 1,1 0-1,-1 0 0,1 0 0,-1 0 0,1-1 1,0 1-1,-1 0 0,1-1 0,0 1 1,0 0-1,-1-1 0,1 1 0,0-1 0,0 0 1,0 1-1,0-1 0,0 1 0,0-1 0,0 0 1,0 0-1,0 0 0,0 1 0,0-1 0,0 0 1,0 0-1,0 0 0,0-1 0,-1 1 1,1 0-1,0 0 0,0 0 0,0-1 0,0 1 1,0 0-1,0-1 0,0 1 0,0-1 0,0 1 1,-1-1-1,1 0 0,0 1 0,0-1 0,-1 0 1,1 1-1,-1-1 0,1 0 0,0-1 1,5-5 230,0 0 0,-1-1 1,0 0-1,5-11 1,14-31 330,-3-2 0,-1 0 0,20-94-1,-23 55-277,10-135 0,-23 205-913,2 27-2997,2 33-5385,-7-18 2623</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3.523"/>
    </inkml:context>
    <inkml:brush xml:id="br0">
      <inkml:brushProperty name="width" value="0.025" units="cm"/>
      <inkml:brushProperty name="height" value="0.025" units="cm"/>
    </inkml:brush>
  </inkml:definitions>
  <inkml:trace contextRef="#ctx0" brushRef="#br0">11 0 13389,'0'0'4388,"-11"56"-4356,27-44-320,2 0-2499,4-2-1761,-3-1-3716</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3.901"/>
    </inkml:context>
    <inkml:brush xml:id="br0">
      <inkml:brushProperty name="width" value="0.025" units="cm"/>
      <inkml:brushProperty name="height" value="0.025" units="cm"/>
    </inkml:brush>
  </inkml:definitions>
  <inkml:trace contextRef="#ctx0" brushRef="#br0">91 348 8616,'0'0'3331,"-7"9"-1948,5-5-1334,-51 84 3392,48-78-3123,1-1 1,0 1 0,0 0-1,1 0 1,1 1 0,-1-1 0,2 0-1,-2 21 1,3-29-306,1 0-1,-1 0 1,1 0 0,-1 0 0,1-1-1,0 1 1,0 0 0,0-1 0,0 1-1,0 0 1,0-1 0,0 1 0,0-1-1,1 0 1,-1 1 0,1-1 0,-1 0-1,1 0 1,-1 0 0,1 0-1,0 0 1,-1 0 0,1 0 0,0-1-1,0 1 1,0-1 0,-1 1 0,1-1-1,0 0 1,0 1 0,0-1 0,0 0-1,0 0 1,0-1 0,0 1 0,2-1-1,5 1 51,-1-1 0,1 0 1,0-1-1,0 1 0,-1-2 0,16-5 0,-10 0-21,0-1 1,0 0-1,0 0 0,-2-2 1,1 1-1,-1-2 0,-1 0 1,0 0-1,0-1 0,-2 0 1,1-1-1,-2 0 1,0 0-1,11-29 0,-8 14-71,-1 0 0,-1-1 0,-2 0 0,-2-1 0,0 1 0,0-60 0,-5 85-7,0 0-1,0 0 0,0 0 0,-1 0 1,0 1-1,0-1 0,0 0 1,0 1-1,-1-1 0,0 1 0,0-1 1,0 1-1,0 0 0,-1 0 1,0 0-1,0 0 0,-3-4 1,2 6 34,1-1 1,-1 1-1,0 0 1,1-1 0,-1 2-1,0-1 1,0 0-1,-1 1 1,1 0 0,0 0-1,0 0 1,-1 1-1,1-1 1,0 1 0,-1 0-1,1 0 1,-1 0-1,1 1 1,-6 1 0,1 0 128,0 1 0,0 0 0,0 0 0,0 1 0,1 0 1,-1 1-1,1-1 0,0 2 0,1-1 0,-1 1 0,1 0 1,0 1-1,1 0 0,-12 14 0,15-17-100,1 0 1,-1-1-1,1 1 0,0 0 1,0 0-1,0 0 0,0 0 0,1 1 1,-1-1-1,1 0 0,0 1 1,1-1-1,-1 0 0,1 1 0,0-1 1,0 1-1,0-1 0,0 1 1,1-1-1,0 1 0,0-1 0,0 0 1,0 1-1,1-1 0,0 0 1,0 0-1,0 0 0,0 0 0,1 0 1,-1-1-1,1 1 0,5 5 1,41 35-512,-32-29 205,0 0 0,0 2 0,13 18 0,-25-29 117,-1 1-1,0-1 1,0 1 0,-1 0 0,1 0 0,-2 1-1,1-1 1,-1 0 0,0 1 0,-1 0 0,1-1 0,-1 1-1,-1 8 1,-4 35-5128,-4-32 74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6.175"/>
    </inkml:context>
    <inkml:brush xml:id="br0">
      <inkml:brushProperty name="width" value="0.025" units="cm"/>
      <inkml:brushProperty name="height" value="0.025" units="cm"/>
    </inkml:brush>
  </inkml:definitions>
  <inkml:trace contextRef="#ctx0" brushRef="#br0">230 273 12075,'7'-8'661,"-1"-1"-1,0 1 1,-1-1-1,0-1 1,0 1-1,-1-1 0,0 0 1,-1 0-1,0 0 1,-1 0-1,0 0 1,0-1-1,0-11 1,-2 20-607,0 1 1,0-1-1,-1 0 1,1 0 0,0 1-1,-1-1 1,1 0 0,-1 1-1,1-1 1,-1 1 0,0-1-1,0 1 1,1-1-1,-1 1 1,0-1 0,-1 1-1,1 0 1,0-1 0,0 1-1,0 0 1,-1 0 0,1 0-1,-2-1 1,-1 0-23,0 1 0,0-1 0,1 1 0,-1 0 0,0 0 0,-1 0 1,1 0-1,0 1 0,-7-1 0,3 1-36,-1 1 0,1 0-1,0 0 1,-1 0 0,1 1 0,0 0 0,0 1 0,0 0-1,-12 6 1,10-2 101,0 1 0,0 0 0,1 0 0,0 1 1,1 0-1,0 0 0,0 1 0,1 0 0,1 1 0,-1-1 0,2 1 0,-1 0 0,1 1 0,1-1 0,0 1 0,-3 22 0,6-32-85,1 0 1,0 0-1,0 0 0,0 1 1,0-1-1,0 0 1,0 0-1,1 0 0,-1 0 1,1 0-1,-1 0 0,1 0 1,0 0-1,0 0 1,0 0-1,0 0 0,0 0 1,1-1-1,-1 1 1,0 0-1,1-1 0,-1 1 1,1-1-1,0 1 0,-1-1 1,1 0-1,0 0 1,0 0-1,0 0 0,0 0 1,0 0-1,0 0 0,0-1 1,0 1-1,0-1 1,0 1-1,0-1 0,0 0 1,0 0-1,1 0 1,2 0-1,8 0 40,0-1 0,-1 0 0,1 0 0,0-1 1,20-7-1,-11 1 20,0-1 0,0-2 1,-1 0-1,-1-1 1,0-1-1,0-1 1,-2-1-1,0 0 0,0-1 1,-1-1-1,-1-1 1,-1-1-1,-1 0 0,-1 0 1,22-41-1,-33 54-45,0 1-1,0 0 1,-1-1-1,0 0 1,0 1-1,1-11 1,-2 15-27,0 1 0,0 0 0,0-1 0,0 1 0,0-1 0,0 1 0,0 0 0,0-1 0,0 1 0,0-1 0,0 1 0,0 0 0,0-1 0,0 1 0,0 0 0,-1-1 0,1 1 0,0 0 0,0-1 0,0 1 1,-1 0-1,1-1 0,0 1 0,0 0 0,-1-1 0,1 1 0,0 0 0,-1 0 0,1-1 0,0 1 0,-1 0 0,1 0 0,-1 0 0,0 0-9,-1 1 0,1-1 0,-1 1 0,1 0 1,0-1-1,-1 1 0,1 0 0,0 0 0,0 0 0,-1 0 0,1 0 0,0 0 0,0 0 0,-1 3 1,-7 6 15,1 1 0,1 1 1,0-1-1,0 1 1,1 1-1,0-1 0,2 1 1,-1 0-1,1 0 1,1 0-1,0 0 0,1 1 1,1-1-1,0 1 1,1 0-1,0-1 1,3 18-1,-1-25 0,0-1 1,0 0-1,1-1 0,-1 1 1,1 0-1,1-1 0,-1 1 0,1-1 1,-1 0-1,1 0 0,0-1 1,0 1-1,1-1 0,-1 0 1,1 0-1,0 0 0,0-1 1,0 1-1,0-1 0,0-1 1,0 1-1,0-1 0,1 1 0,-1-1 1,6 0-1,-1 0 1,1 1 0,-1-2 0,0 1 0,0-1 0,0-1 0,0 0 0,0 0 0,0-1 0,0 0 0,0-1 0,-1 0 0,19-9 0,-21 7-10,1 0 0,-1 0-1,0-1 1,-1 0 0,1 0 0,-1-1 0,-1 0 0,1 0 0,-1 0 0,0-1 0,-1 1 0,0-1 0,0 0 0,0-1 0,-1 1 0,-1 0 0,1-1 0,-1 0 0,-1 0 0,1-9 0,-2 18-4,1-1 1,-1 1 0,0 0-1,0 0 1,0-1-1,0 1 1,0 0 0,0 0-1,0 0 1,0-1-1,0 1 1,0 0-1,0 0 1,0 0 0,0-1-1,0 1 1,-1 0-1,1 0 1,0 0 0,0-1-1,0 1 1,0 0-1,0 0 1,0 0 0,0-1-1,-1 1 1,1 0-1,0 0 1,0 0-1,0 0 1,0 0 0,-1-1-1,1 1 1,0 0-1,0 0 1,0 0 0,-1 0-1,1 0 1,0 0-1,0 0 1,0 0-1,-1 0 1,1 0 0,0 0-1,0 0 1,-1 0-1,1 0 1,-12 8-94,-9 15 74,18-18 69,-1 1 1,1 0-1,0 0 1,0 1 0,1-1-1,0 0 1,0 1 0,1-1-1,-1 1 1,1 12 0,1-16-35,0-1 1,0 0-1,1 0 0,-1 0 1,1 1-1,0-1 0,-1 0 1,1 0-1,0 0 1,0 0-1,1 0 0,-1 0 1,0 0-1,1-1 0,-1 1 1,1 0-1,-1-1 1,1 1-1,0-1 0,0 0 1,0 1-1,-1-1 0,1 0 1,0 0-1,1 0 1,-1 0-1,0-1 0,0 1 1,0 0-1,0-1 0,1 0 1,-1 1-1,0-1 1,0 0-1,3-1 0,6 2 3,1-1 1,-1-1-1,0 0 0,0 0 0,0-1 0,0-1 0,-1 1 1,1-2-1,0 0 0,-1 0 0,0-1 0,0 0 1,-1 0-1,1-1 0,-1-1 0,0 0 0,-1 0 0,0 0 1,0-1-1,0-1 0,-1 1 0,0-1 0,-1 0 0,0-1 1,0 1-1,-1-1 0,-1 0 0,1-1 0,2-12 0,-6-3 20,-1 26-34,0 0 1,0-1-1,0 1 0,-1 0 0,1-1 0,0 1 1,0 0-1,-1-1 0,1 1 0,0 0 1,-1 0-1,1-1 0,0 1 0,-1 0 0,1 0 1,0 0-1,-1-1 0,1 1 0,0 0 1,-1 0-1,1 0 0,-1 0 0,1 0 0,0 0 1,-1 0-1,1 0 0,-1 0 0,1 0 1,0 0-1,-1 0 0,1 0 0,-1 0 1,-2 1-5,0 0 1,0 1 0,1-1 0,-1 1-1,0 0 1,1-1 0,-1 1 0,1 0-1,0 0 1,0 1 0,-1-1 0,-1 4-1,-2 1 58,1 1-1,-1 0 1,2 1-1,-1-1 1,1 1 0,0 0-1,1 0 1,0 0-1,1 0 1,-3 17-1,5-22-27,0 0 0,0 0 0,0 0 0,0 0 0,1 0 0,0 0 0,0 0 0,0 0 0,0 0 0,0 0-1,1 0 1,0 0 0,0-1 0,0 1 0,0-1 0,0 1 0,1-1 0,-1 0 0,1 0 0,0 0 0,0 0 0,0-1 0,1 1 0,-1-1-1,0 0 1,1 1 0,5 1 0,3 2-193,0-1 0,0-1 0,0 1 0,0-2 0,1 0 0,-1 0 1,1-1-1,0-1 0,0 0 0,0-1 0,0 0 0,18-3 0,-30 2-93,1 1-1,-1-1 1,1 0 0,-1 0 0,1 0 0,-1 0-1,0 0 1,1-1 0,-1 1 0,0 0 0,0 0 0,0-1-1,0 1 1,0-1 0,0 1 0,0-1 0,0 1-1,-1-1 1,1 0 0,-1 1 0,1-1 0,-1 0 0,1 1-1,-1-1 1,0 0 0,0-2 0,1-29-6850</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6.506"/>
    </inkml:context>
    <inkml:brush xml:id="br0">
      <inkml:brushProperty name="width" value="0.025" units="cm"/>
      <inkml:brushProperty name="height" value="0.025" units="cm"/>
    </inkml:brush>
  </inkml:definitions>
  <inkml:trace contextRef="#ctx0" brushRef="#br0">0 1 16367,'0'0'4645</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7.769"/>
    </inkml:context>
    <inkml:brush xml:id="br0">
      <inkml:brushProperty name="width" value="0.025" units="cm"/>
      <inkml:brushProperty name="height" value="0.025" units="cm"/>
    </inkml:brush>
  </inkml:definitions>
  <inkml:trace contextRef="#ctx0" brushRef="#br0">22 352 4869,'0'0'-1500,"-2"-8"1879,0 4-237,-15-54 5843,17 56-5629,-1-1-1,1 0 1,0 0-1,0 0 1,0 1-1,0-1 1,1 0-1,-1 0 1,1 1-1,-1-1 1,1 0-1,0 1 1,0-1-1,0 1 1,1-1 0,-1 1-1,0-1 1,1 1-1,0 0 1,-1 0-1,5-4 1,0 1-11,1 1 0,0 0 1,0 0-1,0 0 0,0 1 1,1 0-1,-1 0 0,1 1 1,0 0-1,0 0 0,0 1 1,0 0-1,0 0 0,0 1 1,9 0-1,-16 1-338,1-1 1,-1 0-1,0 0 0,0 0 0,1 1 1,-1-1-1,0 1 0,1-1 1,-1 1-1,0 0 0,0-1 0,0 1 1,0 0-1,0 0 0,0-1 1,0 1-1,0 0 0,0 0 0,0 0 1,0 0-1,-1 1 0,1-1 1,0 0-1,-1 0 0,2 2 1,-1 1 10,0 0 0,0 1 1,-1-1-1,1 0 0,-1 0 1,0 0-1,0 1 0,-1 5 1,-1 7 35,-2-1 0,0 1 0,-7 17 0,8-24-45,-5 9 6,2 1 0,0-1 0,-4 32 1,10-50-15,0 0 1,0 0 0,0 0-1,0 0 1,0 0 0,1-1-1,-1 1 1,0 0 0,1 0-1,-1 0 1,1 0 0,-1-1-1,1 1 1,-1 0 0,1 0 0,-1-1-1,1 1 1,0 0 0,-1-1-1,1 1 1,0-1 0,0 1-1,-1-1 1,1 1 0,0-1-1,0 1 1,0-1 0,0 0-1,0 1 1,0-1 0,-1 0-1,1 0 1,0 0 0,0 0 0,0 0-1,0 0 1,0 0 0,0 0-1,0 0 1,0 0 0,1-1-1,43-8 126,-26 2-103,-1-2-1,0 0 0,-1-1 1,0-1-1,0-1 1,22-21-1,-8 5 13,-2-2 0,30-39 0,-53 60-110,3-4-166,-7 12 113,-3 7 29,-15 37 6,10-28 191,0 1 0,1-1 0,1 1 0,1 0 0,0 0 0,0 0 0,1 29-1,2-42-74,1 0 0,0 0 0,-1 0 0,1 0-1,0 0 1,0 0 0,1 0 0,-1-1 0,1 1-1,-1 0 1,1-1 0,0 0 0,0 1-1,0-1 1,0 0 0,0 0 0,1 0 0,-1 0-1,1 0 1,-1-1 0,1 1 0,-1-1-1,1 1 1,0-1 0,0 0 0,0 0 0,0 0-1,0-1 1,0 1 0,0-1 0,0 0-1,3 0 1,1 1 39,0 0 0,0-1 0,-1-1 0,1 1 0,0-1 0,-1 0 0,1 0 0,0-1-1,-1 0 1,0 0 0,1-1 0,-1 0 0,11-6 0,-11 3-47,1-1 0,-1 0 0,-1 1 0,0-2 0,0 1 0,0-1 0,-1 1 0,0-1 0,0-1 0,-1 1 0,0 0 0,0-1 0,-1 0 0,0 1 0,-1-1 0,0 0 0,0 0 0,-1 0 0,0 0 0,-3-16 0,3 24-24,0 0 0,0-1 0,0 1 0,0 0-1,0-1 1,0 1 0,0 0 0,0 0-1,-1-1 1,1 1 0,0 0 0,-1 0 0,1-1-1,-1 1 1,0 0 0,1 0 0,-1 0 0,0 0-1,1 0 1,-1 0 0,0 0 0,0 0-1,0 0 1,0 0 0,0 1 0,0-1 0,0 0-1,-1 1 1,1-1 0,0 0 0,0 1-1,0 0 1,-1-1 0,1 1 0,0 0 0,0-1-1,-1 1 1,-1 0 0,1 1 6,0-1 0,0 1 0,1 0 0,-1-1 0,0 1 0,1 0 0,-1 0 0,1 0 0,-1 0 0,1 1 0,-1-1 0,1 0 0,0 1 0,-1-1 0,1 0 0,0 1 0,0 0 0,0-1 0,1 1 1,-1-1-1,0 1 0,0 0 0,1 0 0,-1 0 0,1-1 0,-1 5 0,1-4 9,-1 0 1,1 0-1,0 0 1,0 0-1,0 0 1,0 0-1,0 1 1,0-1-1,1 0 1,-1 0-1,1 0 0,-1 0 1,1 0-1,0 0 1,0 0-1,-1-1 1,2 1-1,-1 0 1,0 0-1,0 0 1,0-1-1,1 1 1,-1-1-1,3 3 1,0-2 3,-1-1 0,0 1 0,1-1 0,-1 1 0,1-1 0,0 0 0,-1 0 0,1-1 0,0 1 1,0-1-1,-1 0 0,8 0 0,-2-1-13,-1 0 0,1 0 1,-1 0-1,0-1 1,0-1-1,0 1 0,0-1 1,0-1-1,0 1 0,-1-1 1,0-1-1,10-7 0,-13 10-28,-1-1-1,-1 0 1,1 0-1,0 0 0,-1-1 1,0 1-1,1-1 0,-1 1 1,-1-1-1,1 0 1,0 1-1,-1-1 0,0 0 1,1-4-1,-5 6-495,-5 9 368,-4 8 122,10-11 44,-1 0 1,1 0 0,0 1 0,0-1-1,0 1 1,1-1 0,0 1 0,0 0-1,0 0 1,0-1 0,1 1 0,0 0-1,0 0 1,0 0 0,1 5 0,0-7-5,0-1 1,1 0 0,-1 1 0,1-1-1,-1 0 1,1 1 0,0-1 0,0 0-1,0 0 1,0-1 0,0 1-1,0 0 1,1-1 0,-1 1 0,1-1-1,-1 0 1,1 1 0,-1-1-1,1-1 1,0 1 0,-1 0 0,1-1-1,0 1 1,-1-1 0,1 0-1,0 0 1,3 0 0,158-2-3924,-162 14 4164,-2-12-210,-1 1 1,1 0-1,0-1 0,0 1 1,0 0-1,0 0 0,-1-1 1,1 1-1,0 0 1,0 0-1,0-1 0,1 1 1,-1 0-1,0 0 0,0-1 1,0 1-1,1 0 0,-1 0 1,0-1-1,0 1 1,1 0-1,-1-1 0,1 1 1,-1 0-1,1-1 0,-1 1 1,1-1-1,-1 1 0,1-1 1,-1 1-1,1-1 0,0 1 1,0 0-1,7-2-50,-1 0-1,0-1 1,0 1 0,0-2-1,0 1 1,0-1-1,0 0 1,-1 0-1,1 0 1,-1-1 0,0 0-1,0-1 1,0 1-1,-1-1 1,9-10 0,3-2-957,0-2 1,-2 0 0,20-32-1,-20 26-1056,-1-1-1,-1-1 1,-2 0-1,11-37 0,-18 52 1764,-2-1-1,0 0 1,1-24-1,-3 37 392,0 0 0,1 0 1,-1-1-1,0 1 0,0 0 1,0-1-1,0 1 0,0 0 0,0 0 1,0-1-1,0 1 0,0 0 0,0-1 1,0 1-1,0 0 0,0 0 0,0-1 1,0 1-1,0 0 0,0-1 0,0 1 1,-1 0-1,1 0 0,0-1 0,0 1 1,0 0-1,0 0 0,-1-1 0,1 1 1,0 0-1,0 0 0,0 0 0,-1-1 1,1 1-1,0 0 0,0 0 1,-1 0-1,1 0 0,0 0 0,-1 0 1,1-1-1,0 1 0,0 0 0,-1 0 1,1 0-1,0 0 0,-1 0 0,1 0 1,-1 0-1,-14 13 2637,-11 25-741,21-26-1716,0 0 0,1 0-1,0 0 1,1 0-1,0 1 1,1-1 0,0 1-1,1 0 1,1-1-1,1 24 1,5 2-308,1-1-1,14 46 1,-13-54 43,-7-25-143,0-1 1,-1 1 0,1-1-1,0 1 1,-1-1 0,0 1-1,0 0 1,0-1 0,0 1-1,-2 5 1,2-9 83,0 1 0,0-1 0,0 0 1,-1 1-1,1-1 0,0 0 0,0 0 1,0 1-1,0-1 0,-1 0 0,1 0 0,0 1 1,0-1-1,-1 0 0,1 0 0,0 0 0,0 1 1,-1-1-1,1 0 0,0 0 0,-1 0 0,1 0 1,0 0-1,-1 0 0,1 0 0,0 1 0,-1-1 1,1 0-1,0 0 0,-1 0 0,1 0 0,0 0 1,0-1-1,-1 1 0,1 0 0,-1 0 0,-18-17-93,-1-8 37,1-1 0,1-1 0,2-1 0,1-1 0,1 0 0,-14-44 0,27 72 180,1 0-1,0 0 0,0 1 0,0-1 1,0 0-1,-1 0 0,1 0 1,0 1-1,1-1 0,-1 0 0,0 0 1,0 0-1,0 1 0,0-1 0,1 0 1,-1 0-1,0 1 0,1-1 0,-1 0 1,0 1-1,1-1 0,-1 0 1,1 1-1,-1-1 0,1 0 0,-1 1 1,1-1-1,0 1 0,-1-1 0,1 1 1,0 0-1,-1-1 0,1 1 0,0-1 1,-1 1-1,2 0 0,3-2 156,0 1-1,0 0 1,0 0-1,0 1 1,0-1-1,9 1 1,77 12 869,-90-12-1087,57 13 155,18 3-379,-27-11-4261,-62-12-6107</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8.146"/>
    </inkml:context>
    <inkml:brush xml:id="br0">
      <inkml:brushProperty name="width" value="0.025" units="cm"/>
      <inkml:brushProperty name="height" value="0.025" units="cm"/>
    </inkml:brush>
  </inkml:definitions>
  <inkml:trace contextRef="#ctx0" brushRef="#br0">0 0 12492,'2'0'993,"19"0"1377,8 1-1217,8 6-993,8 2-192,7 2-2242,3 2-2915</inkml:trace>
  <inkml:trace contextRef="#ctx0" brushRef="#br0" timeOffset="1">566 183 10794,'0'0'12172,"-62"-6"-12204,42 16-193,4 0-63,3 2-32,8 1-225,5-2-191,0-2-193,14-1-801,8-2-1825,10 2-1186,2-1-3458</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8.473"/>
    </inkml:context>
    <inkml:brush xml:id="br0">
      <inkml:brushProperty name="width" value="0.025" units="cm"/>
      <inkml:brushProperty name="height" value="0.025" units="cm"/>
    </inkml:brush>
  </inkml:definitions>
  <inkml:trace contextRef="#ctx0" brushRef="#br0">251 19 4164,'0'0'14029,"-66"24"-12011,26-19-544,5 0-65,-1-2-288,4-2-737,9-1-288,7 0-320,14-6-993,2-5-897,5-1-1569,18-3-2211,8 2-4228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8.821"/>
    </inkml:context>
    <inkml:brush xml:id="br0">
      <inkml:brushProperty name="width" value="0.025" units="cm"/>
      <inkml:brushProperty name="height" value="0.025" units="cm"/>
    </inkml:brush>
  </inkml:definitions>
  <inkml:trace contextRef="#ctx0" brushRef="#br0">80 309 10922,'0'0'9284,"-10"4"-8142,6-3-1080,-39 19 1202,41-19-1213,1 0 0,-1 0 1,1 1-1,-1-1 1,1 0-1,-1 1 1,1-1-1,0 1 1,-1 0-1,1-1 1,0 1-1,0 0 1,0 0-1,0 0 1,1 0-1,-1 0 1,1 0-1,-1 0 1,1 0-1,-1 0 1,1 0-1,0 0 1,0 0-1,0 0 1,1 3-1,0-3-45,0 0 1,0-1-1,0 1 1,1 0-1,-1-1 1,1 1-1,-1-1 0,1 1 1,-1-1-1,1 0 1,0 0-1,0 0 1,0 0-1,-1 0 0,1 0 1,0 0-1,0-1 1,0 1-1,0-1 1,0 1-1,1-1 0,-1 0 1,0 0-1,0 0 1,0 0-1,3 0 1,58-5 118,-51 2-157,0-1 1,-1 0-1,0-1 0,0-1 1,0 1-1,0-2 0,-1 1 1,0-2-1,0 1 0,-1-1 1,0-1-1,-1 1 0,1-2 1,12-19-1,-13 18-17,-1-1 0,0 0 0,-1 0 0,0-1 1,-1 0-1,0 0 0,-1 0 0,-1 0 0,0-1 0,-1 1 0,0-1 0,-1-26 1,-1 36 19,-1 0 1,1 0 0,-1 0 0,0 0 0,0 0 0,-1 0 0,1 0-1,-1 0 1,0 1 0,0-1 0,0 0 0,0 1 0,0 0-1,-1 0 1,0-1 0,0 2 0,0-1 0,0 0 0,0 0-1,0 1 1,-1 0 0,1 0 0,-1 0 0,1 0 0,-1 0 0,0 1-1,0-1 1,0 1 0,0 0 0,0 0 0,0 1 0,0-1-1,0 1 1,0 0 0,0 0 0,0 0 0,-1 1 0,-4 1-1,4-2 95,0 1 0,0-1-1,0 1 1,0 0-1,0 1 1,1 0-1,-1-1 1,0 1-1,1 1 1,-1-1-1,1 1 1,0-1-1,0 1 1,0 1-1,0-1 1,1 0-1,-1 1 1,1 0-1,0 0 1,0 0-1,0 0 1,0 0-1,1 1 1,0-1-1,0 1 1,0 0-1,0-1 1,1 1-1,0 0 1,0 0-1,-1 6 1,3-8-62,-1 0-1,1 0 1,0 1 0,-1-1 0,2 0-1,-1 0 1,0 0 0,1 0 0,-1 0-1,1 0 1,0-1 0,0 1 0,0 0-1,0-1 1,0 0 0,0 1 0,1-1-1,0 0 1,-1 0 0,1 0 0,5 2-1,10 6-237,0-2 0,31 11 0,-7-3-555,-35-12 710,1-1 1,-1 1 0,0 0-1,0 0 1,-1 1 0,1 0-1,-1 0 1,10 12 0,-13-14 155,-1 1 1,-1-1 0,1 0-1,-1 1 1,1-1 0,-1 1-1,0-1 1,0 1 0,0-1-1,-1 1 1,1 0 0,-1 0-1,0-1 1,0 1 0,0 0-1,-1-1 1,1 1 0,-1 0-1,0-1 1,0 1 0,-3 6-1,-19 39 212,9-33-2975</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09.913"/>
    </inkml:context>
    <inkml:brush xml:id="br0">
      <inkml:brushProperty name="width" value="0.025" units="cm"/>
      <inkml:brushProperty name="height" value="0.025" units="cm"/>
    </inkml:brush>
  </inkml:definitions>
  <inkml:trace contextRef="#ctx0" brushRef="#br0">158 277 6342,'10'-5'6144,"-6"3"-5423,41-19 2025,-43 20-2475,1 0 0,-1 0 0,0-1 0,0 1 1,0-1-1,-1 1 0,1-1 0,0 1 0,-1-1 0,1 0 1,-1 0-1,1 0 0,-1 0 0,0 0 0,0 0 0,0 0 1,0-1-1,0 1 0,0 0 0,0-3 0,-2 4-226,1 0 1,-1 0-1,0 0 0,0 0 1,0 0-1,0 0 0,0 0 0,0 0 1,0 1-1,0-1 0,-1 0 0,1 1 1,0-1-1,0 1 0,-1-1 1,1 1-1,0 0 0,0-1 0,-1 1 1,1 0-1,0 0 0,-1 0 1,1 0-1,0 0 0,-1 0 0,-2 1 1,-41 2 71,34-1-117,1 1 0,-1 0 1,1 1-1,0 0 0,0 0 0,0 1 0,1 1 0,-1-1 1,-8 9-1,13-11 7,1 0 0,-1 1 0,1 0 1,0 0-1,0 1 0,0-1 0,0 1 0,1-1 1,-1 1-1,1 0 0,1 1 0,-1-1 1,1 0-1,0 1 0,0 0 0,0-1 0,1 1 1,-1 7-1,2-12-4,1 1 1,-1-1-1,0 1 1,1-1-1,0 0 0,-1 1 1,1-1-1,0 0 1,0 1-1,0-1 1,0 0-1,0 0 0,0 0 1,0 0-1,0 0 1,0 0-1,0 0 1,0 0-1,1 0 0,-1-1 1,0 1-1,1 0 1,-1-1-1,1 1 1,-1-1-1,0 0 0,1 1 1,-1-1-1,1 0 1,-1 0-1,1 0 1,-1 0-1,3 0 0,57-4 132,-43 0-150,-1 0 0,0-2 0,0 0 0,0-1 1,-1 0-1,0-2 0,0 0 0,-1 0 0,-1-2 0,1 0 1,-2 0-1,1-1 0,-2-1 0,0 0 0,0-1 1,-1 0-1,14-25 0,-24 36-29,0 0 1,1 0-1,-1 0 1,0-1-1,-1 1 1,1 0-1,0-1 1,-1 1-1,0-1 1,0-4-1,0 8 29,0-1-1,0 1 1,0-1-1,0 1 0,-1-1 1,1 1-1,0-1 1,0 1-1,0-1 1,-1 1-1,1-1 0,0 1 1,0 0-1,-1-1 1,1 1-1,0-1 1,-1 1-1,1 0 0,-1-1 1,1 1-1,0 0 1,-1-1-1,1 1 0,-1 0 1,1 0-1,-1-1 1,-1 1 7,1 0-1,-1 0 1,1 0 0,0 1 0,-1-1 0,1 0-1,0 1 1,0-1 0,-1 0 0,1 1 0,0 0-1,0-1 1,-1 1 0,1 0 0,-1 1 0,-4 2 49,1 0 0,0 1 1,0 0-1,1 0 1,0 0-1,-1 0 1,2 1-1,-1-1 1,-5 12-1,7-13 10,1 0 1,-1 0-1,1 0 0,-1 0 1,1 0-1,0 0 0,1 1 0,-1-1 1,1 0-1,0 1 0,0-1 1,0 0-1,0 0 0,1 1 1,0-1-1,2 8 0,-2-11-37,0 1-1,1 0 1,-1 0-1,1-1 1,0 1-1,0-1 0,-1 1 1,1-1-1,0 0 1,0 0-1,0 0 1,0 0-1,1 0 1,-1 0-1,0-1 1,0 1-1,0 0 1,1-1-1,-1 0 1,0 0-1,5 0 1,51-3 148,-48 0-149,0 0-1,0 0 0,0-1 1,0-1-1,0 1 0,-1-2 1,0 1-1,0-1 1,0-1-1,-1 0 0,0 0 1,11-13-1,-8 8-22,-1-1 0,0 0 0,0-1 0,-2 0 0,0 0 0,0-1-1,7-22 1,-13 31-121,0-1-1,0 0 0,-1 0 1,0-1-1,1-7 0,-2 14 122,0 1 1,0 0-1,0 0 0,0 0 0,0 0 0,0-1 1,0 1-1,0 0 0,0 0 0,0 0 0,0-1 0,0 1 1,0 0-1,0 0 0,0 0 0,0 0 0,0-1 1,0 1-1,0 0 0,0 0 0,0 0 0,-1 0 1,1-1-1,0 1 0,0 0 0,0 0 0,0 0 1,0 0-1,0 0 0,-1-1 0,1 1 0,0 0 0,0 0 1,0 0-1,0 0 0,-1 0 0,1 0 0,0 0 1,0 0-1,0 0 0,0 0 0,-1 0 0,1 0 1,0 0-1,0 0 0,-1 0 0,-9 6-123,-7 15 103,-1 9 128,2 0 1,2 0-1,1 2 1,-10 32 0,18-45 38,0-1 0,1 1 1,1 0-1,1 0 1,1 0-1,0 0 0,1 0 1,6 33-1,-5-47-132,0 1 0,1-1 0,0 1 0,1-1 0,-1 0 0,1 0 0,0 0 0,0 0 0,1 0 0,-1 0 0,1-1 0,0 0 0,0 0 0,6 4 0,-8-6-6,0 0 0,0-1-1,1 0 1,-1 1 0,0-1 0,1 0-1,-1 0 1,1 0 0,-1-1 0,1 1-1,0-1 1,-1 1 0,1-1 0,0 0-1,-1 0 1,1 0 0,-1 0-1,1 0 1,0-1 0,-1 1 0,1-1-1,-1 0 1,1 1 0,-1-1 0,1-1-1,-1 1 1,0 0 0,1 0 0,-1-1-1,0 1 1,0-1 0,0 0 0,2-2-1,10-11 10,-2 0 0,0 0 0,0-2 0,17-34 0,31-80-13,-40 85-40,-10 24-10,2-4-102,-1 0-1,0-1 0,-2 0 0,10-54 0,-21 74-27,-4 13 186,-5 12 146,5-2-99,1 0 1,0 0-1,1 0 1,1 1-1,0-1 1,1 1 0,1 0-1,1 0 1,1 18-1,6 21 262,17 76 0,-4-31-177,-37-141-568,-33-59 0,-13-25-125,47 81 480,13 19 144,3 24-54,0 0 1,0-1 0,0 1 0,1-1 0,-1 1 0,0-1-1,0 1 1,0-1 0,0 1 0,0-1 0,1 1 0,-1 0-1,0-1 1,0 1 0,1 0 0,-1-1 0,0 1 0,1-1-1,-1 1 1,0 0 0,1 0 0,-1-1 0,1 1 0,-1 0-1,0 0 1,1-1 0,-1 1 0,1 0 0,-1 0 0,1 0-1,-1 0 1,0 0 0,2-1 0,18 2-273,1 1 0,0 0 0,-1 1-1,0 1 1,24 8 0,39 8-3338,24-7-5021,-60-10-17</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0.279"/>
    </inkml:context>
    <inkml:brush xml:id="br0">
      <inkml:brushProperty name="width" value="0.025" units="cm"/>
      <inkml:brushProperty name="height" value="0.025" units="cm"/>
    </inkml:brush>
  </inkml:definitions>
  <inkml:trace contextRef="#ctx0" brushRef="#br0">204 52 9257,'0'0'7324,"-7"-7"-4441,3 3-2718,0 0 1,0 0-1,0 0 1,0 1-1,-1 0 1,1 0-1,-1 0 1,0 0-1,0 1 1,0 0-1,0 0 1,-1 0-1,1 1 1,0 0-1,-1 0 1,1 0-1,-12 0 1,10 1-55,-53 3 1421,58-3-1498,1 0 1,0 1-1,-1-1 1,1 0-1,0 0 0,-1 1 1,1-1-1,0 1 1,0-1-1,-1 1 1,1 0-1,0-1 1,0 1-1,0 0 0,0 0 1,0 0-1,0 0 1,0 0-1,0 0 1,0 0-1,0 0 1,1 0-1,-1 0 0,0 0 1,1 0-1,-1 1 1,1-1-1,-1 0 1,1 0-1,0 1 1,-1-1-1,1 0 0,0 1 1,0-1-1,0 0 1,0 1-1,0 1 1,1-1-42,0-1 0,0 1 1,0-1-1,0 1 0,0-1 1,0 0-1,1 0 1,-1 0-1,0 1 0,1-1 1,-1-1-1,1 1 0,-1 0 1,1 0-1,-1 0 0,3 0 1,36 14-672,-25-10 145,11 5-360,-7-4 334,0 1 1,-1 1-1,0 0 1,-1 1-1,33 24 1,-48-32 539,-1 0 0,1 0-1,-1 0 1,1 1 0,-1-1 0,0 0 0,0 1 0,0-1 0,1 1 0,-1-1 0,0 1-1,-1 0 1,1-1 0,0 1 0,0 0 0,-1-1 0,1 1 0,-1 0 0,0 0 0,1 0-1,-1 0 1,0 0 0,0 2 0,-1-2 68,0 0 0,0 0 0,0-1 0,0 1 0,0 0 0,-1-1 0,1 1 0,0-1 0,-1 1 0,1-1 0,-1 0 0,0 1 0,1-1 0,-1 0 0,0 0 0,0 0 0,-2 1 0,-11 3 197,1-1 0,0 0 1,-1 0-1,-20 1 1,34-5-254,-59 6 13,21-11-2872,18-6-3898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1.735"/>
    </inkml:context>
    <inkml:brush xml:id="br0">
      <inkml:brushProperty name="width" value="0.025" units="cm"/>
      <inkml:brushProperty name="height" value="0.025" units="cm"/>
    </inkml:brush>
  </inkml:definitions>
  <inkml:trace contextRef="#ctx0" brushRef="#br0">11 360 13869,'0'0'8985,"10"-14"-6946,3-4-1770,0 0 0,-2-1 1,0 0-1,-1-1 0,-1 0 1,-1 0-1,-1-1 0,7-35 1,-12 40-205,0 0 0,-2 0 0,-2-24 0,2 38-50,0-1 0,-1 1 0,1-1-1,-1 1 1,0-1 0,1 1 0,-1 0 0,0-1-1,0 1 1,-1 0 0,1 0 0,-1-1-1,-2-2 1,3 4-13,0 1-1,0-1 1,0 1-1,0-1 1,-1 1-1,1 0 1,0-1-1,0 1 1,-1 0-1,1 0 1,0 0-1,0 0 1,-1 0-1,1 0 1,0 0-1,-1 0 1,1 0-1,0 1 1,0-1-1,0 0 1,-1 1-1,1-1 1,0 1-1,0-1 1,0 1-1,0 0 1,0 0-1,0-1 1,-2 2-1,-1 2-13,0 1 0,0-1 0,0 1 0,0-1 0,0 1 0,1 0 0,0 0 0,0 1 0,1-1 0,-1 1 0,1-1 0,0 1 0,-1 6 0,-14 79-82,16-84 124,0 0-99,0 0 1,0 0-1,1 0 0,0 0 0,0 0 0,3 12 0,-3-17 50,1-1 0,-1 1 0,1-1 0,0 0 0,0 1 0,0-1 0,0 0 0,0 0 0,0 0 0,0 0 0,0 0 0,0 0 0,1 0 0,-1 0 0,0 0 0,1 0 0,-1 0 0,0-1 0,1 1 0,-1-1 0,1 1 0,-1-1 0,1 0 0,-1 1 0,1-1 0,-1 0 0,1 0 0,0 0 0,-1 0-1,1 0 1,-1-1 0,1 1 0,-1 0 0,1-1 0,1 0 0,75-22 3,-63 18-7,0-1-1,0 2 1,1 0-1,19-2 1,111 5 39,-145 0 58,-1 1 0,1-1 0,0 0 0,0 0 0,-1 0-1,1 1 1,-1-1 0,1 0 0,-1 0 0,1 0 0,-1 0 0,0 0 0,1 0 0,-1 0 0,0 0 0,0 0 0,0 0 0,1 0 0,-1 0-1,0 0 1,0 0 0,-1 0 0,1 0 0,0 0 0,0 0 0,0 0 0,-1 0 0,0-2 0,-7-33 857,0 19-795,-1 0-1,-1 1 1,-1 1 0,0 0 0,-1 0 0,0 1 0,-2 1-1,-26-22 1,40 34-616,67 6-6341,2-1-3350,-36-4 3439</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0.873"/>
    </inkml:context>
    <inkml:brush xml:id="br0">
      <inkml:brushProperty name="width" value="0.025" units="cm"/>
      <inkml:brushProperty name="height" value="0.025" units="cm"/>
    </inkml:brush>
  </inkml:definitions>
  <inkml:trace contextRef="#ctx0" brushRef="#br0">39 100 5189,'9'-8'-609,"-2"0"1660,0 0 466,1 1 0,-1 0 0,1 0 0,1 0 0,-1 1 0,16-9 0,-24 15-1441,0 0-1,0 0 1,1 0 0,-1 0-1,0 0 1,0 0 0,1 0-1,-1 0 1,0 0-1,0 0 1,1 0 0,-1 0-1,0 0 1,1 0 0,-1 0-1,0 0 1,0 1 0,1-1-1,-1 0 1,0 0-1,0 0 1,0 0 0,1 0-1,-1 1 1,0-1 0,0 0-1,0 0 1,1 0 0,-1 1-1,0-1 1,0 0 0,0 0-1,0 0 1,0 1-1,0-1 1,1 0 0,-1 0-1,0 1 1,0-1 0,0 0-1,0 0 1,0 1 0,0-1-1,1 20 1254,-6 19 73,-7 12 176,-28 74 1,-9 34-438,20-16-538,32-185-573,2 0-1,2 0 1,19-63 0,-14 58-101,-9 35 31,5-24-179,1 2 1,2-1 0,1 1-1,33-64 1,-43 95 199,-1 0-1,1 0 1,0 0-1,0 1 1,0-1-1,1 1 1,-1-1-1,0 1 1,1 0-1,0 0 1,-1 0-1,1 0 1,0 1-1,0-1 1,0 1-1,0-1 1,1 1-1,-1 0 1,0 0-1,0 1 1,5-2-1,-3 3 6,0-1 0,0 1 0,0 0 0,0 0 1,-1 0-1,1 0 0,0 1 0,-1 0 0,1 0 0,-1 0 0,0 1 0,0-1 0,5 5 0,1 1 5,0 0-1,-1 1 1,0 0 0,-1 1 0,0 0-1,-1 0 1,0 0 0,0 1 0,-1 0-1,9 22 1,-14-29 22,0 0 1,0 0-1,0 1 0,-1-1 0,1 1 1,-1-1-1,0 0 0,-1 1 1,1-1-1,-1 0 0,1 1 0,-1-1 1,0 0-1,-1 0 0,1 1 0,-1-1 1,0 0-1,0-1 0,0 1 1,-1 0-1,1 0 0,-1-1 0,0 0 1,0 1-1,0-1 0,-5 4 1,2-3 43,-1 1 1,1-1-1,-1 0 1,0-1 0,0 0-1,0 0 1,0 0-1,-1-1 1,1 0 0,-1 0-1,1-1 1,-1 0-1,1 0 1,-12-1 0,16-1-183,1 1 0,-1-1 0,1 0 0,0 1 0,-1-1 0,1 0 0,0-1 1,-1 1-1,1 0 0,0-1 0,0 1 0,0-1 0,0 1 0,0-1 0,1 0 1,-1 0-1,0 0 0,1 0 0,-1 0 0,1 0 0,0-1 0,0 1 1,0 0-1,0-1 0,0 1 0,0-5 0,-1 3-787,1-1 0,0 0 0,0 0 0,1 0 1,-1 0-1,1 0 0,0 0 0,1 0 0,-1 0 0,1 0 0,0 0 0,0 0 0,3-6 1,12-9-5891</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1.596"/>
    </inkml:context>
    <inkml:brush xml:id="br0">
      <inkml:brushProperty name="width" value="0.025" units="cm"/>
      <inkml:brushProperty name="height" value="0.025" units="cm"/>
    </inkml:brush>
  </inkml:definitions>
  <inkml:trace contextRef="#ctx0" brushRef="#br0">128 130 3683,'0'0'17388,"-9"2"-17137,1 0-157,-1 1 1,1 0 0,0 0 0,1 1 0,-1 0 0,0 0 0,1 1 0,-8 6-1,11-8-12,1 0 0,0 0 1,0 0-1,0 0 0,0 1 0,0-1 0,1 1 0,-1-1 0,1 1 0,0 0 0,0 0 0,1 0 0,-1 0 0,1 0 0,0 1 0,0-1 0,0 0 0,1 1 0,-1-1 0,1 0 0,0 6 0,1-9-73,-1 0 0,1 0-1,-1 1 1,1-1 0,-1 0 0,1 0 0,0 1-1,-1-1 1,1 0 0,0 0 0,0 0-1,0 0 1,0 0 0,0 0 0,0-1 0,0 1-1,0 0 1,1 0 0,-1-1 0,0 1 0,0-1-1,1 1 1,-1-1 0,0 1 0,1-1-1,-1 0 1,0 0 0,1 0 0,1 0 0,48 1 236,-40-2-183,0 0-85,-1 0 0,0-1 1,1-1-1,-1 1 0,0-2 0,0 1 0,0-1 0,-1-1 0,1 0 0,-1 0 1,0-1-1,-1 0 0,1-1 0,-1 1 0,-1-2 0,1 1 0,-1-1 0,0 0 1,-1 0-1,0-1 0,0 0 0,-1 0 0,0-1 0,-1 1 0,0-1 0,0 0 1,-1 0-1,0 0 0,-1-1 0,0 1 0,-1-1 0,0 1 0,-1-1 0,-1-12 0,1 22 10,1 1 0,-1-1-1,0 0 1,-1 0-1,1 0 1,0 0-1,0 1 1,0-1 0,0 0-1,-1 0 1,1 0-1,0 1 1,-1-1-1,1 0 1,-1 0 0,1 1-1,-1-1 1,1 0-1,-1 1 1,1-1-1,-1 1 1,0-1 0,1 1-1,-1-1 1,0 1-1,1-1 1,-1 1-1,0-1 1,0 1 0,1 0-1,-1 0 1,0-1-1,0 1 1,0 0-1,1 0 1,-1 0 0,0 0-1,0 0 1,0 0-1,0 0 1,1 0-1,-1 0 1,0 0-1,0 0 1,0 1 0,0-1-1,1 0 1,-1 1-1,0-1 1,0 0-1,0 2 1,-2-1 11,0 0 0,1 1 0,0 0 0,-1 0 0,1-1 0,0 1 0,0 1 0,0-1 0,0 0 0,0 0 0,1 1 0,-1-1 0,-2 6 0,2-3 30,1 0 0,0 1-1,0-1 1,0 1 0,0-1-1,1 1 1,0-1 0,0 0-1,0 1 1,1-1 0,2 11-1,-2-14-19,0 1 0,0-1-1,0 0 1,0 0-1,1 0 1,-1 0 0,1 0-1,0 0 1,-1 0-1,1 0 1,0-1 0,0 1-1,0 0 1,0-1-1,0 0 1,1 0-1,-1 1 1,0-1 0,0 0-1,1-1 1,-1 1-1,1 0 1,-1-1 0,1 0-1,-1 1 1,1-1-1,2 0 1,1 0-6,0 0 0,0 0-1,-1-1 1,1 1 0,0-1 0,0-1 0,-1 1 0,1-1-1,-1 0 1,1 0 0,-1 0 0,0-1 0,0 0 0,0 0-1,7-6 1,-9 7-57,-1-1-1,1 0 0,0 1 1,-1-1-1,0-1 1,0 1-1,0 0 0,0 0 1,0-1-1,-1 1 0,1-1 1,-1 0-1,0 1 1,0-1-1,0 0 0,-1 0 1,1 1-1,-1-1 0,0 0 1,0 0-1,0 0 1,-1 0-1,1 1 0,-2-6 1,2 8 44,-1 0 0,1 1 1,0-1-1,0 1 0,-1-1 0,1 1 1,0-1-1,-1 1 0,1-1 0,0 1 1,-1-1-1,1 1 0,-1-1 1,1 1-1,-1 0 0,1-1 0,-1 1 1,1 0-1,-1-1 0,1 1 1,-1 0-1,0 0 0,1-1 0,-1 1 1,1 0-1,-1 0 0,0 0 1,1 0-1,-1 0 0,1 0 0,-1 0 1,0 0-1,1 0 0,-1 0 0,0 0 1,1 0-1,-1 1 0,1-1 1,-1 0-1,1 0 0,-1 1 0,0-1 1,1 0-1,-1 1 0,1-1 1,0 0-1,-1 1 0,1-1 0,-1 1 1,1-1-1,-1 1 0,1-1 0,0 1 1,-1 0-1,-24 26 158,20-17-28,0 0 0,0 1 1,1-1-1,0 1 0,1 0 1,0 0-1,1 0 0,0 0 1,1 0-1,0 18 0,1-24-79,1-1-1,-1 1 0,1 0 1,0-1-1,1 1 0,-1-1 0,1 1 1,0-1-1,0 1 0,0-1 1,1 0-1,-1 0 0,1 0 1,0-1-1,0 1 0,1 0 0,-1-1 1,1 0-1,-1 0 0,1 0 1,0-1-1,0 1 0,0-1 0,1 0 1,-1 0-1,1 0 0,4 1 1,2 0-18,1 0 0,0-1 0,-1 0 1,1-1-1,0 0 0,0-1 1,0 0-1,0-1 0,-1 0 1,1-1-1,0 0 0,-1-1 1,1 0-1,-1-1 0,0 0 1,18-10-1,-22 10-46,-1 0 0,1 0 1,-1-1-1,0 1 0,0-1 0,-1-1 1,1 1-1,-1-1 0,0 0 1,-1 0-1,1 0 0,-1-1 0,-1 1 1,1-1-1,-1 0 0,0 0 0,-1-1 1,1 1-1,-1 0 0,-1-1 0,0 0 1,0 1-1,0-1 0,-1 0 0,0 1 1,-2-13-1,2 19 22,0 0 1,0 0-1,0 0 1,-1 0-1,1 0 1,0 0-1,0 0 0,-1 0 1,1 0-1,-1 0 1,1 1-1,-1-1 1,1 0-1,-1 0 0,0 0 1,1 1-1,-1-1 1,0 0-1,0 1 1,1-1-1,-1 0 0,0 1 1,0-1-1,0 1 1,0 0-1,0-1 1,0 1-1,0 0 0,0-1 1,0 1-1,0 0 1,0 0-1,0 0 1,0 0-1,0 0 0,0 0 1,0 0-1,0 0 1,0 0-1,0 0 1,0 1-1,0-1 1,1 0-1,-1 1 0,0-1 1,0 1-1,0-1 1,-1 1-1,-2 1 45,0 0 0,0 0 0,0 1 0,1-1 0,-1 1 0,1 0 0,-1 0-1,1 0 1,-4 5 0,3-3 88,1 0-1,1 0 0,-1 1 1,1-1-1,0 1 0,0-1 1,1 1-1,-1 0 0,1 0 1,0-1-1,1 1 1,0 0-1,0 0 0,1 11 1,0-13-113,0-1 0,0 0 1,0 0-1,0 0 1,1 0-1,-1 0 1,1 0-1,0 0 1,0 0-1,0 0 0,0-1 1,0 1-1,1-1 1,-1 0-1,1 0 1,-1 0-1,1 0 1,0 0-1,0 0 0,0-1 1,0 1-1,0-1 1,0 0-1,0 0 1,1 0-1,-1 0 1,4 0-1,2 1-102,1-1 1,-1 0-1,1-1 1,0 0-1,-1 0 1,12-3-1,-19 3-84,0 0 0,-1 0 1,1 0-1,-1-1 0,1 1 0,0-1 0,-1 1 0,1-1 0,-1 0 0,1 0 0,-1 1 0,0-1 0,1 0 0,-1 0 0,0 0 0,0 0 0,1-1 0,-1 1 0,0 0 0,0 0 0,0-1 0,0 1 0,-1-1 0,1 1 0,0-1 0,-1 1 0,1-1 0,-1 1 0,1-1 0,-1 0 0,0 1 0,1-1 0,-1 1 0,0-1 0,0 0 0,0 1 0,-1-1 0,1 0 0,0 1 0,-1-1 0,1 1 0,0-1 0,-2-2 0,-8-13-5981,-5 0-4768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2.192"/>
    </inkml:context>
    <inkml:brush xml:id="br0">
      <inkml:brushProperty name="width" value="0.025" units="cm"/>
      <inkml:brushProperty name="height" value="0.025" units="cm"/>
    </inkml:brush>
  </inkml:definitions>
  <inkml:trace contextRef="#ctx0" brushRef="#br0">15 1 16239,'0'0'5921,"8"13"-5393,-2-2-422,-1-4-44,0 1 0,-1 0 0,0 0 0,0 0 0,-1 0 0,0 1 0,0-1 0,-1 1 0,1 9 0,4 25 396,2-2 0,24 68 0,-15-51-465,-13-38-86,-7-21 23,-15-36 7,4 11 102,-22-34-284,-34-64-973,69 122 1458,1 5-160,0-1 0,1 1-1,-1-1 1,1 1-1,0-1 1,0 0-1,0 0 1,0 0 0,0 0-1,0 0 1,0-1-1,1 1 1,-1 0-1,1-1 1,-1 0-1,1 0 1,4 2 0,-3-1 30,14 6-66,-1-1 0,1 0 0,0-2-1,0 0 1,0-1 0,1-1 0,0-1-1,-1 0 1,32-2 0,-45-1-43,0 0-1,0 0 1,-1 0-1,1 0 1,0-1-1,-1 0 1,1 0-1,-1 0 1,1 0-1,-1-1 1,0 0-1,0 0 1,0 0-1,0 0 1,-1-1-1,1 0 1,-1 1-1,0-1 1,0 0-1,0 0 1,-1-1-1,0 1 1,1-1-1,-1 1 1,-1-1-1,1 0 1,-1 1-1,0-1 1,0 0 0,1-7-1,-18 30 198,10-3 15,0-1 1,0 1 0,2 0 0,0 1 0,1-1 0,0 0 0,-1 19 0,4-29-147,0 0 1,0 0-1,1 0 0,-1 0 0,1 0 0,0 0 0,0 0 0,1 0 0,0-1 1,-1 1-1,5 7 0,-4-10-51,0 0 0,0 1 0,0-1 0,0 0 0,0-1 1,0 1-1,0 0 0,1 0 0,-1-1 0,1 0 0,-1 1 0,1-1 0,-1 0 1,1 0-1,0 0 0,0-1 0,-1 1 0,1-1 0,0 1 0,0-1 0,5 0 1,-6 0-80,-1-1 1,1 1 0,-1-1 0,1 1 0,-1-1-1,0 1 1,1-1 0,-1 1 0,0-1 0,1 0-1,-1 0 1,0 0 0,0 0 0,0 0 0,0 0-1,0 0 1,0 0 0,0-1 0,0 1 0,0 0-1,0 0 1,-1-1 0,1 1 0,0-1 0,-1 1-1,1 0 1,-1-1 0,0 1 0,1-1 0,-1-2-1,4-54-4240,-4 50 3397,-1-37-4331,-4-6-3171</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2.650"/>
    </inkml:context>
    <inkml:brush xml:id="br0">
      <inkml:brushProperty name="width" value="0.025" units="cm"/>
      <inkml:brushProperty name="height" value="0.025" units="cm"/>
    </inkml:brush>
  </inkml:definitions>
  <inkml:trace contextRef="#ctx0" brushRef="#br0">2 0 8296,'0'0'5386,"-1"9"-2898,0-4-2314,1-1 0,0 1 1,1 0-1,-1-1 0,1 1 0,0-1 0,0 0 0,0 1 1,0-1-1,1 0 0,0 1 0,0-1 0,0 0 1,0 0-1,1-1 0,-1 1 0,1 0 0,0-1 1,0 0-1,1 1 0,-1-1 0,1-1 0,-1 1 1,1 0-1,0-1 0,4 3 0,11 6-718,1 0-1,-1-2 1,36 13 0,-45-18-791,0-1-1,0-1 1,1 1 0,-1-2 0,1 1 0,0-2-1,-1 1 1,1-1 0,18-3 0,-13-6-173,-16 8 1742,1 1 0,-1-1 1,1 0-1,-1 0 0,1 0 1,-1 0-1,1 0 0,-1 0 1,0-1-1,0 1 0,1 0 1,-1 0-1,0 0 0,0 0 1,0 0-1,0 0 1,0 0-1,0 0 0,-1-2 1,0 1 199,1 0 1,-1 1-1,1-1 1,-1 0 0,0 1-1,0-1 1,0 1 0,0-1-1,0 1 1,0-1-1,0 1 1,-1 0 0,1 0-1,0-1 1,-1 1 0,1 0-1,-1 0 1,1 0-1,-1 1 1,1-1 0,-1 0-1,-2 0 1,-56-5 3563,58 5-3921,-1 1 0,1 0-1,-1 0 1,1 0 0,0 0-1,-1 0 1,1 1 0,-1-1-1,1 1 1,0 0 0,-1-1-1,1 1 1,0 0 0,0 0 0,0 0-1,0 1 1,0-1 0,0 1-1,0-1 1,0 1 0,-2 2-1,3-3-102,1 1 0,0-1-1,0 0 1,0 0 0,0 0-1,0 0 1,0 0 0,0 0-1,0 0 1,0 0 0,0 0-1,1 0 1,-1 0 0,0 0-1,1 0 1,-1 0 0,1 0-1,-1 0 1,1 0 0,-1 0-1,1 0 1,0 0 0,-1 0-1,1-1 1,0 1 0,0 0 0,0-1-1,-1 1 1,3 0 0,31 20-1206,-23-16 867,169 90-3260,-178-95 3668,-1 1-1,1 0 1,-1 0 0,0 0-1,1 0 1,-1 0 0,0 0-1,0 0 1,0 0-1,0 0 1,0 1 0,0-1-1,0 0 1,0 1 0,0-1-1,0 1 1,-1-1-1,2 3 1,-3-3 34,1 0 0,0 0 0,0-1 0,-1 1 0,1 0 0,0 0 0,-1 0 0,1-1 0,-1 1 0,1 0 0,-1 0 0,1-1 0,-1 1 0,1 0 0,-1-1 0,0 1 0,1-1 0,-1 1 0,0-1 0,0 1 0,1-1 0,-1 1 0,0-1 0,0 0 0,0 0 0,0 1 0,1-1 0,-1 0 0,0 0 0,0 0 0,0 0-1,0 0 1,-1 0 0,-98 7 1290,100-7-1445,0 0 1,-1 0-1,1 0 0,0 0 0,0 0 1,-1 0-1,1 0 0,0 0 1,-1 0-1,1 0 0,0 0 0,0-1 1,-1 1-1,1 0 0,0 0 1,-1 0-1,1 0 0,0 0 0,0 0 1,-1-1-1,1 1 0,0 0 1,0 0-1,0 0 0,-1-1 0,1 1 1,0 0-1,0 0 0,0-1 0,0 1 1,0 0-1,-1 0 0,1-1 1,0 1-1,0 0 0,0-1 0,0 1 1,0 0-1,0 0 0,0-1 1,0 1-1,0 0 0,0-1 0,0 1 1,0 0-1,0 0 0,0-1 1,0 1-1,0 0 0,1-1 0,-1 1 1,0 0-1,0 0 0,0-1 0,0 1 1,0 0-1,1 0 0,-1-1 1,0 1-1,13-16-6325,9 1-1867</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3.186"/>
    </inkml:context>
    <inkml:brush xml:id="br0">
      <inkml:brushProperty name="width" value="0.025" units="cm"/>
      <inkml:brushProperty name="height" value="0.025" units="cm"/>
    </inkml:brush>
  </inkml:definitions>
  <inkml:trace contextRef="#ctx0" brushRef="#br0">85 240 16335,'0'0'3385,"-9"4"-1917,5-3-1469,-3 2 504,-1 0 0,1 0 0,0 1-1,-13 8 1,18-11-398,0 0 0,1 1 0,-1-1 0,1 0 0,-1 1 0,1-1 1,-1 1-1,1-1 0,0 1 0,0 0 0,0 0 0,0 0 0,0-1 0,0 1 0,1 0 0,-1 0 0,1 0 0,-1 0 0,1 0 0,0 0 0,-1 0 0,1 0 0,0 0 0,0 0 0,1 0 0,-1 0 0,0 0 0,1 0 0,0 4 0,1-4-90,-1 0 0,0-1 0,1 1-1,-1 0 1,1-1 0,0 1 0,0-1 0,-1 1 0,1-1 0,0 0-1,0 0 1,0 0 0,0 0 0,1 0 0,-1 0 0,0-1 0,0 1-1,0-1 1,1 1 0,2-1 0,50 4 78,-53-4-87,8 1-77,0-1 0,0-1 0,0 0 0,-1 0 0,1-1 0,0 0 0,-1-1 0,1 0 0,-1 0 0,0-1 0,0 0 0,0 0 0,-1-1 0,1-1 0,-1 1 0,-1-1 0,1-1 0,-1 0 0,0 0 0,0 0 0,-1 0 0,10-16 0,-8 10-125,-1 1 0,0-1 0,0-1 0,-2 1 0,0-1 0,0 0 0,-1-1 0,-1 1 0,0-1 0,-2 1 0,1-1 0,-1 0 0,-2-19 0,1 33 207,0 0 1,0-1-1,0 1 1,-1 0-1,1-1 1,0 1-1,0 0 1,-1 0-1,1-1 1,-1 1-1,1 0 1,-1 0 0,1 0-1,-1-1 1,0 1-1,1 0 1,-1 0-1,0 0 1,0 0-1,0 0 1,0 0-1,0 1 1,0-1-1,0 0 1,0 0-1,0 1 1,-1-1 0,1 1-1,0-1 1,0 1-1,-1-1 1,1 1-1,0 0 1,-1 0-1,1-1 1,0 1-1,0 0 1,-1 0-1,1 0 1,0 1-1,-1-1 1,-1 0 0,-1 1 65,1 0 0,-1 1 0,1-1 1,0 1-1,-1-1 0,1 1 0,0 0 1,0 0-1,0 0 0,0 1 0,0-1 1,1 1-1,-1-1 0,-2 5 1,0 0 40,1 0 1,-1 0 0,2 1-1,-1-1 1,1 1-1,0 0 1,1 0 0,0 0-1,0 1 1,1-1 0,0 0-1,0 1 1,1-1 0,0 0-1,0 1 1,1-1 0,0 1-1,1-1 1,0 0 0,5 14-1,-4-13-108,2 0-1,0-1 0,0 1 0,0-1 1,1 0-1,0 0 0,0-1 0,1 1 1,0-2-1,1 1 0,-1-1 0,1 0 1,1 0-1,-1-1 0,1 0 1,0-1-1,12 5 0,-4-3-25,0-1 0,0-1 0,1 0-1,-1-2 1,1 0 0,0 0 0,0-2 0,19-2 0,-28 2 8,0-1 0,0-1 1,0 1-1,0-2 0,-1 1 1,1-1-1,-1 0 1,0-1-1,0 0 0,0 0 1,0-1-1,-1 0 0,1 0 1,-1-1-1,-1 0 0,1 0 1,9-13-1,-13 17 6,-1-1 0,0 1 0,-1-1 1,1 0-1,0 0 0,-1 0 0,1 0 0,-1 0 0,0 0 0,0 0 0,0 0 1,-1-1-1,1 1 0,-1 0 0,0 0 0,1-1 0,-2 1 0,1 0 0,0 0 0,-1-1 1,1 1-1,-1 0 0,0 0 0,0 0 0,0 0 0,0-1 0,-1 2 0,1-1 0,-1 0 1,0 0-1,0 0 0,0 1 0,0-1 0,0 1 0,-1 0 0,1-1 0,-1 1 1,1 0-1,-1 1 0,0-1 0,0 0 0,0 1 0,0-1 0,0 1 0,0 0 0,0 0 1,0 0-1,0 1 0,-1-1 0,-4 1 0,1-1 26,0 0 1,0 1-1,0 0 1,-1 1-1,1 0 1,0 0-1,0 0 1,0 1-1,0 0 1,0 0-1,1 1 0,-1 0 1,1 0-1,-1 0 1,1 1-1,-9 7 1,12-8 9,0 0 1,1 0-1,-1 0 1,0 0-1,1 0 1,0 1-1,0-1 0,0 1 1,0 0-1,0 0 1,1-1-1,0 1 1,0 0-1,0 0 1,0 0-1,0 0 1,1 1-1,0-1 1,0 0-1,0 0 0,0 0 1,1 0-1,-1 0 1,1 0-1,0 0 1,1 0-1,-1 0 1,0 0-1,1 0 1,3 5-1,1 0 8,1 1 0,0-1 0,0-1 1,0 1-1,1-1 0,1-1 0,-1 1 0,1-2 0,0 1 0,1-1 0,17 9 0,-10-7-528,0-1-1,26 8 0,-30-11-907,0-1 1,0-1 0,20 1-1,-6-2-5583</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4.023"/>
    </inkml:context>
    <inkml:brush xml:id="br0">
      <inkml:brushProperty name="width" value="0.025" units="cm"/>
      <inkml:brushProperty name="height" value="0.025" units="cm"/>
    </inkml:brush>
  </inkml:definitions>
  <inkml:trace contextRef="#ctx0" brushRef="#br0">9 8 6086,'1'-8'13665,"-4"34"-11229,-4 44-2955,7-20 1338,9 66 0,-7-102-739,0 0 1,1 0-1,1 0 0,0-1 0,1 1 0,0-1 1,1 0-1,1-1 0,12 20 0,-19-32-151,1 1-1,-1-1 0,0 1 1,0-1-1,0 1 0,1-1 1,-1 1-1,0-1 0,1 1 1,-1-1-1,0 1 1,1-1-1,-1 0 0,1 1 1,-1-1-1,1 0 0,-1 1 1,1-1-1,-1 0 0,1 0 1,-1 1-1,1-1 1,-1 0-1,1 0 0,-1 0 1,1 0-1,-1 0 0,1 0 1,0 0-1,-1 0 0,1 0 1,-1 0-1,1 0 1,0 0-1,0-1-196,-1 0-1,0 0 1,0 0 0,1 0-1,-1-1 1,0 1-1,0 0 1,0 0 0,0 0-1,-1 0 1,1 0 0,0 0-1,0 0 1,-1 0 0,1 0-1,0 0 1,-1 0 0,1 0-1,-2-1 1,-14-25-5172</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4.400"/>
    </inkml:context>
    <inkml:brush xml:id="br0">
      <inkml:brushProperty name="width" value="0.025" units="cm"/>
      <inkml:brushProperty name="height" value="0.025" units="cm"/>
    </inkml:brush>
  </inkml:definitions>
  <inkml:trace contextRef="#ctx0" brushRef="#br0">1 96 9033,'0'0'12555,"16"-47"-12042,14 36-193,10 1 33,2 0-1,7 2-160,10 1-128,-6 5-64,4 2 0,-7 0-544,-1 2-1731,-10 5-2785,-14-2-4197</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4.745"/>
    </inkml:context>
    <inkml:brush xml:id="br0">
      <inkml:brushProperty name="width" value="0.025" units="cm"/>
      <inkml:brushProperty name="height" value="0.025" units="cm"/>
    </inkml:brush>
  </inkml:definitions>
  <inkml:trace contextRef="#ctx0" brushRef="#br0">14 0 7783,'0'0'13982,"-3"9"-13609,-1 13 127,1 0 0,0 28 1,2-41-320,1 0 0,0 0 0,1-1 0,0 1 0,0 0 0,1-1 0,0 1 0,1-1 0,0 1 0,5 10 0,-8-19-163,0 0 0,0 1 0,0-1 0,0 0 1,0 0-1,0 1 0,1-1 0,-1 0 0,0 1 1,0-1-1,0 0 0,0 0 0,1 1 0,-1-1 1,0 0-1,0 0 0,1 1 0,-1-1 0,0 0 1,1 0-1,-1 0 0,0 0 0,0 0 0,1 1 0,-1-1 1,0 0-1,1 0 0,-1 0 0,0 0 0,1 0 1,-1 0-1,0 0 0,1 0 0,-1 0 0,0 0 1,1 0-1,4-12 364,-3-21-94,-2 33-281,-2-161 4,34 167-1410,2 3-171,1-2 0,0-1 0,50 2 0,42-7-8854,-89-3 3458</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5.470"/>
    </inkml:context>
    <inkml:brush xml:id="br0">
      <inkml:brushProperty name="width" value="0.025" units="cm"/>
      <inkml:brushProperty name="height" value="0.025" units="cm"/>
    </inkml:brush>
  </inkml:definitions>
  <inkml:trace contextRef="#ctx0" brushRef="#br0">196 83 4965,'0'0'6443,"-11"-4"-4740,6 2-1495,0 0 1,0 0-1,-1 1 1,1-1-1,0 1 1,-1 0-1,1 1 0,-1-1 1,1 1-1,-1 0 1,1 1-1,-1-1 0,1 1 1,-1 0-1,1 0 1,0 1-1,-1-1 0,1 1 1,0 1-1,0-1 1,0 1-1,1 0 1,-1 0-1,-7 6 0,7-4-45,0 0 1,1 0-1,0 0 0,0 0 0,0 1 0,1-1 0,0 1 1,0 0-1,0 0 0,1 0 0,0 1 0,-2 7 0,4-12-130,-1 0-1,1 0 1,0 0-1,0 0 1,0 1-1,0-1 1,1 0-1,-1 0 1,0 0-1,1 0 1,-1 0-1,1 0 1,0 0-1,0 0 1,0 0-1,0 0 1,0-1-1,0 1 1,0 0 0,1 0-1,-1-1 1,1 1-1,-1-1 1,1 0-1,-1 1 1,1-1-1,0 0 1,0 0-1,-1 0 1,1 0-1,0 0 1,0 0-1,0-1 1,0 1-1,0 0 1,1-1-1,-1 0 1,0 0-1,0 1 1,4-2-1,9 2-16,-1-1-1,1 0 1,0-1-1,-1-1 1,1-1-1,-1 0 1,1-1-1,-1 0 1,0-1-1,-1 0 1,15-8 0,-21 9-38,-1 1 0,1-1 0,-1 0 0,1-1 0,-1 1 0,-1-1 0,1 0 0,-1-1 0,1 1 0,-2-1 0,1 0 0,-1 0 0,0-1 0,0 0 0,0 1 0,-1-1 0,0 0 0,-1 0 0,1-1 0,-1 1 0,-1 0 0,1-1 0,-1-8 0,-1 15 16,0 1 0,0 0 1,0-1-1,0 1 1,0 0-1,0-1 0,0 1 1,0 0-1,0-1 0,0 1 1,0 0-1,0-1 1,0 1-1,0 0 0,-1-1 1,1 1-1,0 0 0,0-1 1,0 1-1,-1 0 1,1 0-1,0-1 0,0 1 1,-1 0-1,1 0 1,0 0-1,-1-1 0,1 1 1,0 0-1,-1 0 0,1 0 1,0 0-1,0 0 1,-1 0-1,1 0 0,-1-1 1,1 1-1,0 0 0,-1 0 1,1 0-1,0 0 1,-1 1-1,1-1 0,0 0 1,-1 0-1,1 0 1,0 0-1,-1 0 0,1 0 1,0 0-1,0 1 0,-1-1 1,1 0-1,0 0 1,-1 0-1,1 1 0,0-1 1,0 0-1,-1 1 0,-17 15 23,16-12-14,0 0 1,0 0-1,0 0 0,0 1 0,1-1 0,-1 0 0,1 1 0,0-1 0,1 1 0,-1 0 1,1-1-1,0 1 0,1 8 0,-1-11-16,1 0 0,-1 0 0,1 0 0,0 0 0,-1 0 0,1 0 0,0 0 0,1 0 0,-1 0 0,0 0 1,0 0-1,1-1 0,-1 1 0,1-1 0,-1 1 0,1-1 0,0 1 0,0-1 0,-1 0 0,1 0 0,0 0 0,0 0 0,0 0 0,0 0 0,1-1 0,-1 1 0,0-1 0,0 1 1,0-1-1,4 0 0,2 1-377,-1-1 1,1 0 0,-1 0 0,1-1-1,-1 0 1,1 0 0,-1-1 0,0 0-1,1 0 1,-1-1 0,0 0 0,-1 0 0,1-1-1,0 0 1,-1 0 0,0 0 0,0-1-1,0 0 1,-1 0 0,1 0 0,5-9-1,-7 9 391,-1 0 0,0-1-1,0 0 1,0 0-1,-1 0 1,1 0-1,-1 0 1,-1-1 0,2-11-1,-2 18 35,-1-1 0,0 0 0,0 1 0,0-1 0,0 1 0,0-1 0,1 1 0,-1-1 0,0 1 0,0-1 0,-1 0 0,1 1 0,0-1 0,0 1 0,0-1 0,0 1 0,0-1 0,-1 1 0,1-1 0,0 1 0,0-1 0,-1 1 0,1-1 0,0 1-1,-1-1 1,1 1 0,0-1 0,-1 1 0,1 0 0,-1-1 0,1 1 0,-1 0 0,1-1 0,-1 1 0,1 0 0,-1 0 0,1 0 0,-1-1 0,1 1 0,-2 0 0,1 0 54,0 0 1,0 0-1,0 1 1,1-1-1,-1 0 1,0 1-1,0-1 1,0 0-1,0 1 1,0-1-1,1 1 1,-1-1-1,0 1 0,0 0 1,1-1-1,-1 1 1,0 0-1,1-1 1,-1 1-1,1 0 1,-1 0-1,0 1 1,-2 4 90,0 1 0,1-1 1,0 1-1,0-1 0,1 1 1,-1 0-1,1-1 1,1 1-1,-1 0 0,1 0 1,1 0-1,-1 0 1,1-1-1,0 1 0,1 0 1,2 8-1,4 4-12,1 0 0,0-1-1,2 0 1,12 17 0,26 46-130,-45-74-17,-1 1 1,0 0-1,-1-1 1,1 1 0,-1 0-1,-1 0 1,0 0-1,0 0 1,0 10-1,-2-15 70,1 1 0,-1-1 0,0 0-1,0 1 1,0-1 0,-1 0 0,1 1-1,-1-1 1,1 0 0,-1 0 0,0 0 0,0-1-1,-1 1 1,1 0 0,0-1 0,-1 1 0,0-1-1,1 0 1,-1 0 0,0 0 0,0 0 0,0-1-1,-4 2 1,5-2-57,0 0 0,0 0 0,-1 0 0,1-1 0,0 1-1,0-1 1,0 1 0,0-1 0,-1 0 0,1 0 0,0 0 0,0 0 0,-1 0 0,1-1-1,0 1 1,0-1 0,0 1 0,0-1 0,0 0 0,0 0 0,0 0 0,0 0-1,0 0 1,0 0 0,0-1 0,0 1 0,1-1 0,-1 1 0,1-1 0,-1 1-1,1-1 1,0 0 0,-1 0 0,1 0 0,0 0 0,-1-4 0,-2-1-198,1-1 1,0-1-1,0 1 1,1 0-1,0-1 1,1 1-1,0-1 1,0 0-1,1 1 1,0-1-1,0 0 1,1 1-1,0-1 1,1 0-1,0 1 1,0 0 0,1-1-1,0 1 1,7-12-1,-2 7 70,1 0-1,0 1 1,1 0-1,0 0 1,1 1 0,1 1-1,0 0 1,0 0-1,0 1 1,17-8 0,29-15 251,-35 21 301,-2-1-1,0-1 1,0-1-1,35-31 1,-55 44-449,0 0 0,-1 1 1,1-1-1,0 1 1,-1-1-1,1 0 0,0 0 1,-1 1-1,1-1 1,-1 0-1,1 0 0,-1 0 1,1 0-1,-1 0 1,0 0-1,1 0 0,-1 1 1,0-1-1,0 0 1,0 0-1,1 0 0,-1 0 1,-1-2-1,1 2 2,-1 1 0,1-1-1,-1 0 1,0 1 0,1-1 0,-1 1-1,0-1 1,1 1 0,-1 0 0,0-1-1,0 1 1,0 0 0,1 0-1,-1-1 1,0 1 0,0 0 0,0 0-1,0 0 1,1 0 0,-3 0 0,-2 0 16,0 0 0,0 1 0,0-1 0,1 1 0,-1 0 0,0 1 0,0-1 0,-6 3 0,6 0-8,0 0 1,1 0 0,0 0 0,-1 0 0,1 1 0,0-1-1,1 1 1,0 0 0,-1 0 0,1 1 0,1-1 0,-1 0-1,-2 10 1,4-13-12,1 0-1,-1 0 0,1 0 1,-1 0-1,1 0 0,0 0 1,0 0-1,0 0 1,0 0-1,0 0 0,0 0 1,1 0-1,-1 0 0,0 0 1,1 0-1,0 0 1,0 0-1,-1 0 0,1 0 1,0-1-1,0 1 0,1 0 1,-1-1-1,0 1 1,1 0-1,-1-1 0,0 0 1,1 1-1,0-1 0,-1 0 1,1 0-1,0 0 0,0 0 1,0 0-1,-1 0 1,1 0-1,0-1 0,0 1 1,0-1-1,0 1 0,4-1 1,64 6-493,-66-6-308,0 0 0,0 0 0,0-1 0,0 0-1,0 1 1,0-1 0,0-1 0,7-2 0,0-5-4065</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5.895"/>
    </inkml:context>
    <inkml:brush xml:id="br0">
      <inkml:brushProperty name="width" value="0.025" units="cm"/>
      <inkml:brushProperty name="height" value="0.025" units="cm"/>
    </inkml:brush>
  </inkml:definitions>
  <inkml:trace contextRef="#ctx0" brushRef="#br0">0 145 11787,'0'0'2755,"6"-6"-641,24-7-385,11-4 1,13 0-417,8 0-480,3 2-641,1 0-160,-6 2-800,-13-1-2403,-12-3-5285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2.223"/>
    </inkml:context>
    <inkml:brush xml:id="br0">
      <inkml:brushProperty name="width" value="0.025" units="cm"/>
      <inkml:brushProperty name="height" value="0.025" units="cm"/>
    </inkml:brush>
  </inkml:definitions>
  <inkml:trace contextRef="#ctx0" brushRef="#br0">104 60 8616,'0'0'3486,"-1"-8"-737,-3-28-149,4 36-2537,-1-1 1,1 0-1,0 0 0,0 0 0,-1 1 1,1-1-1,0 0 0,-1 1 0,1-1 1,0 0-1,-1 1 0,1-1 1,-1 0-1,1 1 0,-1-1 0,1 1 1,-1-1-1,0 1 0,1-1 0,-1 1 1,0-1-1,1 1 0,-1 0 0,0-1 1,0 1-1,1 0 0,-1 0 0,0 0 1,0-1-1,1 1 0,-1 0 0,0 0 1,0 0-1,0 0 0,1 0 0,-1 0 1,0 1-1,0-1 0,1 0 0,-1 0 1,0 0-1,0 1 0,1-1 0,-1 0 1,0 1-1,1-1 0,-1 1 0,0-1 1,1 1-1,-1-1 0,1 1 0,-1-1 1,0 2-1,-27 28 557,21-13-431,1 0-1,0 0 1,1 1-1,1 0 1,1 0 0,0 0-1,2 0 1,0 26 0,1-43-175,-1 1 0,1-1 0,0 1 0,0-1 0,0 1 0,0 0 0,0-1 0,0 1 0,0 0 0,1-1 0,-1 1 0,0-1 0,1 1 0,-1-1 1,1 1-1,0-1 0,0 1 0,-1-1 0,1 0 0,0 1 0,0-1 0,0 0 0,1 0 0,-1 0 0,0 0 0,0 0 0,0 0 0,1 0 0,-1 0 0,1 0 0,-1 0 1,0-1-1,1 1 0,0-1 0,-1 1 0,1-1 0,-1 0 0,1 1 0,-1-1 0,1 0 0,2 0 0,0-1 7,0 0 0,0 0 1,0 0-1,-1 0 0,1-1 0,0 0 0,-1 1 0,1-1 0,-1-1 1,1 1-1,-1 0 0,0-1 0,0 0 0,0 0 0,4-4 0,3-8-7,-1 0-1,-1-1 0,0 0 0,-1 0 0,0 0 0,-2-1 0,8-34 1,5-15 9,-18 67-25,0-1 0,0 0 0,0 0 0,0 0 0,0 0 0,0 0 0,0 0 0,0 0 1,0 0-1,0 0 0,1 0 0,-1 0 0,0 0 0,0 1 0,0-1 0,0 0 0,0 0 0,0 0 1,0 0-1,0 0 0,1 0 0,-1 0 0,0 0 0,0 0 0,0 0 0,0 0 0,0 0 1,0 0-1,0 0 0,1 0 0,-1 0 0,0 0 0,0 0 0,0-1 0,0 1 0,0 0 0,0 0 1,0 0-1,0 0 0,0 0 0,1 0 0,-1 0 0,0 0 0,0 0 0,0 0 0,0 0 0,0 0 1,0-1-1,0 1 0,0 0 0,0 0 0,0 0 0,0 0 0,0 0 0,0 0 0,0 0 1,0 0-1,0-1 0,0 1 0,0 0 0,0 0 0,0 0 0,0 0 0,0 0 0,0 0 0,0 0 1,0-1-1,0 1 0,0 0 0,4 13-70,1 16 95,-2 2 86,6 43-94,-9-70 20,1 0-1,0 0 1,0 1 0,1-1-1,-1-1 1,1 1-1,0 0 1,0 0 0,0-1-1,1 1 1,-1-1-1,1 0 1,5 5 0,-7-7-7,1 0 0,-1 0 1,1 0-1,0-1 0,0 1 1,-1-1-1,1 1 0,0-1 1,0 0-1,-1 0 0,1 0 1,0 0-1,0 0 0,0 0 1,-1 0-1,1-1 0,0 1 1,0 0-1,-1-1 0,1 0 1,0 1-1,-1-1 0,1 0 1,0 0-1,-1 0 0,1 0 1,-1 0-1,0 0 0,1 0 1,-1-1-1,0 1 0,0 0 1,2-4-1,7-6 23,0-1 0,-2-1 0,8-13 1,-8 14-9,60-97 43,-68 108-90,0 1 0,0 0 0,0 0 0,1-1 0,-1 1 0,0 0 0,0 0 0,0-1 0,0 1 0,0 0 0,1 0 0,-1 0 0,0-1 0,0 1 0,0 0 0,1 0 0,-1 0 0,0 0 0,0 0 0,1-1 0,-1 1 0,0 0 0,0 0 0,1 0 0,-1 0 0,0 0 0,0 0 0,1 0 0,-1 0 0,0 0 0,1 0 0,-1 0 0,0 0 0,0 0 0,1 0 0,-1 0 0,0 0 0,0 0 0,1 0 0,-1 1 0,0-1 0,0 0 0,1 0 0,-1 0 0,0 0 0,0 0 0,1 1 0,5 17 17,-3 31 321,-3-43-254,0-4-11,0 0 1,-1 1-1,1-1 1,1 0-1,-1 1 1,0-1-1,1 0 1,-1 0-1,1 1 0,-1-1 1,1 0-1,0 0 1,0 0-1,0 0 1,0 0-1,0 0 1,1 0-1,-1 0 1,1 0-1,-1 0 1,1-1-1,0 1 1,-1-1-1,1 1 1,0-1-1,2 1 0,-2-1-166,-1-1-1,1 0 1,-1 0-1,0 0 1,1 0-1,-1 0 1,1 0-1,-1 0 0,1 0 1,-1-1-1,1 1 1,-1 0-1,0-1 1,1 1-1,-1-1 1,2-1-1,26-24-8095,-18 10-2697</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6.913"/>
    </inkml:context>
    <inkml:brush xml:id="br0">
      <inkml:brushProperty name="width" value="0.025" units="cm"/>
      <inkml:brushProperty name="height" value="0.025" units="cm"/>
    </inkml:brush>
  </inkml:definitions>
  <inkml:trace contextRef="#ctx0" brushRef="#br0">33 65 5830,'0'0'5792,"0"-9"-3598,2-3-1341,1-32 3456,-18 65-2403,10-3-1581,0 1 1,1 0 0,0 0-1,2 1 1,-1 23 0,3-42-316,0 1 0,0 0 0,1 0 0,-1 0 0,0 0 0,0-1 0,1 1 0,-1 0 0,1 0 0,0 0 0,0-1 0,-1 1 0,1 0 0,0-1 0,0 1 0,1-1 1,-1 1-1,0-1 0,0 0 0,1 1 0,-1-1 0,1 0 0,-1 0 0,3 2 0,0-2 10,0 1 0,1-1 0,-1 0 0,0 0 1,1 0-1,-1 0 0,0-1 0,1 0 0,-1 0 0,6 0 0,3-2 13,0 0 1,-1 0-1,1-1 0,-1-1 0,0 0 0,20-9 0,-18 4-5,-1-1 1,0 0-1,0 0 0,-1-1 0,0-1 1,18-23-1,-30 35-32,0 0 0,0 0 0,0 0 0,0 0 0,0 1 0,0-1 0,0 0 1,0 0-1,0 0 0,0 0 0,1 0 0,-1 0 0,0 0 0,0 0 0,0 0 0,0 0 0,0 0 1,0 0-1,0 1 0,1-1 0,-1 0 0,0 0 0,0 0 0,0 0 0,0 0 0,0 0 0,0 0 1,1 0-1,-1 0 0,0 0 0,0 0 0,0 0 0,0 0 0,0-1 0,0 1 0,1 0 0,-1 0 1,0 0-1,0 0 0,0 0 0,0 0 0,0 0 0,0 0 0,0 0 0,0 0 0,1 0 0,-1-1 1,0 1-1,0 0 0,0 0 0,0 0 0,0 0 0,0 0 0,0 0 0,0 0 0,0-1 0,0 1 1,0 0-1,0 0 0,0 0 0,0 0 0,0 0 0,0 0 0,0-1 0,0 1 0,-2 16-88,-1 15 143,3-31-46,0 1-1,0 0 1,0-1 0,0 1-1,0 0 1,0 0 0,0-1-1,0 1 1,0 0-1,1-1 1,-1 1 0,0 0-1,0-1 1,1 1 0,-1 0-1,0-1 1,1 1 0,-1 0-1,0-1 1,1 1 0,-1-1-1,1 1 1,-1-1-1,1 1 1,0-1 0,-1 0-1,1 1 1,-1-1 0,1 1-1,0-1 1,10 1 9,-1-1 1,0-1 0,1 0-1,-1 0 1,0-1-1,0 0 1,0 0-1,0-2 1,0 1-1,-1-1 1,0 0-1,1-1 1,-1 0-1,8-7 1,35-15-452,-52 27 422,0 0 0,0 0 0,0 0 0,1-1 0,-1 1 0,0 0 0,0 0 0,0 0 1,1 0-1,-1 0 0,0 0 0,0 0 0,1-1 0,-1 1 0,0 0 0,0 0 0,1 0 0,-1 0 0,0 0 0,0 0 0,0 0 0,1 0 0,-1 0 0,0 0 0,0 1 0,1-1 0,-1 0 0,0 0 0,0 0 1,1 0-1,-1 0 0,0 0 0,0 0 0,0 1 0,1-1 0,-1 0 0,0 0 0,0 0 0,0 0 0,0 1 0,0-1 0,1 0 0,-1 0 0,0 0 0,0 1 0,0-1 0,0 0 0,0 1 0,-3 16-189,-14 22-1815,15-35 1083,-6 6-5123</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7.259"/>
    </inkml:context>
    <inkml:brush xml:id="br0">
      <inkml:brushProperty name="width" value="0.025" units="cm"/>
      <inkml:brushProperty name="height" value="0.025" units="cm"/>
    </inkml:brush>
  </inkml:definitions>
  <inkml:trace contextRef="#ctx0" brushRef="#br0">20 1 4837,'0'0'7527,"-20"55"-7271,20-41-256,7-3-1538,1-1-1056,2-1-2499</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7.921"/>
    </inkml:context>
    <inkml:brush xml:id="br0">
      <inkml:brushProperty name="width" value="0.025" units="cm"/>
      <inkml:brushProperty name="height" value="0.025" units="cm"/>
    </inkml:brush>
  </inkml:definitions>
  <inkml:trace contextRef="#ctx0" brushRef="#br0">1 48 4901,'9'1'1542,"-2"-1"-1506,1 1 866,0-1 0,0 1 0,1 1 0,-1-1 1,14 6-1,-20-6-723,-1-1 0,1 1 0,-1 0 0,0 0 0,0-1 1,1 1-1,-1 0 0,0 0 0,0 0 0,0 0 0,0 1 0,0-1 0,0 0 1,0 0-1,0 1 0,-1-1 0,1 0 0,0 1 0,-1-1 0,1 0 0,-1 1 1,1-1-1,-1 1 0,0-1 0,0 1 0,0-1 0,1 1 0,-2 0 0,1-1 1,0 1-1,0-1 0,0 1 0,-1-1 0,1 1 0,-1-1 0,1 0 0,-1 1 1,1-1-1,-1 0 0,0 1 0,0-1 0,0 0 0,-1 2 0,2-2-150,-3 2 174,1 2 1,-1-1-1,1 0 0,0 0 0,1 1 0,-1-1 0,1 1 0,0 0 1,0-1-1,-1 10 0,3-13-194,-1 0-1,1-1 1,0 1-1,0 0 1,0-1 0,-1 1-1,1-1 1,0 1 0,0-1-1,0 1 1,0-1 0,0 0-1,0 1 1,0-1 0,0 0-1,0 0 1,0 0 0,0 0-1,-1 0 1,1 0 0,0 0-1,0 0 1,2 0 0,28-2 87,-19-1-172,0 0-1,-1-1 1,1-1-1,-1 1 1,0-2-1,-1 1 1,1-2-1,-1 1 0,0-1 1,-1-1-1,0 0 1,0 0-1,0-1 1,8-11-1,-20 25 85,-1-1 32,1 0 0,0 0 0,0 1 1,1-1-1,-1 1 0,1 0 0,0 0 0,0 0 1,1 0-1,-1 0 0,1 0 0,0 0 1,1 1-1,-1-1 0,1 0 0,0 1 1,1 5-1,0-10-21,0 0 0,-1 0 1,1 1-1,0-1 0,0 0 1,0 0-1,0 0 0,1 0 0,-1 0 1,0 0-1,0 0 0,1-1 1,-1 1-1,0 0 0,1-1 0,-1 1 1,1-1-1,-1 1 0,1-1 1,-1 0-1,1 1 0,-1-1 1,1 0-1,-1 0 0,1 0 0,-1 0 1,1 0-1,1-1 0,43-6 436,-38 3-441,-1 1 1,1-1-1,-1-1 1,0 1-1,0-1 0,-1 0 1,0-1-1,0 1 1,0-1-1,0-1 0,-1 1 1,0-1-1,0 1 1,-1-2-1,0 1 0,0 0 1,-1-1-1,0 0 0,0 1 1,-1-1-1,0 0 1,2-11-1,-4 19-20,0-1 1,0 1-1,0-1 1,0 1-1,0 0 0,0-1 1,0 1-1,0 0 1,0-1-1,0 1 0,0 0 1,0-1-1,0 1 1,0 0-1,-1-1 0,1 1 1,0 0-1,0-1 1,0 1-1,0 0 0,-1 0 1,1-1-1,0 1 1,0 0-1,-1-1 0,1 1 1,0 0-1,0 0 1,-1 0-1,1-1 0,0 1 1,-1 0-1,1 0 1,0 0-1,-1 0 1,-11 5-62,-9 19 95,19-20 9,1-1 1,-1 0-1,1 1 0,0 0 1,0-1-1,0 1 1,0-1-1,1 1 0,-1 0 1,1 0-1,0-1 1,0 1-1,0 0 0,1-1 1,1 7-1,-1-8-19,0 0 1,0 0-1,0 0 1,0 0-1,1-1 0,-1 1 1,1 0-1,-1-1 0,1 1 1,-1-1-1,1 1 1,0-1-1,0 0 0,0 0 1,0 0-1,0 0 0,0 0 1,0 0-1,0-1 1,0 1-1,0-1 0,0 1 1,1-1-1,-1 0 0,0 0 1,4 0-1,3 0-21,0-1 0,0 0-1,0 0 1,0-1 0,0 0-1,0-1 1,-1 0 0,1 0-1,-1-1 1,0 0 0,0 0-1,0-1 1,0 0 0,-1 0 0,0-1-1,0 0 1,0 0 0,-1-1-1,0 0 1,9-13 0,-10 10-525,-14 18 456,-14 23 341,21-28-202,1-1 0,-1 1 0,1 0 0,0 0 1,0 0-1,0 0 0,0 0 0,1 0 0,-1 0 0,1 0 0,0 0 1,0 0-1,0 0 0,0 0 0,0 0 0,2 6 0,-1-7-46,0 0-1,1-1 1,-1 1 0,0-1-1,1 1 1,-1-1-1,1 0 1,0 0-1,-1 1 1,1-1-1,0 0 1,0-1 0,0 1-1,0 0 1,0 0-1,0-1 1,0 1-1,0-1 1,0 0 0,0 1-1,0-1 1,0 0-1,0 0 1,0-1-1,2 1 1,4-1 1,1 0-1,-1-1 1,1 0-1,-1 0 1,0-1-1,0 0 1,0 0-1,-1-1 1,1 0-1,-1 0 1,0-1-1,11-9 1,-12 10-66,-1 0 0,-1 0 0,1-1 0,-1 1 0,1-1 0,-1 0 0,-1 0 0,1-1 0,-1 1 0,0-1 0,0 0 0,0 0 0,-1 0 0,0 0 0,0 0 0,-1 0 0,2-9 0,-3 14 39,0 1 1,0 0 0,0 0 0,0-1 0,0 1 0,0 0 0,0 0-1,0 0 1,0-1 0,0 1 0,0 0 0,-1 0 0,1-1 0,0 1 0,0 0-1,0 0 1,0 0 0,0-1 0,0 1 0,0 0 0,-1 0 0,1 0-1,0 0 1,0-1 0,0 1 0,0 0 0,-1 0 0,1 0 0,0 0 0,0 0-1,0 0 1,-1-1 0,1 1 0,0 0 0,0 0 0,-1 0 0,1 0-1,0 0 1,0 0 0,0 0 0,-1 0 0,1 0 0,-13 5-62,-10 13 64,18-11 85,-1 1 1,1-1-1,0 1 1,1 0-1,0 0 1,0 1-1,1-1 1,0 1-1,-2 9 1,4-14-54,1-1 1,-1 0-1,1 1 1,0-1 0,0 0-1,0 1 1,0-1 0,1 0-1,-1 1 1,1-1-1,0 0 1,0 0 0,0 1-1,0-1 1,1 0 0,-1 0-1,1 0 1,0 0 0,0-1-1,0 1 1,0 0-1,0-1 1,1 1 0,-1-1-1,1 0 1,-1 0 0,5 3-1,3 0-125,-1-1-1,1 0 0,0 0 0,0-1 1,0 0-1,1-1 0,-1 0 1,1-1-1,-1 0 0,1 0 0,0-1 1,-1 0-1,16-3 0,-24 2-259,0 0 0,0 1-1,0-1 1,0 0-1,0 0 1,0 0 0,0 0-1,-1 0 1,1 0-1,0 0 1,-1-1 0,1 1-1,0-1 1,-1 1 0,0-1-1,1 0 1,-1 0-1,0 1 1,0-1 0,1-2-1,4-21-7726</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8.313"/>
    </inkml:context>
    <inkml:brush xml:id="br0">
      <inkml:brushProperty name="width" value="0.025" units="cm"/>
      <inkml:brushProperty name="height" value="0.025" units="cm"/>
    </inkml:brush>
  </inkml:definitions>
  <inkml:trace contextRef="#ctx0" brushRef="#br0">0 0 11627,'0'0'8328</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9.623"/>
    </inkml:context>
    <inkml:brush xml:id="br0">
      <inkml:brushProperty name="width" value="0.025" units="cm"/>
      <inkml:brushProperty name="height" value="0.025" units="cm"/>
    </inkml:brush>
  </inkml:definitions>
  <inkml:trace contextRef="#ctx0" brushRef="#br0">0 375 3171,'0'0'14403,"10"-8"-13821,-2 3-498,1-1 0,-1 1 0,1 1 0,0-1 0,0 2 0,0-1 0,1 1 0,-1 1 1,1-1-1,-1 2 0,20-2 0,-25 2-50,-1 1 1,1 0 0,0 0-1,-1 0 1,1 0 0,0 1-1,-1 0 1,1-1 0,-1 1-1,1 1 1,-1-1-1,1 0 1,-1 1 0,0 0-1,5 3 1,-7-4-18,0 1 0,1 0 1,-1 0-1,-1 1 0,1-1 0,0 0 1,-1 0-1,1 0 0,-1 0 0,1 1 1,-1-1-1,0 0 0,0 0 0,0 1 1,0-1-1,-1 0 0,1 0 0,0 1 0,-1-1 1,0 0-1,1 0 0,-1 0 0,0 0 1,0 0-1,0 0 0,-3 3 0,-17 30 420,17-30-387,0 0 0,0 1 0,1-1-1,0 1 1,0 0 0,0 0 0,0 0-1,1 0 1,0 1 0,1-1 0,-1 1-1,0 9 1,3-15-24,-1-1 0,1 1 0,0-1-1,-1 1 1,1-1 0,0 0 0,0 1 0,0-1-1,0 0 1,-1 1 0,1-1 0,0 0 0,0 0-1,0 0 1,0 0 0,0 0 0,-1 0 0,1 0-1,0 0 1,0 0 0,0 0 0,0-1 0,0 1-1,1-1 1,23-5 317,-8-1-278,0-1 0,0 0 0,-1-1 1,0-2-1,19-14 0,-26 18-83,1-1 1,-1 0-1,-1-1 0,0 0 0,0-1 0,0 1 1,-2-1-1,1-1 0,5-12 0,-14 39-46,1 0 0,0 31-1,1-38 87,0-6 26,0 1-1,0-1 0,0 0 0,1 0 0,0 1 0,-1-1 0,1 0 1,0 0-1,0 0 0,1 0 0,-1 0 0,1 0 0,-1 0 0,1-1 1,0 1-1,0 0 0,0-1 0,0 0 0,1 1 0,-1-1 0,1 0 1,-1 0-1,1 0 0,0-1 0,-1 1 0,1-1 0,0 1 0,0-1 1,0 0-1,1 0 0,-1 0 0,0 0 0,0-1 0,0 0 0,1 1 1,-1-1-1,0 0 0,5-1 0,-1 1 2,-1-1-1,1 1 1,-1-2 0,1 1 0,-1 0-1,0-1 1,0 0 0,0-1 0,0 1-1,0-1 1,0-1 0,-1 1 0,1-1-1,-1 1 1,0-2 0,0 1 0,-1 0-1,1-1 1,4-6 0,-7 6-37,1 0 1,-1 0 0,0 0-1,0 0 1,-1-1 0,1 1-1,-1 0 1,0-1 0,-1 0-1,1 1 1,-1-1 0,-1-5-1,1 9-17,0 0-1,0 0 0,0 0 0,-1 0 1,1 0-1,0 0 0,-1 0 0,0 1 0,0-1 1,1 0-1,-1 0 0,0 0 0,0 1 1,0-1-1,-1 1 0,1-1 0,0 1 0,-1-1 1,1 1-1,-1 0 0,1-1 0,-1 1 1,1 0-1,-1 0 0,0 0 0,0 0 1,0 1-1,1-1 0,-1 0 0,0 1 0,0-1 1,0 1-1,0 0 0,-4 0 0,5 0 0,0 0-1,1 0 1,-1 1-1,0-1 1,0 1-1,1-1 1,-1 0-1,0 1 1,1-1-1,-1 1 1,0 0-1,1-1 1,-1 1-1,1 0 1,-1-1-1,1 1 0,-1 0 1,1-1-1,0 1 1,-1 0-1,1 0 1,0-1-1,-1 1 1,1 0-1,0 0 1,0 0-1,0 0 1,0-1-1,0 1 1,0 0-1,0 0 1,0 0-1,0 0 1,0-1-1,0 1 0,1 0 1,-1 0-1,0 0 1,1 1-1,0 1 4,-1 0 0,1 0 0,0 1-1,0-1 1,0 0 0,1 0 0,-1 0-1,1 0 1,2 4 0,3-2 9,0 0 1,0 0-1,1-1 0,-1 0 1,1-1-1,0 1 1,0-1-1,0-1 0,0 0 1,0 0-1,1-1 1,-1 1-1,1-2 0,-1 1 1,1-1-1,-1-1 1,1 0-1,-1 0 0,15-4 1,-15 3 1,-1 0 0,0 0 0,0-1 0,0 0 0,0-1 0,0 1 0,-1-1 0,0 0 0,0-1 0,7-6 0,-10 8-6,1-1 1,-1 1-1,0-1 0,0 0 1,-1 0-1,1 0 0,-1-1 1,0 1-1,0-1 1,-1 1-1,1-1 0,-1 1 1,0-1-1,0 0 0,-1 0 1,1-7-1,-1 10-7,0 1 0,0 0 0,0 0 0,0-1 1,0 1-1,0 0 0,-1-1 0,1 1 0,0 0 0,-1 0 0,1 0 0,-1-1 1,1 1-1,-1 0 0,0 0 0,0 0 0,1 0 0,-1 0 0,0 0 0,0 0 0,0 0 1,0 1-1,0-1 0,0 0 0,0 0 0,0 1 0,0-1 0,0 1 0,0-1 0,-1 1 1,1-1-1,0 1 0,0 0 0,-1-1 0,1 1 0,0 0 0,0 0 0,-1 0 1,1 0-1,0 0 0,-1 0 0,1 1 0,0-1 0,0 0 0,-1 1 0,1-1 0,0 1 1,0-1-1,-2 2 0,-3 0-23,0 0 0,-1 1 0,2 0 0,-1 0 0,0 0 0,0 1 0,1 0 0,-7 6 0,5-2 66,1 0 0,0 0 0,0 0 0,-7 16 0,11-20 5,1-1-1,-1 0 1,1 1-1,0-1 1,0 1-1,0-1 1,0 1-1,1-1 0,-1 1 1,1 0-1,0-1 1,0 1-1,0 0 1,1-1-1,-1 1 1,2 4-1,-1-7-37,0 1-1,0-1 0,0 0 0,0 0 0,0 0 0,0 0 0,0 0 0,0 0 0,0 0 0,1 0 0,-1 0 1,0-1-1,1 1 0,-1 0 0,0-1 0,1 1 0,-1-1 0,1 1 0,-1-1 0,1 0 0,1 0 1,37 1 74,-30-1-51,8-1-164,0-1 0,0-1 0,0 0 1,0-2-1,0 0 0,-1-1 0,0 0 0,0-2 0,18-10 1,-20 9-558,0 0 0,0-1 0,-1-1 1,0 0-1,17-20 0,-35 35 804,0 0-1,1 0 0,-1 1 1,1-1-1,0 1 0,0-1 1,0 1-1,1 0 0,-1 0 1,1 1-1,1-1 0,-1 0 1,1 0-1,0 1 0,0-1 1,0 1-1,1 0 0,0-1 1,0 1-1,1 9 0,0-14-81,1 1-1,-1 0 1,0 0-1,1-1 1,-1 1-1,1-1 1,0 1-1,-1-1 1,1 0-1,0 1 1,0-1-1,0 0 1,0 0-1,0-1 1,0 1-1,0 0 1,0-1-1,0 1 1,1-1-1,-1 1 1,0-1-1,0 0 1,0 0-1,1 0 1,-1 0-1,3-1 1,6 0-5,-1 0 0,0 0 1,0-1-1,16-4 1,-7-2-81,-1-1 1,0-1 0,0 0 0,-1-2-1,0 1 1,-1-2 0,-1 0 0,0-1-1,0-1 1,18-24 0,-19 20 1,0 0 0,-1-1 0,-1-1 0,0 0 0,-2 0 0,-1-1-1,0-1 1,8-39 0,-16 57 28,0 0 0,0 0 0,-1 0 0,0 0 1,0 0-1,0 0 0,-1-5 0,1 9 22,0 1 1,-1-1-1,1 0 1,0 1-1,0-1 1,0 1-1,-1-1 1,1 1 0,0-1-1,-1 1 1,1-1-1,0 1 1,-1-1-1,1 1 1,-1-1-1,1 1 1,-1 0-1,1-1 1,-1 1-1,1 0 1,-1-1 0,1 1-1,-1 0 1,0-1-1,-1 2 4,1-1-1,0 0 0,-1 0 1,1 0-1,0 0 0,-1 1 1,1-1-1,0 1 1,0-1-1,-1 1 0,1-1 1,0 1-1,0 0 0,0 0 1,-2 1-1,-5 5 27,0 1-1,1 0 1,0 0-1,1 0 1,-1 1-1,2 0 1,-1 0 0,1 0-1,-6 18 1,2-5 292,2 1-1,0-1 1,-5 34 0,10-44-185,1 1 1,1-1 0,-1 0-1,2 0 1,0 0-1,0 1 1,1-1-1,1 0 1,0-1-1,9 23 1,-10-28-164,1 0 1,1 0-1,-1 0 0,1 0 1,0-1-1,0 0 0,1 0 1,-1 0-1,1 0 0,0-1 1,1 0-1,-1 0 1,1 0-1,0 0 0,0-1 1,0 0-1,0-1 0,0 1 1,1-1-1,-1 0 0,8 1 1,-12-3-14,-1 1 0,1-1 0,-1 1 0,1-1 0,-1 0 0,1 0 0,-1 0 0,1 0 0,-1 0 0,1 0 0,-1 0 0,1 0 0,-1 0 0,1-1 0,-1 1 0,1-1 0,-1 1 0,0-1 0,1 0 0,-1 1 0,0-1 0,1 0 0,1-2 0,-3 2-29,1 0 1,-1-1-1,1 1 0,-1-1 1,0 1-1,0-1 0,1 1 0,-1-1 1,0 1-1,-1-1 0,1 1 1,0-1-1,0 1 0,-1 0 1,1-1-1,0 1 0,-1-1 1,0 1-1,0-2 0,-5-8-1220,0 0 0,0 1 0,-1 0 0,-11-13 0,-5-3-3171,-2-3-961</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19.978"/>
    </inkml:context>
    <inkml:brush xml:id="br0">
      <inkml:brushProperty name="width" value="0.025" units="cm"/>
      <inkml:brushProperty name="height" value="0.025" units="cm"/>
    </inkml:brush>
  </inkml:definitions>
  <inkml:trace contextRef="#ctx0" brushRef="#br0">172 213 12139,'0'0'1986,"5"4"-160,18 5-64,10 1-449,8 0-32,3-3-352,4 0-513,-5-2-191,-3-3-161,-12-2-288,-12 0-865,-16-2-1090,0-13-3330</inkml:trace>
  <inkml:trace contextRef="#ctx0" brushRef="#br0" timeOffset="1">0 1 13645,'0'0'7239,"58"19"-7207,-32-12-1185,-1-5-5414</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5.161"/>
    </inkml:context>
    <inkml:brush xml:id="br0">
      <inkml:brushProperty name="width" value="0.025" units="cm"/>
      <inkml:brushProperty name="height" value="0.025" units="cm"/>
    </inkml:brush>
  </inkml:definitions>
  <inkml:trace contextRef="#ctx0" brushRef="#br0">230 90 6919,'18'-20'2213,"-16"17"-1460,0 0-1,0 0 1,0-1-1,0 1 1,-1-1-1,1 1 1,-1-1-1,0 1 0,0-1 1,0 0-1,-1 0 1,1 1-1,-1-1 1,0-6-1,-1 9-688,1 0-1,-1 0 0,0 1 0,1-1 1,-1 0-1,0 1 0,1-1 1,-1 1-1,0-1 0,0 1 0,0-1 1,1 1-1,-1-1 0,0 1 1,0 0-1,0-1 0,0 1 0,0 0 1,0 0-1,0 0 0,0 0 1,0 0-1,1 0 0,-1 0 1,0 0-1,-1 0 0,-30 3 11,15 4-67,1 1 0,0 0 0,0 1 0,1 1 0,0 0 0,1 1 0,0 1 0,0 0 0,2 1 0,-1 0 0,2 1 0,-13 18 0,23-30-5,-1 0 0,1 0 1,0 1-1,-1-1 0,1 0 0,0 1 0,0-1 1,0 1-1,1-1 0,-1 1 0,1 0 0,-1-1 1,1 1-1,0 0 0,0-1 0,1 5 0,-1-5-6,1 0-1,0-1 0,-1 1 0,1-1 0,0 1 0,0-1 0,0 1 1,0-1-1,1 0 0,-1 1 0,0-1 0,1 0 0,-1 0 0,0 0 1,1 0-1,-1 0 0,1 0 0,0-1 0,1 2 0,11 2-49,-1-1 1,1 0-1,0-1 0,-1-1 0,20 1 0,6 1-33,-26-1 63,-1 0 0,0 1 0,0 1 0,17 7 0,-27-10 29,1 0 0,-1 0 0,0 1 0,0-1 0,-1 0 0,1 1 0,0-1 0,0 1 0,-1-1 0,1 1 0,-1 0 0,1 0 0,-1 0 0,2 2 0,-3-2 25,0-1 0,0 0 0,1 1 0,-1-1 0,0 1 0,0-1-1,-1 1 1,1-1 0,0 0 0,0 1 0,-1-1 0,1 1 0,-1-1-1,1 0 1,-1 1 0,1-1 0,-1 0 0,0 0 0,0 1 0,1-1-1,-1 0 1,0 0 0,0 0 0,0 0 0,-2 1 0,-5 4 290,1 0-1,-1-1 1,0 0 0,0 0 0,0-1 0,-1 0 0,1 0 0,-1-1 0,0 0-1,-18 3 1,6-3-17,1 0 0,-1-2 0,-39-1-1,59 0-306,0 0 0,0 0 0,0 0 0,0 0-1,0 0 1,0-1 0,0 1 0,0 0 0,0-1-1,0 1 1,0-1 0,0 1 0,0-1 0,0 1-1,0-1 1,0 1 0,0-1 0,-1-1-1,2 1-52,-1 1-1,1-1 0,0 0 1,0 1-1,0-1 0,0 0 0,-1 1 1,1-1-1,0 1 0,0-1 0,0 0 1,1 1-1,-1-1 0,0 0 1,0 1-1,0-1 0,0 0 0,0 1 1,1-1-1,-1 1 0,0-1 0,1 0 1,1-2-241,0 0 1,0 1 0,0 0 0,0-1-1,0 1 1,1 0 0,-1 0-1,1 0 1,-1 0 0,1 1-1,4-3 1,13-2-1944,0 0-1,0 2 1,28-4-1,-27 5 451,35-5-2554</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5.599"/>
    </inkml:context>
    <inkml:brush xml:id="br0">
      <inkml:brushProperty name="width" value="0.025" units="cm"/>
      <inkml:brushProperty name="height" value="0.025" units="cm"/>
    </inkml:brush>
  </inkml:definitions>
  <inkml:trace contextRef="#ctx0" brushRef="#br0">121 10 6887,'0'0'11173,"-9"-2"-9011,6 0-2065,0 1-1,0 0 1,0 0 0,0 0 0,-1 1-1,1-1 1,0 1 0,0 0 0,-1 0-1,1 0 1,0 0 0,-1 0 0,1 1-1,0-1 1,0 1 0,-1 0 0,1 0-1,0 0 1,0 1 0,0-1 0,0 1-1,0 0 1,1-1 0,-1 1 0,0 0 0,1 1-1,-1-1 1,1 0 0,0 1 0,0-1-1,-3 6 1,3-7-70,1 1 0,0 0 1,-1 0-1,1 0 0,0 0 0,0 0 0,0 0 1,0 0-1,0 0 0,1 0 0,-1 1 0,1-1 1,-1 0-1,1 0 0,0 1 0,0-1 0,0 0 1,0 0-1,1 5 0,0-6-15,0 0 0,0 0 0,0 1 0,0-1 0,1 0 0,-1 0 1,0 0-1,1 0 0,-1-1 0,1 1 0,-1 0 0,1 0 0,-1-1 0,1 1 0,0-1 0,-1 0 0,1 1 0,-1-1 1,1 0-1,0 0 0,-1 0 0,1 0 0,0 0 0,-1 0 0,1-1 0,2 0 0,7-1-38,-1 0 0,0-1 0,0 0 0,0-1 0,0 0 0,0-1 0,17-11 0,-16 9-88,0 1-1,0 0 1,1 1 0,24-7 0,-36 11 115,1 1 0,-1 0 0,0 0 0,1 0 0,-1 0 0,1 0 0,-1 0 0,1 0 0,-1 0 0,1 0 0,-1 0 1,1 0-1,-1 1 0,0-1 0,1 0 0,-1 0 0,1 0 0,-1 0 0,0 1 0,1-1 0,-1 0 0,0 0 0,1 1 0,-1-1 0,0 0 0,1 1 0,-1-1 0,0 0 1,1 1-1,-1-1 0,0 1 0,0-1 0,0 0 0,1 1 0,-1-1 0,0 1 0,0-1 0,0 1 0,0-1 0,0 1 0,1 27 398,0 3 325,0-30-693,-1-1 1,0 1 0,0 0-1,0 0 1,0-1 0,0 1-1,1 0 1,-1-1-1,0 1 1,1 0 0,-1-1-1,0 1 1,1-1-1,-1 1 1,1-1 0,-1 1-1,1 0 1,-1-1-1,1 0 1,0 1 0,-1-1-1,1 1 1,-1-1 0,1 0-1,0 1 1,-1-1-1,1 0 1,0 0 0,-1 0-1,2 1 1,5-2-16,0 1 0,0-1 1,0 0-1,-1-1 0,1 1 1,0-1-1,-1-1 0,1 1 1,-1-1-1,0 0 0,0-1 0,0 1 1,6-6-1,-4 3-574,1 1 1,0 0-1,0 0 1,0 1-1,13-4 0,-21 8 448,0 1 0,-1-1 0,1 0-1,0 0 1,-1 1 0,1-1 0,0 0-1,-1 1 1,1-1 0,-1 1 0,1-1 0,-1 1-1,1-1 1,-1 1 0,1-1 0,-1 1 0,1-1-1,-1 1 1,0 0 0,1-1 0,-1 1-1,1 0 1,-1 1 43,1-1 0,-1 0-1,1 0 1,0 0 0,0 0-1,-1 0 1,1 0 0,0 0-1,0 0 1,0 0 0,0-1-1,0 1 1,0 0 0,0 0-1,0-1 1,3 2 0,-3-3-141,0 1 1,0 0 0,0 0-1,0 0 1,0 0-1,-1-1 1,1 1 0,0-1-1,0 1 1,0 0 0,0-1-1,0 1 1,-1-1 0,1 0-1,0 1 1,0-1-1,-1 0 1,1 1 0,0-1-1,0-1 1,6-8-4555</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5.927"/>
    </inkml:context>
    <inkml:brush xml:id="br0">
      <inkml:brushProperty name="width" value="0.025" units="cm"/>
      <inkml:brushProperty name="height" value="0.025" units="cm"/>
    </inkml:brush>
  </inkml:definitions>
  <inkml:trace contextRef="#ctx0" brushRef="#br0">80 0 4805,'0'0'10164,"-6"10"-7228,-7 12-1668,2 0-1,1 1 1,-9 27 0,14-36-1006,1 1 0,0 0 1,2-1-1,-1 1 0,2 0 1,0 0-1,2 25 0,-1-38-261,0 0 0,0 0-1,0 0 1,0 0 0,1 0-1,-1 0 1,1 0-1,0 0 1,-1 0 0,1 0-1,0 0 1,0 0-1,0 0 1,0 0 0,0-1-1,1 1 1,-1-1 0,1 1-1,-1-1 1,1 1-1,-1-1 1,1 0 0,0 1-1,-1-1 1,1 0 0,0 0-1,0-1 1,0 1-1,0 0 1,0 0 0,0-1-1,0 0 1,0 1 0,0-1-1,0 0 1,0 0-1,0 0 1,1 0 0,-1 0-1,0 0 1,0-1 0,0 1-1,0-1 1,0 1-1,0-1 1,0 0 0,0 0-1,-1 0 1,1 0 0,0 0-1,0 0 1,-1-1-1,1 1 1,-1-1 0,1 1-1,-1-1 1,1 1 0,-1-1-1,2-3 1,51-75 113,-40 57-141,1 1 0,0 1 0,2 0 0,0 1 0,29-26 0,-44 45-511,1-2 403</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6.256"/>
    </inkml:context>
    <inkml:brush xml:id="br0">
      <inkml:brushProperty name="width" value="0.025" units="cm"/>
      <inkml:brushProperty name="height" value="0.025" units="cm"/>
    </inkml:brush>
  </inkml:definitions>
  <inkml:trace contextRef="#ctx0" brushRef="#br0">4 0 11179,'0'0'7783,"-3"56"-6021,15-47-513,4 0-384,0-1-449,2-3-352,0 0-64,3-5-1473,-3 0-3524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3.233"/>
    </inkml:context>
    <inkml:brush xml:id="br0">
      <inkml:brushProperty name="width" value="0.025" units="cm"/>
      <inkml:brushProperty name="height" value="0.025" units="cm"/>
    </inkml:brush>
  </inkml:definitions>
  <inkml:trace contextRef="#ctx0" brushRef="#br0">158 379 10250,'0'0'6230,"-11"-6"-3705,-35-20-726,43 25-1734,1 0-1,0 0 1,0 0 0,-1 0 0,1 0 0,-1 1 0,1-1 0,-1 1-1,1-1 1,-1 1 0,1 0 0,-1 0 0,1 0 0,-1 1 0,1-1-1,-1 1 1,1-1 0,0 1 0,-1 0 0,1 0 0,0 0 0,-1 0 0,1 0-1,0 0 1,0 1 0,0-1 0,0 1 0,0-1 0,0 1 0,1 0-1,-1 0 1,0 0 0,1 0 0,0 0 0,-1 0 0,1 0 0,0 0-1,0 1 1,0-1 0,0 0 0,0 5 0,-3 5-13,1 0 1,0 1-1,1-1 0,0 1 1,1-1-1,1 17 1,0-28-51,0 0 1,0 0 0,0 0 0,-1 0 0,1 0 0,0 0 0,0 0 0,1 0 0,-1 0-1,0 0 1,0 0 0,0 0 0,1 0 0,-1 0 0,0 0 0,1 0 0,-1 0 0,1 0-1,-1-1 1,1 1 0,-1 0 0,1 0 0,0-1 0,0 1 0,-1 0 0,1-1-1,0 1 1,0 0 0,-1-1 0,1 1 0,0-1 0,0 0 0,0 1 0,0-1 0,0 0-1,0 1 1,0-1 0,0 0 0,0 0 0,0 0 0,0 0 0,0 0 0,0 0 0,0 0-1,0 0 1,0 0 0,0 0 0,0-1 0,-1 1 0,1 0 0,0-1 0,0 1-1,0-1 1,0 1 0,0-1 0,0 1 0,0-2 0,6-1 58,-1-1 1,0-1-1,-1 1 1,1-1-1,-1 0 1,9-10 0,4-10-1,-1-2 1,-1 0 0,-2 0 0,0-1-1,-2-1 1,-1 0 0,-2-1 0,0 0-1,-3-1 1,0 1 0,-2-1 0,-1 0 0,-2-53-1,-4 72-148,-4 16-8,-4 19-38,3 13 226,1 1-1,2 0 1,2 1-1,1-1 1,7 73 0,-5-106-73,1 0 0,0 1 0,1-1 0,-1 0 1,1 0-1,-1 0 0,1-1 0,1 1 1,-1 0-1,0-1 0,1 1 0,-1-1 1,1 0-1,0 0 0,0 0 0,5 3 0,-6-5-7,1 1-1,-1-1 0,1 0 0,-1 0 0,1 0 1,0-1-1,-1 1 0,1-1 0,0 1 0,-1-1 0,1 0 1,0 0-1,0 0 0,-1 0 0,1-1 0,0 1 0,-1-1 1,1 0-1,0 0 0,-1 1 0,1-2 0,-1 1 0,1 0 1,-1 0-1,0-1 0,5-3 0,10-9 2,-1-2-1,0 0 0,-1-1 1,0-1-1,-2 0 0,0-1 1,-1 0-1,-1-1 0,-1 0 1,0-1-1,11-40 0,-22 69-68,0-1-1,0 0 1,1 1-1,0-1 0,1 13 1,-1-19 52,0 1 0,0 0 1,0 0-1,0-1 0,0 1 0,1 0 0,-1 0 1,0-1-1,1 1 0,0 0 0,-1-1 1,1 1-1,0-1 0,0 1 0,0-1 1,0 1-1,0-1 0,0 1 0,0-1 1,0 0-1,1 0 0,-1 0 0,0 1 1,1-1-1,-1-1 0,1 1 0,-1 0 0,1 0 1,2 0-1,37-2 22,-36 0-90,0 0-1,-1 0 1,1 1-1,0-1 1,0 1-1,0 0 1,-1 1-1,1-1 1,0 1-1,-1 0 1,1 0-1,0 1 1,-1-1-1,0 1 1,1 0-1,-1 0 1,0 1-1,0-1 1,0 1-1,0 0 1,4 4-1,3 7 81,0 0-1,-1 2 1,-1-1-1,0 1 1,-2 0-1,1 1 1,-2 0-1,9 35 1,-8-17 421,0 1 1,-3 0 0,1 54 0,-5-78-105,-1 0 1,0 0 0,-1 0-1,0-1 1,-1 1 0,0-1-1,-5 12 1,7-20-298,0 0 0,0 0 0,-1-1 0,1 1 0,-1 0 0,1-1 0,-1 1 0,0-1 0,0 1 0,0-1 0,0 0 0,0 0 0,-1 0 0,1 0 0,-1 0 0,1-1 0,-1 1 0,0-1 0,0 1 0,1-1 1,-1 0-1,0 0 0,0 0 0,0-1 0,0 1 0,0-1 0,0 0 0,0 1 0,0-1 0,-1-1 0,1 1 0,-3-1 0,1-1-10,1 0-1,-1 0 1,1 0 0,0 0-1,0-1 1,0 0 0,0 0-1,0 0 1,1-1 0,-1 1-1,1-1 1,0 1 0,0-1 0,0 0-1,-2-6 1,-34-69 13,29 57-209,1 0-1,1-1 1,1 0 0,1 0 0,1-1-1,1 0 1,1 0 0,1 0 0,2-35 0,3 49-633,0-1 1,0 1-1,1 1 1,0-1-1,1 0 1,0 1-1,1 0 1,-1 0-1,2 1 1,-1 0-1,13-12 1,-4 2-2669,11-16-5218</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7.132"/>
    </inkml:context>
    <inkml:brush xml:id="br0">
      <inkml:brushProperty name="width" value="0.025" units="cm"/>
      <inkml:brushProperty name="height" value="0.025" units="cm"/>
    </inkml:brush>
  </inkml:definitions>
  <inkml:trace contextRef="#ctx0" brushRef="#br0">0 1 3171,'0'0'17115,"4"8"-16330,0 3-550,0 1 1,-1 0-1,0 0 1,-1 0-1,2 26 1,-4 75 591,1 7 520,0-106-1142,8 54 307,-8-66-497,-1 1-1,1-1 1,-1 0-1,1 1 1,0-1-1,0 1 1,0-1-1,0 0 0,0 0 1,1 0-1,-1 1 1,1-1-1,-1 0 1,1-1-1,0 1 1,-1 0-1,1 0 1,0-1-1,0 1 1,1-1-1,2 2 1,-4-3-3,0 1-1,0-1 1,0 0 0,0 0 0,0 0 0,0 0 0,0 0 0,0 0-1,0 0 1,0 0 0,0 0 0,-1 0 0,1 0 0,0-1 0,0 1-1,0 0 1,0-1 0,0 1 0,0-1 0,-1 1 0,1-1 0,0 1 0,0-1-1,-1 0 1,1 1 0,0-1 0,-1 0 0,2-1 0,-1-1 2,1 0 0,-1 0 0,1 0 0,-1 0 0,0 0 0,0 0 0,-1-1 0,2-4 1,-2-63-121,0 70 104,-2-9-143,1-1 0,-2 1 1,1 0-1,-5-12 1,6 18 21,-1 1 1,1-1 0,-1 1 0,1 0-1,-1-1 1,0 1 0,0 0-1,0 0 1,-1 0 0,1 1-1,-1-1 1,1 0 0,-1 1-1,0 0 1,-5-4 0,8 6 114,-1 0 0,1 0 1,0 0-1,-1 0 0,1-1 0,0 1 0,0 0 1,-1 0-1,1 0 0,0 0 0,-1 0 1,1 0-1,0 0 0,-1 0 0,1 0 1,0 0-1,0 0 0,-1 0 0,1 0 1,0 0-1,-1 0 0,1 0 0,0 0 1,-1 0-1,1 0 0,0 0 0,-1 0 1,1 1-1,0-1 0,0 0 0,-1 0 1,1 0-1,0 1 0,0-1 0,-1 0 1,1 0-1,0 1 0,0-1 0,0 0 1,0 0-1,-1 1 0,1-1 0,0 0 1,0 0-1,0 1 0,0-1 0,0 0 1,0 1-1,0-1 0,0 0 0,0 1 0,0-1 1,0 0-1,0 1 0,0-1 0,0 0 1,0 1-1,0-1 0,0 1 0,8 18-65,-3-15 71,0 0 0,0 0 0,1-1 0,-1 0 1,1 0-1,-1 0 0,1-1 0,0 0 0,0 0 1,0 0-1,0-1 0,0 0 0,1 0 0,-1-1 1,0 1-1,13-2 0,-10 0 10,0 1 0,0-1 0,0 0 0,0-1-1,0 0 1,-1-1 0,1 0 0,-1 0 0,0 0 0,1-1 0,9-7 0,-15 9 79,0-1 1,0 0-1,0 0 0,0 0 1,0 0-1,-1 0 1,1 0-1,-1-1 1,0 1-1,0-1 1,0 0-1,-1 0 0,1 0 1,-1 0-1,0 0 1,0 0-1,0 0 1,-1 0-1,1 0 1,-1-6-1,-8 19-120,-2 10-35,6-2 92,2 0 0,0 1 1,0-1-1,2 0 0,1 20 0,-1-32 1,1 0-1,0-1 0,0 1 1,1 0-1,-1 0 0,1-1 1,0 1-1,0-1 1,5 9-1,-5-11-13,0 0 0,-1 0 0,1 0 0,0 0 0,0-1 0,0 1 0,1-1 0,-1 0-1,0 1 1,0-1 0,1 0 0,-1 0 0,1 0 0,-1-1 0,1 1 0,-1 0 0,1-1 0,-1 0 0,1 0 0,2 0 0,-3 1-108,-1-1 0,1 0 0,0-1 0,-1 1 0,1 0 1,-1 0-1,1-1 0,-1 1 0,0 0 0,1-1 0,-1 0 0,1 1 0,-1-1 0,0 0 0,1 0 1,-1 0-1,0 1 0,0-1 0,0-1 0,0 1 0,0 0 0,0 0 0,0 0 0,0 0 0,0-1 1,0 1-1,-1 0 0,1-1 0,0-2 0,1-2-1373,-1-1-1,0 0 1,0 1 0,-1-1 0,0-10 0,0 6-1125,0-27-7922</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7.479"/>
    </inkml:context>
    <inkml:brush xml:id="br0">
      <inkml:brushProperty name="width" value="0.025" units="cm"/>
      <inkml:brushProperty name="height" value="0.025" units="cm"/>
    </inkml:brush>
  </inkml:definitions>
  <inkml:trace contextRef="#ctx0" brushRef="#br0">0 0 12492,'0'0'6662,"31"58"-6534,-3-46-96,4 0-1377,4-2-1826,-2-4-705,0-5 97</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7.856"/>
    </inkml:context>
    <inkml:brush xml:id="br0">
      <inkml:brushProperty name="width" value="0.025" units="cm"/>
      <inkml:brushProperty name="height" value="0.025" units="cm"/>
    </inkml:brush>
  </inkml:definitions>
  <inkml:trace contextRef="#ctx0" brushRef="#br0">97 0 4132,'0'0'11664,"-9"8"-9512,-4 5-1073,1 1 0,-21 29 0,29-37-795,1-1 1,-1 0-1,1 1 0,1 0 0,-1-1 0,1 1 1,0 0-1,0 1 0,1-1 0,0 0 0,0 0 1,0 0-1,1 1 0,0 10 0,1-16-269,0 0-1,0 1 1,0-1-1,0 0 1,0 0-1,0 1 1,0-1-1,0 0 1,1 0-1,-1-1 1,0 1-1,1 0 1,-1 0-1,1-1 1,-1 1-1,1 0 1,-1-1-1,1 0 1,-1 1 0,1-1-1,0 0 1,-1 0-1,1 0 1,-1 0-1,1 0 1,2 0-1,46-3 144,-36-1-245,-1 1 0,1-2 0,-1 0 1,0 0-1,0-1 0,22-15 0,-20 11-49,1 2-1,0 0 1,20-7 0,-35 15 129,0 0 1,-1-1-1,1 1 1,0 0-1,-1 0 1,1 0-1,0 0 1,-1 0-1,1 0 1,0 0-1,-1 1 1,1-1-1,0 0 1,-1 0-1,1 0 1,-1 1-1,1-1 1,0 0-1,-1 1 0,1-1 1,-1 0-1,1 1 1,-1-1-1,1 1 1,-1-1-1,1 1 1,-1-1-1,1 1 1,-1-1-1,0 1 1,1-1-1,-1 1 1,0 0-1,1 0 1,8 31 111,3 3 231,-10-32-331,0-1-1,1 0 0,-1 1 1,0-1-1,1-1 0,0 1 0,-1 0 1,1 0-1,0-1 0,0 0 0,0 0 1,0 1-1,0-2 0,0 1 1,0 0-1,0-1 0,0 1 0,1-1 1,-1 0-1,0 0 0,0 0 1,0 0-1,1-1 0,-1 1 0,0-1 1,0 0-1,0 0 0,0 0 1,0 0-1,3-2 0,6-3-323,-1 0-1,1 0 1,-1-1-1,0 0 1,-1-1-1,11-10 1,-15 12 195,-2 4 108,0-2-1,0 1 1,-1 0 0,1-1 0,-1 0-1,0 0 1,0 0 0,0 0-1,0 0 1,-1-1 0,0 1 0,1-1-1,-2 1 1,4-10 0,-6 13 28,1 1 0,-1-1 0,1 1 1,0-1-1,-1 1 0,1 0 0,-1-1 0,1 1 1,-1 0-1,1 0 0,-1-1 0,1 1 0,-1 0 1,0 0-1,1 0 0,-1 0 0,1-1 0,-1 1 1,1 0-1,-1 0 0,0 0 0,1 0 0,-1 0 1,1 1-1,-1-1 0,0 0 0,1 0 0,-1 0 1,1 0-1,-1 1 0,1-1 0,-1 0 0,1 1 1,-1-1-1,1 0 0,-1 1 0,1-1 0,-1 1 1,-23 11 167,22-10-100,0-1-1,0 1 0,0-1 1,1 1-1,-1 0 0,1-1 1,-1 1-1,1 0 0,-1 0 1,1 0-1,0 0 0,0 0 1,0 1-1,0-1 0,0 0 1,1 0-1,-1 1 0,0 4 1,2-6-67,-1 0 0,1 0 1,-1 1-1,1-1 0,0 0 1,0 0-1,-1 0 1,1 0-1,0 0 0,0 0 1,0 0-1,0 0 0,0 0 1,0-1-1,1 1 0,-1 0 1,0-1-1,0 1 1,0 0-1,1-1 0,-1 0 1,0 1-1,1-1 0,-1 0 1,0 0-1,1 0 1,-1 1-1,0-1 0,1-1 1,-1 1-1,0 0 0,3-1 1,11 0-272,0 0 1,-1-2-1,1 0 1,-1 0-1,28-11 1,-25 7-42,0 2 1,1 0 0,21-3-1,-37 8 363,-1 1 0,1-1 1,0 0-1,0 0 0,0 1 0,0-1 0,-1 1 0,1 0 0,0 0 0,0-1 0,-1 1 0,1 0 0,-1 0 1,1 0-1,-1 1 0,1-1 0,-1 0 0,0 1 0,1-1 0,1 3 0,-2-2 31,1 0-1,0 0 1,0 0 0,0 0-1,0 0 1,1 0-1,-1-1 1,1 1 0,-1-1-1,1 1 1,-1-1 0,1 0-1,-1 0 1,5 0 0,8 1 72,0-1 1,1-1-1,-1 0 1,0-1-1,19-4 1,-26 4-507,-1-1 1,1 0-1,0-1 1,-1 1-1,1-2 1,-1 1-1,7-5 1,-7 1-3554,-2 0-3496</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8.497"/>
    </inkml:context>
    <inkml:brush xml:id="br0">
      <inkml:brushProperty name="width" value="0.025" units="cm"/>
      <inkml:brushProperty name="height" value="0.025" units="cm"/>
    </inkml:brush>
  </inkml:definitions>
  <inkml:trace contextRef="#ctx0" brushRef="#br0">67 1 13453,'0'0'5957,"-6"11"-4521,2-4-1324,-3 4 161,1 1 1,1-1-1,0 1 1,1-1-1,0 2 1,0-1-1,2 0 1,-3 19-1,5-30-267,0 1 0,1-1 0,-1 0 0,1 0 0,-1 0 0,1 1 0,-1-1-1,1 0 1,0 0 0,-1 0 0,1 0 0,0 0 0,0 0 0,0 0-1,0 0 1,0-1 0,0 1 0,0 0 0,0 0 0,0-1 0,0 1-1,0-1 1,0 1 0,1-1 0,-1 1 0,0-1 0,0 0 0,1 0-1,-1 1 1,2-1 0,52 5 121,-29-4-275,-15 1 57,-1 0 1,0 0-1,1 1 1,-1 0-1,0 1 1,0 0 0,10 6-1,-18-8 98,1-1 0,0 1 0,-1 0 0,0-1 0,1 1 0,-1 0 0,0 1 0,0-1 0,0 0 1,0 1-1,0-1 0,-1 1 0,1-1 0,-1 1 0,1 0 0,-1 0 0,0-1 0,0 1 0,-1 0 0,1 0 0,0 0 0,-1 0 0,0 0 0,0 0 0,0 0 0,0 0 0,0 0 0,0 0 0,-2 6 0,0-6 111,0 0 0,1 0 0,-1 0 0,0 0 1,-1-1-1,1 1 0,0-1 0,-1 1 0,1-1 0,-1 0 0,0 0 0,0 0 0,1 0 0,-2-1 0,1 1 0,0-1 1,0 1-1,0-1 0,0 0 0,-7 0 0,-5 3 312,1-1 1,-1-1-1,-22 0 0,31-1-413,-1-1 0,1 0-1,-1-1 1,1 0-1,-1 0 1,1 0-1,0 0 1,0-1-1,-1 0 1,1-1 0,-7-3-1,11 4-289,0 0 0,-1 0-1,1 0 1,0 0 0,0-1-1,0 1 1,1-1 0,-1 1 0,1-1-1,-1 0 1,1 0 0,0 1-1,0-1 1,0 0 0,0 0 0,1 0-1,-1 0 1,1 0 0,-1 0-1,1 0 1,0 0 0,1 0 0,-1-1-1,0 1 1,1 0 0,1-3-1,-2 4-212,1-1-1,0 1 0,-1 0 1,1-1-1,0 1 0,1 0 1,-1-1-1,0 1 0,1 0 1,-1 0-1,1 0 0,0 0 0,-1 1 1,1-1-1,0 0 0,0 1 1,3-2-1,15-11-4595</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8.953"/>
    </inkml:context>
    <inkml:brush xml:id="br0">
      <inkml:brushProperty name="width" value="0.025" units="cm"/>
      <inkml:brushProperty name="height" value="0.025" units="cm"/>
    </inkml:brush>
  </inkml:definitions>
  <inkml:trace contextRef="#ctx0" brushRef="#br0">0 104 10025,'8'0'2958,"11"0"-1181,-1-1 0,0-1 1,33-7-1,-46 8-1604,0 0 0,0-1 0,-1 0 0,1 0-1,0 0 1,-1-1 0,0 1 0,1-1 0,4-5 0,-7 6-158,0 1 0,-1-1 0,0 0 1,1 0-1,-1 0 0,0 0 0,0 0 0,0 0 0,0 0 0,0 0 1,0-1-1,-1 1 0,1 0 0,-1 0 0,0-1 0,0 1 1,1 0-1,-1-1 0,-1 1 0,1 0 0,-1-5 0,0 6 12,1 0 0,-1 0-1,0 0 1,1 0 0,-1 0 0,0 0-1,0 1 1,0-1 0,0 0-1,0 0 1,0 1 0,0-1-1,0 1 1,0-1 0,0 0 0,0 1-1,0 0 1,0-1 0,0 1-1,0 0 1,-1 0 0,1-1 0,0 1-1,0 0 1,0 0 0,-1 0-1,1 1 1,0-1 0,0 0 0,0 0-1,-1 1 1,1-1 0,-1 1-1,-3 0-2,1 0 0,0 0 0,-1 0 0,1 1 0,0-1 0,-1 1 0,-6 5 0,6-3 5,0 1-1,0 0 1,1 0-1,0 1 1,0-1 0,0 1-1,0 0 1,1 0-1,0 1 1,1-1 0,-1 0-1,-1 10 1,3-14-7,1 0 1,-1 0-1,1 1 1,0-1-1,0 0 1,0 0-1,0 0 1,0 0-1,1 0 1,-1 0-1,1 0 1,-1 1-1,1-1 1,0 0-1,-1-1 1,1 1-1,0 0 1,0 0-1,1 0 1,-1 0-1,0-1 0,1 1 1,-1-1-1,1 1 1,-1-1-1,1 1 1,0-1-1,-1 0 1,1 0-1,0 0 1,0 0-1,0 0 1,0 0-1,0 0 1,0-1-1,0 1 1,0-1-1,0 0 1,0 1-1,0-1 1,1 0-1,-1 0 1,2-1-1,11 2 13,0-1-1,0-1 0,0 0 0,0-1 1,-1-1-1,1 0 0,-1-1 1,23-10-1,-28 11-67,0-2 0,1 1 0,-2-1-1,1-1 1,-1 0 0,1 0 0,-2 0 0,1-1 0,-1 0 0,0-1 0,0 0 0,-1 0 0,9-15-1,-14 23 30,-1-1 0,0 1 0,1 0 0,-1-1 0,0 1 0,1-1 0,-1 1 0,0 0 0,0-1 0,1 1 0,-1-1 0,0 1 0,0-1 0,0 1 0,0-1 0,0 1 0,0-1 0,0 1 0,1-1 0,-1 1 0,-1-1 0,1 1 0,0-1 0,0 1 0,0-1 0,0 1-1,0-1 1,0 1 0,-1-1 0,1 1 0,0-1 0,0 1 0,-1-1 0,1 1 0,0-1 0,-1 1 0,1 0 0,0-1 0,-1 1 0,1 0 0,0-1 0,-1 1 0,-1 0 0,1 0 1,0 0-1,0 0 1,0 0-1,0 0 0,-1 0 1,1 1-1,0-1 1,0 0-1,0 1 0,0-1 1,0 1-1,0 0 1,0-1-1,0 1 0,0 0 1,0-1-1,0 1 1,-1 2-1,-1-1 50,0 1 0,1 0 0,-1 0 0,1 0 1,-1 0-1,1 0 0,0 1 0,0-1 0,1 1 0,-1-1 0,1 1 0,-1 0 1,1 0-1,0-1 0,1 1 0,-1 0 0,1 0 0,-1 0 0,1 0 0,0 0 1,1 0-1,-1 0 0,1-1 0,0 1 0,0 0 0,0 0 0,0 0 0,0-1 0,1 1 1,0-1-1,0 1 0,0-1 0,0 0 0,0 0 0,1 0 0,-1 0 0,1 0 1,0 0-1,0-1 0,0 1 0,0-1 0,1 0 0,-1 0 0,0 0 0,1 0 1,-1-1-1,1 1 0,0-1 0,4 1 0,0 0-313,1 0 0,0 0-1,-1-1 1,17 0 0,3-8-3198,-26 6 2836,0 0-1,0 0 0,0 0 0,0 0 0,-1-1 1,1 1-1,0-1 0,-1 1 0,1-1 0,-1 1 1,2-4-1,9-16-8760</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29.311"/>
    </inkml:context>
    <inkml:brush xml:id="br0">
      <inkml:brushProperty name="width" value="0.025" units="cm"/>
      <inkml:brushProperty name="height" value="0.025" units="cm"/>
    </inkml:brush>
  </inkml:definitions>
  <inkml:trace contextRef="#ctx0" brushRef="#br0">1 1 14414,'0'0'8936</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2.763"/>
    </inkml:context>
    <inkml:brush xml:id="br0">
      <inkml:brushProperty name="width" value="0.025" units="cm"/>
      <inkml:brushProperty name="height" value="0.025" units="cm"/>
    </inkml:brush>
  </inkml:definitions>
  <inkml:trace contextRef="#ctx0" brushRef="#br0">1 190 2659,'0'0'-134,"1"-8"860,10-61 3471,3 19 2368,-10 46-2514,-2 13-2879,0 13-982,-10 120 998,3-82-378,4 71 0,1-131-813,-1 1-1,1-1 1,0 1-1,0-1 1,0 1-1,0-1 1,0 1-1,0-1 1,0 1-1,0-1 1,1 1-1,-1-1 1,0 0-1,0 1 1,0-1-1,0 1 1,1-1-1,-1 1 1,0-1-1,0 0 1,1 1-1,-1-1 1,0 1-1,1-1 0,-1 0 1,0 1-1,1-1 1,-1 0-1,1 0 1,-1 1-1,0-1 1,1 0-1,-1 0 1,1 0-1,-1 0 1,1 1-1,-1-1 1,1 0-1,-1 0 1,1 0-1,-1 0 1,1 0-1,-1 0 1,0 0-1,1 0 1,-1 0-1,1 0 1,-1-1-1,1 1 1,-1 0-1,1 0 1,-1 0-1,1-1 1,-1 1-1,0 0 0,1 0 1,-1-1-1,1 1 1,-1 0-1,0-1 1,1 1-1,-1 0 1,0-1-1,1 0 1,21-26-1584,-16 8 532,-2 1-1,0 0 0,-1-1 0,-1 0 0,0-26 0,-7-95-1726,4 137 2787,1-12 18,0 8 228,0 1 0,-1 0-1,0-1 1,0 1-1,0 0 1,-1-1 0,-2-5-1,-1 10 3051,2 12-2360,1 11-522,2-13-253,0-1 0,1 1 0,0-1 0,0 1-1,1-1 1,0 0 0,0 0 0,1 0 0,0 0 0,0 0 0,0-1 0,1 1 0,0-1 0,1 0 0,-1 0 0,1 0 0,0-1 0,0 1 0,8 5 0,-4-5-74,0 0 1,0-1-1,0 0 0,1 0 1,0-1-1,-1 0 0,2-1 1,-1 0-1,0-1 1,0 0-1,1 0 0,-1-1 1,13 0-1,-21-2-73,1 1 1,-1-1-1,0 1 0,0-1 0,0 0 0,0 1 1,0-1-1,0 0 0,0 0 0,0-1 1,0 1-1,-1 0 0,1-1 0,0 1 1,-1-1-1,1 1 0,-1-1 0,0 0 1,1 0-1,-1 1 0,0-1 0,0 0 0,0 0 1,0 0-1,0 0 0,-1 0 0,1-1 1,-1 1-1,1 0 0,-1 0 0,0-4 1,2-11 96,0 1 0,-2 0 1,-1-19-1,1 24-22,-1 2-78,0-1 1,0 1 0,-1 0 0,0-1 0,-1 1 0,0 0 0,0 0 0,-1 1 0,0-1 0,-1 1-1,-10-14 1,34 78-396,23 20 195,56 113-587,-83-167 682,-15-21 98,1-1-1,-1 0 0,1 1 0,-1-1 1,1 0-1,-1 0 0,1 1 1,-1-1-1,1 0 0,-1 0 0,1 0 1,-1 0-1,1 0 0,-1 0 1,1 0-1,-1 0 0,1 0 1,-1 0-1,1 0 0,-1 0 0,1 0 1,0 0-1,-1 0 0,1-1 1,-1 1-1,1 0 0,1-2-68,-1 1-1,0-1 1,1 1-1,-1-1 1,0 0 0,0 1-1,0-1 1,0 0-1,0 0 1,-1 0 0,1 0-1,0 0 1,-1 0-1,1 0 1,-1 0-1,0 0 1,0 0 0,0 0-1,0-3 1,-1-27-5941,-3 17 65</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3.090"/>
    </inkml:context>
    <inkml:brush xml:id="br0">
      <inkml:brushProperty name="width" value="0.025" units="cm"/>
      <inkml:brushProperty name="height" value="0.025" units="cm"/>
    </inkml:brush>
  </inkml:definitions>
  <inkml:trace contextRef="#ctx0" brushRef="#br0">0 0 6470,'0'0'15615,"2"11"-15386,0 11-139,7 54 55,-8-74-230,-1-1 0,0 1 0,1-1 0,-1 0 0,1 1 0,0-1 0,-1 0 0,1 0 0,0 0 0,0 1 0,0-1 0,0 0 0,0 0 0,0 0 0,0 0 0,0-1 0,0 1 0,0 0 0,2 1 0,18 1-7642,-16-3 979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3.450"/>
    </inkml:context>
    <inkml:brush xml:id="br0">
      <inkml:brushProperty name="width" value="0.025" units="cm"/>
      <inkml:brushProperty name="height" value="0.025" units="cm"/>
    </inkml:brush>
  </inkml:definitions>
  <inkml:trace contextRef="#ctx0" brushRef="#br0">0 1 11883,'0'0'10058,"11"0"-10186,3 11-1090,2-1-1024,0 0-2146,2-2-1313</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3.794"/>
    </inkml:context>
    <inkml:brush xml:id="br0">
      <inkml:brushProperty name="width" value="0.025" units="cm"/>
      <inkml:brushProperty name="height" value="0.025" units="cm"/>
    </inkml:brush>
  </inkml:definitions>
  <inkml:trace contextRef="#ctx0" brushRef="#br0">84 206 11275,'0'0'9716,"-4"-7"-9594,3 5-124,0 0 0,0 0 0,0 0 0,0 0-1,0 0 1,-1 1 0,1-1 0,-1 0 0,1 1-1,-1-1 1,0 1 0,-2-3 0,2 4 4,1 0 1,0 0-1,-1 0 1,1 1-1,0-1 1,-1 0-1,1 0 1,0 1-1,-1-1 1,1 1-1,0-1 0,0 1 1,0-1-1,-1 1 1,1 0-1,0-1 1,0 1-1,0 0 1,0 0-1,0 0 1,0 0-1,0 0 1,1 0-1,-1 0 1,0 0-1,1 0 0,-1 1 1,0-1-1,1 0 1,-1 2-1,-3 4 134,0 0 0,1 0 1,0 0-1,0 0 0,1 0 0,0 0 0,0 1 0,1-1 0,-1 16 0,1-21-107,1 0-1,0 1 1,0-1-1,1 0 1,-1 0 0,0 1-1,1-1 1,0 0 0,-1 0-1,1 1 1,0-1 0,0 0-1,0 0 1,0 0-1,1 0 1,-1 0 0,1 0-1,-1-1 1,1 1 0,-1 0-1,1-1 1,0 1 0,0-1-1,0 0 1,0 1 0,0-1-1,0 0 1,0 0-1,0-1 1,0 1 0,0 0-1,1-1 1,-1 1 0,0-1-1,5 1 1,2 0-9,0-1 0,0 0 1,0 0-1,0-1 0,0 0 0,0-1 0,0 0 0,0 0 1,0-1-1,-1 0 0,0 0 0,1-1 0,-1 0 1,0-1-1,-1 0 0,1 0 0,-1 0 0,0-1 1,0 0-1,9-11 0,-8 7-2,-1 0 0,0-1 0,0 0 0,-1 0 0,0-1 0,-1 1 0,-1-1 0,0 0 0,0-1 0,-1 1 0,-1-1 0,0 1 0,0-1 0,-1-14 0,-2 23-18,1 0-1,-1 1 1,0-1-1,0 1 1,0-1 0,-1 1-1,1 0 1,-1-1-1,0 1 1,0 0 0,0 0-1,0 0 1,0 0-1,-1 1 1,1-1 0,-1 0-1,1 1 1,-1 0-1,0 0 1,0 0 0,-1 0-1,1 0 1,0 0-1,0 1 1,-1 0 0,1 0-1,-1 0 1,1 0 0,-1 0-1,1 1 1,-6-1-1,6 0-3,-1 0 0,0 1 0,0 0 0,0-1 0,1 1 0,-1 1 0,0-1 0,0 0 0,0 1 0,0 0 0,1 0 0,-1 0 0,0 0 0,1 1 0,-1 0 0,1-1 0,0 1 0,-1 0 0,1 1 0,0-1 0,0 0 0,0 1 0,1 0 0,-1 0 0,1-1 0,-1 2 0,1-1 0,0 0-1,-3 6 1,5-7-5,0-1 0,-1 1-1,1 0 1,0 0-1,0-1 1,1 1 0,-1 0-1,0 0 1,0-1-1,1 1 1,-1 0-1,1-1 1,0 1 0,-1 0-1,1-1 1,0 1-1,0-1 1,0 1 0,0-1-1,0 0 1,0 1-1,1-1 1,-1 0 0,0 0-1,1 0 1,-1 0-1,1 0 1,1 1-1,58 31-1347,-26-15 559,-30-14 760,1 0 1,-1 0 0,0 0 0,-1 1 0,1 0 0,-1 0 0,0 0 0,0 0 0,0 1 0,-1 0 0,0-1 0,4 12 0,-2-1 29,-1-1 1,0 2-1,1 29 0,-4-45 0,-1-1 1,0 1-1,0-1 1,0 1-1,1-1 1,-1 1-1,0-1 1,1 1-1,-1-1 1,0 0-1,1 1 1,-1-1-1,1 1 1,-1-1-1,1 0 1,-1 1-1,1-1 1,-1 0-1,1 0 0,-1 1 1,1-1-1,-1 0 1,1 0-1,-1 0 1,1 0-1,-1 0 1,1 0-1,-1 0 1,1 0-1,0 0 1,-1 0-1,1 0 1,-1 0-1,1 0 1,0 0-1,13-6-3351,-4-7-2300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3.596"/>
    </inkml:context>
    <inkml:brush xml:id="br0">
      <inkml:brushProperty name="width" value="0.025" units="cm"/>
      <inkml:brushProperty name="height" value="0.025" units="cm"/>
    </inkml:brush>
  </inkml:definitions>
  <inkml:trace contextRef="#ctx0" brushRef="#br0">75 1 12396,'0'0'8167,"-9"3"-6827,4-1-1208,-1 0-1,1 1 0,0 0 0,0 0 0,0 0 1,0 1-1,-4 3 0,7-5-141,0 0-1,0 0 0,0 0 1,1 0-1,-1 0 1,1 1-1,0-1 0,-1 0 1,1 1-1,0-1 1,0 1-1,1-1 0,-1 1 1,0-1-1,1 1 1,-1 0-1,1-1 0,0 1 1,0 0-1,0-1 1,0 1-1,2 4 0,1-6-182,0 1 0,0-1-1,0 0 1,0 0-1,0-1 1,0 1-1,0 0 1,0-1-1,0 0 1,5 0 0,1 1 94,15 2 103,43 8-112,-63-10 108,1 0 1,0 0-1,-1 1 0,1-1 0,-1 1 1,1 0-1,-1 1 0,0-1 0,0 1 1,5 4-1,-8-6 111,0 0 1,0 1-1,0-1 1,-1 0-1,1 1 1,0-1-1,-1 0 0,1 1 1,-1-1-1,1 1 1,-1-1-1,0 1 1,0-1-1,0 1 1,0-1-1,0 1 0,0-1 1,0 1-1,0-1 1,-1 1-1,1-1 1,0 1-1,-1-1 1,1 0-1,-1 1 0,0-1 1,1 1-1,-1-1 1,0 0-1,0 0 1,0 0-1,-2 3 1,-39 36 1767,36-35-1905,1-1 12,0 0 1,-1 0-1,1-1 1,-1 0 0,1 0-1,-12 4 1,-6-4-2381,23-3 2195,-1 0 0,0 0 0,1 0 0,-1-1 0,1 1 0,-1 0 0,1 0 0,-1-1 0,1 1 0,-1 0 0,1 0 0,-1-1 0,1 1 0,0-1-1,-1 1 1,1 0 0,-1-1 0,1 1 0,0-1 0,0 1 0,-1-1 0,1 1 0,0-1 0,0 1 0,-1-1 0,1 0 0,0 1 0,0-1 0,0 1 0,0-1 0,0 1 0,0-1 0,0 0 0,0 1 0,0-1 0,0 0 0,0-2-717,0-21-6734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4.123"/>
    </inkml:context>
    <inkml:brush xml:id="br0">
      <inkml:brushProperty name="width" value="0.025" units="cm"/>
      <inkml:brushProperty name="height" value="0.025" units="cm"/>
    </inkml:brush>
  </inkml:definitions>
  <inkml:trace contextRef="#ctx0" brushRef="#br0">62 1 12011,'0'0'7458,"0"9"-6636,0 8-692,1-1 0,1 1 0,1-1 0,0 1 0,1-1 0,0 0 0,2-1-1,12 28 1,-1-11-200,16 35-317,-17-22-3389,-16-45 3637,0 1 0,0-1-1,0 0 1,0 1 0,0-1 0,0 0-1,1 1 1,-1-1 0,0 0 0,0 1 0,0-1-1,0 0 1,0 1 0,0-1 0,0 0-1,0 1 1,0-1 0,-1 1 0,1-1 0,0 0-1,0 1 1,0-1 0,0 0 0,0 0-1,-1 1 1,1-1 0,0 0 0,0 1 0,0-1-1,-1 0 1,1 0 0,0 1 0,0-1-1,-1 0 1,1 0 0,0 0 0,-1 1 0,1-1-1,-17-3-1673,-15-13 1780,26 11 167,-6-4 650,0 0 1,0-1 0,1 0-1,0-1 1,1 0 0,1-1-1,-1 0 1,-11-21 0,21 33-690,0-1 0,0 0 0,-1 1 0,1-1 0,0 0 0,0 1 0,0-1 0,-1 0 0,1 1 1,0-1-1,0 0 0,0 1 0,0-1 0,0 0 0,1 0 0,-1 1 0,0-1 0,0 0 0,0 1 0,1-1 0,-1 0 0,0 1 0,1-1 0,-1 0 1,0 1-1,1-1 0,-1 1 0,1-1 0,-1 1 0,1-1 0,-1 1 0,2-1 0,28-7 955,48 15-1784,-64-5 580,16 0-2163,-1-2-2808</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5.997"/>
    </inkml:context>
    <inkml:brush xml:id="br0">
      <inkml:brushProperty name="width" value="0.025" units="cm"/>
      <inkml:brushProperty name="height" value="0.025" units="cm"/>
    </inkml:brush>
  </inkml:definitions>
  <inkml:trace contextRef="#ctx0" brushRef="#br0">0 369 7207,'0'0'4201,"11"-9"-2546,-3 2-1377,48-39 1803,-50 42-1631,0-1 0,1 2 0,-1-1 0,1 1 0,0 0 0,0 0 1,0 1-1,0 0 0,10-2 0,-17 4-428,1 0 1,-1 0 0,1 0-1,-1 0 1,1 0 0,-1 0-1,1 0 1,-1 0 0,1 0-1,-1 0 1,1 0 0,-1 0-1,1 0 1,-1 1 0,1-1-1,-1 0 1,1 0-1,-1 1 1,1-1 0,-1 0-1,0 1 1,1-1 0,-1 0-1,0 1 1,1-1 0,-1 0-1,0 1 1,1-1 0,-1 1-1,0-1 1,0 1 0,1-1-1,-1 1 1,0 0-1,-2 23 351,-20 24-33,22-46-308,-11 17 124,-14 30 150,23-47-254,1 1-1,0 0 1,0 0 0,0 0 0,1-1 0,-1 1-1,1 0 1,-1 0 0,1 0 0,0 0 0,0 0-1,0 0 1,1 0 0,0 3 0,0-5-28,0 0 1,0 0-1,0 0 1,0 0-1,0-1 0,0 1 1,0 0-1,0-1 1,1 1-1,-1 0 0,0-1 1,1 0-1,-1 1 1,0-1-1,1 0 1,-1 0-1,0 1 0,1-1 1,-1 0-1,0-1 1,1 1-1,-1 0 1,1 0-1,-1 0 0,0-1 1,2 0-1,38-11 331,-31 7-326,-1-1 0,1-1 0,-1 0 0,0 0 0,0-1 0,-1 0 0,0 0 0,-1-1 0,1 0 0,-2 0 0,1-1 0,-1 0 0,-1 0 0,0 0 1,6-18-1,-17 35-188,-3 13 131,8-15 22,0 1 1,1 0 0,-1 0-1,1 0 1,0 0 0,1 0-1,-1-1 1,1 1-1,0 0 1,1 0 0,-1-1-1,1 1 1,0 0 0,1-1-1,3 6 1,-3-7 40,-1-1 0,1 0 0,0 0 0,1 0 0,-1 0 0,0-1 0,1 1 0,0-1 0,-1 0-1,1 0 1,0-1 0,0 1 0,0-1 0,0 1 0,0-1 0,1 0 0,-1-1 0,0 1 0,0-1 0,1 0 0,6-1 0,-8 1 32,0-1 0,0 0 0,-1 0 0,1 0 0,0 0 0,-1 0 0,1-1 0,0 1 0,-1-1 0,0 0 1,1 1-1,-1-1 0,0 0 0,0-1 0,0 1 0,0 0 0,0 0 0,-1-1 0,1 1 0,-1-1 0,0 0 0,1 1 0,-1-1 0,0 0 0,-1 0 0,1 1 0,0-1 0,-1-4 0,3-4 24,-1 0 0,-1 0-1,1 0 1,-2-1-1,0 1 1,-2-15-1,1 22-74,0-1 0,-1 0 0,0 1 0,0-1 0,0 1 0,0 0 0,-1 0-1,1 0 1,-6-6 0,6 7-62,0 1 1,0 0-1,0 0 0,-1 0 0,1 0 1,0 0-1,-1 0 0,1 0 0,-1 1 1,0-1-1,0 1 0,1 0 0,-1 0 0,0 0 1,0 0-1,-5-1 0,7 2-29,1 0 0,0 1-1,0-1 1,-1 0 0,1 0 0,0 0-1,0 1 1,0-1 0,-1 0 0,1 0-1,0 0 1,0 1 0,0-1-1,0 0 1,0 0 0,-1 1 0,1-1-1,0 0 1,0 0 0,0 1 0,0-1-1,0 0 1,0 1 0,0-1 0,0 0-1,0 0 1,0 1 0,0-1 0,0 0-1,0 1 1,0-1 0,0 0-1,0 0 1,1 1 0,-1-1 0,0 0-1,0 0 1,0 1 0,0-1 0,1 0-1,-1 0 1,0 0 0,0 1 0,0-1-1,1 0 1,-1 0 0,0 0-1,0 1 1,0-1 0,1 0 0,-1 0-1,0 0 1,1 0 0,-1 0 0,14 15-1354,-3-10 530,-1 0 0,1 0 0,0-1 0,1-1 1,-1 0-1,1 0 0,-1-1 0,23 1 0,-25-2 551,1-1-1,0 0 1,-1-1 0,1 0 0,0-1 0,14-4 0,4-13 1992,-26 18-1289,-1-1 0,1 0 0,-1 0 0,1 1 0,-1-1-1,0 0 1,0 0 0,0 0 0,0-1 0,0 1 0,0 0 0,0 0 0,-1 0-1,1-1 1,-1 1 0,0 0 0,0-1 0,1 1 0,-2 0 0,1-3 0,0 4-263,-1 1 1,1-1-1,0 1 1,-1-1-1,1 1 1,0 0 0,-1-1-1,1 1 1,-1 0-1,1-1 1,-1 1-1,1 0 1,0 0 0,-1-1-1,1 1 1,-1 0-1,1 0 1,-1 0-1,1 0 1,-1 0 0,0 0-1,1 0 1,-1 0-1,1 0 1,-1 0-1,1 0 1,-1 0 0,1 0-1,-1 0 1,1 0-1,-2 1 1,-16 5 265,12-2-230,0 0 1,0 0-1,1 1 1,0 0-1,0 0 1,0 0-1,0 0 0,1 1 1,-5 7-1,6-9-20,1 1 0,-1-1 0,1 0 0,0 1 0,0-1 0,0 1 0,1 0 0,0 0 0,0-1 0,0 1 0,0 0 0,1 0 0,0 0 0,0 8 0,1-11-96,0 0 0,0-1-1,0 1 1,0 0 0,0-1 0,0 1-1,1-1 1,-1 0 0,0 1 0,1-1 0,-1 0-1,1 0 1,-1 0 0,1 0 0,0 0-1,0 0 1,-1 0 0,1 0 0,0-1-1,0 1 1,0-1 0,0 1 0,0-1-1,-1 0 1,1 0 0,0 0 0,0 0-1,0 0 1,0 0 0,4-1 0,0 0 8,0 1 1,1-1-1,-1-1 1,0 1 0,0-1-1,0 0 1,0 0-1,8-5 1,-8 3-35,0-1-1,0 0 1,-1-1 0,1 1 0,-1-1-1,-1 0 1,8-12 0,-9 15-77,-2-1 1,1 1-1,0 0 0,-1-1 1,1 1-1,-1-1 0,0 0 1,0 1-1,-1-1 0,1 0 1,-1 0-1,0 1 1,0-1-1,0 0 0,0 0 1,-1 0-1,0-5 0,0 8 75,1 1-1,0-1 1,-1 1-1,1-1 1,0 1-1,-1-1 0,1 1 1,-1-1-1,1 1 1,-1 0-1,1-1 1,-1 1-1,1 0 1,-1-1-1,1 1 0,-1 0 1,0 0-1,1-1 1,-1 1-1,1 0 1,-1 0-1,0 0 1,1 0-1,-1 0 0,1 0 1,-1 0-1,0 0 1,1 0-1,-1 0 1,0 0-1,1 0 1,-1 0-1,1 1 0,-1-1 1,0 0-1,1 0 1,-1 1-1,1-1 1,-1 0-1,1 1 1,-1-1-1,1 1 0,-1-1 1,1 1-1,0-1 1,-1 0-1,1 1 1,-1 0-1,1 0 1,-3 1 22,1 0 0,0 0 1,0 0-1,0 1 0,1-1 1,-1 0-1,0 1 0,1-1 1,0 1-1,-2 3 0,3-4 21,-1 0 0,1 0 0,-1 0 0,1 0 0,0 0 0,0 1 0,0-1 0,0 0 0,1 0 0,-1 0 0,1 0 0,-1 0 0,1 0 0,-1 0 0,1 0 0,0 0 0,0 0 0,0 0 0,0 0 0,1 0 0,-1-1 0,0 1 0,1 0 0,-1-1 0,1 1 0,-1-1 0,1 0 0,2 2 0,0-2-1,0 1 0,0-1-1,1 0 1,-1 0 0,0 0-1,1-1 1,-1 1 0,0-1-1,1 0 1,-1 0 0,1-1-1,-1 1 1,6-2 0,-2-1-8,0 0 0,1 0-1,-2 0 1,1-1 0,0 0 0,-1-1 0,0 0 0,0 0 0,0 0 0,0-1 0,-1 0 0,10-11 0,-4 2 0,-1-1 1,0 1-1,0-2 1,12-27-1,-19 33-5,0 0-1,-1 0 0,0 0 0,-1-1 0,0 1 0,-1-1 1,0-20-1,-1 29-11,-1 0 0,1 1 0,0-1 1,-1 1-1,1-1 0,-1 1 0,0-1 1,0 1-1,0-1 0,0 1 0,0-1 0,0 1 1,-1 0-1,1 0 0,-1 0 0,-3-3 1,3 4-6,0 0 0,0 0 0,0 0 1,0 0-1,0 0 0,0 1 0,-1-1 1,1 1-1,0 0 0,0 0 0,-1 0 1,1 0-1,0 0 0,0 0 0,-1 0 1,1 1-1,0-1 0,0 1 0,0-1 1,-1 1-1,1 0 0,-4 2 0,2 0 48,-1 0-1,0-1 1,1 2-1,0-1 0,-1 0 1,1 1-1,1 0 0,-1 0 1,0 0-1,1 0 1,0 1-1,0-1 0,0 1 1,1 0-1,-4 10 0,3-8 37,0 1-1,1 0 0,0-1 0,1 1 0,0 0 0,0 0 0,0 0 0,1 0 0,1 0 0,0 10 1,0-16-84,0 0 0,0 1 0,0-1 0,0 0 0,0 0 0,0 0 0,1 0 0,-1 0 0,1-1 0,-1 1 0,1 0 0,0-1 0,0 1 0,0-1 0,0 1 0,0-1 0,0 0 0,0 0 0,0 0 0,0 0 0,0 0 0,1-1 0,-1 1 0,0-1 0,1 1 0,-1-1 0,3 0 0,12 2-295,0-1 1,30-2 0,-25 0 29,-18 2 263,-1-1 1,0 1 0,0 0 0,0 0 0,0 0 0,0 1 0,0-1-1,0 1 1,-1-1 0,1 1 0,0 0 0,-1 0 0,1 0 0,-1 0-1,0 1 1,0-1 0,0 1 0,0-1 0,0 1 0,-1 0-1,1 0 1,-1 0 0,1 0 0,0 4 0,-1-4 37,0 0-1,1 0 1,-1 0-1,1 0 1,0 0 0,-1 0-1,1 0 1,0 0 0,1-1-1,-1 1 1,0-1-1,1 1 1,0-1 0,-1 0-1,1 0 1,0 0 0,0-1-1,0 1 1,0-1-1,0 1 1,1-1 0,-1 0-1,0 0 1,6 0 0,-7-1-26,-1 0 1,1 0-1,-1 0 1,1 0 0,-1-1-1,1 1 1,-1 0 0,1-1-1,-1 0 1,1 1-1,-1-1 1,0 0 0,0 1-1,1-1 1,-1 0-1,0 0 1,0 0 0,0 0-1,0 0 1,0-1 0,0 1-1,0 0 1,1-3-1,0 0 18,0 0-1,-1 1 1,0-1-1,0-1 1,0 1-1,0 0 1,-1 0-1,1 0 1,-1-4-1,0 0 5,0 1 0,-1-1 0,0 1-1,0-1 1,-1 1 0,0 0 0,0-1 0,-1 1-1,1 0 1,-6-7 0,1-2-48,14 11-52,25 12-309,-29-6 331,45 9-3974,-14-8-6078,-15-2-1856</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6.408"/>
    </inkml:context>
    <inkml:brush xml:id="br0">
      <inkml:brushProperty name="width" value="0.025" units="cm"/>
      <inkml:brushProperty name="height" value="0.025" units="cm"/>
    </inkml:brush>
  </inkml:definitions>
  <inkml:trace contextRef="#ctx0" brushRef="#br0">0 15 10954,'2'-15'5184,"2"19"-401,-1 9-1886,-1 2-3370,-7 93 2645,5-107-2165,0-1 0,0 1 1,0-1-1,0 1 0,0-1 0,0 1 0,0-1 0,0 1 0,0-1 0,0 1 0,1-1 0,-1 1 0,0-1 0,0 1 0,1-1 0,-1 0 0,0 1 0,0-1 0,1 1 0,-1-1 0,1 0 0,-1 1 0,0-1 0,1 0 0,-1 1 0,1-1 0,-1 0 0,1 0 0,-1 1 0,0-1 0,1 0 0,-1 0 0,1 0 0,0 0 0,23-3 135,18-18-546,-35 16 84,-3 2 160,1 0 0,-1 0 1,0 0-1,0 0 0,0 0 1,-1-1-1,1 0 0,-1 0 1,0 0-1,0 0 0,3-7 1,-6 11 63,-3 3 130,1 0 1,-1 0 0,1 0 0,0 1 0,0-1-1,0 1 1,0-1 0,-1 6 0,1-6 15,1 0 16,0 0 0,0 0 0,0 0 1,0 1-1,1-1 0,-1 0 1,1 1-1,0-1 0,0 1 0,0-1 1,0 0-1,1 1 0,0 2 0,-1-5-99,0 0-1,1 0 0,-1 0 0,0 0 0,1 0 0,-1 0 0,1 0 1,-1-1-1,1 1 0,-1 0 0,1 0 0,0-1 0,-1 1 0,1 0 0,0-1 1,0 1-1,-1-1 0,1 1 0,1 0 0,0-1-196,-1 0 1,0 1-1,0-1 0,1 0 0,-1 0 0,0 0 0,1 0 1,-1-1-1,0 1 0,1 0 0,-1 0 0,0-1 1,0 1-1,1-1 0,-1 1 0,0-1 0,0 1 1,2-2-1,8-8-4212,-1-4-1371</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7.473"/>
    </inkml:context>
    <inkml:brush xml:id="br0">
      <inkml:brushProperty name="width" value="0.025" units="cm"/>
      <inkml:brushProperty name="height" value="0.025" units="cm"/>
    </inkml:brush>
  </inkml:definitions>
  <inkml:trace contextRef="#ctx0" brushRef="#br0">1 212 15246,'0'0'7709,"8"3"-7154,-3-2-464,1 1-1,-1 0 0,1-1 1,0 0-1,0 0 0,0-1 1,-1 0-1,1 0 0,9-1 1,-13 1-46,0-1 1,0 1 0,0-1 0,0 0 0,0 1-1,0-1 1,0 0 0,0-1 0,0 1 0,0 0 0,-1 0-1,1-1 1,0 1 0,-1-1 0,1 1 0,-1-1-1,0 0 1,1 0 0,-1 1 0,0-1 0,0 0-1,0 0 1,0 0 0,-1 0 0,1 0 0,0-1 0,-1 1-1,1 0 1,-1 0 0,0 0 0,0 0 0,0-1-1,0-2 1,-1 4-46,1 0 0,0 1 0,0-1 0,-1 1 0,1-1 0,0 1 0,-1-1 0,1 0 0,-1 1 0,1-1 0,0 1 0,-1 0 0,1-1 0,-1 1 0,1-1-1,-1 1 1,0 0 0,1-1 0,-1 1 0,1 0 0,-1 0 0,0-1 0,1 1 0,-1 0 0,0 0 0,1 0 0,-1 0 0,0 0 0,1 0 0,-1 0 0,0 0 0,1 0 0,-1 0 0,1 0 0,-1 0 0,0 1 0,1-1-1,-1 0 1,0 0 0,1 1 0,-2 0 0,-27 12-99,24-8 96,0 0 1,0 1-1,1-1 1,-1 1 0,2 1-1,-6 9 1,7-13 2,1 0 0,-1 1 0,1-1 0,0 0 0,0 1 0,1-1 0,-1 0 0,1 1 0,0-1 0,-1 1 0,2-1 1,-1 1-1,0-1 0,1 1 0,1 5 0,-1-8 4,0 1 0,0-1 0,0 0 0,0 0 0,0 1 0,0-1 0,0 0 0,1 0-1,-1 0 1,1 0 0,-1-1 0,1 1 0,-1 0 0,1-1 0,-1 1 0,1-1 0,-1 1 0,1-1 0,0 0 0,-1 1 0,1-1 0,0 0 0,-1 0 0,1 0 0,0 0 0,2-1 0,3 0 7,-1 0-1,1 0 1,-1 0-1,1-1 1,9-4 0,-2-1-52,0-2 1,-1 1 0,0-1 0,0-1 0,-1-1-1,-1 1 1,0-2 0,18-23 0,-24 28 6,0 1 0,0-1 0,0 0 0,-1-1-1,-1 1 1,1-1 0,-1 1 0,0-1 0,-1 0 0,0 0 0,0 0 0,-1-1 0,0 1 0,0 0 0,-1-1 0,0 1 0,0 0 0,-3-13 0,2 20 27,1 0 1,0 0 0,-1 0 0,1 1 0,-1-1 0,1 0-1,-1 0 1,1 1 0,-1-1 0,1 0 0,-1 1-1,0-1 1,0 0 0,1 1 0,-1-1 0,0 1-1,0 0 1,0-1 0,1 1 0,-1-1 0,0 1-1,0 0 1,0 0 0,0-1 0,0 1 0,0 0 0,0 0-1,1 0 1,-1 0 0,0 0 0,0 0 0,0 1-1,0-1 1,0 0 0,0 0 0,0 1 0,1-1-1,-1 0 1,0 1 0,0-1 0,-1 1 0,-1 1 11,-1 0 1,1-1 0,-1 1 0,1 0-1,0 1 1,0-1 0,0 1 0,-3 3-1,2-1 59,0 1-1,0 0 0,1 0 0,0 0 0,0 1 0,1-1 0,0 1 0,0-1 0,0 1 0,1 0 1,0-1-1,0 1 0,1 0 0,0 7 0,0-11-52,0 1 1,1-1-1,-1 0 1,1 1 0,0-1-1,0 0 1,0 0-1,0 1 1,1-1-1,0 0 1,-1 0-1,1-1 1,0 1-1,0 0 1,0-1-1,1 1 1,-1-1-1,1 1 1,-1-1-1,1 0 1,0 0-1,0 0 1,-1-1-1,1 1 1,1-1-1,-1 0 1,0 1-1,0-1 1,4 0-1,3 1-128,0 0-1,0-1 0,-1 0 1,1-1-1,0 0 0,0-1 1,0 0-1,-1 0 0,18-5 1,-3-3-373,0 0 0,30-17 0,6-3 649,-29 80 1682,-24-46-1943,-1-1-1,1 0 0,0 0 0,0-1 0,0 0 0,1 0 0,-1-1 0,1 0 0,-1 0 0,1-1 0,0 0 1,-1 0-1,1 0 0,0-1 0,0-1 0,0 1 0,13-4 0,-14 3 87,1 0-1,-1-1 1,0 0 0,0 0 0,0 0-1,0-1 1,0 0 0,0-1-1,-1 1 1,0-1 0,0-1-1,0 1 1,0-1 0,0 0 0,-1 0-1,0-1 1,0 1 0,6-11-1,-13 19 76,1-1-1,0 1 1,0-1 0,0 1-1,1-1 1,-1 1-1,0-1 1,1 1-1,0 0 1,0-1-1,0 1 1,0 0-1,0-1 1,0 1-1,1 0 1,-1-1 0,1 1-1,0-1 1,-1 1-1,1-1 1,0 1-1,1-1 1,-1 1-1,0-1 1,1 0-1,-1 0 1,1 0-1,4 4 1,29 26-623,10 11-142,-42-40 672,-1 0 0,0 1 1,0-1-1,0 1 1,0-1-1,-1 1 1,1-1-1,-1 1 1,0 0-1,0 0 0,0 0 1,-1 0-1,1 6 1,-1 0 69,-1-1 1,0 0-1,-1 0 1,0 0-1,0 0 1,-1 0-1,0 0 0,0-1 1,-8 14-1,-1-1 448,-2-1-1,-23 27 1,37-47-481,0 0 0,0 0 1,0 1-1,0-1 1,0 0-1,0 0 0,0 0 1,0 0-1,0 1 1,0-1-1,0 0 0,-1 0 1,1 0-1,0 0 1,0 0-1,0 1 0,0-1 1,0 0-1,0 0 1,-1 0-1,1 0 0,0 0 1,0 0-1,0 0 1,0 0-1,-1 0 0,1 0 1,0 0-1,0 0 0,0 1 1,0-1-1,-1 0 1,1 0-1,0 0 0,0 0 1,0-1-1,0 1 1,-1 0-1,1 0 0,0 0 1,0 0-1,0 0 1,0 0-1,-1 0 0,1 0 1,0 0-1,0 0 1,0 0-1,0 0 0,0-1 1,-1 1-1,1 0 1,0 0-1,0 0 0,0 0 1,0 0-1,0-1 0,0 1 1,0 0-1,0 0 1,0 0-1,0 0 0,-1-1 1,0-18-164,7-23-127,6 10 104,1 1 0,2 1 0,1 0 0,1 1 0,2 1 0,27-32 0,-43 55 295,1 1 0,-1-1 0,0 1 0,0-1 0,-1 0 1,0 0-1,0 0 0,0 0 0,0-1 0,-1 1 0,1 0 0,-2-1 0,1 1 0,0-1 1,-1-7-1,0 13-109,0-1 1,-1 1-1,1-1 0,0 1 1,0-1-1,0 1 1,0-1-1,-1 1 1,1-1-1,0 1 1,0 0-1,-1-1 1,1 1-1,0-1 0,-1 1 1,1 0-1,0-1 1,-1 1-1,1 0 1,-1 0-1,1-1 1,0 1-1,-1 0 1,1 0-1,-1 0 1,1-1-1,-1 1 0,1 0 1,-1 0-1,1 0 1,-1 0-1,1 0 1,-1 0-1,1 0 1,-1 0-1,1 0 1,-1 0-1,1 0 0,-1 0 1,1 1-1,0-1 1,-1 0-1,1 0 1,-1 0-1,1 1 1,-1-1-1,1 0 1,0 0-1,-1 1 1,-1 0-132,1-1 0,0 1 1,-1 0-1,1 0 0,0 0 1,0 0-1,-1 0 1,1 0-1,0 0 0,0 0 1,0 0-1,0 1 1,1-1-1,-1 0 0,0 1 1,-1 1-1,2 5-2712,0-1-2424</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9.033"/>
    </inkml:context>
    <inkml:brush xml:id="br0">
      <inkml:brushProperty name="width" value="0.025" units="cm"/>
      <inkml:brushProperty name="height" value="0.025" units="cm"/>
    </inkml:brush>
  </inkml:definitions>
  <inkml:trace contextRef="#ctx0" brushRef="#br0">37 145 5285,'-1'0'219,"-1"0"-1,1-1 1,-1 1 0,1 0-1,-1 0 1,0-1-1,1 1 1,-1-1 0,1 1-1,0-1 1,-1 0 0,1 0-1,-1 1 1,1-1-1,0 0 1,0 0 0,0 0-1,-1 0 1,1-1 0,0 1-1,0 0 1,0 0 0,1-1-1,-1 1 1,0 0-1,0-1 1,1 1 0,-1-1-1,1 1 1,-1-1 0,1 1-1,0-1 1,0 0-1,-1 1 1,1-1 0,1-2-1,-2 1 86,2-1 0,-1 1 0,0 0 0,1 0 0,-1-1 0,1 1 0,0 0 0,0 0-1,0 0 1,1 0 0,-1 0 0,1 0 0,-1 0 0,1 0 0,0 1 0,0-1 0,4-3-1,1 0-125,1 1 0,-1 0 0,1 1 0,0-1 0,0 1 0,1 1 0,-1 0 0,1 0 0,0 0 0,-1 1 0,1 1 0,0-1 0,0 2 0,12-1 0,-19 1-180,0 1-1,0-1 1,-1 0 0,1 1 0,0 0 0,0-1 0,-1 1 0,1 0 0,-1 0 0,1 0 0,-1 0-1,1 0 1,-1 0 0,1 0 0,-1 1 0,0-1 0,0 0 0,0 1 0,0-1 0,0 1 0,0-1 0,0 1-1,0 0 1,-1-1 0,1 1 0,0 0 0,-1-1 0,0 1 0,1 0 0,-1 0 0,0 0 0,0-1-1,0 1 1,0 3 0,0 13 8,0 0 0,-5 31 0,2-24-4,2-22 0,1-1-1,-1 1 1,1 0-1,0-1 1,0 1-1,0-1 1,0 1-1,0 0 0,1-1 1,-1 1-1,1-1 1,0 1-1,-1-1 1,1 1-1,1-1 1,-1 1-1,0-1 1,0 0-1,1 0 1,2 4-1,0-4 33,0-1 0,0 1-1,0-1 1,0 0 0,0 0 0,0 0-1,0-1 1,1 1 0,-1-1 0,0 0 0,0 0-1,7-2 1,-3 1 21,-1 0-1,1-1 0,-1 0 1,1-1-1,-1 0 1,0 0-1,0 0 1,0-1-1,-1 0 1,1 0-1,-1-1 1,9-8-1,-11 11-12,-1-1 1,0 0-1,-1 1 1,1-1-1,0 0 0,-1-1 1,0 1-1,0 0 1,0-1-1,0 1 0,0-1 1,-1 1-1,1-1 1,-1 0-1,0 0 0,0 1 1,-1-1-1,1 0 1,-1 0-1,0 0 0,0 0 1,0 0-1,0 0 1,-1 0-1,1 0 0,-1 0 1,-1-3-1,0 4-21,0 0-1,0 0 0,0 0 1,-1 0-1,1 0 1,-1 1-1,1 0 0,-1-1 1,0 1-1,0 0 1,0 0-1,0 0 0,0 1 1,0-1-1,0 1 1,-1 0-1,-4-2 0,3 2-20,0 0-1,0 0 0,0 0 0,0 0 0,0 1 1,0 0-1,0 0 0,0 0 0,0 1 0,0 0 1,-9 2-1,13-3-11,0 0 0,1 0 1,-1 1-1,0-1 0,0 0 0,1 0 0,-1 1 1,0-1-1,0 0 0,1 1 0,-1-1 1,0 1-1,1-1 0,-1 1 0,1-1 0,-1 1 1,1 0-1,-1-1 0,1 1 0,-1 0 1,1-1-1,-1 1 0,1 0 0,0-1 0,0 1 1,-1 0-1,1 0 0,0 0 0,0-1 1,0 1-1,0 0 0,0 0 0,0 0 0,0-1 1,0 1-1,0 0 0,0 0 0,0 0 1,0-1-1,0 1 0,1 0 0,0 1 0,0 0-75,0-1 0,0 1 0,0-1-1,0 0 1,0 1 0,1-1 0,-1 0 0,1 1-1,-1-1 1,1 0 0,-1 0 0,1 0-1,0-1 1,-1 1 0,1 0 0,0-1-1,1 1 1,18 3-1507,0-2 0,0-1 0,0 0-1,26-3 1,-35 1 796,0-1-1,0 0 1,1-1 0,-2 0 0,1-1-1,0 0 1,-1 0 0,20-8 8449,-31 25-3372,-7 30-3043,-1 9 83,8-51-1282,0 0 1,0 0-1,0 0 0,1 0 0,-1 0 0,0 0 0,0 0 0,1 0 0,-1 0 1,0 0-1,1 0 0,-1 0 0,1 0 0,-1-1 0,1 1 0,0 0 0,-1 0 0,1 0 1,0-1-1,-1 1 0,1 0 0,0-1 0,0 1 0,0-1 0,-1 1 0,1-1 0,0 1 1,2-1-1,0 1 9,1 0 0,-1 0 1,1-1-1,-1 1 0,1-1 1,0 0-1,-1 0 0,6-1 1,2-1-8,0 0-1,0-1 1,0 0 0,16-7-1,105-66-678,-131 85 654,1 0 1,-1 0-1,-1 1 1,0 14-1,0-23-6,0 1 4,0-1-1,0 0 1,0 1 0,1-1 0,-1 0 0,0 0 0,1 1 0,-1-1 0,1 0-1,-1 0 1,1 0 0,-1 0 0,1 1 0,0-1 0,0 0 0,0 0-1,-1 0 1,1-1 0,0 1 0,0 0 0,0 0 0,0 0 0,1-1 0,-1 1-1,0 0 1,0-1 0,0 1 0,0-1 0,1 0 0,-1 1 0,0-1-1,3 1 1,0-1-344,-1 0 0,1 1 0,0-1 0,0-1 0,0 1 0,0 0-1,0-1 1,0 0 0,0 0 0,5-2 0,13-9-5353</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9.534"/>
    </inkml:context>
    <inkml:brush xml:id="br0">
      <inkml:brushProperty name="width" value="0.025" units="cm"/>
      <inkml:brushProperty name="height" value="0.025" units="cm"/>
    </inkml:brush>
  </inkml:definitions>
  <inkml:trace contextRef="#ctx0" brushRef="#br0">1 0 4132,'0'0'8968,"0"55"-5765,0-34-928,0 3-770,5 0-512,0 0-352,1-3-321,3-3-160,-6-2-128,6-5 0,-3-2-96,-1-2-416,-5-4-642,-9-20-15565</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39.893"/>
    </inkml:context>
    <inkml:brush xml:id="br0">
      <inkml:brushProperty name="width" value="0.025" units="cm"/>
      <inkml:brushProperty name="height" value="0.025" units="cm"/>
    </inkml:brush>
  </inkml:definitions>
  <inkml:trace contextRef="#ctx0" brushRef="#br0">1 75 8456,'0'0'9833,"30"-51"-8455,-5 42-225,5 3-385,4-1-159,-2 6-321,-1 1-192,-3 0-64,-3 0 0,-10 0-224,-1 5-705,-9 1-736,-5 0-1058,0-1-3202</inkml:trace>
  <inkml:trace contextRef="#ctx0" brushRef="#br0" timeOffset="1">67 99 4516,'0'0'13101,"43"12"-11884,-15-20-128,2 0-449,-1 0-351,-6 1-225,-5 4-32,-5 3-417,-8 0-1056,-5 2-545,0 8-704,-2 1-1122,-12 2-1537</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0.220"/>
    </inkml:context>
    <inkml:brush xml:id="br0">
      <inkml:brushProperty name="width" value="0.025" units="cm"/>
      <inkml:brushProperty name="height" value="0.025" units="cm"/>
    </inkml:brush>
  </inkml:definitions>
  <inkml:trace contextRef="#ctx0" brushRef="#br0">0 95 8872,'0'0'9449,"59"10"-8103,-30-19-514,5-4-319,-6 0-321,1 0-128,-8-1-64,1 3-833,-4-1-960,-8 3-1186,-3-1-2402</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0.580"/>
    </inkml:context>
    <inkml:brush xml:id="br0">
      <inkml:brushProperty name="width" value="0.025" units="cm"/>
      <inkml:brushProperty name="height" value="0.025" units="cm"/>
    </inkml:brush>
  </inkml:definitions>
  <inkml:trace contextRef="#ctx0" brushRef="#br0">2 136 10025,'0'0'1677,"0"8"570,-1 3-1710,1-5-124,0 0 0,-1-1 0,2 1 0,-1 0 0,1-1 1,1 7-1,-1-11-348,-1 1 0,1-1 0,-1 1 0,1-1 0,0 0 0,-1 1 0,1-1 0,0 0 0,0 0 0,0 0 0,0 1 0,0-1 0,1 0 0,-1 0 1,0-1-1,0 1 0,1 0 0,-1 0 0,0-1 0,1 1 0,-1 0 0,1-1 0,-1 0 0,1 1 0,-1-1 0,1 0 0,-1 1 0,1-1 0,-1 0 0,2-1 0,5 1-7,0-1-1,0-1 0,0 0 1,-1 0-1,1 0 0,-1-1 1,1 0-1,-1-1 1,0 0-1,0 0 0,12-9 1,-13 8-65,1 0 0,1 0 0,-1 1 0,1 0 0,0 1 0,-1 0 0,1 0 0,1 0 1,10-1-1,-17 4 51,1 1 1,0-1 0,-1 1 0,1 0 0,-1 0 0,1 0 0,-1 0 0,0 0 0,1 1-1,3 2 1,19 9-82,-25-13-111,1 0 0,0 1 0,-1-1 0,1 0 0,0 0 0,-1 0 0,1 0 0,0 0 0,-1 0 0,1 0 0,0 0 0,0 0 0,-1 0 0,1 0 0,0-1 0,-1 1 0,1 0 0,0 0 0,-1-1 0,1 1 0,-1 0 0,1-1 0,0 1 0,-1-1 0,1 1 0,-1 0 0,1-1 0,-1 0 0,0 1 0,1-1 0,5-10-5773</inkml:trace>
  <inkml:trace contextRef="#ctx0" brushRef="#br0" timeOffset="1">273 0 14286,'0'0'4964,"54"10"-4900,-29-6-800,2 2-1475,1-1-1248,-1 1-64,-2 1 896</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1.323"/>
    </inkml:context>
    <inkml:brush xml:id="br0">
      <inkml:brushProperty name="width" value="0.025" units="cm"/>
      <inkml:brushProperty name="height" value="0.025" units="cm"/>
    </inkml:brush>
  </inkml:definitions>
  <inkml:trace contextRef="#ctx0" brushRef="#br0">61 116 2370,'0'0'14830,"-23"65"-11392,23-55-3390,0 0-1,1 0 1,0 0-1,0 0 1,1 0-1,1 0 1,0 0-1,0-1 1,1 1-1,0-1 1,10 17-1,16 42 88,-28-63-110,-1-1 1,0 1 0,0 0-1,0-1 1,-1 1 0,0 0-1,0 0 1,0 0-1,0 0 1,-1-1 0,0 1-1,0 0 1,0 0-1,0-1 1,-4 8 0,4-9-7,-1 0 0,0 0 0,1-1 1,-1 1-1,0-1 0,0 0 0,0 1 1,-1-1-1,1 0 0,0 0 1,-1 0-1,0-1 0,1 1 0,-1-1 1,0 1-1,0-1 0,0 0 0,0 0 1,0 0-1,0 0 0,0-1 1,0 1-1,0-1 0,-5 0 0,7 0-11,-1-1-1,0 1 0,0-1 1,1 0-1,-1 0 1,0 1-1,1-1 0,-1 0 1,1 0-1,0-1 0,-1 1 1,1 0-1,0 0 0,-1-1 1,1 1-1,0 0 1,0-1-1,0 0 0,0 1 1,1-1-1,-1 1 0,0-1 1,1 0-1,-1 1 0,1-1 1,-1 0-1,1 0 1,0 0-1,0 1 0,0-1 1,0 0-1,0-3 0,2-60-1061,0 56 945,0 0 0,0 0 0,1 0 0,0 1 0,1 0 1,0-1-1,0 1 0,0 1 0,1-1 0,1 1 0,7-9 0,12-12 168,43-36-1,0 1 166,-63 58-175,1-1 9,0 1 0,0-1 0,-1 0 0,0-1 0,0 1 0,-1-1 0,1 0 0,-1 0 0,-1-1-1,0 1 1,0-1 0,0 0 0,-1 1 0,3-15 0,-6 22-49,1-1-1,0 1 1,0-1 0,-1 0-1,1 1 1,0-1 0,-1 1-1,1-1 1,0 1 0,-1-1-1,1 1 1,-1-1-1,1 1 1,-1-1 0,1 1-1,-1 0 1,0-1 0,1 1-1,-1 0 1,1 0 0,-1-1-1,0 1 1,1 0 0,-1 0-1,1 0 1,-1 0 0,0 0-1,1-1 1,-1 1 0,0 1-1,1-1 1,-1 0 0,0 0-1,1 0 1,-1 0 0,0 0-1,1 0 1,-1 1 0,1-1-1,-1 0 1,0 1 0,1-1-1,-1 0 1,1 1 0,-1-1-1,0 1 1,-2 1-9,-1-1 1,1 1-1,0-1 1,0 1-1,0 0 1,0 0-1,0 0 1,-4 5-1,3 0 33,0 0 0,0 0 0,1 1-1,0-1 1,0 1 0,1 0 0,-1 0 0,2 0 0,-1 0 0,1 0 0,1 0-1,0 14 1,0-19-20,0 0 0,0 1-1,1-1 1,-1 0 0,1 0 0,0 1-1,0-1 1,0 0 0,0 0-1,1 0 1,-1 0 0,1 0-1,0-1 1,0 1 0,0 0 0,0-1-1,0 1 1,1-1 0,-1 0-1,1 0 1,-1 0 0,1 0 0,0 0-1,0-1 1,0 1 0,0-1-1,0 1 1,0-1 0,0 0 0,0-1-1,0 1 1,1 0 0,3-1-1,-2 1-1,0-1-1,0 1 1,0-1-1,0-1 0,0 1 1,0-1-1,0 0 1,-1 0-1,1 0 0,0 0 1,0-1-1,-1 0 0,1 0 1,-1-1-1,1 1 1,-1-1-1,0 0 0,0 0 1,0 0-1,-1 0 1,1-1-1,-1 1 0,1-1 1,-1 0-1,-1 0 1,1-1-1,0 1 0,-1 0 1,0-1-1,0 0 0,0 1 1,-1-1-1,0 0 1,1 0-1,-2 0 0,2-9 1,-3 14-8,1 0 1,-1 0 0,1 0-1,-1 0 1,1-1-1,-1 1 1,1 0 0,-1 0-1,1 0 1,-1 0-1,1 0 1,-1 0 0,1 1-1,-1-1 1,1 0 0,-1 0-1,1 0 1,-1 0-1,1 0 1,-1 1 0,1-1-1,0 0 1,-1 1-1,1-1 1,-1 0 0,1 0-1,0 1 1,-1-1-1,1 1 1,0-1 0,-1 0-1,1 1 1,0-1-1,0 1 1,-1-1 0,1 1-1,-1 1 23,0 0-1,0 0 1,0 1-1,0-1 0,1 0 1,-1 0-1,1 0 1,-1 1-1,1-1 1,0 0-1,0 1 0,0-1 1,0 0-1,0 0 1,0 1-1,1-1 1,-1 0-1,1 0 0,0 0 1,0 1-1,-1-1 1,1 0-1,1 0 1,-1 0-1,0 0 0,0 0 1,1-1-1,-1 1 1,1 0-1,-1-1 1,1 1-1,0-1 0,0 1 1,0-1-1,0 0 1,0 0-1,4 2 1,-2-1-6,0-1 0,0 0 0,1 0 0,-1 0 0,0 0 0,1-1 0,-1 0 0,0 0 0,1 0 0,-1 0 0,0-1 0,1 1 0,-1-1 0,0 0 0,0-1 0,1 1 0,-1-1 0,0 1 0,5-4 0,2-3-11,-1 0 1,0 0-1,0-1 0,10-11 1,-17 16-9,0 1 1,0-1-1,0 0 1,0 0 0,0-1-1,-1 1 1,0-1 0,0 1-1,0-1 1,0 1-1,-1-1 1,0 0 0,1-9-1,-2 14-1,0 0 0,0-1-1,1 1 1,-1 0 0,0 0 0,0-1-1,0 1 1,0 0 0,0 0 0,0-1-1,-1 1 1,1 0 0,0 0 0,0-1-1,0 1 1,0 0 0,0 0-1,0-1 1,0 1 0,0 0 0,-1 0-1,1 0 1,0-1 0,0 1 0,0 0-1,0 0 1,-1 0 0,1 0 0,0-1-1,0 1 1,0 0 0,-1 0-1,1 0 1,0 0 0,0 0 0,-1 0-1,1 0 1,0 0 0,0 0 0,-1 0-1,1 0 1,0 0 0,0 0-1,-1 0 1,-13 7-28,-9 17-28,20-19 82,1 0 1,0 0-1,1 1 0,-1-1 1,1 0-1,0 1 0,0-1 0,1 1 1,0-1-1,0 1 0,0 0 0,0-1 1,2 8-1,-1-11-102,-1 0 0,0 0 0,1 0 1,0 0-1,-1 0 0,1 0 0,0 0 0,0 0 0,0 0 0,1 0 0,-1-1 0,0 1 1,0 0-1,1-1 0,-1 1 0,1-1 0,0 0 0,-1 1 0,1-1 0,0 0 1,0 0-1,0 0 0,0 0 0,0 0 0,0-1 0,0 1 0,0-1 0,0 1 1,0-1-1,0 0 0,0 1 0,0-1 0,0 0 0,0-1 0,1 1 0,2-1 1,10-5-3871,-2-10-2769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4.714"/>
    </inkml:context>
    <inkml:brush xml:id="br0">
      <inkml:brushProperty name="width" value="0.025" units="cm"/>
      <inkml:brushProperty name="height" value="0.025" units="cm"/>
    </inkml:brush>
  </inkml:definitions>
  <inkml:trace contextRef="#ctx0" brushRef="#br0">0 473 11627,'0'0'8216,"4"11"-6657,10 34 29,11 75 1,3 10 551,-28-129-2132,0 0 0,0 0 1,0 0-1,0 0 1,0 0-1,0 0 1,1 0-1,-1 0 1,0 0-1,1 0 0,-1 0 1,1 0-1,-1 0 1,1 0-1,0-1 1,-1 1-1,1 0 0,0 0 1,-1-1-1,1 1 1,0 0-1,0-1 1,0 1-1,0-1 0,0 1 1,0-1-1,-1 1 1,1-1-1,0 0 1,0 1-1,1-1 1,0 0 2,-1-1 0,0 0 0,0 0 0,0 1 0,0-1 0,0 0 0,0 0 0,0 0 0,0 0 0,0 0 0,0 0 0,0 0-1,-1-1 1,1 1 0,-1 0 0,1 0 0,-1 0 0,1-1 0,-1 1 0,1 0 0,-1-1 0,0 1 0,0-2 0,2-10-46,0 0 0,-1-1 0,-1 1-1,0 0 1,-1-1 0,0 1-1,-1 0 1,-1 0 0,0 0 0,-1 0-1,0 0 1,-1 1 0,0-1-1,-1 1 1,0 0 0,-1 1-1,-12-16 1,15 25-391,7 12 316,14 15-16,-14-22-154,1-1-1,-1 1 0,1-1 1,-1 0-1,1-1 0,0 1 1,0 0-1,-1-1 0,1 0 1,7 1-1,-5-1-431,-1-1-1,1 0 1,-1 0-1,0 0 1,1-1 0,-1 0-1,1 0 1,-1 0-1,0 0 1,1-1-1,-1 0 1,6-3-1,-6 2 138,0 0 0,0 0-1,0-1 1,0 0-1,-1 1 1,0-2 0,1 1-1,-1 0 1,-1-1 0,1 0-1,3-5 1,-5 6 685,0 0 0,0 0 1,-1 0-1,1 0 0,-1 0 1,0 0-1,0-1 0,-1 1 0,1-8 1,-1 11 25,1 1 0,-1-1 0,0 0 1,0 0-1,0 0 0,0 1 1,0-1-1,0 0 0,0 0 0,-1 1 1,1-1-1,0 0 0,0 0 0,-1 1 1,1-1-1,0 0 0,-1 1 0,1-1 1,0 0-1,-1 1 0,1-1 0,-1 1 1,0-2-1,-13 8 2348,-10 28 511,17-15-2254,0 1 0,2 0-1,0 0 1,1 0 0,1 1 0,1-1-1,2 38 1,-1-58-732,1 1 0,0-1 0,0 1 1,0-1-1,0 1 0,0 0 0,0-1 0,0 1 0,0-1 0,1 1 1,-1-1-1,0 1 0,0-1 0,0 1 0,1 0 0,-1-1 1,0 1-1,0-1 0,1 1 0,-1-1 0,1 0 0,-1 1 0,0-1 1,1 1-1,-1-1 0,1 0 0,-1 1 0,1-1 0,-1 0 0,1 1 1,-1-1-1,1 0 0,-1 0 0,1 0 0,-1 0 0,1 1 1,-1-1-1,1 0 0,0 0 0,-1 0 0,1 0 0,-1 0 0,1 0 1,0 0-1,-1 0 0,1-1 0,-1 1 0,1 0 0,-1 0 1,1 0-1,-1-1 0,1 1 0,2-1 15,0 0 1,-1-1-1,0 1 0,1 0 1,-1-1-1,0 0 0,1 0 1,-1 1-1,0-1 0,2-4 1,5-8-132,-1 0 1,-1 0-1,0 0 1,-1-1 0,-1 0-1,0-1 1,-1 1 0,-1-1-1,-1 0 1,0 1-1,0-1 1,-2 0 0,-2-32-1,-5 113-400,7-58 563,-1 10 71,2-1-1,0 1 1,1-1 0,4 20 0,-5-33-101,-1-1-1,0 0 1,1 1 0,0-1 0,-1 0 0,1 0 0,0 0 0,0 0-1,0 0 1,0 1 0,1-2 0,-1 1 0,0 0 0,1 0 0,0 0 0,-1-1-1,1 1 1,0-1 0,0 1 0,0-1 0,0 0 0,0 0 0,0 0 0,0 0-1,0 0 1,0 0 0,0 0 0,1-1 0,-1 1 0,0-1 0,1 0-1,-1 0 1,0 1 0,1-1 0,-1-1 0,0 1 0,1 0 0,-1-1 0,4 0-1,-2-1 78,0 0-1,0 0 0,0 0 1,0-1-1,-1 1 0,1-1 0,-1 0 1,1 0-1,-1 0 0,0 0 0,-1-1 1,1 1-1,3-7 0,28-55 539,-29 55-642,11-28 164,-2 0 0,-2-1 1,-1-1-1,-2 1 0,-2-2 1,-1 1-1,-2-1 1,-2 0-1,-4-54 0,1 92-155,-4-44 30,4 45-31,1-1 1,-1 1-1,1-1 1,-1 1-1,0 0 1,0 0-1,0-1 1,0 1-1,-1 0 1,1 0-1,0 0 1,-1 0-1,0 0 1,1 1-1,-5-4 1,6 5-2,-1 0 1,1 0-1,-1 0 1,1 0-1,-1 0 1,1 0-1,-1 0 0,0 0 1,1 0-1,-1 0 1,1 0-1,-1 0 1,1 1-1,-1-1 1,1 0-1,-1 0 1,1 1-1,-1-1 1,1 0-1,-1 0 1,1 1-1,0-1 0,-1 1 1,1-1-1,-1 0 1,1 1-1,0-1 1,0 1-1,-1-1 1,1 1-1,0-1 1,0 1-1,-1-1 1,1 1-1,0-1 1,0 1-1,0 0 0,0-1 1,0 1-1,0-1 1,0 1-1,0-1 1,0 2-1,-5 31 54,5-30-47,-11 222 630,12-195-500,1 1 0,2-1 0,1 1 0,1-1 0,13 39-1,5-24-106,-24-44-27,1 1 0,0-1-1,-1 0 1,1 0 0,0 0-1,0 0 1,0 0-1,-1 0 1,1 0 0,0 0-1,0-1 1,1 1 0,-1 0-1,0-1 1,0 1 0,0 0-1,0-1 1,1 1 0,-1-1-1,0 0 1,0 1-1,1-1 1,-1 0 0,0 0-1,1 0 1,-1 0 0,0 0-1,1 0 1,-1 0 0,0-1-1,0 1 1,1 0 0,-1-1-1,0 1 1,2-1-1,-2-2 9,1 1-1,-1 0 0,0-1 1,0 1-1,0-1 0,0 0 1,0 1-1,0-1 0,-1 0 1,0 1-1,1-1 0,-1 0 0,0 1 1,0-1-1,-1-4 0,-3-45 54,-2 30-113,0-1-1,-2 1 1,0 1-1,-1-1 0,-14-22 1,52 57-352,-17-7 404,1-1-1,-1 0 1,1-1 0,0 0-1,0-1 1,1-1 0,-1 0-1,0-1 1,1 0 0,-1-1-1,1 0 1,18-4 0,-22 3 2,0-1 1,-1 0 0,1 0 0,0-1 0,-1-1 0,0 1-1,0-1 1,0-1 0,0 0 0,-1 0 0,1-1 0,-1 0-1,-1 0 1,1-1 0,-1 0 0,0 0 0,8-12-1,-14 18-2,1-1 0,-1 1 0,0-1 0,0 1 0,0-1-1,0 0 1,0 1 0,0-1 0,-1 0 0,1 0 0,-1 0-1,1 1 1,-1-1 0,1 0 0,-1 0 0,0 0 0,0 0-1,0 0 1,0 0 0,0 0 0,-1 0 0,1 0 0,0 0-1,-1 1 1,0-1 0,1 0 0,-1 0 0,0 0-1,0 1 1,0-1 0,0 1 0,0-1 0,0 0 0,-1 1-1,1 0 1,0-1 0,-1 1 0,1 0 0,-1 0 0,1 0-1,-1 0 1,0 0 0,1 0 0,-1 0 0,-3-1 0,-1 0-7,-1 0 0,0 1 1,1-1-1,-1 1 1,0 0-1,0 1 1,1 0-1,-1 0 0,0 1 1,0-1-1,0 1 1,-9 3-1,8 0 43,1-1 0,0 2 0,-1-1 0,1 1 0,1 0 0,-1 0 0,1 1 0,0 0 0,0 0 0,0 1 0,1-1 0,0 1 0,0 0 0,1 1 1,0-1-1,0 1 0,1 0 0,0-1 0,0 2 0,1-1 0,0 0 0,1 0 0,-1 1 0,2-1 0,-1 1 0,1-1 0,0 1 0,1-1 0,3 17 0,-2-21-29,0 0 0,0 0 1,0 0-1,1-1 0,0 1 0,-1-1 1,1 1-1,0-1 0,1 0 0,-1 0 1,1-1-1,-1 1 0,1-1 1,0 1-1,0-1 0,0 0 0,0-1 1,0 1-1,0-1 0,0 1 0,0-1 1,1-1-1,7 2 0,8 0-219,-1 0 0,1-2 0,0 0 0,19-3 0,-30 2-392,-1 0 0,0-1-1,0 0 1,1-1-1,-1 1 1,8-5 0,21-19-7778,-14 3-4257</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1.677"/>
    </inkml:context>
    <inkml:brush xml:id="br0">
      <inkml:brushProperty name="width" value="0.025" units="cm"/>
      <inkml:brushProperty name="height" value="0.025" units="cm"/>
    </inkml:brush>
  </inkml:definitions>
  <inkml:trace contextRef="#ctx0" brushRef="#br0">1 0 14414,'0'0'6758</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2.808"/>
    </inkml:context>
    <inkml:brush xml:id="br0">
      <inkml:brushProperty name="width" value="0.025" units="cm"/>
      <inkml:brushProperty name="height" value="0.025" units="cm"/>
    </inkml:brush>
  </inkml:definitions>
  <inkml:trace contextRef="#ctx0" brushRef="#br0">123 174 3235,'0'0'6892,"4"-7"-3550,-2 0-2561,1 1 1,-1-1 0,-1 1-1,1-1 1,0-12-1,-1 18-637,-1 0-1,0 0 1,0 0-1,-1 0 1,1 0-1,0 0 1,0 0-1,0 0 0,-1 0 1,1 0-1,0 0 1,-1 0-1,1 1 1,-1-1-1,1 0 1,-1 0-1,1 0 1,-1 0-1,0 1 0,1-1 1,-3-1-1,2 1-105,-1 1-1,1-1 0,-1 1 0,0 0 0,0 0 1,1-1-1,-1 1 0,0 0 0,0 0 0,1 1 0,-1-1 1,0 0-1,1 1 0,-1-1 0,0 1 0,1-1 0,-1 1 1,-2 1-1,-4 2-30,1 1 1,0 0-1,0 0 1,0 0-1,1 1 1,0 0-1,-8 10 1,11-13-7,-1 1 1,1-1-1,0 1 0,1 0 1,-1 0-1,1 1 0,-1-1 1,1 0-1,0 1 0,1-1 1,-1 1-1,1 0 0,0 0 1,-1 7-1,3-11 2,0-1 0,0 1 0,-1-1 0,1 1 0,0-1 0,0 1 0,-1-1 0,1 0 0,0 1 1,0-1-1,0 0 0,0 0 0,0 1 0,0-1 0,-1 0 0,1 0 0,0 0 0,0 0 0,0 0 0,0 0 0,0-1 0,0 1 0,0 0 0,-1 0 1,1-1-1,2 0 0,25-6 127,-8-4-102,-1-1 0,0 0-1,-1-2 1,0 0 0,-1-1-1,-1 0 1,0-1 0,-1-1-1,-1-1 1,15-24 0,-17 17 141,-12 20-147,-8 16-101,-6 12 63,2 0 0,1 0 0,-9 27 0,16-39 13,0 0 1,1 1-1,0-1 0,1 1 1,1 0-1,0 0 0,0 0 1,1-1-1,2 14 0,-2-23-3,1 1-1,-1-1 1,1 0 0,-1 0-1,1 0 1,0 0-1,0 0 1,0 0 0,0 0-1,1 0 1,-1 0-1,0-1 1,1 1 0,-1 0-1,1-1 1,0 1-1,-1-1 1,1 0 0,0 0-1,0 1 1,0-1 0,0 0-1,0 0 1,0-1-1,0 1 1,0 0 0,0-1-1,0 1 1,1-1-1,-1 0 1,0 0 0,0 0-1,1 0 1,-1 0-1,0 0 1,0 0 0,0-1-1,1 1 1,1-2 0,4 1-2,-1-1 0,0-1 0,1 1 0,-1-1 0,0-1 1,0 1-1,-1-1 0,1 0 0,-1-1 0,8-6 0,-10 7-3,0 0 0,0-1 0,0 1-1,-1-1 1,1 0 0,-1-1 0,0 1-1,-1 0 1,1-1 0,-1 0-1,0 1 1,0-1 0,-1 0 0,0 0-1,0 0 1,0 0 0,-1-7 0,0 12 7,0 1 0,0-1 0,0 0 0,0 1 0,0-1 0,0 1 0,0-1 0,0 0 1,0 1-1,-1-1 0,1 1 0,0-1 0,0 1 0,-1-1 0,1 1 0,0-1 0,-1 1 1,1-1-1,0 1 0,-1-1 0,1 1 0,-1 0 0,1-1 0,-1 1 0,1-1 0,-1 1 1,1 0-1,-1 0 0,1-1 0,-1 1 0,1 0 0,-1 0 0,1 0 0,-1 0 0,0-1 1,1 1-1,-1 0 0,1 0 0,-1 0 0,0 0 0,1 0 0,-1 1 0,1-1 0,-1 0 1,0 0-1,1 0 0,-1 0 0,1 1 0,-1-1 0,1 0 0,-1 0 0,1 1 0,-1-1 1,1 1-1,-1-1 0,1 0 0,-1 1 0,-28 25-149,27-23 146,-1 1 1,1 0 0,0 0 0,0 0 0,0 0 0,1 0-1,0 0 1,-1 0 0,1 1 0,0-1 0,1 0-1,-1 1 1,1-1 0,1 9 0,-1-10 7,1-1 0,-1 1 1,1-1-1,0 1 0,0-1 0,0 0 1,1 1-1,-1-1 0,0 0 1,1 0-1,-1 0 0,1 0 0,0 0 1,0 0-1,0-1 0,0 1 0,0-1 1,0 1-1,0-1 0,0 0 0,1 1 1,-1-1-1,0 0 0,1-1 0,-1 1 1,5 0-1,22 5-201,1-2 0,0-1 0,0-2 1,0 0-1,0-3 0,38-5 0,-56 4 319,0 0 0,-1-1-1,1 0 1,-1-1 0,0 0-1,0-1 1,0 0 0,-1-1-1,0 0 1,0-1 0,-1 0-1,0 0 1,12-15 0,24-20-62,-44 42-77,0 0 1,1 0-1,-1 0 0,1 0 0,-1 0 1,0 0-1,1 0 0,0 0 0,-1 1 1,1-1-1,-1 1 0,1-1 0,0 1 1,0-1-1,-1 1 0,1 0 0,0 0 1,-1 0-1,1 0 0,0 0 0,0 0 1,-1 0-1,1 1 0,0-1 0,-1 1 1,3 0-1,-1 1-13,1 0 0,-1 1 1,0-1-1,0 1 0,0-1 0,0 1 1,0 0-1,0 0 0,-1 1 0,4 6 0,3 5-112,-1 1-1,-1 0 0,-1 0 0,6 21 0,-6-12-213,-1 0 0,4 47 0,-9-61 517,1 1 0,-2 0 0,0-1 1,0 1-1,-1-1 0,0 1 1,-1-1-1,-6 16 0,9-26-97,0 1-1,-1 0 1,1-1 0,-1 1-1,0-1 1,1 1-1,-1-1 1,0 1 0,0-1-1,0 0 1,0 1-1,0-1 1,0 0-1,0 0 1,-1 0 0,1 0-1,0 0 1,-1 0-1,1 0 1,-1 0 0,1 0-1,-1-1 1,1 1-1,-1-1 1,1 1 0,-1-1-1,1 1 1,-3-1-1,2-1-36,0 0 1,0 0-1,0 0 0,0 0 0,0-1 0,1 1 0,-1-1 0,1 1 0,-1-1 0,1 0 1,-1 1-1,1-1 0,0 0 0,0 0 0,0 0 0,0 0 0,0 0 0,0 0 1,1 0-1,-1-3 0,-2-2-37,-6-17-109,1 1 0,1-2 0,1 1 1,1-1-1,1 0 0,1 0 0,1-41 0,2 65 17,1-1-1,0 1 1,0-1 0,-1 0-1,1 1 1,0-1 0,0 1-1,1 0 1,-1-1 0,0 1-1,0 0 1,1 0 0,-1 0-1,0-1 1,1 2 0,0-1-1,-1 0 1,1 0 0,-1 0 0,1 1-1,0-1 1,-1 1 0,4-1-1,53-10-4594,-35 7 1081,16-5-1747</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3.155"/>
    </inkml:context>
    <inkml:brush xml:id="br0">
      <inkml:brushProperty name="width" value="0.025" units="cm"/>
      <inkml:brushProperty name="height" value="0.025" units="cm"/>
    </inkml:brush>
  </inkml:definitions>
  <inkml:trace contextRef="#ctx0" brushRef="#br0">128 13 14510,'0'0'4292,"-11"-3"-2990,-35-7-469,43 10-769,0 0 0,0 0 0,0 1 0,0-1 0,0 1 0,0-1 0,0 1 0,0 0 0,0 0 0,1 0 0,-1 0 0,0 0 0,1 1 0,-1-1 0,1 1 0,-1 0 0,1 0 0,-4 4 0,5-5-52,0 0-1,-1 0 1,1 0 0,0 1 0,0-1 0,0 0-1,0 1 1,0-1 0,0 1 0,1-1-1,-1 1 1,0 0 0,1-1 0,-1 1 0,1 0-1,0-1 1,-1 1 0,1 0 0,0-1 0,0 1-1,0 0 1,0 0 0,0-1 0,1 1 0,-1 0-1,1-1 1,-1 1 0,1 0 0,0 1 0,3 0-246,0-1 0,1 0 1,-1 0-1,1 0 1,-1 0-1,1-1 0,-1 0 1,1 0-1,0 0 0,0 0 1,-1-1-1,1 0 1,10 0-1,6 1-787,-13 0 892,26 4-786,-33-4 984,0-1 0,0 0-1,0 0 1,0 0 0,0 1 0,0-1-1,0 0 1,0 1 0,0-1-1,-1 1 1,1-1 0,0 1 0,0 0-1,0-1 1,-1 1 0,1 0-1,0-1 1,-1 1 0,1 0 0,-1 0-1,1 0 1,-1 0 0,1-1 0,-1 1-1,1 0 1,-1 0 0,1 1-1,-2-1 50,1 0 0,-1 0 0,1 0 0,-1 0 0,1 0 0,-1-1 0,0 1 0,1 0 0,-1-1 0,0 1-1,1 0 1,-1-1 0,0 1 0,0-1 0,0 1 0,0-1 0,0 1 0,1-1 0,-1 0 0,0 0 0,0 1-1,-2-1 1,-26 7 601,25-6-525,-8 1-451,-35 7 914,16-7-7276,23-2-3060</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4.205"/>
    </inkml:context>
    <inkml:brush xml:id="br0">
      <inkml:brushProperty name="width" value="0.025" units="cm"/>
      <inkml:brushProperty name="height" value="0.025" units="cm"/>
    </inkml:brush>
  </inkml:definitions>
  <inkml:trace contextRef="#ctx0" brushRef="#br0">45 75 10890,'0'0'8494,"-6"8"-7982,0 1-296,1 0-1,0 1 1,0-1-1,1 1 1,0 0-1,-2 11 1,5-19-176,1 0-1,-1 0 1,0 0 0,1 0-1,0 0 1,-1 0 0,1 0-1,0 1 1,0-1 0,0 0-1,0 0 1,1 0 0,-1 0-1,0 0 1,1 0 0,0 0-1,-1 0 1,1 0 0,0 0-1,0 0 1,0 0 0,0-1-1,0 1 1,1 0 0,-1-1-1,0 1 1,1-1 0,-1 1-1,1-1 1,0 0 0,-1 1-1,1-1 1,0 0 0,0 0-1,0 0 1,0-1 0,0 1-1,0 0 1,0-1 0,0 1-1,0-1 1,0 0 0,0 1-1,2-1 1,5-1 14,0 1 0,1-1 0,-1 0 0,0-1 0,-1 0 0,1-1 0,0 0 0,-1 0 0,1-1 0,-1 0 0,14-9 1,-17 11-43,-1-1 0,0 1 0,0-1 1,-1 0-1,1 0 0,-1 0 0,1-1 1,-1 1-1,0-1 0,0 0 1,-1 1-1,1-1 0,-1-1 0,0 1 1,0 0-1,0-1 0,0 1 1,-1-1-1,0 1 0,0-1 0,0 1 1,0-1-1,-1 0 0,0-7 1,0 12-17,0 1 1,0-1 0,0 1 0,0-1 0,-1 1 0,1-1 0,0 1 0,0-1 0,0 1 0,-1-1 0,1 1 0,0-1 0,-1 0 0,1 1 0,0-1 0,-1 0 0,1 1 0,0-1 0,-1 0 0,1 1 0,-1-1 0,1 0 0,-1 0 0,1 1 0,-1-1 0,1 0 0,-1 0 0,1 0 0,-1 0 0,1 0 0,-1 0 0,1 1 0,-1-1 0,1 0 0,-1-1 0,1 1 0,-1 0 0,1 0 0,-1 0-1,1 0 1,-1 0 0,1 0 0,-1-1 0,1 1 0,0 0 0,-1 0 0,1-1 0,-1 1 0,1 0 0,0-1 0,-1 1 0,1 0 0,-1-1 0,1 1 0,0-1 0,0 1 0,-1 0 0,1-1 0,-1 0 0,1 3 1,1-1 0,-1 1 0,0 0 0,0 0 0,1-1 0,-1 1 1,1 0-1,-1-1 0,1 1 0,0 0 0,0-1 0,0 1 0,0-1 0,0 1 0,0-1 0,0 1 0,0-1 0,0 0 0,1 0 0,-1 0 1,3 2-1,-1-1 4,1 0 0,0 0 0,0 0 1,1-1-1,-1 1 0,0-1 1,0 0-1,9 0 0,-6 0 6,0 0 0,0-1 0,1 0-1,-1-1 1,0 0 0,1 0 0,-1 0 0,0-1-1,0 0 1,11-5 0,25-26 12,-41 32-25,-1-1 1,1 0 0,0 0-1,-1 0 1,1 0-1,-1 0 1,0 0 0,1 0-1,-1 0 1,0 0-1,0-1 1,-1 1-1,1 0 1,0-1 0,-1 1-1,1-1 1,-1 1-1,0-5 1,0 7-4,-1-1-1,1 1 1,0-1 0,-1 1-1,1-1 1,0 1 0,-1 0 0,1-1-1,-1 1 1,1 0 0,0-1-1,-1 1 1,1 0 0,-1 0-1,1-1 1,-1 1 0,1 0 0,-1 0-1,1 0 1,-1 0 0,1 0-1,-1 0 1,0 0 0,1 0-1,-1 0 1,1 0 0,-1 0-1,1 0 1,-1 0 0,1 0 0,-1 0-1,1 0 1,-1 1 0,1-1-1,-1 0 1,1 0 0,-1 1-1,1-1 1,-1 0 0,1 1 0,0-1-1,-1 0 1,0 1 0,-21 15-139,16-11 161,1 0 1,1 0 0,-1 1-1,1-1 1,0 1 0,0 0-1,0 1 1,1-1 0,0 1-1,1-1 1,-1 1 0,1 0-1,0 0 1,1 0 0,-2 14-1,4-20-10,-1-1 0,1 1 0,0 0 0,-1 0 0,1-1 0,-1 1-1,1 0 1,0-1 0,0 1 0,-1-1 0,1 1 0,0-1 0,0 1-1,0-1 1,0 1 0,0-1 0,0 0 0,-1 1 0,1-1 0,0 0-1,0 0 1,0 0 0,0 0 0,0 0 0,0 0 0,0 0 0,1 0-1,33-2 84,-31 2-84,84-15-287,-70 10 183,1 1 1,0 1 0,-1 1 0,35 0 0,-28 15 314,-5-3 2003,-19-10-2159,0 0 1,-1-1-1,1 1 0,0-1 1,-1 1-1,1-1 0,-1 1 1,1-1-1,-1 0 0,1 1 1,-1-1-1,1 0 0,-1 1 1,1-1-1,-1 0 0,0 1 1,0-1-1,1 0 0,-1 0 1,0 1-1,0-1 1,0 0-1,0 0 0,0 1 1,0-1-1,0 0 0,0 0 1,0 0-1,0 1 0,0-1 1,0 0-1,-1 0 0,-9-109-1280,10 109 1000,-1 0 0,1 0 1,0-1-1,0 1 0,1 0 0,-1 0 1,0 0-1,0-1 0,0 1 0,1 0 1,-1 0-1,1 0 0,-1 0 0,1 0 1,-1 0-1,1-1 0,0 1 0,-1 0 1,1 1-1,0-1 0,0 0 0,0 0 1,0 0-1,0 0 0,1 0 0,22-9-6589,1 3-3930</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5.107"/>
    </inkml:context>
    <inkml:brush xml:id="br0">
      <inkml:brushProperty name="width" value="0.025" units="cm"/>
      <inkml:brushProperty name="height" value="0.025" units="cm"/>
    </inkml:brush>
  </inkml:definitions>
  <inkml:trace contextRef="#ctx0" brushRef="#br0">1 96 6951,'0'0'11856,"12"5"-10601,-5-2-1063,0 0 0,0-1 0,0 1 0,1-1 1,-1-1-1,1 0 0,0 0 0,-1 0 0,1-1 0,0 0 1,-1 0-1,1-1 0,-1 0 0,12-3 0,-5-1 48,-1 0-1,0-1 0,19-11 0,-29 15-187,0 0 0,0 0-1,-1 0 1,1 0 0,0 0-1,-1 0 1,0-1-1,0 1 1,1-1 0,-1 0-1,-1 1 1,1-1-1,0 0 1,-1 0 0,0 0-1,1 0 1,-1-1 0,0 1-1,-1 0 1,1 0-1,0-4 1,-1 6-47,0 0 0,0 1 0,0-1 1,0 0-1,0 1 0,0-1 0,-1 0 0,1 1 0,0-1 1,0 0-1,-1 1 0,1-1 0,0 0 0,-1 1 0,1-1 0,0 1 1,-1-1-1,1 1 0,-1-1 0,1 1 0,-1-1 0,1 1 1,-1-1-1,1 1 0,-1 0 0,0-1 0,1 1 0,-1 0 0,-1-1 1,-24 2-1,21 0-17,1 0 1,-1 0-1,1 1 0,-1 0 0,1 0 1,0 0-1,0 0 0,0 1 0,-4 3 1,2 1-4,1 1 0,-1 0 0,2 0 0,0 0 0,0 1 0,-4 10-1,7-15 11,-1 0 0,1 1-1,0-1 1,0 1-1,0-1 1,1 1-1,-1 0 1,1-1 0,0 1-1,1 0 1,-1-1-1,1 1 1,0-1-1,2 7 1,-2-9 4,1 0 0,0 0 0,0 0 0,0 0 0,1 0 0,-1-1 0,0 1 0,1-1 0,-1 1-1,1-1 1,-1 0 0,1 0 0,0 0 0,-1 0 0,1 0 0,0-1 0,0 1 0,-1-1 0,1 0 0,0 0 0,5 0 0,3 0-15,0 0 1,0-1-1,1-1 0,13-3 0,-12 1-63,0-2-1,0 0 0,-1 0 1,0-1-1,0 0 0,0-1 0,17-17 1,14-8-52,-40 48 402,-3-10-186,1-1-1,-1 1 0,1-1 1,0 1-1,0-1 1,0 0-1,1 1 1,0-1-1,3 6 0,-2-8-52,0 0 0,0 0 0,1-1-1,-1 1 1,1-1 0,-1 0 0,1 0 0,0 0-1,-1 0 1,1-1 0,0 0 0,0 1-1,0-1 1,-1-1 0,6 0 0,62-16 70,-60 13-238,0 0 0,0 1 0,1 1 0,18-2 0,-29 4 125,1 0 0,-1 0 0,1 0 0,-1 1 0,1-1 0,-1 1 0,0-1 0,1 1-1,-1-1 1,0 1 0,1 0 0,-1-1 0,0 1 0,0 0 0,0 0 0,1 0 0,-1 0 0,1 2 0,-2-3-138,1 1 1,0 0-1,0 0 1,0 0-1,0 0 1,0 0-1,0-1 1,0 1 0,0 0-1,0-1 1,1 1-1,-1-1 1,0 0-1,0 1 1,0-1-1,1 0 1,1 1-1,-3-2-90,1 1 0,0 0 0,-1 0-1,1-1 1,-1 1 0,1 0-1,-1-1 1,1 1 0,-1-1 0,1 1-1,-1 0 1,1-1 0,-1 1 0,0-1-1,1 1 1,-1-1 0,0 0-1,1 1 1,-1-1 0,0 1 0,0-1-1,1 0 1,-1 1 0,0-1 0,0 1-1,0-1 1,0 0 0,0 1-1,0-1 1,0-1 0,1-3-2113,4-11-5613</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5.443"/>
    </inkml:context>
    <inkml:brush xml:id="br0">
      <inkml:brushProperty name="width" value="0.025" units="cm"/>
      <inkml:brushProperty name="height" value="0.025" units="cm"/>
    </inkml:brush>
  </inkml:definitions>
  <inkml:trace contextRef="#ctx0" brushRef="#br0">1 22 15407,'0'0'5925,"48"-13"-8872,-30 5-7751</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5.833"/>
    </inkml:context>
    <inkml:brush xml:id="br0">
      <inkml:brushProperty name="width" value="0.025" units="cm"/>
      <inkml:brushProperty name="height" value="0.025" units="cm"/>
    </inkml:brush>
  </inkml:definitions>
  <inkml:trace contextRef="#ctx0" brushRef="#br0">78 0 9289,'0'0'7425,"-8"8"-5519,1-1-1569,1 1-1,-1-1 0,1 1 1,1 0-1,-1 1 0,1-1 1,1 1-1,0 0 0,0 0 0,1 1 1,0-1-1,0 1 0,-2 18 1,5-26-317,-1 0 1,1 0-1,0 0 1,0 0-1,0 0 1,0 0-1,0 0 1,0 0-1,0 0 0,1 0 1,-1 0-1,1-1 1,-1 1-1,1 0 1,0 0-1,0 0 1,0 0-1,0-1 1,0 1-1,0-1 1,0 1-1,0 0 1,1-1-1,-1 0 1,1 1-1,-1-1 1,3 2-1,2-1-5,0-1-1,0 1 1,0-1-1,0 0 1,0-1-1,0 0 1,11 0 0,-9 0 21,85-8-389,-66 5 68,0 0 1,31 2-1,-57 1 273,0 0-1,0 0 1,0 0-1,0 0 0,0 0 1,0 0-1,-1 1 1,1-1-1,0 0 0,0 0 1,0 1-1,0-1 1,0 1-1,0-1 0,-1 1 1,1-1-1,0 1 1,0-1-1,0 2 1,-3 12 339,1-12-235,-1 0-1,0 1 1,-1-1 0,1 0-1,0 0 1,0 0-1,-1 0 1,1-1 0,-1 1-1,-4 2 1,-19 6-21,0-1 0,-1-1 0,0-1 0,0-1 0,-1-1 0,-33 1-1,56-9-3876,12-4 1089,14-5-1693,9 0-565</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7.162"/>
    </inkml:context>
    <inkml:brush xml:id="br0">
      <inkml:brushProperty name="width" value="0.025" units="cm"/>
      <inkml:brushProperty name="height" value="0.025" units="cm"/>
    </inkml:brush>
  </inkml:definitions>
  <inkml:trace contextRef="#ctx0" brushRef="#br0">111 70 12588,'0'0'10367,"-9"-3"-9774,6 2-553,0 0 0,0 0 0,0 0 0,0 1 1,0-1-1,0 1 0,0 0 0,0 0 1,-1 0-1,1 0 0,0 0 0,0 1 0,-6 0 1,6 1-20,0 0 1,0 0-1,0 0 1,0 0-1,0 0 1,0 0-1,1 1 1,-1-1-1,1 1 1,0 0-1,0 0 1,0 0 0,0 0-1,0 0 1,-2 5-1,2-5 3,1 0 1,0-1-1,-1 1 0,1 0 0,0 0 0,0-1 1,1 1-1,-1 0 0,1 0 0,-1 0 0,1 0 1,0 0-1,0 0 0,0 0 0,1 6 0,0-8-16,0 1 0,0-1-1,1 1 1,-1-1-1,0 1 1,0-1 0,1 0-1,-1 1 1,0-1-1,1 0 1,-1 0 0,1 0-1,0 0 1,-1-1-1,1 1 1,0 0 0,0-1-1,-1 1 1,1-1-1,0 1 1,0-1 0,0 0-1,-1 0 1,1 0-1,0 0 1,2 0 0,198-6-1957,-201 6 1978,0 0 0,0 0 0,-1 0 0,1 0 0,0 0 1,0 0-1,0 0 0,0 1 0,-1-1 0,1 0 0,0 1 0,0-1 0,0 0 0,-1 1 0,1-1 0,0 1 0,-1-1 0,1 1 0,0-1 0,-1 1 0,1 0 0,-1-1 0,1 1 1,-1 0-1,1-1 0,-1 1 0,1 0 0,-1 0 0,0 0 0,1 0 12,-1 0 0,0 0 0,1 0 0,-1-1 0,1 1 0,-1 0 0,1 0 0,-1-1 0,1 1 0,0 0 0,-1-1 1,1 1-1,0-1 0,-1 1 0,1-1 0,0 1 0,-1-1 0,1 1 0,0-1 0,0 0 0,0 1 0,0-1 0,-1 0 0,1 0 0,0 0 0,0 0 0,0 0 0,0 0 0,1 0 0,-1 0-20,1 0 0,-1 0 0,1 0 0,-1 0 0,1 0 0,0-1 0,-1 1 0,1-1 0,-1 1 0,0-1 0,1 0 0,-1 1 0,1-1 0,-1 0 0,0 0 0,0 0 0,1 0 0,-1 0 0,0 0 0,0 0 0,2-3 0,11-31-352,1-3-884,-14 37 1117,0-1 1,0 1 0,0 0 0,1-1-1,-1 1 1,0 0 0,1 0 0,-1 0-1,1 0 1,-1 0 0,1 1 0,-1-1-1,1 0 1,0 1 0,-1-1 0,1 1-1,0-1 1,0 1 0,-1 0 0,1 0-1,2 0 1,9 1-40,-1 0-1,1 1 1,21 6-1,-22-4 38,1-1 0,-1-1 0,24 2 0,-30-4 110,0 0 1,-1 0-1,1-1 1,0 1-1,0-1 1,-1-1-1,1 1 1,-1-1-1,1 0 1,-1 0-1,1-1 1,-1 1-1,0-1 1,0 0-1,-1-1 0,1 1 1,-1-1-1,1 0 1,-1 0-1,0 0 1,0-1-1,-1 1 1,0-1-1,1 0 1,1-5-1,-4 6-20,-7 14 143,-5 23 198,10-30-284,1-1 1,0 0 0,0 1-1,0-1 1,0 0-1,1 1 1,-1-1-1,0 0 1,1 1-1,0-1 1,-1 0-1,1 0 1,0 0-1,0 0 1,1 0-1,-1 0 1,0 0-1,3 3 1,-2-4-23,1 1-1,-1 0 0,1-1 1,0 1-1,0-1 1,0 0-1,0 0 1,0 0-1,0 0 1,0-1-1,0 1 1,0-1-1,0 0 1,4 0-1,10 0-150,-1 0 1,1-1-1,0-1 0,0 0 0,-1-2 0,29-9 0,-35 10-13,0-1-1,0-1 1,0 0 0,-1 0 0,0-1 0,0 0 0,0 0-1,-1-1 1,0 0 0,0-1 0,11-14 0,-16 19-78,1-4-352,-5 10 394,-3 2 272,1 0 0,0 1 0,1-1 0,-1 1 0,-2 10 0,5-13-56,0 0 0,0 0 0,0 0 0,0 0 0,0 0 0,1 1 0,-1-1 0,1 0 0,0 0 0,0 0 1,0 0-1,1 0 0,-1-1 0,1 1 0,-1 0 0,1-1 0,3 5 0,1-2-273,0 0 0,1 0 0,-1 0 1,1-1-1,11 5 0,-6-2-237,-1-1-218,-1 0 0,1 1 0,-1 0 0,0 0 0,-1 1 0,14 15 0,-21-20 888,0-1-1,0 1 1,0 0 0,-1-1 0,1 1-1,-1 0 1,0 0 0,1 0 0,-1 0-1,-1 0 1,1 0 0,0 0 0,-1 1-1,0-1 1,1 0 0,-1 0 0,0 0-1,-1 0 1,1 1 0,-1-1 0,1 0-1,-1 0 1,0 0 0,0 0 0,0 0-1,0 0 1,-1 0 0,1 0 0,-1-1 0,-4 6-1,-31 32 1838,35-38-1974,0 0 0,-1 0 1,1-1-1,-1 1 0,0 0 0,1-1 0,-1 0 0,0 0 0,0 0 1,0 0-1,0 0 0,0 0 0,0-1 0,0 1 0,-6-1 1,8-1-139,0-1 0,0 1 0,0-1 0,0 1 1,0-1-1,0 1 0,0-1 0,1 0 0,-1 1 1,1-1-1,-1 0 0,1 0 0,-1 1 0,1-1 1,0 0-1,0 0 0,0 0 0,0 1 0,0-1 1,1-2-1,3-45-2348,-1 38 1598,1-1 0,0 1 0,1-1 1,0 2-1,1-1 0,0 0 0,14-16 0,4-2 565,33-29 0,-31 32 2340,30-38 0,-46 45-717,-10 19-1346,0 0 1,0-1-1,0 1 0,0 0 1,0 0-1,0-1 0,0 1 0,0 0 1,0 0-1,0-1 0,0 1 0,0 0 1,0 0-1,0-1 0,0 1 1,-1 0-1,1 0 0,0 0 0,0-1 1,0 1-1,0 0 0,-1 0 0,1 0 1,0 0-1,0-1 0,0 1 1,-1 0-1,1 0 0,0 0 0,0 0 1,0 0-1,-1 0 0,1 0 0,0 0 1,0-1-1,-1 1 0,1 0 1,-1 0-1,-1 1-3,0-1 0,0 0-1,-1 1 1,1 0 0,0-1 0,0 1 0,-1 0 0,1 0 0,0 0-1,0 1 1,0-1 0,1 0 0,-4 3 0,0 0 117,1 0 1,-1 0 0,1 0-1,0 0 1,0 1-1,1 0 1,-1 0-1,1 0 1,0 0 0,0 0-1,1 1 1,0-1-1,0 1 1,0 0-1,0 0 1,1 0 0,-1 6-1,3-10-116,0-1 1,-1 1-1,1-1 1,0 0-1,0 1 0,0-1 1,0 0-1,0 0 0,1 1 1,-1-1-1,0 0 1,0 0-1,1 0 0,-1-1 1,1 1-1,-1 0 0,0 0 1,1-1-1,0 1 0,-1-1 1,1 0-1,-1 1 1,1-1-1,0 0 0,-1 0 1,1 0-1,-1 0 0,1 0 1,0 0-1,1 0 1,56-4-327,-38-2 132,-1-2 1,0 0-1,0-1 1,-1-1-1,0-1 1,0 0-1,26-23 1,-47 35 236,1 1 1,-1-1-1,0 1 1,1 0 0,-1-1-1,1 1 1,-1 0-1,1 0 1,0 0 0,0 0-1,0 1 1,0-1-1,0 0 1,1 0 0,-1 1-1,0-1 1,1 0-1,0 0 1,0 1-1,-1-1 1,1 1 0,1-1-1,-1 0 1,0 1-1,1-1 1,-1 0 0,1 1-1,-1-1 1,1 0-1,0 0 1,0 0 0,0 0-1,0 0 1,1 0-1,-1 0 1,1 0 0,-1 0-1,1 0 1,-1-1-1,1 1 1,0-1 0,0 1-1,0-1 1,0 1-1,0-1 1,0 0 0,0 0-1,0 0 1,0-1-1,1 1 1,-1 0 0,0-1-1,1 1 1,2-1-1,9 1-536,-1-1 0,0-1 0,1 0 0,-1-1 0,0 0 0,0-1 0,0 0-1,0-2 1,0 1 0,-1-1 0,0-1 0,0 0 0,0-1 0,-1 0 0,11-9-1,-21 15 9,-15 2-1715,5 3-795</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49.744"/>
    </inkml:context>
    <inkml:brush xml:id="br0">
      <inkml:brushProperty name="width" value="0.025" units="cm"/>
      <inkml:brushProperty name="height" value="0.025" units="cm"/>
    </inkml:brush>
  </inkml:definitions>
  <inkml:trace contextRef="#ctx0" brushRef="#br0">1 155 9449,'0'-20'5112,"-1"29"-743,5 32-1865,-2-37-2465,-1-1 1,1 0 0,0 0 0,0 0 0,0 0 0,0-1 0,0 1 0,1 0-1,-1-1 1,1 0 0,-1 1 0,1-1 0,0 0 0,0-1 0,0 1 0,0 0-1,1-1 1,-1 0 0,0 1 0,0-1 0,1-1 0,-1 1 0,1 0 0,-1-1-1,1 0 1,-1 0 0,1 0 0,-1 0 0,1 0 0,-1-1 0,1 1 0,-1-1-1,0 0 1,1 0 0,-1-1 0,0 1 0,0 0 0,0-1 0,0 0 0,0 0-1,0 0 1,0 0 0,-1 0 0,1-1 0,-1 1 0,1-1 0,-1 0 0,3-3-1,-4 4-20,0 0 0,-1 1 0,1-1 0,0 0 0,-1 1 0,1-1 0,-1 0 0,1 0 0,-1 0 0,0 0 0,1 0 0,-1-1 0,0 2-14,0 0 0,-1 1 1,1-1-1,0 1 0,0-1 1,0 0-1,0 1 0,0-1 1,-1 1-1,1-1 0,0 1 1,0-1-1,-1 1 0,1-1 0,0 1 1,-1-1-1,1 1 0,-1-1 1,1 1-1,-1-1 0,1 1 1,-1 0-1,1-1 0,-1 1 1,1 0-1,-1-1 0,1 1 1,-1 0-1,1 0 0,-1 0 1,0 0-1,1-1 0,-1 1 1,1 0-1,-1 0 0,0 0 1,9 15-65,-2-12 71,0-1 0,0 0 0,1 0 0,-1 0 0,0-1 0,1 0 0,-1 0 0,1 0 0,0-1 0,8 0 0,-2-1 6,-1 0-1,1 0 0,0-1 0,16-6 1,-18 4-6,-1 0-1,0-1 1,-1 0 0,1-1 0,9-8 0,-16 13-6,-1 0 1,0-1 0,0 1-1,0-1 1,0 0 0,0 0-1,0 0 1,-1 0 0,1 0-1,-1 0 1,1 0 0,-1 0-1,0-1 1,0 1 0,0 0-1,0-1 1,0 1 0,0-1-1,-1 1 1,1-1 0,-1 1-1,0-1 1,0 0 0,0 1-1,0-1 1,-1-3 0,1 5-11,-1 0 0,0 1 1,0-1-1,1 0 0,-1 1 0,0-1 1,0 1-1,0-1 0,0 1 1,1-1-1,-1 1 0,0 0 1,0-1-1,0 1 0,0 0 1,0 0-1,0 0 0,0-1 0,0 1 1,0 0-1,0 1 0,0-1 1,0 0-1,0 0 0,-2 1 1,-27 7-94,23-4 87,2 0 0,-1 0 0,0 1 0,1-1 0,-8 9 0,11-11 10,0 1 0,0-1 0,0 1 0,0-1 1,1 1-1,-1-1 0,1 1 0,0 0 0,-1 0 0,1 0 0,0 0 0,1 0 0,-1 0 0,1 0 1,-1 0-1,1 3 0,0-5 0,1 0 1,0 0-1,0 1 1,-1-1 0,1 0-1,0 0 1,0 0-1,0-1 1,0 1-1,0 0 1,0 0 0,0 0-1,0-1 1,1 1-1,-1 0 1,0-1-1,0 0 1,0 1-1,1-1 1,-1 1 0,0-1-1,1 0 1,1 0-1,39 6 18,-36-5-17,163 5 41,-169-6-27,1 0-1,0 0 0,0 0 1,0 0-1,0 0 0,0 0 1,0-1-1,0 1 0,0 0 0,-1-1 1,1 1-1,0 0 0,0-1 1,0 1-1,-1-1 0,1 0 1,0 1-1,0-1 0,-1 1 1,1-1-1,-1 0 0,1 0 0,-1 1 1,1-1-1,-1 0 0,1 0 1,-1 0-1,1 1 0,-1-2 1,2-34 251,-5 24-236,0-1 0,0 0 1,-8-17-1,-26-40-24,83 93-2814,-29-16 283,1 0-1,-1-1 1,37 7 0,-15-8-3496</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50.156"/>
    </inkml:context>
    <inkml:brush xml:id="br0">
      <inkml:brushProperty name="width" value="0.025" units="cm"/>
      <inkml:brushProperty name="height" value="0.025" units="cm"/>
    </inkml:brush>
  </inkml:definitions>
  <inkml:trace contextRef="#ctx0" brushRef="#br0">144 47 8904,'0'0'9401,"-10"-7"-7906,-31-24-732,39 30-734,0-1-1,0 1 1,0 1-1,0-1 1,0 0-1,-1 0 0,1 1 1,0-1-1,0 1 1,-1 0-1,1-1 0,0 1 1,-1 0-1,1 1 1,0-1-1,-1 0 0,1 1 1,0-1-1,0 1 1,0 0-1,-1-1 0,1 1 1,0 0-1,0 0 1,0 1-1,0-1 1,0 0-1,0 1 0,1-1 1,-1 1-1,0-1 1,1 1-1,-1 0 0,1 0 1,0 0-1,0 0 1,-2 3-1,1-2-18,0 0 0,0 0-1,1 0 1,-1 0 0,1 0-1,0 0 1,0 0 0,0 0 0,0 0-1,1 1 1,-1-1 0,1 0 0,0 0-1,0 1 1,0-1 0,0 0 0,1 1-1,-1-1 1,1 0 0,0 0-1,0 1 1,0-1 0,3 5 0,2-3-65,-1 0 0,1-1-1,1 0 1,-1 0 0,1 0 0,-1-1 0,1 0 0,0 0 0,0-1 0,0 0 0,0 0 0,1 0 0,7 0-1,-6-1 0,-1 0-1,0 1 0,0 0 0,0 1 0,0-1 0,0 2 0,0-1 0,-1 1 1,13 9-1,-19-13 64,0 1 0,0-1 1,-1 1-1,1-1 0,0 1 0,-1-1 1,1 1-1,0 0 0,-1-1 1,1 1-1,-1 0 0,1 0 0,-1-1 1,0 1-1,1 0 0,-1 0 0,0 0 1,1-1-1,-1 1 0,0 0 1,0 0-1,0 0 0,0 0 0,0 0 1,0 0-1,0-1 0,0 1 1,0 0-1,0 0 0,0 0 0,-1 0 1,1 0-1,0-1 0,0 1 0,-1 0 1,1 0-1,-1 0 0,1-1 1,-1 1-1,1 0 0,-1-1 0,1 1 1,-1 0-1,0-1 0,1 1 1,-1-1-1,0 1 0,0-1 0,1 1 1,-1-1-1,0 0 0,-1 1 0,-53 18 708,43-16-561,2 0-10,-8 3-77,1-1-1,-1-1 0,0-1 0,-24 2 0,42-5-169,-1 0-1,1 0 0,-1-1 1,1 1-1,0 0 0,-1 0 0,1 0 1,-1 0-1,1-1 0,0 1 1,-1 0-1,1 0 0,0-1 0,-1 1 1,1 0-1,0-1 0,0 1 0,-1 0 1,1-1-1,0 1 0,0 0 1,0-1-1,-1 1 0,1 0 0,0-1 1,0 1-1,0-1 0,0 1 1,0 0-1,0-1 0,0 1 0,0-1 1,0 1-1,0-1 0,0 1 1,0 0-1,0-1 0,0 1 0,0-1 1,0 1-1,1 0 0,-1-1 1,7-20-4102,9-10-2671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5.044"/>
    </inkml:context>
    <inkml:brush xml:id="br0">
      <inkml:brushProperty name="width" value="0.025" units="cm"/>
      <inkml:brushProperty name="height" value="0.025" units="cm"/>
    </inkml:brush>
  </inkml:definitions>
  <inkml:trace contextRef="#ctx0" brushRef="#br0">2 32 18001,'-2'-20'641,"2"8"5765,0 40-6022,7 11 385,6 13 224,3 12-481,0 8-127,2 5-161,5-1-64,0-2-96,4-3-192,0-8-1698,-7-8-2754,1-9-3107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50.581"/>
    </inkml:context>
    <inkml:brush xml:id="br0">
      <inkml:brushProperty name="width" value="0.025" units="cm"/>
      <inkml:brushProperty name="height" value="0.025" units="cm"/>
    </inkml:brush>
  </inkml:definitions>
  <inkml:trace contextRef="#ctx0" brushRef="#br0">47 1 12876,'0'0'6855,"2"8"-5628,8 38-245,12 48-436,-4 1 1,9 176 0,-27-271-510,-15-22-347,-10-13 113,-22-40 0,41 65 186,1 0-1,0-1 0,0 0 0,1 0 0,1-1 0,0 1 0,0-1 0,-1-22 0,4 33 9,0 1 0,0-1 0,0 0 0,0 1 1,0-1-1,1 1 0,-1-1 0,0 0 0,0 1 1,1-1-1,-1 1 0,0-1 0,1 0 0,-1 1 1,0-1-1,1 1 0,-1-1 0,1 1 0,-1 0 1,1-1-1,-1 1 0,1-1 0,-1 1 0,1 0 1,0 0-1,-1-1 0,1 1 0,0 0 0,26-3-177,26 12-1704,0 3-2639,1-7-3735,-34-5 3102</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51.257"/>
    </inkml:context>
    <inkml:brush xml:id="br0">
      <inkml:brushProperty name="width" value="0.025" units="cm"/>
      <inkml:brushProperty name="height" value="0.025" units="cm"/>
    </inkml:brush>
  </inkml:definitions>
  <inkml:trace contextRef="#ctx0" brushRef="#br0">138 37 2370,'0'0'13880,"-9"-6"-12572,5 3-1222,-35-21 780,37 24-801,0-1 0,1 0 0,-1 1 0,0 0 0,0-1 1,1 1-1,-1 0 0,0 0 0,0 0 0,0 0 0,1 0 0,-1 0 1,0 1-1,0-1 0,1 0 0,-1 1 0,0 0 0,1-1 1,-1 1-1,0 0 0,1 0 0,-1 0 0,1 0 0,-1 0 0,1 0 1,0 0-1,-3 3 0,0 1 272,-1 1-1,1 1 1,0-1 0,1 0-1,0 1 1,0 0 0,-3 9 0,5-14-294,0 0 1,1 0 0,-1 0 0,1 0-1,-1 0 1,1-1 0,0 1 0,0 0 0,0 0-1,0 0 1,0 0 0,0 0 0,0 0-1,1 0 1,-1 0 0,1 0 0,-1 0 0,1 0-1,0-1 1,0 1 0,0 0 0,0 0-1,0-1 1,0 1 0,0-1 0,0 1 0,1-1-1,-1 1 1,1-1 0,-1 0 0,4 2-1,6 2-79,1-1 0,0-1-1,0 0 1,0-1-1,0 0 1,0-1 0,0 0-1,0-1 1,1-1-1,21-3 1,-30 3 40,0 0 1,0 0-1,-1-1 0,1 0 1,0 0-1,-1 0 0,0 0 1,1 0-1,-1-1 0,0 1 1,0-1-1,0 0 0,-1 0 1,1 0-1,-1 0 0,1-1 1,-1 1-1,0 0 0,0-1 1,2-5-1,-4 8 55,-2 2-60,1-1 1,0 0 0,-1 0 0,1 1 0,0-1 0,0 1-1,0 0 1,-1-1 0,1 1 0,0 0 0,0-1-1,0 1 1,0 0 0,0 0 0,0 0 0,0 0 0,0 0-1,1 0 1,-1 0 0,0 0 0,0 0 0,1 1 0,-1-1-1,1 0 1,-1 2 0,-15 17 62,15-20-49,0 0 1,1 0-1,-1 0 1,1 0-1,-1 0 1,1 0 0,-1 0-1,0 0 1,1-1-1,-1 1 1,1 0-1,-1 0 1,1 0 0,-1-1-1,1 1 1,-1 0-1,1-1 1,-1 1-1,1 0 1,0-1 0,-1 1-1,1 0 1,0-1-1,-1 1 1,1-1-1,0 1 1,-1-1 0,1 1-1,0-1 1,0 1-1,-1-1 1,1 1-1,0-1 1,0 1 0,0-1-1,0 0 1,0 1-1,0-1 1,0 1-1,0-1 1,0 1 0,0-2-1,-8-21 524,5 16-499,1-1 1,-1 1 0,1-1-1,1 0 1,-2-9 0,3 17-71,0 0-59,-1 0 70,0 0 63,-8 23-79,9-23-75,0-2-1629,-1 0 812,1 0-1,0 0 1,0 0-1,0-1 0,0 1 1,0 0-1,0 0 1,0 0-1,1 0 1,-1 0-1,1 0 1,0 0-1,-1 0 1,1 0-1,1-2 1,2 2-3662</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51.821"/>
    </inkml:context>
    <inkml:brush xml:id="br0">
      <inkml:brushProperty name="width" value="0.025" units="cm"/>
      <inkml:brushProperty name="height" value="0.025" units="cm"/>
    </inkml:brush>
  </inkml:definitions>
  <inkml:trace contextRef="#ctx0" brushRef="#br0">135 122 4740,'0'0'15087,"3"-8"-13598,9-23-373,-12 30-1091,1 0 1,-1 1-1,0-1 1,0 1-1,0-1 1,0 1-1,0-1 0,-1 1 1,1-1-1,0 1 1,0-1-1,0 1 1,0-1-1,-1 1 1,1-1-1,0 1 1,0 0-1,-1-1 0,1 1 1,0-1-1,-1 1 1,1 0-1,0-1 1,-1 1-1,1-1 1,-1 1-1,1 0 1,0 0-1,-1-1 0,1 1 1,-1 0-1,1 0 1,-1 0-1,1-1 1,-1 1-1,1 0 1,-1 0-1,1 0 0,-1 0 1,1 0-1,-1 0 1,1 0-1,-1 0 1,1 0-1,-1 0 1,1 0-1,-1 1 1,1-1-1,-1 0 0,1 0 1,-1 0-1,0 1 1,-28 6-105,21-2 127,0 0-1,0 0 0,1 1 0,-1 0 1,1 1-1,1-1 0,-1 1 1,1 1-1,-6 9 0,9-13 27,0 0 0,0 0-1,1 0 1,-1 0 0,1 1 0,0-1 0,1 1-1,-1-1 1,1 1 0,0 0 0,0-1 0,0 1-1,1 0 1,-1 0 0,1 0 0,0-1 0,1 1-1,-1 0 1,3 8 0,-1-10-64,-1-1-1,1 0 1,0 0-1,0 0 1,0 0 0,0 0-1,0 0 1,1 0-1,-1-1 1,0 1 0,1-1-1,0 0 1,-1 1-1,1-1 1,-1-1 0,1 1-1,0 0 1,0-1-1,0 1 1,-1-1 0,1 0-1,0 0 1,4 0-1,-4 0 1,1 0 0,0 0-1,0 0 1,0 0 0,0-1-1,0 0 1,-1 0 0,1 0-1,0 0 1,-1 0 0,1-1 0,-1 1-1,1-1 1,-1 0 0,0 0-1,6-5 1,-5 1-4,1-1-1,-1 0 1,0 0 0,0 0-1,-1-1 1,0 1 0,0-1 0,-1 0-1,0 0 1,0 1 0,-1-1-1,0-1 1,-1 1 0,0-14-1,-2 43-200,-1 16 185,3-36 4,0 0-1,1 0 1,-1-1 0,0 1-1,0 0 1,1 0 0,-1 0-1,0-1 1,1 1 0,-1 0-1,1 0 1,-1-1 0,1 1-1,-1 0 1,1-1 0,-1 1-1,1-1 1,0 1 0,-1-1-1,1 1 1,0-1 0,-1 1-1,1-1 1,0 1 0,0-1-1,0 0 1,-1 0 0,1 1-1,0-1 1,0 0 0,0 0-1,0 0 1,-1 0 0,3 0-1,4 0-56,0 0-1,0 0 1,0 0 0,0-1-1,0-1 1,-1 1-1,1-1 1,0 0 0,-1 0-1,1-1 1,-1 0-1,0 0 1,0-1-1,0 1 1,0-1 0,0-1-1,-1 1 1,0-1-1,0 0 1,0 0 0,-1 0-1,1-1 1,-1 1-1,5-12 1,-6 8-1476,-1 0 1,0 0 0,0 0-1,-1 0 1,0 0-1,-1-18 1,0 18-532,0-19-3989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52.575"/>
    </inkml:context>
    <inkml:brush xml:id="br0">
      <inkml:brushProperty name="width" value="0.025" units="cm"/>
      <inkml:brushProperty name="height" value="0.025" units="cm"/>
    </inkml:brush>
  </inkml:definitions>
  <inkml:trace contextRef="#ctx0" brushRef="#br0">41 23 10858,'0'0'6513,"-5"12"-5290,-3 13-417,1 1 0,0 0 0,2 0 0,1 0 0,1 0 0,1 39 0,3-62-790,-1 0 0,1 1 0,0-1 0,0 0 0,0 0-1,0 0 1,0-1 0,1 1 0,-1 0 0,1 0 0,0-1 0,-1 1 0,1-1-1,1 1 1,-1-1 0,0 0 0,0 0 0,1 0 0,-1 0 0,1 0 0,0-1-1,0 1 1,-1-1 0,1 0 0,0 0 0,0 0 0,0 0 0,0 0-1,4 0 1,-3 0-59,0-1 0,0 0 0,0 1-1,0-1 1,0-1 0,0 1 0,-1-1 0,1 1-1,0-1 1,0 0 0,0-1 0,0 1 0,-1 0-1,1-1 1,-1 0 0,1 0 0,-1 0-1,0-1 1,1 1 0,-1-1 0,-1 1 0,5-5-1,-2-1 38,-1 1 0,0 0 0,0-1 0,-1 0 0,0 0 0,0 0 0,-1 0 0,0-1 0,0 1-1,-1-1 1,0 1 0,-1-1 0,0-9 0,0 17-85,0 25-96,0-23 192,0 1-1,-1 0 0,1 0 1,0-1-1,0 1 0,0 0 1,0-1-1,1 1 0,-1 0 1,0-1-1,1 1 0,-1 0 1,1-1-1,0 1 0,-1 0 0,1-1 1,0 1-1,0-1 0,0 0 1,0 1-1,0-1 0,0 0 1,1 1-1,-1-1 0,0 0 1,1 0-1,-1 0 0,1 0 1,-1 0-1,1-1 0,-1 1 0,1 0 1,-1-1-1,1 1 0,0-1 1,0 1-1,-1-1 0,1 0 1,0 0-1,-1 0 0,1 0 1,2 0-1,1-1 8,-1 0 0,1 0 0,-1-1 0,0 1 0,0-1 1,1 0-1,-1 0 0,0 0 0,-1-1 0,1 1 0,0-1 0,-1 0 0,1 0 0,-1 0 0,4-6 0,0-1-27,-1 0-1,0 0 1,-1 0-1,0-1 0,-1 0 1,0 0-1,0 0 0,-2-1 1,1 1-1,-1-1 0,-1 0 1,0 1-1,-1-21 1,0 32 11,0-1 1,0 0-1,1 0 1,-1 1-1,0-1 1,0 0-1,0 0 1,0 1-1,0-1 1,0 0-1,0 0 1,-1 1-1,1-1 1,0 0-1,0 1 1,-1-1-1,1 0 1,0 1 0,-1-1-1,1 0 1,0 1-1,-1-1 1,1 1-1,-1-1 1,1 1-1,-1-1 1,1 1-1,-1-1 1,0 1-1,1-1 1,-1 1-1,0 0 1,1-1-1,-1 1 1,0 0-1,1-1 1,-1 1-1,0 0 1,1 0 0,-1 0-1,0 0 1,-1 0-1,1 0-5,-1 1-1,1-1 1,0 1-1,-1-1 1,1 1-1,0 0 1,0-1-1,0 1 1,0 0-1,-1 0 1,1 0 0,0 0-1,1 0 1,-1 0-1,0 0 1,0 1-1,0-1 1,1 0-1,-1 0 1,0 1-1,0 1 1,-4 14 23,1 0-1,1 1 1,0 0 0,1 0 0,1 0-1,1 0 1,0 0 0,1 0-1,2 0 1,-1-1 0,2 1 0,0 0-1,12 27 1,-16-44-21,0 1 0,1-1 0,-1 0 0,1 1 0,-1-1 0,1 0 0,0 0 0,0 1 0,-1-1 0,1 0-1,0 0 1,0 0 0,0 0 0,0 0 0,0 0 0,1-1 0,-1 1 0,0 0 0,0 0 0,2 0 0,-2-2-19,0 1 1,-1-1 0,1 0-1,0 1 1,-1-1-1,1 0 1,0 0 0,-1 0-1,1 1 1,-1-1-1,1 0 1,-1 0 0,1 0-1,-1 0 1,0 0-1,0 0 1,1 0 0,-1 0-1,0 0 1,0 0-1,0 0 1,0 0 0,0 0-1,0 0 1,0 0-1,0 0 1,-1-1 0,1-7-342,-1 0 0,0 0 1,0 0-1,-1 0 0,0 0 0,0 1 1,-1-1-1,0 1 0,-4-9 1,-5-3 173,-1 0 1,-17-21 0,29 39 213,0 2-1,1 0 1,0 0-1,0 0 0,0 0 1,0-1-1,0 1 0,-1 0 1,1 0-1,0 0 0,0 0 1,0 0-1,0-1 0,0 1 1,0 0-1,-1 0 0,1 0 1,0 0-1,0-1 0,0 1 1,0 0-1,0 0 0,0 0 1,0 0-1,0-1 0,0 1 1,0 0-1,0 0 0,0 0 1,0-1-1,0 1 0,0 0 0,0 0 1,0 0-1,0 0 0,0-1 1,0 1-1,0 0 0,1 0 1,-1 0-1,0 0 0,0-1 1,0 1-1,0 0 0,0 0 1,0 0-1,1 0 0,-1 0 1,0-1-1,0 1 0,0 0 1,0 0-1,0 0 0,1 0 1,15 1 382,30 12-372,-36-10 124,51 11 9,-35-12-2682,-30-12-13161</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52.924"/>
    </inkml:context>
    <inkml:brush xml:id="br0">
      <inkml:brushProperty name="width" value="0.025" units="cm"/>
      <inkml:brushProperty name="height" value="0.025" units="cm"/>
    </inkml:brush>
  </inkml:definitions>
  <inkml:trace contextRef="#ctx0" brushRef="#br0">1 3 11371,'0'0'10185,"73"-3"-9544,-28 3-577,1 5-416,-1-5-2979,-6 0-5061</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54.096"/>
    </inkml:context>
    <inkml:brush xml:id="br0">
      <inkml:brushProperty name="width" value="0.025" units="cm"/>
      <inkml:brushProperty name="height" value="0.025" units="cm"/>
    </inkml:brush>
  </inkml:definitions>
  <inkml:trace contextRef="#ctx0" brushRef="#br0">0 271 14894,'0'0'1538,"2"-10"335,-1 6-1742,0 0-1,0 0 1,0 0-1,0 0 1,1 0-1,-1 0 1,1 0-1,0 0 1,0 1-1,0-1 0,1 1 1,0 0-1,-1-1 1,1 1-1,0 0 1,0 1-1,1-1 1,-1 1-1,0-1 1,1 1-1,0 0 1,-1 0-1,1 0 1,5-1-1,3-1-107,0 0 1,0 1-1,0 0 0,1 1 1,0 0-1,-1 1 0,1 1 0,0 0 1,-1 0-1,25 5 0,-36-4-38,1 0-1,0 0 1,0 0-1,0 0 0,0 0 1,-1 0-1,1 1 1,0-1-1,-1 1 0,0-1 1,1 1-1,-1-1 1,0 1-1,0 0 0,1 0 1,-1 0-1,-1 0 1,1-1-1,0 1 0,0 0 1,-1 1-1,1-1 1,-1 0-1,0 2 0,2 61 64,-3-25-10,1-39-37,1-1 1,-1 1-1,0 0 1,0 0-1,0-1 0,1 1 1,-1 0-1,0-1 1,1 1-1,-1 0 0,1-1 1,-1 1-1,1-1 0,-1 1 1,1 0-1,-1-1 1,1 1-1,-1-1 0,1 0 1,0 1-1,-1-1 1,1 1-1,0-1 0,-1 0 1,1 0-1,0 1 0,1-1 1,27-1 51,24-17 42,-31 4-77,0-1 0,33-29 1,-46 36-21,-1-1 1,0 1 0,0-1-1,0-1 1,-2 0 0,1 0-1,-1 0 1,6-14 0,-12 19-824,-8 18 639,-8 26 209,14-31-9,1-1 0,0 1 0,1 0-1,-1-1 1,2 1 0,-1 0 0,1-1 0,2 11 0,-2-15 15,0 0 1,0-1-1,0 1 1,0-1 0,0 0-1,1 1 1,-1-1-1,1 0 1,0 1-1,0-1 1,-1 0 0,1-1-1,1 1 1,-1 0-1,0 0 1,0-1 0,1 1-1,-1-1 1,0 0-1,1 0 1,-1 0 0,1 0-1,0 0 1,-1 0-1,1-1 1,4 1 0,-1 0 29,0-1 0,0 1 1,0-1-1,0 0 0,0-1 1,0 0-1,0 0 0,-1 0 1,1 0-1,0-1 1,0 0-1,-1 0 0,1-1 1,-1 1-1,0-1 0,0-1 1,0 1-1,0-1 0,0 1 1,-1-1-1,8-9 1,-6 5-39,-1 1 0,0-1 0,0 0 0,-1-1 0,0 1 0,-1-1 0,0 1 0,0-1 0,-1 0 1,0 0-1,0-1 0,-1 1 0,0-16 0,-1 21-17,-1 1 0,1-1 1,-1 1-1,0 0 0,1 0 0,-1-1 0,-1 1 1,-1-5-1,2 7-7,1 1 0,0-1 0,-1 0 0,1 1 0,-1-1 1,1 0-1,0 1 0,-1-1 0,0 1 0,1-1 0,-1 1 0,1-1 1,-1 1-1,0-1 0,1 1 0,-1-1 0,0 1 0,1 0 0,-1-1 0,0 1 1,0 0-1,1 0 0,-1 0 0,0-1 0,0 1 0,1 0 0,-1 0 1,0 0-1,0 0 0,1 0 0,-1 1 0,0-1 0,0 0 0,0 0 1,1 0-1,-1 1 0,0-1 0,1 0 0,-1 1 0,0-1 0,1 1 0,-2 0 1,1 0-1,1-1 1,-1 1 0,0 0 0,1 0 0,-1 0 0,1 0-1,0-1 1,-1 1 0,1 0 0,0 0 0,-1 0 0,1 0-1,0 0 1,0 0 0,0 0 0,0 0 0,0 0 0,0 0-1,0 0 1,0 0 0,0 0 0,0 0 0,1 0 0,-1 0-1,0 0 1,1 0 0,-1 0 0,1 0 0,-1-1 0,1 1-1,0 1 1,21 25-35,-12-22 45,-1 0 0,1-1 0,-1-1 0,1 1 0,0-1 0,0-1 0,1 0 0,-1-1 0,1 0 0,-1 0 0,0-1 0,18-2 0,-19 2-1,-1-1 0,0 0 0,0 0 0,0-1 0,-1 0 0,1-1 0,0 1 0,-1-2 1,0 1-1,1-1 0,-1 0 0,0 0 0,-1-1 0,1 0 0,-1 0 0,9-11 0,-13 15-6,-1 0-1,0 0 1,0-1 0,0 1-1,0-1 1,0 1 0,0-1-1,0 1 1,0-1 0,-1 1-1,1-1 1,0 0-1,-1 1 1,0-1 0,1 0-1,-1 0 1,0 1 0,0-1-1,0 0 1,0 0 0,0 1-1,0-1 1,0 0 0,-1 0-1,1 1 1,-1-1-1,1 0 1,-1 1 0,0-1-1,0 1 1,1-1 0,-1 1-1,0-1 1,0 1 0,-1-1-1,1 1 1,0 0 0,0 0-1,-1-1 1,1 1-1,-1 0 1,1 0 0,-1 1-1,1-1 1,-1 0 0,1 0-1,-1 1 1,0-1 0,1 1-1,-1-1 1,0 1 0,0 0-1,1 0 1,-1-1 0,0 1-1,0 1 1,-2-1-1,-2 1 21,0-1 0,0 2 0,0-1 0,0 1 0,0 0 0,0 0 0,0 0 0,1 1 0,-1 0 0,1 0 0,0 0 0,0 1 0,0 0 0,0 0 0,1 0 0,-1 1 0,1-1 0,0 1 0,0 0 0,1 0 0,0 0 0,0 1 0,0-1 0,0 1 0,1 0 0,0 0 0,0 0 0,0 0 0,0 6 0,2-11-13,0 1 0,0-1 0,1 0 0,-1 0 0,0 0-1,0 0 1,1 0 0,-1 0 0,1 0 0,-1 0 0,1 0 0,-1 0-1,1 0 1,0 0 0,-1 0 0,1 0 0,0 0 0,0-1-1,0 1 1,0 0 0,-1 0 0,1-1 0,0 1 0,0-1-1,0 1 1,1-1 0,-1 1 0,0-1 0,0 0 0,0 1 0,0-1-1,0 0 1,0 0 0,3 0 0,47 2 118,-41-2-105,12-2-65,-1-1 0,1 0 0,-1-2 1,29-9-1,-30 7-84,1 2 0,0 0 0,0 1 0,36-2 0,-55 6 120,0-1 1,0 1-1,0 0 1,0 1 0,-1-1-1,1 0 1,0 1-1,0-1 1,0 1-1,0-1 1,0 1 0,-1 0-1,1 0 1,0 0-1,0 0 1,-1 0-1,1 0 1,-1 0 0,1 0-1,-1 1 1,0-1-1,1 1 1,-1-1 0,0 1-1,0-1 1,0 1-1,0 0 1,1 3-1,0 2 88,0 0 0,-1 1 0,0-1 0,-1 1 0,0-1-1,0 10 1,-1 1 666,17-89 727,-16-68-4959,0 138 3328,0-1 0,0 1 1,0 0-1,0 0 0,0-1 0,1 1 0,-1 0 0,0-1 1,0 1-1,1 0 0,-1 0 0,1-1 0,-1 1 0,1 0 0,0 0 1,0 0-1,-1 0 0,1 0 0,0 0 0,0 0 0,1-1 1,0 1-567,0 0 0,0 0 1,0 1-1,0-1 1,0 0-1,1 1 1,-1-1-1,0 1 0,0 0 1,1 0-1,2 0 1,18 0-7472</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54.477"/>
    </inkml:context>
    <inkml:brush xml:id="br0">
      <inkml:brushProperty name="width" value="0.025" units="cm"/>
      <inkml:brushProperty name="height" value="0.025" units="cm"/>
    </inkml:brush>
  </inkml:definitions>
  <inkml:trace contextRef="#ctx0" brushRef="#br0">171 164 10218,'0'0'4671,"-11"-1"-3817,7 0-818,-2 0 112,1 0 0,-1 0 0,0 1 0,0 0 0,0 0 0,0 0 0,0 0 0,1 1 0,-1 0 0,0 1 0,0-1 0,1 1 0,-1 0 0,1 0 0,0 1 0,-1-1 0,1 1 0,0 0 0,0 1 0,-6 5 0,7-4 39,1-1-1,-1 1 0,1 0 1,0 0-1,0 0 0,0 1 1,1-1-1,0 1 0,-2 6 1,4-11-163,-1 1 1,1-1 0,0 0 0,-1 1-1,1-1 1,0 1 0,0-1 0,0 0-1,0 1 1,0-1 0,1 1 0,-1-1-1,0 0 1,1 1 0,-1-1 0,1 0-1,-1 1 1,1-1 0,-1 0 0,1 0-1,0 0 1,0 1 0,0-1 0,0 0-1,-1 0 1,1 0 0,1 0-1,-1-1 1,0 1 0,0 0 0,0 0-1,0 0 1,1-1 0,-1 1 0,0-1-1,0 1 1,1-1 0,-1 0 0,1 1-1,-1-1 1,0 0 0,1 0 0,1 0-1,9 1-27,0-1 0,0-1 0,0 0 0,0 0 0,0-1-1,0-1 1,-1 0 0,1-1 0,-1 0 0,1 0 0,-1-1 0,-1-1-1,1 0 1,-1 0 0,0-1 0,14-12 0,-16 11 2,1 0 1,-1 0-1,0 0 1,-1-1-1,0-1 0,0 1 1,-1-1-1,0 0 1,-1 0-1,0-1 0,-1 1 1,0-1-1,-1 0 1,0 0-1,0-1 0,-1 1 1,0-17-1,-1 27 3,-1 0-1,0 0 1,0 0-1,0 0 1,0 0-1,0 0 1,0 0-1,0 0 0,-1 0 1,1 0-1,0 0 1,0 0-1,-1 0 1,1 0-1,-1 0 1,1 0-1,-1 0 1,1 0-1,-1 1 1,1-1-1,-1 0 1,0 0-1,1 1 1,-1-1-1,0 0 0,0 1 1,0-1-1,1 0 1,-1 1-1,0 0 1,0-1-1,0 1 1,0-1-1,0 1 1,0 0-1,0 0 1,0 0-1,0-1 1,0 1-1,0 0 0,-1 0 1,-1 1 2,1-1 0,0 1 0,0-1 0,-1 1 0,1 0 0,0 0 0,0 0 0,0 0 0,0 0 0,0 0 0,0 1 0,1-1 0,-1 1 0,0-1 0,1 1 0,-1 0 0,-1 2 0,-2 4 76,1-1 1,-1 1 0,2 1 0,-1-1-1,1 0 1,1 1 0,-1 0 0,2 0-1,-1-1 1,1 1 0,0 0-1,1 0 1,0 0 0,0 0 0,1 0-1,1 0 1,3 16 0,-3-19-111,0-1 0,0 1 0,1-1 1,0 0-1,-1 1 0,2-1 0,-1-1 1,1 1-1,0 0 0,0-1 0,0 0 1,0 0-1,1 0 0,8 5 0,-8-5-311,1-2-1,0 1 1,0-1 0,0 0-1,0 0 1,0 0-1,0-1 1,0 0 0,12 0-1,6-1-3550,-3-4-1724</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5:55.064"/>
    </inkml:context>
    <inkml:brush xml:id="br0">
      <inkml:brushProperty name="width" value="0.025" units="cm"/>
      <inkml:brushProperty name="height" value="0.025" units="cm"/>
    </inkml:brush>
  </inkml:definitions>
  <inkml:trace contextRef="#ctx0" brushRef="#br0">1 40 9769,'0'0'9006,"8"7"-7789,-1-1-1135,1-1 1,1 0-1,-1 0 0,1-1 0,0 0 1,0-1-1,0 1 0,0-2 0,1 1 0,-1-1 1,1-1-1,-1 0 0,1 0 0,15-2 0,-12 1-39,0 0 0,0-2 0,0 1 0,0-2 0,15-4 0,-24 6 41,-1 0 0,1 0 0,-1-1 0,0 1 0,1-1 0,-1 1 0,0-1 0,0 0 0,0 0 0,-1-1 0,1 1 0,0 0 0,-1-1 0,0 0 0,1 0 0,-1 0 0,0 0 0,0 0 0,-1 0 0,1 0 0,-1 0 0,1-1 1,0-5-1,-2 8-80,0 0 0,0 0 0,0 1 0,-1-1 0,1 0 0,0 0 0,-1 1 0,1-1 0,-1 0 0,1 0 1,0 1-1,-1-1 0,0 0 0,1 1 0,-1-1 0,1 1 0,-1-1 0,0 1 0,1-1 0,-1 1 0,0-1 1,0 1-1,1 0 0,-1-1 0,0 1 0,0 0 0,0 0 0,0 0 0,1-1 0,-1 1 0,0 0 0,0 0 1,0 0-1,0 0 0,1 0 0,-2 1 0,-35 0-113,30 1 101,-1-1-1,1 1 1,0 1-1,0 0 1,0 0 0,0 0-1,0 1 1,1 0-1,-1 0 1,1 0-1,0 1 1,-7 8-1,9-9 54,0 0-1,0 0 1,0 0-1,0 1 1,1 0-1,0 0 1,0 0-1,0 0 1,1 0-1,0 0 0,0 1 1,0-1-1,0 1 1,1 0-1,0-1 1,0 11-1,1-15-32,0 1 0,1-1 0,-1 0 0,1 1-1,0-1 1,-1 0 0,1 0 0,0 1 0,0-1 0,0 0-1,-1 0 1,1 0 0,1 0 0,-1 0 0,0 0 0,0 0 0,0 0-1,0 0 1,1-1 0,-1 1 0,0-1 0,1 1 0,-1-1-1,0 1 1,1-1 0,-1 0 0,1 1 0,-1-1 0,1 0 0,2 0-1,55 0 44,-45-1-108,2 0-310,1-1-1,-1-1 1,0 0 0,0-1 0,-1-1 0,1 0 0,23-13 0,4-5 590,50-36 0,-97 71 2371,-16 43-1377,20-53-1197,-1-1-1,1 0 1,-1 0 0,1 0 0,0 1-1,0-1 1,-1 0 0,1 0 0,0 1-1,0-1 1,0 0 0,0 0 0,0 1-1,1-1 1,-1 0 0,0 0 0,1 1-1,-1-1 1,0 0 0,1 0 0,-1 0 0,1 0-1,0 1 1,-1-1 0,1 0 0,0 0-1,0 0 1,0 0 0,0-1 0,0 1-1,0 0 1,0 0 0,0-1 0,0 1-1,0 0 1,2 0 0,5 1-52,-1-1-1,1 0 0,0-1 1,0 0-1,-1 0 1,1 0-1,0-1 1,0 0-1,-1-1 1,1 0-1,-1 0 1,14-6-1,-2-2-405,0 0 0,-1-2 0,20-16-1,1 0 215,-41 32 275,0 0 0,1-1 0,0 1 0,0 1 0,0-1 0,0 0 0,1 0 0,-1 0 0,1 0 0,0 0-1,0 1 1,2 6 0,-2-8-353,0 0 0,1 0-1,-1 0 1,1 0-1,-1 0 1,1 0 0,0 0-1,0-1 1,0 1 0,1 0-1,2 3 1,7 2-4523,1-5-3512</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28.789"/>
    </inkml:context>
    <inkml:brush xml:id="br0">
      <inkml:brushProperty name="width" value="0.025" units="cm"/>
      <inkml:brushProperty name="height" value="0.025" units="cm"/>
    </inkml:brush>
  </inkml:definitions>
  <inkml:trace contextRef="#ctx0" brushRef="#br0">1 0 3555,'0'0'-961</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29.395"/>
    </inkml:context>
    <inkml:brush xml:id="br0">
      <inkml:brushProperty name="width" value="0.025" units="cm"/>
      <inkml:brushProperty name="height" value="0.025" units="cm"/>
    </inkml:brush>
  </inkml:definitions>
  <inkml:trace contextRef="#ctx0" brushRef="#br0">0 1 4356,'0'0'16362,"2"9"-15924,22 284 2447,-22-227-6395,-1-2-4294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5.374"/>
    </inkml:context>
    <inkml:brush xml:id="br0">
      <inkml:brushProperty name="width" value="0.025" units="cm"/>
      <inkml:brushProperty name="height" value="0.025" units="cm"/>
    </inkml:brush>
  </inkml:definitions>
  <inkml:trace contextRef="#ctx0" brushRef="#br0">0 1 18353,'0'0'8104</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29.991"/>
    </inkml:context>
    <inkml:brush xml:id="br0">
      <inkml:brushProperty name="width" value="0.025" units="cm"/>
      <inkml:brushProperty name="height" value="0.025" units="cm"/>
    </inkml:brush>
  </inkml:definitions>
  <inkml:trace contextRef="#ctx0" brushRef="#br0">1 108 7559,'0'0'15407,"8"0"-14660,220-43 595,-121 19-1787,-97 22-82,27-6-956,-36 7 1128,0 1-1,1-1 1,-1 1 0,1-1-1,-1 1 1,0-1-1,1 0 1,-1 0 0,0 0-1,0 0 1,0 0-1,0 0 1,0 0-1,0 0 1,0 0 0,0-1-1,0 1 1,-1 0-1,2-3 1,-1-6-5112</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0.402"/>
    </inkml:context>
    <inkml:brush xml:id="br0">
      <inkml:brushProperty name="width" value="0.025" units="cm"/>
      <inkml:brushProperty name="height" value="0.025" units="cm"/>
    </inkml:brush>
  </inkml:definitions>
  <inkml:trace contextRef="#ctx0" brushRef="#br0">0 1 9001,'0'0'12780,"47"0"-11980,-8 0-543,11 0-225,0 2 0,5 2-513,-6 3-1537,1-2-2370,-11-4-2082</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0.763"/>
    </inkml:context>
    <inkml:brush xml:id="br0">
      <inkml:brushProperty name="width" value="0.025" units="cm"/>
      <inkml:brushProperty name="height" value="0.025" units="cm"/>
    </inkml:brush>
  </inkml:definitions>
  <inkml:trace contextRef="#ctx0" brushRef="#br0">13 0 13997,'-2'11'1751,"0"-3"-1370,-1 4 462,1 0 0,0 1-1,1 0 1,1 24 0,0-35-792,0 1-1,0-1 1,1 1-1,-1 0 1,1-1 0,-1 1-1,1-1 1,0 0-1,0 1 1,0-1 0,0 1-1,1-1 1,-1 0-1,1 0 1,-1 0 0,1 0-1,0 0 1,-1 0-1,1 0 1,0-1 0,0 1-1,1-1 1,-1 1-1,0-1 1,0 0 0,1 0-1,-1 0 1,0 0-1,1 0 1,-1 0 0,1-1-1,0 1 1,3-1 0,-2 1-24,0-1 0,0 0 0,0-1 0,0 1 1,1-1-1,-1 1 0,0-1 0,0 0 0,0-1 1,0 1-1,-1-1 0,1 0 0,0 1 1,-1-2-1,6-2 0,-3-1 66,0 1 0,-1-1 0,0 0 0,1 0 0,-2 0 0,1-1 0,3-7 0,-7 13 457,-1 32 75,0-16-636,-1-4 94,1-1 0,1 1 1,-1-1-1,2 1 0,4 18 0,-5-27-133,0 0-1,0 1 0,0-1 0,0 0 0,0 0 1,1 0-1,-1 0 0,1 0 0,0 0 0,-1 0 1,1 0-1,0-1 0,0 1 0,0 0 0,0-1 0,1 0 1,-1 0-1,0 0 0,1 0 0,-1 0 0,0 0 1,1 0-1,-1-1 0,1 1 0,-1-1 0,1 0 1,-1 1-1,1-1 0,2-1 0,9-1-4204,-2-8-4654</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1.673"/>
    </inkml:context>
    <inkml:brush xml:id="br0">
      <inkml:brushProperty name="width" value="0.025" units="cm"/>
      <inkml:brushProperty name="height" value="0.025" units="cm"/>
    </inkml:brush>
  </inkml:definitions>
  <inkml:trace contextRef="#ctx0" brushRef="#br0">0 1 14221,'0'0'5307,"2"11"-4896,18 120 1535,39 225 80,-53-340-719,-2-36-553,-4-37-413,-2 46-433,0 1 1,-1-1-1,0 1 0,-1 0 1,-4-10-1,0 3-282,8 16 150,12 24-689,-7-19 912,0-1 0,1 1 0,-1-1 0,1-1 0,0 1 0,0-1 0,0 0 0,0 0 0,0 0 0,0-1 0,0 0 0,1-1 0,-1 1 0,0-1 0,1 0 0,-1-1 0,10-1 0,-11 2 47,-1-1-1,1 0 1,-1 0-1,1 0 0,-1-1 1,0 0-1,1 1 1,-1-1-1,0-1 1,0 1-1,-1-1 1,1 1-1,0-1 1,-1 0-1,0 0 0,0-1 1,0 1-1,0-1 1,0 1-1,0-1 1,-1 0-1,0 0 1,0 0-1,0 0 1,1-6-1,-2 8-17,-1 0-1,1 0 1,-1-1 0,0 1-1,0 0 1,0 0 0,0 0-1,0 0 1,0 0 0,-1-1-1,1 1 1,-1 0 0,1 0-1,-3-4 1,3 5-34,-1 1-1,1-1 1,-1 0-1,0 0 1,0 1-1,1-1 1,-1 0 0,0 1-1,0-1 1,0 1-1,0-1 1,0 1-1,0 0 1,0-1 0,1 1-1,-1 0 1,0 0-1,0-1 1,0 1-1,0 0 1,0 0 0,0 0-1,-1 0 1,1 0-1,0 0 1,0 1-1,0-1 1,1 0 0,-1 0-1,0 1 1,0-1-1,-2 2 1,1-1-18,0 1-1,0 0 1,0 0-1,0 0 1,0 0 0,0 0-1,1 0 1,-1 0 0,1 1-1,0-1 1,-1 0 0,1 1-1,0-1 1,0 1-1,1 0 1,-1-1 0,1 1-1,-1 0 1,1-1 0,0 6-1,0 56-40,1-61 67,0 0 1,0 0-1,0-1 0,0 1 0,0 0 0,1-1 0,-1 1 0,1-1 0,0 1 1,0-1-1,0 0 0,0 0 0,0 0 0,0 0 0,0 0 0,1 0 0,4 2 1,56 26 103,-21-11-64,-31-11-50,1 0 0,-1 1 0,-1 0 0,0 1 0,10 12 0,-19-21 18,-1-1 0,1 1 0,-1-1 0,0 1 0,1-1 0,-1 1 0,1-1 0,-1 0 0,1 1-1,-1-1 1,1 0 0,-1 0 0,1 1 0,-1-1 0,1 0 0,0 0 0,-1 0 0,1 0 0,-1 1 0,1-1 0,0 0 0,-1 0-1,1 0 1,-1 0 0,1-1 0,-1 1 0,1 0 0,0 0 0,-1 0 0,1 0 0,-1-1 0,1 1 0,-1 0 0,1 0 0,-1-1 0,1 1-1,-1 0 1,1-1 0,-1 1 0,1-1 0,-1 1 0,1 0 0,-1-1 0,0 1 0,1-1 0,-1 1 0,0-1 0,0 1 0,1-1 0,-1 0-1,0 1 1,0-1 0,0 1 0,0-1 0,0 1 0,1-2 0,10-40 417,-10 37-400,3-23 59,-1 1 1,-1-46-1,-2 45-60,1 1-1,8-49 0,-7 66-671,1 0-1,0 1 0,0-1 0,7-11 0,-6 13-542,1 1-1,0 0 0,0 0 1,0 1-1,13-12 1,9-6-12029</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2.659"/>
    </inkml:context>
    <inkml:brush xml:id="br0">
      <inkml:brushProperty name="width" value="0.025" units="cm"/>
      <inkml:brushProperty name="height" value="0.025" units="cm"/>
    </inkml:brush>
  </inkml:definitions>
  <inkml:trace contextRef="#ctx0" brushRef="#br0">1 285 5605,'0'0'7293,"8"2"-5692,20 3-1409,0-1 0,1-2 0,0-1-1,-1-1 1,1-1 0,-1-2 0,31-6 0,209-59-11,-103 22-119,-53 26-39,0 5-1,212-2 1,-282 16 5,565-41 2829,-154 6-1032,-272 26-1818,463-21 85,0 36-15,-128 39-76,-277-20 30,-182-20-38,15 2 13,115 24 0,-186-30-252,1 1 1,-1 0-1,0 0 0,0-1 0,0 1 0,1 0 1,-1 0-1,0 0 0,0 0 0,0 0 0,0 0 1,-1 0-1,1 0 0,0 1 0,0-1 0,-1 0 1,2 2-1,15 19-4843,-1-15 2810,4-2-631</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2.991"/>
    </inkml:context>
    <inkml:brush xml:id="br0">
      <inkml:brushProperty name="width" value="0.025" units="cm"/>
      <inkml:brushProperty name="height" value="0.025" units="cm"/>
    </inkml:brush>
  </inkml:definitions>
  <inkml:trace contextRef="#ctx0" brushRef="#br0">25 0 4004,'0'0'14905,"4"8"-14404,3 1-356,1-1-1,0 1 1,0-1-1,1-1 1,0 0-1,0 0 1,1-1 0,-1 0-1,1-1 1,13 6-1,-17-8-116,-1-1 5,0 1 0,0-1 0,-1 1-1,1 0 1,-1 1 0,0-1 0,0 1 0,0 0 0,0 0 0,6 9 0,-10-12-25,1 1 1,0 0 0,-1 0 0,1 0 0,-1 0 0,0 0-1,1 0 1,-1 0 0,0 1 0,0-1 0,0 0-1,-1 0 1,1 0 0,0 0 0,-1 0 0,0 0 0,1 0-1,-1 0 1,0-1 0,0 1 0,0 0 0,0 0 0,0-1-1,0 1 1,-1 0 0,1-1 0,0 1 0,-1-1 0,0 0-1,-2 3 1,-12 10-752,-1-1 0,-21 14 0,21-17-1105,-1 0 0,-24 9 0,9-7-6853</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4.310"/>
    </inkml:context>
    <inkml:brush xml:id="br0">
      <inkml:brushProperty name="width" value="0.025" units="cm"/>
      <inkml:brushProperty name="height" value="0.025" units="cm"/>
    </inkml:brush>
  </inkml:definitions>
  <inkml:trace contextRef="#ctx0" brushRef="#br0">197 236 4068,'0'0'8883,"0"-8"-5312,0 6-3573,0 0 152,1 1 1,-1-1-1,0 0 0,0 0 0,0 0 1,0 0-1,0 1 0,0-1 1,0 0-1,-1 0 0,1 0 0,0 1 1,-1-1-1,0 0 0,1 1 0,-1-1 1,0 0-1,0 1 0,0-1 1,0 1-1,0-1 0,0 1 0,-1 0 1,1-1-1,0 1 0,-1 0 0,1 0 1,-1 0-1,1 0 0,-1 0 1,0 0-1,1 1 0,-1-1 0,0 0 1,1 1-1,-1-1 0,0 1 0,0 0 1,0-1-1,1 1 0,-1 0 1,-3 1-1,-2-1-149,0 1 1,1-1-1,-1 2 1,0-1-1,1 1 0,-1 0 1,1 0-1,0 1 1,0 0-1,0 0 1,0 1-1,0-1 1,0 1-1,1 0 1,0 1-1,0-1 0,0 1 1,1 0-1,-1 0 1,1 1-1,0-1 1,1 1-1,-1 0 1,1 0-1,0 0 1,1 1-1,-1-1 0,1 1 1,1-1-1,-1 1 1,1-1-1,0 9 1,1-15-3,-1 0 1,1 1-1,0-1 1,0 1-1,0-1 1,0 0-1,0 1 1,1-1-1,-1 1 1,0-1-1,0 0 1,0 1-1,0-1 1,0 1-1,1-1 1,-1 0-1,0 1 1,0-1-1,0 0 1,1 1-1,-1-1 1,0 0-1,1 1 1,-1-1-1,0 0 1,1 0-1,-1 1 1,0-1-1,1 0 1,-1 0-1,0 0 1,1 1-1,-1-1 1,1 0-1,-1 0 1,0 0 0,2 0-1,18-6 218,16-18 231,37-59 603,-70 132-1889,-3-48 847,-1 11-69,1 0 1,1 0 0,0 0 0,1 0-1,0-1 1,4 14 0,-5-23 32,0 0 0,0 0 0,0 0 1,0 0-1,0 0 0,0 0 0,1 0 0,-1-1 0,1 1 1,0 0-1,-1-1 0,1 1 0,0-1 0,0 1 0,0-1 1,2 1-1,-1-1 23,0 0 1,0 0-1,0-1 1,0 1-1,0-1 1,0 0-1,0 0 1,0 0-1,0 0 1,0-1-1,0 1 1,0-1 0,0 0-1,0 0 1,4-2-1,1 0 29,0-1 0,-1-1 0,0 1 1,0-1-1,0-1 0,-1 1 0,1-1 0,-1 0 0,-1-1 0,1 1 0,-1-1 1,0 0-1,4-9 0,0 0 195,-1 0 0,0 0-1,-1-1 1,-1 0 0,4-23 0,-4 4 175,-2-1 0,-1-68 0,-6 100-583,-4 15 73,-5 15 23,6 1 66,1 0 0,1 1 0,1-1 0,1 1 0,2-1 0,2 28 1,-1-48 28,0 1 0,0-1 0,1 0 0,0 0 0,0 0 0,0 0 0,4 6 0,-5-10 12,0 0 0,0 0 0,0 0 0,1 0 0,-1 0 0,0-1 0,1 1 0,-1-1 0,1 1 0,-1-1 0,1 1 0,0-1 0,0 0 0,0 0 0,-1 0 0,1 0 1,0 0-1,0 0 0,0 0 0,1-1 0,-1 1 0,0-1 0,0 0 0,3 1 0,-4-2 11,1 1 1,-1-1-1,1 1 0,-1-1 1,0 0-1,1 0 0,-1 1 1,0-1-1,0 0 0,0 0 1,0 0-1,1 0 0,-1-1 1,-1 1-1,1 0 0,0 0 0,0-1 1,0 1-1,-1 0 0,1-1 1,0 1-1,-1 0 0,0-1 1,1 1-1,-1-1 0,0 1 1,0-1-1,1-2 0,1-50 258,-2 46-237,1-3 12,-1-28 67,0 38-129,0 0 0,0 0-1,0 0 1,0 0 0,0 0 0,0 0 0,0 1 0,0-1-1,0 0 1,0 0 0,-1 0 0,1 0 0,0 0 0,-1 0-1,1 1 1,0-1 0,-1 0 0,1 0 0,-1 0 0,0 1-1,1-1 1,-1 0 0,0 1 0,1-1 0,-1 0 0,0 1 0,-1-1-1,2 27-567,1-24 567,-1 0 1,1 1-1,0-1 0,0 0 1,0 0-1,0 0 0,0 0 0,0 0 1,0 0-1,1 0 0,-1 0 0,1 0 1,-1-1-1,1 1 0,0 0 0,-1-1 1,1 0-1,0 1 0,3 0 0,0 1 12,0-1-1,0 0 0,1 0 1,-1 0-1,1-1 0,0 0 1,10 1-1,-7-1 19,0-1 0,0 0 1,1-1-1,-1 0 0,0 0 0,0-1 0,0 0 0,0 0 1,16-8-1,-18 6-13,-1-1 1,1 0 0,-1 0-1,0-1 1,0 0-1,-1 0 1,1 0-1,-1-1 1,-1 0 0,5-8-1,-16 39-220,2-9 178,1 0 0,0 1 0,1-1 1,1 1-1,0-1 0,1 1 0,1 19 0,0-33 30,0 0-1,1 0 0,-1 0 0,0 0 0,1 0 0,0 0 0,-1 0 0,1 0 0,0-1 0,0 1 0,0 0 0,0-1 0,0 1 0,0-1 0,1 1 0,-1-1 1,1 1-1,-1-1 0,1 0 0,-1 0 0,1 0 0,-1 0 0,1 0 0,0 0 0,0 0 0,0 0 0,-1-1 0,1 1 0,0-1 0,0 1 0,0-1 0,0 0 1,0 0-1,0 0 0,0 0 0,4 0 0,-2-1-171,-1 1 0,1-1 0,0 0 0,0 0 0,0 0 0,-1-1 0,1 1-1,3-3 1,-4 2-311,0 0-1,-1 1 1,1-1-1,-1 0 0,1-1 1,-1 1-1,0 0 0,0-1 1,4-4-1,7-23-5480</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4.670"/>
    </inkml:context>
    <inkml:brush xml:id="br0">
      <inkml:brushProperty name="width" value="0.025" units="cm"/>
      <inkml:brushProperty name="height" value="0.025" units="cm"/>
    </inkml:brush>
  </inkml:definitions>
  <inkml:trace contextRef="#ctx0" brushRef="#br0">25 1 13453,'0'0'2594,"-23"50"-1345,21-25 65,2-2-578,2-2-511,20-5-161,1-2-32,4-4-1089,-2-3-1250,-2-6-1600,-2-1 479,-3 0-383,-2-2 1857</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5.049"/>
    </inkml:context>
    <inkml:brush xml:id="br0">
      <inkml:brushProperty name="width" value="0.025" units="cm"/>
      <inkml:brushProperty name="height" value="0.025" units="cm"/>
    </inkml:brush>
  </inkml:definitions>
  <inkml:trace contextRef="#ctx0" brushRef="#br0">0 0 6246,'0'0'11969,"2"10"-11494,0 3-495,-1-3 362,1-1 0,0 1 0,0-1-1,8 18 1,-8-24-283,-1 0 1,1 0-1,0-1 0,-1 1 1,1-1-1,0 1 0,1-1 1,-1 0-1,0 1 0,1-1 1,-1 0-1,1-1 0,0 1 1,0 0-1,-1-1 0,1 0 1,0 1-1,0-1 1,0 0-1,1 0 0,3 0 1,2 0-177,0-1 1,0 0 0,1 0 0,-1-1 0,0 0 0,0 0 0,0-1 0,0 0 0,0-1 0,-1 0 0,1-1-1,-1 1 1,11-8 0,9-2-1953,-28 13 1981,0 0 0,0 0 0,1 0-1,-1 0 1,0 0 0,0 0-1,0-1 1,1 1 0,-1 0 0,0 0-1,0 0 1,1 0 0,-1 0 0,0 0-1,0 0 1,1 0 0,-1 0 0,0 0-1,0 0 1,1 0 0,-1 0 0,0 1-1,0-1 1,0 0 0,1 0-1,-1 0 1,0 0 0,0 0 0,1 0-1,-1 0 1,0 1 0,0-1 0,0 0-1,0 0 1,1 0 0,-1 0 0,0 1-1,0-1 1,0 0 0,0 0-1,0 1 1,2 13-1149,-2-13 1052,0 0 0,0 0 1,0 0-1,0 0 1,0 0-1,0 0 1,1 0-1,-1 0 1,0 0-1,0 0 1,1 0-1,-1 0 1,1 0-1,-1 0 1,1 0-1,-1 0 1,1 0-1,1 1 1,3 0-3078</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5.412"/>
    </inkml:context>
    <inkml:brush xml:id="br0">
      <inkml:brushProperty name="width" value="0.025" units="cm"/>
      <inkml:brushProperty name="height" value="0.025" units="cm"/>
    </inkml:brush>
  </inkml:definitions>
  <inkml:trace contextRef="#ctx0" brushRef="#br0">0 384 11082,'0'0'5777,"11"-3"-5607,-1 1-166,1-1 0,-1 0 0,0-1 0,0-1 0,0 1 0,0-1 0,-1-1 0,0 0 0,0 0 0,0-1 0,13-13 0,-5 0 98,0 0 0,-2 0 0,0-2 0,14-27 0,-22 36 262,-1-1 1,0 0-1,-1 0 1,0 0-1,-1 0 1,-1-1 0,-1 1-1,2-28 1,-3 41-340,-1 1 1,0-1 0,0 0 0,0 0-1,0 1 1,0-1 0,0 0-1,0 0 1,0 0 0,0 1-1,0-1 1,0 0 0,0 0 0,0 0-1,-1 1 1,1-1 0,0 0-1,-1 0 1,1 1 0,0-1-1,-1 0 1,1 1 0,-1-1 0,1 1-1,-1-1 1,1 0 0,-1 1-1,0-1 1,1 1 0,-1-1-1,0 1 1,1 0 0,-1-1 0,0 1-1,0 0 1,1-1 0,-1 1-1,0 0 1,0 0 0,1 0-1,-1 0 1,0 0 0,0 0 0,0 0-1,1 0 1,-1 0 0,0 0-1,0 0 1,0 0 0,1 0-1,-1 1 1,0-1 0,0 0 0,1 1-1,-1-1 1,0 0 0,1 1-1,-1-1 1,0 1 0,1-1-1,-1 1 1,0 0 0,-41 35-17,30-23 406,1 0 1,0 1-1,2 0 0,-1 0 0,2 1 1,-12 27-1,17-35-375,1 1 0,0-1 0,0 0 1,1 1-1,0-1 0,0 1 0,1 0 0,0-1 1,0 1-1,0 0 0,1-1 0,1 1 0,-1-1 0,1 1 1,0-1-1,1 0 0,4 9 0,-2-6 3,0-1 1,1 0-1,0 0 1,0-1-1,1 0 1,13 13-1,-16-17-168,0-1-1,0 0 1,0 0-1,1 0 1,-1-1-1,1 0 1,-1 1 0,1-2-1,0 1 1,0 0-1,0-1 1,0 0-1,0 0 1,0-1 0,10 1-1,0-5-3467,1-12-3304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24.845"/>
    </inkml:context>
    <inkml:brush xml:id="br0">
      <inkml:brushProperty name="width" value="0.025" units="cm"/>
      <inkml:brushProperty name="height" value="0.025" units="cm"/>
    </inkml:brush>
  </inkml:definitions>
  <inkml:trace contextRef="#ctx0" brushRef="#br0">0 66 6182,'0'0'7458,"6"-3"-6706,8-2-584,0 0 0,0 1 0,0 1-1,0 0 1,0 1 0,0 0 0,1 1 0,-1 1-1,19 2 1,22 4-16,63 16 0,-72-12 207,0-2 0,50 2 0,239-31 348,-67 1-367,130-7 793,56-1 408,289 57-1151,520 13-489,-670-30 64,1192-10 99,-1667 0-178,-39 4-4459,-42-3-370,-1-3-2435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9.962"/>
    </inkml:context>
    <inkml:brush xml:id="br0">
      <inkml:brushProperty name="width" value="0.025" units="cm"/>
      <inkml:brushProperty name="height" value="0.025" units="cm"/>
    </inkml:brush>
  </inkml:definitions>
  <inkml:trace contextRef="#ctx0" brushRef="#br0">3 191 5637,'0'0'4298,"0"0"-4243,-1 0 0,1 0 0,0 1 0,0-1 0,0 0 0,-1 0-1,1 1 1,0-1 0,0 0 0,0 0 0,0 1 0,0-1 0,0 0 0,0 0 0,-1 1 0,1-1 0,0 0 0,0 0 0,0 1 0,0-1 0,0 0 0,0 1 0,0-1 0,0 0 0,0 0 0,1 1 0,-1-1 0,0 0 0,0 0 0,0 1 0,0-1-1,0 0 1,0 0 0,1 1 0,-1-1 0,0 0 0,0 0 0,0 0 0,0 1 0,1-1 0,-1 0 0,0 0 0,1 1 0,16-1 202,108 0 1200,233-28 0,-242 9-867,221-6 0,2 28-317,275-4 265,-105-25-230,276-4-253,-607 30-39,572-23 59,-133-28-43,-517 49-32,145 16 0,-94-8 36,-26-2-40,177 21 4,-38-24 51,3 1-75,-235 7-291,-28-7-546,1 0 0,-1-1 0,1 1 0,0-1 0,-1 0 0,9 0 0,1-1-3874</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5.865"/>
    </inkml:context>
    <inkml:brush xml:id="br0">
      <inkml:brushProperty name="width" value="0.025" units="cm"/>
      <inkml:brushProperty name="height" value="0.025" units="cm"/>
    </inkml:brush>
  </inkml:definitions>
  <inkml:trace contextRef="#ctx0" brushRef="#br0">18 6 737,'0'0'23777,"-9"-5"-23921,7 10 149,0 1 0,1 0 1,0 0-1,0-1 0,0 1 1,1 0-1,0 0 0,0 0 1,2 10-1,-2-15 27,0 0 0,1-1 0,-1 1 0,0-1 0,1 1 1,-1-1-1,1 1 0,-1-1 0,1 1 0,0-1 0,-1 0 0,1 1 0,-1-1 0,1 0 0,0 1 0,-1-1 0,1 0 0,0 0 1,-1 1-1,1-1 0,0 0 0,-1 0 0,1 0 0,0 0 0,-1 0 0,1 0 0,0 0 0,-1 0 0,1 0 0,0-1 0,-1 1 1,1 0-1,0 0 0,-1 0 0,1-1 0,0 1 0,-1 0 0,1-1 0,0 0 0,25-15 820,-26 15-874,0 0 0,1 0-1,-1 1 1,1-1 0,-1 0-1,1 0 1,-1 1-1,1-1 1,-1 0 0,1 1-1,0-1 1,-1 1-1,1-1 1,0 1 0,0-1-1,-1 1 1,1-1 0,0 1-1,0 0 1,0-1-1,0 1 1,-1 0 0,1 0-1,0-1 1,2 1-1,-1 22-3222,-2-3 1836,0-14 635,0 0 1,0 0-1,1 0 1,0 0 0,0 0-1,0 0 1,3 7-1,9 3-4847</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6.413"/>
    </inkml:context>
    <inkml:brush xml:id="br0">
      <inkml:brushProperty name="width" value="0.025" units="cm"/>
      <inkml:brushProperty name="height" value="0.025" units="cm"/>
    </inkml:brush>
  </inkml:definitions>
  <inkml:trace contextRef="#ctx0" brushRef="#br0">0 1 7783,'0'0'15428,"3"15"-14969,4 28-288,1 76 0,-8-107-161,0 0-1,1-1 0,0 1 1,0 0-1,2-1 1,4 17-1,-6-25-28,1 0-1,-1 0 1,1 0 0,-1 0-1,1 0 1,0-1-1,0 1 1,1 0-1,-1-1 1,0 1-1,1-1 1,0 0-1,-1 0 1,1 0-1,0 0 1,0-1 0,0 1-1,0-1 1,0 1-1,0-1 1,1 0-1,-1 0 1,0-1-1,1 1 1,-1-1-1,5 1 1,0-1-257,0 0 1,0 0-1,0-1 0,0 0 1,0 0-1,0-1 1,0 0-1,0 0 0,9-5 1,37-26-5516,-20 7-150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6.761"/>
    </inkml:context>
    <inkml:brush xml:id="br0">
      <inkml:brushProperty name="width" value="0.025" units="cm"/>
      <inkml:brushProperty name="height" value="0.025" units="cm"/>
    </inkml:brush>
  </inkml:definitions>
  <inkml:trace contextRef="#ctx0" brushRef="#br0">113 1 10730,'0'0'3347,"-8"1"-1366,3 0-1817,0 0-1,0 0 1,0 1 0,-1 0 0,2 0-1,-1 0 1,0 1 0,0-1 0,1 1 0,-1 0-1,1 1 1,0-1 0,0 1 0,0-1-1,0 1 1,1 1 0,0-1 0,0 0-1,0 1 1,0-1 0,1 1 0,-1 0 0,1 0-1,0 0 1,1 0 0,-1 0 0,1 1-1,0-1 1,1 0 0,-1 8 0,1-12-150,0 1 1,0-1-1,0 0 1,0 1 0,1-1-1,-1 1 1,1-1-1,-1 0 1,1 1 0,-1-1-1,1 0 1,-1 0-1,1 1 1,0-1 0,0 0-1,0 0 1,0 0-1,0 0 1,0 0 0,0 0-1,0 0 1,0 0-1,2 0 1,0 1 18,1 0 0,-1-1 0,1 0 0,0 0 0,-1 0 0,1 0-1,0 0 1,7-1 0,0 1 45,1-2 1,-1 0-1,1 0 0,-1-1 0,17-5 0,-19 4-44,1-1-1,-1 0 0,1-1 0,-1 0 0,0 0 0,-1-1 1,0 0-1,1-1 0,-2 1 0,1-2 0,-1 1 0,0-1 1,9-14-1,-44 81-531,26-55 453,0 0-1,0 1 1,1 0-1,0-1 1,0 1 0,0 0-1,0-1 1,1 1-1,-1 0 1,2 0-1,-1 0 1,0-1-1,1 1 1,2 9-1,-1-12-293,0 0-1,0 0 1,0-1 0,0 1-1,0-1 1,1 1 0,-1-1-1,0 0 1,1 0 0,-1 0-1,1 0 1,-1 0 0,1 0-1,0-1 1,-1 1 0,1-1-1,0 0 1,-1 0 0,1 0-1,0 0 1,-1-1 0,6 0-1,23-4-3557</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7.094"/>
    </inkml:context>
    <inkml:brush xml:id="br0">
      <inkml:brushProperty name="width" value="0.025" units="cm"/>
      <inkml:brushProperty name="height" value="0.025" units="cm"/>
    </inkml:brush>
  </inkml:definitions>
  <inkml:trace contextRef="#ctx0" brushRef="#br0">114 1 6470,'0'0'5669,"-10"9"-2636,-2 2-2409,0 1 0,1 0 0,1 1 0,-14 21 0,19-26-361,0 0 0,1 0 0,0 1 1,1-1-1,0 1 0,0 0 0,1 0 0,0 0 0,0 0 0,1 1 0,0 12 1,2-20-260,-1 0 1,1 1-1,-1-1 1,1 0-1,0 0 1,0 0-1,0 0 1,0 0-1,0 0 1,0 0 0,0 0-1,1-1 1,-1 1-1,1 0 1,-1-1-1,1 1 1,0-1-1,-1 1 1,1-1-1,0 0 1,0 0 0,0 0-1,0 0 1,0 0-1,0 0 1,1-1-1,-1 1 1,0-1-1,0 1 1,4-1-1,11 2-349,-1 0 1,1-2-1,19-1 0,-15 1-664,-5 0-24,-7-1 697,0 1 0,0 0-1,0 1 1,1 0 0,-1 0 0,12 4 0,-20-5 367,0 1 0,1-1 0,-1 1 1,0 0-1,0-1 0,0 1 0,0 0 1,0-1-1,0 1 0,0 0 0,0 0 1,0 0-1,-1 0 0,1 0 0,0 0 1,-1 0-1,1 0 0,0 1 0,-1-1 1,1 2-1,0 0 118,-1 0 0,0-1 1,-1 1-1,1 0 0,0-1 0,-1 1 1,1 0-1,-1-1 0,0 1 1,0-1-1,0 1 0,0-1 0,0 0 1,-3 3-1,-1 3 205,0-1 0,0 0 0,-1 0 0,-1-1 1,1 1-1,-1-1 0,0-1 0,0 0 0,0 0 0,-1 0 0,0-1 0,0 0 1,0 0-1,0-1 0,-1 0 0,1 0 0,-14 1 0,21-4-466,0 0 0,0 0 0,0-1 0,0 1 0,0-1 0,0 1 0,0-1 0,1 1 0,-1-1-1,0 1 1,0-1 0,1 0 0,-1 1 0,0-1 0,1 0 0,-1 0 0,0 1 0,1-1 0,-1 0 0,1 0 0,0 0 0,-1 0 0,1 0 0,0 0 0,-1 0 0,1 0-1,0 0 1,0 0 0,0 1 0,0-1 0,0 0 0,0 0 0,0 0 0,0-2 0,0-1-968,0 0-1,1 0 1,-1 0 0,1 0-1,0 0 1,0 0 0,0 0-1,2-4 1,14-14-6100</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7.847"/>
    </inkml:context>
    <inkml:brush xml:id="br0">
      <inkml:brushProperty name="width" value="0.025" units="cm"/>
      <inkml:brushProperty name="height" value="0.025" units="cm"/>
    </inkml:brush>
  </inkml:definitions>
  <inkml:trace contextRef="#ctx0" brushRef="#br0">145 102 2402,'0'0'13971,"-7"0"-12898,0 0-905,0 1 0,0 0 0,0 1 0,0-1 0,0 1 1,0 1-1,1-1 0,-1 1 0,1 1 0,0-1 0,-7 5 0,9-5-88,0 0-1,0-1 0,1 1 1,0 1-1,-1-1 0,1 0 1,0 1-1,1 0 0,-1-1 1,0 1-1,1 0 0,0 0 1,0 1-1,1-1 0,-1 0 1,1 1-1,-1-1 0,2 1 1,-1-1-1,0 6 0,1-8-68,0-1-1,0 0 0,0 1 0,0-1 1,1 0-1,-1 1 0,0-1 0,1 0 1,-1 1-1,1-1 0,0 0 0,-1 0 1,1 0-1,0 1 0,0-1 0,-1 0 1,1 0-1,0 0 0,0 0 0,0 0 1,0-1-1,1 1 0,-1 0 0,0 0 1,2 0-1,1 1 56,0-1-1,0 0 1,0 0 0,1 0 0,-1 0 0,0-1 0,1 1 0,5-1-1,0-1 32,0 0 0,-1 0 0,1-1 0,-1 0-1,1 0 1,-1-1 0,10-5 0,-7 1-50,0 0-1,-1-1 1,-1 0-1,1-1 1,12-15 0,-19 21-9,-1-1-1,0 1 1,0-1 0,0 0 0,-1 0 0,1 0-1,-1-1 1,0 1 0,0 0 0,0-1 0,-1 1-1,0-1 1,0 0 0,0 1 0,0-1 0,-1 0 0,0 0-1,0-8 1,0 13-40,-1-1-1,1 1 1,0 0 0,-1 0-1,1 0 1,0-1 0,-1 1-1,1 0 1,-1 0-1,1 0 1,0 0 0,-1 0-1,1 0 1,-1 0 0,1 0-1,-1 0 1,1 0-1,0 0 1,-1 0 0,1 0-1,-1 0 1,1 0 0,0 0-1,-1 0 1,1 0-1,-1 0 1,1 1 0,0-1-1,-1 0 1,1 0 0,0 1-1,-1-1 1,1 0-1,0 0 1,-1 1 0,-12 7-110,10-5 119,0 0-1,1 0 1,0 0 0,-1 0 0,1 0 0,0 1 0,1-1 0,-1 0-1,1 1 1,-1 0 0,1-1 0,0 1 0,0 0 0,0 4 0,1-7 7,0 1 1,0-1 0,0 1-1,0-1 1,0 1 0,1-1 0,-1 1-1,0-1 1,1 0 0,-1 1-1,1-1 1,0 1 0,-1-1 0,1 0-1,0 0 1,0 1 0,0-1-1,0 0 1,0 0 0,0 0 0,0 0-1,0 0 1,0 0 0,0 0-1,0 0 1,1-1 0,-1 1-1,0 0 1,1-1 0,-1 1 0,1-1-1,-1 1 1,0-1 0,1 0-1,-1 0 1,1 1 0,2-1 0,5 0-21,1 1 0,-1-1 1,1-1-1,0 0 1,-1 0-1,1-1 1,-1 0-1,0-1 1,0 0-1,0 0 0,0-1 1,0 0-1,-1-1 1,1 0-1,-1 0 1,0-1-1,-1 0 0,1 0 1,-1-1-1,-1 1 1,1-2-1,-1 1 1,6-10-1,-15 21-45,1 1 1,0-1-1,0 0 0,0 1 1,1-1-1,-1 1 0,1-1 1,0 1-1,1 0 0,-1-1 0,1 1 1,0 0-1,1 6 0,-1-9 81,1 0 1,0 1-1,0-1 0,0 0 0,0 0 0,0 0 0,1 0 0,-1 0 1,0-1-1,1 1 0,0 0 0,-1-1 0,1 1 0,0-1 0,0 1 0,0-1 1,0 0-1,0 0 0,0 0 0,0 0 0,0 0 0,0 0 0,1-1 0,-1 1 1,0-1-1,1 1 0,-1-1 0,0 0 0,1 0 0,2 0 0,0 0 0,0 0-1,0 0 0,0 0 0,0-1 1,-1 1-1,1-1 0,0 0 1,0-1-1,0 1 0,-1-1 0,1 0 1,7-5-1,-3 1-280,0-1 0,-1 0-1,0 0 1,11-14 0,-19 23 182,0-1 0,0 1 0,0 0 0,0-1 1,0 1-1,0 0 0,1-1 0,-1 1 0,1 0 0,-1-1 0,1 1 1,-1-1-1,1 1 0,0-1 0,0 1 0,0-1 0,1 2 1,21 29 559,-20-29-467,1 0 0,0 0 0,0-1 0,0 1 0,1-1 0,-1 0 0,1 0 0,-1 0 0,1-1 0,0 1 0,-1-1 0,1 0 0,0-1 0,0 1 0,0-1 0,-1 0 0,1 0-1,0 0 1,0-1 0,0 0 0,0 0 0,-1 0 0,1-1 0,5-2 0,-5 3 63,-1-1 1,0 0-1,0 0 1,0 0-1,0 0 1,0-1-1,0 0 1,-1 0-1,1 0 0,-1 0 1,0 0-1,0-1 1,0 1-1,0-1 1,-1 0-1,0 0 1,1 0-1,-1 0 0,-1 0 1,1-1-1,-1 1 1,1 0-1,-1-1 1,0 1-1,0-9 1,-1 8-40,0-1 0,0 0 0,-1 1 0,1-1 0,-1 0 0,-1 1 0,1-1 0,-1 1 0,0-1 0,0 1 0,0 0 0,-1 0 0,-5-9 0,7 14-49,1 0-1,0 0 1,0 0 0,0 0-1,0-1 1,0 1-1,0 0 1,0 0-1,0 0 1,0-1 0,0 1-1,0 0 1,0 0-1,0 0 1,-1 0 0,1-1-1,1 1 1,-1 0-1,0 0 1,0 0 0,0-1-1,0 1 1,0 0-1,0 0 1,0 0-1,0-1 1,0 1 0,0 0-1,0 0 1,0 0-1,1 0 1,-1 0 0,0-1-1,0 1 1,0 0-1,0 0 1,0 0 0,1 0-1,-1 0 1,0 0-1,0-1 1,0 1 0,0 0-1,1 0 1,-1 0-1,15-3-60,28 2-61,-33 2 80,15-1-158,-3 0-1268,1 0 0,29-5 1,-8-6-4784</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8.896"/>
    </inkml:context>
    <inkml:brush xml:id="br0">
      <inkml:brushProperty name="width" value="0.025" units="cm"/>
      <inkml:brushProperty name="height" value="0.025" units="cm"/>
    </inkml:brush>
  </inkml:definitions>
  <inkml:trace contextRef="#ctx0" brushRef="#br0">214 10 3459,'0'0'17008,"-11"-3"-16105,9 2-892,0 0-10,-1 0 0,0 0 1,0 1-1,0-1 0,-1 0 0,1 1 1,0 0-1,0 0 0,0 0 0,0 0 0,0 0 1,0 1-1,0-1 0,0 1 0,0 0 1,0 0-1,0 0 0,0 0 0,0 1 0,0-1 1,1 1-1,-1-1 0,0 1 0,1 0 1,0 0-1,-1 0 0,1 0 0,0 1 0,-2 3 1,-16 18-12,2 1 1,-29 53 0,43-70 3,-1 1 0,1 0 0,1 0 0,0 0 0,0 1 0,1-1 0,0 1 0,1-1 0,0 1 0,0 0 0,1-1 0,0 1 0,3 17-1,-2-25 9,0 1 0,0-1 0,0 0 0,1 1-1,-1-1 1,1 0 0,0 0 0,0 0 0,-1 0-1,1 0 1,0-1 0,0 1 0,1 0 0,-1-1-1,0 0 1,0 1 0,1-1 0,-1 0 0,1 0-1,-1-1 1,1 1 0,0 0 0,-1-1 0,1 1-1,-1-1 1,1 0 0,0 0 0,-1 0 0,6-1-1,1 1 31,-1-1 0,1 0 0,-1 0 0,1-1 0,-1-1 0,1 1 0,15-8 0,-16 6 121,0-1 1,-1-1-1,1 1 0,-1-1 1,0 0-1,-1-1 0,1 0 0,-1 0 1,-1 0-1,1-1 0,-1 0 1,-1 0-1,1 0 0,-2 0 0,1-1 1,-1 1-1,0-1 0,-1 0 1,1 0-1,-2 0 0,0 0 0,0-1 1,0 1-1,-1 0 0,-1 0 1,1-1-1,-4-11 0,4 19-164,0 1 0,0 0-1,-1 0 1,1-1 0,-1 1-1,1 0 1,-1 0 0,1 0-1,-1 0 1,1-1 0,-1 1-1,0 0 1,0 0 0,0 0 0,0 1-1,1-1 1,-1 0 0,0 0-1,0 0 1,-1 1 0,1-1-1,0 0 1,0 1 0,0-1-1,0 1 1,-1-1 0,1 1 0,0 0-1,0-1 1,-1 1 0,1 0-1,0 0 1,0 0 0,-1 0-1,1 0 1,0 0 0,-1 1-1,1-1 1,-2 1 0,0 0-198,1 0 1,0 0-1,0 0 1,0 0-1,0 0 1,0 1-1,0-1 1,0 1-1,0 0 1,0-1-1,0 1 1,1 0-1,-1 0 1,1 0-1,0 0 1,-1 0-1,1 0 1,0 1-1,0-1 0,0 4 1,-2 39-9225,3-26 2146</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9.227"/>
    </inkml:context>
    <inkml:brush xml:id="br0">
      <inkml:brushProperty name="width" value="0.025" units="cm"/>
      <inkml:brushProperty name="height" value="0.025" units="cm"/>
    </inkml:brush>
  </inkml:definitions>
  <inkml:trace contextRef="#ctx0" brushRef="#br0">1 140 8264,'0'0'3742,"11"0"-1473,191 0 5023,-181 5-6905,-10-3 2815,-8-19-1132,-3 6-2052,0 0 1,-1 0-1,-1 0 1,0 0-1,0 1 0,-1-1 1,0 0-1,-1 1 1,0 0-1,-7-11 1,17 20-5111,21 0 2619,82 8-6250,-62-7 3283</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39.559"/>
    </inkml:context>
    <inkml:brush xml:id="br0">
      <inkml:brushProperty name="width" value="0.025" units="cm"/>
      <inkml:brushProperty name="height" value="0.025" units="cm"/>
    </inkml:brush>
  </inkml:definitions>
  <inkml:trace contextRef="#ctx0" brushRef="#br0">171 10 11883,'0'0'7709,"-10"-2"-7218,8 1-480,-1 0-1,1 0 1,-1 0-1,1 0 1,-1 0-1,1 1 1,-1-1-1,0 1 1,1 0-1,-1 0 1,0 0 0,1 0-1,-1 0 1,0 1-1,1-1 1,-1 1-1,0 0 1,1 0-1,-1 0 1,1 0-1,0 0 1,-1 0-1,1 1 1,0-1 0,0 1-1,-1-1 1,1 1-1,1 0 1,-1 0-1,0 0 1,0 0-1,1 0 1,-1 0-1,1 1 1,-1-1 0,1 0-1,0 1 1,0-1-1,0 4 1,-2 1-16,2 1 1,-1-1-1,1 1 1,0 0-1,1 0 1,-1-1 0,2 1-1,-1 0 1,1-1-1,0 1 1,1 0-1,-1-1 1,5 10-1,4 8 26,1 0-1,22 34 1,1 4 28,-27-50-11,19 47-85,-24-55 100,-1 0-1,1-1 0,-1 1 0,0 0 0,-1 0 1,1 0-1,-1 0 0,0 0 0,0 0 0,-2 8 1,1-11 86,0-1 1,0 1 0,0-1-1,0 0 1,0 1 0,0-1-1,0 0 1,-1 0-1,1 0 1,-1 0 0,1 0-1,-1 0 1,1 0 0,-1 0-1,1-1 1,-1 1 0,0 0-1,1-1 1,-1 0 0,0 1-1,1-1 1,-1 0 0,0 0-1,0 0 1,1 0 0,-1 0-1,0 0 1,0 0-1,1-1 1,-1 1 0,-2-2-1,-3 1 105,0 0-1,1 0 1,-1-1-1,1 0 1,0-1-1,0 0 1,-7-3-1,5-1-258,-1-1-1,1 0 0,0-1 1,1 0-1,0 0 1,0-1-1,1 1 0,0-1 1,1-1-1,-8-21 0,11 28-165,0 0-1,0-1 0,1 0 1,0 1-1,0-1 1,0 0-1,0 1 0,1-1 1,0 0-1,0 0 0,0 0 1,0 1-1,1-1 0,0 0 1,0 0-1,0 1 0,1-1 1,-1 1-1,1-1 0,0 1 1,0-1-1,1 1 0,0 0 1,-1 0-1,1 0 1,0 1-1,1-1 0,5-4 1,9-3-1343,1 0 1,1 2-1,0 0 1,0 2 0,22-6-1,-7 1-1208,16-6-1597</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40.207"/>
    </inkml:context>
    <inkml:brush xml:id="br0">
      <inkml:brushProperty name="width" value="0.025" units="cm"/>
      <inkml:brushProperty name="height" value="0.025" units="cm"/>
    </inkml:brush>
  </inkml:definitions>
  <inkml:trace contextRef="#ctx0" brushRef="#br0">84 71 8808,'0'0'3497,"3"-9"240,1 1-2679,-2 6-755,0-1 1,-1 1 0,0-1 0,1 0 0,-1 0 0,0 0 0,-1 0-1,1 0 1,0 0 0,-1 0 0,0 0 0,1 0 0,-2-4 0,1 7-258,0-1 0,0 0 1,-1 1-1,1-1 1,0 1-1,-1-1 0,1 1 1,-1-1-1,1 1 1,0-1-1,-1 1 1,1-1-1,-1 1 0,0 0 1,1-1-1,-1 1 1,1 0-1,-1 0 0,1-1 1,-1 1-1,0 0 1,1 0-1,-1 0 0,0-1 1,1 1-1,-1 0 1,1 0-1,-1 0 1,0 0-1,1 0 0,-1 1 1,0-1-1,1 0 1,-1 0-1,1 0 0,-1 0 1,0 1-1,1-1 1,-1 0-1,1 1 1,-1-1-1,1 0 0,-1 1 1,-27 15-189,22-10 136,1 0 1,0 0-1,1 1 0,-1 0 1,1 0-1,1 0 0,-1 0 1,1 0-1,0 1 0,1 0 1,0-1-1,0 1 1,0 0-1,1 0 0,1 0 1,-1 12-1,1-19 12,1 0 0,-1 1 0,0-1 0,1 0 1,-1 0-1,0 0 0,1 1 0,0-1 0,-1 0 0,1 0 0,0 0 1,-1 0-1,1 0 0,0 0 0,0 0 0,0 0 0,0-1 0,0 1 1,0 0-1,0 0 0,0-1 0,0 1 0,0-1 0,0 1 0,1-1 1,-1 1-1,0-1 0,0 0 0,1 0 0,-1 1 0,0-1 0,0 0 0,1 0 1,-1 0-1,0 0 0,0-1 0,1 1 0,-1 0 0,1-1 0,3 1 25,1-1 0,-1 0 0,0 0 0,0 0 0,0-1 0,0 1-1,-1-1 1,10-5 0,1-6-43,0 0 0,-1-1 0,0-1 1,13-20-1,-4 7 28,-20 45-188,0 23 521,-3-39-329,1 1 1,-1-1-1,0 1 1,0-1-1,1 1 1,-1-1 0,1 0-1,-1 1 1,1-1-1,0 0 1,0 1 0,-1-1-1,1 0 1,0 0-1,0 0 1,0 0 0,0 1-1,0-2 1,1 1-1,0 1 1,3 0 11,-1-1 0,1 0 0,-1 0 0,1 0 0,0-1 0,-1 1 0,1-1 0,0 0 0,0 0 0,-1-1 0,1 0 0,0 0 0,-1 0 0,1 0 0,-1 0 0,1-1 0,-1 0 0,0 0 0,5-3 0,6-5-144,-1-1 1,0 0 0,22-23-1,2-2-274,-37 37 364,0-1 0,-1 1-1,1-1 1,0 1 0,0-1 0,0 1 0,-1 0 0,1 0 0,-1-1 0,1 1-1,0 0 1,-1 0 0,1 0 0,-1-1 0,1 1 0,-1 0 0,0 0 0,0 0 0,1 0-1,-1 0 1,0 0 0,0 0 0,0 0 0,0 2 0,1 0 57,0 0 1,0 0 0,0 0 0,0 0-1,0 0 1,1 0 0,-1-1-1,1 1 1,0 0 0,2 2 0,0-3-28,-1 0 1,0-1 0,1 0 0,-1 1 0,1-1-1,-1-1 1,1 1 0,-1 0 0,1-1-1,0 0 1,-1 1 0,1-2 0,0 1 0,-1 0-1,1-1 1,0 1 0,-1-1 0,1 0 0,-1 0-1,5-3 1,4-2-159,0-1 0,0 0 0,-1 0 0,12-11 0,3-2 235,-16 77 1106,-9-54-1154,1-1 0,-1 0 0,1 0 0,0 0 0,0 0 0,0 0 0,0 0 0,0 0 0,0-1 0,1 1 0,-1-1 0,1 0 0,-1 1 0,1-1 0,-1 0 0,1 0 0,-1-1 0,5 1 0,21 2-845,0-5-3369,-16-2-1257,-4-8-3625</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40.614"/>
    </inkml:context>
    <inkml:brush xml:id="br0">
      <inkml:brushProperty name="width" value="0.025" units="cm"/>
      <inkml:brushProperty name="height" value="0.025" units="cm"/>
    </inkml:brush>
  </inkml:definitions>
  <inkml:trace contextRef="#ctx0" brushRef="#br0">0 0 18674,'0'0'6886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49.191"/>
    </inkml:context>
    <inkml:brush xml:id="br0">
      <inkml:brushProperty name="width" value="0.025" units="cm"/>
      <inkml:brushProperty name="height" value="0.025" units="cm"/>
    </inkml:brush>
  </inkml:definitions>
  <inkml:trace contextRef="#ctx0" brushRef="#br0">1 1 8488,'0'0'5824,"11"1"-4890,74 4 324,104-7 0,-49-1-587,242 18-265,-177-4-166,-83-3 356,-58-2-95,-1-3 0,71-6-1,-91-10-332,-38 11 118,0-1 1,1 1-1,-1 1 1,1-1-1,0 1 1,8-1-1,-14 2-254,0 0-264,0 1-1,0-1 1,0 1-1,-1-1 1,1 0-1,0 1 1,0-1 0,-1 0-1,1 1 1,0-1-1,0 0 1,-1 1-1,1-1 1,0 0-1,-1 1 1,1-1-1,0 0 1,-1 0 0,1 0-1,0 1 1,-1-1-1,1 0 1,-1 0-1,1 0 1,0 0-1,-1 0 1,1 0-1,-1 0 1,1 0 0,0 0-1,-1 0 1,1 0-1,-1 0 1,1 0-1,0 0 1,-1 0-1,1 0 1,-1 0-1,1 0 1,0-1 0,-1 1-1,1 0 1,0 0-1,-1 0 1,0-1-1,-6-5-9061</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40.942"/>
    </inkml:context>
    <inkml:brush xml:id="br0">
      <inkml:brushProperty name="width" value="0.025" units="cm"/>
      <inkml:brushProperty name="height" value="0.025" units="cm"/>
    </inkml:brush>
  </inkml:definitions>
  <inkml:trace contextRef="#ctx0" brushRef="#br0">1 15 1409,'0'0'19469,"10"-4"-18999,-1 1-361,-1 1 0,1 0 0,0 1 0,0 0-1,0 0 1,0 1 0,14 1 0,-19-1-80,-1 0 0,0 0 0,1 0 0,-1 1 0,0 0 0,1 0 0,-1 0 0,0 0 1,0 0-1,0 1 0,0-1 0,0 1 0,0 0 0,0 0 0,-1 0 0,1 0 0,-1 0 0,1 1 0,-1-1 0,0 1 0,0-1 0,0 1 0,0 0 0,-1 0 1,1 0-1,-1 0 0,1 0 0,0 5 0,-1-4-12,-1 0 1,0 0 0,0 0-1,0 0 1,-1-1-1,1 1 1,-1 0-1,0 0 1,0 0 0,0-1-1,-1 1 1,1-1-1,-1 1 1,0-1-1,0 1 1,0-1 0,0 0-1,-1 0 1,1 0-1,-1 0 1,-4 3-1,-10 9 84,0-2 0,-33 21-1,14-10 7,75-22 598,69-21-134,-43 6-1660,-61 13 768,12-5-3165,-9-2-5674,-7 1 581</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41.273"/>
    </inkml:context>
    <inkml:brush xml:id="br0">
      <inkml:brushProperty name="width" value="0.025" units="cm"/>
      <inkml:brushProperty name="height" value="0.025" units="cm"/>
    </inkml:brush>
  </inkml:definitions>
  <inkml:trace contextRef="#ctx0" brushRef="#br0">1 49 12556,'0'0'1890,"64"0"-353,-19-5-480,3-3-416,4 0-225,3 2-384,-3-1-576,-2 0-2019,-9-1-3491</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41.925"/>
    </inkml:context>
    <inkml:brush xml:id="br0">
      <inkml:brushProperty name="width" value="0.025" units="cm"/>
      <inkml:brushProperty name="height" value="0.025" units="cm"/>
    </inkml:brush>
  </inkml:definitions>
  <inkml:trace contextRef="#ctx0" brushRef="#br0">82 292 9449,'0'0'6780,"-7"3"-5707,2-2-946,1 1 0,0 0 1,0 0-1,0 0 1,0 0-1,0 0 0,1 1 1,-1 0-1,1 0 0,-1 0 1,1 0-1,0 0 0,0 1 1,0-1-1,1 1 0,-1 0 1,1 0-1,0 0 1,0 0-1,1 0 0,-1 0 1,1 0-1,0 1 0,0-1 1,0 1-1,0-1 0,1 6 1,0-9-100,1 0 1,0 0-1,0 0 1,-1 0-1,1 0 1,0 0-1,0 0 1,0 0-1,0-1 1,0 1-1,0 0 1,1 0-1,-1-1 1,0 1-1,0-1 1,0 1-1,1-1 1,-1 0-1,0 1 1,0-1 0,1 0-1,-1 0 1,0 0-1,1 0 1,-1 0-1,0 0 1,0 0-1,1-1 1,-1 1-1,2-1 1,42-8 608,-37 5-667,0-1 0,-1 0 0,0 0 0,0-1 0,0 0 0,0 0 0,-1-1 0,0 1 0,-1-2 0,1 1 0,-1 0 0,-1-1 0,1 0 0,-1 0 0,4-14 0,-10 29-121,0 0 1,0 0-1,1-1 1,0 1-1,0 0 1,1 0 0,0 0-1,0 0 1,2 12-1,-1-18 159,-1 1 1,1 0-1,-1-1 0,1 1 1,0-1-1,0 1 0,0-1 0,-1 0 1,2 1-1,-1-1 0,0 0 1,0 1-1,0-1 0,0 0 0,1 0 1,-1 0-1,3 1 0,-1-1-6,0 0-1,0 0 1,0 0 0,0-1-1,0 1 1,0-1-1,0 0 1,0 0 0,0 0-1,0 0 1,0 0 0,6-2-1,-2 0-31,1-1 0,0 0 0,-1 0 0,1-1-1,-1 0 1,0 0 0,0 0 0,-1-1 0,1 0 0,-1 0 0,0-1 0,-1 0-1,1 0 1,-1 0 0,0-1 0,-1 0 0,6-10 0,2-5 13,-1 0 1,-1-1-1,-2 0 1,10-35 0,-13 33 121,0-1 0,-1 0 1,0-39-1,-4 66-92,0-1 0,0 0 0,0 0 1,0 1-1,0-1 0,-1 0 0,1 0 0,0 1 0,0-1 0,0 0 0,0 0 0,0 1 0,-1-1 0,1 0 0,0 0 0,0 0 0,0 0 0,-1 1 0,1-1 1,0 0-1,0 0 0,-1 0 0,1 0 0,0 0 0,0 0 0,-1 0 0,1 1 0,0-1 0,0 0 0,-1 0 0,1 0 0,0 0 0,0 0 0,-1 0 1,1 0-1,0 0 0,-1-1 0,1 1 0,0 0 0,0 0 0,-1 0 0,1 0 0,0 0 0,0 0 0,0 0 0,-1-1 0,1 1 0,0 0 0,0 0 0,0 0 1,-1 0-1,1-1 0,0 1 0,0 0 0,0 0 0,0-1 0,-1 1 0,1 0 0,0 0 0,0-1 0,0 1 0,0 0 0,0 0 0,0-1 0,0 1 1,0 0-1,0-1 0,-15 19-117,8-1 194,0 0 1,1 0-1,0 1 0,1 0 1,2 0-1,-1 0 1,2 0-1,1 1 0,0-1 1,1 1-1,1-1 0,1 1 1,5 23-1,-5-36-75,0-1 0,0 0 0,1 1 0,0-1 0,0 0 1,1 0-1,-1-1 0,7 8 0,-8-11 5,-1 1 1,1-1 0,-1 1 0,1-1-1,0 0 1,-1 1 0,1-1-1,0 0 1,0 0 0,0 0-1,0-1 1,0 1 0,0 0 0,0-1-1,0 1 1,0-1 0,0 0-1,0 1 1,0-1 0,0 0 0,0 0-1,0-1 1,1 1 0,-1 0-1,0-1 1,0 1 0,3-2 0,-3 0 4,-1 1 1,1 0 0,0-1-1,-1 0 1,1 1 0,-1-1 0,0 0-1,0 0 1,0 0 0,0 1-1,0-1 1,0 0 0,0-1-1,0 1 1,-1 0 0,1 0 0,-1 0-1,0 0 1,1-4 0,0-48 574,-1 41-540,0 8-65,0 1 0,0 0 0,0-1 0,0 1 0,-1 0 0,1-1 0,-1 1 0,0 0 0,-1 0 0,1 0 0,-1 0 1,1 0-1,-6-8 0,17 37-700,-4-20 705,-1 0 0,2 0 0,-1-1 0,1 0 0,-1 0 0,1 0 0,0-1 0,0 0 0,1-1 0,-1 1 0,0-1 1,1-1-1,-1 0 0,1 0 0,0 0 0,8-1 0,-9 0-13,-1 0 0,1 0 1,0-1-1,-1 0 0,1-1 1,-1 1-1,1-1 0,-1-1 1,0 1-1,1-1 0,-1 0 1,-1 0-1,1-1 0,0 0 0,-1 0 1,0 0-1,0-1 0,6-6 1,9-17 208,-17 24-18,-10 18-67,3-6-105,1 1 16,-1 1 0,1 0 1,0 0-1,1 0 0,0 1 1,0 11-1,2-18-30,0-1-1,0 1 1,0-1-1,0 1 1,1-1 0,0 1-1,0-1 1,0 1-1,2 5 1,-2-7-10,0-1 1,0 0-1,0 0 0,-1 0 1,1 0-1,0 0 1,1 0-1,-1 0 0,0 0 1,0 0-1,0 0 1,0 0-1,1-1 0,-1 1 1,0 0-1,1-1 0,-1 1 1,1-1-1,-1 0 1,0 1-1,1-1 0,-1 0 1,1 0-1,1 0 0,-2 0-148,-1 0 0,1 0 0,-1 0-1,1-1 1,-1 1 0,0 0-1,1 0 1,-1 0 0,1 0 0,-1-1-1,1 1 1,-1 0 0,0-1-1,1 1 1,-1 0 0,1-1-1,-1 1 1,0 0 0,1-1 0,-1 1-1,0-1 1,0 1 0,1-1-1,-1 1 1,0 0 0,0-1-1,0 1 1,0-1 0,0 1 0,1-1-1,-1 1 1,0-1 0,0 0-1,0-1-654,4-18-7507</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42.273"/>
    </inkml:context>
    <inkml:brush xml:id="br0">
      <inkml:brushProperty name="width" value="0.025" units="cm"/>
      <inkml:brushProperty name="height" value="0.025" units="cm"/>
    </inkml:brush>
  </inkml:definitions>
  <inkml:trace contextRef="#ctx0" brushRef="#br0">0 1 13004,'0'0'2274,"2"48"-1249,9-25-576,5-2-289,2 0-448,8-1-2531,-1-4-1345</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42.622"/>
    </inkml:context>
    <inkml:brush xml:id="br0">
      <inkml:brushProperty name="width" value="0.025" units="cm"/>
      <inkml:brushProperty name="height" value="0.025" units="cm"/>
    </inkml:brush>
  </inkml:definitions>
  <inkml:trace contextRef="#ctx0" brushRef="#br0">126 2 13741,'0'0'3897,"-11"-1"-2925,4 1-691,0 0 0,0 0-1,0 1 1,-1 0 0,1 0 0,0 1 0,0 0 0,-13 5 0,18-6-200,0 0-1,-1 0 1,1 0-1,0 1 0,0-1 1,0 1-1,0-1 1,0 1-1,0-1 0,1 1 1,-1 0-1,0 0 1,1 0-1,0 0 1,-1 0-1,1 1 0,0-1 1,0 0-1,0 0 1,0 1-1,1-1 1,-1 1-1,0-1 0,1 1 1,0-1-1,0 1 1,0-1-1,0 1 0,0-1 1,0 1-1,1-1 1,-1 0-1,1 1 1,-1-1-1,3 5 0,-2-5-53,1 0-1,-1 0 0,1 0 1,0-1-1,-1 1 0,1 0 1,0-1-1,0 1 0,0-1 1,1 0-1,-1 1 0,0-1 1,0 0-1,1 0 0,-1-1 1,0 1-1,1 0 0,-1-1 1,1 0-1,-1 1 0,0-1 1,1 0-1,4-1 1,3 2 20,1-2 1,-1 1-1,1-2 1,14-2 0,-14 0-96,-1 0 0,0-1 1,0 0-1,17-12 1,24-12-121,-50 33 317,0-1-1,0 1 1,0-1-1,1 0 1,-1 1 0,1-1-1,0 0 1,0 0 0,0 0-1,0 0 1,0-1 0,5 5-1,2-5-107,1 0-1,-1 0 0,1-1 0,-1-1 0,1 1 1,-1-2-1,1 1 0,0-1 0,-1-1 0,0 0 1,1 0-1,17-7 0,-13 4-225,0 2 1,0-1-1,1 2 1,21-2-1,-16 17 565,-18-11-480,0 1-1,0-1 1,1-1-1,-1 1 1,1 0-1,-1-1 0,1 1 1,0-1-1,-1 1 1,6 0-1,6-1-3348,-1-1-2103</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6:57.941"/>
    </inkml:context>
    <inkml:brush xml:id="br0">
      <inkml:brushProperty name="width" value="0.025" units="cm"/>
      <inkml:brushProperty name="height" value="0.025" units="cm"/>
    </inkml:brush>
  </inkml:definitions>
  <inkml:trace contextRef="#ctx0" brushRef="#br0">1 133 4100,'0'0'9337,"8"1"-9236,342-9 455,-105 0-268,178 5 23,451-8 653,257 0-848,-360 6 527,-216-28 590,-554 33-1324,1 0 0,-1 0 0,1 0 0,-1 0 0,1 0 0,-1-1 0,1 1 0,-1-1 0,0 1 0,1-1 1,-1 1-1,0-1 0,1 0 0,-1 0 0,2-1 0,-1-16-3463,-4 1 891,2 5-4784</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7:27.240"/>
    </inkml:context>
    <inkml:brush xml:id="br0">
      <inkml:brushProperty name="width" value="0.025" units="cm"/>
      <inkml:brushProperty name="height" value="0.025" units="cm"/>
    </inkml:brush>
  </inkml:definitions>
  <inkml:trace contextRef="#ctx0" brushRef="#br0">1 363 4548,'0'0'8846,"10"-2"-8798,52-4-183,1 2-1,79 5 1,-60 1-47,85-8 1,-153 4 190,733-54 538,433 46-510,657 53 293,-755-4-185,1132-70 1145,-1200 3-882,304-5-350,959-14 44,1405-87-497,-3605 128 391,1154-67-1268,-1139 67-3330,-62 2 337</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7:29.824"/>
    </inkml:context>
    <inkml:brush xml:id="br0">
      <inkml:brushProperty name="width" value="0.025" units="cm"/>
      <inkml:brushProperty name="height" value="0.025" units="cm"/>
    </inkml:brush>
  </inkml:definitions>
  <inkml:trace contextRef="#ctx0" brushRef="#br0">1 159 4740,'10'0'33,"328"10"2076,116 1 298,1875-36 805,-1996 20-3013,-150 2 13,5175-54 1028,-2419 63-1171,-1929 8-114,1 1-16,-225-28 56,-4-52 367,-495 38 27,-120 13-5555,-120 9-269</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7:34.407"/>
    </inkml:context>
    <inkml:brush xml:id="br0">
      <inkml:brushProperty name="width" value="0.025" units="cm"/>
      <inkml:brushProperty name="height" value="0.025" units="cm"/>
    </inkml:brush>
  </inkml:definitions>
  <inkml:trace contextRef="#ctx0" brushRef="#br0">0 51 4869,'0'0'2834,"12"0"-2230,424-23 864,-67 0-406,890 18-886,-74 85 539,-259-12-651,1665-12 834,-1374-44-861,-237 5 325,2347 23-158,-2048-51-151,889 10 16,-1536 20-89,578 7-18,-540-43-3758,-609 11 257</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9:44.346"/>
    </inkml:context>
    <inkml:brush xml:id="br0">
      <inkml:brushProperty name="width" value="0.025" units="cm"/>
      <inkml:brushProperty name="height" value="0.025" units="cm"/>
    </inkml:brush>
  </inkml:definitions>
  <inkml:trace contextRef="#ctx0" brushRef="#br0">208 75 2787,'0'0'224,"0"-53"-320,-13 42-32,-3 4 1473,-7 4-1377,-8 3 256,3 0-288,-1 0-32,-5 6-1057,0 2-1858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1.145"/>
    </inkml:context>
    <inkml:brush xml:id="br0">
      <inkml:brushProperty name="width" value="0.025" units="cm"/>
      <inkml:brushProperty name="height" value="0.025" units="cm"/>
    </inkml:brush>
  </inkml:definitions>
  <inkml:trace contextRef="#ctx0" brushRef="#br0">1 47 6118,'0'0'315,"9"-2"395,37-9 1968,54-5 0,137 3 299,888 24 2009,-916-27-2317,-209 16-2637,0 0 43,-3 2-1490,0 0-686,-7-2-7499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9:45.745"/>
    </inkml:context>
    <inkml:brush xml:id="br0">
      <inkml:brushProperty name="width" value="0.025" units="cm"/>
      <inkml:brushProperty name="height" value="0.025" units="cm"/>
    </inkml:brush>
  </inkml:definitions>
  <inkml:trace contextRef="#ctx0" brushRef="#br0">1 179 5637,'0'0'4298,"12"-4"-4250,23-5-39,0 1 1,1 1-1,41-1 0,128-1-30,-70 5-11,1768 31 181,-898 13-14,3-39 91,-169-1-133,9-24 14,402-31 517,-526 23-694,-269 10 114,-155 7-40,432-10 66,-73 53 54,-228-4-39,-280-18-98,1666 39 20,-21-109 1480,-3 1-796,-1617 64-1342,289 39 0,-344-23-1009,-41-13-2371,-27-4-2450</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9:52.083"/>
    </inkml:context>
    <inkml:brush xml:id="br0">
      <inkml:brushProperty name="width" value="0.025" units="cm"/>
      <inkml:brushProperty name="height" value="0.025" units="cm"/>
    </inkml:brush>
  </inkml:definitions>
  <inkml:trace contextRef="#ctx0" brushRef="#br0">5093 340 3107,'-9'-6'731,"-70"-37"234,-2 4 0,-1 3 0,-153-45 0,148 60-750,-137-14 1,-92 11-137,218 18 84,-888-33 985,624 29-930,-340 13-6,563 7-133,1 5 1,0 7-1,-138 40 0,208-40 36,1 3 0,1 2 0,2 3 0,0 4 1,3 1-1,1 4 0,2 2 0,1 2 0,3 3 1,1 3-1,3 1 0,2 3 0,2 2 0,3 1 1,2 3-1,3 1 0,3 2 0,-53 126 0,71-139-126,1 1 0,3 1 0,1 0 0,3 1 0,3 0 0,1 1 0,3-1 0,7 81 0,-1-99 9,1-1 0,2 0 1,1 0-1,1 0 0,2-1 0,2-1 0,0 0 0,2-1 0,2 0 0,0-1 0,2-1 0,1-1 0,1 0 0,32 29 0,-5-13 0,2-3 0,2-2-1,2-3 1,1-1 0,99 43-1,-16-20 66,191 51 0,-65-42-70,2-11-1,274 20 1,548-4 56,-771-60 72,-1-13-1,358-48 1,-514 26 46,-1-6 0,-1-7 0,-2-6 1,-3-8-1,-1-6 0,154-83 0,-248 109-116,-1-3 0,-2-2-1,-1-2 1,-2-3 0,50-51 0,-80 70-30,-2 0 1,0-2 0,-2 0 0,0-2-1,-2 0 1,0 0 0,-2-2-1,-1 1 1,-2-2 0,0 0 0,-2 0-1,-1-1 1,4-34 0,-9 25 17,-2 0 0,-2-1-1,-2 1 1,-1 0 0,-2 0 0,-1 0 0,-3 1 0,0 0 0,-3 1-1,-1 0 1,-23-41 0,-2 5 0,-3 2 0,-4 2 1,-2 2-1,-76-81 0,67 88-98,-1 4 0,-3 2 0,-3 2 0,-1 4 1,-3 2-1,-84-42 0,61 43-191,-1 5 1,-2 4-1,-2 4 0,-161-31 1,72 33-1412,-249-8 1,225 30-1068</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9:57.422"/>
    </inkml:context>
    <inkml:brush xml:id="br0">
      <inkml:brushProperty name="width" value="0.025" units="cm"/>
      <inkml:brushProperty name="height" value="0.025" units="cm"/>
    </inkml:brush>
  </inkml:definitions>
  <inkml:trace contextRef="#ctx0" brushRef="#br0">157 103 3267,'0'0'7266,"-7"-4"-6049,1 2-827,-26-13 816,6 9 2579,26 6-3155,8 4-565,0-1 0,0 0 0,0-1 0,13 2 0,45 4 133,1-3 0,113-7 0,-120 1-178,494-36-448,-49 1 232,796 24-606,-939 13 285,-72-1 619,-290 1-183,0 0 0,0-1-1,-1 1 1,1 0 0,0 0 0,-1 0 0,1-1 0,0 1 0,-1 0 0,1-1 0,-1 1 0,1 0 0,-1-1 0,1 1 0,-1 0 0,0-1 0,1 1 0,-1-1 0,0 1 0,1-1 0,-2 1 0,-11 4-593,-1-1 0,1 0 0,-1-1 1,-20 3-1,-14-3 256,-49-2 0,45-1-48,-594 1-1025,-325-21 7770,-388 15-4859,1313 6-1273,19-2-74,1 2-1,-1 1 0,1 1 1,-1 1-1,-35 10 1,51-5-198,21-4 104,24 1 55,430-1 235,-194-5-202,155 5-79,584 5-427,-337-12-3071,-487-1 3102,224-32-1,-369 24-24,-33 4-80,-29 0 141,-157-12-693,-233 5 0,327 14 499,54-1 384,-459 3-2754,323 7-619</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0:00.429"/>
    </inkml:context>
    <inkml:brush xml:id="br0">
      <inkml:brushProperty name="width" value="0.025" units="cm"/>
      <inkml:brushProperty name="height" value="0.025" units="cm"/>
    </inkml:brush>
  </inkml:definitions>
  <inkml:trace contextRef="#ctx0" brushRef="#br0">340 0 8712,'0'0'11558,"-11"7"-11126,-37 29 29,1 2-1,2 2 1,-60 69-1,75-64-541,12-15-1203,-2-8-3490,14-20 375,-3-1-849</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0:00.775"/>
    </inkml:context>
    <inkml:brush xml:id="br0">
      <inkml:brushProperty name="width" value="0.025" units="cm"/>
      <inkml:brushProperty name="height" value="0.025" units="cm"/>
    </inkml:brush>
  </inkml:definitions>
  <inkml:trace contextRef="#ctx0" brushRef="#br0">91 1 4260,'0'0'13469,"-9"1"-12855,6-1-568,0 0 1,1 1 0,-1-1 0,0 1 0,0 0-1,0-1 1,1 1 0,-1 0 0,0 1 0,1-1-1,-1 0 1,1 1 0,-1-1 0,1 1 0,0 0-1,0 0 1,0 0 0,0 0 0,0 0 0,0 1-1,0-1 1,1 0 0,-1 1 0,1-1 0,0 1-1,0 0 1,0-1 0,0 1 0,-1 3 0,-3 13 201,1 1 1,0-1 0,2 1-1,0 0 1,1 0-1,3 33 1,-1-52-207,-1 1 0,0-1 0,0 0 0,0 0 0,1 1 0,-1-1 0,1 0 0,-1 0-1,1 0 1,-1 0 0,1 0 0,0 1 0,-1-1 0,1 0 0,0 0 0,0-1 0,0 1 0,0 0 0,0 0 0,0 0 0,0-1 0,0 1 0,0 0 0,0-1-1,2 1 1,1 0 103,0 0 1,0 0-1,0 0 0,-1-1 0,1 0 0,0 0 0,0 0 0,6-1 0,4-2 196,0 0-1,-1 0 1,24-10-1,3-4-416,-2-2-1,56-36 1,-77 38-2110,-13 1-2638,-4 3-978</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0:01.162"/>
    </inkml:context>
    <inkml:brush xml:id="br0">
      <inkml:brushProperty name="width" value="0.025" units="cm"/>
      <inkml:brushProperty name="height" value="0.025" units="cm"/>
    </inkml:brush>
  </inkml:definitions>
  <inkml:trace contextRef="#ctx0" brushRef="#br0">64 146 3555,'0'0'8462,"-10"0"-6487,-28-1 219,38 0-2113,-1 1 1,1 0-1,0 0 1,-1 0-1,1-1 1,-1 1-1,1 0 1,0 0-1,-1 0 1,1 0-1,-1 0 1,1 0-1,-1 0 1,1 0-1,-1 0 1,1 0-1,-1 0 1,1 0-1,0 0 1,-1 0-1,1 1 1,-1-1-1,1 0 1,0 0-1,-1 0 1,1 1-1,-1-1 1,1 0-1,0 0 0,-1 1 1,1-1-1,0 0 1,-1 1-1,1-1 1,0 0-1,0 1 1,-1-1-1,1 0 1,0 1-1,0 0 1,12 7 1750,7-5-1428,0-1 1,0 0-1,1-1 0,-1-1 1,0-1-1,23-4 0,5-3-247,62-19 0,-71 17-135,-1-2-1,-1-1 0,0-2 1,0-1-1,46-31 0,-66 35-85,-27 18-72,-26 19 75,21-12 107,0 2 0,1 0 0,1 1 0,0 0 1,-21 35-1,29-40-265,0 1 0,1 0 0,0 0 0,1 0 1,0 0-1,1 1 0,0-1 0,1 1 0,1 0 1,-1 26-1,5-19-3620,5-9-2423</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9:42.255"/>
    </inkml:context>
    <inkml:brush xml:id="br0">
      <inkml:brushProperty name="width" value="0.025" units="cm"/>
      <inkml:brushProperty name="height" value="0.025" units="cm"/>
    </inkml:brush>
  </inkml:definitions>
  <inkml:trace contextRef="#ctx0" brushRef="#br0">5893 227 2755,'-242'-42'5583,"-244"-31"-4200,-255 26-2661,219 19 1291,-1139-9 636,1380 38-268,-399 19 721,479-3-358,-269 58-1,204-5-669,228-57-73,0 1 1,1 2-1,1 2 0,-61 40 0,89-52-10,0 0 0,1 0-1,0 1 1,0 0-1,0 0 1,1 1-1,1 0 1,-1 0-1,1 0 1,0 1-1,1-1 1,0 1 0,0 0-1,1 1 1,0-1-1,1 1 1,0-1-1,0 1 1,1 0-1,1-1 1,-1 1-1,2 0 1,-1 0 0,1-1-1,1 1 1,-1 0-1,2-1 1,-1 0-1,2 1 1,-1-1-1,1 0 1,0 0-1,1-1 1,10 15 0,4-1-5,1-2 1,1-1 0,1 0 0,1-1 0,0-2 0,1 0 0,41 18 0,11 1-28,104 32 0,-47-27 63,3-6 1,148 17-1,285 10 103,-395-46-141,1435 49-598,108-145 539,-1374 57 74,419-37 43,-8-49-8,-737 107-33,168-40 64,-159 35-64,-1 0-1,0-2 1,-1-1 0,46-27-1,-68 37 2,1-1 0,-1 1 0,1-1 0,-1 0 0,0 0 0,1 0 0,-1 0 0,0 0 0,0 0 0,-1 0 0,1-1 0,0 1 0,-1-1 0,1 1 0,-1-1 0,0 0 0,0 0 0,0 1 0,0-1 0,0 0 0,-1 0 0,1 0 0,-1 0 0,0 0 0,0 0 0,0 0 0,0 0 0,-1 0 0,1 1 0,-1-1 0,1 0 0,-1 0 0,0 0 0,0 0 0,0 1 0,-1-1 0,1 0 0,-1 1 0,1 0 0,-1-1-1,0 1 1,-4-4 0,-6-7 63,0 1 0,-1 0 0,-1 1 0,0 1 0,-30-17 0,-27-10 162,-1 3 0,-2 3-1,-84-23 1,-241-42-39,-259-7-3231,547 88 262</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49:43.324"/>
    </inkml:context>
    <inkml:brush xml:id="br0">
      <inkml:brushProperty name="width" value="0.025" units="cm"/>
      <inkml:brushProperty name="height" value="0.025" units="cm"/>
    </inkml:brush>
  </inkml:definitions>
  <inkml:trace contextRef="#ctx0" brushRef="#br0">5920 157 3203,'-171'-32'1774,"-183"-8"0,-176 15 588,360 19-1839,-1284-30 134,865 24-471,498 10-108,-753-1 373,623 12-155,-396 71 0,547-66-237,1 4 0,0 2 0,2 4 0,0 2 0,-103 59 0,137-66-77,2 3 1,0 0-1,2 2 1,1 2-1,-30 32 0,41-37-40,0 1 0,1 1-1,1 0 1,1 1 0,1 0-1,1 2 1,-15 48-1,20-52-24,1 1-1,2 1 1,0-1-1,1 1 1,2-1-1,0 1 0,1 0 1,2-1-1,0 1 1,2-1-1,1 1 1,0-1-1,2-1 1,0 1-1,2-1 0,0 0 1,2-1-1,0 0 1,1-1-1,1 0 1,1-1-1,1 0 0,1-2 1,0 1-1,19 14 1,5 0 216,0-2-1,2-2 1,1-2 0,2-2 0,68 28 0,-20-17 157,179 41 0,-103-43-103,2-8 1,210 3-1,350-32 313,-209-21-425,779-139 0,-937 91 117,-4-17 0,669-261 0,-766 232 228,-210 91-227,-1-2 0,80-61 0,-122 83-155,0 0 1,-1-1-1,-1 0 0,1 0 1,-2-1-1,1 0 1,10-18-1,-17 25-40,0 1 0,1-1 0,-1 0 0,0 0-1,0 0 1,0 0 0,-1 0 0,1 0 0,-1 0 0,1 0-1,-1 0 1,0 0 0,0 0 0,-1 0 0,1 0 0,0 0-1,-1 0 1,0 0 0,0 0 0,0 0 0,0 0 0,0 0-1,-1 1 1,1-1 0,-1 0 0,0 1 0,0-1 0,1 1-1,-2 0 1,1 0 0,0 0 0,0 0 0,-1 0 0,1 0-1,-4-1 1,-8-5-458,0 0 0,-1 2 1,0 0-1,0 0 0,0 1 0,-23-3 0,-58-10-3261</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0:21.883"/>
    </inkml:context>
    <inkml:brush xml:id="br0">
      <inkml:brushProperty name="width" value="0.025" units="cm"/>
      <inkml:brushProperty name="height" value="0.025" units="cm"/>
    </inkml:brush>
  </inkml:definitions>
  <inkml:trace contextRef="#ctx0" brushRef="#br0">18306 809 3235,'-275'-51'4516,"-474"-98"-5178,-65-2 1131,-8 57-340,-35 9 874,-1268-93-191,-570 130-417,2651 48-379,-1925-26 584,-231 0-890,1934 25 345,-650 6-380,1 37-88,-886 178 375,1600-188 66,2 8-1,-250 86 1,360-94-20,1 3 1,2 5-1,1 3 0,3 4 1,2 3-1,2 4 0,-85 75 1,137-104 0,0 1 0,1 1 1,2 1-1,1 1 1,1 0-1,2 2 0,1 1 1,-27 65-1,38-78-6,0 0 1,2 1-1,1 0 0,0 0 1,1 0-1,2 0 0,0 0 1,1 0-1,1 1 0,0-1 1,2 0-1,0 0 0,2 0 1,0 0-1,1-1 0,1 0 1,13 26-1,15 17-109,3-2 1,2-2-1,3-1 0,90 91 1,-45-64-395,3-4-1,101 67 1,-39-44 353,4-8 0,206 92 0,363 88 5,28-76 185,4-42 70,1738 305 475,-592-248-361,11-120 76,-900-51-241,939 0 413,-1258-40-127,843-9-119,-1430 4-224,1601-4 118,-269-6-112,-1181-8 6,0-12 0,-2-12 1,386-116-1,-551 131 84,-1-5 1,122-63-1,-184 81-64,0-1-1,-2-1 0,0-2 1,-1-1-1,-1-1 1,-2-1-1,0-1 0,-1-1 1,-1-1-1,28-45 1,-40 51 58,-1 0 1,0 0 0,-2-1 0,-1 0 0,0-1-1,-2 1 1,0-1 0,-1 0 0,-1 0 0,-2 0-1,0 0 1,-1 0 0,-6-34 0,-6-8 22,-3 0 1,-2 1-1,-34-77 1,2 23-1,-6 3 0,-4 1 0,-6 4 0,-111-143 0,68 118-20,-5 6 1,-230-200 0,241 246-19,-3 4 0,-4 5 0,-2 5 0,-4 5 0,-2 5 0,-3 5 0,-235-69 0,211 83-20,52 16-473,1-4 0,-145-63 0,217 79 57,0 0 1,0-1-1,1-1 1,1 0-1,0-2 1,1 0-1,1-1 1,0-1 0,1 0-1,1-1 1,-22-36-1,-12-32-2740</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1:11.773"/>
    </inkml:context>
    <inkml:brush xml:id="br0">
      <inkml:brushProperty name="width" value="0.025" units="cm"/>
      <inkml:brushProperty name="height" value="0.025" units="cm"/>
    </inkml:brush>
  </inkml:definitions>
  <inkml:trace contextRef="#ctx0" brushRef="#br0">1 17 3203,'0'0'7234,"7"-2"-7202,-2 0-30,0 1 1,0 1-1,-1-1 1,1 1-1,0 0 1,0 0-1,0 0 0,0 0 1,-1 1-1,1 0 1,0 0-1,-1 0 1,1 1-1,8 3 1,45 19 135,1-3 0,0-2 0,2-3 0,78 11 0,257 12 1035,-249-28-879,313 15 396,0-19 1,572-66-1,-837 39-672,1412-104 1379,-1591 123-2384,-12-2-3162,-12-1 1144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2.399"/>
    </inkml:context>
    <inkml:brush xml:id="br0">
      <inkml:brushProperty name="width" value="0.025" units="cm"/>
      <inkml:brushProperty name="height" value="0.025" units="cm"/>
    </inkml:brush>
  </inkml:definitions>
  <inkml:trace contextRef="#ctx0" brushRef="#br0">0 45 7527,'0'0'9001,"11"-2"-8179,28 0-363,0 2 0,54 5 0,4 1-256,346-33 345,-393 22-322,229-9 1114,-262 18-1164,-21 6 269,2-8-418,1-1 0,-1 1 0,0-1 0,0 0 0,0 0 0,0 0 0,-1 0 0,1 0 0,0 0 0,0 0 0,0-1-1,-5 1 1,6-1-395,3-2-329,0 0 0,0 0 0,1 0-1,-1 0 1,0 0 0,1 0 0,0 1 0,-1-1-1,1 1 1,0 0 0,2-1 0,0 0-818,15-8-3525</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1:12.896"/>
    </inkml:context>
    <inkml:brush xml:id="br0">
      <inkml:brushProperty name="width" value="0.025" units="cm"/>
      <inkml:brushProperty name="height" value="0.025" units="cm"/>
    </inkml:brush>
  </inkml:definitions>
  <inkml:trace contextRef="#ctx0" brushRef="#br0">4 142 7335,'-1'1'115,"1"1"0,-1-1 0,1 0-1,-1 0 1,1 1 0,0-1 0,0 0 0,-1 1 0,1-1 0,0 0 0,0 1-1,1-1 1,-1 0 0,0 1 0,0-1 0,1 0 0,-1 1 0,0-1 0,1 0-1,-1 0 1,1 0 0,0 1 0,-1-1 0,2 1 0,1 1-66,0 0 0,0 0 0,0-1 1,0 1-1,0-1 0,0 0 0,0 0 1,7 2-1,6 3-230,1-1 1,32 6 0,-48-12 219,54 10-64,1-3 0,-1-2 0,1-2 0,77-7 0,223-41-125,-177 18 329,478-28 1951,3 36-1160,228-13 126,-24 6 2011,-853 26-3147,-2 1-258,-1-1 0,1 0 1,0 0-1,0-1 0,0 0 1,-1-1-1,1 0 0,-1 0 0,1-1 1,13-6-1,5-13-4069</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1:38.146"/>
    </inkml:context>
    <inkml:brush xml:id="br0">
      <inkml:brushProperty name="width" value="0.025" units="cm"/>
      <inkml:brushProperty name="height" value="0.025" units="cm"/>
    </inkml:brush>
  </inkml:definitions>
  <inkml:trace contextRef="#ctx0" brushRef="#br0">40 281 6118,'-7'-1'-1018,"-22"-8"4420,26 2-1126,18-1-2655,84-16 577,1 3 0,170-12-1,-153 21 16,1473-46 1517,-1229 72-1082,116 1-543,1051-34 1224,-1127 12-1452,569-34-28,202-1 334,-1023 42-240,401-5-617,-547 5 562,-1 0-129,0 0 0,0 0 0,0 0 0,0 0 1,0 0-1,0 0 0,0-1 0,1 1 0,-1-1 0,0 0 0,0 0 0,-1 1 1,1-1-1,0 0 0,0-1 0,2 0 0,1-11-5103</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1:45.017"/>
    </inkml:context>
    <inkml:brush xml:id="br0">
      <inkml:brushProperty name="width" value="0.025" units="cm"/>
      <inkml:brushProperty name="height" value="0.025" units="cm"/>
    </inkml:brush>
  </inkml:definitions>
  <inkml:trace contextRef="#ctx0" brushRef="#br0">1 219 6342,'0'0'3812,"1"-8"-3796,-1 5-18,1 1 1,-1 0-1,1 0 1,-1 0-1,1-1 1,0 1-1,0 0 1,0 0-1,0 0 1,0 0-1,0 1 1,1-1-1,-1 0 1,0 0-1,1 1 1,0-1-1,2-2 1,1 2 5,-1 0-1,1 0 1,0 0 0,0 1 0,0 0-1,0 0 1,0 0 0,0 0 0,6 1-1,53-2-382,1 4 0,-1 2 0,74 14-1,66 6-169,548-13 2592,-624-12-1747,1223-81 154,-992 51-415,1639-71 1022,-1253 108-537,-2 39-340,-708-42-257,253 19-3887,-233-21 947</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1:46.208"/>
    </inkml:context>
    <inkml:brush xml:id="br0">
      <inkml:brushProperty name="width" value="0.025" units="cm"/>
      <inkml:brushProperty name="height" value="0.025" units="cm"/>
    </inkml:brush>
  </inkml:definitions>
  <inkml:trace contextRef="#ctx0" brushRef="#br0">0 267 5125,'174'11'3719,"88"-4"-2680,-32-1-918,2172-51 2265,-1092-25-1889,-960 54-465,267-2 7,172-9 1080,-743 24-770,0-1 0,62-15 0,-107 19-370,0-1 1,1 1 0,-1-1 0,0 1 0,1-1-1,-1 0 1,0 1 0,0-1 0,1 0 0,-1 0-1,0 0 1,0 0 0,0 0 0,0 0 0,0 0-1,-1 0 1,1-1 0,0 1 0,0 0 0,-1 0-1,1-1 1,-1 1 0,1-2 0,0 0-479,-1 0 0,1 0 1,-1 0-1,0-1 0,0 1 1,0 0-1,0 0 0,-1 0 0,0-5 1,-10-21-7104</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08.549"/>
    </inkml:context>
    <inkml:brush xml:id="br0">
      <inkml:brushProperty name="width" value="0.025" units="cm"/>
      <inkml:brushProperty name="height" value="0.025" units="cm"/>
    </inkml:brush>
  </inkml:definitions>
  <inkml:trace contextRef="#ctx0" brushRef="#br0">73 33 5285,'0'0'8584,"-53"-32"-8584,47 32-801,-1 0-1088,0 0-1891</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0.476"/>
    </inkml:context>
    <inkml:brush xml:id="br0">
      <inkml:brushProperty name="width" value="0.025" units="cm"/>
      <inkml:brushProperty name="height" value="0.025" units="cm"/>
    </inkml:brush>
  </inkml:definitions>
  <inkml:trace contextRef="#ctx0" brushRef="#br0">200 236 3203,'0'0'5648,"0"-10"-5034,1-11-270,0 2 1143,0 1 1,-2-1-1,-2-23 1,2 41-1402,1 0 0,0 0-1,-1 0 1,1 0 0,-1 0 0,1 0 0,-1 0-1,1 0 1,-1 0 0,0 0 0,0 0 0,1 0 0,-1 1-1,0-1 1,0 0 0,0 0 0,0 1 0,0-1 0,0 1-1,0-1 1,0 1 0,0-1 0,0 1 0,0 0-1,0-1 1,0 1 0,0 0 0,0 0 0,-1 0 0,1 0-1,0 0 1,0 0 0,0 0 0,0 0 0,0 1-1,0-1 1,0 0 0,-1 1 0,1-1 0,-1 1 0,-2 0-30,0 1 1,0-1-1,0 1 1,0 0-1,0 0 1,1 1-1,-1-1 1,1 1-1,-5 4 1,-4 7-45,1 2 0,1-1 0,0 2-1,1-1 1,1 1 0,0 1 0,-6 21 0,4-6-19,2 1 0,-9 70 1,17-103 1,0 1 0,-1-1 0,1 1 0,0 0 0,0-1 0,0 1 0,0-1 0,0 1 0,0 0 0,0-1 0,1 1 0,-1-1 0,0 1 0,1 0 0,0-1 0,-1 0 0,1 1 0,1 1 0,-1-3 4,-1 0 0,1 1 0,0-1 0,0 0 0,-1 0 0,1 0 1,0-1-1,0 1 0,-1 0 0,1 0 0,0 0 0,-1 0 0,1-1 0,0 1 0,-1 0 0,1-1 0,0 1 0,-1 0 0,1-1 0,0 1 0,-1-1 0,1 1 0,-1-1 0,1 1 0,-1-1 0,1 0 0,39-52 84,42-99 25,-74 135 11,-1 0-1,-1-1 1,-1 0 0,0 0-1,-1 0 1,-1 0-1,1-26 1,-17 75 45,3-12-125,3 6-50,1 1 1,1 0-1,2 0 0,0 0 1,2 38-1,0-63 11,1 0-1,0 0 1,0 0-1,0 0 1,0-1 0,0 1-1,0 0 1,0 0-1,0 0 1,0 0 0,0 0-1,1-1 1,-1 1-1,0 0 1,0 0 0,1 0-1,-1-1 1,1 1-1,-1 0 1,0 0 0,1-1-1,0 1 1,-1 0-1,1-1 1,-1 1 0,1-1-1,0 1 1,-1 0-1,1-1 1,1 1 0,-1-1-2,1 0 1,-1-1 0,1 1 0,-1 0 0,0-1 0,1 1 0,-1-1-1,1 1 1,-1-1 0,0 0 0,0 0 0,1 1 0,-1-1 0,0 0-1,2-2 1,39-45 59,-28 29 38,-2-2 1,1 1 0,-2-2 0,-1 1-1,-1-2 1,-1 1 0,11-46 0,-20 173-129,2-51 64,-1-53-34,0 1 1,-1-1 0,1 1 0,0-1-1,0 1 1,0-1 0,0 1 0,1-1-1,-1 1 1,0-1 0,1 0 0,-1 1-1,1-1 1,-1 1 0,1-1 0,0 0-1,-1 0 1,1 1 0,0-1 0,0 0-1,0 0 1,0 0 0,0 0 0,0 0-1,0 0 1,0 0 0,0 0 0,3 1-1,-2-2 14,-1 0 0,1-1 0,0 1 0,0 0 0,0-1 1,0 1-1,-1-1 0,1 1 0,0-1 0,0 0 0,-1 0 0,1 0 0,-1 0 0,1 0 0,-1 0 0,1 0 0,-1-1 0,0 1 0,1-1 0,-1 1 0,0-1 0,1-2 0,16-21 237,-1 0 1,22-46-1,-32 56-191,0-1 0,-1 0 0,0 0 0,-2 0-1,0-1 1,2-21 0,-13 102 270,2-29-261,1 0 0,2 65 0,2-100-61,0 1-1,0 0 1,0 0 0,0-1 0,0 1 0,0 0 0,0 0 0,1-1 0,-1 1 0,0 0 0,1-1 0,-1 1 0,0 0 0,1-1 0,-1 1 0,1 0 0,-1-1 0,1 1 0,-1-1 0,1 1 0,-1-1 0,1 1 0,0-1 0,-1 0 0,1 1 0,0-1 0,-1 0 0,1 1 0,0-1 0,0 0 0,-1 0 0,1 0 0,0 1 0,0-1 0,-1 0 0,1 0 0,0 0 0,0 0 0,-1 0 0,1-1 0,0 1 0,0 0 0,-1 0 0,1 0 0,0-1 0,0 1 0,3-1 55,-1-1-1,0 1 1,1-1 0,-1 0-1,0 0 1,0 0 0,0 0-1,4-4 1,4-7 45,0 0 0,-2-1 0,1 0 1,-2-1-1,0 0 0,7-19 0,3-14-3625,-26 100-6304,8-38 3914</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0.901"/>
    </inkml:context>
    <inkml:brush xml:id="br0">
      <inkml:brushProperty name="width" value="0.025" units="cm"/>
      <inkml:brushProperty name="height" value="0.025" units="cm"/>
    </inkml:brush>
  </inkml:definitions>
  <inkml:trace contextRef="#ctx0" brushRef="#br0">74 1 9865,'0'0'8841,"0"14"-8382,6 827 1911,-7-832-3038,-2-10 292,-6-22 221,-7-37 292,2 4-31,1 3 636,-9-72 1,22 123-709,-1 1 1,1-1 0,0 0 0,0 0 0,-1 0-1,1 1 1,1-1 0,-1 0 0,0 0 0,0 0 0,1 1-1,-1-1 1,1 0 0,-1 0 0,1 1 0,0-1 0,0 1-1,0-1 1,0 1 0,1-3 0,1 3 16,-1-1 1,1 1 0,0 0-1,-1 0 1,1 0 0,0 1-1,0-1 1,-1 1 0,1 0-1,4-1 1,10-1-1,7-1-772,-1-2-1,31-11 1,-17 3-1789,-1-3 0,35-19 0,-21 5-5188</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1.449"/>
    </inkml:context>
    <inkml:brush xml:id="br0">
      <inkml:brushProperty name="width" value="0.025" units="cm"/>
      <inkml:brushProperty name="height" value="0.025" units="cm"/>
    </inkml:brush>
  </inkml:definitions>
  <inkml:trace contextRef="#ctx0" brushRef="#br0">39 175 14798,'0'0'1804,"-5"10"-907,-1 6-560,1 1 0,1 0 0,0 0 0,2 1 0,0-1 0,1 1 0,1 26 0,-1 11 94,-1-32-124,1 0 0,1-1-1,2 1 1,0 0 0,1-1 0,9 32 0,-12-53-289,0-1 1,0 1-1,1 0 1,-1 0-1,0 0 1,0 0-1,1 0 1,-1-1-1,1 1 1,-1 0 0,1 0-1,-1-1 1,1 1-1,-1 0 1,1 0-1,0-1 1,-1 1-1,1-1 1,0 1-1,0-1 1,-1 1 0,1-1-1,0 1 1,0-1-1,1 1 1,-1-2 24,0 1 0,0 0 0,0-1 0,0 1 0,0-1 0,0 1 0,0-1 0,0 1 0,-1-1 1,1 0-1,0 1 0,0-1 0,-1 0 0,1 1 0,0-1 0,-1 0 0,1 0 0,0-1 0,19-47 851,-14 22-839,0 0 0,-2 0 1,-1-1-1,-2 0 1,-1-29-1,-1 43-91,0-1 1,-1 1-1,0 0 0,-1 0 0,-1 0 1,0 0-1,-1 1 0,0-1 1,-1 1-1,-1 1 0,-12-20 1,18 31 30,1 0 0,-1-1 0,0 1 0,0 0 1,0 0-1,0 0 0,0-1 0,-1 1 0,1 0 0,0 0 1,0 1-1,-1-1 0,1 0 0,0 0 0,-1 1 1,1-1-1,-1 1 0,1-1 0,-4 0 0,5 1-1,-1 1 0,0-1 0,1 0 0,-1 1-1,1-1 1,-1 1 0,1-1 0,-1 1 0,1-1-1,-1 1 1,1-1 0,-1 1 0,1 0-1,0-1 1,-1 1 0,1-1 0,0 1 0,-1 0-1,1-1 1,0 1 0,0 0 0,0-1 0,0 1-1,-1 0 1,1 0 0,0-1 0,0 1-1,1 1 1,-1 1-5,0 0 0,0-1 0,0 1 0,0 0 0,1 0 0,0 0 0,-1-1 1,1 1-1,0 0 0,0-1 0,1 1 0,-1 0 0,0-1 0,1 0 0,0 1 0,-1-1 0,1 0 0,0 0 0,0 0 0,0 0 0,1 0 0,2 1 0,0-1 27,0 0-1,0-1 0,0 1 1,0-1-1,0-1 1,1 1-1,-1-1 1,0 0-1,1 0 1,-1 0-1,0-1 1,0 0-1,1 0 1,-1 0-1,0 0 1,0-1-1,0 0 1,0 0-1,0-1 0,-1 1 1,1-1-1,-1 0 1,0 0-1,1 0 1,-1-1-1,6-6 1,2-3 61,0-1-1,0 0 1,-1 0 0,-1-1 0,0-1 0,11-24 0,-8-13 234,-9 35-250,-7 30-263,-12 55 237,4 1 0,2 0 0,2 75-1,7-139-50,0 0 1,0 0-1,0 0 0,1 0 0,0 0 0,0-1 0,0 1 0,0 0 0,1 0 1,-1-1-1,1 1 0,0-1 0,0 0 0,0 1 0,1-1 0,2 3 1,-4-5-63,0 0 0,0 0 1,0-1-1,0 1 1,1 0-1,-1-1 1,0 1-1,0-1 1,1 1-1,-1-1 1,0 1-1,1-1 1,-1 0-1,0 0 1,1 0-1,-1 1 1,0-1-1,1-1 1,1 1-1,-1-1-172,0 1 0,1-1 1,-1 0-1,0 0 0,1-1 0,-1 1 1,0 0-1,0-1 0,0 1 0,0-1 1,0 0-1,-1 0 0,4-3 0,13-22-3583,-2-4-1607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1.810"/>
    </inkml:context>
    <inkml:brush xml:id="br0">
      <inkml:brushProperty name="width" value="0.025" units="cm"/>
      <inkml:brushProperty name="height" value="0.025" units="cm"/>
    </inkml:brush>
  </inkml:definitions>
  <inkml:trace contextRef="#ctx0" brushRef="#br0">57 1 12364,'0'0'2242,"-3"9"-176,-10 24-601,2-8 280,2 0 0,-11 42-1,20-67-1744,0 0-1,0 0 1,0 1-1,-1-1 1,1 0-1,0 0 1,0 1-1,0-1 1,0 0 0,0 1-1,0-1 1,0 0-1,0 0 1,0 1-1,0-1 1,1 0-1,-1 0 1,0 1-1,0-1 1,0 0-1,0 0 1,0 1-1,0-1 1,1 0-1,-1 0 1,0 0-1,0 1 1,0-1-1,0 0 1,1 0-1,-1 0 1,0 1-1,0-1 1,1 0-1,-1 0 1,0 0-1,0 0 1,1 0-1,-1 0 1,0 0-1,1 1 1,14-5 51,13-13 148,-21 11-194,1-1 1,0 1-1,0 0 0,0 1 1,1 0-1,0 0 0,0 1 1,0 0-1,0 1 0,1 0 1,-1 0-1,1 1 0,0 0 1,-1 1-1,1 0 0,0 0 1,0 1-1,0 1 0,12 1 1,14 11 80,-33-12-245,-1 1 0,1-1 0,0 1 0,0-1 0,0 0 0,0 0 0,0 0 0,0 0 0,0-1 0,1 1 0,-1-1 0,0 0 0,0 0 0,0 0 0,0 0 0,1-1 0,-1 1-1,0-1 1,0 0 0,0 0 0,0 0 0,0 0 0,0 0 0,0-1 0,-1 0 0,1 1 0,3-4 0,39-38-8628,-20 16 827</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2.442"/>
    </inkml:context>
    <inkml:brush xml:id="br0">
      <inkml:brushProperty name="width" value="0.025" units="cm"/>
      <inkml:brushProperty name="height" value="0.025" units="cm"/>
    </inkml:brush>
  </inkml:definitions>
  <inkml:trace contextRef="#ctx0" brushRef="#br0">128 1 12107,'0'0'7047,"-7"13"-6961,2-4-76,1-1 4,0 0 1,0 0 0,1 0-1,0 0 1,0 0-1,1 1 1,0 0 0,0-1-1,1 1 1,0 10-1,2 24 352,1 0-1,2 0 0,2-1 1,2 0-1,2 0 0,16 42 0,-24-80-351,-2 0-4,1-1 0,0 0 0,0 1-1,1-1 1,-1 0 0,1 0 0,0 0 0,0 0-1,0 0 1,0 0 0,0-1 0,0 1 0,1 0 0,-1-1-1,7 4 1,-9-6-3,0 0-1,1-1 0,-1 1 1,0 0-1,1-1 0,-1 1 1,0 0-1,0-1 0,1 1 1,-1 0-1,0-1 0,0 1 1,1-1-1,-1 1 0,0 0 1,0-1-1,0 1 0,0-1 1,0 1-1,0-1 0,0 1 1,0-1-1,0 1 0,0 0 1,0-1-1,0 1 0,0-1 1,0 1-1,0-1 0,0 1 1,-1 0-1,1-1 0,0 0 1,-5-18 28,-4 2-24,-1 1-1,0 0 1,-1 1-1,0 0 1,-15-14-1,-69-62-3,91 87-2,4 4-7,-1 0 0,1 0 0,0-1-1,0 1 1,0 0 0,0 0 0,0 0 0,0 0 0,0 0 0,0-1 0,0 1 0,0 0-1,0 0 1,0 0 0,0 0 0,0 0 0,0-1 0,0 1 0,0 0 0,0 0 0,0 0-1,0 0 1,0 0 0,0-1 0,0 1 0,0 0 0,0 0 0,0 0 0,0 0 0,0 0-1,1 0 1,-1-1 0,0 1 0,0 0 0,0 0 0,0 0 0,0 0 0,0 0 0,0 0-1,1 0 1,-1 0 0,0 0 0,0 0 0,0-1 0,0 1 0,0 0 0,1 0-1,-1 0 1,0 0 0,0 0 0,0 0 0,0 0 0,0 0 0,1 0 0,-1 0 0,0 0-1,0 0 1,0 0 0,1 1 0,19-4-307,26 2-1158,-44 1 1267,21 0-1183,-1-1 1,0-1 0,37-8 0,-50 8 1224,-1 0 1,0-1-1,0 0 1,0-1 0,0 0-1,-1 0 1,1 0-1,-1-1 1,0 0 0,0 0-1,-1-1 1,10-11-1,-14 16 318,-1 0-1,0-1 0,0 1 0,0-1 0,1 0 1,-2 1-1,1-1 0,0 0 0,0 1 0,0-1 1,-1 0-1,1 0 0,-1 0 0,1 0 1,-1-3-1,0 4-71,0 0 1,0 1 0,-1-1 0,1 0-1,0 1 1,-1-1 0,1 0 0,0 1-1,-1-1 1,1 1 0,-1-1 0,1 1-1,-1-1 1,1 1 0,-1-1-1,1 1 1,-1-1 0,1 1 0,-1 0-1,0-1 1,1 1 0,-1 0 0,0 0-1,1-1 1,-1 1 0,0 0 0,1 0-1,-2 0 1,-1 0-2,0 0 0,0 0-1,0 0 1,-1 0 0,1 1 0,0-1-1,0 1 1,0 0 0,0 0 0,0 0-1,0 0 1,1 1 0,-1-1 0,0 1-1,1 0 1,-1-1 0,1 1 0,-4 4-1,3-4-27,0 1-1,1 0 0,-1 0 0,1 0 0,0 0 0,-1 0 0,1 0 0,1 1 0,-1-1 0,0 1 0,1 0 0,0-1 0,0 1 0,0 0 0,-1 6 0,4-9-65,-1 0 1,0 0-1,1-1 0,-1 1 0,0 0 0,1-1 0,-1 1 0,1-1 0,-1 0 1,1 1-1,-1-1 0,1 0 0,-1 0 0,1 0 0,0 0 0,-1 0 0,1 0 0,2-1 1,0 1-40,61-1-663,-20-1-266,48 6 1,-92-5 1006,0 1 0,1 0 0,-1 0 0,0 0 0,0 0 0,0 0 1,1 0-1,-1 1 0,0-1 0,0 0 0,0 1 0,0-1 0,0 1 0,0-1 1,0 1-1,1-1 0,-1 1 0,-1 0 0,1-1 0,0 1 0,0 0 0,0 0 0,0 0 1,0-1-1,-1 1 0,1 0 0,0 0 0,-1 0 0,1 0 0,-1 1 0,1-1 1,-1 0-1,0 0 0,1 0 0,-1 0 0,0 0 0,0 1 0,0-1 0,0 0 1,0 0-1,0 0 0,0 0 0,0 1 0,-1 1 0,0 1 127,-1-1-1,1 1 1,-1-1 0,0 1-1,0-1 1,0 0-1,-1 0 1,1 0 0,-1 0-1,0 0 1,0 0-1,-4 2 1,-7 5 638,0-1-1,-1-1 1,-1 0-1,-30 10 1,35-14-910,0-1 0,0-1 0,0 0 0,0-1 0,-12 0-1,23-1-11,-1 0-1,1 0 0,0 0 0,-1 0 0,1 0 0,0 0 1,-1 0-1,1 0 0,0 0 0,-1 0 0,1-1 0,0 1 1,0 0-1,-1 0 0,1 0 0,0-1 0,-1 1 0,1 0 0,0 0 1,0 0-1,0-1 0,-1 1 0,1 0 0,0-1 0,0 1 1,0 0-1,0-1 0,-1 1 0,1 0 0,0 0 0,0-1 0,0 1 1,0 0-1,0-1 0,0 1 0,0 0 0,0-1 0,0 1 1,0 0-1,0-1 0,0 1 0,0-1 0,0-1-714,0-13-5934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3.292"/>
    </inkml:context>
    <inkml:brush xml:id="br0">
      <inkml:brushProperty name="width" value="0.025" units="cm"/>
      <inkml:brushProperty name="height" value="0.025" units="cm"/>
    </inkml:brush>
  </inkml:definitions>
  <inkml:trace contextRef="#ctx0" brushRef="#br0">0 20 5445,'0'0'10191,"13"-5"-9417,-4 2-663,0 0-1,1 1 1,-1-1-1,0 2 1,1-1-1,0 2 1,-1-1-1,1 1 1,17 2-1,147 22 765,199 0 1,180-25-608,-427-1-173,160-8 316,-95-3 2814,-183 13-2548,-24 1-660,-8-1-2388,6-2-4115,10-4 32</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3.759"/>
    </inkml:context>
    <inkml:brush xml:id="br0">
      <inkml:brushProperty name="width" value="0.025" units="cm"/>
      <inkml:brushProperty name="height" value="0.025" units="cm"/>
    </inkml:brush>
  </inkml:definitions>
  <inkml:trace contextRef="#ctx0" brushRef="#br0">60 163 3491,'10'-22'9300,"-6"-3"-4368,-4 24-4864,0 0-1,0 0 1,0 0-1,-1 0 1,1 1-1,0-1 1,0 0 0,-1 0-1,1 0 1,0 0-1,-1 0 1,1 0-1,-1 1 1,1-1-1,-1 0 1,1 0 0,-1 1-1,0-1 1,1 0-1,-1 1 1,0-1-1,1 1 1,-1-1-1,0 1 1,0-1 0,0 1-1,1-1 1,-1 1-1,0 0 1,0-1-1,0 1 1,0 0-1,0 0 1,0 0-1,0 0 1,0 0 0,0 0-1,0 0 1,1 0-1,-1 0 1,0 0-1,0 0 1,0 1-1,0-1 1,0 0 0,0 1-1,0-1 1,0 1-1,-1 0-43,0 1 0,0-1 0,1 0 0,-1 1 0,1-1 0,-1 1-1,1 0 1,0-1 0,0 1 0,0 0 0,0 0 0,0 0 0,0 0 0,0 0 0,-1 3-1,-10 34 128,12-38-134,-2 6 11,0 0 0,1 1 0,0-1 0,0 0 0,1 1 0,0-1 0,2 14 0,-2-20-25,0 0 1,0 0-1,1 0 1,-1 0-1,1 0 1,-1 1-1,0-1 1,1 0-1,0-1 0,-1 1 1,1 0-1,0 0 1,-1 0-1,1 0 1,0 0-1,0-1 1,0 1-1,-1 0 0,1-1 1,0 1-1,0 0 1,2 0-1,-1-1 6,0 0 1,0 0-1,0 0 0,0 0 0,0 0 0,0 0 0,0-1 1,0 1-1,0-1 0,0 1 0,0-1 0,0 0 1,0 0-1,0 0 0,0 0 0,3-2 0,3-3 63,0 0-1,-1-1 1,0 0-1,0 0 1,0-1 0,-1 0-1,0 0 1,0 0-1,-1-1 1,0 0-1,4-10 1,-6 12 76,1 0 1,-2-1-1,1 1 1,-1-1-1,0 1 1,-1-1-1,0 0 1,0 0-1,0 0 1,-1 0-1,0 1 0,-1-1 1,0 0-1,-3-15 1,3 22-144,1 1 0,0-1 1,0 0-1,0 0 0,-1 0 1,1 0-1,0 1 0,-1-1 0,1 0 1,-1 0-1,1 1 0,-1-1 1,1 0-1,-1 1 0,0-1 0,1 1 1,-1-1-1,0 0 0,1 1 1,-1-1-1,0 1 0,0 0 0,1-1 1,-1 1-1,0 0 0,0-1 1,0 1-1,0 0 0,1 0 0,-1 0 1,0 0-1,0 0 0,0 0 1,0 0-1,0 0 0,1 0 0,-1 0 1,0 0-1,0 0 0,0 1 1,-1-1-1,0 1-18,1 0 1,-1 1 0,0-1-1,1 0 1,-1 0-1,1 1 1,0-1-1,-1 1 1,1-1-1,0 1 1,0 0 0,0-1-1,0 1 1,0 0-1,0 0 1,-1 3-1,-1 9 2,1 0-1,1 0 0,-1 18 0,2-28 17,0 0 0,0 1 0,0-1 0,0 0 0,1 0 0,-1 0 0,1 0 0,0 0 0,1 0 0,-1 0 0,1 0 0,-1 0 0,1-1 0,0 1 0,4 4-1,-4-7-32,1 1 0,-1-1-1,1 1 1,-1-1-1,1 0 1,0 0-1,0 0 1,0 0 0,0-1-1,-1 1 1,1-1-1,0 0 1,0 0-1,0 0 1,0 0 0,0 0-1,0 0 1,0-1-1,0 0 1,0 1-1,-1-1 1,1 0-1,0 0 1,2-2 0,1 0-689,0 0 0,0 0 0,-1-1 0,1 0 0,-1 0 0,0 0 1,0 0-1,0-1 0,6-8 0,3-11-5449,0-2-3325</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5.246"/>
    </inkml:context>
    <inkml:brush xml:id="br0">
      <inkml:brushProperty name="width" value="0.025" units="cm"/>
      <inkml:brushProperty name="height" value="0.025" units="cm"/>
    </inkml:brush>
  </inkml:definitions>
  <inkml:trace contextRef="#ctx0" brushRef="#br0">141 18 3395,'-1'-11'11202,"-3"6"-6110,2 4-5006,1 1 0,0 0 0,-1 0 0,1 0 0,-1 0 0,1 0 0,0 0 0,-1 1 0,1-1 0,0 0 0,-1 1 0,1-1 0,0 1 0,0-1 0,0 1 0,-2 0 0,-11 7 138,0-1 0,1 2 0,0 0 1,1 0-1,-21 21 0,32-29-225,1-1-1,0 0 1,0 1 0,0-1 0,0 1-1,0-1 1,-1 1 0,1-1 0,0 0-1,0 1 1,0-1 0,0 1 0,1-1-1,-1 1 1,0-1 0,0 1 0,0-1-1,0 0 1,0 1 0,0-1 0,1 1-1,-1-1 1,0 0 0,0 1 0,1-1-1,-1 1 1,0-1 0,1 0 0,-1 1-1,0-1 1,1 0 0,-1 0 0,0 1-1,1-1 1,-1 0 0,1 0-1,-1 0 1,0 1 0,1-1 0,-1 0-1,1 0 1,-1 0 0,1 0 0,-1 0-1,0 0 1,2 0 0,31 9 39,-20-5-60,-8-2 54,-1 0-1,0 0 0,-1 1 1,1-1-1,0 1 0,-1 0 1,1 0-1,-1 1 0,0-1 1,0 1-1,0-1 0,-1 1 1,1 0-1,-1 0 0,0 0 1,0 1-1,0-1 0,0 0 1,-1 1-1,0-1 0,0 1 1,0-1-1,-1 1 0,1-1 1,-1 1-1,0 0 0,0-1 1,-1 1-1,0 0 0,-1 7 1,1-10 44,-1 0-1,1 0 1,0 0 0,-1 0 0,1-1-1,-1 1 1,1 0 0,-1-1 0,0 1-1,0-1 1,0 1 0,0-1 0,0 0-1,0 0 1,0 0 0,0 0 0,0 0-1,-1-1 1,1 1 0,0-1 0,-1 1-1,1-1 1,-3 0 0,-62 3 541,55-3-677,12-3-4055,10-5 1225,23-13-2217,-21 13 1300,16-10-6074</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5.673"/>
    </inkml:context>
    <inkml:brush xml:id="br0">
      <inkml:brushProperty name="width" value="0.025" units="cm"/>
      <inkml:brushProperty name="height" value="0.025" units="cm"/>
    </inkml:brush>
  </inkml:definitions>
  <inkml:trace contextRef="#ctx0" brushRef="#br0">82 71 13229,'-2'-8'1489,"1"5"-1198,-10-31 1444,10 33-1574,1-1 0,-1 0 0,0 1 0,0-1 0,0 1 0,0 0 0,0-1 0,0 1 0,0 0 0,0 0 0,0 0 0,-1-1 0,1 1 0,0 0 0,-1 1 0,1-1 0,-1 0 0,1 0 0,-1 1 0,1-1 0,-4 0 0,4 2-130,0 1 1,0-1-1,0 1 1,0-1-1,0 1 1,0-1-1,0 1 1,1 0-1,-1-1 1,0 1-1,1 0 1,-1 0-1,1-1 1,0 1-1,0 0 1,0 0-1,0 0 1,0 0-1,0-1 1,0 3-1,0 4 55,-12 82 932,5-44 264,-2 67 0,9-112-1276,0 1 0,0 0 1,0-1-1,0 1 0,0 0 0,1-1 0,-1 1 0,1-1 0,-1 1 0,1-1 0,-1 1 1,1-1-1,0 1 0,0-1 0,0 1 0,-1-1 0,1 0 0,1 1 0,-1-1 0,0 0 0,0 0 1,0 0-1,1 0 0,1 1 0,0-1 5,0 0 0,0 0 0,0 0 0,0 0 0,0-1 0,0 1 0,0-1 0,1 0 0,-1 0 0,0 0 0,6-1 0,2-1 18,1 0 0,-1-1 0,0-1 0,0 0 0,21-10 0,-24 9-22,-4 2-16,0 1-1,0-1 0,0 1 1,0 0-1,1 0 1,-1 0-1,1 0 0,-1 1 1,1 0-1,0 0 0,0 0 1,-1 1-1,9-1 0,-12 2 2,0 0 0,0 0 0,0 0 0,-1 0 0,1 0 0,0 0 0,0 1 0,0-1 0,-1 0 0,1 0 0,-1 1 1,1-1-1,-1 0 0,1 1 0,-1-1 0,0 0 0,0 1 0,0-1 0,1 0 0,-1 1 0,-1-1 0,1 3 0,-2 37 47,2-40-44,-2 7 50,1-1 0,-1 0 0,-1 1 0,1-1 0,-1 0 0,0 0 0,-1-1 0,0 1 0,0-1 0,0 0 0,-1 0 0,0 0 0,0 0 0,0-1 0,-1 0 0,-8 6 0,9-7 45,0 0 0,-1-1 0,1 1 0,-1-1 0,1-1-1,-1 1 1,0-1 0,0 0 0,0 0 0,0-1 0,-1 1-1,1-1 1,0-1 0,0 1 0,-1-1 0,1-1 0,0 1 0,-1-1-1,-11-2 1,16 2-153,1 0 0,-1 0 0,1 1 0,-1-1 0,1 0 1,-1 0-1,1 0 0,-1 0 0,1-1 0,0 1 0,0 0 0,0-1 0,0 1 0,0 0 0,0-1 0,0 1 0,0-1 0,1 1 0,-1-1 0,0 0 0,1 1 0,-1-1 1,1 0-1,0 0 0,0 1 0,-1-1 0,1 0 0,0 1 0,1-1 0,-1 0 0,0 0 0,0 1 0,1-1 0,-1 0 0,1 1 0,0-3 0,1-2-630,1-1 0,-1 1 0,1 1-1,0-1 1,0 0 0,0 1 0,1-1-1,6-5 1,14-11-3855,3 3-1239</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6.180"/>
    </inkml:context>
    <inkml:brush xml:id="br0">
      <inkml:brushProperty name="width" value="0.025" units="cm"/>
      <inkml:brushProperty name="height" value="0.025" units="cm"/>
    </inkml:brush>
  </inkml:definitions>
  <inkml:trace contextRef="#ctx0" brushRef="#br0">117 0 5349,'0'0'15166,"-9"7"-14744,1-1-344,0 0 0,1 1 0,0 0 0,0 0 0,0 1 0,1 0 0,0 0 0,1 0 0,-7 14 0,8-13 224,1-2-76,0 0 0,0 0 1,-1-1-1,0 0 0,-9 11 1,13-16 413,0-49-511,9 42-1883,-1 6-3170,-4 0 604</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6.868"/>
    </inkml:context>
    <inkml:brush xml:id="br0">
      <inkml:brushProperty name="width" value="0.025" units="cm"/>
      <inkml:brushProperty name="height" value="0.025" units="cm"/>
    </inkml:brush>
  </inkml:definitions>
  <inkml:trace contextRef="#ctx0" brushRef="#br0">1 1 3107,'0'0'10826</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7.245"/>
    </inkml:context>
    <inkml:brush xml:id="br0">
      <inkml:brushProperty name="width" value="0.025" units="cm"/>
      <inkml:brushProperty name="height" value="0.025" units="cm"/>
    </inkml:brush>
  </inkml:definitions>
  <inkml:trace contextRef="#ctx0" brushRef="#br0">1 1561 13229,'0'0'4228,"6"-8"-4074,18-14 255,0 1 0,0 2 0,2 0-1,1 2 1,39-20 0,-14 7 48,395-220 541,513-206 0,-341 202-1096,140-60 20,-739 306 31,10-5-537,0-1 0,38-24 0,-49 21-1252,-19 17 1696,1-1-1,-1 1 0,0 0 0,0-1 1,1 1-1,-1 0 0,0-1 1,0 1-1,0-1 0,0 1 0,1 0 1,-1-1-1,0 1 0,0-1 0,0 1 1,0-1-1,0 1 0,0 0 0,0-1 1,0 1-1,0-1 0,-1 1 1,1-1-1,0 1 0,0 0 0,0-1 1,0 1-1,-1 0 0,1-1 0,0 1 1,0-1-1,-1 1 0,1 0 0,0-1 1,0 1-1,-1 0 0,1 0 1,0-1-1,-1 1 0,1 0 0,-1 0 1,1 0-1,0-1 0,-1 1 0,1 0 1,-1 0-1,1 0 0,0 0 0,-1 0 1,-38-8-10633</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8.568"/>
    </inkml:context>
    <inkml:brush xml:id="br0">
      <inkml:brushProperty name="width" value="0.025" units="cm"/>
      <inkml:brushProperty name="height" value="0.025" units="cm"/>
    </inkml:brush>
  </inkml:definitions>
  <inkml:trace contextRef="#ctx0" brushRef="#br0">160 436 3523,'0'0'12647,"-11"3"-12311,5-2-310,0 1-1,0 0 0,0 0 1,0 0-1,1 1 0,-1 0 1,1 0-1,-1 1 0,1-1 1,0 1-1,0 0 1,1 1-1,-1-1 0,1 1 1,0 0-1,1 0 0,-1 0 1,1 0-1,-4 9 0,-2 1 313,1 1-1,1 0 0,1 1 0,0-1 0,-6 33 1,13-50-329,-1 1-1,0 0 1,1-1 0,-1 1 0,0 0 0,1-1 0,-1 1-1,1 0 1,-1-1 0,1 1 0,-1 0 0,1 0 0,-1 0 0,0-1-1,1 1 1,-1 0 0,1 0 0,0 0 0,-1 0 0,1 0 0,-1 0-1,1 0 1,-1 0 0,1 0 0,-1 0 0,1 0 0,-1 1-1,1-1 1,-1 0 0,1 0 0,-1 0 0,0 1 0,1-1 0,-1 0-1,1 0 1,-1 1 0,1-1 0,-1 0 0,0 1 0,1-1 0,-1 1-1,0-1 1,1 0 0,-1 1 0,0-1 0,0 1 0,1-1-1,-1 1 1,0-1 0,0 1 0,0-1 0,0 1 0,0-1 0,0 1-1,0-1 1,0 1 0,0-1 0,0 1 0,0-1 0,0 1-1,0-1 1,0 1 0,0-1 0,0 1 0,0-1 0,-1 1 0,1-1-1,0 1 1,-1 0 0,32-28 429,-7-3 21,-1 0-1,34-61 1,-48 74-312,0-1 0,-1 0 0,-1-1 0,0 1 0,-2-1 0,0-1 0,2-23-1,-7 42-137,1 0 0,-1 0 0,0 1 0,0-1 0,0 0-1,0 0 1,0 0 0,0 0 0,0 1 0,0-1 0,0 0-1,0 0 1,-1 0 0,1 0 0,0 1 0,-1-1 0,1 0-1,0 0 1,-1 1 0,1-1 0,-1 0 0,-11 6 37,-9 27-116,7-2 82,2 0 0,0 1 0,3 0 0,1 1 0,1 0 0,1 1 0,-1 50 0,6-81-5,1-1-1,0 1 1,0-1-1,0 1 1,0 0-1,0-1 1,0 1-1,0-1 1,0 1-1,1-1 1,-1 1-1,0-1 1,1 1-1,-1-1 1,1 0-1,0 1 1,0-1-1,-1 1 1,1-1-1,0 0 1,0 0-1,0 0 1,2 2-1,-2-3 8,0 0-1,1 0 1,-1 0-1,0 0 1,1 0-1,-1 0 1,0 0-1,1 0 1,-1 0-1,0 0 1,1-1-1,-1 1 1,0-1-1,0 1 1,1-1-1,-1 1 1,0-1-1,0 0 1,0 1-1,2-2 1,6-6 159,1 0-1,-1 0 1,-1-1-1,11-13 1,2-5 103,-1-2 1,28-56-1,-41 70-229,0 0-1,-1 0 1,0-1-1,-2 0 1,0 0-1,0 0 1,1-34-1,-5 50-46,0 1 0,0-1 1,0 0-1,0 0 0,-1 0 0,1 0 0,0 0 1,0 0-1,0 1 0,0-1 0,0 0 0,0 0 1,-1 0-1,1 0 0,0 0 0,0 0 0,0 0 1,0 0-1,0 0 0,-1 0 0,1 0 0,0 0 0,0 0 1,0 0-1,0 0 0,-1 0 0,1 0 0,0 0 1,0 0-1,0 0 0,0 0 0,-1 0 0,1 0 1,0 0-1,0 0 0,0 0 0,0 0 0,-1 0 1,1 0-1,0 0 0,0 0 0,0-1 0,0 1 0,0 0 1,0 0-1,0 0 0,-1 0 0,1 0 0,0 0 1,0-1-1,0 1 0,0 0 0,-9 15-101,3 0 92,0 0 0,1-1 0,1 2 0,0-1 0,1 1 0,0-1 0,1 1 0,1 0 0,2 26 0,-1-42 7,0 1 1,0 0 0,1-1 0,-1 1 0,0-1 0,0 1-1,1-1 1,-1 1 0,0-1 0,1 1 0,-1-1 0,0 0-1,1 1 1,-1-1 0,1 1 0,-1-1 0,1 0 0,-1 1-1,0-1 1,1 0 0,0 0 0,-1 1 0,1-1 0,-1 0-1,1 0 1,-1 0 0,1 1 0,-1-1 0,1 0 0,0 0-1,-1 0 1,1 0 0,-1 0 0,1 0 0,-1-1 0,1 1-1,0 0 1,-1 0 0,1 0 0,-1 0 0,1-1 0,0 1-1,24-15 95,-10 0-52,0 0-1,-1-2 1,-1 1 0,0-2-1,-2 0 1,0 0-1,-1-1 1,0 0-1,11-40 1,-24 169-447,2-108 405,1 1 0,0 0 1,0-1-1,0 1 0,0-1 0,0 1 0,1-1 0,-1 1 0,1 0 0,1 4 0,-2-7 2,1 0-1,-1 1 0,0-1 0,0 0 0,1 1 0,-1-1 0,0 0 0,1 0 0,-1 1 0,0-1 0,1 0 0,-1 0 0,0 0 0,1 0 1,-1 1-1,1-1 0,-1 0 0,0 0 0,1 0 0,-1 0 0,1 0 0,-1 0 0,0 0 0,1 0 0,-1 0 0,1 0 0,-1 0 1,1-1-1,-1 1 0,0 0 0,1 0 0,-1 0 0,0 0 0,1-1 0,-1 1 0,0 0 0,1-1 0,4-3 16,0 0 1,-1 0-1,0 0 0,0-1 0,0 0 1,0 0-1,4-8 0,13-25 35,-1-1 1,27-74-1,-39 87-52,0 0 1,-2 0-1,-1-1 0,-1 0 0,1-33 1,-22 319-262,0 4 433,19-250-173,-1-1 1,1 0 0,1 1-1,0-1 1,1 0-1,0 0 1,1-1 0,0 0-1,1 1 1,1-2 0,-1 1-1,17 19 1,10 19-216,-32-49 213,-1 1 0,1-1 0,-1 1 1,1-1-1,-1 1 0,1-1 0,-1 1 1,1-1-1,-1 1 0,1 0 0,-1-1 0,0 1 1,0-1-1,1 1 0,-1 0 0,0-1 0,0 1 1,0 0-1,1 0 0,-1-1 0,0 1 1,0 0-1,0-1 0,0 1 0,-1 0 0,1-1 1,0 1-1,0 0 0,0-1 0,0 1 0,-1 0 1,1-1-1,0 1 0,-1 0 0,1-1 0,0 1 1,-1-1-1,1 1 0,-1 0 0,1-1 1,-1 1-1,1-1 0,-1 0 0,1 1 0,-1-1 1,0 1-1,1-1 0,-1 0 0,0 1 0,1-1 1,-1 0-1,0 0 0,1 0 0,-1 0 0,0 1 1,1-1-1,-1 0 0,0 0 0,-1 0 1,-2 0-10,-1-1 1,1 1 0,0-1 0,-1 1 0,1-1 0,0 0 0,0-1 0,-7-2 0,-2-5-5,1 0 1,0-1-1,0 0 1,1-1 0,0 0-1,1-1 1,0-1-1,1 1 1,1-1 0,0-1-1,0 1 1,2-2-1,-9-21 1,13 31 30,1 0 1,-1 1 0,1-1-1,0 0 1,1 1-1,-1-1 1,1 0-1,0 0 1,0 1-1,0-1 1,1 0-1,-1 0 1,3-5-1,-2 7-7,1 0 0,0-1 0,0 1 1,0 0-1,0 0 0,0 0 0,1 1 0,-1-1 0,1 1 0,0-1 0,-1 1 0,1 0 0,0 0 1,1 0-1,-1 0 0,0 0 0,6-1 0,93-33-527,-6 3-3104,-80 26 1542,-1 0 1,-1-1-1,1 0 0,15-13 1,4-7-7267</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19.165"/>
    </inkml:context>
    <inkml:brush xml:id="br0">
      <inkml:brushProperty name="width" value="0.025" units="cm"/>
      <inkml:brushProperty name="height" value="0.025" units="cm"/>
    </inkml:brush>
  </inkml:definitions>
  <inkml:trace contextRef="#ctx0" brushRef="#br0">39 277 15375,'0'0'1724,"-3"8"-811,-5 17-409,2 0 0,1 0 1,0 0-1,2 1 0,1 31 1,5 141 1310,-2-192-1798,3 11 5,4-14 109,-7-4-103,0 0-1,0 0 0,0 0 1,0-1-1,0 1 0,0 0 1,0 0-1,0-1 0,0 1 1,0 0-1,-1-1 0,1 1 1,-1-1-1,1 1 1,-1-1-1,1 1 0,-1-3 1,5-24-25,-2-1 1,-1 0 0,-2 1 0,-4-47 0,-26-115-193,17 121 161,17 95 33,-1-4 10,0 0 0,9 24 0,-11-40-11,1-1-1,0 0 0,0 0 0,1 0 0,-1 0 0,1 0 0,0 0 0,0-1 0,1 1 0,-1-1 0,1 0 0,0 0 0,0-1 0,7 6 0,-9-8 15,1 0 0,-1 0 0,1 0 1,0 0-1,-1-1 0,1 1 0,0-1 0,-1 1 0,1-1 0,0 0 0,-1 0 0,1 0 0,0 0 1,0-1-1,-1 1 0,1-1 0,0 0 0,-1 1 0,1-1 0,-1-1 0,1 1 0,-1 0 0,1 0 0,-1-1 1,0 1-1,0-1 0,0 0 0,0 0 0,0 0 0,0 0 0,0 0 0,-1 0 0,4-5 0,4-5 70,-1-1-1,0-1 0,-1 0 1,9-23-1,-7 14-58,-2-2 1,-1 1 0,-1-1-1,-1 0 1,-1 0 0,-2 0-1,0-1 1,-3-26 0,-7 18-129,2 26 1,0 24-100,-1 53 458,2 139 0,6-159 90,1-39-302,0 0 1,1 0 0,0 0-1,0 0 1,1 0-1,0-1 1,1 0 0,0 1-1,9 13 1,14 36-4176,-26-55 2612,-1-2-1750</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0.245"/>
    </inkml:context>
    <inkml:brush xml:id="br0">
      <inkml:brushProperty name="width" value="0.025" units="cm"/>
      <inkml:brushProperty name="height" value="0.025" units="cm"/>
    </inkml:brush>
  </inkml:definitions>
  <inkml:trace contextRef="#ctx0" brushRef="#br0">63 420 10954,'0'0'7949,"-9"11"-7447,-29 49 648,36-54-991,-1-1 0,1 0 0,0 1 0,0-1-1,1 1 1,0-1 0,0 1 0,0 0 0,1-1 0,0 1-1,0 0 1,0 0 0,2 9 0,-2-15-155,1 1 1,-1 0 0,0-1-1,1 1 1,-1-1-1,1 1 1,-1-1 0,1 1-1,-1-1 1,1 1-1,-1-1 1,1 0 0,0 1-1,-1-1 1,1 0-1,-1 0 1,1 1 0,0-1-1,-1 0 1,1 0-1,0 0 1,0 0 0,-1 0-1,1 0 1,0 0-1,-1 0 1,1 0 0,0 0-1,-1 0 1,1 0-1,0 0 1,-1 0 0,1-1-1,0 1 1,0-1-1,25-10 125,-9-2-63,-1 0 0,-1-1 0,18-21 0,-23 23-61,1 1 1,-1 0 0,2 1-1,-1 0 1,2 0 0,-1 2-1,27-15 1,-38 22-9,0 1 0,-1 0 0,1-1 0,0 1 0,0 0 0,0-1 0,0 1 0,0 0 0,0 0-1,0 0 1,0-1 0,0 1 0,-1 0 0,1 0 0,0 1 0,0-1 0,0 0 0,0 0 0,0 0 0,0 1 0,0-1 0,0 0 0,0 1 0,-1-1 0,1 1-1,0-1 1,0 1 0,0-1 0,-1 1 0,1-1 0,0 1 0,-1 0 0,1 0 0,0-1 0,-1 1 0,1 0 0,0 1 0,7 39 45,-8-37-31,0-1 0,0 1-1,1-1 1,-1 1-1,1-1 1,0 1 0,0-1-1,0 0 1,1 1-1,1 3 1,-2-7-1,-1 1-1,1-1 1,-1 1 0,1-1 0,-1 0 0,1 1-1,0-1 1,-1 1 0,1-1 0,0 0 0,-1 0-1,1 1 1,0-1 0,-1 0 0,1 0 0,0 0-1,-1 0 1,1 0 0,0 0 0,-1 0 0,1 0-1,0 0 1,0 0 0,-1 0 0,1 0 0,0-1-1,-1 1 1,1 0 0,0 0 0,-1-1 0,1 1 0,-1 0-1,2-2 1,20-18 25,-13 10-238,37-27-2458,29-10-7752,-24 16 5230,-48 30 5433,-1-1-1,0 1 1,0-1 0,0 1 0,-1-1-1,1 0 1,0 1 0,-1-1 0,1 0-1,-1 0 1,1 0 0,-1 0-1,0-1 1,0 1 0,0 0 0,0 0-1,0-1 1,0 1 0,-1-1-1,1 1 1,-1-1 0,0 1 0,0 0-1,0-1 1,0 1 0,-1-6-1,1 8-184,0 0 0,0-1-1,0 1 1,-1 0-1,1 0 1,0 0-1,0-1 1,0 1-1,-1 0 1,1 0-1,0 0 1,0-1-1,-1 1 1,1 0-1,0 0 1,-1 0 0,1 0-1,0 0 1,0 0-1,-1 0 1,1 0-1,0 0 1,-1 0-1,1 0 1,0 0-1,0 0 1,-1 0-1,1 0 1,0 0 0,-1 0-1,1 0 1,0 0-1,-1 0 1,1 0-1,0 0 1,0 1-1,-1-1 1,1 0-1,0 0 1,0 0-1,-1 0 1,1 1 0,0-1-1,0 0 1,0 0-1,0 1 1,-1-1-1,1 0 1,0 0-1,0 1 1,0-1-1,0 0 1,0 0-1,0 1 1,-1-1 0,1 0-1,0 1 1,0-1-1,0 0 1,0 1-1,0-1 1,-9 20 909,7-10-543,0 1 0,1 0 0,0 0 0,1 0 0,1 16 0,-1-26-405,1 1 0,-1 0 0,0-1 0,1 1 0,-1 0-1,1-1 1,-1 1 0,1-1 0,0 1 0,-1-1 0,1 0-1,0 1 1,0-1 0,0 0 0,0 1 0,0-1 0,1 0-1,-1 0 1,0 0 0,0 0 0,1 0 0,-1 0 0,1-1-1,-1 1 1,1 0 0,-1-1 0,1 1 0,-1-1 0,1 1-1,0-1 1,-1 0 0,1 0 0,0 1 0,-1-1 0,1 0 0,-1-1-1,1 1 1,0 0 0,-1 0 0,1-1 0,-1 1 0,1-1-1,0 1 1,-1-1 0,1 0 0,0-1 0,5-1-13,0 0 0,0-1 1,-1-1-1,0 1 1,0-1-1,0 0 0,-1 0 1,1 0-1,8-12 0,-3 2-290,0 0-1,16-33 0,-12 10 286,-12 28-909,-1 1 0,0-1 0,-1 1-1,1-20 1,-2 25 633,-1-1-1,1 1 1,0 0-1,-1 0 1,0-1-1,0 1 1,-1 0-1,1 0 1,-1 0-1,0 0 1,0 0-1,-3-5 0,3 7 421,0 0-1,0 0 0,0 0 0,-1 0 0,1 0 0,-1 0 0,1 0 0,-1 1 0,0-1 0,1 1 0,-6-2 0,7 2-28,0 1 0,1-1-1,-1 1 1,0-1 0,1 0 0,-1 1 0,1-1 0,-1 0 0,1 1 0,-1-1-1,1 0 1,0 0 0,-1 0 0,1 1 0,0-1 0,0 0 0,-1 0 0,1 0-1,0 0 1,0 1 0,0-1 0,0 0 0,0 0 0,0 0 0,0 0 0,0 0-1,1 1 1,-1-1 0,0 0 0,0 0 0,1 0 0,-1 1 0,1-2 0,14-35 301,-10 27 184,-5 9-587,1 0 0,-1 0 1,1-1-1,-1 1 0,0 0 0,1 0 0,-1-1 0,0 1 0,0 0 1,0-1-1,0 1 0,0 0 0,0 0 0,0-1 0,0 1 0,0 0 1,-1-1-1,1 1 0,0 0 0,-1 0 0,1 0 0,-2-2 0,-5 6 28,0 16-2,4 8 494,0 0 0,2 0-1,3 35 1,-1-6 633,3 11-456,-3-61-691,0-1-1,0 1 1,0-1 0,1 0 0,0 0 0,0 1 0,0-1 0,0-1 0,1 1 0,3 5 0,-6-10-19,1 0 0,-1 1 0,0-1 0,0 0 1,0 0-1,0 0 0,0 0 0,0 0 0,0 0 0,0 1 1,0-1-1,0 0 0,1 0 0,-1 0 0,0 0 0,0 0 1,0 0-1,0 0 0,0 0 0,0 1 0,1-1 0,-1 0 1,0 0-1,0 0 0,0 0 0,0 0 0,1 0 0,-1 0 1,0 0-1,0 0 0,0 0 0,0 0 0,0 0 0,1 0 1,-1 0-1,0 0 0,0 0 0,0 0 0,0 0 0,1 0 1,-1-1-1,0 1 0,0 0 0,0 0 0,0 0 0,0 0 1,0 0-1,1 0 0,-1 0 0,0 0 0,0-1 0,0 1 1,0 0-1,0 0 0,0 0 0,0 0 0,3-15 169,-6-16-29,-10 12 18,11 18-384,1-1-1,0 1 1,-1-1 0,1 1 0,0-1 0,0 1-1,0-1 1,0 0 0,0 0 0,0 0 0,1 1 0,-1-1-1,1 0 1,-1-3 0,19-15-3610,-2-54-5936,-11 56 4789</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1.112"/>
    </inkml:context>
    <inkml:brush xml:id="br0">
      <inkml:brushProperty name="width" value="0.025" units="cm"/>
      <inkml:brushProperty name="height" value="0.025" units="cm"/>
    </inkml:brush>
  </inkml:definitions>
  <inkml:trace contextRef="#ctx0" brushRef="#br0">1 1 4965,'1'13'3259,"0"1"0,1 0 0,4 17 1,34 96 832,7 30-1998,-39-117-1409,23 96 568,-42-166-1187,-3 1 1,-23-39-1,16 32-529,-22-54 1,43 89 453,0 1 0,0 0-1,-1-1 1,1 1 0,0 0 0,0-1-1,0 1 1,0-1 0,0 1 0,0 0 0,0-1-1,0 1 1,0 0 0,0-1 0,1 1-1,-1-1 1,0 1 0,0 0 0,0-1 0,0 1-1,0 0 1,1-1 0,-1 1 0,0 0-1,0-1 1,1 1 0,-1 0 0,0 0-1,0-1 1,1 1 0,-1 0 0,0 0 0,1-1-1,18-4-878,34 5-1963,-33 0 1149,-12-1 883,0 0 0,1 0 0,-1-1 0,0 0 0,1-1 0,-1 0 0,-1 0 0,1-1 0,0 0-1,-1 0 1,0 0 0,0-1 0,8-8 0,15-18 1112,-8-6 5756,-20 27-1362,-12 18-3914,-11 17-1156,19-22 385,-2 3 76,0 0 0,0 0 0,1 1 0,0 0 0,0-1 0,0 1 0,1 0 0,0 0 0,1 0 0,-2 8 0,4-14-76,-1 0 0,0 0 0,0 0 0,1 0 0,-1-1 0,1 1 0,-1 0 0,1 0 0,-1-1 0,1 1 0,-1 0 0,1-1 0,0 1 0,-1-1 0,1 1 0,0-1 0,0 1 0,-1-1 0,1 1 0,0-1 0,0 0 0,0 1 0,0-1 0,-1 0 0,1 0 0,0 1 0,0-1 0,0 0 0,0 0 0,1 0 0,34 2-133,-29-3 40,38 2-651,0 1-1,76 13 1,-119-15 743,-1 0-1,1 0 0,-1 1 0,1-1 0,0 1 0,-1-1 0,1 1 0,-1 0 0,1-1 0,-1 1 0,1 0 1,-1 0-1,0 0 0,0 0 0,1 0 0,-1 0 0,0 0 0,0 1 0,0-1 0,1 2 0,-1-2 34,-1 0 1,0 1-1,0-1 0,0 0 0,0 0 0,-1 0 0,1 0 0,0 0 1,0 1-1,-1-1 0,1 0 0,0 0 0,-1 0 0,1 0 0,-1 0 1,1 0-1,-1 0 0,0 0 0,0 0 0,1-1 0,-2 2 0,-5 5 187,0-1 0,0-1-1,0 1 1,-1-1-1,-14 7 1,-74 29 1012,87-38-1415,0-1 0,0 1 0,0-1 0,0-1 0,-1 0 0,1 0 0,0-1 0,-1 0 0,-10-2 0,10-5-4094,1-10-4634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12.802"/>
    </inkml:context>
    <inkml:brush xml:id="br0">
      <inkml:brushProperty name="width" value="0.025" units="cm"/>
      <inkml:brushProperty name="height" value="0.025" units="cm"/>
    </inkml:brush>
  </inkml:definitions>
  <inkml:trace contextRef="#ctx0" brushRef="#br0">6783 730 7111,'-7'-5'-134,"-21"-10"239,-1 1 0,0 1 0,0 1 0,-47-11 0,-141-24 64,100 23 253,-83-20 646,-858-157 117,187 102-1091,341 41-338,40-8-265,-281-27 960,-243 77-249,901 23-228,1 5 0,0 5 0,-145 41 0,199-41-111,1 3 1,1 2-1,1 2 0,1 3 1,2 2-1,0 2 0,3 3 1,-47 40-1,76-56 100,1 1 0,1 1-1,0 0 1,2 1 0,0 1 0,2 1 0,0 0 0,-18 45 0,27-55 56,0 0 0,1 0 0,0 1 0,1-1 0,1 1 0,0 0 0,1 0 0,1 0 0,0 0 0,1 0 0,0 0 0,1 0 0,0 0 0,2-1 0,-1 1 0,2-1 0,-1 0 0,11 19 0,6 1 19,1-1 1,2 0-1,1-2 1,1-1 0,2-1-1,0-1 1,2-1 0,1-2-1,1-1 1,1-2 0,49 24-1,-14-12 0,2-4-1,1-2 1,1-4-1,148 28 1,-72-29 14,172 1 1,153-20 26,-262-4-76,298 3 195,624-7-81,203-100-39,-1048 75-28,411-69 350,-566 70-227,-1-5-1,-1-6 0,143-65 0,-238 89-151,0-2 0,-1-1 1,45-34-1,-71 47 11,-1-1-1,0 0 0,0 0 1,0-1-1,-1 0 1,0 0-1,0-1 1,-1 0-1,-1 0 1,1 0-1,-1-1 0,-1 0 1,0 0-1,0 0 1,-1 0-1,0-1 1,2-15-1,-5 12 93,0 1 0,0-1 0,-1 1 0,-1-1 0,0 1 0,-1 0 0,0 0 1,-1 0-1,-1 0 0,0 0 0,0 1 0,-1 0 0,-1 0 0,0 1 0,-1-1 0,0 2 0,-1-1 0,0 1 0,0 0 0,-12-8 0,-4-2-70,-2 1 0,0 1 0,-1 1 0,0 2 0,-1 0 0,-1 2 0,-1 2-1,1 1 1,-42-9 0,-13 3-283,-1 3-1,-110-1 1,-26 11-2513,-288 33 1,360-16 633</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1.768"/>
    </inkml:context>
    <inkml:brush xml:id="br0">
      <inkml:brushProperty name="width" value="0.025" units="cm"/>
      <inkml:brushProperty name="height" value="0.025" units="cm"/>
    </inkml:brush>
  </inkml:definitions>
  <inkml:trace contextRef="#ctx0" brushRef="#br0">4 1 10858,'0'0'6337,"-2"7"-5627,1 31 91,1 1-1,1-1 1,2 0 0,14 62 0,-17-97-765,1 0 0,0 1 0,-1-1 0,1 0 1,1 0-1,-1 0 0,0 0 0,1 0 0,-1 0 0,1-1 0,0 1 1,0 0-1,0-1 0,0 1 0,0-1 0,1 0 0,-1 0 1,5 3-1,-5-4-22,1 0-1,-1-1 1,0 1 0,1-1 0,-1 0 0,1 1-1,-1-1 1,1 0 0,-1 0 0,1-1 0,-1 1 0,1 0-1,-1-1 1,0 0 0,1 1 0,-1-1 0,0 0-1,1 0 1,-1 0 0,0-1 0,0 1 0,0 0 0,0-1-1,0 1 1,2-3 0,12-11 42,-1-1-1,0-1 1,-1 0 0,0-1 0,16-30-1,-4 8 1,-26 39-64,1-1 0,1 0 0,-1 0 0,0 1 0,0-1 1,1 1-1,-1-1 0,1 1 0,-1-1 0,1 1 0,-1 0 0,1 0 0,3-1 1,-5 2 2,0 0 0,1 0 0,-1 0 0,1 0 0,-1 0 0,1 0 0,-1 0 0,1 0 0,-1 1 0,1-1 0,-1 0 0,0 0 0,1 1 0,-1-1 0,0 0 0,1 1 0,-1-1 0,0 0 0,1 1 0,-1-1 0,0 0 0,1 1 0,-1-1 0,0 1 0,0-1 0,0 1 0,1-1 0,-1 0 0,0 1 0,0-1 0,0 1 0,0-1 0,0 2 0,2 59-151,-2-47 245,0 3-4,-1-1-1,-1 1 1,-1-1 0,-6 24 0,8-34 99,-1 1 0,0-1 0,-1-1 1,1 1-1,-1 0 0,0-1 0,-1 1 0,1-1 1,-1 0-1,0 0 0,0 0 0,-1-1 0,1 1 1,-11 6-1,13-10-213,0 0 0,0 0 0,0 0 0,0-1 0,0 1 0,0 0 0,0-1 0,0 0 0,-1 1 0,1-1 0,0 0 0,0 0 0,-1 0 0,1-1 0,0 1 0,0 0 0,0-1 0,0 0 0,0 1 1,0-1-1,0 0 0,0 0 0,0 0 0,0 0 0,0 0 0,0-1 0,0 1 0,1-1 0,-1 1 0,1-1 0,-1 1 0,1-1 0,-1 0 0,1 0 0,0 0 0,-2-3 0,1 1-453,0-1 0,0 1 0,0-1 0,0 0 0,1 1 0,-1-1 0,0-7 0,2 9-171,-1 0 1,1-1-1,0 1 0,0 0 1,0-1-1,1 1 0,-1 0 0,1-1 1,0 1-1,2-6 0,10-8-3911</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2.128"/>
    </inkml:context>
    <inkml:brush xml:id="br0">
      <inkml:brushProperty name="width" value="0.025" units="cm"/>
      <inkml:brushProperty name="height" value="0.025" units="cm"/>
    </inkml:brush>
  </inkml:definitions>
  <inkml:trace contextRef="#ctx0" brushRef="#br0">58 174 10346,'0'0'9032,"-23"70"-7686,23-36-802,0 0-224,0-4 289,0-5-545,9-8 0,0-3-96,0-7-288,1-7-833,-2 0-801,-1-16-929,-2-6-2018,-5-9-3971</inkml:trace>
  <inkml:trace contextRef="#ctx0" brushRef="#br0" timeOffset="1">28 0 13453,'0'0'5925,"-27"56"-5765,27-41-127,14-5-130,6-6-960,3-4-864,6 0-1475,3 0-1728</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2.475"/>
    </inkml:context>
    <inkml:brush xml:id="br0">
      <inkml:brushProperty name="width" value="0.025" units="cm"/>
      <inkml:brushProperty name="height" value="0.025" units="cm"/>
    </inkml:brush>
  </inkml:definitions>
  <inkml:trace contextRef="#ctx0" brushRef="#br0">120 0 9865,'0'0'3337,"-9"6"-1394,-10 8-801,0 0 1,1 2-1,1 0 1,-21 25-1,43-48-1019,22-29-118,-26 35-247,1-1 0,-1 1 0,1 0 0,-1 0 0,1 0 0,0 0 0,-1 0 0,1 1 0,0-1 0,0 0 0,-1 1 0,1-1 0,0 1 0,3 0 0</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2.975"/>
    </inkml:context>
    <inkml:brush xml:id="br0">
      <inkml:brushProperty name="width" value="0.025" units="cm"/>
      <inkml:brushProperty name="height" value="0.025" units="cm"/>
    </inkml:brush>
  </inkml:definitions>
  <inkml:trace contextRef="#ctx0" brushRef="#br0">206 88 10186,'0'0'8130,"-9"-3"-7116,5 1-951,0 1 1,0 0-1,0 0 0,1 0 0,-1 1 0,0-1 0,0 1 0,0 0 0,0 0 0,0 1 1,0-1-1,0 1 0,-6 1 0,3 1-32,0-1 0,1 1 0,-1 1 0,1-1 1,0 1-1,0 1 0,0-1 0,-8 9 0,7-6 76,0 1-1,1 0 0,-1 1 1,2-1-1,-1 1 1,1 0-1,0 0 1,1 1-1,0 0 1,1-1-1,0 1 1,0 0-1,1 1 0,1-1 1,0 0-1,0 21 1,1-30-89,0 1 0,0 0 0,0 0 0,1 0 0,-1 0 1,0 0-1,1 0 0,0-1 0,-1 1 0,1 0 0,0 0 0,0-1 1,0 1-1,0 0 0,0-1 0,1 0 0,-1 1 0,0-1 0,1 1 1,-1-1-1,1 0 0,-1 0 0,1 0 0,-1 0 0,1 0 0,0 0 1,0 0-1,-1-1 0,1 1 0,0-1 0,0 1 0,0-1 0,0 0 1,0 0-1,0 0 0,0 0 0,-1 0 0,1 0 0,2 0 0,4-1 17,-1 1-1,0-2 0,1 1 0,-1-1 0,0 0 1,0 0-1,0 0 0,0-1 0,8-5 0,-2-1-3,1-1 0,-1 0 0,-1 0 0,0-2 1,0 0-1,-1 0 0,0-1 0,-2 0 0,1 0 0,-1-1 0,-1-1 0,-1 0 0,0 0 0,-1 0 0,0-1 0,-2 1 0,1-1 0,-2-1 0,0 1 0,0-28 0,-3 44-25,1-1 1,-1 1 0,0 0-1,0 0 1,0-1 0,0 1 0,0 0-1,0 0 1,0-1 0,0 1-1,0 0 1,0-1 0,0 1-1,0 0 1,0 0 0,0-1-1,0 1 1,0 0 0,0 0 0,0-1-1,-1 1 1,1 0 0,0 0-1,0-1 1,0 1 0,0 0-1,0 0 1,-1 0 0,1-1-1,0 1 1,0 0 0,0 0 0,-1 0-1,1 0 1,0-1 0,0 1-1,-1 0 1,1 0 0,0 0-1,0 0 1,-1 0 0,1 0-1,-1 0 1,-10 9 97,-7 18-113,8-8 62,2 0 0,0 0 0,1 0 0,1 1 0,1 0 0,1 1-1,0-1 1,2 1 0,0 39 0,2-59-45,0 1 0,0-1 0,0 1 0,0-1 1,0 1-1,1-1 0,-1 1 0,1-1 0,-1 1 0,1-1 0,0 1 0,-1-1 1,1 0-1,0 1 0,0-1 0,0 0 0,0 0 0,0 1 0,0-1 0,0 0 1,0 0-1,1 0 0,-1 0 0,0-1 0,1 1 0,-1 0 0,1-1 0,-1 1 1,1 0-1,-1-1 0,1 0 0,-1 1 0,1-1 0,-1 0 0,1 0 0,-1 0 1,1 0-1,-1 0 0,1 0 0,0 0 0,-1-1 0,1 1 0,-1 0 1,3-2-1,3 1 14,0-1 0,0-1 0,-1 1 1,1-1-1,-1 0 0,0 0 0,1-1 1,9-8-1,-9 6-299,0-2 1,0 1-1,-1-1 0,10-13 1,-13 14-587,1 1 1,-1-1-1,0 0 1,0 0-1,-1 0 1,4-14-1,-3-12-5084</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3.368"/>
    </inkml:context>
    <inkml:brush xml:id="br0">
      <inkml:brushProperty name="width" value="0.025" units="cm"/>
      <inkml:brushProperty name="height" value="0.025" units="cm"/>
    </inkml:brush>
  </inkml:definitions>
  <inkml:trace contextRef="#ctx0" brushRef="#br0">141 9 14670,'0'0'3539,"-9"-2"-2370,5 1-1104,2 0-13,0 0 1,-1 0-1,1 1 1,-1-1-1,1 1 1,-1-1-1,1 1 1,-1 0-1,1 0 1,-1 0 0,0 0-1,1 0 1,-1 1-1,1-1 1,0 1-1,-1 0 1,1 0-1,-1 0 1,1 0-1,0 0 1,0 0 0,-1 0-1,1 1 1,0-1-1,0 1 1,0 0-1,1-1 1,-1 1-1,0 0 1,1 0-1,-3 4 1,-1 1 3,-1 2 82,-1 0 0,2 0 0,-1 1 0,1 0 0,1-1 0,0 2 0,0-1 0,1 0 0,-2 13 0,6-23-131,1 1-1,-1-1 1,0 0-1,1 1 1,-1-1-1,0 0 1,1 0-1,-1 0 1,1 0-1,-1 0 1,0 0-1,1 0 1,-1 0-1,1 0 1,-1-1-1,0 1 1,2-1-1,44-16 47,-30 11-235,0 0 0,0 1 0,0 0-1,0 2 1,1 0 0,18-1 0,-30 4 126,0 0 0,0 0-1,0 1 1,0 0 0,0 0 0,0 0 0,0 1 0,-1 0-1,10 4 1,-14-6 58,0 1-1,0 0 1,0 0 0,0-1-1,0 1 1,0 0 0,0 0-1,0 0 1,0 0-1,-1 0 1,1 0 0,0 0-1,-1 0 1,1 1-1,0-1 1,-1 0 0,0 0-1,1 0 1,-1 1 0,0 0-1,0 1 40,0-1 0,0 1 0,-1-1 0,1 0 0,-1 1-1,1-1 1,-1 0 0,0 1 0,0-1 0,0 0 0,0 0 0,-1 0 0,1 0-1,-3 3 1,-4 5 307,-1-1 0,0 0-1,0-1 1,-1 0 0,0 0-1,0-1 1,0-1-1,-24 11 1,29-14-506,-1-1 0,0 0 0,0-1 0,0 1 0,0-1 1,-11 1-1,16-3-36,1 0 1,0 1-1,0-1 1,-1 0-1,1 0 1,0 1-1,0-1 1,0 0-1,0 0 0,0 1 1,0-1-1,0 0 1,0 1-1,0-1 1,1 0-1,-1 0 1,0 1-1,0-1 1,1-1-1,27-46-7370,-8 17 2770</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3.710"/>
    </inkml:context>
    <inkml:brush xml:id="br0">
      <inkml:brushProperty name="width" value="0.025" units="cm"/>
      <inkml:brushProperty name="height" value="0.025" units="cm"/>
    </inkml:brush>
  </inkml:definitions>
  <inkml:trace contextRef="#ctx0" brushRef="#br0">35 138 11403,'0'0'8456,"-11"57"-7784,9-20 161,-1 2-416,3-2-97,0-3-128,5-7-128,4-8-64,3-6-384,1-7-673,1-6-353,-1-5-351,-3-15-1763,-2-8-1280</inkml:trace>
  <inkml:trace contextRef="#ctx0" brushRef="#br0" timeOffset="1">51 0 11787,'0'0'7784,"-50"4"-7496,50 11-160,3-2-128,12-1-513,4-5-992,1-3-1858,5-1-961,-5-3-3844</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4.041"/>
    </inkml:context>
    <inkml:brush xml:id="br0">
      <inkml:brushProperty name="width" value="0.025" units="cm"/>
      <inkml:brushProperty name="height" value="0.025" units="cm"/>
    </inkml:brush>
  </inkml:definitions>
  <inkml:trace contextRef="#ctx0" brushRef="#br0">76 1 12332,'0'0'8643,"-4"9"-7901,2-3-629,-1 1-66,0 0 0,0-1 0,1 1 0,0 0 0,0 1 0,1-1 0,0 0 0,0 0 0,1 1 0,1 12-1,2-18-106,1-1 0,0 0-1,-1 0 1,1 0-1,0 0 1,0 0 0,0-1-1,0 1 1,0-1-1,5-1 1,-1 2-50,8 0-175,1 2 0,-1 0-1,0 0 1,28 12-1,-40-14 280,0 1-1,-1 0 1,1 0-1,-1 0 0,1 0 1,-1 1-1,0-1 1,0 1-1,0 0 1,-1 0-1,5 5 0,-6-6 62,0 0 0,0 0 0,-1 0 0,1 0 0,0 0 0,-1 0 0,1 1-1,-1-1 1,0 0 0,1 0 0,-1 1 0,0-1 0,-1 0 0,1 1-1,0-1 1,-1 0 0,1 0 0,-1 1 0,0-1 0,1 0 0,-3 4-1,-1 0 231,-1 1-1,0 0 0,0-1 0,0 0 1,-1 0-1,0 0 0,0-1 0,0 0 1,-1 0-1,-11 6 0,4-3 33,1-1 1,-1 0-1,-1-1 1,-25 7-1,-6-7-198,24-9-2217,6-8-4752,10-1-2076</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4.842"/>
    </inkml:context>
    <inkml:brush xml:id="br0">
      <inkml:brushProperty name="width" value="0.025" units="cm"/>
      <inkml:brushProperty name="height" value="0.025" units="cm"/>
    </inkml:brush>
  </inkml:definitions>
  <inkml:trace contextRef="#ctx0" brushRef="#br0">0 654 6246,'0'0'11403,"13"-15"-10042,15-17-622,-3-2 1,-1-1-1,32-59 0,-50 81-625,10-20 194,15-45 0,-28 70-255,0-1 1,-1 0 0,0 1-1,-1-1 1,0 0-1,0 0 1,-1 0-1,0 1 1,0-1-1,-1 0 1,-2-10-1,2 18-50,1 0-1,0 0 1,-1 0-1,1 0 1,0 0 0,-1 1-1,1-1 1,-1 0-1,1 0 1,-1 0-1,0 1 1,1-1-1,-1 0 1,0 1-1,1-1 1,-1 1-1,0-1 1,0 0-1,0 1 1,1 0-1,-1-1 1,0 1-1,0-1 1,0 1-1,0 0 1,0 0-1,0 0 1,0-1 0,0 1-1,0 0 1,0 0-1,0 0 1,0 1-1,0-1 1,0 0-1,1 0 1,-1 0-1,0 1 1,0-1-1,0 0 1,0 1-1,0-1 1,0 1-1,-1 0 1,-2 1-25,1 0 1,-1 1-1,0-1 1,1 1-1,0 0 1,-1 0-1,1 0 1,-4 5-1,-5 10 22,1-1-1,1 1 1,1 1-1,1 0 1,0 0-1,1 1 1,1-1-1,1 1 1,-4 37-1,9-56-2,0 0-1,0 0 1,0 0-1,0 0 1,0 0-1,1 0 1,-1 0-1,0-1 1,0 1-1,1 0 1,-1 0-1,0 0 1,1 0-1,-1-1 1,1 1-1,-1 0 1,1 0-1,-1-1 1,1 1-1,0 0 1,-1-1-1,1 1 1,0-1-1,-1 1 1,1-1-1,0 1 1,0-1-1,0 1 1,-1-1-1,1 0 1,0 0-1,0 1 1,0-1-1,0 0 1,0 0-1,0 0 1,0 0 0,-1 0-1,1 0 1,0 0-1,0 0 1,0 0-1,0 0 1,0-1-1,0 1 1,0 0-1,-1-1 1,2 0-1,45-19-7,2-8 46,132-66 95,-161 86-170,1 0-1,0 2 0,0 0 1,1 1-1,0 1 1,0 1-1,24 0 0,-45 3 34,0 0 0,0 0 0,0-1-1,0 1 1,0 0 0,1 0 0,-1 1-1,0-1 1,0 0 0,0 0 0,0 0 0,0 1-1,0-1 1,0 1 0,0-1 0,0 1-1,0-1 1,0 1 0,-1-1 0,1 1-1,0 0 1,0-1 0,0 1 0,-1 0-1,1 0 1,0 0 0,-1-1 0,1 1 0,-1 0-1,1 0 1,-1 0 0,1 0 0,-1 0-1,1 0 1,-1 0 0,0 0 0,0 0-1,0 0 1,0 1 0,0-1 0,0 1-1,0-1 46,0 0 0,-1 0-1,0 1 1,1-1 0,-1 0-1,0 0 1,1 0 0,-1 0-1,0 0 1,0-1 0,0 1-1,0 0 1,0 0-1,0 0 1,0-1 0,0 1-1,0-1 1,0 1 0,0-1-1,0 1 1,0-1 0,0 1-1,-1-1 1,1 0-1,0 0 1,0 0 0,-1 1-1,1-1 1,0-1 0,0 1-1,0 0 1,-1 0 0,1 0-1,0-1 1,0 1-1,0 0 1,-2-1 0,-2-1 171,0-1 1,0 1 0,1-1-1,-1 0 1,1 0 0,-1 0-1,1 0 1,0-1 0,0 0-1,1 0 1,-7-8 0,-35-56 312,33 49-475,6 10-69,-2-3-176,0-1-1,0 0 1,2 0 0,-1 0 0,-7-25 0,15 36 51,-1 1 0,0 0 0,0 0 0,1-1 0,-1 1 0,0 0 0,1 0 0,-1 0 0,1 0 0,0 0 0,-1 0 0,1 0 0,0 0 0,-1 0 1,1 0-1,0 0 0,0 0 0,0 0 0,0 0 0,0 1 0,0-1 0,0 0 0,0 1 0,3-2 0,38-17-2560,-20 10 322,22-17-3455</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5.249"/>
    </inkml:context>
    <inkml:brush xml:id="br0">
      <inkml:brushProperty name="width" value="0.025" units="cm"/>
      <inkml:brushProperty name="height" value="0.025" units="cm"/>
    </inkml:brush>
  </inkml:definitions>
  <inkml:trace contextRef="#ctx0" brushRef="#br0">70 0 14157,'0'0'1356,"-10"8"-69,4-3-1039,2-2-139,0-1 0,0 1 0,1 0 1,-1 1-1,1-1 0,0 1 0,0-1 0,0 1 0,0 0 0,1 0 0,-1 0 1,1 1-1,0-1 0,0 0 0,1 1 0,-2 6 0,0 24 134,1-1-1,2 0 0,2 0 1,1 0-1,1 0 0,2-1 1,1 1-1,2-1 0,21 51 1,-28-78-243,1-1 0,0 1 0,0-1 1,0 1-1,1-1 0,0 0 0,6 7 0,-9-11 4,0-1 0,0 1-1,0 0 1,0-1 0,0 1 0,0 0-1,0-1 1,1 1 0,-1-1-1,0 1 1,0-1 0,0 0 0,0 0-1,1 1 1,-1-1 0,0 0-1,0 0 1,1 0 0,-1 0 0,0-1-1,0 1 1,0 0 0,1 0-1,-1-1 1,0 1 0,0 0 0,0-1-1,0 1 1,0-1 0,0 0-1,0 1 1,0-1 0,0 0 0,0 0-1,0 0 1,0 1 0,0-1 0,-1 0-1,1 0 1,0 0 0,-1 0-1,1 0 1,0-1 0,-1 1 0,0 0-1,1-1 1,15-31 78,-2-1 1,-1 0-1,-2-1 0,-1 0 1,-2-1-1,5-41 1,-8 23-14,-1-68 0,-6 113-903,-2 19-509,-3 19-2448,4-8-869,-2 3-1197</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5.596"/>
    </inkml:context>
    <inkml:brush xml:id="br0">
      <inkml:brushProperty name="width" value="0.025" units="cm"/>
      <inkml:brushProperty name="height" value="0.025" units="cm"/>
    </inkml:brush>
  </inkml:definitions>
  <inkml:trace contextRef="#ctx0" brushRef="#br0">1 1 3395,'0'0'8136,"10"59"-5478,-6-37 129,3-6-737,4-4-1121,-1-7-577,5-5-224,1 0-64,2-5-1441,-4-15-1602,2-6-2594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18.770"/>
    </inkml:context>
    <inkml:brush xml:id="br0">
      <inkml:brushProperty name="width" value="0.025" units="cm"/>
      <inkml:brushProperty name="height" value="0.025" units="cm"/>
    </inkml:brush>
  </inkml:definitions>
  <inkml:trace contextRef="#ctx0" brushRef="#br0">51 6 4708,'0'0'2467,"-18"-6"-1789,12 6 4884,3 11-4880,0-2-1333,-4-4-3469,-6-1-5206</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5.954"/>
    </inkml:context>
    <inkml:brush xml:id="br0">
      <inkml:brushProperty name="width" value="0.025" units="cm"/>
      <inkml:brushProperty name="height" value="0.025" units="cm"/>
    </inkml:brush>
  </inkml:definitions>
  <inkml:trace contextRef="#ctx0" brushRef="#br0">1 279 6887,'0'0'8215,"8"4"-6752,-4-2-1372,0 0 0,0 0-1,0-1 1,0 1 0,1-1 0,-1 0-1,1 0 1,-1-1 0,1 1 0,-1-1-1,1 0 1,-1 0 0,1-1 0,-1 1-1,0-1 1,1 0 0,-1 0 0,0-1-1,1 1 1,-1-1 0,0 0 0,0 0-1,0 0 1,6-5 0,5-2 25,-1-1 0,0-1 0,-1 0 0,0-1 1,-1 0-1,14-18 0,-22 25 4,1 0 1,-1 0-1,-1-1 1,1 0-1,-1 0 1,0 0-1,0 0 1,-1 0-1,0-1 0,0 1 1,0-1-1,-1 0 1,0 1-1,0-1 1,-1 0-1,0 1 1,0-1-1,-2-12 0,1 17-115,1 1 0,-1-1 0,1 1-1,-1 0 1,0-1 0,0 1-1,0 0 1,0-1 0,0 1-1,0 0 1,0 0 0,0 0 0,-1 0-1,1 0 1,0 0 0,-1 0-1,1 0 1,-1 1 0,1-1 0,0 0-1,-1 1 1,0-1 0,1 1-1,-1 0 1,1-1 0,-1 1-1,1 0 1,-1 0 0,0 0 0,1 0-1,-1 0 1,0 0 0,1 1-1,-1-1 1,1 1 0,-1-1 0,1 1-1,-1-1 1,-1 2 0,-3 0-19,0 1 0,0-1 0,0 1 0,0 0 1,1 1-1,-1-1 0,1 1 0,-8 8 0,3 2 59,0 1-1,1 1 0,0 0 0,1 0 1,1 1-1,1 0 0,0 0 0,2 0 1,0 1-1,0 0 0,2 0 0,0 0 0,1 34 1,1-51-44,0 1 1,0-1-1,0 1 1,0-1-1,0 0 1,0 1-1,0-1 1,0 1-1,0-1 1,1 0-1,-1 1 1,1-1 0,-1 0-1,1 1 1,-1-1-1,1 0 1,0 0-1,-1 0 1,1 1-1,0-1 1,0 0-1,0 0 1,0 0-1,0 0 1,0-1-1,0 1 1,0 0-1,1 0 1,-1-1-1,0 1 1,0 0-1,1-1 1,-1 1 0,0-1-1,1 0 1,-1 1-1,1-1 1,-1 0-1,0 0 1,1 0-1,-1 0 1,3 0-1,1-1 2,0 0 1,0-1-1,0 1 0,0-1 1,-1 0-1,1 0 0,0 0 0,-1-1 1,0 0-1,8-5 0,9-14-85,0-1 0,-1 0 0,-2-2 0,0 0 0,-2-1 0,24-51-1,-28 54 135,-12 23-54,0 0 0,0 0 0,0-1 1,0 1-1,0 0 0,0 0 0,0 0 0,0-1 0,1 1 0,-1 0 1,0 0-1,0 0 0,0-1 0,0 1 0,0 0 0,0 0 0,0 0 1,1 0-1,-1 0 0,0-1 0,0 1 0,0 0 0,0 0 0,1 0 1,-1 0-1,0 0 0,0 0 0,0 0 0,1-1 0,-1 1 0,0 0 1,0 0-1,0 0 0,1 0 0,-1 0 0,0 0 0,0 0 1,0 0-1,1 0 0,-1 0 0,0 0 0,0 0 0,0 0 0,1 0 1,-1 1-1,0-1 0,0 0 0,0 0 0,1 0 0,-1 0 0,0 0 1,6 17 69,3 40 309,-6-31-165,-3-22-118,1 0 0,0 0 0,0 0 1,1 0-1,-1 0 0,1 0 0,0 0 1,0 0-1,0-1 0,0 1 0,4 4 1,-5-7-66,1-1-1,-1 1 1,0 0 0,0-1 0,1 1 0,-1-1 0,0 0 0,1 1-1,-1-1 1,1 0 0,-1 0 0,0 0 0,1 0 0,-1 0 0,1 0 0,-1 0-1,0 0 1,1 0 0,-1-1 0,1 1 0,-1-1 0,0 1 0,0-1 0,1 1-1,-1-1 1,0 0 0,0 0 0,0 0 0,1 1 0,-1-1 0,0 0 0,0 0-1,-1 0 1,1-1 0,0 1 0,1-2 0,23-25 182,-1-1-1,35-57 1,1 0-624,-60 85 390,0 1 1,0 0 0,0-1-1,0 1 1,0 0-1,0 0 1,1-1-1,-1 1 1,0 0 0,0 0-1,0-1 1,0 1-1,1 0 1,-1 0 0,0-1-1,0 1 1,1 0-1,-1 0 1,0 0 0,0 0-1,1 0 1,-1-1-1,0 1 1,0 0-1,1 0 1,-1 0 0,0 0-1,1 0 1,-1 0-1,0 0 1,1 0 0,-1 0-1,0 0 1,0 0-1,1 0 1,-1 0-1,0 0 1,1 0 0,-1 0-1,0 0 1,1 1-1,-1-1 1,0 0 0,0 0-1,1 0 1,4 19-257,-4 38 512,-2-45-315,2 84 141,-1-95-89,0-1 0,0 0 0,0 0 0,0 1 0,0-1-1,0 0 1,0 1 0,0-1 0,0 0 0,0 0 0,0 1 0,0-1 0,0 0 0,0 0-1,0 1 1,0-1 0,0 0 0,1 0 0,-1 0 0,0 1 0,0-1 0,0 0 0,0 0-1,1 0 1,-1 1 0,0-1 0,0 0 0,0 0 0,1 0 0,-1 0 0,0 0 0,0 1-1,1-1 1,-1 0 0,0 0 0,0 0 0,1 0 0,-1 0 0,0 0 0,1 0-1,8-8-1767,4-15-1810,8-42-6166,-14 25 5060</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6.583"/>
    </inkml:context>
    <inkml:brush xml:id="br0">
      <inkml:brushProperty name="width" value="0.025" units="cm"/>
      <inkml:brushProperty name="height" value="0.025" units="cm"/>
    </inkml:brush>
  </inkml:definitions>
  <inkml:trace contextRef="#ctx0" brushRef="#br0">0 365 9097,'0'0'7361,"2"10"-5946,0 12-804,12 64 633,-13-77-993,1-1 1,1 1-1,-1-1 0,2 0 0,-1 0 0,1 0 1,8 13-1,-11-20-233,0 0 0,0 0 0,-1-1 0,1 1 0,0 0 0,0-1 0,1 1 0,-1 0 0,0-1 0,0 1 1,0-1-1,0 0 0,0 1 0,1-1 0,-1 0 0,0 0 0,0 1 0,1-1 0,-1 0 0,0 0 0,0-1 0,0 1 0,1 0 0,-1 0 0,0 0 0,0-1 0,0 1 0,1-1 0,-1 1 1,0-1-1,0 1 0,0-1 0,0 0 0,0 0 0,0 1 0,0-1 0,0 0 0,-1 0 0,2-1 0,32-40 157,-16 13-827,-1-2 1,13-32 0,-23 45-1945,-1 1-1,7-36 1,-19 93 4870,-1 67 1,7-106-2247,0 0 0,0 0 0,0 0 0,0 0 0,0 0 0,0 0 0,0 0 0,1 0 0,-1 0 0,0 0 0,0 0 0,1 0 0,-1-1 1,1 1-1,-1 0 0,0 0 0,1 0 0,0-1 0,-1 1 0,1 0 0,-1 0 0,1-1 0,0 1 0,0-1 0,-1 1 0,1 0 0,0-1 1,0 1-1,0-1 0,-1 0 0,1 1 0,0-1 0,0 0 0,0 0 0,0 1 0,0-1 0,0 0 0,0 0 0,0 0 0,0 0 1,0 0-1,0 0 0,0 0 0,-1-1 0,1 1 0,0 0 0,2-1 0,0 0 11,1 0-1,0 0 1,-1-1-1,1 0 1,-1 0 0,1 0-1,-1 0 1,0 0 0,0 0-1,6-6 1,3-7-72,0-1-1,15-27 1,-15 21-969,-2-1 0,0 0 1,-2 0-1,0-1 0,-2 0 0,0 0 0,-2 0 0,2-35 1,-5 35 648,-2 0 0,-4-36 0,5 59 548,0 0 0,0-1-1,-1 1 1,1-1 0,-1 1 0,1 0 0,-1-1 0,0 1 0,1 0-1,-1 0 1,0-1 0,0 1 0,0 0 0,0 0 0,0 0 0,0 0-1,-2-2 1,2 3-117,1 0-1,-1 0 0,1 0 0,-1 0 1,1 0-1,-1 0 0,1 0 0,-1 0 0,1 0 1,-1 0-1,1 0 0,-1 0 0,1 0 1,-1 0-1,1 0 0,-1 0 0,1 0 1,-1 1-1,1-1 0,0 0 0,-1 0 1,1 1-1,-1-1 0,1 0 0,-1 1 1,1-1-1,0 0 0,-1 1 0,1-1 1,0 1-1,-1-1 0,1 0 0,0 1 1,0-1-1,0 1 0,-1-1 0,1 1 0,0-1 1,0 1-1,0-1 0,0 1 0,0-1 1,0 1-1,0-1 0,0 1 0,0-1 1,0 1-1,0 0 0,-3 16 360,1 0-1,1 0 1,0 0-1,1 1 1,1-1-1,1 0 1,0 0 0,1 0-1,1 0 1,11 30-1,-7-29-465,0-1 0,1 0 0,1-1 0,0 0 0,1 0 0,1-1-1,1 0 1,0-1 0,23 19 0,-51-36-4239,-25-7 2290,3-3 1219,-85-36 1116,111 43 558,0 0 0,1-1 1,0 0-1,-16-14 1,25 21-819,0-1 0,0 0 0,0 0 0,1 0 0,-1 0 0,0 0-1,0 0 1,0 0 0,1 0 0,-1 0 0,1 0 0,-1 0 0,1 0 0,-1 0 0,1 0 0,-1-1 0,1 1 0,0 0 0,0 0 0,0-1 0,0 1 0,0 0 0,0 0 0,0-1 0,0 1 0,0 0 0,0 0 0,1-1 0,-1 1 0,0 0-1,1 0 1,-1 0 0,1 0 0,0-1 0,-1 1 0,1 0 0,0 0 0,0 0 0,0 0 0,-1 1 0,1-1 0,0 0 0,0 0 0,0 0 0,0 1 0,0-1 0,2 0 0,7-5 33,-1 1 1,1 1-1,0 0 1,14-5 0,-21 8-89,43-13-68,45-16-1725,-32 2-3866,-5-4-4734</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7.691"/>
    </inkml:context>
    <inkml:brush xml:id="br0">
      <inkml:brushProperty name="width" value="0.025" units="cm"/>
      <inkml:brushProperty name="height" value="0.025" units="cm"/>
    </inkml:brush>
  </inkml:definitions>
  <inkml:trace contextRef="#ctx0" brushRef="#br0">1 334 6951,'0'9'6950,"0"-2"-6371,0 17 701,0 0 0,2 0 0,7 33 0,-8-50-1185,1-1 0,-1 0 0,2 1 1,-1-1-1,0 0 0,1 0 0,0-1 0,1 1 0,-1 0 0,1-1 0,0 0 0,1 0 0,-1 0 0,1 0 1,0-1-1,0 0 0,0 0 0,11 6 0,-13-9-20,-1 1-1,1-1 1,0 0 0,-1-1-1,1 1 1,0 0 0,-1-1 0,1 0-1,0 1 1,0-1 0,0 0-1,-1 0 1,1-1 0,0 1-1,0-1 1,-1 1 0,1-1 0,0 0-1,-1 0 1,6-2 0,-4 0 24,1-1 1,-1 1-1,1-1 1,-1 0 0,0 0-1,-1 0 1,1 0-1,-1-1 1,6-9 0,0-3-2,-1-1 1,-1 0 0,0 0 0,8-38 0,-10-29-777,0 155 571,-5-65 137,1 0 1,0 0 0,0 0-1,1 0 1,0 0 0,0 0 0,0 0-1,0-1 1,1 1 0,-1-1 0,7 8-1,-8-11-11,0-1-1,0 1 1,0 0-1,0-1 1,0 1-1,0-1 1,0 1-1,0-1 1,1 0-1,-1 1 0,0-1 1,0 0-1,0 0 1,1 0-1,-1 0 1,0 0-1,0 0 1,0 0-1,1 0 1,-1 0-1,0 0 1,0-1-1,0 1 0,0-1 1,0 1-1,1-1 1,-1 1-1,0-1 1,0 0-1,0 1 1,0-1-1,0 0 1,-1 0-1,1 1 1,1-3-1,33-38 163,-29 33-167,37-59-34,-35 54-417,0-1 1,0 1 0,1 0-1,1 1 1,0 0-1,23-21 1,-32 32 288,0 1 0,0-1 0,-1 0 0,1 1 0,0 0 1,0-1-1,0 1 0,0-1 0,0 1 0,0 0 0,0 0 0,0 0 0,0-1 0,0 1 0,1 0 1,-1 0-1,0 0 0,0 1 0,0-1 0,0 0 0,0 0 0,0 1 0,0-1 0,0 0 0,0 1 1,0-1-1,0 1 0,-1-1 0,1 1 0,1 0 0,25 30-1669,-25-27 1540,0-1 0,0 0 0,0 0 0,1 0 0,-1 0 0,1 0 0,0-1 0,0 1 0,0-1 0,5 3 0,-4-4 153,0 0 0,0 0 0,0-1 0,0 1 0,0-1 0,0 0 0,0-1 0,0 1 0,0-1 0,0 1 0,0-1 0,0 0 0,0-1 0,0 1 0,-1-1 0,1 1 0,0-1 0,-1 0 0,0 0 0,1-1 0,-1 1 0,0-1 0,0 0-1,0 0 1,-1 0 0,1 0 0,-1 0 0,1 0 0,1-5 0,0 2 503,0 0-1,-1-1 1,0 1-1,0 0 0,0-1 1,-1 0-1,0 1 0,0-1 1,-1 0-1,0 0 1,0 0-1,-1 0 0,0 0 1,0 0-1,0 0 1,-3-10-1,3 16-327,-1-1 1,0 0-1,1 1 1,-1-1-1,0 1 0,0 0 1,0-1-1,-1 1 1,1 0-1,0-1 0,0 1 1,-1 0-1,1 0 0,0 0 1,-1 0-1,1 0 1,-1 1-1,0-1 0,1 0 1,-1 1-1,0-1 1,1 1-1,-1-1 0,0 1 1,1 0-1,-1 0 1,-3 0-1,3 0 22,-1 0 0,1 0 0,-1 0 0,1 0-1,-1 1 1,1-1 0,0 1 0,-1 0 0,1-1 0,0 1 0,-1 0 0,1 1 0,0-1 0,0 0-1,0 0 1,0 1 0,0 0 0,-3 2 0,1 3 169,0 0-1,0 1 1,0-1 0,1 1-1,1 0 1,-1-1 0,1 1-1,0 0 1,1 1-1,0-1 1,0 0 0,1 0-1,0 0 1,2 13 0,-2-20-217,0 0 0,0 0 0,0-1 0,0 1 0,1 0 0,-1 0 0,0 0 0,0 0 1,1-1-1,-1 1 0,1 0 0,-1 0 0,1-1 0,-1 1 0,1 0 0,-1 0 0,1-1 0,-1 1 1,1-1-1,0 1 0,0-1 0,-1 1 0,1-1 0,0 1 0,0-1 0,-1 1 0,2-1 0,27-1 256,-23-2-251,1 1-1,0-1 1,-1 0-1,0 0 1,1-1 0,5-4-1,4-8-100,-1-1-1,0 0 1,-1-1-1,-1-1 0,-1 0 1,-1-1-1,13-29 1,-19 39 29,-2 26 69,1-2 0,1 1-1,12 27 1,-14-40 4,-1 0-1,1 1 1,-1-1 0,1 0-1,0 0 1,0-1 0,0 1-1,0-1 1,0 1 0,0-1-1,0 0 1,0 0-1,1 0 1,-1 0 0,0-1-1,1 0 1,-1 1 0,0-1-1,1 0 1,-1-1 0,1 1-1,-1 0 1,0-1 0,1 0-1,-1 0 1,0 0 0,5-2-1,6-3 102,0 0-1,-1-1 1,0-1 0,21-15-1,10-15-78,-34 28-41,0 1 0,1 0 1,1 0-1,-1 1 0,1 1 1,18-9-1,-29 15-26,-1 1 1,1 0 0,0 0-1,-1 0 1,1-1-1,-1 1 1,1 0-1,0 0 1,-1 0 0,1 0-1,-1 0 1,1 0-1,0 0 1,-1 0-1,1 1 1,0-1 0,-1 0-1,1 0 1,-1 0-1,1 1 1,-1-1-1,1 0 1,-1 1 0,1-1-1,-1 0 1,1 1-1,-1-1 1,1 1-1,0-1 1,6 22 492,-7 39-2044,-1-43-2012</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8.382"/>
    </inkml:context>
    <inkml:brush xml:id="br0">
      <inkml:brushProperty name="width" value="0.025" units="cm"/>
      <inkml:brushProperty name="height" value="0.025" units="cm"/>
    </inkml:brush>
  </inkml:definitions>
  <inkml:trace contextRef="#ctx0" brushRef="#br0">118 453 1986,'1'-7'4838,"0"-33"3745,-1 39-8505,0 1 1,0-1-1,0 0 0,0 1 0,0-1 0,0 1 1,0-1-1,-1 0 0,1 1 0,0-1 0,0 1 0,-1-1 1,1 1-1,0-1 0,-1 1 0,1-1 0,0 1 1,-1-1-1,1 1 0,-1-1 0,1 1 0,-1 0 1,1-1-1,-1 1 0,1 0 0,-1-1 0,1 1 0,-1 0 1,1 0-1,-1-1 0,0 1 0,1 0 0,-1 0 1,1 0-1,-1 0 0,0 0 0,1 0 0,-1 0 0,1 0 1,-1 0-1,0 0 0,1 0 0,-1 0 0,1 1 1,-1-1-1,0 0 0,1 0 0,-1 1 0,1-1 1,-1 0-1,1 1 0,-1-1 0,0 1 0,-5 3 76,0 1 0,0 0 0,1 0 0,0 1 1,0-1-1,0 1 0,1 0 0,-1 0 0,1 1 0,1-1 0,-6 14 0,2-3 46,0 0 0,2 1-1,-7 33 1,10-14 403,2-37-595,0 1-1,0 0 0,0-1 1,0 1-1,0-1 0,0 1 0,1 0 1,-1-1-1,0 1 0,0-1 1,0 1-1,1 0 0,-1-1 0,0 1 1,1-1-1,-1 1 0,0-1 1,1 1-1,-1-1 0,1 0 0,-1 1 1,1-1-1,-1 1 0,1-1 1,-1 0-1,1 0 0,-1 1 0,1-1 1,-1 0-1,1 0 0,0 1 1,-1-1-1,1 0 0,-1 0 0,1 0 1,0 0-1,-1 0 0,1 0 1,0 0-1,-1 0 0,1 0 0,-1 0 1,1-1-1,0 1 0,-1 0 1,1 0-1,-1 0 0,1-1 0,-1 1 1,1 0-1,0-1 0,8-6 38,0 1 0,0-1 0,-1-1 0,0 1-1,-1-2 1,0 1 0,0-1 0,-1 0 0,9-15-1,4-4 74,20-30-2,50-99 0,-74 127-96,-1-2 0,-2 1 0,-1-2 0,-2 1 0,7-47 1,-13 38-3,-5 28-123,-6 27-214,0 12 291,2 0-1,0 0 1,2 0 0,-1 29-1,2 112 43,3-111-30,0-52-102,0 1-1,1 0 1,-1-1 0,1 0 0,0 1 0,0-1 0,0 1 0,1-1 0,-1 0-1,1 0 1,0 0 0,5 8 0,-6-12-28,-1 1 1,1 0-1,0 0 1,0 0-1,0 0 0,0-1 1,0 1-1,0 0 0,0-1 1,0 1-1,0-1 0,0 1 1,1-1-1,-1 0 1,0 1-1,0-1 0,0 0 1,1 0-1,-1 0 0,2 0 1,-1 0-184,0-1 1,1 0-1,-1 0 1,0 1-1,1-1 1,-1-1-1,0 1 1,0 0-1,0 0 1,0-1-1,0 1 1,0-1-1,3-3 1,21-24-5106</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8.858"/>
    </inkml:context>
    <inkml:brush xml:id="br0">
      <inkml:brushProperty name="width" value="0.025" units="cm"/>
      <inkml:brushProperty name="height" value="0.025" units="cm"/>
    </inkml:brush>
  </inkml:definitions>
  <inkml:trace contextRef="#ctx0" brushRef="#br0">2 120 13997,'0'11'1612,"-1"-4"-1570,1 10 503,0 0 0,0 0 0,2 0-1,3 17 1,-5-31-441,1 0-1,0-1 0,0 1 1,-1-1-1,1 1 0,1-1 1,-1 0-1,0 1 0,1-1 1,-1 0-1,1 0 0,-1 0 1,1 0-1,0 0 0,4 3 1,-5-5-72,1 1 1,0-1-1,0 1 1,0-1-1,0 1 1,0-1-1,0 0 1,0 0-1,0 0 1,0 0-1,0-1 1,0 1-1,0 0 1,0-1-1,0 1 1,0-1-1,0 0 1,0 0-1,-1 1 1,1-1-1,0 0 1,0-1-1,-1 1 1,3-2-1,5-4 21,0-1 0,-1-1 0,0 1-1,0-1 1,0-1 0,-2 1 0,1-1 0,-1 0-1,0-1 1,-1 1 0,-1-1 0,1 0 0,-2-1 0,0 1-1,0-1 1,-1 1 0,0-1 0,0-22 0,-2 32-58,0 0 0,1 0 0,-1 0 0,-1 0 1,1 0-1,0 0 0,0 0 0,-1 0 0,1 0 0,-1 0 0,0 0 1,0 0-1,0 0 0,1 0 0,-2 0 0,1 0 0,0 1 1,0-1-1,-1 0 0,1 1 0,0-1 0,-1 1 0,0 0 1,1-1-1,-1 1 0,0 0 0,0 0 0,1 0 0,-1 0 1,0 0-1,0 1 0,0-1 0,0 1 0,0-1 0,0 1 1,0 0-1,-1-1 0,1 1 0,0 0 0,-4 1 0,2 0-15,0 0 0,0 0 0,-1 0-1,1 1 1,0 0 0,0 0 0,0 0-1,1 0 1,-1 0 0,1 1 0,-1 0-1,1 0 1,0 0 0,0 0 0,0 0-1,0 0 1,0 1 0,1 0 0,-3 4-1,-1 7 34,0-1-1,1 1 1,1 0-1,1 0 1,0 0-1,0 1 1,2-1-1,0 1 1,1-1-1,0 1 0,5 24 1,-5-38-7,0 0 1,1 0-1,-1 0 1,1 0-1,-1 0 1,1 0-1,0 0 1,0 0-1,0 0 1,0 0-1,0 0 0,0-1 1,1 1-1,-1-1 1,0 1-1,1-1 1,0 1-1,-1-1 1,1 0-1,0 1 1,-1-1-1,1 0 1,2 1-1,-1-2 13,1 1-1,-1-1 1,0 0 0,0 0 0,0 0-1,0 0 1,1 0 0,-1-1-1,0 1 1,0-1 0,0 0 0,0 0-1,5-2 1,4-3 68,0 0 0,0-2 0,0 1 0,-1-1 0,17-16 0,-3-2-30,-2-2 0,36-54 0,-12 16-292,-45 123 273,-2-51 41,-1 2-18,1 0 0,1 0 0,0 0 0,3 15 0,-4-22-48,0 0 0,0 0 0,1 0 0,-1 0 0,0-1 0,1 1 0,-1 0 0,1 0 0,-1 0 0,1 0 0,-1-1 0,1 1 0,0 0 0,-1 0 0,1-1 0,0 1 0,0 0 0,-1-1 0,1 1 0,0-1 0,0 1 0,0-1 0,0 0 0,0 1 0,0-1 0,0 0 0,0 1 0,-1-1 0,1 0 0,0 0-1,0 0 1,0 0 0,0 0 0,0 0 0,0 0 0,0 0 0,0-1 0,0 1 0,0 0 0,0 0 0,0-1 0,0 1 0,0-1 0,0 1 0,0-1 0,-1 1 0,1-1 0,0 1 0,0-1 0,1-1 0,5-5 101,0 1 1,0-1-1,0-1 0,-1 1 0,0-1 0,8-13 1,30-37-305,-17 39-3728,5 11-4273</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9.455"/>
    </inkml:context>
    <inkml:brush xml:id="br0">
      <inkml:brushProperty name="width" value="0.025" units="cm"/>
      <inkml:brushProperty name="height" value="0.025" units="cm"/>
    </inkml:brush>
  </inkml:definitions>
  <inkml:trace contextRef="#ctx0" brushRef="#br0">237 169 12940,'0'0'4847,"-11"-4"-3047,7 1-1694,-1 1 1,-1 0-1,1 1 1,0-1-1,0 1 1,-1 0-1,1 0 1,0 1-1,-1-1 1,1 1-1,0 0 1,-1 1-1,1 0 1,-1-1 0,1 2-1,0-1 1,0 0-1,0 1 1,0 0-1,0 1 1,0-1-1,-5 4 1,2-1-107,0 1 1,0 1-1,1-1 0,-1 1 1,1 1-1,1-1 0,0 1 1,0 0-1,0 1 0,1 0 1,0-1-1,1 1 0,0 1 1,0-1-1,-3 16 0,7-25-2,-1 1 0,1-1 0,0 1 0,0-1 0,-1 1 0,1-1-1,0 1 1,0-1 0,0 1 0,0 0 0,0-1 0,0 1 0,0-1 0,0 1 0,0-1-1,0 1 1,0 0 0,0-1 0,0 1 0,0-1 0,0 1 0,0-1 0,1 1 0,-1-1 0,0 1-1,1-1 1,-1 1 0,0-1 0,1 1 0,-1-1 0,0 1 0,1-1 0,-1 0 0,1 1-1,-1-1 1,1 0 0,-1 1 0,1-1 0,-1 0 0,1 1 0,-1-1 0,1 0 0,-1 0-1,1 0 1,-1 0 0,1 0 0,-1 1 0,1-1 0,0 0 0,-1 0 0,1 0 0,-1-1 0,1 1-1,-1 0 1,1 0 0,0 0 0,-1 0 0,1 0 0,0-1 0,32-19 5,-2-10 54,-1-2-1,-1 0 1,-2-2-1,-1-1 1,-2-2-1,29-56 0,-45 74 25,-11 26-69,-12 33-62,9-20-137,1-1-1,1 1 0,1 0 1,1 0-1,1 0 1,1 23-1,0-42 93,0 0 0,0 0-1,0 0 1,0 0 0,0 1 0,0-1 0,0 0-1,1 0 1,-1 0 0,0 0 0,1 0 0,-1 0-1,1 0 1,-1 0 0,1 0 0,-1 0 0,1 0-1,0 0 1,-1 0 0,1-1 0,0 1 0,0 0 0,0 0-1,0-1 1,0 1 0,0-1 0,0 1 0,0-1-1,0 1 1,0-1 0,0 1 0,0-1 0,0 0-1,0 0 1,0 1 0,0-1 0,0 0 0,0 0-1,1 0 1,-1 0 0,0 0 0,2-1 0,0 0-410,1 0 0,0 0 0,-1-1 0,1 0 0,-1 1-1,1-1 1,-1 0 0,0-1 0,0 1 0,0 0 0,4-5 0,23-31-4748</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29.819"/>
    </inkml:context>
    <inkml:brush xml:id="br0">
      <inkml:brushProperty name="width" value="0.025" units="cm"/>
      <inkml:brushProperty name="height" value="0.025" units="cm"/>
    </inkml:brush>
  </inkml:definitions>
  <inkml:trace contextRef="#ctx0" brushRef="#br0">126 0 11659,'0'0'4591,"-10"4"-2626,6-3-1892,0 1 1,0-1-1,1 1 1,-1 0-1,1 0 1,-1 0 0,1 0-1,0 1 1,0-1-1,0 1 1,0 0 0,1 0-1,-1 0 1,1 0-1,-1 0 1,1 0-1,0 1 1,0-1 0,1 1-1,-1 0 1,1 0-1,-2 7 1,-11 39 336,2 1 0,2 0 0,3 1 0,-1 63 0,8-112-396,0-1-1,0 0 1,0 0 0,0 0 0,0 1 0,1-1-1,-1 0 1,1 0 0,-1 0 0,1 0 0,0 0-1,0 0 1,0 0 0,0 0 0,0 0 0,1 0-1,-1 0 1,0 0 0,1-1 0,0 1 0,-1-1-1,1 1 1,0-1 0,2 2 0,-2-3 17,0 1 0,-1-1 0,1 1 0,0-1 0,0 0-1,0 0 1,1 0 0,-1 0 0,0 0 0,-1-1 0,1 1 0,0-1 0,0 1 0,0-1 0,0 0 0,0 1 0,0-1 0,0 0 0,-1 0 0,1 0 0,0-1 0,-1 1 0,1 0 0,-1-1 0,0 1 0,1-1 0,1-2 0,13-16 215,0 0 0,-2-1 0,0-1 0,-1-1 0,-2 0 0,11-27 0,41-150 215,-64 212-10705,-8 5 966</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0.180"/>
    </inkml:context>
    <inkml:brush xml:id="br0">
      <inkml:brushProperty name="width" value="0.025" units="cm"/>
      <inkml:brushProperty name="height" value="0.025" units="cm"/>
    </inkml:brush>
  </inkml:definitions>
  <inkml:trace contextRef="#ctx0" brushRef="#br0">0 1 16912,'0'0'3075,"13"53"-1474,3-42-1248,2-5-257,7-3-32,-6-3-673,8 0-1280,-9-16-962,0-5-2338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0.555"/>
    </inkml:context>
    <inkml:brush xml:id="br0">
      <inkml:brushProperty name="width" value="0.025" units="cm"/>
      <inkml:brushProperty name="height" value="0.025" units="cm"/>
    </inkml:brush>
  </inkml:definitions>
  <inkml:trace contextRef="#ctx0" brushRef="#br0">1 1 10346,'0'0'8135,"1"9"-7457,2 213 936,-1-21 664,-2-200-2272,7 51 770,-7-50-756,0-1 0,0 1 0,0 0 0,1-1 0,-1 1-1,1-1 1,-1 1 0,1 0 0,0-1 0,0 1-1,0-1 1,-1 0 0,1 1 0,0-1 0,1 0-1,-1 1 1,0-1 0,0 0 0,0 0 0,1 0-1,-1 0 1,1 0 0,-1 0 0,1-1 0,2 2-1,-2-2-5,0-1-1,-1 0 0,1 1 0,0-1 1,0 0-1,-1 0 0,1 0 1,0 0-1,-1 0 0,1-1 0,-1 1 1,1 0-1,-1-1 0,0 1 1,0-1-1,1 1 0,-1-1 0,0 0 1,0 1-1,-1-1 0,1 0 1,0 0-1,0 0 0,0-2 0,17-53 46,-17 52-44,4-14-78,0-1 0,-1 1 0,-2-1 0,0 0 0,0 0 0,-2 0 0,-1 0 0,0 0 0,-7-32 0,8 50 40,-1 1 0,1-1-1,-1 1 1,1-1 0,-1 1-1,0-1 1,0 1 0,1-1-1,-1 1 1,0 0 0,0-1-1,0 1 1,-1 0 0,1 0-1,-2-2 1,2 3 17,1 0-1,-1 0 1,1 1-1,-1-1 0,0 0 1,1 0-1,-1 1 1,1-1-1,-1 0 1,1 1-1,-1-1 1,1 0-1,0 1 1,-1-1-1,1 1 1,-1-1-1,1 1 1,0-1-1,-1 1 1,1-1-1,0 1 1,0-1-1,-1 1 1,1-1-1,0 1 0,0 0 1,0-1-1,0 1 1,0-1-1,-1 1 1,1-1-1,0 1 1,1 0-1,-1-1 1,0 1-1,0-1 1,0 1-1,0 0 1,0-1-1,1 2 1,-1 9-19,1 1 1,0 0 0,1 0 0,0-1 0,1 1 0,0-1-1,7 16 1,-8-24 20,-1 0 0,1 1 0,0-1 0,0 0 0,0 0 0,0 0 0,0-1 0,1 1 0,-1-1 0,1 1 0,0-1 1,5 4-1,-6-5 2,0 0 0,0-1 0,1 1 0,-1-1 0,0 1 0,0-1 0,0 0 0,1 0 1,-1 0-1,0 0 0,0 0 0,1 0 0,-1 0 0,0-1 0,0 1 0,0-1 1,1 0-1,-1 0 0,0 0 0,0 0 0,0 0 0,2-2 0,3-2 20,0-1-1,-1 1 1,0-1-1,0 0 1,0-1-1,-1 0 1,0 0-1,0 0 1,-1 0-1,0-1 1,0 1-1,3-12 1,-3 8-2,0 0 0,-1 0 1,0-1-1,-1 1 0,0-1 0,-1 1 1,0-1-1,-2-17 0,1 28-17,0 1 0,0 0 0,0-1 0,0 1 0,0 0 0,0-1 0,0 1 1,0-1-1,0 1 0,0 0 0,0-1 0,0 1 0,0-1 0,0 1 0,0 0 0,0-1 0,-1 1 0,1 0 0,0-1 0,0 1 0,0 0 0,-1-1 1,1 1-1,0 0 0,0 0 0,-1-1 0,1 1 0,0 0 0,-1 0 0,1-1 0,0 1 0,-1 0 0,1 0 0,0 0 0,-1 0 0,1 0 0,0-1 1,-1 1-1,1 0 0,-1 0 0,1 0 0,0 0 0,-1 0 0,1 0 0,-1 0 0,1 0 0,0 0 0,-1 1 0,1-1 0,-1 0-6,0 1 0,0 0 0,0 0 0,0-1 0,0 1 0,0 0 0,0 0 0,1 0 0,-1 0 0,0 0 0,1 0 0,-1 0 0,1 0 0,-1 0 0,1 0 0,-1 2 0,-3 16 3,0 0-1,2 0 0,-1 32 1,2-42 17,1 1 0,1 0 0,0 0 0,1 0 0,-1 0 0,2-1 0,0 1 0,0-1 0,4 10 1,-6-18-3,0 1 1,0 0-1,-1-1 1,1 1 0,0-1-1,0 1 1,1-1-1,-1 1 1,0-1-1,0 0 1,1 0 0,-1 0-1,1 1 1,-1-1-1,1-1 1,-1 1 0,1 0-1,0 0 1,-1-1-1,1 1 1,0 0 0,-1-1-1,4 1 1,-2-2 14,-1 1 0,0-1 1,0 1-1,1-1 1,-1 0-1,0 0 0,0 0 1,0 0-1,0 0 1,0-1-1,0 1 0,0-1 1,-1 1-1,1-1 1,2-3-1,5-5 42,-1-1 1,-1-1-1,0 1 0,0-1 1,4-13-1,-2 5-167,0 0-1,-2-1 1,0 0-1,-2 0 1,0 0-1,-1-1 1,0-22 0,-14 70-174,4 28 434,3 79 0,3-120-157,-1-12-55,1 0 0,0 0-1,0-1 1,0 1 0,0 0 0,0 0 0,0 0-1,0 0 1,0-1 0,1 1 0,-1 0 0,0 0-1,0 0 1,1-1 0,-1 1 0,0 0 0,1-1-1,-1 1 1,1 0 0,-1 0 0,1-1 0,-1 1-1,1-1 1,-1 1 0,1-1 0,0 1 0,-1-1-1,1 1 1,0-1 0,-1 1 0,1-1 0,0 0-1,0 1 1,-1-1 0,1 0 0,0 0 0,0 1-1,0-1 1,-1 0 0,1 0 0,0 0 0,0 0-1,1 0 1,0-1-181,0 1 0,-1-1 0,1 0 0,0 1 1,0-1-1,0 0 0,0 0 0,-1 0 0,1 0 0,0 0 0,-1-1 0,1 1 0,-1-1 0,0 1 0,1-1 0,-1 1 0,1-3 1,11-20-5038,-2-4-2563</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0.945"/>
    </inkml:context>
    <inkml:brush xml:id="br0">
      <inkml:brushProperty name="width" value="0.025" units="cm"/>
      <inkml:brushProperty name="height" value="0.025" units="cm"/>
    </inkml:brush>
  </inkml:definitions>
  <inkml:trace contextRef="#ctx0" brushRef="#br0">1 212 14189,'0'0'7522,"8"-2"-6737,15-4-569,-1 0 0,0-2 0,0 0 0,25-14 0,-40 19-228,0-1 1,-1 1-1,0-1 0,0 0 1,0-1-1,0 1 1,0-1-1,-1 0 0,0-1 1,0 1-1,-1-1 1,1 0-1,-1 0 0,0-1 1,-1 1-1,0-1 1,0 0-1,3-10 0,-5 15 11,-1 1-1,0-1 1,0 0-1,0 0 1,0 0-1,0 1 0,0-1 1,0 0-1,-1 0 1,1 1-1,0-1 1,-1 0-1,0 1 0,1-1 1,-1 0-1,0 1 1,0-1-1,0 1 0,0-1 1,0 1-1,0 0 1,0-1-1,-1 1 1,1 0-1,0 0 0,-1 0 1,1 0-1,-1 0 1,1 0-1,-1 0 1,1 1-1,-1-1 0,0 0 1,1 1-1,-1-1 1,0 1-1,0 0 0,1 0 1,-1-1-1,-3 2 1,0-2-33,-1 1 1,1 0-1,0 1 1,0-1-1,0 1 1,0 0-1,0 1 1,0-1-1,0 1 1,0 0-1,1 0 1,-1 0-1,-6 5 1,3 1 25,0 0 1,0 0-1,1 1 1,0 0 0,1 0-1,0 1 1,0-1 0,1 2-1,0-1 1,1 0-1,0 1 1,1 0 0,0 0-1,0 0 1,2 0 0,-1 0-1,1 0 1,1 1 0,0-1-1,2 17 1,-2-26-21,0-1-1,0 1 1,1-1 0,-1 1-1,0-1 1,1 1 0,-1-1 0,1 1-1,-1-1 1,1 1 0,0-1-1,-1 0 1,1 1 0,0-1 0,0 0-1,0 0 1,0 0 0,0 1 0,1-1-1,-1 0 1,0 0 0,0-1-1,1 1 1,-1 0 0,0 0 0,1-1-1,-1 1 1,1 0 0,-1-1 0,1 0-1,-1 1 1,1-1 0,-1 0-1,1 0 1,-1 0 0,1 0 0,0 0-1,-1 0 1,1 0 0,-1 0 0,1-1-1,2 0 1,2-1-242,0 0 1,0 0-1,0 0 0,-1-1 0,1 0 1,-1 0-1,0-1 0,0 1 0,7-7 1,-2-1-946,-1 0-1,-1 0 1,0-1 0,0 0 0,-1 0 0,-1-1 0,6-13 0,5-21-3142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24.634"/>
    </inkml:context>
    <inkml:brush xml:id="br0">
      <inkml:brushProperty name="width" value="0.025" units="cm"/>
      <inkml:brushProperty name="height" value="0.025" units="cm"/>
      <inkml:brushProperty name="color" value="#E71224"/>
    </inkml:brush>
  </inkml:definitions>
  <inkml:trace contextRef="#ctx0" brushRef="#br0">1880 207 9513,'-767'202'4249,"696"-185"-4184,1 3 1,1 4-1,2 2 0,0 3 0,2 3 0,1 3 0,2 2 0,1 4 1,-94 81-1,113-83-21,2 1 1,2 1 0,2 3 0,-53 81 0,72-96-23,1 1 1,2 1-1,0 0 1,2 1-1,2 0 0,1 1 1,1 0-1,2 0 1,-3 40-1,8-34-20,1 0 1,2 0-1,2 0 0,2 0 0,1-1 0,1 0 1,3 0-1,22 52 0,-10-39 6,2-2 0,2-1 0,2-2 0,3 0 0,50 55 0,-17-30 11,2-4 1,107 80-1,160 84 31,-199-150 289,4-5 1,251 97-1,-291-138-164,2-5-1,0-4 1,2-4 0,1-5-1,111 4 1,-103-19-148,0-4 0,0-6-1,0-4 1,-2-5 0,0-5-1,-1-4 1,-2-6 0,-1-4-1,-1-4 1,-3-5 0,-1-5-1,-3-4 1,-2-4 0,-3-4 0,-3-4-1,-2-4 1,82-87 0,-88 71 8,-4-3 1,-4-3-1,-4-4 1,94-172-1,-129 201-12,-3-2-1,-4-1 0,-2-1 1,-4-2-1,-2 0 0,-4-1 1,-3 0-1,4-106 1,-16 117 13,-2 0 1,-3 0 0,-3 1-1,-3 0 1,-32-113 0,31 141-18,-2 0 0,-1 0 0,-2 1 0,-1 1 0,-2 1 0,-1 0 0,-1 2 0,-1 0 0,-2 1 0,-1 2 0,-42-36 0,45 46-6,-1 1-1,-1 0 1,0 2 0,-1 1 0,-1 1-1,1 1 1,-2 2 0,1 0-1,-1 2 1,-31-4 0,-33 1 78,-157 4 0,179 6-2,-1007-10 1475,694 16-1633,317-1-828,1 3 0,0 3 0,-116 37 1,45 5-3824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1.327"/>
    </inkml:context>
    <inkml:brush xml:id="br0">
      <inkml:brushProperty name="width" value="0.025" units="cm"/>
      <inkml:brushProperty name="height" value="0.025" units="cm"/>
    </inkml:brush>
  </inkml:definitions>
  <inkml:trace contextRef="#ctx0" brushRef="#br0">15 22 8904,'0'0'6300,"2"9"-5612,-1 25-9,0-1-1,-7 55 1,-1 13 1940,5-49-1327,0-34-993,0-1 0,2 1 0,0 0 0,2 0 0,5 30 0,-7-46-304,0 0 0,1-1 0,-1 1 0,0-1 0,1 1 0,0-1 0,-1 1 0,1-1 0,0 0 0,-1 1-1,1-1 1,0 0 0,0 0 0,0 1 0,0-1 0,1 0 0,-1 0 0,0 0 0,0 0 0,1 0 0,-1-1 0,0 1 0,1 0 0,-1 0 0,1-1 0,-1 1 0,1-1 0,-1 0 0,1 1 0,-1-1 0,1 0-1,-1 0 1,1 0 0,-1 0 0,1 0 0,0 0 0,-1 0 0,1-1 0,-1 1 0,3-1 0,0-1-53,0 0 0,0 0 0,0-1 0,0 1 0,-1-1 0,1 0 0,-1 0 0,1 0 0,-1 0 0,0 0 0,0-1 0,4-7 0,3-8-129,-1 0 1,-1-1-1,-1 0 0,-1-1 1,0 0-1,-2 0 0,4-37 1,-4-7 70,-6-79 1,2 138 145,0-1 1,0 1-1,-1 0 1,0-1-1,-1 1 1,-3-10-1,5 16-16,-1 0-1,1 0 0,0 0 1,-1 0-1,1 1 0,-1-1 1,1 0-1,0 0 0,-1 0 1,1 1-1,0-1 0,-1 0 1,1 0-1,0 1 1,-1-1-1,1 0 0,0 1 1,0-1-1,-1 1 0,1-1 1,0 0-1,0 1 0,0-1 1,0 0-1,-1 1 0,1-1 1,0 1-1,0-1 0,0 1 1,0-1-1,0 0 0,0 1 1,0-1-1,0 1 0,0 0 1,-10 73 225,4 0-1,2 104 1,5-149-208,-2-25-424,7 55 1559,6-34-3190,-11-24 1507,0 0 0,0 0 0,0 0 0,1 0 1,-1 0-1,0 0 0,0-1 0,0 1 0,1-1 1,-1 1-1,0-1 0,1 1 0,-1-1 0,1 0 1,-1 1-1,0-1 0,3 0 0,4 0-10197</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1.749"/>
    </inkml:context>
    <inkml:brush xml:id="br0">
      <inkml:brushProperty name="width" value="0.025" units="cm"/>
      <inkml:brushProperty name="height" value="0.025" units="cm"/>
    </inkml:brush>
  </inkml:definitions>
  <inkml:trace contextRef="#ctx0" brushRef="#br0">31 87 16944,'0'0'5723,"8"-8"-5568,28-24-193,-35 31 15,0 1 0,0-1 0,0 0 0,0 1 0,-1-1 0,1 0 0,0 0-1,0 1 1,0-1 0,-1 0 0,1 0 0,-1 0 0,1 0 0,0 0 0,-1 0 0,0 0 0,1 0-1,-1 0 1,0 0 0,1-1 0,-1 1 0,0 0 0,0 0 0,0 0 0,0 0 0,0 0 0,0 0-1,0-1 1,-1 1 0,1 0 0,0 0 0,0 0 0,-1 0 0,1 0 0,-1 0 0,1 0 0,-1 0-1,-1-1 1,1 1 14,0 0-1,0 0 0,-1 0 0,1 1 0,-1-1 0,1 1 0,-1-1 1,1 1-1,-1 0 0,1-1 0,-1 1 0,1 0 0,-1 0 1,1 0-1,-1 0 0,1 0 0,-1 0 0,1 1 0,-1-1 1,1 0-1,-1 1 0,1-1 0,-3 2 0,0 2 32,0-1-1,1 0 1,-1 1 0,1 0-1,0 0 1,0 0 0,0 0-1,1 1 1,-1-1 0,1 1-1,0-1 1,1 1 0,-1 0-1,1 0 1,0 0 0,0 0-1,0 0 1,0 9 0,1-11-2,-1 0 1,1 1 0,0-1-1,0 0 1,0 0 0,0 0-1,0 0 1,1 0 0,-1 0-1,1 0 1,0 0 0,0 0-1,0 0 1,0 0 0,1 0-1,-1 0 1,1-1 0,-1 1-1,1-1 1,0 1 0,0-1-1,0 0 1,1 1 0,-1-1-1,0 0 1,1-1 0,-1 1-1,1 0 1,0-1 0,0 1 0,5 1-1,0-2 7,0-1-1,0 1 1,0-2-1,0 1 1,0-1-1,-1 0 1,1-1-1,0 0 1,0 0-1,-1-1 1,1 1-1,-1-2 1,0 1-1,0-1 1,10-7-1,-9 6-13,-1-1-1,1 0 1,-1 0 0,0-1-1,-1 1 1,1-2-1,-1 1 1,-1-1-1,1 0 1,-1 0-1,-1 0 1,7-16-1,-14 32 22,1 1 0,0-1 0,0 1 1,1 0-1,0 0 0,1-1 0,0 18 0,1-25 21,0 0 0,-1 0 1,1 0-1,0 0 0,0 0 0,0 0 1,-1 0-1,1 0 0,0-1 1,0 1-1,0 0 0,0-1 1,0 1-1,1-1 0,-1 1 1,0-1-1,0 0 0,0 1 1,0-1-1,0 0 0,1 0 0,-1 1 1,0-1-1,0 0 0,0 0 1,1-1-1,-1 1 0,0 0 1,0 0-1,2-1 0,35-9 521,-32 7-719,35-23-305,-23 4-5922,-16 11-3026</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2.817"/>
    </inkml:context>
    <inkml:brush xml:id="br0">
      <inkml:brushProperty name="width" value="0.025" units="cm"/>
      <inkml:brushProperty name="height" value="0.025" units="cm"/>
    </inkml:brush>
  </inkml:definitions>
  <inkml:trace contextRef="#ctx0" brushRef="#br0">106 107 2210,'6'-12'10090,"0"-6"-8029,-4 11-1522,1 0 0,0-1 0,0 1 0,1 1 0,8-14 0,-8 28 809,-2 11-1100,-5 44 219,-3 1-1,-3-2 1,-2 1-1,-3-1 1,-3-1-1,-2-1 1,-34 73-1,34-103-98,76-201-667,-33 105-275,19-83 1,-33 94-248,-2 0 1,1-95 0,-10 218 1337,3 1 0,3 0-1,4-1 1,2 0 0,26 84 0,-34-142-508,1 0-1,0 0 0,0 0 1,1-1-1,1 0 1,-1 0-1,2 0 0,-1-1 1,1 0-1,0 0 1,1 0-1,0-1 0,11 8 1,-37-37-762,-10-4 417,3 4 54,1-1 0,-32-39 0,51 56 252,0 0 0,1-1 0,-1 0-1,2 0 1,-1-1 0,1 1 0,0-1-1,0 1 1,0-1 0,2 0 0,-1 0-1,1 0 1,0 0 0,0 0 0,1-13-1,1 18 51,0 0 0,0 1-1,0-1 1,0 1 0,0-1-1,1 1 1,-1-1 0,1 1-1,-1 0 1,1 0 0,0 0-1,0 0 1,0 0 0,0 0-1,1 0 1,-1 0 0,0 1-1,1-1 1,-1 1 0,1 0-1,-1 0 1,1 0 0,0 0-1,-1 0 1,1 1 0,0-1-1,0 1 1,-1 0 0,6-1-1,9 0 33,0 1-1,1 0 0,26 4 1,-34-3-61,0 1 0,1 0 0,-1 0 0,0 1 0,0 1 0,11 5 0,-18-8 8,0 1 1,0-1 0,-1 1 0,1 0-1,-1 0 1,1 0 0,-1 0 0,0 0-1,0 0 1,0 1 0,0-1 0,0 1-1,0 0 1,-1-1 0,1 1 0,-1 0-1,0 0 1,0 0 0,0 0 0,0 0-1,-1 0 1,1 0 0,-1 0 0,1 3-1,0 11 45,1-15-19,6-23-8,2-7-6,-6 20-24,21-37-171,-24 43 158,0 0 0,0 0 0,1 0-1,-1 0 1,1 1 0,-1-1 0,1 1 0,-1-1-1,1 1 1,0-1 0,0 1 0,-1 0 0,1 0 0,0 0-1,0 0 1,0 0 0,0 0 0,5 0 0,-6 4 79,0 0 1,-1 0 0,1 0-1,0 1 1,-1-1 0,0 0 0,0 0-1,0 0 1,-1 7 0,2 17-656,9-15-4859,-3-11 507</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3.176"/>
    </inkml:context>
    <inkml:brush xml:id="br0">
      <inkml:brushProperty name="width" value="0.025" units="cm"/>
      <inkml:brushProperty name="height" value="0.025" units="cm"/>
    </inkml:brush>
  </inkml:definitions>
  <inkml:trace contextRef="#ctx0" brushRef="#br0">122 3 14990,'0'0'1511,"-8"-1"-433,4 1-992,1-1-1,0 1 0,-1 0 0,1 0 0,0 0 1,-1 0-1,1 0 0,0 1 0,-1 0 1,1 0-1,0 0 0,0 0 0,0 0 1,0 0-1,0 1 0,0 0 0,0-1 0,0 1 1,0 0-1,1 1 0,-1-1 0,1 0 1,0 1-1,0-1 0,-1 1 0,2 0 1,-1 0-1,-2 4 0,3-5-63,-3 3 10,0 0 1,1 0-1,0 1 1,0-1 0,1 1-1,-1 0 1,1 0-1,-1 7 1,41-31 116,-21 12-289,0 0 0,1 0 0,0 2-1,0 0 1,0 1 0,0 1 0,1 1-1,-1 0 1,0 1 0,27 4 0,-43-3 142,0-1 0,-1 0 0,1 0 0,0 1 0,0-1 0,0 1 0,0-1 1,-1 1-1,1 0 0,0 0 0,-1 0 0,1 0 0,-1 0 0,1 0 0,-1 0 1,1 1-1,-1-1 0,0 0 0,1 1 0,-1-1 0,0 1 0,0 0 0,0-1 1,0 1-1,-1 0 0,1-1 0,0 1 0,-1 0 0,1 0 0,-1 0 0,1-1 0,-1 1 1,0 0-1,0 0 0,0 0 0,0 0 0,0 0 0,-1 0 0,1 0 0,0-1 1,-1 1-1,1 0 0,-1 0 0,0 0 0,-1 1 0,-1 6 205,-1 1 0,0-1-1,-1 0 1,0-1 0,-1 1-1,1-1 1,-8 8 0,9-12-129,-59 58 1244,58-59-1392,1 1 0,-1-1 0,0 0 0,0 0 0,0-1 0,0 1 0,0-1 1,0 0-1,-1 0 0,1-1 0,-1 0 0,1 0 0,-7 0 0,11-1-104,1 0-1,-1 0 0,0-1 0,1 1 0,-1 0 0,0-1 1,1 1-1,-1-1 0,1 1 0,-1-1 0,0 1 1,1-1-1,-1 1 0,1-1 0,-1 0 0,1 1 0,0-1 1,-1 0-1,1 1 0,0-1 0,-1 0 0,1 1 1,0-1-1,0 0 0,0 0 0,0 1 0,-1-1 0,1 0 1,0 0-1,0 0 0,1 1 0,-1-2 0,1-28-4358,0 29 4303,6-38-6828</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3.892"/>
    </inkml:context>
    <inkml:brush xml:id="br0">
      <inkml:brushProperty name="width" value="0.025" units="cm"/>
      <inkml:brushProperty name="height" value="0.025" units="cm"/>
    </inkml:brush>
  </inkml:definitions>
  <inkml:trace contextRef="#ctx0" brushRef="#br0">46 57 13773,'0'0'6353,"-7"12"-5916,1-3-337,1 0-1,1 0 1,-1 0-1,1 1 0,1 0 1,0-1-1,1 1 0,-1 0 1,2 1-1,0-1 1,0 0-1,1 13 0,1 2 165,2 1 1,1-1-1,1 1 0,11 34 0,-12-49-220,0 1-1,1-1 0,0 0 1,0 0-1,2-1 1,-1 0-1,1 0 0,0 0 1,1-1-1,0 0 1,15 12-1,-21-19-35,-1-1 0,0 0 0,1 0 0,-1 0 0,1 0 0,0 0 0,-1 0 0,1 0 0,0 0 0,-1 0 0,1-1 0,0 1 0,0-1 0,0 0 0,0 1 0,-1-1 0,1 0 0,0 0 0,0 0 0,0 0 0,0 0 1,0-1-1,0 1 0,-1 0 0,3-2 0,-2 1 10,0-1 1,0 0 0,0 1 0,-1-1-1,1 0 1,-1 0 0,1 0 0,-1-1-1,0 1 1,0 0 0,0 0 0,0-1-1,0 1 1,0 0 0,-1-1 0,1-2-1,2-10 58,-2 0 0,0-1 0,0 1 1,-4-28-1,1 30-47,-1 1 1,0 0 0,0 0 0,-2 0-1,1 1 1,-1-1 0,-1 1 0,0 0-1,-1 0 1,0 1 0,-1 0 0,0 0-1,-11-10 1,18 19-31,1 1 0,-1-1 0,0 0 1,1 1-1,-1-1 0,0 1 0,0-1 0,1 1 0,-1-1 0,0 1 1,0 0-1,0-1 0,0 1 0,0 0 0,0 0 0,0 0 0,0 0 1,-1-1-1,-5 12-46,7-7 39,-1-1 1,1 0-1,1 1 0,-1-1 0,0 1 0,1-1 0,0 1 0,2 6 1,0-5 11,0 1 0,0-1 0,0 0 0,1 0 0,0 0 0,0-1 0,0 1 0,1-1 0,0 0 0,0 0 0,0 0 0,0-1 0,0 1 0,0-2 0,10 5 0,-11-5 0,0-1 0,0 1 0,0-1 0,0 0 0,0 0 0,0-1 0,1 1 0,-1-1 0,0 0 0,0 0 0,1 0 0,-1-1 0,0 1 0,0-1 0,0 0 0,1 0 0,-1-1 0,0 1 0,-1-1 0,1 0 0,0 0 0,0 0 0,4-4 0,2-4-89,0 0 0,0-1 0,-1-1 0,-1 1 0,0-1 0,-1-1-1,0 1 1,-1-1 0,0 0 0,-1-1 0,0 1 0,-1-1 0,3-20 0,-9 70-9,2 40 592,0-71-406,1 0 0,0 0-1,0 0 1,0 0 0,0 0 0,1-1 0,0 1-1,0 0 1,0-1 0,0 1 0,6 7 0,-6-10-74,-1-1 0,1 0 0,-1 1 0,1-1 0,0 0 0,0 0 0,0 0 0,-1 0 1,1 0-1,0-1 0,0 1 0,0 0 0,0-1 0,0 1 0,1-1 0,-1 0 0,0 0 0,0 0 0,0 0 1,0 0-1,0 0 0,0-1 0,0 1 0,0-1 0,0 1 0,0-1 0,0 0 0,0 0 0,0 0 1,0 0-1,0 0 0,-1 0 0,1 0 0,0-1 0,1-1 0,5-3 3,-1-1 1,0 1-1,0-1 0,0-1 1,-1 1-1,6-11 0,-5 6-47,-1 1 0,-1-2 0,0 1 0,0-1 0,-1 0 0,3-20 0,-6 26-58,0 1 0,0-1 0,0 0 0,-1 0 0,0 1 0,-1-1 0,1 0 0,-1 0 1,-1 1-1,1-1 0,-1 1 0,0-1 0,-1 1 0,-4-9 0,7 14 74,-1 0 1,1 0-1,-1-1 0,1 1 0,-1 0 1,0 0-1,0 0 0,1 0 0,-1 1 1,0-1-1,0 0 0,0 0 1,0 0-1,0 1 0,0-1 0,0 0 1,-1 1-1,1-1 0,0 1 0,0 0 1,0-1-1,0 1 0,-1 0 1,1-1-1,0 1 0,0 0 0,-1 0 1,1 0-1,0 0 0,0 0 0,-1 1 1,1-1-1,0 0 0,0 1 1,0-1-1,-1 0 0,1 1 0,0 0 1,0-1-1,0 1 0,0 0 0,0-1 1,0 1-1,0 0 0,0 0 0,0 0 1,0 0-1,1 0 0,-1 0 1,0 0-1,1 0 0,-1 0 0,0 0 1,1 0-1,-1 0 0,1 0 0,0 1 1,-1-1-1,1 0 0,0 0 1,0 2-1,-2 11 142,0 0 0,1-1 0,0 1 0,1 0-1,1 0 1,1 0 0,0-1 0,0 1 0,6 15 0,-7-24-101,0 0 1,1 0-1,0 0 1,0 0-1,1 0 1,-1 0-1,1 0 0,0-1 1,0 0-1,0 1 1,1-1-1,0 0 0,0-1 1,0 1-1,0-1 1,0 1-1,1-1 0,-1-1 1,1 1-1,0-1 1,0 1-1,0-1 1,0-1-1,0 1 0,0-1 1,6 1-1,-9-2-125,0 1 0,0-1 0,0 0 1,0 0-1,0 0 0,0-1 0,0 1 0,0 0 0,0-1 0,0 0 0,0 1 0,0-1 0,0 0 0,0 0 1,-1 0-1,1 0 0,0 0 0,-1 0 0,1-1 0,-1 1 0,1 0 0,-1-1 0,0 1 0,1-1 1,-1 0-1,0 1 0,0-1 0,1-3 0,0-1-848,0 0 0,0 0 0,0-1-1,-1 1 1,0-1 0,-1 1 0,0-11 0,0-24-6884</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4.268"/>
    </inkml:context>
    <inkml:brush xml:id="br0">
      <inkml:brushProperty name="width" value="0.025" units="cm"/>
      <inkml:brushProperty name="height" value="0.025" units="cm"/>
    </inkml:brush>
  </inkml:definitions>
  <inkml:trace contextRef="#ctx0" brushRef="#br0">15 1 15759,'0'0'2690,"-15"51"-1921,21-32-513,20-2-224,5-6-32,3-1-736,3-5-930,-1-5-1281,1 0-63,-6 0-97,-4-7 192</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4.645"/>
    </inkml:context>
    <inkml:brush xml:id="br0">
      <inkml:brushProperty name="width" value="0.025" units="cm"/>
      <inkml:brushProperty name="height" value="0.025" units="cm"/>
    </inkml:brush>
  </inkml:definitions>
  <inkml:trace contextRef="#ctx0" brushRef="#br0">55 1 10666,'0'0'4121,"-9"5"-2028,6-3-2002,0-1 0,0 1 0,0 1 1,0-1-1,0 0 0,0 1 0,1-1 0,-1 1 0,1 0 0,0 0 1,0 0-1,0 0 0,0 0 0,0 1 0,1-1 0,0 0 0,-1 1 1,1-1-1,0 1 0,1 0 0,-1-1 0,1 1 0,-1 0 1,1-1-1,0 1 0,1 5 0,-1-1-4,0 0-1,1 1 1,0-1-1,0 0 1,0 1-1,1-1 1,1 0-1,0 0 1,0 0-1,4 8 1,-5-13-85,1 1 0,-1-1 0,1 0 0,0 0 0,-1 0-1,1 0 1,0-1 0,1 1 0,-1-1 0,0 0 0,1 0 0,0 0 0,-1 0 0,1-1 0,0 1 0,0-1 0,0 0 0,-1 0 0,1 0 0,1-1-1,-1 1 1,0-1 0,4 0 0,4 0-277,0 0-1,-1 1 0,1 1 1,0 0-1,-1 0 0,1 1 0,-1 1 1,0 0-1,0 0 0,0 1 1,-1 1-1,14 8 0,-17-9 280,-1 0 0,0 1 0,0 0 0,0 0 1,-1 0-1,0 1 0,0-1 0,-1 1 0,0 1 0,0-1 0,0 0 0,-1 1 0,0 0 0,-1 0 0,0-1 0,0 1 0,-1 1 0,2 13 0,-2-9 549,0 1-1,-1-1 1,0 1 0,-1 0-1,-1-1 1,0 1 0,-1-1 0,0 0-1,-1 0 1,0 0 0,-1 0-1,-1 0 1,0-1 0,-12 18-1,16-29-498,1 1 0,0 0-1,-1-1 1,0 1 0,1-1-1,-1 0 1,0 0 0,1 0-1,-1 1 1,0-2 0,0 1-1,0 0 1,0 0 0,0-1-1,0 1 1,0-1 0,-1 1-1,1-1 1,0 0 0,0 0-1,0 0 1,0 0-1,0 0 1,0-1 0,-1 1-1,1 0 1,0-1 0,0 0-1,0 1 1,0-1 0,0 0-1,1 0 1,-1 0 0,0-1-1,0 1 1,1 0 0,-1-1-1,0 1 1,-2-3 0,-7-8-84,0 1 1,1-1-1,0-1 1,-9-15-1,13 19 81,-5-8-169,0 0-1,1-1 1,0 0-1,2 0 0,-11-31 1,18 43 107,-1 1 0,1-1 0,0 0 0,0 1 0,1-1-1,-1 0 1,1 0 0,1 0 0,-1 1 0,1-1 0,0 0 0,0 0 0,1 1 0,-1-1 0,1 1 0,1 0 0,-1-1 0,1 1 0,0 0 0,0 0 0,0 1 0,1-1 0,6-7-1,58-44-304,-13 13-1781,-8-7-3422,-23 13-925</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5.009"/>
    </inkml:context>
    <inkml:brush xml:id="br0">
      <inkml:brushProperty name="width" value="0.025" units="cm"/>
      <inkml:brushProperty name="height" value="0.025" units="cm"/>
    </inkml:brush>
  </inkml:definitions>
  <inkml:trace contextRef="#ctx0" brushRef="#br0">11 0 8232,'0'0'13549,"-11"77"-12717,11-27-63,7 5-288,9 1-353,2-3-96,5-1-929,4-6-897,2-10-992,-1-10-2339,-4-9-2466</inkml:trace>
  <inkml:trace contextRef="#ctx0" brushRef="#br0" timeOffset="1">248 544 15182,'0'0'3267,"-9"52"-1313,9-38-160,0-3-929,6-5-577,3-2-192,1-3-384,-1-1-961,-3 0-1858,-6-6-5285</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35.340"/>
    </inkml:context>
    <inkml:brush xml:id="br0">
      <inkml:brushProperty name="width" value="0.025" units="cm"/>
      <inkml:brushProperty name="height" value="0.025" units="cm"/>
    </inkml:brush>
  </inkml:definitions>
  <inkml:trace contextRef="#ctx0" brushRef="#br0">0 1984 4965,'0'0'13698,"18"-13"-13170,370-289 2711,-69 49-1988,525-333-1696,27 46-327,-395 284 1669,-420 234-455,-33 14-1756,-17 5-5592,-31 3 2715,-8 0-1147</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03.876"/>
    </inkml:context>
    <inkml:brush xml:id="br0">
      <inkml:brushProperty name="width" value="0.025" units="cm"/>
      <inkml:brushProperty name="height" value="0.025" units="cm"/>
    </inkml:brush>
  </inkml:definitions>
  <inkml:trace contextRef="#ctx0" brushRef="#br0">297 1 3459,'0'0'4122,"0"7"-4069,18 306 2632,-1-92 60,1 16 190,-22 306-1472,4-144-1409,4-167-76,-2 479-55,-4 736-65,-21-624 89,-84 564 389,13-232-117,89-989-219,-13 213 5,0-119 15,-32 260-296,31-363 282,3 309-1,16-401-5,1-44-13,1-1 1,1 0 0,1 0 0,0 0 0,2 0-1,12 30 1,-3-13-31,-2 0-1,-1 0 1,-2 1 0,-2 1-1,-1-1 1,-2 1 0,0 67-1,6 123 482,-11-229-315,0-13-5931,0 0 1030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26.627"/>
    </inkml:context>
    <inkml:brush xml:id="br0">
      <inkml:brushProperty name="width" value="0.025" units="cm"/>
      <inkml:brushProperty name="height" value="0.025" units="cm"/>
      <inkml:brushProperty name="color" value="#E71224"/>
    </inkml:brush>
  </inkml:definitions>
  <inkml:trace contextRef="#ctx0" brushRef="#br0">797 207 10282,'-10'2'32,"-71"5"-349,-45 8 503,111-12-130,0 0 0,1 1 0,-1 1 0,1 1 0,0 0 0,-20 12 0,-21 18 263,1 3-1,-63 60 1,91-75-63,2 1 0,0 1 1,2 2-1,1 0 0,2 1 0,-18 35 1,25-38-205,2 1 1,1 1-1,1 0 1,2 0 0,1 0-1,-3 47 1,7 176 980,2-221-897,2 6-76,1 1 1,3-1-1,0-1 0,3 1 1,0-2-1,3 1 0,1-1 1,1-1-1,31 49 0,22 22 256,119 137 0,-135-176-120,-13-18 79,2-1 0,1-2 0,67 53 0,-82-77-137,1-1 0,0-1 0,1-2 0,1-1 0,0-1 0,1-1 0,61 15 0,-6-11 107,1-3 0,112 3 0,177-19-67,-312-3-166,0-3-1,0-2 0,-1-4 0,0-2 1,68-27-1,295-146 82,-116 46-61,-210 101-13,-2-3 1,179-114-1,-245 137-14,-1-2 0,-1 0 0,-1-2 0,-2-2 0,0 0 0,-2-2 0,-1 0-1,-1-2 1,-2 0 0,-1-2 0,25-60 0,-15 16 110,-4-2 0,-4-1-1,-3 0 1,-4-2 0,-3 1 0,-4-2-1,-4-108 1,-6 161-108,-1 1 0,-1-1 1,-2 1-1,-1 1 0,-2-1 0,-1 1 0,-1 1 0,-1 0 0,-28-47 1,29 57 4,-1 1 1,-1 0 0,0 1 0,-1 0 0,-1 1 0,0 1 0,-1 1 0,-1 0 0,0 1-1,0 0 1,-1 2 0,-1 0 0,1 1 0,-2 1 0,-22-7 0,-1 5-4,0 2 1,0 2-1,-59 0 1,-133 12 48,-268 51 2,388-42-56,-106 22-11,2 8 0,-340 118 0,127-3-2301,298-103-283,-145 85 0,176-79-4408</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06.218"/>
    </inkml:context>
    <inkml:brush xml:id="br0">
      <inkml:brushProperty name="width" value="0.025" units="cm"/>
      <inkml:brushProperty name="height" value="0.025" units="cm"/>
    </inkml:brush>
  </inkml:definitions>
  <inkml:trace contextRef="#ctx0" brushRef="#br0">263 0 4612,'0'0'5397,"1"1"-5351,0 0 0,0 0 0,0 0-1,0 0 1,0-1 0,0 1-1,0 1 1,0-1 0,0 0 0,0 0-1,-1 0 1,1 0 0,0 1-1,-1-1 1,1 2 0,3 242 1498,2 39 894,38 69-2224,-33-268 130,24 86 0,10 72-119,11 718 912,-46-699-988,-3 61-45,-35 322 0,-50 810-56,53-828-63,10-361-2,-123 1053-801,115-1143 809,-53 703-60,19-293-97,2 53-21,79-263 443,4 89-70,-26-291-5598,-2-188 997</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07.728"/>
    </inkml:context>
    <inkml:brush xml:id="br0">
      <inkml:brushProperty name="width" value="0.025" units="cm"/>
      <inkml:brushProperty name="height" value="0.025" units="cm"/>
    </inkml:brush>
  </inkml:definitions>
  <inkml:trace contextRef="#ctx0" brushRef="#br0">4 211 7687,'0'0'8419,"-1"10"-8120,-1 6-189,2 0-1,0 1 1,0-1 0,2 0 0,0 0-1,1 0 1,0 0 0,10 26-1,-6-22 30,0 0 0,1-1 0,2 1 0,-1-1-1,2-1 1,1 0 0,16 20 0,-27-37-128,0 0 1,0 0-1,0 0 1,-1 0-1,1 0 1,0 0-1,1 0 1,-1-1-1,0 1 1,0 0-1,0-1 1,0 1-1,1-1 1,-1 1-1,0-1 1,0 1-1,1-1 1,-1 0-1,0 0 1,1 1-1,-1-1 1,0 0-1,1 0 1,-1-1-1,1 1 1,-1 0-1,0 0 1,0-1-1,1 1 1,-1 0-1,0-1 1,1 0-1,-1 1 1,0-1-1,0 0 1,0 1-1,0-1 1,0 0-1,0 0 1,0 0-1,0 0 1,0 0-1,0 0 1,0 0-1,-1 0 1,1 0-1,0-1 1,-1 1-1,1 0 1,0-2-1,4-8 187,0-1 0,-1 0 1,0-1-1,2-14 0,-4 19-120,5-28 47,-2 0 1,-2 0-1,-1-1 1,-1 1-1,-7-50 0,-1 54-64,7 31-56,0 0 1,0 0-1,-1 0 1,1 0-1,0 0 0,0 0 1,-1 0-1,1 0 1,0 0-1,-1 1 1,1-1-1,-1 0 1,1 0-1,-1 0 1,1 1-1,-1-1 1,0 0-1,1 1 1,-1-1-1,0 0 0,0 1 1,1-1-1,-1 1 1,0 0-1,0-1 1,0 1-1,0-1 1,0 1-1,-1 0 1,1 2-5,1 0 1,-1 0 0,1 0 0,-1 0 0,1 1-1,-1-1 1,1 0 0,0 0 0,0 1 0,0-1-1,1 4 1,0 0-7,0 14 3,0 0 0,2 0 1,0 0-1,8 24 0,-9-34-7,1-1-1,0 0 1,1 0-1,0 0 1,1 0 0,0-1-1,0 0 1,0 0-1,1 0 1,13 13 0,-17-19 11,-1-1 0,1 1 1,-1-1-1,1 0 1,0 1-1,-1-1 0,1 0 1,0 0-1,0 0 1,0 0-1,0-1 0,0 1 1,0 0-1,0-1 1,0 1-1,0-1 0,0 0 1,1 0-1,-1 0 1,0 0-1,0 0 0,0 0 1,0 0-1,0-1 1,0 1-1,0-1 0,0 1 1,0-1-1,0 0 1,0 0-1,0 0 0,0 0 1,0 0-1,0-1 1,-1 1-1,1 0 0,-1-1 1,1 1-1,-1-1 1,1 0-1,-1 1 0,0-1 1,0 0-1,0 0 0,0 0 1,0 0-1,0 0 1,0-2-1,4-8 194,0-1 0,-1 1 0,0-1 0,-1 0 0,-1 0 0,2-19 0,-3 11 123,-1 1 0,-1 0 0,-1-1-1,-1 1 1,-8-32 0,8 42-281,0-1-1,-1 0 1,-1 1 0,1 0-1,-2 0 1,1 1 0,-1-1-1,-1 1 1,0 0 0,0 1-1,-15-14 1,21 21-66,1 1 1,-1-1 0,0 0-1,1 0 1,-1 1-1,0-1 1,0 1-1,0-1 1,0 0 0,0 1-1,0 0 1,0-1-1,0 1 1,0 0-1,0-1 1,0 1 0,0 0-1,0 0 1,0 0-1,0 0 1,0 0-1,0 0 1,0 0-1,0 0 1,-2 0 0,3 1-58,-1 0 0,0 0 0,0 0 1,1 0-1,-1 0 0,0 0 1,1 0-1,-1 0 0,1 0 0,-1 0 1,1 0-1,0 0 0,-1 0 1,1 0-1,0 0 0,0 1 0,0-1 1,0 2-1,0 4-643,0 1 1,1-1-1,-1 1 0,2-1 1,3 14-1,7 3-3201,-2-5-993</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08.060"/>
    </inkml:context>
    <inkml:brush xml:id="br0">
      <inkml:brushProperty name="width" value="0.025" units="cm"/>
      <inkml:brushProperty name="height" value="0.025" units="cm"/>
    </inkml:brush>
  </inkml:definitions>
  <inkml:trace contextRef="#ctx0" brushRef="#br0">0 0 1217,'0'0'2947</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08.512"/>
    </inkml:context>
    <inkml:brush xml:id="br0">
      <inkml:brushProperty name="width" value="0.025" units="cm"/>
      <inkml:brushProperty name="height" value="0.025" units="cm"/>
    </inkml:brush>
  </inkml:definitions>
  <inkml:trace contextRef="#ctx0" brushRef="#br0">75 235 6694,'0'0'6898,"-2"-9"-5473,2 9-1366,-8-39 1063,7 37-957,1 0 1,0 1 0,-1-1 0,1 0 0,-1 0 0,1 1 0,-1-1 0,0 0 0,0 1 0,0-1 0,0 0 0,0 1-1,0-1 1,0 1 0,0 0 0,-1-1 0,1 1 0,0 0 0,-1 0 0,1 0 0,-1 0 0,-3-2 0,4 4-127,0-1 0,-1 1 0,1-1 0,0 1 0,0-1-1,-1 1 1,1 0 0,0-1 0,0 1 0,0 0 0,0 0 0,0 0 0,0 0 0,0 0 0,0 0 0,1 0 0,-1 0 0,0 0 0,0 1 0,1-1 0,-1 0 0,1 0 0,-1 1 0,1-1 0,0 0 0,-1 3 0,-7 43-25,7-39 67,-2 15-46,1 0 0,1 0-1,3 35 1,-2-58-35,0 0 0,0 0 0,0 1 1,0-1-1,0 0 0,0 0 0,0 0 0,0 1 0,1-1 0,-1 0 0,0 0 0,0 0 1,0 0-1,0 1 0,0-1 0,0 0 0,0 0 0,0 0 0,1 0 0,-1 0 0,0 1 1,0-1-1,0 0 0,0 0 0,1 0 0,-1 0 0,0 0 0,0 0 0,0 0 0,0 0 1,1 0-1,-1 0 0,0 0 0,0 1 0,0-1 0,1 0 0,-1 0 0,0 0 0,0 0 1,0-1-1,0 1 0,1 0 0,-1 0 0,0 0 0,0 0 0,0 0 0,1 0 0,-1 0 1,0 0-1,0 0 0,0 0 0,0 0 0,0-1 0,1 1 0,-1 0 0,0 0 1,0 0-1,0 0 0,0 0 0,0-1 0,0 1 0,1 0 0,-1 0 0,0 0 0,0 0 1,0-1-1,0 1 0,9-12 307,0-9 236,-2 0 0,0-1-1,6-37 1,3-9 222,-10 82-615,6 18-119,-12-31-36,0 0 0,1 0 0,-1-1 0,1 1 0,-1 0 0,0 0-1,1 0 1,0 0 0,-1-1 0,1 1 0,-1 0 0,1 0 0,0-1 0,-1 1 0,1 0 0,0-1 0,0 1-1,0-1 1,-1 1 0,1-1 0,0 0 0,0 1 0,1-1 0,0-2 14,0 0 0,0 0 0,0-1 0,0 1 1,0-1-1,-1 1 0,1-1 0,-1 0 0,0 0 0,1 1 0,0-6 0,4-6-1,24-32-92,0 0-4094,-27 40 2777,-1 1 1,1-1-1,-1 0 1,0 0-1,0 0 0,1-12 1,-2-8-3303</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09.095"/>
    </inkml:context>
    <inkml:brush xml:id="br0">
      <inkml:brushProperty name="width" value="0.025" units="cm"/>
      <inkml:brushProperty name="height" value="0.025" units="cm"/>
    </inkml:brush>
  </inkml:definitions>
  <inkml:trace contextRef="#ctx0" brushRef="#br0">3 30 5349,'0'0'7218,"-1"11"-6039,0 4-792,1 0 0,0 0-1,1 0 1,1-1 0,0 1-1,6 20 1,39 124 1246,-47-158-1614,0 0-1,0-1 0,0 1 0,0 0 0,0-1 0,0 1 1,0 0-1,0-1 0,0 1 0,1-1 0,-1 1 0,0 0 0,1-1 1,-1 1-1,0-1 0,1 1 0,-1-1 0,0 1 0,1-1 1,-1 1-1,1-1 0,-1 1 0,1-1 0,-1 1 0,1-1 0,0 0 1,-1 1-1,1-1 0,-1 0 0,2 1 0,4-21 400,-4-34-64,-2 54-354,-8-74 1153,8 75-1148,0-1-1,0 1 0,0 0 1,0 0-1,0 0 1,0-1-1,0 1 1,0 0-1,1 0 1,-1 0-1,0-1 1,1 1-1,-1 0 0,0 0 1,1-1-1,-1 1 1,1 0-1,-1-1 1,1 1-1,0-1 1,-1 1-1,1-1 1,0 1-1,-1-1 0,1 1 1,0-1-1,-1 1 1,1-1-1,0 0 1,0 0-1,-1 1 1,1-1-1,0 0 0,0 0 1,0 0-1,0 0 1,1 0-1,23-16 301,-12 6-213,-12 10-93,1-1-1,0 1 1,-1 0-1,1 0 1,-1 0 0,1 0-1,0 0 1,-1 1-1,1-1 1,-1 0 0,1 1-1,0-1 1,-1 1-1,1 0 1,-1-1 0,0 1-1,1 0 1,-1 0 0,0 0-1,3 2 1,29 28-53,-18-16 30,-13-13 9,-1-1 0,1 1 0,0-1 0,0 0 0,0 0 0,0 1 0,0-1-1,0 0 1,0-1 0,0 1 0,0 0 0,1-1 0,-1 1 0,0-1 0,1 1 0,2-1 0,-4 0 25,0-1 1,1 1 0,-1-1-1,0 0 1,0 1 0,0-1-1,0 0 1,0 1 0,0-1 0,-1 0-1,1 0 1,0 0 0,0 0-1,0 0 1,-1 0 0,1 0-1,-1 0 1,1 0 0,-1 0-1,1 0 1,-1-1 0,1 1-1,-1 0 1,0 0 0,0 0 0,0-1-1,0 1 1,0 0 0,0 0-1,0-3 1,-1-9 169,-1 0-1,0 0 1,-1 0 0,0 0 0,-1 1 0,0-1-1,-1 1 1,-1 0 0,0 0 0,0 1-1,-1 0 1,-10-12 0,14 18-184,-2-1-7,7 7-52,-1 0-1,1 1 1,0-1 0,0 0-1,-1 0 1,1 0-1,0 0 1,0 0-1,0-1 1,0 1 0,0 0-1,0-1 1,0 0-1,0 1 1,1-1 0,-1 0-1,0 0 1,0 0-1,0 0 1,0-1 0,0 1-1,0 0 1,4-2-1,-2 1-421,0-1 0,1 1-1,-1-1 1,0 0 0,0 0 0,0 0-1,-1-1 1,1 1 0,0-1 0,3-4-1,14-21-6059</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10.148"/>
    </inkml:context>
    <inkml:brush xml:id="br0">
      <inkml:brushProperty name="width" value="0.025" units="cm"/>
      <inkml:brushProperty name="height" value="0.025" units="cm"/>
    </inkml:brush>
  </inkml:definitions>
  <inkml:trace contextRef="#ctx0" brushRef="#br0">126 14 10314,'-1'-1'218,"0"0"-1,0 0 1,0 0 0,1 0-1,-1 0 1,0 0 0,0 1 0,0-1-1,0 0 1,0 1 0,-1-1 0,1 0-1,0 1 1,0-1 0,0 1 0,0 0-1,-1-1 1,1 1 0,0 0 0,0 0-1,-1 0 1,1 0 0,0 0 0,0 0-1,-1 0 1,1 0 0,0 1 0,0-1-1,-1 0 1,1 1 0,0-1 0,0 1-1,-2 0 1,-1 1-117,0-1-1,1 1 0,-1 0 1,1 0-1,-1 1 1,1-1-1,0 1 1,0-1-1,-3 5 1,-1 2-17,1 1 1,1 0 0,-1 1-1,2-1 1,0 1 0,0 0-1,1 0 1,0 1 0,0-1-1,2 0 1,-1 1 0,2-1-1,0 17 1,0-27-87,1 0 1,0 0-1,-1 0 0,1 0 1,0 0-1,0 0 1,-1-1-1,1 1 0,0 0 1,0 0-1,0-1 1,0 1-1,0-1 0,0 1 1,0-1-1,0 1 1,0-1-1,0 0 0,0 1 1,0-1-1,1 0 1,-1 0-1,0 0 0,0 0 1,0 0-1,0 0 0,0 0 1,0 0-1,2-1 1,39-3 65,-23 0-45,-10 1-11,0 1 0,0 0 0,1 1 0,-1 0 0,16 1 0,-22 0-5,-1 0 0,0 1 1,1-1-1,-1 1 0,0 0 0,0 0 0,1-1 0,-1 2 0,0-1 0,0 0 1,0 0-1,0 1 0,0-1 0,0 1 0,-1-1 0,1 1 0,0 0 0,-1 0 1,0 0-1,1 0 0,-1 0 0,0 0 0,0 0 0,0 0 0,0 0 0,0 1 1,0 3-1,2 1 96,-1 1 0,0 0 0,-1 0 0,0 1 1,0-1-1,-1 0 0,0 0 0,-1 0 0,1 0 0,-1 1 1,-1-1-1,0 0 0,0-1 0,-4 12 0,3-15 15,1 0 0,-1 0-1,1 0 1,-1 0-1,0 0 1,-1-1 0,1 1-1,0-1 1,-1 0-1,0 0 1,0 0 0,0 0-1,0-1 1,0 0 0,-1 0-1,1 0 1,-1 0-1,1-1 1,-1 1 0,0-1-1,0 0 1,1-1-1,-1 1 1,0-1 0,-6 0-1,10 0-171,0 0 0,1 0 0,-1 0 1,1-1-1,-1 1 0,0 0 0,1 0 0,-1 0 0,1-1 0,-1 1 0,1 0 0,-1 0 0,1-1 0,-1 1 1,1 0-1,-1-1 0,1 1 0,-1-1 0,1 1 0,0-1 0,-1 1 0,1-1 0,0 1 0,-1-1 0,1 1 0,0-1 1,0 1-1,-1-1 0,1 1 0,0-1 0,0 0 0,0 1 0,0-1 0,0 1 0,0-1 0,0 0 0,0 1 1,0-1-1,0 1 0,0-1 0,0 0 0,0 1 0,1-1 0,-1 1 0,0-1 0,0 1 0,1-2 0,14-26-3781,31-8-3977,-18 16 2280</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11.329"/>
    </inkml:context>
    <inkml:brush xml:id="br0">
      <inkml:brushProperty name="width" value="0.025" units="cm"/>
      <inkml:brushProperty name="height" value="0.025" units="cm"/>
    </inkml:brush>
  </inkml:definitions>
  <inkml:trace contextRef="#ctx0" brushRef="#br0">56 581 11851,'0'0'4698,"-8"10"-3497,3-2-1096,-1-1 1,1 1-1,0 0 1,1 1-1,0-1 0,1 1 1,-1 0-1,1 0 0,1 0 1,0 0-1,0 1 0,1-1 1,0 1-1,1 16 0,0-26-94,0 1-1,0 0 1,0-1 0,0 1-1,0-1 1,0 1-1,0 0 1,0-1-1,0 1 1,0 0 0,0-1-1,0 1 1,0-1-1,1 1 1,-1 0-1,0-1 1,0 1 0,1-1-1,-1 1 1,0-1-1,1 1 1,-1-1-1,1 1 1,-1-1 0,1 1-1,-1-1 1,1 0-1,-1 1 1,1-1-1,-1 0 1,1 1 0,-1-1-1,1 0 1,0 0-1,-1 1 1,1-1-1,-1 0 1,1 0 0,0 0-1,-1 0 1,1 0-1,0 0 1,-1 0-1,1 0 1,-1 0 0,1 0-1,0 0 1,-1 0-1,1-1 1,-1 1-1,1 0 1,0 0-1,-1-1 1,1 1 0,-1 0-1,1-1 1,-1 1-1,1 0 1,-1-1-1,1 0 1,3-2 146,0 0 1,-1 0-1,0-1 0,0 1 0,0-1 1,5-7-1,11-29 848,15-45-1,-2 3-403,-31 81-598,-1-1-1,1 1 0,-1 0 1,1-1-1,-1 1 0,1 0 0,0 0 1,0 0-1,-1-1 0,1 1 0,0 0 1,0 0-1,0 0 0,0 0 1,2-1-1,-2 3 1,-1-1 0,1 0 0,-1 0 0,0 0 0,1 0 0,-1 0 0,1 0 0,-1 1 0,1-1 0,-1 0 0,0 0 0,1 1 0,-1-1 0,0 0 0,1 0 0,-1 1-1,0-1 1,1 0 0,-1 1 0,0-1 0,0 1 0,1-1 0,-1 0 0,0 1 0,0-1 0,0 1 0,0-1 0,0 1 0,1-1 0,-1 1 0,9 54 178,-6-34-181,5-1 11,-1-18 19,6-29 88,-8 15-58,5-16 20,-8 22-83,-1-1 1,2 1 0,-1 0 0,1-1 0,0 1-1,0 1 1,0-1 0,1 0 0,0 1 0,0-1-1,9-7 1,-13 12-22,1 1 0,-1 0 0,1-1 0,-1 1 0,1 0 1,-1-1-1,1 1 0,-1 0 0,1 0 0,0 0 0,-1-1 0,1 1 0,0 0 0,-1 0 0,1 0 0,-1 0 0,1 0 0,0 0 0,-1 0 0,1 0 0,-1 1 0,1-1 0,0 0 0,-1 0 0,1 0 0,-1 1 0,1-1 0,-1 0 0,1 1 0,0 0 0,12 20-397,-2 36-82,-10-49 339,8 28-114,-2-30 270,2-23 43,-3-5-83,20-60 141,-23 75-219,-1-1 1,2 1 0,-1 0-1,1 0 1,0 1 0,1-1-1,0 1 1,6-7 0,-11 13 92,1-1 1,-1 1-1,0-1 1,0 1-1,1 0 1,-1-1-1,0 1 1,1 0-1,-1-1 1,0 1-1,1 0 1,-1 0-1,1-1 1,-1 1-1,0 0 1,1 0-1,-1 0 1,1-1-1,-1 1 1,1 0-1,-1 0 1,1 0-1,-1 0 1,1 0-1,-1 0 1,1 0-1,-1 0 1,0 0-1,1 0 1,-1 0-1,1 0 1,-1 1-1,1-1 1,-1 0 0,1 0-1,-1 0 1,0 1-1,1-1 1,0 0-1,5 20-309,-6-19 210,0 1 0,1-1 0,-1 0 0,0 1 0,0-1 0,1 0 0,-1 1 0,0-1 0,1 0 0,0 0 0,-1 0 0,1 1 0,0-1 0,-1 0 0,1 0 0,0 0 0,0 0 0,0 0 0,2 1 0,-1-3-156,-1-1 0,1 0 0,0 1 0,-1-1 0,1 0 0,-1 0 0,0 0 0,1 0 0,-1 0-1,0 0 1,0-1 0,-1 1 0,1 0 0,1-4 0,-1 2-99,9-25-1047,14-31-559,-24 60 2047,0 1 1,0-1 0,0 0 0,0 1 0,0-1 0,0 0 0,0 1 0,0-1 0,0 0 0,0 1 0,1-1 0,-1 0-1,0 0 1,0 1 0,0-1 0,0 0 0,1 1 0,-1-1 0,0 0 0,0 0 0,0 1 0,1-1 0,-1 0-1,0 0 1,0 0 0,1 1 0,-1-1 0,0 0 0,1 0 0,-1 0 0,0 0 0,1 0 0,-1 0 0,0 0 0,1 1-1,-1-1 1,0 0 0,0 0 0,1 0 0,-1 0 0,0 0 0,1 0 0,-1-1 0,0 1 0,1 0 0,-1 0 0,0 0-1,1 0 1,-1 0 0,0 0 0,1 0 0,-1-1 0,0 1 0,0 0 0,1 0 0,-1 0 0,0-1 0,0 1-1,1 0 1,-1 0 0,0-1 0,0 1 0,0 0 0,0-1 0,1 1 0,-1 0 0,0-1 0,7 36 1345,-6-25-913,-1-10-442,0 1 0,0-1-1,0 1 1,0-1 0,0 1 0,0 0 0,0-1 0,0 1-1,0-1 1,0 1 0,0-1 0,0 1 0,0-1 0,1 0-1,-1 1 1,0-1 0,0 1 0,1-1 0,-1 1 0,0-1-1,1 1 1,-1-1 0,0 0 0,1 1 0,-1-1 0,0 0-1,1 1 1,-1-1 0,1 0 0,-1 0 0,1 1 0,-1-1-1,1 0 1,-1 0 0,1 0 0,-1 0 0,1 0 0,-1 0-1,1 0 1,0 1 0,15-18 415,-15 15-472,0 0 0,0 1 0,0-1 0,1 0 0,-1 1 0,1-1 0,-1 1 0,1-1 1,-1 1-1,1 0 0,0-1 0,0 1 0,0 0 0,3-1 0,-3 2-5,0 0 1,-1 1-1,1-1 0,0 1 0,-1 0 0,1-1 1,-1 1-1,1 0 0,-1 0 0,1 0 0,-1 0 1,0 0-1,0 0 0,1 0 0,-1 1 0,0-1 0,0 0 1,0 1-1,0-1 0,0 1 0,-1-1 0,1 1 1,0-1-1,0 3 0,-1-3 16,0 0 0,1 0-1,-1 0 1,1 1 0,-1-1 0,1 0-1,0 0 1,-1 0 0,1 0 0,0 0-1,0 0 1,0 0 0,-1 0 0,1-1-1,0 1 1,0 0 0,0 0 0,0-1-1,1 1 1,-1-1 0,0 1 0,0-1-1,0 1 1,0-1 0,1 0 0,0 1-1,0-2 41,0 0 0,-1 0 0,1 0-1,-1 0 1,1 0 0,-1-1 0,1 1-1,-1 0 1,0-1 0,1 1 0,-1-1-1,0 1 1,0-1 0,0 0-1,0 1 1,-1-1 0,1 0 0,0-2-1,16-45 624,-12 30-613,19-82 597,-23 100-555,-1 31 138,-2-14-200,2-11-11,-1 0 1,1 0-1,-1 0 0,1 0 0,1 0 0,-1 0 0,1 0 0,1 6 1,1-11 31,-1-1 1,1 1 0,-1 0 0,1-1 0,-1 0 0,1 0-1,-1 1 1,1-2 0,-1 1 0,0 0 0,1 0-1,-1-1 1,0 1 0,4-4 0,-2 2-7,7-2-30,1 0 0,0 0 0,0 1 0,0 1 0,1 0 0,-1 1 0,1 0 0,-1 1 0,1 0 0,20 2 0,-32-1 56,-3-43 2001,0 34-1809,0 0 0,-1 1-1,-1-1 1,-7-12 0,8 15-199,0 0 0,0-1 1,0 1-1,0-1 1,1 1-1,0-1 0,1 0 1,-2-11-1,36 14-906,-20 1-337,0 0 0,0-1 0,0 0 1,-1-1-1,1 0 0,11-7 0,12-9-5429</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57.832"/>
    </inkml:context>
    <inkml:brush xml:id="br0">
      <inkml:brushProperty name="width" value="0.025" units="cm"/>
      <inkml:brushProperty name="height" value="0.025" units="cm"/>
    </inkml:brush>
  </inkml:definitions>
  <inkml:trace contextRef="#ctx0" brushRef="#br0">184 18 3972,'0'0'16159,"-11"-5"-15908,7 4-237,0-1 10,0 0 0,0 0 0,0 1 0,0 0 0,0 0-1,-1 0 1,1 0 0,0 0 0,-1 1 0,1 0 0,0 0-1,-1 0 1,1 1 0,0-1 0,-1 1 0,1 0 0,0 0-1,0 1 1,-8 3 0,11-5-13,-7 4 87,1-1 1,1 1-1,-1-1 1,1 2-1,-1-1 1,1 1-1,0 0 1,1 0-1,-1 1 1,-5 8-1,15-13-110,0 0 0,1 0-1,-1 0 1,1 0-1,-1-1 1,1 0-1,-1 0 1,7 0-1,-9 0 3,63-7-440,-54 4 360,0 2-1,0-1 0,0 1 1,0 1-1,1 0 0,-1 0 1,0 1-1,0 1 0,12 2 1,-21-3 89,0 0 0,0 0 0,-1 0 0,1 0 1,0 1-1,-1-1 0,1 0 0,-1 1 0,1-1 0,-1 1 1,0 0-1,0-1 0,1 1 0,-1 0 0,0 0 0,-1-1 1,1 1-1,0 0 0,0 0 0,-1 0 0,1 0 0,-1 0 1,0 0-1,1 0 0,-1 0 0,0 0 0,0 0 0,-1 1 1,1-1-1,0 0 0,-1 0 0,1 0 0,-1 0 0,1 0 1,-3 3-1,1 2 138,-1 0 0,0-1 0,0 0 0,0 1 0,-1-1 0,0 0 0,0 0 0,-1-1 0,-7 8 0,7-8 67,-1 0 1,0-1-1,0 0 0,-1 0 1,1-1-1,-1 1 1,1-2-1,-1 1 1,0-1-1,0 0 0,0 0 1,-1 0-1,1-1 1,0-1-1,-1 1 1,-10-2-1,17 2-288,0-1 0,1 0 0,-1 0 0,1 0 0,-1 0 1,1-1-1,-1 1 0,1 0 0,-1 0 0,1 0 0,-1 0 0,1 0 0,0-1 1,-1 1-1,1 0 0,-1 0 0,1-1 0,-1 1 0,1 0 0,0-1 0,-1 1 0,1 0 1,0-1-1,-1 1 0,1-1 0,0 1 0,0-1 0,-1 1 0,1-1 0,0 1 0,0 0 1,0-1-1,-1 1 0,1-1 0,0 1 0,0-1 0,0 1 0,0-1 0,0 0 0,0 1 1,0-1-1,0 1 0,0-1 0,1 0 0,-1-1-443,1 1 0,-1-1 1,1 0-1,0 1 0,0-1 0,0 1 0,0-1 1,0 1-1,0-1 0,0 1 0,0 0 0,3-3 1,16-9-4642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58.320"/>
    </inkml:context>
    <inkml:brush xml:id="br0">
      <inkml:brushProperty name="width" value="0.025" units="cm"/>
      <inkml:brushProperty name="height" value="0.025" units="cm"/>
    </inkml:brush>
  </inkml:definitions>
  <inkml:trace contextRef="#ctx0" brushRef="#br0">92 46 16143,'0'0'3609,"-9"4"-2472,2 0-1038,0-1 0,0 2 1,0-1-1,1 1 0,0 0 0,0 0 0,-7 8 1,11-11-80,0 0 0,0 0 0,0 1 1,0-1-1,0 0 0,1 1 0,-1 0 1,1-1-1,0 1 0,-1 0 0,1 0 1,1 0-1,-1 0 0,0 0 0,1 0 0,-1 0 1,1 0-1,0 0 0,0 0 0,0 0 1,0 0-1,1 0 0,-1 0 0,1 0 1,0 0-1,2 5 0,-2-7-13,0 1 1,0-1-1,1 0 1,-1 1-1,0-1 0,1 0 1,-1 0-1,1 0 0,-1 0 1,1-1-1,0 1 1,-1 0-1,1-1 0,0 1 1,-1-1-1,1 1 1,0-1-1,0 0 0,0 1 1,-1-1-1,1 0 0,0-1 1,0 1-1,0 0 1,-1 0-1,1-1 0,0 1 1,0-1-1,-1 1 0,1-1 1,3-1-1,2-1 49,1-1 0,-1 1 0,0-1 0,0 0-1,12-10 1,-10 7 115,-1 1 1,0-2-1,-1 1 0,0-1 0,0 0 1,-1-1-1,0 1 0,0-1 0,-1-1 0,0 1 1,0-1-1,-1 1 0,4-16 0,-22 80-239,11-44 81,0 1 1,0-1 0,1 1-1,-2 19 1,4-30-13,0-1 0,0 1 1,0-1-1,0 1 0,0-1 0,0 1 0,0-1 0,1 0 0,-1 1 1,0-1-1,0 1 0,0-1 0,0 0 0,1 1 0,-1-1 0,0 1 1,0-1-1,1 0 0,-1 1 0,0-1 0,0 0 0,1 1 0,-1-1 1,0 0-1,1 0 0,-1 1 0,1-1 0,-1 0 0,0 0 1,1 0-1,-1 0 0,1 1 0,-1-1 0,0 0 0,1 0 0,0 0 1,21-5 70,18-19 27,-30 16-209,-1-2-1,-1 1 1,0-1 0,0 0 0,-1-1 0,0 0 0,-1 0-1,0 0 1,-1-1 0,6-19 0,-21 173-301,10-141 349,0-1 0,0 1 0,1 0 0,-1 0 0,0 0-1,1 0 1,-1 0 0,1 0 0,-1 0 0,1 0 0,-1-1 0,1 1 0,-1 0 0,1 0 0,0-1 0,0 1 0,-1 0 0,1-1 0,0 1 0,0-1-1,0 1 1,-1-1 0,1 1 0,0-1 0,0 0 0,0 1 0,2-1 0,17 3-7900,-11-3 568</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58.668"/>
    </inkml:context>
    <inkml:brush xml:id="br0">
      <inkml:brushProperty name="width" value="0.025" units="cm"/>
      <inkml:brushProperty name="height" value="0.025" units="cm"/>
    </inkml:brush>
  </inkml:definitions>
  <inkml:trace contextRef="#ctx0" brushRef="#br0">14 63 2755,'0'0'13452,"0"-52"-11017,0 45-193,0 3-160,-5 4-1954,5 8-224,-2 3-1025,-1 0-1057,3-2-2499,-4 1-2498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35.303"/>
    </inkml:context>
    <inkml:brush xml:id="br0">
      <inkml:brushProperty name="width" value="0.025" units="cm"/>
      <inkml:brushProperty name="height" value="0.025" units="cm"/>
      <inkml:brushProperty name="color" value="#E71224"/>
    </inkml:brush>
  </inkml:definitions>
  <inkml:trace contextRef="#ctx0" brushRef="#br0">7597 294 5830,'0'0'7810,"-6"-10"-7720,1 11-88,0-1 0,0 1 0,0 0 0,0 0 0,0 1-1,-9 3 1,-10 3 33,-5-3 270,0-1 0,0-2 0,-57-2-1,-90-18-293,83 7 67,-468-87 1767,106 14-1768,-706-7 177,-7 87-124,615 7-98,114-10-32,-245 3 0,493 16-1,1 8-1,-284 67 0,361-56 13,2 5 0,2 4-1,1 5 1,2 5 0,3 5-1,-171 119 1,246-154-3,1 2 0,1 0 1,0 2-1,-30 38 0,45-47-3,0 0 0,1 0 0,1 1 0,0 1 0,1-1 0,1 1 0,1 1 0,0-1 0,-6 37 0,-3 70-146,4 1 0,8 158 1,4-271 147,0 0-1,1 1 1,0-1 0,1 0-1,0 0 1,1 0 0,0 0-1,1-1 1,0 0 0,1 0-1,9 15 1,-5-13 12,1 0 0,0-1 0,1 0 0,1-1-1,-1 0 1,2-1 0,21 13 0,15 3 43,2-3 0,0-2 1,108 28-1,-118-37-56,241 60-81,2-13 0,528 41 0,590-68-149,-742-62 247,1-33 10,-292 26-30,-108 13-7,675-77 17,-671 59 14,387-111 1,-525 113-11,239-109-1,-316 124-3,-2-3-1,-1-2 1,-1-2-1,-2-2 1,-1-1-1,-1-3 1,48-57 0,-78 79 20,-1 0 0,0-1 0,-2 0-1,0-1 1,0 0 0,-2-1 0,-1 0 0,0 0 0,6-31 0,-10 38 6,-2-1 0,1 1-1,-2 0 1,1 0 0,-2-1-1,0 1 1,0 0-1,-1 0 1,0-1 0,-1 1-1,-1 1 1,0-1-1,0 1 1,-1-1 0,-1 1-1,0 1 1,-7-11-1,-6-2-6,0 1 0,-2 1-1,0 1 1,-1 1-1,-1 1 1,-1 1-1,-40-22 1,-193-83 155,233 112-151,-86-33-167,-2 5 1,-2 5-1,-122-20 1,-158 4-5899,307 43 2848</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3:59.262"/>
    </inkml:context>
    <inkml:brush xml:id="br0">
      <inkml:brushProperty name="width" value="0.025" units="cm"/>
      <inkml:brushProperty name="height" value="0.025" units="cm"/>
    </inkml:brush>
  </inkml:definitions>
  <inkml:trace contextRef="#ctx0" brushRef="#br0">85 1 4420,'0'0'16741,"-8"0"-16410,4 0-302,0 0 0,0 1-1,-1 0 1,1 0 0,0 0 0,0 1-1,0-1 1,0 1 0,-7 4-1,9-4-1,0-1-1,0 0 1,1 0-1,-1 1 1,0-1 0,1 1-1,-1-1 1,1 1-1,0 0 1,0 0-1,-1-1 1,1 1-1,0 0 1,1 0 0,-1 0-1,0 0 1,0 0-1,1 0 1,-1 1-1,1-1 1,0 0-1,0 0 1,0 0-1,0 0 1,0 1 0,0-1-1,1 3 1,2-3-16,-1-1-1,0 0 1,1 0 0,-1 0 0,1 0 0,0 0 0,-1 0 0,1-1 0,0 1 0,-1-1 0,1 0 0,0 0 0,5-1 0,0 2-4,5 0-12,-1 0 0,1 1-1,-1 1 1,0 0 0,13 5 0,-23-7 10,0 0 0,-1-1 0,1 1 0,0 0 1,-1 0-1,1 0 0,0 0 0,-1 0 0,1 0 0,-1 0 0,0 0 0,1 1 0,-1-1 0,0 1 0,0-1 0,0 1 0,0-1 1,0 1-1,0 0 0,0-1 0,-1 1 0,1 0 0,0 0 0,-1-1 0,0 1 0,1 0 0,-1 0 0,0 0 0,0 0 0,0 0 1,0 0-1,0-1 0,-1 1 0,1 0 0,0 0 0,-1 0 0,1-1 0,-1 1 0,0 0 0,0 0 0,0-1 0,0 1 0,0-1 1,0 1-1,-1 1 0,-2 2 215,-1-1 0,0 0 0,0 1 1,0-2-1,0 1 0,0 0 1,-1-1-1,0 0 0,0-1 0,1 1 1,-2-1-1,1 0 0,0 0 0,0-1 1,0 0-1,-1 0 0,1-1 0,-1 1 1,1-1-1,0-1 0,-1 1 1,-11-4-1,17 4-277,0 0 1,0 0-1,0-1 1,0 1-1,0-1 1,0 1-1,0-1 1,0 1-1,1-1 1,-1 1-1,0-1 0,0 0 1,1 1-1,-1-1 1,0 0-1,1 0 1,-1 0-1,0 1 1,1-1-1,0 0 1,-2-2-1,2 3-222,0-1 1,0 0-1,0 0 0,0 1 0,0-1 0,0 0 0,0 0 0,0 1 1,1-1-1,-1 0 0,0 1 0,0-1 0,0 0 0,1 1 0,-1-1 1,0 0-1,1 1 0,-1-1 0,1 0 0,-1 1 0,1-1 0,-1 1 1,1-1-1,-1 1 0,1-1 0,-1 1 0,1-1 0,0 1 1,1-1-1,10-6-6309</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2.243"/>
    </inkml:context>
    <inkml:brush xml:id="br0">
      <inkml:brushProperty name="width" value="0.025" units="cm"/>
      <inkml:brushProperty name="height" value="0.025" units="cm"/>
    </inkml:brush>
  </inkml:definitions>
  <inkml:trace contextRef="#ctx0" brushRef="#br0">86 0 2338,'-7'3'449,"0"-1"383,1 2-1120,-3-1 384,4-1-96,-2 1 0,1-2 32,-1 2-32,2-2 32,-4 0-32,4 1 0,3 0-32,-5 2 32,7 0-64,-4 0-801</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2.791"/>
    </inkml:context>
    <inkml:brush xml:id="br0">
      <inkml:brushProperty name="width" value="0.025" units="cm"/>
      <inkml:brushProperty name="height" value="0.025" units="cm"/>
    </inkml:brush>
  </inkml:definitions>
  <inkml:trace contextRef="#ctx0" brushRef="#br0">65 52 4164,'0'0'6988,"2"-7"-4847,0-2-1454,12-27 2405,-17 38 1149,-19 23-4174,14-11-6,1-3 102,0 0 1,1 1-1,0 0 1,1 0-1,0 1 1,1-1-1,1 1 1,-4 17-1,9-30-75,1 0-1,-1-1 0,0 1 1,0-1-1,0 1 0,0-1 1,0 0-1,-1 0 1,1 0-1,3-2 0,35-33 571,-33 27-636,1 2-1,0-1 0,0 1 0,1 0 0,-1 1 1,1 0-1,1 0 0,15-7 0,-21 13-40,-1-1 0,1 1 0,0 0 0,-1 0 0,1 0 0,-1 1 0,1-1 0,-1 1 0,1 0 0,-1 0 0,1 0 0,-1 0 0,0 0 0,1 1 0,4 2 0,-6-2 34,0 0 1,0-1-1,1 0 1,-1 0-1,1 1 0,-1-1 1,1-1-1,0 1 1,-1 0-1,1-1 0,0 1 1,0-1-1,-1 0 0,1 0 1,0 0-1,0 0 1,-1 0-1,1-1 0,0 1 1,-1-1-1,1 0 1,0 0-1,-1 0 0,1 0 1,3-2-1,9-8 127,-9 6-167,0 1 0,1-1 0,0 1 0,0 0-1,14-4 1,-20 7 18,0 1 0,0 0 0,0 0 0,1 0 0,-1 0-1,0 0 1,0 0 0,1 0 0,-1 0 0,0 0 0,0 0-1,0 1 1,1-1 0,-1 0 0,0 1 0,0-1 0,0 1-1,0 0 1,0-1 0,0 1 0,0 0 0,0 0 0,0-1-1,0 1 1,0 0 0,-1 0 0,1 0 0,0 0 0,-1 0 0,1 0-1,0 0 1,-1 0 0,1 1 0,-1-1 0,0 0 0,1 0-1,-1 0 1,0 0 0,0 1 0,0-1 0,0 0 0,0 0-1,0 1 1,0 1 0,6 87 498,-6-90-585,0 1-1,1-1 0,-1 0 1,0 0-1,0 0 0,1 1 1,-1-1-1,0 0 0,0 0 0,1 0 1,-1 0-1,0 0 0,1 0 1,-1 0-1,0 0 0,0 1 1,1-1-1,-1 0 0,0 0 1,1 0-1,-1 0 0,0-1 1,1 1-1,-1 0 0,0 0 1,1 0-1,-1 0 0,0 0 1,0 0-1,1 0 0,-1-1 1,0 1-1,1 0 0,-1 0 0,0 0 1,0 0-1,0-1 0,1 1 1,-1 0-1,0 0 0,0-1 1,0 1-1,1 0 0,-1-1 1,0 1-1,0 0 0,0 0 1,0-1-1,0 1 0,0 0 1,0-1-1,0 1 0,4-10-6508</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4.024"/>
    </inkml:context>
    <inkml:brush xml:id="br0">
      <inkml:brushProperty name="width" value="0.025" units="cm"/>
      <inkml:brushProperty name="height" value="0.025" units="cm"/>
    </inkml:brush>
  </inkml:definitions>
  <inkml:trace contextRef="#ctx0" brushRef="#br0">127 107 12588,'0'0'4153,"-11"-2"-2418,4 1-1548,-1-1 105,0 0 1,1 1-1,-1 0 1,0 1-1,-8 0 1,14 0-251,-1 0-1,1 0 1,0 1 0,-1-1 0,1 1 0,0 0 0,-1 0 0,1 0 0,0 0 0,0 0-1,0 0 1,-1 1 0,2-1 0,-1 1 0,0-1 0,0 1 0,0 0 0,1-1 0,-1 1-1,1 0 1,-1 0 0,1 0 0,-2 4 0,-2 15 209,6-20-239,-1-1 0,0 0 0,0 1 0,0-1 0,1 0 0,-1 1 0,0-1 0,1 0 0,-1 0 0,0 1 0,1-1 0,-1 0 0,0 0 0,1 1 0,-1-1 0,0 0 0,1 0 0,-1 0-1,1 0 1,-1 0 0,0 0 0,1 1 0,-1-1 0,1 0 0,-1 0 0,0 0 0,1 0 0,-1 0 0,1-1 0,-1 1 0,48-16 728,-3 0-602,-42 16-142,0 1-1,0-1 1,0 1 0,-1-1-1,1 1 1,0 0 0,0 0-1,0 0 1,0 1 0,-1-1-1,1 1 1,-1-1 0,1 1-1,-1 0 1,0 0-1,1 0 1,-1 0 0,0 1-1,0-1 1,-1 0 0,3 4-1,4 7 103,-1 1 0,0 0 0,5 17 0,8 14 129,-20-44-201,0 0 1,1-1-1,-1 1 0,0 0 0,1-1 1,-1 1-1,1 0 0,-1-1 0,1 1 1,-1 0-1,1-1 0,0 1 0,-1-1 1,1 1-1,-1-1 0,1 1 0,0-1 1,0 0-1,-1 1 0,1-1 0,0 0 1,0 0-1,-1 1 0,1-1 1,0 0-1,0 0 0,0 0 0,-1 0 1,1 0-1,0 0 0,0 0 0,0 0 1,-1 0-1,1-1 0,0 1 0,0 0 1,0 0-1,-1-1 0,1 1 0,0 0 1,-1-1-1,1 1 0,0-1 0,-1 1 1,1-1-1,0 1 0,-1-1 0,1 1 1,-1-1-1,1 0 0,-1 1 0,1-1 1,0-1-1,20-38 1209,-18 29-1175,-1 0-1,0-1 0,-1 1 1,0 0-1,-1-17 0,0 23-61,0 0 1,-1 0-1,0 0 0,1 0 0,-2 0 1,1 0-1,0 0 0,-1 0 0,0 0 0,0 0 1,-1 1-1,1-1 0,-7-7 0,8 11-206,2 5-549,-1-4 726,0 1 1,0-1-1,0 1 1,0-1-1,0 1 1,0-1-1,0 1 1,0-1-1,0 0 0,1 1 1,-1-1-1,0 1 1,0-1-1,0 1 1,0-1-1,1 0 1,-1 1-1,0-1 1,0 0-1,1 1 1,-1-1-1,0 0 1,1 1-1,-1-1 1,0 0-1,1 1 1,-1-1-1,0 0 1,1 0-1,-1 0 0,1 1 1,-1-1-1,0 0 1,1 0-1,4 1-229,0-1-1,0 1 1,0-1-1,0-1 1,0 1-1,-1-1 1,1 0-1,0 0 1,0 0-1,-1 0 1,1-1-1,-1 0 1,1 0-1,-1 0 1,0 0-1,6-5 0,-5 3-876,0 0 0,1-1-1,-2 1 1,1-1 0,0-1-1,6-10 1,4-12-5808</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4.356"/>
    </inkml:context>
    <inkml:brush xml:id="br0">
      <inkml:brushProperty name="width" value="0.025" units="cm"/>
      <inkml:brushProperty name="height" value="0.025" units="cm"/>
    </inkml:brush>
  </inkml:definitions>
  <inkml:trace contextRef="#ctx0" brushRef="#br0">37 0 11659,'0'0'4442,"-3"9"-2739,0 0-1352,-20 66 3202,21-69-3434,0 1 0,1 0 0,0 0-1,0 0 1,1 0 0,0 0 0,0 0 0,0 0 0,3 11-1,-2-16-133,0 0 0,0-1 1,0 1-1,0 0 0,1-1 0,-1 1 0,0-1 0,1 0 0,-1 1 0,1-1 0,-1 0 0,1 0 0,-1 0 0,1 0 0,0 0 0,0 0 0,-1 0 1,3 0-1,44 11-632,-3 0 13,-40-9 675,0 0 1,0 1-1,0 0 0,0 0 0,-1 0 0,1 0 0,-1 1 0,0-1 1,-1 1-1,1 0 0,-1 1 0,0-1 0,0 0 0,0 1 1,-1 0-1,0-1 0,0 1 0,-1 0 0,1 0 0,-1 0 0,0 0 1,-1 0-1,0 1 0,0-1 0,0 0 0,0 0 0,-1 0 1,0 0-1,-1 0 0,-2 7 0,3-10 78,0 0 0,0-1 0,-1 1 0,0-1 0,1 1-1,-1-1 1,0 0 0,0 0 0,0 0 0,0 0 0,0 0 0,-1 0 0,1-1 0,-1 1 0,1-1-1,-1 1 1,1-1 0,-1 0 0,0 0 0,0 0 0,0 0 0,1-1 0,-1 1 0,0-1 0,0 0-1,0 0 1,0 0 0,0 0 0,0 0 0,0-1 0,1 1 0,-1-1 0,0 0 0,0 1 0,0-1-1,1-1 1,-1 1 0,0 0 0,-2-2 0,0-1-404,-1 1-1,1-1 1,-1 0 0,1 0-1,1 0 1,-1-1 0,-7-8 0,9 9-456,0 0 1,0 0 0,1 0 0,0-1-1,-1 1 1,1-1 0,1 1-1,-1-1 1,1 0 0,-1-6 0,1-3-4999,1 2-2034</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5.356"/>
    </inkml:context>
    <inkml:brush xml:id="br0">
      <inkml:brushProperty name="width" value="0.025" units="cm"/>
      <inkml:brushProperty name="height" value="0.025" units="cm"/>
    </inkml:brush>
  </inkml:definitions>
  <inkml:trace contextRef="#ctx0" brushRef="#br0">36 312 7976,'0'0'13826,"8"-8"-13693,23-26-69,-30 33-65,0-1 0,0 1 0,0 0-1,0 0 1,-1-1 0,1 1 0,0-1-1,-1 1 1,1-1 0,-1 1 0,1-1-1,-1 1 1,1-1 0,-1 1 0,0-1-1,0 1 1,0-1 0,0 0-1,0 1 1,0-1 0,-1 1 0,1-1-1,0 1 1,-1-1 0,1 1 0,-1-1-1,0 1 1,0-2 0,0 2-5,0 0 1,0 0 0,1 1-1,-1-1 1,0 1 0,0-1-1,1 0 1,-1 1 0,0 0-1,0-1 1,0 1 0,0-1-1,0 1 1,0 0-1,0 0 1,0-1 0,0 1-1,0 0 1,0 0 0,0 0-1,0 0 1,0 0 0,0 0-1,0 1 1,0-1 0,0 0-1,0 0 1,0 1-1,1-1 1,-1 1 0,0-1-1,0 1 1,0-1 0,0 1-1,0-1 1,1 1 0,-2 1-1,-2 2 12,0 1 0,0-1 0,0 1 0,1 0-1,0 0 1,0 1 0,0-1 0,1 1 0,0-1 0,0 1-1,0 0 1,-1 7 0,1-2 44,1 0 0,-1 0 1,2 0-1,0 0 0,0 0 0,2 11 0,-1-20-39,-1 0 1,1 0-1,0 0 0,0 0 0,0 0 0,0 0 0,0 0 0,0 0 1,0 0-1,1 0 0,-1-1 0,1 1 0,-1-1 0,1 1 0,0-1 0,-1 1 1,1-1-1,0 0 0,0 0 0,0 0 0,0 0 0,0 0 0,0 0 1,0-1-1,1 1 0,-1-1 0,0 1 0,0-1 0,0 0 0,5 0 0,-2 0 42,0 0 0,0 0 0,0 0-1,0-1 1,0 0 0,0 0-1,0 0 1,0-1 0,-1 0 0,1 1-1,-1-2 1,9-4 0,-5 1-28,0-1 0,-1 0 0,0 0 1,-1 0-1,0-1 0,0 0 1,0-1-1,-1 1 0,0-1 0,-1 0 1,0 0-1,0 0 0,-1-1 0,2-11 1,-4 19-128,-9 40-554,5-25 635,1-9 14,1 1-1,-1-1 0,1 1 0,0 0 0,1 0 0,-1 0 0,1 0 0,0-1 1,0 1-1,2 10 0,-2-14-18,1-1-1,0 1 1,-1 0 0,1 0-1,0-1 1,-1 1 0,1 0-1,0-1 1,0 1 0,0-1 0,-1 1-1,1-1 1,0 1 0,0-1-1,0 0 1,0 1 0,0-1-1,0 0 1,0 0 0,0 0 0,0 0-1,0 0 1,0 0 0,0 0-1,0 0 1,0 0 0,0 0-1,0 0 1,0-1 0,-1 1 0,1 0-1,0-1 1,0 1 0,1-1-1,31-17-371,-21 6 101,0-1-1,-1 0 0,-1-1 0,0-1 1,-1 1-1,0-1 0,-1-1 0,7-18 1,40-137 577,-45 136-32,-6 12 1373,-14 46-1188,-15 47-507,16-43 98,2 0 0,1 0-1,1 1 1,1 0 0,2-1-1,1 57 1,2-79-11,0 0-1,1 0 1,-1 0-1,1 0 1,0 0-1,0-1 1,0 1 0,5 6-1,-6-9 1,0-1 0,-1 0 0,1 0 0,0 0 0,0 0 0,0 0-1,0 0 1,0 0 0,0 0 0,0 0 0,0 0 0,0 0 0,0 0 0,1-1 0,-1 1 0,0-1-1,0 1 1,1-1 0,-1 1 0,0-1 0,1 0 0,-1 1 0,0-1 0,1 0 0,-1 0-1,1 0 1,-1 0 0,0 0 0,1-1 0,-1 1 0,0 0 0,1-1 0,-1 1 0,0 0 0,1-1-1,-1 0 1,2-1 0,0-1 27,-1 0-1,0 0 1,0 0-1,-1-1 1,1 1-1,-1-1 1,0 1 0,1-1-1,-1 0 1,-1 0-1,1 1 1,-1-1-1,1 0 1,-1 0-1,-1-6 1,2 8-31,-1-1-1,0 1 1,0 0 0,0 0 0,0-1 0,0 1-1,0 0 1,-1 0 0,1-1 0,-1 1 0,0 0-1,1 0 1,-1 0 0,0 0 0,0 0 0,-1 0-1,1 0 1,0 0 0,-1 0 0,1 0 0,-1 1-1,1-1 1,-1 1 0,0-1 0,1 1 0,-5-3-1,6 4-12,-1 0-1,1 0 0,0 0 0,-1 0 1,1 0-1,0 0 0,0 1 0,-1-1 1,1 0-1,0 0 0,-1 0 0,1 0 1,0 0-1,0 1 0,-1-1 0,1 0 1,0 0-1,0 0 0,0 1 0,-1-1 1,1 0-1,0 0 0,0 1 0,0-1 1,0 0-1,-1 0 0,1 1 0,0-1 1,0 0-1,0 0 0,0 1 0,0-1 1,0 0-1,0 1 0,0-1 0,0 0 1,0 1-1,0-1 0,0 0 0,0 0 1,0 1-1,0-1 0,0 0 0,0 1 1,0-1-1,1 0 0,-1 0 1,0 1-1,0-1 0,0 0 0,0 0 1,1 1-1,-1-1 0,0 1-8,1 0 0,-1 0-1,1 1 1,-1-1 0,1 0 0,0 0 0,-1-1 0,1 1-1,0 0 1,-1 0 0,1 0 0,0 0 0,0 0-1,0-1 1,0 1 0,2 0 0,5 1 16,1-1 0,0 0 0,0-1 0,0 0 0,0 0 0,0-1 0,-1 0 0,11-2 0,-12 1 1,1 0 1,-1 1-1,1 0 0,0 1 1,0 0-1,-1 0 0,1 0 1,0 1-1,-1 0 0,12 4 1,-13-1 77,1 1-1,-2 1 1,1-1 0,0 1 0,-1 0 0,0 0 0,-1 0 0,1 1 0,-1 0 0,0 0 0,-1 0 0,3 8 0,6 8-21,-6-10-25,-5-10-23,0 0 1,1-1-1,-1 1 1,0 0-1,1-1 1,0 1-1,0-1 1,0 1-1,2 1 1,-3-3 77,-1-11 496,-2-14-523,0-1 0,-2 1 0,-8-30 0,6 34-100,2 1 1,0-1-1,1 1 1,2-1-1,0-39 0,1 58 23,0-1-1,1 1 0,-1 0 0,0 0 1,1 0-1,-1 0 0,0 0 0,1 0 0,0 0 1,-1 0-1,1 0 0,-1 0 0,1 0 0,0 0 1,0 1-1,0-1 0,-1 0 0,1 0 0,0 1 1,0-1-1,0 1 0,0-1 0,0 1 0,0-1 1,0 1-1,0-1 0,0 1 0,1 0 0,-1 0 1,0-1-1,1 1 0,16-7-3650,-19 3 477,-8-3-2002</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5.691"/>
    </inkml:context>
    <inkml:brush xml:id="br0">
      <inkml:brushProperty name="width" value="0.025" units="cm"/>
      <inkml:brushProperty name="height" value="0.025" units="cm"/>
    </inkml:brush>
  </inkml:definitions>
  <inkml:trace contextRef="#ctx0" brushRef="#br0">1 9 14478,'0'0'3555,"60"-8"-15726</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6.116"/>
    </inkml:context>
    <inkml:brush xml:id="br0">
      <inkml:brushProperty name="width" value="0.025" units="cm"/>
      <inkml:brushProperty name="height" value="0.025" units="cm"/>
    </inkml:brush>
  </inkml:definitions>
  <inkml:trace contextRef="#ctx0" brushRef="#br0">108 1 9385,'0'0'11920,"-5"8"-11594,-11 21-186,1 0 0,2 0 0,1 1 0,2 1-1,0 0 1,3 0 0,0 1 0,2 0 0,-1 40 0,5-68-123,1 0 0,0 0 0,0 0 0,0 0 0,0 0 0,1 0 1,0 0-1,0 0 0,0 0 0,0-1 0,0 1 0,1 0 0,0 0 0,0-1 0,0 1 1,4 4-1,-3-5-24,0-1 0,1 1 0,-1-1-1,0 0 1,1 0 0,0-1 0,0 1 0,-1-1 0,1 1 0,0-1 0,0-1 0,0 1 0,0 0 0,0-1 0,0 0 0,7 0 0,-2-1-288,0 1 1,-1-2 0,1 1 0,0-1 0,-1 0 0,1-1 0,-1 0-1,0 0 1,0-1 0,11-7 0,40-34-5765,-21 6-960</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6.496"/>
    </inkml:context>
    <inkml:brush xml:id="br0">
      <inkml:brushProperty name="width" value="0.025" units="cm"/>
      <inkml:brushProperty name="height" value="0.025" units="cm"/>
    </inkml:brush>
  </inkml:definitions>
  <inkml:trace contextRef="#ctx0" brushRef="#br0">68 1 12780,'0'0'5189,"-21"55"-4612,8-21-257,-3 8 32,4 1 129,7 0-289,5-4-160,0-5-96,1-4-577,10-5-1056,-4-7-962,-3-5-224,-4-7 289</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6.843"/>
    </inkml:context>
    <inkml:brush xml:id="br0">
      <inkml:brushProperty name="width" value="0.025" units="cm"/>
      <inkml:brushProperty name="height" value="0.025" units="cm"/>
    </inkml:brush>
  </inkml:definitions>
  <inkml:trace contextRef="#ctx0" brushRef="#br0">43 236 5285,'-10'-23'2509,"-15"-49"1,23 65-1933,0-1 1,1 1-1,0-1 0,0 1 1,0-1-1,1 1 0,0-1 1,1 1-1,-1-1 1,1 1-1,3-11 0,-2 15-416,0 1 0,0-1-1,0 0 1,0 0 0,0 1-1,1-1 1,-1 1 0,1 0-1,-1 0 1,1 0 0,0 0-1,0 0 1,0 1 0,0-1 0,0 1-1,0 0 1,1 0 0,-1 0-1,0 0 1,1 0 0,-1 1-1,0 0 1,1-1 0,-1 1-1,1 0 1,-1 1 0,0-1-1,4 1 1,7 1-31,-1 0 0,1 1 0,-1 0 0,0 0 0,22 11 0,-28-11-105,1 1 0,-1-1 0,0 2 0,0-1 0,-1 1 0,1 0 0,10 12 0,-16-16 24,1 1 0,-1 1 1,1-1-1,-1 0 0,0 0 0,0 0 1,0 1-1,0-1 0,0 0 0,-1 1 0,1-1 1,-1 1-1,1-1 0,-1 1 0,0-1 0,0 1 1,0-1-1,-1 1 0,1-1 0,0 1 0,-1-1 1,0 1-1,1-1 0,-1 1 0,0-1 1,0 0-1,-1 0 0,1 1 0,-2 2 0,-12 12 200,-8 12-206,22-28-145,1 0 0,-1 0 0,1 0 0,0 0-1,-1 0 1,1 0 0,0-1 0,0 1 0,0 0-1,0 0 1,0 0 0,0 0 0,0 0 0,0 0-1,0 0 1,0 0 0,1 0 0,-1 0 0,0 0 0,0 0-1,1-1 1,-1 1 0,1 0 0,-1 0 0,1 0-1,-1-1 1,1 1 0,0 0 0,-1-1 0,1 1-1,0 0 1,1 0 0,35 26-565,-26-21 648,-1 1 0,1 0 1,-2 1-1,1 0 0,-1 1 1,0 0-1,14 19 0,-21-25 69,-1-1-1,1 1 1,-1-1-1,0 1 1,0 0-1,0-1 1,0 1-1,-1 0 1,1 0-1,-1 0 1,1 0-1,-1-1 1,0 1-1,0 0 1,0 0-1,-1 0 1,1 0-1,-1 0 1,0 0-1,-1 4 1,0-4 117,0 1 0,-1-1 0,1 0 0,-1 0 0,1 0 0,-1 0 0,0 0 0,0-1 0,0 0 0,0 1 0,-1-1 0,1 0 0,-6 2 0,-4 1 260,0 0 1,0-1-1,-1-1 0,0 0 0,1 0 1,-1-1-1,-17-1 0,21-1-717,-26-2-4618,35 1 4614,0 1 0,0-1-1,0 1 1,0-1 0,0 1 0,0-1-1,0 1 1,0-1 0,0 0 0,0 0-1,0 1 1,0-1 0,1 0 0,-1 0-1,0 0 1,1 0 0,-1 0 0,1 0 0,-1 0-1,1 0 1,-1 0 0,1 0 0,0 0-1,-1-1 1,1 1 0,0 0 0,0-2-1,0-8-12106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29.589"/>
    </inkml:context>
    <inkml:brush xml:id="br0">
      <inkml:brushProperty name="width" value="0.025" units="cm"/>
      <inkml:brushProperty name="height" value="0.025" units="cm"/>
    </inkml:brush>
  </inkml:definitions>
  <inkml:trace contextRef="#ctx0" brushRef="#br0">1018 260 9353,'-13'-2'-635,"-221"-43"3944,212 41-3104,0 0 0,0 1-1,-1 1 1,1 2 0,-1 0-1,1 1 1,0 1-1,-1 1 1,1 2 0,1 0-1,-1 1 1,1 1 0,0 0-1,-24 14 1,2-2 3,1 2 1,1 2-1,2 2 1,0 1-1,-38 34 1,64-48-140,1 0 0,0 0 0,1 2 0,1-1 0,0 1 0,0 1 0,2 0 0,0 0 0,0 0 0,1 1 0,1 1 0,1-1 0,1 1 0,0-1 0,1 1 0,0 0 0,1 19 0,3-11-65,0-1 0,2 0 0,1 0 1,1 0-1,1 0 0,2-1 0,0 1 0,1-2 1,1 0-1,1 0 0,21 31 0,-16-30-12,1 0 1,0-1-1,2-1 0,1 0 1,0-2-1,1 0 0,1-2 1,1 0-1,44 24 0,-21-20-418,1-2-1,1-2 0,88 19 1,156 12-2551,-253-43 2487,205 17-7100,-173-20 6928,101-12 0,-127 5 1423,1-2-1,-1-3 0,-1-1 1,0-3-1,0-1 0,-1-2 0,-1-2 1,61-38-1,-43 17-104,-1-4 0,-2-2-1,-3-2 1,-2-3 0,79-98-1,-118 130-320,0 0 0,-1 0 0,-1-2 0,-1 1-1,-1-2 1,-1 1 0,-1-1 0,6-28-1,-6 10 543,-2-1-1,-1 0 0,-4-71 1,0 98-794,-1 1 1,-1 0-1,0 0 1,-1 0-1,-1 1 1,0-1 0,0 1-1,-1-1 1,-1 2-1,0-1 1,0 0-1,-1 1 1,-16-19-1,9 15-47,-1 1-1,-1 0 1,0 2-1,-1-1 1,0 2 0,-1 0-1,0 1 1,-22-8-1,-18-6-34,-2 3 1,0 3-1,-1 2 0,-1 4 0,-88-8 0,-318 7-1246,425 14 994,-67-1-548,1 6 0,-159 28 0,258-32 419,0 1 0,1 0 0,-1 0 0,-12 7 0,17-8-371,1 1-1,-1 1 0,1-1 0,-1 0 1,1 1-1,0 0 0,0 0 0,1 0 1,-5 6-1,-10 23-7277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44.464"/>
    </inkml:context>
    <inkml:brush xml:id="br0">
      <inkml:brushProperty name="width" value="0.025" units="cm"/>
      <inkml:brushProperty name="height" value="0.025" units="cm"/>
      <inkml:brushProperty name="color" value="#E71224"/>
    </inkml:brush>
  </inkml:definitions>
  <inkml:trace contextRef="#ctx0" brushRef="#br0">7287 601 6790,'0'0'2328,"1"-9"-2301,0-4 41,4-53-555,-5 63 496,0 1-1,0 0 0,0 0 0,-1-1 0,1 1 0,0 0 0,-1 0 0,0-1 0,0 1 0,1 0 0,-1 0 0,-1 0 0,1 0 1,0 0-1,0 0 0,-1 0 0,1 1 0,-1-1 0,1 0 0,-1 1 0,0-1 0,0 1 0,0 0 0,0-1 0,-2 0 0,-25-5 521,0 1-1,0 2 1,0 1 0,0 1-1,0 2 1,-34 3-1,-8-1-106,-17-3-203,1-4-1,0-3 1,-95-22 0,-544-88 582,522 90-369,-1182-87-186,499 91-555,4-55 575,703 57-228,-1 8-1,-316 15 0,385 11 325,1 4-1,1 5 0,1 5 0,1 5 0,-192 82 1,214-74-368,2 4 1,2 3 0,2 4-1,2 4 1,-96 85 0,158-124-1,1 1 1,1 0 0,0 2-1,1-1 1,-19 35 0,28-43 3,-1 0-1,1 1 1,1-1 0,-1 1 0,2 0 0,-1 0 0,1 0 0,1 1-1,0-1 1,1 0 0,0 1 0,0-1 0,1 0 0,2 13 0,0-15 0,0-1 0,0 0 0,0 0 0,1 0 0,0 0 0,0 0 0,1-1 0,0 0 0,0 0 0,1 0 0,-1 0 0,1-1 0,8 5 0,6 5-3,1-1 0,41 19 0,17 0-303,3-4 0,0-3 0,96 17 0,-71-18 200,154 30 186,1-11 1,314 13-1,536-37 71,-127-69-152,-1-53 48,-885 90-44,-33 5-2,1300-168 18,-939 90-180,-332 60 93,-2-4 0,130-60-1,-203 80 64,-1-1 0,-1-1 1,1-1-1,-2 0 0,1-2 0,-2 0 0,27-29 0,-37 37 31,-1-1-1,0 1 1,-1-1 0,0 0 0,0 0-1,0 0 1,-1-1 0,0 1 0,0-1 0,-1 0-1,0 0 1,0 0 0,-1 0 0,0 0 0,-1 0-1,1 0 1,-2 0 0,1 0 0,-1 0 0,0 0-1,-1 0 1,0 0 0,0 0 0,-4-8 0,0 5 17,0 0 0,-1 0 1,0 0-1,-1 1 1,0 0-1,0 1 1,-1 0-1,-1 0 0,1 1 1,-1 0-1,-1 0 1,1 1-1,-1 1 1,-1 0-1,-22-9 1,-1 2-59,-1 2 1,0 1 0,0 2 0,-48-5-1,-71 1-16,-175 10-1,-5 1-1409,254-8-442,2-6-1510</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7.690"/>
    </inkml:context>
    <inkml:brush xml:id="br0">
      <inkml:brushProperty name="width" value="0.025" units="cm"/>
      <inkml:brushProperty name="height" value="0.025" units="cm"/>
    </inkml:brush>
  </inkml:definitions>
  <inkml:trace contextRef="#ctx0" brushRef="#br0">141 0 3972,'0'0'13036,"-9"2"-11312,3-1-1623,0 1 0,0 0-1,0 0 1,0 1 0,0 0-1,1 0 1,-1 0-1,1 1 1,0-1 0,0 1-1,0 0 1,0 1 0,1-1-1,0 1 1,0 0-1,0 0 1,0 0 0,1 1-1,-4 7 1,3-6 18,0 0 0,0 0-1,1 0 1,0 0 0,1 1 0,-1-1-1,1 1 1,1-1 0,0 1 0,0 0 0,0 13-1,1-20-107,1 0 1,-1 0-1,1 0 0,-1 0 0,1 0 0,-1 0 0,1 0 0,0 0 0,0 0 1,-1 0-1,1 0 0,0 0 0,0 0 0,0 0 0,0-1 0,0 1 0,0 0 1,0-1-1,0 1 0,1-1 0,-1 1 0,0-1 0,0 0 0,0 1 0,0-1 1,1 0-1,-1 0 0,0 0 0,0 0 0,1 0 0,-1 0 0,0 0 0,2-1 1,45-8 485,-36 4-371,0-1-1,0-1 1,0 0 0,0 0 0,-1-1 0,-1-1-1,1 0 1,-2 0 0,1-1 0,-1 0-1,-1-1 1,1 0 0,-2 0 0,0-1 0,10-20-1,-17 28-32,-2 6-20,-6 12 20,-10 24-42,15-28-43,1-4 27,0 1 0,0-1-1,1 0 1,-1 1 0,2-1 0,-1 12-1,1-17-24,0 1-1,0-1 0,1 0 1,-1 1-1,1-1 0,-1 0 1,1 1-1,0-1 1,-1 0-1,1 0 0,0 0 1,0 0-1,0 1 0,0-1 1,0 0-1,0-1 1,0 1-1,0 0 0,0 0 1,1 0-1,-1-1 0,0 1 1,0 0-1,1-1 0,-1 1 1,0-1-1,1 0 1,-1 1-1,1-1 0,-1 0 1,0 0-1,1 0 0,-1 0 1,1 0-1,-1 0 1,2-1-1,6 0 76,0 0 0,0-1 0,0 0 0,0 0-1,-1-1 1,1 0 0,-1 0 0,0-1 0,0-1 0,0 1 0,-1-1 0,1 0 0,7-8 0,-7 6-72,0 1 0,-1-1 0,0-1 0,-1 1 0,1-1 0,-1-1 0,-1 1 0,0-1 0,0 0 0,-1 0 0,6-16 0,-12 31-95,-13 42-477,14-45 528,0 1 0,1-1 0,-1 1 0,1 0-1,-1 0 1,1-1 0,0 1 0,0 0 0,1-1 0,-1 1 0,3 6 0,-3-9 43,1 0 0,0-1 0,0 1 0,0 0 0,1-1 1,-1 1-1,0-1 0,0 1 0,0-1 0,0 1 0,0-1 0,1 0 0,-1 1 1,0-1-1,0 0 0,1 0 0,-1 0 0,0 0 0,0 0 0,0 0 0,1-1 0,-1 1 1,0 0-1,2-1 0,30-10 395,-19 2-364,-1-1 1,0 0-1,0-1 0,-1-1 1,0 0-1,-1 0 1,11-17-1,-17 100-620,-4-68 424,0-1 0,0 0 0,0 0 0,0 0 0,0 0 0,0 0 0,1-1 0,-1 1 0,0 0 0,1-1 0,0 1 0,-1 0 0,1-1 0,0 0 0,0 1 0,0-1 0,0 0 0,0 0 0,3 1 0,-1 0-780,1-1-1,0 0 1,-1 0-1,1 0 1,0-1-1,0 1 1,-1-1-1,7-1 1,5-1-13198</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8.336"/>
    </inkml:context>
    <inkml:brush xml:id="br0">
      <inkml:brushProperty name="width" value="0.025" units="cm"/>
      <inkml:brushProperty name="height" value="0.025" units="cm"/>
    </inkml:brush>
  </inkml:definitions>
  <inkml:trace contextRef="#ctx0" brushRef="#br0">1 1 4324,'0'12'14029,"0"7"-13228,0 5-352,0 8 511,0 7-191,0 0-513,0 2-159,0-5-65,5-3-97,4-10-703,5-8-1410,-3-14-3428</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9.221"/>
    </inkml:context>
    <inkml:brush xml:id="br0">
      <inkml:brushProperty name="width" value="0.025" units="cm"/>
      <inkml:brushProperty name="height" value="0.025" units="cm"/>
    </inkml:brush>
  </inkml:definitions>
  <inkml:trace contextRef="#ctx0" brushRef="#br0">0 1 7079,'0'0'12150,"8"6"-10837,-5-4-1200,0 1 0,0-1 0,0 1 1,-1-1-1,1 1 0,-1 0 0,1 0 0,-1 0 0,0 0 0,0 0 0,-1 0 1,1 1-1,-1-1 0,1 1 0,-1-1 0,0 1 0,0 0 0,-1-1 0,1 1 1,-1 6-1,-10 243 2107,10-250-2244,-1 0-1,1 0 1,0 0-1,1 0 0,-1-1 1,1 1-1,-1 0 0,1 0 1,0 0-1,0-1 0,0 1 1,0 0-1,0-1 0,1 1 1,2 3-1,-2-4-94,0-1 1,0 0-1,0 0 0,1 0 0,-1 0 1,0 0-1,0 0 0,1 0 0,-1-1 1,0 1-1,1-1 0,-1 0 0,0 0 1,1 0-1,-1 0 0,0 0 0,1 0 1,-1-1-1,1 1 0,1-1 0,5-2-536,0 0 0,-1 0 0,0-1 0,0 0 0,0 0 0,0-1 0,0 1 0,-1-2-1,0 1 1,10-11 0,11-12-3018,24-32-1,-49 57 3477,2-3 37,28-39-125,-22 12 4366,-15 26 778,-8 10-3317,-10 10-806,16-8-548,2 1 0,-1 0 0,0-1 0,1 1 0,0 1 0,1-1 0,-1 1 0,1-1-1,1 1 1,-1 0 0,1 0 0,0 0 0,1 1 0,-2 8 0,4-15-159,-1 0-1,1 1 1,-1-1-1,1 0 1,0 0 0,-1 0-1,1 0 1,0 0-1,0 0 1,0 0 0,0 0-1,0 0 1,0-1-1,0 1 1,0 0 0,0 0-1,0-1 1,0 1-1,0-1 1,1 1 0,-1-1-1,0 0 1,0 1-1,1-1 1,-1 0 0,0 0-1,0 0 1,1 0-1,-1 0 1,0 0 0,1 0-1,-1 0 1,0-1-1,2 1 1,48-8 929,3-14-684,-45 17-278,1 1 0,-1 0-1,1 0 1,0 1 0,0 0 0,0 1 0,17-2-1,-26 5-30,1-1-1,0 1 1,-1 0 0,1-1-1,-1 1 1,0 0-1,1 0 1,-1 0-1,1 0 1,-1 0-1,0 0 1,0 0-1,0 0 1,0 1-1,0-1 1,0 0-1,0 1 1,1 1 0,-1-1-130,0 0 0,1 0 0,-1 0 1,0 0-1,1 0 0,-1-1 0,1 1 1,0-1-1,-1 1 0,1-1 0,0 0 1,0 0-1,0 0 0,0 0 0,3 2 1,-1-3-281,0 0 0,0 0-1,0 0 1,0 0 0,0 0 0,0-1 0,0 0 0,0 0 0,0 0 0,0 0 0,0 0 0,-1-1 0,1 0 0,-1 0 0,1 0 0,-1 0 0,1 0 0,-1-1 0,0 1 0,0-1 0,2-3 0,15-13-3500</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09.616"/>
    </inkml:context>
    <inkml:brush xml:id="br0">
      <inkml:brushProperty name="width" value="0.025" units="cm"/>
      <inkml:brushProperty name="height" value="0.025" units="cm"/>
    </inkml:brush>
  </inkml:definitions>
  <inkml:trace contextRef="#ctx0" brushRef="#br0">63 149 8456,'0'0'9508,"-8"8"-8932,6-5-522,-35 42 317,35-42-359,0 0 0,1 0 0,-1 0 0,1 0 1,-1 0-1,1 0 0,0 0 0,0 0 0,0 1 0,1-1 0,-1 0 0,1 0 1,0 1-1,0-1 0,0 1 0,0-1 0,0 0 0,1 0 0,1 4 0,-2-6-10,1 0 0,0-1 0,-1 1 0,1 0 0,0-1 0,0 1 0,-1 0 0,1-1-1,0 1 1,0-1 0,0 1 0,0-1 0,0 0 0,0 1 0,0-1 0,0 0 0,0 0-1,0 0 1,0 0 0,0 1 0,0-1 0,0-1 0,0 1 0,0 0 0,0 0-1,0 0 1,0 0 0,0-1 0,0 1 0,0-1 0,0 1 0,1-1 0,31-15 304,-19 5-271,0 0 1,-1-1-1,-1 0 0,0-1 1,-1 0-1,0-1 0,-1 0 1,-1-1-1,0 0 1,-1-1-1,-1 0 0,0 0 1,-1 0-1,-1-1 0,6-28 1,-12 45-17,1 0 1,0 1-1,0-1 1,0 0 0,-1 0-1,1 0 1,0 0-1,0 0 1,-1 0-1,1 0 1,0 0 0,0 0-1,-1 0 1,1 0-1,0 0 1,0 0-1,-1 0 1,1 0-1,0 0 1,0 0 0,-1 0-1,1 0 1,0 0-1,0 0 1,-1 0-1,1 0 1,0-1 0,0 1-1,0 0 1,-1 0-1,1 0 1,0 0-1,0-1 1,0 1 0,0 0-1,-1 0 1,1 0-1,0-1 1,0 1-1,0 0 1,0 0-1,0 0 1,0-1 0,-1 1-1,1 0 1,0 0-1,0-1 1,0 1-1,0 0 1,0 0 0,0-1-1,-14 21 101,8-8-53,0 0 1,1 0 0,0 1-1,1 0 1,1 0 0,0 0-1,0 0 1,2 0-1,-1 0 1,2 0 0,1 24-1,-1-35-227,1 0 0,-1 0 0,1 0 0,0 0 0,-1 0 1,1 0-1,0 0 0,0 0 0,0 0 0,0-1 0,1 1 0,-1 0 0,1-1 0,-1 1 0,1-1 0,-1 1 0,1-1 0,0 0 0,-1 0 0,1 0 0,0 0 0,0 0 0,0 0 0,0 0 0,0 0 0,3 0 0,14 0-7041</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10.453"/>
    </inkml:context>
    <inkml:brush xml:id="br0">
      <inkml:brushProperty name="width" value="0.025" units="cm"/>
      <inkml:brushProperty name="height" value="0.025" units="cm"/>
    </inkml:brush>
  </inkml:definitions>
  <inkml:trace contextRef="#ctx0" brushRef="#br0">68 1 2242,'0'0'18060,"-8"7"-17916,3-3-60,0 1-1,0 0 1,0 0 0,1 0 0,-1 1-1,1-1 1,1 1 0,-1 0 0,1 0-1,0 0 1,0 1 0,1-1-1,0 1 1,0-1 0,0 1 0,1 0-1,0 0 1,0 7 0,2-13-57,-1 0 0,0 0 0,1 0-1,-1 0 1,1 0 0,-1 0 0,1-1 0,-1 1 0,1 0 0,0 0 0,-1 0 0,1 0 0,0-1-1,0 1 1,-1 0 0,1-1 0,0 1 0,0 0 0,0-1 0,0 1 0,0-1 0,0 0 0,0 1-1,0-1 1,0 0 0,0 0 0,0 1 0,0-1 0,0 0 0,0 0 0,1 0 0,-1 0 0,2-1-1,42-4 902,-31 1-802,0-1 0,-1 0 0,0-1 0,24-16 0,-30 18-95,0 0 1,0-1-1,-1 0 1,0 0-1,0-1 1,-1 0-1,1 0 1,-1 0-1,0-1 1,6-11 0,-24 43-377,9-19 326,0-1-1,1 1 1,0 0 0,0 0 0,1 0-1,-1 0 1,1 0 0,1 1-1,-1-1 1,1 1 0,0-1-1,0 1 1,1 0 0,0-1-1,0 1 1,2 10 0,-1-15 26,0-1 0,0 0 0,0 0 0,0 1 1,0-1-1,0 0 0,0 0 0,0 0 0,1 0 0,-1 0 0,0-1 0,1 1 1,-1 0-1,1 0 0,-1-1 0,0 1 0,1-1 0,-1 1 0,1-1 0,0 0 1,-1 0-1,1 0 0,-1 0 0,1 0 0,-1 0 0,1 0 0,-1 0 1,1 0-1,-1-1 0,1 1 0,1-1 0,3 0 106,0-1 0,0 1 0,0-1 0,0-1 0,-1 1 0,10-6 1,-8 3-64,0 0 0,-1 0 1,0 0-1,0-1 1,-1 0-1,1 0 0,-1-1 1,-1 1-1,1-1 1,-1 0-1,0 0 1,-1-1-1,0 1 0,0-1 1,0 0-1,-1 0 1,1-10-1,-3 16-263,0 6 150,0 0 1,0-1-1,1 1 1,-1-1-1,0 1 1,1 0-1,0-1 1,0 1-1,2 3 1,-2-6 54,1 1 0,0-1 0,0 0 0,0 0 0,0 1 0,0-1 0,0 0 0,0-1 0,1 1 0,-1 0 0,0-1 0,0 1 0,1-1 0,-1 0 0,0 0 0,0 1 0,1-2 0,-1 1 0,0 0 0,1 0 0,-1-1 0,0 1 0,0-1 0,4-1 0,53-27 211,-45 21-211,-12 6 0,0 1 1,0 0 0,0-1 0,0 1 0,0 0 0,0 1 0,1-1-1,-1 0 1,0 1 0,1-1 0,-1 1 0,0-1 0,1 1-1,3 0 1,-4 1-65,0 0 0,-1 0 1,1 1-1,0-1 0,-1 0 0,0 0 0,1 1 0,-1-1 0,0 1 0,0 0 0,0-1 1,0 1-1,2 2 0,5 9-624,-8-12 538,1 0 0,0 0 0,0 0 0,0 0 0,0 0 0,0-1 0,0 1 0,0 0 1,0 0-1,1-1 0,-1 1 0,0 0 0,0-1 0,1 0 0,-1 1 0,0-1 0,1 0 0,-1 1 0,2-1 0,-1 0-256,-1 0-1,1 0 1,0 0-1,-1 0 1,1-1-1,0 1 1,-1-1-1,1 1 1,-1-1-1,1 1 1,-1-1-1,1 0 1,-1 0-1,1 1 1,1-3-1,11-12-4186</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10.894"/>
    </inkml:context>
    <inkml:brush xml:id="br0">
      <inkml:brushProperty name="width" value="0.025" units="cm"/>
      <inkml:brushProperty name="height" value="0.025" units="cm"/>
    </inkml:brush>
  </inkml:definitions>
  <inkml:trace contextRef="#ctx0" brushRef="#br0">200 1 11435,'0'0'5771,"-8"8"-4880,1 0-621,0 1-1,1 1 1,0-1-1,0 1 1,1 0 0,0 0-1,1 1 1,0-1-1,0 1 1,2 0 0,-1 0-1,1 0 1,-1 22-1,3 2-106,2 0-1,1 0 0,1 0 1,14 49-1,-15-73-107,1 6-263,-5-25-162,-1 0 200,-1 0 1,0 1 0,-1-1 0,0 1-1,0 0 1,0 0 0,-1 0-1,0 0 1,0 1 0,-1 0 0,-6-6-1,-71-57 687,83 68-508,-2 1 76,1-1-1,0 0 0,-1 0 1,1 1-1,0-1 0,-1 0 1,1 0-1,0-1 0,0 1 1,0 0-1,0 0 0,0 0 0,0-1 1,0 1-1,1 0 0,-2-3 1,24 2 1086,-2 3-1475,22-1 153,50 0 38,-35-12-3766,-56 12 3741,-1 0-1,1 0 1,-1 0-1,0 0 1,1-1-1,-1 1 1,1 0-1,-1 0 1,1 0-1,-1-1 1,1 1-1,-1 0 1,0-1-1,1 1 1,-1 0-1,0-1 1,1 1-1,-1 0 1,0-1-1,1 1 1,-1-1-1,0 1 1,0 0-1,0-1 1,1 1-1,-1-1 1,0 1-1,0-1 1,0 1-1,0-1 1,0 1-1,0-1 1,0 1-1,0-1 1,0 0-1,0-11-4302</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11.240"/>
    </inkml:context>
    <inkml:brush xml:id="br0">
      <inkml:brushProperty name="width" value="0.025" units="cm"/>
      <inkml:brushProperty name="height" value="0.025" units="cm"/>
    </inkml:brush>
  </inkml:definitions>
  <inkml:trace contextRef="#ctx0" brushRef="#br0">1 59 4132,'0'0'10218,"28"-50"-12172,-8 45-705,0 1-2690</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11.612"/>
    </inkml:context>
    <inkml:brush xml:id="br0">
      <inkml:brushProperty name="width" value="0.025" units="cm"/>
      <inkml:brushProperty name="height" value="0.025" units="cm"/>
    </inkml:brush>
  </inkml:definitions>
  <inkml:trace contextRef="#ctx0" brushRef="#br0">210 28 4036,'0'0'9764,"-9"-4"-5990,-3-1-3382,0 1-1,0 1 1,0 0-1,-1 0 1,1 1 0,-16 0-1,24 1-390,0 1-1,0 0 1,0 0 0,0 0-1,1 0 1,-1 0 0,0 1-1,0 0 1,0 0 0,1 0-1,-1 0 1,1 0 0,-1 1-1,1 0 1,-1-1-1,1 1 1,0 1 0,0-1-1,0 0 1,0 1 0,0-1-1,0 1 1,1 0 0,-1 0-1,1 0 1,0 0 0,0 1-1,-2 4 1,3-7-44,1 0-1,-1 1 1,1-1-1,0 0 1,-1 1 0,1-1-1,0 1 1,0-1-1,0 1 1,0-1 0,0 0-1,0 1 1,0-1-1,1 1 1,-1-1 0,0 1-1,1-1 1,-1 0 0,1 1-1,0-1 1,-1 0-1,1 0 1,0 1 0,0-1-1,0 0 1,-1 0-1,1 0 1,1 0 0,-1 0-1,0 0 1,0 0 0,0 0-1,0-1 1,1 1-1,-1 0 1,0-1 0,1 1-1,-1-1 1,0 1-1,1-1 1,-1 0 0,1 1-1,1-1 1,10 2-290,1-1 0,-1 0 1,0-1-1,14-2 0,-5 1-461,6 1 100,-16-1 530,0 0 1,0 2 0,0-1 0,21 5-1,-32-5 202,-1 0 0,1 0 0,-1 0 0,1 0 0,-1 0 0,1 0 0,-1 1 0,1-1 0,0 0 0,-1 0 0,1 0 0,-1 1 0,0-1-1,1 0 1,-1 1 0,1-1 0,-1 0 0,1 1 0,-1-1 0,0 0 0,1 1 0,-1-1 0,0 1 0,1-1 0,-1 1 0,0-1 0,0 1 0,1-1-1,-1 1 1,0-1 0,0 1 0,0-1 0,0 1 0,0-1 0,0 1 0,0-1 0,0 1 0,0 0 0,0-1 0,0 1 0,0-1 0,0 1 0,0-1 0,0 1-1,-1-1 1,1 1 0,0-1 0,0 1 0,-1-1 0,1 1 0,0-1 0,0 1 0,-1-1 0,1 0 0,-1 1 0,1-1 0,0 1 0,-1-1 0,1 0 0,-1 0-1,1 1 1,-1-1 0,0 0 0,-32 22 2435,15-13-2193,-51 21 381,23-21-3129,40-10-778,5-2-1889</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11.976"/>
    </inkml:context>
    <inkml:brush xml:id="br0">
      <inkml:brushProperty name="width" value="0.025" units="cm"/>
      <inkml:brushProperty name="height" value="0.025" units="cm"/>
    </inkml:brush>
  </inkml:definitions>
  <inkml:trace contextRef="#ctx0" brushRef="#br0">90 243 10826,'0'0'8419,"-8"2"-8019,4-1-364,-1 0-1,0 1 1,0-1-1,1 1 1,-1 0-1,1 1 1,-1-1-1,1 1 1,-7 6-1,9-8 11,0 1 0,0 0-1,1 0 1,-1-1 0,1 1-1,-1 0 1,1 0 0,0 0-1,0 1 1,0-1 0,0 0-1,0 0 1,0 1 0,0-1-1,1 0 1,0 1 0,-1-1-1,1 0 1,0 1 0,0-1-1,0 1 1,0-1 0,0 0-1,1 1 1,-1-1 0,1 0-1,1 4 1,-1-4-27,0-1 1,1 1-1,-1-1 0,0 0 1,1 0-1,-1 0 1,1 0-1,-1 0 0,1 0 1,-1 0-1,1 0 0,0 0 1,-1-1-1,1 1 1,0-1-1,0 1 0,-1-1 1,1 0-1,0 0 1,0 0-1,0 0 0,0 0 1,-1 0-1,1 0 0,0 0 1,0-1-1,2 0 1,2 0 72,1 0 1,0-1-1,-1 0 1,0 0-1,1 0 1,6-5-1,-2 0-57,0-2-1,-1 1 0,0-1 0,0-1 1,-1 0-1,-1 0 0,0-1 1,0 0-1,9-17 0,-13 20-19,1-1 0,-1 0 0,-1 0-1,0 0 1,0 0 0,-1-1 0,0 1-1,0-1 1,-1 0 0,-1 1 0,1-1 0,-2 0-1,-1-16 1,1 23-17,0-1-1,0 1 1,-1-1 0,1 1-1,-1-1 1,1 1 0,-1 0-1,0 0 1,0 0 0,-1 0-1,1 0 1,0 0 0,-1 1-1,0-1 1,0 1 0,0 0-1,0 0 1,0 0 0,-5-3-1,2 3-5,0 0 0,0-1 0,0 2-1,0-1 1,-1 1 0,1 0 0,0 0 0,-1 1-1,1 0 1,-1 0 0,-6 1 0,7 0 0,-1 0 0,1 1-1,-1 0 1,1 0 0,0 0 0,0 0 0,0 1 0,0 0 0,0 0 0,-9 8 0,12-9 7,0 1 0,1-1 0,-1 1 0,0 0 0,1 0 1,0 0-1,0 0 0,0 1 0,0-1 0,0 1 0,1-1 0,-1 1 0,1-1 1,0 1-1,0 0 0,0 0 0,1-1 0,-1 8 0,1-8 4,1-1 0,0 1 0,-1 0-1,1-1 1,0 0 0,1 1 0,-1-1 0,0 1 0,1-1-1,-1 0 1,1 0 0,-1 0 0,1 0 0,0 0-1,0 0 1,0 0 0,0-1 0,0 1 0,1-1 0,-1 0-1,0 1 1,5 0 0,68 27-1096,-44-18-238,-18-6 650,-1 0 1,1 1 0,-1 1-1,22 15 1,-31-19 371,0 0 1,1 0-1,-1 0 0,0 0 0,-1 1 1,1-1-1,-1 1 0,1 0 0,-1-1 0,0 1 1,0 0-1,-1 1 0,1-1 0,-1 0 0,0 0 1,0 1-1,0-1 0,-1 0 0,1 6 1,-1 41-3467,0-41 2644</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12.918"/>
    </inkml:context>
    <inkml:brush xml:id="br0">
      <inkml:brushProperty name="width" value="0.025" units="cm"/>
      <inkml:brushProperty name="height" value="0.025" units="cm"/>
    </inkml:brush>
  </inkml:definitions>
  <inkml:trace contextRef="#ctx0" brushRef="#br0">110 275 897,'0'0'15812,"-9"-2"-13404,4 1-2219,0 0 0,0 0 0,0 1 0,-1-1 0,1 1 0,0 0 0,0 1 0,-1-1 0,1 1 0,-5 1 0,7-1-123,1 0 0,0 0 1,0 0-1,0 0 0,0 0 0,0 0 0,0 1 0,0-1 0,0 1 0,1-1 0,-1 1 0,1 0 1,-1 0-1,1 0 0,-1-1 0,1 1 0,0 1 0,0-1 0,0 0 0,0 0 0,0 0 0,1 0 1,-1 1-1,0-1 0,1 0 0,0 1 0,0-1 0,0 0 0,0 4 0,0-4-60,0-1 0,0 1 0,0-1 1,0 0-1,1 1 0,-1-1 0,0 1 0,1-1 0,-1 0 0,1 1 0,0-1 0,-1 0 0,1 0 0,0 1 0,0-1 0,0 0 0,0 0 0,0 0 1,0 0-1,0 0 0,0 0 0,0 0 0,0-1 0,1 1 0,-1 0 0,0-1 0,0 1 0,1-1 0,-1 1 0,0-1 0,1 1 0,-1-1 1,1 0-1,-1 0 0,1 0 0,-1 0 0,0 0 0,1 0 0,-1 0 0,3-1 0,1 1-116,-1-1-1,0 0 1,0 0-1,1 0 1,-1 0-1,0-1 1,0 0 0,-1 1-1,1-1 1,0-1-1,-1 1 1,1-1-1,4-4 1,-3 2-161,0-1-1,0-1 1,-1 1 0,0-1-1,0 0 1,-1 1-1,0-2 1,0 1 0,0 0-1,-1-1 1,2-13 0,-6 22 322,1 0 0,-1 1 0,0-1 0,0 1 0,1-1 1,-1 1-1,1 0 0,0 0 0,-1-1 0,1 1 0,-1 3 1,0-1 44,1-1 0,0 1 1,0-1-1,0 1 1,1-1-1,0 1 1,-1-1-1,1 1 1,0 0-1,1-1 1,-1 1-1,0 0 1,1-1-1,0 1 1,2 3-1,-2-5-70,0 0 0,0-1 0,0 1 0,1-1 0,-1 0 0,0 1 0,1-1 0,0 0 0,-1 0 0,1 0 0,-1 0 0,1 0 0,0-1 0,0 1 0,0 0 0,-1-1 0,1 1 0,0-1 0,0 0 0,0 1 0,0-1 0,0 0 0,0 0 0,0 0 0,0-1 0,0 1 0,-1 0-1,1-1 1,0 1 0,2-2 0,2 0-105,0 0-1,0-1 0,0 0 1,0 0-1,0 0 0,-1-1 1,0 0-1,0 0 0,0 0 1,8-9-1,41-53-1598,-52 64 1659,55-85-1054,-52 79 550,-1 0 1,0-1-1,0 1 1,-1-1-1,0 0 1,-1 0-1,0 0 1,2-18-1,-5 27 572,1-1 0,0 1 0,0 0 0,-1 0 0,1 0 0,0 0 0,0 0-1,-1-1 1,1 1 0,0 0 0,-1 0 0,1 0 0,0 0 0,-1 0 0,1 0 0,0 0 0,0 0-1,-1 0 1,1 0 0,0 0 0,-1 0 0,1 0 0,0 0 0,-1 1 0,1-1 0,0 0 0,0 0-1,-1 0 1,1 0 0,0 0 0,0 1 0,-1-1 0,1 0 0,0 0 0,0 0 0,-1 1 0,1-1-1,0 0 1,0 0 0,0 1 0,0-1 0,-1 0 0,1 1 0,0-1 0,0 0 0,0 1 0,-13 12 108,4 0 168,2-1 0,0 1 0,0 0 1,1 1-1,1 0 0,0-1 0,1 2 0,0-1 0,1 0 1,1 1-1,-1 27 0,4-3-256,1-1 1,1 0-1,13 52 1,-16-89-90,8 23 102,-7-24-63,0-1 1,0 1-1,0-1 1,0 1 0,-1-1-1,1 1 1,0-1-1,0 0 1,0 1 0,0-1-1,-1 0 1,1 0-1,0 0 1,-1 0 0,1 0-1,-1 0 1,1 0-1,-1 0 1,1 0 0,-1 0-1,0 0 1,1-1-1,18-40 71,-2-1 0,-2 0 0,-2-2 0,12-70 0,18-62-620,-33 208 266,-1 25 315,-5-3 244,-1 8 179,3-1 1,27 114 0,-42-189-740,0 2 0,-1-1 0,0 1 0,-15-13 0,-8-12 207,8 8 60,9 12 170,1-2 1,0 1 0,1-2-1,-11-22 1,25 42-137,-1 0 0,1-1 0,-1 1 0,1 0 0,0 0 0,-1-1 1,1 1-1,0 0 0,0 0 0,0-1 0,0 1 0,0 0 0,0-1 0,1 1 0,-1 0 0,0 0 1,1-1-1,-1 1 0,0 0 0,1 0 0,0 0 0,-1 0 0,1-1 0,0 1 0,-1 0 1,1 0-1,0 0 0,0 0 0,0 1 0,0-1 0,0 0 0,0 0 0,0 0 0,0 1 0,0-1 1,0 1-1,1-1 0,-1 1 0,0-1 0,0 1 0,1 0 0,-1-1 0,0 1 0,0 0 1,1 0-1,1 0 0,11-2-29,0 0 1,0 1-1,20 1 1,-21 0 59,143-3-2966,-100-3-2269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46.770"/>
    </inkml:context>
    <inkml:brush xml:id="br0">
      <inkml:brushProperty name="width" value="0.025" units="cm"/>
      <inkml:brushProperty name="height" value="0.025" units="cm"/>
    </inkml:brush>
  </inkml:definitions>
  <inkml:trace contextRef="#ctx0" brushRef="#br0">2650 354 9577,'-9'-5'134,"-59"-34"-27,52 28-63,0 1 0,0 1 1,-2 0-1,1 1 0,-1 0 0,0 2 1,0 0-1,0 1 0,-38-4 0,-40 10 261,0 4-1,-140 26 0,-19 2 283,116-23-303,-52 5 188,-238 47 0,357-46-428,1 3 0,1 3 0,1 3 0,1 3 0,2 3 0,-82 52 0,117-62-26,0 2 1,2 1-1,1 1 1,0 2-1,-43 56 1,53-59-32,2 0 1,1 2-1,1 0 0,2 1 0,0 0 1,2 1-1,0 0 0,-6 40 1,10-29-40,1 1 1,3-1-1,1 1 1,2-1-1,1 1 1,3-1-1,1 0 1,1 0-1,3-1 1,1 0-1,2 0 1,1-2-1,38 70 1,-25-59 16,3-2 1,1-1-1,2-1 0,3-1 0,0-3 1,3 0-1,1-3 0,2-1 1,75 47-1,-50-44 48,2-3-1,1-3 1,1-3 0,2-3-1,1-3 1,146 24 0,-53-25 3,1-7 1,184-9 0,-262-10-5,0-4 0,0-3 0,-1-5 1,0-4-1,151-54 0,-136 33-5,-2-5-1,-3-4 1,-1-4 0,117-87-1,-159 98-33,-1-2 0,-3-3 0,-2-1 0,-3-3 0,-1-2 0,-3-2-1,-3-1 1,53-99 0,-69 107 167,-1-1-1,-3 0 1,-2-2 0,-2 0-1,-3-1 1,-2 0-1,-2-1 1,-2 0-1,-3 0 1,-3-1 0,-7-89-1,1 112-104,0 0 1,-3 0-1,0 1 0,-2 0 1,-1 1-1,-2-1 0,0 2 1,-2 0-1,-2 1 0,0 1 1,-2 0-1,-1 1 0,-1 2 1,-1 0-1,-1 1 0,-1 1 1,-1 1-1,0 1 0,-2 2 0,-1 0 1,0 2-1,-1 1 0,0 1 1,-1 2-1,-58-16 0,30 15-65,0 2 0,0 3-1,-62-1 1,-178 17-164,171 6-165,1 5-1,0 5 0,-222 75 1,197-43-2651,-155 82 1,198-83-2565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04.797"/>
    </inkml:context>
    <inkml:brush xml:id="br0">
      <inkml:brushProperty name="width" value="0.025" units="cm"/>
      <inkml:brushProperty name="height" value="0.025" units="cm"/>
    </inkml:brush>
  </inkml:definitions>
  <inkml:trace contextRef="#ctx0" brushRef="#br0">334 618 3043,'-8'5'827,"-118"54"5334,-51 28-390,175-86-5704,0 0 1,0 0-1,0 0 1,0 1 0,0-1-1,1 1 1,-1-1-1,0 1 1,1 0 0,0 0-1,-2 2 1,7 0 402,15-11-96,53-30 766,82-59 1,-81 49-887,365-241 758,-41 26-812,-384 250-170,-24 12 36,-26 12 30,-763 389-520,652-322 405,132-71 39,11-7-14,0 1 1,0 0-1,1 1 1,0-1-1,-1 1 1,1 0-1,0 0 1,0 0-1,1 1 0,-6 5 1,9-9-9,0 1-1,0-1 1,0 0 0,0 0 0,0 0-1,-1 0 1,1 1 0,0-1-1,0 0 1,0 0 0,1 0 0,-1 1-1,0-1 1,0 0 0,0 0 0,0 0-1,0 1 1,0-1 0,0 0-1,0 0 1,0 0 0,0 0 0,0 1-1,1-1 1,-1 0 0,0 0 0,0 0-1,0 0 1,0 0 0,0 0-1,1 1 1,-1-1 0,0 0 0,0 0-1,0 0 1,0 0 0,1 0 0,-1 0-1,0 0 1,0 0 0,0 0-1,1 0 1,-1 0 0,0 0 0,0 0-1,0 0 1,1 0 0,-1 0 0,0 0-1,0 0 1,0 0 0,0 0-1,1 0 1,-1 0 0,0 0 0,0 0-1,0 0 1,0-1 0,1 1 0,-1 0-1,0 0 1,0 0 0,0 0-1,0 0 1,1-1 0,1 1-8,18-4 30,0-1-1,0-1 1,-1-1 0,0-1 0,0 0-1,34-22 1,-8 6 29,195-98 75,334-177 77,-536 278-171,36-28-1,-100 54 25,-21 12-44,-93 48-196,-34 16 84,-174 108 0,342-185-39,-42 32-820,46-34 654,0 0-1,0 1 1,1-1 0,-1 1-1,0-1 1,1 1-1,0 0 1,-1 0-1,1-1 1,-1 6-1,4 0-3925,15-7-1228</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05.658"/>
    </inkml:context>
    <inkml:brush xml:id="br0">
      <inkml:brushProperty name="width" value="0.025" units="cm"/>
      <inkml:brushProperty name="height" value="0.025" units="cm"/>
    </inkml:brush>
  </inkml:definitions>
  <inkml:trace contextRef="#ctx0" brushRef="#br0">1 815 6150,'0'0'8232,"7"-11"-7255,11-14-370,1 2 1,2 0 0,0 0 0,2 2 0,43-32-1,149-89 665,-174 117-1247,191-117 88,235-152 148,-451 278-265,-30 16-109,-32 14-21,-126 64 184,3 7 1,5 7 0,-181 134 0,340-222-43,0-1 9,0 1 0,-1 0 0,2 1 0,-1-1 0,0 1 0,1 0 0,-5 6 0,9-10-20,0-1 1,0 0 0,-1 0 0,1 0 0,0 0-1,0 0 1,0 1 0,0-1 0,0 0 0,0 0-1,0 0 1,0 0 0,0 1 0,0-1 0,0 0-1,0 0 1,0 0 0,0 0 0,0 1 0,0-1-1,0 0 1,0 0 0,0 0 0,0 0 0,0 1-1,0-1 1,0 0 0,0 0 0,0 0 0,0 0-1,0 1 1,0-1 0,0 0 0,0 0 0,0 0-1,1 0 1,-1 0 0,0 1 0,0-1 0,0 0-1,0 0 1,0 0 0,1 0 0,-1 0 0,0 0-1,0 0 1,0 0 0,1 1 0,12-2-42,15-8 62,63-35 87,99-65-1,-73 40-57,38-17-23,185-113 65,-332 193-86,-5 5 4,1-1 1,-1 0-1,0 0 0,0 0 1,0 0-1,0-1 1,0 1-1,0-1 0,-1 0 1,1 1-1,-1-1 1,0 0-1,3-5 0,-7 7-7,0 1 0,0-1 0,0 1 0,0-1 1,0 1-1,0 0 0,0 0 0,0 0 0,1 0 0,-1 0 0,-4 1 0,5-1-1,-19 3-50,-1 0 0,1 2 0,0 0 0,0 2 0,-30 13 0,-95 55-27,114-57 78,-378 230-11,403-244 16,1-1-9,0 0 1,1 1-1,-1-1 1,1 1 0,-7 9-1,11-13-3,0 1 0,1-1 0,-1 1-1,0-1 1,1 0 0,-1 1 0,1-1-1,-1 0 1,1 0 0,-1 1 0,1-1 0,-1 0-1,1 0 1,-1 0 0,1 0 0,0 0-1,-1 1 1,1-1 0,-1 0 0,1 0 0,-1 0-1,1-1 1,-1 1 0,1 0 0,-1 0-1,1 0 1,0 0 0,-1 0 0,1-1 0,-1 1-1,1 0 1,-1 0 0,1-1 0,31-11-49,0-1 1,-1-2 0,-1-1-1,28-20 1,10-5-293,334-169-5636,-312 166 2097</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06.143"/>
    </inkml:context>
    <inkml:brush xml:id="br0">
      <inkml:brushProperty name="width" value="0.025" units="cm"/>
      <inkml:brushProperty name="height" value="0.025" units="cm"/>
    </inkml:brush>
  </inkml:definitions>
  <inkml:trace contextRef="#ctx0" brushRef="#br0">118 130 6342,'-10'-4'-198,"-1"1"871,-4-1 812,1-1 0,-1-1 1,1 0-1,-17-10 0,31 16-1419,-1 0 0,1 0 0,-1-1 0,1 1-1,-1 0 1,1-1 0,-1 1 0,1-1 0,0 1 0,-1-1 0,1 1 0,0 0 0,-1-1 0,1 1 0,0-1 0,-1 1 0,1-1 0,0 0-1,0 1 1,0-1 0,0 1 0,-1-1 0,1 1 0,0-1 0,0 0 0,0 1 0,0-1 0,0 1 0,0-1 0,1 0 0,-1 1 0,0-1 0,0 1-1,0-1 1,0 1 0,1-1 0,-1 1 0,0-1 0,1 1 0,-1-1 0,0 1 0,1-1 0,-1 1 0,0-1 0,1 1 0,-1 0 0,1-1-1,-1 1 1,1 0 0,-1-1 0,1 1 0,-1 0 0,2-1 0,28-13 415,8 2-364,1 3 0,-1 1 1,78-6-1,119 11-125,-218 3 11,1 0-26,0 0-1,0 1 0,-1 1 0,1 1 1,-1 0-1,1 1 0,-1 1 0,0 0 0,-1 2 1,19 9-1,-31-14 25,-1 1 1,0 0-1,0 0 0,-1 0 1,1 0-1,0 0 1,-1 0-1,0 1 1,0 0-1,0-1 0,0 1 1,-1 0-1,1 0 1,-1-1-1,0 1 0,0 0 1,0 0-1,-1 1 1,0-1-1,1 0 0,-1 0 1,-1 0-1,1 0 1,0 0-1,-1 0 1,0 0-1,-1 4 0,-4 11 42,0 0-1,0 0 0,-2-1 0,-11 20 1,-12 16 204,-1-1 0,-4-1 0,-42 47 1,-135 131 1141,99-111-687,99-104-640,9-9-102,0-1 1,0 1 0,1 0-1,-1 1 1,1-1-1,1 1 1,-1 0 0,1 0-1,0 1 1,1-1-1,-4 11 1,7-17-82,0-1 1,1 1-1,-1-1 1,0 0 0,0 1-1,1-1 1,-1 0-1,0 1 1,1-1-1,-1 0 1,0 0-1,1 1 1,-1-1-1,0 0 1,1 0-1,-1 0 1,0 1-1,1-1 1,-1 0-1,1 0 1,-1 0-1,1 0 1,-1 0-1,0 0 1,1 0 0,-1 0-1,1 0 1,-1 0-1,1 0 1,-1 0-1,0 0 1,1 0-1,-1 0 1,1-1-1,-1 1 1,0 0-1,1 0 1,-1 0-1,0-1 1,1 1-1,-1 0 1,0 0-1,1-1 1,17-13-5352</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2:07.273"/>
    </inkml:context>
    <inkml:brush xml:id="br0">
      <inkml:brushProperty name="width" value="0.025" units="cm"/>
      <inkml:brushProperty name="height" value="0.025" units="cm"/>
    </inkml:brush>
  </inkml:definitions>
  <inkml:trace contextRef="#ctx0" brushRef="#br0">15 2620 6054,'-15'14'2334,"16"-10"151,31-20-215,349-266 1257,-142 100-3269,808-556-42,57 90 598,-182 201 558,-319 159-1137,-586 280-243,-12 6-29,0 0-1,0 0 0,0-1 0,-1 0 1,1 0-1,5-5 0,-10 8-2,0 0 0,0 0 0,1 0 0,-1 0 0,0 0 0,0-1-1,0 1 1,0 0 0,0 0 0,0 0 0,0 0 0,0 0 0,0 0 0,0-1 0,0 1 0,0 0 0,0 0 0,0 0 0,0 0 0,0 0 0,0 0 0,0-1-1,0 1 1,0 0 0,0 0 0,0 0 0,0 0 0,0 0 0,0 0 0,0-1 0,0 1 0,0 0 0,0 0 0,0 0 0,-1 0 0,1 0 0,0 0 0,0 0-1,0-1 1,0 1 0,0 0 0,0 0 0,0 0 0,0 0 0,-1 0 0,1 0 0,0 0 0,0 0 0,0 0 0,0 0 0,0 0 0,0 0 0,-1 0 0,1 0-1,0 0 1,0 0 0,0 0 0,0 0 0,0 0 0,-1 0 0,1 0 0,0 0 0,0 0 0,0 0 0,-13 0-1940,11 0 1557,-29 0-3838</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35.852"/>
    </inkml:context>
    <inkml:brush xml:id="br0">
      <inkml:brushProperty name="width" value="0.025" units="cm"/>
      <inkml:brushProperty name="height" value="0.025" units="cm"/>
    </inkml:brush>
  </inkml:definitions>
  <inkml:trace contextRef="#ctx0" brushRef="#br0">505 7 416,'-13'-1'2461,"4"0"-2409,-1-1 210,-1 1 0,1 0-1,-1 1 1,1 0 0,0 0-1,-1 1 1,1 1 0,0-1 0,-1 2-1,1 0 1,-15 6 0,3 5 46,0 0 1,1 2-1,1 0 1,1 1 0,0 2-1,1 0 1,1 0-1,1 2 1,1 0-1,1 0 1,0 2-1,2 0 1,-10 25 0,3-2-39,3 2 0,1 0 0,3 1 1,2 0-1,-7 93 0,13-49-334,5 1-1,4-1 1,4 0-1,3-1 1,5 0-1,4-1 1,4-1-1,4-1 0,3-2 1,45 84-1,-55-129-45,1-1 0,2-1-1,2-1 1,1-1-1,2-1 1,49 45-1,-61-66 93,-1-1-1,2-1 1,0 0-1,0-1 0,2-2 1,-1 0-1,1-1 1,1-1-1,0-1 1,0 0-1,1-2 0,-1-1 1,1-1-1,42 2 1,-49-6 95,1-2 1,-1 0 0,0-1 0,0-1-1,0 0 1,-1-1 0,0 0-1,0-2 1,0 0 0,0 0-1,-1-2 1,-1 1 0,1-2 0,-1 0-1,-1 0 1,0-1 0,0-1-1,11-16 1,7-9 672,-2-3 0,-1 0 0,-3-1 0,39-89 0,-24 30-248,-5-1 0,-5-1-1,-3-2 1,-6 0 0,-4-2 0,-4 0 0,-4-153-1,-8 216-560,-3 1-1,-1-1 0,-2 1 0,-2 0 0,-1 0 0,-27-70 0,28 92-42,-2 1-1,1 0 0,-2 0 1,-1 1-1,0 0 1,-1 1-1,-1 1 1,-1 0-1,0 1 0,-1 0 1,0 1-1,-1 1 1,-1 1-1,0 0 0,-24-11 1,9 10-355,0 1 1,-1 1 0,0 2-1,-1 1 1,0 2-1,0 2 1,0 1-1,-1 1 1,1 2 0,0 2-1,-1 1 1,1 1-1,-35 11 1,4 0-1626,9-4-1399</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34.807"/>
    </inkml:context>
    <inkml:brush xml:id="br0">
      <inkml:brushProperty name="width" value="0.025" units="cm"/>
      <inkml:brushProperty name="height" value="0.025" units="cm"/>
    </inkml:brush>
  </inkml:definitions>
  <inkml:trace contextRef="#ctx0" brushRef="#br0">663 282 2723,'-1'-11'1126,"-1"-25"1223,-9-75 1302,9 99-3370,0 1 0,-1-1 0,0 1 0,-1 0 0,0 0 0,-1 0 0,-8-14 0,12 23-251,0 1-1,0-1 1,0 1 0,0 0 0,-1 0 0,1-1 0,-1 1 0,1 0-1,0 0 1,-1 0 0,0 0 0,1 1 0,-1-1 0,0 0-1,1 1 1,-1-1 0,0 1 0,0-1 0,1 1 0,-1 0 0,0 0-1,0 0 1,0 0 0,1 0 0,-1 0 0,0 1 0,0-1-1,1 0 1,-1 1 0,0 0 0,0-1 0,1 1 0,-1 0 0,1 0-1,-1 0 1,1 0 0,-1 0 0,1 0 0,-3 2 0,-8 7-213,0 0 0,1 1 0,-17 20 0,16-17 191,-38 41 76,3 3 0,3 1 1,1 2-1,4 2 0,3 2 1,2 1-1,3 2 0,3 1 1,-21 84-1,26-58-113,5 1 0,4 0 0,4 1 0,5 0-1,3 1 1,5-1 0,4 1 0,26 125 0,-8-107-615,5-1-1,4-1 1,6-2 0,5-1-1,4-3 1,91 146 0,-117-216 223,3-1 0,1-1 0,1-2 1,2 0-1,67 56 0,-83-78 413,0-2 0,1 0-1,0 0 1,0-2 0,1 0-1,0 0 1,1-2 0,-1 0-1,1-1 1,0-1-1,1 0 1,-1-1 0,1-1-1,-1-1 1,1 0 0,0-1-1,32-5 1,-37 1 21,0 0-1,0 0 1,-1-1-1,1-1 1,-1 0 0,-1-1-1,1 0 1,-1-1-1,0 0 1,-1 0-1,0-1 1,0-1 0,-1 0-1,13-18 1,-2-1 363,-1-1 1,-1 0-1,-1-1 1,17-48-1,-7 1 602,-3-1-1,-4-1 1,-3-1-1,6-87 1,2-333 2051,-26 342-2557,-6-1-1,-45-259 1,33 324-295,-4 2 0,-5 1 0,-3 1 0,-4 1 0,-79-143 0,95 201-349,-1 1 1,-2 0-1,-1 2 0,-1 0 1,-47-41-1,60 60 87,-1 1 0,0 0-1,0 0 1,-1 1 0,0 1 0,0 0 0,-1 1 0,0 0 0,0 1 0,-1 1 0,1 0 0,-1 1-1,0 1 1,0 0 0,0 1 0,-25 1 0,34 1-209,0 0 0,0 1 0,0-1 1,1 1-1,-1 0 0,1 1 0,-1 0 0,1-1 0,0 2 0,0-1 0,0 0 1,1 1-1,-1 0 0,1 0 0,0 1 0,0-1 0,0 1 0,1 0 0,-4 5 1,-15 27-3791</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37.025"/>
    </inkml:context>
    <inkml:brush xml:id="br0">
      <inkml:brushProperty name="width" value="0.025" units="cm"/>
      <inkml:brushProperty name="height" value="0.025" units="cm"/>
    </inkml:brush>
  </inkml:definitions>
  <inkml:trace contextRef="#ctx0" brushRef="#br0">6 1161 3940,'0'0'7132,"-1"8"-5915,-4 33 1020,20-44-155,-8-2-1808,0 0 1,-1-1-1,0 0 1,0 0-1,0 0 1,-1-1-1,0 0 1,0 0 0,4-8-1,8-11 146,283-461 1420,-36-19-2344,-236 451 402,-20 39-23,20-31-1133,-28 47 1190,0 1-1,0-1 1,0 0 0,0 0 0,0 0 0,0 0-1,0 0 1,0 1 0,0-1 0,0 0-1,0 0 1,0 0 0,0 0 0,0 0-1,1 1 1,-1-1 0,0 0 0,0 0 0,0 0-1,0 0 1,0 0 0,0 0 0,0 1-1,0-1 1,1 0 0,-1 0 0,0 0-1,0 0 1,0 0 0,0 0 0,0 0 0,1 0-1,-1 0 1,0 0 0,0 0 0,0 0-1,0 0 1,0 0 0,1 0 0,-1 0-1,0 0 1,0 0 0,0 0 0,0 0 0,1 0-1,-1 0 1,0 0 0,0 0 0,0 0-1,0 0 1,0 0 0,1 0 0,-1 0-1,0 0 1,0 0 0,0 0 0,0-1 0,0 1-1,0 0 1,0 0 0,1 0 0,-3 12-3122,-3 7-1519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37.626"/>
    </inkml:context>
    <inkml:brush xml:id="br0">
      <inkml:brushProperty name="width" value="0.025" units="cm"/>
      <inkml:brushProperty name="height" value="0.025" units="cm"/>
    </inkml:brush>
  </inkml:definitions>
  <inkml:trace contextRef="#ctx0" brushRef="#br0">0 0 14125,'0'0'3636,"2"17"-3449,49 526 64,-51-543-261,4 36-383,-3-13-3336,-10-27-8096</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38.004"/>
    </inkml:context>
    <inkml:brush xml:id="br0">
      <inkml:brushProperty name="width" value="0.025" units="cm"/>
      <inkml:brushProperty name="height" value="0.025" units="cm"/>
    </inkml:brush>
  </inkml:definitions>
  <inkml:trace contextRef="#ctx0" brushRef="#br0">0 257 10410,'0'0'7249,"10"-5"-6405,196-105 1899,23-11-2566,-183 105-1355,-15 12-3313,-28 4-229</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38.380"/>
    </inkml:context>
    <inkml:brush xml:id="br0">
      <inkml:brushProperty name="width" value="0.025" units="cm"/>
      <inkml:brushProperty name="height" value="0.025" units="cm"/>
    </inkml:brush>
  </inkml:definitions>
  <inkml:trace contextRef="#ctx0" brushRef="#br0">1 308 11979,'0'0'6182,"48"-9"-4644,-2-28-65,10-9-448,2-3-609,3 0-352,0 7-64,-13 10-864,-3 8-1443,-13 10-2241,-13 8-1538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39.290"/>
    </inkml:context>
    <inkml:brush xml:id="br0">
      <inkml:brushProperty name="width" value="0.025" units="cm"/>
      <inkml:brushProperty name="height" value="0.025" units="cm"/>
    </inkml:brush>
  </inkml:definitions>
  <inkml:trace contextRef="#ctx0" brushRef="#br0">2360 171 9545,'-235'-41'1366,"-36"-10"-1109,209 36-109,1 3 0,-2 2 0,1 3 0,-1 3 0,-111 6 0,123 3-90,0 3 0,0 1 0,1 3-1,0 3 1,1 1 0,1 2 0,-66 36 0,53-19-98,1 3 1,2 3 0,2 2 0,2 3 0,2 2 0,-65 76 0,54-47-27,4 3-1,3 3 1,-89 175-1,122-207 100,3 1-1,2 0 0,2 2 0,2 0 0,3 1 1,2 0-1,-2 66 0,10-70-4,1 0-1,3-1 1,2 0 0,2 1 0,3-2-1,1 1 1,3-2 0,22 53-1,-23-72-45,1 0-1,2-1 0,1-1 0,1-1 0,1 0 0,1-1 1,1-1-1,2-1 0,30 25 0,-18-22 30,0-2 0,2-1 1,0-1-1,1-3 0,1-1 0,52 16 1,-9-11 23,0-3 1,1-5-1,1-2 1,1-5-1,-1-3 1,132-10-1,-131-3 50,0-3-1,-1-4 1,0-4-1,-1-3 1,154-64-1,-149 45 52,-1-4-1,-2-3 1,-2-4 0,149-123-1,-172 120 76,-2-2 0,-3-3 0,-3-2 0,-2-3 0,-3-1 0,-3-3 0,60-126 0,-73 126-71,-4 0 0,-3-2 0,-3-1 0,-4-1 0,-2 0 0,-3-1-1,-4-1 1,-2-117 0,-7 167-62,-2 0 0,0 0 0,-2 0 0,0 0-1,-2 1 1,-1-1 0,0 2 0,-2-1 0,-1 2-1,-1-1 1,-1 1 0,0 1 0,-18-20 0,12 18-8,-1 2-1,-2 0 1,0 1 0,-1 2 0,-1 0 0,0 1 0,-2 2-1,1 0 1,-2 2 0,-51-18 0,7 9-45,-1 4 1,-1 2-1,0 4 1,-86-3-1,30 11-633,-198 19 0,12 34-3844,227-32 1628</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38.706"/>
    </inkml:context>
    <inkml:brush xml:id="br0">
      <inkml:brushProperty name="width" value="0.025" units="cm"/>
      <inkml:brushProperty name="height" value="0.025" units="cm"/>
    </inkml:brush>
  </inkml:definitions>
  <inkml:trace contextRef="#ctx0" brushRef="#br0">1 314 11563,'0'8'779,"0"7"-183,1-1 0,0 0-1,1 0 1,1 0 0,0 0 0,1 0-1,10 21 1,-13-30-539,1-1 1,1 1-1,-1-1 0,1 0 0,0 0 1,0 0-1,0 0 0,0 0 0,0-1 1,1 1-1,0-1 0,0 0 0,0 0 1,0 0-1,0-1 0,1 1 0,-1-1 1,1 0-1,-1 0 0,1-1 0,0 0 1,0 1-1,0-1 0,-1-1 0,1 1 1,0-1-1,6 0 0,-5-1-37,-1-1 1,1 1-1,-1-1 0,0-1 1,1 1-1,-1-1 0,0 1 1,-1-1-1,1-1 0,0 1 1,-1-1-1,0 0 0,0 0 0,0 0 1,0 0-1,-1-1 0,1 1 1,-1-1-1,0 0 0,4-10 1,4-8 39,-2 1 0,0-2 0,8-33 0,-7-17 171,-9 61 8,-4 49-9,2-23-210,0-4 68,1 0 0,-1 1 0,1-1 0,1 0 0,0 0 1,2 9-1,-3-17-73,1 0 0,-1 1 0,0-1 0,1 0 0,-1 0 0,1 0 0,-1 0 0,1-1 0,0 1 1,-1 0-1,1 0 0,0 0 0,0 0 0,0-1 0,0 1 0,-1 0 0,1-1 0,0 1 0,0-1 1,0 1-1,0-1 0,2 1 0,-1-1-5,1 0 0,-1 0 0,0 0 1,1 0-1,-1 0 0,1-1 0,-1 1 0,0-1 1,1 0-1,-1 0 0,0 1 0,0-2 0,0 1 1,4-2-1,11-9 48,-2 0 1,1-1-1,-1 0 1,-1-1-1,21-28 1,-21 25-156,0 1 0,0 1 0,2 0 0,31-23 0,-47 38 87,1-1 0,0 0 0,-1 1 0,1-1 0,0 1 0,0-1 0,-1 1 0,1-1 0,0 1 0,0-1 0,0 1-1,0 0 1,0-1 0,0 1 0,0 0 0,-1 0 0,1 0 0,0 0 0,0 0 0,0 0 0,0 0 0,0 0 0,0 0 0,0 0 0,0 0 0,0 1-1,0-1 1,0 0 0,0 1 0,-1-1 0,1 0 0,0 1 0,0-1 0,0 1 0,-1 0 0,2 0 0,0 3 8,0 0 0,-1-1 0,1 1 0,-1 0 1,0 0-1,0 0 0,0 7 0,7 24 62,-7-34-62,-1 0 0,0 0 0,1 0 1,-1 0-1,1 0 0,0-1 0,-1 1 1,1 0-1,0 0 0,-1 0 0,1 0 0,0-1 1,0 1-1,0 0 0,-1-1 0,1 1 1,0-1-1,0 1 0,0-1 0,0 1 0,0-1 1,0 0-1,0 0 0,0 1 0,2-1 1,-2 0-71,0 0 1,0 0 0,-1-1 0,1 1 0,0 0-1,0 0 1,0-1 0,0 1 0,-1 0-1,1-1 1,0 1 0,0-1 0,-1 1-1,1-1 1,0 0 0,-1 1 0,1-1 0,0 0-1,-1 1 1,1-1 0,-1 0 0,1 0-1,-1 1 1,0-1 0,1 0 0,-1 0 0,0 0-1,1 0 1,-1-1 0,5-28-4557,-4 26 3785,-1-25-4858</inkml:trace>
  <inkml:trace contextRef="#ctx0" brushRef="#br0" timeOffset="1">608 1 11179,'0'0'4932,"-25"57"-3426,25-40-1026,3-6-416,13-5 0,4-5-32,7-1-800,1-2-1186,1-14 32,-1-1-2018,1-4-4996</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39.082"/>
    </inkml:context>
    <inkml:brush xml:id="br0">
      <inkml:brushProperty name="width" value="0.025" units="cm"/>
      <inkml:brushProperty name="height" value="0.025" units="cm"/>
    </inkml:brush>
  </inkml:definitions>
  <inkml:trace contextRef="#ctx0" brushRef="#br0">67 8 7399,'-3'8'2904,"-12"28"-16,6-17-1911,1 0 0,1 1 0,0 0 0,2 0 0,0 0 0,-2 27 0,7-46-970,0-1 1,0 1 0,0-1 0,0 1 0,0-1-1,0 0 1,0 1 0,1-1 0,-1 1 0,0-1-1,0 1 1,0-1 0,1 0 0,-1 1-1,0-1 1,0 1 0,1-1 0,-1 0 0,0 1-1,1-1 1,-1 0 0,1 0 0,-1 1 0,0-1-1,1 0 1,-1 0 0,1 1 0,-1-1-1,1 0 1,-1 0 0,0 0 0,1 0 0,-1 0-1,1 0 1,-1 0 0,1 0 0,-1 0 0,1 0-1,-1 0 1,1 0 0,-1 0 0,1 0 0,-1 0-1,0 0 1,1 0 0,-1-1 0,1 1-1,-1 0 1,1 0 0,-1-1 0,0 1 0,1 0-1,-1-1 1,25-16 121,-9-3-95,-2-1 0,0-1 0,-1 0-1,-1-1 1,11-31 0,-23 54-34,-1 3 35,0 1 0,0 0-1,1-1 1,0 1-1,0 0 1,0 0 0,0-1-1,0 1 1,2 5-1,-2-8-17,0 1-1,1 0 1,-1-1-1,0 1 1,1 0-1,-1-1 1,1 1-1,0 0 1,0-1-1,-1 1 1,1-1-1,0 0 1,0 1-1,0-1 1,1 0-1,-1 1 1,0-1-1,0 0 0,1 0 1,-1 0-1,0 0 1,1 0-1,-1 0 1,3 0-1,3 0 31,-1 0 0,1-1-1,-1 0 1,1-1 0,-1 0 0,1 0-1,-1 0 1,0 0 0,1-1-1,-1 0 1,0-1 0,0 1-1,0-1 1,9-6 0,4-4-984,0-1 1,29-28 0,-31 20-4644,-15 20 4044,3-3-3157</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39.462"/>
    </inkml:context>
    <inkml:brush xml:id="br0">
      <inkml:brushProperty name="width" value="0.025" units="cm"/>
      <inkml:brushProperty name="height" value="0.025" units="cm"/>
    </inkml:brush>
  </inkml:definitions>
  <inkml:trace contextRef="#ctx0" brushRef="#br0">1 150 3812,'2'-8'2829,"-1"1"-2635,3-9 1029,0 1 1,1-1 0,12-24 0,-16 37-1012,0 1 1,0-1-1,1 0 1,-1 0-1,1 1 1,0-1 0,-1 1-1,1 0 1,1-1-1,-1 1 1,0 0-1,0 0 1,1 0 0,-1 0-1,1 1 1,0-1-1,-1 1 1,1 0-1,0-1 1,0 1 0,0 1-1,0-1 1,0 0-1,0 1 1,0-1 0,0 1-1,0 0 1,5 0-1,-6 1-139,1 0 0,-1 0-1,0 0 1,0 0 0,0 0 0,0 1-1,0-1 1,0 1 0,0 0-1,-1-1 1,1 1 0,-1 0 0,1 0-1,-1 0 1,1 0 0,-1 0-1,0 0 1,0 0 0,0 0 0,0 1-1,-1-1 1,1 0 0,0 1-1,-1-1 1,0 0 0,1 4 0,0 1 74,-1 0 1,0 0 0,1-1 0,-2 1 0,1 0 0,-1 0-1,0 0 1,-3 8 0,-22 36 1267,21-44-1257,1-1 0,0 1 0,0 0 1,1 1-1,0-1 0,0 0 0,1 1 0,0 0 1,0 0-1,-1 11 0,3-18-158,0-1 1,1 1-1,-1 0 1,0 0-1,0-1 1,0 1-1,1 0 1,-1-1-1,0 1 0,1 0 1,-1-1-1,1 1 1,-1-1-1,1 1 1,-1-1-1,1 1 0,-1-1 1,1 1-1,-1-1 1,1 1-1,0-1 1,-1 1-1,1-1 1,0 0-1,-1 0 0,2 1 1,28 5 69,33-7 60,-60 1-128,10-1-129,0-1 1,0 0 0,-1-1 0,16-5 0,-24 6-355,0 1 0,0-1 1,0 1-1,0-1 0,0 0 0,0-1 1,-1 1-1,1-1 0,-1 1 0,0-1 1,1 0-1,-1-1 0,-1 1 0,1 0 1,4-8-1,-3-6-5952</inkml:trace>
  <inkml:trace contextRef="#ctx0" brushRef="#br0" timeOffset="1">83 197 11211,'0'0'7943,"73"-30"-7847,-34 10-64,1-7-1857,-3-7-5735</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0.230"/>
    </inkml:context>
    <inkml:brush xml:id="br0">
      <inkml:brushProperty name="width" value="0.025" units="cm"/>
      <inkml:brushProperty name="height" value="0.025" units="cm"/>
    </inkml:brush>
  </inkml:definitions>
  <inkml:trace contextRef="#ctx0" brushRef="#br0">34 85 9033,'-2'-8'1414,"1"1"-1158,0 2 143,1 0 1,-1 0 0,0 1-1,0-1 1,-1 1 0,1-1 0,-1 1-1,0-1 1,0 1 0,-1 0 0,1 0-1,-1 0 1,0 0 0,-3-3-1,7 33 349,8 1-471,2-1 0,26 50 1,0-1-69,31 89 14,34 74-163,-101-234-61,0-1-1,1 0 1,0 0 0,0 0 0,-1 0 0,2 0-1,-1-1 1,0 1 0,1-1 0,2 3-1,-4-4 5,-1-1 0,0 0 0,1 0 0,-1 0 0,0 0 0,1 0-1,-1 0 1,1 1 0,-1-1 0,0 0 0,1 0 0,-1 0 0,0 0 0,1 0-1,-1 0 1,1 0 0,-1-1 0,0 1 0,1 0 0,-1 0 0,0 0-1,1 0 1,-1 0 0,0-1 0,1 1 0,-1 0 0,0 0 0,1 0-1,-1-1 1,0 1 0,0 0 0,1-1 0,7-22 284,-2-31 308,-2 1 0,-6-81 0,0 40-511,2 53-328,-1-5 136,7-56-1,-4 85-1184,2 0 0,-1 0 1,12-28-1,-5 31-3864,-6 8 224</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2.333"/>
    </inkml:context>
    <inkml:brush xml:id="br0">
      <inkml:brushProperty name="width" value="0.025" units="cm"/>
      <inkml:brushProperty name="height" value="0.025" units="cm"/>
    </inkml:brush>
  </inkml:definitions>
  <inkml:trace contextRef="#ctx0" brushRef="#br0">103 114 2146,'0'0'779,"-6"-10"-255,-41-54-210,25 42 3140,-5 5 6358,27 42-7447,1-14-2220,0 1 1,1 0-1,0-1 0,1 1 0,0-1 0,1 0 0,1 0 0,-1 0 0,12 18 0,-11-21-105,0 1-1,1-1 1,0-1-1,0 1 1,1-1-1,0 0 1,0 0-1,1-1 1,-1 0-1,1 0 1,1-1-1,10 5 1,-17-9 3,-1 0 1,1 0-1,0-1 0,0 1 1,0-1-1,0 1 1,0-1-1,0 0 0,0 0 1,-1 0-1,1 0 1,0 0-1,0 0 0,0 0 1,0-1-1,0 1 1,0-1-1,0 1 0,0-1 1,-1 0-1,1 0 1,0 1-1,0-1 0,-1-1 1,1 1-1,-1 0 1,1 0-1,-1-1 0,1 1 1,-1 0-1,0-1 1,0 0-1,0 1 0,0-1 1,0 1-1,0-1 0,0 0 1,0 0-1,-1 0 1,1 0-1,-1 1 0,1-1 1,-1 0-1,0-2 1,4-13-407,-2 1 0,0-1 1,-1 0-1,-2-18 0,1 22-908,5-26-6726,1 18 1276</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3.441"/>
    </inkml:context>
    <inkml:brush xml:id="br0">
      <inkml:brushProperty name="width" value="0.025" units="cm"/>
      <inkml:brushProperty name="height" value="0.025" units="cm"/>
    </inkml:brush>
  </inkml:definitions>
  <inkml:trace contextRef="#ctx0" brushRef="#br0">4 243 10410,'0'0'8547,"-2"7"-8083,1 4-366,0-1-1,1 0 1,1 1 0,0-1-1,0 0 1,1 0-1,0 1 1,1-2 0,0 1-1,1 0 1,0 0-1,0-1 1,7 10 0,1 7 50,-8-17-15,0 0 1,1 0 0,0 0-1,0 0 1,1-1 0,12 15-1,-17-23-112,-1 1-1,0-1 0,0 1 0,1-1 1,-1 0-1,0 1 0,0-1 1,1 0-1,-1 1 0,0-1 0,1 0 1,-1 1-1,1-1 0,-1 0 1,0 0-1,1 1 0,-1-1 0,1 0 1,-1 0-1,1 0 0,-1 0 0,1 1 1,-1-1-1,1 0 0,-1 0 1,0 0-1,1 0 0,-1 0 0,1 0 1,-1 0-1,1-1 0,-1 1 1,1 0-1,-1 0 0,1 0 0,-1 0 1,1-1-1,-1 1 0,0 0 0,1 0 1,-1-1-1,0 1 0,1 0 1,-1 0-1,1-1 0,-1 1 0,0-1 1,0 1-1,1 0 0,-1-1 0,0 1 1,0-1-1,1 1 0,-1 0 1,0-1-1,0 1 0,0-1 0,0 1 1,0-1-1,0 1 0,0-1 0,2-35 1335,-2 30-1319,0-7 165,-1-1 0,-1 1 0,0 0 0,-1-1-1,-6-19 1,7 27-135,0 0 0,-1 0 1,0 0-1,0 1 0,0-1 0,0 1 0,-1 0 0,0-1 0,0 2 0,-1-1 0,1 0 0,-1 1 0,-9-7 0,7 11-165,9 11-125,-1-9 196,0-1-1,0 1 1,0 0-1,0 0 1,1 0-1,-1-1 0,0 1 1,1-1-1,-1 1 1,1-1-1,0 1 1,2 1-1,-1-2 24,-1 0 0,1 0 0,-1 0-1,1 0 1,-1-1 0,1 1 0,0-1 0,-1 0 0,1 1-1,0-1 1,-1 0 0,1-1 0,0 1 0,-1 0-1,1-1 1,-1 0 0,1 1 0,0-1 0,-1 0-1,0 0 1,4-2 0,-1-1 5,-1 1-1,1-1 1,-1 0 0,0 0 0,0 0-1,0-1 1,0 1 0,-1-1 0,5-8-1,-2 2 79,0-1 0,-1 0-1,0 0 1,-1-1 0,-1 1-1,0-1 1,0 0-1,0-18 1,-1 47-153,1 0 1,1 0-1,9 28 0,-4-16 64,-3-9 2,0-1 0,1 0 0,11 20 0,-17-34 8,1-1 0,-1 0 0,1 0 0,0 0 1,0 0-1,0 0 0,1 0 0,-1 0 0,1-1 0,-1 0 0,1 1 0,0-1 0,0 0 1,0 0-1,0 0 0,0-1 0,1 1 0,-1-1 0,0 0 0,1 1 0,-1-2 0,1 1 1,-1 0-1,7 0 0,-8-2-39,-1 0-1,1 1 1,-1-1 0,1 0 0,-1 0 0,0 0-1,1-1 1,-1 1 0,0 0 0,0 0 0,0-1-1,0 1 1,0 0 0,0-1 0,0 1 0,0-1-1,0 0 1,-1 1 0,1-1 0,-1 1 0,1-1-1,-1 0 1,0 1 0,1-1 0,-1 0 0,0 0 0,0 1-1,-1-3 1,-1-53-4005,-7 29 1304,0 0-1,-3 1 1,0 0-1,-1 1 0,-2 1 1,-27-37-1,37 54 3233,-29-37 4489,32 44-4558,1-1-1,-1 0 0,1 1 0,-1-1 1,0 1-1,1 0 0,-1-1 0,0 1 1,0 0-1,0 0 0,0 0 0,0 0 1,0 1-1,0-1 0,0 1 0,-1-1 1,1 1-1,0 0 0,0-1 0,-4 1 1,5 1-264,0 0 0,0 0 0,0 0 0,0 0 1,0 0-1,0 0 0,1 0 0,-1 0 0,0 0 0,1 0 1,-1 0-1,0 0 0,1 0 0,0 1 0,-1-1 1,1 0-1,0 0 0,-1 1 0,1-1 0,0 0 1,0 1-1,0-1 0,0 0 0,0 2 0,2 38 718,-2-38-656,0-1-223,1 1 1,-1-1 0,1 1-1,0-1 1,0 1-1,0-1 1,0 0 0,0 1-1,0-1 1,1 0 0,-1 0-1,1 0 1,0 0-1,-1 0 1,1 0 0,0 0-1,0-1 1,0 1 0,0-1-1,0 1 1,1-1 0,-1 0-1,0 0 1,1 0-1,-1 0 1,1 0 0,-1 0-1,1-1 1,-1 1 0,1-1-1,-1 0 1,1 0-1,0 0 1,-1 0 0,5-1-1,4 1-675,0-1 0,-1-1 0,1 0 0,-1 0 0,0-1 0,0 0 0,16-8 0,-16 7-257,0-1-1,0 0 0,0-1 1,-1 0-1,0-1 0,0 0 1,-1 0-1,0-1 0,0 0 1,7-9-1,-32 50 10048,0 6-4902,11-24-3768,1 1-1,1 0 1,0 0 0,1 1 0,-2 31-1,6-48-431,0 1-1,0-1 1,1 1-1,-1-1 0,1 0 1,-1 0-1,0 0 0,1 0 1,-1 0-1,1 0 0,-1 0 1,0 0-1,1 0 0,-1-1 1,0 1-1,1-1 0,-1 1 1,0-1-1,2 0 0,37-22 215,-34 18-235,0 1-1,0 0 1,1 1 0,-1-1-1,1 1 1,0 1 0,-1-1-1,2 1 1,-1 0 0,0 1-1,0-1 1,0 1-1,1 1 1,12 0 0,-18 0 2,0 1 0,0-1 1,0 1-1,0-1 0,0 1 0,-1 0 1,1-1-1,0 1 0,-1 0 0,1 0 1,0 1-1,-1-1 0,1 0 0,-1 0 1,1 1-1,-1-1 0,0 1 1,0-1-1,0 1 0,2 3 0,-1-1 35,1 2 0,-1-1 0,-1 0 0,1 0 0,-1 1 0,0-1 0,1 9 0,-2-2 218,1 0 0,-2 0-1,1 0 1,-2 0-1,0-1 1,-4 19-1,3-24-48,0 0 0,0-1 0,0 1 0,0 0 0,-1-1 0,0 0 0,0 0 0,-5 5 0,8-9-219,0 0 0,1 0 0,-1 0 0,0-1 0,0 1 1,0 0-1,0-1 0,0 1 0,0 0 0,0-1 0,0 1 0,0-1 0,0 0 0,0 1 0,0-1 1,0 0-1,0 0 0,0 0 0,-1 1 0,1-1 0,0 0 0,0-1 0,0 1 0,0 0 1,0 0-1,0 0 0,0-1 0,-1 1 0,1 0 0,0-1 0,0 1 0,0-1 0,0 1 1,0-1-1,1 0 0,-1 1 0,0-1 0,0 0 0,0 0 0,0 0 0,1 0 0,-1 1 1,0-1-1,1 0 0,-1 0 0,1 0 0,-1 0 0,1 0 0,0 0 0,-1-1 0,1 1 1,0 0-1,-1-1 0,-2-8-1105,0 0 1,0 0-1,1-1 0,-2-15 1,1-20-5865,3 2-2926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3.775"/>
    </inkml:context>
    <inkml:brush xml:id="br0">
      <inkml:brushProperty name="width" value="0.025" units="cm"/>
      <inkml:brushProperty name="height" value="0.025" units="cm"/>
    </inkml:brush>
  </inkml:definitions>
  <inkml:trace contextRef="#ctx0" brushRef="#br0">86 217 11819,'0'0'3299,"6"-10"-144,4-5-1947,-1-1 0,13-32 0,-19 39-905,0 1-1,-1-1 1,0 0 0,0 1 0,0-1 0,-1 0-1,-1 0 1,0 0 0,-1-14 0,1 22-279,0-1 0,-1 1 0,1 0 0,-1 0 0,1-1 1,-1 1-1,1 0 0,-1 0 0,0 0 0,0 0 0,1 0 0,-1 0 0,0 0 0,0 0 0,0 0 1,0 0-1,0 0 0,0 1 0,0-1 0,-1 0 0,1 1 0,0-1 0,0 1 0,0-1 1,-1 1-1,1 0 0,0-1 0,-1 1 0,1 0 0,0 0 0,-1 0 0,1 0 0,0 0 0,-1 0 1,1 0-1,0 1 0,0-1 0,-1 0 0,-1 2 0,-1-1-22,-1 0-1,1 0 1,0 1 0,0-1-1,0 1 1,0 0 0,0 1-1,0-1 1,1 0 0,-6 5-1,3 2-6,-1 1 0,1 0 0,0 0 0,1 0 0,1 0 0,-1 1 0,2 0 0,-1 0 0,1 0 0,1 0 0,0 0 0,1 1 0,0-1 0,1 1 0,0-1 0,0 0-1,5 21 1,-4-28-11,1-1 0,0 1 0,0-1-1,0 0 1,0 1 0,0-1 0,1 0-1,-1 0 1,1-1 0,0 1 0,0 0-1,0-1 1,0 0 0,0 0-1,0 0 1,1 0 0,-1 0 0,1-1-1,0 1 1,-1-1 0,1 0 0,0 0-1,0 0 1,-1-1 0,1 1 0,7-1-1,7 1-319,-1-1 0,1 0 0,0-1 0,26-5 0,3-8-3823,1-5-4200</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4.357"/>
    </inkml:context>
    <inkml:brush xml:id="br0">
      <inkml:brushProperty name="width" value="0.025" units="cm"/>
      <inkml:brushProperty name="height" value="0.025" units="cm"/>
    </inkml:brush>
  </inkml:definitions>
  <inkml:trace contextRef="#ctx0" brushRef="#br0">0 0 3491,'0'0'14926,"2"14"-14680,11 65 612,27 91 0,10 44-97,-39-147-598,-5-20-87,22 77 0,-18-110-1458,-11-22-8409</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4.733"/>
    </inkml:context>
    <inkml:brush xml:id="br0">
      <inkml:brushProperty name="width" value="0.025" units="cm"/>
      <inkml:brushProperty name="height" value="0.025" units="cm"/>
    </inkml:brush>
  </inkml:definitions>
  <inkml:trace contextRef="#ctx0" brushRef="#br0">1 376 11147,'0'11'2706,"1"3"-2314,0-1 1,1 1-1,1-1 1,0 1-1,1-1 0,0 0 1,1-1-1,1 1 0,0-1 1,1 0-1,0 0 0,0-1 1,1 1-1,1-2 0,0 1 1,16 13-1,-16-15-287,1-1 0,0 0 0,1 0 0,0-1 0,0-1 0,1 0 0,-1 0 0,1-1 0,1-1 0,-1 0 0,1 0 0,-1-1 0,1-1 0,0 0-1,0-1 1,0 0 0,0-1 0,20-3 0,-27 2-75,-1 0 0,1 0-1,0-1 1,-1 0 0,1 0-1,-1-1 1,0 0 0,0 0-1,0 0 1,0 0 0,0-1-1,-1 0 1,8-7 0,-5 2 9,0 0 0,0 0 1,-2 0-1,1-1 0,-1 0 1,7-19-1,-2-3-47,-2 0-1,-1-1 0,5-61 1,0-99-2243,-15 65-4152,-5 77 1588</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5.361"/>
    </inkml:context>
    <inkml:brush xml:id="br0">
      <inkml:brushProperty name="width" value="0.025" units="cm"/>
      <inkml:brushProperty name="height" value="0.025" units="cm"/>
    </inkml:brush>
  </inkml:definitions>
  <inkml:trace contextRef="#ctx0" brushRef="#br0">345 134 11627,'0'-14'1719,"0"-46"240,0 57-1763,0 0 1,0 0-1,0 0 0,0 0 1,-1 0-1,1 0 0,-1 0 0,0 0 1,0 0-1,0 0 0,-1 0 1,1 0-1,-1 0 0,-2-4 1,3 6-128,-1 0 1,1 0 0,0 0-1,-1 0 1,1 0 0,0 1-1,-1-1 1,1 0 0,-1 1 0,1-1-1,-1 1 1,1-1 0,-1 1-1,1 0 1,-1 0 0,0 0-1,1-1 1,-1 2 0,1-1 0,-3 0-1,-2 2-4,0-1 0,0 1-1,0 1 1,1-1-1,-1 1 1,1 0 0,0 0-1,0 0 1,0 1-1,0 0 1,-7 8 0,-9 11 129,2 2 0,1 0 0,1 1 0,1 1 0,2 0 0,0 1 0,-14 44 0,10-15 269,2 0 0,-16 116 0,30-158-418,-3 25 61,0 58 0,5-89-104,0 0 1,1-1-1,0 1 0,0-1 0,1 1 1,0-1-1,0 0 0,1 1 0,0-1 1,0-1-1,1 1 0,0 0 0,6 8 0,-5-12-7,-1-1-1,0 1 1,1 0-1,0-1 0,-1 0 1,1 0-1,1-1 0,-1 1 1,0-1-1,0 0 0,1 0 1,0-1-1,-1 0 1,1 0-1,0 0 0,-1 0 1,1-1-1,0 0 0,0 0 1,-1-1-1,1 0 0,0 0 1,-1 0-1,8-3 1,10-3-105,-1-1 0,0-1 1,0-1-1,29-18 1,-15 6-923,-1-2 1,48-41 0,-60 45-1243,-2-2 1,22-28 0,-7 2-3156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41.566"/>
    </inkml:context>
    <inkml:brush xml:id="br0">
      <inkml:brushProperty name="width" value="0.025" units="cm"/>
      <inkml:brushProperty name="height" value="0.025" units="cm"/>
    </inkml:brush>
  </inkml:definitions>
  <inkml:trace contextRef="#ctx0" brushRef="#br0">1766 246 5894,'0'0'1179,"2"-7"-709,-1 6-432,-1-1 1,1 0-1,-1 1 0,1-1 1,-1 0-1,1 0 0,-1 1 1,0-1-1,0 0 0,0 0 1,0 1-1,-1-1 0,1 0 1,0 0-1,-1 1 0,1-1 1,-1 0-1,1 1 0,-1-1 1,-1-2-1,-2 0 55,1 1-1,-1 0 0,0 0 1,0 1-1,0-1 1,0 1-1,0 0 1,-1 0-1,-5-2 1,-48-17 493,-1 2 0,0 3 0,-2 2 0,-110-10 0,34 16 175,-146 9 0,234 3-771,1 2 1,0 1-1,0 3 0,1 2 0,0 2 1,1 2-1,1 2 0,0 2 1,2 2-1,-42 28 0,61-32 25,1 0 0,1 2-1,0 1 1,2 0 0,0 2-1,1 0 1,2 1 0,-20 35 0,14-16 21,1 1 1,3 0-1,1 2 1,-15 63-1,26-82-21,2 2 0,1-1 0,1 0 0,1 1 0,2 0 0,0-1 0,3 1 0,0-1 0,1 1 0,2-1 0,1 0 0,14 34 0,-12-40-15,1-1 0,0 0 1,2-1-1,1 0 0,0-1 0,1-1 0,1 0 0,1-1 1,0 0-1,2-1 0,0-1 0,0-1 0,1-1 0,1 0 1,32 15-1,-20-15 21,1-1 0,0-1 0,1-2 0,0-1 1,57 6-1,175-8 145,-209-10-110,0-2-1,-1-3 0,0-2 0,0-2 0,-1-3 0,84-37 1,-53 13 27,-2-4 1,-1-3-1,89-68 1,-112 70 65,-3-2-1,-1-3 1,69-81-1,-101 103-74,-1-2 0,-1 0 0,-2-2 0,-1 0 0,-2-1 0,-1-1 0,-1 0 0,17-65 0,-29 83-1,0 0-1,0-1 1,-2 1 0,0-1 0,-1 1 0,-1-1-1,0 1 1,-1 0 0,-1-1 0,0 1-1,-2 0 1,1 1 0,-11-21 0,7 19 2,-1 2 0,-1-1 0,0 1 1,-1 1-1,0 0 0,-2 1 0,1 0 0,-2 0 1,1 2-1,-2-1 0,0 2 0,-16-9 0,-5 0-78,-1 2 0,0 1-1,-2 3 1,0 1-1,0 1 1,-1 2-1,-64-5 1,-3 7-709,-177 10-1,193 5-2009,-121 26-1,139-18-2183</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6.278"/>
    </inkml:context>
    <inkml:brush xml:id="br0">
      <inkml:brushProperty name="width" value="0.025" units="cm"/>
      <inkml:brushProperty name="height" value="0.025" units="cm"/>
    </inkml:brush>
  </inkml:definitions>
  <inkml:trace contextRef="#ctx0" brushRef="#br0">49 317 10634,'0'0'3785,"-3"4"-3481,-9 8 433,9-9 3213,-23 21-971,24-14-2975,1-1-1,0 0 1,1 1-1,0-1 1,0 1 0,1-1-1,0 1 1,0-1-1,1 1 1,1-1-1,0 0 1,0 0-1,0 0 1,8 12 0,-9-18-1,0 1 1,0-1 0,0 0 0,0 0 0,1 0 0,0 0-1,-1-1 1,1 1 0,0-1 0,0 1 0,0-1 0,0 0-1,1 0 1,-1 0 0,1-1 0,-1 1 0,1-1 0,-1 0-1,1 0 1,0 0 0,0-1 0,-1 1 0,1-1 0,0 0-1,0 0 1,0 0 0,0 0 0,-1-1 0,1 0 0,0 1-1,0-1 1,-1-1 0,1 1 0,-1 0 0,1-1 0,-1 0-1,0 0 1,4-2 0,1-1 78,-1-1 0,0 0 0,0-1-1,0 1 1,0-1 0,-1 0 0,0-1 0,-1 1 0,0-1-1,0-1 1,-1 1 0,6-14 0,-8 19-4,-1-1 0,0 1 0,1 0 0,-1-1 1,-1 1-1,1 0 0,0-1 0,-1 1 0,0-1 0,1 1 1,-2-1-1,1 1 0,0-1 0,-1 1 0,1-1 0,-1 1 1,0 0-1,0-1 0,0 1 0,-1 0 0,1 0 0,-1 0 1,0 0-1,0 0 0,0 0 0,0 0 0,0 0 0,0 1 1,-1-1-1,0 1 0,1 0 0,-1 0 0,0 0 0,0 0 0,0 0 1,-5-1-1,-2-1-9,-1 1 0,0 0 0,0 1 0,0 0 1,0 0-1,0 1 0,-14 1 0,20 0-74,1 1 1,-1-1-1,1 1 0,0 0 1,-1 0-1,1 0 0,0 1 1,0-1-1,-7 5 0,10-5 0,-1 0 0,0 0 0,1 0 0,0 1 0,-1-1 0,1 1 0,0-1 0,-1 1 0,1-1-1,0 1 1,0 0 0,1-1 0,-1 1 0,0 0 0,0 0 0,1 0 0,-1 0 0,1 0 0,0-1 0,-1 1 0,1 0 0,0 3-1,0-5 1,0 0 0,0 0 0,0 1 0,0-1 0,0 0 0,0 0 0,0 0-1,0 1 1,0-1 0,0 0 0,0 0 0,0 1 0,1-1 0,-1 0-1,0 0 1,0 0 0,0 1 0,0-1 0,0 0 0,0 0 0,0 0-1,1 0 1,-1 1 0,0-1 0,0 0 0,0 0 0,1 0 0,-1 0 0,0 0-1,0 0 1,0 0 0,1 1 0,-1-1 0,0 0 0,0 0 0,0 0-1,1 0 1,-1 0 0,0 0 0,0 0 0,1 0 0,-1 0 0,0 0-1,0 0 1,1 0 0,13-7-184,12-12-282,-2-4-424,1 2 1,54-36 0,-65 49 881,-1 0 0,1 1 1,0 1-1,1 0 0,-1 1 0,1 1 1,0 0-1,25-3 0,-38 7 9,1 0 0,-1 0 0,1 0 0,-1 0 0,0 0 0,1 1 0,-1-1 0,1 1 0,-1-1 0,0 1 0,1 0 0,-1 0 0,0 0 0,0 1 0,0-1 0,0 0 0,0 1 0,0-1 0,3 4 0,-2-1 17,0 0-1,0 0 0,-1 0 1,1 1-1,-1-1 0,0 1 1,0-1-1,-1 1 0,2 7 1,1 10 47,-1 1 0,-1-1-1,-1 34 1,-1-43-81,-1 70 1249,-6-165-802,6 55-417,-2 0-1,0-1 1,-2 1-1,-1 1 1,-1-1-1,-13-33 1,19 58-122,5 4 77,-1 0-1,0-1 1,1 1 0,-1-1-1,1 0 1,-1 0-1,1 0 1,0-1-1,-1 1 1,1-1-1,0 0 1,-1 0-1,1 0 1,0 0-1,-1-1 1,1 0-1,0 0 1,-1 0-1,1 0 1,-1 0-1,5-3 1,2-2-110,-1 0 1,0-1-1,-1-1 1,1 0-1,10-13 1,-12 12-204,1 1 1,0 0-1,0 1 0,1 0 1,0 0-1,18-11 1,70-21-12651,-76 29 7730</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6.684"/>
    </inkml:context>
    <inkml:brush xml:id="br0">
      <inkml:brushProperty name="width" value="0.025" units="cm"/>
      <inkml:brushProperty name="height" value="0.025" units="cm"/>
    </inkml:brush>
  </inkml:definitions>
  <inkml:trace contextRef="#ctx0" brushRef="#br0">72 116 5093,'0'0'10127,"-9"11"-8579,2-2-1349,0-1 0,1 1 0,0 0 0,1 0 0,0 0 0,0 1 0,1 0 0,0 0 0,1 0 0,-3 13 0,2 41 404,4-63-600,0-1-1,0 1 1,0-1 0,0 0 0,0 1 0,0-1 0,0 1-1,0-1 1,0 0 0,0 1 0,0-1 0,0 1 0,1-1-1,-1 0 1,0 1 0,0-1 0,0 0 0,1 1-1,-1-1 1,0 0 0,1 1 0,-1-1 0,0 0 0,0 0-1,1 1 1,-1-1 0,0 0 0,1 0 0,-1 0 0,1 1-1,-1-1 1,0 0 0,1 0 0,0 0 0,17-4 75,15-16 38,32-54-17,-52 57-108,1 1-1,1 0 1,0 1 0,0 0-1,22-14 1,-36 28 19,0 0-1,-1 1 1,1-1 0,0 0-1,0 0 1,0 1-1,0-1 1,0 1 0,0-1-1,1 1 1,-1-1 0,0 1-1,0 0 1,0-1-1,0 1 1,1 0 0,-1 0-1,0 0 1,0 0-1,0 0 1,0 0 0,1 0-1,-1 0 1,0 1 0,0-1-1,0 0 1,0 1-1,0-1 1,1 1 0,0 0-1,-1 1 73,1 1-1,-1-1 0,0 0 0,0 1 1,0-1-1,0 1 0,0 0 1,0-1-1,-1 1 0,1 3 0,8 23 682,-8-28-754,-1 0-1,1 0 1,-1-1-1,1 1 0,0 0 1,-1-1-1,1 1 1,0-1-1,0 1 0,-1-1 1,1 0-1,0 1 1,0-1-1,0 1 0,0-1 1,0 0-1,-1 0 0,1 0 1,0 0-1,0 1 1,0-1-1,0 0 0,0 0 1,0-1-1,0 1 1,-1 0-1,1 0 0,0 0 1,0-1-1,1 0 1,6-3 47,-1-1 1,0 0 0,0 0-1,-1-1 1,1 0 0,-1 0 0,-1 0-1,1-1 1,-1 0 0,5-9 0,10-10-46,-12 17-57,0 0 0,1 0 1,0 1-1,0 0 0,12-7 1,-19 13-184,0 1 0,0 0 0,1 0 0,-1-1 1,0 2-1,0-1 0,1 0 0,-1 0 0,1 1 1,-1-1-1,1 1 0,-1 0 0,1-1 0,-1 1 1,1 1-1,-1-1 0,1 0 0,-1 0 0,1 1 1,-1 0-1,0-1 0,1 1 0,-1 0 0,0 0 1,1 0-1,-1 1 0,0-1 0,0 0 0,0 1 1,2 1-1,-2-2-85,-1 0 1,1 0-1,-1 0 0,1-1 1,-1 1-1,1-1 0,0 1 0,-1-1 1,1 0-1,0 0 0,-1 0 1,1 0-1,0 0 0,-1 0 1,1 0-1,0 0 0,-1-1 1,1 1-1,0 0 0,-1-1 1,1 0-1,-1 1 0,1-1 1,-1 0-1,1 0 0,-1 0 1,1 0-1,1-2 0,15-12-2702</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7.025"/>
    </inkml:context>
    <inkml:brush xml:id="br0">
      <inkml:brushProperty name="width" value="0.025" units="cm"/>
      <inkml:brushProperty name="height" value="0.025" units="cm"/>
    </inkml:brush>
  </inkml:definitions>
  <inkml:trace contextRef="#ctx0" brushRef="#br0">88 102 5733,'0'0'6246,"0"-7"-3400,2-24-583,-2 31-2227,0-1-1,0 1 1,0 0 0,0 0-1,0 0 1,0 0 0,0-1-1,0 1 1,0 0-1,0 0 1,0 0 0,-1-1-1,1 1 1,0 0-1,0 0 1,0 0 0,0 0-1,0-1 1,0 1 0,0 0-1,0 0 1,-1 0-1,1 0 1,0 0 0,0-1-1,0 1 1,0 0 0,0 0-1,-1 0 1,1 0-1,0 0 1,0 0 0,0 0-1,0 0 1,-1 0-1,1 0 1,0-1 0,0 1-1,0 0 1,-1 0 0,1 0-1,0 0 1,0 0-1,0 0 1,-1 1 0,1-1-1,-11 7 512,-7 11-371,12-9-65,0-1 0,0 1 0,0 0 0,1 0-1,1 1 1,-1 0 0,2-1 0,-1 1 0,1 1 0,1-1 0,0 0 0,-1 12-1,3-21-100,0 0 0,0 0 0,0 0 0,0 0 0,0 0 0,0 0 0,0 0 0,1 0 0,-1 0 0,0 0 0,1 0 0,-1 0 0,0 0 0,1-1 0,-1 1 0,1 0 0,-1 0 0,1 0 0,0 0 0,-1-1 0,1 1 0,0 0 0,0-1 0,-1 1 0,1 0 0,0-1 0,0 1 0,0-1-1,0 1 1,1-1 0,1 1 8,0-1 0,-1 0-1,1 0 1,0 0 0,0 0-1,0 0 1,-1 0-1,1-1 1,0 0 0,0 1-1,2-2 1,5-2 26,0 0 0,-1-1 0,1 0 0,-1 0 0,9-8 0,-2-2 17,-1-2 0,0 0 0,-1-1 1,-1 0-1,-1-1 0,0 0 0,-1-1 0,8-24 0,-12 26 358,-11 17 386,2 4-763,0-1-1,1 1 1,-1 0-1,1-1 1,-1 1-1,1 0 1,0 0-1,0 0 0,0 3 1,-1 2-26,0-1 0,1 0 1,1 1-1,-1 0 0,1-1 0,0 1 0,1-1 1,2 10-1,-3-15-26,1 1 0,0-1 0,0 1 1,0-1-1,0 0 0,0 0 0,1 0 0,-1 0 1,1 0-1,-1 0 0,1 0 0,0 0 0,0 0 0,0-1 1,0 1-1,0-1 0,0 1 0,0-1 0,0 0 1,1 0-1,-1 0 0,0 0 0,1 0 0,-1-1 0,1 1 1,-1-1-1,1 0 0,2 1 0,0 0-440,1-1 0,-1 0 0,1 1-1,-1-2 1,1 1 0,-1-1 0,0 0 0,10-2-1,13-15-4748</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7.924"/>
    </inkml:context>
    <inkml:brush xml:id="br0">
      <inkml:brushProperty name="width" value="0.025" units="cm"/>
      <inkml:brushProperty name="height" value="0.025" units="cm"/>
    </inkml:brush>
  </inkml:definitions>
  <inkml:trace contextRef="#ctx0" brushRef="#br0">29 115 2915,'-3'-11'7831,"-11"-33"-3838,6 28-1167,5 20-1058,2 20-1162,11 32-324,2 0 0,24 68 0,-8-31 25,-19-57-124,-7-23-77,1 0 1,1 0 0,-1 0-1,2-1 1,0 1 0,0-1-1,2 0 1,-1 0-1,12 15 1,-17-26-85,0 0 0,0 0 0,0 0 0,0 0 0,1 0 0,-1 0 0,0 0 0,0-1 0,1 1 0,-1 0 1,1-1-1,-1 1 0,1-1 0,-1 1 0,0-1 0,1 0 0,-1 0 0,1 1 0,-1-1 0,1 0 0,0 0 0,-1-1 0,1 1 0,-1 0 0,1 0 0,-1-1 0,0 1 0,1-1 0,-1 1 0,1-1 0,-1 0 0,0 0 0,1 1 0,-1-1 0,0 0 0,0 0 0,0 0 1,0 0-1,0 0 0,2-2 0,3-5 285,-1 1 1,0-1 0,0 0-1,0 0 1,3-12-1,8-20 14,-3-1 0,-1 0 0,-2-1 0,-2-1 0,-2 0-1,-2 1 1,-1-2 0,-3 1 0,-5-48 0,-3 55-453,3 27-550,2 24-826,2 160-10194,1-126 6716</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8.406"/>
    </inkml:context>
    <inkml:brush xml:id="br0">
      <inkml:brushProperty name="width" value="0.025" units="cm"/>
      <inkml:brushProperty name="height" value="0.025" units="cm"/>
    </inkml:brush>
  </inkml:definitions>
  <inkml:trace contextRef="#ctx0" brushRef="#br0">1 418 7847,'0'0'1842,"8"-5"592,0 1-1637,1-1 0,0 2 0,0-1 0,0 1 0,0 0 0,1 1 0,-1 0 0,1 1-1,-1 0 1,12 0 0,-15 1-684,0 1 0,0 0-1,0 0 1,0 0 0,-1 1 0,1-1 0,7 4-1,-12-4-60,0 0-1,1 0 1,-1 0-1,0 0 1,1 0-1,-1-1 1,0 1 0,1 0-1,-1-1 1,1 0-1,-1 1 1,1-1-1,-1 0 1,1 0-1,-1 1 1,1-1-1,-1 0 1,1-1-1,-1 1 1,1 0 0,-1 0-1,1-1 1,-1 1-1,1 0 1,-1-1-1,3-1 1,-3-1 90,0-1-1,1 1 1,-2-1 0,1 1 0,0-1 0,-1 1 0,1-1 0,-1 1 0,0-1 0,-1-6-1,2-3-31,-1 1-1,-1 0 0,0-1 0,0 1 1,-1 0-1,-1 0 0,0 0 0,0 0 1,-1 0-1,-1 1 0,0-1 0,-11-16 0,6 19-107,6 13-176,4-2 158,0 0 0,0 0-1,0-1 1,0 1 0,1 0 0,-1-1-1,0 1 1,1 0 0,0-1-1,-1 1 1,1-1 0,0 1-1,1 2 1,1 0 13,1 0 0,-1-1 0,1 1-1,0 0 1,0-1 0,0 0 0,0 0 0,0 0 0,1-1-1,-1 1 1,1-1 0,0 0 0,0-1 0,0 1 0,0-1 0,0 0-1,0 0 1,0 0 0,0-1 0,0 0 0,0 0 0,0 0-1,1 0 1,-1-1 0,0 0 0,0 0 0,0 0 0,5-3 0,-1 1 10,-1 0 0,0-1 0,0 0 0,0 0 0,0 0 0,-1-1 0,0-1 0,0 1 0,0-1 0,-1 0 0,1-1 0,-1 1 0,-1-1 0,0-1 0,7-11 0,-8 12 21,0-1-1,-1 0 1,-1 0-1,1 0 0,-1 0 1,-1-1-1,1 1 1,-1 0-1,-1-1 0,0 1 1,0 0-1,0-1 1,-1 1-1,-2-9 0,3 16-26,0 1 0,-1-1 0,1 0 0,0 1-1,0-1 1,0 0 0,-1 1 0,1-1 0,0 1-1,0-1 1,-1 0 0,1 1 0,-1-1 0,1 1-1,0-1 1,-1 1 0,1-1 0,-1 1 0,0 0-1,1-1 1,-1 1 0,1-1 0,-1 1 0,1 0-1,-1 0 1,0-1 0,1 1 0,-1 0 0,0 0-1,1 0 1,-2-1 0,1 2-12,0-1 1,1 0 0,-1 1-1,0-1 1,0 1-1,1-1 1,-1 1-1,0-1 1,1 1 0,-1-1-1,1 1 1,-1 0-1,1-1 1,-1 1-1,1 0 1,-1 0 0,1-1-1,0 1 1,-1 0-1,1 0 1,0-1-1,0 1 1,-1 0 0,1 0-1,0 0 1,0 1-1,-3 20 14,0 1-1,2 0 0,1 0 1,0 0-1,2 0 0,1 0 1,0 0-1,9 26 1,-11-46 4,-1-1 1,1 1 0,0-1 0,1 1-1,-1-1 1,0 1 0,1-1 0,-1 1-1,1-1 1,0 0 0,0 0 0,0 0-1,0 0 1,0 0 0,0-1 0,1 1-1,-1 0 1,0-1 0,1 0 0,-1 0-1,1 1 1,0-1 0,-1-1 0,1 1-1,0 0 1,0-1 0,-1 1 0,6-1-1,-5-1-78,0 1 0,1-1-1,-1 0 1,0-1-1,0 1 1,0 0-1,0-1 1,0 0 0,0 1-1,0-1 1,-1 0-1,1-1 1,-1 1-1,1 0 1,-1-1 0,0 1-1,0-1 1,0 0-1,0 0 1,-1 0-1,1 0 1,-1 0 0,2-5-1,0-2-1065,0 0 0,-1 0 0,0 0 0,-1 0 0,0 0 0,-1 0 0,0-1 0,-1 1-1,-2-17 1,-12-21-6486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8.754"/>
    </inkml:context>
    <inkml:brush xml:id="br0">
      <inkml:brushProperty name="width" value="0.025" units="cm"/>
      <inkml:brushProperty name="height" value="0.025" units="cm"/>
    </inkml:brush>
  </inkml:definitions>
  <inkml:trace contextRef="#ctx0" brushRef="#br0">10 1 13196,'0'0'4293,"-9"54"-3108,11-38-929,14-7-256,5-3 0,-1-6-1249,8 0-1378,1-6-704,1-4-897</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49.129"/>
    </inkml:context>
    <inkml:brush xml:id="br0">
      <inkml:brushProperty name="width" value="0.025" units="cm"/>
      <inkml:brushProperty name="height" value="0.025" units="cm"/>
    </inkml:brush>
  </inkml:definitions>
  <inkml:trace contextRef="#ctx0" brushRef="#br0">56 1 9161,'0'0'5706,"-1"8"-3586,-5 14-1050,-1 0 0,-1-1 1,-20 37-1,27-56-1059,1-1-1,-1 0 1,0 1 0,1-1-1,-1 1 1,1-1 0,-1 1-1,1-1 1,0 1 0,-1-1-1,1 1 1,0-1-1,0 1 1,0 2 0,1-4-11,-1 1 0,0-1 0,1 1 0,-1-1 0,0 1 0,0-1 0,1 0 0,-1 1 0,1-1 0,-1 0 0,0 0 0,1 1 0,-1-1 0,1 0 0,-1 0 0,1 1 0,-1-1 0,0 0 0,1 0 0,-1 0 0,1 0 0,-1 0 0,1 0 1,-1 0-1,1 0 0,-1 0 0,1 0 0,0 0 0,45-14-299,-45 13 293,24-9-173,0 1 0,1 0 0,-1 2 1,2 1-1,-1 1 0,1 2 0,30-1 0,-55 4 188,-1-1 0,1 1-1,-1 0 1,1 1 0,-1-1-1,1 0 1,-1 0-1,1 1 1,-1-1 0,1 1-1,-1-1 1,1 1 0,-1-1-1,1 1 1,-1 0 0,0 0-1,0 0 1,1 0 0,-1 0-1,0 0 1,0 0 0,0 0-1,0 0 1,0 1-1,0-1 1,0 0 0,-1 1-1,1-1 1,0 0 0,-1 1-1,1-1 1,-1 1 0,1-1-1,-1 1 1,0-1 0,0 1-1,0 0 1,0-1 0,0 1-1,0-1 1,0 1-1,0-1 1,0 1 0,-1-1-1,1 1 1,-1 1 0,-1 5 237,-1 0 0,0 0 0,0 0 0,0 0 0,-1 0 1,0-1-1,-7 11 0,-5 1 908,-1 0 0,0-1 0,-38 30-1,44-39-968,0-1 0,-1 0 0,1-1-1,-2-1 1,1 0 0,-1 0-1,0-1 1,-23 5 0,35-9-373,-1-1 0,1 0 0,-1 1-1,1-1 1,-1 0 0,1 0 0,-1 0 0,1 0 0,-1 0 0,1-1 0,-1 1 0,1 0 0,-1-1 0,-2 0 0,3 0-256,1 0 1,-1 0-1,0 0 1,1 0-1,-1 0 1,1 0-1,-1 0 1,1 0-1,-1 0 1,1 0-1,0 0 1,0 0-1,-1 0 1,1 0-1,0 0 1,0 0-1,0-1 1,0 1-1,0-1 1,0-18-9807</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51.370"/>
    </inkml:context>
    <inkml:brush xml:id="br0">
      <inkml:brushProperty name="width" value="0.025" units="cm"/>
      <inkml:brushProperty name="height" value="0.025" units="cm"/>
    </inkml:brush>
  </inkml:definitions>
  <inkml:trace contextRef="#ctx0" brushRef="#br0">0 377 7335,'0'0'9155,"1"8"-7964,-1-6-1134,-1-1 1,1 1-1,0-1 1,0 1 0,0 0-1,0-1 1,1 1-1,-1 0 1,0-1-1,1 1 1,-1-1 0,1 1-1,0-1 1,-1 1-1,1-1 1,0 1-1,0-1 1,0 0 0,0 1-1,0-1 1,0 0-1,0 0 1,0 0-1,0 0 1,1 0 0,-1 0-1,0 0 1,1 0-1,-1-1 1,1 1-1,-1 0 1,1-1 0,-1 1-1,1-1 1,0 0-1,-1 1 1,1-1-1,-1 0 1,1 0 0,0 0-1,-1 0 1,1 0-1,-1 0 1,1-1-1,0 1 1,-1 0 0,1-1-1,-1 0 1,1 1-1,1-2 1,7-2 118,0 0 1,-1-1 0,1 0-1,-1-1 1,0 0-1,-1-1 1,0 1 0,10-11-1,59-70 666,-64 71-764,-2 3-21,15-18 36,26-41 0,-46 64-72,-1-1 0,-1 0 0,1 0 0,-1 0 0,-1 0 1,1-1-1,-2 1 0,1-1 0,-2 0 0,2-15 0,-3 24-14,0 0 1,0-1-1,0 1 1,-1 0-1,1 0 1,-1-1-1,1 1 1,-1 0-1,1 0 0,-1 0 1,1 0-1,-1 0 1,0 0-1,0 0 1,0 0-1,0 0 1,1 0-1,-1 0 0,0 0 1,-1 0-1,1 1 1,0-1-1,0 0 1,0 1-1,0-1 1,0 1-1,-1-1 1,1 1-1,0 0 0,0-1 1,-1 1-1,1 0 1,0 0-1,-1 0 1,1 0-1,0 0 1,-1 0-1,1 0 0,0 1 1,-3 0-1,-4 0-17,0 0 0,0 1 0,0 0 0,0 1 1,-13 5-1,3 3 2,1 0 0,0 1 0,0 1 0,1 0 0,1 1 0,0 1 0,1 0 1,1 1-1,0 0 0,1 1 0,1 1 0,1 0 0,0 0 0,1 1 1,1 0-1,1 1 0,1 0 0,-6 31 0,11-46-6,1 0 1,-1 0-1,1 0 1,0 0-1,1 0 0,-1 0 1,1 0-1,0 1 0,0-1 1,0-1-1,4 10 1,-3-11 7,0-1 0,-1 0 1,1 1-1,0-1 0,0 0 1,1 0-1,-1 0 0,0 0 1,1-1-1,-1 1 0,1 0 1,-1-1-1,1 0 0,0 0 1,0 0-1,-1 0 0,1 0 1,0 0-1,0-1 0,0 1 0,4-1 1,14 1-142,0 0 0,0-2 0,0-1-1,-1 0 1,1-1 0,20-7 0,118-42-5171,-112 32 215,-6-2-2755</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36.859"/>
    </inkml:context>
    <inkml:brush xml:id="br0">
      <inkml:brushProperty name="width" value="0.025" units="cm"/>
      <inkml:brushProperty name="height" value="0.025" units="cm"/>
    </inkml:brush>
  </inkml:definitions>
  <inkml:trace contextRef="#ctx0" brushRef="#br0">0 97 6758,'0'0'1773,"10"1"-1469,38 2 1079,-1-3-1,62-6 1,1097-76 926,2 70-241,-188 64-228,-814-37-1603,27 7 692,-221-22-5894,-3-3-314</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38.259"/>
    </inkml:context>
    <inkml:brush xml:id="br0">
      <inkml:brushProperty name="width" value="0.025" units="cm"/>
      <inkml:brushProperty name="height" value="0.025" units="cm"/>
    </inkml:brush>
  </inkml:definitions>
  <inkml:trace contextRef="#ctx0" brushRef="#br0">1 239 10314,'412'-30'4126,"-142"5"-3741,262 0-302,393-32 37,-200-39 419,-683 92-1083,45 3 0,-59 1-2100,-5 0-1055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50.125"/>
    </inkml:context>
    <inkml:brush xml:id="br0">
      <inkml:brushProperty name="width" value="0.025" units="cm"/>
      <inkml:brushProperty name="height" value="0.025" units="cm"/>
    </inkml:brush>
  </inkml:definitions>
  <inkml:trace contextRef="#ctx0" brushRef="#br0">7113 730 5029,'0'0'3667,"0"-9"-3672,0 8 16,1-4-65,-1-1-1,-1 1 1,1-1 0,-1 1 0,0 0 0,0-1-1,-3-6 1,3 9 5,0 1 0,-1 0 0,1 0-1,-1 0 1,1 0 0,-1 0 0,0 0 0,0 0 0,0 0 0,0 1-1,0-1 1,0 1 0,0-1 0,-1 1 0,1 0 0,0 0-1,-1 0 1,1 0 0,-1 1 0,1-1 0,-1 1 0,-2-1-1,-41-4-178,0 2 0,-72 3 0,66 2 869,-91-8 0,-604-142 2841,612 117-3398,132 30-81,-1081-232 324,-12 70-646,13 115 282,757 54 332,1 13 0,-443 85 1,687-87-197,0 3-1,1 5 1,1 2 0,1 5-1,-100 55 1,133-61-103,0 1 0,2 3 1,1 2-1,2 2 0,1 1 1,1 2-1,3 1 0,1 2 1,-49 75-1,73-99 3,2 0 0,0 0 0,1 1 0,0 0 0,1 0 0,1 1 0,1 0 0,1-1 0,0 1 0,1 1 0,1-1-1,1 0 1,3 25 0,0-23-53,1 1-1,1-1 0,1 0 0,1 0 0,0 0 0,2-1 1,0 0-1,1-1 0,1 0 0,1-1 0,18 22 0,0-7 5,2-1 0,1-1 0,1-2 0,1-1 0,2-2 0,0-2-1,2-1 1,63 26 0,6-6 71,0-5-1,125 26 1,-84-33-14,2-6 0,168 5 1,308-20-114,-443-10 99,1005-53 2,-856 32 10,1847-223-42,-1537 101-229,-516 106 220,-2-6-1,234-118 0,-330 147 106,0-2 0,-1-1 0,45-38 0,-66 50 26,0-1 0,-1 0 1,1 0-1,-1-1 0,-1 0 1,1 0-1,-1 0 1,-1-1-1,1 0 0,-2 1 1,1-2-1,-1 1 0,0 0 1,-1 0-1,0-1 0,-1 0 1,1-12-1,-3 7-50,-1 1-1,0 0 0,-1 0 0,-1 0 1,0 1-1,-1-1 0,0 1 1,-1 0-1,-1 0 0,0 1 1,0-1-1,-1 2 0,-1-1 1,0 1-1,-16-15 0,-2 0-7,-1 1 0,-1 2 0,-1 1 0,-62-34 0,41 31-4,-1 3 1,-1 2-1,-1 2 1,-1 2-1,0 3 1,-72-8-1,-344-7-1110,468 28 1075,-495-3-2881,320 2 640</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45.610"/>
    </inkml:context>
    <inkml:brush xml:id="br0">
      <inkml:brushProperty name="width" value="0.025" units="cm"/>
      <inkml:brushProperty name="height" value="0.025" units="cm"/>
    </inkml:brush>
  </inkml:definitions>
  <inkml:trace contextRef="#ctx0" brushRef="#br0">1 40 5349,'0'0'6876,"9"-1"-6497,113-14 202,135-9-351,406 26 228,0 41-147,527 64 949,642-40-998,227-43-224,-825-6 9,-611-11-177,283 4 175,-304-8-6137,-545-3 1507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4:51.022"/>
    </inkml:context>
    <inkml:brush xml:id="br0">
      <inkml:brushProperty name="width" value="0.025" units="cm"/>
      <inkml:brushProperty name="height" value="0.025" units="cm"/>
    </inkml:brush>
  </inkml:definitions>
  <inkml:trace contextRef="#ctx0" brushRef="#br0">84 72 737,'0'0'443,"-9"4"-310,3-2 105,-37 15 492,18 2 4484,53-18-299,-12 0-4043,-1 0-729,0 2 0,0 0 1,0 1-1,0 0 0,-1 1 1,0 1-1,0 0 0,15 10 1,55 20-265,-46-26 116,0-2 0,0-1 1,0-3-1,1-1 0,57-2 0,195-29 284,-249 22-203,638-64 35,-93 12-30,-418 37 582,218-22 907,-280 37-1378,175 11-1,-217 3-155,-1 4 0,79 25 0,-59-15 10,-26-13-890,-20-9-4584,-26-1-81</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5:02.223"/>
    </inkml:context>
    <inkml:brush xml:id="br0">
      <inkml:brushProperty name="width" value="0.025" units="cm"/>
      <inkml:brushProperty name="height" value="0.025" units="cm"/>
    </inkml:brush>
  </inkml:definitions>
  <inkml:trace contextRef="#ctx0" brushRef="#br0">121 7 4805,'-8'-1'662,"-89"-4"4267,81 6-1834,73 7-2461,1193 60-36,-1192-68-577,1284 23 887,-320-7 1147,-1000-17-2063,172-8 94,-160 6-153,0-2-1,-1-1 1,56-18-1,-82 21-382,0 0 0,1-1 1,-1 0-1,-1-1 0,9-6 0,1 0-2552,-2 0-740</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5:03.718"/>
    </inkml:context>
    <inkml:brush xml:id="br0">
      <inkml:brushProperty name="width" value="0.025" units="cm"/>
      <inkml:brushProperty name="height" value="0.025" units="cm"/>
    </inkml:brush>
  </inkml:definitions>
  <inkml:trace contextRef="#ctx0" brushRef="#br0">1 263 5573,'0'0'6166,"8"-3"-6193,16-6 41,0 2 0,1 0-1,0 2 1,0 1-1,26-1 1,145-2-27,-116 6 19,2141 7 1249,-765 0-1353,0-42 204,-501 11 110,2164-100 2232,-2848 112-2211,1054-15 83,-1173 39-1962,14 0-3784,-104-11 643</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5:48.948"/>
    </inkml:context>
    <inkml:brush xml:id="br0">
      <inkml:brushProperty name="width" value="0.025" units="cm"/>
      <inkml:brushProperty name="height" value="0.025" units="cm"/>
    </inkml:brush>
  </inkml:definitions>
  <inkml:trace contextRef="#ctx0" brushRef="#br0">0 129 5029,'0'0'2231,"36"0"-1927,24 1 45,0-3 0,100-17 0,49-21-93,1 9 0,316-7 1,522 50 1156,-128 1-163,-914-13-1270,0 0-1,0 1 0,0 0 0,-1 0 0,1 0 0,8 4 0,5 3-3628</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6:08.473"/>
    </inkml:context>
    <inkml:brush xml:id="br0">
      <inkml:brushProperty name="width" value="0.025" units="cm"/>
      <inkml:brushProperty name="height" value="0.025" units="cm"/>
    </inkml:brush>
  </inkml:definitions>
  <inkml:trace contextRef="#ctx0" brushRef="#br0">60 87 7207,'0'0'3593,"-8"5"-3343,-26 13-41,33-17-84,0 0 0,-1-1 0,1 1 0,0 0 1,0 0-1,0-1 0,0 1 0,0 0 0,0 0 1,0 0-1,0 0 0,0 1 0,0-1 0,0 0 1,1 0-1,-2 3 0,2-4-64,0 1 1,0 0 0,0-1-1,0 1 1,0 0-1,0-1 1,1 1-1,-1 0 1,0-1-1,0 1 1,0-1-1,1 1 1,-1 0-1,0-1 1,1 1-1,-1-1 1,1 1 0,-1-1-1,0 1 1,1-1-1,-1 1 1,1-1-1,0 1 1,34 13 673,20-9-308,1-2 0,96-7 0,-32 0-117,139 3-400,815-33 2705,-207-28-1900,-747 60-686,67-6 49,-184 8-218,0-1 1,0 1-1,0-1 0,0 0 1,-1 0-1,1 0 0,0 0 1,-1 0-1,6-3 1,8-15-5336,-7 0-1849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6:09.732"/>
    </inkml:context>
    <inkml:brush xml:id="br0">
      <inkml:brushProperty name="width" value="0.025" units="cm"/>
      <inkml:brushProperty name="height" value="0.025" units="cm"/>
    </inkml:brush>
  </inkml:definitions>
  <inkml:trace contextRef="#ctx0" brushRef="#br0">1 87 5157,'0'0'8525,"8"0"-8455,234 2-1128,524-18 1144,1019-57 3092,2 96-2748,-1104-9-285,1272 51-79,-566-13 647,-379-33 450,-580-18-3425,-398-2-1155,-11-5-2140</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6:13.824"/>
    </inkml:context>
    <inkml:brush xml:id="br0">
      <inkml:brushProperty name="width" value="0.025" units="cm"/>
      <inkml:brushProperty name="height" value="0.025" units="cm"/>
    </inkml:brush>
  </inkml:definitions>
  <inkml:trace contextRef="#ctx0" brushRef="#br0">0 25 3619,'0'0'7875,"8"-1"-7838,2 0-28,-4 0 78,1 0 0,-1 0-1,1 0 1,-1 1 0,1 0 0,-1 1-1,1-1 1,-1 1 0,1 1 0,-1-1-1,0 1 1,12 5 0,-5-1 110,0 1-1,0-2 1,1 0 0,-1 0-1,1-2 1,0 1 0,21 1 0,106 2 319,-81-6-476,696-14 1188,-357-2-977,193 14 187,146-5 165,-711 1-2508,-27 5 1771,1-1-1,0 1 1,-1-1-1,1 1 1,-1-1 0,1 1-1,-1-1 1,1 1-1,-1-1 1,0 0-1,1 1 1,-1-1 0,0 0-1,1 1 1,-1-1-1,0 0 1,0 1-1,0-1 1,1 0-1,-1 1 1,0-1 0,0 0-1,0 0 1,0 1-1,0-1 1,-1 0-1,1 0 1,0 1-1,0-1 1,0 0 0,-1 1-1,1-1 1,-1 0-1,-7-18-6575</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6:38.708"/>
    </inkml:context>
    <inkml:brush xml:id="br0">
      <inkml:brushProperty name="width" value="0.025" units="cm"/>
      <inkml:brushProperty name="height" value="0.025" units="cm"/>
    </inkml:brush>
  </inkml:definitions>
  <inkml:trace contextRef="#ctx0" brushRef="#br0">1 73 4420,'0'0'10277,"8"-4"-10203,2-1-70,-1 1-1,1 0 1,0 1 0,1 0-1,-1 0 1,1 1-1,-1 1 1,21-1-1,92 2 691,444 14 11,244 17 467,-658-28-1089,551-2 24,14-1 15,-54 36-141,-183-6 33,124-2 12,1276 34 236,-521-83-326,-395-6 16,1639-77 224,-1553 23 497,-987 79-624,37-5-3243,-75 2-1124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6:41.602"/>
    </inkml:context>
    <inkml:brush xml:id="br0">
      <inkml:brushProperty name="width" value="0.025" units="cm"/>
      <inkml:brushProperty name="height" value="0.025" units="cm"/>
    </inkml:brush>
  </inkml:definitions>
  <inkml:trace contextRef="#ctx0" brushRef="#br0">158 222 4004,'-11'1'-534,"-26"3"972,10 1 3331,-55-1-1,98-3-2909,0-1-1,0 2 0,21 4 0,21 2-719,149 0 319,209-18-1,207-47 114,-283 23-392,949-72 136,4 60 1650,-1194 45-1980,104 2 497,-69 1-3805,-148-6-2085,-6-1 315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36.546"/>
    </inkml:context>
    <inkml:brush xml:id="br0">
      <inkml:brushProperty name="width" value="0.025" units="cm"/>
      <inkml:brushProperty name="height" value="0.025" units="cm"/>
    </inkml:brush>
  </inkml:definitions>
  <inkml:trace contextRef="#ctx0" brushRef="#br0">10905 480 6854,'-327'-48'1398,"-167"-29"-137,-998-114-1651,497 138 764,123 11 122,-388-27-79,-39 133-185,739-25 385,-186 27 329,614-46-915,2 7 1,0 4 0,-201 79 0,-434 267-370,497-235 414,127-69-26,3 6 0,-190 144-1,276-181 1,3 2 0,2 3-1,-55 70 1,73-79-17,2 2 0,1 1-1,3 0 1,1 2 0,-23 65 0,27-55-34,3 0 1,2 2 0,2-1-1,2 1 1,4 1 0,1-1-1,4 58 1,4-67-17,1 0-1,3 0 1,1-1-1,2 0 1,3-1-1,1-1 0,2 0 1,42 76-1,-16-52-29,2-2 0,3-1 0,3-3 0,2-2-1,89 75 1,-48-57 24,3-3 0,201 112 0,-141-106-11,262 95 0,184 15 38,-270-103-43,4-14 0,491 42 0,938-3 722,-1224-96-664,841-82-1,-426-60 6,1624-432 0,-860 2-75,-1142 357-319,29-25-135,-481 169 374,-2-6 1,190-124-1,-290 168 191,-1 0 1,-1-2 0,-1-1 0,-1 0-1,0-2 1,-2 0 0,20-29 0,-31 38-22,-1 0 1,0 0 0,-1-1 0,0 0 0,-1 0 0,-1 0 0,0-1 0,-1 1-1,-1-1 1,0 0 0,-1 0 0,0 0 0,-2 0 0,1 0 0,-2 0 0,-3-14 0,-2-1 119,-2 1 1,-1 1 0,-1 0 0,-1 0 0,-2 1 0,-17-26 0,-111-146 493,71 112-603,-3 3 0,-4 4 1,-3 3-1,-4 3 0,-3 4 0,-3 5 1,-2 3-1,-3 4 0,-3 5 1,-2 4-1,-154-52 0,4 23-211,-264-47-1,-270-6 143,422 86-578,-2 15-1,-507 24 0,394 30-2482,260-22 175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6:42.768"/>
    </inkml:context>
    <inkml:brush xml:id="br0">
      <inkml:brushProperty name="width" value="0.025" units="cm"/>
      <inkml:brushProperty name="height" value="0.025" units="cm"/>
    </inkml:brush>
  </inkml:definitions>
  <inkml:trace contextRef="#ctx0" brushRef="#br0">16 109 5958,'0'1'57,"-1"0"282,-1 0 1,1 0-1,0 0 1,-1 0 0,1 0-1,0 1 1,0-1-1,0 0 1,0 1-1,0-1 1,1 1 0,-1-1-1,-1 4 1,3-4-242,0 0 0,0 0-1,0 0 1,0 0 0,0 0 0,0 0 0,1 0 0,-1 0 0,0-1 0,0 1 0,1 0 0,-1-1-1,0 1 1,1-1 0,-1 0 0,1 1 0,-1-1 0,0 0 0,3 0 0,60 11 1223,0-2 0,126 0 0,-108-7-768,963-3 851,0-53-598,-458 3-353,330-14-271,-860 64-483,8-1 574,81 8-1,-127-4-956,0 1-1,0 1 0,0 0 0,0 2 0,-1 0 0,0 1 0,0 1 0,26 16 0,-31-17-2214,-5-2-1580</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7:09.019"/>
    </inkml:context>
    <inkml:brush xml:id="br0">
      <inkml:brushProperty name="width" value="0.025" units="cm"/>
      <inkml:brushProperty name="height" value="0.025" units="cm"/>
    </inkml:brush>
  </inkml:definitions>
  <inkml:trace contextRef="#ctx0" brushRef="#br0">0 289 4516,'0'0'8072,"8"0"-7485,177-2 1290,147 7-3124,-132 9 1578,1-8 0,231-24 0,30-11-8,-124 9-11,1049-34 1044,387 40-1014,-1404 7-252,2182-18 44,-1877 39-137,54-1-10,952-49-24,-1138 17 56,161-8 20,-684 26-40,161-15-183,-157 13 56,-1-2 1,0-1-1,-1 0 1,1-2 0,34-16-1,-45 15-1927,-1-2-1954</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7:14.708"/>
    </inkml:context>
    <inkml:brush xml:id="br0">
      <inkml:brushProperty name="width" value="0.025" units="cm"/>
      <inkml:brushProperty name="height" value="0.025" units="cm"/>
    </inkml:brush>
  </inkml:definitions>
  <inkml:trace contextRef="#ctx0" brushRef="#br0">303 66 4388,'-13'0'497,"-155"-1"384,47 1 6469,121 0-6880,13 0-267,661-15 1768,307 6-1694,-694 24-269,139 4 58,77-33 148,0 0 63,-413 11 359,1-5-1,102-22 0,-126 25-628,-65 4-33,1 1 0,0 0-1,-1 0 1,1 0 0,0 1 0,-1-1 0,1 1 0,-1-1 0,1 1 0,-1 0 0,1 0 0,-1 0 0,1 0 0,-1 0 0,0 1 0,1-1 0,-1 1 0,0 0 0,0-1 0,0 1 0,-1 0 0,3 3 0,-4-5-49,0 0 1,0 1-1,0-1 1,0 0 0,0 1-1,0-1 1,0 0 0,0 1-1,0-1 1,0 0-1,0 0 1,0 1 0,0-1-1,0 0 1,0 1-1,0-1 1,-1 0 0,1 0-1,0 1 1,0-1 0,0 0-1,-1 0 1,1 1-1,0-1 1,0 0 0,0 0-1,-1 0 1,1 0-1,0 1 1,-1-1 0,1 0-1,0 0 1,0 0 0,-1 0-1,1 0 1,0 0-1,-1 0 1,1 0 0,0 0-1,0 0 1,-1 0-1,1 0 1,0 0 0,-1 0-1,1 0 1,0 0 0,-1 0-1,1 0 1,0 0-1,0 0 1,-1 0 0,1 0-1,-1-1 1,1 1 60,-15 0-3781</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06.094"/>
    </inkml:context>
    <inkml:brush xml:id="br0">
      <inkml:brushProperty name="width" value="0.025" units="cm"/>
      <inkml:brushProperty name="height" value="0.025" units="cm"/>
    </inkml:brush>
  </inkml:definitions>
  <inkml:trace contextRef="#ctx0" brushRef="#br0">50 253 4644,'0'0'2088,"-7"0"-748,1 1-992,4 0-208,0 0-1,-1-1 1,1 1 0,-1-1 0,1 0 0,-1 0 0,1 0 0,0 0-1,-1 0 1,1 0 0,-1-1 0,1 1 0,-3-2 0,5 2-46,0 0 0,1 0 0,-1 0 0,0 0 0,0 0 0,1 0 0,-1 0 0,0-1 0,0 1 0,1 0 0,-1 0 0,0 0 0,0-1 0,0 1 0,1 0 0,-1 0 0,0 0 0,0-1 0,0 1 0,0 0 0,0 0 0,1-1 0,-1 1 0,0 0 0,0 0 0,0-1 0,0 1 0,0 0 0,0-1 0,0 1 0,0 0 0,0 0 0,0-1 0,0 1 1,0 0-1,0-1 0,0 1 0,0 0 0,0 0 0,-1-1 0,1 1 0,0 0 0,0 0 0,0-1 0,0 1 0,0 0 0,-1 0 0,1-1 0,0 1 0,0 0 0,0 0 0,-1 0 0,1 0 0,0-1 0,0 1 0,-1 0 0,1 0 0,26-3 859,57 2-603,126-19-1,519-50 789,4 46-953,-260 12 62,-166 1-221,1442-36 514,-1665 46-486,589-21 479,-658 21-574,-9 2-55,0-1 1,0-1-1,0 1 0,0-1 1,0 0-1,0 0 0,9-3 1,-13-9-10192,-1 3 1174</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5.795"/>
    </inkml:context>
    <inkml:brush xml:id="br0">
      <inkml:brushProperty name="width" value="0.025" units="cm"/>
      <inkml:brushProperty name="height" value="0.025" units="cm"/>
    </inkml:brush>
  </inkml:definitions>
  <inkml:trace contextRef="#ctx0" brushRef="#br0">346 10 13997,'0'0'950,"-9"-3"-224,1 1-607,-1 0-1,0 1 1,0 0-1,0 1 1,0 0-1,1 0 1,-1 1-1,0 0 1,0 0-1,0 1 0,1 0 1,-1 1-1,1 0 1,0 0-1,-14 8 1,1 0 26,1 1 1,1 0 0,0 1-1,-17 17 1,30-25-75,-1 1-1,1 1 0,0-1 1,1 1-1,0-1 0,0 2 1,0-1-1,1 0 0,0 1 1,0 0-1,1 0 1,0 0-1,-4 16 0,7-22-67,0 0 0,0 0-1,0 0 1,0-1-1,1 1 1,-1 0 0,0 0-1,1-1 1,-1 1 0,1 0-1,0-1 1,0 1 0,-1 0-1,1-1 1,0 1 0,0-1-1,0 1 1,1-1 0,-1 0-1,0 0 1,0 1-1,1-1 1,-1 0 0,1 0-1,-1 0 1,1 0 0,-1 0-1,1-1 1,0 1 0,-1 0-1,4 0 1,7 2 15,0 0 0,-1-1 0,23 2 0,-16-3 7,25 4-23,109 18-69,-135-20 41,-1 2-1,1 0 0,-1 0 1,0 2-1,0 0 0,21 13 1,-35-19 23,0 0 1,0 0-1,-1 0 0,1 0 1,-1 0-1,1 0 0,-1 0 1,1 1-1,-1-1 0,0 1 0,1-1 1,-1 1-1,0-1 0,0 1 1,0 0-1,0-1 0,0 1 1,-1 0-1,1 0 0,-1 0 1,1 0-1,-1-1 0,1 1 1,-1 0-1,0 3 0,-1-3 76,0 0 0,0 1 0,0-1 0,-1 0 0,1 0 0,0 0 0,-1 0 0,0 0 0,1 0 0,-1-1 0,0 1 0,0-1-1,0 1 1,0-1 0,0 1 0,-4 0 0,-12 7 527,0-2-1,-1 0 1,-30 7-1,47-14-590,-26 8 263,1-2 0,-1-1 0,0-1 1,0-1-1,0-2 0,0-1 0,-33-4 1,59 4-305,1 0 1,-1 0 0,1-1 0,-1 1-1,1-1 1,-1 1 0,1-1 0,-1 1 0,1-1-1,-1 0 1,1 0 0,0 0 0,0 0-1,-1 0 1,-1-2 0,3 2-43,-1 1-1,1-1 1,0 0-1,0 1 1,-1-1 0,1 0-1,0 0 1,0 1 0,0-1-1,0 0 1,0 0 0,0 1-1,0-1 1,0 0 0,0 1-1,0-1 1,0 0 0,1 0-1,-1 1 1,0-1 0,0 0-1,1 1 1,0-2-1,1-1-271,0 0 0,0 1 0,0-1 0,1 1-1,-1-1 1,1 1 0,0 0 0,0 0-1,0 0 1,0 0 0,0 0 0,5-1 0,85-22-7529,-37 15 3300</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6.415"/>
    </inkml:context>
    <inkml:brush xml:id="br0">
      <inkml:brushProperty name="width" value="0.025" units="cm"/>
      <inkml:brushProperty name="height" value="0.025" units="cm"/>
    </inkml:brush>
  </inkml:definitions>
  <inkml:trace contextRef="#ctx0" brushRef="#br0">204 21 10954,'0'0'4047,"-13"2"-3759,0 0-123,0 2 0,0-1 0,0 2 0,1-1 0,-1 2 0,-20 11 0,28-13 70,-1-1 0,0 1 0,1 0 0,-1 0 0,1 0 0,0 1 0,1-1 0,-1 1 1,1 0-1,0 1 0,0-1 0,1 1 0,-1 0 0,1 0 0,0 0 0,1 0 0,0 0 0,-2 9 0,4-15-221,0 1 0,0-1 0,0 1 0,0 0 0,0-1 0,0 1 0,1 0 0,-1-1 0,0 1 0,0-1 0,1 1 0,-1-1 0,1 1 0,-1-1 0,0 1 0,1-1 0,-1 1 0,1-1 0,-1 1 0,1-1 0,-1 0 0,1 1 0,-1-1 0,1 0 0,-1 1 0,1-1 0,0 0 0,-1 0 0,1 0 0,-1 1 0,1-1 0,0 0 0,-1 0 0,1 0 0,0 0 0,0 0 0,31 0 305,-24 0-184,14-2-67,0 0-1,-1-2 1,1 0-1,-1-1 1,36-14 0,102-54 328,-30 12-253,-129 61-141,1-1-1,-1 1 1,0 0 0,0 0-1,0-1 1,1 1 0,-1 0-1,0 0 1,1 0 0,-1 0-1,0-1 1,0 1 0,1 0-1,-1 0 1,0 0 0,1 0-1,-1 0 1,0 0 0,1 0-1,-1 0 1,0 0 0,1 0 0,-1 0-1,0 0 1,1 0 0,-1 0-1,0 0 1,1 0 0,-1 0-1,0 0 1,1 0 0,-1 1-1,0-1 1,1 0 0,-1 0-1,0 0 1,0 1 0,1-1-1,-1 0 1,0 0 0,0 0-1,1 1 1,-1-1 0,-8 17 171,-29 28 183,30-37-313,6-8-40,0 1 0,1-1 1,-1 1-1,0-1 0,1 1 0,-1 0 0,1-1 1,-1 1-1,1 0 0,-1-1 0,1 1 1,-1 0-1,1-1 0,-1 1 0,1 0 0,0 0 1,0 0-1,-1-1 0,1 1 0,0 0 0,0 0 1,0 0-1,0 0 0,0-1 0,0 1 1,0 0-1,0 0 0,0 0 0,0 0 0,1-1 1,-1 1-1,0 0 0,1 1 0,1-2 11,-1 1 0,1 0 0,0-1 0,-1 1 0,1-1 0,0 0 0,0 0 0,0 1 0,-1-1 0,1 0 0,0-1 0,0 1 0,0 0 0,1-1 0,69-18 281,-16-2-298,-30 10-7,1 0-1,0 2 1,0 2 0,1 0 0,55-6 0,-82 14 8,0-1 0,0 1 0,-1-1 0,1 1 1,0-1-1,0 1 0,-1-1 0,1 1 0,0-1 0,-1 1 1,1 0-1,-1 0 0,1-1 0,-1 1 0,1 0 0,-1 0 1,1-1-1,-1 1 0,0 0 0,0 0 0,1 0 0,-1 0 0,0 0 1,0 0-1,0-1 0,0 1 0,0 0 0,0 0 0,0 0 1,0 0-1,0 0 0,-1 1 0,-3 45-53,2-28 43,2-19 23,1 1 1,-1-1-1,1 1 1,-1-1-1,1 1 1,-1-1-1,1 1 1,-1-1-1,1 0 1,0 1-1,-1-1 1,1 0-1,-1 1 1,1-1-1,0 0 1,-1 0-1,1 0 1,0 0 0,0 1-1,-1-1 1,1 0-1,0 0 1,-1 0-1,1 0 1,0-1-1,-1 1 1,1 0-1,0 0 1,0-1-1,26-3 471,-6-4-398,0-1-1,31-19 1,-39 20-246,0 1 1,1 0 0,0 0-1,0 1 1,1 1 0,-1 1 0,1 0-1,23-3 1,-37 7 155,-1 0 1,1 0-1,0 0 1,0 0 0,-1 0-1,1 0 1,0 0-1,0 0 1,-1 1-1,1-1 1,0 0-1,0 0 1,-1 1-1,1-1 1,0 1-1,-1-1 1,1 0-1,-1 1 1,1 0-1,-1-1 1,1 1-1,-1-1 1,1 1-1,-1-1 1,1 1-1,-1 0 1,1-1-1,-1 1 1,1 1-1,3 27 79,-4-26-70,-1-1 0,1 0 0,0 0 0,0 0 0,0 1-1,1-1 1,-1 0 0,0 0 0,1 0 0,0 0 0,-1 0 0,1 0 0,0 0 0,0 0 0,0 0 0,0 0 0,0 0 0,1 0 0,-1 0 0,1-1 0,-1 1 0,1-1 0,2 3 0,2-3-278,0 1 1,0-1 0,0 0-1,0 0 1,0-1 0,0 0 0,0 0-1,0 0 1,0-1 0,0 0-1,0 0 1,0-1 0,0 1 0,0-1-1,10-6 1,6-2-3046,-1-2-1,32-22 1,-13 5-2243</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7.159"/>
    </inkml:context>
    <inkml:brush xml:id="br0">
      <inkml:brushProperty name="width" value="0.025" units="cm"/>
      <inkml:brushProperty name="height" value="0.025" units="cm"/>
    </inkml:brush>
  </inkml:definitions>
  <inkml:trace contextRef="#ctx0" brushRef="#br0">85 98 7687,'0'0'13122,"-7"7"-12182,-3 4-649,-38 43 1100,46-51-1321,0 0 0,0-1 0,0 1 0,0 0 0,1 0 0,-1 0-1,1 0 1,0 0 0,0 0 0,0 0 0,0 0 0,0 0 0,1 1 0,-1-1 0,1 0 0,0 1 0,0-1 0,1 6-1,0-7-57,0 0-1,0-1 0,1 1 1,-1-1-1,0 1 0,0-1 0,1 0 1,-1 1-1,1-1 0,-1 0 0,1 0 1,0 0-1,-1 0 0,1 0 0,0-1 1,0 1-1,-1 0 0,1-1 1,0 1-1,0-1 0,0 0 0,2 0 1,50 2 88,-40-2-70,2-1-248,0-2 0,-1 1 0,1-2 0,-1 0 1,1-1-1,-1-1 0,-1 0 0,1-1 0,-1 0 0,14-10 0,23-10-647,-63 48 1319,7-13-336,-1 1 1,1-1-1,1 1 0,-1 0 0,2 0 0,-4 10 1,7-19-109,0 1 1,1 0-1,-1 0 1,0 0 0,1 0-1,-1-1 1,0 1-1,1 0 1,-1 0 0,1-1-1,-1 1 1,1 0-1,0-1 1,-1 1 0,1 0-1,0-1 1,-1 1-1,1-1 1,0 0 0,0 1-1,-1-1 1,1 1 0,0-1-1,0 0 1,0 0-1,0 1 1,0-1 0,-1 0-1,1 0 1,0 0-1,0 0 1,0 0 0,1 0-1,39 0 181,-32-1-155,5-1-28,0 0-1,-1-1 1,1 0 0,-1-2-1,0 1 1,0-2 0,0 0-1,-1 0 1,0-1 0,0 0-1,15-14 1,49-25-1013,-75 49 1022,0 0 0,0 0 0,0 0 0,0 0 1,-1 0-1,1 0 0,-1 0 0,0 0 0,1 0 0,-1 0 0,-1 0 0,1 4 1,0 13 197,1-18-200,0-1 0,0 1 0,0-1 1,0 1-1,0-1 0,0 0 0,0 0 1,1 1-1,-1-1 0,0 0 0,1 0 1,-1 0-1,1-1 0,-1 1 0,1 0 1,-1 0-1,1-1 0,-1 1 0,1-1 1,0 1-1,-1-1 0,1 0 0,0 0 0,-1 0 1,5 0-1,48 0 96,-49-1-116,5 0-58,0-1 0,-1-1 0,1 0 1,-1 0-1,0-1 0,0 0 0,0 0 1,0-1-1,-1 0 0,10-8 0,-14 10 56,0 0-1,0 0 0,0 0 0,-1 0 0,1 0 0,-1-1 0,0 1 0,0-1 0,-1 0 0,1 0 0,-1 0 0,1 0 0,-1 0 0,-1-1 0,1 1 0,-1-1 0,1 1 0,-1-1 0,-1 0 0,1 1 1,-1-1-1,1 0 0,-2-5 0,1 10 8,0-1 1,-1 0 0,1 1 0,0-1 0,-1 0 0,1 1-1,-1-1 1,1 1 0,-1-1 0,1 1 0,-1-1 0,1 1-1,-1-1 1,0 1 0,1 0 0,-1-1 0,0 1-1,1 0 1,-1 0 0,0-1 0,1 1 0,-1 0 0,0 0-1,0 0 1,1 0 0,-1 0 0,0 0 0,0 0 0,1 0-1,-1 0 1,0 0 0,1 1 0,-1-1 0,0 0-1,0 0 1,1 1 0,-1-1 0,1 0 0,-1 1 0,0-1-1,1 0 1,-1 1 0,-2 0 14,1 0 0,0 0 0,0 0 0,0 1 0,1-1 0,-1 0 0,0 1 0,0-1 0,1 1 0,-1-1 0,1 1 0,-1 0 0,-1 3 0,3-4-13,-1 1 1,1-1-1,0 1 0,0-1 0,0 1 0,0-1 0,0 0 0,0 1 1,0-1-1,1 1 0,-1-1 0,0 0 0,1 1 0,-1-1 1,1 0-1,0 1 0,-1-1 0,1 0 0,0 0 0,0 1 1,0-1-1,0 0 0,0 0 0,0 0 0,0 0 0,0 0 0,0-1 1,0 1-1,1 0 0,-1 0 0,0-1 0,0 1 0,1-1 1,-1 1-1,0-1 0,1 0 0,1 1 0,10 2-145,0 0 0,0 0 0,17 0-1,-13-1-294,51 10-561,-37-6 1661,1-1 1,37 1-1,-62-47 1901,-6 31-2249,0 1-383,1 0-1,-1 0 0,2 0 0,-1 0 0,1 1 1,1-1-1,-1 1 0,1 0 0,9-13 1,-9 17-117,0 0 0,0 0-1,0 0 1,0 1 0,1 0 0,-1 0 0,1 0 0,0 0 0,0 1 0,0-1 0,0 2 0,0-1 0,1 0 0,-1 1 0,0 0 0,1 0 0,8 0 0,97 1-4031,-43 3-759</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8.431"/>
    </inkml:context>
    <inkml:brush xml:id="br0">
      <inkml:brushProperty name="width" value="0.025" units="cm"/>
      <inkml:brushProperty name="height" value="0.025" units="cm"/>
    </inkml:brush>
  </inkml:definitions>
  <inkml:trace contextRef="#ctx0" brushRef="#br0">104 0 12684,'0'0'267,"-10"14"993,-2 1-915,0 2 1,2 0-1,0 0 1,0 1-1,2 0 1,-10 32-1,14-35-175,1 1 0,0-1-1,1 1 1,1 24 0,1-38-148,0-1 0,0 0 1,0 0-1,1 0 0,-1 1 0,0-1 1,1 0-1,-1 0 0,1 0 0,-1 0 1,1 0-1,0 0 0,-1 0 0,1 0 0,0 0 1,0 0-1,0 0 0,-1 0 0,1 0 1,0-1-1,0 1 0,0 0 0,0-1 1,1 1-1,-1 0 0,0-1 0,0 0 1,0 1-1,0-1 0,1 0 0,-1 1 1,0-1-1,0 0 0,0 0 0,1 0 0,-1 0 1,0 0-1,2-1 0,4 1 139,0-1-1,-1-1 1,0 1-1,1-1 1,-1 0 0,9-4-1,2-3 2,0 0 1,0-1-1,-1-1 0,0-1 1,-1-1-1,0 0 0,-1 0 0,0-2 1,-1 0-1,-1 0 0,-1-1 1,0 0-1,-1-1 0,10-21 0,-53 88-183,24-33 23,0 1 0,2 1 0,0-1 0,1 1 0,1 0 0,0 1 0,-3 38 0,8-57 1,0 0 0,0 1 0,0-1 0,0 0 0,1 0 0,-1 0 0,0 0 0,0 0 0,1 0 0,-1 0 0,0 0 0,1 0 0,-1 0 0,1 0 0,-1 0 0,1-1 0,0 1 0,-1 0 0,1 0 0,0 0 0,0-1 0,-1 1 0,1 0 0,0-1 0,0 1 0,0-1 0,0 1 0,1 0-1,1 0 16,0-1 0,0 1 0,0-1 0,0 0 0,0 1 0,0-1 0,0-1-1,0 1 1,0 0 0,4-1 0,3-2 51,1 0 1,-1 0-1,0-1 1,19-10-1,-9 0-23,0-1 0,-1-1 0,-1-1 0,0 0 0,-2-2 0,0 0 0,21-32 0,-30 136-174,-6-84 106,-1-1 0,1 1-1,0 0 1,-1-1 0,1 1 0,0 0-1,0-1 1,0 1 0,0-1 0,-1 1-1,1-1 1,0 1 0,0-1-1,0 0 1,0 1 0,0-1 0,0 0-1,0 0 1,0 0 0,0 0 0,0 0-1,0 0 1,0 0 0,0 0 0,0 0-1,0 0 1,0 0 0,0-1 0,1 0-1,33-8-1028,124-70-11435,-112 58 6966</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8.778"/>
    </inkml:context>
    <inkml:brush xml:id="br0">
      <inkml:brushProperty name="width" value="0.025" units="cm"/>
      <inkml:brushProperty name="height" value="0.025" units="cm"/>
    </inkml:brush>
  </inkml:definitions>
  <inkml:trace contextRef="#ctx0" brushRef="#br0">181 230 7719,'0'0'10373,"-13"9"-9295,-4 3-770,-64 46 1079,72-51-1170,1 0 1,0 0-1,0 1 0,1 0 0,0 1 0,0-1 1,-6 13-1,13-21-213,-1 0 1,1 1-1,0-1 0,0 0 1,0 1-1,0-1 1,-1 0-1,1 1 0,0-1 1,0 0-1,0 1 1,0-1-1,0 0 0,0 1 1,0-1-1,0 0 1,0 1-1,0-1 0,0 0 1,0 1-1,0-1 1,0 0-1,0 1 0,0-1 1,0 0-1,1 1 1,-1-1-1,0 0 0,0 1 1,0-1-1,1 0 1,-1 0-1,0 1 1,0-1-1,0 0 0,1 0 1,-1 1-1,0-1 1,1 0-1,17 1 67,21-12 29,-1-9-103,-2-1 0,-1-1 1,0-3-1,-2 0 0,-1-2 1,-1-2-1,45-52 0,-71 75 6,4-4 10,-1 1-1,0-1 1,-1 0-1,0 0 1,0-1-1,-1 0 1,-1-1-1,0 1 1,5-18-1,-10 29-9,0 0 0,0 0-1,1 0 1,-1-1 0,0 1-1,0 0 1,0 0 0,0 0-1,0-1 1,0 1 0,0 0-1,0 0 1,0-1 0,0 1-1,0 0 1,0 0 0,0 0-1,-1-1 1,1 1 0,0 0-1,0 0 1,0 0 0,0 0-1,0-1 1,0 1 0,0 0-1,-1 0 1,1 0 0,0 0-1,0-1 1,0 1-1,0 0 1,0 0 0,-1 0-1,1 0 1,0 0 0,0 0-1,0 0 1,-1 0 0,1-1-1,0 1 1,-1 0 0,-10 4 85,-12 12 51,11-3 28,1 0 0,0 0 0,1 1 0,0 0 0,1 1 0,1 0 0,0 0-1,1 1 1,1 0 0,0 0 0,1 1 0,1-1 0,1 1 0,-2 25 0,5-39-159,0 1-1,0-1 1,1 0 0,-1 0 0,1 0 0,0 1 0,0-1-1,0 0 1,0 0 0,0 0 0,1 0 0,0-1 0,-1 1-1,1 0 1,0-1 0,0 1 0,4 3 0,-1-2-32,0-1 0,0 1 0,0-1 0,0 0 0,1 0 0,0 0 0,-1-1 0,12 3 0,0-1-765,1-1 0,0 0-1,0-1 1,0-2 0,28-1 0,8-5-5313</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37.495"/>
    </inkml:context>
    <inkml:brush xml:id="br0">
      <inkml:brushProperty name="width" value="0.025" units="cm"/>
      <inkml:brushProperty name="height" value="0.025" units="cm"/>
    </inkml:brush>
  </inkml:definitions>
  <inkml:trace contextRef="#ctx0" brushRef="#br0">87 54 2787,'0'0'14920,"-9"6"-14733,4-2-173,0-1 0,0 2 0,0-1 0,1 0 0,0 1 0,0 0 0,0 0 0,0 0 0,1 1 0,0-1 0,0 1 0,0 0-1,1-1 1,0 1 0,0 0 0,1 1 0,-2 9 0,0-1 44,-9 66 809,12-74-722,-1-1 1,1 1-1,1-1 0,-1 1 0,1-1 0,0 1 0,0-1 0,1 1 0,4 9 0,-5-13-104,0-1 1,1 0-1,-1 0 1,1 0-1,0 0 1,0 0-1,-1-1 0,1 1 1,0-1-1,1 1 1,-1-1-1,0 0 1,0 1-1,1-1 1,-1 0-1,0 0 1,1-1-1,-1 1 1,1-1-1,-1 1 1,1-1-1,-1 0 1,1 0-1,-1 0 0,1 0 1,0 0-1,-1 0 1,1-1-1,-1 1 1,1-1-1,-1 0 1,5-2-1,3 0 124,-1-1-1,1-1 1,-1 0-1,0 0 1,0-1-1,13-10 0,-11 6-34,-1 1 0,-1-1 0,1-1 0,-2 1-1,1-2 1,-2 1 0,0-1 0,0 0 0,-1-1 0,0 1-1,-1-1 1,-1-1 0,0 1 0,0 0 0,-2-1-1,1 0 1,-2 0 0,0-21 0,-3 31 90,-3 9-185,-2 11-71,6-10 36,-1 0 1,1 0 0,1 0 0,-1 0 0,1 0-1,0-1 1,1 1 0,0 0 0,-1 0-1,2 0 1,-1 0 0,4 8 0,-4-12 2,1 1 0,0 0 0,0-1 1,0 1-1,0-1 0,0 0 0,1 0 0,-1 0 1,1 0-1,-1 0 0,1 0 0,0-1 1,0 1-1,-1-1 0,1 0 0,0 0 1,1 0-1,-1 0 0,0 0 0,0-1 0,0 1 1,0-1-1,0 0 0,4 0 0,-2 0 47,-1 0-1,1-1 1,-1 1-1,1-1 1,-1 0 0,0 0-1,1 0 1,-1-1-1,0 0 1,0 1-1,0-2 1,0 1-1,0 0 1,0-1-1,-1 1 1,1-1-1,-1 0 1,0 0-1,0-1 1,0 1-1,0-1 1,0 1-1,-1-1 1,0 0-1,0 0 1,0 0-1,0 0 1,0 0-1,-1-1 1,0 1-1,0 0 1,0-1-1,0 1 1,-1-1-1,0 1 1,0-1-1,0 1 1,0-1-1,-2-7 1,2 11-52,0 1 0,0 0-1,-1-1 1,1 1 0,0-1 0,0 1-1,0-1 1,-1 1 0,1 0 0,0-1-1,-1 1 1,1 0 0,0-1 0,-1 1 0,1 0-1,0-1 1,-1 1 0,1 0 0,-1 0-1,1-1 1,0 1 0,-1 0 0,1 0 0,-1 0-1,1 0 1,-1 0 0,1-1 0,-1 1-1,1 0 1,0 0 0,-1 0 0,1 0 0,-1 0-1,1 0 1,-1 1 0,1-1 0,-1 0-1,1 0 1,-1 0 0,1 0 0,0 0 0,-1 1-1,1-1 1,-1 0 0,1 0 0,0 1-1,-1-1 1,1 0 0,0 1 0,-1-1 0,0 1-8,-1 0 0,1 0 0,-1 1 0,1-1 0,0 0 1,0 0-1,0 1 0,0-1 0,0 1 0,0-1 1,0 1-1,0-1 0,0 3 0,1 21 17,1-25-7,-1 0 1,0-1 0,0 1-1,0 0 1,0 0 0,1 0-1,-1 0 1,0-1-1,0 1 1,0 0 0,0 0-1,1 0 1,-1 0 0,0 0-1,0 0 1,1-1-1,-1 1 1,0 0 0,0 0-1,0 0 1,1 0 0,-1 0-1,0 0 1,0 0-1,1 0 1,-1 0 0,0 0-1,0 0 1,1 0 0,-1 0-1,0 1 1,0-1-1,1 0 1,-1 0 0,0 0-1,0 0 1,0 0 0,1 0-1,-1 1 1,0-1-1,0 0 1,0 0 0,0 0-1,1 0 1,-1 1 0,0-1-1,0 0 1,0 0-1,4-8 321,3 0-2081,3 3 359,-7 3 1035,0 0-1,0 0 0,0 0 1,-1-1-1,1 1 0,-1-1 1,1 1-1,-1-1 0,0 0 1,0 0-1,0 0 0,-1 0 1,1-1-1,-1 1 0,0 0 1,2-6-1,3-32 814,-7 40-366,1 1 1,0 0 0,-1 0-1,1 0 1,0 0 0,-1 0 0,1 0-1,0 0 1,-1 0 0,1 0-1,0 0 1,-1 0 0,1 0 0,0 0-1,-1 0 1,1 0 0,0 0-1,-1 1 1,1-1 0,0 0-1,-1 0 1,1 0 0,0 0 0,-1 1-1,1-1 1,0 0 0,0 0-1,-1 1 1,1-1 0,0 0 0,0 0-1,0 1 1,-1-1 0,1 0-1,0 1 1,0-1 0,0 0 0,0 1-1,-1 0 1,-10 12 109,0 10 66,1 0 1,1 1-1,1 1 0,2-1 1,0 1-1,-4 50 1,5 22-1911,10-98-3744,-3-5 48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5.224"/>
    </inkml:context>
    <inkml:brush xml:id="br0">
      <inkml:brushProperty name="width" value="0.025" units="cm"/>
      <inkml:brushProperty name="height" value="0.025" units="cm"/>
    </inkml:brush>
  </inkml:definitions>
  <inkml:trace contextRef="#ctx0" brushRef="#br0">59 86 5285,'0'0'6753,"3"-9"-4676,5-5-1238,10-23 1410,-8 11 2104,-21 87-466,-8 35-4026,7-45 201,-4 5-20,3 1 0,3 1 0,-5 88-1,14-145-40,1 0-1,0 0 0,0 1 0,0-1 0,0 0 0,0 0 0,0 1 0,0-1 0,1 0 0,-1 0 0,0 0 0,1 1 1,-1-1-1,1 0 0,-1 0 0,1 0 0,-1 0 0,1 0 0,0 0 0,0 0 0,-1 0 0,1 0 0,0 0 0,0 0 0,0 0 1,0-1-1,1 2 0,0-2 7,0 0 0,0 0 1,0 0-1,0 0 1,0 0-1,0 0 0,-1 0 1,1-1-1,0 1 0,0-1 1,0 1-1,-1-1 1,1 0-1,0 0 0,2-1 1,8-6 38,0 0 0,-1-1 0,16-15 0,40-48-21,24-22-2,-91 94-24,1 0 0,-1-1 1,0 1-1,0 0 0,1-1 0,-1 1 1,0 0-1,1-1 0,-1 1 0,0 0 1,1 0-1,-1 0 0,1-1 0,-1 1 1,0 0-1,1 0 0,-1 0 0,1 0 0,-1 0 1,1 0-1,-1 0 0,0 0 0,1 0 1,-1 0-1,1 0 0,-1 0 0,1 0 1,-1 0-1,0 0 0,1 0 0,-1 0 1,1 0-1,-1 1 0,0-1 0,1 0 1,0 1-1,5 17-55,-6 40-55,-1-43 98,1-5 17,-1 1 1,-1-1 0,0 0 0,-3 10 0,2-10-4,0 0 1,1 0 0,1 0-1,-1 11 1,2-21-75,0 0 1,0 1 0,0-1 0,0 0 0,0 1 0,0-1-1,0 0 1,0 0 0,0 1 0,0-1 0,1 0 0,-1 1-1,0-1 1,0 0 0,0 0 0,0 1 0,1-1 0,-1 0-1,0 0 1,0 0 0,0 1 0,1-1 0,-1 0 0,0 0-1,0 0 1,1 0 0,-1 1 0,0-1 0,1 0 0,-1 0-1,0 0 1,0 0 0,1 0 0,-1 0 0,0 0 0,1 0-1,-1 0 1,0 0 0,1 0 0,-1 0 0,0 0 0,0 0-1,1 0 1,-1 0 0,0 0 0,1 0 0,-1 0 0,0-1-1,0 1 1,1 0 0,-1 0 0,0 0 0,0 0-1,1-1 1,-1 1 0,0 0 0,17-13-5413,-5-6-2362</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38.736"/>
    </inkml:context>
    <inkml:brush xml:id="br0">
      <inkml:brushProperty name="width" value="0.025" units="cm"/>
      <inkml:brushProperty name="height" value="0.025" units="cm"/>
    </inkml:brush>
  </inkml:definitions>
  <inkml:trace contextRef="#ctx0" brushRef="#br0">44 100 9673,'-10'5'1884,"7"-5"-1186,0 1 1,0 0-1,0 0 1,1 1-1,-1-1 1,1 0-1,-1 1 1,1 0-1,-1-1 1,1 1-1,-2 3 1,7-5-493,-1 1 0,1 0 0,0-1 0,0 0-1,0 0 1,0 0 0,0 0 0,0 0 0,0 0 0,0-1 0,0 1 0,0-1 0,4-2 0,8-22 70,-10 17-179,1-1 0,-1 1 0,1 0 0,1 0 0,-1 0 0,9-6 0,-35 17 1303,9 0-1524,11-4 343,39-26 862,-26 16-3122,-16 11-2404,-9 6-3341,1 0 894</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39.625"/>
    </inkml:context>
    <inkml:brush xml:id="br0">
      <inkml:brushProperty name="width" value="0.025" units="cm"/>
      <inkml:brushProperty name="height" value="0.025" units="cm"/>
    </inkml:brush>
  </inkml:definitions>
  <inkml:trace contextRef="#ctx0" brushRef="#br0">0 432 8456,'0'0'11953,"20"10"-10496,-16-10-1380,0 0-1,1-1 0,-1 0 1,0 0-1,0 0 1,1-1-1,-1 1 1,0-1-1,0 0 1,-1 0-1,1 0 1,0-1-1,-1 1 1,1-1-1,-1 0 1,4-4-1,5-6-18,0-2-1,16-24 0,-2 3 126,-70 42 127,34-1-264,0 0 0,0 1 0,1 0 0,0 1 0,0 0 0,0 0 0,-11 13 0,16-15-22,0 0 1,0 0 0,1 0-1,0 0 1,0 1-1,0 0 1,0-1-1,1 1 1,0 0-1,0 0 1,1 0 0,0 1-1,0-1 1,-1 10-1,3-12-27,-1 1 0,1-1 1,0 0-1,0-1 0,0 1 0,0 0 0,1 0 0,-1 0 0,1-1 1,0 1-1,0-1 0,1 1 0,-1-1 0,1 0 0,-1 0 0,1 0 0,0 0 1,0 0-1,6 3 0,-7-4 1,1-1-1,-1 1 1,1-1 0,0 1 0,-1-1-1,1 0 1,0 0 0,0 0 0,0-1-1,0 1 1,0-1 0,0 1 0,0-1-1,0 0 1,0 0 0,0-1 0,0 1-1,0 0 1,-1-1 0,1 0 0,0 0-1,0 0 1,0 0 0,0 0 0,-1 0-1,1-1 1,-1 1 0,3-3-1,25-21-32,-1-2 0,-1-1 0,-2-1 0,35-49 0,-22 20 77,52-105 1,-79 137-6,-1 0 0,-1-1 1,5-28-1,-62 138 102,7 0-70,-31 74 236,61-131-257,1 1 0,1 1 0,-8 53 0,12-19-128,7-38-2403,-3-24 2347,0 1 0,0-1-1,0 0 1,0 0-1,0 0 1,0 0-1,0 0 1,0 1-1,0-1 1,0 0-1,0 0 1,1 0 0,-1 0-1,0 0 1,0 0-1,0 1 1,0-1-1,0 0 1,0 0-1,1 0 1,-1 0 0,0 0-1,0 0 1,0 0-1,0 0 1,0 0-1,1 0 1,-1 0-1,0 0 1,0 0 0,0 0-1,0 0 1,1 0-1,-1 0 1,0 0-1,0 0 1,0 0-1,0 0 1,0 0-1,1 0 1,-1 0 0,0 0-1,0 0 1,0 0-1,0 0 1,0 0-1,1 0 1,-1 0-1,0-1 1,2-5-6174</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0.261"/>
    </inkml:context>
    <inkml:brush xml:id="br0">
      <inkml:brushProperty name="width" value="0.025" units="cm"/>
      <inkml:brushProperty name="height" value="0.025" units="cm"/>
    </inkml:brush>
  </inkml:definitions>
  <inkml:trace contextRef="#ctx0" brushRef="#br0">0 217 12300,'3'4'5011,"7"-4"-3740,11-5-651,-3-1-466,0-1 0,0-1 0,-1-1 0,0-1 0,-1 0 0,0-1 0,0-1 0,-1 0-1,-1-1 1,0-1 0,21-26 0,-33 38-105,-1 0 0,1 0-1,-1-1 1,0 1 0,0 0-1,1-1 1,-2 1 0,1-1-1,0 1 1,0-1 0,-1 1-1,1-1 1,-1 1-1,0-1 1,0 0 0,0 1-1,0-1 1,-1-4 0,1 6-11,-1 0-1,1 1 1,-1-1 0,1 0 0,-1 0-1,1 1 1,-1-1 0,1 0 0,-1 1-1,0-1 1,1 1 0,-1-1 0,0 1 0,1-1-1,-1 1 1,0-1 0,0 1 0,1 0-1,-1-1 1,0 1 0,-1 0 0,-1-1-25,0 1 0,1 0 0,-1 0 0,0 0 1,1 1-1,-1-1 0,0 1 0,1-1 0,-1 1 1,-3 1-1,-3 3-20,0 0 1,0 0-1,0 1 1,0 0-1,1 0 1,0 1-1,0 0 1,1 1 0,-10 12-1,-5 8 7,-26 46 1,42-66 27,2 0 0,-1 0 0,1 1 1,0-1-1,0 1 0,1 0 0,1 0 0,-1 1 1,1-1-1,1 0 0,0 1 0,0-1 0,2 18 1,-1-24-27,1-1 0,1 1 0,-1-1 1,0 0-1,0 1 0,1-1 1,0 0-1,-1 0 0,1 0 0,0 0 1,0 0-1,0 0 0,0-1 0,0 1 1,0-1-1,1 1 0,-1-1 0,1 0 1,-1 0-1,0 0 0,1 0 0,0-1 1,-1 1-1,1-1 0,-1 1 0,1-1 1,0 0-1,-1 0 0,1 0 1,3 0-1,2 0-3,0 0-1,1-1 1,-1 0 0,0 0-1,0 0 1,0-1 0,0-1 0,15-5-1,-20 6-199,1 0-1,-1 0 0,0 0 0,0-1 1,0 1-1,0-1 0,0 0 0,-1 0 1,1 0-1,-1 0 0,4-7 0,4-26-5945,-9 3-3499</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0.594"/>
    </inkml:context>
    <inkml:brush xml:id="br0">
      <inkml:brushProperty name="width" value="0.025" units="cm"/>
      <inkml:brushProperty name="height" value="0.025" units="cm"/>
    </inkml:brush>
  </inkml:definitions>
  <inkml:trace contextRef="#ctx0" brushRef="#br0">1 0 14414,'0'0'4516</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1.768"/>
    </inkml:context>
    <inkml:brush xml:id="br0">
      <inkml:brushProperty name="width" value="0.025" units="cm"/>
      <inkml:brushProperty name="height" value="0.025" units="cm"/>
    </inkml:brush>
  </inkml:definitions>
  <inkml:trace contextRef="#ctx0" brushRef="#br0">242 36 3491,'0'0'16715,"-10"11"-16448,-217 283 1110,222-282-1360,21-22 33,26-27 59,110-145-1064,-60 66 805,-92 115 143,0 1 0,0-1 0,0 1 0,0 0 0,0-1-1,1 1 1,-1 0 0,0-1 0,0 1 0,0 0 0,0 0 0,1-1 0,-1 1 0,0 0-1,0-1 1,1 1 0,-1 0 0,0 0 0,1 0 0,-1-1 0,0 1 0,0 0 0,1 0-1,-1 0 1,0 0 0,1 0 0,-1 0 0,0-1 0,1 1 0,-1 0 0,1 0 0,-1 0-1,0 0 1,1 0 0,-1 0 0,0 0 0,1 0 0,-1 1 0,0-1 0,1 0 0,-1 0-1,0 0 1,1 0 0,-1 0 0,0 1 0,1-1 0,-1 0 0,2 23-211,-12 33 163,-2-12 82,-27 114 1218,35-133-1090,0 0-1,2 1 1,1-1-1,2 36 1,-1-60-156,0 0-1,0-1 1,0 1 0,0 0 0,0 0 0,0-1-1,0 1 1,1 0 0,-1 0 0,0-1 0,0 1-1,0 0 1,1-1 0,-1 1 0,0 0 0,1-1-1,-1 1 1,1 0 0,-1-1 0,1 1 0,-1-1-1,1 1 1,-1-1 0,1 1 0,-1-1 0,1 1-1,0-1 1,-1 0 0,2 1 0,-1-1-1,-1-1 0,1 1 0,-1-1 0,1 1 0,0 0 0,-1-1 0,1 0 0,-1 1 0,1-1 0,-1 1 0,0-1 0,1 0 0,-1 1 0,1-1 0,-1 0 0,0 1 0,0-1 0,1 0 0,-1 1 0,0-1 0,0 0 0,0 0 0,0 1 0,0-1 0,0 0 0,0 0 0,0 1 0,0-1 0,0-1 0,-1-7-90,-1 0 0,0-1 0,0 1 0,0 0 1,-1 0-1,-1 0 0,1 0 0,-1 1 0,-1 0 1,0-1-1,-7-8 0,-9-11-219,-40-42-1,95 74 524,1-2 0,67-4 0,-79-1-222,0-2 1,1-1-1,29-11 1,24-6-167,-73 28 76,-7 8 62,-10 14 129,13-25-65,-9 14 59,-27 65 712,34-76-750,0 1-1,0 0 0,1 0 0,0 0 0,0 0 0,0 0 0,1 0 0,-1 0 0,2 0 1,-1 0-1,2 10 0,-1-15-45,-1-1 0,1 1 1,-1 0-1,1-1 0,-1 1 1,1 0-1,0-1 0,-1 1 0,1-1 1,0 1-1,0-1 0,-1 1 1,1-1-1,0 1 0,0-1 0,0 0 1,-1 0-1,1 1 0,0-1 1,0 0-1,0 0 0,0 0 1,0 0-1,-1 0 0,1 0 0,0 0 1,0 0-1,0 0 0,1-1 1,27-6 124,-17 0-107,-1 0 0,-1-1 0,1 0 0,-1 0 0,-1-1 0,1-1 0,-2 1 0,1-2-1,-1 1 1,-1-1 0,12-22 0,13-17-774,-37 67-708,1 1 0,-2 28 1,6-42 899,-1-3 282,1 0 0,0 0 0,0 0 1,0 0-1,0 0 0,0 0 0,0 0 0,1 0 0,-1 0 0,0 0 0,0 0 0,1 0 0,-1 0 1,1 0-1,-1 0 0,1 0 0,-1 0 0,1 0 0,-1 0 0,1-1 0,1 2 0,10 2-3354</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2.145"/>
    </inkml:context>
    <inkml:brush xml:id="br0">
      <inkml:brushProperty name="width" value="0.025" units="cm"/>
      <inkml:brushProperty name="height" value="0.025" units="cm"/>
    </inkml:brush>
  </inkml:definitions>
  <inkml:trace contextRef="#ctx0" brushRef="#br0">104 0 8136,'0'0'7847,"-10"4"-6827,3-1-837,0 0 0,1 0-1,-1 1 1,1 0 0,-9 6 0,14-9-184,0 0 0,0-1 0,-1 1 0,1 0 0,0 0 0,0 0 0,0 0 0,1 0 0,-1 1 0,0-1 0,0 0 0,1 0 0,-1 1 0,0-1 0,1 0 0,-1 1 0,1-1 0,0 0 0,-1 1 0,1-1 0,0 1 0,0-1 0,0 1 0,0-1 0,0 0 0,0 1 0,1-1 0,-1 1 0,0-1 0,1 0 0,-1 1 0,1-1 0,-1 0 0,1 1 0,0-1 0,-1 0 0,1 0 0,0 1 0,0-1 0,0 0 0,0 0 0,0 0 0,0 0 0,0 0 0,2 0 0,57 40-570,-49-36 531,-1 1 0,-1 0 0,1 1 0,-1 0 0,0 0 0,-1 1 0,15 16 0,-23-23 90,1 0 0,-1 0 1,1 0-1,-1 0 0,1 0 0,-1 0 0,0 0 1,1 0-1,-1 0 0,0 0 0,0 0 0,0 1 1,0-1-1,0 0 0,0 0 0,0 0 0,0 0 1,0 0-1,-1 0 0,1 0 0,0 0 0,-1 0 1,1 0-1,-1 0 0,1 0 0,-1 0 0,1 0 1,-1 0-1,0 0 0,0 0 0,1 0 0,-1-1 1,0 1-1,0 0 0,0 0 0,0-1 1,0 1-1,0-1 0,0 1 0,0-1 0,0 1 1,0-1-1,0 0 0,-2 1 0,-52 13 2301,51-13-2279,0-1-92,-58 8 1441,60-8-1597,0 0 0,0 1-1,0-1 1,0 0 0,-1 0 0,1 0-1,0-1 1,0 1 0,0 0-1,0-1 1,0 1 0,-1-1-1,1 0 1,0 0 0,1 0 0,-1 0-1,0 0 1,0 0 0,0 0-1,0-1 1,1 1 0,-3-4-1,0-12-6426</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2.806"/>
    </inkml:context>
    <inkml:brush xml:id="br0">
      <inkml:brushProperty name="width" value="0.025" units="cm"/>
      <inkml:brushProperty name="height" value="0.025" units="cm"/>
    </inkml:brush>
  </inkml:definitions>
  <inkml:trace contextRef="#ctx0" brushRef="#br0">85 0 13741,'0'0'2669,"-7"10"-2471,1-2-85,1-1 1,0 1-1,1 0 1,0 0-1,0 0 1,0 1-1,1 0 1,0-1-1,1 1 1,0 0 0,0 0-1,1 0 1,0 0-1,2 18 1,-1-25-101,1-1 0,-1 1 1,1-1-1,0 1 1,0-1-1,0 1 0,0-1 1,0 1-1,0-1 1,0 0-1,0 0 0,0 1 1,1-1-1,-1 0 1,1 0-1,-1 0 0,1 0 1,-1-1-1,1 1 1,-1 0-1,1-1 0,-1 1 1,1-1-1,2 1 1,52 7 216,-29-4-187,-23-3-49,0 0 0,0 0 0,-1 0 0,1 1 0,0 0 0,-1 0 0,1 0 0,-1 0 0,1 1 0,-1-1 0,0 1 0,0 0 0,0 0 0,0 0 0,-1 0 0,1 0 0,-1 1 0,0-1 0,0 1 0,0-1-1,-1 1 1,1 0 0,-1 0 0,0 0 0,0 0 0,0 0 0,0 0 0,-1 0 0,1 0 0,-1 0 0,0 0 0,-1 0 0,1 1 0,-1-1 0,1 0 0,-1 0 0,0 0 0,-1-1 0,1 1 0,-1 0 0,0 0 0,0-1 0,0 1 0,0-1 0,-5 6 0,1-2 311,-1-1 0,0 0 0,0-1 0,0 0 0,0 0 1,-1 0-1,0-1 0,0 0 0,0 0 0,0-1 0,-14 3 1,19-5-266,0 0 0,0 0 0,0 0 0,0-1 1,0 1-1,-1-1 0,1 0 0,0 0 0,0 0 1,0-1-1,0 1 0,0-1 0,0 1 0,0-1 0,0 0 1,0 0-1,0-1 0,0 1 0,0 0 0,1-1 1,-1 0-1,1 0 0,-1 1 0,1-2 0,0 1 1,-1 0-1,1 0 0,0-1 0,0 1 0,1-1 1,-1 1-1,1-1 0,-1 0 0,1 0 0,-2-5 0,3 7-144,-1 0-1,1 0 0,0-1 0,0 1 0,0 0 0,0 0 0,0 0 0,0-1 0,0 1 0,1 0 0,-1 0 0,0 0 0,1-1 0,-1 1 0,1 0 0,-1 0 0,1 0 0,-1 0 0,1 0 0,0 0 0,0 0 0,-1 0 0,1 0 0,0 0 0,0 1 0,0-1 0,0 0 0,0 0 0,0 1 0,0-1 0,0 1 0,0-1 0,0 1 0,3-1 0,47-13-4968,-38 12 2514,24-6-3863</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3.157"/>
    </inkml:context>
    <inkml:brush xml:id="br0">
      <inkml:brushProperty name="width" value="0.025" units="cm"/>
      <inkml:brushProperty name="height" value="0.025" units="cm"/>
    </inkml:brush>
  </inkml:definitions>
  <inkml:trace contextRef="#ctx0" brushRef="#br0">64 0 16432,'0'0'2210,"-50"70"-1217,40-44-673,6-3-192,4-5-128,0-6-256,4-7-1186,12-5-1633,-2 0-1313,0-16-3427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3.502"/>
    </inkml:context>
    <inkml:brush xml:id="br0">
      <inkml:brushProperty name="width" value="0.025" units="cm"/>
      <inkml:brushProperty name="height" value="0.025" units="cm"/>
    </inkml:brush>
  </inkml:definitions>
  <inkml:trace contextRef="#ctx0" brushRef="#br0">31 0 16432,'0'0'7270,"-16"6"-7910,11 12-834,3-1-1024,-2 0-2691,1-5-3235</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3.863"/>
    </inkml:context>
    <inkml:brush xml:id="br0">
      <inkml:brushProperty name="width" value="0.025" units="cm"/>
      <inkml:brushProperty name="height" value="0.025" units="cm"/>
    </inkml:brush>
  </inkml:definitions>
  <inkml:trace contextRef="#ctx0" brushRef="#br0">91 0 9097,'0'0'7222,"-5"9"-5508,-7 19-460,1-1 1,2 2-1,0-1 1,-5 38-1,-10 131-351,22-162-994,-1-3-1238,2 0-1,4 56 1,0-80-2151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6.300"/>
    </inkml:context>
    <inkml:brush xml:id="br0">
      <inkml:brushProperty name="width" value="0.025" units="cm"/>
      <inkml:brushProperty name="height" value="0.025" units="cm"/>
    </inkml:brush>
  </inkml:definitions>
  <inkml:trace contextRef="#ctx0" brushRef="#br0">17 271 15054,'0'0'3513,"-2"7"-2168,-5 24-736,7-30-593,0 0-1,0-1 1,0 1 0,0 0 0,0-1 0,1 1-1,-1-1 1,0 1 0,0 0 0,1-1 0,-1 1-1,0-1 1,0 1 0,1-1 0,-1 1 0,1-1-1,-1 1 1,1-1 0,-1 1 0,0-1 0,1 0 0,-1 1-1,1-1 1,0 0 0,-1 1 0,1-1 0,-1 0-1,1 0 1,-1 1 0,1-1 0,0 0 0,-1 0-1,1 0 1,0 0 0,-1 0 0,1 0 0,0 0-1,-1 0 1,1 0 0,-1 0 0,1 0 0,0-1-1,28-3 208,-25 2-159,-1 0 0,1 0 1,0 0-1,-1-1 0,0 1 0,0-1 1,1 0-1,-2 0 0,1 0 1,0 0-1,0 0 0,-1-1 0,0 1 1,0-1-1,0 0 0,0 1 0,0-1 1,-1 0-1,0 0 0,0 0 0,0 0 1,0 0-1,-1-1 0,1 1 0,-1 0 1,-1-8-1,1 12-42,0 0-1,0-1 1,-1 1 0,1 0-1,0-1 1,0 1 0,-1 0 0,1 0-1,0-1 1,-1 1 0,1 0-1,0 0 1,-1 0 0,1-1-1,-1 1 1,1 0 0,0 0 0,-1 0-1,1 0 1,-1 0 0,1 0-1,0 0 1,-1 0 0,1 0-1,-1 0 1,1 0 0,0 0 0,-1 0-1,1 0 1,-1 0 0,1 0-1,0 1 1,-1-1 0,1 0-1,0 0 1,-1 0 0,1 1 0,0-1-1,-1 0 1,1 0 0,0 1-1,-1-1 1,-14 12 59,4 2-18,2 1 0,0 0 0,0 0 1,2 1-1,0 0 0,0 0 0,2 1 0,0 0 0,1 0 0,-4 32 0,8-47-61,-1 0-1,1 0 0,0 0 1,0 0-1,0 0 0,0 0 1,0 0-1,1 0 0,-1-1 1,0 1-1,1 0 0,0 0 1,-1 0-1,1-1 0,0 1 1,0 0-1,0 0 0,0-1 1,0 1-1,0-1 0,0 1 1,1-1-1,-1 0 0,0 1 1,1-1-1,-1 0 0,4 2 1,-2-2 14,0-1 0,1 1 0,-1-1 0,1 1 0,-1-1 0,1 0 0,-1 0 0,1-1 0,-1 1 0,0-1 0,1 1 0,-1-1 0,1 0 0,-1 0 0,4-3 0,5-1 4,-2 0 0,1-1 0,-1-1 0,0 0 1,0 0-1,-1-1 0,0 0 0,0 0 0,-1-1 0,9-11 0,-6 4 152,0 0-1,-1-1 0,-1 0 0,0-1 1,9-28-1,-22 63-88,0 0-1,0 0 1,2 0 0,0 0 0,1 24-1,1-40-81,0 1 1,0-1-1,0 1 0,0-1 0,1 0 0,-1 1 0,0-1 0,1 1 0,-1-1 0,1 0 0,-1 1 0,1-1 0,0 0 0,-1 0 0,1 1 0,0-1 0,0 0 0,0 0 0,0 0 0,0 0 0,0 0 0,0 0 0,0 0 0,1-1 0,1 2 0,0-1 4,-1 0 0,1-1 0,0 1-1,0-1 1,0 0 0,0 0-1,-1 0 1,1 0 0,0 0-1,0 0 1,0-1 0,3-1 0,2 0 8,1-1 0,-1 0 0,0 0 0,0-1 0,-1 0 0,1-1 0,12-9 0,-12 5 3,-1 0 1,0 0 0,0 0-1,-1-1 1,8-17 0,-4 10 5,-11 23-86,0 1-1,0-1 0,1 1 1,0 0-1,1 10 0,0 8 69,-1-24-6,0 0 1,-1 0-1,1 0 1,0 1-1,0-1 1,0 0-1,0 0 0,1 0 1,-1 1-1,0-1 1,0 0-1,1 0 0,-1 0 1,1 0-1,-1 0 1,1 1-1,-1-1 1,1 0-1,0 0 0,-1 0 1,1-1-1,0 1 1,0 0-1,0 0 1,0 0-1,2 1 0,-2-2 4,1 1 0,0-1-1,0 0 1,0 0-1,0 0 1,0 0 0,0 0-1,0 0 1,0 0 0,0 0-1,0-1 1,0 1-1,0-1 1,3-1 0,5-3 12,0 0 1,-1 0 0,1-1-1,-1-1 1,8-6-1,8-11 3,-1-1 0,-2-1 0,0 0 0,-2-2 0,-1 0 0,-1-2 0,-1 0 0,-2-1 0,-1 0 0,13-43 0,-67 186-150,-13 36 170,46-125-35,1 1 1,1 0-1,2 0 0,-2 35 0,9-29 18,-4-30-16,0 1 0,0 0 0,0-1 0,0 1-1,0-1 1,0 1 0,0-1 0,1 1 0,-1-1 0,0 1 0,0-1 0,1 1 0,-1-1-1,0 1 1,1-1 0,-1 0 0,0 1 0,1-1 0,-1 1 0,0-1 0,1 0 0,-1 1-1,1-1 1,-1 0 0,1 0 0,-1 1 0,1-1 0,-1 0 0,1 0 0,-1 0 0,1 0-1,-1 0 1,1 0 0,0 1 0,-1-1 0,1 0 0,-1-1 0,1 1 0,-1 0 0,1 0-1,-1 0 1,1 0 0,-1 0 0,1 0 0,-1-1 0,2 1 0,0-5 23,0 0 1,0 1-1,0-1 1,-1 0 0,0 0-1,0 0 1,0 0-1,0-1 1,-1 1-1,0 0 1,-1-8 0,1 6 4,1-70-347,3 81 312,0-1 0,0 0 0,1 0 0,-1 0 0,1-1 0,0 1 0,0-1 0,0 0 0,0-1 0,0 1 0,1-1 0,-1 0 0,0 0 0,0-1 0,1 1 0,8-2 0,-3 1 18,0 0-1,0-1 0,-1 0 1,1-1-1,0 0 0,-1-1 1,14-5-1,-14 4 60,-1-1 0,0-1 0,0 0 0,-1 0 0,11-10 0,-16 14 7,0-1-1,-1 0 1,1 0 0,0 0-1,-1 0 1,0-1 0,0 1-1,0-1 1,0 1-1,0-1 1,-1 0 0,0 0-1,0 1 1,0-1 0,0 0-1,0-5 1,-1 8-67,0 1 0,-1-1 0,1 1 1,0 0-1,0-1 0,-1 1 0,1 0 0,-1-1 1,1 1-1,0 0 0,-1-1 0,1 1 0,-1 0 1,1 0-1,0-1 0,-1 1 0,1 0 0,-1 0 0,1 0 1,-1 0-1,1 0 0,-1 0 0,1 0 0,-1 0 1,1 0-1,-1 0 0,1 0 0,-1 0 0,1 0 1,-1 0-1,1 0 0,-1 0 0,1 0 0,0 1 0,-1-1 1,1 0-1,-1 0 0,1 1 0,-1-1 0,1 0 1,0 0-1,-1 1 0,1-1 0,0 1 0,-1-1 0,-21 14-25,15-7 23,0 0 0,1 0 1,0 0-1,0 0 0,1 1 1,0 0-1,0 0 0,1 1 1,0-1-1,1 1 0,0 0 1,0 0-1,1 0 1,0 0-1,0 1 0,1-1 1,0 0-1,1 11 0,1-17-76,1 0 0,-1 0 0,0 0 0,1 0 0,0 0 0,0 0 0,0-1 0,0 1 0,0-1 0,1 1 0,-1-1 0,1 0 0,-1 0 0,1 0-1,0 0 1,0-1 0,0 1 0,0-1 0,0 1 0,0-1 0,0 0 0,0 0 0,1-1 0,-1 1 0,5 0 0,12 2-1292,0-1 0,34 1 0,-4-3-4474</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4.365"/>
    </inkml:context>
    <inkml:brush xml:id="br0">
      <inkml:brushProperty name="width" value="0.025" units="cm"/>
      <inkml:brushProperty name="height" value="0.025" units="cm"/>
    </inkml:brush>
  </inkml:definitions>
  <inkml:trace contextRef="#ctx0" brushRef="#br0">161 292 16720,'0'0'3085,"-7"-4"-2796,3 2-279,2 0-12,1 1 0,-1 0 0,0 0-1,0-1 1,-1 1 0,1 0 0,0 1-1,0-1 1,0 0 0,-1 1-1,1-1 1,0 1 0,0 0 0,-1-1-1,1 1 1,0 0 0,-1 0 0,1 1-1,0-1 1,-1 1 0,1-1 0,0 1-1,0-1 1,-1 1 0,1 0-1,0 0 1,0 0 0,0 1 0,0-1-1,0 0 1,1 1 0,-3 1 0,-4 4 17,2-1 0,-1 2 0,1-1 0,-1 0 0,2 1 0,-1 0 0,1 1 0,1-1 0,0 1 0,0 0 0,0 0 0,1 0 0,1 1 0,-1-1 0,-1 18 0,4-27-13,1 1-1,-1-1 1,0 1 0,0 0 0,0-1 0,0 1-1,0-1 1,1 1 0,-1-1 0,0 1 0,1-1 0,-1 1-1,0-1 1,1 1 0,-1-1 0,0 0 0,1 1-1,-1-1 1,1 1 0,-1-1 0,1 0 0,-1 0-1,1 1 1,-1-1 0,1 0 0,-1 0 0,1 1-1,0-1 1,-1 0 0,1 0 0,-1 0 0,1 0-1,-1 0 1,1 0 0,0 0 0,-1 0 0,1 0 0,26-5 190,-15 0-115,-1-1 1,0 0-1,0-1 0,0-1 0,-1 1 0,0-2 0,-1 1 0,0-1 0,13-17 0,67-97-9,-68 90 34,-2-1 1,-2 0-1,-1-2 1,12-36-1,-24 52-63,-8 18-65,-5 10-56,-9 18 76,1 1 1,2 1 0,0 0-1,2 1 1,1 1 0,-14 55-1,21-71 77,2 1-1,0-1 1,0 1-1,0 25 0,3-38-64,0 1-1,0 0 0,0-1 0,0 1 0,1-1 0,-1 1 1,0 0-1,1-1 0,0 1 0,0-1 0,0 1 1,0-1-1,0 0 0,0 1 0,1-1 0,-1 0 1,1 0-1,-1 0 0,1 0 0,0 0 0,0 0 0,0 0 1,0-1-1,0 1 0,0-1 0,1 1 0,-1-1 1,0 0-1,1 0 0,-1 0 0,1 0 0,-1 0 1,5 0-1,2 0 11,1 0-1,0-1 1,0 0 0,-1 0 0,1-1 0,0-1-1,-1 1 1,1-1 0,-1-1 0,0 0-1,12-6 1,3-3-107,-1-1 0,37-28 0,3-2-1144,-62 42 1156,0 0 0,1 0 0,-1 0 0,0 0 0,1 1 0,-1-1 0,1 1 0,-1-1 0,1 1 0,0-1 0,-1 1 0,1 0 0,2 0-1,-4 0 62,1 0-1,0 0 1,-1 0-1,1 1 0,-1-1 1,1 0-1,-1 1 1,1-1-1,-1 0 0,1 1 1,-1-1-1,1 0 1,-1 1-1,0-1 0,1 1 1,-1-1-1,1 1 1,-1-1-1,0 1 0,0-1 1,1 1-1,-1-1 0,0 1 1,1 0-1,0 6 46,-1 0 0,1-1-1,-1 1 1,0-1-1,-2 12 1,3 23 221,-1-39-232,1 0 0,0 0 0,0-1 0,-1 1 0,2 0 0,-1-1 0,0 1 0,0-1 0,0 1 0,1-1 1,-1 1-1,1-1 0,-1 0 0,1 0 0,-1 0 0,1 0 0,0 0 0,-1 0 0,3 1 0,2 0 17,-1 0 0,1-1 0,0 0 1,0 0-1,-1 0 0,10 0 0,2-2-238,-1 0 0,1-1 0,25-5 0,-31 4-684,1 1 0,-1 0-1,0 0 1,20 1 0,-30 2 841,0-1 0,0 1 0,0-1 0,0 1 0,0-1 0,0 1 0,0 0 0,0-1 0,-1 1 0,1 0 0,0 0 0,0 0 0,-1 0 0,1-1 0,-1 1 0,1 0 0,0 0 0,-1 0 0,0 1 0,1-1 0,-1 0 0,0 0 0,1 0 0,-1 0 0,0 0 0,0 0 0,0 0 0,0 0 0,0 2 0,0 45 272,-1-35-135,-2 35 1147,-2-1-1,-16 68 0,6-38 1476,14-68-2252,1-3-259,-1 0 0,0 1 0,0-1 0,0 0 0,-1-1 0,0 1 0,0 0 0,-1 0 0,1-1 0,-1 0 0,0 1 0,-5 6 0,6-12-181,1 0 0,0 0 0,0 0 0,-1 0 0,1 0 0,0 0 0,0 0 0,-1 0 0,1 0 0,0-1 0,0 1 0,-1 0 0,1-1 0,0 1 0,0-1 0,0 1 0,0-1 0,0 0 1,0 1-1,0-1 0,0 0 0,0 0 0,0 0 0,0 0 0,0 0 0,0 0 0,1 0 0,-1 0 0,0 0 0,1 0 0,-1 0 0,0-2 0,-23-43 477,22 43-488,-10-26-339,0 0 1,-9-41-1,17 57 199,2-1-1,-1 1 1,2 0-1,0-1 1,1 1-1,0-1 1,1 1 0,2-15-1,-1 24-35,-1-1-1,1 1 0,0 0 1,0 0-1,0 0 1,0 1-1,1-1 0,-1 0 1,1 1-1,0 0 1,0-1-1,1 1 0,-1 1 1,1-1-1,4-3 1,61-31-5722,-66 36 5477,41-18-4088</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4.712"/>
    </inkml:context>
    <inkml:brush xml:id="br0">
      <inkml:brushProperty name="width" value="0.025" units="cm"/>
      <inkml:brushProperty name="height" value="0.025" units="cm"/>
    </inkml:brush>
  </inkml:definitions>
  <inkml:trace contextRef="#ctx0" brushRef="#br0">112 6 13453,'0'0'6379,"-8"-2"-4772,5 1-1564,-1 0 0,1 0 0,-1 1-1,1 0 1,-1 0 0,0 0 0,1 0 0,-1 0 0,1 1-1,-1 0 1,0-1 0,1 1 0,0 1 0,-1-1 0,1 0 0,0 1-1,-1 0 1,1-1 0,0 1 0,0 1 0,1-1 0,-1 0 0,0 1-1,1-1 1,-1 1 0,1 0 0,0 0 0,0 0 0,0 0 0,0 0-1,1 0 1,-1 0 0,1 1 0,0-1 0,-1 1 0,0 5-1,3-7-164,-1 0 0,0 0 0,0 0 0,1 0 0,-1 0 0,1 0 0,0 0 0,-1-1 0,1 1 0,0 0 0,0 0 0,0-1 0,0 1 0,0 0 0,1-1 0,-1 1 0,0-1-1,1 0 1,-1 1 0,1-1 0,0 0 0,-1 0 0,1 0 0,0 0 0,3 1 0,58 23-1317,-44-19 1546,-1-1-68,32 14-132,-48-19 117,0 1 0,-1 0-1,1-1 1,-1 1 0,1 0 0,-1 0 0,1 0 0,-1 0-1,0 0 1,1 1 0,-1-1 0,0 0 0,0 1-1,0-1 1,0 1 0,0-1 0,0 1 0,0-1 0,-1 1-1,1 0 1,0-1 0,-1 1 0,1 1 0,-2-1 57,1 0 1,-1 0 0,0-1 0,1 1 0,-1 0 0,0-1-1,0 1 1,0-1 0,0 1 0,-1-1 0,1 0 0,0 1-1,-1-1 1,1 0 0,0 0 0,-1 0 0,0 0-1,1 0 1,-3 1 0,-40 20 259,31-16-236,-43 15-251,18-14-3749,16-7-5015</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6.478"/>
    </inkml:context>
    <inkml:brush xml:id="br0">
      <inkml:brushProperty name="width" value="0.025" units="cm"/>
      <inkml:brushProperty name="height" value="0.025" units="cm"/>
    </inkml:brush>
  </inkml:definitions>
  <inkml:trace contextRef="#ctx0" brushRef="#br0">1 256 5285,'0'0'13042,"9"-7"-11847,-2 2-933,1 0 0,0 0 0,0 1 0,0 0 0,1 0-1,11-3 1,-18 7-244,0-1-1,-1 0 0,1 1 1,0-1-1,0 1 1,0 0-1,0-1 0,0 1 1,0 0-1,0 0 1,0 0-1,0 1 0,-1-1 1,1 0-1,0 1 1,0-1-1,0 1 0,0 0 1,0 0-1,-1-1 1,1 1-1,0 0 0,-1 0 1,1 1-1,-1-1 1,1 0-1,-1 0 0,0 1 1,1-1-1,-1 1 1,0-1-1,0 1 0,0 0 1,0-1-1,0 1 1,0 0-1,-1 0 1,1 0-1,0-1 0,-1 1 1,0 0-1,1 0 1,-1 0-1,0 2 0,0 3 2,0 0 0,-1 0 1,0 0-1,0 0 0,0-1 0,-1 1 0,0 0 0,0-1 0,-1 1 0,0-1 0,0 0 1,0 0-1,-1 0 0,-6 7 0,6-7-20,0 1 0,-1-1 1,2 1-1,-1 0 0,1 0 0,0 0 1,1 0-1,-1 1 0,2-1 0,-1 1 1,0 9-1,2-16-2,0 0 1,1 0-1,-1 0 1,1-1-1,-1 1 1,1 0-1,-1 0 1,1-1-1,-1 1 0,1-1 1,-1 1-1,1 0 1,0-1-1,0 1 1,-1-1-1,1 1 1,0-1-1,0 0 1,-1 1-1,1-1 1,0 0-1,0 0 0,0 1 1,0-1-1,-1 0 1,1 0-1,0 0 1,0 0-1,0 0 1,1 0-1,37-1 68,-32 0-51,11-1-381,0-1 0,-1 0 0,0-2 1,0 0-1,0-1 0,-1 0 0,1-1 0,-2-1 0,1-1 1,-1-1-1,0 0 0,-1 0 0,15-15 0,-27 23 421,0-1-1,0 0 1,-1 0-1,1 0 1,0 0-1,-1 0 1,0 0-1,0 0 1,0-1-1,0 1 1,0 0-1,-1 0 1,1-1-1,-1-5 1,0 8 32,0 0 0,0 0 0,0-1 0,0 1 0,0 0 0,-1-1 0,1 1 1,0 0-1,-1 0 0,1 0 0,-1-1 0,1 1 0,-1 0 0,0 0 0,1 0 0,-1 0 0,0 0 0,0 0 1,0 0-1,0 0 0,0 0 0,0 0 0,0 1 0,0-1 0,0 0 0,0 1 0,0-1 0,0 1 0,-1-1 1,1 1-1,0-1 0,0 1 0,-1 0 0,1 0 0,0 0 0,-3 0 0,3 0-89,0 1-1,0-1 1,1 1 0,-1 0-1,0-1 1,0 1-1,0 0 1,1 0 0,-1 0-1,1-1 1,-1 1-1,0 0 1,1 0 0,0 0-1,-1 0 1,1 0 0,-1 0-1,1 0 1,0 0-1,0 0 1,0 0 0,0 0-1,0 1 1,0-1-1,0 0 1,0 0 0,0 0-1,0 0 1,0 0 0,1 2-1,-1 2 13,0-5 66,1-2-2,-1 0 0,0 0 0,0-1 0,1 1 1,-1 0-1,-1 0 0,1 0 0,0 0 0,-1 0 0,1-1 1,-1 1-1,1 0 0,-1 0 0,0 0 0,0 0 0,-1-2 1,-2 3-55,0 1 0,0 0 1,1 0-1,-1 0 1,0 0-1,1 0 0,-1 1 1,0-1-1,1 1 1,-1 0-1,1 0 0,-1 1 1,1-1-1,-1 1 1,1-1-1,0 1 0,0 0 1,-4 3-1,0 2 70,1-1 1,0 0-1,0 1 0,1 0 0,0 1 0,-6 11 1,9-17-52,1 0 1,0 1 0,-1-1 0,1 0-1,0 1 1,0-1 0,1 1 0,-1 0 0,0-1-1,1 1 1,0-1 0,-1 1 0,1 0-1,0-1 1,1 1 0,-1 2 0,1-3-27,0-1 0,-1 0-1,1 0 1,0 1 0,0-1 0,0 0 0,0 0 0,0 0 0,0 0 0,0 0-1,0-1 1,0 1 0,1 0 0,-1 0 0,0-1 0,0 1 0,1-1 0,-1 1-1,0-1 1,1 1 0,-1-1 0,1 0 0,-1 0 0,1 0 0,-1 0 0,0 0-1,1 0 1,1 0 0,12-1 31,-1-1 1,0 0-1,1-1 0,-1 0 0,0-1 1,0-1-1,-1 0 0,0-1 0,0 0 1,0-1-1,0-1 0,-1 0 0,-1 0 1,1-1-1,-1-1 0,-1 0 0,0 0 1,0-1-1,12-20 0,-19 28-5,-5 5-33,-8 11-57,-14 25-46,18-28 86,2 1 0,-1-1 1,1 1-1,1 0 0,0 1 0,1-1 0,0 0 0,-1 15 0,3-25 10,1 0-1,-1 0 0,0 0 1,0 0-1,1 0 0,-1 0 0,0 0 1,1-1-1,-1 1 0,1 0 1,-1 0-1,1 0 0,0 0 0,-1-1 1,1 1-1,0 0 0,-1-1 0,1 1 1,0 0-1,0-1 0,0 1 1,0-1-1,-1 1 0,1-1 0,0 0 1,0 1-1,0-1 0,0 0 1,0 1-1,0-1 0,0 0 0,0 0 1,0 0-1,0 0 0,0 0 1,0 0-1,0 0 0,0-1 0,0 1 1,0 0-1,0 0 0,2-2 0,3 1 21,-1 0-1,1-1 1,0 0-1,0 0 1,-1-1-1,6-3 1,9-7 0,-1-2 1,0 0-1,-2-2 1,0 0-1,-1 0 1,21-30-1,67-124 105,-38 56-92,-66 115-32,0 0 0,0 0 0,0 0 0,0 0 0,0 0 0,1 0 0,-1 0 0,0 0 0,0 0 0,0 1 0,0-1 0,0 0 0,0 0 0,0 0 0,0 0-1,1 0 1,-1 0 0,0 0 0,0 0 0,0 0 0,0 0 0,0 0 0,0 0 0,0 0 0,0 0 0,1 0 0,-1 0 0,0 0 0,0 0 0,0-1 0,0 1 0,0 0 0,0 0 0,0 0 0,0 0 0,0 0 0,1 0 0,-1 0 0,0 0 0,0 0 0,0 0 0,0 0 0,0 0 0,0-1 0,0 1 0,0 0 0,0 0 0,0 0 0,0 0 0,0 0 0,0 0 0,-2 16-84,-8 23-28,-38 93 162,31-94-20,3 0-1,1 1 1,1 1-1,-10 79 1,21-111-18,0-65 260,0-44-1833,4 69 504,-3 32 1044,-1-1 1,1 1-1,0 0 1,0 0-1,0 0 1,0 0-1,0-1 1,0 1-1,0 0 1,0 0-1,0 0 1,0-1-1,0 1 1,0 0 0,0 0-1,0 0 1,0-1-1,0 1 1,0 0-1,0 0 1,0 0-1,0-1 1,0 1-1,0 0 1,0 0-1,1 0 1,-1-1-1,0 1 1,0 0-1,0 0 1,0 0 0,0 0-1,0 0 1,1-1-1,-1 1 1,0 0-1,0 0 1,0 0-1,0 0 1,1 0-1,-1 0 1,0 0-1,0 0 1,0 0-1,1 0 1,-1-1-1,0 1 1,0 0 0,0 0-1,1 0 1,-1 0-1,0 0 1,0 0-1,0 1 1,1-1-1,-1 0 1,0 0-1,0 0 1,0 0-1,1 0 1,-1 0-1,0 0 1,5 5 4,1 0 1,0 0-1,0-1 0,0 0 1,0 0-1,0-1 0,1 1 1,0-1-1,0-1 0,0 1 1,0-1-1,0-1 1,0 1-1,11 0 0,11 0 54,0 0 0,37-5 0,-58 3 29,-1 0 0,1-1 0,0-1 0,-1 1 0,1-1 0,-1 0 0,0-1 0,0 0 0,0 0-1,0 0 1,0-1 0,12-9 0,-25 18 205,-43 50 986,47-52-1221,0 0 0,0 0 0,0 0 0,0 0-1,1 1 1,-1-1 0,1 0 0,0 1 0,0-1-1,0 1 1,0-1 0,0 1 0,1-1 0,0 1 0,0 0-1,0-1 1,1 7 0,0-8-36,0 0-1,1-1 1,-1 1-1,0-1 1,1 0-1,0 1 1,-1-1 0,1 0-1,0 0 1,-1 0-1,1 0 1,0 0-1,0 0 1,0-1-1,0 1 1,0-1-1,0 1 1,0-1 0,0 0-1,0 0 1,0 0-1,0 0 1,0 0-1,0 0 1,0 0-1,3-1 1,58-10 172,11-18-164,-62 22-99,1 1-1,0 0 1,1 2 0,-1-1-1,1 1 1,0 1 0,18-1-1,-31 4 76,0 0 0,-1 1 0,1-1 0,0 0 0,-1 1 0,1-1 0,-1 1 0,1-1 0,-1 1 0,1 0 0,-1-1 0,0 1 0,1-1 0,-1 1 0,1 0 0,-1-1 0,0 1 0,0 0 0,1-1 0,-1 1 0,0 0 0,0 0 0,0-1 0,0 1 0,0 0 0,0 0 0,0-1 0,0 1 0,0 0 0,-1 0 0,1 1 6,0-1 1,0 0-1,0 0 1,0 1-1,0-1 1,0 0-1,1 1 1,-1-1-1,0 0 1,1 0-1,-1 1 1,1-1 0,-1 0-1,1 0 1,-1 0-1,1 0 1,0 1-1,0-1 1,-1 0-1,1 0 1,0-1-1,0 1 1,0 0-1,0 0 1,0 0-1,2 1 1,30 0-190,-33-2-65,1 0 0,0 0 0,0 0 0,0 0 0,0 0 0,-1 0 0,1-1 0,0 1 0,0 0 0,0 0 0,-1-1 0,1 1 0,0 0-1,0-1 1,-1 1 0,1-1 0,0 1 0,-1-1 0,1 1 0,0-2 0,2-9-5360</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6.812"/>
    </inkml:context>
    <inkml:brush xml:id="br0">
      <inkml:brushProperty name="width" value="0.025" units="cm"/>
      <inkml:brushProperty name="height" value="0.025" units="cm"/>
    </inkml:brush>
  </inkml:definitions>
  <inkml:trace contextRef="#ctx0" brushRef="#br0">22 41 11755,'-13'-11'513,"4"-1"-449,9 3-160,0 0-3908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7.399"/>
    </inkml:context>
    <inkml:brush xml:id="br0">
      <inkml:brushProperty name="width" value="0.025" units="cm"/>
      <inkml:brushProperty name="height" value="0.025" units="cm"/>
    </inkml:brush>
  </inkml:definitions>
  <inkml:trace contextRef="#ctx0" brushRef="#br0">94 0 14286,'0'0'5685,"-3"8"-5178,-9 22-372,0 1 0,-9 44-1,17-57-112,1-1-1,0 1 1,2 0 0,0-1-1,1 1 1,3 28-1,-2-43-20,-1-1-1,1 0 0,0 1 1,0-1-1,0 0 1,0 0-1,1 0 0,-1 0 1,1 0-1,-1 0 1,1 0-1,0-1 0,-1 1 1,1 0-1,0-1 1,0 1-1,0-1 0,0 0 1,1 0-1,-1 0 1,0 0-1,0 0 0,1 0 1,-1-1-1,0 1 1,1-1-1,-1 1 0,1-1 1,-1 0-1,1 0 1,-1 0-1,4-1 0,13 0 28,-1 0-1,1-2 1,23-6-1,-17 4-96,-23 4 67,0 1-1,0-1 1,0 0 0,0 1 0,0 0 0,0 0 0,0-1 0,0 1 0,0 0 0,1 1 0,-1-1 0,0 0 0,0 1 0,0-1 0,0 1 0,0-1 0,0 1 0,-1 0-1,1 0 1,0 0 0,0 0 0,0 0 0,-1 0 0,1 1 0,-1-1 0,1 1 0,-1-1 0,1 1 0,-1-1 0,2 4 0,-2-2 29,-1 0 1,0 0 0,1 0 0,-1 0-1,-1 1 1,1-1 0,0 0-1,-1 0 1,1 0 0,-1 0-1,0 0 1,0 0 0,0 0 0,-1 0-1,1-1 1,-1 1 0,1 0-1,-1-1 1,0 1 0,-4 3-1,-1 3 176,-1-1-1,0 0 1,0 0-1,-1-1 0,0 0 1,0 0-1,-1-1 0,0-1 1,0 1-1,0-2 1,-1 1-1,0-1 0,0-1 1,0 0-1,0-1 0,0 0 1,0 0-1,-1-1 1,1-1-1,0 0 0,-17-2 1,27 2-261,-1 0 0,1-1 0,0 1 1,0 0-1,0-1 0,-1 1 0,1-1 0,0 0 1,0 1-1,0-1 0,0 0 0,0 0 0,0 0 1,0 1-1,0-1 0,0 0 0,1 0 1,-1 0-1,0-1 0,0 1 0,1 0 0,-1 0 1,1 0-1,-1 0 0,1-1 0,0 1 0,-1 0 1,1 0-1,0-1 0,0 1 0,0 0 1,0 0-1,0-1 0,0 1 0,0 0 0,1-3 1,-1 1-258,1-1 1,0 1 0,0 0-1,1 0 1,-1 0 0,1 0-1,-1 0 1,1 0-1,0 0 1,0 0 0,0 1-1,5-5 1,21-15-5126,40-22 0,-33 22-725</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8.059"/>
    </inkml:context>
    <inkml:brush xml:id="br0">
      <inkml:brushProperty name="width" value="0.025" units="cm"/>
      <inkml:brushProperty name="height" value="0.025" units="cm"/>
    </inkml:brush>
  </inkml:definitions>
  <inkml:trace contextRef="#ctx0" brushRef="#br0">0 65 10025,'8'-4'3289,"12"-6"-1518,-1 0 0,2 2-1,20-6 1,-23 9-1210,0 1 0,1 1-1,-1 0 1,27 0 0,-43 3-556,1 0 1,-1 0 0,0 0 0,1 0-1,-1 0 1,0 0 0,1 1 0,-1-1-1,0 1 1,0-1 0,1 1 0,-1 0-1,0 0 1,0 0 0,0 0-1,0 0 1,0 1 0,0-1 0,-1 1-1,1-1 1,0 1 0,-1 0 0,1-1-1,-1 1 1,1 0 0,-1 0 0,0 0-1,0 0 1,0 0 0,0 0 0,0 0-1,-1 1 1,1-1 0,0 0 0,-1 0-1,0 1 1,0-1 0,1 0 0,-1 1-1,0-1 1,-1 0 0,1 1 0,-1 2-1,-1 5 25,0 0 0,-1 1 0,0-1 1,0-1-1,-1 1 0,0 0 0,-1-1 0,-8 13 0,-22 19 107,28-34-20,-1 1 0,2 0 0,-1 0 0,1 1 0,0-1 0,1 1 0,-6 14 0,11-22-116,0-1 0,0 1-1,0-1 1,0 1 0,0-1 0,0 1 0,0-1 0,0 1 0,1-1 0,-1 1-1,0-1 1,0 1 0,1-1 0,-1 1 0,0-1 0,1 1 0,-1-1 0,0 0-1,1 1 1,-1-1 0,0 0 0,1 1 0,-1-1 0,1 0 0,-1 1 0,1-1 0,-1 0-1,1 0 1,-1 0 0,1 1 0,-1-1 0,1 0 0,-1 0 0,1 0 0,-1 0-1,1 0 1,0 0 0,-1 0 0,1 0 0,-1 0 0,1 0 0,-1-1 0,1 1-1,-1 0 1,1 0 0,-1 0 0,1 0 0,0-1 0,29-6 41,-15 0-205,1 0 0,-2-1 0,1-1 0,-1 0 0,-1-1 0,15-14 0,-2 0-871,43-50 1,-67 71 1014,1 0 18,0 0-1,-1-1 1,1 1 0,0-1 0,-1 0 0,0 0 0,0 0-1,0 0 1,-1 0 0,3-6 0,-20 14-37,9 4 141,0-1-1,1 1 0,0 0 0,0 1 0,1-1 0,0 1 0,0 0 1,1 1-1,1-1 0,-1 1 0,2 0 0,-1-1 0,1 1 0,-1 12 1,3-21-92,0 0 1,0 1-1,0-1 1,0 0-1,0 0 1,0 0-1,0 0 1,0 0-1,1 0 1,-1 0-1,0 0 1,1 1-1,-1-1 1,1 0-1,-1 0 1,1 0-1,-1-1 1,1 1-1,0 0 1,-1 0-1,1 0 1,0 0-1,0-1 1,0 1-1,-1 0 1,1-1-1,1 2 1,1-1 6,0 0-1,0 0 1,0-1 0,0 1 0,-1 0 0,1-1 0,0 0-1,0 0 1,0 0 0,4 0 0,4-2 16,-1 1-1,0-2 1,0 1 0,0-1 0,14-7-1,-4 0-17,-1-1-1,0-1 1,18-15 0,-29 20-18,0 0 0,0 0 1,-1 0-1,0-1 1,0 0-1,-1-1 0,0 0 1,8-16-1,-19 37-69,-3 3 76,2 1-1,0 0 1,1 0-1,0 0 1,-3 26-1,7-39 10,1 0-1,0 1 0,0-1 0,0 0 0,0 0 0,1 0 1,-1 0-1,1 0 0,0 0 0,0 0 0,0 0 0,0 0 1,0 0-1,1 0 0,-1 0 0,1-1 0,0 1 1,0-1-1,0 1 0,0-1 0,0 0 0,0 0 0,1 0 1,-1 0-1,1 0 0,-1 0 0,1-1 0,0 1 0,0-1 1,0 0-1,0 1 0,0-2 0,0 1 0,0 0 0,0 0 1,0-1-1,0 0 0,4 0 0,-1 1 28,1 0 0,0-1 1,0 0-1,0-1 0,0 1 0,-1-1 0,1-1 0,0 1 1,-1-1-1,1 0 0,-1-1 0,1 0 0,-1 0 0,0 0 1,0 0-1,-1-1 0,1 0 0,-1-1 0,0 1 0,0-1 1,9-10-1,-8 7 62,-1 1 0,0-1-1,0-1 1,-1 1 0,0-1 0,0 0 0,-1 0 0,0 0 0,-1 0 0,0 0-1,0-1 1,-1 1 0,0-1 0,-1 1 0,-1-14 0,1 20-95,0 0 1,-1 0-1,1 0 1,-1 0-1,0 0 1,0 0-1,0 1 1,0-1-1,-1 0 1,1 0-1,-1 1 1,0-1-1,1 1 1,-1-1-1,0 1 1,-1 0-1,1 0 1,0 0-1,0 0 1,-1 0-1,0 0 0,1 1 1,-1-1-1,0 1 1,1 0-1,-1-1 1,0 1-1,0 1 1,0-1-1,0 0 1,0 1-1,0 0 1,0-1-1,0 1 1,-1 0-1,1 1 1,0-1-1,-4 1 1,7 0-81,-1-1-1,0 0 1,1 1 0,-1-1 0,0 1 0,1-1-1,-1 1 1,1-1 0,-1 1 0,1-1 0,-1 1-1,1-1 1,0 1 0,-1 0 0,1-1 0,-1 1-1,1 0 1,0-1 0,0 1 0,-1 0 0,1 0-1,0-1 1,0 1 0,0 0 0,0 0 0,0-1-1,0 1 1,0 0 0,0 0 0,0-1 0,0 1-1,1 0 1,-1 0 0,0-1 0,0 1-1,1 0 1,-1-1 0,0 1 0,1 0 0,-1-1-1,1 1 1,-1-1 0,1 2 0,19 27-5725,-1-15-225,3 1-3357</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8.376"/>
    </inkml:context>
    <inkml:brush xml:id="br0">
      <inkml:brushProperty name="width" value="0.025" units="cm"/>
      <inkml:brushProperty name="height" value="0.025" units="cm"/>
    </inkml:brush>
  </inkml:definitions>
  <inkml:trace contextRef="#ctx0" brushRef="#br0">0 1 13485,'0'0'9353</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8.925"/>
    </inkml:context>
    <inkml:brush xml:id="br0">
      <inkml:brushProperty name="width" value="0.025" units="cm"/>
      <inkml:brushProperty name="height" value="0.025" units="cm"/>
    </inkml:brush>
  </inkml:definitions>
  <inkml:trace contextRef="#ctx0" brushRef="#br0">283 35 9001,'0'0'11093,"-9"-6"-9924,5 4-1089,1-1-26,-1 0 0,0 0 0,0 0 0,0 1 1,-1 0-1,1 0 0,0 0 0,-1 1 0,0-1 0,1 1 0,-1 0 1,0 0-1,1 1 0,-1-1 0,0 1 0,0 0 0,0 1 0,1-1 1,-1 1-1,-5 1 0,-7 4 31,1 1 0,0 1-1,1 0 1,-1 1 0,2 0 0,-1 2 0,1 0 0,-22 23-1,35-34-85,0 1-1,0 0 1,0-1-1,1 1 0,-1 0 1,0 0-1,0 0 1,1-1-1,-1 1 0,1 0 1,-1 0-1,1 0 1,-1 0-1,1 0 0,0 0 1,0 0-1,-1 0 1,1 0-1,0 1 0,0-1 1,0 0-1,0 0 1,0 0-1,0 0 0,0 0 1,0 0-1,1 0 1,-1 0-1,0 0 0,1 0 1,-1 0-1,1 0 1,-1 0-1,1 0 0,-1 0 1,1 0-1,0 0 1,-1-1-1,1 1 0,0 0 1,0 0-1,-1-1 1,1 1-1,0 0 0,0-1 1,2 1-1,4 3-18,1 0-1,0-1 1,0-1 0,17 4-1,-13-3 22,25 7-181,40 16-1,-65-21 169,-1 0 0,1 1 0,-1 1-1,0-1 1,-1 2 0,0-1-1,12 12 1,-20-17 12,-1-1 0,1 1-1,0-1 1,-1 1 0,1 0 0,-1 0-1,0 0 1,1 0 0,-1 0 0,0 0-1,0 0 1,-1 0 0,1 1 0,0-1-1,-1 0 1,1 0 0,-1 1-1,0-1 1,1 0 0,-1 1 0,0-1-1,-1 0 1,1 1 0,-1 2 0,0-2 35,-1 0 0,0 0-1,0 0 1,0 0 0,0 0 0,-1 0 0,1-1 0,-1 1 0,1-1 0,-1 0 0,0 0 0,0 1 0,0-2 0,-3 3 0,-12 4 338,1 0 1,-1-2 0,0 0 0,-29 6-1,36-10-224,1 0 0,-1 0 0,0-1-1,-21-1 1,31 0-204,-1 0 1,1 0-1,-1 0 0,1 0 0,-1 0 1,1-1-1,-1 1 0,1-1 1,0 1-1,-1-1 0,1 1 0,0-1 1,-1 0-1,1 0 0,0 1 0,0-1 1,0 0-1,-1 0 0,1 0 1,0-1-1,0 1 0,1 0 0,-1 0 1,0 0-1,0-1 0,1 1 0,-1 0 1,0-1-1,1 1 0,0-1 1,-1 1-1,1 0 0,0-1 0,-1 1 1,1-1-1,0 1 0,0-1 0,0 1 1,1-1-1,-1 1 0,0-1 1,0 1-1,1-1 0,0-1 0,1 0-407,-1-1 1,1 1-1,1-1 0,-1 1 0,0 0 0,1 0 0,-1 0 0,1 0 0,0 0 0,0 1 0,0-1 0,1 1 1,-1 0-1,1 0 0,-1 0 0,1 0 0,-1 1 0,1-1 0,4 0 0,-3 0-330,33-14-3997</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9.368"/>
    </inkml:context>
    <inkml:brush xml:id="br0">
      <inkml:brushProperty name="width" value="0.025" units="cm"/>
      <inkml:brushProperty name="height" value="0.025" units="cm"/>
    </inkml:brush>
  </inkml:definitions>
  <inkml:trace contextRef="#ctx0" brushRef="#br0">143 314 13389,'0'0'3443,"-10"9"-2327,9-7-1111,-23 20 743,-34 41-1,53-56-602,0-1-1,0 1 1,0 0-1,1 1 1,-1-1-1,2 1 1,-1-1-1,1 1 1,1 0-1,-1 0 1,1 1-1,1-1 0,-2 12 1,3-19-140,0 0-1,1-1 1,-1 1-1,0 0 1,0 0-1,0-1 1,1 1-1,-1 0 1,0 0-1,1-1 1,-1 1-1,1 0 1,-1-1 0,1 1-1,-1 0 1,1-1-1,-1 1 1,1-1-1,0 1 1,-1-1-1,1 1 1,0-1-1,-1 1 1,1-1 0,0 0-1,0 1 1,1-1-1,30 2 79,30-16 43,-45 7-113,0-2 0,-1 0 0,0 0 0,0-2 0,-1 0 0,-1-1 0,0 0-1,0-1 1,-1-1 0,-1 0 0,0-1 0,18-30 0,-21 30-1,-1-1-1,0 0 1,-1 0 0,-1-1-1,0 0 1,-1 0 0,-1 0-1,0 0 1,-2-1 0,0 0-1,-1 1 1,-1-1 0,-3-30-1,3 44-10,-1 0 0,1 0 0,-1 0-1,0 1 1,0-1 0,-1 0-1,1 0 1,-1 1 0,0-1 0,0 1-1,0 0 1,0-1 0,-1 1 0,1 0-1,-1 0 1,0 1 0,1-1 0,-2 1-1,1-1 1,0 1 0,0 0 0,-1 0-1,1 0 1,-1 0 0,1 1-1,-1-1 1,0 1 0,0 0 0,1 0-1,-1 1 1,0-1 0,0 1 0,0 0-1,0 0 1,0 0 0,0 0 0,0 1-1,-5 1 1,2-1 15,1 1 0,-1-1 1,1 2-1,-1-1 0,1 1 0,0 0 0,0 0 0,0 0 1,0 1-1,0 0 0,1 0 0,0 1 0,0 0 0,0-1 0,0 2 1,1-1-1,0 0 0,0 1 0,0 0 0,1 0 0,-5 10 1,7-13-19,0 1 1,0 0 0,0 0 0,1 0 0,-1-1-1,1 1 1,0 0 0,0 0 0,0 0 0,1 0 0,-1 0-1,1 0 1,0 0 0,0-1 0,0 1 0,1 0-1,-1-1 1,1 1 0,0-1 0,0 1 0,0-1-1,4 5 1,5 3-100,0-1-1,0 0 1,1-1-1,22 14 1,24 20-1281,-52-37 1228,-1 0 1,0 0-1,0 1 0,-1-1 0,1 1 0,-1 0 1,-1 0-1,0 1 0,0-1 0,0 1 1,-1-1-1,0 1 0,0 0 0,-1 0 0,0 0 1,0 0-1,-1 0 0,0 0 0,-1 0 0,0 0 1,0 0-1,0 0 0,-1-1 0,0 1 1,-7 14-1,8-20-295,-3 12-493,8-9-4196,8-5 824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49.870"/>
    </inkml:context>
    <inkml:brush xml:id="br0">
      <inkml:brushProperty name="width" value="0.025" units="cm"/>
      <inkml:brushProperty name="height" value="0.025" units="cm"/>
    </inkml:brush>
  </inkml:definitions>
  <inkml:trace contextRef="#ctx0" brushRef="#br0">32 240 9385,'0'0'6449,"-3"9"-5024,2-7-1351,-5 12 347,1 0-1,1 1 1,0 0-1,1-1 1,1 1-1,0 0 0,1 29 1,1-43-403,0 0 1,0 0-1,1 0 1,-1 0-1,0 1 1,1-1-1,-1 0 1,1 0-1,0 0 1,-1 0-1,1 0 1,0 0-1,0-1 1,-1 1-1,1 0 0,0 0 1,0 0-1,0-1 1,0 1-1,0 0 1,0-1-1,0 1 1,0-1-1,2 1 1,1 0 72,-1 0 0,1-1 1,0 1-1,0-1 0,-1 0 0,1 0 1,0 0-1,4-1 0,-1 0 20,1-1-1,-1 1 1,0-1-1,1-1 1,-1 1-1,0-1 1,10-7-1,-11 5-96,1 0 0,-1-1 0,-1 0 0,1 0 0,-1-1 0,0 1 0,-1-1 0,1 0 0,-1 0 0,-1-1 0,1 1 0,-1-1 0,-1 0-1,1 0 1,-1 0 0,-1 0 0,2-10 0,-11 56-77,0 6 244,8-42-168,1 0 1,-1 0-1,0 0 0,1 1 1,-1-1-1,1 0 0,0 0 1,-1 0-1,1 0 0,0 0 1,0-1-1,0 1 0,1 0 1,-1 0-1,0-1 0,1 1 1,-1-1-1,1 1 0,2 1 1,0 0 5,0-1 1,0 0 0,0 1 0,0-2 0,1 1 0,-1 0 0,0-1 0,1 0 0,0 0-1,-1 0 1,1 0 0,0-1 0,-1 0 0,1 0 0,0 0 0,-1-1 0,1 1 0,0-1 0,-1 0-1,1-1 1,4-1 0,3-2 1,0 0-1,0 0 1,-1-1 0,0-1-1,0 0 1,15-13-1,-13 8-37,-1 0 0,0-1 0,0 0 0,-1-1-1,-1 0 1,0-1 0,-1 0 0,-1-1 0,0 0-1,-1 0 1,-1 0 0,0-1 0,-2 0 0,0 0-1,0 0 1,-2-1 0,1-28 0,-3 44 2,1 1 1,-1-1-1,0 0 1,-1 0-1,1 1 1,0-1-1,0 0 1,-1 1-1,1-1 1,-1 0-1,1 1 1,-1-1-1,0 1 1,0-1-1,0 1 1,0-1-1,0 1 1,-1-2-1,1 3 15,0-1 0,0 1 0,1-1 1,-1 1-1,0-1 0,0 1 0,-1 0 0,1 0 0,0-1 0,0 1 0,0 0 0,0 0 0,0 0 0,0 0 1,0 0-1,0 0 0,0 1 0,0-1 0,0 0 0,0 0 0,-1 1 0,-3 1 25,0 1 0,0 0-1,0-1 1,1 1 0,-1 1-1,1-1 1,0 1 0,0 0-1,-6 7 1,0 2 225,0 1 0,1 0 0,0 1 0,1 0 0,1 0 0,0 1 0,-8 31 0,13-41-214,1 0 0,0 1 1,0-1-1,1 0 0,0 0 0,0 0 0,0 1 0,1-1 1,-1 0-1,2 0 0,-1 0 0,1 0 0,0 0 0,0 0 1,0 0-1,1-1 0,0 1 0,0-1 0,1 0 0,-1 0 1,1 0-1,0 0 0,0-1 0,8 7 0,-5-6-354,0 0-1,-1 0 0,2-1 1,-1 0-1,11 4 0,21 1-4591,-6-8-3290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7.409"/>
    </inkml:context>
    <inkml:brush xml:id="br0">
      <inkml:brushProperty name="width" value="0.025" units="cm"/>
      <inkml:brushProperty name="height" value="0.025" units="cm"/>
    </inkml:brush>
  </inkml:definitions>
  <inkml:trace contextRef="#ctx0" brushRef="#br0">252 54 14189,'0'0'6759,"-8"-7"-5494,3 2-1060,3 3-145,0-1-1,0 1 0,0 0 0,0 0 0,-1 0 0,1 1 0,0-1 0,-1 0 0,1 1 0,-1 0 0,0-1 0,1 1 0,-1 0 0,0 0 0,0 1 0,1-1 0,-1 0 1,0 1-1,0 0 0,0 0 0,0 0 0,0 0 0,-4 1 0,-7 4 7,1 1 0,0 1 0,0 0 0,1 0 0,0 2 0,0-1 0,1 2 0,0-1 0,1 1 0,0 1 0,0 0-1,1 0 1,-8 15 0,16-25-66,0 0-1,1-1 1,-1 1 0,1 0-1,0-1 1,-1 1-1,1 0 1,-1 0-1,1 0 1,0-1-1,0 1 1,-1 0-1,1 0 1,0 0-1,0-1 1,0 1-1,0 0 1,0 0-1,0 0 1,0 0-1,0 0 1,1-1-1,-1 1 1,0 0-1,0 0 1,1 0 0,-1-1-1,0 1 1,2 1-1,-1-1 8,0-1 0,1 1 0,-1-1 0,1 1 0,-1-1 0,1 1 0,-1-1 0,1 0 0,-1 0 0,1 0 0,-1 0 0,1 0 0,-1 0 0,1 0 0,1-1 0,67-20 241,-60 18-247,-5 0-9,1 2-1,-1-1 1,1 0-1,-1 1 0,1 0 1,0 1-1,-1-1 1,1 1-1,0 0 1,0 0-1,-1 1 0,9 1 1,-11 0 1,0-1-1,0 1 1,0 0 0,-1 0 0,1 0-1,-1 0 1,1 0 0,-1 0 0,0 1 0,0-1-1,0 1 1,0 0 0,0-1 0,0 1 0,-1 0-1,0 0 1,1 0 0,-1 0 0,0 0-1,0 1 1,-1-1 0,1 5 0,4 16 40,-2-1 0,-1 1 0,0-1 1,-2 1-1,-1-1 0,-1 1 0,0-1 0,-2 1 0,-1-1 1,-1 0-1,-1-1 0,-1 0 0,-14 29 0,14-36 437,-1 0 0,0-1-1,-22 25 1,26-34-369,1 0 1,-1-1-1,1 0 1,-1 0-1,0 0 1,-1 0-1,1-1 1,-1 0-1,0 0 1,1 0-1,-1-1 0,0 0 1,-10 2-1,15-4-87,-1 0 0,1 0 0,-1 0-1,1 0 1,0-1 0,-1 1 0,1 0 0,0-1-1,-1 1 1,1-1 0,0 1 0,-1-1-1,1 0 1,0 1 0,0-1 0,0 0 0,0 0-1,0 0 1,0 0 0,0 0 0,0 0-1,0 0 1,0-1 0,0 1 0,1 0 0,-1 0-1,0-1 1,1 1 0,-1 0 0,1-1-1,0 1 1,-1 0 0,1-1 0,0-2 0,-5-55-3,5 53-13,0-8-6,1 0 0,1 0 0,0 0 0,1 1 0,0-1 0,1 0 0,0 1 0,1 0 0,1 0-1,0 0 1,1 1 0,0 0 0,1 0 0,12-14 0,1 4-8,0 1 0,1 0-1,1 2 1,1 1-1,46-26 1,-52 33 61,8-4-65,0-1 0,35-30 0,-56 42 70,1-1 0,-1 0 0,0 0 0,-1 0 1,1-1-1,-1 0 0,0 0 0,-1 0 0,1 0 0,-1 0 1,0-1-1,-1 0 0,0 1 0,0-1 0,0 0 1,1-10-1,-3 15-18,0 1 0,0-1 0,0 0 0,0 0 0,0 1 0,0-1 0,-1 0 0,1 1 0,0-1 0,-1 0 0,0 1 1,1-1-1,-1 1 0,0-1 0,0 1 0,1-1 0,-1 1 0,0 0 0,-1-1 0,1 1 0,0 0 0,0 0 0,0-1 0,-1 1 0,1 0 0,-1 1 0,1-1 0,-1 0 1,1 0-1,-1 1 0,1-1 0,-1 0 0,0 1 0,1 0 0,-1-1 0,0 1 0,1 0 0,-1 0 0,0 0 0,1 0 0,-1 0 0,-2 1 0,-1-1-39,0 1-1,0 0 0,0 0 1,0 0-1,0 1 0,0-1 0,1 1 1,-1 0-1,0 1 0,1-1 0,0 1 1,-1 0-1,-4 4 0,-1 4 18,1 0-1,0 0 0,1 1 0,0 0 0,-7 15 1,11-19-231,1-1 1,0 0-1,0 1 1,0 0-1,1-1 1,1 1-1,-1 0 1,1 0-1,1 0 1,0 15-1,0-22 24,0 1 1,0-1-1,1 0 0,-1 1 1,0-1-1,1 0 1,-1 1-1,1-1 0,0 0 1,-1 1-1,1-1 0,0 0 1,0 0-1,0 0 0,0 0 1,0 0-1,0 0 0,0 0 1,0 0-1,0 0 0,0 0 1,0-1-1,3 2 0,33 5-6032,-2-7-1592</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0.560"/>
    </inkml:context>
    <inkml:brush xml:id="br0">
      <inkml:brushProperty name="width" value="0.025" units="cm"/>
      <inkml:brushProperty name="height" value="0.025" units="cm"/>
    </inkml:brush>
  </inkml:definitions>
  <inkml:trace contextRef="#ctx0" brushRef="#br0">0 91 7559,'8'-7'3604,"7"-3"-2853,0 0 0,0 1 0,1 0 0,0 2 0,0-1 0,1 2 0,0 0 0,0 2 0,1-1 0,-1 2 0,1 0 0,27 0 0,-44 3-725,0 0 0,0 0-1,0 0 1,0 0-1,0 0 1,0 0-1,0 0 1,0 0 0,0 0-1,0 0 1,0 1-1,0-1 1,0 0 0,-1 1-1,1-1 1,0 1-1,0-1 1,0 1-1,0-1 1,-1 1 0,1-1-1,0 1 1,0 0-1,-1-1 1,1 1-1,-1 0 1,1 0 0,-1-1-1,1 1 1,-1 0-1,1 0 1,-1 0-1,0 0 1,1 0 0,-1 0-1,0 0 1,0 0-1,1 0 1,-1 0-1,0 0 1,0-1 0,0 1-1,0 0 1,-1 0-1,1 0 1,0 0 0,-1 1-1,0 3 82,-1 0 0,1 0-1,-1-1 1,0 1 0,-1-1 0,1 0 0,-1 1-1,-5 5 1,-79 78 558,61-64-639,1 1-1,-42 55 1,65-78-24,1 0 0,-1 0 0,1 0-1,0 0 1,0 1 0,0-1 0,0 0 0,0 1-1,0-1 1,1 1 0,-1-1 0,1 1 0,0 3-1,0-5 2,0 0-1,0 0 1,1 0-1,-1-1 1,1 1-1,-1 0 1,1 0-1,-1 0 1,1 0-1,0 0 1,-1-1-1,1 1 1,0 0-1,0 0 1,-1-1-1,1 1 0,0-1 1,0 1-1,0-1 1,0 1-1,0-1 1,0 1-1,0-1 1,0 0-1,0 0 1,0 1-1,0-1 1,0 0-1,0 0 1,0 0-1,0 0 1,2 0-1,31 1 29,1-1 0,0-2 0,0-1-1,51-12 1,-66 10-1136,-1-1 1,31-13-1,-49 18 824,0 1 0,0 0-1,0-1 1,0 1 0,0-1 0,0 0 0,0 1 0,-1-1 0,1 0 0,0 1 0,0-1 0,0 0 0,-1 0 0,1 0 0,0 0-1,-1 0 1,1 0 0,-1 1 0,1-1 0,-1-1 0,1 1 0,-1-1 0,1-10-4993</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0.891"/>
    </inkml:context>
    <inkml:brush xml:id="br0">
      <inkml:brushProperty name="width" value="0.025" units="cm"/>
      <inkml:brushProperty name="height" value="0.025" units="cm"/>
    </inkml:brush>
  </inkml:definitions>
  <inkml:trace contextRef="#ctx0" brushRef="#br0">0 30 12396,'0'0'2274,"61"15"-160,-15-15-1185,15 0 64,5-6-161,2-3-543,0 1-257,-9 1-545,-6-1-3170,-19 1-3748</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1.899"/>
    </inkml:context>
    <inkml:brush xml:id="br0">
      <inkml:brushProperty name="width" value="0.025" units="cm"/>
      <inkml:brushProperty name="height" value="0.025" units="cm"/>
    </inkml:brush>
  </inkml:definitions>
  <inkml:trace contextRef="#ctx0" brushRef="#br0">0 497 14286,'0'0'5936,"11"-3"-5077,150-63 734,-140 56-1571,0 0 1,-1-2 0,-1-1 0,0 0 0,33-31 0,-50 42-16,0 0 0,0 0 0,-1 0 0,1 0 1,-1 0-1,1 0 0,-1 0 0,0 0 0,0-1 0,0 1 0,0 0 0,0-1 1,-1 1-1,1-1 0,0-4 0,-2 6-5,1 1-1,0-1 1,-1 0-1,1 0 1,-1 0-1,1 0 1,-1 0-1,1 0 1,-1 1-1,1-1 1,-1 0 0,0 1-1,1-1 1,-1 0-1,0 1 1,0-1-1,0 1 1,1-1-1,-1 1 1,0-1 0,0 1-1,0-1 1,0 1-1,0 0 1,0 0-1,0 0 1,0-1-1,0 1 1,0 0 0,0 0-1,0 0 1,0 0-1,0 1 1,0-1-1,0 0 1,0 0-1,1 0 1,-1 1 0,-1 0-1,-6 1-7,1 0 1,0 1-1,0 0 1,0 0-1,0 0 0,1 1 1,-1 0-1,1 1 1,0-1-1,0 1 0,1 1 1,0-1-1,-1 1 1,-7 11-1,7-8 121,0-1 1,0 1-1,1 0 1,0 0-1,0 0 0,1 1 1,1 0-1,0 0 0,0 0 1,-2 15-1,4-22-89,1-1 1,0 1-1,-1-1 0,1 1 0,0-1 1,1 1-1,-1 0 0,0-1 0,1 1 1,-1-1-1,1 1 0,0-1 0,0 1 0,0-1 1,0 0-1,0 1 0,0-1 0,1 0 1,-1 0-1,3 3 0,-1-3-15,1-1 1,-1 1-1,1-1 1,0 0-1,-1 0 0,1 0 1,0 0-1,0-1 0,0 0 1,-1 1-1,1-1 0,0 0 1,6-2-1,0 1 5,0-1 0,-1 0 0,0-1 0,1 0 0,-1-1 0,0 0 0,0 0 0,-1-1 0,0 0-1,1 0 1,-1-1 0,-1 0 0,1-1 0,-1 1 0,8-11 0,-6 7-134,-1-1-1,1 0 1,-2 0 0,0 0 0,0-1-1,-1 0 1,0 0 0,-1-1-1,-1 1 1,6-24 0,-11 33-284,-2 7 171,-9 17 122,-11 31 178,21-46-57,0 0 0,0 1-1,1-1 1,-1 1 0,1-1-1,1 1 1,-1-1 0,1 1-1,0 0 1,1-1 0,2 13-1,-2-16-7,0-1-1,0 1 1,0-1-1,1 1 1,0-1-1,-1 0 1,1 0-1,0 0 1,0 0-1,0 0 1,0 0 0,0 0-1,1 0 1,-1-1-1,0 1 1,1-1-1,0 0 1,-1 0-1,1 0 1,-1 0-1,1 0 1,0 0-1,0-1 1,0 1-1,-1-1 1,1 0-1,0 0 1,0 0-1,4-1 1,0 1-52,0-1 0,0 1-1,0-2 1,0 1 0,0-1 0,0 0 0,0 0 0,-1-1 0,1 0 0,-1 0 0,10-7 0,-5 2-152,0-1 1,0 0 0,-1-1 0,-1 0 0,13-16-1,0-5-67,-1-2 1,-2 0-1,20-49 0,-28 58 328,3-3-420,-2 0-1,-2-1 1,0-1 0,10-54 0,-45 121 834,12-11-217,1 0 1,1 1-1,1 0 0,2 1 0,1 0 1,1 0-1,1 1 0,2 0 1,1 0-1,1 0 0,2 0 0,5 38 1,-5-59-249,1 0 0,0 0 0,1 0 0,0 0 0,0-1 1,1 1-1,0-1 0,1 0 0,6 11 0,-10-19-14,-1 0 1,0 0-1,1 0 0,-1 0 0,0 0 0,0 0 0,1 0 1,-1 0-1,0-1 0,0 1 0,1 0 0,-1 0 1,0 0-1,0 0 0,0 0 0,1 0 0,-1 0 0,0-1 1,0 1-1,1 0 0,-1 0 0,0 0 0,0 0 0,0-1 1,0 1-1,0 0 0,1 0 0,-1-1 0,0 1 1,0 0-1,0 0 0,0 0 0,0-1 0,0 1 0,0 0 1,0 0-1,0-1 0,0 1 0,0 0 0,0 0 1,0-1-1,0 1 0,0 0 0,0 0 0,0-1 0,0 1 1,0 0-1,0 0 0,0-1 0,0 1 0,-1 0 0,2-22-82,-1 18 46,-1-12-73,-1 1 1,0 0 0,-1-1-1,-1 1 1,0 0 0,-11-24 0,-46-82-619,66 126 829,0 0-1,1 0 0,0 0 0,0-1 0,0 0 0,1 0 0,-1 0 0,1-1 0,0 0 0,0 0 0,0-1 0,13 3 0,5 1-86,0 0-1,0-2 0,32 1 0,-37-4 8,-1-1 1,33-5-1,-47 5-7,0-1 0,0 0 0,0-1 0,0 1-1,0-1 1,0 0 0,0-1 0,-1 1 0,1-1 0,-1 1 0,0-1 0,0-1 0,0 1 0,0-1 0,4-4 0,-8 8-11,0 0-1,0-1 1,0 1 0,1 0 0,-1 0 0,0 0 0,0 0 0,0 0 0,0 0 0,0-1 0,0 1 0,0 0 0,0 0 0,0 0-1,0 0 1,0 0 0,0 0 0,0 0 0,-1-1 0,1 1 0,0 0 0,0 0 0,0 0 0,0 0 0,0 0 0,0 0 0,0 0 0,0-1-1,0 1 1,0 0 0,0 0 0,0 0 0,-1 0 0,1 0 0,0 0 0,0 0 0,0 0 0,0 0 0,0 0 0,0 0 0,0 0-1,-1 0 1,1 0 0,0 0 0,0 0 0,0 0 0,0 0 0,0 0 0,0 0 0,0 0 0,-1 0 0,1 0 0,0 0 0,0 0 0,0 0-1,0 0 1,0 0 0,0 0 0,-1 0 0,1 0 0,0 0 0,0 0 0,0 0 0,0 0 0,0 0 0,0 0 0,0 1 0,-9 1-49,2 2 188,1 0 0,-1 1 0,1 0-1,1 0 1,-1 0 0,1 1 0,0 0 0,0 0-1,0 0 1,1 1 0,0-1 0,1 1 0,-1 0-1,1 0 1,0 0 0,1 1 0,0-1 0,0 1-1,-1 9 1,3-16-122,0 1-1,1-1 1,-1 0 0,0 1-1,0-1 1,1 1 0,-1-1-1,1 0 1,-1 1-1,1-1 1,-1 0 0,1 0-1,0 1 1,0-1 0,0 0-1,0 0 1,-1 0 0,1 0-1,1 0 1,-1 0-1,0 0 1,0-1 0,0 1-1,3 1 1,0 0 9,0-1 0,1 1-1,0-1 1,-1 0 0,1 0 0,0 0 0,8-1 0,0 0-9,-1 0 0,1-1 0,0-1 1,-1 0-1,16-5 0,25-18-312,-44 19 116,0 1 0,0 0 0,0 1 0,1 0 0,0 1 0,0 0 0,0 0 0,14-1 0,-22 5 214,0 0 1,0 0-1,0 0 0,0 0 0,0 1 0,0-1 0,-1 0 0,1 1 0,0 0 0,-1-1 0,1 1 0,-1 0 1,1 0-1,1 2 0,15 15 106,-12-15-131,1-1 0,0 0 0,1 0 0,-1-1 0,0 0 0,14 2 0,-18-4-337,1 1-1,-1-1 1,1 0 0,-1 0-1,1 0 1,-1-1 0,1 1-1,-1-1 1,7-2 0,-9 2 62,0 1 0,-1-1 0,1 1 0,-1-1 1,1 0-1,-1 1 0,1-1 0,-1 0 0,1 1 0,-1-1 1,0 0-1,1 0 0,-1 1 0,0-1 0,0 0 1,1 0-1,-1 0 0,0 1 0,0-1 0,0 0 0,0 0 1,0 0-1,0 0 0,-1-1 0,1 0-674,0-17-7009</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2.244"/>
    </inkml:context>
    <inkml:brush xml:id="br0">
      <inkml:brushProperty name="width" value="0.025" units="cm"/>
      <inkml:brushProperty name="height" value="0.025" units="cm"/>
    </inkml:brush>
  </inkml:definitions>
  <inkml:trace contextRef="#ctx0" brushRef="#br0">26 39 10122,'-20'-5'2594,"15"-2"-1409,5 2-64,3-2-1057,10 1-1345,3-2-1954</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3.051"/>
    </inkml:context>
    <inkml:brush xml:id="br0">
      <inkml:brushProperty name="width" value="0.025" units="cm"/>
      <inkml:brushProperty name="height" value="0.025" units="cm"/>
    </inkml:brush>
  </inkml:definitions>
  <inkml:trace contextRef="#ctx0" brushRef="#br0">52 166 1057,'0'0'6716,"8"3"-4255,-4-1-2100,0-1 0,1 1-1,-1-1 1,1 0 0,0 0 0,-1-1 0,1 1 0,0-1 0,-1 0 0,1 0 0,0-1 0,-1 1 0,1-1 0,0 0-1,-1 0 1,1-1 0,-1 1 0,0-1 0,1 0 0,-1 0 0,0-1 0,6-4 0,-4 2-144,0-1 0,0 0 0,0 0-1,-1 0 1,0-1 0,-1 0 0,1 1 0,-1-2 0,-1 1 0,1 0 0,2-9 0,-6 14-199,1 0 0,0 0 1,-1 0-1,1 0 0,-1 0 1,0-1-1,0 1 0,0 0 1,0 0-1,0 0 0,0 0 0,-1 0 1,1 0-1,-1 0 0,1-1 1,-1 1-1,0 0 0,0 1 1,0-1-1,0 0 0,0 0 1,0 0-1,0 0 0,0 1 1,-1-1-1,1 1 0,-1-1 1,0 1-1,1-1 0,-1 1 1,0 0-1,0 0 0,1 0 1,-1 0-1,0 0 0,0 0 1,0 1-1,0-1 0,-1 1 1,1-1-1,0 1 0,0 0 0,0 0 1,-4 0-1,-1-1-19,1 1-1,-1 0 1,1 0-1,0 1 1,-1 0-1,1 0 1,0 0-1,-1 1 1,1 0-1,0 0 1,0 1-1,1 0 1,-1 0-1,0 0 1,1 0-1,0 1 1,0 0-1,0 0 1,0 0-1,1 1 1,-1 0-1,-5 9 1,4-7-2,1 1 0,0 0-1,1 1 1,0-1 0,1 1 0,-1-1 0,2 1-1,-1 0 1,1 1 0,1-1 0,-1 0 0,2 0-1,-1 1 1,1-1 0,2 11 0,-2-18-1,0 1 0,1-1 0,-1 0 0,1 0 0,0 0 0,0 0 0,0 0 1,0 0-1,0 0 0,0 0 0,1 0 0,-1 0 0,1 0 0,-1-1 0,1 1 0,0 0 1,-1-1-1,1 0 0,4 3 0,-1-2 3,0 1-1,0-1 1,1-1 0,-1 1-1,1-1 1,-1 0 0,12 1-1,2-1 19,-1-2 0,1 0-1,-1-1 1,20-5-1,-2-3-2,0-1-1,-1-3 1,-1-1-1,50-29 1,-13 7 57,-70 41-92,0-1 1,-1 1-1,1-1 0,-1 1 0,0-1 1,0 1-1,0 0 0,-1 3 0,-8 49 46,4-36 11,2 0 1,-2 33-1,5-53-33,0 1-1,0 0 1,0-1 0,0 1 0,0-1 0,0 1-1,0 0 1,0-1 0,1 1 0,-1-1 0,0 1 0,0-1-1,0 1 1,1 0 0,-1-1 0,0 1 0,1-1-1,-1 1 1,0-1 0,1 1 0,-1-1 0,1 0-1,-1 1 1,1-1 0,-1 1 0,1-1 0,-1 0-1,1 1 1,-1-1 0,1 0 0,-1 0 0,1 0 0,-1 1-1,1-1 1,0 0 0,26-6 290,22-24 375,-5-16-363,-31 31-273,1 0 0,21-16-1,-34 30-132,1 0-1,-1 0 0,1 0 1,0 0-1,0 1 0,0-1 1,-1 1-1,1-1 0,0 1 0,0-1 1,0 1-1,0 0 0,0 0 1,0 0-1,0 0 0,0 1 1,-1-1-1,1 0 0,0 1 0,0-1 1,0 1-1,0 0 0,-1-1 1,1 1-1,0 0 0,-1 0 1,1 0-1,0 1 0,2 1 1,30 12-7301,-9-13 297</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3.429"/>
    </inkml:context>
    <inkml:brush xml:id="br0">
      <inkml:brushProperty name="width" value="0.025" units="cm"/>
      <inkml:brushProperty name="height" value="0.025" units="cm"/>
    </inkml:brush>
  </inkml:definitions>
  <inkml:trace contextRef="#ctx0" brushRef="#br0">136 111 13357,'0'0'5653,"-8"-2"-3939,5 1-1654,0 0 0,0 1 0,0-1 0,0 1 0,0 0 0,0 0 0,0 0 0,0 1 0,0-1 0,0 1 0,0-1 0,0 1 0,1 0 0,-1 0 0,0 1 1,0-1-1,1 0 0,-3 3 0,-2 1-13,1 0 1,0 1-1,0-1 1,0 1-1,1 1 1,-9 13-1,11-17-37,1 2 0,-1-1 0,1 0-1,0 0 1,0 1 0,1-1 0,-1 1 0,1 0 0,0-1 0,0 1-1,1 0 1,-1 9 0,2-13-9,-1 0-1,1-1 1,-1 1-1,1 0 1,0 0-1,-1 0 1,1 0-1,0-1 1,0 1-1,0 0 1,-1 0-1,1-1 1,0 1 0,0-1-1,0 1 1,0-1-1,0 1 1,0-1-1,0 0 1,0 1-1,0-1 1,0 0-1,0 0 1,0 0-1,0 0 1,1 0-1,-1 0 1,0 0 0,0 0-1,0 0 1,0-1-1,0 1 1,0 0-1,1-1 1,43-9 103,-31 3-96,1 0 0,-2-2-1,1 1 1,-1-2 0,0 0 0,-1 0 0,0-1 0,-1-1 0,0 0 0,-1 0-1,0-1 1,-1-1 0,0 1 0,-1-2 0,-1 1 0,0-1 0,-1 0-1,4-16 1,-12 27 1,-6 8 44,-6 9 83,3 1-64,0 1 0,1 0 1,1 0-1,1 1 0,0 0 1,1 0-1,0 1 0,2 0 0,0 0 1,1 1-1,0-1 0,0 23 0,4-38-117,0-1 0,0 1-1,0 0 1,1-1-1,-1 1 1,0 0-1,1-1 1,0 1 0,-1-1-1,1 1 1,0-1-1,0 1 1,0-1-1,-1 1 1,2-1 0,-1 0-1,0 0 1,0 1-1,0-1 1,1 0-1,-1 0 1,0 0-1,1 0 1,-1-1 0,1 1-1,-1 0 1,1-1-1,-1 1 1,4 0-1,-3 0-489,1-1-1,-1 0 1,0 1-1,1-1 1,-1 0-1,0-1 1,1 1-1,-1 0 1,0-1-1,0 1 1,1-1-1,-1 1 1,0-1-1,2-1 1,16-14-9320</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4.046"/>
    </inkml:context>
    <inkml:brush xml:id="br0">
      <inkml:brushProperty name="width" value="0.025" units="cm"/>
      <inkml:brushProperty name="height" value="0.025" units="cm"/>
    </inkml:brush>
  </inkml:definitions>
  <inkml:trace contextRef="#ctx0" brushRef="#br0">1 115 2434,'0'0'15786,"10"3"-14745,-2 0-910,1-1-1,-1 0 1,0 0 0,1-1-1,-1 0 1,1-1 0,-1 0-1,1 0 1,-1-1 0,1 0-1,-1-1 1,1 1 0,-1-2-1,0 1 1,0-1 0,0 0-1,0-1 1,-1 0 0,1 0-1,7-6 1,-12 7-81,0 1 0,0-1 0,0 0 0,0 0 1,-1 0-1,1 0 0,-1-1 0,0 1 0,0-1 0,0 1 0,0-1 1,-1 0-1,3-7 0,-4 9-37,0 1-1,0 0 1,0-1 0,0 1 0,0-1 0,0 1 0,-1-1-1,1 1 1,0 0 0,-1-1 0,1 1 0,-1 0 0,0-1-1,1 1 1,-1 0 0,0 0 0,0-1 0,0 1-1,0 0 1,0 0 0,0 0 0,0 0 0,0 0 0,0 0-1,0 1 1,0-1 0,-1 0 0,1 1 0,0-1 0,-1 0-1,1 1 1,0 0 0,-1-1 0,1 1 0,-1 0 0,1 0-1,-1-1 1,1 1 0,0 0 0,-3 1 0,-5-1-18,1 0 0,0 0 0,-1 1 1,1 0-1,0 0 0,0 1 0,0 1 1,0-1-1,0 1 0,0 0 0,0 1 0,1 0 1,-10 7-1,12-8 3,1 0-1,-1 0 1,1 1 0,0 0-1,0 0 1,0 0 0,1 0-1,-1 0 1,1 1 0,0 0 0,0-1-1,1 1 1,-1 0 0,1 0-1,0 1 1,1-1 0,-1 0-1,1 1 1,0-1 0,0 1 0,1 6-1,0-10 5,0-1 0,0 1 0,0 0-1,1-1 1,-1 1 0,1-1 0,-1 1-1,1-1 1,0 1 0,-1-1 0,1 0-1,0 1 1,0-1 0,0 0 0,0 1 0,0-1-1,0 0 1,0 0 0,1 0 0,-1 0-1,0 0 1,2 1 0,1 0 7,1 0-1,-1-1 1,1 1-1,-1-1 1,1 0-1,-1 0 1,9 1 0,1-2 9,1 1 1,-1-2 0,0 0-1,21-5 1,28-16-410,-53 17 287,0 1 1,0 0-1,1 1 0,0 0 1,-1 0-1,1 1 0,0 0 1,14 1-1,-23 1 111,0 1 0,-1 0 0,1 0 1,-1 0-1,1 0 0,-1 0 0,1 1 0,-1-1 0,0 0 0,0 1 0,1-1 0,-1 1 0,0-1 0,0 1 1,-1-1-1,1 1 0,0 0 0,0-1 0,-1 1 0,1 0 0,-1 0 0,1-1 0,-1 1 0,0 3 0,1-2 46,0 0-1,-1 0 0,1 0 1,1 0-1,-1 0 0,0 0 1,1-1-1,0 1 0,-1 0 1,4 3-1,-1-3 40,0-1 0,0 0 0,0 0 0,1 0 0,-1 0-1,1-1 1,-1 0 0,1 0 0,-1 0 0,1 0 0,0-1 0,-1 1 0,1-1 0,0-1 0,-1 1 0,1 0 0,0-1 0,4-2 0,13-2 0,-1-1 0,31-15 0,-35 15-103,-10 2-227,17-4 285,-24 8-187,1 0 0,-1 0-1,1 0 1,-1 0 0,0 0-1,1 0 1,-1 0 0,1 0-1,-1 0 1,1 0 0,-1 0-1,0 0 1,1 0 0,-1 0-1,1 0 1,-1 0 0,0 1-1,1-1 1,-1 0 0,0 0-1,1 0 1,-1 1 0,0-1-1,1 0 1,-1 1 0,0-1-1,0 0 1,1 1 0,-1-1-1,0 0 1,0 1 0,1-1-1,-1 0 1,0 1 0,0-1-1,0 0 1,0 1 0,0-1-1,0 1 1,0-1 0,0 0-1,0 1 1,0-1 0,0 1 0,0 0-1,0 4-6633</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4.964"/>
    </inkml:context>
    <inkml:brush xml:id="br0">
      <inkml:brushProperty name="width" value="0.025" units="cm"/>
      <inkml:brushProperty name="height" value="0.025" units="cm"/>
    </inkml:brush>
  </inkml:definitions>
  <inkml:trace contextRef="#ctx0" brushRef="#br0">52 0 16976,'0'0'1762,"-8"4"-647,5-2-1096,0 0 0,1 0 0,-1 0 0,0 0 0,1 0 0,-1 1 0,1-1 0,0 1 0,0-1 0,0 1 0,0 0 0,0 0 0,0 0 0,1 0-1,-2 5 1,1-2-25,1 0-1,-1 0 0,2 0 1,-1 0-1,1 0 0,0 0 1,0 1-1,0-1 0,1 0 1,1 6-1,-1-7 12,0-1 0,0 1 0,0-1-1,1 0 1,0 1 0,-1-1 0,2 0 0,-1 0 0,0 0 0,1 0 0,-1-1-1,1 1 1,0-1 0,0 1 0,1-1 0,-1 0 0,1 0 0,7 4-1,-5-4 14,0-1-1,0 0 0,0 0 0,1 0 0,-1-1 1,1 0-1,-1 0 0,1-1 0,-1 0 1,1 0-1,11-1 0,2-3 24,0 0 1,-1-1-1,0-1 0,0-1 1,-1-1-1,0 0 1,27-17-1,56-52 114,-106 111-395,5-33 242,-8 39-12,8-39 19,0 0 0,0 0 0,1 0 0,-1-1 0,0 1 0,0 0 0,1 0 0,-1 0-1,0-1 1,1 1 0,-1 0 0,1 0 0,-1-1 0,1 1 0,-1 0 0,1-1 0,-1 1 0,1 0 0,0-1 0,0 1 0,-1-1 0,1 1 0,0-1 0,-1 0 0,1 1 0,0-1 0,0 0 0,0 1-1,0-1 1,-1 0 0,1 0 0,0 0 0,0 0 0,0 0 0,0 0 0,0 0 0,-1 0 0,1 0 0,0 0 0,0 0 0,1-1 0,11-2 175,0 0 1,0-1-1,-1 0 0,0-1 1,0-1-1,22-13 1,-24 12-194,0 1 0,1 1 0,-1 0 0,1 0 0,0 1 0,1 0 0,-1 1 0,1 0 0,22-2 0,-32 6 0,0-1 1,-1 1-1,1 0 1,0-1-1,0 1 1,-1 0-1,1 0 1,0 0-1,-1 0 1,1 0-1,-1 0 1,0 1-1,1-1 1,-1 0-1,0 1 0,0-1 1,1 1-1,-1 0 1,-1-1-1,1 1 1,0 0-1,0-1 1,0 1-1,-1 0 1,1 0-1,0 3 1,-1-2 7,1-1-1,0 1 1,0 0 0,0-1 0,0 0 0,0 1 0,0-1 0,1 0 0,-1 1 0,1-1 0,0 0 0,0 0 0,-1 0 0,1-1-1,0 1 1,1 0 0,-1-1 0,4 3 0,1-2 12,0-1-1,-1 0 1,1 0-1,0-1 1,-1 0 0,1 0-1,0 0 1,0-1-1,12-3 1,62-23 66,-5 2-1536,-65 23 685,32-9-2621,-18-4-1693,-9-1-1905</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5.305"/>
    </inkml:context>
    <inkml:brush xml:id="br0">
      <inkml:brushProperty name="width" value="0.025" units="cm"/>
      <inkml:brushProperty name="height" value="0.025" units="cm"/>
    </inkml:brush>
  </inkml:definitions>
  <inkml:trace contextRef="#ctx0" brushRef="#br0">0 1 16400,'0'0'4612,"63"0"-13324</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8:59.832"/>
    </inkml:context>
    <inkml:brush xml:id="br0">
      <inkml:brushProperty name="width" value="0.025" units="cm"/>
      <inkml:brushProperty name="height" value="0.025" units="cm"/>
    </inkml:brush>
  </inkml:definitions>
  <inkml:trace contextRef="#ctx0" brushRef="#br0">192 269 4805,'0'0'12908,"-11"3"-12951,0 1 3,0 0 1,0 1-1,1 0 0,-1 1 1,1 1-1,0-1 0,1 1 1,0 1-1,0 0 0,1 0 1,0 1-1,0 0 1,-9 14-1,13-17 51,-1 0 0,1 0 0,0 1 0,1-1 0,-1 1 0,1 0 0,1 0 1,-1 0-1,1 1 0,1-1 0,-1 0 0,0 12 0,3-19-9,-1 1 0,0-1 1,1 1-1,-1-1 0,1 1 0,-1-1 1,1 1-1,-1-1 0,1 1 0,-1-1 1,1 1-1,0-1 0,-1 0 0,1 1 0,-1-1 1,1 0-1,0 0 0,0 0 0,-1 1 1,1-1-1,0 0 0,-1 0 0,1 0 0,0 0 1,-1 0-1,1 0 0,0 0 0,-1 0 1,1-1-1,0 1 0,0 0 0,-1 0 1,1-1-1,-1 1 0,1 0 0,0-1 0,0 0 1,28-11 195,2-10-101,0-1 1,-2-1-1,0-1 1,-2-2-1,-1 0 0,-1-2 1,32-49-1,-43 57 345,-2 0 0,16-38 0,-24 50-241,-1 1 0,0-1 0,0 0-1,-1 0 1,0 0 0,-1 0-1,0 0 1,0-1 0,-1 1 0,-1-10-1,1 18-185,0 1 1,0 0-1,0 0 0,0-1 0,0 1 0,0 0 0,0-1 0,-1 1 0,1 0 0,0 0 0,0-1 1,0 1-1,0 0 0,-1-1 0,1 1 0,0 0 0,0 0 0,0 0 0,-1-1 0,1 1 0,0 0 1,0 0-1,-1 0 0,1 0 0,0-1 0,-1 1 0,1 0 0,0 0 0,0 0 0,-1 0 0,1 0 1,0 0-1,-1 0 0,1 0 0,0 0 0,-1 0 0,1 0 0,0 0 0,-1 0 0,1 0 0,0 0 1,0 0-1,-1 0 0,1 1 0,0-1 0,-1 0 0,1 0 0,0 0 0,0 0 0,-1 0 0,1 1 1,0-1-1,-1 0 0,-12 14 109,4 2 46,1 1-1,0 0 1,1 0 0,1 1 0,1-1-1,1 1 1,0 1 0,1-1 0,0 28 0,3-44-159,0 0 1,0 0 0,0 0 0,0 1 0,0-1 0,1 0 0,-1 0-1,1 0 1,0 0 0,-1 0 0,1 0 0,0 0 0,0 0 0,1-1-1,-1 1 1,0 0 0,0 0 0,1-1 0,-1 1 0,1-1 0,-1 1-1,1-1 1,0 0 0,0 0 0,-1 0 0,1 0 0,0 0 0,0 0-1,0 0 1,0 0 0,3 0 0,5 1-231,1-1 1,0 0-1,0 0 1,0-1-1,11-1 0,3 0-1422,11-1-2101,-3-9-2199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7.757"/>
    </inkml:context>
    <inkml:brush xml:id="br0">
      <inkml:brushProperty name="width" value="0.025" units="cm"/>
      <inkml:brushProperty name="height" value="0.025" units="cm"/>
    </inkml:brush>
  </inkml:definitions>
  <inkml:trace contextRef="#ctx0" brushRef="#br0">95 5 15471,'0'0'7367,"-9"-1"-5125,6 0-2193,1 0 0,-1 1 0,0-1 1,0 1-1,0 0 0,0 0 0,0 0 0,1 0 1,-1 0-1,0 1 0,0-1 0,0 1 1,1 0-1,-1 0 0,0 0 0,1 0 0,-1 0 1,0 1-1,1-1 0,0 1 0,-1-1 1,1 1-1,0 0 0,0 0 0,0 0 0,0 0 1,0 1-1,1-1 0,-1 0 0,0 1 0,1-1 1,0 1-1,0 0 0,0-1 0,0 1 1,0 0-1,0 0 0,1-1 0,-1 1 0,1 4 1,0-5-57,0 0 1,0 0 0,0 0 0,1 0-1,-1 1 1,1-1 0,0 0-1,-1-1 1,1 1 0,0 0 0,0 0-1,0 0 1,0 0 0,0-1 0,1 1-1,-1 0 1,1-1 0,-1 1-1,1-1 1,-1 0 0,1 1 0,0-1-1,-1 0 1,1 0 0,0 0-1,0 0 1,0 0 0,0-1 0,0 1-1,0-1 1,0 1 0,0-1 0,3 1-1,13 1-97,-1 0 0,1-1 0,23-2 0,-2 2-83,-31-1-24,0 1 1,1 0-1,-1 1 1,0 0-1,16 6 0,-23-8 204,1 1 0,-1-1-1,0 1 1,1 0 0,-1 0 0,0-1-1,0 1 1,0 0 0,1 0-1,-1 0 1,0 1 0,0-1 0,-1 0-1,1 0 1,0 0 0,0 1-1,0-1 1,-1 0 0,1 1 0,-1-1-1,1 1 1,-1-1 0,1 1-1,-1-1 1,0 1 0,0-1 0,0 1-1,0-1 1,0 1 0,0-1-1,0 1 1,-1-1 0,1 0 0,0 1-1,-1-1 1,1 1 0,-1-1-1,1 1 1,-1-1 0,0 0 0,-1 2-1,-3 5 118,0-1 0,-1 1-1,0-1 1,-1 0-1,1-1 1,-1 0 0,-15 11-1,-60 33 803,75-46-881,0 0 1,0 0-1,-1-1 0,1 0 1,-1-1-1,0 1 1,1-1-1,-12 1 1,18-3-76,1 0 1,-1-1 0,1 1-1,-1 0 1,1 0 0,0 0-1,-1 0 1,1 0 0,-1-1 0,1 1-1,-1 0 1,1 0 0,0-1-1,-1 1 1,1 0 0,0-1-1,-1 1 1,1 0 0,0-1-1,-1 1 1,1 0 0,0-1-1,0 1 1,-1-1 0,1 1-1,0-1 1,0 1 0,0 0-1,0-1 1,0 1 0,0-1 0,-1 1-1,1-1 1,0 1 0,0-1-1,0 1 1,1-1 0,-1 1-1,0-1 1,0 1 0,0-1-1,0 1 1,0 0 0,0-1-1,1 0 1,8-23-2187,39-56-7545,-15 28 161</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1.048"/>
    </inkml:context>
    <inkml:brush xml:id="br0">
      <inkml:brushProperty name="width" value="0.025" units="cm"/>
      <inkml:brushProperty name="height" value="0.025" units="cm"/>
    </inkml:brush>
  </inkml:definitions>
  <inkml:trace contextRef="#ctx0" brushRef="#br0">114 276 13773,'0'0'2023,"-8"2"166,1 0-1953,1 1 0,0-1 0,0 1 0,0 1 1,0-1-1,1 1 0,-1 0 0,1 0 0,0 1 0,0 0 0,1-1 0,-1 2 0,1-1 0,0 0 1,0 1-1,1 0 0,0 0 0,0 0 0,0 0 0,1 0 0,-3 8 0,5-12-220,-1-1-1,1 1 0,-1-1 0,1 1 1,0-1-1,0 1 0,0-1 0,-1 1 1,1 0-1,1-1 0,-1 1 0,0-1 1,0 1-1,1-1 0,-1 1 0,0-1 1,1 1-1,0-1 0,-1 1 0,1-1 1,0 0-1,0 1 0,0-1 0,1 2 1,0-2-7,1 1 0,-1-1 1,0 0-1,0 0 0,0 0 1,1-1-1,-1 1 1,0 0-1,1-1 0,-1 0 1,0 1-1,1-1 1,-1 0-1,4-1 0,6 0 2,0-1 0,0 0 0,0-1 0,0 0 0,17-8-1,-24 9-9,1 0 0,0-1-1,-1 0 1,0 0 0,0 0-1,0 0 1,0-1 0,0 0-1,0 0 1,-1 0 0,0 0-1,0-1 1,0 0-1,-1 1 1,1-2 0,-1 1-1,0 0 1,-1-1 0,1 1-1,-1-1 1,0 0 0,0 1-1,-1-1 1,1-8 0,-18 37-236,13-19 220,-15 34 11,17-36 15,0 0 1,1 0-1,-1 1 1,0-1-1,1 0 1,-1 0-1,1 0 1,0 0-1,0 0 1,0 1-1,0-1 1,0 0 0,0 0-1,1 0 1,0 4-1,2-4-6,0-1 1,0-1-1,0 1 0,0 0 1,0-1-1,0 1 0,0-1 1,0 0-1,0 0 0,0 0 1,0-1-1,0 1 1,0-1-1,4 0 0,10-4-19,-2-1-1,1 0 1,21-12-1,-25 11-132,0 1-1,1 0 1,0 1 0,1 1 0,-1 0-1,16-3 1,-28 8 144,-1-1 0,1 0-1,0 1 1,-1-1 0,1 0-1,0 1 1,-1-1 0,1 1-1,-1-1 1,1 1 0,-1-1-1,1 1 1,-1-1 0,1 1-1,-1-1 1,1 1 0,-1 0-1,0-1 1,1 1 0,-1 0 0,0 0-1,1-1 1,-1 1 0,0 0-1,0-1 1,0 1 0,0 0-1,0 0 1,0-1 0,0 1-1,0 0 1,0 0 0,0 0-1,-1 35 124,1-29-95,-1 4-51,1-7 74,-1 0 0,1 0 0,0 0 0,0 0 1,0 0-1,1-1 0,0 1 0,2 8 0,-2-11-28,-1 0 0,1 0 0,0 0-1,0 0 1,1 0 0,-1 0 0,0-1-1,0 1 1,0 0 0,1-1 0,-1 1-1,0-1 1,0 1 0,1-1 0,-1 1-1,1-1 1,-1 0 0,0 0 0,1 0-1,-1 0 1,0 0 0,1 0 0,-1 0-1,1 0 1,-1 0 0,0-1 0,1 1 0,-1 0-1,0-1 1,2 0 0,7-2 0,0-1 0,0 0 0,-1 0 0,1-1 1,-1 0-1,0 0 0,-1-1 0,9-7 0,60-60 66,-33 22-561,-53 84 555,5-24 32,1 0 0,-1 0 0,1 1 0,1-1 0,0 1 0,0-1 0,0 18 1,2-27-104,0 1 0,0 0 1,0-1-1,0 1 1,0-1-1,0 1 1,1 0-1,-1-1 0,0 1 1,0 0-1,1-1 1,-1 1-1,0-1 1,1 1-1,-1-1 0,0 1 1,1-1-1,-1 1 1,1-1-1,-1 1 1,1-1-1,-1 1 0,1-1 1,0 0-1,-1 1 1,1-1-1,-1 0 1,1 0-1,0 1 0,26 0 110,-19-2-100,-1-1-1,1 1 1,-1-2-1,0 1 1,7-4-1,2-2-197,-1-1 0,-1-1 0,0 0-1,0-1 1,-1 0 0,0-1 0,-1-1 0,20-26 0,-38 51 232,0 0 1,1 0-1,1 1 0,0 0 1,1 0-1,-3 21 1,6-33-43,0-1 1,0 1 0,0 0 0,0 0-1,0 0 1,0 0 0,1 0 0,-1 0-1,0-1 1,0 1 0,1 0 0,-1 0-1,1 0 1,-1 0 0,0-1 0,1 1-1,0 0 1,-1-1 0,1 1 0,-1 0-1,1-1 1,0 1 0,-1-1 0,1 1-1,0-1 1,0 1 0,0-1 0,-1 1-1,1-1 1,0 0 0,1 1-1,1-1 5,1 1-1,-1-1 1,1 0-1,-1 0 1,1 0-1,-1-1 1,0 1-1,7-2 0,0-1-12,1 0 0,-1-1 0,0-1-1,17-8 1,-11 0-158,-1 1 1,0-2-1,-1 0 0,0-1 0,-1 0 1,-1-1-1,-1-1 0,0 1 0,11-24 1,-8 10 16,-2 0 0,0 0 0,-2-2 0,11-59 0,-30 165 1660,-15 80-812,16-126-562,1 1 0,2-1 0,1 1-1,1 0 1,1 0 0,3 44 0,9-43 0,-18-49-370,-49-72-2424,40 68 2507,1-1 0,2 0-1,0-1 1,-10-30 0,23 54 154,1 1 0,0-1 1,0 1-1,-1-1 0,1 1 1,0-1-1,0 0 0,0 1 1,0-1-1,0 1 0,0-1 1,0 1-1,0-1 0,0 0 1,0 1-1,0-1 0,0 1 1,0-1-1,0 1 0,1-1 1,-1 1-1,0-1 0,0 0 1,1 1-1,-1 0 0,0-1 1,1 1-1,-1-1 0,1 1 0,-1-1 1,21-3 507,38 17 406,-37-7-651,22-1-546,81-1 0,-124-4 211,0 0-12,-1 0 1,0 0-1,0 0 1,0 0-1,1 0 1,-1 0-1,0 0 0,0 0 1,0 0-1,1 0 1,-1 0-1,0 0 1,0 0-1,0 0 1,1 0-1,-1 0 0,0 0 1,0 0-1,0-1 1,0 1-1,1 0 1,-1 0-1,0 0 1,0 0-1,0 0 0,0 0 1,0-1-1,0 1 1,1 0-1,-1 0 1,0 0-1,0 0 1,0-1-1,0 1 0,0 0 1,0 0-1,0 0 1,0-1-1,0 1 1,0 0-1,0 0 0,0 0 1,0-1-1,0 1 1,0 0-1,0 0 1,0 0-1,0-1 1,0 1-1,0 0 0,0 0 1,0 0-1,0 0 1,0-1-1,0 1 1,-1 0-1,1 0 1,0 0-1,0 0 0,0-1 1,0 1-1,0 0 1,-1 0-1,1 0 1,0 0-1,-12-12-5704,-8-5-5496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1.412"/>
    </inkml:context>
    <inkml:brush xml:id="br0">
      <inkml:brushProperty name="width" value="0.025" units="cm"/>
      <inkml:brushProperty name="height" value="0.025" units="cm"/>
    </inkml:brush>
  </inkml:definitions>
  <inkml:trace contextRef="#ctx0" brushRef="#br0">10 1 15375,'-9'4'1601,"9"0"33,0-3-738,14 2-703,6-3 95,14 1-64,0-1-192,-2 0-3651,-2-9-9257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1.803"/>
    </inkml:context>
    <inkml:brush xml:id="br0">
      <inkml:brushProperty name="width" value="0.025" units="cm"/>
      <inkml:brushProperty name="height" value="0.025" units="cm"/>
    </inkml:brush>
  </inkml:definitions>
  <inkml:trace contextRef="#ctx0" brushRef="#br0">1 1 15054,'0'0'1826,"1"9"-716,-1 153 1042,-2-88-1413,9 80 0,-7-148-722,1 1-1,1-1 0,-1 0 0,1 0 0,0 0 0,0 0 0,0 0 0,1 0 0,0 0 0,1-1 0,-1 1 0,7 6 0,-8-10 4,0 0 0,1 0 1,-1 0-1,1 0 0,-1 0 0,1-1 0,0 1 1,0-1-1,-1 0 0,1 0 0,0 0 0,0 0 1,0-1-1,1 1 0,-1-1 0,0 1 0,0-1 1,0 0-1,0 0 0,0-1 0,0 1 0,0-1 1,0 1-1,0-1 0,0 0 0,0 0 0,5-3 1,4-2 55,-1-1 0,0 0 0,0 0 0,-1-1 0,0 0 0,0-1 0,15-18 0,55-77 165,-75 97-204,40-57 77,48-93 1,-90 152-408,2-6 126,-5 11 18,0 0 0,0-1-1,0 1 1,0 0-1,0 0 1,0-1 0,0 1-1,0 0 1,0 0 0,0 0-1,-1-1 1,1 1 0,0 0-1,0 0 1,0 0 0,0-1-1,0 1 1,0 0 0,0 0-1,-1 0 1,1-1 0,0 1-1,0 0 1,0 0 0,-1 0-1,1 0 1,0 0 0,0 0-1,0-1 1,-1 1 0,1 0-1,0 0 1,0 0 0,0 0-1,-1 0 1,1 0 0,0 0-1,0 0 1,-1 0 0,1 0-1,0 0 1,0 0 0,-1 0-1,1 0 1,0 0 0,-17 0-10427</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2.162"/>
    </inkml:context>
    <inkml:brush xml:id="br0">
      <inkml:brushProperty name="width" value="0.025" units="cm"/>
      <inkml:brushProperty name="height" value="0.025" units="cm"/>
    </inkml:brush>
  </inkml:definitions>
  <inkml:trace contextRef="#ctx0" brushRef="#br0">1 18 13645,'0'0'5317,"66"37"-4741,-31-37-383,8-4-193,0-6-1217,2-3-1378,-6 0-1505,-5-2-832</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2.508"/>
    </inkml:context>
    <inkml:brush xml:id="br0">
      <inkml:brushProperty name="width" value="0.025" units="cm"/>
      <inkml:brushProperty name="height" value="0.025" units="cm"/>
    </inkml:brush>
  </inkml:definitions>
  <inkml:trace contextRef="#ctx0" brushRef="#br0">91 1 5733,'0'0'10677,"-10"10"-10319,-2 0-112,2 1-1,0 0 1,-12 17-1,19-23-42,-1 0-1,1 1 0,1-1 0,-1 1 0,1-1 0,0 1 0,0 0 0,0 0 1,1-1-1,0 1 0,0 0 0,0 1 0,1-1 0,1 7 0,-1-11-189,1-1 0,0 0-1,0 0 1,0 0 0,0 0-1,0 0 1,0 1 0,0-2-1,0 1 1,0 0 0,0 0-1,1 0 1,-1 0 0,0-1-1,1 1 1,-1-1 0,0 1-1,1-1 1,-1 1 0,1-1-1,-1 0 1,0 0 0,1 0-1,-1 0 1,1 0 0,-1 0-1,1 0 1,2-1 0,45-4 191,-23-2-238,1-1 0,-2-2 1,1 0-1,25-16 1,48-19 51,-99 45-5,1 0-1,-1-1 1,1 1-1,-1 0 1,1 0-1,0-1 1,-1 1-1,1 0 1,-1 0-1,1 0 1,-1 0-1,1 0 1,0 0-1,-1 0 1,1 0-1,-1 0 1,1 0-1,0 0 1,-1 0-1,1 1 1,-1-1-1,1 0 1,-1 0-1,1 0 1,-1 1-1,1-1 1,-1 0-1,1 1 1,-1-1-1,1 1 1,-1-1-1,1 0 1,-1 1-1,0-1 1,1 1-1,4 24 576,-5-23-533,-1 1 1,1-1 0,0 0-1,1 0 1,-1 0-1,0 0 1,0 0 0,1 0-1,0 0 1,-1 0 0,1 0-1,0 0 1,0 0-1,0 0 1,0 0 0,0 0-1,0-1 1,1 1-1,-1 0 1,1-1 0,-1 1-1,2 0 1,2 0-2,-1 0-1,1-1 1,-1 0 0,1 0-1,0-1 1,0 1 0,-1-1-1,1 0 1,0 0 0,-1 0-1,7-2 1,54-15 9,-37 9-124,-9 3-172,-6 0 116,1 1 0,-1 1 0,1 0 0,0 1 0,0 0 0,0 1-1,0 1 1,23 2 0,-10 6 749,-21-6-529,1 0 0,-1 0 0,0-1 0,1 0 0,11 1-1,5-4 172,-1 0-1,46-11 0,-44 7-509,1 2-1,27-2 1,-43 6-405,1 0 1,0 0 0,-1 1 0,0 1-1,12 2 1,-9-1-417,1-1 0,-1 0 1,1-1-1,-1 0 0,18-2 1,-21 0-407,1 0-1,-1-1 1,1 0 0,10-3 0,1-3-2172</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2.839"/>
    </inkml:context>
    <inkml:brush xml:id="br0">
      <inkml:brushProperty name="width" value="0.025" units="cm"/>
      <inkml:brushProperty name="height" value="0.025" units="cm"/>
    </inkml:brush>
  </inkml:definitions>
  <inkml:trace contextRef="#ctx0" brushRef="#br0">0 1 833,'0'0'14114,"5"0"-14076,15 7-3,-3 3-289,-13-9-266,0 1 0,1-2 1,-1 1-1,1 0 0,-1-1 0,1 0 1,-1 0-1,1 0 0,-1-1 0,6 0 1,9-6-3149</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3.216"/>
    </inkml:context>
    <inkml:brush xml:id="br0">
      <inkml:brushProperty name="width" value="0.025" units="cm"/>
      <inkml:brushProperty name="height" value="0.025" units="cm"/>
    </inkml:brush>
  </inkml:definitions>
  <inkml:trace contextRef="#ctx0" brushRef="#br0">125 64 6182,'0'0'1820,"4"-9"246,0-1-1218,-2 7-444,0 0 0,0 0 0,-1-1-1,0 1 1,1-1 0,-1 1 0,0-1 0,-1 1 0,1-1 0,-1-6 0,0 10-281,0 0 0,-1 0 0,1 0 0,-1-1 0,1 1 1,-1 0-1,1 0 0,-1 0 0,1 0 0,-1 0 1,1 0-1,-1 0 0,1 0 0,-1 0 0,1 1 0,-1-1 1,1 0-1,0 0 0,-1 0 0,1 0 0,-1 1 1,1-1-1,-1 0 0,1 1 0,0-1 0,-1 0 0,1 1 1,0-1-1,-1 0 0,1 1 0,0-1 0,-1 1 1,-14 11-266,7 0 376,0 1-1,2 0 1,-1 0 0,2 0-1,0 1 1,0 0 0,1 0-1,1 0 1,0 1-1,1-1 1,1 1 0,0-1-1,1 1 1,1 0 0,0-1-1,1 1 1,0-1-1,1 0 1,1 1 0,5 13-1,-8-26-227,0 0-1,0 0 0,0 0 1,0 0-1,0 0 0,0 0 1,1 0-1,-1-1 0,1 1 1,0 0-1,-1-1 0,1 1 1,0-1-1,0 1 0,0-1 1,0 0-1,0 0 0,4 1 1,-6-5-193,1 0 1,-1-1 0,1 1-1,-1-1 1,0 1 0,-1-1-1,1 1 1,0 0-1,-1-1 1,-2-5 0,-2-4 69,-1 1 1,0 0-1,-1 0 0,-1 1 1,0-1-1,0 2 1,-1-1-1,0 1 1,-1 1-1,0-1 1,-15-8-1,40 21 649,0-1 0,-1 0 1,1-1-1,23-1 0,-22 0-316,-5 1-312,85-4-671,-86 2-734,0-1-1,0 0 1,-1-1-1,13-5 1,13-9-12630</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3.671"/>
    </inkml:context>
    <inkml:brush xml:id="br0">
      <inkml:brushProperty name="width" value="0.025" units="cm"/>
      <inkml:brushProperty name="height" value="0.025" units="cm"/>
    </inkml:brush>
  </inkml:definitions>
  <inkml:trace contextRef="#ctx0" brushRef="#br0">0 117 10122,'0'0'8520,"8"2"-6796,15 2-1008,-1 0 0,1-2 0,0 0 0,0-2 0,0-1 1,32-4-1,-38 2-624,0 0-1,0-1 1,-1-1 0,1-1 0,-1 0 0,0-1-1,-1-1 1,1 0 0,21-17 0,-34 23-82,0 0 1,0-1-1,-1 1 1,1-1-1,-1 1 1,0-1-1,1 0 1,-1 0-1,2-4 0,-4 6-13,0 1 0,0-1-1,0 1 1,0-1-1,0 1 1,1-1 0,-1 1-1,0-1 1,0 1-1,0-1 1,0 1-1,0-1 1,0 1 0,-1-1-1,1 0 1,0 1-1,0-1 1,0 1-1,0 0 1,-1-1 0,1 1-1,0-1 1,0 1-1,-1-1 1,1 0-1,-21-5-305,9 7 204,1 0-1,-1 0 0,1 1 0,0 1 0,-1-1 1,1 2-1,1 0 0,-1 0 0,0 1 0,1 0 1,0 1-1,0 0 0,1 1 0,-9 7 1,6-5 114,1 1 1,0 1 0,1 0 0,0 0 0,1 1-1,0 0 1,1 1 0,1-1 0,-1 2 0,-7 21 0,14-32-8,0 0 0,0 0 0,0 0 1,1 0-1,-1 0 0,1 0 1,0 0-1,-1 0 0,2 0 1,-1 0-1,1 4 0,-1-5-2,1-1 0,-1 0 0,1 1 0,-1-1 1,1 0-1,0 0 0,0 0 0,-1 1 0,1-1 0,0 0 0,0 0 0,0 0 0,0 0 0,0 0 0,1-1 0,-1 1 1,0 0-1,2 0 0,4 1-49,0 0 1,0 0 0,0-1-1,1 0 1,-1 0 0,0-1-1,14-1 1,-3 0-884,0-1 1,-1 0-1,1-2 1,-1 0-1,0-1 1,0-1-1,28-13 0,14-10-5757</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4.062"/>
    </inkml:context>
    <inkml:brush xml:id="br0">
      <inkml:brushProperty name="width" value="0.025" units="cm"/>
      <inkml:brushProperty name="height" value="0.025" units="cm"/>
    </inkml:brush>
  </inkml:definitions>
  <inkml:trace contextRef="#ctx0" brushRef="#br0">208 5 11082,'0'0'6636,"-8"-2"-5077,-1 1-1397,-1 0 0,0 1 0,1 0 0,-1 0 0,1 1 0,-1 1 0,1-1 0,-1 1 0,1 1 0,0 0 0,0 0 0,0 1 0,1 0 0,-1 1 0,1-1 0,0 2 0,0-1 0,0 1 0,-12 13 0,19-18-163,0 0 0,1-1 0,-1 1-1,0 0 1,1 0 0,-1 0 0,1 1-1,-1-1 1,1 0 0,-1 0 0,1 0 0,0 0-1,-1 0 1,1 1 0,0-1 0,0 0-1,0 0 1,0 0 0,0 0 0,0 1 0,0-1-1,1 0 1,-1 0 0,0 0 0,1 0-1,-1 1 1,0-1 0,1 0 0,0 0-1,-1 0 1,1 0 0,-1 0 0,1 0 0,0 0-1,0-1 1,0 1 0,0 0 0,0 0-1,-1 0 1,1-1 0,0 1 0,1-1-1,-1 1 1,0-1 0,0 1 0,1 0 0,10 4-188,0 0 0,0 0 0,19 4 0,-18-5-135,7 2-146,-4-3 330,0 2 1,0 0 0,-1 1-1,1 1 1,-1 0-1,-1 1 1,26 18 0,-40-26 199,1 1 0,0-1-1,-1 1 1,1-1 0,-1 1 0,1 0 0,-1-1 0,0 1 0,1-1 0,-1 1 0,1 0-1,-1-1 1,0 1 0,0 0 0,1-1 0,-1 1 0,0 0 0,0 0 0,0-1 0,0 1-1,0 0 1,0 0 0,0-1 0,0 1 0,0 0 0,0-1 0,0 1 0,-1 1-1,-17 15 1324,-36 3 148,48-18-1446,-30 8 739,-56 10 0,64-17-3872,1-2-3469</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6.214"/>
    </inkml:context>
    <inkml:brush xml:id="br0">
      <inkml:brushProperty name="width" value="0.025" units="cm"/>
      <inkml:brushProperty name="height" value="0.025" units="cm"/>
    </inkml:brush>
  </inkml:definitions>
  <inkml:trace contextRef="#ctx0" brushRef="#br0">17 122 10858,'-1'0'176,"0"0"0,1 0-1,-1-1 1,0 1 0,0-1-1,0 1 1,0 0 0,1-1-1,-1 0 1,0 1 0,1-1-1,-1 1 1,0-1 0,1 0 0,-1 1-1,1-1 1,-1 0 0,1 0-1,-1 0 1,1 1 0,-1-1-1,1 0 1,0 0 0,0 0-1,-1 0 1,1 0 0,0 0-1,0-1 1,0 1-53,1-1-1,0 1 1,0-1 0,-1 1-1,1 0 1,0-1 0,0 1-1,0 0 1,0 0 0,0 0-1,1-1 1,-1 1 0,0 0-1,3-1 1,60-29 129,-56 28 94,16-6-304,0 0 1,1 2 0,0 0 0,0 2-1,1 1 1,-1 0 0,42 1-1,-66 3-39,1 0 0,-1 0 0,0 0 0,0 0-1,1 1 1,-1-1 0,0 0 0,0 0 0,1 1-1,-1-1 1,0 1 0,0-1 0,0 1 0,1-1-1,-1 1 1,0 0 0,0-1 0,0 1 0,0 0-1,-1 0 1,1 0 0,0 0 0,0 0 0,0 0-1,-1 0 1,2 2 0,-1 0 22,-1-1 1,0 0-1,1 1 1,-1-1 0,0 0-1,-1 1 1,1-1-1,0 1 1,-1-1-1,1 0 1,-1 1-1,0-1 1,-1 3-1,-3 7 89,-1 0 0,-1 0 1,0-1-1,-8 11 0,-39 44 1,28-37-66,-34 53 1,59-80-47,0-1 0,0 0 0,0 0 1,0 1-1,0-1 0,1 0 1,-1 1-1,0-1 0,1 1 0,-1-1 1,1 1-1,0-1 0,-1 1 0,1-1 1,0 1-1,0-1 0,0 1 1,0 1-1,1-2 1,-1-1-1,1 0 1,0 1 0,-1-1 0,1 0 0,0 1-1,-1-1 1,1 0 0,0 0 0,-1 0 0,1 1-1,0-1 1,-1 0 0,1 0 0,0 0 0,-1 0-1,1 0 1,0 0 0,-1-1 0,1 1 0,0 0-1,-1 0 1,1 0 0,0-1 0,-1 1 0,2-1-1,51-26-87,-27 8 0,-1-2-1,0 0 1,-2-1 0,0-1 0,-2-2 0,-1 0 0,30-48 0,-49 72 885,-1 36 1110,0-34-1878,-1 1 1,1-1-1,0 1 0,0-1 1,1 1-1,-1-1 1,0 1-1,0-1 1,1 1-1,-1-1 0,1 0 1,-1 1-1,1-1 1,-1 1-1,1-1 0,0 0 1,0 0-1,0 1 1,0-1-1,0 0 0,0 0 1,0 0-1,0 0 1,0 0-1,0 0 0,3 1 1,1-1 36,0 1 0,0-1 1,0-1-1,0 1 0,0-1 1,0 1-1,5-2 0,-6 1-66,8-1 33,1 0-1,-1-1 1,0 0 0,0-1 0,0 0-1,0-1 1,21-10 0,-26 11-28,0-1 1,0 0-1,0 0 1,0-1-1,-1 1 1,0-2-1,0 1 1,0-1-1,0 1 1,-1-2-1,0 1 1,0 0-1,4-10 1,-16 30 38,1 1 0,0-1 0,1 1 0,1 0 0,0 1 0,1-1 0,1 0 0,-1 26 0,3-40-28,1 1 0,-1 0 0,0 0 0,1-1 0,-1 1 0,1 0 0,-1-1-1,1 1 1,0-1 0,0 1 0,0-1 0,0 1 0,0-1 0,0 1 0,0-1 0,0 0-1,0 0 1,1 0 0,-1 1 0,0-1 0,3 1 0,0 0 10,0-1 1,0 1 0,0-1-1,0 0 1,0 0 0,0 0-1,0 0 1,8 0 0,-2-1-226,0 0 0,1-1 0,-1 0 0,0-1 0,0 0 0,18-7 0,6-9-2442,-4-5-2744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0:47.086"/>
    </inkml:context>
    <inkml:brush xml:id="br0">
      <inkml:brushProperty name="width" value="0.025" units="cm"/>
      <inkml:brushProperty name="height" value="0.025" units="cm"/>
    </inkml:brush>
  </inkml:definitions>
  <inkml:trace contextRef="#ctx0" brushRef="#br0">1 243 8072,'0'0'2487,"9"3"-2380,15 3 15,1 0 0,-1-2 0,1-1 0,0 0 0,1-2-1,36-3 1,166-27 977,-124 14-996,1176-104 419,-983 97-430,927-9 1321,-560 27-1358,-205-19-26,115 0 1,-489 22-28,559 21 60,-618-17-110,56 3-939,-31-10-3423,-31-3-907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8.407"/>
    </inkml:context>
    <inkml:brush xml:id="br0">
      <inkml:brushProperty name="width" value="0.025" units="cm"/>
      <inkml:brushProperty name="height" value="0.025" units="cm"/>
    </inkml:brush>
  </inkml:definitions>
  <inkml:trace contextRef="#ctx0" brushRef="#br0">162 1 12556,'0'0'10041,"-4"9"-9165,-72 189 2781,54-133-3535,3 1 1,-20 125 0,39-190-110,-1 1 0,1-1 0,0 0 0,0 0-1,0 1 1,-1-1 0,1 0 0,0 1 0,0-1 0,1 0 0,-1 1 0,0-1 0,0 0-1,1 0 1,-1 1 0,1-1 0,-1 0 0,1 0 0,0 2 0,0-3 4,0 0 1,-1 0 0,1-1 0,0 1-1,0 0 1,-1 0 0,1 0 0,0-1-1,-1 1 1,1 0 0,0-1-1,-1 1 1,1-1 0,0 1 0,-1-1-1,1 1 1,-1-1 0,1 1 0,-1-1-1,1 1 1,-1-1 0,1-1-1,29-46 375,-13 7-419,-1 0 1,14-66-1,-31 115-34,-1-1 1,2 1-1,-1 0 1,1 0-1,0 0 1,1 0-1,-1 0 1,2 0-1,-1 0 1,5 11-1,-5-15 65,0-1-1,1 0 1,-1 0-1,1 0 1,0 0 0,0 0-1,0-1 1,0 1-1,1 0 1,-1-1-1,1 0 1,-1 1 0,1-1-1,0 0 1,0-1-1,0 1 1,0 0-1,0-1 1,0 0 0,1 1-1,-1-1 1,0 0-1,1-1 1,-1 1-1,0-1 1,1 1-1,3-1 1,-2 0 14,0 0 0,-1-1 0,1 1 0,-1-1-1,1 0 1,0 0 0,-1 0 0,0-1 0,1 0 0,-1 1 0,0-1 0,0-1 0,0 1-1,0-1 1,4-3 0,0-1 70,-1-1-1,0 0 1,0-1-1,-1 1 1,8-15 0,-13 40-136,-7 16 42,4-25 27,0-1 1,1 1-1,0-1 0,0 1 1,0-1-1,1 1 0,0 0 1,1-1-1,1 9 1,-1-14 7,0 1 0,0-1 1,0 0-1,0 1 0,0-1 1,1 0-1,-1 0 0,1 0 1,-1 0-1,1 0 1,0 0-1,0 0 0,0-1 1,0 1-1,0 0 0,0-1 1,0 0-1,1 0 0,-1 1 1,0-1-1,1-1 1,-1 1-1,1 0 0,-1 0 1,1-1-1,-1 0 0,1 1 1,0-1-1,2 0 0,17-1 91,-1 0 0,1-1-1,-1-1 1,1 0 0,-1-2-1,-1-1 1,1-1-1,38-17 1,43-14-107,-102 38-16,1 0 0,-1 0 0,0-1 0,1 1 0,-1 0 0,1 0 0,-1-1 0,1 1 1,-1 0-1,1 0 0,-1 0 0,1 0 0,-1 0 0,1 0 0,-1 0 0,1 0 0,-1 0 1,1 0-1,0 0 0,-1 0 0,1 0 0,-1 1 0,1-1 0,-1 0 0,0 0 0,1 0 1,-1 1-1,1-1 0,-1 0 0,1 1 0,-1-1 0,0 0 0,1 1 0,-1-1 0,0 1 1,1-1-1,-1 0 0,0 1 0,1-1 0,-1 1 0,0-1 0,0 1 0,-3 26 192,0-2 4,2-24-192,1-1 0,0 1 0,0-1 0,0 1 0,1-1-1,-1 1 1,0-1 0,0 1 0,0-1 0,0 1 0,0-1 0,0 1 0,1-1 0,-1 0 0,0 1 0,0-1-1,1 1 1,-1-1 0,0 0 0,1 1 0,-1-1 0,1 1 0,-1-1 0,0 0 0,1 0 0,-1 1-1,1-1 1,-1 0 0,1 0 0,-1 1 0,1-1 0,-1 0 0,1 0 0,11 2-152,0-2 0,0 1 0,23-4 0,10-6-8182,-41 7 2627</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09.528"/>
    </inkml:context>
    <inkml:brush xml:id="br0">
      <inkml:brushProperty name="width" value="0.025" units="cm"/>
      <inkml:brushProperty name="height" value="0.025" units="cm"/>
    </inkml:brush>
  </inkml:definitions>
  <inkml:trace contextRef="#ctx0" brushRef="#br0">1 121 12300,'4'-8'1249,"5"-11"-104,-5 8 17,1-1-1,1 1 1,0-1 0,1 1 0,0 1 0,14-17 0,-23 45-15,-6 9-1157,-7 8 172,-12 41 0,23-65-123,2-1-1,-1 1 1,1 0 0,1 0 0,0 0-1,1 1 1,0-1 0,3 18 0,-3-28-35,0 0 0,0 1 1,1-1-1,-1 0 0,1 0 1,-1 1-1,1-1 0,0 0 0,-1 0 1,1 0-1,0 0 0,0 0 1,0 0-1,0 0 0,0 0 1,0 0-1,0 0 0,0 0 1,0-1-1,0 1 0,0 0 1,1-1-1,-1 1 0,2 0 0,0-1 30,1 1-1,0 0 0,-1-1 0,1 0 0,0 0 0,-1 0 0,1-1 0,-1 1 0,5-2 0,3 0 70,-1-1 1,0-1-1,0 0 0,0-1 0,13-7 0,-16 8-66,1-2 0,0 1 0,-1-1 0,0 0 0,-1 0 1,1-1-1,-1 0 0,-1 0 0,1-1 0,-1 1 0,0-1 0,-1 0 1,0-1-1,0 1 0,-1-1 0,0 1 0,0-1 0,-1 0 0,0 0 1,-1 0-1,0-1 0,0 1 0,-2-14 0,1 23-37,0 1 0,0-1-1,0 1 1,0-1 0,0 1-1,-1 0 1,1-1 0,0 1-1,0-1 1,-1 1 0,1-1-1,0 0 1,-1 1 0,1-1-1,-1 1 1,1-1 0,0 0-1,-1 1 1,1-1 0,-1 0 0,1 1-1,-1-1 1,1 0 0,-1 0-1,1 1 1,-1-1 0,1 0-1,-1 0 1,1 0 0,-1 0-1,0 0 1,1 0 0,-1 0-1,1 0 1,-1 0 0,1 0 0,-1 0-1,0 0 1,1 0 0,-1 0-1,1 0 1,-1-1 0,1 1-1,-1 0 1,1 0 0,-1-1-1,1 1 1,-1 0 0,1-1-1,0 1 1,-1-1 0,1 1-1,-1 0 1,1-1 0,0 1 0,-1-1-1,1 1 1,0-1 0,0 1-1,-1-1 1,1 1 0,0-1-1,0 1 1,0-1 0,0 1-1,0-1 1,-1 0 0,1 3 0,0 0-1,0 0 1,0 0 0,0 0 0,0 0 0,1 0 0,-1 0-1,1 0 1,-1 0 0,1 0 0,0 0 0,-1 0-1,1-1 1,0 1 0,0 0 0,1 0 0,-1-1 0,0 1-1,0-1 1,1 1 0,2 2 0,0-2-1,-1 0 0,1 0 1,-1-1-1,1 1 0,0-1 0,-1 1 1,1-1-1,0-1 0,0 1 1,7 0-1,0 0 0,0-1 1,1-1-1,-1 0 1,0 0-1,0-1 1,0-1-1,16-5 1,43-26 15,-66 32-10,-1 0 0,0-1 0,1 1 0,-1-1 0,0 0 0,0 1 0,0-1 0,-1-1 0,1 1 1,-1 0-1,0-1 0,1 1 0,-2-1 0,1 1 0,0-1 0,1-6 0,-3 10-5,0-1 0,0 1 0,0-1 0,-1 0-1,1 1 1,0-1 0,0 1 0,-1-1 0,1 1 0,0-1-1,-1 1 1,1-1 0,0 1 0,-1-1 0,1 1 0,-1-1-1,1 1 1,-1-1 0,1 1 0,-1 0 0,1-1 0,-1 1-1,1 0 1,-1 0 0,0-1 0,1 1 0,-1 0 0,1 0-1,-1 0 1,0 0 0,1 0 0,-1 0 0,1 0 0,-1 0-1,0 0 1,1 0 0,-1 0 0,0 0 0,1 0 0,-1 0-1,0 1 1,-30 5-78,21-1 75,1 0 0,0 1 1,1 0-1,0 0 0,0 1 1,0 0-1,1 0 0,-1 1 1,2 0-1,-1 0 0,1 1 1,1 0-1,0 0 0,0 0 1,-6 17-1,11-26 3,-1 1 0,1 0 0,0 0 0,0 0-1,0 0 1,0-1 0,0 1 0,-1 0 0,2 0 0,-1 0 0,0 0 0,0 0-1,0 0 1,0-1 0,1 1 0,-1 0 0,0 0 0,1 0 0,-1-1-1,0 1 1,1 0 0,-1 0 0,1-1 0,-1 1 0,1 0 0,0-1 0,-1 1-1,1-1 1,0 1 0,-1-1 0,1 1 0,1 0 0,1 0-1,0 0 0,0 0 0,0 0 0,1-1 0,-1 1 0,0-1 0,0 0-1,0 0 1,5 0 0,6-2-4,0 0-1,-1-1 0,20-5 1,29-20-106,-49 21 96,0 1 1,0 0-1,0 1 0,1 1 0,-1 0 0,1 0 0,24-2 0,-37 6 13,-1 1-1,0-1 0,1 0 1,-1 0-1,1 0 0,-1 1 1,0-1-1,1 0 1,-1 0-1,0 1 0,1-1 1,-1 0-1,0 1 0,1-1 1,-1 0-1,0 1 0,0-1 1,1 0-1,-1 1 1,0-1-1,0 1 0,0-1 1,0 0-1,1 1 0,-1-1 1,0 1-1,0-1 1,0 1-1,0-1 0,0 0 1,0 1-1,0-1 0,0 1 1,-1 0-1,-1 26 12,2-25-7,-1-1-1,0 0 1,1 1-1,0-1 1,-1 1-1,1-1 1,0 1-1,0-1 0,0 1 1,0-1-1,0 1 1,0-1-1,0 1 1,0-1-1,1 1 1,-1-1-1,0 0 0,1 1 1,-1-1-1,1 1 1,0-1-1,0 0 1,1 3-1,11-6 8,0 0-1,0 0 1,-1-1 0,1-1-1,0 0 1,-1-1 0,0 0-1,14-9 1,-15 8-36,1 0 1,0 1 0,0 0-1,0 0 1,1 2-1,-1-1 1,1 2-1,16-2 1,-28 4 25,-1 1 1,1-1-1,-1 0 1,1 1-1,-1-1 1,1 1-1,-1-1 1,0 1-1,1 0 1,-1-1-1,0 1 1,1-1-1,-1 1 1,0 0-1,0-1 1,1 1-1,-1-1 1,0 1-1,0 0 1,0-1-1,0 1 1,0 0-1,0-1 1,0 1-1,0 0 1,0-1-1,0 1 1,0 0-1,-1-1 1,1 1-1,0 0 1,0-1-1,-1 1 1,1-1-1,-1 2 1,-1 18 260,2-20-245,0 1-1,0-1 1,0 1-1,0-1 1,0 0-1,0 1 1,1-1-1,-1 0 1,0 1-1,0-1 1,0 1-1,1-1 1,-1 0-1,0 1 1,0-1-1,1 0 1,-1 1-1,0-1 1,0 0 0,1 0-1,-1 1 1,0-1-1,1 0 1,-1 0-1,1 0 1,-1 1-1,0-1 1,1 0-1,-1 0 1,1 0-1,-1 0 1,0 0-1,1 0 1,-1 0-1,1 0 1,0 0-1,10-1 18,0-1-1,0 0 0,1-1 1,-1 0-1,-1-1 1,1-1-1,-1 1 0,1-1 1,15-12-1,-14 10-42,0 0-1,-1 1 1,2 0 0,-1 1 0,1 1 0,25-7-1,-38 12 11,1 0 0,0 0 0,-1 0 0,1 0 0,0 0 0,-1 0 0,0 0 0,1 0 0,-1 0 0,1 0 0,-1 0 0,0 0-1,0 0 1,0 0 0,0 0 0,0 1 0,0-1 0,0 0 0,0 0 0,0 1 0,0 36 234,0-31-91,0-6-99,0 0-1,1 0 1,-1 0 0,1 0 0,-1 0 0,1 0 0,-1 0 0,1-1 0,0 1 0,-1 0 0,1 0 0,0-1 0,0 1 0,0-1-1,-1 1 1,1-1 0,0 1 0,0-1 0,0 1 0,0-1 0,0 0 0,0 1 0,0-1 0,0 0 0,0 0 0,0 0 0,0 0-1,0 0 1,0 0 0,0 0 0,0 0 0,0 0 0,1 0 0,16 3-2212,-14 1-2524,-5 4-3512</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0.284"/>
    </inkml:context>
    <inkml:brush xml:id="br0">
      <inkml:brushProperty name="width" value="0.025" units="cm"/>
      <inkml:brushProperty name="height" value="0.025" units="cm"/>
    </inkml:brush>
  </inkml:definitions>
  <inkml:trace contextRef="#ctx0" brushRef="#br0">0 228 16816,'1'1'266,"-1"0"-1,0 0 1,0 1 0,0-1 0,1 0-1,-1 0 1,0 0 0,1 0-1,-1 0 1,1 1 0,-1-1 0,1 0-1,0 0 1,-1 0 0,1 0 0,0-1-1,0 1 1,0 0 0,0 0 0,0 0-1,0-1 1,0 1 0,0 0-1,0-1 1,1 1 0,2 1-110,0-1-1,0 0 1,0 0 0,0 0 0,0 0-1,0-1 1,0 0 0,5 0 0,-4 1-176,0-2 0,0 1 0,0-1 0,0 1 0,0-1 0,0-1 1,-1 1-1,1-1 0,0 1 0,-1-1 0,1-1 0,-1 1 1,0-1-1,8-5 0,-12 7 26,1 1-1,-1-1 1,1 1 0,-1-1-1,1 1 1,-1-1 0,1 1-1,-1-1 1,0 1 0,1-1-1,-1 0 1,0 1 0,0-1 0,1 0-1,-1 1 1,0-1 0,0 0-1,0 1 1,0-1 0,0 0-1,0 1 1,0-1 0,0 0 0,0 1-1,0-1 1,0 0 0,0 1-1,0-1 1,-1 0 0,1 1-1,0-1 1,-1 0 0,1 0 0,-2 0-7,1 0 1,-1 0-1,1 0 1,-1 0 0,1 1-1,-1-1 1,0 0 0,1 1-1,-1-1 1,0 1 0,0 0-1,-3-1 1,-1 1-19,-1 0 1,0 0-1,1 0 0,-1 0 1,1 1-1,-12 3 1,14-2 13,1 0 1,-1 1-1,0-1 1,1 1-1,-1 0 1,1-1 0,0 2-1,0-1 1,0 0-1,0 1 1,0-1 0,1 1-1,0 0 1,0 0-1,0 0 1,0 0-1,0 0 1,1 0 0,0 0-1,0 1 1,0-1-1,0 0 1,1 1 0,0-1-1,0 1 1,0-1-1,0 0 1,1 6-1,1-7 5,-1-1-1,0 0 0,1 0 1,0 1-1,-1-1 0,1 0 1,0 0-1,0 0 0,0-1 1,0 1-1,0 0 0,1-1 1,-1 0-1,0 1 0,1-1 1,-1 0-1,1 0 0,-1 0 1,1 0-1,0-1 0,-1 1 0,1-1 1,0 0-1,-1 1 0,5-2 1,4 2 0,0 0 0,0-1 1,0-1-1,0 0 0,13-2 0,-15-1-43,1 0-1,-1 0 0,0 0 0,0-1 0,0-1 0,-1 0 0,0 0 1,0 0-1,0-1 0,-1 0 0,0-1 0,0 1 0,-1-1 0,0-1 0,0 1 1,4-11-1,-1 3 25,-1-1 0,0 0 0,-1 0 0,-1-1 0,-1 0 0,0 0 0,3-34 1,-7 47-15,-1 1 0,1-1 0,-1 0 0,-1 1 0,1-1 0,-1 1 0,1-1 1,-3-4-1,3 8 29,-1 0 0,1 0 1,-1 0-1,0 0 0,0 0 1,0 1-1,1-1 0,-1 0 1,0 0-1,0 1 1,0-1-1,0 0 0,0 1 1,0-1-1,0 1 0,0 0 1,-1-1-1,1 1 0,0 0 1,0-1-1,0 1 0,0 0 1,0 0-1,-1 0 1,1 0-1,0 0 0,0 0 1,0 0-1,0 1 0,-1-1 1,1 0-1,0 1 0,0-1 1,0 1-1,-2 0 1,-2 2 39,-1 0 0,0 0 1,1 1-1,-1-1 1,1 1-1,0 1 1,0-1-1,1 1 1,-1-1-1,1 1 0,0 0 1,0 1-1,1-1 1,0 1-1,-3 6 1,1-3 107,1 0 0,0 1 0,0 0 0,1-1 0,0 1 0,1 0 0,0 0 0,1 0 0,-1 12 0,2-20-135,1 0 0,-1 0 0,0-1 0,0 1 0,1 0 0,0 0-1,-1 0 1,1-1 0,0 1 0,0 0 0,-1-1 0,1 1 0,1-1 0,-1 1 0,0-1 0,0 1 0,0-1 0,1 0 0,-1 1 0,1-1 0,-1 0 0,3 1 0,1 0-38,0 1 1,0-2-1,0 1 1,0-1-1,0 1 1,0-1-1,0-1 1,7 1-1,5-1-386,1 0 1,0-2-1,-1 0 0,18-4 0,-30 4 405,0 1 0,1 0-1,-1 0 1,0 1 0,0-1-1,0 1 1,1 0 0,-1 1 0,0-1-1,7 3 1,-10-3 39,-1 1-1,1 0 1,0 1 0,0-1-1,-1 0 1,1 0 0,0 1 0,-1-1-1,1 1 1,-1-1 0,0 1-1,1 0 1,-1-1 0,0 1 0,0 0-1,0 0 1,0 0 0,-1 0-1,1 0 1,0 0 0,-1 0-1,0 0 1,1 0 0,-1 0 0,0 0-1,0 4 1,7 21 259,-7-26-275,0-1 1,1 0-1,-1 1 0,0-1 1,1 1-1,-1-1 1,0 0-1,1 1 0,-1-1 1,1 0-1,-1 1 1,1-1-1,-1 0 0,1 0 1,-1 1-1,1-1 1,-1 0-1,1 0 0,-1 0 1,1 0-1,-1 0 1,1 0-1,-1 1 0,1-1 1,0-1-1,0 1 1,1-1-62,0 0 0,0 0 0,0 0 0,0-1 0,0 1 0,0-1 0,0 1 0,0-1 0,-1 0 0,1 1 0,-1-1 0,1 0 0,-1 0 0,0 0 0,0 0 0,0-1 0,1-2 0,7-13-1685,0 0-1,1 1 1,1 0-1,1 1 0,0 0 1,1 1-1,18-17 0,-2 6-2590</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0.819"/>
    </inkml:context>
    <inkml:brush xml:id="br0">
      <inkml:brushProperty name="width" value="0.025" units="cm"/>
      <inkml:brushProperty name="height" value="0.025" units="cm"/>
    </inkml:brush>
  </inkml:definitions>
  <inkml:trace contextRef="#ctx0" brushRef="#br0">138 0 14029,'0'0'3006,"-10"9"-711,-2 0-2004,1 1-1,1 0 0,-1 1 0,2 0 0,0 1 1,0 0-1,1 0 0,1 1 0,0 0 0,-11 27 1,14-22-87,0-1 0,1 1 0,1-1 0,-1 25-1,3-36-273,0 0 0,0 0-1,0 0 1,1 0 0,0 0-1,0 0 1,1-1 0,-1 1-1,1 0 1,0-1 0,1 1-1,-1-1 1,1 0 0,0 0-1,1 0 1,6 8-1,-8-64-1808,-13 5 2408,11 46-38,21 15 641,-10-11-901,1 0 1,0 0 0,0-1-1,0-1 1,0 0 0,0-1-1,0 0 1,21-1 0,-24 0-140,0-1 1,0 1-1,-1-2 1,1 1-1,0-1 1,-1 0 0,1-1-1,-1 0 1,0-1-1,0 0 1,0 0 0,12-8-1,-19 11-85,0 1-1,-1 0 0,1-1 1,0 1-1,-1-1 0,1 0 1,0 1-1,-1-1 1,1 0-1,-1 1 0,1-1 1,-1 0-1,1 1 1,-1-1-1,1 0 0,-1 0 1,0 1-1,0-1 0,1 0 1,-1 0-1,0 0 1,0 0-1,0-1 0,-16-2 39,11 4-55,-1 1 0,1 0 0,-1 0 0,0 1 0,1-1 0,-7 4 0,5 0 0,1-1 0,-1 1-1,1 0 1,0 1-1,1 0 1,-6 6 0,10-10 16,-1-1 1,1 1-1,-1 0 1,1 0-1,0-1 0,0 1 1,0 0-1,0 0 1,0 0-1,0 1 1,1-1-1,-1 0 1,1 0-1,0 0 0,-1 0 1,1 0-1,0 1 1,0-1-1,0 0 1,0 0-1,1 0 1,-1 1-1,1-1 0,-1 0 1,1 0-1,1 4 1,0-5 1,0 1 0,-1-1 0,1 1 0,0-1 1,0 0-1,0 0 0,0 0 0,0 0 0,0 0 0,0 0 1,1 0-1,-1-1 0,0 1 0,0-1 0,1 0 1,3 1-1,45 0 60,-37-2-56,18 0 88,0-3 0,46-9 1,-7 0-1802,1 7-6695,-67 6-669</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1.413"/>
    </inkml:context>
    <inkml:brush xml:id="br0">
      <inkml:brushProperty name="width" value="0.025" units="cm"/>
      <inkml:brushProperty name="height" value="0.025" units="cm"/>
    </inkml:brush>
  </inkml:definitions>
  <inkml:trace contextRef="#ctx0" brushRef="#br0">24 1 12268,'0'0'7788,"0"10"-6827,-10 69 441,5-59-1281,2 0 1,0 0-1,1 0 0,1 1 1,3 38-1,-1-58-141,-1 0 0,0 1 0,1-1-1,-1 0 1,1 0 0,-1 1 0,1-1 0,0 0-1,0 0 1,-1 0 0,1 0 0,0 0 0,0 0-1,0 0 1,0 0 0,0 0 0,0 0 0,2 0-1,15 3-3113,-17-4 2931,-1-1 0,1 1-1,-1 0 1,0-1 0,1 1 0,-1 0-1,0-1 1,1 1 0,-1 0-1,0-1 1,1 1 0,-1 0 0,0-1-1,0 1 1,0-1 0,1 1-1,-1-1 1,0 1 0,0-1 0,0 1-1,0-1 1,0 1 0,0-1-1,0 1 1,0-1 0,0 1 0,0-1-1,0 1 1,0-1 0,0 1 0,0-3-948,0-16-4300</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1.743"/>
    </inkml:context>
    <inkml:brush xml:id="br0">
      <inkml:brushProperty name="width" value="0.025" units="cm"/>
      <inkml:brushProperty name="height" value="0.025" units="cm"/>
    </inkml:brush>
  </inkml:definitions>
  <inkml:trace contextRef="#ctx0" brushRef="#br0">1 91 9321,'0'0'10442,"32"-47"-9193,0 39-64,4-1-320,10 0-128,4 3-353,2 0-224,2 2-128,-6 2 0,-9 2-32,-12 0-576,-16 0-866,-11 2-1088,-18 5-1538,-13-2-3972</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2.074"/>
    </inkml:context>
    <inkml:brush xml:id="br0">
      <inkml:brushProperty name="width" value="0.025" units="cm"/>
      <inkml:brushProperty name="height" value="0.025" units="cm"/>
    </inkml:brush>
  </inkml:definitions>
  <inkml:trace contextRef="#ctx0" brushRef="#br0">0 11 5733,'0'0'13613,"59"17"-12107,-20-24-65,2-1-480,0 0-481,-1 3-351,-8 5-129,-9 0-97,-10 0-1568,-13 5-1634,0 3-3396</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2.420"/>
    </inkml:context>
    <inkml:brush xml:id="br0">
      <inkml:brushProperty name="width" value="0.025" units="cm"/>
      <inkml:brushProperty name="height" value="0.025" units="cm"/>
    </inkml:brush>
  </inkml:definitions>
  <inkml:trace contextRef="#ctx0" brushRef="#br0">1 276 5125,'0'0'13389,"11"2"-12690,17 2-1334,0-1 0,0-1 0,1-2 0,-1 0 0,38-7 0,-51 6 346,-1-2 0,1 0 0,-1-1 1,0-1-1,-1 0 0,1 0 0,-1-2 1,0 1-1,0-2 0,-1 0 0,0 0 1,-1-1-1,12-11 0,-19 40 6079,-4-16-5529,0-1 0,0 1 0,0-1-1,1 1 1,-1 0 0,1-1 0,0 1 0,0-1-1,1 0 1,1 4 0,1-5-112,-1 0 0,1 0 0,1 0 0,-1-1 0,0 0 0,0 0 0,0 0 0,1 0-1,-1-1 1,0 0 0,1 0 0,-1 0 0,0 0 0,6-2 0,4 0 41,0 0 0,0-1 1,16-6-1,33-17-39,-42 16 50,0 1-1,1 1 0,1 1 1,31-6-1,-53 13-187,-1 0 0,1 0 0,-1 0 0,1 0 0,-1 0 0,1 0 0,-1 0 0,1 0 0,-1 0 0,1 1 0,-1-1 0,1 0 0,-1 0 0,0 0 0,1 1 0,-1-1 0,1 0 0,-1 0 0,0 1 0,1-1 0,-1 0 0,1 1 0,-1-1 0,0 0 0,0 1 0,1-1 0,-1 1 0,0-1 0,0 0 0,1 1 1,-1-1-1,0 1 0,0-1 0,0 1 0,0-1 0,0 1 0,1 0 0,-1 26 400,1 5-12,-1-31-389,0 0 0,0-1 1,0 1-1,1 0 1,-1 0-1,0-1 0,1 1 1,-1 0-1,0 0 0,1-1 1,-1 1-1,1 0 0,-1-1 1,1 1-1,-1-1 1,1 1-1,0-1 0,-1 1 1,1-1-1,0 1 0,-1-1 1,1 1-1,0-1 1,-1 0-1,1 0 0,0 1 1,0-1-1,-1 0 0,1 0 1,1 0-1,5 1 85,0-1 0,0 0 0,0 0 0,-1-1-1,1 0 1,12-4 0,6-10-2291,-23 14 1528,-1-1 0,1 0 0,-1 0 0,0 0 0,1 0 0,-1 0 0,0 0 0,0 0 0,-1 0 0,1-1 0,1-2 0,0-15-8927</inkml:trace>
  <inkml:trace contextRef="#ctx0" brushRef="#br0" timeOffset="1">820 1 9801,'0'0'14350,"47"12"-15824,-22-12-2689,0-2-7657</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3.154"/>
    </inkml:context>
    <inkml:brush xml:id="br0">
      <inkml:brushProperty name="width" value="0.025" units="cm"/>
      <inkml:brushProperty name="height" value="0.025" units="cm"/>
    </inkml:brush>
  </inkml:definitions>
  <inkml:trace contextRef="#ctx0" brushRef="#br0">189 13 6182,'0'0'14467,"-10"-3"-14152,3 1-236,1 0 1,-1 0 0,1 1-1,-1-1 1,0 2 0,0-1-1,1 1 1,-1 0 0,0 0-1,0 1 1,1 0 0,-14 4-1,15-3 8,-1-1 0,0 1 0,0-1 0,0 0 0,0 0 0,0-1 0,0 0-1,1 0 1,-1 0 0,-9-2 0,15-3-260,11 3 113,13 1 42,-12 3 13,0 0-1,1 1 1,-1 0 0,0 1-1,-1 1 1,1 0 0,-1 0-1,0 1 1,0 0 0,0 1-1,-1 0 1,11 10 0,-20-16 6,0 0 0,0 0 0,0 0 1,-1 1-1,1-1 0,0 0 0,0 0 1,-1 0-1,1 0 0,-1 1 0,1-1 0,-1 0 1,1 1-1,-1-1 0,0 0 0,0 1 1,0-1-1,0 1 0,0-1 0,0 0 0,0 1 1,0-1-1,0 0 0,0 1 0,-1 1 1,-1-1 3,1 0 1,-1 0-1,1 0 1,-1 0-1,1 0 1,-1 0-1,0-1 1,0 1-1,0-1 1,0 1-1,0-1 1,-5 2-1,-7 3 26,0-1 0,0 0 0,-24 4 0,34-8-29,-2 0-2,-4 2 10,1-1 1,-1 0 0,0-1 0,0 0-1,0-1 1,0 0 0,-10-1 0,19 0-80,1 0 1,0 1-1,0-1 1,0 0-1,-1 0 1,1 1 0,0-1-1,0 0 1,0 0-1,0 0 1,0 1-1,1-1 1,-1 0-1,0 0 1,0 1 0,0-1-1,1 0 1,-1 0-1,0 1 1,1-1-1,-1 0 1,1 1-1,-1-1 1,1 0 0,-1 1-1,1-1 1,0 0-1,45-29-6326,-22 16 2300,9-7-2092</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4.570"/>
    </inkml:context>
    <inkml:brush xml:id="br0">
      <inkml:brushProperty name="width" value="0.025" units="cm"/>
      <inkml:brushProperty name="height" value="0.025" units="cm"/>
    </inkml:brush>
  </inkml:definitions>
  <inkml:trace contextRef="#ctx0" brushRef="#br0">113 173 12139,'0'0'8211,"-8"13"-7757,-14 28 309,-22 55 0,36-76-550,1 0 0,1 0 0,1 1 0,0-1-1,2 1 1,-2 24 0,5-43-206,0-1 0,0 0 0,0 0 0,0 0 0,0 1 0,1-1 0,-1 0 0,0 0 0,0 0 0,1 0 0,-1 1 0,1-1 0,-1 0 0,1 0 0,0 0 0,-1 0 0,1 0 0,0 0 0,0 0 0,-1-1 0,1 1 0,0 0 0,0 0 0,0-1 0,0 1 0,0 0 1,0-1-1,0 1 0,0-1 0,1 1 0,-1-1 0,0 0 0,0 1 0,0-1 0,0 0 0,1 0 0,-1 0 0,0 0 0,0 0 0,0 0 0,1 0 0,1-1 0,-1 1 9,1-1 0,0 1-1,0-1 1,0 0 0,-1 0 0,1 0 0,0 0 0,-1-1-1,1 1 1,-1-1 0,0 0 0,1 1 0,-1-1 0,0 0 0,0 0-1,0 0 1,2-4 0,-2 2-16,0 0 1,0 0-1,-1 0 1,0 0-1,1 0 0,-2 0 1,1-1-1,0 1 1,-1 0-1,0-1 0,0 1 1,0 0-1,0-1 1,-2-5-1,2 8-68,-1 0-1,1 0 1,-1 0-1,1 1 1,-1-1 0,0 0-1,0 0 1,0 0-1,0 0 1,0 1-1,0-1 1,-1 1 0,1-1-1,-1 1 1,1-1-1,-1 1 1,1 0 0,-1-1-1,0 1 1,1 0-1,-1 0 1,0 0-1,0 1 1,0-1 0,0 0-1,0 1 1,0-1-1,0 1 1,0 0 0,0 0-1,-2-1 1,3 2 56,1-1-1,-1 0 1,1 0 0,0 0 0,-1 1 0,1-1 0,-1 0 0,1 1-1,-1-1 1,1 0 0,0 1 0,-1-1 0,1 0 0,0 1-1,-1-1 1,1 1 0,0-1 0,0 1 0,-1-1 0,1 0 0,0 1-1,0-1 1,0 1 0,0-1 0,-1 1 0,1-1 0,0 1 0,0 0-1,0-1 1,0 1 0,0-1 0,0 1 0,0-1 0,1 1 0,-1-1-1,0 1 1,0-1 0,0 1 0,0-1 0,1 0 0,-1 1-1,0-1 1,1 2 0,12 22-147,-6-19 157,0-1 1,0 0-1,0 0 1,1-1-1,0 0 1,-1 0-1,1-1 1,0 0-1,0 0 1,0-1-1,1 0 1,-1 0-1,12-1 1,-6 0 101,1 0-1,0-2 1,-1 1 0,1-2 0,-1 0 0,26-9 0,-32 9 2,0-1 1,-1 0-1,1 0 1,-1 0 0,0-1-1,12-11 1,-16 14-84,-1-1 0,1 0 1,-1 0-1,1-1 0,-1 1 1,0-1-1,-1 1 0,1-1 1,0 1-1,-1-1 0,0 0 0,0 0 1,0 0-1,-1 1 0,1-1 1,-1-7-1,0 10-21,1 1-1,-1-1 1,0 0-1,0 1 1,0-1-1,-1 0 1,1 1-1,0-1 1,0 0-1,0 1 1,0-1-1,-1 1 1,1-1-1,0 0 1,-1 1-1,1-1 1,0 1-1,-1-1 1,1 1-1,0-1 1,-1 1-1,1-1 1,-1 1-1,1-1 1,-1 1-1,0 0 1,1-1-1,-1 1 1,1 0-1,-1 0 1,1-1-1,-2 1 1,-25 4-173,-22 23 21,43-23 174,1 0 0,-1 0 0,1 1 0,0 0 0,1 0 1,-1 0-1,1 0 0,0 1 0,0 0 0,1 0 0,0 0 0,0 0 0,0 1 0,1-1 0,0 1 0,-2 8 1,5-14-18,-1 0 1,1 1 0,-1-1-1,1 0 1,0 0 0,0 0-1,-1 0 1,1 0 0,0 0-1,0 0 1,0 0 0,0 0 0,0 0-1,0 0 1,1-1 0,-1 1-1,0 0 1,0-1 0,0 1-1,1-1 1,-1 1 0,0-1-1,1 0 1,-1 0 0,0 1-1,1-1 1,-1 0 0,0 0 0,3-1-1,51 2 126,-47-1-112,10-2 3,0 0 0,0-1 0,0-1 1,0 0-1,-1-2 0,0 0 0,0 0 0,0-2 0,-1 0 1,29-20-1,-27 15 19,0-1-1,-2 0 1,0-1 0,0 0 0,-2-2 0,0 1-1,0-2 1,18-33 0,-30 47-25,1-1 0,-1-1-1,0 1 1,0 0 0,-1 0 0,2-10-1,-2 14-13,-1 1 0,0-1 0,0 0 0,0 1 0,0-1 0,0 0 0,0 1-1,-1-1 1,1 1 0,0-1 0,0 0 0,0 1 0,0-1 0,-1 1-1,1-1 1,0 1 0,-1-1 0,1 1 0,0-1 0,-1 1 0,1-1 0,-1 1-1,1-1 1,-1 0 0,0 1-4,-1 0 0,1-1-1,0 1 1,0 0 0,0 0-1,-1 0 1,1 0 0,0 0 0,0 0-1,0 0 1,-1 1 0,1-1-1,0 0 1,0 1 0,0-1 0,0 1-1,-2 0 1,-11 8-8,0 0 0,1 1-1,0 0 1,1 1 0,0 1 0,1 0 0,-15 20-1,10-13 15,3-4 6,6-8-9,-1 1 0,1 0 0,1 0-1,0 1 1,0 0 0,0 0 0,1 0-1,0 1 1,1 0 0,-6 19 0,10-28-1,0 0 0,0 1 0,0-1 0,0 0 0,0 1 0,0-1-1,0 0 1,1 0 0,-1 1 0,0-1 0,1 0 0,-1 0 0,1 1 0,-1-1 0,1 0 0,-1 0 0,1 0 0,0 0 0,0 0 0,0 0 0,-1 0 0,1 0 0,0 0 0,0 0 0,0-1 0,1 1 0,1 1 0,1 0 6,0-1-1,0 1 1,1-1 0,-1 0-1,0 0 1,1-1 0,-1 1-1,8-1 1,2-1 14,1 0-1,-1-1 1,0 0-1,23-7 1,-13-1-4,-1 0 0,-1-2 1,0 0-1,-1-2 0,0 0 1,-1-1-1,27-27 0,-23 18 11,-1 0-1,-1-2 1,-1-1-1,-2 0 1,18-34-1,-12 2 50,-24 55-68,1 0 0,-1 0 1,0-1-1,-1 1 0,1 0 1,-1-1-1,0 1 0,0-1 1,0 1-1,0-1 0,-2-6 1,1 11-10,1-1 0,-1 0 0,1 0 0,-1 1 0,0-1 0,1 1 0,-1-1 0,0 1 0,1-1 0,-1 1 0,0-1 0,0 1 0,1-1 0,-1 1 0,0 0 0,0-1 0,0 1 0,0 0 0,1 0 0,-1 0 0,0 0 0,0 0 0,0 0 0,0 0 0,0 0 0,0 0 0,1 0 0,-3 1 0,-24 7-150,14-1 138,1 1 1,0 0-1,1 1 1,0 1 0,0 0-1,1 0 1,-16 22-1,12-13 32,0 1 0,1 1 0,-19 43-1,29-58-15,1 1 0,-1-1 0,1 1 0,1 0-1,-1 0 1,1 0 0,0 0 0,1 0 0,0 0-1,0 0 1,1 10 0,0-15-1,0 1 0,0 0 0,0-1-1,0 1 1,0-1 0,1 1 0,-1-1 0,1 1 0,0-1 0,0 0 0,-1 0-1,1 0 1,0 0 0,1 0 0,-1 0 0,0-1 0,1 1 0,-1-1-1,0 1 1,1-1 0,0 0 0,-1 0 0,1 0 0,0 0 0,-1-1-1,1 1 1,0-1 0,0 0 0,0 0 0,3 0 0,3 1-6,1-1 0,-1-1 1,0 0-1,0 0 0,1-1 1,-1 0-1,0 0 0,-1-1 1,1-1-1,0 1 0,-1-1 1,0-1-1,0 1 0,10-9 1,-2 1 5,-2-1 1,1-1 0,-2 0 0,0-1 0,21-31 0,-37 54 33,0 0 1,1 0 0,0 1 0,0-1-1,1 1 1,0-1 0,1 12-1,0-17-27,0 0-1,0 0 1,0 0 0,1 0-1,0 0 1,-1 1-1,1-1 1,0 0-1,0 0 1,1 0 0,-1-1-1,1 1 1,-1 0-1,1 0 1,0-1-1,0 1 1,0-1 0,0 0-1,1 0 1,-1 1-1,0-1 1,1-1-1,0 1 1,-1 0 0,1-1-1,0 1 1,0-1-1,0 0 1,0 0 0,0 0-1,6 1 1,9 2 50,1-1 1,0-1-1,0-1 1,23-1-1,-27 0-53,9-2-201,1-1 0,-1-1 0,0-1 0,-1-1 0,1-1 0,32-15 0,-28 11-527,-28 11 697,0 1 0,1-1 0,-1 0 0,0 0 0,0 0 0,0 1 0,1-1 0,-1 0 0,0 0 0,0 1 0,0-1 0,1 0 0,-1 0 0,0 1 1,0-1-1,0 0 0,0 1 0,0-1 0,0 0 0,0 1 0,0-1 0,0 0 0,0 0 0,0 1 0,0-1 0,0 0 0,0 1 0,0-1 0,0 0 0,0 1 0,0-1 0,0 0 0,0 1 0,0-1 0,-1 0 0,1 0 1,0 1-1,0-1 0,0 0 0,-1 1 0,-4 14 208,2-5-153,0 0 1,1 0-1,0 0 0,0 1 0,1-1 0,1 0 1,0 1-1,2 16 0,3 10 19,12 40 0,-9-43-106,5 41 0,-12-61 13,1 0 0,-2 0 0,0-1-1,-1 1 1,0 0 0,-5 20 0,5-30 62,0 0 0,-1 0-1,0 0 1,0-1 0,0 1-1,0 0 1,0-1 0,-1 0-1,0 1 1,0-1 0,0 0-1,0 0 1,0-1 0,0 1-1,-1 0 1,1-1 0,-1 0-1,0 0 1,0 0 0,1-1 0,-1 1-1,-1-1 1,1 0 0,-8 1-1,6 0 73,-1-1 1,1 0-1,-1 0 0,0-1 0,0 1 1,1-2-1,-1 1 0,0-1 0,1 0 1,-1 0-1,1-1 0,-1 0 0,-10-4 1,13 4-100,1-1 1,-1 0-1,1 0 1,-1 0-1,1 0 0,0 0 1,0-1-1,0 1 1,1-1-1,-1 0 1,1 0-1,0 0 1,0 0-1,0 0 1,1 0-1,-1-1 1,1 1-1,0 0 1,0-1-1,0-8 1,0 5-138,0-1 1,0 1 0,1-1 0,0 1 0,1-1 0,-1 1 0,2-1 0,3-12-1,-3 16 128,0 1 0,0-1-1,1 1 1,-1 0-1,1 0 1,0 0 0,0 0-1,1 0 1,-1 1-1,1 0 1,0 0 0,0 0-1,0 0 1,0 0-1,0 1 1,7-3 0,18-8-129,0 2 1,41-10-1,-15 5-2133,0-3-2459</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5.469"/>
    </inkml:context>
    <inkml:brush xml:id="br0">
      <inkml:brushProperty name="width" value="0.025" units="cm"/>
      <inkml:brushProperty name="height" value="0.025" units="cm"/>
    </inkml:brush>
  </inkml:definitions>
  <inkml:trace contextRef="#ctx0" brushRef="#br0">0 290 5317,'5'7'5271,"7"-5"-3456,14-6-562,-12 0-799,0 0-1,0-1 1,-1-1 0,1-1 0,-1 0 0,19-13 0,-2-2 176,40-37-1,-59 48-383,0 0 0,-1 0 1,12-17-1,-19 23-185,0 0-1,0 0 1,0-1 0,-1 1-1,1 0 1,-2-1 0,1 1 0,0-1-1,-1 0 1,0 0 0,0-9-1,-1 14-50,0 0 1,0 0-1,0 0 0,-1 0 0,1 0 0,0 0 0,-1 0 0,1 0 0,-1 0 0,1 0 0,-1 0 0,1 0 0,-1 0 1,0 0-1,1 0 0,-1 0 0,0 1 0,0-1 0,0 0 0,0 0 0,1 1 0,-1-1 0,0 1 0,0-1 0,0 1 0,0-1 1,0 1-1,0 0 0,-1-1 0,1 1 0,0 0 0,0 0 0,0 0 0,0 0 0,0 0 0,0 0 0,0 0 0,0 0 1,-1 0-1,1 0 0,0 1 0,0-1 0,-2 1 0,-4 1-29,0 0 0,0 0 1,1 0-1,-1 1 0,-11 6 0,2 1 27,0 1-1,1 0 0,1 1 1,0 1-1,1 1 0,0-1 0,1 2 1,0 0-1,1 0 0,-15 30 0,25-43-1,0-1-1,0 1 0,0-1 1,1 1-1,-1-1 0,0 1 1,1 0-1,-1-1 0,1 1 0,0 0 1,-1 0-1,1-1 0,0 1 1,0 0-1,0 0 0,0-1 1,1 1-1,-1 0 0,0 0 1,1-1-1,-1 1 0,1-1 0,0 1 1,-1 0-1,1-1 0,0 1 1,0-1-1,0 1 0,0-1 1,0 0-1,0 1 0,1-1 0,-1 0 1,0 0-1,1 0 0,-1 0 1,0 0-1,1 0 0,0 0 1,-1 0-1,1-1 0,-1 1 0,1-1 1,0 1-1,-1-1 0,1 1 1,0-1-1,0 0 0,-1 0 1,4 0-1,9 0 70,1 1 0,-1-2 0,1 0 0,25-6 0,-12-1-40,1-1 0,-1-1 0,-1-2-1,0-1 1,31-19 0,31-15 312,-89 47-348,1 0 0,-1 0 0,1-1 1,-1 1-1,0 0 0,1 0 0,-1 0 1,1 0-1,-1 0 0,1 0 1,-1 0-1,0 0 0,1 0 0,-1 0 1,1 0-1,-1 0 0,0 1 0,1-1 1,-1 0-1,1 0 0,-1 0 1,0 0-1,1 1 0,-1-1 0,0 0 1,1 0-1,-1 1 0,0-1 0,1 0 1,-1 1-1,0-1 0,0 0 0,1 1 1,-1-1-1,0 0 0,0 1 1,0-1-1,1 0 0,-1 1 0,0-1 1,0 1-1,7 28 105,-7-24-78,1-1 1,-1 0-1,1 0 0,0 0 1,0 0-1,1 0 0,-1 0 0,1 0 1,3 5-1,-1-6 14,-1 0 0,1 0 0,0-1 0,0 0 0,0 1 1,0-1-1,0-1 0,0 1 0,0-1 0,1 1 0,-1-1 0,1 0 0,-1-1 0,1 1 1,-1-1-1,1 0 0,-1 0 0,1 0 0,-1-1 0,1 0 0,4-1 0,-2 1-149,0 1-1,0-1 0,0 1 1,0 0-1,0 0 0,0 1 1,12 3-1,-10 3-5959,-4-7-2094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1.549"/>
    </inkml:context>
    <inkml:brush xml:id="br0">
      <inkml:brushProperty name="width" value="0.025" units="cm"/>
      <inkml:brushProperty name="height" value="0.025" units="cm"/>
    </inkml:brush>
  </inkml:definitions>
  <inkml:trace contextRef="#ctx0" brushRef="#br0">0 0 16143,'0'0'4260,"47"0"-2466,-3 0-257,19 0-127,10 0-193,11 0-705,-2 0-255,-5 0-193,-9 0-32,-18 6-417,-13 5-1440,-23 3-994,-14-1-608,-7 0-3011</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6.348"/>
    </inkml:context>
    <inkml:brush xml:id="br0">
      <inkml:brushProperty name="width" value="0.025" units="cm"/>
      <inkml:brushProperty name="height" value="0.025" units="cm"/>
    </inkml:brush>
  </inkml:definitions>
  <inkml:trace contextRef="#ctx0" brushRef="#br0">1 1 9737,'0'0'8446,"1"9"-7619,-1 27-141,0-20-487,0 0 0,1 0 0,0-1-1,6 24 1,-6-36-185,0 0 1,0 0-1,0 1 0,0-1 0,0 0 0,1 0 0,-1-1 1,1 1-1,0 0 0,0 0 0,0-1 0,0 1 0,1-1 0,-1 0 1,1 0-1,-1 0 0,1 0 0,0 0 0,-1 0 0,1-1 1,0 1-1,0-1 0,1 0 0,-1 0 0,0 0 0,0 0 0,6 0 1,3 0 165,1-1 1,0 0 0,-1-1-1,1 0 1,-1-1 0,0-1-1,0 0 1,1 0 0,17-9-1,-10 3 117,0-2-1,-1 0 0,-1-1 1,30-24-1,-47 34-293,1 1-1,0 0 1,-1 0-1,1 0 1,0 0-1,0 0 1,0 0 0,0 1-1,0-1 1,0 0-1,0 1 1,0 0-1,1 0 1,-1-1 0,0 1-1,0 0 1,0 0-1,0 1 1,0-1-1,0 0 1,0 1 0,0 0-1,0-1 1,0 1-1,0 0 1,0 0 0,0 0-1,0 0 1,2 2-1,0-1 2,1 0 0,-1 0-1,1 0 1,-1-1 0,1 0-1,-1 1 1,7-1 0,4-1 32,0-1 0,-1-1 0,1-1-1,0 0 1,27-10 0,-32 9-11,1 0-1,-1 1 1,1 0-1,0 1 1,0 0-1,0 0 1,0 1-1,0 1 1,0 0-1,0 0 1,0 1-1,19 4 1,-23-1-19,-1-1-1,0 1 1,1 0 0,-1 0 0,-1 0 0,11 11 0,-12-11 0,0 0 0,0 0 0,0 0 0,0-1 1,1 0-1,-1 0 0,1 0 0,0 0 0,0-1 0,0 1 0,0-1 1,0-1-1,1 1 0,9 1 0,-11-3-65,0 0 0,0 0 1,0-1-1,0 1 0,0-1 0,0 0 0,0 0 0,-1 0 0,1-1 1,0 1-1,-1-1 0,1 0 0,3-2 0,-3 1-581,-1 0-1,1 0 1,-1-1-1,0 1 1,0-1 0,0 0-1,0 0 1,-1 0-1,1 0 1,2-8-1,2-12-5204</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6.693"/>
    </inkml:context>
    <inkml:brush xml:id="br0">
      <inkml:brushProperty name="width" value="0.025" units="cm"/>
      <inkml:brushProperty name="height" value="0.025" units="cm"/>
    </inkml:brush>
  </inkml:definitions>
  <inkml:trace contextRef="#ctx0" brushRef="#br0">0 0 4805,'0'0'17840</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7.719"/>
    </inkml:context>
    <inkml:brush xml:id="br0">
      <inkml:brushProperty name="width" value="0.025" units="cm"/>
      <inkml:brushProperty name="height" value="0.025" units="cm"/>
    </inkml:brush>
  </inkml:definitions>
  <inkml:trace contextRef="#ctx0" brushRef="#br0">1 1 11851,'0'0'8478,"2"8"-8030,2 14-139,-1 1 0,-1-1 0,-1 0 0,-2 28-1,0-19-103,7 62 0,-6-90-201,0-1-1,0 0 1,0 1 0,1-1-1,-1 0 1,1 0 0,-1 1-1,1-1 1,0 0 0,0 0 0,0 0-1,0 0 1,0 0 0,1 0-1,-1 0 1,0 0 0,1 0-1,0-1 1,-1 1 0,1-1 0,0 1-1,0-1 1,0 1 0,0-1-1,0 0 1,0 0 0,0 0-1,0 0 1,0-1 0,1 1 0,-1 0-1,0-1 1,0 0 0,1 1-1,-1-1 1,0 0 0,1 0-1,-1 0 1,0-1 0,1 1 0,-1 0-1,0-1 1,4-1 0,3-1 16,-1 0 1,1-1-1,0-1 1,-1 1-1,0-1 1,0-1 0,0 1-1,-1-2 1,10-8-1,-7 3 12,-1-1-1,-1 1 0,0-1 1,0-1-1,-2 1 0,1-1 1,-2-1-1,0 1 0,-1-1 1,0 0-1,-1 0 1,0 0-1,-2 0 0,0 0 1,-1-19-1,1 33-34,-1 0 0,0 1 0,0-1 0,0 1 0,0-1 0,0 0 0,0 1 0,0-1 1,0 0-1,0 1 0,0-1 0,0 1 0,-1-1 0,1 0 0,0 1 0,0-1 0,0 1 0,-1-1 0,1 1 0,0-1 0,-1 1 0,1-1 0,-1 1 0,1-1 1,-1 0-1,-9 10-75,-7 28 13,6 14 425,1 1 1,3 1-1,0 101 0,9-138-276,1-18 131,0-29 52,-5 19-255,-1 1 0,0-1-1,-1 1 1,0 0-1,-1 0 1,-7-12 0,6 12-113,0 0 0,1-1 1,1 0-1,-7-22 1,49 57-482,-23-14 587,1 0 0,0-1 1,1-1-1,0 0 0,0-1 1,1-1-1,-1-1 0,1-1 1,0 0-1,0-1 0,0-1 1,1-1-1,-1 0 0,0-1 1,28-6-1,-41 5 6,1 0 0,-1 0 0,0 0-1,0 0 1,0-1 0,-1 0 0,1 0 0,-1 0 0,6-5-1,-8 6 4,-1 1 0,1-1 0,-1 1 0,1-1 0,-1 1 0,0-1 0,0 0-1,0 0 1,0 0 0,0 0 0,0 0 0,0 0 0,-1 0 0,1 0-1,-1 0 1,1 0 0,-1 0 0,0 0 0,0 0 0,0 0 0,0 0-1,0-1 1,0 1 0,-1 0 0,1 0 0,-1 0 0,0-3 0,0 4-11,0 0-1,0 0 1,0 0 0,0 1 0,0-1 0,0 0 0,-1 0 0,1 1 0,0-1 0,0 0 0,-1 1-1,1-1 1,0 1 0,-1 0 0,1-1 0,0 1 0,-1 0 0,1 0 0,0 0 0,-1 0 0,1 0 0,-1 0-1,-1 1 1,-35 7-115,27-2 109,1 0-1,0 0 1,0 1 0,1 0-1,0 1 1,0 0 0,0 0 0,1 1-1,1 0 1,0 1 0,0-1 0,-7 15-1,14-24 3,0 0 0,0 1 0,0-1-1,-1 1 1,1-1 0,0 1 0,0-1 0,0 1 0,0-1-1,0 1 1,0-1 0,1 0 0,-1 1 0,0-1-1,0 1 1,0-1 0,0 1 0,0-1 0,1 1 0,-1-1-1,0 0 1,0 1 0,1-1 0,-1 0 0,0 1-1,1-1 1,-1 0 0,0 1 0,1-1 0,-1 0 0,0 1-1,1-1 1,-1 0 0,1 0 0,0 1 0,25 4 35,35-7 50,-54 2-90,10-2 11,0 0 1,0-1-1,0-1 0,-1-1 1,19-7-1,-28 10 9,0-1 0,0-1 0,0 1 1,0-1-1,-1 0 0,0-1 0,0 0 0,0 1 0,0-2 0,-1 1 0,0-1 0,0 0 0,8-13 0,-12 18 5,0 0 0,-1 0 0,1-1-1,-1 1 1,1 0 0,-1-1 0,1 1 0,-1-1-1,0 1 1,0 0 0,0-1 0,0 1 0,0-1-1,0 1 1,0 0 0,0-1 0,-1 1 0,1-1 0,0 1-1,-1 0 1,0-1 0,1 1 0,-1 0 0,1 0-1,-1-1 1,0 1 0,0 0 0,0 0 0,0 0-1,0 0 1,0 0 0,0 0 0,0 0 0,0 0-1,0 1 1,-1-1 0,1 0 0,0 1 0,-2-2-1,-3 0-41,-1-1 0,0 1 0,1 0-1,-1 0 1,-8 0 0,12 1-417,10 1-255,-4 0 502,28 3-6678,-19-3 1127</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8.776"/>
    </inkml:context>
    <inkml:brush xml:id="br0">
      <inkml:brushProperty name="width" value="0.025" units="cm"/>
      <inkml:brushProperty name="height" value="0.025" units="cm"/>
    </inkml:brush>
  </inkml:definitions>
  <inkml:trace contextRef="#ctx0" brushRef="#br0">0 1 9865,'0'0'3033,"0"3"2003,0 17-3415,6 213 2580,-6-232-4190,0-1 0,-1 1-1,1-1 1,0 1 0,0-1 0,0 1 0,0-1 0,0 1 0,0-1 0,0 1-1,0-1 1,0 1 0,0-1 0,1 1 0,-1-1 0,0 1 0,0-1 0,0 1-1,1-1 1,-1 1 0,0-1 0,0 0 0,1 1 0,-1-1 0,0 1 0,1-1-1,-1 0 1,1 1 0,-1-1 0,0 0 0,1 0 0,-1 1 0,1-1-1,-1 0 1,1 0 0,-1 1 0,1-1 0,-1 0 0,1 0 0,-1 0 0,1 0-1,-1 0 1,1 0 0,-1 0 0,1 0 0,-1 0 0,1 0 0,-1 0 0,1 0-1,-1 0 1,1-1 0,-1 1 0,1 0 0,-1 0 0,1 0 0,-1-1 0,1 1-1,-1 0 1,1-1 0,24-21 645,-21 14-595,1 0-1,-1-1 1,0 1 0,-1-1 0,0 0 0,-1-1-1,0 1 1,2-13 0,0-78 161,-5 76-281,2 24-19,0-1 0,-1 0 0,1 1 0,-1-1 0,1 1 0,0-1 0,-1 1 0,1-1 0,0 1 0,0 0 0,-1-1 0,1 1 0,0 0 0,0 0 0,0-1 0,-1 1 0,1 0 0,0 0 0,0 0 0,0 0 0,0 0 0,-1 0 0,1 0 0,0 0 0,0 1 0,0-1 0,0 0 0,-1 0 0,1 1 0,0-1 0,0 0 0,0 1 0,31 10-2115,-25-8 1362,0-1 0,0 0 0,0 0 0,0 0-1,0 0 1,0-1 0,1-1 0,9 1 0,7-1-3535</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9.173"/>
    </inkml:context>
    <inkml:brush xml:id="br0">
      <inkml:brushProperty name="width" value="0.025" units="cm"/>
      <inkml:brushProperty name="height" value="0.025" units="cm"/>
    </inkml:brush>
  </inkml:definitions>
  <inkml:trace contextRef="#ctx0" brushRef="#br0">141 83 8584,'0'0'1927,"0"-11"401,1 0-1497,0 7-545,0 0 0,-1 0 0,0 0 0,0-1 0,0 1 0,0 0 0,-1 0 0,1 0 0,-1 0 0,-2-6 0,3 9-227,0 1-1,0 0 1,0-1 0,-1 1 0,1-1 0,0 1-1,0 0 1,0-1 0,0 1 0,0-1 0,-1 1-1,1 0 1,0-1 0,0 1 0,-1 0 0,1-1-1,0 1 1,-1 0 0,1 0 0,0-1 0,-1 1-1,1 0 1,0 0 0,-1-1 0,1 1 0,-1 0-1,1 0 1,0 0 0,-1 0 0,1 0 0,-1 0-1,1 0 1,0-1 0,-2 2 0,-9 10 510,-6 24-287,10-17 176,0 1 0,2 0 0,0 1 0,1-1 0,1 1 0,1 0 0,0 0 0,2 25 0,0-43-445,1 1 1,-1-1 0,1 1 0,0-1 0,-1 1-1,1-1 1,0 0 0,0 1 0,0-1-1,1 0 1,-1 0 0,1 0 0,-1 0 0,1 0-1,-1 0 1,1 0 0,0 0 0,0-1 0,0 1-1,0-1 1,0 1 0,1-1 0,-1 0 0,4 2-1,5 0 31,0 0-1,0-1 1,0 0-1,19 1 0,-24-3-81,1 0-1,0 1 0,-1 0 0,1 0 0,-1 0 0,1 1 1,-1 0-1,1 0 0,-1 1 0,0-1 0,8 6 1,-13-7 40,0 1 1,0-1 0,0 0 0,0 1 0,0 0 0,-1-1-1,1 1 1,0-1 0,-1 1 0,1 0 0,-1-1 0,1 1-1,-1 0 1,0 0 0,0-1 0,0 1 0,0 0 0,0 0-1,0-1 1,0 1 0,0 0 0,-1 0 0,1-1 0,-1 1-1,1 0 1,-1-1 0,0 1 0,0-1 0,0 1 0,0-1-1,0 1 1,0-1 0,0 1 0,0-1 0,0 0 0,-3 2-1,-2 4 222,0-1 0,-1-1 0,1 1-1,-1-1 1,0 0 0,-10 4 0,8-4 55,-1-1 0,0-1 0,0 0-1,0 0 1,0-1 0,-1 0 0,1-1 0,0 0 0,-19-1 0,25-1-310,-1 1 1,1-1-1,0 0 0,0 0 0,0-1 0,0 1 0,0-1 1,0 0-1,0 0 0,0 0 0,-4-4 0,5 4-233,1 0 0,-1-1 0,1 0 0,0 0 0,0 0 0,0 0 0,0 0 0,0 0 0,1 0 0,-1 0 0,1-1 0,0 1 0,0 0 0,0-1 0,0-5 0,1 8-73,0-1 0,0 1 1,1-1-1,-1 1 0,0-1 0,1 1 0,-1-1 0,1 1 1,0 0-1,-1-1 0,1 1 0,0 0 0,0 0 0,0-1 0,0 1 1,0 0-1,0 0 0,0 0 0,0 0 0,1 0 0,-1 1 0,0-1 1,1 0-1,-1 0 0,0 1 0,1-1 0,-1 1 0,3-1 1,-1 0-412,19-9-5402</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19.948"/>
    </inkml:context>
    <inkml:brush xml:id="br0">
      <inkml:brushProperty name="width" value="0.025" units="cm"/>
      <inkml:brushProperty name="height" value="0.025" units="cm"/>
    </inkml:brush>
  </inkml:definitions>
  <inkml:trace contextRef="#ctx0" brushRef="#br0">170 252 15663,'0'0'2498,"1"-8"-336,-1-26-544,0 33-1589,0 0 1,-1 0 0,1 0-1,0 0 1,0 0 0,-1 0-1,1 0 1,0 0-1,-1 0 1,1 0 0,-1 0-1,0 0 1,1 0 0,-1 0-1,0 0 1,1 0-1,-1 1 1,0-1 0,0 0-1,0 0 1,0 1 0,0-1-1,0 1 1,0-1-1,0 1 1,0-1 0,0 1-1,0 0 1,0-1 0,0 1-1,-2 0 1,-34 0 463,30 1-472,0 0-21,0 1 0,0-1 0,0 2 0,0-1 0,0 1-1,1 0 1,-9 5 0,12-7-1,1 0 0,-1 1 0,1-1-1,-1 1 1,1 0 0,0 0 0,-1 0-1,1 0 1,0 0 0,0 0 0,1 1 0,-1-1-1,0 0 1,1 1 0,0 0 0,-1-1 0,1 1-1,0 0 1,0 0 0,0 4 0,1-6-4,0 0 0,1 0 0,-1 0 0,1 0 0,-1 0 0,1-1 0,-1 1 0,1 0 0,-1 0 0,1 0 0,0-1 0,0 1 0,-1 0-1,1-1 1,0 1 0,0 0 0,0-1 0,0 1 0,0-1 0,0 1 0,0-1 0,0 0 0,0 1 0,0-1 0,1 0 0,34 8-202,-27-7 27,47 9-749,-34-8 845,0 2 1,-1 0-1,1 2 0,-1 0 1,40 18-1,-60-24 81,0 1-1,0-1 1,-1 1-1,1-1 1,0 0-1,0 1 1,-1-1-1,1 1 1,-1-1 0,1 1-1,0 0 1,-1-1-1,1 1 1,-1 0-1,1-1 1,-1 1-1,0 0 1,1 0-1,-1-1 1,0 1-1,1 0 1,-1 0-1,0 0 1,0-1-1,0 1 1,0 0 0,0 0-1,0 1 1,0-1 21,-1 1 0,1-1 1,-1 1-1,0-1 1,0 0-1,0 1 0,0-1 1,0 0-1,0 0 1,0 0-1,0 0 1,-1 0-1,-1 2 0,-50 23 769,51-25-738,-17 7 386,-1 0 0,0-2-1,0 0 1,0-1 0,0-1-1,-26 1 1,49-6-533,0 0 0,1 0 0,-1 0 0,0-1-1,0 0 1,0 0 0,0 0 0,4-3 0,7-4-524,34-18-566,0-3 1,-2-2 0,42-37-1,-60 44 1018,0-1 0,-3-2 0,0 0-1,-1-2 1,27-45 0,-50 73 321,1-1 0,-1 0 0,1 0 0,-1 0 0,0 0 0,0-1 0,-1 1 0,1 0 0,0 0 0,-1-1 0,0-4 0,0 8-80,0-1 0,0 1 0,0-1 1,0 1-1,0-1 0,-1 1 1,1-1-1,0 1 0,0-1 1,-1 1-1,1-1 0,0 1 0,0-1 1,-1 1-1,1-1 0,0 1 1,-1 0-1,1-1 0,-1 1 1,1 0-1,-1-1 0,1 1 0,-1 0 1,1-1-1,-1 1 0,-1 0-25,1 0 0,-1 0-1,1 0 1,-1 0 0,1 0-1,-1 0 1,1 0 0,0 1 0,-1-1-1,1 0 1,-1 1 0,1 0-1,0-1 1,-2 2 0,-4 2-9,0 1 0,1 0 0,-1 0 1,1 1-1,1-1 0,-1 1 0,1 1 1,0-1-1,0 1 0,1-1 0,0 2 1,0-1-1,1 0 0,-1 1 0,-2 11 1,0-1 98,1 2 0,1-1 1,1 0-1,0 1 1,1 25-1,2-35-103,1 0 0,1-1-1,-1 1 1,1-1 0,1 0-1,0 0 1,0 0 0,1 0-1,0 0 1,1-1-1,0 1 1,0-1 0,1 0-1,6 7 1,-7-9-35,0-1-1,1 1 1,0-1 0,0 0 0,0 0-1,1 0 1,0-1 0,-1 0-1,1-1 1,1 1 0,-1-1 0,0-1-1,1 1 1,0-1 0,-1-1-1,1 1 1,12-1 0,-20 0-16,0-1 0,0 0 0,1 0 0,-1 0 0,0 0 0,1 0 0,-1 0 0,0 0 0,1 0 0,-1 0 0,0 0 0,0 0 0,1 0 0,-1 0 0,0 0 0,1-1 0,-1 1 0,0 0 0,0 0 0,1 0 0,-1 0 0,0 0 0,0-1 0,1 1 0,-1 0 0,0 0 0,0-1 0,0 1 0,1 0 0,-1 0 0,0 0 0,0-1 0,0 1 0,0 0 0,0-1 0,0 1 0,1-1 0,-7-10-317,-17-10-40,-35-18-219,-58-44 517,103 72 173,1 0 0,1 0 0,-1-2 0,2 1 0,-1-1-1,-10-19 1,20 31-62,0-1-1,0 1 0,1-1 0,-1 0 0,0 1 1,1-1-1,-1 1 0,1-1 0,0 0 0,-1 0 0,1 1 1,0-1-1,0-3 0,0 4-16,1 1 0,-1-1 1,0 0-1,0 1 0,1-1 0,-1 0 1,1 1-1,-1-1 0,0 0 0,1 1 0,-1-1 1,1 1-1,0-1 0,-1 1 0,1-1 1,-1 1-1,1-1 0,0 1 0,-1 0 0,1-1 1,0 1-1,0 0 0,5-2 41,0 1 0,1 0 0,-1 1 0,0 0 0,0 0 0,8 1 0,4-1-91,167 12 403,-39-1-1142,-49-11-2675,-21-8-3910</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34.992"/>
    </inkml:context>
    <inkml:brush xml:id="br0">
      <inkml:brushProperty name="width" value="0.025" units="cm"/>
      <inkml:brushProperty name="height" value="0.025" units="cm"/>
    </inkml:brush>
  </inkml:definitions>
  <inkml:trace contextRef="#ctx0" brushRef="#br0">4966 550 11115,'-42'-31'478,"1"-1"0,-42-43 0,53 46-412,0 1-1,-2 2 0,0 1 1,-63-35-1,48 39-346,0 2 1,-1 3-1,-1 1 0,-85-13 0,-210-9 43,260 30 321,-2284-94 1348,2259 103-1559,0 5 0,1 4 0,0 5 1,-141 39-1,181-35 51,1 3 0,1 3 0,1 3 0,2 2 0,1 3 0,1 3 0,-96 78 1,138-99 128,1 1 0,1 0 0,1 2 0,0 0 1,1 1-1,1 0 0,-13 28 0,23-41-14,0 0-1,1 0 1,0 1-1,0-1 1,1 1-1,0 0 1,0-1-1,1 1 1,0 0-1,1 0 1,-1 0-1,2 0 1,-1 0 0,1 0-1,0 0 1,0 0-1,1-1 1,0 1-1,1 0 1,0-1-1,0 0 1,0 1-1,1-1 1,0-1-1,1 1 1,5 6-1,5 3 39,1-1-1,1 0 0,1-2 1,0 0-1,0-1 1,1 0-1,1-2 0,0 0 1,29 9-1,22 4 29,105 21-1,5-11-39,190 10 1,191-16-78,-510-25 4,1631-40-253,-251-117 369,-927 67 54,-429 69-77,-1-3 0,-2-4 0,0-3 1,103-57-1,-156 74 129,0 0 1,-2-2-1,1 0 0,-2-1 0,0 0 1,-1-2-1,0 0 0,13-19 1,-25 30-138,0 0-1,0 0 1,-1 0 0,0 0 0,0 0 0,0-1 0,-1 0 0,1 0 0,-2 1-1,1-1 1,-1 0 0,0 0 0,-1 0 0,1-1 0,-1 1 0,-1 0 0,1 0-1,-1 0 1,-1 0 0,1 0 0,-1 0 0,0 1 0,-1-1 0,0 1 0,0-1-1,0 1 1,-1 0 0,0 0 0,-7-9 0,-6-3-60,0 1 1,-1 1-1,0 1 1,-1 1-1,-1 0 1,0 1-1,-1 2 1,0 0-1,-1 1 1,0 1-1,-1 1 1,-34-8 0,-11 2-75,-1 3 0,1 2 1,-77 1-1,-68 10-2620,0 9 0,-295 55 0,299-30-1129</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59:50.792"/>
    </inkml:context>
    <inkml:brush xml:id="br0">
      <inkml:brushProperty name="width" value="0.025" units="cm"/>
      <inkml:brushProperty name="height" value="0.025" units="cm"/>
    </inkml:brush>
  </inkml:definitions>
  <inkml:trace contextRef="#ctx0" brushRef="#br0">0 4 6054,'0'0'5851,"7"-1"-5713,83-1-763,0 3 1,172 26-1,-38-1 183,1022 42 2151,-700-43-1513,-205-7-132,801 25 86,306-46 1515,0-38-1584,-951 15 238,669-26 333,-974 51-647,-111 1-5615,-64 0-17</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1:08.533"/>
    </inkml:context>
    <inkml:brush xml:id="br0">
      <inkml:brushProperty name="width" value="0.025" units="cm"/>
      <inkml:brushProperty name="height" value="0.025" units="cm"/>
    </inkml:brush>
  </inkml:definitions>
  <inkml:trace contextRef="#ctx0" brushRef="#br0">1 329 11403,'0'0'646,"12"2"-892,90 12 464,137 0 1,119-20 161,206-36 260,-168 10-186,546-38 342,913-48 1083,-55 41-283,-1695 71-1321,42-1 332,161 11 0,-292-1-603,0 0-1,0 1 1,0 0-1,0 2 1,-1-1-1,27 16 1,-22-11-608,1-1-1,35 11 1,-50-18 208,1-1 1,-1 0-1,1 0 0,-1-1 1,1 0-1,-1 0 0,9-1 0,6-6-3426</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1:29.614"/>
    </inkml:context>
    <inkml:brush xml:id="br0">
      <inkml:brushProperty name="width" value="0.025" units="cm"/>
      <inkml:brushProperty name="height" value="0.025" units="cm"/>
    </inkml:brush>
  </inkml:definitions>
  <inkml:trace contextRef="#ctx0" brushRef="#br0">5294 380 3555,'-752'-171'6340,"261"86"-7457,-806-33 0,1043 113 1816,0 11 0,-325 50 1,48 38-626,11 47-36,446-116 73,2 4-1,-101 55 1,147-69-93,1 0 0,0 2 0,2 1 0,0 1 0,1 1 0,0 1 0,2 1 0,1 0 0,-26 40 0,38-51-5,1 1-1,0 0 1,1 0-1,0 0 1,1 1-1,0-1 1,1 1 0,1 0-1,0 0 1,1 0-1,0 0 1,1 0-1,0 1 1,3 15-1,0-14-13,1 0 0,0 0-1,1 0 1,1-1-1,0 0 1,1 0-1,1 0 1,0-1-1,0 0 1,1-1-1,19 19 1,5 1-37,1-2 0,1-1 0,1-2 0,2-2 0,1-1 0,1-2 0,51 21 1,308 95-50,-116-61-78,389 54 0,302-38 890,-639-79-605,0-15-1,654-88 0,-406-32-138,-459 87 38,-2-6-1,189-90 1,-272 110 63,-1-2 0,0-1 0,-2-2 0,0-2 0,-2-1 0,53-57 0,-73 69 59,-1-1 0,0-1 0,-1 0 0,-2-1 0,1 0 0,12-37 0,-18 42-39,-1-1 1,-1 0 0,0 0 0,-1 0-1,-1 0 1,0 0 0,-1 0 0,0 0-1,-2-1 1,-4-23 0,2 26-69,0 0-1,0 0 1,-1 0 0,-1 0-1,0 1 1,-1 0 0,0 0 0,-1 1-1,-11-14 1,4 9-81,0 0-1,-2 1 1,1 1 0,-2 1 0,-22-14-1,-9 0-706,-1 3 0,-1 1 0,-93-26 0,-41-4-2433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1.913"/>
    </inkml:context>
    <inkml:brush xml:id="br0">
      <inkml:brushProperty name="width" value="0.025" units="cm"/>
      <inkml:brushProperty name="height" value="0.025" units="cm"/>
    </inkml:brush>
  </inkml:definitions>
  <inkml:trace contextRef="#ctx0" brushRef="#br0">9 0 12684,'0'0'7303,"-9"47"-5990,42-39 96,11-3 193,15-5-545,14 0-609,6 0-351,1 0-33,-7-6-1153,-8-9-3043,-14-6-8328</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1:30.770"/>
    </inkml:context>
    <inkml:brush xml:id="br0">
      <inkml:brushProperty name="width" value="0.025" units="cm"/>
      <inkml:brushProperty name="height" value="0.025" units="cm"/>
    </inkml:brush>
  </inkml:definitions>
  <inkml:trace contextRef="#ctx0" brushRef="#br0">3622 242 6983,'-750'-109'6046,"-82"-8"-4891,709 107-1698,-1 5 0,1 5 0,-1 6 0,1 5 0,1 6 0,-157 41 0,155-24 194,3 5 0,-124 58 0,196-74 562,1 2 0,1 3 0,1 1 0,1 2 0,2 2 0,1 2 0,-55 61 0,83-80-109,2 0 0,0 1 1,1 0-1,0 0 0,1 2 1,1-1-1,1 1 0,1 0 1,-6 24-1,11-33-109,0 1-1,0-1 1,1 1-1,1 0 1,0-1-1,0 1 1,1 0-1,0-1 1,1 1 0,0 0-1,1-1 1,0 0-1,1 0 1,0 0-1,0 0 1,1 0-1,0-1 1,1 0-1,9 12 1,3-2-37,1 0 1,1-1-1,1-1 0,0 0 1,1-2-1,1-1 0,0 0 1,1-2-1,41 15 1,8-1-207,2-4 1,82 14 0,401 40-602,9-40 676,-495-32 218,1342 20 1225,-455-98-367,-715 35-828,449-133-1,-254 4-78,-377 139-77,-2-4-1,0-2 1,-3-2-1,94-80 1,-137 104 50,-1 0 0,0 0 0,-1-2 0,0 0 0,-1 0 0,-1-1 0,0 0 0,-2 0-1,0-1 1,9-25 0,-15 34 16,0-1 1,0 1-1,-1-1 0,0 1 0,0-1 0,-1 0 0,0 1 0,-1-1 0,0 1 0,0-1 0,-1 1 0,0-1 0,-1 1 0,1 0 0,-1 0 0,-1 0 0,0 0 0,0 1 0,0-1 0,-1 1 0,0 0 0,-1 0 0,0 1 0,-8-8 0,-9-5 3,0 1 0,-1 1 0,0 1-1,-1 2 1,-1 0 0,-1 2-1,0 0 1,-44-11 0,-9 2 273,-144-19-1,34 22-49,0 8-1,-1 8 0,-298 35 0,-560 141-4184,933-152 3136,-92 17-2472</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00.395"/>
    </inkml:context>
    <inkml:brush xml:id="br0">
      <inkml:brushProperty name="width" value="0.025" units="cm"/>
      <inkml:brushProperty name="height" value="0.025" units="cm"/>
    </inkml:brush>
  </inkml:definitions>
  <inkml:trace contextRef="#ctx0" brushRef="#br0">86 138 3107,'0'0'491,"-8"-3"1111,6 3-1456,-39-15 434,39 15-504,0-1 0,0 0-1,0 0 1,0 0 0,0 0-1,0 0 1,0 0 0,1 0-1,-1 0 1,1-1 0,-1 1-1,1-1 1,-1 1 0,1-1-1,0 1 1,0-1 0,-1 0-1,1 0 1,0 0 0,1 0 0,-2-3-1,4 4-62,0 1-1,0-1 0,0 1 0,0 0 1,0 0-1,0 0 0,0 0 1,0 0-1,1 0 0,-1 1 1,0-1-1,4 2 0,55 34 9,-47-27-17,0 0 0,1-1 1,20 8-1,0-5 17,0-1 0,1-2 1,0-2-1,55 3 1,152-8 363,-104-2-173,876-2 1688,-3-58-1018,13-12-760,974 56 177,-1147 56-153,-27-1-131,2110-44 330,-2398 3-322,90-32 762,-351 14-534,-197 15-221,115-4-685,-191 10 445,0 0-1,0-1 1,0 1 0,0-1-1,-1 1 1,1-1 0,0 0-1,0 0 1,-1 0 0,1 0-1,-1-1 1,1 1 0,-1-1-1,1 0 1,-1 1 0,0-1-1,0 0 1,0 0 0,2-4-1,19-19-4086</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04.455"/>
    </inkml:context>
    <inkml:brush xml:id="br0">
      <inkml:brushProperty name="width" value="0.025" units="cm"/>
      <inkml:brushProperty name="height" value="0.025" units="cm"/>
    </inkml:brush>
  </inkml:definitions>
  <inkml:trace contextRef="#ctx0" brushRef="#br0">6 1848 3587,'-2'16'4197,"0"-25"-1379,1 6-2694,1 0 0,0 0-1,0 0 1,0 0-1,0 0 1,0 0-1,1 0 1,0 0 0,-1 1-1,1-1 1,0 0-1,2-3 1,10-13 54,16-23 275,2 2 0,60-63 0,-80 92-327,0 1-1,0 1 1,1 0-1,0 1 1,1 0-1,0 0 1,0 2-1,1-1 0,-1 2 1,1 0-1,1 1 1,-1 0-1,0 1 1,1 0-1,25 0 1,-11 2 388,-6 2-131,-1-2 0,1 0 1,-1-2-1,0-1 0,31-8 0,-24 4-172,0 2 0,1 1-1,-1 2 1,60 0 0,6-1 278,-65 3-438,-1 1 0,1 2 0,37 7 0,19 2 391,-73-9-395,0 1 1,0 0-1,0 1 1,-1 1-1,0 0 1,19 10-1,24 9 352,-39-17-367,0 1 0,0 0 0,-1 1 0,0 1 0,-1 0 0,0 1 0,-1 0 0,0 1 0,23 28 0,-20-22-27,1-1 0,1 0 0,1-1-1,1-1 1,0 0 0,0-2 0,1-1-1,28 13 1,0-10 17,1-2 1,0-2-1,1-2 1,99 4-1,-79-11-39,-22 1 26,0-3 0,63-7 1,39-29 24,-16 2-4,-81 22-26,-1-3-1,-1-3 1,0-1 0,-2-3 0,0-2 0,82-54 0,-101 56-13,-2-1 0,-1-1 0,29-31 0,-28 25-20,2 2 0,39-28 0,106-83 56,-53 40-337,-47 38 112,-36 28 93,2 2 0,47-27 0,-56 39 74,1 1-1,1 2 0,54-16 0,-71 27 0,1 1-1,0 1 0,-1 1 1,1 0-1,0 2 0,0 0 1,0 1-1,-1 0 0,21 6 1,49 13 28,-1 4 0,108 45 1,-172-63 4,0 0-1,0-2 1,1-1 0,0 0 0,-1-2 0,1 0-1,34-5 1,-22 3-7,-32 1 21,0-1 0,0 0 0,0 0 0,0 0 0,0 0 0,0 0 0,0-1 0,0 0 1,0 0-1,-1 0 0,1 0 0,-1 0 0,1-1 0,-1 0 0,0 0 0,0 0 0,0 0 0,-1 0 0,1 0 0,-1-1 0,1 1 0,2-6 0,4-11 116,0 1-1,-2-1 1,8-29-1,5-11-155,11-4 10,63-94-1,-15 30 10,-45 70-267,79-100 1,5 29-3577,-83 93 1453,-6-4-1026</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20.811"/>
    </inkml:context>
    <inkml:brush xml:id="br0">
      <inkml:brushProperty name="width" value="0.025" units="cm"/>
      <inkml:brushProperty name="height" value="0.025" units="cm"/>
    </inkml:brush>
  </inkml:definitions>
  <inkml:trace contextRef="#ctx0" brushRef="#br0">1870 249 2851,'0'0'448,"9"-10"-1451,-3 5 927,33-34-391,-36 36 589,0 0 1,-1 0 0,1 0-1,-1-1 1,0 1 0,0-1-1,0 1 1,-1-1 0,1 0-1,-1 0 1,0 0 0,1-7-1,-2 8 107,-1 1 1,1-1-1,-1 1 0,0 0 0,0-1 1,0 1-1,-1 0 0,1 0 1,0-1-1,-1 1 0,1 0 0,-1 0 1,0 1-1,0-1 0,0 0 0,1 1 1,-2-1-1,1 1 0,0-1 0,0 1 1,0 0-1,-1 0 0,1 0 0,0 0 1,-1 0-1,-4 0 0,-11-4-160,0 1 0,-29-3 0,36 5 138,-177-28 82,80 11 810,-164-7 0,174 28-788,1 4-1,-1 5 0,2 4 0,0 4 1,1 4-1,1 5 0,1 3 0,-107 53 0,174-72-106,1 0-1,0 2 0,1 0 1,1 2-1,0 1 0,1 1 1,-21 21-1,37-32-181,0 0 1,0 0-1,1 0 1,0 1-1,0 0 1,1 0-1,0 0 0,0 1 1,1-1-1,0 1 1,1 0-1,0 0 1,0 0-1,0 0 1,2 0-1,-1 0 0,1 0 1,0 0-1,1 1 1,0-1-1,1 0 1,-1 0-1,2 0 1,-1-1-1,6 13 0,2-2-8,0 1 0,1-1 0,1-1-1,1 0 1,0-1 0,1 0 0,1-1-1,30 24 1,-11-12 6,2-2 0,0-1 0,55 26-1,-53-32-78,1-2-1,1-2 1,1-2-1,0-1 0,1-2 1,0-2-1,0-2 1,0-2-1,1-2 0,0-1 1,0-2-1,74-13 1,-72 5 119,1-2 0,-2-2 0,0-1 0,0-3 0,-2-2 0,0-1 0,-1-2 1,-1-3-1,-2 0 0,0-3 0,51-48 0,-60 48 256,-1-1 0,-2-2 0,-1 0 0,33-54 0,-49 68-223,0 0 1,0 0-1,-2-1 0,0-1 1,-1 1-1,-1-1 1,-1 0-1,0 0 1,-1 0-1,-2 0 1,0-29-1,-2 42-117,0-1 0,0 0 0,-1 1 0,0-1 0,-1 1 0,1 0-1,-1 0 1,0 0 0,-1 0 0,1 0 0,-1 1 0,0 0 0,-1-1 0,1 1-1,-1 1 1,0-1 0,0 1 0,-1 0 0,1 0 0,-1 0 0,0 1 0,-11-5 0,-15-5-415,0 1 0,0 1 0,-46-8 1,30 7-194,-83-29-5032,97 27 2274</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0.210"/>
    </inkml:context>
    <inkml:brush xml:id="br0">
      <inkml:brushProperty name="width" value="0.025" units="cm"/>
      <inkml:brushProperty name="height" value="0.025" units="cm"/>
    </inkml:brush>
  </inkml:definitions>
  <inkml:trace contextRef="#ctx0" brushRef="#br0">147 0 5317,'0'0'9524,"-7"10"-8910,-1 4-370,0 1 0,1 0 0,1 0-1,0 1 1,1 0 0,1 0 0,0 0 0,1 1 0,-1 28 0,9 171 971,0-55-636,-40 389 278,16-348-283,-11 731 248,33-853-627,0-24-142,-3-41-872,-1-15 762,1 0 1,0 0-1,0 0 0,0-1 0,0 1 0,0 0 0,0 0 1,0 0-1,0 0 0,0 0 0,0 0 0,0 0 0,0 0 0,0 0 1,0 0-1,0 0 0,0 0 0,0 0 0,0 0 0,-1 0 0,1 0 1,0 0-1,0 0 0,0 0 0,0 0 0,0 0 0,0 0 0,0 0 1,0 0-1,0 0 0,-8-22-3477,2-3-1746</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0.886"/>
    </inkml:context>
    <inkml:brush xml:id="br0">
      <inkml:brushProperty name="width" value="0.025" units="cm"/>
      <inkml:brushProperty name="height" value="0.025" units="cm"/>
    </inkml:brush>
  </inkml:definitions>
  <inkml:trace contextRef="#ctx0" brushRef="#br0">73 223 4420,'-8'2'4057,"-40"11"-613,31-8-642,43-12-1227,152-36 2044,-88 24-3457,1 4 0,151-6 0,-56 26 41,190 30 0,16 2-102,888-37 770,-801-10-701,-78-2 279,527-83-1,-772 69-334,0-2-8,0 6 0,180 0 1,-330 23-127,0 0 0,0 0-1,0 0 1,0 1 0,0 0 0,8 3 0,-13-5-12,0 0-1,-1 1 1,1-1-1,0 0 1,-1 0 0,1 0-1,0 1 1,-1-1-1,1 0 1,0 1-1,-1-1 1,1 1 0,0-1-1,-1 1 1,1-1-1,-1 1 1,1-1-1,-1 1 1,1 0 0,-1-1-1,0 1 1,1 0-1,-1-1 1,0 1-1,1 0 1,-1-1 0,0 1-1,0 0 1,0-1-1,0 1 1,1 0 0,-1 0-1,0-1 1,0 1-1,0 0 1,-1 0-1,1-1 1,0 1 0,0 0-1,0 0 1,0-1-1,-1 1 1,1 0-1,0-1 1,-1 1 0,1 0-1,-1-1 1,1 1-1,0-1 1,-1 1-1,0 0 1,1-1 0,-1 1-1,1-1 1,-1 1-1,1-1 1,-1 0-1,0 1 1,1-1 0,-1 0-1,0 1 1,0-1-1,-6 3-421,0 0 0,0 0 0,0-1 0,0 0 0,0 0 0,-1-1 0,1 0 0,0 0 0,-1-1 1,-11 0-1,14 0-389,-1-1 1,0 1 0,0-1 0,1 0 0,-1-1 0,1 1 0,-1-1 0,-7-4 0,-8-7-7235</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1.246"/>
    </inkml:context>
    <inkml:brush xml:id="br0">
      <inkml:brushProperty name="width" value="0.025" units="cm"/>
      <inkml:brushProperty name="height" value="0.025" units="cm"/>
    </inkml:brush>
  </inkml:definitions>
  <inkml:trace contextRef="#ctx0" brushRef="#br0">100 1 13901,'0'0'6155,"9"-1"-5968,186 6 603,-161-4-747,-22-1-45,0 1 0,0 1 1,0-1-1,-1 2 0,20 5 0,-28-6 3,0-1 0,0 0 0,0 1 0,0-1-1,-1 1 1,1 0 0,0 0 0,-1 0 0,1 0-1,-1 1 1,0-1 0,0 1 0,0-1 0,0 1 0,0 0-1,-1 0 1,1 0 0,-1 0 0,0 0 0,0 0 0,0 0-1,0 0 1,0 0 0,-1 0 0,1 4 0,-1 4 108,0 1 1,-1-1 0,0 0-1,-1 0 1,0 0 0,-1 0 0,0 0-1,-1-1 1,0 1 0,-1-1-1,0 0 1,-11 17 0,-8 8 379,-2-2-1,-31 31 1,48-53-392,-52 51-337,-116 94 0,175-155 107,-30 23-2577,9-14-2353,2-8-4445</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1.968"/>
    </inkml:context>
    <inkml:brush xml:id="br0">
      <inkml:brushProperty name="width" value="0.025" units="cm"/>
      <inkml:brushProperty name="height" value="0.025" units="cm"/>
    </inkml:brush>
  </inkml:definitions>
  <inkml:trace contextRef="#ctx0" brushRef="#br0">1 508 13100,'0'0'4250,"8"-4"-3289,9-6-450,-1-1 1,0 0 0,0-1 0,-1 0 0,17-19 0,72-85 646,-73 78-919,176-215 439,-207 252-682,0 1 1,1-1-1,-1 1 1,0-1-1,1 1 1,-1-1-1,0 1 1,1-1-1,-1 1 1,1-1-1,-1 1 1,1-1-1,-1 1 1,1-1-1,-1 1 1,1 0-1,0 0 1,-1-1-1,1 1 1,-1 0-1,1 0 1,0 0-1,-1-1 1,1 1-1,0 0 1,-1 0-1,1 0 1,0 0-1,-1 0 1,1 0-1,0 0 1,-1 1-1,1-1 1,-1 0-1,1 0 1,0 0-1,-1 1 1,1-1-1,-1 0 1,1 1-1,0-1 1,-1 0-1,1 1 1,-1-1-1,1 1 1,-1-1-1,0 1 1,1-1-1,-1 1 1,1-1-1,-1 1 1,0-1-1,1 1 1,-1 0-1,0-1 1,0 1-1,0-1 1,1 1-1,-1 0 1,0-1-1,0 1 1,0 0-1,0-1 1,0 2 0,8 58 178,-7-43-107,1 2-84,23 131 281,-22-134-408,1-1 0,1-1-1,1 1 1,0-1 0,1 0 0,0 0-1,15 20 1,-19-31-212,-1 0-1,1 1 1,0-1-1,0 0 1,0-1-1,1 1 1,-1-1-1,1 1 1,0-1 0,-1 0-1,9 3 1,7-3-5496</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2.532"/>
    </inkml:context>
    <inkml:brush xml:id="br0">
      <inkml:brushProperty name="width" value="0.025" units="cm"/>
      <inkml:brushProperty name="height" value="0.025" units="cm"/>
    </inkml:brush>
  </inkml:definitions>
  <inkml:trace contextRef="#ctx0" brushRef="#br0">0 0 3651,'0'0'11307,"2"65"-10378,7-31-64,-4 4-96,-1 1-161,1 0-416,6-2-128,-2-3-32,-2-4-32,0-8-768,-3-4-1250,-4-7-192,0-7-353,-11-4-1184</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3.067"/>
    </inkml:context>
    <inkml:brush xml:id="br0">
      <inkml:brushProperty name="width" value="0.025" units="cm"/>
      <inkml:brushProperty name="height" value="0.025" units="cm"/>
    </inkml:brush>
  </inkml:definitions>
  <inkml:trace contextRef="#ctx0" brushRef="#br0">1 134 12172,'0'0'4179,"3"-9"-3271,-2 5-751,1-1 0,0 0 0,1 1 0,-1 0 0,1-1 0,0 1 0,0 0 0,0 0 1,1 1-1,-1-1 0,1 1 0,0-1 0,0 1 0,0 0 0,0 1 0,1-1 0,-1 1 0,10-4 0,6-3-18,1 0 0,1 1 0,0 2-1,0 0 1,0 1 0,0 1 0,46-1 0,-66 5-148,0-1 1,-1 1 0,1 0-1,0 1 1,0-1 0,-1 0-1,1 0 1,0 1 0,-1-1 0,1 1-1,0-1 1,-1 1 0,1 0-1,-1-1 1,1 1 0,-1 0-1,1 0 1,-1 0 0,0 0 0,1 1-1,-1-1 1,0 0 0,0 0-1,0 1 1,0-1 0,0 1-1,0-1 1,0 1 0,0 1 0,1 4 37,-1-1 1,0 1 0,-1-1 0,1 1 0,-1-1 0,-1 11 0,0-12-22,0 1 1,1-1-1,0 1 1,1 0 0,-1-1-1,1 1 1,0-1-1,2 8 1,-1-11-128,0 1 0,1 0 0,-1-1 0,0 0 0,1 1 0,0-1-1,-1 0 1,1-1 0,0 1 0,0 0 0,0-1 0,0 1 0,0-1 0,5 1 0,-4-1 0,0 1-1,1 0 1,-1 0 0,0 0 0,0 0-1,-1 1 1,1-1 0,0 1-1,3 4 1,-1 3 166,-1 1-1,0 0 1,-1 0-1,0 0 1,-1 1 0,0-1-1,0 1 1,-2 0-1,1 0 1,-2 23 0,0-34 52,-1 1 1,0-1-1,0 0 1,0 1 0,0-1-1,0 0 1,0 0-1,0 0 1,0 1 0,-1-1-1,1 0 1,0-1-1,-1 1 1,1 0-1,-1 0 1,1 0 0,-1-1-1,-2 1 1,-38 15 812,32-12-588,-18 6 95,-105 36 1516,150-64-10914,1-1 3352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5.344"/>
    </inkml:context>
    <inkml:brush xml:id="br0">
      <inkml:brushProperty name="width" value="0.025" units="cm"/>
      <inkml:brushProperty name="height" value="0.025" units="cm"/>
    </inkml:brush>
  </inkml:definitions>
  <inkml:trace contextRef="#ctx0" brushRef="#br0">6 0 7111,'0'0'14253,"-5"65"-14125,5-27-128,0 4 32,0-2-512,0-2-865,9-7-994,-4-4-1632,-5-8 383,0-10-1280</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3.413"/>
    </inkml:context>
    <inkml:brush xml:id="br0">
      <inkml:brushProperty name="width" value="0.025" units="cm"/>
      <inkml:brushProperty name="height" value="0.025" units="cm"/>
    </inkml:brush>
  </inkml:definitions>
  <inkml:trace contextRef="#ctx0" brushRef="#br0">15 1 16656,'0'0'4804,"-15"64"-4708,15-29 129,0 1-129,4-1-32,3-4-64,2-1-32,0-4 32,2-4-449,-1-3-1088,-3-10-1282,-1-8-2081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3.743"/>
    </inkml:context>
    <inkml:brush xml:id="br0">
      <inkml:brushProperty name="width" value="0.025" units="cm"/>
      <inkml:brushProperty name="height" value="0.025" units="cm"/>
    </inkml:brush>
  </inkml:definitions>
  <inkml:trace contextRef="#ctx0" brushRef="#br0">11 1 16656,'0'0'512,"-11"69"65,11-35-97,0 5-288,0 4-63,4-5-97,8 1 0,1-2 0,-1-4-32,3-5-833,-8-4-480,2-8-1314,-9-5-1249</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4.074"/>
    </inkml:context>
    <inkml:brush xml:id="br0">
      <inkml:brushProperty name="width" value="0.025" units="cm"/>
      <inkml:brushProperty name="height" value="0.025" units="cm"/>
    </inkml:brush>
  </inkml:definitions>
  <inkml:trace contextRef="#ctx0" brushRef="#br0">1 101 14798,'0'0'3790,"14"-10"-3389,4-2-193,1 1 0,0 1 0,0 1 0,1 0 1,1 1-1,33-7 0,-29 9-162,1 2 1,0 0-1,-1 2 0,1 1 0,36 3 1,-60-2-35,1 1 0,0-1 1,0 1-1,-1-1 1,1 1-1,0 0 1,-1 0-1,1 0 0,-1 0 1,1 1-1,-1-1 1,0 1-1,1-1 1,-1 1-1,0 0 0,0 0 1,0 0-1,0 0 1,-1 0-1,1 0 1,-1 1-1,1-1 0,-1 0 1,0 1-1,1 0 1,-2-1-1,1 1 1,0-1-1,0 1 0,-1 0 1,1 0-1,-1-1 1,0 1-1,0 0 1,0 0-1,0 2 0,-1 1 149,0-1 0,0 1 0,0-1 0,-1 0 0,0 0 0,0 0 0,0 0 0,0 0 0,-1 0 0,0-1 0,0 1 0,0-1 0,-1 0 0,1 0 0,-1 0 0,0 0 0,-6 4 0,1-2-5,-2 0-1,1 0 0,-1-1 0,0-1 1,0 0-1,0 0 0,-1-1 1,-15 2-1,-26-2-6608,47-4-1523</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4.968"/>
    </inkml:context>
    <inkml:brush xml:id="br0">
      <inkml:brushProperty name="width" value="0.025" units="cm"/>
      <inkml:brushProperty name="height" value="0.025" units="cm"/>
    </inkml:brush>
  </inkml:definitions>
  <inkml:trace contextRef="#ctx0" brushRef="#br0">2 149 3587,'0'0'6892,"0"-10"-4532,-1 6-2169,1-1 0,0 1 0,0 0 0,0 0 0,0 0 0,1 0-1,0 0 1,0-1 0,0 1 0,0 0 0,0 1 0,1-1 0,0 0 0,0 0 0,0 1 0,0-1 0,1 1 0,-1 0 0,1-1 0,0 1 0,0 0 0,0 1 0,0-1 0,0 0 0,7-3 0,1 0 19,-1 0 1,1 1 0,0 1-1,1-1 1,-1 2 0,1-1-1,0 2 1,0 0 0,0 0-1,0 1 1,0 0 0,0 1-1,0 0 1,21 4 0,-31-3-211,0 0 1,0 0 0,0-1-1,0 1 1,0 0-1,0 1 1,0-1 0,-1 0-1,1 0 1,0 1-1,-1-1 1,1 1 0,-1 0-1,0-1 1,1 1-1,-1 0 1,0 0 0,0 0-1,0 0 1,0 0-1,0 0 1,-1 0 0,1 0-1,-1 0 1,1 0-1,-1 0 1,0 0 0,0 0-1,0 1 1,0-1-1,0 0 1,0 0-1,0 0 1,-1 0 0,1 0-1,-1 1 1,0-1-1,0 2 1,-3 5 38,1 1-1,-1-1 1,-1 0 0,1 0-1,-2 0 1,-10 14-1,-45 43 60,43-49-72,0 1 1,2 1-1,0 1 1,-16 27-1,30-43 23,0 0 0,0 0 0,0 0 1,0 0-1,1 0 0,0 1 0,0-1 0,0 0 0,1 1 1,-1-1-1,1 1 0,0 5 0,1-8-23,-1 0 0,1-1 0,-1 1 0,1 0 0,0 0 0,0 0 0,0 0 0,0-1 0,0 1 0,0-1 0,0 1 0,1 0 0,-1-1 0,0 0 0,1 1 1,-1-1-1,1 0 0,0 0 0,-1 0 0,1 0 0,0 0 0,0 0 0,0-1 0,0 1 0,0 0 0,-1-1 0,1 0 0,0 1 0,3-1 0,18 3 72,1-1 1,-1-1-1,1-1 0,0-1 1,-1-2-1,34-6 0,-40 5-518,1-1-1,-1-1 0,0 0 0,-1-1 0,21-12 1,-19 4-2675,-17 0-2234,-7 2-2513</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5.306"/>
    </inkml:context>
    <inkml:brush xml:id="br0">
      <inkml:brushProperty name="width" value="0.025" units="cm"/>
      <inkml:brushProperty name="height" value="0.025" units="cm"/>
    </inkml:brush>
  </inkml:definitions>
  <inkml:trace contextRef="#ctx0" brushRef="#br0">0 99 833,'0'0'17809,"95"-26"-17713,-34 5-64,-4 2-1538,-4 1-2818,-3 4-1601</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5.668"/>
    </inkml:context>
    <inkml:brush xml:id="br0">
      <inkml:brushProperty name="width" value="0.025" units="cm"/>
      <inkml:brushProperty name="height" value="0.025" units="cm"/>
    </inkml:brush>
  </inkml:definitions>
  <inkml:trace contextRef="#ctx0" brushRef="#br0">0 344 5958,'0'0'10714,"9"0"-9348,0 0-1247,0-1-1,0-1 0,-1 0 0,1 0 0,0-1 0,0 0 0,-1 0 1,0-1-1,0 0 0,0-1 0,0 0 0,-1 0 0,1-1 0,6-6 1,14-12-64,0-2 0,29-36 0,-56 61-43,21-27 125,-21 27-118,-1 0 1,1 1-1,0-1 1,0-1-1,-1 1 0,1 0 1,-1 0-1,1 0 0,-1 0 1,1 0-1,-1 0 1,0-1-1,1 1 0,-1 0 1,0 0-1,0-1 0,0 1 1,0 0-1,0 0 1,0 0-1,0-1 0,-1 1 1,1-1-1,-2 1 7,0 1-1,1 0 1,-1 1 0,0-1 0,0 0-1,1 0 1,-1 1 0,1-1-1,-1 1 1,0-1 0,1 1-1,-1 0 1,1-1 0,-1 1-1,1 0 1,0 0 0,-1 0-1,1 0 1,-1 2 0,1-3-6,-9 8 2,1 0-1,0 0 1,1 1 0,0 0-1,0 0 1,1 1 0,0 0-1,0 1 1,2-1-1,-1 1 1,1 0 0,1 0-1,0 1 1,0-1 0,1 1-1,1 0 1,-2 24 0,4-34-22,0 0 0,1 0 0,-1 0 0,1 0 0,-1 0 0,1 0-1,0 0 1,-1 0 0,1-1 0,0 1 0,1 0 0,-1 0 0,0-1 0,0 1 0,1-1 0,-1 1 0,1-1 0,-1 0 0,1 1 0,0-1 0,-1 0 0,1 0 0,0 0 0,0 0 0,0 0 0,0-1 0,-1 1 0,1-1 0,0 1 0,1-1 0,-1 1 0,0-1 0,0 0 0,0 0 0,0 0 0,2-1 0,5 1 12,-1 0 1,1-1 0,-1 0 0,1-1 0,-1 0-1,1 0 1,12-6 0,-6 0-8,0 0-1,-1-1 1,0-1 0,0 0-1,-1-1 1,0-1 0,-1 0-1,0 0 1,-1-1-1,-1-1 1,0 1 0,-1-2-1,0 1 1,6-17 0,-18 39-37,-26 75 61,27-75 5,-1 0-1,2 1 1,-1-1 0,1 1 0,0 0 0,1-1 0,0 1 0,0 0 0,3 9 0,-3-17-32,1 1-1,-1-1 1,1 0 0,0 1-1,0-1 1,-1 0 0,1 0 0,0 0-1,0 0 1,0 1 0,1-2-1,-1 1 1,0 0 0,0 0 0,0 0-1,1 0 1,-1-1 0,0 1 0,1-1-1,-1 1 1,1-1 0,-1 1-1,1-1 1,-1 0 0,1 0 0,-1 1-1,0-1 1,1 0 0,-1-1-1,1 1 1,2-1 0,2 1 15,0-1 1,0-1-1,0 1 0,0-1 0,-1 0 1,11-5-1,-3-1 5,0 0-1,-1-1 1,0 0 0,-1-1 0,0 0-1,0-1 1,-1-1 0,0 1-1,-1-2 1,15-25 0,-14 18-721,0 0 1,9-29-1,5-46-6535,-18 54 22</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6.077"/>
    </inkml:context>
    <inkml:brush xml:id="br0">
      <inkml:brushProperty name="width" value="0.025" units="cm"/>
      <inkml:brushProperty name="height" value="0.025" units="cm"/>
    </inkml:brush>
  </inkml:definitions>
  <inkml:trace contextRef="#ctx0" brushRef="#br0">139 0 11082,'0'0'5963,"-3"8"-4879,-7 18-362,2 1 0,1-1 0,2 1-1,-5 40 1,-1 124 456,10-160-1160,1 160-2196,-1-202-7746,-3-18 6965,4 29 2426,-19-76-2726,-7 5 7298,-5-17 5586,30 87-9454,1-1 1,-1 0 0,1 1-1,0-1 1,0 1-1,-1-1 1,1 0-1,1 1 1,-1-1 0,0 0-1,0 1 1,1-1-1,-1 1 1,0-1 0,1 0-1,0 1 1,-1-1-1,1 1 1,0 0 0,0-1-1,0 1 1,0-1-1,0 1 1,0 0 0,0 0-1,0 0 1,0 0-1,1 0 1,-1 0-1,1 0 1,-1 0 0,0 0-1,1 0 1,-1 1-1,1-1 1,0 1 0,2-1-1,9-3-64,0 1 1,0 1-1,26-1 0,-17 1 289,-6 0-411,7 0-724,0-2-1,-1 0 1,37-12-1,-13-4-3920</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7.084"/>
    </inkml:context>
    <inkml:brush xml:id="br0">
      <inkml:brushProperty name="width" value="0.025" units="cm"/>
      <inkml:brushProperty name="height" value="0.025" units="cm"/>
    </inkml:brush>
  </inkml:definitions>
  <inkml:trace contextRef="#ctx0" brushRef="#br0">0 0 4036,'0'0'-160</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48.750"/>
    </inkml:context>
    <inkml:brush xml:id="br0">
      <inkml:brushProperty name="width" value="0.025" units="cm"/>
      <inkml:brushProperty name="height" value="0.025" units="cm"/>
    </inkml:brush>
  </inkml:definitions>
  <inkml:trace contextRef="#ctx0" brushRef="#br0">1 1701 6502,'0'0'5237,"9"-3"-4933,11-3-23,1 0-1,0 2 0,1 1 0,-1 0 1,32 1-1,20 2 3,1-3 0,115-21 0,-66 5 1191,55-14 105,302-59 557,89 27-1597,-423 46-535,432-64 35,255-55-34,-645 99 78,274-94 0,169-103 115,-562 208-194,838-412 98,-708 314-41,-137 83-106,1 3-1,110-52 1,-141 82-713,-7 3-2701,-17 3-1186</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57.732"/>
    </inkml:context>
    <inkml:brush xml:id="br0">
      <inkml:brushProperty name="width" value="0.025" units="cm"/>
      <inkml:brushProperty name="height" value="0.025" units="cm"/>
    </inkml:brush>
  </inkml:definitions>
  <inkml:trace contextRef="#ctx0" brushRef="#br0">0 0 15567,'0'0'5514,"3"12"-5343,39 239 398,-23-125-2366,-18-122 1589,-16-23-14868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5.786"/>
    </inkml:context>
    <inkml:brush xml:id="br0">
      <inkml:brushProperty name="width" value="0.025" units="cm"/>
      <inkml:brushProperty name="height" value="0.025" units="cm"/>
    </inkml:brush>
  </inkml:definitions>
  <inkml:trace contextRef="#ctx0" brushRef="#br0">1 178 11307,'0'-10'2567,"-1"5"-2314,1 0-1,0 0 0,0 0 0,1 0 0,0 0 0,-1 0 0,2 0 0,-1 1 1,0-1-1,1 0 0,0 1 0,0-1 0,1 1 0,-1-1 0,1 1 0,0 0 0,0 0 1,0 1-1,0-1 0,1 0 0,7-5 0,3 0-55,0 1 0,0 1 1,1 0-1,0 0 0,0 2 0,1 0 0,-1 1 1,1 0-1,0 1 0,0 1 0,0 1 0,1 0 0,-1 1 1,0 0-1,25 5 0,-39-4-199,1 0 0,0 0 0,-1 0 0,1 0 1,0 0-1,-1 0 0,1 1 0,-1-1 0,0 1 0,1 0 0,-1 0 0,0 0 1,0 0-1,0 0 0,0 0 0,-1 0 0,1 1 0,-1-1 0,1 1 0,-1-1 0,0 1 1,0-1-1,0 1 0,0 0 0,0 0 0,-1-1 0,1 1 0,-1 0 0,0 0 0,0 0 1,0 0-1,0 5 0,-1 0 36,0 0-1,-1 0 1,0 0 0,0-1 0,0 1 0,-1-1-1,0 1 1,-1-1 0,0 0 0,-7 10 0,-11 10 497,15-20-161,0 2 0,0-1 0,1 1 0,-8 15 0,18-23-386,0 1 1,1-1 0,-1 0-1,1 0 1,-1 0 0,1-1 0,-1 0-1,1 0 1,-1 0 0,6-1 0,2 2-234,-8-1 183,-1 0 1,1 0-1,-1 1 0,1 0 1,-1-1-1,0 1 0,1 1 1,-1-1-1,0 0 0,0 1 0,0-1 1,0 1-1,0 0 0,0 0 1,0 0-1,-1 1 0,1-1 1,-1 1-1,1-1 0,-1 1 0,0 0 1,0 0-1,0 0 0,-1 0 1,1 0-1,1 5 0,-2-5 96,-1 1-1,1 0 0,-1 0 1,0 0-1,0 0 0,0-1 1,0 1-1,-1 0 0,0 0 0,0 0 1,0-1-1,0 1 0,0 0 1,-1-1-1,0 1 0,1-1 1,-1 0-1,0 1 0,-1-1 1,1 0-1,-1 0 0,1 0 1,-1-1-1,-3 4 0,-7 4 326,0 0 0,-1 0 0,0-2 0,0 1 0,0-2 0,-29 11 0,34-15-173,-1 1 0,0-2 1,0 0-1,0 0 0,0 0 0,0-1 0,0-1 0,-1 0 0,1 0 0,0-1 1,0-1-1,-12-2 0,20 4-211,-1-1 0,1 0 0,-1 0 0,1 0 0,-1 0 1,1 0-1,-1-1 0,1 1 0,0-1 0,0 1 0,0-1 0,0 0 0,0 0 1,0 0-1,0 0 0,1 0 0,-1 0 0,1 0 0,-1-1 0,1 1 1,0 0-1,0-1 0,0 1 0,0-1 0,1 0 0,-1 1 0,1-1 0,-1 1 1,1-1-1,0-4 0,0 3-324,1-1 0,0 1 1,0 0-1,0 0 0,1 0 1,-1 0-1,1 0 0,0 0 0,0 1 1,0-1-1,0 0 0,1 1 1,0 0-1,0-1 0,0 1 0,0 0 1,0 1-1,6-5 0,25-12-4649,7-1-1932</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58.079"/>
    </inkml:context>
    <inkml:brush xml:id="br0">
      <inkml:brushProperty name="width" value="0.025" units="cm"/>
      <inkml:brushProperty name="height" value="0.025" units="cm"/>
    </inkml:brush>
  </inkml:definitions>
  <inkml:trace contextRef="#ctx0" brushRef="#br0">0 175 13132,'0'0'7944,"50"-21"-6791,-5 3-256,6-7-385,12-1-223,-2 2-225,-1 0-32,-8 6-224,-5 6-994,-14 7-1184,-6 3-1185,-14 2-2115,-4 0-3682</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58.630"/>
    </inkml:context>
    <inkml:brush xml:id="br0">
      <inkml:brushProperty name="width" value="0.025" units="cm"/>
      <inkml:brushProperty name="height" value="0.025" units="cm"/>
    </inkml:brush>
  </inkml:definitions>
  <inkml:trace contextRef="#ctx0" brushRef="#br0">1 36 15503,'0'0'2578,"2"11"-1574,52 248 571,-55-266 421,-6-23 801,-19-56-2935,9 51-610,20 38 737,0-1 0,0 0 0,-1 0-1,1 0 1,1-1 0,-1 1 0,0-1-1,0 1 1,1-1 0,-1 0 0,1 0-1,-1-1 1,0 1 0,1-1 0,0 0 0,-1 0-1,1 0 1,-1 0 0,1 0 0,-1-1-1,5-1 1,1 0 23,0 0 1,-1 0-1,0-1 0,1 0 0,-1-1 0,0 0 1,10-7-1,-10 6 42,0-2-1,-1 1 1,0-1 0,-1 0 0,1 0 0,6-11-1,-11 15-18,0 0-1,0-1 0,0 1 0,0-1 1,-1 0-1,1 1 0,-1-1 0,0 0 1,0 0-1,0 0 0,-1 0 0,1 0 1,-1 0-1,0 0 0,0 0 0,0 0 0,-2-5 1,2 9-39,0-1 1,0 1-1,0 0 1,-1-1-1,1 1 1,0 0-1,-1 0 1,1 0 0,0-1-1,0 1 1,-1 0-1,1 0 1,0 0-1,-1 0 1,1-1-1,0 1 1,-1 0-1,1 0 1,0 0-1,-1 0 1,1 0-1,0 0 1,-1 0 0,1 0-1,-1 0 1,1 0-1,0 0 1,-1 0-1,1 0 1,0 0-1,-1 1 1,1-1-1,0 0 1,-1 0-1,1 0 1,0 0 0,0 1-1,-1-1 1,1 0-1,0 0 1,-1 0-1,1 1 1,0-1-1,0 0 1,0 1-1,-1-1 1,-12 13-240,6-3 188,1 1-1,1 0 1,0 0-1,-7 21 1,10-26 51,0 1 0,1-1 0,-1 1 0,1-1 0,1 1 0,-1 0 0,1-1 1,0 1-1,1 0 0,1 9 0,-1-15 6,-1-1 0,1 1 0,-1 0 0,1-1 1,-1 1-1,1-1 0,-1 1 0,1-1 0,0 1 0,-1-1 1,1 1-1,0-1 0,0 0 0,-1 1 0,1-1 0,0 0 1,0 1-1,-1-1 0,1 0 0,0 0 0,0 0 0,0 0 1,-1 0-1,1 0 0,0 0 0,0 0 0,0 0 1,-1 0-1,1-1 0,0 1 0,0 0 0,-1 0 0,1-1 1,0 1-1,0-1 0,28-13 341,38-50 47,-26 23-336,-41 40-66,1 0 1,0 0 0,0 0 0,0 0 0,0 0-1,0 0 1,0 1 0,0-1 0,0 0 0,0 1-1,0-1 1,0 0 0,1 1 0,-1-1 0,0 1-1,0 0 1,0 0 0,1-1 0,-1 1 0,0 0-1,1 0 1,-1 0 0,0 0 0,0 0 0,1 0 0,-1 1-1,0-1 1,0 0 0,1 1 0,-1-1 0,2 1-1,0 2 4,0 0 1,0 0-1,0 1 0,0-1 0,0 1 0,-1-1 0,4 8 0,-5-8-91,0 0 0,1 0 0,0 0-1,-1 0 1,1-1 0,0 1 0,0 0 0,0-1-1,1 0 1,-1 1 0,0-1 0,1 0 0,0 0-1,-1-1 1,1 1 0,0 0 0,0-1 0,5 2-1,-4-3-216,1 1-1,-1-2 1,0 1 0,0-1-1,0 1 1,0-1-1,1 0 1,-1 0 0,-1-1-1,1 0 1,0 1-1,0-1 1,0 0 0,-1-1-1,1 1 1,2-3-1,3-3-1343,-1 0-1,0-1 0,0 1 1,10-17-1,-1-4-3352</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2:58.959"/>
    </inkml:context>
    <inkml:brush xml:id="br0">
      <inkml:brushProperty name="width" value="0.025" units="cm"/>
      <inkml:brushProperty name="height" value="0.025" units="cm"/>
    </inkml:brush>
  </inkml:definitions>
  <inkml:trace contextRef="#ctx0" brushRef="#br0">70 158 9001,'0'0'2722,"-9"11"-1371,-30 39 5,37-48-1231,0 0 1,0 1 0,0 0 0,0-1-1,0 1 1,1 0 0,0 0-1,-1 0 1,1 0 0,0 0 0,0 0-1,0 0 1,1 0 0,-1 0-1,1 0 1,0 1 0,0-1 0,0 0-1,0 0 1,0 0 0,1 1-1,0 2 1,1-4-112,-1 0-1,0-1 0,1 1 0,-1-1 1,1 1-1,-1-1 0,1 0 1,0 1-1,-1-1 0,1 0 1,0 0-1,0 0 0,0 0 1,0-1-1,0 1 0,0 0 1,0-1-1,0 1 0,0-1 1,0 0-1,1 0 0,-1 0 1,0 0-1,0 0 0,0 0 0,0-1 1,0 1-1,2-1 0,3-1 18,0 0 0,-1 0 0,1-1 0,-1 0 0,0 0 0,0-1 0,0 1 0,-1-1 0,1 0 0,-1-1 0,0 0 0,0 1 0,0-1 0,-1-1 0,1 1 0,-1-1 0,-1 0 0,1 0-1,-1 0 1,0 0 0,3-10 0,1-2 278,-1 1-1,-1-1 1,-1-1-1,-1 1 1,0-1-1,0-31 0,-3 48-254,1 0-1,-1 0 0,0 1 1,0-1-1,0 0 0,-1 0 0,1 0 1,0 0-1,-1 0 0,1 0 1,-1 1-1,0-1 0,0 0 0,1 0 1,-1 1-1,0-1 0,0 0 1,-1 1-1,1-1 0,0 1 0,0 0 1,-1-1-1,1 1 0,-3-2 1,2 3-38,1 0 0,-1 0 0,1 0 0,-1 0 0,1 0 0,0 0 0,-1 1 0,1-1 0,-1 0 0,1 1 1,-1-1-1,1 1 0,0 0 0,0-1 0,-1 1 0,1 0 0,0 0 0,0 0 0,0 0 0,0 0 0,-1 0 1,2 0-1,-1 0 0,0 0 0,0 0 0,0 1 0,0-1 0,1 0 0,-1 1 0,1-1 0,-1 2 1,-3 5 24,0 0 1,0 0 0,1 1 0,0-1 0,1 1 0,0 0 0,0 0 0,1 0 0,0 0 0,1 11-1,0-15-14,1-1-1,-1 0 0,1 0 0,-1 0 0,1 0 1,1 0-1,-1 0 0,1-1 0,-1 1 0,1 0 1,0-1-1,0 1 0,0-1 0,1 1 0,-1-1 1,1 0-1,0 0 0,0 0 0,0-1 0,0 1 0,1-1 1,-1 0-1,1 0 0,4 3 0,4-1-32,-1 0-1,1 0 0,0-1 1,0-1-1,0 0 0,14 0 1,40-3-5275,-39-3-3677</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09.442"/>
    </inkml:context>
    <inkml:brush xml:id="br0">
      <inkml:brushProperty name="width" value="0.025" units="cm"/>
      <inkml:brushProperty name="height" value="0.025" units="cm"/>
    </inkml:brush>
  </inkml:definitions>
  <inkml:trace contextRef="#ctx0" brushRef="#br0">1 307 5605,'0'0'10293,"9"-4"-9503,99-28 657,175-28 0,-7 3-1474,-248 50-32,36-9-48,0-2 0,103-46 0,-227 78 241,-348 67 962,185-42-457,177-29-548,15-3-239,57-14-14,1 0 101,650-171-455,-656 170 522,-97 14 378,-34 22-475,1 5 1,-145 64-1,243-92-570,-20 10-1554,18-1-3643,12-11 312</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09.821"/>
    </inkml:context>
    <inkml:brush xml:id="br0">
      <inkml:brushProperty name="width" value="0.025" units="cm"/>
      <inkml:brushProperty name="height" value="0.025" units="cm"/>
    </inkml:brush>
  </inkml:definitions>
  <inkml:trace contextRef="#ctx0" brushRef="#br0">267 0 9417,'0'0'8258,"5"14"-7478,-3-8-694,1 1-37,0 0 0,-1 1 0,0-1 1,0 1-1,-1-1 0,0 1 0,0-1 1,-1 1-1,0 0 0,0 0 0,-1-1 1,-2 14-1,-77 219 1615,-1 0-857,58-144-805,16-60-411,-1 0 0,-3 0-1,0-1 1,-29 58 0,40-93 358,0 0 0,0 1 0,0-1 1,0 0-1,0 0 0,0 0 0,-1 1 0,1-1 1,0 0-1,0 0 0,0 1 0,0-1 0,0 0 1,0 0-1,-1 0 0,1 0 0,0 1 0,0-1 1,0 0-1,0 0 0,-1 0 0,1 0 0,0 0 1,0 1-1,0-1 0,-1 0 0,1 0 1,0 0-1,0 0 0,-1 0 0,1 0 0,0 0 1,0 0-1,-1 0 0,1 0 0,0 0 0,0 0 1,0 0-1,-1 0 0,1 0 0,0 0 0,0 0 1,-1 0-1,1 0 0,0-1 0,0 1 0,0 0 1,-1 0-1,1 0 0,-6-15-1893,1-21-1964,2-8-582</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0.154"/>
    </inkml:context>
    <inkml:brush xml:id="br0">
      <inkml:brushProperty name="width" value="0.025" units="cm"/>
      <inkml:brushProperty name="height" value="0.025" units="cm"/>
    </inkml:brush>
  </inkml:definitions>
  <inkml:trace contextRef="#ctx0" brushRef="#br0">0 278 7335,'0'0'6593,"5"-11"-5840,-2 4-517,1 0 1,0 1 0,0-1 0,0 0 0,1 1-1,0 0 1,1 0 0,-1 1 0,1 0 0,0-1-1,0 2 1,1-1 0,7-3 0,108-56 854,-69 38-374,80-53 0,-132 78-695,1 0 1,-1-1-1,0 1 0,0 0 1,1 0-1,-1 1 1,0-1-1,1 0 0,-1 0 1,1 1-1,-1-1 1,1 1-1,-1-1 0,1 1 1,-1 0-1,1-1 1,0 1-1,-1 0 0,1 0 1,-1 0-1,1 0 1,0 1-1,-1-1 1,1 0-1,-1 1 0,1-1 1,-1 1-1,1-1 1,1 2-1,0 1-20,0 1 0,0 0 1,0 0-1,0 0 0,-1 0 0,0 0 0,0 0 1,2 8-1,0-4 48,21 43-659,37 57 0,-48-85-1253,0-1-2996</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1.146"/>
    </inkml:context>
    <inkml:brush xml:id="br0">
      <inkml:brushProperty name="width" value="0.025" units="cm"/>
      <inkml:brushProperty name="height" value="0.025" units="cm"/>
    </inkml:brush>
  </inkml:definitions>
  <inkml:trace contextRef="#ctx0" brushRef="#br0">56 0 7623,'-2'81'7735,"-4"-2"-5097,-2 78-1491,14-71-1259,-31-101-6977,5-4 2066</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1.477"/>
    </inkml:context>
    <inkml:brush xml:id="br0">
      <inkml:brushProperty name="width" value="0.025" units="cm"/>
      <inkml:brushProperty name="height" value="0.025" units="cm"/>
    </inkml:brush>
  </inkml:definitions>
  <inkml:trace contextRef="#ctx0" brushRef="#br0">0 92 2530,'0'0'6487,"6"-9"-3578,-3 4-2579,1 0 1,-1 0-1,1 0 0,0 0 1,0 1-1,1 0 1,-1 0-1,1 0 0,0 0 1,0 1-1,0 0 1,1 0-1,-1 0 0,1 0 1,0 1-1,-1 0 1,9-1-1,19-3 295,1 1-1,0 2 1,0 1-1,63 5 1,-94-2-622,1-1 0,-1 0-1,0 1 1,0-1 0,0 1 0,0 0 0,0 0 0,-1 0 0,1 0 0,0 1 0,0-1-1,-1 1 1,1-1 0,-1 1 0,1 0 0,-1 0 0,0 0 0,1 1 0,-1-1-1,-1 0 1,1 1 0,0-1 0,0 1 0,-1 0 0,0 0 0,1-1 0,0 5-1,-1-3 23,-1 1-1,1 0 0,-1 0 1,0-1-1,0 1 0,0 0 0,-1-1 1,0 1-1,0 0 0,0-1 1,0 1-1,-1-1 0,0 0 0,0 1 1,0-1-1,0 0 0,-5 6 1,-27 36 435,-27 38 470,57-77-852,0 0 1,0 0-1,1 0 1,0 0-1,0 0 0,1 1 1,0-1-1,0 1 1,1 0-1,-1 8 0,2-15-79,0 0 0,0 0 0,0 0 0,0 1 0,1-1 0,-1 0 0,0 0 0,1 0 0,-1 1 0,1-1 0,-1 0 0,1 0 0,-1 0 0,1 0 0,0 0 0,0 0 0,-1 0 0,1 0 0,0 0 0,0-1 0,0 1 0,0 0 0,0 0-1,2 0 1,0 1-59,1-1-1,-1 0 1,0 0 0,1 0-1,-1-1 1,1 1-1,-1-1 1,1 0-1,3 0 1,1 0-741,1-1 0,0 0 1,-1-1-1,1 0 0,-1 0 1,0-1-1,10-3 1,17-16-6578</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1.808"/>
    </inkml:context>
    <inkml:brush xml:id="br0">
      <inkml:brushProperty name="width" value="0.025" units="cm"/>
      <inkml:brushProperty name="height" value="0.025" units="cm"/>
    </inkml:brush>
  </inkml:definitions>
  <inkml:trace contextRef="#ctx0" brushRef="#br0">25 162 14574,'0'0'1820,"-5"8"-501,-11 28-22,15-36-1262,1 1 1,0-1-1,0 0 0,-1 1 0,1-1 1,0 1-1,0-1 0,-1 1 0,1-1 1,0 1-1,0-1 0,0 0 0,0 1 1,0-1-1,0 1 0,0-1 0,0 1 1,0-1-1,0 1 0,0-1 0,0 1 1,0-1-1,0 1 0,0-1 0,0 1 1,1-1-1,-1 0 0,0 1 0,0-1 1,0 1-1,1-1 0,-1 0 1,0 1-1,1-1 0,-1 1 0,0-1 1,1 0-1,-1 0 0,0 1 0,1-1 1,-1 0-1,1 0 0,-1 1 0,1-1 1,-1 0-1,1 0 0,0 0 0,20-1 140,-18 0-94,8-1-32,-1-1 0,0-1 0,0 0 0,0 0 0,-1-1 0,0 0 0,0-1 0,0 0 0,14-12 0,-10 7-25,-1 0 1,0-1-1,-1-1 0,0 0 1,12-21-1,-21 32-10,-1-1 0,0 1 0,1-1 0,-1 1 0,0-1 0,0 0 0,-1 0 0,1 0 0,-1 1 0,1-1 0,-1 0 1,0 0-1,0 0 0,0 0 0,0 0 0,0 0 0,-1 0 0,0 1 0,0-5 0,0 7-9,1-1 0,-1 0 1,1 0-1,-1 1 0,1-1 0,-1 0 0,0 0 1,1 1-1,-1-1 0,0 1 0,1-1 0,-1 1 0,0-1 1,0 1-1,1-1 0,-1 1 0,0 0 0,0-1 1,0 1-1,0 0 0,0 0 0,1 0 0,-2-1 0,-1 1-8,1 1-1,0-1 0,0 1 0,-1-1 0,1 1 1,0-1-1,0 1 0,0 0 0,0 0 0,0 0 1,0 0-1,0 1 0,-2 1 0,-7 7 45,0 0 0,1 1 0,0 1 0,1 0 0,1 0 0,0 1 0,0 0 0,1 0 0,1 0 0,0 1 1,1 0-1,0 0 0,2 1 0,-1-1 0,-1 26 0,4-38-61,1 0 0,0 0 0,0 0 0,0 0 0,1 0 0,-1 0 0,0-1 0,1 1 0,-1 0 0,1 0 0,-1 0 0,1 0 0,0-1 1,0 1-1,0 0 0,0-1 0,0 1 0,0-1 0,0 1 0,1-1 0,-1 1 0,1-1 0,-1 0 0,1 0 0,-1 1 0,1-1 0,0-1 0,-1 1 0,4 1 0,2 0-641,-1-1 0,1 1 0,-1-2-1,1 1 1,-1-1 0,1 0 0,11-2-1,15-3-5386</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2.157"/>
    </inkml:context>
    <inkml:brush xml:id="br0">
      <inkml:brushProperty name="width" value="0.025" units="cm"/>
      <inkml:brushProperty name="height" value="0.025" units="cm"/>
    </inkml:brush>
  </inkml:definitions>
  <inkml:trace contextRef="#ctx0" brushRef="#br0">1 31 4292,'0'0'18273,"8"-5"-17904,-1 1-329,1 0-1,-1 1 1,1-1 0,-1 2 0,1-1 0,9-1 0,-15 3-39,-1 1 0,1 0 0,0-1 0,-1 1 0,1 0 0,0 0 0,0 0 0,-1 0 0,1 0 0,0 1 0,-1-1 1,1 0-1,0 1 0,-1-1 0,1 1 0,-1 0 0,1 0 0,-1-1 0,1 1 0,-1 0 0,1 0 0,-1 0 1,0 0-1,0 1 0,1-1 0,-1 0 0,0 1 0,0-1 0,0 0 0,0 1 0,-1-1 0,1 1 0,0-1 1,-1 1-1,1 0 0,-1-1 0,1 1 0,-1 0 0,0-1 0,1 1 0,-1 0 0,0 3 0,-1 9 86,0 0-1,0 0 0,-1 0 0,-1 0 0,0-1 1,-1 1-1,0-1 0,-11 22 0,9-21 153,0 0 1,1 0-1,1 0 0,0 0 0,1 1 0,-3 28 1,6-43-235,0 1-1,0 0 1,0 0 0,0 0 0,0 0 0,0 0 0,0 0 0,1-1 0,-1 1 0,0 0 0,0 0 0,1 0-1,-1 0 1,0-1 0,1 1 0,-1 0 0,1 0 0,-1-1 0,1 1 0,-1 0 0,1-1 0,0 1 0,-1-1-1,1 1 1,0-1 0,0 1 0,-1-1 0,1 1 0,1 0 0,1-1 10,-1 0 0,0 1 0,1-1 0,-1 0 0,0 0 0,0-1 0,1 1 0,-1 0 0,0-1 0,0 1 0,4-2 0,4-2-137,0-1 0,0 0 0,18-12 1,-23 14-233,28-24-2003,-20 2-2801,-12 10-1280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6.145"/>
    </inkml:context>
    <inkml:brush xml:id="br0">
      <inkml:brushProperty name="width" value="0.025" units="cm"/>
      <inkml:brushProperty name="height" value="0.025" units="cm"/>
    </inkml:brush>
  </inkml:definitions>
  <inkml:trace contextRef="#ctx0" brushRef="#br0">0 1 17617,'0'0'7142,"9"53"-7110,-9-22 0,0-1-64,0 0-1057,0-4-256,5-4-929,3-9-1666,2-10-2434</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2.533"/>
    </inkml:context>
    <inkml:brush xml:id="br0">
      <inkml:brushProperty name="width" value="0.025" units="cm"/>
      <inkml:brushProperty name="height" value="0.025" units="cm"/>
    </inkml:brush>
  </inkml:definitions>
  <inkml:trace contextRef="#ctx0" brushRef="#br0">1 112 12172,'0'0'8968,"76"-46"-8295,-31 32-449,3 2-192,-5-1-801,0 0-2370,-13 0-5349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2.893"/>
    </inkml:context>
    <inkml:brush xml:id="br0">
      <inkml:brushProperty name="width" value="0.025" units="cm"/>
      <inkml:brushProperty name="height" value="0.025" units="cm"/>
    </inkml:brush>
  </inkml:definitions>
  <inkml:trace contextRef="#ctx0" brushRef="#br0">0 173 13485,'0'0'8765,"10"-7"-8450,-2 1-293,66-53 110,-69 54-119,1 0 1,-1 0-1,0-1 0,-1 0 1,0 0-1,0 0 1,0 0-1,0 0 1,-1-1-1,0 0 1,4-12-1,-7 18-9,0 1 0,0 0 0,0-1 1,1 1-1,-1-1 0,0 1 0,0-1 0,0 1 0,0 0 0,0-1 0,0 1 0,0-1 0,0 1 0,0-1 0,0 1 0,0-1 0,0 1 0,0-1 0,0 1 0,0 0 0,-1-1 0,1 1 0,0-1 0,0 1 1,0 0-1,-1-1 0,1 1 0,0-1 0,0 1 0,-1 0 0,1-1 0,0 1 0,-1 0 0,1 0 0,-1-1 0,1 1 0,0 0 0,-1 0 0,1 0 0,-1-1 0,1 1 0,0 0 0,-1 0 0,1 0 0,-1 0 1,1 0-1,-1 0 0,1 0 0,-1 0 0,1 0 0,-1 0 0,1 0 0,0 0 0,-1 0 0,1 0 0,-1 0 0,1 1 0,-1-1 0,1 0 0,0 0 0,-1 0 0,1 1 0,-1-1 0,1 1 0,-27 16-16,17-5 125,-1 0 0,2 0 0,-1 1 0,2 0 0,0 1-1,1 0 1,0 0 0,1 0 0,0 1 0,1 0 0,1 0 0,0 1 0,-2 29-1,6-43-130,0-1 0,0 1 0,0-1 0,0 1 0,0-1 0,1 1 0,-1-1 0,1 1 0,-1-1 0,1 0 0,-1 1 0,1-1 0,0 0 0,0 1 0,0-1 0,0 0 0,0 0 0,0 1 0,0-1 0,0 0 0,0 0 0,0 0 0,0-1 0,1 1 0,-1 0 0,0 0 0,1-1 0,-1 1 0,1-1 0,-1 1 0,1-1 0,-1 1 0,1-1 0,-1 0 0,1 0 0,-1 0 0,1 0 0,-1 0 0,1 0 0,-1 0 0,1 0 0,-1-1 0,1 1 0,1-1 0,4-1-528,1 0-1,-1 0 1,0 0 0,0-1-1,0 0 1,0 0-1,-1-1 1,8-5-1,17-19-4199,-2-6-907</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3.237"/>
    </inkml:context>
    <inkml:brush xml:id="br0">
      <inkml:brushProperty name="width" value="0.025" units="cm"/>
      <inkml:brushProperty name="height" value="0.025" units="cm"/>
    </inkml:brush>
  </inkml:definitions>
  <inkml:trace contextRef="#ctx0" brushRef="#br0">101 0 12844,'0'0'6134,"-7"11"-5104,-87 137 1800,95-147-2850,0-1 1,-1 1-1,1-1 1,-1 0-1,1 1 1,0-1 0,-1 0-1,1 1 1,0-1-1,0 0 1,-1 0 0,1 0-1,0 0 1,-1 0-1,1 0 1,0 0-1,0 0 1,-1 0 0,1 0-1,0 0 1,-1 0-1,1 0 1,0-1-1,-1 1 1,1 0 0,1-1-1,24-4-657,-15 1 444,0 0 0,0 1 0,0 1-1,1 0 1,-1 0 0,1 1-1,-1 1 1,1 0 0,14 2 0,-25-2 240,0 1 1,0-1 0,0 1-1,0-1 1,0 1 0,0 0-1,0 0 1,0-1-1,0 1 1,0 0 0,-1 0-1,1 0 1,0 0 0,-1 0-1,1 0 1,0 0 0,-1 0-1,1 0 1,-1 0 0,0 0-1,1 0 1,-1 1 0,0-1-1,0 0 1,0 0 0,0 0-1,0 0 1,0 1 0,0-1-1,0 0 1,0 0-1,-1 0 1,1 0 0,0 1-1,-1-1 1,1 0 0,-1 0-1,1 0 1,-1 0 0,1 0-1,-2 1 1,-25 43 1619,-17-4 849,41-38-2337,-1 0 0,1-1 0,-1 0 0,1 0 0,-1 0 0,0 0-1,0-1 1,0 1 0,0-1 0,0 0 0,-8 1 0,12-2-231,-1 0 1,1-1 0,-1 1-1,1 0 1,-1-1 0,1 1-1,-1 0 1,1-1 0,-1 1 0,1-1-1,0 1 1,-1-1 0,1 1-1,0-1 1,0 1 0,-1-1-1,1 1 1,0-1 0,0 1-1,0-1 1,-1 0 0,1 1-1,0-1 1,0 1 0,0-1-1,0 1 1,0-1 0,0 0-1,0 1 1,1-1 0,-1 1-1,0-1 1,0 1 0,0-1 0,1 0-1,6-25-4639,7 2-1402</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3.613"/>
    </inkml:context>
    <inkml:brush xml:id="br0">
      <inkml:brushProperty name="width" value="0.025" units="cm"/>
      <inkml:brushProperty name="height" value="0.025" units="cm"/>
    </inkml:brush>
  </inkml:definitions>
  <inkml:trace contextRef="#ctx0" brushRef="#br0">154 1 15407,'0'0'1857,"-9"3"-533,-5 3-974,0 1 1,1 1-1,0 0 0,-19 15 0,27-19-285,0-1 1,1 1-1,-1 0 0,1 0 0,0 1 1,0-1-1,1 1 0,-1 0 0,1 0 1,0 0-1,1 0 0,-1 1 0,1-1 1,0 1-1,0-1 0,1 1 0,-2 7 1,4-12-70,-1 0 1,1 0 0,-1 0-1,1 0 1,0 0 0,0 0 0,-1 0-1,1-1 1,0 1 0,0 0-1,0-1 1,0 1 0,0 0-1,0-1 1,0 1 0,0-1-1,0 1 1,0-1 0,0 0-1,0 1 1,0-1 0,0 0 0,0 0-1,0 0 1,0 0 0,1 0-1,-1 0 1,2 0 0,44 0-175,-36 0 126,24-1-89,-18 0 128,0 0 0,0 2 1,19 2-1,-35-3 13,0 0 0,0 0 0,0 0 0,0 1 0,-1-1 0,1 0 0,0 0 1,0 0-1,0 1 0,-1-1 0,1 0 0,0 1 0,0-1 0,-1 1 0,1-1 0,0 1 0,-1-1 0,1 1 1,-1-1-1,1 1 0,-1-1 0,1 1 0,-1 0 0,1-1 0,-1 1 0,1 0 0,-1 0 0,0-1 0,1 3 1,-1-2 52,-1 1 0,1-1 0,0 1 0,-1-1 0,1 0 0,-1 1 0,0-1 0,0 0 0,1 1 0,-1-1 0,0 0 1,0 0-1,0 0 0,-2 2 0,-43 31 1940,-21 5-767,59-35-5097,19-19-12532</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3.954"/>
    </inkml:context>
    <inkml:brush xml:id="br0">
      <inkml:brushProperty name="width" value="0.025" units="cm"/>
      <inkml:brushProperty name="height" value="0.025" units="cm"/>
    </inkml:brush>
  </inkml:definitions>
  <inkml:trace contextRef="#ctx0" brushRef="#br0">15 123 15695,'0'0'3683,"-9"70"-2498,8-40 65,1 2-418,0-4-191,0-3-449,1-5-160,8-6-32,0-3-608,2-6-449,0-5-609,-4 0-384,-2-17-1826,-5-8-1697</inkml:trace>
  <inkml:trace contextRef="#ctx0" brushRef="#br0" timeOffset="1">1 1 13485,'0'0'7078,"4"49"-7013,10-43-738,5-2-1217,1 0-1954,-4-2-1889</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4.315"/>
    </inkml:context>
    <inkml:brush xml:id="br0">
      <inkml:brushProperty name="width" value="0.025" units="cm"/>
      <inkml:brushProperty name="height" value="0.025" units="cm"/>
    </inkml:brush>
  </inkml:definitions>
  <inkml:trace contextRef="#ctx0" brushRef="#br0">11 1 5637,'0'0'3460,"0"8"-1325,-4 30 267,1-24-910,1-1-1,1 1 1,0 0-1,2 23 1,0-36-1449,-1-1 1,1 1-1,-1-1 1,1 1-1,0 0 1,-1-1-1,1 1 1,-1-1-1,1 1 1,0-1-1,0 0 0,-1 1 1,1-1-1,0 0 1,0 0-1,-1 1 1,1-1-1,0 0 1,0 0-1,0 0 1,0 0-1,-1 0 1,1 0-1,0 0 0,0 0 1,0 0-1,-1 0 1,1-1-1,0 1 1,1-1-1,25-6 623,18-19-441,22-9-168,-63 33-58,1 0-1,0 1 1,0 0 0,0 0 0,0 0 0,0 0-1,0 1 1,0 0 0,0 0 0,0 0 0,0 0 0,7 2-1,-11-1 34,1 1 0,0-1 0,-1 0 0,1 1 0,-1-1 0,1 1 0,-1-1 0,1 1 0,-1 0 0,0-1 0,0 1 0,0 0 0,0 0 0,0 0 0,-1 0 0,1 0 0,0 0 0,-1 0 0,0 0 0,1 0 0,-1 0 0,0 0 0,0 0 0,0 0 0,0 0 0,-1 3 0,6 24 1432,-5-28-1431,1 0 0,0-1-1,-1 1 1,1 0 0,-1-1 0,1 1 0,0-1-1,0 1 1,-1 0 0,1-1 0,0 1 0,0-1-1,0 0 1,-1 1 0,1-1 0,0 0 0,0 0-1,0 1 1,0-1 0,0 0 0,0 0 0,0 0 0,0 0-1,-1 0 1,1 0 0,0 0 0,0 0 0,0-1-1,0 1 1,0 0 0,0 0 0,0-1 0,-1 1-1,1-1 1,0 1 0,0-1 0,0 1 0,0-1-1,31-21 40,-6-4-1691,-10 6-2720,-5 4-3108</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4.818"/>
    </inkml:context>
    <inkml:brush xml:id="br0">
      <inkml:brushProperty name="width" value="0.025" units="cm"/>
      <inkml:brushProperty name="height" value="0.025" units="cm"/>
    </inkml:brush>
  </inkml:definitions>
  <inkml:trace contextRef="#ctx0" brushRef="#br0">0 0 14958,'0'0'2947,"42"49"-2819,-23-17-64,-5 3-737,3 0-1473,-5-1 0,2-4-352,-7-8-2851</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5.308"/>
    </inkml:context>
    <inkml:brush xml:id="br0">
      <inkml:brushProperty name="width" value="0.025" units="cm"/>
      <inkml:brushProperty name="height" value="0.025" units="cm"/>
    </inkml:brush>
  </inkml:definitions>
  <inkml:trace contextRef="#ctx0" brushRef="#br0">5 225 11979,'0'0'2034,"-1"-11"208,0 5-2044,0 0 0,0 0 0,1 0 0,0 0-1,0 0 1,0 0 0,1 0 0,0 0-1,0 0 1,1 0 0,-1 1 0,1-1 0,1 1-1,-1-1 1,1 1 0,0 0 0,0 0 0,0 0-1,6-6 1,2-1 97,0 1 0,1 1 1,1 0-1,0 1 0,23-12 0,-31 17-283,1 1 0,-1 1 0,1-1 0,0 1 0,0 0 0,0 0 0,0 1 0,0 0 0,1 0-1,-1 0 1,0 1 0,1 0 0,-1 0 0,0 1 0,0 0 0,1 0 0,6 2 0,-11-2-15,0 0 0,0 0 1,0 0-1,0 0 0,0 0 0,0 1 0,0-1 0,-1 1 1,1-1-1,0 1 0,-1 0 0,1 0 0,-1 0 0,0 0 1,0 0-1,1 0 0,-1 0 0,-1 0 0,2 3 0,-1 0 13,0 0 0,0 0 0,0 0-1,-1 0 1,0 0 0,0 0 0,0 0-1,-2 8 1,0-3 19,0 0 0,-1 0 1,0 0-1,-1 0 0,0-1 0,0 1 0,-1-1 0,-7 10 1,4-9-20,6-9-22,0 1-1,0 0 1,1 0 0,-1 0-1,0 0 1,1 0-1,-1 0 1,1 1-1,0-1 1,0 0-1,-1 4 1,13-5-18,1 0 0,-1 1 0,0 0 0,0 1 0,0 0 0,0 1 0,16 7 0,-24-9 26,0-1-1,0 1 1,0 0-1,0 0 1,0 0-1,-1 1 1,1-1-1,-1 0 1,1 1-1,-1 0 1,0-1-1,0 1 1,2 4-1,-4-5 6,1 0-1,-1 0 0,1 0 1,-1 0-1,0 0 1,0 0-1,0 0 0,0 0 1,0 1-1,0-1 0,0 0 1,-1 0-1,1 0 1,-1 0-1,0 0 0,1 0 1,-1 0-1,0 0 0,0 0 1,0-1-1,-1 1 0,1 0 1,-2 2-1,-3 2 195,0-1 0,0 1-1,0-1 1,0-1 0,-1 1-1,0-1 1,0 0 0,0-1-1,0 1 1,-1-1 0,1-1-1,-1 0 1,-15 3 0,-5 0 170,0-2 1,-44 0-1,73-4-437,-1 1-1,0 0 0,0 0 0,0 0 0,0 0 0,0-1 0,0 1 1,1 0-1,-1 0 0,0-1 0,0 1 0,0 0 0,0 0 0,0 0 0,0-1 1,0 1-1,0 0 0,0 0 0,0 0 0,0-1 0,0 1 0,0 0 0,0 0 1,0-1-1,0 1 0,-1 0 0,1 0 0,0 0 0,0-1 0,0 1 0,0 0 1,0 0-1,0 0 0,0 0 0,-1-1 0,1 1 0,0 0 0,0 0 0,0 0 1,-1 0-1,1 0 0,0 0 0,0-1 0,0 1 0,-1 0 0,23-10-2820,32-9-4725,-17 6 3000</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5.657"/>
    </inkml:context>
    <inkml:brush xml:id="br0">
      <inkml:brushProperty name="width" value="0.025" units="cm"/>
      <inkml:brushProperty name="height" value="0.025" units="cm"/>
    </inkml:brush>
  </inkml:definitions>
  <inkml:trace contextRef="#ctx0" brushRef="#br0">111 25 13453,'0'0'6534,"-9"-5"-5632,-29-13-395,36 18-495,1 0-1,-1-1 0,0 1 1,1 0-1,-1 0 1,0-1-1,1 1 0,-1 1 1,0-1-1,0 0 0,1 0 1,-1 1-1,0-1 1,1 1-1,-1-1 0,1 1 1,-1 0-1,0-1 1,1 1-1,0 0 0,-1 0 1,1 0-1,-1 0 1,1 1-1,0-1 0,0 0 1,0 0-1,0 1 0,0-1 1,0 1-1,0-1 1,0 1-1,0-1 0,1 1 1,-1-1-1,1 1 1,-1 0-1,1 1 0,-3 6 7,0-1 0,1 1-1,1 0 1,-1 0-1,1 12 1,0-19 5,1 0 0,0 0 0,0 0 0,0 0 0,0 0 0,0 0 0,1 0 0,-1 0 0,1-1 0,-1 1 0,1 0 0,0 0 0,-1 0 0,1-1 0,0 1 0,0 0-1,0-1 1,0 1 0,1-1 0,-1 1 0,0-1 0,1 0 0,-1 1 0,1-1 0,-1 0 0,1 0 0,-1 0 0,1 0 0,0 0 0,0 0 0,-1-1 0,1 1 0,0-1 0,0 1 0,0-1 0,0 0 0,0 1 0,0-1 0,-1 0 0,1 0 0,0 0 0,0-1 0,0 1 0,0 0-1,0-1 1,0 1 0,0-1 0,-1 0 0,1 0 0,0 1 0,-1-1 0,3-2 0,0 0 87,-1-1 0,0 1 0,0-1 0,0 0 0,0 0 0,-1 0 0,1 0 0,-1 0 0,0-1 0,0 1 0,-1-1 0,1 1 0,-1-1 0,0 0 0,0-8 0,0 11-100,-1-1-1,1 1 1,-1 0-1,0 0 1,0 0-1,0 0 1,0-1 0,0 1-1,0 0 1,-1 0-1,1 0 1,-1 0-1,1 0 1,-1 0-1,0 0 1,0 0-1,0 0 1,0 0-1,0 0 1,0 0-1,-1 0 1,1 1 0,0-1-1,-1 1 1,0-1-1,1 1 1,-1 0-1,0-1 1,0 1-1,0 0 1,1 0-1,-1 0 1,0 0-1,-1 1 1,-2-2 0,3 1-45,1 1 1,0 0-1,0 0 1,0-1-1,0 1 1,-1 0 0,1 0-1,0 0 1,0 0-1,0 0 1,0 0 0,-1 0-1,1 1 1,0-1-1,0 0 1,0 1-1,0-1 1,0 1 0,0-1-1,0 1 1,0-1-1,0 1 1,0 0 0,0-1-1,0 1 1,0 0-1,0 0 1,0 0 0,1 0-1,-1 0 1,0 0-1,1 0 1,-1 0-1,1 0 1,-1 0 0,1 0-1,-1 0 1,1 0-1,0 0 1,0 1 0,-1-1-1,1 0 1,0 0-1,0 0 1,0 0-1,1 2 1,-1-2-92,1 0 0,-1 0 0,1 0 1,0-1-1,-1 1 0,1 0 0,0 0 0,0-1 0,0 1 0,0-1 1,0 1-1,-1 0 0,1-1 0,0 0 0,0 1 0,0-1 0,0 0 1,0 1-1,0-1 0,0 0 0,1 0 0,-1 0 0,0 0 0,0 0 1,1 0-1,34-1-3017,-29 1 1785,22-4-3323,3-8-1613</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16.361"/>
    </inkml:context>
    <inkml:brush xml:id="br0">
      <inkml:brushProperty name="width" value="0.025" units="cm"/>
      <inkml:brushProperty name="height" value="0.025" units="cm"/>
    </inkml:brush>
  </inkml:definitions>
  <inkml:trace contextRef="#ctx0" brushRef="#br0">171 77 10314,'0'0'9732,"-10"-3"-8638,6 2-1056,0 0 1,0 0-1,0 0 1,-1 0-1,1 1 1,0-1-1,0 1 1,0 0-1,0 0 1,0 1-1,-1-1 1,1 1-1,0 0 1,0 0-1,0 0 1,0 1-1,1-1 1,-1 1-1,0 0 1,1 0-1,-1 1 1,1-1-1,-7 6 1,4-2-23,0 1 1,0 0-1,1 0 1,-1 0-1,2 1 1,-1-1-1,1 1 1,0 0 0,1 1-1,-4 10 1,6-16-5,1-1 0,-1 1 0,0-1 0,1 1 0,0-1 0,0 1 0,0-1 0,0 1 0,0-1 0,0 1 0,0-1 0,1 1 0,-1-1 0,1 1 0,0-1 0,0 1 0,0-1 0,0 0 0,0 1 0,1-1 0,-1 0 0,0 0 0,1 0 0,0 0 0,0 0 0,-1 0 0,1-1 1,0 1-1,0-1 0,0 1 0,1-1 0,-1 0 0,0 1 0,0-1 0,1 0 0,-1-1 0,1 1 0,3 0 0,-1 1 24,1-1 0,0 1 0,0-2 0,0 1 0,0-1 0,0 1 0,0-2 0,-1 1 0,1-1 0,0 0 0,0 0 0,0 0 0,0-1 0,-1 0 0,7-3 0,-8 3 53,-1 0 0,0 0 0,0-1 0,0 1 0,0-1 0,0 0 0,-1 0 0,1 0 0,-1 0 0,0 0 0,0 0 0,0-1 0,0 1 0,-1-1 0,1 1 0,-1-1 0,0 0 0,0 0 0,0 1 0,0-1 0,-1 0 0,0 0 0,0-7 0,0 7-51,-1 0-1,0 0 1,0-1 0,0 1 0,0 0 0,-1 0 0,1 0 0,-1 1-1,0-1 1,0 0 0,-1 1 0,1-1 0,-1 1 0,0-1 0,0 1-1,0 0 1,0 1 0,0-1 0,-7-4 0,8 6-354,0-1 0,-1 0 0,1 1-1,-1-1 1,0 1 0,1 0 0,-1 0 0,0 0 0,0 0 0,1 1 0,-1-1-1,-4 1 1,28-5-237,-1-1 0,0-1 1,0-1-1,30-16 0,-12 6 531,-37 18 76,0-1 0,0 1 0,0-1 1,0 1-1,0-1 0,0 1 0,0 0 0,0-1 1,0 1-1,0 0 0,0 0 0,0 0 1,1 0-1,-1 0 0,0 0 0,0 0 1,0 0-1,0 0 0,0 1 0,0-1 1,0 0-1,0 1 0,0-1 0,0 1 1,0-1-1,1 1 0,12 24 912,-14-23-928,1 0-1,-1 0 0,1 0 1,0 0-1,-1-1 0,1 1 0,0 0 1,0 0-1,0-1 0,0 1 1,0-1-1,0 1 0,1-1 1,-1 0-1,0 1 0,1-1 0,-1 0 1,1 0-1,-1 0 0,1 0 1,0 0-1,0 0 0,-1 0 1,1-1-1,3 2 0,0-3 4,0 1 0,-1-1 0,1 0 0,0 0 0,-1 0 0,1-1 0,0 0 0,-1 1 0,0-2 0,1 1 0,-1 0 0,0-1 0,0 0 0,0 0 0,-1 0 0,1-1 0,2-3 0,-2 3-46,0 0 1,1 0-1,-1 1 1,1-1-1,-1 1 1,1 0-1,0 0 1,0 1-1,1 0 1,-1 0-1,8-2 0,-13 4-1,1 0-1,0 0 0,-1 0 1,1 0-1,-1 0 0,1 1 1,0-1-1,-1 0 1,1 0-1,-1 1 0,1-1 1,-1 0-1,1 1 0,-1-1 1,1 1-1,-1-1 0,1 0 1,-1 1-1,0-1 0,1 1 1,-1-1-1,0 1 0,1 0 1,-1-1-1,0 1 0,0-1 1,1 1-1,-1-1 0,0 1 1,0 0-1,0-1 0,0 1 1,0 1-1,3 27 386,-3-18-179,1-8-160,-1-1 1,0 1 0,1 0-1,-1-1 1,1 1-1,0-1 1,0 1 0,0-1-1,0 1 1,0-1-1,0 1 1,1-1 0,-1 0-1,1 0 1,0 0-1,0 0 1,-1 0-1,4 2 1,-3-3-9,0-1 0,0 1 0,0 0 0,0-1 0,0 1 0,0-1 0,0 1 0,0-1 0,0 0-1,0 0 1,0 0 0,0 0 0,0-1 0,0 1 0,0 0 0,0-1 0,0 0 0,2 0 0,9-5 2,-1 0 0,1-1 0,-2-1 0,1 0 0,13-12 0,-19 15-116,-6 5-14,1 0 0,-1 0 0,0 0 0,1 0 0,-1 0 0,0-1 0,1 1 0,-1 0 0,0 0 0,1 0 0,-1 0 0,0 0 0,1 0 0,-1 0 0,0 0 0,1 0 0,-1 0 0,1 0 0,-1 0 0,0 1 0,1-1 0,-1 0 0,0 0 0,0 0 0,1 0 0,-1 0 0,0 1 0,1-1 0,-1 0 0,0 0 0,0 1 0,1-1 0,-1 0 0,0 0 0,0 1 0,1-1 0,-1 0 0,0 1 0,0-1 0,0 0 0,0 1 0,0-1 0,0 0 0,1 1 0,-1-1 0,0 0 0,0 1 0,0-1 0,0 0 0,0 1 0,0-1 0,0 0 0,0 1 0,-1-1 0,1 1 0,0-1 0,0 0 0,0 1 0,0-1 0,0 34-2734,-1-25 925,1 10-2254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6.490"/>
    </inkml:context>
    <inkml:brush xml:id="br0">
      <inkml:brushProperty name="width" value="0.025" units="cm"/>
      <inkml:brushProperty name="height" value="0.025" units="cm"/>
    </inkml:brush>
  </inkml:definitions>
  <inkml:trace contextRef="#ctx0" brushRef="#br0">291 62 13453,'0'0'4420,"-10"60"-2851,-1-19-416,-1 3-544,3 6-321,1-1-128,7-2-127,1-5-33,0-7-481,0-5-1056,7-9-930,-2-9-2049,1-7-769</inkml:trace>
  <inkml:trace contextRef="#ctx0" brushRef="#br0" timeOffset="1">0 125 9257,'0'-9'4719,"0"5"-4509,0 1 1,0-1-1,1 0 1,-1 1-1,1-1 1,0 1-1,0-1 1,0 1-1,0-1 1,0 1-1,1-1 1,0 1-1,-1 0 1,1 0-1,0 0 1,1 0-1,-1 0 1,0 1-1,1-1 1,0 1-1,0-1 1,-1 1-1,1 0 1,0 0-1,1 0 1,-1 0-1,7-2 0,5-2 87,0 1-1,1 0 0,-1 1 0,1 1 1,0 0-1,0 1 0,23 0 0,-28 2-276,0 0 0,-1 0 1,1 1-1,0 1 0,0 0 0,-1 0 0,1 1 0,-1 1 0,0-1 0,0 2 0,18 10 0,-25-13 0,0 0 1,0 0-1,0 0 1,-1 1-1,1-1 1,-1 1-1,0 0 0,0-1 1,0 1-1,0 0 1,0 1-1,0-1 1,-1 0-1,0 0 0,1 1 1,-1-1-1,-1 1 1,1-1-1,0 1 1,-1 3-1,0-1 172,0-1 0,-1 0 0,0 1-1,0-1 1,-1 0 0,0 1 0,0-1 0,0 0 0,0 0-1,-1 0 1,-6 8 0,0-1 264,-1 0 1,0-1-1,-1 0 1,0 0-1,0-1 0,-2-1 1,1 0-1,-21 11 0,28-17-441,-1-1 0,1 0 0,-1 0 0,1 0 0,-1 0-1,0-1 1,0 0 0,-11 0 0,17-1-83,0 0 0,-1 0 0,1 0 0,0 0 1,0 0-1,0 0 0,-1 0 0,1 0 0,0 0 0,0 0 1,-1 0-1,1 0 0,0 0 0,0 0 0,-1 0 0,1 0 1,0 0-1,0 0 0,0 0 0,-1-1 0,1 1 0,0 0 1,0 0-1,0 0 0,0 0 0,-1-1 0,1 1 0,0 0 0,0 0 1,0 0-1,0 0 0,0-1 0,-1 1 0,1 0 0,0 0 1,0-1-1,0 1 0,0 0 0,0 0 0,0-1 0,0 1 0,6-12-3316,13-9-5250,3 9-3195</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26.369"/>
    </inkml:context>
    <inkml:brush xml:id="br0">
      <inkml:brushProperty name="width" value="0.025" units="cm"/>
      <inkml:brushProperty name="height" value="0.025" units="cm"/>
    </inkml:brush>
  </inkml:definitions>
  <inkml:trace contextRef="#ctx0" brushRef="#br0">1 706 2883,'0'0'12524,"6"-1"-11985,33-8-274,-1-3-1,0 0 1,-1-3 0,53-27 0,-62 26-250,-1-1 0,0 0 0,-1-2 1,-1-1-1,38-41 0,94-128 133,-45 48 29,-37 67 934,-28 31 901,-43 29-944,-4 12-4668,-9 1-8143</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26.766"/>
    </inkml:context>
    <inkml:brush xml:id="br0">
      <inkml:brushProperty name="width" value="0.025" units="cm"/>
      <inkml:brushProperty name="height" value="0.025" units="cm"/>
    </inkml:brush>
  </inkml:definitions>
  <inkml:trace contextRef="#ctx0" brushRef="#br0">105 315 4228,'-9'6'2418,"-8"3"-1032,-1-1 352,1 1-1,-27 19 1,73-32 1571,30-27-2225,-1-3 1,70-54-1,-103 70-1011,25-18 7,-2-1 0,-1-3 0,41-46 0,-97 137-261,-12 54 218,-6 27-1456,2-46-3867,14-58-57</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44.643"/>
    </inkml:context>
    <inkml:brush xml:id="br0">
      <inkml:brushProperty name="width" value="0.025" units="cm"/>
      <inkml:brushProperty name="height" value="0.025" units="cm"/>
    </inkml:brush>
  </inkml:definitions>
  <inkml:trace contextRef="#ctx0" brushRef="#br0">0 264 512,'36'-11'9227,"-11"1"-9234,2 1 1,-1 1-1,1 1 0,33-3 0,-35 12 16,-1 0-1,0 1 1,0 2-1,0 1 1,30 10 0,-19-5 64,43 7 0,505 65 1363,0-9 241,-451-60-1657,1197 47 391,-440-147-185,-739 65-211,994-105-58,-484 58 17,525-37-55,-279 73-168,-802 29 242,266-18 118,243 1 109,-607 20-243,44 3-909,1-2 0,96-11 0,-80-5-2879</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3:52.472"/>
    </inkml:context>
    <inkml:brush xml:id="br0">
      <inkml:brushProperty name="width" value="0.025" units="cm"/>
      <inkml:brushProperty name="height" value="0.025" units="cm"/>
    </inkml:brush>
  </inkml:definitions>
  <inkml:trace contextRef="#ctx0" brushRef="#br0">0 78 3171,'0'0'5477,"11"2"-5178,37 7 168,1-2 1,75 2-1,114-11-482,-169 0 69,306-14 510,102-2-220,2742 3 255,-2277 8-520,457 31 311,374 9-129,-1220-62 34,-314 12-211,-215 15-117,-9 3-17,0-2-1,0 0 1,0-1 0,0 0 0,0-2-1,-1 1 1,1-2 0,16-7 0,-21 2-1584,-8-4-1532</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4:02.620"/>
    </inkml:context>
    <inkml:brush xml:id="br0">
      <inkml:brushProperty name="width" value="0.025" units="cm"/>
      <inkml:brushProperty name="height" value="0.025" units="cm"/>
    </inkml:brush>
  </inkml:definitions>
  <inkml:trace contextRef="#ctx0" brushRef="#br0">1 56 5637,'0'0'4159,"9"3"-3641,24 6-242,1-2 1,0-1 0,0-1-1,38-1 1,152-7 385,-172 2-572,390-30 1760,-60 3 64,463 1-1042,1 58-100,1670 85 621,-1489-143-1041,-149 1 225,-728 26-549,15 1-248,-55-5-4061,-99 2-759</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4:06.174"/>
    </inkml:context>
    <inkml:brush xml:id="br0">
      <inkml:brushProperty name="width" value="0.025" units="cm"/>
      <inkml:brushProperty name="height" value="0.025" units="cm"/>
    </inkml:brush>
  </inkml:definitions>
  <inkml:trace contextRef="#ctx0" brushRef="#br0">12185 725 3107,'0'0'4041,"-9"-4"-2418,-66-22-931,2-1-677,-1 3 0,-79-13 0,-2523-364 1341,1038 258-58,-5 84-1283,-157 55 2,8 144-7,1541-102 49,-479 137 0,589-128-24,2 6 0,2 6 0,3 6 0,-218 143 0,299-172 54,7-6 161,1 2-1,-71 65 1,105-86-241,1-1-1,1 2 0,-1-1 1,2 1-1,0 1 0,0-1 1,1 1-1,0 1 0,2-1 1,-1 1-1,2 0 0,0 0 1,0 1-1,1-1 0,0 18 1,3-24 12,1 0 0,0 0 0,0-1 1,1 1-1,0 0 0,0 0 0,1-1 1,0 1-1,1-1 0,-1 0 0,1 0 1,1 0-1,-1 0 0,1-1 0,0 0 1,1 0-1,0 0 0,-1-1 0,2 0 1,-1 0-1,11 6 0,12 8 80,1-2 0,1-2-1,53 21 1,72 17-67,2-6 1,280 45 0,338-3-85,-678-80 71,1388 85 90,3-70-94,2722-125 399,-2390-25-154,-1157 35-321,-473 50 259,263-92 0,-414 119-56,-1-2 1,-1-2-1,65-41 0,-88 49-21,-2 1-1,1-2 1,-2 0 0,1 0 0,-1-1 0,-1-1-1,0 0 1,-1-1 0,-1 0 0,0 0 0,0-1-1,8-21 1,-14 23-111,0 1 0,0-1 0,-1 0 0,-1 0 0,0 0 0,-1 0 1,0 0-1,-1 0 0,-1 0 0,0 0 0,-1 0 0,0 1 0,-1-1 0,0 1 0,-1 0 0,0 0 0,-1 0 0,0 1 0,-16-21 0,2 6-65,0 0-1,-2 2 1,-1 0-1,-1 2 1,0 0-1,-52-33 1,42 35-217,0 2 1,-1 1 0,-1 2-1,0 1 1,-66-15 0,-196-21-3875,135 30 695</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6:16.044"/>
    </inkml:context>
    <inkml:brush xml:id="br0">
      <inkml:brushProperty name="width" value="0.025" units="cm"/>
      <inkml:brushProperty name="height" value="0.025" units="cm"/>
    </inkml:brush>
  </inkml:definitions>
  <inkml:trace contextRef="#ctx0" brushRef="#br0">0 306 4484,'0'0'4847,"13"0"-4750,196-3 392,264-38-1,-184 11-259,-28 7-195,1065-85 418,-5 79-323,-196 11-18,-788 0 110,383-16 424,-1 33 363,-713 1-1000,562 32 400,-555-29-152,-12 3 144,-21 5-1531,-10-8-1954</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6:56.860"/>
    </inkml:context>
    <inkml:brush xml:id="br0">
      <inkml:brushProperty name="width" value="0.025" units="cm"/>
      <inkml:brushProperty name="height" value="0.025" units="cm"/>
    </inkml:brush>
  </inkml:definitions>
  <inkml:trace contextRef="#ctx0" brushRef="#br0">0 69 3331,'0'0'4586,"43"-5"-1960,43 10-1697,-55-2-342,0-2 1,48-3-1,261-18 11,-55 6-209,940-22 173,-1096 36-547,190 26-16,-53-1 7,429 1 48,-111 1-48,681 19-7,-577-28-18,515-4-26,-155-69-228,-713 35 226,33 5-9,265-22-70,-612 35 127,622-51 324,-617 60-599,-25-7-114,1 1 0,0 0 1,0 0-1,0-1 0,0 1 1,0-1-1,0 1 0,0-1 1,0 0-1,0 0 0,0 0 1,0 0-1,3 0 0,-1-5-5361</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07.751"/>
    </inkml:context>
    <inkml:brush xml:id="br0">
      <inkml:brushProperty name="width" value="0.025" units="cm"/>
      <inkml:brushProperty name="height" value="0.025" units="cm"/>
    </inkml:brush>
  </inkml:definitions>
  <inkml:trace contextRef="#ctx0" brushRef="#br0">174 199 4708,'-9'-3'2328,"4"2"-2126,-75-20 1818,71 18-1802,1 0 1,0 0 0,0-1 0,0 0-1,0 0 1,1 0 0,0-1 0,-8-7 0,15 12-218,0 0 0,-1 0 0,1 0 0,0-1 0,0 1 0,0 0 0,0 0 0,0 0 0,0 0 0,0-1 0,-1 1 0,1 0 0,0 0 0,0 0 0,0-1 0,0 1 0,0 0 0,0 0 0,0 0 1,0 0-1,0-1 0,0 1 0,0 0 0,0 0 0,0 0 0,0-1 0,0 1 0,0 0 0,0 0 0,1 0 0,-1-1 0,0 1 0,0 0 0,0 0 0,0 0 0,0 0 0,0 0 0,0-1 0,1 1 0,-1 0 0,0 0 1,0 0-1,0 0 0,0 0 0,1 0 0,-1 0 0,0-1 0,0 1 0,0 0 0,0 0 0,1 0 0,-1 0 0,0 0 0,0 0 0,20-4 6,30 4-40,-43 0 34,586 10-147,246-3 1888,-281-34-1014,-44 0-506,1100 18 547,5 7 352,-1518 0-1075,230-16 580,-328 18-653,34-8 19,-36 7-173,1 0-1,-1 1 0,1-1 0,-1 0 0,0 1 0,1-1 1,-1 0-1,0 0 0,0 0 0,0 0 0,0 0 0,0-1 1,0 1-1,0 0 0,0 0 0,0-1 0,-1 1 0,1 0 1,0-1-1,-1 1 0,1-1 0,0-1 0,-1-14-2903</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22.869"/>
    </inkml:context>
    <inkml:brush xml:id="br0">
      <inkml:brushProperty name="width" value="0.025" units="cm"/>
      <inkml:brushProperty name="height" value="0.025" units="cm"/>
    </inkml:brush>
  </inkml:definitions>
  <inkml:trace contextRef="#ctx0" brushRef="#br0">1266 196 3619,'-58'-36'4570,"-122"-68"574,158 94-4904,-1 1 0,0 1-1,0 1 1,-1 1 0,0 1 0,-39-4 0,31 8 39,0 0 1,0 2-1,0 1 1,-61 13 0,75-10-175,0 0 1,0 1 0,0 1 0,1 1-1,0 0 1,1 2 0,0 0 0,1 0-1,-28 25 1,6 2 44,2 2-1,2 1 1,2 1 0,-39 68-1,30-36-28,3 1 0,-29 86 0,53-123-20,2 0 0,1 1 1,1 0-1,3 0 1,1 1-1,1 0 1,3 0-1,5 69 0,-2-96-94,0 0-1,1 0 1,0-1-1,1 0 1,0 1-1,1-2 1,0 1-1,0 0 0,1-1 1,1 0-1,0 0 1,14 15-1,-10-15 5,0 0 0,1-1 0,0 0 1,1-1-1,-1 0 0,1-1 0,1-1 0,-1 0 0,19 5 0,2-2 22,2-2 0,-1-2 0,1-1 0,0-1 0,0-2 0,0-2 1,62-8-1,-38-2-18,0-2 0,-2-3 1,1-3-1,105-49 0,-59 15 32,156-107 0,-219 131 209,-1-1 1,-1-1-1,-2-3 0,-1-1 0,32-40 0,-58 61-104,-1-1 1,0 0-1,-1 0 1,-1-1 0,-1 0-1,0 0 1,8-30-1,-13 33-134,1 0 0,-2 0 0,0-1 0,0 1 1,-1 0-1,-1 0 0,-1-1 0,1 1 0,-2 0 0,0 0 0,-7-19 0,1 11-218,-1-1-1,-2 1 1,0 1 0,-1 0 0,-1 0 0,0 2 0,-2-1-1,0 2 1,-1 0 0,-1 1 0,0 1 0,-1 1-1,-1 1 1,0 0 0,-1 1 0,0 2 0,-29-12-1,38 19-834,0 1-1,0 0 1,0 0-1,-22 1 0,-5 1-2994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6.897"/>
    </inkml:context>
    <inkml:brush xml:id="br0">
      <inkml:brushProperty name="width" value="0.025" units="cm"/>
      <inkml:brushProperty name="height" value="0.025" units="cm"/>
    </inkml:brush>
  </inkml:definitions>
  <inkml:trace contextRef="#ctx0" brushRef="#br0">0 45 14990,'0'0'13421,"49"17"-12716,-21-17-545,3-9-288,4-4-1954,5-4-3332,1-6-7750</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11.270"/>
    </inkml:context>
    <inkml:brush xml:id="br0">
      <inkml:brushProperty name="width" value="0.025" units="cm"/>
      <inkml:brushProperty name="height" value="0.025" units="cm"/>
    </inkml:brush>
  </inkml:definitions>
  <inkml:trace contextRef="#ctx0" brushRef="#br0">13 1 2659,'0'0'22399,"0"2"-22153,4 13-39,-2 1 0,0-1 0,-1 1 0,0 0 0,-2-1 0,1 1 0,-5 18 0,1 34 304,4-64-473,3 36 397,-3-39-416,0 0 0,1 1 0,-1-1 0,0 0 0,1 0-1,-1 0 1,1 0 0,-1 0 0,1 0 0,-1 0 0,1 0-1,0 0 1,-1 0 0,1 0 0,0-1 0,0 1 0,0 0-1,0 0 1,0-1 0,0 1 0,0 0 0,0-1 0,0 1-1,0-1 1,0 0 0,0 1 0,0-1 0,0 0 0,0 0-1,2 1 1,-2-2-124,-1 1-1,1-1 0,-1 1 1,1-1-1,-1 1 0,0-1 0,1 1 1,-1-1-1,0 0 0,1 1 1,-1-1-1,0 1 0,0-1 1,0 0-1,0 1 0,1-1 1,-1 0-1,0 1 0,0-1 0,0 0 1,0 1-1,-1-1 0,1 0 1,0 1-1,0-1 0,0 0 1,0 1-1,-1-1 0,1 1 1,0-1-1,-1 0 0,1 1 0,0-1 1,-1 1-1,0-1 0,-11-26-5724,-2 10 1036,-2-2-593</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11.648"/>
    </inkml:context>
    <inkml:brush xml:id="br0">
      <inkml:brushProperty name="width" value="0.025" units="cm"/>
      <inkml:brushProperty name="height" value="0.025" units="cm"/>
    </inkml:brush>
  </inkml:definitions>
  <inkml:trace contextRef="#ctx0" brushRef="#br0">28 103 4452,'0'0'17062,"-7"-3"-15594,-1 0-1216,-4-4 1270,32 1 633,15 0-1125,0-1-1,62-22 1,-59 16-1002,66-13-1,-101 25-181,21-1-340,-23 2 305,-1 0-1,1 0 0,-1 0 0,1 0 0,-1 0 0,1 0 1,-1 0-1,1 1 0,-1-1 0,1 0 0,-1 0 1,1 0-1,-1 0 0,1 1 0,-1-1 0,1 0 0,-1 1 1,0-1-1,1 0 0,-1 1 0,0-1 0,1 0 0,-1 1 1,0-1-1,1 1 0,-1-1 0,0 0 0,0 1 0,1-1 1,-1 1-1,0-1 0,0 1 0,0-1 0,0 1 1,0-1-1,1 1 0,-1 7-5602</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17.122"/>
    </inkml:context>
    <inkml:brush xml:id="br0">
      <inkml:brushProperty name="width" value="0.025" units="cm"/>
      <inkml:brushProperty name="height" value="0.025" units="cm"/>
    </inkml:brush>
  </inkml:definitions>
  <inkml:trace contextRef="#ctx0" brushRef="#br0">46 86 5894,'2'-8'5669,"2"-18"-4275,2-21 6044,-5 42-4354,-3 21-1601,-1 9-1846,-16 105 1278,4-36-177,-3 140 1,17-233-710,1 0 0,0 0 0,0 0 0,0 0 0,0 1 0,0-1 0,0 0 0,0 0 0,0 0 0,0 0 0,0 0 0,0 1-1,1-1 1,-1 0 0,1 0 0,-1 0 0,1 0 0,-1 0 0,1 0 0,-1 0 0,1 0 0,0 0 0,-1 0 0,1-1 0,0 1 0,0 0 0,0 0 0,0-1 0,0 1 0,0 0 0,0-1 0,0 1 0,0-1 0,0 0 0,0 1 0,0-1 0,0 0 0,0 1 0,0-1 0,1 0 0,-1 0 0,0 0 0,0 0 0,0 0 0,0 0 0,1 0 0,-1-1 0,0 1-1,0 0 1,0 0 0,0-1 0,0 1 0,0-1 0,0 1 0,0-1 0,0 0 0,1 0 0,6-4 138,0 1-1,0-1 0,-1 0 1,0-1-1,0 0 1,6-6-1,42-48 18,-4-2-1,85-132 0,-120 156-813,-14 20-4361,-18 18-9359,2 4 5376</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17.498"/>
    </inkml:context>
    <inkml:brush xml:id="br0">
      <inkml:brushProperty name="width" value="0.025" units="cm"/>
      <inkml:brushProperty name="height" value="0.025" units="cm"/>
    </inkml:brush>
  </inkml:definitions>
  <inkml:trace contextRef="#ctx0" brushRef="#br0">2 0 6342,'0'0'5440,"0"9"-2194,0-4-3093,-1 0 298,1-1 0,0 1-1,0-1 1,0 1-1,0-1 1,1 0 0,-1 1-1,1-1 1,1 1-1,-1-1 1,0 0 0,1 0-1,0 0 1,0 0-1,0 0 1,1 0 0,-1 0-1,1-1 1,4 5 0,52 37 1625,-48-39-2257,0 1 0,-1 1 0,0 0 0,0 1 0,-1 0 0,0 0 1,0 1-1,14 21 0,-21-27-102,12 17-3052,1-16-3564,-4-5 461</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17.827"/>
    </inkml:context>
    <inkml:brush xml:id="br0">
      <inkml:brushProperty name="width" value="0.025" units="cm"/>
      <inkml:brushProperty name="height" value="0.025" units="cm"/>
    </inkml:brush>
  </inkml:definitions>
  <inkml:trace contextRef="#ctx0" brushRef="#br0">0 1 7495,'0'0'17083,"1"8"-16250,3 31 154,-2 54 0,2 39-122,-3-116-855,2-1 0,0 1 0,0-1 0,2 0 0,0 0 0,8 18 0,-13-34-84,0 1 0,1 0 0,-1 0-1,0 0 1,0 0 0,0 0 0,0 0 0,0 0-1,0-1 1,0 1 0,0 0 0,0 0 0,0 0 0,1 0-1,-1 0 1,0 0 0,0 0 0,0 0 0,0 0-1,0 0 1,0-1 0,1 1 0,-1 0 0,0 0-1,0 0 1,0 0 0,0 0 0,0 0 0,1 0 0,-1 0-1,0 0 1,0 0 0,0 0 0,0 0 0,0 0-1,0 0 1,1 1 0,-1-1 0,0 0 0,0 0-1,0 0 1,0 0 0,0 0 0,0 0 0,1 0 0,-1 0-1,0 0 1,0 0 0,0 1 0,0-1 0,0 0-1,0 0 1,0 0 0,0 0 0,0 0 0,0 0-1,1 1 1,0-14-4143,-1-7-2194</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18.746"/>
    </inkml:context>
    <inkml:brush xml:id="br0">
      <inkml:brushProperty name="width" value="0.025" units="cm"/>
      <inkml:brushProperty name="height" value="0.025" units="cm"/>
    </inkml:brush>
  </inkml:definitions>
  <inkml:trace contextRef="#ctx0" brushRef="#br0">2 61 3587,'0'0'12492,"0"-8"-10453,-2-18-1049,2 19 1874,4 38-1363,6 138-205,-9-107-799,18 113 0,-19-175-470,0 0-1,0 0 1,0 0 0,0 0 0,0-1-1,1 1 1,-1 0 0,0 0-1,0 0 1,0 0 0,0 0 0,0 0-1,0 0 1,0 0 0,0 0-1,0 0 1,1 0 0,-1 0 0,0 0-1,0 0 1,0 0 0,0 0-1,0 0 1,0 0 0,0 0-1,0 0 1,1 0 0,-1 0 0,0 0-1,0 1 1,0-1 0,0 0-1,0 0 1,0 0 0,0 0 0,0 0-1,0 0 1,0 0 0,0 0-1,1 0 1,-1 0 0,0 0-1,0 1 1,0-1 0,0 0 0,0 0-1,0 0 1,0 0 0,5-18 405,1-29-278,-3 0-326,-2-1 1,-2 0-1,-2 0 0,-2 0 1,-20-84-1,15 110 115,5 39-62,6 38 81,13 28 50,-9-57 12,-1 0 1,2 41 0,-6-66-13,0 0-1,-1 0 1,1-1 0,0 1 0,0 0-1,0 0 1,0 0 0,0 0 0,0 0-1,0 0 1,0-1 0,0 1 0,0 0-1,1 0 1,-1 0 0,0 0 0,0-1 0,1 1-1,-1 0 1,1 0 0,-1 0 0,0-1-1,1 1 1,0 0 0,-1-1 0,2 2-1,11-20 151,9-42-107,-17 33-370,-1 0 0,-2-1 0,0 1 0,-5-52 0,-1 62 134,-4 17-4,-5 25 28,10-10 177,0-1 1,1 1-1,1-1 1,0 1-1,1 0 1,1 0 0,0-1-1,1 1 1,0-1-1,1 1 1,1-1-1,1 0 1,7 18 0,-4-16-1663,0-1 1,1 1-1,16 20 1,-15-22-4781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3.354"/>
    </inkml:context>
    <inkml:brush xml:id="br0">
      <inkml:brushProperty name="width" value="0.025" units="cm"/>
      <inkml:brushProperty name="height" value="0.025" units="cm"/>
    </inkml:brush>
  </inkml:definitions>
  <inkml:trace contextRef="#ctx0" brushRef="#br0">28 31 2659,'-11'-1'1321,"-5"1"16225,29 3-15898,3-1-831,0-1 0,-1 0 0,1-1-1,20-3 1,59-15-116,-19 4-1509,-59 13-2341,-13 1-1050</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3.734"/>
    </inkml:context>
    <inkml:brush xml:id="br0">
      <inkml:brushProperty name="width" value="0.025" units="cm"/>
      <inkml:brushProperty name="height" value="0.025" units="cm"/>
    </inkml:brush>
  </inkml:definitions>
  <inkml:trace contextRef="#ctx0" brushRef="#br0">0 59 12620,'0'0'8739,"11"-8"-7399,-10 8-1331,5-6 166,1 1 0,0 0 0,1 0 0,-1 1 0,1 0 0,-1 1 0,1-1 0,1 1 0,-1 1 0,0 0 0,0 0 1,14-1-1,-4 2-115,-9 0-44,-1 1 1,1 0-1,0 0 0,-1 1 0,1 0 1,12 3-1,-18-3-15,-1 0 0,0 0 0,0 0 0,0 0 0,0 1 0,-1-1 0,1 0-1,0 1 1,0 0 0,-1-1 0,1 1 0,-1 0 0,1 0 0,-1 0 0,0 0 0,0 0 0,0 0 0,0 0 0,0 0 0,0 0 0,-1 1 0,1-1 0,-1 0 0,0 0 0,1 1 0,-1-1 0,0 0 0,0 1 0,-1 1-1,0 6 82,-1 0-1,0 0 0,0-1 0,-1 1 1,0-1-1,-1 0 0,0 0 0,0 0 0,-1 0 1,0-1-1,-1 0 0,0 0 0,0 0 1,-10 9-1,-14 13-4,-62 49-1,86-74-697,-9 6-852,4-8-7600</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4.315"/>
    </inkml:context>
    <inkml:brush xml:id="br0">
      <inkml:brushProperty name="width" value="0.025" units="cm"/>
      <inkml:brushProperty name="height" value="0.025" units="cm"/>
    </inkml:brush>
  </inkml:definitions>
  <inkml:trace contextRef="#ctx0" brushRef="#br0">57 35 13100,'0'0'8867,"-5"14"-8370,-9 27 130,-11 58-1,21-80-304,1-1-1,0 1 0,1 0 0,2 0 0,0 0 1,4 32-1,-3-49-265,-1-1 0,1 1 1,-1 0-1,1-1 0,0 0 1,0 1-1,0-1 0,0 1 0,0-1 1,0 0-1,0 0 0,0 0 1,0 0-1,0 1 0,1-2 0,-1 1 1,1 0-1,-1 0 0,0 0 1,1-1-1,0 1 0,-1 0 0,1-1 1,-1 0-1,1 1 0,-1-1 1,1 0-1,0 0 0,-1 0 0,1 0 1,0 0-1,-1 0 0,1 0 1,0-1-1,-1 1 0,1 0 0,1-1 1,4-1 156,1 0 0,-1-1 0,0 1 0,0-1 0,0 0 0,11-8 0,12-10-58,0-1 0,-2-2-1,0-1 1,-2-1 0,-1-1 0,-1-1 0,-2-2 0,0 0-1,-2-1 1,27-58 0,-50 102-7706,-6 18-27,-2-13 921</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4.822"/>
    </inkml:context>
    <inkml:brush xml:id="br0">
      <inkml:brushProperty name="width" value="0.025" units="cm"/>
      <inkml:brushProperty name="height" value="0.025" units="cm"/>
    </inkml:brush>
  </inkml:definitions>
  <inkml:trace contextRef="#ctx0" brushRef="#br0">2 67 8136,'0'0'3779,"0"8"-907,-1-6-2689,1 0 0,0 1 0,0-1 0,0 0-1,0 1 1,0-1 0,1 0 0,-1 1 0,1-1-1,0 0 1,-1 1 0,1-1 0,0 0 0,0 0-1,0 0 1,1 0 0,-1 0 0,0 0 0,1 0-1,0 0 1,-1-1 0,1 1 0,0-1 0,0 1-1,0-1 1,-1 1 0,2-1 0,-1 0 0,0 0 0,0 0-1,0 0 1,0-1 0,1 1 0,-1 0 0,0-1-1,1 0 1,-1 1 0,0-1 0,1 0 0,4-1-1,3 1 169,1 0-1,0 0 1,0-2-1,0 1 1,-1-1-1,1-1 1,-1 0-1,16-6 1,-23 7-249,1 1 1,-1 0 0,0-1-1,1 0 1,-1 0-1,0 0 1,0 0 0,0-1-1,0 1 1,0-1-1,-1 0 1,1 1 0,-1-1-1,0 0 1,0-1-1,0 1 1,0 0-1,0 0 1,-1-1 0,0 1-1,1-1 1,-1 0-1,-1 1 1,1-1 0,0 0-1,-1 1 1,0-8-1,0 11-90,0-1 0,-1 0 0,1 1 0,-1-1-1,1 0 1,-1 1 0,1-1 0,-1 1-1,1-1 1,-1 1 0,0-1 0,1 1-1,-1-1 1,0 1 0,1-1 0,-1 1 0,0 0-1,0-1 1,1 1 0,-1 0 0,0 0-1,0 0 1,0 0 0,1 0 0,-1 0-1,0 0 1,0 0 0,0 0 0,1 0 0,-1 0-1,0 0 1,0 0 0,-1 1 0,-28 8-60,20-3 32,1 1 1,0 0 0,0 1-1,1 0 1,0 0 0,-8 11-1,12-14 8,0 0-1,0 1 1,1-1-1,0 1 1,0 0-1,0-1 0,1 1 1,0 1-1,0-1 1,0 0-1,1 0 0,-1 10 1,2-15 7,0 0-1,0 0 1,1 0 0,-1 0 0,0 0-1,1 0 1,-1 0 0,1-1 0,-1 1-1,1 0 1,-1 0 0,1 0 0,0 0 0,0-1-1,-1 1 1,1 0 0,0 0 0,0-1-1,0 1 1,0-1 0,-1 1 0,1-1-1,0 1 1,0-1 0,0 0 0,0 1-1,0-1 1,0 0 0,0 0 0,2 1-1,37 2 48,-33-3-48,22 1 20,71-1-23,-93-1 12,0 0 0,0 0 0,0 0 0,0-1 0,0 0 0,-1 0 0,1-1 0,-1 0-1,1 0 1,-1-1 0,9-6 0,-13 8 24,0-1-1,0 0 0,0 1 0,0-1 1,0 0-1,-1 0 0,1 0 1,-1 0-1,0 0 0,0 0 0,0-1 1,0 1-1,-1 0 0,1 0 0,-1-5 1,-1-58 1044,0 38-830,0 10-83,1 11-518,4 10-441,22 19-1874,-14-16 120,1 0 1,0 0-1,25 7 1,-11-7-3621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7.246"/>
    </inkml:context>
    <inkml:brush xml:id="br0">
      <inkml:brushProperty name="width" value="0.025" units="cm"/>
      <inkml:brushProperty name="height" value="0.025" units="cm"/>
    </inkml:brush>
  </inkml:definitions>
  <inkml:trace contextRef="#ctx0" brushRef="#br0">27 1 14734,'0'0'5765,"0"54"-4515,0-25-482,-4 6-223,3 0-97,-3 2-256,0 2-160,4-1 0,0-2-1153,-9-4-1761,4-5-3845</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5.213"/>
    </inkml:context>
    <inkml:brush xml:id="br0">
      <inkml:brushProperty name="width" value="0.025" units="cm"/>
      <inkml:brushProperty name="height" value="0.025" units="cm"/>
    </inkml:brush>
  </inkml:definitions>
  <inkml:trace contextRef="#ctx0" brushRef="#br0">177 29 11307,'0'0'8130,"-11"-5"-7495,-34-16-112,41 20-459,1 0-1,0 1 0,-1 0 0,1-1 0,-1 1 0,1 0 1,-1 1-1,1-1 0,0 1 0,-1-1 0,1 1 0,0 0 1,-1 0-1,1 0 0,0 1 0,0-1 0,0 1 0,0 0 1,0 0-1,1 0 0,-1 0 0,0 0 0,1 1 0,-1-1 0,1 1 1,-3 3-1,2-1 119,-1-1 0,0 1 0,1 0 0,0 0 0,0 0 0,0 1 0,1-1 1,0 1-1,0-1 0,0 1 0,1 0 0,0 0 0,-1 7 0,3-12-170,-1 1-1,1 0 0,0-1 1,-1 1-1,1 0 1,0-1-1,0 1 0,0-1 1,0 1-1,1-1 1,-1 0-1,0 1 0,0-1 1,1 0-1,-1 0 1,1 0-1,-1 0 0,1 0 1,0 0-1,-1 0 0,1-1 1,0 1-1,-1 0 1,1-1-1,0 0 0,0 1 1,0-1-1,0 0 1,3 0-1,64 2 132,-58-3-115,-2 0-13,0 0 0,0-1 0,0 0 0,0 0 0,-1-1 0,1-1 0,-1 1 0,0-1 0,0 0 0,0-1 0,0 0 0,-1 0-1,0-1 1,8-7 0,26-18 22,-41 31-23,1 0-1,0 1 0,0-1 0,-1 0 1,1 1-1,0-1 0,-1 1 1,1-1-1,0 1 0,-1-1 1,1 1-1,-1-1 0,1 1 1,-1 0-1,1-1 0,-1 1 1,1 0-1,-1-1 0,1 1 0,-1 0 1,0-1-1,0 1 0,1 0 1,-1 0-1,0 0 0,0-1 1,0 1-1,0 1 0,9 15 242,-5-15-269,1 1 0,-1-1 0,1 0 0,-1 0 1,1 0-1,0-1 0,0 1 0,0-1 0,0 0 0,0-1 0,0 1 1,6-1-1,64-4-3126,-69 4 2541,7-2-1487,0-1 0,0 1-1,0-2 1,0 0-1,13-6 1,0-2-4507</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5.952"/>
    </inkml:context>
    <inkml:brush xml:id="br0">
      <inkml:brushProperty name="width" value="0.025" units="cm"/>
      <inkml:brushProperty name="height" value="0.025" units="cm"/>
    </inkml:brush>
  </inkml:definitions>
  <inkml:trace contextRef="#ctx0" brushRef="#br0">37 158 7335,'0'0'9759,"-6"6"-9605,5-5-202,-24 35 605,25-36-524,-1 1 0,1-1 1,-1 1-1,1 0 0,-1-1 0,1 1 0,0 0 1,-1 0-1,1-1 0,0 1 0,0 0 0,-1 0 1,1-1-1,0 1 0,0 0 0,0 0 0,0 0 1,0-1-1,0 1 0,0 0 0,0 0 0,1 0 1,-1-1-1,0 1 0,0 0 0,1 0 0,-1-1 1,0 1-1,1 0 0,-1-1 0,1 1 0,-1 0 1,1-1-1,-1 1 0,1-1 0,-1 1 0,1-1 1,0 1-1,-1-1 0,1 1 0,0-1 0,-1 0 1,1 1-1,0-1 0,0 0 0,-1 1 0,1-1 1,0 0-1,0 0 0,-1 0 0,1 0 0,0 0 1,0 0-1,0 0 0,-1 0 0,1 0 0,1 0 1,11-1 55,-1-1 0,1 0 0,0 0 0,-1-1 0,0-1 0,0 0 0,0 0 0,0-1 0,-1-1 0,0 0 0,13-9 0,-9 4-92,1 0 0,-2-1 0,1 0 0,-2-1-1,0-1 1,23-30 0,-34 40 51,1 1 0,-1-1 0,0 0 0,0 0 0,0 0 0,-1 0 0,1 0 0,-1 0 0,0 0 0,0-1 0,0-6 0,-1 11-35,0 0 0,0 0-1,0-1 1,0 1-1,0 0 1,0 0 0,0 0-1,0-1 1,0 1-1,0 0 1,0 0 0,0 0-1,0 0 1,0-1-1,0 1 1,0 0 0,0 0-1,0 0 1,-1 0-1,1 0 1,0-1 0,0 1-1,0 0 1,0 0-1,0 0 1,0 0 0,-1 0-1,1 0 1,0 0-1,0-1 1,0 1 0,0 0-1,-1 0 1,1 0-1,0 0 1,0 0 0,0 0-1,0 0 1,-1 0-1,1 0 1,0 0 0,0 0-1,0 0 1,-1 0-1,1 0 1,0 0 0,0 0-1,0 0 1,-1 0-1,-12 8 250,-9 10 53,17-12-142,0 1 0,0-1 0,0 1 1,1 0-1,0 0 0,1 1 0,0-1 0,0 1 0,-3 9 1,6-15-165,-1 0 1,1 0 0,0 0 0,-1 0 0,1 0 0,0 0 0,0 0 0,0 0 0,0 1 0,1-1 0,-1 0 0,1 0 0,-1 0 0,1 0 0,0 0 0,-1 0 0,1 0 0,0 0-1,0-1 1,1 1 0,-1 0 0,0-1 0,1 1 0,-1 0 0,1-1 0,-1 1 0,1-1 0,-1 0 0,1 0 0,0 0 0,0 0 0,0 0 0,0 0 0,0 0 0,0 0-1,0-1 1,0 1 0,3 0 0,10 1-191,-1-1 0,1 0 0,-1-1 0,1 0 0,-1-1 0,1-1 0,-1 0 0,0-1-1,1-1 1,-1 0 0,22-10 0,5-1-128,-38 15 311,-1-1 1,1 0-1,-1 0 0,1 1 1,-1 0-1,1-1 0,-1 1 0,1 0 1,-1 0-1,1 0 0,-1 1 1,1-1-1,-1 1 0,1-1 1,-1 1-1,1 0 0,-1 0 1,0 0-1,0 0 0,3 2 1,0 1 43,0 0 1,0 1-1,-1 0 1,1 0-1,-1 0 1,3 6-1,26 29-94,-13-22-4,3 2-368,-1 0 0,32 41 0,-48-53 348,-1-1 0,0 1 0,0 0 0,-1 1 1,0-1-1,-1 1 0,1 0 0,-2 0 1,1 0-1,-1 0 0,-1 0 0,0 1 1,0 9-1,-1-12 201,0 0 0,-1 0 0,-1-1 0,1 1 1,-1 0-1,0-1 0,0 1 0,-1-1 0,0 1 0,0-1 0,-1 0 1,1-1-1,-1 1 0,0 0 0,-1-1 0,0 0 0,1 0 1,-2 0-1,1-1 0,0 0 0,-1 0 0,0 0 0,0-1 0,0 1 1,0-1-1,-1-1 0,1 1 0,-1-1 0,1-1 0,-10 2 1,15-3-105,-1 0 1,1 0-1,-1 0 1,0 0 0,1 0-1,-1-1 1,1 1 0,-1-1-1,1 1 1,-1-1 0,1 0-1,-1 1 1,1-1 0,-1 0-1,1 0 1,0 0 0,0 0-1,-1 0 1,1 0-1,0 0 1,-1-2 0,-1-1 69,1 0 0,0 0 1,0 0-1,0 0 0,0 0 1,1-1-1,-2-6 0,0-7 225,1-1-1,0-33 0,1 42-352,2 0 0,-1-1 0,1 1-1,1 0 1,0 0 0,0 0 0,1 1-1,0-1 1,1 1 0,6-13 0,-7 16 13,1 1 0,0 0-1,0 1 1,1-1 0,-1 1 0,1 0 0,0 0 0,0 0 0,0 0 0,0 1 0,1 0 0,-1 0 0,1 1-1,0-1 1,0 1 0,0 1 0,0-1 0,8 0 0,81-5-484,-55 7-2845,-17 0-800</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6.330"/>
    </inkml:context>
    <inkml:brush xml:id="br0">
      <inkml:brushProperty name="width" value="0.025" units="cm"/>
      <inkml:brushProperty name="height" value="0.025" units="cm"/>
    </inkml:brush>
  </inkml:definitions>
  <inkml:trace contextRef="#ctx0" brushRef="#br0">0 37 13261,'0'0'1985,"64"2"1026,-19-2-64,7-2-1730,7-3-993,3-2-192,3-3-1953,-5-4-6567</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7.036"/>
    </inkml:context>
    <inkml:brush xml:id="br0">
      <inkml:brushProperty name="width" value="0.025" units="cm"/>
      <inkml:brushProperty name="height" value="0.025" units="cm"/>
    </inkml:brush>
  </inkml:definitions>
  <inkml:trace contextRef="#ctx0" brushRef="#br0">84 1 12620,'0'0'10287,"-5"11"-9908,-1 2-356,-23 57 890,27-64-822,0 0 0,0 0 0,1-1 0,0 1 0,0 0 0,0 0 0,1 0 1,0 0-1,0 0 0,2 11 0,-1-15-84,0 0 0,0 0 0,0-1 0,0 1 0,0 0 0,1-1 0,-1 1 0,0-1 0,1 1 0,-1-1 0,1 0 0,0 0 0,-1 1 0,1-1-1,0 0 1,0-1 0,0 1 0,0 0 0,0 0 0,2 0 0,48 9 129,-34-8-92,17 3-89,48 11-385,-77-15 403,0 1 0,-1 0 1,1 0-1,0 1 0,-1-1 0,0 1 1,1 0-1,-1 1 0,-1-1 0,9 9 1,-12-12 27,0 1 0,-1-1 0,1 1 0,0 0 0,-1 0 0,1-1 0,-1 1 0,0 0 0,1 0 0,-1 0 0,1 0 0,-1-1 0,0 1 0,0 0 0,0 0 0,1 0 0,-1 0 0,0 0 0,0 0 0,0 0 0,0 0 0,-1 0 0,1-1 0,0 1 0,0 0 0,0 0 0,-1 0 0,1 0 0,0 0 0,-1 0 0,1-1 0,-1 1 0,1 0 0,-1 0 0,1-1 0,-1 1 0,0 0 0,1-1 0,-1 1 0,0-1 0,0 1 0,1-1 0,-1 1 0,0-1 0,0 1 0,0-1 1,1 0-1,-3 1 0,-44 14 547,22-9-139,-1-2 1,1 0 0,-1-2 0,1 0-1,-1-2 1,0-1 0,-25-4-1,49 5-438,1-1-1,-1 1 1,0 0-1,0-1 1,1 1-1,-1-1 1,0 0-1,1 1 1,-1-1-1,1 0 1,-1 0-1,1 0 1,-1 0-1,1 0 1,-1-1-1,1 1 1,0 0-1,0-1 1,0 1-1,0 0 1,0-1-1,0 0 1,0 1-1,0-1 1,1 1-1,-1-1 1,0 0-1,1 0 1,0 1-1,-1-4 1,1 3-156,1 0 0,-1 0 0,1 0 1,0 0-1,-1 0 0,1 0 0,0 0 0,0 1 1,0-1-1,0 0 0,1 1 0,-1-1 0,0 1 1,1-1-1,-1 1 0,1 0 0,-1-1 0,1 1 1,0 0-1,0 0 0,-1 0 0,1 0 0,0 1 1,0-1-1,0 0 0,3 0 0,109-20-12504,-70 16 3843</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7.492"/>
    </inkml:context>
    <inkml:brush xml:id="br0">
      <inkml:brushProperty name="width" value="0.025" units="cm"/>
      <inkml:brushProperty name="height" value="0.025" units="cm"/>
    </inkml:brush>
  </inkml:definitions>
  <inkml:trace contextRef="#ctx0" brushRef="#br0">0 134 15054,'0'0'2867,"12"1"-54,3 0-2310,0-1 1,1-1-1,-1 0 0,0-1 0,0-1 0,0 0 0,24-9 0,-29 8-483,1-1-1,-1 0 0,0-1 0,10-7 1,-18 11-19,1 0 1,-1 0-1,1-1 1,-1 1 0,0 0-1,0-1 1,0 1-1,0-1 1,0 0 0,-1 0-1,1 0 1,-1 0-1,0 0 1,0 0 0,0 0-1,0 0 1,0 0-1,-1 0 1,1-4 0,-1 6-2,0 0 0,0 1 0,0-1 0,0 0 0,0 0 0,0 0 0,0 0 0,-1 1 0,1-1 0,0 0 0,0 0 0,-1 0 1,1 1-1,-1-1 0,1 0 0,0 0 0,-1 1 0,1-1 0,-1 1 0,0-1 0,1 0 0,-1 1 0,0-1 0,1 1 0,-1-1 1,0 1-1,1 0 0,-1-1 0,-1 0 0,0 1 2,-1 0 0,1-1-1,0 1 1,-1 0 0,1 0 0,-1 0 0,1 0 0,0 1 0,-1-1-1,-3 2 1,1-1 16,0 1-1,-1 0 1,1 0-1,0 0 1,0 1-1,1 0 1,-1 0-1,0 0 1,-5 5-1,8-5 43,-1 0 1,1 0-1,-1 0 0,1 1 1,0-1-1,0 1 0,0-1 0,0 1 1,1-1-1,0 1 0,-1 0 1,1 0-1,1 0 0,-1 0 1,0 0-1,1 0 0,0 0 0,0 0 1,0 0-1,1 0 0,-1 0 1,1 0-1,1 4 0,0-4-41,1 0-1,-1-1 1,0 0-1,1 0 1,0 0-1,-1 0 1,1 0 0,0 0-1,1-1 1,-1 1-1,0-1 1,1 0-1,0 0 1,-1 0-1,1 0 1,0-1 0,0 0-1,0 0 1,0 0-1,0 0 1,0 0-1,6-1 1,-1 2-21,1-2 1,-1 1-1,1-2 1,-1 1-1,1-1 1,-1 0 0,0-1-1,0 0 1,0-1-1,0 0 1,0 0-1,0-1 1,-1 0-1,1-1 1,-1 0-1,0 0 1,-1 0-1,1-1 1,-1 0-1,0-1 1,-1 1-1,1-2 1,-1 1 0,-1 0-1,1-1 1,-2 0-1,1-1 1,5-12-1,-8 2-138,-11 18 41,-17 25 103,22-18 32,0 0 0,0 1 0,1-1 0,0 1 0,0 0 0,1 0 0,-1 0 0,2 0 0,-1 0 0,1 0 0,0 0 0,0 1 0,1-1 0,0 0 0,1 10 0,0-14-26,0 1 0,0 0-1,1-1 1,-1 1 0,1 0-1,0-1 1,0 0 0,0 1-1,0-1 1,0 0 0,1 0-1,0 0 1,-1-1 0,1 1-1,0-1 1,0 1 0,0-1-1,1 0 1,-1 0-1,1 0 1,-1-1 0,1 1-1,-1-1 1,1 0 0,0 0-1,0 0 1,-1 0 0,1-1-1,0 0 1,4 1 0,-4-1-187,0 1 0,1-1 0,-1 0 0,0 0 0,0-1 0,1 1 0,-1-1 0,0 0 0,0 0 1,0 0-1,0-1 0,0 1 0,6-4 0,-7 2-435,0 0 0,1 0 0,-1 0 0,0 0 0,-1 0 0,1-1 0,-1 1 0,1-1 0,-1 0 0,0 1 0,0-1 0,-1 0 0,3-7 0,6-27-6739</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7.881"/>
    </inkml:context>
    <inkml:brush xml:id="br0">
      <inkml:brushProperty name="width" value="0.025" units="cm"/>
      <inkml:brushProperty name="height" value="0.025" units="cm"/>
    </inkml:brush>
  </inkml:definitions>
  <inkml:trace contextRef="#ctx0" brushRef="#br0">2 1 8008,'0'0'17392,"-1"10"-31774</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8.703"/>
    </inkml:context>
    <inkml:brush xml:id="br0">
      <inkml:brushProperty name="width" value="0.025" units="cm"/>
      <inkml:brushProperty name="height" value="0.025" units="cm"/>
    </inkml:brush>
  </inkml:definitions>
  <inkml:trace contextRef="#ctx0" brushRef="#br0">4 86 3171,'0'0'16736,"1"10"-15471,-3 129 2109,-1-41-1954,3-97-1397,0 1 0,0-1 1,0 0-1,0 0 0,0 1 0,0-1 1,1 0-1,-1 0 0,0 1 0,1-1 1,-1 0-1,1 0 0,-1 0 0,1 0 1,-1 0-1,1 1 0,0-1 1,0 0-1,-1-1 0,1 1 0,0 0 1,0 0-1,0 0 0,0 0 0,1 0 1,0 0 26,0-1 0,1 1 0,-1-1 1,0 1-1,0-1 0,0 0 0,0 0 1,0 0-1,0 0 0,1 0 0,-1-1 0,0 1 1,3-2-1,4-1 92,0 0 0,-1-1-1,0 0 1,1 0 0,-1-1 0,8-6 0,8-10-124,-1 0 0,0-2 0,-2-1 0,-1 0 1,-1-1-1,-1-1 0,-1-1 0,-1-1 0,21-52 0,-37 79-204,1 0-1,0-1 1,-1 1 0,1 0-1,-1-1 1,1 1-1,-1-1 1,0 1 0,0 0-1,1-1 1,-1 1-1,0-1 1,0 1 0,-1-1-1,1 1 1,0 0-1,0-1 1,-1-1 0,0 3-35,0 0 1,1 0-1,-1-1 1,0 1-1,0 0 1,1 1-1,-1-1 1,0 0-1,1 0 1,-1 0-1,0 0 1,0 0-1,1 1 1,-1-1-1,0 0 1,1 1-1,-1-1 1,0 0-1,1 1 1,-1-1-1,1 1 1,-1-1-1,0 2 1,-45 42-9449,43-41 8964,-23 25-4724</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49.240"/>
    </inkml:context>
    <inkml:brush xml:id="br0">
      <inkml:brushProperty name="width" value="0.025" units="cm"/>
      <inkml:brushProperty name="height" value="0.025" units="cm"/>
    </inkml:brush>
  </inkml:definitions>
  <inkml:trace contextRef="#ctx0" brushRef="#br0">17 119 8136,'-3'8'2989,"0"-1"-1944,1-5-700,1 1 1,0-1 0,0 1 0,0-1-1,0 1 1,0 0 0,0-1-1,1 1 1,-1 0 0,1 0-1,0-1 1,0 1 0,0 0-1,0 5 1,1-7-200,0-1 0,-1 1-1,1 0 1,0-1 0,-1 1-1,1-1 1,0 1 0,0-1-1,-1 1 1,1-1 0,0 1 0,0-1-1,0 0 1,0 0 0,-1 1-1,1-1 1,0 0 0,0 0 0,0 0-1,0 0 1,0 0 0,0 0-1,1 0 1,27-2 1088,-25 2-856,14-3 207,-1 0 1,0-1-1,18-7 0,-24 6-468,1 1-1,-1 1 1,1 0-1,0 1 1,0 0-1,0 0 1,0 2-1,21 0 1,-32 0-116,0 1 0,-1-1 0,1 0 0,0 1 0,0-1 0,-1 1 0,1-1 0,0 1 0,0-1 0,-1 1 0,1 0 0,-1-1 0,1 1 0,0 0 0,-1 0 0,1-1 0,-1 1-1,0 0 1,1 0 0,-1 0 0,0-1 0,1 1 0,-1 0 0,0 0 0,0 0 0,0 0 0,0 0 0,0 1 0,0 32 468,0-23 198,-2-153 85,34 157-1189,-10-3 314,1 0 0,45 15 1,-58-23 100,1-1 1,-1-1-1,1 0 1,0 0 0,0-1-1,0-1 1,0 1-1,0-2 1,16-2 0,-22 1 35,0 0 1,-1 0 0,1 0 0,0-1-1,-1 1 1,0-1 0,0-1-1,0 1 1,0 0 0,0-1 0,-1 0-1,0 0 1,1 0 0,-1 0 0,-1-1-1,1 1 1,-1-1 0,1 1-1,-1-1 1,-1 0 0,1 0 0,-1 0-1,0 0 1,0 0 0,0 0 0,-1 0-1,1-1 1,-2-6 0,1 11-14,0 0 0,0 0 1,-1-1-1,1 1 0,0 0 1,-1 0-1,1 1 0,-1-1 1,1 0-1,-1 0 0,0 0 1,1 0-1,-1 0 0,0 0 1,1 1-1,-1-1 0,0 0 1,0 1-1,0-1 0,0 1 1,0-1-1,0 1 0,0-1 1,0 1-1,0-1 0,0 1 1,0 0-1,0 0 0,0-1 1,0 1-1,0 0 0,0 0 1,0 0-1,0 0 0,0 0 1,0 0-1,0 1 0,0-1 1,0 0-1,-2 1 0,-1 0-14,0 0 0,0 0 0,0 1 0,0-1 1,0 1-1,1 0 0,-1 0 0,0 0 0,-3 4 0,-2 3 27,1 0-1,0 1 1,0-1-1,1 2 1,-10 18-1,14-25-7,1 0-1,0 1 0,0-1 0,0 0 1,1 0-1,0 1 0,0-1 1,0 1-1,0 0 0,0-1 0,1 1 1,0-1-1,0 1 0,0 0 0,1-1 1,0 1-1,0-1 0,0 1 1,2 4-1,-1-6-250,1 0 0,0 0 0,0 0 0,0-1 0,0 1 0,1-1 1,-1 0-1,1 0 0,-1 0 0,1 0 0,0-1 0,0 0 0,-1 1 0,1-1 0,0 0 0,0-1 1,0 1-1,0-1 0,6 0 0,2 1-1172,-1-1 0,1 0 0,0-1 0,0 0 0,18-5 0,1-7-6515</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0.659"/>
    </inkml:context>
    <inkml:brush xml:id="br0">
      <inkml:brushProperty name="width" value="0.025" units="cm"/>
      <inkml:brushProperty name="height" value="0.025" units="cm"/>
    </inkml:brush>
  </inkml:definitions>
  <inkml:trace contextRef="#ctx0" brushRef="#br0">166 214 13965,'0'0'3118,"-11"0"-897,3 0-1846,-1 1 0,1 0 0,0 0 0,-1 1 1,1 0-1,0 1 0,0 0 0,-15 7 1,18-8-201,1 1 1,-1-1-1,1 1 0,0 0 1,0 0-1,1 1 1,-1-1-1,0 1 1,1-1-1,0 1 1,0 0-1,0 0 1,1 1-1,-1-1 1,1 1-1,0-1 1,0 1-1,1 0 1,-3 9-1,4-13-168,-1 1-1,1-1 1,0 1-1,0-1 1,0 1 0,0-1-1,0 0 1,0 1-1,1-1 1,-1 1 0,0-1-1,1 1 1,-1-1-1,1 0 1,-1 1 0,1-1-1,0 0 1,0 0-1,-1 1 1,1-1 0,0 0-1,0 0 1,0 0-1,2 2 1,0-2-6,-1 0 1,1 0-1,0 0 1,-1 0-1,1 0 0,-1 0 1,1-1-1,0 1 1,0-1-1,-1 0 0,1 0 1,4 0-1,0 0-78,-1-1-1,1 0 1,-1 0-1,0-1 0,0 0 1,0 0-1,0 0 1,0-1-1,0 0 1,-1 0-1,11-7 1,-8 2 25,0 0 1,0-1-1,-1 0 0,0-1 1,-1 1-1,0-1 1,0-1-1,-1 1 0,-1-1 1,0 0-1,4-14 0,-30 65 213,20-35-136,0 0-1,1 1 1,0-1 0,0 1 0,0 0 0,1-1 0,0 1 0,0 0-1,0-1 1,1 1 0,0 0 0,2 8 0,-2-12-22,1 1 1,-1-1-1,1 1 0,0-1 1,-1 0-1,1 0 1,0 0-1,0 0 0,1 0 1,-1 0-1,0 0 0,1-1 1,-1 1-1,1-1 1,-1 1-1,1-1 0,0 0 1,-1 0-1,1 0 0,0-1 1,0 1-1,0-1 1,-1 1-1,1-1 0,6 0 1,-2-1-29,0 0 0,-1 0 0,1 0 0,0-1 1,-1 0-1,1 0 0,-1 0 0,0-1 0,0 0 1,0 0-1,0-1 0,0 0 0,-1 0 0,1 0 1,-1 0-1,0-1 0,-1 0 0,1 0 0,-1 0 0,0-1 1,7-11-1,4-8-110,-1-2 1,0 0-1,14-46 1,-22 58 103,-1-1 0,-1 0 0,0-1-1,-1 1 1,1-28 0,-4 43 45,0 1 0,-1 0 0,1 0 0,0 0 0,-1 0 0,1-1 0,0 1 0,-1 0 0,1 0 0,0 0-1,-1 0 1,1 0 0,0 0 0,-1 0 0,1 0 0,0 0 0,-1 0 0,1 0 0,0 0 0,-1 0 0,1 0 0,0 0 0,-1 1 0,1-1 0,0 0 0,0 0 0,-1 0-1,1 0 1,0 1 0,-1-1 0,1 0 0,0 0 0,0 1 0,0-1 0,-1 0 0,-3 6 58,-1-1 1,1 0-1,1 1 0,-1 0 0,1 0 1,0 0-1,0 1 0,1-1 1,0 0-1,-2 9 0,-12 71 905,12-53-923,1 0-1,1 1 0,2-1 1,2 1-1,7 45 1,-3-101 43,-1-16 24,-4-134-633,-1 179 519,1 1 1,0-1-1,0 0 1,0 0-1,1 0 1,0 0-1,0 0 1,1 0-1,0 0 1,0-1-1,1 1 1,-1-1-1,1 0 1,1 0-1,-1 0 1,1-1-1,0 1 1,1-1-1,-1-1 0,1 1 1,0-1-1,0 0 1,0 0-1,0 0 1,1-1-1,0 0 1,0 0-1,-1-1 1,1 0-1,1 0 1,-1-1-1,0 0 1,0 0-1,15 0 1,-19-2 0,1 0 1,0-1-1,0 1 1,-1-1-1,1 1 1,-1-1-1,1 0 1,-1 0 0,0-1-1,0 1 1,0-1-1,0 1 1,0-1-1,-1 0 1,1 0-1,-1 0 1,1-1-1,-1 1 1,2-5 0,0 2-30,-1-1 0,0 0 0,0 0 0,0 0 0,-1 0 1,0 0-1,0 0 0,-1-1 0,1-8 0,-3 16 17,1 0 0,0-1 0,0 1 0,0 0 0,-1 0 0,1-1-1,0 1 1,0 0 0,-1 0 0,1 0 0,0 0 0,0-1 0,-1 1 0,1 0-1,0 0 1,-1 0 0,1 0 0,0 0 0,-1 0 0,1 0 0,0 0 0,-1 0 0,1 0-1,0 0 1,0 0 0,-1 0 0,1 0 0,0 0 0,-1 0 0,1 0 0,0 1 0,-1-1-1,1 0 1,0 0 0,0 0 0,-1 0 0,1 0 0,0 1 0,0-1 0,-1 0-1,1 0 1,0 1 0,0-1 0,0 0 0,-1 0 0,1 1 0,0-1 0,-14 11-130,9-4 162,1 0 1,0-1-1,1 1 0,-1 0 0,1 1 1,1-1-1,-1 1 0,1-1 0,1 1 0,-1 0 1,1-1-1,1 1 0,-1 11 0,2-17-14,-1 1-1,0-1 0,1 1 1,-1-1-1,1 1 0,0-1 1,0 0-1,0 1 0,0-1 1,0 0-1,0 0 0,1 0 1,-1 0-1,1 0 0,-1 0 1,1 0-1,0-1 0,2 3 1,-1-2-10,0-1 1,1 1 0,-1-1-1,0 0 1,1 0-1,-1 0 1,1-1-1,-1 1 1,0-1-1,1 0 1,-1 0-1,1 0 1,-1 0 0,1-1-1,-1 1 1,7-3-1,1-1-118,0 0-1,0-1 1,-1 0-1,0-1 1,0 0-1,0 0 1,-1-1-1,0-1 1,16-15-1,-15 13-38,0 1-1,0 0 0,1 1 1,0 0-1,1 1 0,15-8 0,-26 15 144,-1 0 0,0 0 0,0 0 0,1-1 0,-1 1-1,0 0 1,1 0 0,-1 0 0,0 0 0,0 0 0,1 0-1,-1 0 1,0 0 0,1 0 0,-1 0 0,0 0 0,1 0-1,-1 0 1,0 1 0,0-1 0,1 0 0,-1 0 0,0 0-1,0 0 1,1 0 0,-1 1 0,0-1 0,0 0 0,1 0-1,-1 0 1,0 1 0,0-1 0,0 0 0,1 0-1,-1 1 1,0-1 0,0 0 0,0 0 0,0 1 0,0-1-1,0 0 1,1 0 0,-1 1 0,0-1 0,0 22 67,-10 20 493,10-40-508,-3 5 75,1-1 0,1 1 0,-1 0 0,1 0 0,1 0 0,-1 8 0,1-13-110,0-1 0,1 1 0,-1-1-1,0 1 1,1-1 0,-1 0 0,1 1 0,0-1 0,-1 0-1,1 1 1,0-1 0,0 0 0,0 0 0,0 1-1,0-1 1,0 0 0,0 0 0,0 0 0,0-1-1,1 1 1,-1 0 0,0 0 0,1-1 0,-1 1 0,0 0-1,1-1 1,-1 1 0,1-1 0,-1 0 0,1 0-1,-1 1 1,1-1 0,-1 0 0,3 0 0,5-1-23,0 1 1,0-1 0,0 0-1,0-1 1,0 0 0,-1 0-1,1-1 1,-1 0 0,0 0-1,1-1 1,-1 0-1,-1-1 1,1 0 0,-1 0-1,0 0 1,0-1 0,0 0-1,-1-1 1,0 1 0,0-1-1,-1 0 1,0-1 0,8-14-1,-12 19 22,0 1 0,-1-1 0,1 1 0,-1-1 0,0 1 0,0-1 0,0 1 0,0-1 0,0 0 0,0 1 0,-1-1 0,1 1 0,-1-1 0,-1-2 0,2 4-1,0 0 0,0 1 0,0-1 0,-1 0 0,1 0 0,0 1 0,-1-1 0,1 1 1,-1-1-1,1 0 0,0 1 0,-1-1 0,1 1 0,-1-1 0,0 1 0,1-1 0,-1 1 0,1-1 0,-1 1 0,0 0 0,1-1 0,-1 1 0,0 0 0,1 0 0,-1-1 0,0 1 0,0 0 0,1 0 1,-1 0-1,0 0 0,1 0 0,-1 0 0,0 0 0,0 0 0,1 0 0,-1 0 0,0 1 0,0-1 0,1 0 0,-1 0 0,0 1 0,1-1 0,-1 0 0,0 1 0,1-1 0,-1 1 0,1-1 0,-1 1 1,1-1-1,-1 1 0,0 0 0,0 0 5,0 0 1,0 0 0,0 0 0,1 0 0,-1 0 0,0 0-1,1 0 1,-1 0 0,0 0 0,1 0 0,-1 1 0,1-1-1,0 0 1,-1 0 0,1 0 0,0 1 0,0-1 0,0 0-1,0 1 1,0-1 0,0 0 0,0 0 0,0 1 0,1-1-1,-1 0 1,0 0 0,1 1 0,-1-1 0,1 0 0,-1 0-1,1 0 1,0 0 0,-1 0 0,3 2 0,-2-1-5,1 1 1,0-1-1,0 0 1,0 0-1,1 0 1,-1 0-1,0 0 1,1-1-1,-1 1 1,1-1-1,-1 1 0,1-1 1,5 2-1,1-2 6,0 0 0,0 0 0,1-1 0,-1 0-1,0-1 1,0 0 0,0 0 0,0-1 0,0 0-1,0-1 1,-1 1 0,1-2 0,-1 1-1,0-1 1,1-1 0,-2 0 0,1 0 0,-1 0-1,1-1 1,-2 0 0,1 0 0,-1-1 0,8-9-1,-12 14-17,-1 0 0,1 1 0,-1-1 0,0 0-1,0 1 1,0-1 0,0 0 0,0 0 0,0 0 0,-1 0-1,1 0 1,0-3 0,-1 5 1,0-1 0,0 1 0,0-1 0,0 1-1,0-1 1,0 1 0,0 0 0,-1-1 0,1 1 0,0 0 0,0-1 0,0 1 0,-1-1 0,1 1-1,0 0 1,0-1 0,-1 1 0,1 0 0,0 0 0,-1-1 0,1 1 0,0 0 0,-1 0 0,1-1-1,-1 1 1,1 0 0,0 0 0,-1 0 0,1 0 0,-1 0 0,1 0 0,0-1 0,-1 1 0,0 0-1,-2 1-10,0-1 0,0 0 0,1 1 0,-1-1 0,0 1-1,0 0 1,0 0 0,1 0 0,-1 0 0,1 0 0,-1 1-1,1-1 1,-1 1 0,1 0 0,0 0 0,-2 2 0,-3 3 63,0 1 0,1 0 1,0 0-1,0 1 1,1-1-1,-7 17 1,11-24-40,0 1 1,0 0 0,0 0-1,1 0 1,-1 0 0,0 0-1,1 1 1,0-1 0,-1 0 0,1 0-1,0 0 1,0 0 0,0 0-1,0 1 1,1-1 0,-1 0-1,0 0 1,1 0 0,0 0-1,-1 0 1,1 0 0,0 0-1,0 0 1,0 0 0,0 0-1,1-1 1,-1 1 0,0 0-1,1-1 1,-1 1 0,1-1-1,-1 1 1,1-1 0,0 0-1,0 0 1,0 0 0,2 1-1,8 3 9,0-2-1,1 1 1,-1-2-1,1 1 0,0-2 1,23 1-1,78-10-387,-105 8 314,-1-1-1,1 0 1,-1-1-1,1 0 1,-1 0-1,1-1 1,-1 0-1,0 0 1,0-1-1,-1 0 1,1 0-1,10-9 1,-13 0-1170,-19 2-5381,14 11 6553,-11-8-7035</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1.022"/>
    </inkml:context>
    <inkml:brush xml:id="br0">
      <inkml:brushProperty name="width" value="0.025" units="cm"/>
      <inkml:brushProperty name="height" value="0.025" units="cm"/>
    </inkml:brush>
  </inkml:definitions>
  <inkml:trace contextRef="#ctx0" brushRef="#br0">0 8 17585,'0'-4'832,"0"1"418,11 3-65,7 0-961,-2 0-224,-7 3-2659,-4 4-8327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7.577"/>
    </inkml:context>
    <inkml:brush xml:id="br0">
      <inkml:brushProperty name="width" value="0.025" units="cm"/>
      <inkml:brushProperty name="height" value="0.025" units="cm"/>
    </inkml:brush>
  </inkml:definitions>
  <inkml:trace contextRef="#ctx0" brushRef="#br0">13 381 10634,'0'0'8904,"55"-24"-7494,-12 21-161,5-1-640,8-3-353,1 1-32,0-1-160,-9 1-160,-12 0-1666,-13-3-1056,-12 1-1635,-11-2-607</inkml:trace>
  <inkml:trace contextRef="#ctx0" brushRef="#br0" timeOffset="1">1 5 10410,'0'0'9609,"76"-4"-8840,-38 4-481,5 0-224,-2 0-416,-2 0-1570,-2 0-3107,-8 0-2754</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1.396"/>
    </inkml:context>
    <inkml:brush xml:id="br0">
      <inkml:brushProperty name="width" value="0.025" units="cm"/>
      <inkml:brushProperty name="height" value="0.025" units="cm"/>
    </inkml:brush>
  </inkml:definitions>
  <inkml:trace contextRef="#ctx0" brushRef="#br0">63 0 18546,'0'0'2904,"-8"9"-1917,2-2-869,1-4-23,1 1-1,0 0 1,0 1 0,0-1-1,0 1 1,1-1 0,0 1-1,0 0 1,0 0-1,1 1 1,0-1 0,0 0-1,0 1 1,-1 7 0,3-12-148,0 0 1,1-1-1,-1 1 1,0 0-1,1-1 0,-1 1 1,1 0-1,-1-1 1,1 1-1,-1-1 1,1 1-1,0-1 1,-1 1-1,1-1 1,0 1-1,-1-1 1,1 0-1,0 1 0,0-1 1,-1 0-1,1 0 1,0 1-1,0-1 1,-1 0-1,1 0 1,0 0-1,0 0 1,0 0-1,-1 0 1,1 0-1,0 0 0,0 0 1,-1-1-1,1 1 1,0 0-1,0 0 1,-1-1-1,2 0 1,33-10-1615,0-16-410,-30 22 1931,0 1 0,0-1 0,1 1 1,0 0-1,0 0 0,0 1 0,0 0 0,8-3 0,-13 8 403,0 0 0,1-1 0,-1 1 0,0 0 0,0 0 0,0 0 0,0 0 0,-1 0 0,1 0 1,0 0-1,-1 0 0,1 4 0,6 14 474,-6-18-728,1 0 0,-1-1 0,1 1 0,-1 0 0,1-1 0,0 1 0,0-1-1,0 1 1,0-1 0,0 0 0,0 0 0,0 0 0,1 0 0,-1 0 0,4 0-1,23 1-3961,-9-5-3909</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2.012"/>
    </inkml:context>
    <inkml:brush xml:id="br0">
      <inkml:brushProperty name="width" value="0.025" units="cm"/>
      <inkml:brushProperty name="height" value="0.025" units="cm"/>
    </inkml:brush>
  </inkml:definitions>
  <inkml:trace contextRef="#ctx0" brushRef="#br0">1 0 10570,'0'0'15076,"3"6"-14825,-2-3-241,0-1 0,0 0 0,1 0 0,-1 0 0,1 0 1,-1 0-1,1 0 0,0 0 0,-1-1 0,1 1 1,0 0-1,0-1 0,1 0 0,-1 1 0,0-1 1,0 0-1,1 0 0,1 0 0,5 1 20,-1 0-1,1-1 1,0 0 0,15-1-1,-16 0-33,-1 0-1,0-1 0,0 0 1,0-1-1,0 0 1,0 0-1,0 0 1,0-1-1,-1 0 0,1 0 1,-1-1-1,0 1 1,7-6-1,-16 14-241,0 0-1,1 0 1,0 0 0,0 1-1,0-1 1,0 1 0,1-1 0,-1 9-1,-1 13-9958</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2.498"/>
    </inkml:context>
    <inkml:brush xml:id="br0">
      <inkml:brushProperty name="width" value="0.025" units="cm"/>
      <inkml:brushProperty name="height" value="0.025" units="cm"/>
    </inkml:brush>
  </inkml:definitions>
  <inkml:trace contextRef="#ctx0" brushRef="#br0">46 0 11819,'0'0'8744,"11"52"-7462,-11-19-482,0-2-191,0 3-449,0-4-128,0-2 0,0-5-256,0-5-801,0-3-448,0-6-33,-11-5-992,-10-4-2531,-4-1-1665</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2.923"/>
    </inkml:context>
    <inkml:brush xml:id="br0">
      <inkml:brushProperty name="width" value="0.025" units="cm"/>
      <inkml:brushProperty name="height" value="0.025" units="cm"/>
    </inkml:brush>
  </inkml:definitions>
  <inkml:trace contextRef="#ctx0" brushRef="#br0">1 99 10442,'8'-7'2247,"2"-3"-1614,0 2 0,1 0 0,1 0 1,0 1-1,0 0 0,0 1 0,0 0 0,1 1 0,0 1 0,0 0 0,24-4 0,-36 8-600,28-4 1338,42-2 0,-65 6-1240,-1 0 0,1 0 0,-1 0 0,1 1-1,-1 0 1,1 0 0,-1 0 0,0 0 0,0 1 0,1 0-1,-1 0 1,0 0 0,-1 1 0,1 0 0,8 6-1,-12-8-114,0 1-1,0 0 1,1-1-1,-1 1 1,0 0-1,0 0 1,-1 0-1,1 0 0,0 0 1,-1 0-1,1 0 1,-1 0-1,0 0 1,1 0-1,-1 0 1,0 0-1,0 0 0,0 0 1,-1 1-1,1-1 1,0 0-1,-1 0 1,0 0-1,1 0 1,-1 0-1,0-1 0,0 1 1,0 0-1,0 0 1,0 0-1,0-1 1,-1 1-1,1 0 1,-1-1-1,1 0 0,-1 1 1,1-1-1,-1 0 1,-2 2-1,-8 6 126,-1 0 0,0 0 0,-26 12 0,33-18-153,-27 12 97,24-12-66,0 1 0,1 0-1,-1 1 1,1 0-1,-8 6 1,15-11-23,1 0 1,0 0-1,0 0 0,0 1 1,-1-1-1,1 0 0,0 0 1,0 0-1,0 1 0,0-1 1,0 0-1,-1 0 0,1 1 1,0-1-1,0 0 0,0 0 1,0 1-1,0-1 0,0 0 1,0 0-1,0 1 0,0-1 1,0 0-1,0 0 0,0 1 1,0-1-1,0 0 0,0 0 1,0 1-1,0-1 0,0 0 1,1 0-1,-1 0 0,0 1 1,0-1-1,0 0 0,0 0 1,0 1-1,1-1 0,-1 0 1,0 0-1,0 0 0,16 10-378,26 3-517,-36-12 742,-1 1 48,18 4-330,0 2 0,33 15 1,-51-21 387,-1 0 0,0 1 0,1-1 1,-1 1-1,0-1 0,-1 1 1,1 0-1,-1 1 0,1-1 0,-1 1 1,0-1-1,0 1 0,0 0 1,-1 0-1,1 0 0,-1 1 0,0-1 1,0 0-1,2 10 0,-4-11 111,-1 0 1,1 0-1,0 0 0,-1 0 0,0 0 0,1 0 1,-1 0-1,0-1 0,-1 1 0,1 0 0,0 0 1,-1-1-1,0 1 0,0-1 0,1 1 0,-1-1 1,-1 0-1,1 1 0,0-1 0,0-1 0,-1 1 1,1 0-1,-1 0 0,0-1 0,1 1 0,-5 0 1,-8 5 669,1-1 1,-1 0 0,-28 5 0,25-6-222,-1-2 0,-1 0 0,-25 0 0,40-3-527,0 0 0,0-1 0,0 1-1,0-1 1,0 0 0,1-1-1,-1 1 1,-6-3 0,10 3-66,-1 0 1,0 0-1,1 0 0,-1-1 1,0 1-1,1 0 1,0-1-1,-1 1 1,1-1-1,0 1 1,0-1-1,-1 0 0,1 1 1,0-1-1,1 0 1,-1 0-1,0 0 1,1 0-1,-1 1 1,0-5-1,1 4-194,0 0 0,0 0-1,0 0 1,0 0 0,1 0 0,-1 0-1,0 0 1,1 0 0,0 0 0,-1 1 0,1-1-1,0 0 1,0 0 0,0 0 0,0 1-1,0-1 1,1 0 0,-1 1 0,0-1 0,1 1-1,-1 0 1,1-1 0,-1 1 0,1 0-1,0 0 1,0 0 0,-1 0 0,1 0 0,0 1-1,2-2 1,7-2-2153,0 1 0,0 0 1,21-3-1,-32 6 2410,34-5-6647</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3.823"/>
    </inkml:context>
    <inkml:brush xml:id="br0">
      <inkml:brushProperty name="width" value="0.025" units="cm"/>
      <inkml:brushProperty name="height" value="0.025" units="cm"/>
    </inkml:brush>
  </inkml:definitions>
  <inkml:trace contextRef="#ctx0" brushRef="#br0">39 200 11563,'0'0'6246,"9"-8"-3887,15-12-1246,-5 6-109,-1-1 0,0-1 1,-2-1-1,17-20 0,-32 36-975,0 0 0,0 0 0,0 0-1,0 0 1,0 0 0,0 0 0,-1-1 0,1 1 0,0 0-1,-1 0 1,1 0 0,-1-1 0,1 1 0,-1 0-1,0-1 1,0 1 0,1 0 0,-1-1 0,0 1-1,0 0 1,0-1 0,-1 1 0,1-1 0,0 1 0,0 0-1,-1 0 1,1-1 0,-1 1 0,1 0 0,-1-1-1,0 1 1,1 0 0,-1 0 0,0 0 0,0 0 0,0 0-1,1 0 1,-1 0 0,0 0 0,-1 0 0,1 0-1,0 1 1,0-1 0,0 0 0,0 1 0,-1-1-1,1 1 1,0-1 0,0 1 0,-1-1 0,-1 1 0,-2-1-32,0 0 1,0 0 0,-1 1-1,1 0 1,0 0 0,0 0-1,0 1 1,0 0 0,-1 0-1,1 0 1,0 0 0,-9 5-1,8-3 7,0 0 1,1 1-1,-1 0 0,1 0 0,0 1 0,0 0 1,0-1-1,1 2 0,-1-1 0,1 0 0,1 1 0,-1 0 1,1 0-1,0 0 0,0 0 0,1 0 0,-1 1 0,2-1 1,-1 1-1,1-1 0,0 1 0,-1 8 0,3-13-4,-1-1 1,1 1-1,-1 0 0,1 0 0,0-1 0,0 1 0,0-1 0,0 1 0,0 0 0,0-1 0,0 0 0,1 1 0,-1-1 0,0 0 1,1 0-1,-1 1 0,1-1 0,-1 0 0,1 0 0,0-1 0,-1 1 0,1 0 0,0-1 0,0 1 0,-1-1 0,1 1 1,0-1-1,0 0 0,2 1 0,64 3-89,-58-5 47,163 1 176,-168-29 1003,1 7-1264,0 0 1,-2-1 0,-1 1-1,0-1 1,-2-31 0,2 61 74,0 0 1,0 0 0,0-1-1,1 1 1,0-1-1,0 0 1,9 10 0,-4-5 45,1-1 1,0-1 0,0 1 0,1-2-1,21 14 1,-27-19 6,1 0 1,0 0-1,-1 0 0,1-1 1,0 0-1,0-1 0,0 1 1,0-1-1,0 0 0,0 0 0,1-1 1,-1 0-1,0 0 0,0 0 1,9-2-1,-13 1-2,0 0 0,0 0 1,0 0-1,1 0 0,-1-1 0,-1 1 1,1-1-1,0 1 0,0-1 0,0 1 1,-1-1-1,1 0 0,-1 0 0,1 0 1,-1 0-1,0 0 0,0 0 0,0 0 1,0 0-1,0-1 0,0 1 0,-1 0 1,1-1-1,-1 1 0,1 0 0,-1-3 1,0 3-6,1 1 0,-1-1 0,0 1 0,0-1 0,0 0 0,0 1 0,-1-1 0,1 1 1,0-1-1,-1 1 0,1-1 0,-1 1 0,1-1 0,-1 1 0,0-1 0,0 1 0,1 0 0,-1 0 1,0-1-1,0 1 0,0 0 0,-1 0 0,1 0 0,0 0 0,0 0 0,0 0 0,-1 0 1,1 0-1,-1 1 0,1-1 0,0 0 0,-1 1 0,1-1 0,-1 1 0,1 0 0,-1-1 0,0 1 1,1 0-1,-3 0 0,2 0 3,0 0 0,0 0 0,0 0 0,0 0 1,0 1-1,-1-1 0,1 1 0,0-1 0,0 1 0,0 0 1,1 0-1,-1 0 0,0 0 0,0 0 0,0 0 1,1 0-1,-1 1 0,0-1 0,1 1 0,-1-1 0,1 1 1,0 0-1,-2 2 0,1 0 51,0 0 0,0 1 0,1-1-1,0 1 1,0-1 0,0 1 0,0-1 0,1 1 0,-1 9 0,1-13-43,1 0 0,-1 1 0,0-1 1,0 0-1,1 0 0,-1 1 0,0-1 1,1 0-1,-1 0 0,1 0 0,0 1 0,-1-1 1,1 0-1,0 0 0,0 0 0,0 0 1,0 0-1,-1 0 0,1-1 0,0 1 0,1 0 1,-1 0-1,0-1 0,1 2 0,2-1 10,1 1-1,-1 0 0,0-1 0,1 0 1,-1 0-1,1 0 0,6 0 0,-3-1-31,0 0 0,0 0 0,0 0 0,-1-1 0,1-1 0,0 1 0,0-1 0,10-4 0,-8 0-77,0 0 1,-1 0 0,0-1 0,-1 0 0,1-1-1,-1 0 1,-1 0 0,1-1 0,-1 0 0,9-17 0,-21 38 177,0-1 1,1 1 0,0 0 0,1 0 0,1 0 0,0 0-1,-1 17 1,3-26-107,-1 0 0,1 0 0,1 0 0,-1 0 0,0 0 0,1-1 0,-1 1 0,1 0 0,0 0 0,0-1 0,0 1 0,0 0 0,0-1 0,1 1 0,-1-1 0,1 1 0,0-1 0,-1 0 0,1 0-1,0 0 1,0 0 0,1 0 0,-1 0 0,0 0 0,1-1 0,-1 1 0,1-1 0,-1 0 0,1 1 0,0-1 0,-1 0 0,1-1 0,0 1 0,0-1 0,0 1 0,0-1 0,0 0 0,-1 0 0,6 0 0,-4 0-248,0-1 0,1 1 0,-1-1 0,0 0 0,0 0 0,0 0 0,0-1 0,0 1 0,0-1 0,0 0 0,-1 0 0,1 0 0,0-1 0,-1 1 0,0-1 0,4-3 0,2-4-2282,0 0 0,-1-1 0,13-21 0,2-9-7671</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4.496"/>
    </inkml:context>
    <inkml:brush xml:id="br0">
      <inkml:brushProperty name="width" value="0.025" units="cm"/>
      <inkml:brushProperty name="height" value="0.025" units="cm"/>
    </inkml:brush>
  </inkml:definitions>
  <inkml:trace contextRef="#ctx0" brushRef="#br0">29 0 13805,'-4'8'2829,"-1"7"-1921,0 0-1,1 0 1,1 0 0,0 0-1,1 1 1,0 0-1,2 24 1,3 111 547,-1 81-1352,-3-212-41,1-33-350,2-35-858,-3-157-807,1 205 1983,1-1 0,-1 1 0,1-1 0,-1 1 0,1 0 1,-1-1-1,1 1 0,-1-1 0,1 1 0,-1 0 1,1-1-1,-1 1 0,1 0 0,0 0 0,-1 0 0,1-1 1,-1 1-1,1 0 0,0 0 0,-1 0 0,1 0 0,0 0 1,-1 0-1,1 0 0,0 0 0,-1 0 0,1 0 0,-1 1 1,1-1-1,0 0 0,-1 0 0,1 1 0,-1-1 0,1 0 1,0 1-1,-1-1 0,1 1 0,26 9 297,-12-2-221,1-2 1,0 0-1,1-1 0,0 0 1,-1-1-1,29 2 0,-38-5-94,0-1 0,-1 0-1,1 0 1,0-1 0,-1 1-1,1-1 1,-1-1-1,1 1 1,-1-1 0,1-1-1,-1 1 1,0-1 0,0 0-1,0 0 1,-1-1-1,1 1 1,-1-1 0,1-1-1,7-8 1,-11 12-9,-1-1 1,1 0-1,-1 1 1,0-1-1,0 0 0,0 1 1,0-1-1,0 0 1,0 0-1,-1 0 0,1 0 1,-1 0-1,1 0 1,-1 0-1,0 0 1,0 0-1,0-4 0,0 5-19,0 0-1,-1 0 1,1-1-1,-1 1 0,1 0 1,-1 0-1,1 0 0,-1-1 1,0 1-1,0 0 1,0 0-1,1 0 0,-1 0 1,0 0-1,0 1 1,0-1-1,-1 0 0,1 0 1,0 1-1,-2-2 0,1 1 6,-1 0-1,0 0 1,1 1-1,-1-1 1,0 1-1,1-1 1,-1 1-1,0 0 1,0 0-1,1 0 1,-1 1-1,0-1 1,1 1-1,-1-1 1,0 1-1,1 0 0,-1 0 1,1 0-1,-1 0 1,1 0-1,0 1 1,-1-1-1,1 1 1,0 0-1,-3 2 1,2-1 70,1 0 1,-1 0 0,1 0-1,0 0 1,0 0 0,0 1-1,0-1 1,1 0 0,-1 1-1,1-1 1,0 1-1,0 0 1,0-1 0,1 1-1,-1 0 1,1 0 0,0 5-1,0-7-35,0 0 0,1-1 0,-1 1-1,1 0 1,0 0 0,0 0 0,-1 0-1,1 0 1,0 0 0,1-1 0,-1 1-1,0-1 1,0 1 0,1-1 0,-1 1 0,1-1-1,-1 1 1,1-1 0,0 0 0,-1 0-1,1 0 1,0 0 0,0 0 0,0-1-1,0 1 1,0 0 0,-1-1 0,1 1-1,0-1 1,1 0 0,-1 0 0,2 0-1,9 1-3,-1-1-1,0 0 0,0-1 0,0 0 1,1-1-1,-1 0 0,0-1 0,13-6 1,4-3-121,51-31 1,-57 30-17,-39 45 689,11-25-366,2 0 1,-1 1 0,1 0 0,0 0 0,1 0-1,-1 0 1,2 0 0,-1 0 0,1 0 0,0 11 0,1-16-187,0 0 0,0-1-1,0 1 1,0 0 0,0 0 0,1-1 0,-1 1 0,1-1 0,0 1 0,0 0 0,0-1 0,0 1 0,0-1 0,1 0 0,-1 1 0,1-1 0,0 0 0,-1 0 0,1 0 0,0 0 0,0 0 0,0-1 0,0 1 0,1 0-1,-1-1 1,0 0 0,1 1 0,-1-1 0,1 0 0,-1 0 0,1 0 0,-1-1 0,1 1 0,4 0 0,0 0-63,0-1 0,0 0 0,0 0 1,0 0-1,0-1 0,0 1 0,0-2 0,0 1 0,0-1 1,0 0-1,-1-1 0,1 1 0,-1-1 0,0-1 0,8-4 0,-8 3-502,0 0 0,0 0-1,0-1 1,-1 1 0,7-11-1,19-41-6904,-16 16-3601</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4.824"/>
    </inkml:context>
    <inkml:brush xml:id="br0">
      <inkml:brushProperty name="width" value="0.025" units="cm"/>
      <inkml:brushProperty name="height" value="0.025" units="cm"/>
    </inkml:brush>
  </inkml:definitions>
  <inkml:trace contextRef="#ctx0" brushRef="#br0">43 0 15887,'0'0'5765,"-9"54"-4547,4-16-386,-6 6-511,6 1-289,1 2-449,-1 3-1120,1-2-1186,4-1-4548</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7:55.155"/>
    </inkml:context>
    <inkml:brush xml:id="br0">
      <inkml:brushProperty name="width" value="0.025" units="cm"/>
      <inkml:brushProperty name="height" value="0.025" units="cm"/>
    </inkml:brush>
  </inkml:definitions>
  <inkml:trace contextRef="#ctx0" brushRef="#br0">0 0 12620,'0'0'15246,"31"26"-17392</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0:30.547"/>
    </inkml:context>
    <inkml:brush xml:id="br0">
      <inkml:brushProperty name="width" value="0.025" units="cm"/>
      <inkml:brushProperty name="height" value="0.025" units="cm"/>
    </inkml:brush>
  </inkml:definitions>
  <inkml:trace contextRef="#ctx0" brushRef="#br0">1 62 3651,'0'0'5680,"0"8"-5284,0-6-351,0 0 1,0 0-1,0 1 1,0-1-1,0 0 1,0 0 0,1 1-1,-1-1 1,1 0-1,0 0 1,0 0 0,-1 0-1,1 0 1,1 0-1,-1 0 1,0 0-1,3 3 1,0-2 98,0 0 0,0 0-1,0-1 1,0 0 0,0 1 0,1-1-1,0-1 1,-1 1 0,8 1 0,40 10 266,1-3 0,0-2 1,56 1-1,164-8-164,-241-2-212,182-11 581,34-1 9,515 37-164,-105-1-146,707-48 871,-378 26-1034,-705 8-72,412-17 584,-357-1-664,-124 6 3,360-11 33,417-26 45,-755 31-77,292 25-1,434 10 105,-960-26-107,343-12-4,42 0 8,-341 12 14,-1 2-1,1 1 0,49 12 1,-31-5-22,100 5 0,-11-2-26,165 16 49,453-15 0,120-75-29,-627 37 14,-96 5-4,150-6 11,-314 25-152,0-1 0,-1 1 1,1 0-1,0-1 0,-1 0 0,1 0 0,-1 0 1,1 0-1,-1 0 0,1 0 0,-1-1 0,0 1 1,0-1-1,1 1 0,1-4 0,-1 2-468,0 0-1,0 0 0,-1 0 1,1-1-1,-1 1 0,0-1 1,0 0-1,0 1 0,1-7 1,3-20-7068</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4:58.108"/>
    </inkml:context>
    <inkml:brush xml:id="br0">
      <inkml:brushProperty name="width" value="0.025" units="cm"/>
      <inkml:brushProperty name="height" value="0.025" units="cm"/>
    </inkml:brush>
  </inkml:definitions>
  <inkml:trace contextRef="#ctx0" brushRef="#br0">0 0 5541,'0'0'17030,"4"15"-16534,5 57 544,-3 1 0,-5 101 1,-1-118-873,0-56-168,0 0 1,0 0 0,0 0 0,1-1 0,-1 1-1,0 0 1,0 0 0,0 0 0,1 0 0,-1-1-1,0 1 1,0 0 0,0 0 0,1 0-1,-1 0 1,0 0 0,0 0 0,1 0 0,-1 0-1,0 0 1,0 0 0,1 0 0,-1 0 0,0 0-1,0 0 1,1 0 0,-1 0 0,0 0 0,0 0-1,1 0 1,-1 0 0,0 0 0,0 0 0,1 0-1,-1 0 1,0 1 0,0-1 0,0 0 0,1 0-1,-1 0 1,0 0 0,0 1 0,0-1-1,0 0 1,1 0 0,-1 0 0,0 1 0,0-1-1,0 0 1,0 0 0,0 0 0,0 1 0,0-1-1,1 1 1,11-23-504,-8 8-756,0 1-1,-1-1 0,-1 0 0,0 0 0,-1 0 0,-1-15 0,0-20-5503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1:55.992"/>
    </inkml:context>
    <inkml:brush xml:id="br0">
      <inkml:brushProperty name="width" value="0.025" units="cm"/>
      <inkml:brushProperty name="height" value="0.025" units="cm"/>
    </inkml:brush>
  </inkml:definitions>
  <inkml:trace contextRef="#ctx0" brushRef="#br0">0 99 3651,'0'0'6332,"10"-3"-6039,28-5-7,0 2 0,0 1-1,1 2 1,52 2 0,3 0 47,154-3 546,119-7-60,-296 4-708,670-43 322,239 90 375,-217-2 680,-46-11-868,241 2-135,-108-53-161,-68 1-168,58 5-54,107 1 1222,-946 17-219,-25-4-1581,-17-16-5326,4 3-156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7.908"/>
    </inkml:context>
    <inkml:brush xml:id="br0">
      <inkml:brushProperty name="width" value="0.025" units="cm"/>
      <inkml:brushProperty name="height" value="0.025" units="cm"/>
    </inkml:brush>
  </inkml:definitions>
  <inkml:trace contextRef="#ctx0" brushRef="#br0">5 0 9641,'0'11'3550,"-2"20"-1265,0-10-543,1-1 1,1 0-1,1 1 1,4 25-1,-5-45-1694,1 0 0,-1 0 1,0 0-1,1 0 0,-1 0 0,0 0 0,1 0 0,0 0 0,-1 0 0,1 0 0,-1 0 1,1-1-1,0 1 0,0 0 0,0 0 0,-1-1 0,1 1 0,0 0 0,0-1 0,0 1 0,0-1 1,0 1-1,0-1 0,0 1 0,0-1 0,2 1 0,0-1-3,-1 0 0,1-1 0,0 1 0,-1 0-1,1-1 1,0 1 0,-1-1 0,1 0 0,-1 0 0,5-2 0,5-3-54,0-1 1,-1-1-1,14-10 1,-23 15 11,18-14-524,-15 13 305,-1-1 1,1 0 0,0 1-1,0 0 1,1 0 0,-1 1-1,1-1 1,0 1 0,0 0-1,0 1 1,0 0 0,8-2-1,-13 6 207,0 0-1,-1 1 1,1-1-1,-1 1 0,1 0 1,-1-1-1,0 1 0,0-1 1,0 1-1,-1 4 1,1-2 50,-5 75 680,5-79-749,0 0-1,0 0 1,0 0 0,1-1 0,-1 1-1,0 0 1,0 0 0,1-1 0,-1 1-1,1 0 1,-1 0 0,0-1-1,1 1 1,-1 0 0,1-1 0,0 1-1,-1-1 1,1 1 0,-1-1 0,1 1-1,0-1 1,-1 1 0,1-1-1,0 0 1,0 1 0,-1-1 0,1 0-1,0 0 1,0 1 0,0-1-1,-1 0 1,1 0 0,0 0 0,0 0-1,0 0 1,0 0 0,-1 0 0,1 0-1,0-1 1,0 1 0,0 0-1,-1 0 1,1-1 0,0 1 0,0 0-1,0-1 1,4-1-671,-1 1 1,0-1-1,0 1 0,0-1 1,0-1-1,0 1 0,6-5 0,11-16-5819,1-3-3331</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4:58.470"/>
    </inkml:context>
    <inkml:brush xml:id="br0">
      <inkml:brushProperty name="width" value="0.025" units="cm"/>
      <inkml:brushProperty name="height" value="0.025" units="cm"/>
    </inkml:brush>
  </inkml:definitions>
  <inkml:trace contextRef="#ctx0" brushRef="#br0">3 1 7719,'0'0'9561,"0"9"-7692,0-4-1550,-1-3-175,1 1 0,-1-1 0,1 0 0,0 1 0,0-1 0,0 0 0,0 1 0,0-1 0,0 0 0,1 1 0,-1-1 0,1 0 0,0 1 0,0-1 0,0 0 0,0 0 0,0 0 0,0 0 0,0 0 0,1 0 0,-1 0 0,1 0 0,-1-1 0,1 1 0,0-1 0,0 1 0,-1-1 0,5 3 0,3-1 72,1 0 1,-1 0 0,1-1 0,0-1-1,0 1 1,0-2 0,0 1 0,0-1-1,0-1 1,0 0 0,14-2 0,9-5-237,-1-2 1,33-13 0,-25 8-31,-28 12-683,-7 2-5167,-11 0-2036,-6 1-3184</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4:58.830"/>
    </inkml:context>
    <inkml:brush xml:id="br0">
      <inkml:brushProperty name="width" value="0.025" units="cm"/>
      <inkml:brushProperty name="height" value="0.025" units="cm"/>
    </inkml:brush>
  </inkml:definitions>
  <inkml:trace contextRef="#ctx0" brushRef="#br0">76 7 7207,'0'0'12972,"57"30"-11178,-20-30-161,3-10-287,4-1-866,-8 2-352,0 3-96,-6 6-160,-10 0-1153,-6 1-513,-9 11-320,-5 3-672,-5 0-2820,-17 0-3651</inkml:trace>
  <inkml:trace contextRef="#ctx0" brushRef="#br0" timeOffset="1">1 310 6086,'0'0'14445,"59"21"-12459,-17-39-32,8-6-320,2-2-737,2 0-609,-4 5-224,-2 6-128,-12 4-801,-10 7-1697,-11 3-1442,-10 0-4484</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4:59.361"/>
    </inkml:context>
    <inkml:brush xml:id="br0">
      <inkml:brushProperty name="width" value="0.025" units="cm"/>
      <inkml:brushProperty name="height" value="0.025" units="cm"/>
    </inkml:brush>
  </inkml:definitions>
  <inkml:trace contextRef="#ctx0" brushRef="#br0">1 40 8872,'0'0'12652,"51"1"-11210,-18-5-353,2-1-385,3 1-447,3 1-193,-2 2-32,0-1-256,-3 2-1250,-4-1-992,0-4-961,-8 0-2083,-5-6-2689</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4:59.908"/>
    </inkml:context>
    <inkml:brush xml:id="br0">
      <inkml:brushProperty name="width" value="0.025" units="cm"/>
      <inkml:brushProperty name="height" value="0.025" units="cm"/>
    </inkml:brush>
  </inkml:definitions>
  <inkml:trace contextRef="#ctx0" brushRef="#br0">23 190 3619,'0'0'14478,"1"10"-13736,2 88 771,-3-53-630,9 76-1,-3-107-764,1-19 343,2-24 252,-3-2-647,-3-1 1,0 0 0,-3-47-1,-1 64-120,0 0 0,-1 1 1,-1-1-1,0 1 0,-1-1 0,0 1 0,-1 0 0,-1 1 0,-12-23 1,18 35 55,0 1 0,0-1-1,-1 1 1,1-1 0,0 1 0,0-1 0,-1 0 0,1 1 0,0-1 0,-1 1 0,1-1 0,-1 1 0,1 0 0,-1-1 0,1 1 0,-1-1 0,1 1 0,-1 0 0,1-1 0,-1 1 0,1 0 0,-1-1 0,1 1 0,-1 0 0,0 0 0,1 0 0,-1 0 0,1 0 0,-1 0 0,0 0 0,1-1 0,-2 2 0,-4 18 21,8 31 150,-2-47-134,0 0-1,1 0 1,-1 0 0,1-1-1,0 1 1,0 0-1,0 0 1,0-1 0,1 1-1,-1-1 1,0 1 0,1-1-1,0 0 1,0 1-1,0-1 1,0 0 0,0 0-1,0 0 1,0-1 0,0 1-1,1 0 1,-1-1-1,1 0 1,0 1 0,-1-1-1,1 0 1,0 0-1,-1 0 1,1-1 0,0 1-1,0-1 1,0 0 0,0 1-1,0-1 1,-1-1-1,1 1 1,0 0 0,4-2-1,2 1 106,-1-1 0,0-1-1,0 0 1,0 0 0,-1 0-1,1-1 1,-1 0 0,0-1-1,0 0 1,0 0 0,0 0-1,5-7 1,1-5-52,0 0-1,-2-1 1,0-1-1,-1 0 1,-1 0-1,12-39 1,-22 66-141,0-1 1,1 1 0,0 0 0,0 0-1,1 9 1,1 27 28,-10 46 51,3-59-6,2 0 0,1 0-1,2 0 1,5 44 0,-5-73-212,1 0-1,-1 1 1,1-1 0,0 0 0,0 0 0,0 0 0,0 0-1,0 0 1,0 0 0,1 0 0,-1 0 0,1 0-1,-1 0 1,1-1 0,0 1 0,0 0 0,0-1-1,0 0 1,0 1 0,0-1 0,0 0 0,0 0 0,0 0-1,0-1 1,1 1 0,-1 0 0,0-1 0,0 1-1,1-1 1,-1 0 0,1 0 0,-1 0 0,0 0 0,1 0-1,-1-1 1,0 1 0,1 0 0,-1-1 0,0 0-1,0 0 1,1 0 0,-1 0 0,0 0 0,0 0 0,0 0-1,2-2 1,17-20-7383</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00.283"/>
    </inkml:context>
    <inkml:brush xml:id="br0">
      <inkml:brushProperty name="width" value="0.025" units="cm"/>
      <inkml:brushProperty name="height" value="0.025" units="cm"/>
    </inkml:brush>
  </inkml:definitions>
  <inkml:trace contextRef="#ctx0" brushRef="#br0">113 0 7783,'-6'8'4816,"-14"15"-2753,4-5-89,1 0 0,-19 30 0,31-44-1870,1 0-1,-1 0 1,1 0-1,0 1 0,0-1 1,0 1-1,1-1 1,0 1-1,0 0 1,0 0-1,0-1 0,1 1 1,0 0-1,0 0 1,0 0-1,0 0 0,1-1 1,2 10-1,-2-12-97,0 0 0,0-1 1,0 1-1,1-1 0,-1 1 0,0-1 0,1 0 0,-1 1 0,1-1 0,-1 0 0,1 0 0,0 0 0,-1 0 0,1 0 1,0-1-1,0 1 0,-1 0 0,1-1 0,0 1 0,0-1 0,0 0 0,0 0 0,0 0 0,0 0 0,0 0 0,0 0 0,-1 0 1,1 0-1,4-2 0,-2 2 83,0-1 1,0 0-1,0 0 1,0-1-1,-1 1 1,1-1 0,0 0-1,-1 0 1,1 0-1,-1 0 1,0-1-1,1 1 1,2-4-1,-1-1 100,-1-1-1,0 1 0,0-1 1,-1 1-1,0-1 0,0 0 1,-1 0-1,0 0 0,-1 0 1,1-1-1,-2 1 0,1-14 1,-1 19-167,0 0 1,0 0-1,0 0 1,0 0-1,-1 0 1,1 0-1,-1 0 1,0 0 0,0 0-1,0 0 1,0 1-1,0-1 1,-1 0-1,1 1 1,-1-1 0,0 1-1,0 0 1,0-1-1,0 1 1,0 0-1,0 0 1,0 0 0,-1 0-1,1 1 1,-1-1-1,1 1 1,-1-1-1,0 1 1,1 0-1,-1 0 1,0 0 0,0 0-1,0 1 1,0-1-1,0 1 1,-5 0-1,7 0-42,-1 0 0,0 0-1,0 1 1,0-1-1,1 1 1,-1-1-1,0 1 1,1 0 0,-1 0-1,0 0 1,1 0-1,-1 0 1,1 0-1,0 0 1,-1 0 0,1 0-1,0 1 1,0-1-1,-1 1 1,1-1-1,0 1 1,1-1 0,-1 1-1,0 0 1,0-1-1,1 1 1,-2 3-1,2-4-94,-1 1-1,1-1 1,0 1-1,-1-1 1,1 0-1,0 1 1,0-1-1,0 1 1,0-1-1,0 0 1,1 1-1,-1-1 1,0 1 0,1-1-1,-1 0 1,1 1-1,-1-1 1,1 0-1,-1 0 1,1 1-1,0-1 1,0 0-1,0 0 1,0 0-1,0 0 1,0 0-1,0 0 1,0 0-1,0 0 1,0 0-1,0-1 1,0 1-1,1 0 1,-1-1-1,2 1 1,1 0-888,1 0 0,0 0 0,-1 0 0,1-1 0,0 0 0,0 0-1,-1-1 1,7 0 0,13-8-7159</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00.629"/>
    </inkml:context>
    <inkml:brush xml:id="br0">
      <inkml:brushProperty name="width" value="0.025" units="cm"/>
      <inkml:brushProperty name="height" value="0.025" units="cm"/>
    </inkml:brush>
  </inkml:definitions>
  <inkml:trace contextRef="#ctx0" brushRef="#br0">129 1 6822,'0'0'7170,"-11"14"-3914,-5 8-2468,1 0-1,1 2 1,1 0-1,2 0 0,0 1 1,1 0-1,-8 35 1,14-42-441,2-1 0,0 0 1,1 1-1,0-1 1,3 22-1,-2-36-349,0 0 0,1 0 1,-1-1-1,1 1 0,-1 0 0,1 0 1,0-1-1,0 1 0,0-1 0,0 1 1,0-1-1,1 1 0,-1-1 0,1 0 1,0 1-1,-1-1 0,1 0 0,0 0 1,0 0-1,1-1 0,-1 1 0,0 0 1,0-1-1,1 0 0,-1 1 0,1-1 1,-1 0-1,1 0 0,0 0 0,-1-1 1,1 1-1,0-1 0,0 1 0,-1-1 1,1 0-1,0 0 0,0 0 0,0 0 1,-1-1-1,6 0 0,-3-1-114,0 0 1,0 0-1,-1 0 0,1-1 1,0 1-1,-1-1 0,1 0 0,-1-1 1,0 1-1,0-1 0,4-4 0,-5 5 71,-1-1 0,2 1 0,-1 0 0,0 0 0,1 1 0,-1-1 0,1 1 0,0-1 0,0 1 0,-1 1 0,2-1 0,-1 0 0,0 1 1,0 0-1,7-1 0,-11 2 56,1 0 1,0 1 0,0-1 0,0 0 0,-1 1 0,1-1-1,0 1 1,0 0 0,-1-1 0,1 1 0,-1-1 0,1 1 0,0 0-1,-1-1 1,1 1 0,-1 0 0,0 0 0,1 0 0,-1-1 0,1 1-1,-1 0 1,0 0 0,0 0 0,0 0 0,1-1 0,-1 1-1,0 0 1,0 0 0,0 0 0,-1 2 0,1 37 393,0-28-323,-1-7 30,1 0 0,-1 0 1,0-1-1,0 1 0,-1 0 1,1-1-1,-1 1 0,0-1 1,0 0-1,0 1 0,-1-1 1,0 0-1,0 0 0,0-1 1,0 1-1,0-1 0,-1 1 1,1-1-1,-1 0 0,0 0 1,0-1-1,0 1 0,-1-1 1,1 0-1,0 0 0,-1 0 1,-5 1-1,6-2-111,0 0-1,-1 0 1,1 0 0,-1-1-1,1 0 1,0 0 0,-1 0 0,1 0-1,-1-1 1,1 1 0,0-1-1,-1 0 1,-4-2 0,5 1-235,1 1 1,-1-1 0,1 0-1,0-1 1,0 1-1,0 0 1,0-1-1,0 1 1,1-1 0,-1 0-1,1 0 1,-1 0-1,1-1 1,0 1 0,1 0-1,-1-1 1,-1-3-1,-2-31-7453,5 21 2557</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00.978"/>
    </inkml:context>
    <inkml:brush xml:id="br0">
      <inkml:brushProperty name="width" value="0.025" units="cm"/>
      <inkml:brushProperty name="height" value="0.025" units="cm"/>
    </inkml:brush>
  </inkml:definitions>
  <inkml:trace contextRef="#ctx0" brushRef="#br0">1 1 3075,'0'0'22998,"21"51"-22518,-21-20-288,0-2-128,0-3-32,2-1-64,2-5-576,-3-8-1090,3-9-832,7-18-14703</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01.640"/>
    </inkml:context>
    <inkml:brush xml:id="br0">
      <inkml:brushProperty name="width" value="0.025" units="cm"/>
      <inkml:brushProperty name="height" value="0.025" units="cm"/>
    </inkml:brush>
  </inkml:definitions>
  <inkml:trace contextRef="#ctx0" brushRef="#br0">39 1 6758,'0'0'13090,"0"13"-12268,-18 255 1836,-2-2-832,20-264-1818,-1 0-1,1-1 0,0 1 0,0 0 0,0 0 0,0-1 0,1 1 0,-1 0 0,0 0 0,1-1 0,-1 1 0,1 0 0,0-1 0,-1 1 0,1-1 0,0 1 0,0-1 0,0 1 0,0-1 0,0 1 0,0-1 0,1 0 0,-1 0 0,0 0 0,1 0 0,-1 0 0,1 0 1,-1 0-1,4 1 0,-3-1 4,0-1 0,0-1 1,0 1-1,1 0 1,-1 0-1,0-1 1,0 1-1,0-1 1,0 0-1,0 0 0,0 0 1,0 0-1,0 0 1,0 0-1,-1 0 1,1 0-1,0-1 1,-1 1-1,1-1 0,-1 0 1,1 1-1,-1-1 1,2-3-1,15-23 34,-2-1 0,-2-1 0,0 0 0,-2 0 0,-2-2 0,12-50 0,-5 18 14,-19 73-97,1 0-1,0 0 1,1 0 0,1 16 0,-1 11 37,-2-10 16,-1 64 198,4-84-177,-1 0-1,1 0 1,0 0 0,0 0 0,0 0-1,1 0 1,0 0 0,0 0-1,1 0 1,0-1 0,4 8-1,-5-10 5,0-1 0,0 0 0,1 0-1,-1 0 1,0 0 0,1 0 0,-1-1-1,1 1 1,-1-1 0,1 1 0,0-1-1,0 0 1,0 0 0,-1 0 0,1-1-1,0 1 1,0 0 0,0-1 0,0 0-1,0 0 1,0 0 0,0 0-1,0-1 1,0 1 0,0-1 0,0 1-1,0-1 1,0 0 0,0 0 0,0 0-1,-1-1 1,5-2 0,0 0 31,-1 0 1,1 0-1,-1-1 0,0 0 1,0 0-1,-1 0 0,1-1 0,-1 0 1,0 0-1,-1-1 0,6-9 1,-6 8-85,-1 0 0,0 0 0,-1 0 0,3-16 0,-5-12-3344,0 35 3067,-1 1 1,1-1-1,0 1 0,0-1 0,-1 1 1,1-1-1,0 1 0,-1 0 1,1-1-1,0 1 0,-1-1 1,1 1-1,-1 0 0,1-1 1,0 1-1,-1 0 0,1 0 1,-1-1-1,1 1 0,-1 0 1,1 0-1,-1 0 0,1 0 1,-1-1-1,1 1 0,-1 0 1,1 0-1,-1 0 0,0 0 1,1 0-1,-1 0 0,1 1 0,-1-1 1,-2 0-1510,-12 0-11553</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02.821"/>
    </inkml:context>
    <inkml:brush xml:id="br0">
      <inkml:brushProperty name="width" value="0.025" units="cm"/>
      <inkml:brushProperty name="height" value="0.025" units="cm"/>
    </inkml:brush>
  </inkml:definitions>
  <inkml:trace contextRef="#ctx0" brushRef="#br0">81 126 6278,'0'0'11050,"2"11"-9373,6 34-74,-2-1 0,-1 68 0,-10 106 1161,-1-35-2100,6-181-477,0-5 181,0-17-398,-1 0 1,-1 0-1,-1 0 1,-1 1-1,0-1 1,-2 1-1,0 0 0,-1 0 1,-1 1-1,-1 0 1,0 1-1,-15-21 1,18 32-21,4 9-127,10 13 30,-3-11 116,1 0 0,0-1 0,1 0 0,-1-1 0,1 1 0,-1-1 0,1 0 1,0-1-1,0 0 0,0 0 0,1 0 0,-1-1 0,0 0 0,1-1 0,-1 1 0,9-2 0,1 1-946,1-1-1,0-1 1,-1 0 0,1-2-1,28-8 1,16-17-3829,-59 28 4699,0 0 0,-1-1 0,1 1 0,-1-1 0,0 0 0,1 0 0,-1 0 0,0 0 0,0 0 0,0 0 0,0 0 0,0-1 1,-1 1-1,1-1 0,-1 1 0,0-1 0,1 0 0,-1 0 0,0 1 0,0-5 0,-1 7 190,0-1 1,0 1 0,0 0-1,-1-1 1,1 1-1,0 0 1,0 0 0,-1-1-1,1 1 1,0 0-1,0 0 1,-1-1 0,1 1-1,0 0 1,-1 0-1,1 0 1,0-1 0,-1 1-1,1 0 1,0 0-1,-1 0 1,1 0 0,0 0-1,-1 0 1,1 0-1,0 0 1,-1 0 0,1 0-1,-1 0 1,1 0-1,0 0 1,-1 0-1,1 0 1,0 0 0,-1 0-1,1 0 1,0 1-1,-1-1 1,1 0 0,0 0-1,-1 0 1,1 1-1,0-1 1,0 0 0,-1 0-1,1 1 1,0-1-1,0 0 1,-1 0 0,1 1-1,0-1 1,0 1-1,-19 14 985,11-4-598,0 0 0,1 0 0,0 1 0,1 0 0,0 1 0,-6 19 0,9-23-229,1 0-1,0 0 1,0 0 0,0 0-1,1 0 1,1 1-1,0-1 1,0 1-1,0-1 1,3 13 0,-2-21-231,0 0 1,-1 0-1,1 0 1,0 0-1,-1 0 1,1 1-1,0-1 1,0-1-1,0 1 1,0 0-1,0 0 1,0 0-1,0 0 1,0-1-1,0 1 1,1 0-1,-1-1 1,0 1-1,0-1 1,0 0 0,1 1-1,-1-1 1,0 0-1,1 0 1,-1 0-1,0 0 1,1 0-1,-1 0 1,0 0-1,1 0 1,1-1-1,1 1 41,0-1 1,1 0-1,-1 0 0,0 0 0,0-1 1,0 1-1,0-1 0,0 0 0,3-2 0,2-4-16,-1 1 0,1-1 0,-2-1-1,1 0 1,-1 0 0,-1 0-1,1-1 1,-2 0 0,1 0 0,6-21-1,-6 14-197,0 0 1,-2 0-1,0-1 0,-1 0 0,-1 0 0,0-20 0,-2 38 146,0 0-1,0 0 0,0 0 1,0-1-1,0 1 0,0 0 1,1 0-1,-1 0 0,0 0 1,0 0-1,0 0 0,0-1 0,0 1 1,0 0-1,0 0 0,0 0 1,0 0-1,0 0 0,0-1 1,0 1-1,0 0 0,0 0 0,0 0 1,0 0-1,0 0 0,0 0 1,0-1-1,0 1 0,0 0 1,0 0-1,0 0 0,0 0 1,0 0-1,-1-1 0,1 1 0,0 0 1,0 0-1,0 0 0,0 0 1,0 0-1,0 0 0,0 0 1,0 0-1,-1 0 0,1-1 1,0 1-1,0 0 0,0 0 0,0 0 1,0 0-1,0 0 0,-1 0 1,1 0-1,0 0 0,0 0 1,0 0-1,0 0 0,0 0 1,-1 0-1,1 0 0,0 0 0,0 0 1,0 0-1,-8 12-355,-4 17 304,8-8 99,1 0-1,1-1 1,0 1 0,2 26 0,0-45-21,0-1-1,0 0 1,0 1-1,0-1 1,0 0-1,0 0 1,1 1-1,-1-1 1,0 0 0,1 1-1,-1-1 1,1 0-1,-1 0 1,1 1-1,-1-1 1,1 0-1,0 0 1,0 0 0,0 0-1,0 0 1,0 0-1,0 0 1,0 0-1,0-1 1,0 1-1,0 0 1,0 0 0,0-1-1,0 1 1,1-1-1,-1 1 1,0-1-1,0 0 1,1 1-1,-1-1 1,0 0-1,1 0 1,-1 0 0,0 0-1,1 0 1,-1 0-1,0 0 1,1 0-1,-1-1 1,2 0-1,1 0 93,0 0-1,1 0 0,-1-1 1,0 0-1,0 0 0,0 0 1,0-1-1,0 1 0,-1-1 1,1 0-1,-1 0 0,5-5 1,7-13 122,-2 0 0,-1-1 1,0 0-1,-2-1 1,0 0-1,9-38 0,-4 1 101,11-89-1,-22 109-385,-2-45 0,-2 65-81,0 20 134,0-1 1,0 1-1,0-1 0,0 1 1,0-1-1,0 1 1,0-1-1,0 1 0,0-1 1,0 1-1,0-1 1,0 1-1,0-1 0,0 1 1,0 0-1,0-1 0,0 1 1,-1-1-1,1 1 1,0-1-1,0 1 0,-1 0 1,1-1-1,0 1 1,-1-1-1,1 1 0,0 0 1,-1-1-1,0 1 1,-9 8-124,-8 24 100,9-6 132,2 0 1,0 1-1,2 0 0,1 0 0,1 0 1,2 1-1,0-1 0,2 1 0,5 31 1,5 3-21,3-1 1,39 111-1,-31-116-48,-21-62-12,0 0 0,0 0-1,0 0 1,-1 0 0,1 0 0,-2-7 0,-2-5-236,-1-1 1,-1 1 0,-1 0 0,-1 0-1,0 1 1,-1 0 0,-11-17-1,7 14-738,-2 0 0,0 1 0,-1 1 0,-1 0 0,-21-18 0,35 34 759,-1 0 1,1-1 0,-1 1-1,0 1 1,0-1 0,0 0 0,0 1-1,0-1 1,-3 0 0,28 15-821,-12-9 1056,1-1-1,0-1 0,0 0 1,0 0-1,0-1 0,0 0 1,0-1-1,16-2 0,-26 2-117,-1 0 0,1 0 0,0 0 0,0 0 0,-1 0 0,1 0 0,0 0 0,0-1 0,-1 1 0,1 0 0,0 0-1,-1-1 1,1 1 0,0-1 0,-1 1 0,1 0 0,-1-1 0,1 1 0,0-1 0,-1 1 0,1-1 0,-1 0 0,0 1 0,1-1 0,-1 0-1,1 1 1,-1-1 0,0 0 0,0 1 0,1-1 0,-1-1 0,1-13-4599</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03.181"/>
    </inkml:context>
    <inkml:brush xml:id="br0">
      <inkml:brushProperty name="width" value="0.025" units="cm"/>
      <inkml:brushProperty name="height" value="0.025" units="cm"/>
    </inkml:brush>
  </inkml:definitions>
  <inkml:trace contextRef="#ctx0" brushRef="#br0">22 40 4228,'-11'11'11018,"2"-5"-8487,7-2 2498,9-4-4101,8-4-639,2-5-289,5-5-1762,-8-2-2530,2-1-6118</inkml:trace>
  <inkml:trace contextRef="#ctx0" brushRef="#br0" timeOffset="1">138 9 9673,'0'0'11659,"0"31"-17200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8.254"/>
    </inkml:context>
    <inkml:brush xml:id="br0">
      <inkml:brushProperty name="width" value="0.025" units="cm"/>
      <inkml:brushProperty name="height" value="0.025" units="cm"/>
    </inkml:brush>
  </inkml:definitions>
  <inkml:trace contextRef="#ctx0" brushRef="#br0">111 28 13004,'0'0'5953,"-9"9"-4544,-1 1-1045,0 2 0,0-1 0,1 1 0,1 1 0,0-1 0,1 1 0,0 1 1,1 0-1,0 0 0,1 0 0,1 0 0,0 1 0,1-1 0,-2 22 0,5-34-359,1-1 0,-1 1 0,0-1 0,1 1 0,-1-1 0,1 0 0,-1 1 0,1-1 0,0 1 0,-1-1 0,1 0 0,0 0 0,0 1 0,0-1 0,0 0 0,0 0 0,1 0 0,-1 0 0,0 0 0,0 0 0,1 0 0,-1-1 0,0 1-1,1 0 1,-1-1 0,1 1 0,-1-1 0,1 0 0,-1 1 0,1-1 0,-1 0 0,1 0 0,-1 0 0,1 0 0,-1 0 0,1 0 0,-1 0 0,4-1 0,1 0 0,0 0 0,0 0 0,0 0 1,0 0-1,0-1 0,0 0 0,0 0 0,11-7 0,-9 2-20,1 0-1,-1-1 1,0 0-1,0 0 0,-1-1 1,0 0-1,-1 0 1,0-1-1,-1 1 0,1-1 1,4-15-1,-4 8 44,-1 1-1,0-2 1,-1 1-1,-1-1 1,-1 1-1,1-27 1,-21 74 425,3 2-100,-14 48-1,26-70-267,0 0 1,1 0-1,0 1 1,0-1-1,1 0 0,1 1 1,0-1-1,0 1 1,3 15-1,-1-23-77,-1 0-1,1 0 1,-1 0-1,1-1 1,0 1-1,0 0 1,0-1-1,0 1 1,0-1-1,1 0 1,-1 0-1,1 0 1,-1 0-1,1 0 1,0-1-1,0 1 1,0-1-1,0 0 1,0 0-1,0 0 1,0 0-1,0 0 1,0-1-1,0 1 1,1-1-1,-1 0 1,0 0-1,5-1 0,1 2-1,0-2-1,0 1 1,0-1-1,0-1 1,-1 0-1,1 0 1,-1 0-1,1-1 1,10-6-1,-12 5 4,-1 0 0,0 0 0,1-1 0,-1 0 0,-1 0 0,1-1 0,-1 1 0,0-1 0,0-1-1,-1 1 1,0-1 0,0 1 0,0-1 0,-1 0 0,0 0 0,-1-1 0,1 1 0,-1-1 0,-1 1-1,2-14 1,-3 20 2,0 1-1,0-1 0,0 0 1,0 0-1,0 0 0,0 0 0,0 1 1,0-1-1,-1 0 0,1 0 1,0 1-1,0-1 0,-1 0 1,1 0-1,-1 1 0,1-1 1,-1 0-1,1 1 0,-1-1 1,1 1-1,-1-1 0,1 1 0,-1-1 1,0 1-1,1-1 0,-1 1 1,0-1-1,0 1 0,-26 0 221,20 1-203,1 1 0,-1 1 0,1-1 0,0 1 0,0 0 0,-9 6 0,4 1-17,-1 1 0,2-1-1,-15 19 1,22-25-14,-1 0 1,1 0-1,1 1 1,-1-1-1,0 0 1,1 1-1,0 0 1,0-1-1,1 1 1,-1 0 0,1 0-1,0 0 1,0 0-1,1 7 1,0-11-82,1 0 0,0 1 1,-1-1-1,1 1 0,0-1 0,0 0 1,0 0-1,0 0 0,0 1 1,1-1-1,-1 0 0,0 0 1,1-1-1,-1 1 0,0 0 0,1 0 1,-1-1-1,1 1 0,-1 0 1,1-1-1,-1 0 0,1 1 1,-1-1-1,1 0 0,-1 0 0,1 0 1,0 0-1,-1 0 0,4 0 1,3 0-1048,0-1 1,0 1 0,0-1 0,15-4-1,11-10-3860,3-4-2611</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03.528"/>
    </inkml:context>
    <inkml:brush xml:id="br0">
      <inkml:brushProperty name="width" value="0.025" units="cm"/>
      <inkml:brushProperty name="height" value="0.025" units="cm"/>
    </inkml:brush>
  </inkml:definitions>
  <inkml:trace contextRef="#ctx0" brushRef="#br0">12 3 14830,'0'0'10218,"-9"-2"-12204,9 11-705,0-1-2882,-2-2-4388</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03.856"/>
    </inkml:context>
    <inkml:brush xml:id="br0">
      <inkml:brushProperty name="width" value="0.025" units="cm"/>
      <inkml:brushProperty name="height" value="0.025" units="cm"/>
    </inkml:brush>
  </inkml:definitions>
  <inkml:trace contextRef="#ctx0" brushRef="#br0">6 1 13645,'0'0'11435,"-6"34"-14254,10-34-1473</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05.154"/>
    </inkml:context>
    <inkml:brush xml:id="br0">
      <inkml:brushProperty name="width" value="0.025" units="cm"/>
      <inkml:brushProperty name="height" value="0.025" units="cm"/>
    </inkml:brush>
  </inkml:definitions>
  <inkml:trace contextRef="#ctx0" brushRef="#br0">1 822 13389,'0'0'2701,"7"2"-2365,14 3-205,-1 0 0,1-2 0,0 0 0,0-1 0,0-2 0,33-2 0,136-21-63,-188 22-65,1350-256 82,-291 48 967,1059-111-38,-1775 293-1306,-197 24-6382,-130 3 865</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1.421"/>
    </inkml:context>
    <inkml:brush xml:id="br0">
      <inkml:brushProperty name="width" value="0.025" units="cm"/>
      <inkml:brushProperty name="height" value="0.025" units="cm"/>
    </inkml:brush>
  </inkml:definitions>
  <inkml:trace contextRef="#ctx0" brushRef="#br0">4 10 4132,'0'-5'-1217,"0"3"416,-4 0-1313</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2.399"/>
    </inkml:context>
    <inkml:brush xml:id="br0">
      <inkml:brushProperty name="width" value="0.025" units="cm"/>
      <inkml:brushProperty name="height" value="0.025" units="cm"/>
    </inkml:brush>
  </inkml:definitions>
  <inkml:trace contextRef="#ctx0" brushRef="#br0">122 59 5862,'0'0'14392,"-3"8"-14173,-116 302 1606,152-359-1520,128-277-289,-161 326-14,0 0 0,0 0 0,0 0 1,0 0-1,1 0 0,-1 0 0,0 0 1,0 0-1,0 0 0,0 0 0,0 0 1,0 0-1,0 0 0,0 0 0,0 0 0,0 0 1,1 0-1,-1 0 0,0 0 0,0 0 1,0 0-1,0 0 0,0 0 0,0 0 1,0 0-1,0 0 0,0 0 0,0 0 0,1 0 1,-1 0-1,0 0 0,0 0 0,0 0 1,0 0-1,0 0 0,0 0 0,0 0 1,0-1-1,0 1 0,0 0 0,0 0 0,0 0 1,0 0-1,0 0 0,0 0 0,0 0 1,0 0-1,0 0 0,0-1 0,0 18 109,-6 45 229,-1 3 443,6-41-337,-1-12-306,1 1 1,1-1-1,1 0 1,2 19-1,-3-27-133,1-1 1,0 0-1,0 0 0,0 0 0,1 0 1,-1 0-1,1 0 0,-1 0 1,1-1-1,0 1 0,0 0 0,0-1 1,0 0-1,1 1 0,-1-1 0,1 0 1,-1 0-1,1 0 0,0-1 0,0 1 1,5 2-1,0-2 17,-6-2-19,0 1-1,0-1 0,0 1 0,0-1 0,0 1 0,-1 0 0,1 0 0,0-1 0,0 1 0,0 0 0,-1 1 0,1-1 0,-1 0 0,1 1 0,-1-1 0,1 0 0,-1 1 0,3 3 0,-5-5 0,1 0 1,-1 0-1,1 0 0,0 0 0,-1 0 0,1 1 0,-1-1 0,1 0 1,0 0-1,-1 0 0,1 0 0,-1 0 0,1 0 0,0 0 0,-1-1 0,1 1 1,-1 0-1,1 0 0,0 0 0,-1 0 0,1 0 0,-1-1 0,1 1 1,0 0-1,-1 0 0,1-1 0,0 1 0,-1 0 0,1 0 0,0-1 0,0 1 1,-1 0-1,1-1 0,0 1 0,0 0 0,-1-1 0,-13-12-13,-60-103-108,43 66 122,31 49-4,0 1-1,0 0 0,0 0 0,0-1 1,0 1-1,0 0 0,0 0 0,-1-1 1,1 1-1,0 0 0,0-1 0,0 1 1,0 0-1,0 0 0,0-1 0,0 1 1,1 0-1,-1 0 0,0-1 0,0 1 1,0 0-1,0-1 0,0 1 0,0 0 1,0 0-1,0-1 0,1 1 0,-1 0 1,0 0-1,0 0 0,0-1 0,1 1 1,-1 0-1,0 0 0,0 0 1,0 0-1,1-1 0,16-6 14,33-1 14,-26 4-21,-1-1-23,-10 1-24,-1 1 1,1 1-1,0 0 0,-1 1 0,19 0 1,-28 2 32,0-1 0,0 1 0,0-1 0,0 1 0,0 0 0,0 0 0,-1 0 0,1 0 0,0 1 0,0-1 0,-1 1 1,1 0-1,-1-1 0,1 1 0,-1 0 0,0 1 0,0-1 0,0 0 0,0 1 0,0-1 0,-1 1 0,1-1 0,-1 1 0,1 0 0,-1 0 0,0-1 1,1 6-1,3 20 98,-1 0 1,-2 1 0,-1-1 0,-3 43 0,8-94-128,0 0 0,2 0 0,1 1 0,1 0 1,0 1-1,25-37 0,-33 55-25,-1 1 0,0 0 0,0 0 0,1 0 1,0 0-1,-1 0 0,1 1 0,0-1 0,0 0 0,0 1 0,0 0 0,3-3 1,-4 4 46,-1 0 1,1 0 0,-1 0 0,1 0-1,-1 0 1,1 0 0,-1 0 0,1 0 0,0 0-1,-1 1 1,1-1 0,-1 0 0,1 0 0,-1 0-1,1 1 1,-1-1 0,1 0 0,-1 1 0,1-1-1,-1 0 1,0 1 0,1-1 0,-1 0 0,1 1-1,-1-1 1,0 1 0,1-1 0,-1 1 0,0-1-1,0 1 1,1-1 0,-1 2 0,3 7-166,0 1-1,-1 0 1,0 0 0,1 17 0,3 9-1323,-6-35 1322,1-1 0,-1 1 0,1-1-1,-1 1 1,1-1 0,0 1 0,-1-1 0,1 1-1,0-1 1,-1 0 0,1 1 0,0-1 0,0 0-1,-1 0 1,1 1 0,0-1 0,0 0 0,-1 0-1,1 0 1,0 0 0,0 0 0,0 0 0,-1 0-1,1 0 1,0 0 0,0 0 0,-1-1 0,1 1-1,0 0 1,0 0 0,-1-1 0,1 1 0,0-1-1,-1 1 1,1 0 0,0-1 0,-1 1 0,1-1-1,-1 0 1,1 1 0,-1-1 0,1 1 0,-1-1-1,1-1 1,9-15-5110</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3.127"/>
    </inkml:context>
    <inkml:brush xml:id="br0">
      <inkml:brushProperty name="width" value="0.025" units="cm"/>
      <inkml:brushProperty name="height" value="0.025" units="cm"/>
    </inkml:brush>
  </inkml:definitions>
  <inkml:trace contextRef="#ctx0" brushRef="#br0">109 205 1986,'0'0'12385,"-10"7"-11115,2-2-1038,1 0 0,-1 1-1,2 0 1,-1 0 0,1 0-1,0 1 1,0 0-1,0 0 1,1 0 0,0 1-1,1 0 1,0 0 0,0 0-1,1 0 1,0 1-1,0 0 1,-3 17 0,6-25-198,0 1 0,-1 0 0,1-1 0,0 1 1,0-1-1,0 1 0,0 0 0,0-1 0,0 1 1,1 0-1,-1-1 0,0 1 0,1 0 0,-1-1 0,1 1 1,0-1-1,-1 1 0,1-1 0,2 3 0,-2-3-14,0-1 0,0 0 0,0 1 0,0-1 0,0 0 0,0 1 0,0-1 0,0 0 0,0 0-1,0 0 1,0 0 0,0 0 0,0 0 0,0 0 0,0-1 0,0 1 0,0 0 0,0 0 0,0-1-1,0 1 1,0-1 0,2 0 0,4-3 117,-1 0-1,1-1 1,-1 0 0,0 0-1,0 0 1,10-12 0,-2-2-50,0 0 0,-1-1 1,-1 0-1,-1-1 0,-1-1 1,0 1-1,-2-2 0,-1 1 1,0-1-1,-2 0 0,-1 0 1,0-1-1,-1-27 0,-6 37 98,-5 18 19,-7 21-75,6-1 21,1 2 1,1-1-1,2 1 0,0 0 0,1 0 0,1 53 1,3-77-146,0-1 1,1 1-1,-1 0 1,1 0-1,-1-1 1,1 1 0,0 0-1,-1-1 1,1 1-1,0-1 1,0 1-1,0-1 1,1 1-1,-1-1 1,0 1 0,0-1-1,1 0 1,-1 0-1,1 0 1,-1 0-1,1 0 1,-1 0-1,1 0 1,0-1-1,-1 1 1,1 0 0,0-1-1,-1 1 1,1-1-1,0 0 1,0 0-1,0 1 1,0-1-1,-1 0 1,1-1 0,0 1-1,0 0 1,3-1-1,1 0 2,0 0-1,1 0 1,-1 0-1,0-1 1,0 0-1,0 0 1,0 0-1,0-1 1,0 0-1,5-4 1,-4 0-43,0 1 0,-1-1-1,0 0 1,0-1 0,-1 1 0,0-1-1,0 0 1,-1 0 0,0-1 0,0 1-1,-1-1 1,0 0 0,1-11 0,-47 105 164,41-82-107,0 0 1,1 1-1,-1-1 0,1 1 1,0-1-1,-1 1 0,2 0 1,-1-1-1,0 1 0,1 0 1,-1 0-1,1 5 0,1-8-15,1 1 0,-1-1 0,0 0 0,0 1 0,0-1 0,1 0 0,-1 0 0,0 0 0,1 0 0,-1 0 0,1 0 0,-1-1 0,1 1-1,0 0 1,-1-1 0,1 1 0,0-1 0,-1 0 0,1 1 0,0-1 0,0 0 0,-1 0 0,1 0 0,0 0 0,0 0 0,3-2 0,59 4 14,-25-1-18,1-1-1,0-2 1,52-9-1,-92 11 49,0 0-1,1 0 0,-1 0 0,1 0 0,-1 0 1,1 0-1,-1 0 0,0 0 0,1-1 1,-1 1-1,1 0 0,-1 0 0,0-1 0,1 1 1,-1 0-1,0-1 0,1 1 0,-1 0 1,0-1-1,1 1 0,-1 0 0,0-1 0,0 1 1,1 0-1,-1-1 0,0 1 0,0-1 1,0 1-1,0-1 0,0 1 0,0-1 0,0 1 1,0-1-1,-7-17 768,-20-13-370,26 31-438,-34-33 213,18 18-164,0 0 0,1-1 0,-22-31 0,37 47-57,1 0 0,-1-1 0,1 1 0,0-1 0,-1 1 0,1-1 0,0 1 0,0-1 0,-1 1 0,1-1 0,0 1 0,0-1 0,-1 0 0,1 1 0,0-1 0,0 1 0,0-1 0,0 1 0,0-1 0,0 0 0,0 1 0,0-1 0,0 1 0,0-1 0,1 0 0,-1 1 0,0-1 0,0 1 0,0-1 0,1 1 0,-1-1 0,0 1 0,1-1 0,-1 1 0,0-1 0,1 1 0,-1-1 0,1 1 0,-1 0 0,1-1 0,-1 1 0,1 0 0,-1-1 0,1 1 0,-1 0 0,1 0 0,-1-1 0,2 1 0,33-5-98,-26 5 76,-8 0-2,126-17-2570,-112 14 551,1-1 0,-1-1 0,20-9 0,2-6-9943</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4.193"/>
    </inkml:context>
    <inkml:brush xml:id="br0">
      <inkml:brushProperty name="width" value="0.025" units="cm"/>
      <inkml:brushProperty name="height" value="0.025" units="cm"/>
    </inkml:brush>
  </inkml:definitions>
  <inkml:trace contextRef="#ctx0" brushRef="#br0">5 3 2915,'-2'37'12473,"-1"-2"-8275,7 15-2784,-4-48-1403,0 0 1,1 1-1,0-1 1,-1 0-1,1 1 1,0-1-1,0 0 0,1 0 1,-1 0-1,0 0 1,1 0-1,-1 0 1,1 0-1,0 0 0,-1-1 1,1 1-1,0 0 1,0-1-1,0 0 1,0 1-1,0-1 0,1 0 1,-1 0-1,0 0 1,1-1-1,-1 1 1,0 0-1,1-1 0,2 1 1,4-1 8,0 0 1,0 0 0,0-1-1,0 0 1,-1-1-1,1 0 1,0 0 0,-1-1-1,1 0 1,-1 0-1,0-1 1,0 0 0,0 0-1,13-11 1,7-7 17,-1-1 1,33-36-1,-47 45-19,-13 14-3,0-1 0,1 0-1,-1 1 1,1-1 0,-1 0 0,1 1-1,-1-1 1,1 1 0,-1-1 0,1 1 0,0-1-1,-1 1 1,1-1 0,0 1 0,-1 0-1,1-1 1,0 1 0,0 0 0,-1-1 0,1 1-1,0 0 1,0 0 0,0 0 0,-1 0 0,1 0-1,0 0 1,0 0 0,-1 0 0,1 0-1,0 0 1,0 0 0,0 1 0,-1-1 0,1 0-1,0 1 1,-1-1 0,1 0 0,0 1-1,-1-1 1,1 1 0,0-1 0,-1 1 0,1-1-1,-1 1 1,1-1 0,-1 1 0,1 0 0,-1-1-1,1 1 1,-1 0 0,1 0 0,15 51 302,-8-23-224,-6-24-93,1 0 0,0 0-1,0 0 1,0 0 0,1 0 0,-1-1 0,1 0-1,0 0 1,0 0 0,8 6 0,-10-9-7,0 0-1,0 0 1,0 0 0,0 0 0,0 0 0,0-1 0,0 1 0,0-1 0,1 1-1,-1-1 1,0 0 0,0 0 0,1 0 0,-1 0 0,0 0 0,0 0-1,0-1 1,1 1 0,-1-1 0,0 1 0,0-1 0,0 0 0,0 0 0,0 0-1,0 0 1,0 0 0,0 0 0,-1-1 0,1 1 0,2-3 0,3-2-86,24-17-287,-31 23 371,1-1 0,0 1 0,0 0 0,0 0 0,0 0 0,-1 0 0,1 0 0,0 0 0,0 0 0,0 0 0,0 1 0,-1-1 0,1 0 0,0 0-1,0 1 1,0-1 0,-1 0 0,1 1 0,0-1 0,-1 1 0,1-1 0,0 1 0,-1-1 0,1 1 0,0 0 0,-1-1 0,1 1 0,-1 0 0,1-1 0,-1 1 0,0 0-1,1-1 1,-1 1 0,0 0 0,1 0 0,-1 0 0,0-1 0,0 1 0,0 0 0,0 1 0,11 41 3,-2 1 0,-2 0 0,3 82 0,-9-100-2,1-2-43,1 72 828,-3-91-708,-1 1 1,1-1-1,-1 0 0,0 0 1,0 1-1,0-1 0,-1 0 1,0 0-1,0 0 0,0-1 1,-1 1-1,0 0 0,0-1 1,-4 6-1,6-9-29,0 0 0,0-1 0,0 1 1,0-1-1,0 1 0,0-1 0,0 1 0,0-1 0,0 0 0,0 1 0,0-1 0,0 0 0,0 0 0,0 0 0,0 0 0,0 0 1,0 0-1,0 0 0,0 0 0,-1 0 0,1 0 0,0-1 0,0 1 0,0 0 0,0-1 0,0 1 0,0-1 0,0 1 1,0-1-1,1 1 0,-1-1 0,0 0 0,0 1 0,0-1 0,1 0 0,-1 0 0,0 0 0,0-1 0,-28-40 536,25 35-594,-4-8-1,0 0 0,1-1 0,0 0 0,1 0 0,1 0 0,1-1 0,0 0 0,1 0 0,1 0 0,1 0-1,0 0 1,2-23 0,0 36 11,0 0-1,0-1 0,0 1 1,0 0-1,1 0 1,-1 0-1,1 0 0,0 1 1,1-1-1,-1 0 0,1 1 1,5-6-1,42-33-1801,-35 31 466,27-22-3990</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5.072"/>
    </inkml:context>
    <inkml:brush xml:id="br0">
      <inkml:brushProperty name="width" value="0.025" units="cm"/>
      <inkml:brushProperty name="height" value="0.025" units="cm"/>
    </inkml:brush>
  </inkml:definitions>
  <inkml:trace contextRef="#ctx0" brushRef="#br0">138 308 3844,'0'0'5840,"1"-10"-2146,-1 5-3422,-2-28 2662,1 32-2831,1 0 0,-1 1 0,1-1 0,-1 0 0,0 0 0,1 0 0,-1 0 0,0 1 0,0-1 0,0 0 0,0 1 0,0-1 0,1 0 0,-1 1 0,0-1 0,0 1 0,0 0 0,0-1 0,-1 1 0,1 0 0,0 0 0,0-1 0,0 1 0,0 0 0,0 0-1,0 0 1,0 0 0,0 1 0,0-1 0,0 0 0,0 0 0,0 1 0,0-1 0,0 0 0,-2 2 0,-2 0 28,-1 1-1,1-1 1,0 2-1,0-1 1,1 0-1,-1 1 0,1 0 1,0 0-1,0 0 1,0 1-1,0-1 1,1 1-1,-1 0 1,1 0-1,-3 8 1,1-3-20,0-1 0,1 1 1,0 0-1,1 1 1,0-1-1,1 1 1,-2 16-1,4-25-100,0-1 0,0 1 0,0 0 0,0-1 0,0 1 0,0-1 0,0 1 0,1-1 0,-1 1 0,0-1 0,1 1 0,0-1 0,-1 1 0,1-1 0,0 0 0,0 1 1,0-1-1,0 0 0,0 0 0,0 0 0,0 1 0,0-1 0,0 0 0,0 0 0,1-1 0,-1 1 0,0 0 0,1 0 0,-1-1 0,1 1 0,-1 0 0,1-1 0,-1 0 0,1 1 0,-1-1 0,1 0 0,-1 0 0,1 0 0,-1 0 0,1 0 0,-1 0 0,1 0 0,0 0 0,-1-1 0,1 1 0,-1-1 0,3 0 0,5-1 33,0-1-1,-1 0 0,1 0 0,-1-1 1,0 0-1,1-1 0,6-5 1,10-10 7,-1 0 0,-1-2 0,0-1 0,-2-1 0,-1-1 0,17-27 0,-27 36-21,1-1 1,-2 0-1,-1-1 0,0 0 0,-1 0 0,-1-1 0,0 0 0,-2 0 0,0 0 0,2-36 0,-6 55-21,0 0 0,0 0 0,0 0 0,0 0 0,0 0-1,0 0 1,0 0 0,0 0 0,0 1 0,0-1 0,-1 0 0,1 0 0,0 0 0,0 0-1,0 0 1,0 0 0,0 0 0,0 0 0,0 0 0,0 0 0,0 0 0,-1 0 0,1 0-1,0 0 1,0 0 0,0 0 0,0 0 0,0 0 0,0 0 0,0 0 0,0 0-1,-1 0 1,1 0 0,0 0 0,0 0 0,0 0 0,0 0 0,0 0 0,0 0 0,0 0-1,0 0 1,0 0 0,-1 0 0,1 0 0,0 0 0,0-1 0,0 1 0,0 0 0,0 0-1,0 0 1,0 0 0,0 0 0,0 0 0,0 0 0,0 0 0,-10 16 170,-9 22-76,9-14 4,1-1 0,1 1 1,1 1-1,1-1 0,1 1 1,1 0-1,1 1 0,1 26 1,2-49-102,1 0 0,-1 0 1,0 0-1,1 0 0,0 1 1,0-1-1,0 0 0,0 0 1,0-1-1,1 1 0,-1 0 1,1 0-1,0-1 0,0 1 1,0-1-1,0 1 0,0-1 1,1 0-1,-1 0 0,1 0 1,-1 0-1,1 0 0,0 0 0,-1-1 1,1 0-1,0 1 0,0-1 1,0 0-1,0 0 0,0-1 1,1 1-1,-1-1 0,0 1 1,6-1-1,-2 0 9,1 0 0,-1 0 0,0-1 1,1 0-1,-1-1 0,1 1 0,-1-1 0,0-1 0,0 1 0,0-1 1,-1 0-1,1-1 0,0 0 0,6-5 0,-3-1 4,-2 1-1,1-2 0,-1 1 1,-1-1-1,0 0 1,0 0-1,-1-1 0,8-22 1,-21 51-20,2 0 0,0 1 1,1 0-1,0 0 0,2 0 1,0 0-1,1 21 0,1-37 8,0 1-1,0-1 1,1 0-1,-1 0 1,1 0-1,0 1 0,0-1 1,0 0-1,0 0 1,0 0-1,0 0 1,0 0-1,1 0 0,-1-1 1,1 1-1,-1 0 1,1-1-1,0 1 1,0-1-1,-1 0 1,1 1-1,0-1 0,0 0 1,0 0-1,1 0 1,-1 0-1,0-1 1,0 1-1,0-1 0,1 1 1,-1-1-1,0 0 1,0 1-1,5-2 1,-1 2 5,0-2 0,0 1 0,0 0 0,-1-1 0,1 0 0,0-1 1,0 1-1,-1-1 0,1 0 0,-1 0 0,0-1 0,1 1 0,5-5 0,-7 3-5,1 0-1,-1-1 1,0 1-1,0-1 1,-1 0-1,1 0 0,-1 0 1,0 0-1,0 0 1,-1-1-1,1 0 1,-1 1-1,-1-1 1,1 0-1,-1 0 0,0 0 1,0 0-1,-1 0 1,1 0-1,-1 0 1,-1 0-1,1 0 0,-1 0 1,0 0-1,-1 0 1,1 0-1,-1 0 1,0 1-1,-1-1 0,1 1 1,-1-1-1,0 1 1,0 0-1,-1 0 1,0 0-1,0 1 0,0-1 1,-6-4-1,-10-16-14,20 25 7,-1-1-1,1 1 1,0-1 0,0 1-1,0 0 1,0-1 0,0 1-1,-1-1 1,1 1-1,0 0 1,0-1 0,0 1-1,0-1 1,0 1 0,0-1-1,0 1 1,1 0-1,-1-1 1,0 1 0,0-1-1,0 1 1,0 0 0,0-1-1,1 1 1,-1 0 0,0-1-1,0 1 1,1 0-1,-1-1 1,0 1 0,1 0-1,-1-1 1,1 1 0,4-2-42,0 1 1,0-1-1,0 1 1,0 1-1,0-1 1,1 1-1,8 0 1,-7 0-17,44 0-1339,31-2-5009,-42-2-2407</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5.712"/>
    </inkml:context>
    <inkml:brush xml:id="br0">
      <inkml:brushProperty name="width" value="0.025" units="cm"/>
      <inkml:brushProperty name="height" value="0.025" units="cm"/>
    </inkml:brush>
  </inkml:definitions>
  <inkml:trace contextRef="#ctx0" brushRef="#br0">22 238 1666,'0'0'7767,"-4"-11"-5445,0 2-2044,2 5-124,0 0 1,0 0-1,0 0 1,1-1-1,0 1 1,0-1-1,0 1 1,0-1-1,1 1 1,-1-1-1,1 0 1,0 1-1,1-1 0,-1 0 1,2-4-1,2 0 279,1-1-1,-1 1 1,1 1-1,1-1 0,0 1 1,0 0-1,1 0 0,0 1 1,0 0-1,1 0 1,12-9-1,-15 12-360,1 0 1,-1 0-1,1 1 1,0 0-1,0 0 1,1 0 0,-1 0-1,0 1 1,1 0-1,0 1 1,-1 0-1,1 0 1,0 0-1,0 1 1,-1-1-1,1 2 1,0-1-1,8 2 1,-12 0-68,0 0 0,0 0 0,-1-1 0,1 2 0,0-1 1,-1 0-1,0 1 0,1-1 0,-1 1 0,0-1 0,0 1 0,-1 0 1,1 0-1,-1 0 0,1 0 0,-1 0 0,0 0 0,0 1 0,0-1 1,0 0-1,-1 1 0,0-1 0,1 0 0,-1 1 0,-1 5 1,2 7 49,-2 1 1,0-1 0,-6 33 0,-1-23 35,0-1 1,-2 0-1,-1-1 0,-18 31 0,13-27 462,2 0 0,-15 45-1,28-72-523,0 1 0,0-1 0,1 1 0,-1 0 0,1-1 0,-1 1 0,1-1 0,0 1 0,0 0 0,0 0 0,0-1 0,0 1 0,0 0 0,0-1 0,0 1 0,1 0 0,-1-1 0,1 1 0,-1-1 0,1 1 0,0 0 0,-1-1 0,1 1 0,0-1 0,1 2 0,0-2-16,0 0 0,0-1 0,0 1 0,1 0 0,-1-1 0,0 0 0,0 1 0,0-1 1,0 0-1,1 0 0,-1 0 0,0 0 0,0-1 0,0 1 0,0-1 0,1 1 0,-1-1 0,0 1 0,4-3 0,14-7 29,1-1 0,-2-1 0,1-1 0,-1-1 0,-1 0 0,24-26 0,12-7-123,-36 27-2307,-17 19 2159,-1 1 0,0-1 0,0 1 1,0 0-1,0-1 0,0 1 0,0-1 0,0 1 1,0 0-1,0-1 0,0 1 0,0-1 0,0 1 0,0 0 1,0-1-1,0 1 0,-1 0 0,1-1 0,0 1 1,0-1-1,0 1 0,-1 0 0,1-1 0,0 1 1,0 0-1,-1 0 0,1-1 0,0 1 0,-1 0 1,1 0-1,0-1 0,-1 1 0,-23-7-8427,2 5 7232,21 2 1478,-24-2-3930</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6.043"/>
    </inkml:context>
    <inkml:brush xml:id="br0">
      <inkml:brushProperty name="width" value="0.025" units="cm"/>
      <inkml:brushProperty name="height" value="0.025" units="cm"/>
    </inkml:brush>
  </inkml:definitions>
  <inkml:trace contextRef="#ctx0" brushRef="#br0">97 79 993,'-15'1'2691,"-32"-1"2411,45 0-4554,0 0 0,0 0 0,0 0 0,0 0 0,1 0 0,-1-1 0,0 1 0,0-1 0,0 1 0,0-1 0,1 0 0,-1 0 0,0 0 0,0 0 0,1 0 0,-4-2 0,5 2-444,0 0 0,0 0 0,0 0 0,0 0 0,0 0 0,0 0 0,0 1 0,0-1 0,0 0 0,0 0-1,0 0 1,1 0 0,-1 0 0,0 0 0,1 0 0,-1 1 0,1-1 0,-1 0 0,1 0 0,-1 1 0,1-1-1,-1 0 1,1 0 0,0 1 0,-1-1 0,1 1 0,0-1 0,-1 1 0,1-1 0,0 1 0,0-1 0,0 1-1,0 0 1,-1-1 0,1 1 0,0 0 0,0 0 0,0-1 0,0 1 0,1 0 0,42-11-371,-42 10 395,65-8-1438,13-4-6103,-48 6 2752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8.630"/>
    </inkml:context>
    <inkml:brush xml:id="br0">
      <inkml:brushProperty name="width" value="0.025" units="cm"/>
      <inkml:brushProperty name="height" value="0.025" units="cm"/>
    </inkml:brush>
  </inkml:definitions>
  <inkml:trace contextRef="#ctx0" brushRef="#br0">195 0 10570,'0'0'15407,"-58"72"-14158,27-40-192,8 0-160,0-6-321,12-1-480,0-8-128,10-5-865,1-4-992</inkml:trace>
  <inkml:trace contextRef="#ctx0" brushRef="#br0" timeOffset="1">1 89 13389,'0'0'13100,"48"22"-11883,-19-11-704,8-4-353,-1 2-96,-2 0-673,0 0-2081,-6-1-2883,-3 0-10347</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6.373"/>
    </inkml:context>
    <inkml:brush xml:id="br0">
      <inkml:brushProperty name="width" value="0.025" units="cm"/>
      <inkml:brushProperty name="height" value="0.025" units="cm"/>
    </inkml:brush>
  </inkml:definitions>
  <inkml:trace contextRef="#ctx0" brushRef="#br0">1 24 3683,'0'0'11745,"0"15"-5412,3 51-5016,-2-62-1259,0 0 1,1 0-1,-1 0 0,1-1 1,0 1-1,0 0 0,0 0 1,0-1-1,0 1 0,1-1 1,0 0-1,0 0 0,0 0 1,0 0-1,0-1 1,0 1-1,1-1 0,-1 1 1,7 2-1,-7-4-51,-1-1 0,1 1 0,-1 0 0,1-1 0,0 1 0,-1-1 0,1 0 0,0 0 1,-1 0-1,1 0 0,0 0 0,-1 0 0,1-1 0,0 0 0,-1 1 0,1-1 0,-1 0 0,1 0 0,-1 0 0,1-1 0,-1 1 0,0-1 1,0 1-1,0-1 0,0 0 0,0 1 0,0-1 0,0 0 0,0 0 0,-1-1 0,2-1 0,5-8 18,-2 1 0,0-1 0,0 0 1,-1-1-1,0 1 0,-1-1 0,-1 0 0,0 0 0,2-22 0,-5 205 1139,0-169-1199,0 0 1,0 0 0,1 0-1,-1 0 1,0-1 0,0 1-1,1 0 1,-1 0-1,0 0 1,1-1 0,-1 1-1,1 0 1,-1 0 0,1-1-1,0 1 1,-1-1-1,1 1 1,0 0 0,-1-1-1,1 1 1,0-1-1,0 1 1,-1-1 0,1 0-1,0 1 1,0-1 0,0 0-1,-1 0 1,1 1-1,0-1 1,0 0 0,0 0-1,0 0 1,0 0 0,0 0-1,-1 0 1,1 0-1,0 0 1,0-1 0,0 1-1,0 0 1,0 0-1,-1-1 1,1 1 0,0-1-1,0 1 1,0-1 0,4-1-781,-1 1 0,0-1 0,0 0 0,0 0 0,0-1 0,-1 1 0,1-1 0,4-4 0,7-11-5900</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7.974"/>
    </inkml:context>
    <inkml:brush xml:id="br0">
      <inkml:brushProperty name="width" value="0.025" units="cm"/>
      <inkml:brushProperty name="height" value="0.025" units="cm"/>
    </inkml:brush>
  </inkml:definitions>
  <inkml:trace contextRef="#ctx0" brushRef="#br0">1 408 2594,'0'-11'294,"2"-45"2336,13-48 11786,-11 169-12532,-9 99-53,2 83 769,3-245-2587,0 1 1,0-1-1,0 0 1,0 0-1,0 0 0,1 0 1,-1 0-1,1 0 1,0 0-1,0 0 1,-1 0-1,1 0 0,1 0 1,-1-1-1,0 1 1,0 0-1,0-1 1,1 1-1,1 1 0,-1-2 1,0 0-1,-1-1 0,1 1 0,0 0 1,-1-1-1,1 0 0,0 1 0,-1-1 0,1 0 1,0 0-1,0 0 0,-1 0 0,1 0 1,0 0-1,0-1 0,-1 1 0,1-1 0,1 0 1,6-2 21,-2-1 1,1 0 0,0 0 0,-1 0 0,0-1-1,0-1 1,10-8 0,7-10-19,-2 0 0,-1-2-1,27-39 1,-41 53 9,0 0-1,0 0 0,-1-1 1,-1 0-1,0 0 1,0 0-1,-2-1 1,1 0-1,-2 1 1,2-24-1,-13 39 317,5 2-341,0 0 1,1 0 0,0 1 0,0-1-1,0 1 1,1 0 0,0-1 0,0 1-1,0 1 1,-2 6 0,-12 60-37,13-56 45,0-2-9,0-5 8,1 2 0,1-1 0,-1 0 0,2 0 0,-1 0 0,3 19 0,-2-28-6,0 0 0,1 0-1,0 0 1,-1 0 0,1 0-1,0 0 1,-1 0-1,1 0 1,0-1 0,0 1-1,0 0 1,0 0 0,0-1-1,0 1 1,0 0 0,0-1-1,0 1 1,0-1 0,0 0-1,0 1 1,0-1-1,0 0 1,0 1 0,0-1-1,1 0 1,-1 0 0,0 0-1,0 0 1,0 0 0,0 0-1,1-1 1,-1 1 0,0 0-1,0-1 1,0 1-1,0 0 1,0-1 0,0 1-1,0-1 1,2-1 0,4 0 15,-1-1 0,1 0 1,-1-1-1,1 0 1,6-5-1,3-6 0,-1 0-1,-1-2 1,0 0 0,-1 0-1,-1-1 1,0-1 0,-2 0-1,0 0 1,-1-1 0,-1-1-1,-1 1 1,7-30 0,-16 33-1,-9 21-55,-11 21-11,13-9 52,2 0-1,0 1 1,1-1-1,1 2 0,0-1 1,1 0-1,1 1 1,1 0-1,0 0 1,2 24-1,-1-40-1,1 0 0,0-1 0,0 1-1,0-1 1,0 1 0,0-1 0,0 1 0,1 0 0,-1-1 0,0 1 0,1-1-1,-1 1 1,1-1 0,0 1 0,-1-1 0,1 0 0,0 1 0,0-1 0,0 0-1,0 0 1,0 1 0,0-1 0,0 0 0,0 0 0,1 0 0,-1 0-1,0 0 1,1-1 0,-1 1 0,1 0 0,-1-1 0,0 1 0,1-1 0,0 1-1,-1-1 1,1 0 0,-1 1 0,1-1 0,-1 0 0,1 0 0,0 0-1,-1 0 1,1 0 0,1-1 0,3 0 10,0-1-1,-1 1 1,1-1-1,-1-1 1,0 1-1,1 0 1,-1-1-1,0 0 1,-1-1-1,1 1 1,6-6 0,5-9-1,-1-1 1,-1 0 0,0-1 0,-1-1 0,-1 0 0,-1-1 0,-1 0 0,7-24 0,47-194 84,-53 196-91,11-72-234,-69 285 22,25-97 331,-23 135 0,25 158 357,20-359-551,-1-1 0,1 0-1,-1 0 1,0 0-1,0-1 1,0 1 0,-4 6-1,5-10 56,0-1 0,0 1 0,0-1-1,0 0 1,-1 1 0,1-1 0,0 1 0,0-1 0,0 0 0,-1 1-1,1-1 1,0 0 0,-1 1 0,1-1 0,0 0 0,-1 0-1,1 1 1,0-1 0,-1 0 0,1 0 0,-1 0 0,1 0 0,0 1-1,-1-1 1,1 0 0,-1 0 0,1 0 0,-1 0 0,1 0-1,-1 0 1,0-1-12,0 0-1,0 0 1,0 0 0,0 1-1,0-1 1,0-1-1,0 1 1,0 0-1,0 0 1,1 0 0,-1 0-1,1 0 1,-1-1-1,1 1 1,-1-3 0,-3-5-134,1 0 0,0 0 1,1-1-1,0 0 1,1 1-1,0-1 1,0 0-1,1 1 0,1-1 1,-1 0-1,1 0 1,1 1-1,0-1 1,0 1-1,1-1 1,0 1-1,1 0 0,9-16 1,4-3 378,2 1 0,2 1 0,0 0 1,30-26-1,-31 31-139,-13 14-44,0 0 1,-1 0 0,0-1 0,0 0-1,-1 0 1,0-1 0,0 1-1,-1-1 1,0 0 0,0 0-1,-1-1 1,0 1 0,-1-1 0,0 1-1,1-12 1,-3 20-33,0 0 0,0 0-1,0 1 1,0-1 0,0 0 0,0 1 0,0-1 0,0 0-1,-1 1 1,1-1 0,0 0 0,0 1 0,-1-1 0,1 0-1,0 1 1,-1-1 0,1 1 0,0-1 0,-1 1 0,1-1 0,-1 1-1,1-1 1,-1 1 0,1-1 0,-1 1 0,1-1 0,-1 1-1,0 0 1,1-1 0,-1 1 0,1 0 0,-1 0 0,0-1-1,1 1 1,-1 0 0,0 0 0,0 0 0,1 0 0,-1 0-1,0 0 1,1 0 0,-1 0 0,0 0 0,1 0 0,-1 0-1,0 1 1,1-1 0,-1 0 0,0 0 0,1 1 0,-1-1-1,0 1 1,-2 0 4,0 0 0,0 1 0,0 0-1,0-1 1,0 1 0,0 0 0,1 0-1,-1 1 1,-3 3 0,2 0-7,1-1 1,-1 1 0,1-1-1,1 1 1,-1 0 0,1 1-1,0-1 1,0 0 0,1 0-1,0 1 1,0-1-1,0 1 1,1-1 0,0 9-1,1-13 5,0-1-1,0 0 0,0 0 1,0 0-1,0 0 0,1 0 1,-1-1-1,0 1 0,0 0 1,1 0-1,-1-1 0,1 1 1,-1-1-1,0 1 1,1-1-1,-1 0 0,1 1 1,-1-1-1,1 0 0,-1 0 1,1 0-1,-1 0 0,1 0 1,-1-1-1,3 1 0,41-5 103,-7-2-75,-27 3-20,1 1 0,0 1 0,0 0 1,1 1-1,-1 0 0,0 1 0,0 0 1,1 0-1,-1 2 0,14 2 0,-24-3-2,0 1 0,0-1 0,0 0-1,0 0 1,0 1 0,-1-1 0,1 1 0,0-1-1,-1 1 1,1 0 0,-1 0 0,0 0-1,0-1 1,0 1 0,0 0 0,0 1-1,0-1 1,0 0 0,-1 0 0,1 0 0,-1 0-1,1 1 1,-1-1 0,0 0 0,0 0-1,0 1 1,-1 3 0,1-6 20,0 0 0,-1 0-1,1 0 1,-1 1 0,1-1 0,0 0 0,-1 0-1,1 0 1,0 0 0,-1 0 0,1 0 0,-1-1 0,1 1-1,0 0 1,-1 0 0,1 0 0,-1 0 0,1 0-1,0 0 1,-1-1 0,1 1 0,0 0 0,0 0 0,-1-1-1,1 1 1,0 0 0,-1 0 0,1-1 0,0 1-1,0 0 1,-1-1 0,1 1 0,0 0 0,0-1-1,0 1 1,0 0 0,-1-1 0,-12-14 285,-4-13-201,2-1 1,1-1-1,1 0 0,-14-51 0,26 80-123,1 0 0,-1 0 0,1-1 0,0 1 0,-1 0-1,1 0 1,0-1 0,0 1 0,0 0 0,0-1 0,0 1 0,0 0 0,0-1-1,0 1 1,0 0 0,1-1 0,-1 1 0,0 0 0,1-1 0,-1 1-1,1 0 1,0 0 0,-1 0 0,2-2 0,0 2-142,0 0 0,0 0-1,0 1 1,0-1 0,0 1 0,0-1 0,0 1-1,0 0 1,0-1 0,0 1 0,4 1 0,15-3-2744,-21 2 2796,0 0-1,0 0 1,0 0 0,0 0 0,0 0 0,0 0-1,-1 0 1,1 0 0,0 0 0,0 0-1,0 0 1,0 0 0,0 0 0,-1 0 0,1 0-1,0 0 1,0 0 0,0 0 0,0 0 0,0 0-1,0 0 1,0 0 0,-1 0 0,1-1 0,0 1-1,0 0 1,0 0 0,0 0 0,0 0-1,0 0 1,0 0 0,0 0 0,0 0 0,0-1-1,0 1 1,0 0 0,-1 0 0,1 0 0,0 0-1,0 0 1,0 0 0,0-1 0,0 1 0,0 0-1,0 0 1,0 0 0,0 0 0,0 0 0,0 0-1,1-1 1,-1 1 0,0 0 0,0 0-1,0 0 1,0 0 0,0 0 0,0 0 0,0-1-1,0 1 1,0 0 0,0 0 0,0 0 0,0 0-1,1 0 1,-1 0 0,0 0 0,0 0 0,0 0-1,0-1 1,-19-5-6904</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8.322"/>
    </inkml:context>
    <inkml:brush xml:id="br0">
      <inkml:brushProperty name="width" value="0.025" units="cm"/>
      <inkml:brushProperty name="height" value="0.025" units="cm"/>
    </inkml:brush>
  </inkml:definitions>
  <inkml:trace contextRef="#ctx0" brushRef="#br0">20 38 4292,'-16'-8'8969,"12"3"-7656,4 2 480,22-2-1440,15 1-161,6 2-160,13-3-1441,1-1-2915</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8.713"/>
    </inkml:context>
    <inkml:brush xml:id="br0">
      <inkml:brushProperty name="width" value="0.025" units="cm"/>
      <inkml:brushProperty name="height" value="0.025" units="cm"/>
    </inkml:brush>
  </inkml:definitions>
  <inkml:trace contextRef="#ctx0" brushRef="#br0">260 167 7015,'3'-9'5893,"6"-21"-3522,-4 18-1080,-1 1-1,-1-1 1,1 0-1,-2-1 1,0 1-1,0-1 0,-1-17 1,-1 29-1254,-1 0 0,1 1-1,0-1 1,-1 0 0,1 0 0,-1 1 0,0-1 0,1 0 0,-1 1-1,0-1 1,1 1 0,-1-1 0,0 1 0,0-1 0,1 1 0,-1-1-1,0 1 1,0 0 0,0 0 0,1-1 0,-1 1 0,0 0 0,0 0-1,0 0 1,0 0 0,0 0 0,0 0 0,0 0 0,1 0 0,-1 0-1,-1 0 1,-31 7 44,19 0-86,1 0-1,-1 0 1,2 1 0,-1 1 0,1 0 0,0 1 0,-17 18 0,5-2 2,1 1 1,-22 35 0,43-60 2,0 1-2,-1 0 1,1 1 0,-1-1-1,1 1 1,0 0-1,0 0 1,1 0-1,-1 0 1,1 0 0,0 0-1,0 0 1,0 0-1,0 0 1,1 5-1,0-8-10,1-1 0,0 1 0,0 0-1,-1-1 1,1 1 0,0-1 0,0 1-1,0-1 1,0 0 0,0 1 0,0-1-1,0 0 1,0 0 0,0 1-1,0-1 1,0 0 0,0 0 0,0 0-1,0 0 1,0 0 0,-1-1 0,1 1-1,0 0 1,0 0 0,2-1 0,26-7-316,45-20-768,29-10 166,-91 35 747,-1 0 1,1 1 0,0 0-1,-1 1 1,1 0-1,0 1 1,14 2-1,-24-2 165,-1 0 0,0 1 0,1-1 0,-1 0 0,1 1 0,-1-1 0,0 1 0,0-1-1,1 1 1,-1 0 0,0-1 0,0 1 0,0 0 0,1 0 0,-1 0 0,0 0 0,0 0-1,-1 0 1,1 0 0,0 0 0,0 1 0,0-1 0,0 2 0,0 0 41,0 0 0,0 0 0,-1 0 1,1 1-1,-1-1 0,0 0 0,0 0 0,0 0 1,0 0-1,-2 5 0,0 1 120,0-1 0,0 1 0,-1-1 0,-1 1 0,0-1 0,-8 15 1,-41 40 1616,49-58-1629,-1-1 0,0 0 1,0 0-1,0-1 1,0 0-1,0 1 0,0-2 1,-1 1-1,0-1 0,1 0 1,-9 2-1,13-4-174,0 0 0,-1 0-1,1 0 1,0 0 0,-1 0 0,1 0-1,0-1 1,0 1 0,-1 0 0,1-1-1,0 1 1,0-1 0,0 0 0,0 1-1,0-1 1,0 0 0,0 0 0,0 0-1,0 1 1,0-1 0,0 0 0,0 0-1,0 0 1,1-1 0,-1 1 0,0 0-1,1 0 1,-1 0 0,1 0 0,0-1-1,-1 1 1,1 0 0,0 0 0,-1-1-1,1 1 1,0 0 0,0 0 0,0-1-1,0 1 1,1-2 0,1-66-4056,0 58 3165,5-42-3588,0-6-1969</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19.367"/>
    </inkml:context>
    <inkml:brush xml:id="br0">
      <inkml:brushProperty name="width" value="0.025" units="cm"/>
      <inkml:brushProperty name="height" value="0.025" units="cm"/>
    </inkml:brush>
  </inkml:definitions>
  <inkml:trace contextRef="#ctx0" brushRef="#br0">60 0 8712,'0'0'12471,"-4"12"-12316,-1 1-194,-5 12 302,1 0 1,0 1-1,2 1 0,2-1 0,0 1 1,-1 27-1,6-52-257,1 1 0,0-1 0,-1 0 0,1 0-1,0 1 1,0-1 0,0 0 0,0 0 0,0 0 0,1 0 0,-1 0 0,1-1 0,-1 1 0,1 0-1,0-1 1,-1 1 0,1-1 0,0 1 0,0-1 0,0 0 0,0 0 0,0 0 0,0 0 0,1 0-1,-1 0 1,0-1 0,0 1 0,1-1 0,2 1 0,13 2 23,-1-1 0,35 0 1,-31-2-34,-6 0-42,0 1-1,0 0 1,-1 2-1,1-1 1,25 9-1,-37-9 48,1-1-1,-1 1 1,0 0 0,1 0-1,-1 0 1,0 0 0,0 0-1,0 1 1,-1 0-1,1-1 1,-1 1 0,1 0-1,-1 0 1,0 0 0,0 1-1,0-1 1,-1 0 0,1 1-1,-1-1 1,1 1-1,-1 0 1,-1-1 0,1 1-1,0 0 1,-1 0 0,0-1-1,0 7 1,0-4 120,0 17 83,0-23-177,0 1 1,0-1-1,0 1 1,0-1-1,0 1 1,0-1 0,0 1-1,0-1 1,0 0-1,0 1 1,-1-1-1,1 1 1,0-1-1,0 1 1,0-1 0,-1 0-1,1 1 1,0-1-1,-1 0 1,1 1-1,0-1 1,-1 0-1,1 1 1,0-1 0,-1 0-1,1 0 1,0 0-1,-1 1 1,1-1-1,-1 0 1,1 0-1,-1 0 1,1 0 0,0 0-1,-1 1 1,1-1-1,-1 0 1,-1-2 62,1 0 0,0 1 1,1-1-1,-1 0 0,0 0 0,0 0 1,1 0-1,-1 1 0,1-1 0,0 0 1,-1 0-1,1 0 0,0 0 0,0-3 1,-1-8 7,-40-157-189,41 170 76,0-1 0,0 1 0,0-1 0,0 1 1,0-1-1,0 1 0,0-1 0,1 0 0,-1 1 0,0 0 0,0-1 0,1 1 0,-1-1 0,0 1 0,1-1 0,-1 1 0,0-1 0,1 1 0,-1 0 1,1-1-1,-1 1 0,0 0 0,1-1 0,-1 1 0,1 0 0,-1 0 0,1 0 0,-1-1 0,1 1 0,-1 0 0,1 0 0,0 0 0,-1 0 1,1 0-1,-1 0 0,1 0 0,-1 0 0,1 0 0,-1 0 0,1 0 0,-1 0 0,2 1 0,36 3 52,-17-1-35,-7-2 10,0-2 0,-1 0 0,1 0 1,-1-1-1,1-1 0,-1 0 0,0-1 0,16-7 0,-24 9-3,1-1-1,-1 0 1,0 0-1,1 0 1,-2-1-1,1 1 1,0-1-1,-1-1 1,1 1-1,-1-1 1,0 1-1,-1-1 1,1 0 0,-1 0-1,0-1 1,0 1-1,-1-1 1,0 1-1,1-1 1,1-11-1,-4 17-8,0 0 0,0 0 0,1 0 0,-1 0 0,0-1 0,0 1 1,0 0-1,0 0 0,1-1 0,-1 1 0,0 0 0,0 0 0,0 0 0,0-1 0,0 1 0,0 0 0,0-1 0,0 1 0,0 0 0,0 0 0,0-1 0,0 1 0,0 0 0,0 0 0,0-1 0,0 1 0,0 0 0,0 0 0,0-1 1,0 1-1,0 0 0,0 0 0,-1-1 0,1 1 0,0 0 0,0 0 0,0 0 0,0-1 0,-1 1 0,1 0 0,0 0 0,0 0 0,0 0 0,-1-1 0,1 1 0,0 0 0,0 0 0,-1 0 0,1 0 0,0 0 0,0 0 1,-1 0-1,1 0 0,0 0 0,0 0 0,-1 0 0,1 0 0,0 0 0,0 0 0,-1 0 0,1 0 0,0 0 0,0 0 0,-1 0 0,1 0 0,0 0 0,0 0 0,-1 0 0,1 1 0,-16 13-115,8 1 207,0 0 1,1 0-1,1 1 0,0 0 0,1 0 0,1 1 1,0-1-1,1 1 0,1 0 0,0 29 0,2-45-79,0 0 0,-1 0-1,1 0 1,0 0 0,0 1-1,0-1 1,0 0-1,0 0 1,0 0 0,0 1-1,0-1 1,1 0 0,-1 0-1,0 0 1,1 0 0,-1 0-1,1 0 1,-1 0-1,1 1 1,0-1 0,-1-1-1,1 1 1,0 0 0,0 0-1,-1 0 1,1 0-1,0 0 1,0-1 0,0 1-1,0 0 1,0-1 0,0 1-1,0-1 1,0 1 0,1-1-1,-1 0 1,0 1-1,0-1 1,0 0 0,0 0-1,1 0 1,-1 0 0,0 0-1,0 0 1,0 0 0,1 0-1,-1 0 1,0 0-1,0-1 1,0 1 0,0-1-1,2 0 1,3-2 31,0 1-1,-1-1 1,1 0 0,-1-1-1,0 0 1,0 1-1,0-1 1,8-10 0,4-10-24,-1-1-1,-1 0 1,-2-1 0,13-34 0,1 0-429,-22 110-55,-7-17 486,1-26-20,0 0-1,0 0 0,0 0 0,1 0 0,0 0 1,1 0-1,0 1 0,0-1 0,0 0 1,1 0-1,4 13 0,-5-19-60,0 0 1,0-1-1,0 1 1,0 0-1,0 0 1,0 0-1,0-1 1,0 1-1,1 0 1,-1-1-1,0 1 1,0-1-1,0 0 0,1 1 1,-1-1-1,0 0 1,1 0-1,-1 0 1,0 0-1,1 0 1,-1 0-1,0 0 1,0 0-1,1 0 0,-1-1 1,0 1-1,0 0 1,1-1-1,-1 1 1,0-1-1,0 1 1,0-1-1,0 0 1,0 0-1,0 1 1,0-1-1,0 0 0,0 0 1,1-1-1,5-4-597,-1-1 1,0 1-1,-1-1 0,8-10 0,-4 1-1148,-1-1 0,0 1 1,-2-1-1,1 0 1,-2-1-1,4-21 0,7-25-3854</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20.384"/>
    </inkml:context>
    <inkml:brush xml:id="br0">
      <inkml:brushProperty name="width" value="0.025" units="cm"/>
      <inkml:brushProperty name="height" value="0.025" units="cm"/>
    </inkml:brush>
  </inkml:definitions>
  <inkml:trace contextRef="#ctx0" brushRef="#br0">81 41 2114,'0'0'8648,"-5"11"-5653,-46 135 2971,44-122-5490,2 1 1,0-1 0,2 1 0,-1 45-1,3-67-548,1 0 0,0 0-1,0 0 1,1 0 0,-1 0-1,1 0 1,-1 0 0,1 0-1,0 0 1,0-1 0,0 1-1,0 0 1,1-1 0,-1 1-1,1 0 1,0-1 0,-1 0-1,1 1 1,0-1 0,0 0-1,1 0 1,-1 0 0,0 0 0,1 0-1,-1-1 1,1 1 0,-1-1-1,1 0 1,0 1 0,0-1-1,0-1 1,0 1 0,-1 0-1,1-1 1,0 1 0,0-1-1,0 0 1,0 0 0,0 0-1,0 0 1,4-1 0,-5 0 0,1 0 0,-1-1 1,0 1-1,0 0 0,0-1 1,0 1-1,0-1 0,0 0 1,0 0-1,-1 0 0,1 0 1,-1 0-1,1 0 0,-1 0 1,0 0-1,0 0 1,0-1-1,0 1 0,0-1 1,-1 1-1,1 0 0,0-1 1,-1 1-1,0-1 0,0-4 1,32 4 3063,-14 2-2733,-10-1-332,1-1 1,-1 0 0,0 0 0,0-1 0,-1 0-1,1 0 1,-1-1 0,0 0 0,0-1-1,-1 1 1,1-1 0,-1 0 0,0-1-1,8-11 1,1-3-77,-1-1-1,-1 0 1,18-41-1,-28 55 152,5-8 233,-1 0 1,-1 0-1,0 0 0,-2-1 1,1 0-1,-2 0 0,2-29 1,-8 43-33,-3 10 28,-5 9 247,2 4-157,1 0 0,0 0 0,2 1-1,1-1 1,0 1 0,1 1-1,2-1 1,0 0 0,1 1 0,1-1-1,1 1 1,5 25 0,-5-42-335,1 0 1,0-1-1,0 1 0,0 0 1,1-1-1,-1 1 1,1-1-1,0 0 1,0 0-1,1 0 0,-1-1 1,8 7-1,-10-9-3,0-1 1,0 1-1,0-1 0,0 1 0,-1-1 0,1 1 0,0-1 0,0 1 0,0-1 0,0 0 1,0 0-1,0 0 0,0 1 0,0-1 0,0 0 0,0 0 0,0 0 0,0 0 1,0-1-1,0 1 0,0 0 0,0 0 0,0-1 0,0 1 0,1-1 0,-1 0 5,1-1-1,-1 1 1,1-1-1,-1 0 1,0 0-1,0 0 1,0 1 0,0-1-1,0 0 1,0 0-1,0-1 1,-1 1-1,1 0 1,-1 0-1,1 0 1,-1-4-1,2-7 18,-1 0 0,-1 1 0,0-1 0,-2-15 0,1 24-2,1 1 0,-1-1 1,0 0-1,0 1 0,-1-1 0,1 1 0,-1 0 0,-3-6 0,5 8-4,-1 0-1,0 0 1,0 0-1,0 0 1,0 0 0,0 0-1,-1 0 1,1 0 0,0 1-1,0-1 1,0 0 0,-1 1-1,1-1 1,0 1-1,-1-1 1,1 1 0,0 0-1,-1-1 1,1 1 0,-1 0-1,1 0 1,-3 0 0,3 1 14,0 0 1,0-1 0,-1 1 0,1 0-1,0 0 1,0 0 0,0 0 0,0 0-1,0 0 1,0 0 0,0 0 0,1 0-1,-1 0 1,0 0 0,0 1 0,1-1-1,-1 0 1,1 1 0,-1-1 0,1 0 0,0 1-1,0-1 1,-1 1 0,1-1 0,0 0-1,0 1 1,0-1 0,0 1 0,1-1-1,-1 2 1,0 2 43,0 0 0,1 0-1,-1 0 1,1 0 0,0 0 0,1 0 0,2 9-1,-1-11-37,-1 1 0,0-1 0,1 1 0,0-1 0,0 0 0,0 0 0,0-1 0,0 1 0,0 0 0,1-1-1,-1 0 1,1 0 0,0 0 0,0 0 0,0-1 0,0 1 0,0-1 0,0 0 0,0 0 0,0-1 0,0 1 0,0-1-1,0 0 1,1 0 0,-1 0 0,0-1 0,0 1 0,8-3 0,-5 1-4,1 0-1,-1-1 1,0 0 0,0 0-1,-1 0 1,1-1 0,-1 0-1,1 0 1,-1-1 0,0 0-1,-1 0 1,1 0 0,-1-1-1,9-11 1,-10 9-86,1 1 0,-1-1 1,0 0-1,0 0 0,-1 0 0,0-1 0,-1 1 0,0-1 0,0 1 1,1-10-1,-22 34-597,16-10 758,-1 0 0,1 1 0,0-1 0,0 1 0,0-1 0,1 1 0,0 0 0,1 0 0,-1 0 0,2 0 0,-1 0 0,0 0 0,2 11 0,0-16-81,0-1 0,-1 1 1,1-1-1,0 1 0,0-1 0,0 0 0,0 0 0,1 1 0,-1-1 0,0 0 0,1 0 0,-1 0 0,0 0 0,1-1 0,-1 1 0,1 0 0,-1-1 0,1 1 1,-1 0-1,1-1 0,0 0 0,-1 1 0,1-1 0,0 0 0,-1 0 0,1 0 0,0 0 0,2-1 0,51-4 150,15-21-331,-61 22 143,-1-1 0,2 1-1,-1 1 1,0-1 0,1 2-1,-1-1 1,1 1 0,0 1 0,0 0-1,0 0 1,12 1 0,-21 1 52,1 0-1,0 0 1,-1 0-1,1 0 1,-1 0 0,1 0-1,-1 0 1,0 0 0,1 1-1,-1-1 1,0 0-1,0 1 1,0-1 0,0 1-1,0-1 1,0 1 0,0 0-1,-1-1 1,1 1-1,-1 0 1,1 0 0,-1 0-1,0-1 1,1 4 0,-1-3 30,0 0 1,1 0 0,-1 0 0,1 0 0,0 0-1,-1 0 1,1 0 0,0 0 0,0-1-1,0 1 1,0 0 0,1-1 0,2 4-1,-4-5-24,0 0 0,0 0 0,1 1 0,-1-1 0,0 0 0,1 0 0,-1 0 0,0 0 0,0 0 0,1 0 0,-1 0 0,0 0-1,1 0 1,-1 0 0,0 0 0,1 0 0,-1 0 0,0 0 0,0 0 0,1 0 0,-1 0 0,0 0 0,1-1 0,-1 1 0,0 0 0,0 0-1,1 0 1,-1 0 0,0-1 0,0 1 0,1 0 0,-1 0 0,0 0 0,0-1 0,0 1 0,0 0 0,1 0 0,-1-1 0,0 1-1,0-1 1,6-18 298,-4-21-327,-2 39 20,0-37 21,-2 0-1,-10-49 1,12 82-46,-6-48-53,6 51 50,0 1-1,1-1 1,-1 1-1,0 0 1,0-1-1,1 1 1,-1 0-1,0-1 1,1 1-1,0 0 1,-1-1-1,1 1 1,0 0-1,-1 0 1,1 0-1,0 0 1,0 0-1,0 0 1,0 0-1,0 0 1,0 0-1,0 0 1,0 0-1,1 0 1,-1 1-1,0-1 1,0 1-1,1-1 1,-1 1-1,0-1 1,1 1-1,-1 0 1,2-1-1,132 0-3265,-71 2-3862,-20-1-4934</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5:22.019"/>
    </inkml:context>
    <inkml:brush xml:id="br0">
      <inkml:brushProperty name="width" value="0.025" units="cm"/>
      <inkml:brushProperty name="height" value="0.025" units="cm"/>
    </inkml:brush>
  </inkml:definitions>
  <inkml:trace contextRef="#ctx0" brushRef="#br0">1322 2473 11371,'-17'-2'1480,"1"1"-407,-1-1 1,1-1 0,0 0 0,-28-10 0,43 13-1058,1 0 1,-1 0-1,1 0 1,-1 0-1,0 0 0,1-1 1,-1 1-1,1 0 1,-1 0-1,0-1 1,1 1-1,-1 0 1,1-1-1,-1 1 0,1-1 1,-1 1-1,1-1 1,-1 1-1,1-1 1,0 1-1,-1-1 0,1 1 1,0-1-1,-1 1 1,1-1-1,0 1 1,0-1-1,0 0 0,-1 1 1,1-1-1,0 0 1,0 1-1,0-1 1,0 0-1,0 1 0,0-1 1,0 1-1,0-1 1,1 0-1,-1 1 1,0-1-1,0 0 0,0 1 1,1-1-1,-1 1 1,0-1-1,1 1 1,-1-1-1,0 0 0,1 1 1,-1-1-1,1 1 1,-1 0-1,1-1 1,-1 1-1,1-1 0,-1 1 1,1 0-1,-1-1 1,2 1-1,35-20 610,52-8-1247,0 5 0,126-17 0,-31 8-222,500-122 3357,-240 52 1025,370-98-3245,182-38-1725,-841 211 1103,-87 17 560,-1-3-1,0-2 1,79-30-1,-143 43-207,1 0 0,-1-1 0,0 1-1,0-1 1,0 0 0,-1 0 0,1 0 0,-1 0 0,1 0-1,-1 0 1,0-1 0,0 1 0,-1-1 0,1 0 0,-1 1-1,2-6 1,13-26 73,-3 15-75,-1 0 0,-1-1 0,-1 0 1,0-1-1,-2 0 0,-1-1 0,-1 1 0,-1-1 0,0-1 0,-2 1 1,-1 0-1,-1-1 0,-1 0 0,-1 1 0,0-1 0,-2 1 1,-1-1-1,-1 1 0,-14-39 0,-3 14 9,-2 1-1,-2 1 1,-2 1-1,-41-51 1,-147-152-376,174 207-30,-2 2 1,-1 2 0,-72-45-1,97 69 437,-23-20-22,36 25-23,-1 2 0,0-1 0,-1 1-1,0 1 1,0-1 0,0 1 0,0 1-1,-1 0 1,-11-3 0,-92-14-3,-1 4 0,-189-1 0,273 17-8,-809 13-102,3 55 90,-181 10-100,898-72-28,-311 18 62,301-10 71,-165 38 0,243-39-16,-62 24 1,98-30 23,0 1-1,0 0 1,1 0-1,0 2 1,0 0 0,1 1-1,0 0 1,-16 16-1,25-20 10,-1 0 0,1 0 0,0 1-1,1-1 1,-1 1 0,1 0 0,1 0-1,-1 0 1,1 0 0,0 1 0,1-1 0,0 0-1,0 1 1,0-1 0,1 1 0,0-1-1,1 1 1,0 0 0,0-1 0,0 0-1,4 11 1,4 9 48,1 1 0,1-1 0,1-1 1,18 29-1,23 46-44,-4 3 0,-5 2 0,35 129 0,-50-144 115,4 0 0,4-3 0,4-1 0,4-2 0,3-2 0,94 122 0,-103-150-320,34 62 1,25 37-6601,-62-111-16</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6:13.024"/>
    </inkml:context>
    <inkml:brush xml:id="br0">
      <inkml:brushProperty name="width" value="0.025" units="cm"/>
      <inkml:brushProperty name="height" value="0.025" units="cm"/>
    </inkml:brush>
  </inkml:definitions>
  <inkml:trace contextRef="#ctx0" brushRef="#br0">90 680 3011,'0'0'2840,"-10"-4"-1297,9 3-1455,-43-14 752,42 15-758,0-1-1,0 0 0,0 1 0,0-1 1,1 0-1,-1 0 0,0-1 1,0 1-1,1 0 0,-1-1 1,0 1-1,1-1 0,-1 1 0,1-1 1,0 0-1,0 1 0,-1-1 1,1 0-1,0 0 0,1 0 1,-2-3-1,2 3-87,1 1 0,0-1 0,-1 1 0,1-1 1,0 1-1,0 0 0,0 0 0,0-1 0,0 1 0,0 0 0,0 0 0,1 0 1,-1 0-1,0 0 0,1 0 0,-1 0 0,0 1 0,1-1 0,-1 0 0,3 0 1,40-15 77,-32 12-69,83-25 16,2 4 0,180-21-1,-82 16 11,864-162-23,470-4 31,-1485 192 44,780-57 1375,-869 64-1742,0 2-1,1 1 1,0 3-1,-71 23 1,75-21-636,-45 11-1838,-10-5-1996</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6:13.574"/>
    </inkml:context>
    <inkml:brush xml:id="br0">
      <inkml:brushProperty name="width" value="0.025" units="cm"/>
      <inkml:brushProperty name="height" value="0.025" units="cm"/>
    </inkml:brush>
  </inkml:definitions>
  <inkml:trace contextRef="#ctx0" brushRef="#br0">117 18 4068,'0'0'-1153,"-59"-17"-865,34 17 1409,-7 0 321</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6:14.580"/>
    </inkml:context>
    <inkml:brush xml:id="br0">
      <inkml:brushProperty name="width" value="0.025" units="cm"/>
      <inkml:brushProperty name="height" value="0.025" units="cm"/>
    </inkml:brush>
  </inkml:definitions>
  <inkml:trace contextRef="#ctx0" brushRef="#br0">19153 494 673,'-526'-12'5878,"-263"-34"-3780,415 22-1709,-1694-112 1052,-13 75-1292,1366 50-159,-277-11 40,-1260-13-567,978 33 33,-746 1 485,951 16 266,99 0-131,489-8-96,-830-19 606,187-97-71,1046 99-459,-273-33 142,261 36-157,-171 10 0,239-1-74,0 1-1,1 1 1,-1 1-1,1 1 0,0 0 1,0 2-1,1 1 0,-24 13 1,36-18-15,1 1 1,-1 0-1,0 1 1,1 0-1,0 0 1,1 0 0,-1 1-1,1 0 1,1 0-1,-1 1 1,1-1-1,1 1 1,-1 0-1,1 1 1,0-1-1,1 1 1,0 0-1,1 0 1,0-1 0,0 2-1,-1 15 1,3-16-16,-1 0 0,2 0 0,-1-1 1,1 1-1,1 0 0,-1-1 0,2 1 1,-1 0-1,4 8 0,-3-12 3,1 0 0,-1 0 0,1 0 0,0 0 0,0 0 0,1-1 0,-1 1 0,1-1 0,0 0 0,0-1 0,0 1 0,1-1 0,8 4 0,115 40-1699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9.164"/>
    </inkml:context>
    <inkml:brush xml:id="br0">
      <inkml:brushProperty name="width" value="0.025" units="cm"/>
      <inkml:brushProperty name="height" value="0.025" units="cm"/>
    </inkml:brush>
  </inkml:definitions>
  <inkml:trace contextRef="#ctx0" brushRef="#br0">155 61 11082,'0'0'3631,"2"-9"-226,1-1-2360,4-32 3003,-10 43-1118,-12 12-2811,-3 12-116,0 1 0,2 1 1,1 0-1,1 1 0,1 0 1,1 1-1,2 1 1,1 0-1,2 0 0,-8 59 1,14-82 4,1 0 1,0 0-1,0 1 1,0-1-1,1 0 1,2 10-1,-2-16-37,-1 1 0,1 0 0,0 0 0,0 0 0,0-1 0,0 1 0,1-1-1,-1 1 1,0-1 0,1 1 0,-1-1 0,1 0 0,-1 1 0,1-1 0,0 0 0,-1 0 0,1 0 0,0-1 0,0 1-1,0 0 1,0-1 0,-1 1 0,1-1 0,0 1 0,0-1 0,3 0 0,5 1-863,0 0 0,0-1 0,0 0 0,1-1 0,17-3 0,20-14-5709,-6-11-4487</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06:15.019"/>
    </inkml:context>
    <inkml:brush xml:id="br0">
      <inkml:brushProperty name="width" value="0.025" units="cm"/>
      <inkml:brushProperty name="height" value="0.025" units="cm"/>
    </inkml:brush>
  </inkml:definitions>
  <inkml:trace contextRef="#ctx0" brushRef="#br0">74 118 10346,'-12'-8'98,"-28"-21"80,38 28-98,0-1 1,1 1 0,-1-1 0,0 0 0,1 0-1,-1 0 1,1 1 0,0-1 0,0-1 0,0 1-1,0 0 1,0 0 0,0 0 0,0-1 0,1 1 0,-1-4-1,3 5-84,0 1-1,1 0 0,-1 0 1,0 0-1,0 0 1,1 0-1,-1 0 0,0 1 1,0-1-1,1 1 0,-1 0 1,0 0-1,0-1 1,3 3-1,5 4 8,-2 1 0,1-1 0,-1 1 0,0 1 0,-1 0-1,0 0 1,0 0 0,-1 1 0,7 13 0,40 98 116,-50-115-123,21 62 17,-17-44-82,2 1 0,0-1 0,2-1 0,0 0 0,1 0 0,2-1 0,19 25 0,-30-44 60,1 1 0,-1-1 0,1 0 0,-1 0 0,1 0 0,0-1 0,0 1 0,0-1 0,1 0 0,-1 0 0,0 0 0,1-1 1,0 1-1,-1-1 0,1 0 0,0 0 0,6 0 0,-4-2 57,0 0 0,-1 0 0,1 0 0,-1-1 0,1 1 0,-1-2 0,0 1 0,0-1 0,0 0 0,0 0 0,6-4 0,7-8 156,0 0 0,-1-1 0,-1-1 0,0-1 0,23-33 0,146-226 110,-102 146-4029,-68 105 929</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0:45.614"/>
    </inkml:context>
    <inkml:brush xml:id="br0">
      <inkml:brushProperty name="width" value="0.025" units="cm"/>
      <inkml:brushProperty name="height" value="0.025" units="cm"/>
    </inkml:brush>
  </inkml:definitions>
  <inkml:trace contextRef="#ctx0" brushRef="#br0">5262 522 2723,'-42'-19'2057,"-65"-19"0,-122-17-1959,145 37 110,30 3-77,0-3 1,1-2 0,-73-39 0,68 30 302,-2 3 1,-72-22 0,55 29-290,-1 4 0,-94-7 0,-163 5 107,83 7 166,-188-22-257,-256-15 180,0 32-160,555 20-151,-245 38-1,317-28-34,1 4-1,1 2 1,0 4 0,2 2-1,1 3 1,2 3 0,1 3-1,1 2 1,-84 71 0,118-86 28,1 1 1,1 1-1,2 0 1,0 2 0,2 1-1,0 0 1,3 2-1,0 0 1,-20 51 0,30-63-15,1 1 0,1-1 0,0 1 0,2 0 1,0 0-1,1 0 0,1 1 0,0-1 1,2 0-1,0 1 0,1-1 0,1 0 0,1 0 1,1 0-1,0-1 0,1 1 0,1-1 0,14 24 1,-6-18-12,1 0 0,1-1 0,1-1 0,1 0 0,1-1 0,33 26 0,-19-21-5,1-2 0,1-1-1,68 31 1,-3-13-7,1-5-1,165 35 1,-58-29 73,2-9 1,231 5-1,430-26 203,-590-13-227,145-11 36,-2-19 1,523-106-1,-693 84 26,-1-11 1,-4-10-1,241-109 1,-458 169-91,86-41 11,-108 49-17,1-1 0,-2 0 0,1 0 0,-1-2-1,0 1 1,0-1 0,12-16 0,-19 21 20,0 0 0,-1 0 0,0-1 1,0 1-1,0-1 0,-1 1 1,1-1-1,-1 0 0,0 1 1,0-1-1,-1 0 0,1 0 0,-1 0 1,0 0-1,-1 1 0,1-1 1,-1 0-1,0 0 0,0 0 1,0 1-1,-1-1 0,1 1 0,-1-1 1,-4-6-1,-2-2 65,0 0 1,0 1-1,-2 0 1,1 1-1,-1 0 0,-20-17 1,-11-4-21,-2 2 0,-1 2 0,-1 1 0,-1 3 0,-1 2 0,-89-29 0,3 12-238,-181-28-1,-850-74-2873,998 125 1779,-8 0-1280</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2:24.342"/>
    </inkml:context>
    <inkml:brush xml:id="br0">
      <inkml:brushProperty name="width" value="0.025" units="cm"/>
      <inkml:brushProperty name="height" value="0.025" units="cm"/>
    </inkml:brush>
  </inkml:definitions>
  <inkml:trace contextRef="#ctx0" brushRef="#br0">3966 582 4164,'-186'-35'866,"-235"-76"-1,35 6-610,231 74 535,-238-15 1,-160 25 249,146 27-587,338-1-301,1 4 1,-1 3-1,-121 38 0,107-20-119,1 4-1,2 4 0,-136 85 0,158-84-81,3 2 0,2 3 0,1 2 0,2 2 0,-61 78 0,81-86-18,2 2 0,2 1 0,1 2 0,3 0 0,-24 68 0,34-78 43,1 0 1,3 1-1,1 0 1,1 0-1,2 0 1,1 1-1,3 0 0,3 44 1,-1-69 6,0 0 0,1 0 0,0 0 0,1 0 0,1 0-1,-1-1 1,2 0 0,-1 0 0,2 0 0,-1-1 0,10 11 0,-3-6-10,0-2 0,1 0 1,0 0-1,1-1 0,0-1 0,27 15 1,7-3-49,1-1 1,0-3 0,1-2 0,63 12 0,1028 148-802,257-130 727,2-121 317,-972 46-128,853-67 104,241-14 251,-1075 89-300,267-18-54,-6-55 42,121-81 56,-601 117-81,-202 48-36,-1-1 1,1-1-1,-1-1 0,-1-1 0,-1-2 0,28-20 0,-45 29 57,0 0-1,0 0 1,-1 0-1,0-1 1,0 0-1,-1-1 1,0 1 0,0-1-1,0 0 1,-1 0-1,-1-1 1,1 1-1,-1-1 1,-1 1 0,0-1-1,0 0 1,0 0-1,-1 0 1,-1 0-1,0-13 1,-1 8 43,-1 0 0,-1 0 0,0 1 0,-1-1 0,0 1 0,-1 0 0,-1 0-1,0 1 1,0-1 0,-1 1 0,-1 1 0,-15-19 0,-14-10 18,-2 0 0,-2 3 0,-2 1 0,-1 2-1,-2 2 1,0 3 0,-58-28 0,-24-3-147,-217-69 0,56 44 124,-412-67-1,-310 14-82,-1671-1-1059,2249 154-1308,-734 121 0,919-94-330</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2:53.129"/>
    </inkml:context>
    <inkml:brush xml:id="br0">
      <inkml:brushProperty name="width" value="0.025" units="cm"/>
      <inkml:brushProperty name="height" value="0.025" units="cm"/>
    </inkml:brush>
  </inkml:definitions>
  <inkml:trace contextRef="#ctx0" brushRef="#br0">78 196 7399,'0'0'-1303,"-10"0"1469,0 1-59,7 0-69,0-1 1,0 1-1,0-1 0,-1 0 1,1 0-1,0 0 0,0 0 1,0-1-1,-1 1 0,1-1 1,0 0-1,0 0 1,0 0-1,0 0 0,-3-2 1,6 3-35,-1-1 0,1 1 0,0 0 0,0 0 0,-1-1 0,1 1 0,0 0 0,-1-1 1,1 1-1,0 0 0,0-1 0,0 1 0,-1 0 0,1-1 0,0 1 0,0 0 0,0-1 1,0 1-1,0-1 0,0 1 0,0 0 0,0-1 0,0 1 0,0 0 0,0-1 0,0 1 1,0-1-1,0 1 0,0 0 0,0-1 0,0 1 0,0-1 0,1 1 0,-1 0 0,0-1 1,0 1-1,0 0 0,1-1 0,-1 1 0,0 0 0,0 0 0,1-1 0,-1 1 0,0 0 1,1 0-1,-1-1 0,0 1 0,1 0 0,-1 0 0,0 0 0,1-1 0,-1 1 0,0 0 1,1 0-1,-1 0 0,1 0 0,0 0 0,27-12 54,-25 10-23,29-8 73,1 0 0,58-7 0,-6 0-85,-70 14-4,298-66 820,-234 55-561,160-5 0,292 28 116,-51-1 61,-347-8-340,747 35 256,-510 15-189,622 61 1184,351-48-411,-1249-59-954,1025 3 86,1-44 72,238-4-48,-1153 34-685,-71 2-1074,171 13 0,-253-1-1347</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2:56.807"/>
    </inkml:context>
    <inkml:brush xml:id="br0">
      <inkml:brushProperty name="width" value="0.025" units="cm"/>
      <inkml:brushProperty name="height" value="0.025" units="cm"/>
    </inkml:brush>
  </inkml:definitions>
  <inkml:trace contextRef="#ctx0" brushRef="#br0">1 47 3427,'0'0'3054,"11"0"-2931,351-23 182,26-1 457,226 48-591,-164-3-102,2475 2 1752,-1090-48-1624,-960 7-191,617-4 15,-1009 20-26,586 6 272,-526 43-668,-485-41-634,-8-4-860</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3:06.770"/>
    </inkml:context>
    <inkml:brush xml:id="br0">
      <inkml:brushProperty name="width" value="0.025" units="cm"/>
      <inkml:brushProperty name="height" value="0.025" units="cm"/>
    </inkml:brush>
  </inkml:definitions>
  <inkml:trace contextRef="#ctx0" brushRef="#br0">1 204 3171,'15'-1'-235,"421"-69"4139,113-13-2800,318 65-1,-520 20-690,833 19 1199,-30 2-358,-566-62-790,-338 6-3672,-207 27 448</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3:42.899"/>
    </inkml:context>
    <inkml:brush xml:id="br0">
      <inkml:brushProperty name="width" value="0.025" units="cm"/>
      <inkml:brushProperty name="height" value="0.025" units="cm"/>
    </inkml:brush>
  </inkml:definitions>
  <inkml:trace contextRef="#ctx0" brushRef="#br0">0 93 5541,'0'0'5018,"10"0"-5119,125-15 310,51-2 25,276 1 970,108-1-443,388 0-687,111 37 311,-773-4 459,345 14 100,-621-29-999,244-2 170,-227-1-722,-1-2 0,1-2 0,-1-1 0,0-2 0,36-14 0,-15-3-2436</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03.976"/>
    </inkml:context>
    <inkml:brush xml:id="br0">
      <inkml:brushProperty name="width" value="0.025" units="cm"/>
      <inkml:brushProperty name="height" value="0.025" units="cm"/>
    </inkml:brush>
  </inkml:definitions>
  <inkml:trace contextRef="#ctx0" brushRef="#br0">3906 355 7687,'-101'-36'766,"-2"4"-1,-186-33 1,-221 1-1338,-534 34 1831,891 37-1116,1 6-1,0 7 1,2 7-1,1 6 0,-149 55 1,227-64-87,1 5 1,1 2-1,2 3 1,2 3-1,-100 73 1,135-85-51,1 1 1,1 1-1,2 1 1,1 1-1,-30 44 1,41-49-27,0 0 1,1 0-1,2 2 1,1-1-1,0 1 1,2 1-1,1-1 1,-4 37-1,7-31-18,2 0 0,2 0-1,1 0 1,1 0-1,2-1 1,1 1-1,1-1 1,2 0 0,1 0-1,1-1 1,2 0-1,1-1 1,1 0-1,2-2 1,0 1-1,2-2 1,1 0 0,1-1-1,45 42 1,-20-27-12,2-2 0,1-3 0,1-1-1,2-3 1,2-2 0,1-2 0,61 21 0,20-1-6,256 53 0,-122-55 318,2-10-1,536-4 1,-659-36-6,-1-7 0,-1-6 0,0-6 0,250-76 0,-280 61-176,-2-5-1,-2-5 0,-3-5 1,-1-4-1,-4-5 1,113-90-1,-168 114-75,-2-2 0,-2-2 0,-1-2 0,73-99 0,-98 115 0,0-1-1,-2-1 1,-2-1-1,0 0 1,-3-1-1,0 0 1,-2-1 0,-2 0-1,-1 0 1,4-47-1,-10 50-9,0 0 0,-2 0-1,-1 0 1,-1 1 0,-2-1-1,-1 1 1,-11-31 0,8 36-2,-1 1 1,-1 1 0,-1 0-1,-1 0 1,-1 1-1,-1 1 1,-1 0-1,-33-32 1,16 22 15,-2 1 0,0 2 0,-2 2 0,-1 1 0,-69-34 0,44 32-26,0 2 0,-1 3 0,-82-16 1,-4 11-755,-2 7 0,-251-1 0,185 20-1352,2 0-2163</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09.679"/>
    </inkml:context>
    <inkml:brush xml:id="br0">
      <inkml:brushProperty name="width" value="0.025" units="cm"/>
      <inkml:brushProperty name="height" value="0.025" units="cm"/>
    </inkml:brush>
  </inkml:definitions>
  <inkml:trace contextRef="#ctx0" brushRef="#br0">2 1 5637,'0'0'3380,"-1"5"-3418,1-4 44,0 0 1,0 0-1,-1 0 0,1 0 0,0 0 0,0 0 0,0 0 1,0 0-1,1-1 0,-1 1 0,0 0 0,0 0 0,1 0 1,-1 0-1,0 0 0,1 0 0,-1 0 0,1 0 1,-1-1-1,1 1 0,-1 0 0,1 0 0,0-1 0,-1 1 1,1 0-1,0-1 0,-1 1 0,1-1 0,0 1 0,1 0 1,39 5 148,-36-5-160,72 6 15,-1 3 1,108 28 0,6 4 284,-116-29-73,-1 5 0,88 31 0,152 98 94,-50-21 126,-117-63-248,809 381 1229,-555-214-1122,72 39 188,335 77-304,-538-242-172,1096 418 143,-1227-470-152,350 139 66,541 186 154,75-90-123,-169-60 18,-549-131-88,301 44 131,-209-47-68,-431-83-60,7-1 137,-1 3 1,-1 2-1,0 3 1,76 35-1,-122-49-79,-1 1 1,0-1-1,0 1 0,0 0 0,-1 0 0,1 1 0,5 7 0,-8-11-217,-1 0 0,1 0 0,-1-1 0,1 1 0,-1 0 0,1-1 0,0 0 1,-1 1-1,1-1 0,0 0 0,-1 0 0,1 1 0,0-1 0,-1-1 0,1 1 0,0 0 0,-1 0 0,1-1 0,3 0 0,16-10-4294,-12-8-1438</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4:11.604"/>
    </inkml:context>
    <inkml:brush xml:id="br0">
      <inkml:brushProperty name="width" value="0.025" units="cm"/>
      <inkml:brushProperty name="height" value="0.025" units="cm"/>
    </inkml:brush>
  </inkml:definitions>
  <inkml:trace contextRef="#ctx0" brushRef="#br0">4507 499 4228,'0'0'4025,"1"-7"-3091,2-5-844,-1 0 1,-1 0-1,0 0 0,-1-16 0,0 24-90,-1 0 0,1-1 0,-1 1 1,0 0-1,0 1 0,0-1 0,-1 0 0,1 0 0,-1 0 0,0 1 1,0-1-1,0 1 0,-1-1 0,1 1 0,-1 0 0,0 0 1,0 0-1,0 0 0,-4-2 0,-11-6-118,0 1 0,0 1-1,-1 1 1,-1 1 0,1 1 0,-23-5-1,-128-17-221,149 25 328,-787-47 843,478 38-493,-518-2-276,614 24 153,-376 63 0,470-46 71,1 7 1,-164 62 0,238-70-197,0 3 1,2 2 0,1 3-1,2 3 1,2 2 0,-82 71-1,120-90-83,0-1-1,2 2 1,0 1-1,1 0 1,1 1-1,2 1 1,0 0-1,1 1 1,2 1-1,-15 45 0,21-52-27,1-1 0,1 1-1,0-1 1,2 1-1,0 0 1,1 0-1,1 0 1,0-1-1,2 1 1,0 0-1,1-1 1,1 0 0,0 0-1,2 0 1,0-1-1,16 29 1,1-11 5,1 0 0,1-1-1,2-2 1,1-1 0,2-1 0,1-2 0,1-1 0,1-1 0,50 27 0,7-3 20,2-4-1,167 58 1,-119-59 149,3-7 0,0-6 0,2-6-1,1-7 1,265 1 0,-167-28 184,0-11 0,413-86-1,-488 67-354,-2-8-1,-2-7 0,-2-7 1,-4-7-1,-2-8 0,-4-6 1,-3-6-1,-5-8 0,167-138 1,-270 197-25,-3-1 1,0-2-1,-3-2 1,55-77-1,-80 99 42,-1-1-1,-1 0 1,0 0 0,-2-1-1,0-1 1,5-24 0,-10 31 5,0 1 1,-2-1-1,0 0 1,0 0 0,-2 0-1,0 0 1,0 0 0,-1 1-1,-1-1 1,-6-17 0,3 15 44,-1 0 1,0 1 0,-2 0 0,0 1-1,0 0 1,-1 0 0,-23-24 0,13 18 63,-2 1 1,0 1 0,-1 1 0,-32-19 0,4 8 27,-2 2-1,-2 3 1,0 1 0,-64-15 0,29 15-113,0 4 0,-1 4 0,-99-4 1,-277 23-169,312 9-608,-242 54 1,-138 78-4185,401-104 591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9.495"/>
    </inkml:context>
    <inkml:brush xml:id="br0">
      <inkml:brushProperty name="width" value="0.025" units="cm"/>
      <inkml:brushProperty name="height" value="0.025" units="cm"/>
    </inkml:brush>
  </inkml:definitions>
  <inkml:trace contextRef="#ctx0" brushRef="#br0">104 1 15086,'0'0'8803,"-9"7"-7746,1 0-871,0 1 1,0 0-1,1 0 0,0 1 0,1-1 0,0 1 0,0 1 0,1-1 0,0 1 1,0 0-1,1 0 0,1 1 0,0-1 0,-2 12 0,1 0-24,2-1-1,0 1 1,2 27-1,0-40-348,1 1-1,0-1 1,1 0 0,0 0 0,1 0-1,-1 0 1,2 0 0,-1-1-1,1 1 1,6 8 0,-27-35-16752</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11.046"/>
    </inkml:context>
    <inkml:brush xml:id="br0">
      <inkml:brushProperty name="width" value="0.025" units="cm"/>
      <inkml:brushProperty name="height" value="0.025" units="cm"/>
    </inkml:brush>
  </inkml:definitions>
  <inkml:trace contextRef="#ctx0" brushRef="#br0">0 709 13677,'0'0'5851,"10"-1"-4922,7-4-552,0 0 1,-1 0-1,1-2 1,-2 0-1,23-13 1,84-58 1102,-86 54-1275,-4 2-92,298-206 431,-243 162-472,130-129 0,-205 182-60,-11 10-22,1 0-1,1 0 1,-1 0 0,0 1-1,1-1 1,-1 1 0,1-1-1,0 1 1,0 0-1,0 0 1,5-2 0,-9 23-1389,-3-10 457,0 0 0,0 0 1,-1 0-1,0-1 0,0 0 0,-13 15 0,-3-4-6361</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11.848"/>
    </inkml:context>
    <inkml:brush xml:id="br0">
      <inkml:brushProperty name="width" value="0.025" units="cm"/>
      <inkml:brushProperty name="height" value="0.025" units="cm"/>
    </inkml:brush>
  </inkml:definitions>
  <inkml:trace contextRef="#ctx0" brushRef="#br0">291 74 3459,'0'0'5744,"2"-10"-3085,9-30-43,-11 40-2513,1-1 1,-1 1-1,0-1 0,0 0 1,1 1-1,-1-1 1,0 0-1,0 0 0,0 1 1,0-1-1,0 0 1,0 1-1,0-1 0,0 0 1,0 1-1,0-1 1,0 0-1,-1 1 0,1-1 1,0 0-1,0 1 1,-1-1-1,1 0 0,0 1 1,-1-1-1,1 1 1,-1-1-1,1 1 0,-1-1 1,1 1-1,-1-1 1,1 1-1,-1-1 1,1 1-1,-1 0 0,0-1 1,1 1-1,-1 0 1,0-1-1,1 1 0,-1 0 1,0 0-1,1 0 1,-1 0-1,0 0 0,1-1 1,-1 1-1,-1 1 1,-1-1 46,0 0-1,0 1 1,0-1 0,0 1 0,0 0 0,0 0 0,1 0 0,-1 0 0,-3 2 0,-4 4-32,1 1-1,0 0 1,1 0 0,-1 1-1,2 0 1,-1 0 0,-10 19 0,-40 80 227,54-99-292,-22 45 399,-31 93 0,49-119-263,1 0 0,1 0 0,1 1 1,1 0-1,1 42 0,3-66-177,0-1 1,0 1-1,1 0 0,0-1 0,-1 1 0,1-1 1,1 1-1,-1-1 0,1 1 0,0-1 0,0 0 1,0 0-1,0 0 0,1 0 0,-1 0 1,1 0-1,0-1 0,1 1 0,5 5 0,-2-6 1,-1 1 0,0-1 0,1 0 0,-1-1 0,1 0-1,0 0 1,0 0 0,0-1 0,0 0 0,0 0 0,0-1-1,9 0 1,-5 0 16,0-1 1,0-1-1,0 0 0,0 0 0,-1-1 0,1 0 1,-1-1-1,0 0 0,0-1 0,0 0 0,-1 0 1,1-1-1,-1-1 0,-1 1 0,1-1 0,-1-1 1,-1 0-1,1 0 0,-1 0 0,-1-1 0,1 0 1,-1 0-1,-1-1 0,0 1 0,0-1 0,-1 0 1,0-1-1,-1 1 0,0-1 0,-1 1 0,0-1 1,0 0-1,-1-14 0,-1 22 8,0-1 1,-1 0-1,1 0 1,-1 1-1,0-1 0,0 0 1,0 1-1,-1-1 0,1 1 1,-1-1-1,0 1 1,0 0-1,0 0 0,0-1 1,0 1-1,-1 1 0,1-1 1,-7-4-1,5 4-19,-1 0 1,0 0-1,0 0 0,0 1 0,0 0 0,-1 0 1,1 1-1,-1-1 0,1 1 0,-1 1 0,-10-2 1,8 2-32,-1 0 0,0 1 1,0 0-1,0 0 0,0 1 1,0 0-1,1 0 0,-1 1 1,1 0-1,0 0 0,-1 1 1,2 1-1,-1-1 0,0 1 1,-12 11-1,18-14 4,0 0 0,0 0 0,1 0 0,-1 0 0,1 0 0,0 1 1,0-1-1,0 0 0,0 1 0,0-1 0,0 1 0,0-1 0,1 1 0,0-1 0,-1 1 0,1 3 0,0-4-38,0-1 0,1 1-1,-1-1 1,1 1 0,-1-1 0,1 0-1,-1 1 1,1-1 0,0 0 0,-1 1-1,1-1 1,0 0 0,0 0 0,0 0-1,0 0 1,0 0 0,0 0 0,1 0-1,-1 0 1,0 0 0,0 0 0,1-1-1,-1 1 1,0 0 0,1-1 0,-1 1-1,1-1 1,-1 0 0,2 1 0,13 2-906,0-1 0,1-1 1,-1 0-1,29-2 0,-32-1-1072,0 1-1,0-2 1,19-6-1,15-11-10092</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13.057"/>
    </inkml:context>
    <inkml:brush xml:id="br0">
      <inkml:brushProperty name="width" value="0.025" units="cm"/>
      <inkml:brushProperty name="height" value="0.025" units="cm"/>
    </inkml:brush>
  </inkml:definitions>
  <inkml:trace contextRef="#ctx0" brushRef="#br0">94 166 5381,'5'-27'5193,"-2"-1"-1,0-35 0,-7 66-2577,-13 27-2587,-7 61 554,3 1 0,-13 165 0,32-246-462,1-4-46,0 0 0,1 0-1,-1 0 1,1 0 0,0 1 0,1-1 0,0 0 0,2 7-1,-3-14-61,0 1-1,0-1 0,1 1 1,-1-1-1,0 1 0,1-1 1,-1 0-1,0 1 0,1-1 0,-1 0 1,0 1-1,1-1 0,-1 0 1,1 1-1,-1-1 0,1 0 1,-1 0-1,1 0 0,-1 1 0,1-1 1,-1 0-1,1 0 0,-1 0 1,1 0-1,-1 0 0,1 0 1,-1 0-1,1 0 0,-1 0 0,1 0 1,-1 0-1,1 0 0,-1-1 1,1 1-1,-1 0 0,1 0 1,-1 0-1,0-1 0,1 1 0,-1 0 1,1 0-1,-1-1 0,0 1 1,1-1-1,-1 1 0,1 0 1,-1-1-1,0 1 0,1-1 1,16-20 474,-4-5-389,-1-1 0,-1 0 0,-1 0 0,-1-1 0,-2 0 0,7-49 0,-8 18-436,-2 0 1,-6-76 0,2 129 282,-5-42-161,5 46 212,-1 0 0,1 0 0,-1 0 0,1 0 0,-1 0 0,0 0 0,0 0 0,0 0 0,0 0 0,0 1 0,0-1 0,-1 0 0,1 1 0,-1-1 0,1 0 0,-1 1 0,-3-3 0,4 4-4,1 0 0,-1 0 1,0 0-1,0-1 0,0 1 1,0 0-1,1 0 0,-1 1 1,0-1-1,0 0 0,0 0 1,0 0-1,1 0 0,-1 1 1,0-1-1,0 0 0,0 1 0,1-1 1,-1 1-1,0-1 0,1 1 1,-1-1-1,0 1 0,1-1 1,-1 1-1,1 0 0,-1-1 1,1 1-1,-1 0 0,1 0 1,-1-1-1,1 1 0,0 0 1,-1 0-1,1-1 0,0 1 1,0 0-1,0 0 0,0 0 0,-1 0 1,1-1-1,0 1 0,1 1 1,-6 39-149,5-37 152,0 0 0,0 0 1,1 0-1,-1 0 1,1 0-1,0 0 1,0 0-1,1-1 0,-1 1 1,1 0-1,0-1 1,0 1-1,0-1 1,0 1-1,0-1 0,1 0 1,0 0-1,-1 0 1,1-1-1,0 1 1,0 0-1,1-1 1,-1 0-1,0 0 0,1 0 1,-1 0-1,1-1 1,0 1-1,0-1 1,0 0-1,7 1 0,-3 0 18,0-1 0,0-1 0,0 1 0,0-1-1,0-1 1,1 0 0,-1 0 0,0 0 0,0-1-1,0 0 1,-1-1 0,1 0 0,0 0 0,-1 0-1,8-6 1,-7 4 22,0-1-1,0 0 0,0 0 0,-1-1 1,0 0-1,-1 0 0,1-1 0,-1 0 1,-1 0-1,1 0 0,7-18 0,-32 81-227,-25 93 247,39-127 88,1-1-1,1 1 1,1 0-1,1 0 1,2 30-1,-1-49-128,0 1-1,1 0 1,-1-1-1,0 1 0,1 0 1,0-1-1,0 1 1,0-1-1,0 1 0,0-1 1,0 1-1,0-1 1,1 0-1,-1 1 1,1-1-1,0 0 0,0 0 1,0 0-1,0 0 1,0-1-1,0 1 1,0 0-1,0-1 0,1 0 1,-1 1-1,1-1 1,-1 0-1,1 0 0,-1 0 1,1-1-1,0 1 1,-1-1-1,1 1 1,0-1-1,-1 0 0,1 0 1,0 0-1,4-1 1,1 0 37,0-1 1,-1 1 0,1-2-1,-1 1 1,0-1-1,0 0 1,0 0 0,0-1-1,0 0 1,-1 0 0,0 0-1,10-10 1,-4 2-18,-1-1 0,-1-1 1,0 0-1,-1 0 1,-1-1-1,0 0 0,11-30 1,-30 73-272,0 0 224,0 1 1,2 0-1,2 1 0,0 0 0,-4 50 0,11-79-1,0 0 0,0 0 0,0 0 1,0 0-1,0 0 0,0 0 0,0 0 0,1 0 0,-1 0 0,0 0 0,0 0 0,1 0 0,-1 0 0,1 0 0,-1 0 0,1-1 0,-1 1 0,1 0 0,0 0 0,-1 0 0,1-1 0,0 1 0,-1 0 0,1-1 0,0 1 0,0 0 0,1 0 1,-1-1-114,1 0 1,0 1 0,0-1 0,0 0 0,-1 0-1,1 0 1,0 0 0,0 0 0,-1-1 0,1 1 0,0 0-1,0-1 1,-1 1 0,3-2 0,1 0-742,1-1 1,-1 0-1,0 0 1,0 0-1,0 0 1,-1-1-1,1 0 1,7-8-1,8-19-6311</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13.404"/>
    </inkml:context>
    <inkml:brush xml:id="br0">
      <inkml:brushProperty name="width" value="0.025" units="cm"/>
      <inkml:brushProperty name="height" value="0.025" units="cm"/>
    </inkml:brush>
  </inkml:definitions>
  <inkml:trace contextRef="#ctx0" brushRef="#br0">40 0 13901,'0'0'10538,"-39"61"-9801,39-43-385,0-1-288,8-1-64,9-1-1281,0-2-1410,-1 0-1216,2-4-3364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13.781"/>
    </inkml:context>
    <inkml:brush xml:id="br0">
      <inkml:brushProperty name="width" value="0.025" units="cm"/>
      <inkml:brushProperty name="height" value="0.025" units="cm"/>
    </inkml:brush>
  </inkml:definitions>
  <inkml:trace contextRef="#ctx0" brushRef="#br0">168 1 14029,'0'0'2798,"-12"11"-903,6-6-1778,-20 17 1680,-39 45 0,59-61-1502,0 1 0,0 1-1,1-1 1,0 1 0,0 0-1,1 0 1,0 0 0,0 1-1,1-1 1,0 1 0,1 0-1,0 0 1,-1 11-1,3-18-292,0-1 0,0 0-1,0 0 1,0 0-1,0 1 1,0-1 0,1 0-1,-1 0 1,0 0-1,1 1 1,-1-1-1,1 0 1,0 0 0,-1 0-1,1 0 1,0 0-1,0 0 1,-1 0 0,1 0-1,0-1 1,0 1-1,0 0 1,0 0 0,2 1-1,0-1 17,0 0-1,0 0 1,-1-1 0,1 1-1,0-1 1,0 1-1,0-1 1,0 0 0,0 0-1,4 0 1,0-1 54,0 0 0,-1 0 1,1-1-1,0 0 0,-1 0 0,0-1 0,1 1 1,-1-1-1,6-4 0,-6 2-15,-1 1 0,0-1 0,-1 0 0,1 0 0,-1-1 1,0 1-1,0-1 0,-1 0 0,1 0 0,-1 0 0,-1-1 0,1 1 0,-1 0 0,0-1 0,-1 0 0,1 0 0,-1 1 0,-1-1 1,1 0-1,-2-11 0,1 13-52,-1 1 1,0 0 0,0 0 0,0 0-1,0 0 1,-1 0 0,1 1-1,-1-1 1,0 0 0,0 1 0,-1-1-1,1 1 1,-1 0 0,0 0-1,0 0 1,0 0 0,0 0 0,0 0-1,0 1 1,-1 0 0,0 0-1,1 0 1,-1 0 0,0 0 0,0 1-1,0-1 1,0 1 0,0 0-1,0 0 1,0 1 0,0-1 0,0 1-1,0 0 1,-6 1 0,-21 4-129,22 4-1804,6 8-4666</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14.126"/>
    </inkml:context>
    <inkml:brush xml:id="br0">
      <inkml:brushProperty name="width" value="0.025" units="cm"/>
      <inkml:brushProperty name="height" value="0.025" units="cm"/>
    </inkml:brush>
  </inkml:definitions>
  <inkml:trace contextRef="#ctx0" brushRef="#br0">58 526 13261,'-8'3'1815,"2"-2"-1277,3-1-355,1 0-1,-1 1 0,0-1 0,0 1 0,1 0 1,-1 0-1,0 0 0,1 0 0,-1 0 0,1 0 1,-1 1-1,1-1 0,0 1 0,0 0 0,-3 2 1,5-4-163,0 0 1,0 0 0,0 0 0,0 1 0,0-1-1,0 0 1,0 0 0,0 0 0,0 1 0,0-1 0,0 0-1,0 0 1,0 0 0,0 1 0,0-1 0,0 0-1,0 0 1,0 0 0,0 1 0,0-1 0,0 0 0,0 0-1,0 0 1,0 0 0,0 1 0,0-1 0,1 0-1,-1 0 1,0 0 0,0 0 0,0 0 0,0 1 0,0-1-1,1 0 1,-1 0 0,0 0 0,0 0 0,0 0-1,0 0 1,1 0 0,-1 0 0,0 0 0,0 1 0,0-1-1,1 0 1,-1 0 0,0 0 0,19 3 412,18-2 168,14-6 73,-1-2-1,0-2 0,-1-2 0,62-23 0,-30 10-254,537-143 323,56-16-779,-625 170 49,73-24 8,-107 31-2,1 0 0,-1-1 1,0-1-1,28-19 0,-44 27-31,1 0 1,0 0-1,-1 0 1,1 0-1,0 0 0,-1 0 1,1 0-1,0 0 1,-1-1-1,1 1 0,0 0 1,0 0-1,-1 0 1,1-1-1,0 1 1,0 0-1,-1 0 0,1 0 1,0-1-1,0 1 1,0 0-1,-1 0 1,1-1-1,0 1 0,0 0 1,0-1-1,0 1 1,0 0-1,0-1 0,0 1 1,0 0-1,0-1 1,0 1-1,0 0 1,0-1-1,0 1 0,0 0 1,0 0-1,0-1 1,0 1-1,0 0 1,0-1-1,0 1 0,0 0 1,0-1-1,1 1 1,-1 0-1,0 0 1,0-1-1,0 1 0,0 0 1,1 0-1,-1-1 1,0 1-1,0 0 0,1 0 1,-1 0-1,0-1 1,1 1-1,-1 0 1,0 0-1,0 0 0,1 0 1,-1 0-1,0 0 1,1 0-1,-1 0 1,1-1-1,-29 0-1178,25 1 965,-51 0-3627,17 0-1508,-16 0-7547</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05.997"/>
    </inkml:context>
    <inkml:brush xml:id="br0">
      <inkml:brushProperty name="width" value="0.025" units="cm"/>
      <inkml:brushProperty name="height" value="0.025" units="cm"/>
    </inkml:brush>
  </inkml:definitions>
  <inkml:trace contextRef="#ctx0" brushRef="#br0">1602 458 6182,'0'-11'-1543,"1"-1"2052,0 0-1,-1 0 0,-1 0 1,0-1-1,-1 1 1,0 0-1,-1 1 1,0-1-1,-1 0 1,0 1-1,-11-21 1,-1 11-27,0 1 1,-1 0-1,-1 1 0,-1 1 1,0 1-1,-2 1 0,0 0 1,0 2-1,-1 0 0,-1 2 1,-1 0-1,-32-11 1,13 9-386,0 1 0,0 2 0,-1 3 0,-1 1 0,1 2 0,-61 1 0,68 6-1,0 2-1,1 1 0,-1 2 1,1 1-1,0 3 0,1 0 1,0 2-1,1 2 0,1 1 1,0 2-1,1 1 0,-29 23 1,27-17-56,1 1 1,1 2 0,2 2-1,1 0 1,1 2 0,2 1 0,1 1-1,2 2 1,1 0 0,-23 53-1,24-31-12,2 1-1,2 1 0,4 1 0,1 0 1,4 0-1,2 1 0,3 0 1,3 0-1,13 110 0,-1-90-266,4-1 1,3-1-1,3 0 0,4-2 0,3-1 0,74 136 1,-77-166 22,2 0 0,3-3 0,1 0 0,3-2 0,46 45 0,-63-71 63,0 0 1,1-1-1,1-1 0,1-1 1,-1-1-1,2 0 1,0-2-1,0-1 0,1 0 1,0-2-1,0 0 0,1-2 1,47 5-1,-37-10 118,-1-2-1,0-1 1,0-1-1,-1-2 1,1-1 0,-1-2-1,0-1 1,-1-1-1,-1-2 1,1-1-1,-2-1 1,41-28 0,-4-4 773,-2-3 0,-1-2 1,107-119-1,-124 118-152,-3-1-1,-2-2 1,-3-1-1,47-94 1,-62 101-289,-2-1 0,-2 0 0,-3-2 0,-2 0 0,-2 0 0,6-67 1,-13 50-194,-3 0 0,-3 0 1,-3-1-1,-3 1 0,-20-89 1,13 102-218,-3 1 1,-2 1 0,-2 0-1,-3 1 1,-2 2 0,-57-87-1,69 120-219,0 0 0,-2 1-1,0 1 1,-34-28 0,36 34-747,0 1-1,-1 1 1,0 0 0,-19-7 0,-6 0-3085</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06.773"/>
    </inkml:context>
    <inkml:brush xml:id="br0">
      <inkml:brushProperty name="width" value="0.025" units="cm"/>
      <inkml:brushProperty name="height" value="0.025" units="cm"/>
    </inkml:brush>
  </inkml:definitions>
  <inkml:trace contextRef="#ctx0" brushRef="#br0">138 96 3972,'0'-96'8077,"-5"196"-3253,-14 61-3380,4-38-660,-81 1074 534,95-1180-1393,0 37 239,1-52-216,0 0 1,0 0 0,0 0-1,0 0 1,1 0 0,-1-1-1,1 1 1,-1 0 0,1 0-1,-1 0 1,1-1 0,0 1-1,0 0 1,0-1 0,0 1-1,0-1 1,0 1 0,0-1-1,1 0 1,-1 1 0,2 0-1,-2-2-77,0 0 0,-1 0 0,1-1 0,0 1 0,-1 0 0,1-1 0,0 1 0,-1 0 0,1-1 0,0 1 0,-1-1 0,1 1 0,-1-1 0,1 1 0,-1-1 0,1 0 0,-1 1 0,0-1 0,1 0 0,-1 1 0,0-1-1,1 0 1,-1 1 0,0-1 0,0 0 0,0 1 0,1-1 0,-1 0 0,0 0 0,0 1 0,0-1 0,0 0 0,0 0 0,-1-1 0,4-32-4167,-3 33 4033,1-47-8150</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07.119"/>
    </inkml:context>
    <inkml:brush xml:id="br0">
      <inkml:brushProperty name="width" value="0.025" units="cm"/>
      <inkml:brushProperty name="height" value="0.025" units="cm"/>
    </inkml:brush>
  </inkml:definitions>
  <inkml:trace contextRef="#ctx0" brushRef="#br0">101 36 6598,'0'0'4799,"-9"8"-2450,3-3-2072,1 0-54,-1 0-1,1 0 1,0 1-1,0-1 1,0 1-1,1 0 1,0 0-1,0 1 1,0-1-1,1 1 1,-4 11-1,-2 25 238,1 0 0,2 0 0,3 1 0,1 0-1,2 0 1,7 58 0,-5-85-424,1 0-1,1 0 1,0 0-1,1-1 0,9 20 1,-13-32 17,0-1 0,1 1 1,0 0-1,0-1 0,0 1 0,0-1 0,1 1 1,-1-1-1,1 0 0,0 0 0,0-1 1,0 1-1,0 0 0,0-1 0,0 0 0,1 0 1,-1 0-1,1 0 0,0 0 0,0-1 1,-1 1-1,1-1 0,0 0 0,0-1 0,0 1 1,0-1-1,6 1 0,-6-2 29,0 0-1,0-1 1,1 1-1,-1-1 1,-1 0-1,1 0 1,0 0-1,0 0 1,-1-1 0,1 1-1,-1-1 1,0 0-1,0 0 1,0 0-1,0-1 1,4-6-1,6-9 505,19-41-1,-24 44-350,141-287 718,-87 173-4697,-39 81 722,3-7-3753</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07.903"/>
    </inkml:context>
    <inkml:brush xml:id="br0">
      <inkml:brushProperty name="width" value="0.025" units="cm"/>
      <inkml:brushProperty name="height" value="0.025" units="cm"/>
    </inkml:brush>
  </inkml:definitions>
  <inkml:trace contextRef="#ctx0" brushRef="#br0">79 429 3459,'0'0'385,"-8"7"2054,1-2-2032,-37 34 2614,41-37-2399,1 0 0,0 1-1,0 0 1,1-1-1,-1 1 1,0 0 0,1 0-1,0 0 1,0 0-1,-2 4 1,3-7-570,0 0 0,0 0-1,0 0 1,0 1 0,0-1 0,0 0 0,0 0 0,0 0-1,0 0 1,0 1 0,0-1 0,0 0 0,0 0 0,0 0-1,0 0 1,0 0 0,0 1 0,1-1 0,-1 0 0,0 0-1,0 0 1,0 0 0,0 0 0,0 0 0,0 1 0,0-1-1,0 0 1,0 0 0,1 0 0,-1 0 0,0 0 0,0 0-1,0 0 1,0 0 0,0 0 0,1 0 0,-1 0 0,0 0-1,0 0 1,0 1 0,0-1 0,0 0 0,1 0 0,-1 0-1,0 0 1,0 0 0,0-1 0,0 1 0,1 0 0,-1 0-1,0 0 1,0 0 0,0 0 0,0 0 0,0 0-1,1 0 1,-1 0 0,0 0 0,0 0 0,0 0 0,0-1 0,17-8 984,13-17-204,39-51 551,-5-3-1,103-166 1,-127 168-1148,-51 99-194,1 1 0,-11 33 0,11-26-31,-13 31 35,-27 78 202,44-118-219,1 1 0,0 0 0,2 0 1,-1 34-1,3-54-83,1 0 1,0 0-1,0 0 0,0 0 1,0 0-1,1 0 0,-1 0 1,0 0-1,0-1 0,0 1 1,1 0-1,-1 0 0,0 0 1,1 0-1,-1 0 0,1-1 1,-1 1-1,1 0 0,-1-1 1,1 1-1,0 0 1,-1-1-1,1 1 0,0 0 1,-1-1-1,1 1 0,0-1 1,0 1-1,0-1 0,-1 0 1,1 1-1,0-1 0,0 0 1,0 0-1,0 0 0,0 1 1,0-1-1,-1 0 0,1 0 1,0 0-1,0 0 0,0 0 1,0-1-1,0 1 1,0 0-1,1-1 0,1 1-615,1-1-1,-1-1 0,1 1 1,-1 0-1,0-1 1,1 0-1,-1 0 0,0 0 1,0 0-1,4-4 0,16-18-5938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9.841"/>
    </inkml:context>
    <inkml:brush xml:id="br0">
      <inkml:brushProperty name="width" value="0.025" units="cm"/>
      <inkml:brushProperty name="height" value="0.025" units="cm"/>
    </inkml:brush>
  </inkml:definitions>
  <inkml:trace contextRef="#ctx0" brushRef="#br0">0 319 9321,'0'0'14862,"81"-24"-14286,-30 24-512,6 0-224,1-3-1537,-8-3-1698,-11-6-4901</inkml:trace>
  <inkml:trace contextRef="#ctx0" brushRef="#br0" timeOffset="1">359 0 13036,'0'0'7688,"-2"62"-5863,9-29-63,4 5-417,2 5-320,-3 1-480,-4 7-289,-6 5-192,0 2 0,-20 4-32,-14-3 0,-9-4-544,-1-9-1122,-1-12-2177,2-13-5414</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08.262"/>
    </inkml:context>
    <inkml:brush xml:id="br0">
      <inkml:brushProperty name="width" value="0.025" units="cm"/>
      <inkml:brushProperty name="height" value="0.025" units="cm"/>
    </inkml:brush>
  </inkml:definitions>
  <inkml:trace contextRef="#ctx0" brushRef="#br0">36 1 8200,'0'0'6438,"-15"49"-4132,7-26 321,2 0-1186,1 2-865,3 1-191,2 4-225,0 2-96,0-1-64,5-4-545,3-4-1569,0-12-2530,0-11-1698</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08.592"/>
    </inkml:context>
    <inkml:brush xml:id="br0">
      <inkml:brushProperty name="width" value="0.025" units="cm"/>
      <inkml:brushProperty name="height" value="0.025" units="cm"/>
    </inkml:brush>
  </inkml:definitions>
  <inkml:trace contextRef="#ctx0" brushRef="#br0">128 85 10922,'0'-10'2093,"1"-4"-219,1-1 0,0 1-1,5-16 1,-7 28-470,1 17-1073,0 0 0,-1 0 1,-1 0-1,-1 0 0,0 0 0,-8 25 0,-34 87-24,30-92-129,-2 6-37,6-19 150,1 0 0,1 1 0,2 0 0,0 0 0,1 0 0,-3 36 0,8-58-283,0-1 0,0 1 0,0 0 0,0 0 0,0 0 0,0 0 0,0 0 0,0 0 0,0 0 0,1-1 0,-1 1 0,0 0 0,1 0 0,-1 0 0,0 0 0,1-1 0,-1 1 0,1 0 0,-1 0 0,1-1 0,0 1 0,-1 0 0,1-1 0,0 1 0,-1-1 0,1 1 0,0-1 0,0 1 0,-1-1 0,1 1 0,0-1 0,1 0 0,1 1 9,-1-1 1,1 0-1,0 0 0,-1-1 1,1 1-1,0 0 0,-1-1 1,1 0-1,-1 1 0,6-4 0,4-1 38,0-2-1,0 0 1,14-10-1,-26 17-55,86-72-894,-50 29-2571,-11-5-4978,-19 26 922</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08.925"/>
    </inkml:context>
    <inkml:brush xml:id="br0">
      <inkml:brushProperty name="width" value="0.025" units="cm"/>
      <inkml:brushProperty name="height" value="0.025" units="cm"/>
    </inkml:brush>
  </inkml:definitions>
  <inkml:trace contextRef="#ctx0" brushRef="#br0">45 1 15407,'0'0'2658,"-25"53"-416,16-21-480,4 1-705,0 2 0,5-1-192,0 1-609,0-6-192,10-4-64,5-8-288,4-6-1090,-1-10-672,7-1-896,-7-20-2403,3-11-3492</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09.449"/>
    </inkml:context>
    <inkml:brush xml:id="br0">
      <inkml:brushProperty name="width" value="0.025" units="cm"/>
      <inkml:brushProperty name="height" value="0.025" units="cm"/>
    </inkml:brush>
  </inkml:definitions>
  <inkml:trace contextRef="#ctx0" brushRef="#br0">77 25 13196,'-4'15'1228,"-50"199"3769,47-177-4524,1 1 0,2-1 0,2 1 0,3 49 0,-1-87-467,0 1 1,0 0-1,0 0 0,0 0 0,0 0 1,0 0-1,0-1 0,1 1 1,-1 0-1,0 0 0,0 0 1,1-1-1,-1 1 0,0 0 0,1 0 1,-1-1-1,1 1 0,-1 0 1,1-1-1,0 1 0,0 1 0,11-10 532,6-29 307,-9-5-786,-3-1 0,-1 0 0,-2 0-1,-3-1 1,-1 1 0,-1 0-1,-16-74 1,9 87-132,4 27-37,3 18-32,2-5 162,0 0 1,1-1 0,0 1 0,1 0-1,0 0 1,0-1 0,7 18 0,-7-23-13,0 0 1,0-1-1,0 1 1,1-1-1,-1 0 1,1 1-1,0-1 0,0 0 1,0 0-1,0-1 1,0 1-1,1-1 1,-1 1-1,1-1 1,0 0-1,-1-1 1,1 1-1,0-1 0,0 1 1,0-1-1,7 1 1,-1-2 19,0 0 0,1 0 0,-1-1 0,0 0 0,0-1 0,0 0 0,0-1 0,0 0 0,0 0 1,-1-1-1,1 0 0,-1-1 0,0 0 0,-1-1 0,1 1 0,-1-2 0,0 1 0,0-1 0,-1 0 0,0-1 0,-1 0 0,1 0 0,-1 0 1,-1-1-1,0 0 0,0 0 0,0 0 0,-1-1 0,-1 1 0,3-13 0,-41 131 517,24-62-420,-18 90 834,27-120-822,0 1 0,1-1 0,1 0 0,1 1 0,5 32-1,-6-47-135,0-1-1,1 0 1,-1 1-1,1-1 1,0 1-1,0-1 1,0 0 0,0 0-1,0 0 1,1 1-1,-1-1 1,0 0-1,1-1 1,0 1-1,-1 0 1,1 0-1,0-1 1,0 1-1,0-1 1,0 1-1,0-1 1,0 0-1,1 0 1,-1 0 0,0 0-1,1 0 1,-1 0-1,0-1 1,1 1-1,-1-1 1,1 0-1,-1 0 1,1 0-1,-1 0 1,1 0-1,-1 0 1,0-1-1,1 1 1,4-2-1,1-1-108,1 0-1,-1 0 0,1 0 0,-1-1 0,0-1 0,-1 1 0,1-1 0,-1-1 1,12-10-1,2-9-374,0-1 1,-2-1 0,-1 0 0,-2-2-1,15-32 1,-30 87 1235,-6 21-225,-1-11 275,1 0 0,1 68-1,13-70-523,-9-33-322,0-1 0,0 1 0,1 0 0,-1-1 0,0 1 0,0 0 0,1-1 0,-1 1 0,0-1 0,1 1 0,-1-1 0,1 1 0,-1-1 0,1 1 0,-1-1 0,1 1 1,-1-1-1,1 1 0,0-1 0,-1 0 0,1 0 0,-1 1 0,1-1 0,0 0 0,-1 0 0,1 1 0,0-1 0,-1 0 0,1 0 0,0 0 0,0 0 0,-1 0 0,1 0 1,0 0-1,-1 0 0,1-1 0,0 1 0,-1 0 0,1 0 0,0 0 0,-1-1 0,1 1 0,-1 0 0,1-1 0,0 1 0,-1-1 0,1 1 0,0-1 0,0 0-395,0-1 0,0 0 0,-1 1 0,1-1-1,0 0 1,-1 1 0,1-1 0,-1 0-1,1 0 1,-1 0 0,0 1 0,0-1 0,0 0-1,0 0 1,0 0 0,0-2 0,0 0-766,0-27-8058</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09.772"/>
    </inkml:context>
    <inkml:brush xml:id="br0">
      <inkml:brushProperty name="width" value="0.025" units="cm"/>
      <inkml:brushProperty name="height" value="0.025" units="cm"/>
    </inkml:brush>
  </inkml:definitions>
  <inkml:trace contextRef="#ctx0" brushRef="#br0">0 1 16303,'0'0'6727,"9"48"-6727,11-39-1602,-6-4-2498,0 1-4612</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10.135"/>
    </inkml:context>
    <inkml:brush xml:id="br0">
      <inkml:brushProperty name="width" value="0.025" units="cm"/>
      <inkml:brushProperty name="height" value="0.025" units="cm"/>
    </inkml:brush>
  </inkml:definitions>
  <inkml:trace contextRef="#ctx0" brushRef="#br0">103 56 15054,'-8'6'2333,"-1"1"-1847,1 0 0,1 1 0,-1-1-1,1 1 1,1 1 0,0-1 0,0 1-1,0 0 1,1 1 0,0-1 0,1 1 0,0 0-1,1 0 1,0 0 0,1 1 0,-3 16 0,5-24-426,0 0 1,-1-1-1,1 1 1,0-1-1,1 1 1,-1 0-1,0-1 1,1 1-1,0-1 1,-1 1-1,1-1 1,0 1-1,0-1 1,0 0-1,1 1 1,-1-1-1,0 0 1,1 0-1,0 0 1,-1 0-1,1 0 1,0 0-1,0 0 1,3 1-1,-2-2-25,1 1-1,0-1 0,1 0 0,-1 0 1,0-1-1,0 1 0,0-1 0,0 0 1,1 0-1,-1 0 0,0-1 0,0 1 0,0-1 1,0 0-1,6-2 0,-3 0 18,0 0 0,0 0 0,0-1-1,-1 0 1,1 0 0,-1 0 0,0-1-1,0 0 1,0 0 0,-1-1 0,1 0 0,-2 1-1,1-2 1,0 1 0,-1 0 0,0-1-1,-1 0 1,4-10 0,-4 11 0,-1 0 0,1-1 0,-2 1-1,1-1 1,-1 0 0,0 1 0,0-1 0,0 0 0,-1 0 0,-1 0-1,1 0 1,-1 1 0,0-1 0,0 0 0,-1 1 0,0-1 0,0 1-1,0-1 1,-1 1 0,0 0 0,-4-7 0,5 11-88,0-1 1,0 1-1,0-1 1,0 1-1,0 0 1,-1 0-1,1 0 0,-1 0 1,1 0-1,-1 1 1,0-1-1,1 1 1,-1-1-1,0 1 1,0 0-1,0 0 0,0 1 1,0-1-1,0 0 1,0 1-1,0 0 1,-1 0-1,1 0 1,0 0-1,0 0 0,-5 2 1,4-1-473,1 0-1,-1 0 1,1 1 0,0 0 0,0 0-1,0 0 1,0 0 0,0 0-1,0 0 1,0 1 0,1-1 0,-1 1-1,1 0 1,-3 4 0,-3 4-6005</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14.980"/>
    </inkml:context>
    <inkml:brush xml:id="br0">
      <inkml:brushProperty name="width" value="0.025" units="cm"/>
      <inkml:brushProperty name="height" value="0.025" units="cm"/>
    </inkml:brush>
  </inkml:definitions>
  <inkml:trace contextRef="#ctx0" brushRef="#br0">0 444 16592,'11'-4'229,"131"-48"249,3 7-1,202-37 1,319-18-396,-189 33 998,-356 47-194,295-41 1284,-327 53-2298,-1 4 1,153 11 0,-118 16-3295,-67-12-1916,-25-6-593</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1.169"/>
    </inkml:context>
    <inkml:brush xml:id="br0">
      <inkml:brushProperty name="width" value="0.025" units="cm"/>
      <inkml:brushProperty name="height" value="0.025" units="cm"/>
    </inkml:brush>
  </inkml:definitions>
  <inkml:trace contextRef="#ctx0" brushRef="#br0">18 0 17777,'0'0'1745,"-2"9"-1184,-3 15-117,1 1-1,1-1 1,0 46 0,8 86 7,-4-135-462,10 72 295,-2-23-848,-7-23-2572,-4-40-1818,-10-4-2408</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1.564"/>
    </inkml:context>
    <inkml:brush xml:id="br0">
      <inkml:brushProperty name="width" value="0.025" units="cm"/>
      <inkml:brushProperty name="height" value="0.025" units="cm"/>
    </inkml:brush>
  </inkml:definitions>
  <inkml:trace contextRef="#ctx0" brushRef="#br0">1 173 15759,'0'0'6374,"89"14"-5253,-36-29-192,8-7-545,-2-2-192,2 0-95,-9 0-33,-13 3-32,-7 4-193,-14 5-735,-11 3-802,-7 3-1025,-13-1-1120,-10 1-2948</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1.892"/>
    </inkml:context>
    <inkml:brush xml:id="br0">
      <inkml:brushProperty name="width" value="0.025" units="cm"/>
      <inkml:brushProperty name="height" value="0.025" units="cm"/>
    </inkml:brush>
  </inkml:definitions>
  <inkml:trace contextRef="#ctx0" brushRef="#br0">1 113 15727,'0'0'7527,"78"-25"-6086,-24 11-672,3-4-577,2-2-160,-2 3-160,-7 7-1281,-7 4-1057,-15 4-1570,-8 2-3844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0.360"/>
    </inkml:context>
    <inkml:brush xml:id="br0">
      <inkml:brushProperty name="width" value="0.025" units="cm"/>
      <inkml:brushProperty name="height" value="0.025" units="cm"/>
    </inkml:brush>
  </inkml:definitions>
  <inkml:trace contextRef="#ctx0" brushRef="#br0">1 121 10922,'0'0'2750,"9"2"-1475,33 2-361,1-1 0,0-2 0,-1-1 0,49-8 0,30 0-241,737 26-106,-598-7-1759,491-14-1418,-253-43 4622,-328 18 62,-88 12-990,1 4 1,86-1 0,-190 21-1288,16-8-503,1 0 1,-1 0-1,0-1 0,1 1 0,-1-1 1,1 0-1,-1 0 0,1-1 1,-9-3-1,-18-17-8257</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2.256"/>
    </inkml:context>
    <inkml:brush xml:id="br0">
      <inkml:brushProperty name="width" value="0.025" units="cm"/>
      <inkml:brushProperty name="height" value="0.025" units="cm"/>
    </inkml:brush>
  </inkml:definitions>
  <inkml:trace contextRef="#ctx0" brushRef="#br0">2 0 17040,'0'10'1425,"0"9"-764,-1-10-346,0 1 1,1-1-1,0 1 0,1-1 0,3 16 1,-3-23-295,0 1 1,-1-1 0,1 0 0,0 0 0,0 0 0,0 0 0,1 0-1,-1 0 1,0 0 0,1 0 0,-1-1 0,1 1 0,0 0 0,-1-1-1,1 0 1,0 1 0,0-1 0,0 0 0,0 0 0,0 0 0,0 0-1,0 0 1,1 0 0,-1-1 0,0 1 0,0-1 0,1 1 0,-1-1 0,0 0-1,3 0 1,1 0 5,0-1-1,0 1 1,0-1-1,-1 0 1,1 0-1,-1-1 1,1 0-1,-1 0 1,1 0-1,-1-1 1,0 1-1,7-6 1,3-4 23,-1 0 1,20-21-1,8-7 378,-42 39-388,0 1 0,1 0 1,-1 0-1,0-1 0,1 1 1,-1 0-1,0 0 0,1 0 1,-1 0-1,1 0 0,-1-1 0,0 1 1,1 0-1,-1 0 0,1 0 1,-1 0-1,0 0 0,1 0 1,-1 0-1,1 0 0,-1 0 1,0 1-1,1-1 0,-1 0 1,0 0-1,1 0 0,-1 0 0,1 0 1,-1 1-1,0-1 0,1 0 1,-1 0-1,0 1 0,0-1 1,1 0-1,-1 1 0,0-1 1,0 0-1,1 0 0,-1 1 0,0-1 1,0 1-1,0-1 0,1 0 1,-1 1-1,0-1 0,0 0 1,0 1-1,0-1 0,0 1 1,0-1-1,0 0 0,0 1 1,0-1-1,0 1 0,0-1 0,0 0 1,0 1-1,0-1 0,0 1 1,-1-1-1,1 1 0,0 38 728,0-28-285,-1 17-39,0-17-379,1 0 0,0 0-1,0 0 1,1 1 0,4 14 0,-5-25-139,1 0 0,-1 0 0,0 0 1,1 0-1,-1 0 0,1 0 0,-1-1 1,1 1-1,-1 0 0,1 0 0,0 0 0,-1-1 1,1 1-1,0 0 0,0-1 0,0 1 1,-1-1-1,1 1 0,0-1 0,0 1 0,0-1 1,0 0-1,0 1 0,0-1 0,0 0 1,0 0-1,0 0 0,0 1 0,0-1 1,0 0-1,0 0 0,0-1 0,0 1 0,1 0 1,0-1-425,-1 1 0,1-1 0,-1 1 0,1-1 0,-1 0 0,1 1 0,-1-1 0,0 0 0,0 0 0,1 0 0,-1 0 0,0 0 0,0 0 0,1-2 0,13-21-12176</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2.633"/>
    </inkml:context>
    <inkml:brush xml:id="br0">
      <inkml:brushProperty name="width" value="0.025" units="cm"/>
      <inkml:brushProperty name="height" value="0.025" units="cm"/>
    </inkml:brush>
  </inkml:definitions>
  <inkml:trace contextRef="#ctx0" brushRef="#br0">162 238 11371,'0'0'3262,"-9"-4"-2243,7 3-967,0 0 20,-1-1 0,1 1 1,-1 0-1,1 0 1,-1 0-1,0 0 0,1 0 1,-1 1-1,0-1 0,0 1 1,0-1-1,1 1 0,-1 0 1,0 0-1,0 1 1,0-1-1,1 1 0,-1-1 1,0 1-1,0 0 0,1 0 1,-1 0-1,0 0 0,1 0 1,-1 1-1,1-1 1,0 1-1,0-1 0,-1 1 1,1 0-1,0 0 0,-3 4 1,-2 4 114,-1 1-1,2 0 1,-1 0 0,2 0 0,-1 1 0,2 0 0,-1 0 0,2 0-1,0 1 1,0 0 0,1-1 0,-1 22 0,3-32-162,0-1 0,0 1 0,0-1 0,0 1 0,0 0 0,0-1 0,0 1 0,1-1 0,-1 1 0,1-1 0,-1 1 0,1-1 0,0 1 0,-1-1 0,1 1 0,0-1 0,0 0 0,0 0 0,0 1 1,0-1-1,0 0 0,0 0 0,1 0 0,1 1 0,-1-1 5,1 0 1,-1 0-1,1-1 1,-1 0-1,0 1 1,1-1-1,-1 0 0,1 0 1,-1 0-1,1 0 1,-1-1-1,1 1 1,-1-1-1,3 0 1,5-3 112,-1 1-1,1-1 1,-1-1 0,-1 1 0,1-2 0,-1 1 0,9-8 0,10-12 104,-2-1 0,-1-1 1,-1-1-1,30-47 0,-43 59-94,0-1 1,-1 0-1,-1 0 0,-1-1 0,-1 0 0,0 0 0,-1-1 0,-1 0 0,-1 1 0,2-26 0,-5 43-147,0 1 1,0 0-1,0-1 0,0 1 1,1 0-1,-1-1 0,0 1 0,0-1 1,0 1-1,0 0 0,0-1 1,0 1-1,0 0 0,0-1 1,0 1-1,-1-1 0,1 1 1,0 0-1,0-1 0,0 1 1,0 0-1,0-1 0,-1 1 1,1 0-1,0-1 0,0 1 0,-1 0 1,1 0-1,0-1 0,0 1 1,-1 0-1,1 0 0,0-1 1,-1 1-1,1 0 0,0 0 1,-1 0-1,1 0 0,-1-1 1,-11 13-101,-9 24-113,-32 118 286,47-132-60,1 0 1,1 1 0,1-1 0,2 1 0,0 25-1,1-46-105,0 1-1,0-1 0,1 0 0,-1 1 0,1-1 0,-1 0 0,1 0 0,0 0 0,0 0 0,0 0 1,0 0-1,0 0 0,0 0 0,1 0 0,-1 0 0,1 0 0,-1-1 0,1 1 0,0-1 1,0 1-1,-1-1 0,1 0 0,0 1 0,0-1 0,0 0 0,1 0 0,-1-1 0,0 1 0,0 0 1,0-1-1,1 1 0,-1-1 0,0 0 0,0 1 0,4-2 0,0 2-317,-1-2 0,1 1 0,0-1-1,0 0 1,-1 0 0,1-1 0,0 1 0,-1-1-1,0 0 1,1-1 0,-1 0 0,0 1 0,7-7-1,15-16-5445</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3.105"/>
    </inkml:context>
    <inkml:brush xml:id="br0">
      <inkml:brushProperty name="width" value="0.025" units="cm"/>
      <inkml:brushProperty name="height" value="0.025" units="cm"/>
    </inkml:brush>
  </inkml:definitions>
  <inkml:trace contextRef="#ctx0" brushRef="#br0">1 34 14318,'0'8'1291,"0"-4"-989,0 1-1,0-1 1,0 1-1,1-1 1,0 1-1,0-1 1,0 0-1,0 1 1,1-1-1,2 5 1,-2-6-126,-1-1 0,1 0 1,0 0-1,0 0 0,0-1 1,0 1-1,0 0 0,0-1 1,0 0-1,1 1 1,-1-1-1,1 0 0,-1 0 1,1 0-1,-1 0 0,1-1 1,-1 1-1,1-1 0,0 1 1,-1-1-1,1 0 0,4-1 1,-1 1-38,0-1 0,0 0 1,-1 0-1,1-1 1,-1 1-1,1-1 0,-1-1 1,1 1-1,-1-1 0,0 0 1,0 0-1,7-6 1,-9 7-86,-1 0 1,0 1 0,0-1 0,0 0 0,0 0-1,0-1 1,-1 1 0,1 0 0,0-1-1,-1 1 1,0-1 0,1 1 0,-1-1 0,0 1-1,-1-1 1,1 0 0,0 0 0,-1 1-1,1-1 1,-1 0 0,0 0 0,0 0 0,0 0-1,0 1 1,-1-1 0,1 0 0,-1 0 0,-1-3-1,1 4-51,0 1 0,0 0 0,0 0 0,0 0 0,0 0-1,0 0 1,0 1 0,-1-1 0,1 0 0,0 0 0,-1 1 0,1-1-1,-1 1 1,1-1 0,0 1 0,-1 0 0,1-1 0,-1 1 0,1 0-1,-1 0 1,1 0 0,-1 0 0,1 0 0,-1 0 0,1 1 0,-1-1-1,1 1 1,-3 0 0,-1 0-32,-1 0-1,1 1 1,0 0 0,-1 0-1,1 0 1,-7 5 0,5-1 12,0-1 0,0 2 0,1-1 1,-1 1-1,1 0 0,1 0 0,0 1 1,0-1-1,0 1 0,1 1 1,0-1-1,0 0 0,1 1 0,-4 17 1,7-25 13,0 0-1,0 0 1,0 0 0,0 0 0,0-1 0,0 1 0,0 0 0,0 0 0,0 0 0,0 0 0,0 0 0,1 0 0,-1 0-1,0-1 1,1 1 0,-1 0 0,0 0 0,1 0 0,-1-1 0,1 1 0,-1 0 0,1-1 0,0 1 0,-1 0 0,1-1 0,0 1-1,1 0 1,0 0 4,0 0 0,0-1 0,0 1 0,0 0 0,0-1 0,1 0 1,-1 1-1,0-1 0,0 0 0,0 0 0,3-1 0,4 0 15,-1 0 1,1-1 0,-1 0 0,1-1 0,8-3-1,46-31 42,-54 30-82,1 0 0,1 0 0,-1 1 1,1 1-1,0 0 0,0 0 0,0 1 0,1 1 0,19-4 0,-30 7 5,0 0 1,0 0-1,0 0 1,0 0-1,1 0 1,-1 0 0,0 0-1,0 1 1,0-1-1,0 0 1,0 1-1,0-1 1,0 1-1,0 0 1,0-1-1,0 1 1,0 0-1,0-1 1,0 1-1,0 0 1,-1 0-1,1 0 1,0 0 0,-1 0-1,1-1 1,0 2-1,-1-1 1,1 1-1,8 39 3,0 0 265,-9-39-236,1-1 0,0 1 1,-1-1-1,1 0 0,0 1 1,0-1-1,0 0 0,0 1 0,0-1 1,0 0-1,0 0 0,0 0 1,0 0-1,1 0 0,-1 0 0,0 0 1,1 0-1,-1-1 0,0 1 1,1-1-1,2 2 0,1-2 72,0 1 0,0-1 0,0 1-1,0-1 1,0-1 0,0 1 0,0-1 0,0 0-1,0 0 1,0 0 0,-1-1 0,1 0 0,0 0-1,-1 0 1,1 0 0,-1-1 0,8-5 0,26-13 385,-38 21-480,1 0 0,-1-1 1,1 1-1,-1 0 1,1 0-1,-1-1 0,1 1 1,-1 0-1,1 0 1,-1 0-1,1 0 0,0 0 1,-1 0-1,1 0 1,-1 0-1,1 0 0,0 0 1,-1 0-1,1 0 0,-1 0 1,1 0-1,-1 0 1,1 1-1,-1-1 0,1 0 1,-1 0-1,1 1 1,-1-1-1,1 0 0,-1 1 1,1-1-1,-1 1 1,1-1-1,-1 0 0,0 1 1,1-1-1,-1 1 1,0-1-1,1 1 0,-1-1 1,0 1-1,0-1 0,0 1 1,1 0-1,1 35 723,-1-7-2750,-1-28 1697,0-1 1,0 1-1,0 0 1,0 0-1,1 0 1,-1 0-1,0 0 1,0 0-1,1-1 1,-1 1-1,1 0 1,-1 0-1,0 0 1,1-1-1,0 1 1,-1 0-1,1-1 1,-1 1-1,2 1 1</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3.780"/>
    </inkml:context>
    <inkml:brush xml:id="br0">
      <inkml:brushProperty name="width" value="0.025" units="cm"/>
      <inkml:brushProperty name="height" value="0.025" units="cm"/>
    </inkml:brush>
  </inkml:definitions>
  <inkml:trace contextRef="#ctx0" brushRef="#br0">41 0 12940,'0'0'6572,"0"10"-5606,-4 15 84,-11 44-1,10-49-848,0-1 0,1 1 1,1 0-1,0 0 0,2 0 0,2 37 0,-1-55-200,1 0 0,0 0-1,0-1 1,0 1-1,1 0 1,-1-1-1,0 1 1,1-1 0,-1 1-1,0-1 1,1 0-1,0 0 1,-1 1-1,1-1 1,0 0 0,0 0-1,0-1 1,-1 1-1,1 0 1,0-1-1,0 1 1,0-1 0,0 1-1,0-1 1,0 0-1,0 0 1,0 0-1,3 0 1,71-4-335,-63 3 102,-8 0 178,0 0 1,0 1 0,1 0-1,-1 0 1,0 1 0,0-1-1,1 1 1,-1 0 0,0 0 0,0 1-1,0-1 1,0 1 0,6 4-1,-8-3 45,0-1 0,-1 0 0,1 1 0,-1 0 1,1 0-1,-1 0 0,0 0 0,0 0 0,-1 0 0,1 0 0,-1 1 0,0-1 0,1 0 0,-1 1 0,-1-1 0,1 1 0,0 0 0,-1-1 0,0 1 0,0 5 0,1-2 170,-1 0 0,0-1 0,-1 1 0,1 0 0,-1 0 0,-1 0 0,1-1-1,-1 1 1,0-1 0,0 1 0,-1-1 0,0 0 0,0 0 0,-1 0 0,0 0-1,0 0 1,0-1 0,0 0 0,-1 0 0,0 0 0,0 0 0,0-1 0,-1 0 0,1 0-1,-1 0 1,0-1 0,0 0 0,-7 3 0,8-5-86,0 1 0,1-1 0,-1 0 0,0 0 0,0 0 0,0-1 0,0 1 0,0-1 0,0-1 1,0 1-1,0-1 0,0 0 0,0 0 0,0 0 0,0 0 0,1-1 0,-1 0 0,0 0 0,1 0 0,-6-5 0,7 5-314,0 0 0,0 0 1,0-1-1,1 1 0,-1-1 0,1 0 1,0 0-1,0 0 0,0 0 0,0 0 0,0 0 1,1-1-1,-1 1 0,1 0 0,0-1 0,0 1 1,0-1-1,1 0 0,-1 1 0,1-1 0,0 1 1,0-1-1,0 0 0,0 1 0,1-1 0,-1 0 1,1 1-1,2-7 0,-1 6-512,1-1-1,-1 1 1,1 0 0,-1 0 0,1 0-1,1 1 1,-1-1 0,0 1 0,1 0-1,5-4 1,18-15-5788</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4.241"/>
    </inkml:context>
    <inkml:brush xml:id="br0">
      <inkml:brushProperty name="width" value="0.025" units="cm"/>
      <inkml:brushProperty name="height" value="0.025" units="cm"/>
    </inkml:brush>
  </inkml:definitions>
  <inkml:trace contextRef="#ctx0" brushRef="#br0">39 166 11563,'0'0'7858,"8"-3"-5162,-2 1-2534,0 0 0,-1-1 0,1 0 1,-1 0-1,0 0 0,0-1 0,0 0 0,0 0 0,-1 0 0,0 0 1,1-1-1,-2 1 0,1-1 0,0 0 0,-1-1 0,0 1 1,0 0-1,-1-1 0,0 0 0,1 1 0,-2-1 0,1 0 0,0-8 1,-1 13-158,-1-1 1,0 1-1,0-1 1,0 0 0,0 1-1,0-1 1,0 0-1,0 1 1,0-1 0,-1 1-1,1-1 1,0 1 0,-1-1-1,0 0 1,1 1-1,-1 0 1,0-1 0,-2-2-1,3 4-14,-1-1 0,0 1-1,0-1 1,0 1 0,0 0-1,0-1 1,0 1 0,0 0 0,0 0-1,0 0 1,0 0 0,1 0-1,-1 0 1,0 0 0,0 0 0,0 0-1,0 0 1,0 0 0,0 1-1,0-1 1,0 0 0,-1 1 0,-4 2-35,1 0 0,0 0 0,0 0 1,1 0-1,-1 1 0,1 0 0,-1 0 1,1 0-1,-4 5 0,-1 4 26,0 1 1,1 0-1,1 0 0,-6 15 0,10-23 13,1 0-1,0 0 1,0 0-1,1 1 1,0-1-1,0 0 1,0 0-1,1 1 1,0-1 0,0 1-1,0-1 1,1 0-1,1 7 1,0-10 9,0 0 1,-1-1-1,1 0 1,0 1-1,0-1 1,1 0-1,-1 0 1,0 0-1,1 0 1,-1-1 0,1 1-1,0-1 1,-1 1-1,1-1 1,0 0-1,0 0 1,0 0-1,0 0 1,0-1-1,0 1 1,0-1-1,0 0 1,0 0-1,0 0 1,0 0 0,5-1-1,3 0 29,-1 0 0,1 0 0,-1-1-1,0 0 1,1-1 0,14-6 0,-11 1-6,0 0-1,-1-1 1,0 0 0,0-1-1,-1-1 1,-1 0 0,0 0-1,0-1 1,-1-1 0,-1 0 0,0 0-1,0-1 1,-2 0 0,0 0-1,0-1 1,-1 0 0,-1 0-1,4-19 1,-38 99-849,29-65 820,-24 82 259,23-75-176,-1-1 0,1 1-1,1-1 1,-1 1 0,1 0-1,0-1 1,1 1-1,0 0 1,0-1 0,3 12-1,-3-17-63,0 1-1,1 0 1,-1 0-1,1-1 1,-1 1-1,1-1 1,-1 1-1,1-1 1,0 0 0,0 0-1,0 0 1,0 0-1,0 0 1,0 0-1,0 0 1,0-1-1,0 1 1,0-1-1,0 1 1,0-1-1,1 0 1,-1 0-1,0 0 1,0 0-1,0 0 1,0-1-1,0 1 1,1-1-1,2 0 1,0 0-56,0 0 0,0 0 0,0-1 0,0 0-1,-1 0 1,1 0 0,0 0 0,-1-1 0,1 0 0,-1 1 0,6-7 0,-6 4-488,0 1 0,-1-1 1,0 0-1,0 0 0,-1-1 0,1 1 1,2-10-1,2-24-6053,-5-6-5095</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4.616"/>
    </inkml:context>
    <inkml:brush xml:id="br0">
      <inkml:brushProperty name="width" value="0.025" units="cm"/>
      <inkml:brushProperty name="height" value="0.025" units="cm"/>
    </inkml:brush>
  </inkml:definitions>
  <inkml:trace contextRef="#ctx0" brushRef="#br0">0 1 15567,'0'0'5701,"31"54"-6085,-8-45-2307,11 0-2562,0-1-2530</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4.978"/>
    </inkml:context>
    <inkml:brush xml:id="br0">
      <inkml:brushProperty name="width" value="0.025" units="cm"/>
      <inkml:brushProperty name="height" value="0.025" units="cm"/>
    </inkml:brush>
  </inkml:definitions>
  <inkml:trace contextRef="#ctx0" brushRef="#br0">130 211 15503,'-8'6'1692,"-8"6"-495,0 2 0,-23 25 1,33-33-893,1 1 1,-1 0 0,1 0 0,1 0 0,-1 1 0,1-1-1,0 1 1,1 0 0,0 0 0,-3 12 0,6-19-305,0 0 0,0-1 0,0 1 0,1 0 1,-1 0-1,0-1 0,0 1 0,0 0 0,0 0 0,1-1 0,-1 1 1,0 0-1,1 0 0,-1-1 0,1 1 0,-1-1 0,1 1 0,-1 0 1,1-1-1,-1 1 0,1-1 0,-1 1 0,1-1 0,0 1 0,-1-1 1,1 0-1,0 1 0,-1-1 0,1 0 0,0 1 0,0-1 0,-1 0 1,1 0-1,0 0 0,0 0 0,-1 0 0,1 0 0,0 0 0,0 0 1,0 0-1,-1 0 0,2 0 0,35-6 302,-28 1-263,1-1-1,-1 0 1,0 0-1,0 0 1,0-1-1,-1-1 0,-1 1 1,1-1-1,-1-1 1,0 1-1,7-13 1,-1 0-12,-1 1 0,-1-1 0,-1-1 0,8-26 0,-12 29 25,-1-1 1,-1 0-1,-1 0 1,0 0-1,-1-25 0,-2 44-43,0 1-1,0-1 0,0 1 0,1 0 0,-1-1 0,0 1 1,0-1-1,0 1 0,-1-1 0,1 1 0,0-1 1,0 1-1,0-1 0,0 1 0,0-1 0,0 1 1,-1-1-1,1 1 0,0 0 0,0-1 0,-1 1 0,1-1 1,0 1-1,-1 0 0,1-1 0,0 1 0,-1 0 1,1 0-1,0-1 0,-1 1 0,1 0 0,-1 0 0,1-1 1,-1 1-1,1 0 0,-1 0 0,1 0 0,0 0 1,-1 0-1,1 0 0,-1 0 0,1 0 0,-1 0 0,1 0 1,-1 0-1,1 0 0,-1 0 0,1 0 0,-1 0 1,1 0-1,-1 0 0,1 1 0,0-1 0,-1 0 0,1 0 1,-1 0-1,1 1 0,0-1 0,-1 0 0,1 1 1,0-1-1,-1 0 0,1 1 0,0-1 0,-1 1 0,1-1 1,0 0-1,-1 1 0,-25 27 126,17-14-9,0 0-1,1 1 1,1-1-1,0 2 0,1-1 1,1 1-1,0 0 1,1 0-1,-4 32 1,8-42-229,0 1 0,0-1 0,0 1 0,1-1 1,0 1-1,1-1 0,-1 1 0,1-1 0,0 0 1,1 0-1,-1 0 0,4 6 0,-2-8-352,-1 1 1,1 0-1,0-1 1,0 0-1,1 0 0,-1 0 1,1 0-1,0-1 0,0 0 1,0 0-1,0 0 0,1-1 1,-1 1-1,1-1 0,7 1 1,13 2-4516,-2-4-1351</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5.309"/>
    </inkml:context>
    <inkml:brush xml:id="br0">
      <inkml:brushProperty name="width" value="0.025" units="cm"/>
      <inkml:brushProperty name="height" value="0.025" units="cm"/>
    </inkml:brush>
  </inkml:definitions>
  <inkml:trace contextRef="#ctx0" brushRef="#br0">0 110 11243,'0'0'11776,"11"-2"-10884,7 0-695,-1-2 0,1 0 0,19-8 0,-33 11-175,-1 0 1,1 0-1,0-1 1,0 0-1,0 0 1,-1 0 0,1 0-1,-1 0 1,0-1-1,1 1 1,-1-1-1,0 0 1,0 0-1,-1 0 1,1 0-1,-1-1 1,0 1 0,1-1-1,-1 1 1,-1-1-1,1 0 1,-1 0-1,2-5 1,-3 9-22,0-1 0,0 1 0,0-1 0,0 1 0,0-1 0,0 0 0,0 1 1,0-1-1,0 1 0,0-1 0,0 1 0,0-1 0,-1 1 0,1-1 0,0 1 0,0-1 0,-1 1 0,1-1 0,0 1 0,-1-1 1,1 1-1,0-1 0,-1 1 0,1 0 0,-1-1 0,1 1 0,0 0 0,-1-1 0,1 1 0,-1 0 0,1 0 0,-1-1 1,0 1-1,-24 2-25,-20 19-43,36-14 110,1 1 0,-1 0 0,2 0 0,-12 16 0,16-21-31,1 0-1,0 1 1,0-1-1,0 1 1,0-1-1,1 1 1,-1 0-1,1 0 1,0 0-1,0 0 1,0 0-1,1 0 1,0 0-1,-1 0 1,1 0-1,1 0 1,0 4-1,-1-7-4,1 0-1,0 0 1,0 0 0,-1 0-1,1 0 1,0 0-1,0 0 1,0-1-1,0 1 1,0 0 0,1 0-1,-1-1 1,0 1-1,0-1 1,0 1 0,1-1-1,-1 1 1,0-1-1,0 0 1,1 0-1,-1 0 1,0 0 0,0 1-1,1-2 1,1 1-1,37-2 178,-39 2-181,12-3 6,0-1 0,0 0 0,-1 0 0,1-1 0,13-8 0,48-18-192,-69 29 158,0 1-1,0 0 0,1 0 0,-1 1 0,0-1 0,0 1 1,1 0-1,-1 0 0,0 1 0,0 0 0,0 0 0,7 2 0,-8-1 33,0 1 0,0 0 0,-1 0-1,1 1 1,-1-1 0,1 1 0,-1 0-1,0 0 1,-1 0 0,1 0-1,-1 0 1,1 0 0,-1 1 0,-1-1-1,3 8 1,21 34 499,-21-42-466,0-1-1,0 0 0,0 0 1,0-1-1,0 1 0,1-1 1,0 0-1,-1 0 0,1 0 0,0-1 1,0 0-1,-1 0 0,1 0 1,0 0-1,0-1 0,9 0 1,-9 0-283,1 0 0,0 0 0,-1-1 0,1 0 1,-1 0-1,1 0 0,-1-1 0,1 0 1,-1 0-1,0 0 0,0-1 0,0 1 0,0-1 1,8-7-1,-25 10-17326</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6.278"/>
    </inkml:context>
    <inkml:brush xml:id="br0">
      <inkml:brushProperty name="width" value="0.025" units="cm"/>
      <inkml:brushProperty name="height" value="0.025" units="cm"/>
    </inkml:brush>
  </inkml:definitions>
  <inkml:trace contextRef="#ctx0" brushRef="#br0">226 22 13293,'-7'-3'708,"1"0"1,-1 0-1,0 0 1,0 1 0,0 0-1,0 0 1,0 1-1,0 0 1,0 0 0,-12 0-1,10 2-585,0-1-1,0 1 0,0 1 1,0-1-1,0 2 0,1-1 1,-1 1-1,1 0 0,-1 1 1,1 0-1,0 0 1,1 1-1,-11 7 0,18-11-128,-1-1-1,1 0 0,-1 1 0,0-1 1,1 1-1,-1-1 0,1 1 1,-1-1-1,1 1 0,0-1 1,-1 1-1,1 0 0,0-1 0,-1 1 1,1 0-1,0-1 0,0 1 1,-1 0-1,1-1 0,0 1 1,0 0-1,0-1 0,0 1 0,0 0 1,0-1-1,0 1 0,0 0 1,1 1-1,16 12-37,35 1 97,-46-14-60,8 3-8,0-2-6,1 1 1,-1 0 0,0 1-1,0 1 1,0 0 0,0 1-1,-1 1 1,0 0 0,20 15-1,-32-21 18,1 0 1,-1 1-1,1-1 0,-1 1 0,0-1 1,1 1-1,-1 0 0,0 0 0,0-1 0,0 1 1,0 0-1,-1 0 0,1 0 0,0 0 1,-1 0-1,1 0 0,-1 0 0,0 0 1,0 1-1,0-1 0,0 0 0,0 0 0,0 2 1,-2 0 70,1-1 1,0 1 0,-1-1 0,0 0-1,0 1 1,0-1 0,0 0-1,0 0 1,-1-1 0,1 1-1,-1 0 1,-3 2 0,-6 4 350,-1 0 0,0-1 0,0 0 1,-1-1-1,-15 5 0,20-8-258,0 0-1,-1-1 1,1-1 0,-1 0 0,1 0-1,-1-1 1,0 0 0,-14-1 0,24 0-214,-1 0-1,0 0 1,0 0 0,1-1 0,-1 1 0,0 0 0,1 0 0,-1-1 0,0 1 0,1 0-1,-1-1 1,0 1 0,1-1 0,-1 1 0,1-1 0,-1 1 0,1-1 0,-1 1-1,1-1 1,0 0 0,-1 1 0,1-1 0,0 0 0,-1 1 0,1-1 0,0 0 0,0 1-1,-1-1 1,1 0 0,0 0 0,0 1 0,0-1 0,0 0 0,0 0 0,0 1-1,0-1 1,0 0 0,1 1 0,-1-1 0,0 0 0,0 0 0,0 1 0,1-1 0,-1 0-1,0 1 1,1-1 0,0 0 0,21-33-4353,10 9-73,6-3-1271</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7.793"/>
    </inkml:context>
    <inkml:brush xml:id="br0">
      <inkml:brushProperty name="width" value="0.025" units="cm"/>
      <inkml:brushProperty name="height" value="0.025" units="cm"/>
    </inkml:brush>
  </inkml:definitions>
  <inkml:trace contextRef="#ctx0" brushRef="#br0">193 170 16432,'0'0'2146,"-9"1"-230,-1 2-1780,0 0-1,0 0 1,0 1-1,1 1 1,-1-1-1,1 2 1,0-1 0,1 1-1,0 1 1,-1-1-1,2 1 1,-1 1-1,1-1 1,0 1-1,1 1 1,0-1 0,0 1-1,1 0 1,0 0-1,1 1 1,0-1-1,0 1 1,1 0-1,0 0 1,1 0 0,0 1-1,0 10 1,2-19-134,0 0 1,0 0 0,0 0 0,1 0 0,-1 0 0,1 0 0,-1 0-1,1-1 1,0 1 0,0 0 0,-1 0 0,2-1 0,-1 1-1,0 0 1,0-1 0,0 1 0,1-1 0,-1 0 0,0 1 0,1-1-1,1 1 1,1 0 12,0 0-1,0 0 0,0 0 1,0-1-1,1 1 0,-1-1 1,0 0-1,1-1 1,4 1-1,3 0 35,1-1 0,-1-1 0,0 0 0,0 0 0,-1-2 0,16-3 0,-10-1-23,-1 0-1,-1-1 0,1-1 0,-1 0 0,-1-1 1,0-1-1,0 0 0,-1-1 0,0 0 0,-1-1 0,-1-1 1,17-24-1,-18 24 63,-2 0 0,0 0 1,0-1-1,-1 0 0,-1 0 1,-1-1-1,0 1 1,-1-1-1,-1 0 0,0 0 1,-1-1-1,-1 1 0,-1-28 1,0 43-90,0 0 0,0 0 0,0 0 1,0 0-1,0 0 0,0 0 0,-1 0 1,1 0-1,0 0 0,-1 0 0,1 0 1,0 0-1,-1 1 0,1-1 0,-1 0 1,1 0-1,-1 0 0,0 1 0,1-1 1,-1 0-1,0 1 0,1-1 0,-1 0 1,0 1-1,0-1 0,0 1 0,0-1 0,1 1 1,-1 0-1,0-1 0,0 1 0,0 0 1,0 0-1,0-1 0,0 1 0,0 0 1,0 0-1,0 0 0,0 0 0,0 0 1,0 1-1,0-1 0,0 0 0,0 0 1,0 1-1,1-1 0,-1 0 0,0 1 1,0-1-1,-1 1 0,-3 2-14,-1 0 0,1 0 0,0 0 0,0 1 0,0 0 0,-8 8 0,-4 7 36,0 2 0,1 0 0,-20 33 0,32-47 11,0 0-1,1 0 1,0 1-1,0-1 0,0 1 1,1-1-1,0 1 1,0 0-1,1 0 0,0 0 1,1 0-1,0 0 1,0 0-1,0 0 0,4 16 1,-2-21-22,-1 0 0,1 0 0,0 0 0,0 0 0,1 0 0,-1 0 0,1-1 0,-1 1 0,1-1 0,0 1 0,0-1 1,0 0-1,0 0 0,0-1 0,0 1 0,1-1 0,-1 1 0,1-1 0,-1 0 0,1 0 0,-1-1 0,1 1 0,-1-1 0,7 1 0,3 0 31,-1-1-1,1 0 0,-1-1 1,1 0-1,-1 0 0,14-5 1,-13 2-13,-1-1 1,0 0 0,0-1-1,0-1 1,-1 0 0,0 0 0,12-11-1,-17 13-3,0 0 0,0 0 0,0-1-1,-1 1 1,0-1 0,0-1 0,-1 1-1,0-1 1,0 0 0,0 0 0,-1 0 0,0 0-1,3-11 1,-8 13-363,-5 10 137,-5 10 78,8-8 102,0 0 0,1 1 0,0 0 0,0 0 0,-3 15 0,5-21 22,1-1-1,0 1 1,-1 0 0,1-1 0,0 1-1,0-1 1,0 1 0,0-1 0,0 1 0,1-1-1,-1 1 1,0-1 0,1 1 0,-1-1-1,1 1 1,-1-1 0,1 1 0,0-1 0,0 0-1,-1 1 1,1-1 0,0 0 0,0 0-1,0 0 1,1 1 0,-1-1 0,0 0 0,0-1-1,0 1 1,1 0 0,-1 0 0,1 0-1,-1-1 1,0 1 0,1-1 0,-1 1 0,1-1-1,1 1 1,5 0 23,1 0 1,-1-1-1,0 0 1,1 0-1,-1-1 0,0 0 1,1 0-1,-1-1 1,0 0-1,0 0 1,0-1-1,-1 0 0,1-1 1,-1 0-1,1 0 1,-1 0-1,0-1 0,-1 0 1,1 0-1,-1-1 1,0 0-1,0 0 0,-1 0 1,0-1-1,0 1 1,0-1-1,6-15 0,-9 13-490,-9 16 215,-12 21 61,14-17 202,1 0 1,1 0 0,-1 0-1,2 0 1,-1 1-1,2 0 1,-1-1-1,2 1 1,0 13 0,0-22 17,1 1 0,-1-1 0,1 1 0,-1-1 0,1 0 0,0 1 0,1-1 0,-1 0 1,0 0-1,1 1 0,0-1 0,0-1 0,0 1 0,0 0 0,0 0 0,1-1 1,-1 1-1,1-1 0,-1 0 0,1 1 0,0-1 0,0-1 0,0 1 0,0 0 0,0-1 1,0 1-1,1-1 0,-1 0 0,0 0 0,1-1 0,-1 1 0,1-1 0,-1 1 0,5-1 1,-3 0 36,0 0-1,0 0 1,0 0 0,0 0 0,-1-1 0,1 0 0,0 0 0,0 0 0,-1-1 0,1 0 0,-1 1 0,1-2 0,-1 1 0,0 0 0,0-1 0,0 0-1,0 0 1,0 0 0,-1 0 0,1-1 0,-1 1 0,4-7 0,-2 3-69,-1-1 1,-1 1-1,1-1 0,-1 0 0,-1 0 0,0 0 1,0 0-1,0 0 0,-1 0 0,0-1 0,-1 1 1,0-12-1,0 18-37,0 0 0,0 1 0,0-1 0,0 0 0,0 1 0,-1-1 0,1 0 1,-1 1-1,1-1 0,-1 1 0,0-1 0,1 1 0,-1-1 0,0 1 0,0 0 0,0-1 1,0 1-1,0 0 0,0 0 0,-1-1 0,1 1 0,0 0 0,-1 0 0,1 0 0,-1 1 1,1-1-1,-1 0 0,1 0 0,-1 1 0,1-1 0,-1 1 0,1 0 0,-1-1 0,0 1 0,1 0 1,-1 0-1,0 0 0,1 0 0,-1 0 0,0 0 0,-2 1 0,3-1 35,1 1-1,0-1 1,-1 1-1,1-1 1,-1 0-1,1 1 1,0-1-1,-1 1 1,1-1-1,0 1 1,0-1-1,-1 1 1,1-1-1,0 1 0,0-1 1,0 1-1,0-1 1,-1 1-1,1-1 1,0 1-1,0-1 1,0 1-1,0 0 1,0-1-1,0 1 1,1-1-1,-1 1 1,0-1-1,0 1 1,0-1-1,0 1 1,1-1-1,-1 1 1,1 0-1,11 16 88,0-13-40,-1-1-1,0 0 0,1-1 0,0 0 0,-1-1 0,1-1 0,0 1 0,0-2 0,-1 0 1,1 0-1,0-1 0,-1 0 0,1-1 0,-1-1 0,0 1 0,0-2 0,12-6 1,28-25-50,-48 33-27,-1 1 0,0 0 0,1-1 0,-1 0-1,0 1 1,-1-1 0,1 0 0,0 0 0,-1 0-1,0 0 1,0 0 0,0 0 0,0 0 0,0 0 0,0-1-1,0-4 1,-1 7 18,0 1 0,0-1 0,0 0 0,-1 0 0,1 1 0,0-1 0,0 0 0,0 1 0,0-1 0,-1 0 0,1 1 0,0-1 0,-1 1 0,1-1 0,0 0 0,-1 1 1,1-1-1,-1 1 0,1-1 0,-1 1 0,1-1 0,-1 1 0,1 0 0,-1-1 0,1 1 0,-1-1 0,0 1 0,1 0 0,-1 0 0,0-1 0,0 1 0,-28 1-424,22 1 379,0 1 0,0-1-1,0 1 1,1 0 0,-13 8 0,12-6 73,0 1-1,0 1 1,1-1 0,0 1 0,1 0 0,-1 0-1,2 1 1,-7 11 0,10-17 4,0 0-1,1-1 0,-1 1 1,1 0-1,-1 0 1,1 0-1,0 0 1,-1 0-1,1 0 1,0 0-1,0 0 0,0 0 1,1 0-1,-1 0 1,1 0-1,-1 0 1,2 3-1,-1-3-4,0 0 0,1 0 0,0 0 0,-1-1 0,1 1 0,0 0 0,0-1 0,0 1 0,0-1 0,0 0 0,0 0 0,0 0 0,0 0 0,1 0-1,-1 0 1,0 0 0,1-1 0,2 1 0,22 3-76,0-1 0,0-1-1,0-1 1,0-2 0,0-1-1,42-8 1,-25 4-339,51-1 0,-96 7 429,1 0 1,-1 0-1,0 0 0,1 1 0,-1-1 0,0 0 1,1 0-1,-1 0 0,1 1 0,-1-1 1,0 0-1,1 1 0,-1-1 0,1 0 1,-1 1-1,1-1 0,-1 1 0,1-1 1,-1 1-1,1-1 0,0 1 0,-1-1 0,1 1 1,-1 0-1,1-1 0,0 1 0,0-1 1,-1 1-1,1 0 0,0-1 0,0 1 1,0 0-1,0-1 0,0 1 0,0 0 1,0-1-1,0 1 0,0 0 0,0 0 0,0-1 1,0 1-1,1-1 0,-1 1 0,0 0 1,0-1-1,1 1 0,-1 0 0,0-1 1,1 1-1,-1-1 0,1 1 0,-1-1 1,0 1-1,1-1 0,0 1 0,-1-1 0,1 0 1,-1 1-1,1-1 0,-1 0 0,1 1 1,0-1-1,-1 0 0,1 1 0,0-1 1,-2-5 24,-1 1 0,1-1 0,0 0 0,0 0 0,1 1 1,0-1-1,-1 0 0,2-5 0,-1 9-32,-1-19 30,0 13-170,1 0 0,0-1-1,0 1 1,1 0 0,2-11 0,-3 16 103,1 1-1,-1-1 1,1 1 0,-1-1 0,1 1-1,0 0 1,0-1 0,0 1 0,0 0 0,0-1-1,0 1 1,0 0 0,0 0 0,0 0 0,0 0-1,1 0 1,-1 0 0,0 1 0,1-1 0,-1 0-1,1 1 1,-1-1 0,1 1 0,-1-1-1,1 1 1,-1 0 0,1-1 0,-1 1 0,1 0-1,2 0 1,100 6-132,-71-2 283,1-2 0,64-5 1,-95 3-112,0 0 0,-1 0 1,1-1-1,-1 1 0,1-1 0,-1 1 1,1-1-1,-1 0 0,0 0 0,1 0 1,-1 0-1,0 0 0,0-1 0,1 1 1,-1-1-1,0 1 0,0-1 1,-1 0-1,1 0 0,0 0 0,-1 0 1,1 0-1,-1 0 0,1 0 0,-1 0 1,0-1-1,0 1 0,0 0 0,0-1 1,-1 1-1,1-1 0,0-4 0,-1 4-41,-1 1 0,0-1 0,0 1-1,1-1 1,-2 1 0,1 0-1,0-1 1,0 1 0,-1 0 0,1 0-1,-1 0 1,0 0 0,1 0-1,-1 0 1,0 0 0,0 0 0,0 1-1,0-1 1,-1 1 0,1-1-1,0 1 1,-1 0 0,1 0-1,-1 0 1,1 1 0,-1-1 0,1 0-1,-1 1 1,0 0 0,1-1-1,-1 1 1,-2 0 0,-1 0-24,-1 0 0,1-1 0,0 2 0,0-1 1,-1 1-1,1 0 0,0 0 0,0 1 0,-7 2 0,11-3 44,0 0 0,0 0 0,1 0 0,-1 0 0,0 1 0,1-1 1,-1 0-1,0 1 0,1-1 0,0 1 0,-1 0 0,1-1 0,0 1 0,0 0 0,0 0 0,0 0 0,0-1 0,0 1 0,1 0 0,-1 0 0,1 0 0,-1 0 0,1 1 0,0-1 0,0 0 0,0 0 0,0 0 0,0 0 0,0 0 0,0 0 0,2 4 0,-1-4 12,0 0 1,0 1-1,0-1 1,1 0-1,-1 0 1,1 0-1,0 0 1,-1 0-1,1-1 0,0 1 1,0 0-1,0-1 1,0 1-1,0-1 1,1 0-1,-1 0 1,0 0-1,0 0 0,1 0 1,-1 0-1,1-1 1,3 1-1,59 9 145,76-11-375,-51-1-28,-93 42 838,3-38-567,0 0 0,1 0-1,-1-1 1,1 1 0,0 0-1,-1 0 1,1 0 0,0-1-1,0 1 1,0 0 0,0-1-1,0 1 1,1-1 0,-1 1-1,0-1 1,1 0 0,-1 0-1,1 1 1,-1-1 0,4 1 0,14 3-6886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0.865"/>
    </inkml:context>
    <inkml:brush xml:id="br0">
      <inkml:brushProperty name="width" value="0.025" units="cm"/>
      <inkml:brushProperty name="height" value="0.025" units="cm"/>
    </inkml:brush>
  </inkml:definitions>
  <inkml:trace contextRef="#ctx0" brushRef="#br0">74 1 15278,'0'0'6214,"-18"71"-5349,12-29-160,6 6-225,0 3-320,0-2-96,-1-2-128,1-6-768,0-8-674,-6-7-928,-3-12-833,-3-9-128,-10-5-2499</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9.005"/>
    </inkml:context>
    <inkml:brush xml:id="br0">
      <inkml:brushProperty name="width" value="0.025" units="cm"/>
      <inkml:brushProperty name="height" value="0.025" units="cm"/>
    </inkml:brush>
  </inkml:definitions>
  <inkml:trace contextRef="#ctx0" brushRef="#br0">1 37 15567,'5'-26'1498,"-2"16"-225,-2 12 1251,-5 133-1130,4 103 132,0-233-1485,0 1 0,1-1 0,0 1 0,0-1-1,0 1 1,1-1 0,0 0 0,0 0-1,0 0 1,1 0 0,0 0 0,-1 0-1,2-1 1,4 7 0,-5-9-2,0 0 0,-1 0 0,1 0 0,0-1 0,0 1 0,0-1 0,0 1 0,0-1 0,0 0 0,0 0 0,1-1 0,-1 1 0,0-1 1,0 0-1,1 1 0,-1-1 0,0-1 0,0 1 0,1 0 0,-1-1 0,0 0 0,0 1 0,0-1 0,1-1 0,-1 1 0,4-2 0,7-5 104,1 0-1,-1-1 1,-1-1-1,1 0 1,-2 0 0,1-1-1,-2-1 1,12-13-1,4-9 39,44-71-1,-60 90-156,-2-2 0,0 0-1,-1 0 1,0-1 0,-1 1-1,6-30 1,-20 73-2003,0-1 0,-2 0 0,-15 30 0,-8 22 126,19-43 1133,1-3 551,-13 55 1,26-85 195,-1-1 0,1 1 1,0-1-1,-1 1 1,1 0-1,0-1 1,0 0-1,0 1 1,0-1-1,0 1 0,-1-1 1,1 0-1,0 0 1,0 1-1,0-1 1,0 0-1,0 0 1,0 0-1,0 0 0,0 0 1,0 0-1,0 0 1,0-1-1,1 1 1,29-2 551,-19-1-308,1 2-1,0-1 1,0 1 0,-1 1 0,1 1 0,0-1-1,0 2 1,-1 0 0,1 1 0,20 6 0,-31-8-221,0 0 0,1-1 0,-1 1 1,0-1-1,1 1 0,-1-1 0,1 0 0,-1 0 1,1 0-1,-1 0 0,0-1 0,1 1 1,-1 0-1,0-1 0,1 0 0,-1 0 1,0 0-1,0 0 0,3-1 0,0-1 8,0-1 0,0 0 0,0 0 0,-1 0 0,0 0 0,0 0 0,6-9 0,0-2-33,0-1 1,-1-1 0,-1 1-1,7-22 1,-11 23 35,0 1 1,-1 0-1,-1-1 0,-1 0 1,0-27-1,-1 42-64,0 0 1,0 1-1,0-1 0,-1 0 1,1 0-1,0 0 1,0 0-1,0 0 0,-1 0 1,1 0-1,0 0 0,0 0 1,-1 0-1,1 0 0,0 0 1,0 0-1,-1 0 0,1 0 1,0 0-1,0 0 0,-1 0 1,1 0-1,0 0 0,0 0 1,0 0-1,-1 0 0,1 0 1,0 0-1,0 0 1,0-1-1,-1 1 0,1 0 1,0 0-1,0 0 0,0 0 1,-1-1-1,1 1 0,0 0 1,0 0-1,0 0 0,0-1 1,0 1-1,0 0 0,0 0 1,-1-1-1,1 1 0,0 0 1,0 0-1,0 0 0,0-1 1,0 1-1,0 0 1,0 0-1,0-1 0,0 1 1,0 0-1,1-1 0,-12 21-99,10-15 117,0 0-1,0 0 1,0 0 0,1 0 0,0 0-1,0 0 1,0 0 0,0 0 0,1 0-1,0 0 1,0 0 0,0 0-1,4 8 1,-3-11 7,-1 0 0,1 0 0,0 0 0,0 0 0,0 0 0,0-1 0,0 1 0,0-1 0,1 1 0,-1-1 0,0 0 0,1 0 0,-1 0 0,1 0 0,-1 0 0,1 0 0,0-1 0,-1 1 0,1-1 0,0 0 0,-1 0 0,1 0 0,0 0 0,-1 0 0,1-1 0,0 1 0,4-2 0,1 0 56,0-1 0,0 1 0,-1-1 1,1-1-1,-1 1 0,1-1 0,-1-1 0,0 1 1,-1-1-1,1 0 0,-1-1 0,0 0 0,9-10 0,-2-2-15,0 1 0,-1-2 0,19-37-1,-28 55-459,-2 8 305,-1 9 122,-10 51 600,-3 106 0,13-173-664,-1 0 1,1 1-1,0-1 1,0 1-1,0-1 1,0 0-1,0 1 0,0-1 1,0 1-1,0-1 1,0 1-1,0-1 1,0 0-1,0 1 0,0-1 1,0 1-1,0-1 1,0 0-1,1 1 1,-1-1-1,0 0 0,0 1 1,0-1-1,1 1 1,-1-1-1,0 0 1,0 0-1,1 1 0,-1-1 1,0 0-1,1 1 1,-1-1-1,0 0 1,1 0-1,-1 0 0,1 1 1,-1-1-1,0 0 1,1 0-1,-1 0 1,1 0-1,-1 0 0,0 0 1,1 0-1,-1 0 1,1 0-1,-1 0 1,0 0-1,2 0 0,-1 0-153,0-1-1,0 0 1,0 1-1,0-1 0,-1 0 1,1 1-1,0-1 1,0 0-1,0 0 0,-1 0 1,1 0-1,0 0 1,-1 0-1,1 0 0,0 0 1,-1 0-1,1-2 1,3-23-5018,-1-6-3545</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9.385"/>
    </inkml:context>
    <inkml:brush xml:id="br0">
      <inkml:brushProperty name="width" value="0.025" units="cm"/>
      <inkml:brushProperty name="height" value="0.025" units="cm"/>
    </inkml:brush>
  </inkml:definitions>
  <inkml:trace contextRef="#ctx0" brushRef="#br0">1 0 12684,'0'0'1089,"5"54"-897,8-40-192,10-2-224,-2-2-929,1-3-1249,1-3-1922</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49.727"/>
    </inkml:context>
    <inkml:brush xml:id="br0">
      <inkml:brushProperty name="width" value="0.025" units="cm"/>
      <inkml:brushProperty name="height" value="0.025" units="cm"/>
    </inkml:brush>
  </inkml:definitions>
  <inkml:trace contextRef="#ctx0" brushRef="#br0">63 1 1890,'0'0'9486,"-3"11"-8674,-50 122 5759,52-130-6396,0 0-1,0 0 0,0 0 1,0 0-1,0 1 1,1-1-1,0 0 0,0 0 1,0 7-1,0-9-167,1 0-1,-1 0 0,1 0 1,-1 0-1,1 0 1,0 0-1,-1 0 0,1-1 1,0 1-1,0 0 1,-1 0-1,1 0 0,0-1 1,0 1-1,0-1 0,0 1 1,0 0-1,0-1 1,0 0-1,0 1 0,0-1 1,1 0-1,-1 1 1,0-1-1,0 0 0,0 0 1,0 0-1,0 0 0,0 0 1,1 0-1,1 0 1,81-5-3078,-59 2 2383,-1 1-1,1 2 1,0 0-1,44 7 1,-66-6 660,-1-1 0,1 1 0,-1-1 1,0 1-1,0 0 0,1 0 0,-1 0 0,0 0 1,0 1-1,0-1 0,0 0 0,0 1 0,0 0 1,-1-1-1,4 4 0,-5-3 124,1-1 1,0 0-1,-1 1 0,1-1 0,-1 1 1,1-1-1,-1 0 0,0 1 0,0-1 1,0 1-1,0-1 0,0 1 0,0-1 1,0 1-1,0-1 0,0 1 1,-1-1-1,1 1 0,-1 1 0,-1 1 247,0 0-1,0 0 1,-1-1 0,1 1-1,-1-1 1,0 1-1,1-1 1,-2 0-1,1 0 1,0 0-1,-1 0 1,1-1-1,-1 1 1,0-1-1,-6 3 1,-3 0 351,-1-1-1,0 0 1,0 0 0,0-2-1,-21 2 1,29-4-906,1 0 0,-1 0 0,1 0-1,-1-1 1,1 0 0,0 0 0,-10-4 0,13 4-248,0 1-1,0-2 1,0 1 0,0 0-1,0 0 1,0 0 0,0-1-1,1 1 1,-1-1-1,1 0 1,-1 1 0,1-1-1,0 0 1,-1 0 0,1 0-1,0 0 1,0 0-1,0 0 1,0-3 0,-3-18-9406</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0.059"/>
    </inkml:context>
    <inkml:brush xml:id="br0">
      <inkml:brushProperty name="width" value="0.025" units="cm"/>
      <inkml:brushProperty name="height" value="0.025" units="cm"/>
    </inkml:brush>
  </inkml:definitions>
  <inkml:trace contextRef="#ctx0" brushRef="#br0">118 97 7527,'0'0'14739,"6"-8"-12539,-2 3-2020,-1 0 0,0 0 0,0 0 0,0 0 0,-1-1-1,0 1 1,2-8 0,-3 11-167,-1 1 0,0 0-1,0 0 1,0-1 0,0 1-1,0 0 1,0-1 0,0 1-1,0 0 1,0 0-1,-1-1 1,1 1 0,-1 0-1,1 0 1,-1-1 0,1 1-1,-1 0 1,-1-1 0,1 0-65,-1 1 1,1-1 0,-1 1 0,0 0-1,0 0 1,0 0 0,0 0-1,0 0 1,0 0 0,0 1 0,0-1-1,0 1 1,0-1 0,0 1 0,-4 0-1,3-1-28,-1 1-1,0 0 0,0 0 1,0 1-1,0-1 0,0 1 1,1 0-1,-1 0 0,0 0 1,1 1-1,-1-1 0,1 1 1,-1 0-1,1 0 0,0 0 1,-1 0-1,1 1 0,1-1 1,-1 1-1,0 0 0,-3 3 0,3-1 85,-1 0 0,1 0 0,0 0 0,0 0 0,1 1 0,0-1 0,0 1 0,0-1 0,0 1 0,1 0 0,0 0 0,0 0 0,0 7 0,1-11 1,1 0 0,-1-1 0,0 1 0,0-1 0,1 1 0,-1-1 0,0 1-1,1-1 1,0 1 0,-1-1 0,1 1 0,0-1 0,0 0 0,-1 1 0,1-1-1,0 0 1,0 0 0,1 0 0,-1 0 0,0 0 0,0 0 0,0 0 0,1 0 0,1 1-1,2 0 19,0 0 0,0-1 0,-1 1 0,1-1 0,0 0 0,0-1 0,0 1 0,6-1 0,4 0 33,0-1 0,1 0 0,-1-2 0,23-5 0,-15 0-357,-1-2-1,24-12 1,28-12-418,-74 33 720,1 1 0,-1 0-1,1 0 1,-1 0 0,1 0 0,-1 0-1,1 0 1,-1 0 0,0 0 0,1 0-1,-1 0 1,1 0 0,-1 0 0,1 0-1,-1 0 1,1 0 0,-1 1 0,0-1 0,1 0-1,-1 0 1,1 0 0,-1 1 0,0-1-1,1 0 1,-1 1 0,0-1 0,1 0-1,-1 0 1,0 1 0,1-1 0,-1 1-1,0-1 1,0 0 0,1 1 0,-1-1-1,0 1 1,0-1 0,0 1 0,0-1 0,0 0-1,0 1 1,0-1 0,0 1 0,1-1-1,-2 1 1,1-1 0,0 1 0,0-1-1,0 1 1,-2 39 1324,1-36-1148,0 0 0,1 0 0,0 1 1,-1-1-1,1 0 0,1 1 0,-1-1 0,2 7 1,0-10-129,-1 0 1,1 0 0,0 1-1,0-1 1,0-1 0,-1 1 0,1 0-1,0 0 1,0-1 0,0 1 0,0-1-1,0 0 1,0 1 0,1-1-1,-1 0 1,0 0 0,0 0 0,0 0-1,0-1 1,2 0 0,45-9 678,18-24-525,-58 28-338,1 0 1,1 0-1,-1 1 1,1 0-1,-1 1 1,1 0-1,1 1 1,-1 0-1,21-2 0,-31 6 68,0-1-1,0 1 1,0-1-1,0 1 0,0 0 1,0-1-1,0 1 0,0 0 1,0 0-1,-1 0 1,1 0-1,0-1 0,-1 1 1,1 0-1,0 0 0,-1 0 1,1 0-1,-1 0 1,0 1-1,1-1 0,-1 0 1,0 0-1,0 0 0,0 0 1,1 0-1,-1 0 1,0 1-1,-1-1 0,1 0 1,0 0-1,0 0 1,0 0-1,-1 0 0,0 2 1,1 5-1864,0 2-3904</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0.375"/>
    </inkml:context>
    <inkml:brush xml:id="br0">
      <inkml:brushProperty name="width" value="0.025" units="cm"/>
      <inkml:brushProperty name="height" value="0.025" units="cm"/>
    </inkml:brush>
  </inkml:definitions>
  <inkml:trace contextRef="#ctx0" brushRef="#br0">2 1 15310,'0'0'1634,"-1"55"-257,1-15 225,0 2-353,1 5-801,10-4-159,0-6-129,7-8-128,-2-9-64,5-10-609,2-10-640,-1-4-577,-3-20-1473,-8-10-1057,-5-8-3267</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0.799"/>
    </inkml:context>
    <inkml:brush xml:id="br0">
      <inkml:brushProperty name="width" value="0.025" units="cm"/>
      <inkml:brushProperty name="height" value="0.025" units="cm"/>
    </inkml:brush>
  </inkml:definitions>
  <inkml:trace contextRef="#ctx0" brushRef="#br0">1 0 10314,'0'0'6619,"1"8"-6645,0-5 9,0 1 0,0-1 0,0 0 0,1 0 0,-1 1 0,1-1 0,0 0 0,0 0 0,0-1 0,0 1 0,0 0 0,1-1 0,-1 1 0,1-1 0,0 0 0,0 0 0,0 0 0,0 0 0,0 0 0,0-1 0,0 1 0,0-1 0,1 0 0,-1 0 0,1 0 0,-1 0 1,4-1-1,21 5-800,-1-1 1,1-1-1,41-2 1,24 2 542,-86 1 4751,-17 4-2526,-28 10-1424,28-14-72,0 1-344,-33 18 41,41-22-130,0 0-1,0 1 1,0-1-1,0 1 1,0-1-1,1 1 1,-1 0 0,1-1-1,-1 1 1,1 0-1,0 0 1,0 0-1,0 0 1,0 0-1,0 0 1,0 0 0,-1 4-1,3-6-22,-1 1 0,0 0 0,1-1 0,-1 1 0,0 0 0,1-1 0,-1 1 0,1-1 0,-1 1 0,1-1 0,0 1 0,-1-1 0,1 1 0,-1-1 0,1 0 0,0 1 0,-1-1 0,1 0 0,0 1 0,-1-1 0,1 0 0,0 0 0,0 0 0,-1 1 0,1-1 0,0 0 0,0 0 0,-1 0 0,1 0 0,0-1 0,0 1 0,35 0-160,-27 0 2,42-3-805,28-1-84,-73 4 1025,0 1-1,0-1 0,0 1 1,0 0-1,0 0 1,0 1-1,0 0 1,-1 0-1,9 4 0,-12-5 21,0 0 0,0 1 0,0-1 0,0 0-1,0 1 1,0 0 0,-1-1 0,1 1 0,0 0 0,-1 0-1,0 0 1,1 0 0,-1 0 0,0 0 0,0 1-1,0-1 1,0 0 0,0 1 0,-1-1 0,1 0 0,0 5-1,-1-4 111,-1 1 0,1 0-1,-1-1 1,0 1 0,0 0-1,0-1 1,0 1 0,-1-1-1,1 1 1,-1-1 0,0 0-1,-4 5 1,-2 3 328,-1-1 0,0-1 0,-1 0 0,1 0 0,-2-1 0,-19 13 0,25-18-316,-1 0 0,1 0 0,-1-1 0,0 1 1,0-1-1,-10 2 0,15-4-161,0 0 0,0 0-1,0 0 1,0 0 0,0 0 0,-1 0 0,1 0 0,0 0 0,0 0 0,0-1-1,0 1 1,0 0 0,0-1 0,0 1 0,0-1 0,0 1 0,0-1 0,0 1-1,0-1 1,0 0 0,0 1 0,1-1 0,-1 0 0,0 0 0,0 0 0,1 0-1,-1 1 1,1-1 0,-1 0 0,0 0 0,1 0 0,0 0 0,-1-1-1,1 1 1,0 0 0,-1 0 0,1 0 0,0 0 0,0 0 0,0 0 0,0 0-1,0 0 1,0-2 0,1-70-6876,5 24 853</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1.144"/>
    </inkml:context>
    <inkml:brush xml:id="br0">
      <inkml:brushProperty name="width" value="0.025" units="cm"/>
      <inkml:brushProperty name="height" value="0.025" units="cm"/>
    </inkml:brush>
  </inkml:definitions>
  <inkml:trace contextRef="#ctx0" brushRef="#br0">151 1 13741,'0'0'737,"2"13"843,11 80 1146,15 77 1171,-23-150-3697,1-1 0,0 0 0,1-1 0,1 1 0,1-1 0,19 28 0,-16-29-207,-7-11-158,0 0 0,-1 0 0,1 1 0,-1 0-1,4 9 1,-9-15 97,1-1 0,0 0-1,0 1 1,0-1 0,-1 0 0,1 1 0,0-1-1,0 0 1,-1 0 0,1 1 0,0-1-1,-1 0 1,1 0 0,0 0 0,-1 1-1,1-1 1,0 0 0,-1 0 0,1 0-1,-1 0 1,1 0 0,0 0 0,-1 0 0,1 0-1,0 0 1,-1 0 0,1 0 0,-1 0-1,1 0 1,0 0 0,-1 0 0,1 0-1,-1 0 1,1 0 0,-1-1 0,-18-2-1384,-1-4-16,1-2 0,0 0 0,1-1 0,-20-14 0,-66-53 1292,86 64 1267,13 11-497,1-1 0,0 0 1,-1-1-1,1 1 0,1-1 1,-1 0-1,-4-6 1,14 6 2426,16 3-3130,-20 1 325,85 2 962,35-1-1131,-40-7-4267,-28-4-4257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2.026"/>
    </inkml:context>
    <inkml:brush xml:id="br0">
      <inkml:brushProperty name="width" value="0.025" units="cm"/>
      <inkml:brushProperty name="height" value="0.025" units="cm"/>
    </inkml:brush>
  </inkml:definitions>
  <inkml:trace contextRef="#ctx0" brushRef="#br0">130 196 15150,'-8'-2'1442,"3"1"-1183,0-1 0,0 2 1,0-1-1,-1 1 1,1-1-1,0 1 0,0 1 1,-9 1-1,11-1-180,0 0 0,0 0-1,1 0 1,-1 1 0,0-1-1,1 1 1,-1 0 0,1 0-1,0 0 1,-1 0-1,1 0 1,0 0 0,0 1-1,1-1 1,-1 1 0,0-1-1,1 1 1,0 0 0,-2 3-1,-1 3 2,0-1-1,1 1 0,1 0 0,-1 0 0,1 0 0,1 0 0,0 1 0,0-1 1,1 19-1,0-26-72,1 1 1,-1-1 0,1 0 0,-1 1-1,1-1 1,0 1 0,0-1 0,0 0-1,1 0 1,-1 0 0,0 1-1,1-1 1,0 0 0,-1-1 0,1 1-1,3 2 1,-2-2 8,0 0-1,0-1 0,0 1 1,0-1-1,0 0 0,1 0 1,-1-1-1,0 1 1,1-1-1,-1 1 0,1-1 1,-1 0-1,0 0 1,1 0-1,4-2 0,8-1 57,0-1 0,0-1-1,-1 0 1,0-1-1,0-1 1,0 0-1,-1-1 1,0-1-1,-1 0 1,0-1-1,17-16 1,-8 5-44,0-1 1,-2 0 0,-1-2-1,0 0 1,17-33 0,-28 44 32,-2 1 0,1-1 0,-2 0 0,0 0 0,0-1 0,3-21 0,-9 25-12,-6 12-66,-9 14-47,1 9 158,0 1 1,2 1 0,1 0-1,1 1 1,1 0-1,-9 44 1,17-62 44,0 1 1,0-1 0,1 1 0,1 0-1,0 17 1,0-26-128,1 0 0,-1 0 0,1 1 0,-1-1 1,1 0-1,0 0 0,0 0 0,0 0 0,0 0 0,0 0 0,0 0 0,0 0 1,1 0-1,-1 0 0,1-1 0,-1 1 0,1 0 0,0-1 0,0 0 1,-1 1-1,1-1 0,0 0 0,0 0 0,0 0 0,1 0 0,-1 0 0,0 0 1,0-1-1,0 1 0,1-1 0,-1 0 0,3 1 0,6-1 30,-1-1 0,1 1 0,-1-2 0,0 1 0,1-1-1,-1-1 1,0 0 0,0 0 0,0-1 0,-1-1 0,1 1 0,-1-1-1,16-12 1,-16 10-26,0 0 1,0 0-1,-1-1 0,0 0 0,-1 0 0,0-1 0,0 0 0,-1 0 0,0 0 0,0-1 0,-1 0 1,0 0-1,3-12 0,-10 28-176,-2 7 85,1-1 1,0 1-1,1 0 1,-1 13-1,3-23 78,-1-1-1,1 0 0,0 0 0,0 0 0,0 1 1,0-1-1,0 0 0,1 0 0,-1 0 0,1 0 0,-1 0 1,1 1-1,0-1 0,0 0 0,0 0 0,0-1 1,0 1-1,0 0 0,1 0 0,-1 0 0,0-1 0,1 1 1,-1-1-1,1 1 0,0-1 0,0 0 0,-1 1 1,1-1-1,0 0 0,0 0 0,0 0 0,0-1 0,0 1 1,1 0-1,2 0 0,1-1 15,1 0 0,-1 0 0,1 0 0,-1-1 0,1 0 0,-1 0 0,0 0-1,1-1 1,-1 0 0,0 0 0,0-1 0,0 0 0,0 0 0,-1 0 0,1-1 0,-1 0 0,0 0 0,0 0 0,0 0 0,0-1 0,-1 0-1,0 0 1,0 0 0,0-1 0,-1 1 0,0-1 0,0 0 0,0 0 0,-1 0 0,1 0 0,-2 0 0,1 0 0,-1-1 0,2-11 0,-3 17-18,0 1 0,0-1 1,0 1-1,0-1 0,-1 1 1,1-1-1,0 0 0,0 1 1,0-1-1,0 1 0,-1-1 1,1 1-1,0-1 0,0 1 1,-1-1-1,1 1 0,0-1 1,-1 1-1,1 0 0,-1-1 1,1 1-1,-1 0 0,1-1 1,0 1-1,-1 0 0,1-1 1,-1 1-1,1 0 0,-1 0 1,0 0-1,1-1 0,-1 1 1,1 0-1,-1 0 0,1 0 1,-1 0-1,1 0 0,-1 0 1,0 0-1,1 0 0,-1 0 1,1 0-1,-1 0 0,1 1 1,-1-1-1,1 0 0,-1 0 1,1 1-1,-1-1 0,1 0 1,-1 0-1,1 1 0,-1-1 1,1 1-1,-1-1 0,1 0 1,-1 2-1,-28 21-89,25-17 117,0 1-1,0-1 0,1 1 1,-1 0-1,1 0 0,1 0 0,0 0 1,0 1-1,0-1 0,1 1 1,0-1-1,0 15 0,1-21-35,1 0 0,-1 1 0,1-1 0,-1 1 0,1-1 0,0 0 0,0 0 0,-1 1 0,1-1 0,0 0 0,0 0 0,0 0 0,0 0 0,0 0 0,1 0 0,-1 0 0,0 0 0,0-1 0,1 1 0,-1 0 0,0-1 0,1 1 0,-1-1 0,1 1 0,-1-1 0,1 0 0,-1 1 0,1-1 0,-1 0 0,3 0 0,27 1-2331,-6-5-3988,-5-5-3324</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4.508"/>
    </inkml:context>
    <inkml:brush xml:id="br0">
      <inkml:brushProperty name="width" value="0.025" units="cm"/>
      <inkml:brushProperty name="height" value="0.025" units="cm"/>
    </inkml:brush>
  </inkml:definitions>
  <inkml:trace contextRef="#ctx0" brushRef="#br0">231 115 15086,'-8'11'3719,"-4"14"-2665,0-2-568,-161 321 854,149-276-1212,24-68-127,0 0 0,0 1 0,-1-1 0,1 0 1,0 1-1,0-1 0,0 1 0,0-1 0,0 0 0,0 1 1,0-1-1,-1 1 0,1-1 0,0 0 0,0 1 1,1-1-1,-1 1 0,0-1 0,0 0 0,0 1 0,0-1 1,0 1-1,0-1 0,0 0 0,1 1 0,-1-1 1,0 0-1,0 1 0,0-1 0,1 0 0,-1 1 0,0-1 1,1 0-1,-1 1 0,0-1 0,1 0 0,-1 0 1,0 0-1,1 1 0,-1-1 0,0 0 0,1 0 0,-1 0 1,0 0-1,1 0 0,-1 1 0,1-1 0,-1 0 1,1 0-1,-1 0 0,0 0 0,1 0 0,-1 0 0,1-1 1,23-8 45,-11 0-288,-1 0-1,0-1 1,-1-1 0,0 1 0,-1-2 0,0 0 0,11-17 0,5-11-306,21-46 1,-32 58 628,-2-1-1,-1 0 0,14-47 1,-70 230 1145,4-19 802,35-119-1613,1-2-195,1-1 0,0 1 0,0 0 0,1 0 0,1 0 0,1 0 0,1 24 0,11-24 210,-12-14-273,-6-2-37,0-2-126,0 1 0,-1-1 0,2 0 1,-1 0-1,0 0 0,1-1 1,0 0-1,0 0 0,0-1 0,1 1 1,0-1-1,0 0 0,0 0 0,-2-7 1,4 10-28,0-1 1,0 0 0,0 0-1,1 0 1,0-1 0,0 1-1,0 0 1,0-1 0,1 1-1,-1 0 1,1-1 0,0 1-1,0 0 1,1-1 0,0 1-1,-1 0 1,1-1 0,1 1-1,-1 0 1,1 0 0,-1 0-1,1 0 1,0 0 0,3-4 0,-2 5 21,0 0 1,0 1 0,1-1 0,-1 1-1,1 0 1,-1-1 0,1 2 0,0-1-1,0 0 1,0 1 0,0-1 0,0 1-1,0 0 1,0 1 0,0-1 0,0 1-1,0 0 1,1 0 0,-1 0 0,0 0 0,0 1-1,0-1 1,0 1 0,0 0 0,5 2-1,3 1-8,-1 0 0,1 0 0,-1 1 0,0 1 0,0 0 0,-1 0 0,14 12 0,-19-14 72,0 0 0,-1 0 0,1 1 0,-1-1 0,0 1 0,-1 0 0,1 0 0,-1 0 0,0 1 0,0-1 0,0 1 0,-1 0 0,0 0 0,0 0 0,-1 0 0,1 0 0,0 8 0,-4-54 286,-11-57-1,7 57-417,-2-60 0,11 104 28,0-1-1,0 1 1,0-1 0,0 0 0,1 0-1,-1-1 1,1 1 0,-1-1-1,1 1 1,0-1 0,7 2 0,-1 0 63,0-1 0,0-1 0,0 0 1,0 0-1,0-1 0,0 0 0,0-1 1,1 0-1,-1 0 0,0-1 0,0-1 1,0 1-1,0-2 0,0 1 0,0-2 1,-1 1-1,16-9 0,-17 8-1,0 0 0,-1 0-1,1-1 1,-1 1 0,0-2 0,-1 1-1,1-1 1,-1 0 0,0-1-1,-1 1 1,1-1 0,-1 0 0,-1-1-1,0 1 1,0-1 0,0 0 0,-1 0-1,0 0 1,0 0 0,-1 0-1,2-13 1,-4 20-17,1 0 0,-1 0-1,0 0 1,0 0 0,0 0-1,1 0 1,-1 0 0,0 0 0,-1 0-1,1 0 1,0 0 0,0 0 0,0 0-1,-1 0 1,1 0 0,0 0-1,-1 0 1,1 0 0,-1 0 0,1 1-1,-1-1 1,1 0 0,-1 0-1,0 0 1,1 0 0,-1 1 0,0-1-1,0 0 1,0 1 0,1-1-1,-1 1 1,0-1 0,0 1 0,0-1-1,0 1 1,0 0 0,0-1-1,0 1 1,0 0 0,0 0 0,0 0-1,-2 0 1,0 0-30,1 0-1,-1 1 0,0 0 1,1-1-1,-1 1 1,1 0-1,-1 1 1,1-1-1,-1 0 1,1 1-1,0-1 1,-1 1-1,1 0 1,0 0-1,-3 3 1,-9 15 25,0 0 0,2 0 0,0 1 0,1 1 0,2 0 1,0 0-1,1 1 0,1 0 0,2 1 0,0-1 0,1 1 0,-1 37 1,5-58 14,0 0 0,0 0 0,0 0 0,1-1 1,-1 1-1,0 0 0,1-1 0,0 1 0,0 0 1,0-1-1,0 1 0,0-1 0,0 1 1,1-1-1,-1 1 0,1-1 0,0 0 0,-1 0 1,1 0-1,0 0 0,0 0 0,5 3 0,-3-4 11,0 1 0,-1-1 0,1 1 0,1-1 0,-1 0 0,0-1-1,0 1 1,0-1 0,0 0 0,1 0 0,-1 0 0,0 0 0,0-1 0,0 0-1,5-1 1,-2 0-7,-1 0 1,0-1-1,0 0 0,0 0 0,0 0 0,-1-1 1,1 0-1,-1 0 0,0 0 0,0-1 0,0 0 0,0 0 1,-1 0-1,0 0 0,0-1 0,-1 1 0,1-1 0,-1 0 1,2-7-1,1-1-85,-1 0-1,0-1 1,-1 1 0,-1-1-1,0 0 1,-1 0 0,0-22-1,-2 38 63,-1-1 1,1 0-1,0 1 0,0-1 0,-1 0 0,1 0 0,0 0 1,-1 1-1,1-1 0,0 0 0,-1 0 0,1 0 0,0 0 1,-1 1-1,1-1 0,0 0 0,-1 0 0,1 0 0,0 0 1,-1 0-1,1 0 0,-1 0 0,1 0 0,0 0 0,-1 0 1,1 0-1,0 0 0,-1-1 0,1 1 0,0 0 0,-1 0 1,1 0-1,0 0 0,-1-1 0,1 1 0,0 0 0,-1 0 1,1 0-1,0-1 0,0 1 0,-1 0 0,1-1 0,0 1 1,0 0-1,0-1 0,-1 1 0,1 0 0,0-1 0,0 1 1,0 0-1,0-1 0,0 1 0,0 0 0,0-1 0,0 1 1,0 0-1,0-1 0,-19 32-225,14-19 267,0 1 0,1-1 1,1 1-1,0 1 0,-1 21 0,3-32-4,1-1-1,0 0 1,0 1 0,0-1-1,0 1 1,0-1 0,0 0-1,1 1 1,-1-1 0,1 0-1,0 0 1,0 0 0,0 1-1,0-1 1,0 0 0,0 0-1,0 0 1,1 0 0,-1 0-1,1-1 1,-1 1 0,1 0-1,0-1 1,-1 1 0,1-1-1,0 0 1,0 1 0,0-1 0,0 0-1,1 0 1,-1 0 0,0-1-1,0 1 1,0 0 0,1-1-1,-1 1 1,0-1 0,1 0-1,2 0 1,3 0 13,0-1-1,0 0 1,-1 0-1,1-1 1,0 0 0,-1 0-1,1 0 1,-1-1-1,0-1 1,1 1-1,-2-1 1,1 0 0,0-1-1,6-5 1,-8 6-71,0 0 0,-1-1 1,1 1-1,-1-1 1,0 0-1,0 0 0,-1 0 1,1-1-1,-1 0 0,0 1 1,-1-1-1,0 0 0,1 0 1,-2 0-1,1-1 0,-1 1 1,0 0-1,0-7 0,-1 13 18,0-1-1,1 1 1,-1 0 0,0-1-1,0 1 1,0 0-1,0 0 1,0-1 0,0 1-1,0 0 1,-1-1 0,1 1-1,0 0 1,0-1-1,0 1 1,0 0 0,0 0-1,0-1 1,0 1-1,-1 0 1,1-1 0,0 1-1,0 0 1,0 0 0,-1 0-1,1-1 1,0 1-1,0 0 1,-1 0 0,1 0-1,0-1 1,0 1-1,-1 0 1,1 0 0,0 0-1,-1 0 1,1 0-1,0 0 1,0 0 0,-1 0-1,1 0 1,0 0 0,-1 0-1,1 0 1,0 0-1,-1 0 1,1 0 0,0 0-1,-1 0 1,1 0-1,0 0 1,0 0 0,-1 0-1,1 0 1,0 1-1,-1-1 1,1 0 0,0 0-1,0 0 1,-1 1 0,1-1-1,0 0 1,0 0-1,0 1 1,-1-1 0,1 0-1,0 1 1,-17 17-151,11-7 266,1 0 1,0 1-1,1-1 0,0 1 0,1 0 1,0 0-1,1 0 0,0 1 1,0 24-1,2-36-86,0 0-1,0 1 1,1-1 0,-1 1 0,0-1-1,0 0 1,1 1 0,-1-1 0,1 0 0,-1 1-1,1-1 1,0 0 0,-1 0 0,1 1-1,0-1 1,0 0 0,0 0 0,0 0-1,0 0 1,0 0 0,0 0 0,0 0-1,0-1 1,1 1 0,-1 0 0,0-1-1,1 1 1,-1-1 0,0 1 0,1-1-1,-1 1 1,0-1 0,1 0 0,-1 0 0,1 0-1,-1 0 1,0 0 0,1 0 0,-1 0-1,1 0 1,-1 0 0,0-1 0,1 1-1,1-1 1,3 0 32,1-1 0,-1 0-1,0 0 1,0 0 0,1-1 0,-1 0-1,-1 0 1,9-6 0,-5 1-55,-1 0 0,0 0 1,-1-1-1,0 0 0,0 0 1,-1-1-1,-1 1 0,1-1 1,-1-1-1,6-19 0,-7 17-510,-1 0-1,0-1 1,-1 1-1,0-1 1,0-15-1,-3 36 432,0 0 0,-1 0-1,0 0 1,0 0 0,-1 0 0,-4 9-1,-4 10 171,8-16 59,0-1 0,0 1 0,1 0 0,0 0 0,1 0 0,0 0 0,0 0-1,2 13 1,-1-22-120,1 0-1,-1 0 0,1-1 0,-1 1 0,1 0 0,-1 0 0,1 0 0,-1-1 0,1 1 0,0 0 0,0-1 0,-1 1 0,1-1 0,0 1 0,0-1 0,0 1 0,-1-1 0,1 1 0,0-1 0,0 0 0,0 1 0,0-1 0,0 0 0,0 0 0,0 0 0,0 0 0,0 0 0,0 0 0,0 0 0,0 0 0,-1 0 0,1 0 0,0 0 0,0-1 0,0 1 0,0 0 0,0-1 1,0 1-1,0-1 0,-1 1 0,2-2 0,36-20 628,-24 7-682,0-1 0,-1-1 0,-1 0 0,0 0 0,-1-2 0,-1 1 0,12-32 1,38-147-1309,-35 105 1086,-20 67 728,-4 20 141,-2 17-510,-7 39-292,-6 42 1486,-3 132 0,23-7-788,-6-217-402,-3-40 177,-3 16-732,0 1-1,-2 1 0,0-1 0,-2 2 1,-20-35-1,1 10 83,-45-54 0,74 99 379,0 0 0,0 0 0,0 0 0,-1 0 0,1 0 0,0 0 0,0-1 0,0 1 0,0 0 0,0 0 0,0 0 0,-1 0 0,1 0 0,0-1 0,0 1 0,0 0 0,0 0 0,0 0 0,0 0 0,0-1 0,0 1 0,0 0 0,0 0 0,0 0 0,0 0 0,0-1 0,0 1 0,0 0 0,0 0 0,0 0 0,0-1 0,0 1 0,0 0 0,0 0 0,0 0 1,1 0-1,-1 0 0,0-1 0,0 1 0,0 0 0,0 0 0,0 0 0,0 0 0,0 0 0,1-1 0,-1 1 0,0 0 0,0 0 0,0 0 0,0 0 0,1 0 0,-1 0 0,0 0 0,17-1 414,34 8 66,-34-4-271,108 3-691,-124-6 337,-1 0-1,1 0 0,-1-1 0,0 1 0,1 0 0,-1 0 1,1-1-1,-1 1 0,1 0 0,-1-1 0,0 1 1,1 0-1,-1-1 0,0 1 0,1-1 0,-1 1 1,0 0-1,0-1 0,1 1 0,-1-1 0,0 1 1,0-1-1,0 1 0,0-1 0,0 1 0,1-1 0,-1 1 1,0-1-1,0 1 0,0-1 0,0 1 0,0-1 1,-1 1-1,1-1 0,0 1 0,0-1 0,0 1 1,0-1-1,0 1 0,-1-1 0,1 1 0,0 0 1,-1-1-1,1 1 0,-1-1 0,-8-16-5738</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4.856"/>
    </inkml:context>
    <inkml:brush xml:id="br0">
      <inkml:brushProperty name="width" value="0.025" units="cm"/>
      <inkml:brushProperty name="height" value="0.025" units="cm"/>
    </inkml:brush>
  </inkml:definitions>
  <inkml:trace contextRef="#ctx0" brushRef="#br0">4 43 10954,'-4'-11'1346,"4"1"-161,0 1-929,0 2-544,6 4-833,4 0-1858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1.289"/>
    </inkml:context>
    <inkml:brush xml:id="br0">
      <inkml:brushProperty name="width" value="0.025" units="cm"/>
      <inkml:brushProperty name="height" value="0.025" units="cm"/>
    </inkml:brush>
  </inkml:definitions>
  <inkml:trace contextRef="#ctx0" brushRef="#br0">0 109 9545,'8'-9'2162,"-2"0"-1632,1 1 1,0 0-1,1 1 0,-1 0 0,2 0 1,-1 0-1,1 1 0,0 1 1,0-1-1,0 1 0,1 1 0,-1 0 1,1 0-1,12-2 0,-7 3-257,-1 1-1,0 1 1,1 0 0,-1 1-1,1 1 1,-1 0-1,1 0 1,17 6 0,-29-6-215,1 0 0,-1 0 0,0 0 0,1 0-1,-1 1 1,0 0 0,0-1 0,0 1 0,0 1 0,0-1 0,-1 0 0,1 1 0,0-1 0,-1 1 0,0 0 0,0-1 0,0 1 0,0 0 0,0 0 0,-1 1 0,1-1 0,-1 0 0,0 1 0,0-1 0,0 0 0,0 1 0,0 0 0,-1-1-1,0 1 1,0-1 0,0 1 0,0-1 0,0 1 0,-1-1 0,0 1 0,1-1 0,-1 1 0,-3 5 0,0 2 79,-2 1-1,1-1 1,-1 0-1,-1 0 1,0-1-1,-1 0 1,-11 12-1,-15 22-150,34-44-55,0 1-1,0-1 1,-1 1 0,1-1-1,0 1 1,0-1-1,0 1 1,0-1-1,0 1 1,0-1-1,0 1 1,0-1-1,0 1 1,0-1-1,0 1 1,0-1-1,0 1 1,0-1 0,1 0-1,-1 1 1,0-1-1,0 1 1,1-1-1,-1 1 1,0-1-1,0 0 1,1 1-1,-1-1 1,0 1-1,1-1 1,-1 0-1,1 1 1,-1-1 0,0 0-1,1 0 1,-1 1-1,1-1 1,-1 0-1,1 0 1,-1 0-1,1 0 1,-1 0-1,1 1 1,-1-1-1,1 0 1,-1 0-1,1 0 1,-1 0 0,1 0-1,38 5-1401,-21-2 1157,-11-1 328,1 0-1,-2 1 0,1 0 1,0 0-1,0 1 1,-1 0-1,0 0 0,0 0 1,0 1-1,0 0 1,-1 0-1,0 1 0,0-1 1,7 12-1,-10-14 91,0 0 0,0 0 0,-1 0 0,1 0 0,-1 0 0,0 1 0,0-1-1,0 1 1,0-1 0,-1 1 0,1-1 0,-1 1 0,0-1 0,0 1 0,0-1 0,-1 1 0,1-1 0,-1 1-1,0-1 1,0 1 0,0-1 0,0 0 0,0 1 0,-1-1 0,0 0 0,1 0 0,-1 0 0,0 0 0,-1 0 0,1-1-1,0 1 1,-6 4 0,-2 0 254,0 0 0,0 0 0,0-1 0,-1 0 0,0-1 0,0 0 0,-1-1 0,1 0 0,-1-1 0,-15 3 0,6-3-275,1 0 0,-1-2 0,0 0 0,1-2 0,-26-3 0,44 4-136,1 0-1,-1 0 1,1-1-1,-1 1 1,1 0-1,-1-1 1,1 1-1,-1-1 1,1 0-1,0 1 1,-1-1-1,1 0 0,0 0 1,-1-1-1,1 2-76,1-1 0,0 1 0,-1-1 0,1 1 0,0-1 0,0 1-1,-1-1 1,1 0 0,0 1 0,0-1 0,0 1 0,0-1 0,0 1-1,0-1 1,0 0 0,0 1 0,0-1 0,0 1 0,0-1 0,0 0-1,0 1 1,0-1 0,1 0 0,0-2-367,0 1 0,1 0 0,-1 0 0,1 0 0,0 0 0,-1 0 0,1 0 0,0 1 0,0-1 0,0 1 0,0-1 0,1 1 0,-1 0 0,3-2 0,27-9-4719,3-2-843</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5.205"/>
    </inkml:context>
    <inkml:brush xml:id="br0">
      <inkml:brushProperty name="width" value="0.025" units="cm"/>
      <inkml:brushProperty name="height" value="0.025" units="cm"/>
    </inkml:brush>
  </inkml:definitions>
  <inkml:trace contextRef="#ctx0" brushRef="#br0">231 18 11627,'-11'0'5467,"-80"-8"-198,-33-2-2835,124 10-2461,0 0-1,-1 0 1,1 0 0,0 1 0,0-1-1,-1 0 1,1 0 0,0 0 0,0 0 0,0 0-1,-1 1 1,1-1 0,0 0 0,0 0-1,0 0 1,0 1 0,-1-1 0,1 0 0,0 0-1,0 1 1,0-1 0,0 0 0,0 0-1,0 1 1,0-1 0,0 0 0,0 1 0,0-1-1,0 0 1,0 0 0,0 1 0,0-1-1,0 0 1,0 0 0,0 1 0,0-1 0,0 0-1,0 0 1,0 1 0,0-1 0,0 0-1,0 0 1,1 1 0,-1-1 0,0 0 0,0 0-1,0 1 1,0-1 0,1 0 0,-1 0-1,0 0 1,0 0 0,1 1 0,-1-1-1,0 0 1,0 0 0,1 0 0,-1 0 0,0 0-1,0 0 1,1 0 0,13 14-495,7-6 87,0-1 0,1-1 0,-1 0 0,24 1 0,-27-4 328,1 0 1,-1 2-1,0 0 1,0 0 0,32 16-1,-48-20 171,0 0-1,0 0 0,0 0 1,0 1-1,0-1 1,-1 0-1,1 1 0,-1-1 1,1 1-1,-1 0 1,1-1-1,-1 1 0,0 0 1,0 0-1,0 0 0,0 0 1,0 0-1,1 3 1,-2-3 43,0 0 0,0-1 0,0 1 0,0 0 1,-1 0-1,1-1 0,0 1 0,-1 0 0,1-1 1,-1 1-1,0-1 0,0 1 0,1-1 0,-1 1 1,0-1-1,0 0 0,0 1 0,-3 1 0,-1 2 63,0-1-1,0 0 0,-1 0 1,0 0-1,0-1 0,0 1 1,0-1-1,0-1 0,-1 1 1,-7 1-1,12-4-192,-45 6-502,45-6 233,0 0-1,0 0 0,1 0 0,-1-1 1,0 1-1,1-1 0,-1 1 0,0-1 1,1 0-1,-1 1 0,1-1 0,-1 0 1,1 0-1,-1 0 0,-1-1 0,-6-13-4938</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5.551"/>
    </inkml:context>
    <inkml:brush xml:id="br0">
      <inkml:brushProperty name="width" value="0.025" units="cm"/>
      <inkml:brushProperty name="height" value="0.025" units="cm"/>
    </inkml:brush>
  </inkml:definitions>
  <inkml:trace contextRef="#ctx0" brushRef="#br0">1 67 17168,'0'0'2659,"51"-16"-65,-20 5-1056,-8 1-834,2 4-544,4-1-256,-3-1-2626,-2-1-4197</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5.945"/>
    </inkml:context>
    <inkml:brush xml:id="br0">
      <inkml:brushProperty name="width" value="0.025" units="cm"/>
      <inkml:brushProperty name="height" value="0.025" units="cm"/>
    </inkml:brush>
  </inkml:definitions>
  <inkml:trace contextRef="#ctx0" brushRef="#br0">90 1 15887,'0'0'2627,"-20"85"-1859,2-25 97,0 12-513,2 3-63,0 0 63,14-8-192,2-10-32,2-10-96,23-12-64,0-16 32,14-13-192,4-6-961,-5-13-449,1-10-1024,-5-7-1890,-9-2 64</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6.275"/>
    </inkml:context>
    <inkml:brush xml:id="br0">
      <inkml:brushProperty name="width" value="0.025" units="cm"/>
      <inkml:brushProperty name="height" value="0.025" units="cm"/>
    </inkml:brush>
  </inkml:definitions>
  <inkml:trace contextRef="#ctx0" brushRef="#br0">31 102 8456,'-1'12'1452,"-2"14"-665,0-4 644,0 0 1,2 0-1,2 28 1,-1-49-1333,0 0 0,0 1 0,0-1 0,1 0 0,-1 0 0,0 0 0,1 0 0,-1 0 0,1 0 0,-1 0 1,1 0-1,0 0 0,-1 0 0,1 0 0,0 0 0,-1-1 0,1 1 0,0 0 0,0 0 0,0-1 0,0 1 0,0 0 0,0-1 0,0 1 0,0-1 0,0 1 0,0-1 0,0 0 1,0 0-1,0 1 0,0-1 0,1 0 0,-1 0 0,0 0 0,0 0 0,0 0 0,0 0 0,0 0 0,0-1 0,1 1 0,-1 0 0,2-1 0,2-1 130,0 1 0,-1-1 0,1 0 0,0-1 0,-1 1 0,1-1 0,7-6 0,-5 3-185,0-1 0,-1 1 1,0-1-1,0 0 0,0-1 0,-1 1 1,-1-1-1,1 0 0,-1-1 0,0 1 1,-1-1-1,0 1 0,0-1 0,-1 0 0,0 0 1,-1 0-1,0 0 0,0-1 0,-1 1 1,-2-14-1,1 19-41,0 0 1,0 1-1,0-1 0,-1 0 1,0 1-1,0 0 1,0-1-1,0 1 1,0 0-1,0 0 0,-1 0 1,0 1-1,1-1 1,-1 0-1,0 1 0,-1 0 1,1 0-1,0 0 1,0 0-1,-1 0 0,1 1 1,-1-1-1,0 1 1,1 0-1,-1 0 0,0 1 1,0-1-1,-4 1 1,5-1-13,0 1 1,-1-1-1,1 1 1,0 0-1,-1 0 1,1 1-1,0-1 1,-1 1-1,1-1 1,0 1-1,0 0 1,-1 1-1,1-1 1,0 0-1,0 1 1,0 0-1,1-1 1,-1 1-1,0 0 1,1 1-1,-1-1 1,1 0-1,-1 1 1,1-1-1,0 1 1,0 0-1,1 0 1,-1 0-1,0 0 1,1 0-1,0 0 1,-2 4-1,2-5-50,1 1 0,-1-1 0,0 0 0,1 1-1,-1-1 1,1 1 0,0-1 0,0 1 0,-1-1-1,2 1 1,-1-1 0,0 1 0,1-1 0,-1 1-1,1-1 1,0 1 0,-1-1 0,1 0 0,0 1-1,1-1 1,-1 0 0,0 0 0,1 0 0,-1 0-1,1 0 1,-1 0 0,1 0 0,0 0 0,0-1-1,0 1 1,0-1 0,0 1 0,3 0 0,3 1-632,1-1 0,-1 0 0,1 0 0,-1-1 0,1 0 0,0-1 0,0 1 0,11-3 0,27-4-3746,-3-9-292</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6.636"/>
    </inkml:context>
    <inkml:brush xml:id="br0">
      <inkml:brushProperty name="width" value="0.025" units="cm"/>
      <inkml:brushProperty name="height" value="0.025" units="cm"/>
    </inkml:brush>
  </inkml:definitions>
  <inkml:trace contextRef="#ctx0" brushRef="#br0">149 1 10154,'0'0'5562,"-9"0"-3939,3 0-1474,0 1 0,0 0 1,0 0-1,0 0 0,1 1 0,-1 0 0,0 0 1,1 1-1,-1-1 0,1 1 0,0 0 0,0 1 1,0-1-1,0 1 0,1 0 0,-1 0 0,1 1 1,-7 8-1,10-11-97,-2 1 30,0 0-1,0 1 0,0 0 1,0-1-1,1 1 1,-1 0-1,1 0 0,0 1 1,0-1-1,1 0 0,-1 1 1,0 6-1,2-10-107,1-1-1,-1 1 1,1 0 0,0-1-1,0 1 1,-1-1-1,1 1 1,0-1-1,0 1 1,-1-1 0,1 1-1,0-1 1,0 0-1,0 0 1,0 1 0,0-1-1,0 0 1,0 0-1,0 0 1,0 0 0,1 0-1,32 3-699,-24-3 362,4 1 38,1 0 0,-1 1 0,0 0 0,-1 1 0,1 1-1,0 0 1,-1 1 0,0 0 0,0 1 0,15 10 0,-26-15 379,-1 0 0,0 0 0,1 0 0,-1 0 1,0 0-1,0 0 0,0 1 0,0-1 0,0 0 0,0 1 0,0-1 0,-1 0 1,1 1-1,0-1 0,-1 1 0,1 0 0,-1-1 0,0 1 0,1-1 1,-1 1-1,0-1 0,0 1 0,0 0 0,0-1 0,0 3 0,-1-1 52,-1 0 0,1-1 0,0 1-1,-1 0 1,1-1 0,-1 1-1,0-1 1,0 0 0,0 1 0,0-1-1,0 0 1,-4 3 0,-8 4 197,0 0 0,-1 0 0,-26 10-1,40-19-317,-6 3 50,0 0 0,0 0 0,-1-1 0,1 0 0,-1 0 0,1-1 0,-13 1 0,19-2-71,1 0-1,-1 0 1,1 0-1,0-1 1,-1 1-1,1 0 1,0 0-1,-1 0 1,1 0-1,0 0 1,-1 0-1,1-1 1,0 1-1,-1 0 1,1 0-1,0 0 1,-1-1-1,1 1 1,0 0-1,0 0 1,-1-1-1,1 1 1,0 0-1,0-1 1,0 1-1,-1 0 1,1-1-1,0 1 1,0 0-1,0-1 1,0 1-1,0 0 1,0-1-1,0 1 1,0 0-1,0-1 1,0 1-1,0-1 1,0 1-1,0 0 1,0-1-1,0 1 1,0 0-1,0-1 1,0 1-1,0 0 1,1-1-1,-1 1 1,0 0-1,0-1 1,1 1-1,10-21-3072,10-5-1588</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7.014"/>
    </inkml:context>
    <inkml:brush xml:id="br0">
      <inkml:brushProperty name="width" value="0.025" units="cm"/>
      <inkml:brushProperty name="height" value="0.025" units="cm"/>
    </inkml:brush>
  </inkml:definitions>
  <inkml:trace contextRef="#ctx0" brushRef="#br0">52 161 6118,'0'0'7111,"-16"66"-5222,3-28 385,1 1-192,3-5-768,7-4-1,2-9-608,7-9-673,17-12 96,1 0-64,3-11-673,-3-10-768,-2-5-1218,-7-2-2305,-7-7-1090</inkml:trace>
  <inkml:trace contextRef="#ctx0" brushRef="#br0" timeOffset="1">70 1 13613,'0'0'1954,"-30"51"-865,26-27-641,4-2-160,0-4 193,11-3-449,7-3-64,3-5-1826,0-3-1281,1-4-1281</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7.517"/>
    </inkml:context>
    <inkml:brush xml:id="br0">
      <inkml:brushProperty name="width" value="0.025" units="cm"/>
      <inkml:brushProperty name="height" value="0.025" units="cm"/>
    </inkml:brush>
  </inkml:definitions>
  <inkml:trace contextRef="#ctx0" brushRef="#br0">161 348 10826,'-4'8'1201,"4"-7"-1170,-12 19 1780,2 1 1,-13 38 0,21-53-1664,0-1 0,1 1 0,-1 0 0,1-1 0,0 1 1,1 0-1,-1 0 0,1 0 0,0 0 0,1 0 0,0-1 0,-1 1 0,2 0 1,-1 0-1,1-1 0,0 1 0,0-1 0,4 8 0,20 25-128,-1 1 0,-2 0 0,20 50 0,-36-74-13,-1 1 1,-1-1 0,-1 1 0,0 0 0,-1 0 0,-1 0 0,0 0-1,-1 1 1,-1-1 0,0 0 0,-2 1 0,-3 22 0,2-32 153,1 0 1,-2 0 0,1 0 0,0-1 0,-1 1-1,0-1 1,-1 0 0,0 0 0,1 0-1,-2-1 1,1 0 0,-1 0 0,0 0-1,0-1 1,0 1 0,0-1 0,-12 5-1,14-8-98,1 1 0,-1 0 0,0-1 0,0 0 0,0 0 0,0 0 0,0 0 0,0 0-1,0-1 1,0 0 0,0 0 0,0 0 0,0 0 0,0-1 0,0 1 0,0-1 0,0 0-1,0 0 1,1-1 0,-1 1 0,0-1 0,1 0 0,-1 0 0,1 0 0,-1 0 0,1-1 0,0 1-1,0-1 1,0 0 0,0 0 0,1 0 0,-1 0 0,-2-6 0,-2-2-245,1-1 1,1 1 0,0-1-1,1 0 1,0 0 0,1-1-1,1 1 1,-1-1 0,2 0-1,0 0 1,0 1-1,2-1 1,-1 0 0,2 0-1,3-19 1,2 7 120,0 0-1,1 1 1,2 0 0,0 1-1,2 0 1,25-38 0,55-68 95,48-75-8,-123 175-31,-1-1-1,-1-1 0,-2 0 1,-1 0-1,9-38 0,-12 5-94,-14 35-116,5 28 206,0 0 0,-1 1 0,1-1 0,-1 0 0,1 1 1,-1-1-1,0 0 0,1 1 0,-1-1 0,0 1 1,1-1-1,-1 1 0,0-1 0,1 1 0,-1-1 1,0 1-1,0 0 0,0-1 0,1 1 0,-1 0 0,0 0 1,0 0-1,0 0 0,0 0 0,0 0 0,-1 0 1,-1 1 2,0 0 0,0 0 0,1 0 0,-1 0 0,0 1 0,0 0 0,1-1 0,0 1 0,-1 0 0,1 0 0,0 0 0,0 1 0,0-1 0,0 0 0,0 1 0,0-1 0,1 1 0,-1 0 0,1 0 0,0-1 0,-2 5 0,-20 66 102,12-19 448,3 0 1,3 1-1,2-1 1,5 78-1,-2-122-448,1 0-1,0 0 1,1 0 0,0 0-1,1 0 1,0 0 0,0 0-1,6 11 1,-8-18-62,1-1 1,0 1 0,0-1-1,-1 1 1,1-1-1,1 0 1,-1 0 0,0 0-1,0 0 1,1 0-1,-1 0 1,1-1 0,0 1-1,-1-1 1,1 1 0,0-1-1,0 0 1,0 0-1,0-1 1,0 1 0,0-1-1,0 1 1,0-1-1,0 0 1,0 0 0,0 0-1,0-1 1,0 1-1,0-1 1,0 1 0,5-3-1,0 0 18,-1 0-1,1-1 0,-1 0 1,0 0-1,-1-1 0,1 0 1,-1 0-1,0 0 0,0-1 1,0 0-1,-1 0 0,9-14 1,-3 3-29,0-1-1,-1 0 1,15-38 0,-17 33-355,-1 0-1,-2 0 0,0 0 1,-1 0-1,0-48 0,-3 69 109,-1 1 1,0-1-1,0 0 0,-1 0 0,1 0 0,0 1 0,-1-1 0,1 0 0,-1 0 1,1 1-1,-1-1 0,-1-2 0,1 3-56,0 0 1,1 1-1,-1-1 0,0 1 1,0-1-1,0 1 0,1-1 1,-1 1-1,0 0 0,0-1 1,0 1-1,0 0 0,0 0 1,0 0-1,0 0 0,0-1 1,0 1-1,0 0 0,1 1 1,-1-1-1,0 0 0,0 0 1,0 0-1,-1 1 0,-18 6-8671</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7.879"/>
    </inkml:context>
    <inkml:brush xml:id="br0">
      <inkml:brushProperty name="width" value="0.025" units="cm"/>
      <inkml:brushProperty name="height" value="0.025" units="cm"/>
    </inkml:brush>
  </inkml:definitions>
  <inkml:trace contextRef="#ctx0" brushRef="#br0">1 1 12364,'0'0'3747,"46"35"-1985,-16-27-1346,4-5-352,-3-3-288,1 0-4709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8.398"/>
    </inkml:context>
    <inkml:brush xml:id="br0">
      <inkml:brushProperty name="width" value="0.025" units="cm"/>
      <inkml:brushProperty name="height" value="0.025" units="cm"/>
    </inkml:brush>
  </inkml:definitions>
  <inkml:trace contextRef="#ctx0" brushRef="#br0">23 417 7399,'0'0'7079,"-3"10"-4431,-3 2-2064,4-9-331,0 2-1,0-1 1,0 0 0,1 0-1,0 1 1,0-1-1,0 0 1,0 1 0,1-1-1,-1 7 1,1-11-194,0 1-1,0-1 1,0 1 0,0-1 0,0 1 0,0-1-1,0 1 1,0-1 0,1 0 0,-1 1 0,0-1 0,0 1-1,0-1 1,0 0 0,1 1 0,-1-1 0,0 0 0,0 1-1,1-1 1,-1 0 0,0 1 0,1-1 0,-1 0-1,0 1 1,1-1 0,-1 0 0,0 0 0,1 0 0,-1 1-1,1-1 1,-1 0 0,0 0 0,1 0 0,-1 0 0,1 0-1,20-3 685,17-19-491,-32 18-260,0-1-1,0-1 1,-1 1 0,1-1 0,-1 0-1,-1 0 1,1 0 0,-1-1 0,0 0-1,-1 0 1,1 0 0,-1 0-1,-1 0 1,1-1 0,-1 1 0,-1-1-1,1 1 1,-1-1 0,0-11 0,-1 18-11,-1 0 0,1 1 1,0-1-1,0 0 1,0 0-1,-1 1 0,1-1 1,0 0-1,-1 0 1,1 1-1,-1-1 1,1 0-1,-1 1 0,1-1 1,-1 1-1,1-1 1,-1 1-1,1-1 0,-1 1 1,0-1-1,1 1 1,-1-1-1,0 1 1,0 0-1,1-1 0,-1 1 1,0 0-1,0 0 1,1-1-1,-1 1 0,0 0 1,0 0-1,0 0 1,1 0-1,-1 0 1,-1 1-1,0-1-21,0 0 1,0 0-1,0 1 0,1-1 1,-1 1-1,0-1 1,0 1-1,1 0 0,-1 0 1,0 0-1,1 0 0,-1 0 1,1 0-1,-1 0 0,1 1 1,-2 0-1,-2 7 37,0-1 1,0 1-1,1 0 0,0 0 0,0 0 0,1 0 0,0 1 1,1-1-1,0 1 0,0 0 0,1 0 0,1-1 0,-1 1 1,2 0-1,-1 0 0,3 12 0,-2-20 12,0 1 0,0-1-1,1 0 1,-1 1 0,1-1-1,-1 0 1,1 0 0,-1 0-1,1 0 1,0-1 0,0 1-1,0 0 1,0-1 0,1 1-1,-1-1 1,0 0 0,0 0-1,1 0 1,-1 0 0,1 0-1,-1 0 1,1 0 0,-1-1-1,1 0 1,-1 1 0,1-1-1,0 0 1,-1 0 0,1 0-1,3-1 1,3 0 9,-1 0 1,1-1-1,-1 1 1,0-2-1,1 1 1,-1-1-1,15-8 1,-9 2-156,-1 0 1,0-2-1,-1 0 1,0 0-1,0-1 1,-1 0-1,-1-1 0,0 0 1,-1-1-1,0 0 1,-1 0-1,-1-1 1,8-20-1,-19 49 315,1 0 0,1 0 0,0 1-1,1-1 1,1 1 0,1 18-1,0-32-122,-1 0 1,1 0-1,0 0 0,0 0 0,-1 0 0,1 0 0,0 0 1,0 0-1,0 0 0,0 0 0,1-1 0,-1 1 0,0 0 1,0-1-1,0 1 0,0 0 0,1-1 0,-1 0 0,0 1 1,1-1-1,-1 0 0,0 0 0,1 0 0,-1 0 0,0 0 1,1 0-1,-1 0 0,0 0 0,1 0 0,-1 0 0,2-2 1,4 1 116,-1 0 0,0 0 0,0-1 0,0 0 0,10-5 0,6-7-40,-1-1 0,0-1 1,-2 0-1,0-2 0,0 0 1,-2-1-1,0-1 0,14-22 1,-20 26-191,-1-1 1,0 1-1,-1-2 1,-1 1 0,-1-1-1,-1 0 1,0-1-1,-1 1 1,-1-1-1,-1 0 1,1-26-1,-4 44 34,1 0-1,-1 1 0,0-1 1,0 0-1,0 0 0,0 0 1,0 0-1,0 0 0,0 1 0,0-1 1,0 0-1,0 0 0,0 0 1,-1 0-1,1 0 0,0 1 1,-1-1-1,1 0 0,0 0 1,-1 1-1,1-1 0,-1 0 0,1 0 1,-1 1-1,1-1 0,-1 1 1,0-1-1,1 0 0,-1 1 1,0-1-1,0 1 0,1 0 1,-1-1-1,0 1 0,0 0 0,0-1 1,1 1-1,-1 0 0,0 0 1,-1-1-1,0 2 11,0 0-1,0-1 1,0 1 0,0 0 0,0 0 0,1 0-1,-1 0 1,0 0 0,1 1 0,-1-1-1,0 0 1,1 1 0,0-1 0,-1 1-1,1 0 1,-2 2 0,-4 8 38,0 0 0,1 1 0,0 0 0,1 0 0,0 1 0,1-1 0,0 1 0,2 0 0,-1 0 0,2 0 0,0 0 0,0 0 0,2 1 1,2 18-1,-2-21 20,1-1 0,0 1 1,1-1-1,1 0 0,-1 0 0,2 0 1,0 0-1,0-1 0,1 0 1,0 0-1,0 0 0,1-1 1,1 0-1,-1 0 0,2-1 1,-1 0-1,18 12 0,47 17 26,-54-31-475,-50-27-792,-114-79-10227,100 67 7313</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8.763"/>
    </inkml:context>
    <inkml:brush xml:id="br0">
      <inkml:brushProperty name="width" value="0.025" units="cm"/>
      <inkml:brushProperty name="height" value="0.025" units="cm"/>
    </inkml:brush>
  </inkml:definitions>
  <inkml:trace contextRef="#ctx0" brushRef="#br0">129 319 4805,'0'0'15054,"57"-20"-14029,-5 23-353,5-2-511,-2-1-129,-14 0-961,-7-4-2947,-14-6-2754</inkml:trace>
  <inkml:trace contextRef="#ctx0" brushRef="#br0" timeOffset="1">0 0 13132,'0'0'3684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1.643"/>
    </inkml:context>
    <inkml:brush xml:id="br0">
      <inkml:brushProperty name="width" value="0.025" units="cm"/>
      <inkml:brushProperty name="height" value="0.025" units="cm"/>
    </inkml:brush>
  </inkml:definitions>
  <inkml:trace contextRef="#ctx0" brushRef="#br0">61 0 11050,'0'0'14318,"-29"78"-13645,19-35-225,1 4-64,1-1-255,3-4-97,5-6 0,0-7-32,0-5-193,0-10-1376,5-9-641,1-5-801</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9.296"/>
    </inkml:context>
    <inkml:brush xml:id="br0">
      <inkml:brushProperty name="width" value="0.025" units="cm"/>
      <inkml:brushProperty name="height" value="0.025" units="cm"/>
    </inkml:brush>
  </inkml:definitions>
  <inkml:trace contextRef="#ctx0" brushRef="#br0">0 143 14446,'0'0'3187,"13"-10"-2082,19-12-404,0 1 1,55-26-1,-73 40-631,1 0 0,0 1-1,0 1 1,1 0 0,-1 1 0,1 1 0,0 1-1,0 0 1,0 0 0,19 2 0,-33 0-82,0 1 0,0-1 0,0 0-1,-1 1 1,1-1 0,0 1 0,-1 0 0,1 0 0,0-1 0,-1 1 0,1 0 0,-1 0 0,1 0 0,-1 1-1,0-1 1,1 0 0,-1 1 0,0-1 0,0 0 0,0 1 0,0-1 0,0 1 0,1 3 0,-1-1-1,1 1 1,-1-1-1,-1 1 1,1-1-1,-1 1 1,1 0 0,-1-1-1,-1 1 1,0 5-1,-2 10 43,-2 0 1,0 0-1,-9 22 0,-2-2 11,10-27 68,0-1-1,1 1 1,1 0-1,0 1 1,1-1-1,-3 26 1,6-38-72,0 0-1,0 0 1,1 0 0,-1 0 0,0-1-1,0 1 1,0 0 0,1 0-1,-1 0 1,0-1 0,1 1 0,-1 0-1,1 0 1,-1-1 0,1 1 0,-1 0-1,1-1 1,-1 1 0,1 0-1,0-1 1,-1 1 0,1-1 0,0 1-1,0-1 1,-1 0 0,1 1 0,0-1-1,0 0 1,0 1 0,-1-1-1,1 0 1,0 0 0,0 0 0,0 0-1,0 0 1,-1 0 0,1 0 0,0 0-1,0 0 1,0 0 0,0 0-1,0 0 1,-1-1 0,1 1 0,0 0-1,1-1 1,40-17 911,-28 9-861,0 0 0,-1-1 0,0-1 0,-1 0 0,0-1 0,0 0 0,14-21 0,-21 26-92,-1 1-1,0-1 1,0 0-1,0-1 1,-1 1 0,0-1-1,0 1 1,-1-1-1,0 0 1,-1 0-1,1 0 1,-1 0 0,-1 0-1,0 0 1,0-1-1,0 1 1,-3-10-1,2 15-123,-1 0-1,1 0 0,-1 0 0,0 0 0,1 1 0,-1-1 1,-1 1-1,1-1 0,0 1 0,-1 0 0,1-1 1,-1 2-1,0-1 0,1 0 0,-1 0 0,0 1 1,0-1-1,-4 0 0,6 1 41,1 1 0,-1-1 0,-1 1-1,1-1 1,0 1 0,0-1 0,0 1 0,0 0 0,0-1 0,0 1 0,0 0 0,0 0-1,-1 0 1,1 0 0,0 0 0,0 0 0,0 0 0,0 0 0,0 1 0,-1-1-1,1 0 1,0 1 0,0-1 0,0 1 0,0-1 0,0 1 0,0-1 0,0 1 0,0 0-1,0-1 1,1 1 0,-1 0 0,0 0 0,0 0 0,1 0 0,-1 0 0,0-1-1,1 1 1,-1 1 0,1-1 0,-1 0 0,1 0 0,0 0 0,-1 0 0,1 0 0,0 0-1,0 0 1,-1 2 0,1 0-389,0 1-1,0-1 1,0 1 0,0-1-1,1 0 1,-1 1-1,1-1 1,0 0 0,0 0-1,0 1 1,0-1-1,3 5 1,18 14-3211</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5:59.861"/>
    </inkml:context>
    <inkml:brush xml:id="br0">
      <inkml:brushProperty name="width" value="0.025" units="cm"/>
      <inkml:brushProperty name="height" value="0.025" units="cm"/>
    </inkml:brush>
  </inkml:definitions>
  <inkml:trace contextRef="#ctx0" brushRef="#br0">220 20 13741,'-8'-3'2242,"3"0"-1942,-1 1 0,1-1-1,-1 1 1,0 1 0,0-1 0,0 1-1,0 0 1,0 0 0,0 1 0,0 0-1,-1 0 1,1 0 0,0 1 0,0 0-1,0 0 1,0 0 0,0 1 0,1 0-1,-11 5 1,10-3-161,0 0 1,-1 1-1,2 0 1,-1 0-1,1 0 0,-1 1 1,1 0-1,1 0 0,-1 0 1,1 1-1,0-1 0,1 1 1,0 0-1,0 0 1,0 0-1,1 1 0,0-1 1,-2 12-1,4-17-129,0-1-1,0 0 1,0 0 0,0 0-1,0 0 1,0 0 0,1 0 0,-1 1-1,0-1 1,1 0 0,-1 0-1,1 0 1,-1 0 0,1 0-1,-1 0 1,1 0 0,0 0 0,-1-1-1,1 1 1,0 0 0,0 0-1,0 0 1,-1-1 0,1 1-1,0 0 1,0-1 0,0 1-1,2 0 1,1 0 15,0 1-1,0-1 1,1 0-1,-1 0 1,1-1-1,-1 1 1,9-1-1,0 0 26,0-1 0,0-1-1,0 0 1,21-6 0,-16 0-79,0-1-1,24-14 1,16-9-678,-58 32 694,1 0 1,-1 0 0,0 0-1,0 0 1,1 0 0,-1 0 0,0 0-1,0 0 1,1-1 0,-1 1 0,0 0-1,0 0 1,1 0 0,-1 0-1,0 1 1,0-1 0,1 0 0,-1 0-1,0 0 1,0 0 0,1 0-1,-1 0 1,0 0 0,0 0 0,1 0-1,-1 1 1,0-1 0,0 0-1,0 0 1,1 0 0,-1 0 0,0 1-1,0-1 1,0 0 0,0 0 0,1 1-1,-1-1 1,0 0 0,0 0-1,0 1 1,4 15-63,-4-14 81,0 0 1,0 0-1,1 0 1,-1 0-1,0 0 0,1 0 1,0-1-1,-1 1 1,1 0-1,0 0 0,0 0 1,0-1-1,0 1 1,0 0-1,1-1 0,1 3 1,1-2 9,0-1 1,0 0-1,-1 0 0,1 0 1,0 0-1,0 0 0,0-1 1,0 0-1,0 0 0,1 0 1,-1 0-1,0 0 1,0-1-1,0 0 0,0 0 1,-1 0-1,6-2 0,10-5 3,0 0-1,20-13 1,-10 6-172,-24 12 108,0 1 0,0-1 0,1 1 0,-1 0 0,1 1 0,0-1 0,0 1 0,8-1 0,-13 4 47,0 1 1,0 0-1,-1-1 0,1 1 1,-1-1-1,0 1 1,1 0-1,-1-1 1,0 1-1,-1 0 1,1-1-1,-1 4 1,-4 21 588,-1 19 264,6-46-842,1 1-1,0 0 0,0 0 1,-1-1-1,1 1 0,0 0 1,0-1-1,0 1 0,0-1 1,0 1-1,0-1 0,0 0 1,0 1-1,0-1 0,0 0 1,0 0-1,0 0 0,0 1 1,0-1-1,0 0 0,0 0 1,0 0-1,0-1 0,0 1 1,0 0-1,0 0 0,0-1 1,1 0-1,35-7 346,34-31-160,-61 31-199,1 1 1,0 0-1,1 1 0,-1 0 1,1 1-1,1 1 0,-1-1 1,19-2-1,-30 7-1,0 0 1,0 0 0,0 0-1,0 0 1,0 1 0,0-1-1,-1 0 1,1 1-1,0-1 1,0 1 0,0-1-1,-1 1 1,1-1-1,0 1 1,0-1 0,-1 1-1,1 0 1,0-1-1,-1 1 1,1 0 0,-1 0-1,1-1 1,-1 1 0,0 0-1,1 0 1,-1 0-1,0 0 1,1 0 0,-1-1-1,0 1 1,0 0-1,0 0 1,0 0 0,0 0-1,0 2 1,0 44-751,-1-31-1831</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1.379"/>
    </inkml:context>
    <inkml:brush xml:id="br0">
      <inkml:brushProperty name="width" value="0.025" units="cm"/>
      <inkml:brushProperty name="height" value="0.025" units="cm"/>
    </inkml:brush>
  </inkml:definitions>
  <inkml:trace contextRef="#ctx0" brushRef="#br0">23 324 12396,'0'0'7527,"-5"8"-5878,-12 25-410,17-32-1195,0 0 0,0 0 0,0-1 0,-1 1 0,1 0 0,0 0 0,1 0 0,-1 0 0,0 0-1,0 0 1,0-1 0,0 1 0,1 0 0,-1 0 0,0 0 0,1-1 0,-1 1 0,1 0 0,-1 0 0,1-1 0,-1 1 0,1 0 0,-1-1 0,1 1 0,0-1 0,-1 1 0,1-1 0,0 1 0,0-1 0,-1 1 0,1-1-1,0 0 1,0 1 0,-1-1 0,1 0 0,0 1 0,0-1 0,1 0 0,35 4 717,-34-4-684,8 0 70,0-1 1,0-1-1,0 0 1,0 0-1,0-1 1,0 0-1,0-1 1,-1-1-1,0 1 1,12-8 0,-15 8-129,1-1 0,-1 0 0,0 0 0,0-1 0,0 0 0,-1 0 0,0-1 0,0 1 0,0-1 0,-1 0 0,0-1 0,-1 0 0,7-12 0,-11 19-28,1 0 0,-1-1 0,1 1 0,-1 0-1,0 0 1,0-1 0,1 1 0,-1 0-1,0-1 1,0 1 0,0 0 0,0-1-1,0 1 1,-1 0 0,1-1 0,0 1-1,0 0 1,-1 0 0,1-1 0,-1 1 0,0 0-1,1 0 1,-1 0 0,0 0 0,-1-2-1,0 1-40,0 1 0,0 0-1,0 0 1,0 0 0,0 0-1,0 0 1,0 0 0,0 0-1,-1 1 1,1-1 0,0 1 0,-1 0-1,-2-1 1,-3 1-110,0 0 1,0 1-1,0 0 1,0 0-1,0 1 1,1-1-1,-16 7 1,16-4 139,0 1 0,-1 0 0,2 0 1,-1 1-1,1-1 0,-1 1 0,2 1 0,-1-1 1,1 1-1,0 0 0,0 1 0,1-1 0,0 1 1,0-1-1,1 1 0,0 0 0,0 1 0,1-1 1,0 0-1,0 1 0,1 0 0,0-1 0,1 11 1,0-17 12,0-1 0,1 1 1,-1 0-1,1-1 0,-1 1 0,1-1 1,0 1-1,-1-1 0,1 1 1,0-1-1,0 1 0,0-1 1,0 0-1,0 0 0,0 1 1,1-1-1,-1 0 0,0 0 1,1 0-1,-1 0 0,3 1 0,0-1 8,0 1-1,0-1 0,0 0 0,0 0 1,0-1-1,0 1 0,0-1 0,8 0 0,-1-1 18,0 0 0,0-1 0,-1 0-1,1-1 1,0 0 0,11-6-1,0-2 1,-1-1-1,0-1 1,-1 0-1,0-2 1,-1-1-1,-1 0 1,-1-1-1,17-21 1,-25 28-1,-2 0 1,1 0 0,-2 0-1,1-1 1,-1 0 0,-1 0-1,0 0 1,-1-1 0,0 0-1,0 0 1,-1 0-1,-1 0 1,0-1 0,-1 1-1,0 0 1,-1-1 0,-2-20-1,2 32-20,0 0 0,-1 0 0,1 0 0,0 0 0,0 0 0,0 0 0,-1 0 0,1 0 0,0 0 0,-1 0 0,1 0 0,-1 0 0,0 0 0,1 1 0,-1-1 0,1 0 0,-1 0 0,0 1 0,0-1 0,1 0 1,-1 1-1,0-1 0,0 1 0,0-1 0,0 1 0,0-1 0,0 1 0,0 0 0,1-1 0,-1 1 0,0 0 0,0 0 0,0 0 0,0 0 0,-1 0 0,1 0 0,0 0 0,0 0 0,0 0 0,0 0 0,0 0 0,1 1 0,-3 0 0,-1 0-11,1 0 1,-1 1 0,1 0 0,0 0-1,0 0 1,-1 0 0,1 1 0,1-1-1,-1 1 1,-4 4 0,-3 7 9,0 0 1,0 1-1,2 0 1,0 0 0,0 1-1,2 0 1,0 1-1,0-1 1,2 1-1,0 0 1,1 0 0,1 1-1,0 19 1,2-34 6,0-1 0,0 1 0,0-1 1,1 0-1,-1 1 0,1-1 0,0 0 1,0 1-1,-1-1 0,1 0 0,1 0 1,-1 1-1,0-1 0,1 0 0,-1 0 1,1-1-1,-1 1 0,1 0 1,0 0-1,0-1 0,0 1 0,3 1 1,0-1 7,0 1 1,0-1 0,0-1 0,0 1 0,1-1 0,-1 0 0,1 0 0,-1 0 0,10-1 0,2-1-3,0 0-1,-1-1 1,1-1-1,-1 0 1,32-12-1,14-17-398,-49 24 324,0 0 0,1 1 0,0 1 0,28-9 0,-42 16 70,1-1 0,0 0 1,0 0-1,-1 1 0,1-1 1,0 0-1,-1 1 1,1-1-1,0 0 0,-1 1 1,1-1-1,-1 1 1,1 0-1,0-1 0,-1 1 1,0-1-1,1 1 0,-1 0 1,1-1-1,-1 1 1,0 0-1,1-1 0,-1 1 1,0 0-1,0 0 1,1-1-1,-1 1 0,0 0 1,0 0-1,0-1 0,0 1 1,0 0-1,0 0 1,0 0-1,0-1 0,-1 1 1,1 0-1,0 0 0,-1 0 1,-3 43 234,3-39-237,1-4 23,-1 0 1,1 1-1,0-1 1,-1 0-1,1 0 1,0 1-1,0-1 0,0 0 1,0 1-1,0-1 1,0 0-1,0 0 1,1 1-1,-1-1 0,0 0 1,1 0-1,-1 1 1,1-1-1,-1 0 1,1 0-1,0 0 0,-1 0 1,1 0-1,0 0 1,0 0-1,0 0 1,0 0-1,0 0 0,0 0 1,0-1-1,0 1 1,1 0-1,2 0 27,0 0 0,-1-1 0,1 0-1,0 0 1,0 0 0,0 0 0,-1-1 0,1 1 0,0-1-1,6-2 1,7-2-5,-1-2 1,26-13-1,-32 14-87,0 1 0,0 0 0,1 0 0,0 1 0,0 1 0,0 0 0,1 0-1,17-1 1,-27 5 36,-1 1-1,1 0 1,0-1 0,-1 1-1,0 0 1,1 0-1,-1 0 1,0 0-1,0 1 1,0-1-1,1 4 1,13 23 244,-12-27-196,1 0-1,-1 0 0,0-1 1,0 1-1,1-1 0,-1 0 1,0 0-1,1 0 0,-1 0 1,1 0-1,0-1 0,-1 0 1,1 0-1,-1 0 0,1 0 1,0 0-1,-1-1 0,6-1 1,62-20 45,-55 16-148,1-2-467,-1 2-1,1 0 1,0 0-1,1 2 1,-1 0-1,1 1 1,23-1-1,-40 4 531,0 0 0,0 1 0,-1-1 0,1 1 0,-1-1 0,1 0 0,0 1 0,-1-1 0,1 1-1,-1-1 1,1 1 0,-1 0 0,1-1 0,-1 1 0,1-1 0,-1 1 0,0 0 0,1 0 0,-1-1-1,0 1 1,0 0 0,0-1 0,1 1 0,-1 0 0,0 0 0,0-1 0,0 1 0,0 0 0,0 0-1,0-1 1,0 1 0,-1 0 0,1 0 0,0 1 0,-8 39 1010,5-22-713,3-19-257,0 1 0,-1 0-1,1 0 1,0 0 0,0 0-1,1 0 1,-1 0-1,0 0 1,0 0 0,0 0-1,1 0 1,-1 0 0,0 0-1,1 0 1,-1 0-1,1-1 1,-1 1 0,1 0-1,-1 0 1,1 0-1,0-1 1,-1 1 0,1 0-1,0-1 1,-1 1 0,1-1-1,0 1 1,0-1-1,0 1 1,0-1 0,0 1-1,-1-1 1,3 1 0,0-1 2,1 1 1,0-1-1,0 0 1,0 0-1,0-1 1,-1 1-1,1-1 1,0 1-1,4-3 1,9-2-85,1-2 1,30-16 0,-32 14-211,-1 0 1,0-1 0,-1-1-1,0 0 1,0-1-1,-1 0 1,-1-1-1,0 0 1,13-21-1,-17 20 97,-1 1 0,-1-1 0,0 0 0,0 0 0,-2-1 0,1 1 0,-2-1 0,0 0 0,-1 0 0,-1-1 0,0-18 0,0 33 184,-1 0-1,0 0 1,0 0-1,0-1 1,0 1-1,0 0 1,0 0-1,0-1 1,0 1-1,0 0 1,0 0 0,-1 0-1,1-1 1,0 1-1,-1 0 1,1 0-1,-1 0 1,0 0-1,1 0 1,-1 0-1,0 0 1,1 0-1,-1 0 1,0 0 0,0 0-1,0 1 1,0-1-1,0 0 1,0 0-1,0 1 1,0-1-1,0 1 1,-1-1-1,-1 1 9,1 0-1,0 1 1,-1 0 0,1-1-1,0 1 1,0 0-1,0 0 1,0 0-1,0 0 1,0 0 0,0 1-1,0-1 1,0 1-1,0-1 1,1 1-1,-1-1 1,-1 3 0,-9 9 361,0 1 0,1 0 0,1 0 0,-14 27 0,21-35-283,0 0 0,0 1 1,1-1-1,0 1 1,0 0-1,0-1 0,1 1 1,0 0-1,0 0 1,1 0-1,0 0 0,0 0 1,1 0-1,2 13 0,-2-17-109,1 0 0,0 1 0,0-1 0,0 0 0,1 0-1,-1 0 1,1 0 0,-1 0 0,1-1 0,0 1-1,0-1 1,0 1 0,1-1 0,-1 0 0,0-1-1,1 1 1,-1 0 0,1-1 0,0 0 0,-1 0-1,8 1 1,6 2-117,1-2 0,-1 0-1,24 0 1,-22-1-7,0-2 0,0 0 1,-1-1-1,20-5 0,-34 6 115,-1 1 0,1-1 0,-1 0 0,0 0 0,1 0 0,-1 0 0,0-1 0,0 1 0,0-1 0,0 0 0,0 0 0,0 0 0,-1 0-1,1-1 1,-1 1 0,1-1 0,-1 0 0,0 1 0,0-1 0,0 0 0,0 0 0,-1 0 0,1 0 0,-1-1 0,0 1 0,0 0 0,0-1 0,0 1 0,-1 0 0,1-5 0,-1 7 2,1 1 0,-1-1-1,0 1 1,0-1 0,0 1 0,0-1 0,0 1 0,0-1 0,-1 1 0,1-1 0,0 1 0,0-1-1,0 0 1,0 1 0,-1-1 0,1 1 0,0 0 0,0-1 0,-1 1 0,1-1 0,0 1 0,-1-1 0,1 1-1,0 0 1,-1-1 0,1 1 0,-1 0 0,1-1 0,-1 1 0,1 0 0,-1 0 0,1-1 0,-1 1-1,1 0 1,-1 0 0,1 0 0,-1 0 0,1-1 0,-1 1 0,1 0 0,-1 0 0,1 0 0,-1 0-1,0 1 1,0-1 0,0 0 2,-1 1 0,1-1-1,-1 1 1,1-1 0,-1 1-1,1 0 1,0 0 0,0-1-1,-1 1 1,1 0 0,0 0-1,0 0 1,0 0 0,0 1-1,-1 0 1,0 2 23,0-1-1,0 0 1,0 1-1,1-1 1,0 1-1,0-1 1,0 1 0,0 0-1,0-1 1,1 1-1,-1 0 1,1 0 0,0 0-1,0-1 1,1 1-1,-1 0 1,1 0-1,0-1 1,0 1 0,0 0-1,0-1 1,0 1-1,1-1 1,0 0-1,0 1 1,0-1 0,0 0-1,0 0 1,1 0-1,-1 0 1,1-1 0,0 1-1,0-1 1,0 1-1,0-1 1,0 0-1,0 0 1,1 0 0,-1-1-1,1 1 1,6 1-1,1 0-6,0 0 1,1-1-1,-1 0 0,1 0 0,-1-2 0,12 0 0,-19 0-184,0 0 0,-1-1 1,1 1-1,-1-1 0,1 0 0,-1 0 1,0-1-1,1 1 0,-1-1 0,4-2 0,-5 3-145,0-1 0,-1 1 0,1-1 0,-1 1 0,1-1 0,-1 0 0,0 0 0,1 1 0,-1-1 0,0 0 0,0 0 0,0 0 0,-1-1 0,1 1 0,0 0 0,-1 0 0,0 0 0,1-3 0,0-22-5687,-1-5-3512</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1.708"/>
    </inkml:context>
    <inkml:brush xml:id="br0">
      <inkml:brushProperty name="width" value="0.025" units="cm"/>
      <inkml:brushProperty name="height" value="0.025" units="cm"/>
    </inkml:brush>
  </inkml:definitions>
  <inkml:trace contextRef="#ctx0" brushRef="#br0">14 0 16047,'-10'14'1602,"6"1"255,4 2-447,4 2-962,15-2-384,6 1 96,13-1-672,3-4-1090,7-2-1248,-7-1-2083,0-4 577</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2.040"/>
    </inkml:context>
    <inkml:brush xml:id="br0">
      <inkml:brushProperty name="width" value="0.025" units="cm"/>
      <inkml:brushProperty name="height" value="0.025" units="cm"/>
    </inkml:brush>
  </inkml:definitions>
  <inkml:trace contextRef="#ctx0" brushRef="#br0">152 277 12940,'0'0'2349,"-11"-1"-91,0 0-1762,0 1 0,-1 0-1,1 1 1,0 0 0,-15 3-1,23-3-369,0 0-1,0-1 0,0 1 1,1 0-1,-1 1 1,0-1-1,0 0 1,1 1-1,-1 0 1,1-1-1,-1 1 0,1 0 1,0 0-1,-1 0 1,1 1-1,1-1 1,-1 0-1,0 1 0,0 0 1,1-1-1,-1 1 1,1 0-1,0 0 1,0-1-1,0 1 1,0 0-1,1 0 0,-1 0 1,1 4-1,0-5-79,0 0 0,0-1-1,0 1 1,0 0-1,1-1 1,-1 1-1,1 0 1,0-1 0,-1 1-1,1 0 1,0-1-1,0 1 1,0-1 0,0 0-1,0 1 1,0-1-1,0 0 1,0 1 0,1-1-1,-1 0 1,0 0-1,1 0 1,-1 0 0,1 0-1,-1-1 1,1 1-1,0 0 1,-1-1-1,1 1 1,0-1 0,-1 0-1,4 1 1,8 1-15,-1-1 0,1 0-1,19-1 1,-19 0 60,5-1-283,-1 0-1,0-2 0,0 0 1,0-1-1,0 0 1,0-2-1,-1 0 0,0 0 1,0-2-1,-1 0 1,0-1-1,18-13 0,-26 17 120,1-1-1,-1 0 1,0 0 0,-1 0-1,1-1 1,-1 0-1,-1-1 1,1 1-1,-1-1 1,-1 0-1,1 0 1,-1 0 0,-1-1-1,0 0 1,0 0-1,0 1 1,-1-1-1,-1-1 1,1 1-1,-1 0 1,-1 0 0,0-1-1,0 1 1,-3-15-1,2 20 84,0 0 0,-1 0-1,1 0 1,-1 0 0,0 0 0,0 0-1,0 0 1,0 1 0,-1-1 0,0 1-1,0-1 1,0 1 0,0 0 0,0 0-1,-6-4 1,2 3-5,-1 0 0,1 0 0,-1 0 0,0 1-1,1 0 1,-1 1 0,-17-3 0,14 3 14,-1 0-1,0 1 1,0 1-1,1 0 0,-1 1 1,0 0-1,1 1 1,-1 0-1,1 1 1,-1 0-1,-20 9 1,26-9 107,1 0 1,-1 1 0,1 0 0,-1 0 0,1 0 0,0 1 0,1-1 0,-1 1-1,-5 9 1,9-12-107,0 0 0,0-1 0,0 1-1,0 0 1,0 0 0,1 0-1,-1 0 1,1 0 0,0 0 0,-1 0-1,1 0 1,0 0 0,0 0 0,0 0-1,0 0 1,1 0 0,-1 0-1,1 0 1,-1 0 0,1 0 0,-1 0-1,1 0 1,0 0 0,0 0-1,0 0 1,0-1 0,0 1 0,1 0-1,-1-1 1,0 1 0,1-1 0,-1 0-1,1 1 1,3 1 0,17 12 3,0-1 0,47 22 0,-47-26-311,0 1 0,0 2 0,-1 0 0,33 27 0,-49-35 276,0 0-1,0 0 1,-1 0 0,0 1-1,0-1 1,0 1-1,-1 0 1,1 1-1,-2-1 1,1 0-1,-1 1 1,0 0 0,0-1-1,0 1 1,-1 0-1,0 0 1,-1 0-1,0 0 1,0 0-1,0 0 1,-2 9 0,1-9-299,-1-1 0,0 1 0,0-1 1,0 0-1,-1 0 0,0 0 1,0 0-1,0 0 0,-9 10 1,-14 14-6262</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3.314"/>
    </inkml:context>
    <inkml:brush xml:id="br0">
      <inkml:brushProperty name="width" value="0.025" units="cm"/>
      <inkml:brushProperty name="height" value="0.025" units="cm"/>
    </inkml:brush>
  </inkml:definitions>
  <inkml:trace contextRef="#ctx0" brushRef="#br0">331 171 16496,'-6'-8'1761,"4"4"-1659,-1 0-1,1 1 0,0 0 0,-1 0 0,0 0 1,1 0-1,-1 0 0,-1 0 0,1 1 1,0-1-1,-1 1 0,1 0 0,-1 0 1,1 0-1,-1 1 0,0-1 0,0 1 1,0 0-1,0 0 0,0 0 0,0 1 1,0-1-1,0 1 0,0 0 0,0 0 0,0 0 1,-7 2-1,1 2-85,1 0 0,0 0 1,0 1-1,1 0 0,-1 0 0,1 1 0,0 0 1,1 1-1,-1-1 0,1 2 0,1-1 0,-11 15 1,0 2 137,0 2 0,-24 52 0,36-69-105,1 0 0,-1 0 1,2 0-1,-1 1 0,1 0 1,1 0-1,0-1 1,0 1-1,1 1 0,0-1 1,1 15-1,1-23-41,-1-1 1,1 0-1,-1 0 0,1 0 0,0 0 0,-1 1 1,1-1-1,0 0 0,0 0 0,0 0 0,0-1 1,0 1-1,0 0 0,0 0 0,0 0 1,0-1-1,0 1 0,0-1 0,1 1 0,-1-1 1,0 1-1,0-1 0,1 1 0,-1-1 0,0 0 1,0 0-1,1 0 0,-1 0 0,0 0 0,1 0 1,-1 0-1,0 0 0,1-1 0,1 0 1,48-14 152,-28 3-120,0-1 0,0-1 1,-1-1-1,-1-1 0,22-21 1,-8 4-134,60-75 0,-85 95 128,-1 0 1,0 0-1,-1 0 1,0-1-1,-1 0 1,0-1-1,-1 0 0,-1 0 1,0 0-1,-1 0 1,1-18-1,-4 32-20,-1 0-1,0 0 0,1 0 1,-1 0-1,0 0 1,0 0-1,0 0 0,0 0 1,0 0-1,0 0 0,0 0 1,-1 0-1,1 1 0,0-1 1,0 0-1,-1 0 0,1 0 1,0 0-1,-1 0 1,1 0-1,-1 0 0,0 1 1,1-1-1,-1 0 0,0 0 1,1 1-1,-1-1 0,0 0 1,0 1-1,1-1 0,-1 1 1,0-1-1,0 1 1,0-1-1,0 1 0,0 0 1,0-1-1,-1 1 0,0 0-10,0 0 0,0 1-1,-1 0 1,1-1 0,0 1-1,0 0 1,0 0 0,0 0-1,0 0 1,1 0 0,-1 0 0,0 1-1,0-1 1,1 1 0,-1-1-1,1 1 1,-3 3 0,-8 13 10,0 1 1,1 1 0,0 0-1,2 0 1,1 1 0,0 0-1,2 0 1,0 1 0,1 0-1,1 0 1,2 0 0,0 0-1,1 1 1,4 38 0,-3-58-9,0 0 0,1 0 0,-1 0 1,1 0-1,0-1 0,0 1 1,0 0-1,0 0 0,0-1 0,1 1 1,-1-1-1,1 1 0,-1-1 0,1 0 1,0 0-1,0 0 0,0 0 1,0 0-1,1 0 0,-1 0 0,3 1 1,0-1 6,-1-1 0,0 1 1,0-1-1,0 0 1,1-1-1,-1 1 0,1-1 1,-1 0-1,0 0 0,1 0 1,-1 0-1,7-2 1,4-1 15,-1-1 1,0-1 0,0 0-1,-1-1 1,0 0 0,0-1-1,15-11 1,-13 7-18,-1 0 0,-1-1 0,0 0 0,0-1 0,14-20 0,-22 26 0,0-1 0,0 0 1,-1 0-1,0 0 0,0 0 1,-1 0-1,0-1 0,-1 0 1,0 0-1,0 0 0,-1 0 1,1-11-1,-2 19-16,0 0 0,1 1 0,-1-1 0,0 0 0,0 0 0,0 1 1,0-1-1,0 0 0,0 0 0,0 0 0,0 1 0,0-1 0,-1 0 0,1 0 0,0 1 0,0-1 0,-1 0 0,1 1 0,0-1 0,-1 0 0,1 1 1,-1-1-1,1 0 0,-1 1 0,1-1 0,-1 1 0,1-1 0,-1 1 0,0-1 0,1 1 0,-1-1 0,0 1 0,1 0 0,-1-1 0,0 1 1,1 0-1,-1 0 0,0 0 0,0-1 0,1 1 0,-1 0 0,0 0 0,0 0 0,1 0 0,-1 0 0,0 0 0,0 0 0,0 1 0,1-1 0,-1 0 1,0 0-1,1 0 0,-1 1 0,0-1 0,0 1 0,1-1 0,-1 0 0,1 1 0,-1-1 0,-1 2 0,-2 0-18,0 1-1,0 0 0,0 0 1,0 1-1,0-1 0,1 1 1,-1 0-1,-3 5 0,0 3 15,1 0 0,0 1 1,0-1-1,1 1 0,1 1 0,0-1 0,1 0 0,0 1 0,-1 25 0,4-38 6,0 0-1,0 0 1,0 0 0,0 0 0,0 0-1,0 0 1,0 1 0,1-1-1,-1 0 1,0 0 0,1 0 0,-1 0-1,1 0 1,-1 0 0,1 0-1,-1 0 1,1 0 0,0-1 0,-1 1-1,1 0 1,0 0 0,0 0-1,0-1 1,0 1 0,0 0 0,-1-1-1,1 1 1,2 0 0,0-1 7,-1 1 0,1-1 0,0 1 0,0-1 0,0 0 0,0 0 0,0 0 0,-1-1 0,1 1 0,0-1 0,3 0 1,3-2 10,0 0 0,-1 0 0,1-1 0,-1 0 0,1-1 0,8-6 0,-3-2-180,-1 0 0,0-1 0,12-17 0,-11 13 25,-12 65-407,-2-21 568,-1-12 25,1-1 0,0 0-1,1 1 1,0-1-1,5 15 1,-6-25-38,1 0-1,0 0 1,0 0-1,1 0 1,-1-1-1,1 1 1,-1 0 0,1-1-1,0 1 1,0-1-1,0 0 1,0 0-1,0 0 1,1 0-1,-1 0 1,1 0 0,-1 0-1,1-1 1,0 1-1,-1-1 1,1 0-1,0 0 1,0 0-1,0 0 1,0 0 0,0-1-1,5 1 1,0-1 12,0 0 0,0 0 0,0-1 0,-1 0 0,1 0 0,-1-1 1,1 0-1,-1-1 0,1 1 0,-1-1 0,0-1 0,0 1 0,-1-1 0,1-1 0,-1 1 1,11-11-1,-12 11 3,0-1 0,0 0 1,-1 0-1,0 0 0,0-1 1,0 1-1,-1-1 0,0 0 0,0 0 1,0 0-1,-1-1 0,0 1 1,0-1-1,-1 1 0,0-1 1,0 1-1,0-1 0,-1 0 1,0 1-1,-1-8 0,0 11-31,0 0 0,-1 1 0,1-1 0,-1 1 0,0-1 0,0 1 0,0 0 1,0-1-1,0 1 0,-1 0 0,1 0 0,0 1 0,-1-1 0,0 1 0,1-1 0,-1 1 0,0 0 0,0 0 0,0 0 0,0 0 0,0 0 0,0 1 0,0-1 0,0 1 0,0 0 0,0 0 0,0 0 0,0 0 0,0 1 0,0-1 0,0 1 0,0-1 0,-5 3 0,8-3-11,0 0-1,0 0 1,0 0-1,-1 1 1,1-1-1,0 0 1,0 0-1,0 0 1,0 0-1,0 0 0,-1 0 1,1 0-1,0 0 1,0 0-1,0 0 1,0 0-1,0 1 1,0-1-1,0 0 1,0 0-1,0 0 1,-1 0-1,1 0 0,0 0 1,0 1-1,0-1 1,0 0-1,0 0 1,0 0-1,0 0 1,0 0-1,0 1 1,0-1-1,0 0 1,0 0-1,0 0 0,0 0 1,0 0-1,0 1 1,0-1-1,0 0 1,0 0-1,0 0 1,0 0-1,1 0 1,-1 1-1,0-1 1,0 0-1,0 0 0,0 0 1,0 0-1,0 0 1,0 0-1,0 0 1,1 1-1,11 1-889,17-2-1063,-13-2-715,-1 0-1,29-9 1,1-3-4650</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3.754"/>
    </inkml:context>
    <inkml:brush xml:id="br0">
      <inkml:brushProperty name="width" value="0.025" units="cm"/>
      <inkml:brushProperty name="height" value="0.025" units="cm"/>
    </inkml:brush>
  </inkml:definitions>
  <inkml:trace contextRef="#ctx0" brushRef="#br0">218 249 15599,'-13'11'1751,"3"-2"-1355,-94 88 3340,92-85-3242,1 0 1,1 0-1,0 1 1,1 0-1,0 1 1,1 0-1,-9 22 0,17-35-465,-1 1 0,0-1-1,1 1 1,-1-1 0,1 1-1,0 0 1,-1-1-1,1 1 1,0 0 0,0-1-1,0 1 1,0 0 0,0-1-1,1 1 1,-1 0 0,0-1-1,1 1 1,-1 0-1,1-1 1,0 1 0,-1-1-1,1 1 1,2 2 0,-1-3-16,-1 0 1,1 0 0,0 0 0,0 0 0,0 0 0,0 0 0,0 0-1,0-1 1,0 1 0,0-1 0,0 1 0,0-1 0,1 0-1,-1 0 1,0 0 0,2 0 0,9-2-6,0 0 0,-1 0 0,1-1 1,-1-1-1,14-5 0,-3-1-92,-1 0 0,0-2 1,-1 0-1,0-1 0,-1-1 0,-1-1 0,0-1 1,-1-1-1,-1 0 0,17-23 0,-24 28 92,-1-2-1,-1 1 1,0-1-1,-1 0 0,0-1 1,-1 1-1,-1-1 1,0-1-1,-1 1 1,-1-1-1,0 1 0,-1-1 1,-1 0-1,-1 0 1,0 0-1,-3-25 1,2 38-9,1 0 1,0 0 0,-1 0 0,1 1 0,-1-1 0,0 0 0,0 0 0,0 0 0,0 1 0,-1-1-1,1 0 1,-1 1 0,1 0 0,-1-1 0,0 1 0,0 0 0,0 0 0,0 0 0,0 0 0,-1 0 0,1 0-1,-1 1 1,1-1 0,-1 1 0,1 0 0,-1-1 0,0 1 0,0 0 0,0 1 0,0-1 0,1 0-1,-1 1 1,0 0 0,0 0 0,0 0 0,0 0 0,0 0 0,0 0 0,-5 2 0,-3 0-110,1 1-1,-1 1 1,1-1 0,-1 2 0,1-1 0,0 1 0,1 1 0,-1 0 0,-10 9 0,11-8 78,0 1 1,1 0-1,-1 1 1,-12 18 0,19-25-2,1 0 0,0-1 0,0 1 1,0-1-1,0 1 0,0 0 1,0 0-1,0 0 0,1 0 1,-1-1-1,1 1 0,-1 0 1,1 0-1,0 0 0,0 0 1,0 0-1,0 0 0,0 0 1,0 0-1,0 0 0,1 0 1,-1 0-1,1 0 0,-1 0 1,1 0-1,0-1 0,0 1 1,0 0-1,0 0 0,0-1 1,0 1-1,0-1 0,1 1 1,-1-1-1,0 1 0,1-1 1,3 2-1,18 13-238,-3-3 120,0 1 0,-1 1 0,21 21 0,-35-30 151,1 0-1,-1 0 1,-1 1 0,1 0-1,-1 0 1,0 0-1,-1 0 1,0 1-1,0-1 1,0 1-1,-1 0 1,-1 0-1,3 14 1,-3-5-74,0-1 0,-1 1 0,-1 0 1,0 0-1,-6 22 0,-11 8-5462,10-35-2258</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4.725"/>
    </inkml:context>
    <inkml:brush xml:id="br0">
      <inkml:brushProperty name="width" value="0.025" units="cm"/>
      <inkml:brushProperty name="height" value="0.025" units="cm"/>
    </inkml:brush>
  </inkml:definitions>
  <inkml:trace contextRef="#ctx0" brushRef="#br0">133 277 7815,'5'-13'2061,"-1"4"-1468,19-50 2184,-21 55-2191,-1-1 0,0 0 1,-1 0-1,1 1 1,-1-1-1,0 0 1,-1-7-1,1 11-500,-1 0-1,1 0 1,-1 0 0,1 0-1,-1 0 1,0 0 0,1 0-1,-1 0 1,0 0 0,0 0 0,0 1-1,0-1 1,1 0 0,-1 1-1,0-1 1,0 1 0,0-1-1,0 1 1,-1-1 0,1 1-1,0 0 1,0-1 0,0 1 0,0 0-1,0 0 1,0 0 0,0 0-1,-1 0 1,1 0 0,0 0-1,0 0 1,0 1 0,0-1-1,0 0 1,0 1 0,0-1-1,-2 2 1,-3-1-37,1 1 0,-1 0 0,1 0 0,0 0-1,0 1 1,-7 4 0,4 0-7,0 1 1,1-1-1,0 1 1,0 1-1,1-1 0,0 1 1,0 0-1,1 0 0,0 1 1,1 0-1,0 0 1,1 0-1,0 0 0,0 0 1,-2 19-1,5-28-37,0 1 0,0-1 1,0 0-1,-1 0 0,1 0 0,1 0 0,-1 1 0,0-1 1,0 0-1,0 0 0,0 0 0,1 0 0,-1 0 0,1 1 1,-1-1-1,1 0 0,-1 0 0,1 0 0,-1 0 0,1 0 0,0-1 1,0 1-1,-1 0 0,1 0 0,0 0 0,0-1 0,0 1 1,0 0-1,0-1 0,2 2 0,1-1 10,-1-1-1,1 1 0,-1-1 1,1 1-1,-1-1 0,1 0 1,-1-1-1,1 1 1,-1 0-1,6-3 0,6-1 44,1-1 0,-1 0 0,25-14 0,-3-3-26,-1-1 0,42-36 1,-63 47-25,-1-1 1,-1 0-1,0-1 1,-1-1 0,0 0-1,-1 0 1,14-28-1,-22 38 6,-1-1-1,0 0 0,-1 0 1,1 0-1,-1 0 0,0 0 1,0-8-1,-1 13-12,0 0 0,0 1 1,0-1-1,0 0 0,0 0 0,-1 0 0,1 1 1,0-1-1,0 0 0,0 0 0,-1 1 1,1-1-1,0 0 0,-1 1 0,1-1 0,-1 0 1,1 1-1,-1-1 0,1 0 0,-1 1 0,1-1 1,-1 1-1,1-1 0,-2 0 0,1 1-10,-1 0 0,1 0 0,-1 0 0,1 0-1,-1 0 1,1 0 0,-1 1 0,1-1 0,-1 0 0,1 1-1,-1-1 1,1 1 0,0 0 0,-1-1 0,1 1 0,0 0-1,0 0 1,-3 2 0,-4 4 1,0 0 0,0 0 0,1 1 0,0 1 1,0-1-1,0 1 0,1 0 0,1 1 0,-6 10 0,-3 11 16,-17 54-1,26-68 104,1 0 0,0 0 0,-2 33 0,6-45-63,0 0-1,0 0 1,1 0 0,-1 0-1,1 0 1,0 0 0,1 0-1,1 5 1,-2-8-32,0 0 1,0-1-1,0 1 1,0 0-1,0 0 0,1-1 1,-1 1-1,0-1 1,1 1-1,-1-1 0,1 0 1,0 1-1,0-1 1,-1 0-1,1 0 0,0 0 1,0 0-1,0 0 1,4 0-1,4 1-8,1-1 0,-1-1 0,1 0 0,-1-1 0,1 1 1,-1-2-1,1 0 0,-1 0 0,0-1 0,0 0 0,0-1 0,0 0 0,-1 0 0,1-1 0,-1 0 0,0-1 0,14-11 1,-5 3 0,-1-1 0,-1 0 0,0-1 0,-1-1 0,-1 0 1,0-1-1,15-28 0,-26 42-32,0-1 0,0 0 0,-1 0-1,0 0 1,0 0 0,-1 0 0,1-1 0,-1 1 0,0 0 0,0-1-1,-1-5 1,0 11 8,0 0-1,-1-1 0,1 1 1,-1 0-1,1 0 0,-1 0 1,1 0-1,-1 0 0,1 0 1,-1-1-1,1 1 0,0 0 0,-1 0 1,1 1-1,-1-1 0,1 0 1,-1 0-1,1 0 0,-1 0 1,1 0-1,-1 0 0,1 1 1,-1-1-1,1 0 0,0 0 1,-1 0-1,1 1 0,-1-1 1,1 0-1,0 1 0,-1 0 1,-4 4 6,1 0-1,0 1 1,0-1 0,0 1 0,1 0 0,0 0 0,0 1 0,0-1 0,1 0 0,0 1 0,0 0 0,0 7 0,-2 5 132,2 1 0,0-1-1,2 23 1,0-40-102,0-1 1,0 1-1,0 0 0,0-1 0,0 1 1,1 0-1,-1-1 0,1 1 0,-1-1 1,1 1-1,0-1 0,0 1 0,-1-1 0,1 1 1,0-1-1,0 0 0,0 1 0,0-1 1,1 0-1,-1 0 0,0 0 0,0 0 0,1 0 1,1 1-1,1-1 7,-1 0-1,0 0 1,1 0-1,-1 0 1,1-1 0,-1 1-1,1-1 1,-1 0-1,1 0 1,-1-1-1,5 0 1,3-1 11,0-1 1,0 0-1,0 0 0,-1-2 1,1 1-1,14-9 0,-3-2-23,-1 0 0,-1-2 0,20-19 0,-33 30-67,-1-1-1,0 0 1,0 0-1,-1-1 0,0 0 1,0 0-1,-1 0 1,0 0-1,0-1 0,-1 1 1,5-19-1,-8 27 45,0-1 1,0 1-1,1-1 0,-1 1 1,0 0-1,0-1 0,0 0 1,0 1-1,0-1 1,0 1-1,0-1 0,0 1 1,0-1-1,0 1 0,0-1 1,0 1-1,0-1 0,0 1 1,0-1-1,-1 1 0,1-1 1,0 1-1,0-1 0,-1 1 1,1 0-1,0-1 0,-1 1 1,1-1-1,0 1 0,-1 0 1,1-1-1,0 1 0,-1 0 1,1-1-1,-1 1 0,1 0 1,-1 0-1,1 0 0,-1-1 1,1 1-1,-1 0 0,1 0 1,-1 0-1,1 0 0,-1 0 1,1 0-1,-1 0 0,1 0 1,-1 0-1,1 0 0,-1 0 1,-1 0-16,0 1 0,0 0 0,0-1 0,0 1 1,0 0-1,0 0 0,0 0 0,0 1 0,1-1 0,-1 0 0,-2 3 1,-2 4 71,0 0 1,0 0 0,1 0 0,1 1-1,-1 0 1,1 0 0,1 0 0,0 0 0,0 1-1,-3 19 1,6-26-7,-1 0-1,1 0 0,-1 0 1,1 1-1,0-1 0,0 0 1,0 0-1,1 0 0,-1 1 1,1-1-1,0 0 0,0 0 1,0 0-1,0 0 0,1 0 1,-1 0-1,1-1 1,-1 1-1,1 0 0,0-1 1,0 1-1,0-1 0,1 1 1,-1-1-1,0 0 0,1 0 1,0 0-1,-1-1 0,1 1 1,0 0-1,0-1 0,0 0 1,0 0-1,0 0 1,6 1-1,5 1 25,1-1-1,0-1 1,0-1 0,-1 0 0,28-3-1,-33 1-250,0 0 0,-1 0 0,1 0 0,0-1 0,-1 0 0,1-1 0,-1 0 0,0 0 0,0-1 0,10-8 0,-16 12-123,-1 0 0,0-1 0,0 1 0,1 0 0,-1-1 1,0 1-1,0-1 0,-1 1 0,1-1 0,0 1 0,0-1 0,-1 0 0,1 0 0,-1 1 0,0-1 0,1 0 0,-1 0 1,0 1-1,0-1 0,0 0 0,0 0 0,-1-3 0,-3-18-8625</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5.054"/>
    </inkml:context>
    <inkml:brush xml:id="br0">
      <inkml:brushProperty name="width" value="0.025" units="cm"/>
      <inkml:brushProperty name="height" value="0.025" units="cm"/>
    </inkml:brush>
  </inkml:definitions>
  <inkml:trace contextRef="#ctx0" brushRef="#br0">6 1 19635,'0'0'2017,"-5"48"-2209,10-47-3043</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5.490"/>
    </inkml:context>
    <inkml:brush xml:id="br0">
      <inkml:brushProperty name="width" value="0.025" units="cm"/>
      <inkml:brushProperty name="height" value="0.025" units="cm"/>
    </inkml:brush>
  </inkml:definitions>
  <inkml:trace contextRef="#ctx0" brushRef="#br0">0 12 11691,'0'0'5664,"4"16"-4308,4 38-692,-2 0-1,-3 0 1,-2 1 0,-6 58-1,1 98 172,4-209-821,0 0 0,0 0 0,0 0 0,0 0 0,1 0 0,-1 0 0,0-1 0,1 1 0,-1 0 1,1 0-1,0 0 0,0 0 0,0-1 0,0 1 0,0 0 0,0 0 0,0-1 0,0 1 0,1-1 0,2 3 0,-3-3 28,1-1-1,0 1 1,-1-1 0,1 0 0,0 1 0,-1-1 0,1 0-1,0 0 1,-1 0 0,1 0 0,0 0 0,0-1 0,-1 1-1,1 0 1,0-1 0,-1 1 0,1-1 0,2-1 0,8-4 222,-1-1 1,-1 0 0,1 0 0,18-18-1,13-16-168,-1-1 0,-2-2 1,-2-2-1,-2-2 0,-2 0 0,-3-3 0,-1 0 0,27-71 0,-53 115-213,-1 1-1,0-1 1,-1 0-1,1 0 1,-1 1-1,0-15 1,-25 41-3711,-38 45-6272,34-40 4698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1:28.881"/>
    </inkml:context>
    <inkml:brush xml:id="br0">
      <inkml:brushProperty name="width" value="0.025" units="cm"/>
      <inkml:brushProperty name="height" value="0.025" units="cm"/>
    </inkml:brush>
  </inkml:definitions>
  <inkml:trace contextRef="#ctx0" brushRef="#br0">2574 426 6854,'-408'-70'-471,"4"2"702,306 56-352,0 5 0,-113 6 0,103 13 187,0 4 0,-140 40 0,106-21 286,100-26-300,-56 13 244,-157 56 1,227-68-230,2 2 1,-1 1 0,2 1-1,0 1 1,0 1-1,2 1 1,0 2-1,1 0 1,0 1 0,-25 32-1,39-39-69,0 0 0,1 1 0,1-1 0,0 1 0,1 0 0,0 1 0,1 0-1,1-1 1,0 1 0,1 0 0,0 16 0,0 10-41,2 0 0,11 76-1,43 172-29,-41-237 110,2-1 0,2 0 0,36 70 0,-41-100 44,0-1 1,1 0-1,1-1 0,1-1 1,1-1-1,0 0 1,1 0-1,23 15 0,-11-11-52,2-2 1,0-1-1,0-1 0,61 22 0,-12-14-40,0-4 0,2-3-1,155 13 1,558 3 60,-496-28-39,1368-3-160,-1363-6 139,889-103-26,-60-11 74,-889 98-94,-1-10 0,265-67 1,-325 56 40,121-31-46,-249 55 51,-1-3-1,-1-2 1,69-38 0,-88 39 28,-2-1 0,0-2 0,52-48 0,-68 55-8,0-1 1,-1 0-1,-1-1 1,0-1-1,-2 0 1,0-1-1,16-38 1,-24 46-5,0 1 1,-1-1-1,0 0 1,-1 1-1,-1-1 1,1-1-1,-2 1 1,0 0-1,0 0 1,-1 0-1,-5-22 1,1 18 12,0 0 0,-1 0 1,-1 0-1,0 1 0,-1 0 1,0 1-1,-18-23 0,-6 0 26,-2 2 0,-2 1 0,-1 1 0,-76-51 0,11 18 64,-4 5-1,-2 4 0,-2 6 1,-2 4-1,-160-44 0,-8 18 281,-319-40 0,348 77-562,-348-5-1,477 41-233,-1 6-1,1 5 1,0 6-1,-231 62 1,147-9-607,4 8-1766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1:58.489"/>
    </inkml:context>
    <inkml:brush xml:id="br0">
      <inkml:brushProperty name="width" value="0.025" units="cm"/>
      <inkml:brushProperty name="height" value="0.025" units="cm"/>
    </inkml:brush>
  </inkml:definitions>
  <inkml:trace contextRef="#ctx0" brushRef="#br0">1876 139 9289,'-46'-20'610,"0"2"1,-1 2 0,0 1 0,-80-12-1,-200-8-76,-246 28 543,519 7-1054,11 1 30,0 1-1,1 2 1,0 2 0,0 2 0,0 1-1,-55 21 1,82-24-8,0 0 1,0 2-1,0-1 0,1 2 1,0 0-1,1 0 0,0 2 1,1-1-1,0 2 0,0-1 1,1 2-1,1-1 0,0 2 1,1-1-1,0 1 0,1 1 1,0-1-1,2 1 0,-8 22 1,7-8-32,2 1 1,0-1-1,2 1 1,1 1-1,1-1 1,2 0-1,1 0 1,2 0-1,0 0 1,2-1-1,18 52 1,2-10-9,4-1-1,2-2 1,64 100 0,-74-134 68,1-1-1,2-1 0,1-1 1,2-1-1,0-2 0,2 0 1,1-3-1,2 0 0,0-2 1,1-1-1,1-2 0,1-2 1,1-1-1,0-1 0,2-3 1,-1-1-1,1-1 0,55 6 1,-3-7-64,0-4 1,1-4 0,-1-4 0,0-4-1,0-5 1,130-30 0,-3-17 2,303-122 0,-228 54-16,-241 100 18,-2-3 1,-1-2-1,68-55 1,-102 74-9,-1-2 1,0 0-1,-1 0 0,0-2 1,-1 1-1,-1-1 1,-1-1-1,0 0 1,11-27-1,-17 33 2,-1 0-1,0 0 1,0 0 0,-1 0-1,0 0 1,-1-1-1,-1 1 1,0 0 0,0-1-1,-1 1 1,0-1 0,-1 1-1,-1 0 1,0 0-1,0 0 1,-1 0 0,-7-15-1,-7-5 46,-1 1-1,-1 1 0,-2 1 1,0 1-1,-2 0 1,-1 2-1,-1 1 0,-2 1 1,0 1-1,-45-26 1,22 18 28,-2 3 1,-1 1 0,0 3 0,-2 3-1,-87-20 1,78 27-82,0 3-1,-1 3 1,0 3-1,0 3 1,-102 10-1,59 6-549,1 5 0,-161 51 0,202-50-115,-130 37-3514,70-30-637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2.067"/>
    </inkml:context>
    <inkml:brush xml:id="br0">
      <inkml:brushProperty name="width" value="0.025" units="cm"/>
      <inkml:brushProperty name="height" value="0.025" units="cm"/>
    </inkml:brush>
  </inkml:definitions>
  <inkml:trace contextRef="#ctx0" brushRef="#br0">32 0 4356,'0'0'19475,"-3"11"-19326,-4 28-25,2 2 0,1-1 0,2 1-1,5 59 1,-1-9-2008,-8-92-6198,-4-13-305</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6.057"/>
    </inkml:context>
    <inkml:brush xml:id="br0">
      <inkml:brushProperty name="width" value="0.025" units="cm"/>
      <inkml:brushProperty name="height" value="0.025" units="cm"/>
    </inkml:brush>
  </inkml:definitions>
  <inkml:trace contextRef="#ctx0" brushRef="#br0">16 50 7399,'-6'33'2258,"2"-1"1,-1 53-1,5-74-1893,0-1 0,1 0 0,0 1 0,1-1 0,0 0 0,0 0 0,1 0 0,1 0 0,0-1 0,0 1 0,1-1 0,7 12 0,-10-18-253,1 0 0,-1 0 0,1 0-1,0 0 1,0-1 0,0 1 0,0-1-1,0 0 1,0 0 0,1 0 0,-1 0 0,1-1-1,-1 1 1,1-1 0,0 0 0,-1 0-1,1 0 1,6 0 0,-3-1 69,-1-1-1,0 1 1,0-1 0,0-1-1,1 1 1,-1-1 0,-1 0-1,1 0 1,0-1 0,8-5-1,3-2 127,-1-1-1,-1-1 1,0-1-1,-1 0 1,0-1-1,16-22 1,-16 18-228,-1-1-1,-2-1 1,17-35 0,-24 46-62,0 0 0,-1-1 0,0 1 0,0-1 0,-1 0 0,0 0 0,-1 0 0,0 0 0,-1 0 0,-1-17 0,1 26-20,0 1 0,0-1 0,0 1 0,0 0 0,0-1 0,-1 1-1,1-1 1,0 1 0,0-1 0,0 1 0,0 0 0,0-1 0,-1 1 0,1-1 0,0 1 0,0 0 0,-1-1 0,1 1 0,0 0 0,0-1 0,-1 1 0,1 0 0,0 0 0,-1-1 0,1 1 0,-1 0 0,1 0 0,0 0 0,-1-1 0,1 1 0,-1 0 0,1 0 0,0 0 0,-1 0 0,1 0 0,-1 0 0,-16 9-251,-8 22-192,16-15 421,1 1-1,1 0 1,0 0 0,1 1-1,1-1 1,1 1 0,-2 20-1,6-37 26,-1 0-1,1 1 1,0-1-1,0 0 1,0 0-1,0 1 1,0-1-1,0 0 0,1 0 1,-1 0-1,0 1 1,0-1-1,1 0 1,-1 0-1,1 0 1,-1 0-1,1 0 1,0 0-1,-1 0 0,1 0 1,0 0-1,0 0 1,0 0-1,0 0 1,0 0-1,-1-1 1,3 2-1,-1-1-2,1 0-1,-1-1 0,1 1 1,0-1-1,-1 0 1,1 1-1,-1-1 0,1 0 1,0-1-1,-1 1 1,1 0-1,3-2 1,11-2-46,-1-2 0,0 0 1,17-9-1,-26 12 12,13-7-156,-10 4 120,1 1 0,0 0 0,-1 0 0,1 1 0,1 1 1,-1 0-1,1 1 0,11-2 0,-22 4 78,0 1-1,0-1 1,0 0 0,0 0-1,0 1 1,0-1 0,0 0-1,0 1 1,0-1 0,-1 1-1,1-1 1,0 1 0,0-1 0,0 1-1,-1 0 1,1 0 0,0-1-1,-1 1 1,1 0 0,0 0-1,-1 0 1,1-1 0,-1 1-1,1 0 1,-1 1 0,9 36 497,-8-25-339,-1 0 0,-1 0 0,-2 21 0,-8 0 419,11-32-493,-1-1 0,1 1 1,-1-1-1,1 1 0,-1-1 1,0 1-1,1-1 1,-1 0-1,0 1 0,0-1 1,0 0-1,0 0 0,0 0 1,-1 0-1,1 0 0,0 0 1,0 0-1,-3 2 0,3-8-29,1 0-1,0 1 0,1-1 1,-1 0-1,1 1 1,0-1-1,2-6 0,1-3 391,-9 9-5042,-5-3-3507,4 1 1629</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7.323"/>
    </inkml:context>
    <inkml:brush xml:id="br0">
      <inkml:brushProperty name="width" value="0.025" units="cm"/>
      <inkml:brushProperty name="height" value="0.025" units="cm"/>
    </inkml:brush>
  </inkml:definitions>
  <inkml:trace contextRef="#ctx0" brushRef="#br0">20 13 3171,'0'0'18546,"-1"12"-17169,-5 56 542,-7 222 1030,19-273-2893,6-18 118,-10-1-149,0 1 0,0-1-1,0 0 1,0 0 0,-1 1 0,1-1-1,0 0 1,-1-1 0,0 1 0,3-5-1,0-6-82,-1-1 0,0 0 0,-1 0 0,-1 0 0,0 0 1,-1 0-1,0 0 0,-1 0 0,-1 0 0,0 0 0,-1 0 0,0 0 0,-10-24 0,13 37-86,20 3-657,-8-1 57,1 0-1,-1-1 1,0-1 0,1 0-1,-1 0 1,0-1-1,0-1 1,0 0 0,15-6-1,-20 6 471,-1 0-1,1 0 1,-1-1-1,0 0 1,0 0-1,0-1 1,-1 1-1,1-1 1,-1 0-1,0-1 1,-1 1-1,1-1 1,-1 0-1,0-1 0,0 1 1,-1 0-1,3-10 1,-1-4 811,2 3 4091,-5 17-4463,-1-1 0,0 1 0,1 0 0,-1 0 0,1 0 0,-1 0 0,0 0 0,1 0 0,-1 0 0,1 0 1,-1 0-1,0 1 0,1-1 0,-1 1 0,0-1 0,1 1 0,0 0 0,2 1-39,-1-1 1,0 1 0,1-1 0,-1 1 0,0 0-1,0 0 1,-1 0 0,1 1 0,0-1 0,-1 1-1,1 0 1,-1-1 0,0 1 0,0 0 0,0 0-1,0 0 1,0 1 0,-1-1 0,0 0 0,1 1-1,-1-1 1,0 1 0,-1-1 0,1 1 0,-1-1-1,1 1 1,-1 0 0,0-1 0,-1 1 0,1-1 0,0 1-1,-1 0 1,0-1 0,-2 6 0,-3 12 38,-1 0 0,-2-1 1,0 0-1,-16 26 0,20-36-64,-43 60 50,37-57-58,0 1-1,2 0 0,0 1 0,0 0 0,-5 16 0,13-31-86,1 1-1,0-1 0,0 0 0,0 1 0,0-1 1,0 0-1,0 1 0,0-1 0,0 0 0,0 1 1,0-1-1,0 1 0,0-1 0,0 0 1,0 1-1,0-1 0,0 0 0,0 1 0,1-1 1,-1 0-1,0 1 0,0-1 0,0 0 0,1 1 1,-1-1-1,0 0 0,0 1 0,1-1 1,-1 0-1,0 0 0,1 1 0,-1-1 0,0 0 1,1 0-1,-1 0 0,20 4 119,21-6 82,25-11-167,-1-3 0,75-28 1,-139 44-58,46-21-2080,-47 21 1949,1 0 1,0 0-1,0 0 0,-1-1 0,1 1 0,0 0 0,-1-1 0,1 1 0,-1 0 0,1-1 0,0 1 0,-1-1 0,1 1 0,-1-1 0,1 1 0,-1-1 0,1 0 0,-1 1 0,0-1 0,1 1 1,-1-1-1,0 0 0,1 1 0,-1-1 0,0 0 0,0 1 0,1-1 0,-1 0 0,0 0 0,0 1 0,0-1 0,0 0 0,0 0 0,0 1 0,0-1 0,-1 0 0,1 1 0,0-1 0,0 0 0,0 0 1,-1 1-1,1-1 0,0 0 0,-1 1 0,1-1 0,-1 1 0,1-1 0,0 0 0,-1 1 0,1-1 0,-1 1 0,0-1 0,1 1 0,-1 0 0,1-1 0,-1 1 0,0 0 0,1-1 0,-1 1 1,0 0-1,1 0 0,-2-1 0,-39-16-6654,-5 5 3487,-99-6 5345,122 16-1071,-92-7 7370,142 4-5529,32-5-2967,79-4-2960,-96 5-2616</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9.061"/>
    </inkml:context>
    <inkml:brush xml:id="br0">
      <inkml:brushProperty name="width" value="0.025" units="cm"/>
      <inkml:brushProperty name="height" value="0.025" units="cm"/>
    </inkml:brush>
  </inkml:definitions>
  <inkml:trace contextRef="#ctx0" brushRef="#br0">201 588 8360,'8'-8'3187,"-6"6"-3020,5-5 832,0 0 1,0-1 0,-1 1 0,7-14 0,-12 19-858,0 1 1,0 0 0,0-1-1,0 1 1,0-1-1,0 0 1,-1 1-1,1-1 1,-1 0-1,1 1 1,-1-1-1,0 0 1,0 1-1,0-1 1,0 0-1,0 0 1,0 1 0,0-1-1,0 0 1,-1 0-1,1 1 1,-1-1-1,1 1 1,-1-1-1,0 0 1,1 1-1,-1-1 1,0 1-1,0-1 1,0 1-1,0 0 1,0-1 0,-1 1-1,1 0 1,0 0-1,-1 0 1,1 0-1,-3-2 1,-1 1-64,-1-1 1,1 1-1,-1 0 1,1 1-1,-1-1 1,0 1-1,1 0 0,-1 1 1,0-1-1,0 1 1,0 0-1,1 1 1,-1-1-1,0 1 1,0 0-1,1 1 1,-1-1-1,0 1 1,1 0-1,0 1 0,-1-1 1,1 1-1,0 0 1,0 0-1,1 1 1,-9 7-1,5-4-5,0 1 0,1-1-1,0 1 1,1 0 0,0 1-1,0 0 1,0-1 0,1 2 0,1-1-1,0 1 1,0 0 0,0-1-1,2 2 1,-4 14 0,6-24-67,0 1 0,0 0 1,0-1-1,0 1 0,1-1 0,-1 1 1,0 0-1,1-1 0,-1 1 0,1-1 0,-1 1 1,1-1-1,0 1 0,0-1 0,0 1 1,-1-1-1,1 0 0,1 0 0,-1 1 1,0-1-1,0 0 0,0 0 0,1 0 1,-1 0-1,0 0 0,1-1 0,-1 1 1,1 0-1,-1 0 0,1-1 0,-1 1 1,1-1-1,-1 0 0,1 1 0,0-1 0,-1 0 1,1 0-1,0 0 0,-1 0 0,3 0 1,7 0 24,1-1 1,0 0-1,0 0 0,15-5 1,4-2-38,40-18 0,-51 17-175,1 2-1,-1 0 0,1 1 0,0 1 0,29-3 1,-49 8 183,1 0 0,-1 0 0,0 0 0,0 0 0,0 0 0,1 1 1,-1-1-1,0 0 0,0 1 0,0-1 0,0 1 0,0-1 1,1 1-1,-1-1 0,0 1 0,0 0 0,-1 0 0,1-1 0,0 1 1,0 0-1,0 0 0,0 0 0,-1 0 0,1 0 0,0 0 1,-1 0-1,1 0 0,-1 0 0,1 1 0,-1-1 0,0 0 0,1 0 1,-1 0-1,0 1 0,0-1 0,0 0 0,0 0 0,0 0 0,0 1 1,0-1-1,-1 2 0,1 1 149,-1 0 0,1 1 1,-1-1-1,0 0 0,0 0 0,-1 0 1,1 0-1,-1 0 0,0-1 0,0 1 0,-3 5 1,2-63 994,3-157-3303,1 209 2117,-1 0 0,0 0 0,1 0 0,-1 0-1,1 1 1,-1-1 0,1 0 0,0 0 0,0 0 0,0 1 0,0-1 0,0 0 0,0 1 0,0-1 0,1 1 0,-1 0 0,0-1 0,1 1 0,-1 0-1,1 0 1,0 0 0,-1 0 0,1 0 0,0 0 0,0 0 0,-1 0 0,3 0 0,9-3 42,1 1 1,-1 0-1,16-2 0,15-3-33,-26 1 25,-1 0 0,1-1-1,-1-1 1,-1 0 0,26-19-1,-37 24 40,1 0 0,-1-1 0,0 1-1,0-1 1,-1 0 0,1-1-1,-1 1 1,0-1 0,-1 0 0,1 0-1,-1 0 1,0 0 0,-1 0-1,1-1 1,-1 1 0,-1-1 0,1 0-1,0-11 1,-1 17-23,-1-1 0,0 1 0,0 0 0,0 0 0,0 0 1,0 0-1,0 0 0,0 0 0,0 0 0,-1-1 0,1 1 0,0 0 0,0 0 0,-1 0 0,1 0 1,-1 0-1,1 0 0,-1 0 0,0 0 0,1 0 0,-1 1 0,0-1 0,0 0 0,1 0 0,-1 0 1,0 1-1,0-1 0,0 0 0,0 1 0,0-1 0,0 1 0,0-1 0,0 1 0,0 0 0,0-1 0,0 1 1,0 0-1,0 0 0,-1 0 0,1-1 0,0 1 0,0 0 0,0 1 0,0-1 0,0 0 0,0 0 1,0 0-1,-1 1 0,1-1 0,0 0 0,-1 2 0,-2-1-2,0 1-1,0 0 1,0 0-1,0 0 1,1 0 0,-1 1-1,1-1 1,-1 1-1,1 0 1,0 0-1,0 1 1,-3 3 0,-8 21 10,2 1 1,1 0 0,1 1 0,1-1-1,2 2 1,1-1 0,1 1 0,2 0-1,0 48 1,3-73-16,0 1-1,1-1 0,0 1 1,0 0-1,0-1 1,1 1-1,0-1 1,0 0-1,1 0 1,0 0-1,4 9 0,-5-13 10,0 1 0,0 0 0,1-1 0,-1 0 0,1 1 0,-1-1 0,1 0-1,-1 0 1,1 0 0,0-1 0,0 1 0,0-1 0,0 1 0,0-1-1,1 0 1,-1 0 0,0-1 0,0 1 0,1-1 0,-1 1 0,0-1 0,1 0-1,-1 0 1,5-1 0,-5 0 20,1 0-1,-1 0 1,0-1-1,0 1 1,0-1-1,0 1 1,0-1-1,0 0 1,0 0-1,0-1 1,-1 1-1,1 0 1,-1-1-1,0 0 1,1 0-1,-1 1 1,-1-1-1,1 0 1,0 0-1,-1-1 1,1 1 0,-1 0-1,2-7 1,1-4 13,-1 1 1,0-1 0,-1 0 0,1-24-1,-3 29-35,0 0-1,0-1 1,-1 1-1,0 0 1,-1 0-1,1 0 1,-5-9-1,5 15-13,0 0 0,-1 0 1,1 1-1,-1-1 0,1 0 0,-1 1 0,0-1 0,0 1 0,0 0 0,-1 0 0,1-1 0,0 1 0,-1 1 0,0-1 0,1 0 0,-1 1 1,0-1-1,0 1 0,0 0 0,0 0 0,0 0 0,0 0 0,0 1 0,-6-1 0,8 0-1,0 1 0,0 0 1,-1 0-1,1 0 0,0 0 0,0 0 0,-1 0 1,1 0-1,0 1 0,0-1 0,0 0 0,-1 1 1,1-1-1,0 0 0,0 1 0,0 0 0,0-1 0,0 1 1,0 0-1,0-1 0,0 1 0,0 0 0,0 0 1,0 0-1,1 0 0,-1 0 0,0 0 0,1 0 0,-1 0 1,0 0-1,1 0 0,-1 0 0,1 0 0,0 1 1,-1-1-1,1 0 0,0 0 0,0 0 0,0 1 0,0-1 1,0 0-1,0 0 0,0 1 0,0-1 0,0 0 1,0 0-1,1 0 0,-1 1 0,1-1 0,0 2 0,0 2 3,1-1 0,-1 1 0,1 0 0,0-1 0,0 1 0,1-1 0,-1 0 0,1 1 0,0-1 0,0-1 0,0 1 0,5 4 0,3-2 10,0 0 0,0-1 0,1 0 0,0-1 1,0 0-1,0 0 0,0-2 0,0 1 0,1-2 0,-1 0 0,1 0 0,0-1 0,-1 0 1,1-2-1,19-3 0,-17 2-5,0 0 1,-1-1-1,1 0 0,-1-2 1,0 1-1,-1-2 0,1 0 1,-1 0-1,-1-2 1,1 1-1,-1-2 0,18-18 1,-26 25-2,-1-1 0,0 0 1,0-1-1,0 1 0,-1 0 1,1-1-1,-1 0 0,0 1 1,0-1-1,-1 0 0,1 0 0,0-10 1,-2 13-10,0 0 0,0 0 0,0 1 1,-1-1-1,1 0 0,-1 0 0,1 1 1,-1-1-1,0 0 0,1 1 0,-1-1 1,0 1-1,0-1 0,0 1 0,0-1 1,-1 1-1,1-1 0,0 1 0,-1 0 1,1 0-1,0 0 0,-1 0 0,0 0 1,1 0-1,-1 0 0,1 0 0,-1 1 1,0-1-1,0 1 0,1-1 0,-1 1 1,0 0-1,0-1 0,0 1 0,1 0 1,-1 0-1,0 0 0,-2 1 0,-2 0-3,0 0-1,0 0 0,0 0 1,0 1-1,1 0 0,-1 0 1,1 1-1,-1 0 0,1 0 1,0 0-1,0 0 0,0 1 1,0 0-1,0 0 0,1 0 1,0 1-1,0-1 1,0 1-1,1 0 0,-1 0 1,-2 6-1,2-5 40,0 1 1,0 0-1,0 0 0,1 0 1,0 0-1,1 0 1,-1 1-1,1-1 0,1 1 1,0 0-1,0-1 1,0 1-1,1 0 0,0 0 1,0 0-1,3 10 1,-2-15-22,1-1 0,-1 0 0,1 1 0,0-1 0,0 0 0,0 0 1,0 0-1,0 0 0,0-1 0,1 1 0,-1 0 0,0-1 0,1 0 1,0 1-1,-1-1 0,1 0 0,0 0 0,-1-1 0,1 1 0,0-1 1,0 1-1,0-1 0,0 0 0,-1 0 0,1 0 0,5-1 0,4 1 4,-1-1-1,0 0 0,1-1 0,-1-1 1,17-5-1,-11 1-131,0-1 1,-1-1-1,0 0 1,26-21-1,-35 25 62,-1 0 0,0 0 0,0-1 0,-1 0-1,0 0 1,0-1 0,0 1 0,0-1 0,-1 0-1,-1 0 1,1 0 0,-1-1 0,3-9 0,-6 17 37,0 0 1,0 0 0,-1 0 0,1 0 0,0 0 0,0 0 0,0 0-1,0 0 1,0 0 0,0 0 0,-1 0 0,1 0 0,0 0 0,0 0-1,0 0 1,0 0 0,0 0 0,0 0 0,-1 0 0,1 0 0,0 0-1,0 0 1,0 0 0,0-1 0,0 1 0,0 0 0,0 0 0,-1 0-1,1 0 1,0 0 0,0 0 0,0 0 0,0 0 0,0-1 0,0 1-1,0 0 1,0 0 0,0 0 0,0 0 0,0 0 0,0 0-1,0-1 1,0 1 0,0 0 0,0 0 0,0 0 0,0 0 0,0 0-1,0 0 1,0-1 0,0 1 0,0 0 0,0 0 0,0 0 0,0 0-1,0 0 1,0 0 0,0-1 0,0 1 0,0 0 0,1 0 0,-1 0-1,0 0 1,0 0 0,0 0 0,-11 12-228,-11 22 391,18-25-17,1 0 0,0 0 0,1 0 1,0 1-1,0-1 0,1 0 0,0 11 0,1-18-86,0 1-1,0-1 0,0 0 0,0 1 1,1-1-1,-1 1 0,1-1 1,-1 0-1,1 1 0,0-1 0,0 0 1,0 1-1,0-1 0,1 0 0,-1 0 1,1 0-1,-1 0 0,1 0 1,-1-1-1,1 1 0,0 0 0,0-1 1,0 1-1,0-1 0,0 0 0,0 0 1,0 1-1,1-1 0,-1-1 1,0 1-1,3 1 0,3-1-15,0 0 0,-1 0 0,1 0-1,0-1 1,0-1 0,-1 1 0,1-1 0,0 0 0,-1-1-1,1 0 1,-1 0 0,9-4 0,-4 1-18,0-1 0,-1-1 0,1 0 0,-2 0 0,1-1 0,15-16 0,-7 5-89,-2-1 0,-1 0 0,0-2 0,-2 0 0,0 0-1,17-41 1,-22 42-140,-1 0-1,-1 0 0,-1-1 1,-1 0-1,0 0 1,-2 0-1,-1-1 0,-1 1 1,-2-34-1,1 55 205,0 1 1,0-1-1,0 0 0,0 0 0,0 0 1,0 1-1,0-1 0,0 0 0,0 0 0,-1 1 1,1-1-1,0 0 0,-1 0 0,1 1 1,0-1-1,-1 0 0,1 1 0,-1-1 0,1 1 1,-1-1-1,1 0 0,-1 1 0,1-1 1,-1 1-1,-1-1 0,-12 9-239,-8 30 122,16-17 237,0 1 1,2 1-1,1-1 1,0 1-1,2-1 1,1 1-1,0-1 1,2 1-1,0 0 1,8 28-1,-6-35 7,0-1-1,1 1 1,1 0-1,1-1 1,0 0-1,1-1 1,0 0-1,1 0 1,1-1-1,0 0 1,1 0-1,0-1 1,1-1-1,22 18 1,-28-26-91,-1 1 0,0-1 1,1 0-1,-1-1 0,1 1 0,0-1 1,0-1-1,0 1 0,0-1 1,0 0-1,0 0 0,0 0 1,7-1-1,-13 0-17,1 0 0,-1 0 0,0 0 0,1 0 0,-1 0 1,0 0-1,0 0 0,1 0 0,-1-1 0,0 1 0,1 0 0,-1 0 0,0 0 1,0 0-1,1 0 0,-1-1 0,0 1 0,0 0 0,0 0 0,1 0 0,-1-1 0,0 1 1,0 0-1,0 0 0,0-1 0,1 1 0,-1 0 0,0 0 0,0-1 0,0 1 1,0 0-1,0 0 0,0-1 0,0 1 0,0 0 0,0-1 0,0 1 0,0 0 0,0 0 1,0-1-1,0 1 0,0 0 0,0-1 0,0 1 0,0 0 0,0 0 0,-1-1 1,-7-15-254,-25-15-1310,-1 2 0,-65-42-1,32 24-898,36 24 1677,-50-40 1264,81 63-425,0 0 0,0 0 0,0-1-1,-1 1 1,1 0 0,0 0 0,0 0 0,0 0 0,0 0 0,0 0 0,0-1-1,-1 1 1,1 0 0,0 0 0,0 0 0,0 0 0,0-1 0,0 1 0,0 0-1,0 0 1,0 0 0,0 0 0,0-1 0,0 1 0,0 0 0,0 0 0,0 0-1,0-1 1,0 1 0,0 0 0,0 0 0,0 0 0,0 0 0,0-1 0,0 1-1,0 0 1,0 0 0,0 0 0,0 0 0,0-1 0,1 1 0,-1 0-1,0 0 1,0 0 0,0 0 0,0 0 0,0-1 0,1 1 0,-1 0 0,0 0-1,0 0 1,0 0 0,17-4 1097,29 3-764,-38 2-10,255-2 401,-258 1-917,-1 0-146,-1 1 0,1-1-1,-1 0 1,0-1 0,1 1-1,-1 0 1,1-1 0,-1 0-1,0 0 1,0 0 0,1 0-1,-1-1 1,0 1 0,0-1-1,4-2 1,3-15-5380</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09.392"/>
    </inkml:context>
    <inkml:brush xml:id="br0">
      <inkml:brushProperty name="width" value="0.025" units="cm"/>
      <inkml:brushProperty name="height" value="0.025" units="cm"/>
    </inkml:brush>
  </inkml:definitions>
  <inkml:trace contextRef="#ctx0" brushRef="#br0">10 0 19731,'-9'14'832,"9"-2"257,5 5-128,20 0-448,0 0-385,13-4-96,-3-9-3075,-2-4-7911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10.364"/>
    </inkml:context>
    <inkml:brush xml:id="br0">
      <inkml:brushProperty name="width" value="0.025" units="cm"/>
      <inkml:brushProperty name="height" value="0.025" units="cm"/>
    </inkml:brush>
  </inkml:definitions>
  <inkml:trace contextRef="#ctx0" brushRef="#br0">168 404 8872,'0'0'1180,"-3"-9"246,-14-65 4702,17 73-6083,0 0 1,-1 0-1,1 0 1,-1 0-1,1 0 1,-1 0-1,1 0 0,-1 0 1,1 0-1,-1 0 1,0 0-1,0 1 1,1-1-1,-1 0 1,0 0-1,0 1 0,0-1 1,0 1-1,0-1 1,0 1-1,0-1 1,0 1-1,0-1 0,0 1 1,0 0-1,0 0 1,0-1-1,-2 1 1,1 1 69,-1-1 1,1 1 0,-1 0-1,1-1 1,0 1 0,0 0-1,-1 1 1,1-1 0,0 0-1,0 1 1,0-1 0,-2 3-1,-3 2 177,0 1-1,0 1 0,1-1 1,0 1-1,-6 11 1,1 3-292,-15 45 1,23-59-2,1-1 1,0 0-1,1 1 1,0-1-1,0 1 0,0 0 1,1-1-1,0 1 1,1-1-1,1 11 0,-1-17-1,0 0-1,0 1 1,-1-1 0,1 0-1,0 0 1,0 0-1,0 0 1,0 0-1,0 0 1,0 0-1,0-1 1,0 1 0,1 0-1,-1 0 1,0-1-1,0 1 1,1-1-1,-1 1 1,0-1-1,1 0 1,-1 1 0,1-1-1,-1 0 1,0 0-1,1 0 1,-1 0-1,3 0 1,39-7 49,-31 3-23,0-2 0,0 0 0,0 0 1,-1-1-1,0 0 0,-1-1 0,1 0 0,12-15 0,-3 3-5,-1-1-1,30-46 0,-19 14 38,-28 50-46,-1 0 1,1 0-1,-1 0 1,0-1-1,0 1 1,0-1-1,-1 1 1,1-1 0,-1 1-1,0-1 1,0 0-1,0 1 1,0-1-1,-1-4 1,1 8-11,-1-1 1,1 1-1,-1-1 0,1 1 1,0-1-1,-1 1 1,1-1-1,-1 1 1,1 0-1,-1-1 0,1 1 1,-1 0-1,1-1 1,-1 1-1,0 0 0,1-1 1,-1 1-1,1 0 1,-1 0-1,0 0 1,1 0-1,-1 0 0,0 0 1,1 0-1,-1 0 1,1 0-1,-1 0 1,0 0-1,1 0 0,-1 0 1,0 0-1,1 1 1,-1-1-1,1 0 0,-1 0 1,0 1-1,-21 12-31,16-6 42,-1 1 0,1-1 0,1 1 0,0 1 0,0-1 0,1 1 0,0 0-1,0 0 1,1 0 0,-4 15 0,3-6 54,1 0-1,1 0 1,0 1-1,1 29 1,1-46-59,0 0 0,0 1 0,1-1 0,-1 0 0,0 1 0,1-1 0,0 0 0,-1 0 0,1 1 0,0-1 0,0 0 1,0 0-1,0 0 0,1 0 0,-1 0 0,1-1 0,-1 1 0,1 0 0,-1-1 0,1 1 0,0-1 0,0 1 0,0-1 0,0 0 0,0 0 0,0 0 0,0 0 1,0 0-1,0 0 0,0 0 0,1-1 0,-1 1 0,0-1 0,1 0 0,-1 0 0,4 0 0,1 0-5,0 0-1,0-1 0,0 0 1,1-1-1,-2 0 1,1 0-1,0 0 1,0-1-1,-1 0 1,13-7-1,9-10-856,-1-1 0,0-1 0,-2-2 0,0 0 0,37-51 0,-46 55 110,-2-2-1,0 1 0,-1-2 0,-2 0 1,0 0-1,-1-1 0,-2-1 1,8-35-1,-14 49 645,-1 0 0,0 0 1,-1 0-1,-2-22 0,2 31 119,0 0 0,-1 0 0,1 0 0,-1 0 0,1 1 0,-1-1 0,0 0 0,0 0 0,0 0 0,0 1 1,0-1-1,0 0 0,0 1 0,-1-1 0,-1-1 0,2 3 18,0-1 1,0 1-1,0-1 1,-1 1 0,1 0-1,0-1 1,-1 1-1,1 0 1,0 0-1,-1 0 1,1 0 0,0 0-1,-1 0 1,1 0-1,0 1 1,0-1-1,-1 0 1,1 1-1,0-1 1,0 1 0,-1-1-1,1 1 1,0 0-1,0-1 1,-2 3-1,-2 1 204,-1 1 0,1 0 0,1 0 0,-1 1 0,1-1 0,-1 1 0,2 0 0,-1 0 0,1 0 0,-5 11 0,-23 70 1526,27-71-1383,0 1-1,1 0 1,1 0 0,0 0-1,2 33 1,0-48-336,0 0 0,0 0-1,1 0 1,-1 0 0,0 0 0,1 0 0,-1 0-1,1 0 1,0-1 0,0 1 0,-1 0 0,1 0-1,1 0 1,-1-1 0,0 1 0,0-1 0,0 1-1,1-1 1,-1 1 0,1-1 0,-1 0-1,1 1 1,2 0 0,-1-1-2,1 1 1,-1-1-1,1 0 0,0-1 1,-1 1-1,1-1 0,0 1 1,-1-1-1,1 0 0,0 0 1,6-2-1,5-1 23,-1 0 0,0-2 0,1 1 1,-1-2-1,16-8 0,1-5-60,-25 14-28,0 1 1,0 0-1,0 0 1,1 0-1,0 1 1,0 0-1,0 1 1,0-1-1,0 1 1,9-1-1,-15 4 19,0-1-1,-1 1 1,1-1-1,-1 1 1,1 0-1,-1-1 1,1 1-1,-1 0 1,1-1-1,-1 1 1,0 0-1,1 0 1,-1 0-1,0-1 1,0 1-1,1 0 1,-1 0-1,0 0 1,0-1-1,0 1 1,0 0-1,0 0 1,0 0-1,-1 1 1,1 26 396,0-24-283,-1 1 40,0 0 0,-1 0 0,1 0 0,-1 0 0,0 0 0,-1 0 0,1 0 0,-1 0 0,0-1 0,0 0 0,0 1 0,-1-1 0,1 0 0,-1-1 0,0 1 0,0-1 0,0 1 0,-1-1 0,-8 4 0,-5 3 452,0 0-1,0-1 0,-35 10 0,42-15-561,0-1-1,0 0 0,0-1 1,0 0-1,0 0 0,-1-2 0,1 1 1,0-1-1,-1-1 0,-13-2 0,24 3-151,0-1 0,0 1 0,0-1 0,0 1-1,0-1 1,0 0 0,0 1 0,0-1-1,0 0 1,0 0 0,0 0 0,1 0-1,-1 1 1,0-1 0,0 0 0,1 0 0,-1-1-1,1 1 1,-1 0 0,1 0 0,-1 0-1,1 0 1,0 0 0,0 0 0,-1-1-1,1 1 1,0 0 0,0 0 0,0 0-1,0-1 1,0 1 0,1 0 0,-1 0 0,0 0-1,0-1 1,1 1 0,-1 0 0,1 0-1,-1 0 1,1 0 0,-1 0 0,1 0-1,0 0 1,0 0 0,-1 0 0,1 0 0,0 0-1,0 1 1,0-1 0,0 0 0,0 1-1,0-1 1,0 0 0,1 0 0,13-4-2283,0 0-1,28-6 1,-41 11 2188,47-10-4385</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11.498"/>
    </inkml:context>
    <inkml:brush xml:id="br0">
      <inkml:brushProperty name="width" value="0.025" units="cm"/>
      <inkml:brushProperty name="height" value="0.025" units="cm"/>
    </inkml:brush>
  </inkml:definitions>
  <inkml:trace contextRef="#ctx0" brushRef="#br0">245 290 16367,'-10'-1'1074,"1"-1"-909,0 1 1,0 0 0,0 0 0,0 1 0,0 0 0,0 1-1,0 0 1,0 0 0,0 1 0,0 0 0,1 1 0,-1 0 0,1 0-1,-14 8 1,15-7-57,0 2-1,1-1 1,-1 1-1,1 0 0,0 0 1,0 1-1,1 0 1,0 0-1,0 0 1,1 0-1,0 1 1,0 0-1,1 0 1,0 0-1,0 0 0,1 1 1,0-1-1,-2 17 1,4-24-105,1 0 0,-1 1 0,0-1 0,1 0 0,-1 1 1,1-1-1,0 0 0,-1 0 0,1 0 0,0 1 0,0-1 0,0 0 1,0 0-1,-1 0 0,2 0 0,-1 0 0,0 0 0,0-1 0,0 1 1,0 0-1,0-1 0,1 1 0,-1 0 0,0-1 0,1 1 0,-1-1 0,3 1 1,49 8-92,-26-5-236,-13 0 204,1 1 1,-1 0-1,0 2 0,0-1 1,0 2-1,-1 0 0,0 0 0,-1 1 1,0 1-1,0 0 0,-1 0 0,0 2 1,-1-1-1,0 1 0,10 17 0,-16-23 158,0 1-1,-1 0 1,1-1-1,-1 1 1,-1 0-1,1 1 1,-1-1-1,0 0 1,-1 1-1,0-1 1,0 1-1,-1-1 1,1 1-1,-2-1 1,1 1-1,-1-1 1,0 1-1,-1-1 1,0 1-1,0-1 1,0 0-1,-1 0 1,0 0-1,-1 0 0,1-1 1,-1 1-1,0-1 1,-1 0-1,0 0 1,0 0-1,0-1 1,-7 6-1,3-4 233,1 0-1,-1-1 0,0 0 0,-1-1 1,0 0-1,1-1 0,-1 0 1,-1 0-1,-16 3 0,24-6-255,0 0 1,1 0-1,-1-1 0,0 0 0,0 1 1,1-1-1,-1 0 0,0 0 0,0-1 0,0 1 1,1 0-1,-1-1 0,0 0 0,1 1 0,-1-1 1,0 0-1,1-1 0,-1 1 0,1 0 0,0-1 1,-1 1-1,1-1 0,0 0 0,0 0 1,0 0-1,0 0 0,0 0 0,0 0 0,1 0 1,-1-1-1,1 1 0,0-1 0,-1 1 0,1-1 1,0 1-1,1-1 0,-1 0 0,0 1 0,1-1 1,-1 0-1,1-3 0,-1-1-129,1-1 0,0 1 0,1-1 0,-1 1 0,1-1 0,1 1 0,-1 0 0,1 0 1,1-1-1,-1 1 0,1 0 0,1 1 0,-1-1 0,1 1 0,7-10 0,6-5 1,2 0 0,40-35 0,-16 16 129,-35 32-13,37-37 11,42-53 1,-76 85-8,0-1 0,-2-1 0,0 0 0,0 0 0,-1-1 0,-1 0 0,-1 0 0,0 0 0,3-18-1,-9 31 1,1 0-1,-1 0 0,0 0 1,1 0-1,-2 0 0,1 0 1,0 0-1,0 0 0,-2-4 1,2 7-6,0-1 1,-1 0-1,1 1 1,0-1-1,-1 0 1,1 1 0,0-1-1,-1 0 1,1 1-1,-1-1 1,1 1-1,-1-1 1,1 1-1,-1-1 1,1 1 0,-1 0-1,0-1 1,1 1-1,-1 0 1,0-1-1,1 1 1,-1 0-1,0 0 1,-1-1 0,0 2-2,0-1 0,0 1 0,0-1-1,0 1 1,-1 0 0,1 0 0,0 0 0,0 0 0,0 0 0,1 0 0,-1 1 0,0-1 0,0 1 0,1-1 0,-1 1 0,1 0 0,-1-1 0,1 1 0,0 0 0,-1 0 0,1 0 0,-1 2 0,-9 17 86,1 0 0,1 1 0,0 0 0,2 0 0,1 1 0,0 0 0,2 0 0,1 0-1,-1 31 1,3-53-83,1 1 0,0 0 0,0-1 0,0 1 0,0 0 0,0-1 0,1 1 0,-1 0 0,0-1 0,1 1 0,-1-1 0,1 1 0,0 0 0,-1-1 0,1 1 0,0-1-1,0 0 1,0 1 0,0-1 0,0 0 0,0 1 0,1-1 0,-1 0 0,0 0 0,0 0 0,1 0 0,-1 0 0,1 0 0,-1-1 0,1 1 0,-1 0 0,1-1 0,0 1 0,-1-1-1,1 0 1,0 1 0,-1-1 0,1 0 0,0 0 0,-1 0 0,3 0 0,3-1-56,-1 0 0,0-1 0,-1 1 0,1-1 0,0 0 0,0-1 0,-1 1 0,1-1 0,-1 0 0,9-7 0,9-9-1290,-1-2 0,0 0 0,-2-1-1,-1-1 1,0-1 0,-2-1 0,-1-1 0,-1 0-1,23-54 1,-29 55 1014,-1 0 0,-1 0 1,-1 0-1,-1-1 0,-1 0 0,-2 0 0,0-30 0,-2 54 546,0-1 1,0 1-1,0 0 0,-1 0 0,1-1 1,0 1-1,-1 0 0,0 0 0,0-1 1,1 1-1,-3-3 0,2 5-110,1-1 0,0 1 0,-1-1 1,1 1-1,0 0 0,-1-1 0,1 1 0,-1 0 0,1-1 0,-1 1 0,1 0 0,-1 0 0,1-1 1,-1 1-1,1 0 0,-1 0 0,1 0 0,-1 0 0,0 0 0,1 0 0,-1 0 0,1 0 1,-1 0-1,1 0 0,-1 0 0,1 0 0,-1 0 0,1 0 0,-2 1 0,-1 1 129,1-1-1,-1 1 1,0 0 0,1 1-1,0-1 1,-1 0-1,1 1 1,0-1-1,0 1 1,0 0-1,0-1 1,1 1 0,-3 6-1,-9 24 435,2 0-1,1 1 1,1 1 0,3-1-1,-5 53 1,5 181 3403,7-182-3318,-2-69-651,1 0 1,1 0-1,0 0 0,1 0 1,1-1-1,0 1 1,2-1-1,6 18 0,-11-33-101,0 0 0,1 0 0,-1 0 0,0 0 0,1 0 0,-1 0 0,1-1 0,-1 1 0,1 0 0,-1 0 0,1 0 0,0 0-1,-1-1 1,1 1 0,0 0 0,0-1 0,-1 1 0,1-1 0,0 1 0,0 0 0,0-1 0,0 0 0,0 1 0,0-1 0,0 0 0,0 1-1,0-1 1,0 0 0,0 0 0,0 0 0,0 0 0,0 0 0,0 0 0,1 0 0,0-1-21,-1 0 1,0 0-1,0-1 1,1 1-1,-1 0 0,0 0 1,0-1-1,0 1 1,0 0-1,-1-1 0,1 1 1,0-1-1,-1 0 1,1 1-1,-1-1 0,1 1 1,-1-1-1,0 0 1,1 1-1,-1-3 0,1-30-825,-1 0-1,-2-1 0,-11-59 0,6 50-546,-2-66 0,9 109 1379,0-3 9,0-1-1,0 0 0,0 0 0,0 1 1,1-1-1,0 0 0,0 0 0,0 1 0,2-6 1,-1 8 33,-1 1 0,1-1 1,-1 1-1,1-1 1,0 1-1,0 0 0,0 0 1,-1 0-1,1 0 1,0 0-1,1 0 0,-1 0 1,0 1-1,0-1 0,0 1 1,0 0-1,0-1 1,1 1-1,-1 0 0,0 0 1,0 0-1,3 1 1,19-1 166,-1 0 0,1-2 0,-1-1 1,0-1-1,42-12 0,-56 13-85,0-1 1,-1 0-1,1 0 0,-1-1 1,0 0-1,0 0 0,0-1 1,-1 0-1,0 0 1,0-1-1,0 0 0,-1 0 1,0-1-1,-1 0 0,0 0 1,0 0-1,5-13 0,-8 19-73,-1 0-1,-1 0 1,1-1-1,0 1 0,0 0 1,-1-1-1,0 1 1,1-1-1,-1 1 1,0-1-1,0-2 0,0 5-28,0-1 0,-1 0 0,1 1 0,0-1 0,0 0 0,-1 1-1,1-1 1,0 1 0,0-1 0,-1 1 0,1-1 0,-1 1 0,1-1-1,-1 1 1,1-1 0,-1 1 0,1-1 0,-1 1 0,1 0 0,-1-1 0,1 1-1,-1 0 1,1-1 0,-1 1 0,0 0 0,0 0 0,-2 0-6,0 0 1,0 0-1,0 0 1,0 1-1,1-1 1,-1 1-1,0 0 0,0 0 1,1 0-1,-1 0 1,0 0-1,1 0 1,-1 1-1,1 0 1,0-1-1,-1 1 1,-1 2-1,-8 7 127,0 1-1,1 1 0,0 0 1,1 0-1,1 1 1,0 0-1,1 0 1,0 1-1,1 1 1,1-1-1,1 1 1,0 0-1,1 0 0,0 0 1,-1 20-1,5-34-125,0-1 0,-1 1 1,1 0-1,0-1 0,1 1 0,-1-1 0,0 1 0,0-1 0,1 1 0,-1-1 0,1 1 0,-1-1 0,1 1 0,0-1 0,-1 1 0,1-1 0,0 0 0,0 0 0,0 1 0,0-1 0,0 0 0,0 0 0,3 2 0,-2-2-51,0 0 0,0-1 0,1 1-1,-1 0 1,0-1 0,1 1 0,-1-1-1,0 0 1,1 0 0,-1 0 0,1 0 0,-1-1-1,0 1 1,3-1 0,6-2-659,-1 0 0,1-1 0,-1 0 1,0-1-1,17-9 0,13-14-4490,-1-6-2018</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12.614"/>
    </inkml:context>
    <inkml:brush xml:id="br0">
      <inkml:brushProperty name="width" value="0.025" units="cm"/>
      <inkml:brushProperty name="height" value="0.025" units="cm"/>
    </inkml:brush>
  </inkml:definitions>
  <inkml:trace contextRef="#ctx0" brushRef="#br0">142 394 15407,'-24'17'1356,"2"1"0,-22 21 1,39-35-1037,0 1 0,1 0 1,-1 0-1,1 0 0,1 0 0,-1 1 0,1-1 1,0 1-1,0 0 0,0 0 0,1 0 0,0 0 1,0 1-1,1-1 0,-1 8 0,2-13-306,0-1 0,0 1 0,0 0 0,0-1 1,0 1-1,0-1 0,0 1 0,0-1 0,1 1 0,-1-1 0,0 1 0,0-1 0,1 1 0,-1-1 0,0 1 0,1-1 0,-1 1 0,0-1 0,1 0 0,-1 1 0,1-1 0,-1 1 1,1-1-1,-1 0 0,1 0 0,-1 1 0,1-1 0,-1 0 0,1 0 0,-1 0 0,2 1 0,23-1 168,25-16-45,-24 1-184,-1-1-1,0-1 1,-2-1 0,0-1-1,0-1 1,-2-1 0,-1-1-1,0-1 1,-2-1 0,-1 0-1,-1-1 1,0-1 0,-2-1-1,11-30 1,-24 55 49,0 0 0,0 0 0,0 0 0,0 0 1,-1 0-1,1 0 0,-1 0 0,1 0 0,-1-1 0,0 1 0,1 0 0,-1 0 0,-1-1 1,1-1-1,-17 19-56,-27 49 49,21-23 188,-20 46 0,36-70 70,1 1 0,0 0 0,1 0 0,1 0 1,-3 31-1,7-47-240,-1 0 0,1 0 0,0 0 0,0 0 0,0 0-1,1 0 1,-1 0 0,0 0 0,1 0 0,-1 0 0,1 0 0,0-1 0,-1 1 0,1 0 0,0 0 0,0-1 0,0 1 0,0 0 0,1-1 0,-1 1 0,0-1 0,1 0 0,1 2 0,0-1 0,-1-1 1,1 0 0,0 0 0,0 0 0,-1 0 0,1-1 0,0 1-1,0-1 1,0 0 0,0 0 0,0 0 0,0 0 0,5-1 0,3-1-107,-1 0 1,0-1-1,0 0 1,0-1-1,0 0 1,-1-1-1,17-9 1,-14 5-177,0-1 1,0 0-1,-1 0 1,11-14-1,-18 19 269,-1 1-1,1-1 1,-1 0-1,0 0 0,-1 0 1,1-1-1,-1 1 1,0-1-1,0 1 1,-1-1-1,1 0 0,-1 1 1,0-11-1,-1 16 11,-1-1-1,1 1 0,0-1 1,-1 1-1,1-1 1,0 1-1,-1-1 0,1 1 1,-1-1-1,1 1 1,-1-1-1,1 1 0,-1 0 1,1-1-1,-1 1 1,0 0-1,1-1 0,-1 1 1,1 0-1,-1 0 1,0 0-1,1-1 0,-1 1 1,0 0-1,1 0 1,-1 0-1,0 0 0,1 0 1,-1 0-1,1 0 1,-1 1-1,0-1 0,1 0 1,-1 0-1,0 0 1,1 1-1,-1-1 0,1 0 1,-1 1-1,1-1 1,-2 1-1,-28 14 125,21-8-101,1 1 0,0 1 1,0-1-1,0 1 1,1 0-1,1 1 0,-1 0 1,2 0-1,-1 0 0,2 1 1,-6 16-1,10-26-32,0-1 0,0 1 0,0-1 0,1 1 0,-1 0 0,0-1 0,1 1-1,-1-1 1,0 1 0,1-1 0,-1 1 0,1-1 0,-1 0 0,0 1 0,1-1 0,0 1 0,-1-1 0,1 0 0,-1 1-1,1-1 1,-1 0 0,1 0 0,-1 1 0,1-1 0,0 0 0,-1 0 0,1 0 0,0 0 0,-1 0 0,1 0 0,-1 0-1,1 0 1,0 0 0,0 0 0,32 0-49,-24-1-37,32 1-524,-7-1-2,57 6 0,-82-4 602,1 1-1,-1 0 1,1 0 0,-1 1 0,0 0-1,0 1 1,0 0 0,-1 0 0,1 1-1,11 9 1,-19-14 88,-1-1-1,1 1 1,0-1 0,-1 1-1,1-1 1,-1 0 0,1 1-1,-1-1 1,1 0-1,-1 1 1,0-1 0,1 0-1,-1 1 1,0-1 0,0 0-1,1 1 1,-1-1-1,0 0 1,0 0 0,0 0-1,0 1 1,0-1 0,0 0-1,0 0 1,0 1-1,0-1 1,0 0 0,-1-1-1,4-53-101,0 3-632,-3 50 578,0-1 1,0 1-1,1-1 1,-1 1-1,1-1 1,0 1-1,-1-1 1,1 1-1,0-1 1,1 1-1,-1 0 0,0 0 1,1 0-1,-1-1 1,1 1-1,-1 1 1,1-1-1,0 0 1,0 0-1,0 1 1,2-3-1,2 3 94,-1-1 0,1 1 0,-1 0 0,1 0 0,-1 0 0,1 1-1,0 0 1,6 1 0,-1-1 84,13-1-186,1-2 0,-1 0 0,-1-1 0,1-1 1,0-2-1,-1 0 0,-1-2 0,1 0 0,-1-1 0,-1-2 0,0 0 0,0-1 0,-1-1 0,-1-1 0,-1 0 1,0-2-1,-1 0 0,0-1 0,-2-1 0,17-24 0,-26 32 84,-1 1-1,0-1 1,7-20 0,-10 26-150,-1 1 0,0 0 1,0-1-1,0 1 0,-1-1 1,0 1-1,0-1 0,0 1 0,0-1 1,0 0-1,-1 1 0,-2-8 0,2 11 87,1 0-1,-1 0 0,0 0 0,0 0 0,0 0 0,0 0 0,0 0 0,0 0 0,0 0 0,-1 0 0,1 0 0,0 1 0,0-1 0,-1 0 0,1 1 0,0-1 0,-1 1 0,1 0 0,0-1 0,-1 1 0,1 0 0,-1 0 0,1 0 0,-1 0 0,1 0 0,0 0 0,-1 0 0,1 1 0,-1-1 0,1 0 0,-3 2 0,0-1 68,-1 0-1,1 1 1,0-1 0,-1 1-1,1 0 1,0 1 0,0-1 0,-7 6-1,0 5 366,1 0 0,0 1-1,1 1 1,0-1 0,1 2 0,1-1-1,0 1 1,1 0 0,1 0-1,0 1 1,1-1 0,1 1 0,1 0-1,0 0 1,2 0 0,1 29-1,0-40-309,0-1-1,1 1 1,0 0-1,0 0 0,0-1 1,1 1-1,0-1 1,0 0-1,0 0 0,1 0 1,0 0-1,0-1 1,0 1-1,0-1 0,0 0 1,1 0-1,0-1 1,7 5-1,-7-5-116,1 1 0,0-1 1,0 0-1,0-1 0,0 1 0,0-1 0,1 0 0,-1-1 1,1 1-1,-1-1 0,1-1 0,-1 1 0,1-1 1,0 0-1,-1-1 0,11-2 0,-16 3 4,-1 0-1,1-1 0,-1 1 1,1-1-1,-1 1 0,1-1 1,-1 0-1,1 1 1,-1-1-1,0 1 0,1-1 1,-1 0-1,0 1 0,0-1 1,1 0-1,-1 1 1,0-1-1,0 0 0,0 1 1,0-1-1,0 0 1,0 0-1,0 1 0,0-1 1,0 0-1,0 1 0,0-1 1,-1 0-1,1 1 1,0-1-1,0 0 0,-1 1 1,1-1-1,0 0 0,-1 1 1,1-1-1,-1 1 1,1-1-1,-1 1 0,1-1 1,-1 1-1,0-1 0,-22-29-1588,22 29 1586,-110-112-7271,47 64 7102,-5 11 5535,52 32-2419,18 10-111,33 10-811,10-7-2093,0-3 0,0-2 0,71-4 0,-107 1-160,50-4-4828,0-7-5744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13.386"/>
    </inkml:context>
    <inkml:brush xml:id="br0">
      <inkml:brushProperty name="width" value="0.025" units="cm"/>
      <inkml:brushProperty name="height" value="0.025" units="cm"/>
    </inkml:brush>
  </inkml:definitions>
  <inkml:trace contextRef="#ctx0" brushRef="#br0">1 103 14478,'0'-3'322,"0"0"1,0 0 0,1 0 0,-1 0-1,1 1 1,0-1 0,0 0 0,0 0-1,0 1 1,1-1 0,-1 0 0,1 1-1,-1 0 1,1-1 0,0 1-1,4-4 1,-1 1-74,0 1 0,1 0 0,-1 0 1,1 1-1,0 0 0,0 0 0,8-3 0,1 1-9,0 1 0,0 0 1,1 1-1,-1 0 0,29 0 0,-42 3-237,0 0 0,0 0 0,0 0-1,0 1 1,0-1 0,0 1 0,0-1-1,0 1 1,-1-1 0,1 1 0,0 0 0,0 0-1,0 0 1,-1 0 0,1 0 0,0 1-1,-1-1 1,1 0 0,-1 1 0,0-1 0,1 1-1,-1 0 1,2 2 0,-1 1 3,0 0-1,0 0 1,-1 0-1,1 0 1,-1 0 0,0 0-1,0 0 1,-1 0-1,0 7 1,0 6 29,-2-1 0,0 1 1,-1-1-1,-9 31 0,-6-1 22,13-34-46,-1 0 0,2 0 0,0 1 0,0 0 0,-2 21 0,6-34-2,0-1 0,0 1 0,0 0 0,0 0 0,0-1 0,0 1 0,0 0 0,0 0 0,0-1 0,0 1 0,1 0 0,-1 0 0,0-1 1,1 1-1,-1 0 0,0-1 0,1 1 0,-1 0 0,1-1 0,-1 1 0,1-1 0,-1 1 0,1-1 0,-1 1 0,1-1 0,0 1 0,-1-1 0,1 1 0,0-1 0,-1 0 0,1 0 0,0 1 0,0-1 0,-1 0 0,1 0 1,0 0-1,0 0 0,-1 1 0,1-1 0,0 0 0,0-1 0,-1 1 0,1 0 0,0 0 0,0 0 0,-1 0 0,1 0 0,0-1 0,-1 1 0,1 0 0,0-1 0,0 0 0,41-19 259,-13 2-452,0-2 0,-1-1 0,-1-1 0,-1-1-1,-1-1 1,-1-2 0,-1 0 0,-2-2 0,22-33 0,-53 76 244,1 1 1,0 1-1,1 0 1,1 0 0,1 0-1,1 1 1,0 0 0,1 0-1,1 0 1,1 1-1,0-1 1,1 1 0,3 19-1,-2-34-7,0-1 0,1 1 0,-1-1 0,1 1-1,0-1 1,0 1 0,0-1 0,1 1 0,-1-1 0,1 0-1,0 0 1,0 0 0,0 0 0,0 0 0,1 0 0,-1 0-1,1-1 1,0 1 0,-1-1 0,1 0 0,0 0 0,0 0-1,1 0 1,-1 0 0,0-1 0,1 0 0,-1 1 0,0-1-1,1 0 1,0-1 0,-1 1 0,1-1 0,-1 1 0,1-1-1,0 0 1,-1 0 0,1-1 0,0 1 0,5-2 0,2-1 40,1 0 0,-1 0 0,1-1 0,-1 0 0,0-1 0,-1-1 0,1 1 0,-1-2 0,0 1 0,0-1 0,8-9 0,-9 7-63,-1-1 0,-1 0-1,1-1 1,-2 1 0,1-1 0,-1-1-1,-1 1 1,0-1 0,-1 0 0,0 0-1,3-17 1,-6 23-95,1-1-1,-1 1 0,-1 0 1,1-1-1,-1 1 1,0-1-1,-1 1 0,1-1 1,-1 1-1,-1 0 1,1 0-1,-1-1 0,0 1 1,0 0-1,-1 0 1,0 1-1,0-1 0,0 0 1,-1 1-1,0 0 1,0 0-1,0 0 0,-9-8 1,11 12-72,-1-1 1,0 0-1,1 1 0,-1-1 1,0 1-1,0 0 1,0 0-1,0 0 0,0 0 1,0 1-1,0-1 1,0 1-1,0 0 0,0-1 1,0 2-1,0-1 0,0 0 1,-4 1-1,6 0-96,-1-1-1,1 1 0,0-1 0,-1 1 0,1 0 1,0 0-1,-1 0 0,1 0 0,0 0 1,0 0-1,0 0 0,0 0 0,0 0 1,0 0-1,0 0 0,0 1 0,1-1 1,-1 0-1,0 1 0,1-1 0,-1 1 0,1-1 1,-1 1-1,1-1 0,0 1 0,0-1 1,0 1-1,-1-1 0,1 1 0,1-1 1,-1 1-1,0-1 0,0 1 0,1-1 1,-1 1-1,0-1 0,1 1 0,0 1 0,8 15-4672</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13.809"/>
    </inkml:context>
    <inkml:brush xml:id="br0">
      <inkml:brushProperty name="width" value="0.025" units="cm"/>
      <inkml:brushProperty name="height" value="0.025" units="cm"/>
    </inkml:brush>
  </inkml:definitions>
  <inkml:trace contextRef="#ctx0" brushRef="#br0">209 80 16656,'-9'-1'1799,"1"-2"-1535,0 2 0,1-1 0,-1 1 0,0 0 0,0 1 0,0 0 0,0 0 0,0 1 0,0-1 0,0 2 0,0-1 0,1 1 0,-1 1 0,1-1 0,-1 1 0,1 1-1,0-1 1,0 1 0,-12 9 0,15-10-141,1 0 0,0 0-1,0 1 1,1-1 0,-1 1-1,1-1 1,-1 1 0,1 0-1,0 0 1,1 0-1,-1 0 1,1 1 0,-2 6-1,3-9-101,0-1-1,0 1 0,0 0 1,0-1-1,0 1 0,1-1 1,-1 1-1,1-1 0,-1 1 1,1 0-1,0-1 0,-1 0 1,1 1-1,0-1 0,0 1 1,0-1-1,0 0 0,0 0 1,0 0-1,0 0 0,1 0 1,-1 0-1,0 0 0,1 0 1,-1 0-1,0 0 0,1 0 1,-1-1-1,1 1 0,0-1 1,-1 1-1,1-1 0,-1 0 1,1 0-1,-1 1 0,1-1 1,0 0-1,-1 0 0,3-1 1,23 1-124,-1-1 1,1-1-1,0-1 1,0-1-1,-1-2 1,0-1-1,0-1 1,-1-1-1,27-13 1,-40 18-83,-14 5 584,2-1-374,-1 0-1,1 0 0,-1 0 0,1 0 1,0 0-1,-1 0 0,1 0 1,-1 0-1,1 0 0,-1 0 1,1 0-1,0-1 0,-1 1 0,1 0 1,-1 0-1,1 0 0,0-1 1,-1 1-1,1 0 0,0 0 1,-1-1-1,1 1 0,0 0 0,-1-1 1,1 1-1,0-1 0,0 1 1,-1 0-1,1-1 0,0 1 1,0-1-1,0 1 0,0 0 0,-1-1 1,1 1-1,0-1 0,0 1 1,0-1-1,0 1 0,0 0 1,0-1-1,0 1 0,0-1 0,1 0 1,-2-34 250,2-40-1137,0 74 730,-1 0 0,1 0 0,-1 0 1,1 0-1,-1 0 0,1 0 0,0 0 1,-1 0-1,1 0 0,0 0 0,0 0 0,0 1 1,0-1-1,-1 0 0,1 1 0,0-1 1,0 0-1,0 1 0,1-1 0,-1 1 1,0 0-1,0-1 0,0 1 0,0 0 1,0 0-1,0 0 0,1 0 0,-1 0 1,0 0-1,0 0 0,0 0 0,0 0 1,0 0-1,3 1 0,45 11-2640,-43-10 2367,30 8-2622,6 0-1292</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14.219"/>
    </inkml:context>
    <inkml:brush xml:id="br0">
      <inkml:brushProperty name="width" value="0.025" units="cm"/>
      <inkml:brushProperty name="height" value="0.025" units="cm"/>
    </inkml:brush>
  </inkml:definitions>
  <inkml:trace contextRef="#ctx0" brushRef="#br0">240 145 13741,'-11'-2'1142,"3"0"-832,-1 0-1,1 0 0,-1 1 1,0 0-1,0 1 0,1 0 1,-1 1-1,0-1 0,1 1 1,-1 1-1,0 0 0,1 0 0,0 1 1,-1 0-1,1 0 0,-13 9 1,12-6 88,2 1 1,-1 0-1,1 0 1,0 1-1,-8 10 0,13-15-308,0-1 0,1 1 0,-1-1 0,0 1 0,1 0 0,0-1-1,0 1 1,-1 0 0,2 0 0,-1 0 0,0 0 0,1 0 0,-1 0-1,1 0 1,0 0 0,0 0 0,0 0 0,0 0 0,1 0 0,-1 1 0,1-1-1,1 3 1,0-4-70,0 0 0,0 0 0,0 0 0,0 0 0,1-1 0,-1 1 0,1-1 0,-1 1 0,1-1 0,-1 0 0,1 0 0,0 0-1,0 0 1,-1-1 0,1 1 0,0-1 0,0 0 0,0 0 0,5 0 0,58-4 142,-50 1-313,-1-1-1,1 0 1,-1-1 0,0-1-1,0-1 1,-1 0 0,0 0 0,0-2-1,-1 0 1,25-21 0,-28 22 87,-1-2 0,1 1-1,-1-1 1,-1-1 0,0 1 0,0-1 0,-1-1-1,-1 0 1,0 0 0,0 0 0,-1 0 0,-1-1 0,5-18-1,-9 30 68,1 0 1,-1 0-1,0 0 0,1 0 0,-1-1 0,0 1 0,0 0 0,0 0 0,0-1 0,0 1 0,0 0 0,0 0 0,0-1 0,0 1 0,-1 0 0,1 0 1,-1 0-1,1-1 0,0 1 0,-1 0 0,0 0 0,1 0 0,-1 0 0,0 0 0,1 0 0,-1 0 0,0 0 0,0 0 0,0 1 0,0-1 0,0 0 1,0 0-1,0 1 0,0-1 0,0 1 0,0-1 0,-1 1 0,1-1 0,0 1 0,0 0 0,0-1 0,-1 1 0,-1 0 0,0 0 9,-1 0 0,1 1 0,0 0 0,-1-1 0,1 1 0,0 0 0,0 1 0,0-1 0,0 0 0,0 1-1,0 0 1,0 0 0,0 0 0,1 0 0,-4 3 0,-2 3 79,0 2 0,0-1 0,0 1 0,2 0 0,-1 1 0,1-1 0,1 1 0,0 1 0,0-1 0,1 1 0,1-1 0,0 1 0,0 0 0,1 1 1,1-1-1,0 0 0,1 0 0,2 23 0,-1-30-90,0 0 0,1-1 1,0 1-1,-1 0 1,2-1-1,-1 0 0,1 1 1,-1-1-1,1 0 0,0 0 1,0-1-1,1 1 0,-1-1 1,1 1-1,0-1 1,0 0-1,0 0 0,0-1 1,1 1-1,-1-1 0,1 0 1,-1 0-1,1-1 1,9 3-1,4 0-1030,0-1 0,0 0 0,0-2 0,1 0 0,25-2 1,-38 1 255,-1 0 1,1-1 0,-1 0-1,1 0 1,-1 0 0,0 0 0,1-1-1,-1 0 1,0 0 0,0-1-1,6-3 1,15-15-4919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2.430"/>
    </inkml:context>
    <inkml:brush xml:id="br0">
      <inkml:brushProperty name="width" value="0.025" units="cm"/>
      <inkml:brushProperty name="height" value="0.025" units="cm"/>
    </inkml:brush>
  </inkml:definitions>
  <inkml:trace contextRef="#ctx0" brushRef="#br0">0 43 12332,'0'0'3277,"11"-6"-469,7-1-2102,0 1-1,1 0 0,0 1 1,0 1-1,0 0 0,0 2 1,34 0-1,-27 1-401,66 4 146,-86-2-441,1 0 0,-1 0-1,0 1 1,1 0 0,-1 0 0,0 0 0,0 1-1,0 0 1,-1 0 0,1 0 0,7 6 0,-12-8 38,0 0 1,0 0 0,1 1 0,-1-1 0,0 0 0,0 0 0,0 1 0,-1-1-1,1 0 1,0 1 0,0-1 0,-1 1 0,1-1 0,-1 1 0,1-1 0,-1 1-1,0-1 1,1 1 0,-1-1 0,0 1 0,0 0 0,0-1 0,0 1 0,-1-1-1,1 1 1,0 0 0,-1-1 0,1 1 0,-1-1 0,1 1 0,-1-1 0,0 0-1,0 1 1,1-1 0,-1 0 0,0 1 0,0-1 0,0 0 0,-1 0 0,1 0-1,0 0 1,0 0 0,-1 0 0,-1 1 0,-6 5 366,-1 0-1,0-1 1,0-1 0,-18 8-1,9-5-444,0-1 0,-1-1-1,0-1 1,0-1 0,0 0 0,-26 0-1,49-15-5877,11-5-417</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14.703"/>
    </inkml:context>
    <inkml:brush xml:id="br0">
      <inkml:brushProperty name="width" value="0.025" units="cm"/>
      <inkml:brushProperty name="height" value="0.025" units="cm"/>
    </inkml:brush>
  </inkml:definitions>
  <inkml:trace contextRef="#ctx0" brushRef="#br0">57 136 1057,'1'-20'4434,"2"-41"2983,-3 58-6982,0 0 0,-1 0-1,1 0 1,0 0 0,-1 0 0,0 0-1,1 0 1,-1 1 0,0-1 0,-1 0-1,1 0 1,0 1 0,-1-1 0,0 1-1,-2-4 1,3 5-359,0 0 0,0 1 0,0-1 0,1 1 0,-1-1 0,0 1 0,0-1 0,0 1 0,0 0 0,0-1 0,0 1 0,0 0 0,0 0 0,0 0 0,0 0 0,0-1 0,0 1 0,0 1 0,0-1 0,0 0 0,-1 0 0,1 0 0,0 1 0,0-1 0,1 0 0,-1 1 0,0-1 0,0 1 0,0-1 0,0 1 0,0-1 0,0 1 0,1 0 1,-1-1-1,0 1 0,0 0 0,1 0 0,-1 0 0,0-1 0,1 1 0,-1 0 0,1 0 0,0 0 0,-1 0 0,1 0 0,0 0 0,-1 2 0,0-1-44,1-1 1,-1 1-1,1-1 1,-1 1 0,1 0-1,0-1 1,-1 1-1,1-1 1,0 1 0,0 0-1,0-1 1,0 1-1,1 0 1,-1-1 0,0 1-1,1 0 1,-1-1 0,1 1-1,0-1 1,-1 1-1,1-1 1,0 1 0,0-1-1,0 0 1,0 1-1,0-1 1,0 0 0,0 0-1,0 0 1,1 0-1,-1 0 1,3 2 0,2-1-6,0 0 1,0-1-1,0 1 1,1-1-1,-1-1 1,0 1-1,1-1 1,-1 0-1,0 0 1,1-1-1,10-2 1,-14 2-31,-1 1 0,1-1 0,-1 1 0,1-1 0,-1 0 0,1 0 0,-1 0 0,1 0 0,-1-1 1,0 1-1,0-1 0,0 1 0,0-1 0,0 0 0,0 0 0,0 0 0,0 0 0,-1 0 1,1 0-1,-1 0 0,1 0 0,-1-1 0,0 1 0,0-1 0,0 1 0,0-1 0,-1 1 1,1-1-1,-1 1 0,1-4 0,-1 5-35,0 0 0,0 1-1,-1-1 1,1 0 0,0 1 0,-1-1 0,1 0 0,0 1 0,-1-1-1,1 0 1,-1 1 0,1-1 0,-1 1 0,1-1 0,-1 1 0,1-1-1,-1 1 1,1-1 0,-1 1 0,0 0 0,1-1 0,-1 1 0,0 0-1,1 0 1,-1-1 0,0 1 0,0 0 0,1 0 0,-1 0 0,0 0-1,0 0 1,1 0 0,-1 0 0,0 0 0,0 0 0,1 0 0,-1 0-1,0 1 1,1-1 0,-1 0 0,0 0 0,1 1 0,-1-1 0,0 0-1,1 1 1,-2 0 0,-34 18-305,33-16 435,-1 0-1,1 1 1,0-1-1,0 1 1,0 0-1,0 0 1,1 0-1,-1 0 1,1 0-1,0 1 1,1-1-1,-1 0 1,1 1-1,-1 0 1,1-1-1,1 1 1,-1 0-1,1-1 1,0 1-1,0 0 1,1 7-1,0-10-63,0-1-1,1 1 1,-1 0-1,1-1 1,0 1 0,-1-1-1,1 0 1,0 1-1,0-1 1,0 0 0,0 0-1,0 0 1,0 0-1,0-1 1,0 1 0,0 0-1,0-1 1,1 0-1,-1 1 1,0-1 0,0 0-1,1 0 1,-1 0-1,3-1 1,58-2-195,-44-1-156,0-1-1,0 0 0,0-1 1,24-13-1,-24 11 11,1 0-1,-1 1 1,34-6-1,-53 13 320,0-1-1,1 1 0,-1 0 1,0 0-1,1 0 0,-1 0 1,1 0-1,-1 0 1,0 0-1,1 0 0,-1 0 1,0 0-1,1 1 1,-1-1-1,0 0 0,1 0 1,-1 0-1,0 0 0,1 0 1,-1 1-1,0-1 1,0 0-1,1 0 0,-1 0 1,0 1-1,0-1 0,1 0 1,-1 1-1,0-1 1,0 0-1,0 0 0,1 1 1,-1-1-1,0 1 1,-1 16 466,-15 28 766,10-30-724,5-14-437,1 1 1,-1-1-1,0 1 0,1 0 0,0-1 1,-1 1-1,1-1 0,0 1 0,-1 0 1,1-1-1,0 1 0,0 0 0,0-1 0,1 1 1,-1 0-1,0-1 0,1 1 0,-1-1 1,1 1-1,-1 0 0,1-1 0,0 1 1,0-1-1,0 0 0,-1 1 0,1-1 1,1 0-1,-1 1 0,0-1 0,0 0 1,0 0-1,1 0 0,-1 0 0,3 2 1,3-1-37,0-1 0,0 0 0,0 0 1,-1 0-1,1-1 0,0 0 1,9-1-1,-6 1-48,6-2-276,-1 1 0,0-2 0,1 0 0,-1-1 0,-1-1-1,19-7 1,40-27-5486,-61 29-3045,-11 7 4084</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15.041"/>
    </inkml:context>
    <inkml:brush xml:id="br0">
      <inkml:brushProperty name="width" value="0.025" units="cm"/>
      <inkml:brushProperty name="height" value="0.025" units="cm"/>
    </inkml:brush>
  </inkml:definitions>
  <inkml:trace contextRef="#ctx0" brushRef="#br0">11 1 9097,'0'0'13677,"5"53"-13165,-7-20 97,-1 5-193,-3 4-320,5 1-769,1 0-2850,-4 0-4549</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15.373"/>
    </inkml:context>
    <inkml:brush xml:id="br0">
      <inkml:brushProperty name="width" value="0.025" units="cm"/>
      <inkml:brushProperty name="height" value="0.025" units="cm"/>
    </inkml:brush>
  </inkml:definitions>
  <inkml:trace contextRef="#ctx0" brushRef="#br0">24 17 16944,'0'0'12107,"-23"10"-18545,34-36-7207</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52.451"/>
    </inkml:context>
    <inkml:brush xml:id="br0">
      <inkml:brushProperty name="width" value="0.025" units="cm"/>
      <inkml:brushProperty name="height" value="0.025" units="cm"/>
    </inkml:brush>
  </inkml:definitions>
  <inkml:trace contextRef="#ctx0" brushRef="#br0">18022 660 3107,'0'0'4036,"-8"-6"-3769,-15-9-107,-1 0 0,0 1 0,-1 2 0,-41-15 0,18 15 96,-1 2 0,-91-7 0,-104 12 737,25 0-624,-773-41-876,364 34 416,-118-6 124,-72-40 245,2-1 111,-656-57 332,484 32-711,-1343-32-234,1266 105 167,472 10 23,-1212 20-8,1093-12-12,-671 37 113,304 110-40,856-104-14,2 9-1,-373 156 0,488-167 14,-105 65-1,168-87 36,2 2 0,1 2 0,1 2 0,1 1-1,-34 41 1,60-60-55,1 0-1,1 1 0,0 0 1,1 1-1,0 0 0,1 0 1,-6 20-1,11-27-5,1 0-1,0 0 1,0 0 0,1 0-1,0 0 1,0 0 0,1 1-1,0-1 1,1 0 0,0 0-1,1 0 1,-1 0 0,2 0-1,-1 0 1,8 16-1,5 0-2,1 0 0,0-1 0,2-1-1,1 0 1,1-1 0,0-2 0,2 0-1,0-1 1,2-1 0,0-1-1,34 18 1,3-2-3,3-3 0,0-3-1,111 31 1,525 99-42,13-52 16,508-17-59,4-83-94,-748-7 128,1361-30-211,72 0 76,-1231 33 211,3380-39 171,-1904-63-220,-1048 55-264,292-18-95,-928 16 690,-371 31-173,0-4-1,157-55 0,-239 69-60,71-29 92,-80 32-112,-1 0 0,0-1 1,0 0-1,0 0 0,-1-1 0,0 0 0,11-11 0,-16 14 10,0-1-1,1 1 0,-1-1 1,-1 0-1,1 0 1,0 0-1,-1 0 0,0 0 1,0 0-1,0 0 1,0 0-1,-1 0 0,0-1 1,0 1-1,0 0 1,0 0-1,-1-1 0,1 1 1,-1 0-1,0 0 1,0 0-1,-1 0 0,1 0 1,-1 0-1,0 0 1,0 1-1,0-1 0,-3-3 1,-9-12 57,1 1 0,-2 0 0,-32-29 0,36 37-119,-52-49 63,-4 3 1,-1 3-1,-3 3 0,-80-41 0,41 33-45,-2 5 0,-148-46 1,-254-39-72,1 46 74,346 68-152,34 7-1549,1-6 1,-158-49 0,182 31-2403</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19.517"/>
    </inkml:context>
    <inkml:brush xml:id="br0">
      <inkml:brushProperty name="width" value="0.025" units="cm"/>
      <inkml:brushProperty name="height" value="0.025" units="cm"/>
    </inkml:brush>
  </inkml:definitions>
  <inkml:trace contextRef="#ctx0" brushRef="#br0">63 32 7591,'0'0'2803,"-8"0"-1453,-46 0 631,53 0-1767,40-5 1168,-34 5-1310,0 0-1,-1 1 1,1-1-1,0 1 1,-1 0-1,1 0 1,-1 0-1,1 1 1,-1 0-1,0 0 1,1 0-1,-1 0 0,0 1 1,-1-1-1,1 1 1,5 5-1,21 15 412,-17-16-341,0 0 0,1-1 0,0 0 1,0-1-1,0-1 0,0 0 0,1-1 1,23 3-1,127-1 426,-120-6-457,559-28 602,-1-36-741,-464 49 37,45-7-820,-221 33-9946,5-5 3582</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0.842"/>
    </inkml:context>
    <inkml:brush xml:id="br0">
      <inkml:brushProperty name="width" value="0.025" units="cm"/>
      <inkml:brushProperty name="height" value="0.025" units="cm"/>
    </inkml:brush>
  </inkml:definitions>
  <inkml:trace contextRef="#ctx0" brushRef="#br0">0 149 5125,'0'0'6785,"11"6"-6032,-3 0-584,-4-3-82,1 0-1,0 0 1,0 0 0,0-1 0,0 1-1,0-1 1,0 0 0,1-1 0,-1 1 0,0-1-1,1 0 1,10 0 0,739-40 2529,-158-37-1466,-206 21 524,-302 44-1249,1 5 0,122 5 1,-192 4-870,0 1 0,0 1 0,0 0 1,-1 2-1,0 0 0,24 12 1,-5-2-3263,6 0-2823</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2.528"/>
    </inkml:context>
    <inkml:brush xml:id="br0">
      <inkml:brushProperty name="width" value="0.025" units="cm"/>
      <inkml:brushProperty name="height" value="0.025" units="cm"/>
    </inkml:brush>
  </inkml:definitions>
  <inkml:trace contextRef="#ctx0" brushRef="#br0">0 174 8616,'0'0'4986,"11"0"-4703,826-55 304,1131 11 4303,5 47-3562,-657 1-1236,864-70 4,-1894 52-3,-163 13-4446</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3.380"/>
    </inkml:context>
    <inkml:brush xml:id="br0">
      <inkml:brushProperty name="width" value="0.025" units="cm"/>
      <inkml:brushProperty name="height" value="0.025" units="cm"/>
    </inkml:brush>
  </inkml:definitions>
  <inkml:trace contextRef="#ctx0" brushRef="#br0">0 0 6502,'0'0'6118,"12"5"-5824,26 14 424,0 1-1,-2 2 1,54 42 0,106 102 638,-91-75-1163,566 546 4216,-516-466-4300,-100-106-87,2-2 0,4-2 1,94 72-1,-83-87 130,-66-43-294,0 0 0,0 0 0,0-1 0,0 1 0,1-2 0,-1 1 0,1-1 0,-1 1 0,1-2 0,9 1 0,-16-1 17,1-1 0,-1 1 0,1 0 0,-1-1 0,1 1 0,-1 0 0,1-1 0,-1 1-1,1-1 1,-1 1 0,1-1 0,-1 1 0,0-1 0,1 1 0,-1-1 0,0 0-1,0 1 1,0-1 0,1 1 0,-1-1 0,0 0 0,0 1 0,0-1 0,0 0 0,0 1-1,0-1 1,0 0 0,0 1 0,0-1 0,0 1 0,0-1 0,-1 0 0,1 0 0,-6-24-4259,-8-6-1520</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3.947"/>
    </inkml:context>
    <inkml:brush xml:id="br0">
      <inkml:brushProperty name="width" value="0.025" units="cm"/>
      <inkml:brushProperty name="height" value="0.025" units="cm"/>
    </inkml:brush>
  </inkml:definitions>
  <inkml:trace contextRef="#ctx0" brushRef="#br0">277 414 5862,'-11'0'-1645,"-9"0"2160,0 1 0,0 1 0,0 1 0,0 0 0,1 2 0,-28 9 0,41-12-246,1 0 0,-1 0 1,1 1-1,-1 0 0,1 0 0,0 0 1,0 1-1,0 0 0,0 0 0,1 0 1,0 0-1,0 1 0,0-1 0,0 1 1,1 0-1,-1 0 0,1 1 0,1-1 1,-1 1-1,1-1 0,0 1 0,0 0 1,0 0-1,1 0 0,0 0 0,0 12 1,0-16-180,1-1 0,0 1 1,0 0-1,0-1 0,0 1 1,0 0-1,1-1 0,-1 1 1,0 0-1,1-1 0,-1 1 0,1-1 1,0 1-1,-1-1 0,1 1 1,0-1-1,0 1 0,0-1 1,0 0-1,0 1 0,0-1 1,1 0-1,-1 0 0,0 0 1,1 0-1,-1 0 0,0 0 1,1 0-1,-1-1 0,1 1 1,-1 0-1,1-1 0,0 1 1,-1-1-1,1 1 0,0-1 1,-1 0-1,1 0 0,3 0 1,-1 0 28,1-1 0,-1 0 0,0 0 1,1 0-1,-1 0 0,0-1 1,0 0-1,0 1 0,0-2 1,0 1-1,0 0 0,0-1 0,-1 0 1,5-3-1,23-29 10,-1-2-1,-1-1 1,-2-1-1,-2-1 1,-2-2 0,-1 0-1,-3-1 1,-1-1 0,-2-1-1,11-54 1,-24 71-109,-3 24-18,0 0 0,0 0 0,0 1-1,1-1 1,-1 0 0,1 0-1,0 0 1,0 0 0,1 0-1,-1 1 1,1-1 0,2-4-1,-3 7 0,-1 1-1,1-1 0,0 1 1,-1 0-1,1-1 0,0 1 0,-1 0 1,1 0-1,0 0 0,0-1 0,-1 1 1,1 0-1,0 0 0,-1 0 0,1 0 1,0 0-1,0 0 0,-1 0 0,1 1 1,0-1-1,-1 0 0,1 0 1,0 0-1,0 1 0,-1-1 0,1 0 1,-1 1-1,1-1 0,0 1 0,-1-1 1,1 1-1,-1-1 0,2 2 0,16 19-25,-16-18 31,24 34 28,2-2 0,2-1 0,1-1 0,58 47 0,-67-63-536,1-2 0,0 0-1,1-2 1,1 0-1,0-2 1,1-1 0,0-1-1,53 11 1,17-7-5141,3-8-4895</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5.272"/>
    </inkml:context>
    <inkml:brush xml:id="br0">
      <inkml:brushProperty name="width" value="0.025" units="cm"/>
      <inkml:brushProperty name="height" value="0.025" units="cm"/>
    </inkml:brush>
  </inkml:definitions>
  <inkml:trace contextRef="#ctx0" brushRef="#br0">208 133 2050,'9'-10'8317,"2"-4"-6713,-3 3-734,1 0 0,-1 0-1,2 1 1,0 0 0,0 0 0,0 2 0,20-13 0,-30 21-824,0-1-1,1 1 1,-1 0 0,0 0 0,1 0-1,-1 0 1,1-1 0,-1 1 0,0 0-1,1 0 1,-1 0 0,1 0-1,-1 0 1,0 0 0,1 0 0,-1 0-1,1 0 1,-1 0 0,0 0 0,1 1-1,-1-1 1,1 0 0,-1 0 0,0 0-1,1 0 1,-1 1 0,0-1 0,1 0-1,-1 0 1,0 1 0,1-1-1,-1 0 1,0 1 0,0-1 0,1 0-1,-1 0 1,0 1 0,0-1 0,0 1-1,1-1 1,-1 0 0,0 1 0,0-1-1,0 0 1,0 1 0,0-1 0,0 1-1,0-1 1,0 1 0,0-1-1,0 0 1,0 1 0,-3 23 487,-6 2-303,-2 0 0,0 0 0,-2-1 0,-1 0 0,-18 24-1,4-5-156,-188 304 189,335-534-4187,46-72-134,-63 84 5712,-119 207-1165,1 1 0,1 1 0,2 0 1,2 1-1,1 0 0,2 1 0,1 0 1,2 0-1,2 1 0,1-1 0,2 1 1,6 50-1,-3-73-655,1 0-1,0 0 1,1 0 0,1-1 0,11 22-1,-42-52-2036,-79-81 821,93 85 1489,0-1 0,0 0 0,2 0 0,0-1 0,0-1 0,-9-22 0,17 34-5,0 0-1,0 1 1,0-1-1,0-1 1,1 1-1,-1 0 1,1 0 0,0 0-1,0 0 1,0-6-1,0 7-51,1 1-1,-1 0 1,1 0 0,-1 0-1,1 0 1,-1 0-1,1-1 1,0 1-1,-1 0 1,1 0 0,0 0-1,0 1 1,0-1-1,0 0 1,0 0-1,0 0 1,0 1 0,0-1-1,1 0 1,5-2 62,0 2 1,0-1-1,0 1 1,0 0-1,0 0 1,0 1-1,12 1 1,-4-1-183,23 0-425,1-1 1,69-13-1,-87 9-1489,-1 0 0,1-2-1,36-17 1,-4-4-3727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2.809"/>
    </inkml:context>
    <inkml:brush xml:id="br0">
      <inkml:brushProperty name="width" value="0.025" units="cm"/>
      <inkml:brushProperty name="height" value="0.025" units="cm"/>
    </inkml:brush>
  </inkml:definitions>
  <inkml:trace contextRef="#ctx0" brushRef="#br0">1 39 11755,'0'0'12940,"78"1"-12459,-40-1-353,7 0-64,-8-1-961,6-7-1761,-9-5-3236,-6-4-8103</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5.665"/>
    </inkml:context>
    <inkml:brush xml:id="br0">
      <inkml:brushProperty name="width" value="0.025" units="cm"/>
      <inkml:brushProperty name="height" value="0.025" units="cm"/>
    </inkml:brush>
  </inkml:definitions>
  <inkml:trace contextRef="#ctx0" brushRef="#br0">132 76 9129,'0'0'3107,"-5"-7"-177,-16-24-421,21 30-2457,-1 1 0,1-1 0,-1 1-1,1-1 1,-1 1 0,0-1-1,1 1 1,-1-1 0,0 1-1,1 0 1,-1-1 0,0 1 0,0 0-1,1 0 1,-1 0 0,0 0-1,0-1 1,1 1 0,-1 0 0,0 0-1,0 0 1,0 1 0,1-1-1,-1 0 1,0 0 0,0 0-1,1 0 1,-1 1 0,0-1 0,1 0-1,-1 1 1,0-1 0,1 1-1,-1-1 1,0 1 0,1-1-1,-1 1 1,1-1 0,-1 1 0,1-1-1,-1 1 1,1 0 0,-1-1-1,0 2 1,-17 33 750,16-31-637,-9 23 81,2 0 1,0 1-1,2 0 0,1 0 0,1 1 1,1 0-1,0 34 0,4-61-239,0 0 0,0 0-1,-1 1 1,1-1 0,0 0 0,1 0-1,-1 0 1,0 1 0,1-1 0,-1 0-1,1 0 1,0 0 0,-1 0 0,1 0-1,0 0 1,0 0 0,1 0 0,-1 0-1,0-1 1,1 1 0,-1 0 0,1-1-1,-1 1 1,1-1 0,0 1 0,-1-1-1,1 0 1,0 0 0,0 0 0,0 0-1,0 0 1,0 0 0,0-1 0,0 1-1,1 0 1,-1-1 0,0 0 0,0 0 0,0 1-1,0-1 1,1-1 0,-1 1 0,0 0-1,0 0 1,0-1 0,3 0 0,4-1-22,0-1 1,0 0 0,-1 0 0,1-1 0,-1 0 0,0-1 0,0 0-1,0 0 1,13-11 0,-4-3-60,0-1 0,-2 0-1,0-2 1,-1 1 0,-1-1-1,-1-1 1,-1-1 0,-2 1-1,0-2 1,-1 1 0,-1-1-1,6-48 1,-13 67 312,-3 6-82,-6 15-22,-9 26-64,0 12 78,1 0 1,3 0 0,2 1-1,3 1 1,-3 63-1,12-115-163,0 0-1,1 1 1,-1-1 0,1 0-1,0 0 1,0 0-1,0 0 1,0 0-1,1 0 1,-1 0 0,1 0-1,-1 0 1,4 3-1,15 6-2319,-18-12 1910,-1 0 0,1 0 1,-1 0-1,1 0 0,-1 0 0,1 0 1,-1-1-1,1 1 0,-1-1 0,1 1 1,-1-1-1,1 1 0,-1-1 0,1 0 1,1-1-1,11-10-4962</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6.008"/>
    </inkml:context>
    <inkml:brush xml:id="br0">
      <inkml:brushProperty name="width" value="0.025" units="cm"/>
      <inkml:brushProperty name="height" value="0.025" units="cm"/>
    </inkml:brush>
  </inkml:definitions>
  <inkml:trace contextRef="#ctx0" brushRef="#br0">5 126 9257,'0'0'6150,"-1"9"-3588,-2 28-966,3-36-1536,0 0-1,0 0 1,0 0-1,1 0 0,-1 0 1,0 0-1,0 0 1,1 0-1,-1 0 1,1 0-1,-1 0 1,1 0-1,-1 0 0,1 0 1,0-1-1,-1 1 1,1 0-1,0 0 1,0-1-1,0 1 1,-1-1-1,1 1 1,0 0-1,0-1 0,0 0 1,0 1-1,0-1 1,0 1-1,0-1 1,0 0-1,2 0 1,34 1 771,-30-2-533,13-2-136,0-1 0,-1-1-1,0-1 1,0 0 0,0-2-1,-1 0 1,0-1 0,-1-1-1,0 0 1,0-2 0,-1 0-1,-1 0 1,16-17 0,-29 28-150,-1-1 1,1 1-1,0-1 1,-1 0 0,1 1-1,-1-1 1,0 0-1,1 0 1,-1 0-1,0 0 1,0 0-1,0 0 1,-1-1-1,1 1 1,0 0-1,-1 0 1,1-1-1,-1 1 1,0 0 0,0-3-1,0 4-6,-1 0 0,0 0 1,0-1-1,0 1 0,0 0 0,0 0 0,0 0 1,0 1-1,0-1 0,0 0 0,0 0 0,0 0 1,0 1-1,-1-1 0,1 1 0,0-1 0,0 1 0,-1-1 1,1 1-1,0 0 0,-1 0 0,1 0 0,-3 0 1,-7-1-8,1 1 0,-1 0 0,1 1 1,0 1-1,-1 0 0,1 0 0,-15 5 1,13-2-9,1 0 0,-1 1 0,1 0 0,0 1 0,0 0 0,1 1 0,0 0 0,-14 15 0,19-17 1,0 0-1,1 0 1,-1 0 0,2 0-1,-1 1 1,1-1 0,-1 1-1,2 0 1,-1 0 0,1 1 0,0-1-1,1 0 1,0 1 0,0-1-1,0 16 1,1-21-26,1 0-1,-1 1 1,1-1 0,-1 0-1,1 0 1,0 1 0,0-1 0,0 0-1,0 0 1,0 0 0,1 0-1,-1 0 1,1 0 0,-1-1-1,1 1 1,0 0 0,-1-1-1,1 1 1,0-1 0,0 0-1,0 1 1,0-1 0,0 0 0,1 0-1,-1-1 1,0 1 0,0 0-1,1-1 1,-1 1 0,4-1-1,5 2-1149,1 0-1,-1-2 0,1 1 0,21-3 0,10-6-6630</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7.177"/>
    </inkml:context>
    <inkml:brush xml:id="br0">
      <inkml:brushProperty name="width" value="0.025" units="cm"/>
      <inkml:brushProperty name="height" value="0.025" units="cm"/>
    </inkml:brush>
  </inkml:definitions>
  <inkml:trace contextRef="#ctx0" brushRef="#br0">34 91 2370,'0'0'1810,"3"-9"2135,-2 6-3425,15-49 1510,-13 25 3433,-5 54-4277,0 0-1,-10 38 1,-1 1-163,10-40-734,-8 45 181,3 0-1,3 76 1,5-142-464,0-1 1,0 0-1,1 0 0,0 0 1,0 0-1,0 0 0,0 0 1,0 0-1,1 0 0,0 0 1,0 0-1,0-1 1,5 7-1,-5-8 4,-1-1 1,1 1-1,0-1 0,0 1 1,0-1-1,0 0 0,1 0 1,-1 0-1,0 0 0,1 0 1,-1 0-1,0 0 0,1-1 1,-1 0-1,0 1 0,1-1 1,-1 0-1,1 0 0,-1 0 1,1 0-1,-1-1 0,1 1 1,-1-1-1,0 1 0,4-2 1,5-3 31,0 0 1,-1 0 0,1-1 0,-1 0-1,0-1 1,-1 0 0,1-1 0,10-12 0,8-8 20,29-40 1,-33 36-41,-1-1 0,22-41 0,-38 60-6,-1 1 0,0-1 1,0 0-1,-2-1 0,0 1 0,0-1 1,-1 0-1,1-27 0,-7 38 62,-4 12-59,-7 14-1,2 4-4,2 0 1,0 1-1,1 1 0,2-1 1,1 1-1,1 0 1,1 1-1,1 50 0,2-77-11,1 1 0,0-1 0,0 1 0,1-1 0,-1 1 0,0 0-1,1-1 1,-1 0 0,1 1 0,0-1 0,0 1 0,0-1-1,0 0 1,1 0 0,-1 0 0,0 1 0,1-1 0,0-1 0,-1 1-1,1 0 1,0 0 0,0-1 0,0 1 0,0-1 0,0 1-1,0-1 1,1 0 0,-1 0 0,0 0 0,1 0 0,-1 0 0,0 0-1,1-1 1,-1 1 0,1-1 0,-1 0 0,1 0 0,0 0-1,-1 0 1,1 0 0,2-1 0,4 0 18,0-1-1,1-1 1,-1 1 0,0-1 0,0-1 0,-1 0-1,1 0 1,-1-1 0,15-10 0,-8 2 41,0 0 1,-1-1-1,-1 0 1,0-1-1,-1 0 1,-1-1-1,-1 0 1,0-1-1,-1 0 1,0-1-1,-2 0 0,0 0 1,-1-1-1,-1 1 1,0-1-1,-2-1 1,0 1-1,0-25 1,-3 41-97,0 1-1,0 0 1,-1-1 0,1 1-1,0-1 1,-1 1-1,0 0 1,1-1 0,-1 1-1,0 0 1,0 0 0,0 0-1,-1 0 1,1 0 0,0 0-1,-1 0 1,0 0 0,1 0-1,-1 0 1,0 1-1,0-1 1,-2-1 0,2 3-76,1-1 1,-1 0 0,1 1-1,-1 0 1,0-1-1,1 1 1,-1 0 0,1 0-1,-1 0 1,0 0 0,1 0-1,-1 0 1,0 0-1,1 1 1,-1-1 0,1 1-1,-1-1 1,1 1-1,-1-1 1,1 1 0,-1 0-1,1 0 1,0 0 0,-1 0-1,1 0 1,0 0-1,0 0 1,-1 0 0,1 0-1,0 1 1,0-1 0,0 0-1,-1 3 1,-2 4-937,0-1-1,0 2 1,1-1 0,0 0-1,0 1 1,1-1 0,0 1 0,0 0-1,0 11 1,1 12-3957</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8.104"/>
    </inkml:context>
    <inkml:brush xml:id="br0">
      <inkml:brushProperty name="width" value="0.025" units="cm"/>
      <inkml:brushProperty name="height" value="0.025" units="cm"/>
    </inkml:brush>
  </inkml:definitions>
  <inkml:trace contextRef="#ctx0" brushRef="#br0">100 290 4644,'8'0'4949,"-6"0"-4350,29 1 2243,-30 0-2592,0-1 0,0 0 0,0 0 0,0 0 0,0 0 0,-1 0 0,1-1 0,0 1 0,0 0 0,0 0 0,0 0 0,0-1 0,-1 1 0,1 0 0,0-1 0,0 1-1,0-1 1,-1 1 0,1-1 0,0 1 0,-1-1 0,1 0 0,0 1 0,-1-1 0,1 0 0,-1 1 0,1-1 0,-1 0 0,1 0 0,-1 0 0,1-1 0,-2 1-155,0 0 0,1 1-1,-1-1 1,0 0 0,0 1-1,0-1 1,0 0 0,1 1 0,-1-1-1,0 1 1,0-1 0,0 1-1,0-1 1,0 1 0,-1 0-1,1 0 1,0-1 0,0 1 0,0 0-1,0 0 1,0 0 0,0 0-1,0 0 1,0 1 0,0-1-1,-2 0 1,-32 4 194,29-1-271,-1 0 0,1 0 0,0 0 0,1 0 0,-1 1 0,1 0 0,-1 0 0,1 1 0,0-1 0,1 1 0,-1 0 0,1 0 0,0 1 0,0-1 0,0 1 0,1 0 0,0 0 0,0 0 0,1 1 0,0-1 0,0 1 0,0-1 0,0 9 0,2-14-15,0 0 0,0 0 0,1 0 0,-1 0 1,1 1-1,-1-1 0,1 0 0,-1 0 0,1 0 0,0-1 0,-1 1 0,1 0 0,0 0 1,0 0-1,0 0 0,-1-1 0,1 1 0,0 0 0,0-1 0,0 1 0,0-1 1,0 1-1,1-1 0,-1 1 0,0-1 0,0 0 0,0 0 0,0 1 0,0-1 0,0 0 1,1 0-1,-1 0 0,0 0 0,0 0 0,2-1 0,48-7 173,-31-2-148,0 0 0,0 0-1,-1-2 1,0-1 0,-1 0-1,-1-1 1,0-1 0,0-1-1,-2 0 1,24-32 0,-41 51-103,-6 7 23,0 0 1,1 1-1,1 0 1,0 0-1,1 0 0,0 1 1,0-1-1,1 1 0,1 1 1,0-1-1,-2 18 1,5-29 48,0 0 0,0 0 0,0-1 0,0 1 0,0 0 0,0 0 0,0 0 0,0 0 0,1 0 0,-1-1 0,0 1 0,1 0 1,-1 0-1,0 0 0,1-1 0,-1 1 0,1 0 0,-1 0 0,1-1 0,0 1 0,-1 0 0,1-1 0,-1 1 0,1-1 0,0 1 0,0-1 0,-1 1 1,1-1-1,0 0 0,0 1 0,0-1 0,1 1 0,1-1 5,0 0 0,1 0 0,-1 0 0,0 0 0,0-1 0,1 1 0,-1-1 0,0 1 0,5-3 0,4-2 27,1 0-1,-1-1 1,20-13-1,-10 3-57,-1-1 0,0-2 0,-2 0 0,0 0 0,28-40 1,-39 47 8,0 0 1,0 0-1,-2-1 0,1 0 1,-2 0-1,0-1 1,0 1-1,-1-1 1,-1 0-1,0 0 1,-1-1-1,0-21 1,-2 35 12,0 0 1,0 0 0,0-1-1,0 1 1,0 0-1,0 0 1,0 0 0,0 0-1,-1 0 1,1 0-1,0 0 1,-1 0-1,1 0 1,-1 0 0,1 0-1,-1 0 1,1 0-1,-1 0 1,0 0 0,0 0-1,1 0 1,-1 1-1,0-1 1,0 0 0,0 0-1,0 1 1,0-1-1,0 1 1,0-1-1,0 1 1,0-1 0,0 1-1,0 0 1,0 0-1,0-1 1,-3 1 0,2 0-4,-1 1 1,0-1 0,1 1 0,-1-1 0,0 1-1,1 0 1,-1 0 0,1 0 0,-1 0 0,1 1-1,-1-1 1,1 1 0,0-1 0,0 1 0,-2 2 0,-8 8 52,1 1 1,1 0 0,0 1 0,1 0-1,1 0 1,0 1 0,1 0 0,0 0-1,1 1 1,1 0 0,1 0 0,0 0 0,1 1-1,-2 23 1,5-38-39,0 1 0,1-1 0,-1 0 0,0 0 0,1 1-1,-1-1 1,1 0 0,-1 0 0,1 1 0,0-1 0,0 0 0,0 0 0,0 0-1,1 0 1,-1 0 0,1-1 0,-1 1 0,1 0 0,-1-1 0,5 4 0,-2-3-8,0 0 1,0 1 0,0-2-1,1 1 1,-1 0 0,1-1-1,0 0 1,-1 0 0,9 1 0,6-2-84,1 0 1,-1-1 0,0-1-1,22-5 1,-20 2-311,-1-2 0,24-10-1,-30 11 209,-1 0-1,1 1 1,0 1-1,1 0 0,-1 1 1,23-3-1,-36 7 191,0-1 0,-1 0 1,1 0-1,0 1 0,0-1 0,-1 0 0,1 1 0,0-1 0,-1 1 1,1-1-1,0 1 0,-1-1 0,1 1 0,-1-1 0,1 1 0,-1-1 0,1 1 1,-1 0-1,1-1 0,-1 1 0,0 0 0,1 0 0,-1-1 0,0 1 1,0 0-1,1 0 0,6 30 481,-2-9-180,-3-18-276,0-1 0,1 0 0,0 0 1,-1 0-1,1 0 0,0-1 0,0 1 0,0-1 1,1 1-1,-1-1 0,0 0 0,1 0 1,0-1-1,-1 1 0,1-1 0,0 0 1,0 0-1,0 0 0,0 0 0,0-1 1,6 1-1,13-1 37,-1 0 0,39-6 1,-32 3-110,-19 2-64,-1 0-1,1 1 1,0 0-1,-1 1 1,1-1-1,-1 2 1,1 0-1,9 3 1,-13-3 75,0 1-1,0 0 1,0 1 0,0 0 0,-1 0-1,0 0 1,1 0 0,-2 1-1,1 0 1,0 0 0,-1 0 0,5 8-1,0 2 83,1 1-1,-2 0 0,0 1 1,-1 0-1,-1 0 0,0 0 1,-2 1-1,0 0 0,0 0 1,-2 0-1,0 0 0,-2 0 1,1 1-1,-6 34 0,2-42 73,0 0-1,-1 0 1,0 0-1,0-1 1,-2 1-1,1-1 1,-9 11 0,12-17-73,0-1 1,0 0-1,0 0 1,0 0 0,0-1-1,-1 1 1,1 0-1,-1-1 1,0 0 0,0 0-1,0 0 1,0 0-1,0 0 1,-1 0 0,1-1-1,0 1 1,-1-1-1,1 0 1,-1 0 0,1-1-1,-1 1 1,0-1-1,1 1 1,-1-1 0,-7-1-1,8 0-27,1-1-1,-1 0 1,0 1 0,1-1-1,-1 0 1,1-1-1,-1 1 1,1 0-1,0-1 1,0 1-1,0-1 1,0 1 0,1-1-1,-1 0 1,1 0-1,-2-4 1,-19-54-10,20 55-11,-5-22-194,1-1 1,1 0-1,1 0 1,2-1-1,0 1 1,3-1-1,0 1 1,7-36-1,-7 59 158,0-1 0,1 0 1,0 1-1,0-1 0,1 1 0,0-1 0,0 1 0,0 0 1,1 0-1,0 0 0,0 1 0,0-1 0,1 1 1,0 0-1,0 1 0,0-1 0,0 1 0,1 0 0,0 0 1,0 0-1,0 1 0,0 0 0,0 0 0,1 1 1,-1 0-1,1 0 0,0 0 0,10 0 0,-11 1-157,40-8-2408,-14 1-2348,14-5-7910</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29.206"/>
    </inkml:context>
    <inkml:brush xml:id="br0">
      <inkml:brushProperty name="width" value="0.025" units="cm"/>
      <inkml:brushProperty name="height" value="0.025" units="cm"/>
    </inkml:brush>
  </inkml:definitions>
  <inkml:trace contextRef="#ctx0" brushRef="#br0">54 103 545,'-31'4'5285,"30"-4"-4977,0 0-1,0 0 0,0 0 1,0 0-1,0 0 0,0 1 1,0-1-1,0 0 0,0 1 1,0-1-1,0 1 0,0-1 1,0 1-1,0 0 0,0-1 1,0 1-1,1 0 0,-1-1 1,0 1-1,0 0 0,1 0 1,-1 0-1,1 0 0,-1 0 1,0 1-1,2-1-139,0-1 0,0 1-1,0 0 1,0-1 0,1 1 0,-1-1 0,0 1-1,0-1 1,0 0 0,1 1 0,-1-1 0,0 0-1,0 0 1,1 0 0,-1 0 0,0 0 0,0 0-1,1 0 1,0 0 0,29-2 950,-17-1-978,0 0 1,0-2-1,0 1 0,-1-2 1,0 0-1,0 0 1,0-1-1,-1-1 1,0 0-1,-1 0 0,1-1 1,18-21-1,-20 11-4,-11 19-131,1-1 0,0 1 1,0 0-1,-1 0 0,1-1 0,0 1 0,0 0 0,-1 0 0,1-1 1,0 1-1,-1 0 0,1 0 0,-1 0 0,1 0 0,0-1 0,-1 1 0,1 0 1,0 0-1,-1 0 0,1 0 0,-1 0 0,1 0 0,0 0 0,-1 0 0,1 0 1,-1 0-1,1 0 0,0 0 0,-1 0 0,0 1 0,-3 0 8,0 0-1,0 0 1,0 0-1,0 1 1,0 0-1,1 0 1,-7 4-1,-1 3-18,0 1 1,1 1-1,0 0 0,-14 21 0,21-27 28,-1-1 0,1 1 0,1 0 1,-1 0-1,0 1 0,1-1 1,0 0-1,1 1 0,-1 0 0,1-1 1,0 1-1,0 0 0,1-1 0,0 11 1,1-15-13,-1 0 0,1 0 1,0 0-1,0 0 1,-1-1-1,1 1 0,0 0 1,0-1-1,0 1 0,0 0 1,0-1-1,0 1 1,0-1-1,0 1 0,0-1 1,0 0-1,0 1 1,0-1-1,0 0 0,0 0 1,0 0-1,1 0 0,-1 0 1,0 0-1,0 0 1,0 0-1,0 0 0,2-1 1,34-5 366,-16-2-234,0 0 0,-1-1 0,0-1 0,27-18 0,-28 15-135,1 1 1,1 1 0,0 2-1,27-10 1,-47 18-15,0 0 0,1 1 0,-1-1 0,1 1 1,-1 0-1,1-1 0,-1 1 0,1 0 0,-1 0 0,1 0 1,-1 0-1,1 0 0,-1 0 0,1 0 0,-1 0 0,1 1 1,-1-1-1,1 1 0,-1-1 0,1 1 0,-1-1 0,0 1 1,1 0-1,-1 0 0,0 0 0,0 0 0,1 0 0,-1 0 1,0 0-1,0 0 0,1 1 0,0 3 6,0 0-1,-1 0 0,0 0 1,1 0-1,-2 0 1,1 0-1,0 9 1,2 15 57,-2-25-51,-1 1-1,1-1 0,0 0 0,0 1 1,1-1-1,0 0 0,-1 0 0,1 0 1,0 0-1,1 0 0,-1-1 1,1 1-1,0-1 0,0 1 0,0-1 1,0 0-1,5 4 0,-4-5 8,0-1 0,0 1-1,1-1 1,-1 0 0,0 0-1,0 0 1,1 0 0,-1-1 0,1 0-1,-1 0 1,1 0 0,-1 0-1,0-1 1,1 0 0,-1 0-1,0 0 1,0 0 0,6-3 0,3-1-1052,-1-1 1,1 0 0,17-13-1,3-3-6696</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0.131"/>
    </inkml:context>
    <inkml:brush xml:id="br0">
      <inkml:brushProperty name="width" value="0.025" units="cm"/>
      <inkml:brushProperty name="height" value="0.025" units="cm"/>
    </inkml:brush>
  </inkml:definitions>
  <inkml:trace contextRef="#ctx0" brushRef="#br0">204 192 7015,'0'0'8135,"-8"-7"-7115,5 5-980,1 0 0,0 0 0,-1 0 0,0 0 0,1 0 0,-1 1 0,0-1 0,0 1 0,0 0 0,0-1 0,0 1 0,0 1 0,0-1 0,0 0 1,-1 1-1,1-1 0,0 1 0,0 0 0,0 0 0,-1 1 0,1-1 0,0 1 0,0-1 0,0 1 0,0 0 0,0 0 0,0 0 0,0 1 0,0-1 0,0 1 0,-4 3 0,-2 1 76,1 0 1,0 1-1,1 1 0,-1-1 1,1 1-1,1 1 0,-1-1 1,1 1-1,1 0 0,0 0 0,0 1 1,1-1-1,-6 20 0,10-28-110,-1 0 0,1 0 0,0 0-1,0 0 1,-1 0 0,1 0 0,0-1-1,0 1 1,0 0 0,0 0 0,0 0 0,0 0-1,0 0 1,1 0 0,-1 0 0,0-1-1,0 1 1,1 0 0,-1 0 0,1 0-1,-1 0 1,0-1 0,1 1 0,0 0-1,-1-1 1,1 1 0,-1 0 0,1-1-1,0 1 1,-1 0 0,1-1 0,0 1 0,0-1-1,-1 0 1,1 1 0,0-1 0,0 0-1,0 1 1,0-1 0,0 0 0,-1 0-1,1 1 1,0-1 0,0 0 0,0 0-1,0 0 1,0 0 0,1-1 0,3 1 36,1-1 0,0 0 0,-1 0 0,1-1 0,-1 0 0,10-4 0,18-11 309,-2-1 1,0-2-1,54-46 1,73-85-28,-135 125-284,3-4-113,-26 30 72,0 0-1,0 0 1,0 0-1,0 0 1,0 0-1,0 0 1,0 1 0,0-1-1,0 0 1,0 0-1,0 0 1,0 0-1,0 0 1,0 0 0,0 0-1,0 0 1,0 0-1,1 0 1,-1 0-1,0 0 1,0 0 0,0 0-1,0 0 1,0 0-1,0 0 1,0 0-1,0 0 1,0 0-1,0 0 1,0 0 0,0 0-1,0 0 1,1 0-1,-1 0 1,0 0-1,0 0 1,0 0 0,0 0-1,0 0 1,-11 20-54,0-2 51,-71 131 36,75-135 12,1 0-1,1 0 1,0 1 0,1 0 0,1 0 0,0 0 0,1 0-1,0 28 1,2-42-39,0 1-1,0 0 1,0-1-1,0 1 1,1 0 0,-1-1-1,1 1 1,-1 0-1,1-1 1,0 1-1,-1-1 1,1 1-1,0-1 1,0 0 0,0 1-1,0-1 1,0 0-1,1 1 1,-1-1-1,0 0 1,0 0-1,1 0 1,2 1 0,-1-1 6,0 1 0,1-2 0,-1 1 0,1 0 0,-1 0 0,1-1 0,-1 0 0,1 0 0,-1 0 0,1 0 0,3-1 0,3-1 27,1 0 0,0-1 0,-1 0 0,1-1 0,-1 0-1,15-9 1,-4 0-6,0-1 0,-2-2 0,0 0 0,0 0 0,-2-2 0,31-39 1,-48 57-34,0 0 0,0 0 0,0 0 0,0 0 0,0 0 0,0 0 0,0-1 0,0 1 1,0 0-1,0 0 0,0 0 0,0 0 0,0 0 0,0 0 0,0 0 0,0-1 0,0 1 1,0 0-1,0 0 0,1 0 0,-1 0 0,0 0 0,0 0 0,0 0 0,0 0 1,0 0-1,0-1 0,0 1 0,0 0 0,0 0 0,1 0 0,-1 0 0,0 0 0,0 0 1,0 0-1,0 0 0,0 0 0,0 0 0,0 0 0,1 0 0,-1 0 0,0 0 0,0 0 1,0 0-1,0 0 0,0 0 0,0 0 0,0 0 0,1 0 0,-1 0 0,0 0 1,0 0-1,0 0 0,0 0 0,0 0 0,0 1 0,0-1 0,0 0 0,1 0 0,-1 0 1,0 0-1,0 0 0,0 0 0,0 0 0,0 0 0,0 0 0,0 1 0,0-1 1,0 13 29,-6 16 24,4-23-55,-1 6 16,1 0 1,-1-1-1,2 1 0,0 0 1,0 16-1,1-26-9,0 1-1,1-1 1,-1 0-1,1 1 1,-1-1 0,1 0-1,0 0 1,0 0-1,0 1 1,0-1 0,0 0-1,0 0 1,0-1-1,1 1 1,-1 0-1,1 0 1,-1-1 0,1 1-1,0-1 1,0 1-1,0-1 1,0 0 0,0 1-1,0-1 1,0 0-1,0 0 1,0-1 0,0 1-1,1 0 1,-1-1-1,0 1 1,0-1 0,5 0-1,0 1 14,0-1 0,0 0 0,0-1 0,-1 1-1,1-1 1,0 0 0,0-1 0,-1 0 0,1 0 0,-1 0-1,7-4 1,-11 5-9,0 0 0,0-1 0,0 1-1,0-1 1,0 1 0,0-1-1,-1 0 1,1 0 0,-1 0 0,1 1-1,-1-1 1,0-1 0,1 1 0,-1 0-1,0 0 1,0 0 0,-1-1-1,1 1 1,0 0 0,-1-1 0,0 1-1,1-1 1,-1 1 0,0 0 0,0-1-1,0 1 1,-1-1 0,1 1 0,0 0-1,-1-1 1,0 1 0,1 0-1,-1-1 1,0 1 0,-2-2 0,0-3 133,-1 1 1,0 0 0,0 1 0,0-1-1,-1 1 1,0 0 0,0 0-1,-1 0 1,-8-6 0,6 5 68,1 0 0,0 0 0,0-1 0,-7-9 0,16 16-229,0-1-1,0 0 1,0 0 0,0 0 0,0 1-1,0 0 1,0-1 0,0 1-1,0 0 1,0 0 0,0 0 0,1 0-1,2 0 1,-4 0-14,145-8-4326,-48-11-1742,-14-6-4048</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0.949"/>
    </inkml:context>
    <inkml:brush xml:id="br0">
      <inkml:brushProperty name="width" value="0.025" units="cm"/>
      <inkml:brushProperty name="height" value="0.025" units="cm"/>
    </inkml:brush>
  </inkml:definitions>
  <inkml:trace contextRef="#ctx0" brushRef="#br0">1 289 320,'2'-12'2109,"41"-148"5108,-10 44 1352,-86 242-6028,48-110-2461,1-1 0,1 1 0,0 0 0,1 1 0,0-1 0,1 0 0,3 24 0,-2-38-64,0-1 0,1 1 0,-1-1 0,1 1 0,-1-1 0,1 0-1,0 1 1,0-1 0,-1 0 0,1 0 0,0 0 0,0 0 0,0 1 0,0-1 0,1 0-1,-1-1 1,0 1 0,0 0 0,0 0 0,1 0 0,-1-1 0,1 1 0,-1-1 0,0 1-1,1-1 1,-1 1 0,1-1 0,-1 0 0,1 0 0,-1 0 0,1 0 0,-1 0 0,1 0-1,-1 0 1,1 0 0,1-1 0,4 0 105,0 0-1,0-1 0,0 0 1,-1 0-1,1 0 1,10-6-1,5-5-33,-1 0 1,-1-2-1,0 0 0,-1-1 1,-1-1-1,0-1 0,-2-1 1,0 0-1,-1-1 0,17-28 1,-23 26-78,-9 22-12,0 0-1,0 0 1,0 0 0,0 0-1,0 0 1,0-1 0,0 1-1,0 0 1,0 0 0,0 0-1,0 0 1,0 0 0,0 0-1,0-1 1,0 1 0,0 0-1,0 0 1,0 0 0,0 0-1,0 0 1,0 0 0,0 0-1,0-1 1,0 1 0,0 0-1,0 0 1,0 0 0,0 0-1,0 0 1,0 0 0,0 0-1,0 0 1,0 0 0,-1-1-1,1 1 1,0 0 0,0 0-1,0 0 1,0 0 0,0 0-1,0 0 1,0 0 0,0 0-1,-1 0 1,1 0 0,0 0-1,0 0 1,0 0 0,0 0-1,0 0 1,0 0 0,0 0-1,-1 0 1,1 0 0,0 0-1,0 0 1,0 0 0,0 0-1,0 0 1,0 0 0,-1 0-1,1 0 1,0 0 0,-2 2-12,-1 0 0,1 0 1,0 0-1,0 1 1,0-1-1,0 1 1,1-1-1,-1 1 1,1-1-1,-3 5 1,-3 7 9,1 1 1,1 0 0,0 0 0,0 0 0,2 1 0,0-1 0,0 1 0,2 0 0,0-1-1,1 1 1,2 19 0,-2-32 21,1 0-1,0 0 0,0 0 1,0-1-1,0 1 0,1 0 1,-1-1-1,1 1 0,0-1 1,-1 1-1,1-1 1,0 0-1,1 0 0,-1 0 1,0 0-1,1 0 0,-1 0 1,1 0-1,-1-1 0,1 0 1,0 1-1,-1-1 1,1 0-1,0 0 0,0 0 1,0-1-1,0 1 0,0-1 1,0 0-1,0 1 1,0-1-1,4-1 0,2 1 89,0 0-1,0-1 1,0-1-1,0 1 1,-1-1-1,1-1 1,0 0-1,-1 0 1,15-8-1,-12 5 14,-1-2 0,0 1 0,-1-1 0,0-1 0,0 1 0,0-1 0,-1-1 0,-1 0-1,8-12 1,-12 17-88,0 0 0,0-1 0,0 0 0,-1 0-1,0 1 1,0-1 0,0-1 0,-1 1 0,0 0 0,0 0-1,-1 0 1,0-1 0,0 1 0,0 0 0,0-1 0,-1 1-1,0 0 1,-1 0 0,1 0 0,-4-7 0,3 9-32,-1 0-1,1 0 1,-1 0 0,0 0 0,-1 1-1,1-1 1,-1 1 0,1 0 0,-1 0-1,0 0 1,0 1 0,0-1 0,0 1 0,-1 0-1,1 0 1,-1 0 0,1 1 0,-1-1-1,0 1 1,1 1 0,-1-1 0,0 0-1,0 1 1,0 0 0,-5 1 0,9-1-35,-1 0 1,1 1-1,0-1 1,0 1-1,-1-1 1,1 1-1,0-1 1,0 1-1,0 0 1,0 0-1,0-1 1,0 1-1,0 0 1,0 0-1,0 0 1,0 0-1,0 0 1,1 1-1,-1-1 1,0 0-1,1 0 1,-1 0-1,1 1 1,-1-1-1,1 0 1,0 0-1,-1 1 1,1-1-1,0 0 1,0 1-1,0-1 1,0 0-1,0 2 1,0-1-207,0 1 0,1-1 0,-1 1 0,0-1-1,1 1 1,0-1 0,-1 1 0,1-1 0,0 0 0,0 0 0,0 1 0,1-1 0,-1 0 0,1 0 0,-1 0-1,4 3 1,-1-2-557,0-1-1,0 1 0,0-1 1,0 0-1,0 0 0,1-1 1,-1 1-1,0-1 0,9 1 1,16 0-5154</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1.294"/>
    </inkml:context>
    <inkml:brush xml:id="br0">
      <inkml:brushProperty name="width" value="0.025" units="cm"/>
      <inkml:brushProperty name="height" value="0.025" units="cm"/>
    </inkml:brush>
  </inkml:definitions>
  <inkml:trace contextRef="#ctx0" brushRef="#br0">1 108 8072,'0'0'12662,"8"5"-11952,-4-2-653,-1 0-1,1-1 0,0 0 1,0 0-1,0 0 0,0 0 1,0-1-1,0 0 1,0 0-1,1 0 0,-1 0 1,0 0-1,1-1 0,-1 0 1,0 0-1,1 0 1,-1-1-1,0 1 0,1-1 1,-1 0-1,0 0 0,0-1 1,1 1-1,-1-1 0,0 0 1,-1 0-1,1 0 1,0 0-1,-1-1 0,1 0 1,-1 1-1,0-1 0,4-5 1,-3 3 5,0-1 0,0 0 1,-1 0-1,0-1 1,0 1-1,0 0 0,-1-1 1,1-6-1,-2 11-48,-1 1 0,1 0 0,-1 0 0,0 0 0,0 0 0,0 0 0,0 0 0,1 0 0,-2-1 0,1 1 0,0 0 0,0 0-1,0 0 1,0 0 0,-1 0 0,1 0 0,0 0 0,-1 0 0,1 0 0,-1 0 0,1 0 0,-1 0 0,0 0 0,1 0 0,-1 0 0,0 0 0,0 0 0,1 1 0,-1-1 0,0 0 0,0 1 0,0-1 0,0 0 0,0 1 0,0-1 0,0 1 0,0 0 0,0-1 0,0 1 0,-1 0 0,1 0-1,0-1 1,0 1 0,0 0 0,0 0 0,0 0 0,0 0 0,-1 1 0,1-1 0,0 0 0,0 0 0,0 1 0,0-1 0,-2 1 0,-3 2-23,1-1 0,0 0 0,0 1 0,-1 0 0,2 0 0,-1 0 0,0 1 0,1 0 0,-1 0 0,1 0 0,0 0 0,0 1 0,1 0 0,0-1 0,-1 1 0,1 0 0,1 1 0,-3 6 0,-1-1-9,1 1 0,1 0 0,0 0 0,1 0 0,0 1 0,1-1 0,-1 20 0,3-30-95,0 1 1,0-1-1,1 0 0,-1 1 1,1-1-1,-1 0 0,1 0 1,0 1-1,0-1 1,-1 0-1,2 0 0,-1 0 1,0 0-1,0 0 0,1 0 1,-1 0-1,1-1 0,-1 1 1,1 0-1,0-1 0,0 0 1,0 1-1,0-1 0,0 0 1,0 0-1,0 0 0,0 0 1,0 0-1,1 0 0,-1-1 1,0 1-1,0-1 1,1 1-1,-1-1 0,0 0 1,1 0-1,-1 0 0,4-1 1,3 1-843,1-1 0,0 0 0,-1-1 0,1 0 0,-1 0 0,0-1 0,0 0 0,12-6 0,24-17-3193</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1.642"/>
    </inkml:context>
    <inkml:brush xml:id="br0">
      <inkml:brushProperty name="width" value="0.025" units="cm"/>
      <inkml:brushProperty name="height" value="0.025" units="cm"/>
    </inkml:brush>
  </inkml:definitions>
  <inkml:trace contextRef="#ctx0" brushRef="#br0">145 2 11627,'0'0'4826,"-11"0"-3000,7-1-1745,0 1 1,-1-1-1,1 1 1,-1 1-1,1-1 0,0 0 1,-1 1-1,1 0 1,0 0-1,0 1 1,-1-1-1,1 1 1,0 0-1,0 0 1,1 0-1,-1 0 1,0 1-1,1-1 1,-1 1-1,1 0 0,0 0 1,-5 7-1,4-6-42,1 0-17,-1-1-1,1 1 0,0 0 0,0 1 1,0-1-1,1 0 0,0 1 0,-1-1 1,2 1-1,-1 0 0,0-1 0,1 1 0,-1 5 1,2-9-23,1 0 1,-1-1 0,0 1 0,1-1 0,-1 1-1,0-1 1,1 1 0,-1-1 0,1 1-1,-1-1 1,1 1 0,-1-1 0,1 0-1,-1 1 1,1-1 0,0 0 0,-1 1-1,1-1 1,-1 0 0,1 0 0,0 1 0,-1-1-1,1 0 1,0 0 0,-1 0 0,1 0-1,0 0 1,-1 0 0,2 0 0,29 0-39,-21-1 5,47-1-216,45 1-401,-93 2 545,1-1 1,0 2-1,0-1 1,-1 2-1,1-1 0,-1 1 1,14 7-1,-20-9 85,-1 0 1,0 0-1,0 0 1,0 0-1,0 1 0,0-1 1,0 1-1,0 0 1,0-1-1,0 1 0,-1 0 1,1 0-1,-1 0 1,0 0-1,1 0 0,-1 1 1,0-1-1,0 0 1,0 1-1,-1-1 0,1 0 1,0 1-1,0 4 1,-2-3 74,1 0 1,-1 0-1,0 0 1,0 0 0,0 0-1,-1-1 1,1 1 0,-1 0-1,0 0 1,0-1 0,0 1-1,0-1 1,-4 4-1,-3 3 120,0 0 0,-1 0 0,0-1-1,-1 0 1,0-1 0,0-1 0,-23 12-1,-4-9 59,37-10-267,0 0-1,0 0 1,1 0 0,-1 0-1,0 0 1,0-1-1,0 1 1,0 0 0,1 0-1,-1-1 1,0 1 0,0 0-1,0-1 1,1 1-1,-1-1 1,0 1 0,1-1-1,-1 1 1,0-1 0,1 0-1,-1 1 1,1-1-1,-1 0 1,1 1 0,-1-1-1,1 0 1,-1 0 0,1 0-1,0 1 1,-1-1-1,1 0 1,0 0 0,0 0-1,0 0 1,0 0 0,0 1-1,0-1 1,0-1-1,-1-21-2446,2 0 0,0 0-1,7-33 1,6-5-2888</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2.099"/>
    </inkml:context>
    <inkml:brush xml:id="br0">
      <inkml:brushProperty name="width" value="0.025" units="cm"/>
      <inkml:brushProperty name="height" value="0.025" units="cm"/>
    </inkml:brush>
  </inkml:definitions>
  <inkml:trace contextRef="#ctx0" brushRef="#br0">0 44 929,'0'0'16875,"5"14"-15733,3 30-439,-2 1 1,-2-1-1,-2 60 0,-2-87-575,1 1 0,0 0-1,1 0 1,1-1 0,1 0-1,1 1 1,0-1 0,1-1-1,0 1 1,2-1 0,17 29-1,-25-44-119,1 0-1,-1 0 1,1 0-1,0 0 1,-1 0-1,1 0 0,0 0 1,0 0-1,-1-1 1,1 1-1,0 0 1,0 0-1,0-1 1,0 1-1,0-1 0,0 1 1,0-1-1,0 1 1,0-1-1,0 1 1,0-1-1,1 0 1,1 0-1,-2 0 7,0-1 1,0 1-1,-1-1 1,1 0-1,0 1 1,0-1-1,-1 0 1,1 0-1,0 0 0,-1 1 1,1-1-1,-1 0 1,1 0-1,-1 0 1,0 0-1,1 0 1,-1 0-1,0 0 0,0 0 1,1-1-1,4-59 257,-5 44-396,0 0 1,-1 1-1,-1-1 0,0 0 0,-1 1 1,-1 0-1,-1 0 0,0 0 1,-1 0-1,-11-18 0,13 28-45,3 8-28,8 11 160,-2-9 69,0 0-1,0 0 0,1-1 0,-1 0 0,1 0 0,0 0 1,0-1-1,0 0 0,0 0 0,0 0 0,1-1 1,-1 0-1,0 0 0,1-1 0,-1 0 0,0 0 0,1 0 1,-1-1-1,1 0 0,8-3 0,-4 2 60,0-1-1,0-1 0,-1 1 1,0-2-1,0 0 1,0 0-1,0-1 1,-1 0-1,0 0 0,16-15 1,-18 12-12,0 1 0,-1-1 0,0 0 0,0-1 1,-1 1-1,0-1 0,-1 0 0,4-13 0,-6 16-59,0 0 0,0 0 0,-1 0-1,0 0 1,0 0 0,0 0 0,-1 0-1,0-1 1,-1 1 0,1 0 0,-2 0 0,1 0-1,-3-10 1,3 16-24,0-1-1,1 0 1,-1 0-1,0 0 1,0 0-1,0 1 0,0-1 1,0 1-1,0-1 1,-1 0-1,1 1 1,0 0-1,-1-1 1,1 1-1,-1 0 1,0 0-1,1 0 1,-1 0-1,0 0 1,0 0-1,1 0 1,-1 1-1,0-1 0,0 1 1,0-1-1,0 1 1,0 0-1,0-1 1,0 1-1,0 0 1,0 1-1,0-1 1,0 0-1,0 0 1,0 1-1,-2 0 1,-1 1-9,1 0 0,0 0 1,-1 1-1,1-1 1,0 1-1,0 0 0,1 0 1,-1 0-1,1 1 1,-1-1-1,1 1 0,0 0 1,-5 7-1,1 3 102,-1 1-1,2 0 1,0 0-1,1 0 1,0 0-1,1 1 1,1 0-1,-2 23 1,4-32-43,1 0 1,0-1 0,0 1-1,1 0 1,0 0-1,0-1 1,1 1 0,0-1-1,0 1 1,0-1-1,1 0 1,0 0 0,0 0-1,0 0 1,1 0-1,0-1 1,0 1 0,0-1-1,1 0 1,0 0-1,0-1 1,8 6 0,10 5-103,0-2 1,2 0 0,30 11 0,-42-19-1043,0-1 1,1 0-1,-1-1 1,22 2-1,-18-6-3513,-2-7-3599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3.140"/>
    </inkml:context>
    <inkml:brush xml:id="br0">
      <inkml:brushProperty name="width" value="0.025" units="cm"/>
      <inkml:brushProperty name="height" value="0.025" units="cm"/>
    </inkml:brush>
  </inkml:definitions>
  <inkml:trace contextRef="#ctx0" brushRef="#br0">32 0 10090,'0'0'8840,"-5"66"-7815,1-38-288,4 4-225,0 3-31,0 0-385,0 2-32,0-1-64,0-2-961,0 0-993,-5-6-1313,1-4-705,-10-5 32</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2.428"/>
    </inkml:context>
    <inkml:brush xml:id="br0">
      <inkml:brushProperty name="width" value="0.025" units="cm"/>
      <inkml:brushProperty name="height" value="0.025" units="cm"/>
    </inkml:brush>
  </inkml:definitions>
  <inkml:trace contextRef="#ctx0" brushRef="#br0">34 1 18321,'0'0'5510,"-34"51"-5094,34-46-352,11-5-320,5-4-2755,2-14-6598</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2.772"/>
    </inkml:context>
    <inkml:brush xml:id="br0">
      <inkml:brushProperty name="width" value="0.025" units="cm"/>
      <inkml:brushProperty name="height" value="0.025" units="cm"/>
    </inkml:brush>
  </inkml:definitions>
  <inkml:trace contextRef="#ctx0" brushRef="#br0">1 103 3171,'1'-12'5306,"3"-7"-3871,6-23 547,-8 13 5070,-2 418-3363,1-368-4429,1 0 0,1 0 0,1-1 0,0 1 0,2-1 0,0 0 0,11 22-1,-11-27-4666</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3.147"/>
    </inkml:context>
    <inkml:brush xml:id="br0">
      <inkml:brushProperty name="width" value="0.025" units="cm"/>
      <inkml:brushProperty name="height" value="0.025" units="cm"/>
    </inkml:brush>
  </inkml:definitions>
  <inkml:trace contextRef="#ctx0" brushRef="#br0">38 643 8552,'0'0'12043,"89"-15"-10953,-30 0-194,9-7-383,8-3-161,-1-1-192,-1-2-64,-6 2-96,-17 3-576,-11 2-705,-19-2-865,-21 0-2339,-5-4-2241</inkml:trace>
  <inkml:trace contextRef="#ctx0" brushRef="#br0" timeOffset="1">0 107 7303,'0'0'12684,"50"-58"-12172,4 43 385,5-1-480,3 6-385,1 4-225,-4 4-1376,-11 2-2050,-4 0-3172</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3.513"/>
    </inkml:context>
    <inkml:brush xml:id="br0">
      <inkml:brushProperty name="width" value="0.025" units="cm"/>
      <inkml:brushProperty name="height" value="0.025" units="cm"/>
    </inkml:brush>
  </inkml:definitions>
  <inkml:trace contextRef="#ctx0" brushRef="#br0">7 0 9225,'-1'14'3763,"0"3"-2994,-1-3 128,0-1 1,2 1 0,0-1 0,1 18 0,0-28-791,-1 0 1,1 0-1,-1 0 0,1-1 1,0 1-1,0 0 1,0 0-1,0 0 0,0-1 1,1 1-1,-1 0 1,1-1-1,0 0 0,0 1 1,0-1-1,0 0 0,0 0 1,0 0-1,1 0 1,-1 0-1,1 0 0,-1-1 1,1 0-1,0 1 1,0-1-1,4 2 0,2-2-53,0 1 0,0-1 0,0 0 0,0-1 0,0 0 0,0 0 0,0-1 0,0 0 0,0-1 0,0 0 0,-1 0 0,1-1 0,8-3 0,8-6-153,-1-1 0,42-31 0,-4 4-232,-62 39 326,0 1-1,0 0 1,0 0-1,1 0 1,-1 0-1,0 0 1,0 0-1,0 0 1,0-1-1,1 1 1,-1 0 0,0 0-1,0 0 1,0 0-1,0 0 1,1 0-1,-1 0 1,0 0-1,0 0 1,0 0-1,1 0 1,-1 0-1,0 0 1,0 0-1,0 0 1,0 0-1,1 0 1,-1 0-1,0 0 1,0 1-1,0-1 1,0 0-1,1 0 1,-1 0-1,0 0 1,0 0-1,0 0 1,0 0-1,0 1 1,0-1-1,1 0 1,-1 0-1,0 0 1,0 0-1,0 1 1,0-1-1,0 0 1,0 0-1,0 0 1,0 0-1,0 1 1,0-1-1,0 0 1,0 0-1,0 1 1,-1 17 93,-12 28 422,11-40-470,1-3-22,-2 4-24,0 1 0,1 0-1,0 0 1,0 0-1,1 0 1,0 0 0,1 0-1,-1 0 1,2 0-1,-1 0 1,2 8 0,-1-15-195,-1 0 1,1-1-1,-1 1 1,1 0-1,-1-1 1,1 1-1,0 0 1,-1-1-1,1 1 0,0-1 1,-1 0-1,1 1 1,0-1-1,0 1 1,0-1-1,-1 0 1,1 0-1,0 1 1,0-1-1,0 0 1,0 0-1,-1 0 1,1 0-1,0 0 1,0 0-1,0 0 1,0 0-1,-1-1 1,1 1-1,0 0 0,1-1 1,20-6-9708</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4.489"/>
    </inkml:context>
    <inkml:brush xml:id="br0">
      <inkml:brushProperty name="width" value="0.025" units="cm"/>
      <inkml:brushProperty name="height" value="0.025" units="cm"/>
    </inkml:brush>
  </inkml:definitions>
  <inkml:trace contextRef="#ctx0" brushRef="#br0">33 325 2530,'0'0'8932,"5"-10"-6952,16-25-1798,-5 7 1217,-10 17 3351,-17 28-4629,0 0-1,1 0 1,1 1-1,-13 34 0,18-41-76,1 1-1,0 0 1,0 0-1,1 0 0,1 0 1,0 0-1,1 1 0,0-1 1,3 16-1,-3-26-30,1-1 1,0 1-1,0 0 0,0 0 1,0-1-1,0 1 0,0 0 0,1-1 1,-1 1-1,0-1 0,1 0 1,-1 1-1,1-1 0,-1 0 1,1 0-1,0 0 0,0 0 0,-1 0 1,1-1-1,0 1 0,0 0 1,0-1-1,0 1 0,0-1 1,0 0-1,0 0 0,0 0 1,0 0-1,0 0 0,0 0 0,0 0 1,0 0-1,3-2 0,6 1 118,-1-1-1,1 0 0,-1-1 0,1 0 0,10-6 0,7-6-98,-1-1-1,0-1 1,-2-1 0,0-2-1,-1 0 1,-1-2 0,-1 0-1,0-2 1,-2 0-1,-1-1 1,-1-1 0,19-40-1,-31 55-106,0 0 0,-1-1 0,-1 0-1,0 0 1,-1 0 0,0-1 0,-1 1-1,0-1 1,-1 0 0,-1-19 0,0 30 59,0 1 0,0-1 1,0 1-1,0-1 0,0 0 0,-1 1 0,1-1 1,-1 1-1,1 0 0,-1-1 0,0 1 1,1-1-1,-1 1 0,0 0 0,0 0 1,0-1-1,0 1 0,0 0 0,0 0 1,0 0-1,-1 0 0,1 0 0,0 0 1,-1 0-1,1 1 0,0-1 0,-1 0 1,1 1-1,-1-1 0,1 1 0,-1 0 1,1-1-1,-3 1 0,1 0 20,0 0-1,-1 0 1,1 1-1,0 0 1,0-1-1,0 1 1,0 0 0,1 0-1,-1 1 1,0-1-1,0 1 1,1-1-1,-1 1 1,0 0 0,1 0-1,-3 3 1,-6 8 57,1 0 0,1 1 0,0 0 0,1 1 0,1 0 0,0 0 0,1 1 0,0 0 0,1 0 0,1 0 0,1 0 0,0 1 0,1-1 0,1 1 1,2 32-1,-1-45-50,1 0-1,-1 0 1,1 0 0,0 0 0,0 0 0,0 0 0,1 0 0,-1-1 0,1 1 0,0 0 0,0-1 0,1 0 0,-1 1-1,0-1 1,1 0 0,0 0 0,5 4 0,-3-4 1,0 1 0,0-2 1,0 1-1,1-1 0,-1 1 0,1-1 0,-1-1 1,1 1-1,0-1 0,0 0 0,6 0 0,2-1 6,0 0-1,0-1 1,0 0-1,-1-1 1,1 0-1,0-2 1,-1 1-1,0-2 1,23-10-1,-22 8-14,-1-1 0,0-1-1,0 0 1,13-12-1,-23 18-14,0 0-1,0 0 1,0 0-1,0 0 1,-1 0-1,1-1 0,-1 1 1,0-1-1,0 0 1,0 1-1,0-1 1,-1 0-1,1 0 0,-1 0 1,0 0-1,0-1 1,-1 1-1,1 0 1,-1 0-1,0-6 1,0 9 9,-1 0 0,1 1 1,0-1-1,0 0 1,-1 0-1,1 1 1,0-1-1,-1 0 1,1 0-1,-1 1 0,1-1 1,-1 1-1,1-1 1,-1 0-1,1 1 1,-1-1-1,0 1 1,1-1-1,-1 1 1,0 0-1,0-1 0,1 1 1,-1 0-1,0-1 1,0 1-1,1 0 1,-1 0-1,0 0 1,0-1-1,0 1 1,1 0-1,-1 0 0,0 0 1,0 0-1,0 1 1,1-1-1,-1 0 1,0 0-1,0 0 1,1 1-1,-1-1 0,0 0 1,0 1-1,1-1 1,-1 1-1,0-1 1,0 1-1,-4 1 1,1 1-1,0-1 1,0 1 0,1 0-1,-1 0 1,-6 6 0,2 0 63,2 0 1,-1 0-1,1 1 0,1 0 1,-1 0-1,2 0 0,0 1 1,0-1-1,0 1 1,2 0-1,-1 0 0,1 0 1,0 13-1,2-23-38,0 0-1,0 0 1,0 0-1,0 0 1,0 0-1,0 0 1,1 0-1,-1 0 1,0 0-1,0 0 1,1 0-1,-1 0 1,1 0-1,-1 0 1,1 0-1,-1 0 0,1 0 1,0 0-1,-1-1 1,1 1-1,0 0 1,0 0-1,0-1 1,0 1-1,-1 0 1,1-1-1,2 1 1,-1 0 18,1 0 1,-1-1-1,1 0 1,-1 1 0,1-1-1,-1 0 1,1 0-1,-1 0 1,1-1-1,0 1 1,2-1-1,6-2 104,-1-1 0,0 1 0,0-1 0,17-11 0,-8 3-138,0-1 1,-1-1-1,0 0 1,-2-1-1,1-1 0,-2-1 1,0 0-1,-1-1 1,23-39-1,-31 43-716,-15 31 509,-14 35 229,19-39-4,1 1 0,0 0 0,1-1 0,-1 26 0,3-37-27,0 1 0,0-1 0,0 1 0,0-1 0,0 1 0,1-1 0,-1 0-1,1 1 1,0-1 0,0 0 0,0 1 0,0-1 0,0 0 0,0 0-1,0 0 1,1 0 0,-1 0 0,1 0 0,0 0 0,-1 0 0,1-1 0,0 1-1,0 0 1,0-1 0,0 0 0,0 0 0,1 1 0,-1-1 0,0 0-1,1-1 1,-1 1 0,0 0 0,5 0 0,3 0-235,0-1 0,-1 1 0,1-2 0,-1 0 0,1 0 0,-1 0 0,16-5 1,-13 1-960,1 1 0,-1-2 0,0 0 0,-1 0 0,1-1 0,-1 0 0,-1-1 0,18-16 0,-17 13 215,-2 1 0,1-1 0,-1-1 0,-1 0 0,0 0 1,-1-1-1,11-24 0,-14 27 1451,-1 0 0,0-1 0,-1 1 0,0-1 0,0 1 0,-1-16 0,0 24-239,-1 0 0,0 0-1,0-1 1,0 1 0,0 0 0,0 0 0,-1 0 0,1 0 0,0 0 0,-1 0 0,0 1 0,1-1 0,-1 0 0,0 0 0,0 0 0,0 0 0,0 1 0,0-1-1,-1 1 1,1-1 0,0 0 0,-1 1 0,1 0 0,-1-1 0,0 1 0,1 0 0,-1 0 0,0 0 0,0 0 0,1 0 0,-1 1 0,0-1 0,0 0 0,0 1-1,0-1 1,0 1 0,0 0 0,0 0 0,0 0 0,0 0 0,0 0 0,0 0 0,0 0 0,0 1 0,0-1 0,0 1 0,0-1 0,0 1 0,-3 1 0,-4 3 85,0-1 0,1 2 0,-1-1 1,1 1-1,0 0 0,1 1 1,-1-1-1,-7 10 0,3-1-54,0-1-1,0 2 0,-13 23 0,23-35-214,0-1-1,1 1 0,-1-1 1,0 1-1,1 0 0,0 0 1,0 0-1,0-1 0,0 7 1,1-9-58,0 0 1,1 0 0,-1 1 0,1-1 0,-1 0 0,1 0 0,-1 0 0,1 0 0,0-1 0,-1 1 0,1 0 0,0 0 0,0 0 0,0-1 0,-1 1 0,1 0 0,0-1 0,0 1 0,0 0-1,0-1 1,0 0 0,0 1 0,1-1 0,-1 1 0,0-1 0,0 0 0,0 0 0,0 0 0,0 0 0,0 0 0,1 0 0,-1 0 0,0 0 0,0 0 0,2-1 0,36-1-1551,41-7 1,-48 5 64,0 0 1,48 2-1,-78 2 1490,0 0 0,0 0 0,0 0 0,0 1 0,-1-1 0,1 0 0,0 1 0,0-1 0,0 1 0,0 0 0,-1-1 0,1 1 0,0 0 0,-1 0 0,1 0 0,0 0 0,-1 1 0,1-1 0,-1 0 0,2 2 0,-3-1 84,1-1 0,-1 1-1,1-1 1,-1 1 0,1-1-1,-1 1 1,0 0 0,0-1-1,0 1 1,0-1 0,0 1-1,0 0 1,0-1 0,0 1-1,-1-1 1,1 1 0,-1-1 0,-1 4-1,-1 1 137,0 1 1,-1-1-1,0 1 0,0-1 0,-1 0 1,0 0-1,0-1 0,-10 9 0,8-9-172,0 1 0,-1-1 1,0-1-1,-15 8 0,21-12-145,1 1 0,-1-1 0,1 1 0,-1-1 0,1 0 0,-1 0 0,0 0 0,1 1 0,-1-1 0,0-1 0,1 1 0,-1 0 0,1 0 0,-4-1 0,4 0-137,0 0 0,0 1 0,0-1 0,0 0 0,0 0 0,0 0 0,1 0 0,-1 0 0,0 0 0,1 0 0,-1 0 0,0 0 0,1 0 0,-1 0 0,1 0 0,-1 0 0,1-1 0,0 1 0,0 0 0,-1 0 0,1 0 0,0-3 0,-1-26-5414</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5.292"/>
    </inkml:context>
    <inkml:brush xml:id="br0">
      <inkml:brushProperty name="width" value="0.025" units="cm"/>
      <inkml:brushProperty name="height" value="0.025" units="cm"/>
    </inkml:brush>
  </inkml:definitions>
  <inkml:trace contextRef="#ctx0" brushRef="#br0">17 1 14061,'0'0'3374,"-1"8"-2578,-2 9-409,-1 9 1,0 0 0,1 1 0,2-1 0,2 36 0,0-60-406,0 1 1,0-1-1,0 1 0,0-1 0,1 1 1,-1-1-1,1 0 0,-1 0 1,1 0-1,0 0 0,0 0 0,0 0 1,0 0-1,0-1 0,0 1 0,4 1 1,49 25-1543,-19-10-129,-31-15 1607,0 1-1,0 0 0,0 0 1,0 0-1,-1 1 1,1 0-1,-1 0 1,-1 0-1,1 0 1,0 1-1,-1-1 1,0 1-1,-1 0 1,1 0-1,-1 0 1,0 0-1,-1 0 0,0 1 1,1-1-1,-1 11 1,-1 1 628,-1 0-1,-1 0 1,0-1 0,-2 1 0,0-1 0,-6 19-1,9-30-304,4-7 67,13-19 389,16-35 155,-4-32-2203,-18 55 528,-7 25 596,-2 9 205,-1 3 151,0 0 1,0 0 0,1 1 0,-1-1-1,1 0 1,1 0 0,-1 0-1,1 0 1,0 0 0,0 0-1,0 0 1,6 8 0,-7-11-85,1 0 0,0-1 1,0 1-1,0-1 0,0 1 0,0-1 1,0 0-1,0 0 0,1 0 0,-1 0 0,0 0 1,0-1-1,1 1 0,-1 0 0,1-1 1,-1 0-1,1 0 0,-1 0 0,0 0 1,1 0-1,-1 0 0,1 0 0,-1-1 0,0 1 1,1-1-1,-1 0 0,0 0 0,1 0 1,-1 0-1,0 0 0,3-2 0,2-2-24,0 1-1,0-2 1,-1 1-1,1-1 1,-1 0-1,0 0 0,-1-1 1,0 0-1,0 0 1,0 0-1,-1 0 0,0-1 1,0 0-1,-1 0 1,0 0-1,-1 0 1,1 0-1,-2-1 0,1 1 1,-1-1-1,0 1 1,-1-11-1,0 18-19,0 0-1,0 0 1,0 0-1,0 0 1,0 0 0,0 0-1,0 0 1,0 0-1,0 0 1,-1 0-1,1 0 1,-1 0 0,1 0-1,0 0 1,-1 0-1,0 0 1,1 0 0,-1 0-1,1 0 1,-1 1-1,0-1 1,0 0-1,0 0 1,1 1 0,-1-1-1,0 1 1,0-1-1,0 1 1,0-1-1,0 1 1,0-1 0,0 1-1,0 0 1,0 0-1,-2-1 1,2 1 8,0 0 0,-1 0 1,1 1-1,-1-1 0,1 0 0,-1 1 1,1-1-1,0 1 0,-1-1 1,1 1-1,0 0 0,-1 0 0,1-1 1,0 1-1,0 0 0,0 0 0,0 0 1,0 0-1,0 0 0,0 1 0,0-1 1,0 0-1,0 0 0,1 1 0,-2 1 1,0 3 67,-1 1 0,1-1 0,0 0 0,1 1 0,0 0 0,0-1 0,0 1 0,1 0 0,0-1 0,1 10 0,-1-14-57,0 1 0,1-1 0,-1 1 0,1-1 0,0 0 1,0 1-1,0-1 0,0 0 0,0 1 0,1-1 0,-1 0 1,1 0-1,-1 0 0,1 0 0,0 0 0,0-1 1,0 1-1,0 0 0,0-1 0,0 1 0,0-1 0,1 0 1,-1 0-1,0 0 0,1 0 0,-1 0 0,1 0 0,-1-1 1,3 1-1,6 0-46,0 0 0,-1-1 0,1 0 0,0 0 1,-1-1-1,1-1 0,-1 0 0,1 0 0,-1-1 0,0 0 1,0-1-1,14-7 0,-20 8-14,1 1 1,0-1 0,-1 0-1,0 0 1,0 0 0,0 0-1,0-1 1,0 0 0,-1 1-1,0-1 1,1-1 0,-1 1-1,-1 0 1,1-1-1,-1 1 1,0-1 0,0 0-1,0 0 1,0 0 0,-1 0-1,0 0 1,0 0 0,-1 0-1,1-1 1,-1 1 0,-1-10-1,1 14 41,0 1-1,0 0 1,-1-1 0,1 1-1,0 0 1,0 0 0,0-1-1,-1 1 1,1 0-1,0 0 1,-1-1 0,1 1-1,0 0 1,0 0 0,-1 0-1,1 0 1,0-1-1,-1 1 1,1 0 0,0 0-1,-1 0 1,1 0 0,0 0-1,-1 0 1,1 0 0,-1 0-1,1 0 1,0 0-1,-1 0 1,1 0 0,0 0-1,-1 0 1,1 0 0,0 1-1,-1-1 1,1 0-1,0 0 1,-1 0 0,1 0-1,0 1 1,0-1 0,-1 0-1,1 0 1,0 1 0,0-1-1,-1 0 1,1 0-1,0 1 1,0-1 0,0 0-1,-1 1 1,1-1 0,-15 15 339,12-9-167,-1 1 0,1 0 1,0 0-1,0 1 0,1-1 0,0 1 0,0-1 1,1 1-1,0 0 0,1-1 0,-1 9 1,1-13-122,1 1 1,-1-1 0,0 0-1,1 1 1,0-1 0,0 0 0,0 0-1,0 0 1,0 0 0,1 0 0,-1 0-1,1 0 1,0 0 0,0 0 0,0-1-1,0 1 1,0-1 0,0 0 0,1 1-1,-1-1 1,1 0 0,0 0-1,0-1 1,0 1 0,0-1 0,0 1-1,3 0 1,8 2 35,0-1 0,1 0-1,24 0 1,-34-2-226,0-1 0,0 0 0,0 0 0,-1 0 0,1 0 0,0-1 0,0 0 0,-1 0 0,1 0 0,0-1 0,-1 0 0,1 1 0,-1-2 0,6-3 0,-8 5-293,-1-1 0,0 0-1,0 1 1,1-1 0,-1 0 0,0 0-1,-1 0 1,1 0 0,0 0-1,-1 0 1,1 0 0,-1 0 0,1 0-1,-1-1 1,0 1 0,0 0-1,0 0 1,-1-3 0,1-26-9098</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5.650"/>
    </inkml:context>
    <inkml:brush xml:id="br0">
      <inkml:brushProperty name="width" value="0.025" units="cm"/>
      <inkml:brushProperty name="height" value="0.025" units="cm"/>
    </inkml:brush>
  </inkml:definitions>
  <inkml:trace contextRef="#ctx0" brushRef="#br0">1 0 12780,'0'0'7687</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5.994"/>
    </inkml:context>
    <inkml:brush xml:id="br0">
      <inkml:brushProperty name="width" value="0.025" units="cm"/>
      <inkml:brushProperty name="height" value="0.025" units="cm"/>
    </inkml:brush>
  </inkml:definitions>
  <inkml:trace contextRef="#ctx0" brushRef="#br0">29 50 5669,'0'0'2178,"0"-7"657,0-25 181,-3 21 544,0 14-1736,-3 12-647,-4 66 144,4 0-1,7 141 0,-1-213-1304,1 0 0,0 0-1,0 0 1,1-1 0,0 1-1,1-1 1,-1 1 0,2-1-1,-1 0 1,1 0 0,1 0-1,-1 0 1,1-1 0,7 8-1,-7-10-71,0-1 0,0 0 0,0-1 0,0 1 1,1-1-1,-1 0 0,1-1 0,0 1 0,0-1 0,0 0 0,0 0 0,0-1 0,1 0 0,-1 0 0,0-1 0,0 1 0,1-1 0,-1-1 1,0 1-1,10-3 0,-6 1-394,0 0 0,0 0 0,-1-1 0,1-1 0,-1 0 0,0 0 0,0-1 0,13-9 1,33-32-5837,-10-4-2400</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6.328"/>
    </inkml:context>
    <inkml:brush xml:id="br0">
      <inkml:brushProperty name="width" value="0.025" units="cm"/>
      <inkml:brushProperty name="height" value="0.025" units="cm"/>
    </inkml:brush>
  </inkml:definitions>
  <inkml:trace contextRef="#ctx0" brushRef="#br0">197 1 11659,'-12'9'4169,"4"-1"-3800,-24 18 1620,-38 43 0,61-61-1713,1 1 0,1 1 0,0-1 0,0 1 0,1 1 0,0-1 0,1 1 0,0 0 0,1 0 0,-5 19 0,9-28-268,-1-1 0,1 0 0,0 1-1,0-1 1,0 0 0,0 1-1,0-1 1,0 0 0,1 1 0,-1-1-1,0 0 1,1 1 0,-1-1 0,1 0-1,-1 0 1,1 1 0,-1-1 0,1 0-1,0 0 1,0 0 0,0 0 0,-1 0-1,1 0 1,0 0 0,0 0 0,2 1-1,0-1 7,1 1-1,-1-1 0,0 1 1,1-1-1,-1 0 0,1 0 0,-1-1 1,1 1-1,7-1 0,1 0 20,1 0 0,-1-1 0,0-1 0,1 0 0,14-5-1,-9 0-44,-1 0-1,1-2 1,-1 0-1,-1-1 0,27-20 1,-35 25-18,-1-1 0,0 0 0,0-1 0,-1 1 0,0-1-1,0-1 1,-1 1 0,1-1 0,-2 0 0,1 0 0,-1-1 0,0 1 0,4-17 0,-10 15-82,-8 16 45,-9 17 80,12-9 35,0-1 0,1 1 0,-6 17 0,10-25 8,1 0 0,-1-1 0,1 1 0,0 0 0,0 0 0,1 0 1,0 0-1,0 0 0,0 0 0,1 0 0,1 7 0,0-11-28,-1 1 0,1-1 0,0 0 0,-1 1 0,1-1-1,0 0 1,1 0 0,-1 0 0,0-1 0,1 1 0,-1 0-1,0-1 1,1 0 0,0 1 0,-1-1 0,1 0 0,0 0-1,0-1 1,-1 1 0,1-1 0,0 1 0,0-1 0,0 0-1,0 0 1,0 0 0,4-1 0,5 1 36,0-1 0,0 0 1,0-1-1,0-1 0,13-4 0,9-8-29,-1-2 0,-1-1-1,0-1 1,51-42 0,-61 45-32,-21 58-100,-4-25-292,1-7 543,1-1 1,0 0-1,0 1 0,1-1 0,1 13 0,-1-21-244,0 0 0,1 1 0,-1-1 0,1 1 0,-1-1 0,1 1 0,-1-1 0,1 0 0,0 0 0,0 1 0,-1-1 0,1 0 0,0 0 0,0 0 0,0 0 0,2 2 0,-1-3-201,-1 1 0,1 0 0,-1-1 0,1 1 0,0-1 1,-1 1-1,1-1 0,0 0 0,0 0 0,-1 0 0,1 0 1,0 0-1,0 0 0,-1 0 0,1 0 0,0-1 0,1 0 1,20-8-7504</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7.553"/>
    </inkml:context>
    <inkml:brush xml:id="br0">
      <inkml:brushProperty name="width" value="0.025" units="cm"/>
      <inkml:brushProperty name="height" value="0.025" units="cm"/>
    </inkml:brush>
  </inkml:definitions>
  <inkml:trace contextRef="#ctx0" brushRef="#br0">172 418 5125,'0'0'12412,"-9"-1"-11243,4 1-1051,0 0 1,0 0 0,1 0-1,-1 1 1,0-1-1,1 1 1,-1 0 0,0 1-1,1-1 1,-1 1-1,1 0 1,0 0 0,0 0-1,0 0 1,0 1-1,0 0 1,0 0 0,0 0-1,1 0 1,0 1-1,-1-1 1,-4 8 0,1-3 34,1 0 0,-1 1 1,1-1-1,1 1 0,0 1 1,0-1-1,1 1 0,0-1 1,0 1-1,-3 17 1,7-26-141,0 0 0,0-1 0,0 1 0,0 0 0,0 0 0,0 0 0,0 0 0,0-1 0,0 1 0,1 0 0,-1 0 0,0 0 0,0-1 0,1 1 0,-1 0 0,1 0 0,-1-1 1,0 1-1,1 0 0,-1-1 0,1 1 0,0-1 0,-1 1 0,1-1 0,-1 1 0,1-1 0,0 1 0,-1-1 0,1 1 0,0-1 0,0 0 0,-1 1 0,1-1 0,0 0 0,0 0 0,0 1 1,-1-1-1,1 0 0,0 0 0,0 0 0,0 0 0,-1 0 0,1 0 0,0 0 0,0-1 0,0 1 0,-1 0 0,1 0 0,0-1 0,1 1 0,44-17 806,-21 1-707,0 0 0,-1-1 0,0-2 0,-1 0 0,31-36-1,-44 43-140,0 0-1,0 0 1,-1-1-1,-1 0 1,0 0-1,-1-1 1,0 0-1,-1 0 1,-1-1-1,0 0 1,-1 0-1,3-23 1,-6 37-7,-1 0 1,0 0 0,0-1-1,0 1 1,0 0 0,0-1-1,0 1 1,0 0-1,0 0 1,0-1 0,-1 1-1,1 0 1,0 0-1,-1 0 1,1-1 0,-1 1-1,1 0 1,-1 0-1,0 0 1,1 0 0,-2-1-1,1 1 17,0 1 1,0 0-1,0 0 0,0-1 0,0 1 0,1 0 1,-1 0-1,0 0 0,0 0 0,0 0 0,0 1 1,0-1-1,0 0 0,0 0 0,1 1 0,-1-1 1,0 0-1,0 1 0,0-1 0,1 0 1,-1 1-1,-1 0 0,-4 3-12,0 1-1,1 0 1,-1 0 0,1 0 0,-8 10-1,6-5 20,1-4 1,1 1 0,0 0 0,0 0 0,0 1 0,1-1 0,0 1 0,0 0 0,1 0 0,0 1 0,1-1 0,-3 14 0,5-22 13,0 1 1,1-1-1,-1 1 0,0-1 1,0 0-1,0 1 0,1-1 1,-1 0-1,0 1 0,0-1 1,1 0-1,-1 1 0,0-1 0,1 0 1,-1 0-1,0 0 0,1 1 1,-1-1-1,1 0 0,-1 0 1,0 0-1,1 0 0,-1 1 1,1-1-1,-1 0 0,1 0 0,-1 0 1,0 0-1,1 0 0,-1 0 1,1 0-1,-1 0 0,0 0 1,1 0-1,-1-1 0,1 1 1,-1 0-1,0 0 0,1 0 1,-1 0-1,1-1 0,-1 1 0,0 0 1,1 0-1,-1-1 0,0 1 1,1 0-1,-1-1 0,0 1 1,0 0-1,1-1 0,20-14 134,-16 9-176,0 0-1,0-1 1,-1 1-1,0-1 0,-1 0 1,1 0-1,-1-1 1,-1 1-1,1-1 1,-1 1-1,0-1 0,-1 0 1,0 0-1,0-8 1,1 9 24,0 0 0,0 0 0,0 0 0,1 0 0,0 0 0,6-8 0,6-14 5,-10 12 57,0 0 0,0-1 0,-2 1 0,0-1 0,-1 0 0,-1 0 0,0-19 0,-7 40-11,0 8-54,-11 45 415,2 2 0,3-1 0,3 2 0,1-1 0,2 97 0,6-150-364,0 1 1,0 0-1,1-1 0,-1 1 1,1 0-1,1-1 1,-1 0-1,1 1 0,0-1 1,0 0-1,0 0 1,1 0-1,0 0 0,0 0 1,0 0-1,7 6 1,-7-8-23,0-1 1,0 0 0,1 0-1,-1 0 1,0-1-1,1 1 1,-1-1 0,1 0-1,-1 0 1,1 0 0,0 0-1,-1-1 1,1 1 0,0-1-1,0 0 1,-1 0 0,1 0-1,0-1 1,-1 0 0,1 1-1,0-1 1,-1 0-1,1-1 1,-1 1 0,1-1-1,3-1 1,7-6-55,-1 1-1,0-2 1,-1 1-1,0-2 1,0 0 0,-1 0-1,-1-1 1,0 0 0,0-1-1,-1 0 1,-1-1-1,0 0 1,-1 0 0,0 0-1,-1-1 1,-1 0-1,-1 0 1,4-17 0,-8 29 35,1 1 0,-1 0 0,0 0 0,1-1 0,-1 1 1,0 0-1,0 0 0,-1-1 0,1 1 0,0 0 1,-1 0-1,1-1 0,-1 1 0,0 0 0,0 0 0,0 0 1,0 0-1,0 0 0,0 0 0,0 0 0,-1 1 1,1-1-1,-1 0 0,1 1 0,-1-1 0,0 1 0,0-1 1,0 1-1,-3-2 0,1 2-9,1 0-1,-1 0 1,1 1 0,-1-1 0,1 1-1,-1 0 1,1 0 0,-1 0 0,1 1-1,-1-1 1,1 1 0,-1 0 0,1 0-1,0 0 1,-1 1 0,1-1-1,0 1 1,0-1 0,-4 4 0,0 0 24,1-1 0,-1 1 0,1 1 1,0-1-1,0 1 0,1 0 1,0 0-1,0 1 0,0-1 0,1 1 1,0 0-1,0 1 0,1-1 1,0 1-1,0-1 0,-1 10 0,4-16 0,0 0 0,0 1 0,0-1 0,0 1 0,1-1 0,-1 1 0,0-1 0,1 0 0,-1 1 0,1-1 1,-1 0-1,1 1 0,0-1 0,0 0 0,-1 0 0,1 0 0,0 0 0,0 0 0,0 0 0,0 0 0,0 0 0,1 0 0,-1 0 0,0 0 0,0-1 0,1 1 0,-1 0 0,0-1 0,1 1 0,-1-1 0,0 1 0,1-1 0,-1 0 0,1 0 0,1 0 0,60 3 119,-48-3-109,17 0 15,-10-2-69,0 2 1,0 1 0,0 1 0,0 1 0,36 9 0,-57-12 31,0 0-1,0 0 1,0 0 0,0 0 0,0 1 0,0-1-1,0 0 1,0 1 0,0-1 0,-1 1 0,1-1-1,0 1 1,0-1 0,0 1 0,0 0 0,-1-1-1,1 1 1,0 0 0,0 0 0,-1 0-1,1-1 1,-1 1 0,1 0 0,-1 0 0,1 0-1,-1 0 1,1 0 0,-1 0 0,0 0 0,0 0-1,1 0 1,-1 0 0,0 2 0,-1-2 8,0 0 0,0 0 0,0 0 0,0 1 0,0-1 0,0-1 1,0 1-1,-1 0 0,1 0 0,0 0 0,0-1 0,-1 1 0,1 0 0,-1-1 1,1 1-1,0-1 0,-1 0 0,1 1 0,-1-1 0,1 0 0,-1 0 1,1 0-1,-3 0 0,0 0 24,1 0 0,-1-1 1,1 1-1,-1-1 1,1 1-1,-1-1 0,1 0 1,-1 0-1,1-1 0,0 1 1,0-1-1,0 0 1,0 1-1,0-1 0,0-1 1,0 1-1,0 0 0,1-1 1,-1 1-1,1-1 0,0 0 1,0 0-1,0 0 1,0 0-1,0 0 0,1 0 1,-1 0-1,1-1 0,-2-5 1,0-4-14,0-1 1,1 1 0,0 0-1,1 0 1,1-1-1,2-25 1,-2 35-22,1 1-1,0 0 1,-1-1-1,1 1 1,0 0-1,1-1 1,-1 1 0,0 0-1,1 0 1,0 0-1,0 0 1,0 1-1,0-1 1,0 0 0,0 1-1,1-1 1,0 1-1,-1 0 1,1 0-1,0 0 1,0 0 0,0 1-1,0-1 1,0 1-1,0-1 1,5 0-1,9-2-497,0 0 0,0 1-1,0 1 1,22 0 0,23-4-5725,-34-2-1520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3.506"/>
    </inkml:context>
    <inkml:brush xml:id="br0">
      <inkml:brushProperty name="width" value="0.025" units="cm"/>
      <inkml:brushProperty name="height" value="0.025" units="cm"/>
    </inkml:brush>
  </inkml:definitions>
  <inkml:trace contextRef="#ctx0" brushRef="#br0">0 211 9705,'0'0'12172,"77"-34"-11051,-27 20-192,3-4-225,1-4-191,-2 3-417,-8 0-96,-10 2-320,-12 2-545,-12 2-160,-10 1-865,-5-1-1729,-16-1-2659</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7.949"/>
    </inkml:context>
    <inkml:brush xml:id="br0">
      <inkml:brushProperty name="width" value="0.025" units="cm"/>
      <inkml:brushProperty name="height" value="0.025" units="cm"/>
    </inkml:brush>
  </inkml:definitions>
  <inkml:trace contextRef="#ctx0" brushRef="#br0">0 52 12396,'0'-9'1665,"13"1"129,15 2-321,10-2-416,13 4-128,12 0 64,8 4-480,4-2-481,-3-2-1858,-10-3-3651</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8.762"/>
    </inkml:context>
    <inkml:brush xml:id="br0">
      <inkml:brushProperty name="width" value="0.025" units="cm"/>
      <inkml:brushProperty name="height" value="0.025" units="cm"/>
    </inkml:brush>
  </inkml:definitions>
  <inkml:trace contextRef="#ctx0" brushRef="#br0">37 78 9897,'-4'-9'3780,"2"0"-3096,0 3-331,1 0-1,-1 0 1,0 0 0,-1 1 0,1-1 0,-1 0 0,0 1 0,-7-8 0,8 31 1243,8 122 539,38 211 0,-44-348-2110,2 8 39,0 0-1,0 0 1,1 0 0,7 15 0,-10-24-59,1-1 0,0 1 1,-1-1-1,1 1 0,0-1 0,0 1 0,0-1 0,0 0 0,0 1 1,0-1-1,0 0 0,1 0 0,-1 0 0,0 0 0,1 0 1,-1 0-1,1 0 0,-1 0 0,1-1 0,-1 1 0,1 0 0,-1-1 1,1 1-1,0-1 0,-1 0 0,1 0 0,0 0 0,-1 1 0,1-1 1,0-1-1,-1 1 0,1 0 0,0 0 0,-1-1 0,1 1 1,0-1-1,-1 1 0,3-2 0,6-5 39,0 0 0,0-1-1,0-1 1,-1 1 0,-1-2 0,1 1 0,-2-1 0,1 0-1,7-15 1,-2 6-28,21-33-168,47-102-1,-85 169-108,0 0-1,-5 31 0,4-17 209,1-8 43,1-9 1,0 1-1,1-1 1,1 0 0,0 1-1,0 0 1,1-1-1,3 18 1,-3-29-40,0 0 0,1 0 1,-1 0-1,1 0 0,-1 0 0,1 0 1,-1 0-1,1-1 0,-1 1 0,1 0 1,0 0-1,-1 0 0,1-1 1,0 1-1,0-1 0,0 1 0,-1 0 1,1-1-1,0 1 0,0-1 0,0 0 1,0 1-1,0-1 0,0 0 0,0 1 1,0-1-1,0 0 0,0 0 0,0 0 1,0 0-1,0 0 0,0 0 0,0 0 1,0 0-1,0-1 0,0 1 0,0 0 1,0-1-1,0 1 0,1-1 0,2 0-514,1-1-1,-1 0 1,0 0-1,0-1 0,0 1 1,0-1-1,5-4 0,19-19-5500</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9.411"/>
    </inkml:context>
    <inkml:brush xml:id="br0">
      <inkml:brushProperty name="width" value="0.025" units="cm"/>
      <inkml:brushProperty name="height" value="0.025" units="cm"/>
    </inkml:brush>
  </inkml:definitions>
  <inkml:trace contextRef="#ctx0" brushRef="#br0">72 365 14157,'-7'11'2291,"-1"0"-1774,1-3-139,1 0 0,0 1 0,0-1 0,1 1 0,0 0 0,0 1 1,1-1-1,1 1 0,0 0 0,-3 13 0,6-23-368,0 0-1,0 1 1,0-1 0,0 0 0,1 1-1,-1-1 1,0 0 0,0 0 0,0 1-1,1-1 1,-1 0 0,0 1 0,0-1-1,1 0 1,-1 0 0,0 1 0,1-1-1,-1 0 1,0 0 0,1 0 0,-1 0-1,0 0 1,1 1 0,-1-1 0,0 0-1,1 0 1,-1 0 0,0 0 0,1 0-1,-1 0 1,0 0 0,1 0 0,-1 0-1,1 0 1,-1 0 0,0 0 0,1 0-1,-1-1 1,0 1 0,1 0 0,-1 0-1,0 0 1,1 0 0,-1-1 0,0 1-1,0 0 1,1 0 0,-1-1 0,0 1-1,1-1 1,18-11 102,1-4-244,-2-2 0,31-37 1,-41 46 11,-1-1 0,0 0 0,0 0 0,-1-1 1,-1 0-1,0 0 0,0 0 0,3-15 0,-9 31-375,-10 69-476,10-68 977,1 0 0,-1 0 0,1 0 0,0 0 0,1 0 0,0 0 0,0 0 0,0-1 0,0 1 0,1 0 0,0-1 0,4 8 0,-5-12 2,0 0-1,0 1 1,0-1-1,0 0 1,1 1-1,-1-1 1,0 0-1,1 0 1,-1 0 0,1 0-1,-1-1 1,1 1-1,0 0 1,-1-1-1,1 1 1,0-1-1,0 1 1,-1-1-1,1 0 1,0 0-1,0 1 1,-1-1-1,1-1 1,0 1 0,0 0-1,-1 0 1,1-1-1,0 1 1,0-1-1,-1 1 1,1-1-1,-1 0 1,1 0-1,0 1 1,-1-1-1,1 0 1,-1 0-1,2-3 1,5-2 88,0 0 0,-1-1 0,0 0 0,-1-1 0,9-12 0,3-7 118,-1 0-1,-1-2 1,20-50-1,-30 61-49,0 0-1,-1-1 1,0 0-1,-2 0 1,0 0-1,-2 0 1,0-28-1,-1 47-162,0 0-1,0 1 0,-1-1 0,1 0 0,0 0 0,0 0 0,-1 1 1,1-1-1,0 0 0,0 0 0,-1 0 0,1 0 0,0 0 1,-1 1-1,1-1 0,0 0 0,0 0 0,-1 0 0,1 0 0,0 0 1,-1 0-1,1 0 0,0 0 0,-1 0 0,1 0 0,0 0 1,-1 0-1,1 0 0,0-1 0,0 1 0,-1 0 0,1 0 0,0 0 1,-1 0-1,1 0 0,0-1 0,0 1 0,-1 0 0,1 0 0,0 0 1,0-1-1,0 1 0,-1 0 0,1 0 0,0-1 0,0 1 1,0 0-1,0-1 0,0 1 0,-1 0 0,1 0 0,0-1 0,0 1 1,0 0-1,0-1 0,0 1 0,0 0 0,0-1 0,0 1 1,0 0-1,0-1 0,0 1 0,0 0 0,0 0 0,1-1 0,-1 1 1,-14 22-140,5 17 140,1 1 0,2 0 0,2 1 0,2-1 0,3 58 0,-1-94 5,0-1 1,1 1-1,-1-1 1,1 1-1,-1-1 1,1 1 0,1-1-1,-1 1 1,0-1-1,1 0 1,-1 0-1,1 0 1,0 0 0,0 0-1,0 0 1,1 0-1,-1 0 1,1-1 0,4 4-1,-5-5 1,1 1 1,0-1-1,0 0 0,0 0 1,0 0-1,0-1 0,0 1 0,0-1 1,1 0-1,-1 1 0,0-1 0,0-1 1,0 1-1,0 0 0,0-1 1,0 0-1,0 1 0,0-1 0,0 0 1,0-1-1,0 1 0,5-4 1,5-3 16,-1 0 0,-1-1 0,1 0 0,-2-1 0,1 0 1,-1-1-1,-1 0 0,0-1 0,15-25 0,-11 14-3,-1-1 0,-1 0 0,-1-1 0,12-43 1,-17 46-25,-1 0 0,-2-1 1,1-43-1,-8 47-97,-5 25-14,-9 31 98,9-3 156,1 0-1,2 0 1,1 1 0,2 0-1,1 0 1,4 69-1,0-100-112,0-1-1,0 1 0,0-1 0,0 1 1,1-1-1,-1 0 0,1 0 0,0 1 1,0-1-1,0 0 0,1 0 0,-1-1 1,1 1-1,-1-1 0,1 1 0,0-1 1,0 0-1,0 0 0,0 0 1,5 2-1,13 5-5688,-19-8 4158,-25-11-3963</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39.742"/>
    </inkml:context>
    <inkml:brush xml:id="br0">
      <inkml:brushProperty name="width" value="0.025" units="cm"/>
      <inkml:brushProperty name="height" value="0.025" units="cm"/>
    </inkml:brush>
  </inkml:definitions>
  <inkml:trace contextRef="#ctx0" brushRef="#br0">0 37 6598,'0'0'13613,"79"-20"-13613,-34 16-224,5 1-1282,-4-2-2177,-1 1-1122</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0.102"/>
    </inkml:context>
    <inkml:brush xml:id="br0">
      <inkml:brushProperty name="width" value="0.025" units="cm"/>
      <inkml:brushProperty name="height" value="0.025" units="cm"/>
    </inkml:brush>
  </inkml:definitions>
  <inkml:trace contextRef="#ctx0" brushRef="#br0">19 146 4773,'0'0'14648,"9"-1"-13564,-3 0-1035,0 0 0,0 0 1,-1-1-1,1 0 0,-1 0 0,1-1 1,-1 1-1,0-1 0,0 0 1,0-1-1,0 1 0,-1-1 1,1 0-1,-1 0 0,0 0 0,0-1 1,-1 1-1,1-1 0,-1 0 1,0 0-1,0 0 0,-1 0 0,1-1 1,-1 1-1,0-1 0,-1 0 1,0 1-1,1-1 0,-1-9 0,-1 14-44,0 0 0,0 0 0,-1 0 0,1 0 0,0 1 0,-1-1 0,1 0 0,0 0-1,-1 0 1,1 1 0,-1-1 0,0 0 0,1 1 0,-1-1 0,1 0 0,-1 1-1,0-1 1,0 1 0,1-1 0,-1 1 0,0-1 0,0 1 0,0-1 0,1 1 0,-1 0-1,0-1 1,0 1 0,0 0 0,0 0 0,0 0 0,0 0 0,0 0 0,0 0-1,1 0 1,-1 0 0,0 0 0,0 0 0,0 1 0,0-1 0,0 0 0,0 0 0,1 1-1,-2 0 1,-3 0 25,0 0 0,0 1 0,0 0 0,0 0 0,0 0 0,1 0-1,-5 4 1,2 0 41,1-1-1,0 2 0,1-1 1,-1 1-1,1 0 0,1 0 1,-1 0-1,1 0 1,0 1-1,1 0 0,0 0 1,0 0-1,1 0 0,0 0 1,0 0-1,1 1 1,0-1-1,1 1 0,0-1 1,0 1-1,2 15 0,-1-22-68,-1-1 0,1 1 0,0 0 0,0-1 0,-1 1 0,1-1 0,0 1 0,0-1 0,0 1 0,1-1 0,-1 0 0,0 1 0,0-1 0,1 0 0,-1 0 0,1 0 0,-1 0 0,1 0 0,-1 0 0,1-1 0,2 2 0,1-1 8,-1 0-1,0 0 1,1-1-1,-1 1 1,1-1-1,-1 0 1,1 0-1,6-2 1,1 0 10,0-1 0,0-1 1,0 0-1,0 0 0,16-9 0,13-14-424,-33 20 243,0 1 0,0 0-1,1 1 1,0 0 0,0 0-1,1 1 1,-1 0 0,1 0 0,0 1-1,17-3 1,-26 7 175,0-1 0,1 1 0,-1-1 0,0 1 0,1 0 0,-1 0 0,0 0-1,0 0 1,0-1 0,0 1 0,0 1 0,0-1 0,0 0 0,0 0 0,0 0 0,0 0 0,-1 1 0,1-1-1,0 0 1,-1 1 0,1-1 0,-1 0 0,0 1 0,1-1 0,-1 1 0,0-1 0,0 1 0,0-1 0,0 2 0,0-1 26,0 0 0,0 0 0,1 0 0,-1 0 0,1 0 0,-1 0 0,1 0 0,-1 0 0,1 0 0,0 0 0,0 0 0,0-1 0,0 1 0,1 0 0,-1-1 0,0 1 0,1-1 0,-1 1 0,1-1 0,-1 0 0,1 1 0,-1-1 0,4 1-1,-1-1 69,1-1 0,-1 0 0,0-1 0,0 1-1,0-1 1,1 1 0,-1-1 0,0-1-1,0 1 1,0 0 0,0-1 0,0 0-1,-1 0 1,1 0 0,0-1 0,-1 1 0,0-1-1,1 0 1,3-4 0,-3 3-109,1 0-1,-1 1 1,1-1 0,-1 1-1,1 0 1,0 0 0,0 1-1,1 0 1,-1 0 0,10-3-1,-15 5-88,1 1 0,0-1 0,0 0 1,0 0-1,-1 0 0,1 0 0,0 1 0,0-1 0,-1 0 0,1 1 0,0-1 0,0 1 0,-1-1 0,1 1 0,-1-1 1,1 1-1,0-1 0,-1 1 0,1-1 0,-1 1 0,1 0 0,-1-1 0,0 1 0,1 0 0,-1 0 0,0-1 0,1 1 1,-1 0-1,0 0 0,0-1 0,0 1 0,1 0 0,-1 0 0,0 0 0,0-1 0,0 1 0,0 0 0,-1 0 0,1 0 1,0-1-1,0 1 0,0 0 0,-1 0 0,1 0 0,-1 5-1928,1 4-5162</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0.979"/>
    </inkml:context>
    <inkml:brush xml:id="br0">
      <inkml:brushProperty name="width" value="0.025" units="cm"/>
      <inkml:brushProperty name="height" value="0.025" units="cm"/>
    </inkml:brush>
  </inkml:definitions>
  <inkml:trace contextRef="#ctx0" brushRef="#br0">31 121 3011,'0'0'6833,"-6"9"-3699,4-5-3099,-1 1 458,-1 1 0,1-1 0,1 1 1,-1 0-1,-3 11 0,6-16-410,0 1 0,-1-1 0,1 0 0,0 1 0,0-1 0,0 1 0,0-1 0,0 0 0,0 1 0,0-1 0,1 0 0,-1 1 0,0-1 0,1 0 0,-1 1 0,1-1 0,-1 0 1,1 1-1,0-1 0,0 0 0,-1 0 0,1 0 0,0 0 0,0 0 0,0 0 0,0 0 0,0 0 0,0 0 0,0 0 0,1-1 0,-1 1 0,0 0 0,0-1 0,1 1 0,-1-1 0,0 1 0,1-1 0,-1 0 0,2 1 0,8 0 137,0 1 0,-1-2 1,1 1-1,0-1 0,0-1 1,0 0-1,-1-1 0,1 0 0,0 0 1,-1-1-1,1 0 0,-1-1 0,12-6 1,-7 2-136,1-1 0,-2 0 0,1-1 0,-2 0 0,1-1 0,-1 0 0,17-21-1,-25 26-74,-1 0 0,0 0 0,0-1-1,0 0 1,3-8 0,-7 14-9,1 0 0,0 0 0,-1 0 0,1 0 0,-1-1 0,1 1 0,-1 0 0,0 0 0,0-1 0,1 1-1,-1 0 1,0 0 0,0-1 0,0 1 0,0 0 0,-1 0 0,1-1 0,0 1 0,0 0 0,-1 0 0,1 0 0,-1-1 0,1 1 0,-1 0 0,1 0 0,-1 0 0,0 0 0,1 0 0,-1 0 0,0 0 0,0 0 0,0 0 0,0 1 0,0-1 0,0 0 0,0 0 0,0 1 0,-2-2 0,-2 1-4,1-1 0,-1 1 1,0 0-1,0 1 1,0-1-1,0 1 1,0 0-1,0 0 0,0 0 1,0 1-1,0 0 1,0 0-1,0 0 1,0 0-1,1 1 0,-8 3 1,4 0-7,1-1 1,0 1-1,0 1 1,0-1-1,0 1 0,1 0 1,0 1-1,0-1 1,-4 9-1,1-2-2,1 0 0,0 1 0,1 0 0,1 0 0,0 1 0,1 0 0,0 0 0,2 0 0,-1 0 0,-1 25 0,5-37 12,0 1 1,0-1 0,0 1 0,0-1-1,1 1 1,-1 0 0,1-1 0,0 0 0,0 1-1,0-1 1,0 0 0,1 1 0,-1-1-1,1 0 1,0 0 0,0 0 0,0 0-1,0-1 1,1 1 0,-1 0 0,3 2-1,0-3 4,0 1-1,-1-1 0,1 0 0,0-1 0,0 1 0,0-1 1,0 0-1,0 0 0,0 0 0,0-1 0,0 0 1,0 0-1,1 0 0,6-1 0,1-2-46,1 0 0,-1-1 0,0 0 0,0-1 0,-1 0 0,1-1-1,-1-1 1,0 0 0,-1 0 0,0-1 0,0-1 0,10-10 0,0-1-123,-1-1 0,0 0 0,-2-2 0,26-41 0,-33 107 504,-10-40-329,1 0-1,-1 1 1,0-1-1,1 0 0,0 0 1,-1 0-1,1 0 1,0-1-1,1 1 0,-1 0 1,0-1-1,1 1 1,0-1-1,-1 0 0,1 0 1,0 0-1,0 0 1,6 2-1,-2-2 27,1-1-1,0 1 1,1-2 0,-1 1 0,0-1-1,0 0 1,0 0 0,0-1-1,0-1 1,8-1 0,6-4 19,0 0 1,24-13-1,-30 12-411,2 0-1,-1 2 1,1 0 0,23-4-1,-39 9 328,-1 1-1,0 0 0,0 0 0,0 1 0,0-1 0,0 0 0,0 0 0,0 0 0,0 1 0,0-1 0,0 0 0,0 1 0,0-1 0,0 1 0,0 0 0,0-1 0,0 1 1,0-1-1,0 1 0,0 0 0,-1 0 0,1 0 0,0-1 0,-1 1 0,1 0 0,-1 0 0,1 0 0,-1 0 0,1 0 0,-1 0 0,1 0 0,-1 0 0,0 0 0,0 1 1,1-1-1,-1 0 0,0 0 0,0 2 0,-1 52 740,-1-42-509,1 0-17,1-7-104,-1 0 0,1 0 0,0 0 0,0 0 0,1 0 0,-1 0 1,3 6-1,-3-11-65,0 0 0,1 0 0,-1 0 0,1-1 0,-1 1 0,1 0 0,-1 0 0,1-1 0,-1 1 0,1 0 0,0-1 0,-1 1 0,1-1 0,0 1 0,0-1 0,-1 1 0,1-1 0,0 1 0,0-1-1,1 1 1,1-1 13,-1 0 0,0 0 0,0 0 0,1 0-1,-1 0 1,0 0 0,0-1 0,0 1-1,0-1 1,1 0 0,-1 1 0,2-3-1,7-3 39,0 0 1,-1-1-1,0-1 0,0 0 0,-1 0 0,15-17 0,-12 13-552,0 0 0,0 0 1,16-10-1,-23 20-227,0-1 0,-1 0 0,1 1 1,0 0-1,0 0 0,0 0 0,0 1 1,7-1-1,-6 1-3190,-3 1 33</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1.310"/>
    </inkml:context>
    <inkml:brush xml:id="br0">
      <inkml:brushProperty name="width" value="0.025" units="cm"/>
      <inkml:brushProperty name="height" value="0.025" units="cm"/>
    </inkml:brush>
  </inkml:definitions>
  <inkml:trace contextRef="#ctx0" brushRef="#br0">0 1 15791,'0'0'3780</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1.877"/>
    </inkml:context>
    <inkml:brush xml:id="br0">
      <inkml:brushProperty name="width" value="0.025" units="cm"/>
      <inkml:brushProperty name="height" value="0.025" units="cm"/>
    </inkml:brush>
  </inkml:definitions>
  <inkml:trace contextRef="#ctx0" brushRef="#br0">1 295 6822,'0'0'6545,"10"0"-4457,-2-1-1840,-1 0 1,0 0 0,1 0-1,-1 0 1,0-1 0,0-1 0,0 1-1,0-1 1,-1 0 0,1-1-1,-1 0 1,1 0 0,-1 0-1,-1 0 1,1-1 0,5-6 0,-5 5-93,20-17 585,38-46 0,-59 63-697,1-1 0,-2 0 1,1 0-1,-1 0 1,0 0-1,0-1 1,-1 1-1,0-1 0,-1 0 1,1 0-1,-2 0 1,3-17-1,-4 24-34,0 0 1,0-1-1,0 1 0,0 0 0,0 0 0,-1 0 1,1 0-1,0-1 0,-1 1 0,1 0 1,-1 0-1,1 0 0,-1 0 0,1 0 1,-1 0-1,0 0 0,1 0 0,-1 0 1,0 0-1,0 0 0,0 1 0,0-1 0,0 0 1,0 1-1,0-1 0,0 0 0,0 1 1,0-1-1,0 1 0,0 0 0,0-1 1,-1 1-1,1 0 0,0 0 0,0-1 1,0 1-1,0 0 0,-1 0 0,1 0 0,0 1 1,0-1-1,0 0 0,0 0 0,-1 1 1,1-1-1,-1 1 0,-3 0-9,0 1-1,1-1 0,-1 1 1,0 0-1,1 0 1,0 0-1,-1 1 1,1 0-1,0 0 0,-4 4 1,1 0 13,1 1-1,-1 0 1,2 0 0,-1 1 0,2 0 0,-1 0 0,1 0-1,0 0 1,1 1 0,0-1 0,0 1 0,1 0-1,1 0 1,-1 0 0,2 0 0,-1 11 0,2-19-5,-1 0 0,0-1 1,0 1-1,1 0 0,-1-1 0,1 1 1,0-1-1,-1 1 0,1-1 0,0 1 1,0-1-1,0 1 0,0-1 0,0 0 1,0 0-1,0 1 0,0-1 0,1 0 1,-1 0-1,0 0 0,1 0 0,1 1 1,1-1 3,0 0 1,0 1 0,0-1 0,0-1 0,0 1 0,0 0 0,0-1-1,0 0 1,5 0 0,3-2 11,1 1 0,-1-2 0,1 0 0,-1 0 0,14-6 1,12-10 38,53-33 0,22-11-86,-112 62 14,0 0 0,0 1-1,0-1 1,0 0 0,0 1-1,0-1 1,0 1 0,0-1-1,0 1 1,0 0 0,0-1-1,1 1 1,-1 0 0,0 0-1,0 0 1,0 0 0,0 0-1,0 0 1,1 0-1,-1 0 1,0 0 0,0 0-1,0 1 1,0-1 0,0 0-1,0 1 1,0-1 0,0 1-1,0 0 1,0-1 0,0 1-1,0 0 1,1 1 0,0 1-1,-1 0 0,-1 1 0,1-1 0,0 1 0,-1-1 0,0 1 0,1-1 0,-2 1 0,1 3 0,0 4 73,-3 19 91,2-25-122,0 1 0,0-1 0,1 1 0,-1 0 0,2 0 0,-1-1 0,0 1 0,1 0 0,2 7 0,-2-12-14,0 0-1,0-1 1,-1 1 0,1 0-1,0 0 1,0-1-1,1 1 1,-1-1-1,0 1 1,0-1-1,0 1 1,0-1-1,0 0 1,1 1-1,-1-1 1,0 0-1,0 0 1,0 0-1,1 0 1,-1 0-1,0 0 1,0 0-1,0-1 1,3 1-1,29-10 454,-20 4-385,0-2 0,0 0 1,-1 0-1,15-14 0,34-22-109,-56 41-27,0 0 0,0 1 0,0-1 0,0 1 1,0 1-1,1-1 0,-1 1 0,1-1 0,-1 2 1,8-2-1,-13 2 3,1 1 1,0-1-1,0 0 0,0 0 0,-1 0 1,1 0-1,0 1 0,0-1 1,-1 0-1,1 1 0,0-1 1,-1 0-1,1 1 0,0-1 1,-1 1-1,1-1 0,0 1 1,-1 0-1,1-1 0,-1 1 1,1-1-1,-1 1 0,0 0 1,1-1-1,-1 1 0,0 0 0,1 0 1,-1-1-1,0 1 0,0 0 1,1 0-1,-1 1 0,1 29-2507,-1-21 384,0 8-4477</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2.584"/>
    </inkml:context>
    <inkml:brush xml:id="br0">
      <inkml:brushProperty name="width" value="0.025" units="cm"/>
      <inkml:brushProperty name="height" value="0.025" units="cm"/>
    </inkml:brush>
  </inkml:definitions>
  <inkml:trace contextRef="#ctx0" brushRef="#br0">1 0 8840,'0'0'9535,"7"16"-9071,-3-10-377,2 7 131,1 0-1,-2 1 0,0-1 1,0 1-1,-1 0 0,-1 1 1,2 19-1,-1 282 2907,-4-84-1823,0-231-1293,0 1-1,0-1 0,0 0 0,0 1 1,0-1-1,0 1 0,0-1 1,0 0-1,1 1 0,-1-1 0,0 0 1,1 1-1,-1-1 0,1 0 0,0 1 1,-1-1-1,1 0 0,0 0 0,0 0 1,1 1-1,-1-2 2,-1 0 1,1 0-1,0 0 0,0 0 1,0 0-1,-1 0 0,1 0 1,0-1-1,0 1 1,-1 0-1,1-1 0,0 1 1,-1 0-1,1-1 0,0 1 1,-1-1-1,1 1 0,0-1 1,-1 0-1,1 1 0,-1-1 1,1 1-1,0-3 0,30-49 266,-19 16-374,0 0 1,-2 0-1,-2-1 1,-1 0-1,-3-1 1,0 0-1,-3 0 1,-2-40 0,-4 53-242,5 24 328,0 1 0,0-1 0,0 1 0,0-1 1,0 1-1,0-1 0,0 1 0,0-1 0,0 1 0,0 0 0,0-1 0,0 1 0,0-1 0,-1 1 1,1-1-1,0 1 0,0 0 0,0-1 0,-1 1 0,1-1 0,0 1 0,0 0 0,-1-1 0,1 1 1,0 0-1,-1-1 0,1 1 0,0 0 0,-1 0 0,1-1 0,0 1 0,-1 0 0,1 0 0,-1-1 0,1 1 1,-1 0-1,1 0 0,0 0 0,-1 0 0,0 0 0,0 1-7,1 1-1,-1 0 0,1 0 1,0-1-1,-1 1 1,1 0-1,0-1 1,0 1-1,0 0 1,0 0-1,0 0 0,1-1 1,-1 1-1,0 0 1,1-1-1,-1 1 1,1 0-1,0-1 1,-1 1-1,1-1 1,0 1-1,2 2 0,26 30-16,-22-29 38,0-1-1,0 0 1,0 0-1,1-1 1,-1 0-1,1 0 1,0-1-1,0 0 1,0 0-1,0-1 1,0 0-1,0 0 1,0-1-1,1 0 1,-1 0-1,0-1 1,0 0-1,12-4 1,-13 4 11,0-1 0,0 0 0,0-1 0,-1 0 0,1 0 0,-1 0 0,0 0 0,0-1 0,0 0 0,-1-1 0,1 1 0,-1-1 0,0 0 0,0 0 0,-1-1 0,1 1 0,-1-1 0,0 0 0,-1 0 0,0 0 0,4-11 0,-6 16-1,0 0-1,-1-1 1,1 1-1,-1 0 1,1-1-1,-1 1 1,1-1-1,-1 1 0,0-1 1,0 1-1,0 0 1,0-1-1,0 1 1,0-1-1,0 1 1,-1-1-1,1 1 1,0-1-1,-1 1 1,1 0-1,-1-1 1,1 1-1,-1 0 1,0-1-1,0 1 1,1 0-1,-1 0 0,0 0 1,0 0-1,0 0 1,0 0-1,0 0 1,-1 0-1,1 0 1,0 0-1,0 1 1,-1-1-1,-1 0 1,1 0-15,0 1 0,-1 0 1,1 0-1,-1 0 1,0 0-1,1 0 0,-1 0 1,1 1-1,0-1 0,-1 1 1,1 0-1,-1 0 1,1 0-1,0 0 0,0 0 1,-1 0-1,1 1 0,0-1 1,0 1-1,0-1 1,-2 3-1,-2 3-91,1 0 0,0 0 1,0 0-1,0 1 0,1-1 1,0 1-1,0 0 0,1 1 0,0-1 1,0 0-1,1 1 0,1 0 1,-1-1-1,1 1 0,1 0 0,-1 0 1,3 17-1,-2-24-87,1-1 0,0 1 0,-1 0 0,1 0 0,0-1 1,0 1-1,0 0 0,0-1 0,0 1 0,0-1 0,1 1 0,-1-1 0,0 0 0,1 0 0,-1 1 0,1-1 0,0 0 1,-1 0-1,1-1 0,0 1 0,-1 0 0,1 0 0,0-1 0,0 1 0,0-1 0,3 1 0,0 0-659,1-1-1,-1 0 1,0 0-1,1 0 1,-1-1-1,1 1 1,-1-1-1,7-2 1,22-14-4787</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2.946"/>
    </inkml:context>
    <inkml:brush xml:id="br0">
      <inkml:brushProperty name="width" value="0.025" units="cm"/>
      <inkml:brushProperty name="height" value="0.025" units="cm"/>
    </inkml:brush>
  </inkml:definitions>
  <inkml:trace contextRef="#ctx0" brushRef="#br0">97 0 3267,'0'0'9967,"-10"2"-7800,4-2-1959,0 1 0,1 1 0,-1-1 0,1 1 0,-1 0 1,1 0-1,-1 1 0,-7 5 0,10-7-168,1 1 0,0 0 1,0 0-1,0 0 0,0 0 0,0 0 1,0 0-1,1 0 0,-1 1 1,1-1-1,0 1 0,0-1 0,-1 1 1,2-1-1,-1 1 0,0 0 1,0 0-1,1-1 0,0 1 1,-1 0-1,1 0 0,0 0 0,0-1 1,1 1-1,0 3 0,-1-4-20,1 0 0,0-1 0,0 1 0,-1-1-1,1 1 1,0-1 0,1 0 0,-1 1 0,0-1-1,0 0 1,0 0 0,1 1 0,-1-1 0,1 0-1,-1-1 1,1 1 0,-1 0 0,1 0 0,3 0-1,40 14 42,-30-11-101,-13-4 34,10 3-46,-1 1 0,1-1 1,-1 2-1,0-1 0,-1 2 1,1 0-1,-1 0 0,0 0 0,13 12 1,-22-16 53,0-1 0,0 1 0,0-1 0,0 1 1,0 0-1,0-1 0,0 1 0,-1 0 0,1 0 1,0 0-1,-1 0 0,0 0 0,1 0 1,-1-1-1,0 1 0,0 0 0,0 0 0,0 0 1,0 0-1,-1 0 0,1 0 0,-1 0 0,1 0 1,-1-1-1,0 1 0,1 0 0,-1 0 0,0-1 1,0 1-1,0 0 0,-1-1 0,1 1 1,0-1-1,0 1 0,-1-1 0,1 0 0,-4 3 1,-6 4 81,0 0 0,-1 0 0,0-1 0,-13 7 0,14-9-129,7-3 45,2 0-5,-1 0 0,0-1 1,0 1-1,0-1 1,-1 1-1,1-1 0,0 0 1,0 0-1,-1-1 0,1 1 1,0 0-1,-1-1 1,1 0-1,-6 0 0,9-2-117,-1 1-1,0 0 0,1-1 1,-1 1-1,1 0 0,0-1 1,-1 1-1,1-1 0,0 1 1,0 0-1,0-1 0,0 1 1,0-1-1,0 1 0,0-1 1,0 1-1,1 0 0,0-3 1,-1 1-281,4-16-1845,1 1 0,9-26 0,-12 40 1903,18-53-5202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3.901"/>
    </inkml:context>
    <inkml:brush xml:id="br0">
      <inkml:brushProperty name="width" value="0.025" units="cm"/>
      <inkml:brushProperty name="height" value="0.025" units="cm"/>
    </inkml:brush>
  </inkml:definitions>
  <inkml:trace contextRef="#ctx0" brushRef="#br0">1 4 11082,'0'0'12893,"12"-1"-12322,134-2-147,-63 11-2065,-8 9-4205,-72-16 5005,-1 0 1,1 0-1,-1 1 0,1-1 0,-1 0 1,0 1-1,1 0 0,-1-1 0,0 1 0,0 0 1,2 3-1,-2-3 632,-1 0 1,1 0-1,-1 0 1,0 0-1,0 1 1,0-1 0,-1 0-1,1 1 1,0-1-1,0 5 1,-1 3 1529,-1-1-1,1 1 1,-1 0 0,-1-1 0,-4 15 0,-3 28 4844,8-39-5310,0-6-259,1 0-1,0 0 0,0 0 1,0 0-1,1 0 0,0 0 0,3 11 1,-3-17-519,-1 0 1,1 0 0,-1 1-1,1-1 1,0-1 0,0 1-1,-1 0 1,1 0 0,0 0-1,0 0 1,0 0 0,0-1 0,0 1-1,0 0 1,0-1 0,0 1-1,0-1 1,0 1 0,0-1-1,2 1 1,0-1-38,0 0-1,0 0 1,0 0 0,0 0-1,0 0 1,0-1 0,0 1-1,-1-1 1,1 0 0,0 0-1,4-2 1,2-2 2,0 0 1,0 0-1,-1-1 1,9-9-1,-12 10-90,0 1 0,1-1 0,-1 1 0,1 0 0,0 1 1,0-1-1,0 1 0,0 0 0,0 1 0,1-1 0,10-1 0,-17 4 44,1 0 0,0 1 0,0-1 0,-1 1 0,1-1 0,0 1 0,0-1 0,-1 1 0,1 0 0,-1-1 0,1 1 0,0 0 0,-1-1 0,0 1 0,1 0 0,-1 0 0,1-1 0,-1 1 0,0 0 0,1 0 0,-1 0 0,0 0 0,0 0 0,0-1 0,0 1 0,0 0 0,0 0 0,0 0 0,0 0 0,0 1 0,0 37-114,-1-29 104,1-9-69,0 0 0,-1 0 0,1 1 0,0-1 0,0 0 0,0 1 0,0-1 0,0 0 0,0 1 0,1-1 0,-1 0 0,0 1 0,1-1 0,-1 0 0,1 0 0,-1 0 0,1 1 0,-1-1 0,1 0 0,0 0 0,0 0 0,0 0 0,-1 0 0,1 0 0,0 0 0,0 0 0,0-1 0,1 1 0,-1 0 0,0 0 0,0-1 0,0 1 0,0-1 0,1 1 0,1 0 0,0-2-223,0 1 1,0-1 0,-1 1-1,1-1 1,0 0-1,0 0 1,0-1 0,-1 1-1,1 0 1,0-1 0,-1 0-1,1 1 1,-1-1 0,0 0-1,3-3 1,15-15-4163,-1-1-486</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3.327"/>
    </inkml:context>
    <inkml:brush xml:id="br0">
      <inkml:brushProperty name="width" value="0.025" units="cm"/>
      <inkml:brushProperty name="height" value="0.025" units="cm"/>
    </inkml:brush>
  </inkml:definitions>
  <inkml:trace contextRef="#ctx0" brushRef="#br0">1 0 5894,'0'0'12075,"4"15"-11354,17 102 449,4 28 681,-21-127-1636,1 1 0,1-1 1,0 0-1,2 0 1,10 19-1,-17-35-205,0 0 0,1 0 0,-1 0 0,0 0 0,1-1 0,-1 1 0,1 0 0,0-1 0,-1 1 0,1-1 0,0 1 0,0-1 0,0 0 0,0 0 0,0 0 0,0 0-1,1 0 1,-1 0 0,0-1 0,0 1 0,1-1 0,-1 0 0,3 1 0,-3-2-20,0 1-1,-1-1 0,1 1 1,0-1-1,-1 0 0,1 1 1,-1-1-1,1 0 0,-1 0 1,0 0-1,1 0 0,-1-1 1,0 1-1,0 0 1,0-1-1,0 1 0,0 0 1,0-1-1,0 1 0,0-1 1,0 1-1,-1-1 0,1 0 1,-1 1-1,1-1 0,-1 0 1,0 1-1,1-1 1,-1 0-1,0 1 0,0-3 1,1-4-57,0 0 0,0 0 0,-1 0 1,0 0-1,0 0 0,-1 0 1,0 0-1,-1 0 0,1 0 0,-1 0 1,-1 0-1,0 1 0,0-1 0,0 1 1,-1 0-1,0 0 0,-9-12 1,12 18 53,0 0 1,1 1-1,-1-1 1,1 0-1,-1 1 1,0-1-1,1 0 1,-1 1 0,0-1-1,0 1 1,0 0-1,1-1 1,-1 1-1,0-1 1,0 1 0,0 0-1,0 0 1,0 0-1,0-1 1,1 1-1,-1 0 1,-2 0-1,2 1 12,1-1 0,-1 1-1,1-1 1,-1 1-1,0-1 1,1 1 0,-1-1-1,1 1 1,-1 0-1,1-1 1,0 1 0,-1 0-1,1-1 1,0 1-1,-1 0 1,1-1 0,0 1-1,0 0 1,-1 0-1,1 1 1,-1 3 26,1 0-1,0 0 0,-1 0 1,2 0-1,-1 0 1,2 8-1,-1-9-12,0-1-1,0 0 1,0 0-1,1 0 1,-1 0 0,1 0-1,0 0 1,0 0-1,0 0 1,0-1-1,1 1 1,-1-1-1,1 0 1,-1 1-1,1-1 1,5 3-1,-2-2 7,1 0-1,-1 0 1,1-1-1,0 0 0,0 0 1,0 0-1,12 0 1,-2-1 47,-1 0 0,0-2 0,1 0 0,-1-1 0,0 0 0,22-7-1,-23 4-37,-1 0 0,1 0 0,-1-2-1,0 0 1,-1 0 0,0-1-1,0-1 1,-1 0 0,0-1-1,16-16 1,-22 15 4,-11 11 49,-13 18 209,16-14-207,0 0 0,0-1-1,0 1 1,1 0 0,0 0-1,0 0 1,0 0 0,0 0-1,0 0 1,1 0 0,0 1-1,0-1 1,0 0 0,0 0-1,1 0 1,0 0-1,1 6 1,-1-8-45,0 1-1,1-1 1,-1 1 0,1-1 0,0 0-1,0 0 1,0 1 0,0-1-1,0-1 1,0 1 0,0 0-1,1 0 1,-1-1 0,1 1-1,-1-1 1,1 0 0,0 0 0,-1 0-1,1 0 1,0 0 0,0-1-1,0 1 1,-1-1 0,1 0-1,4 0 1,6 1-146,1-1-1,-1-1 1,0 0-1,17-3 1,22-13-3812,-18-2-2565</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4.032"/>
    </inkml:context>
    <inkml:brush xml:id="br0">
      <inkml:brushProperty name="width" value="0.025" units="cm"/>
      <inkml:brushProperty name="height" value="0.025" units="cm"/>
    </inkml:brush>
  </inkml:definitions>
  <inkml:trace contextRef="#ctx0" brushRef="#br0">3 44 3972,'0'0'10628,"0"11"-7441,-1 28-1957,0-5-576,1-1-1,1 1 0,12 63 1,-11-88-606,0-1 1,1 1 0,0-1 0,1 1-1,0-1 1,0 0 0,1 0 0,8 10-1,-10-14-35,1 0 0,0 0 0,0 0 0,1 0-1,-1-1 1,1 0 0,0 0 0,0 0-1,0-1 1,0 0 0,0 0 0,1 0 0,-1 0-1,11 1 1,-3-2 43,0 0 1,0-1-1,0-1 0,0 0 1,0-1-1,0 0 1,0-1-1,0-1 0,-1 0 1,1 0-1,-1-1 0,0-1 1,-1 0-1,1 0 0,-1-2 1,-1 1-1,15-14 0,-14 13-3,-2-1 0,1-1 0,-1 1 0,-1-1-1,0-1 1,0 0 0,-1 0 0,0 0-1,-1-1 1,-1 0 0,0 0 0,0 0 0,-1-1-1,-1 0 1,0 1 0,0-1 0,0-18 0,-8 14-160,-5 19-131,8 0 206,1-1-1,-1 1 0,0 0 0,1 0 1,-1 0-1,1 0 0,-1 0 1,1 0-1,0 0 0,0 1 1,-1 3-1,-1 8 31,1-1-1,0 0 1,1 1 0,1-1-1,0 0 1,0 1 0,2-1-1,-1 1 1,2-1 0,0 0-1,1 0 1,0 0 0,8 16-1,-10-23 78,1 0 0,1 0-1,-1 0 1,1 0 0,0-1 0,1 1 0,-1-1-1,1 0 1,0-1 0,0 1 0,1-1-1,-1 0 1,1 0 0,0 0 0,0-1-1,0 0 1,0 0 0,1-1 0,-1 0-1,1 0 1,-1 0 0,1-1 0,0 0-1,0 0 1,0-1 0,0 0 0,10-1 0,-10 0 4,0-1 0,0 0 0,0 0 0,0 0 0,0-1 0,-1 0 0,0 0 0,1-1 0,-1 0 0,0 0 1,-1 0-1,1-1 0,-1 1 0,0-1 0,0-1 0,0 1 0,-1-1 0,0 0 0,0 0 0,0 0 1,-1 0-1,0-1 0,0 1 0,2-10 0,-2 6-37,0 1 0,0-1 0,-1 0 0,-1 0 0,1 0 0,-2 0 0,1 0 0,-1 0-1,-1 0 1,0 0 0,0 0 0,-1 1 0,0-1 0,-1 0 0,0 1 0,-8-18 0,-41-49-679,48 70 94,-1 1-1,0-1 0,0 1 0,0 0 0,-1 1 0,1-1 0,-1 1 0,0 0 0,-1 1 0,-10-6 0</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4.424"/>
    </inkml:context>
    <inkml:brush xml:id="br0">
      <inkml:brushProperty name="width" value="0.025" units="cm"/>
      <inkml:brushProperty name="height" value="0.025" units="cm"/>
    </inkml:brush>
  </inkml:definitions>
  <inkml:trace contextRef="#ctx0" brushRef="#br0">0 1 4965,'0'0'15486,"2"11"-13927,45 270 3753,-46-275-5266,18 97 378,-17-95-410,1-1-1,0 1 1,0 0-1,0-1 1,1 1-1,0-1 1,0 0 0,1 0-1,0-1 1,8 10-1,-11-15-5,-1 0-1,1 1 0,0-1 1,0 0-1,0 0 1,0 0-1,0 0 0,0 0 1,0 0-1,0 0 1,0-1-1,0 1 0,1-1 1,-1 0-1,0 1 1,0-1-1,0 0 0,1 0 1,-1-1-1,0 1 1,0 0-1,1-1 1,-1 1-1,0-1 0,0 0 1,0 0-1,0 0 1,0 0-1,0 0 0,0 0 1,0 0-1,-1-1 1,1 1-1,0 0 0,-1-1 1,1 0-1,-1 1 1,1-1-1,1-3 0,7-8 53,-1 0 0,0-1 0,-1 0-1,8-17 1,-14 25-57,60-141-527,11-25-762,-57 148-5,-16 23 1115,1 0 0,-1 0 0,0 1 0,1-1 0,0 0 0,-1 1 0,1-1 0,-1 0 0,1 1 0,0-1 0,-1 1 0,1-1 0,0 1 0,0-1 0,-1 1 0,1 0 0,0-1 0,0 1 0,0 0 0,0-1 0,-1 1 0,1 0 0,0 0 0,0 0 0,0 0 0,0 0 0,1 0 0,-1 5-3587,-1 7-2510</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4.772"/>
    </inkml:context>
    <inkml:brush xml:id="br0">
      <inkml:brushProperty name="width" value="0.025" units="cm"/>
      <inkml:brushProperty name="height" value="0.025" units="cm"/>
    </inkml:brush>
  </inkml:definitions>
  <inkml:trace contextRef="#ctx0" brushRef="#br0">0 1 14446,'0'0'6694,"2"52"-4548,16-39-128,7-3-769,0-3-576,4 1-577,-1-2-224,4-1-1121,-5-4-1826,-7-1-2851</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6.001"/>
    </inkml:context>
    <inkml:brush xml:id="br0">
      <inkml:brushProperty name="width" value="0.025" units="cm"/>
      <inkml:brushProperty name="height" value="0.025" units="cm"/>
    </inkml:brush>
  </inkml:definitions>
  <inkml:trace contextRef="#ctx0" brushRef="#br0">0 110 14221,'0'0'2392,"7"-10"106,0 1-2159,0 0 0,1 0-1,-1 1 1,2 0-1,-1 0 1,19-12-1,-21 16-252,0 1 1,0-1-1,1 1 0,-1 0 0,1 1 0,0-1 0,-1 1 0,1 1 1,0-1-1,0 1 0,1 1 0,-1-1 0,0 1 0,10 1 1,-16-1-86,1 0 1,0 1 0,-1-1-1,1 1 1,0-1 0,-1 1-1,1 0 1,-1-1 0,1 1-1,-1 0 1,1 0 0,-1 0-1,0 0 1,1 0 0,-1 1-1,0-1 1,0 0 0,0 1-1,0-1 1,0 0 0,2 4-1,-2-1 5,0-1 1,0 1-1,0 0 0,0 0 0,0 0 0,-1 0 0,0 0 0,1 0 0,-2 5 0,0 1 12,0 0 0,-1 0 1,0 0-1,-1 0 0,0 0 0,-8 15 0,-31 37 45,32-49-52,1 0 0,0 0 0,1 0-1,1 1 1,-7 17 0,14-31-11,0 0 0,0 0 0,0 0 0,0 0 0,-1 1 0,1-1 0,0 0 0,0 0 0,0 0 0,0 0 0,0 1 0,0-1-1,0 0 1,0 0 0,0 0 0,1 0 0,-1 1 0,0-1 0,0 0 0,0 0 0,0 0 0,0 0 0,0 1 0,0-1 0,0 0 0,0 0 0,0 0 0,0 0 0,1 0 0,-1 0 0,0 1 0,0-1 0,0 0 0,0 0 0,0 0 0,1 0 0,-1 0 0,0 0 0,0 0 0,0 0 0,0 0 0,1 0 0,-1 0 0,0 0-1,0 0 1,0 0 0,0 0 0,1 0 0,-1 0 0,0 0 0,0 0 0,1 0 0,14-3 1,16-11 37,18-15-166,-1-2 0,-2-2 0,-1-2 0,-2-2 0,47-50 0,-90 112-401,-12 25 604,8-37-32,0-1 1,1 1 0,0 0-1,1 0 1,1 0 0,0 1-1,1-1 1,0 0 0,1 0 0,3 19-1,-3-31-31,-1 0 1,1 1-1,-1-1 0,1 0 0,0 0 1,0 1-1,-1-1 0,1 0 0,0 0 0,0 0 1,0 0-1,0 0 0,0 0 0,0 0 1,0 0-1,1 0 0,-1-1 0,0 1 1,0 0-1,1-1 0,-1 1 0,3 0 0,0-1 35,-1 1 0,0-1-1,1 0 1,-1 0-1,1-1 1,-1 1 0,1 0-1,-1-1 1,5-1 0,2-2 114,1 0 0,-1-1 0,0 0 0,18-12 1,-11 4-82,0-1 1,-1-1 0,22-23-1,-34 33-75,0 1-1,0-1 1,-1 0 0,1 0-1,-1 0 1,0-1-1,0 1 1,-1-1 0,0 1-1,0-1 1,0 0 0,-1 0-1,1 0 1,-1 0 0,-1 0-1,1 0 1,-1-7-1,0 13-6,0-1-1,0 1 1,-1-1-1,1 1 1,0-1-1,0 1 0,0-1 1,0 1-1,-1 0 1,1-1-1,0 1 1,0-1-1,-1 1 1,1 0-1,0-1 0,0 1 1,-1 0-1,1-1 1,-1 1-1,1 0 1,0-1-1,-1 1 0,1 0 1,-1 0-1,1-1 1,0 1-1,-1 0 1,1 0-1,-1 0 0,1 0 1,-1 0-1,1 0 1,-1 0-1,1 0 1,-1 0-1,1 0 1,-1 0-1,1 0 0,-1 0 1,1 0-1,0 0 1,-1 0-1,1 0 1,-1 1-1,1-1 0,-1 0 1,1 0-1,0 1 1,-1-1-1,1 0 1,-1 1-1,-19 17-120,17-11 116,-1-1-1,1 1 0,1 1 1,-1-1-1,1 0 0,0 1 1,1-1-1,0 1 1,0-1-1,1 1 0,0 0 1,0-1-1,2 15 0,-1-21 9,0 1-1,1 0 1,-1-1-1,0 1 0,0-1 1,1 1-1,-1-1 1,1 0-1,-1 0 1,1 0-1,0 0 0,-1 0 1,1 0-1,0 0 1,0 0-1,0-1 0,-1 1 1,1 0-1,0-1 1,0 0-1,0 0 1,0 1-1,0-1 0,0 0 1,0 0-1,0-1 1,3 0-1,3 1 24,0-1 0,-1-1 0,1 1-1,-1-1 1,14-5 0,-5-3 12,1 1 0,-1-2 0,-1 0 0,16-16 1,-12 12-26,-24 48 400,4-29-367,0-1 0,0 1 0,0-1 0,0 1 0,1-1 0,-1 1 0,1-1-1,0 1 1,0-1 0,1 1 0,-1 0 0,2 5 0,-2-8-16,1 0 0,-1 0 1,1-1-1,-1 1 0,1 0 1,-1 0-1,1-1 0,-1 1 0,1-1 1,0 1-1,-1-1 0,1 1 1,0-1-1,0 1 0,-1-1 1,1 1-1,0-1 0,0 0 1,0 0-1,1 1 0,29-5 639,-16-3-511,-1 0 0,1 0 1,17-14-1,40-20-110,-67 39-49,0 0 1,0 0 0,0 0-1,0 1 1,1 0 0,-1 0-1,0 0 1,1 1 0,-1-1-1,0 1 1,1 1-1,6 0 1,-11 0 3,0-1-1,0 1 1,-1-1 0,1 1-1,0 0 1,0-1-1,0 1 1,0 0 0,0 0-1,-1-1 1,1 1-1,0 0 1,-1 0 0,1 0-1,-1 0 1,1 0-1,-1 0 1,1 0 0,-1 0-1,0 0 1,1 0-1,-1 0 1,0 0 0,0 0-1,0 0 1,0 2-1,0 41 200,1-13-149,-1-30-49,0 0 1,1 0-1,-1 0 0,0 0 1,1 0-1,-1 0 0,1 0 0,0 0 1,-1 0-1,1-1 0,0 1 1,-1 0-1,1 0 0,0-1 1,0 1-1,-1 0 0,1-1 0,0 1 1,0-1-1,0 1 0,0-1 1,0 0-1,0 1 0,2-1 0,31 0 144,28-21-595,-62 21 440,43-21-2679,-16 3-3530,-14 7-2910</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6.677"/>
    </inkml:context>
    <inkml:brush xml:id="br0">
      <inkml:brushProperty name="width" value="0.025" units="cm"/>
      <inkml:brushProperty name="height" value="0.025" units="cm"/>
    </inkml:brush>
  </inkml:definitions>
  <inkml:trace contextRef="#ctx0" brushRef="#br0">60 4 14798,'-2'3'1826,"-4"6"-1356,0 1 0,0-1 0,1 2 0,0-1-1,1 0 1,0 1 0,1 0 0,0 0 0,-1 16 0,-1 8 426,-1 63 0,6-78-696,-1-9-70,1 1 0,1-1 0,0 1 0,0-1 0,5 20 0,-5-28-106,0 0 0,1 0 1,-1 0-1,0-1 0,1 1 0,0-1 0,0 1 0,-1-1 0,1 1 0,1-1 0,-1 0 0,0 0 1,0 0-1,1 0 0,-1-1 0,1 1 0,0-1 0,0 1 0,-1-1 0,1 0 0,0 0 0,0 0 1,0-1-1,0 1 0,0-1 0,0 1 0,3-1 0,8 0 100,-1-1 0,0 0-1,1-1 1,-1-1 0,0 0 0,0-1-1,-1 0 1,1 0 0,-1-2-1,0 0 1,0 0 0,-1-1 0,0 0-1,0-1 1,0 0 0,17-19 0,-16 16-105,0-2-1,-1 1 1,0-2 0,-1 1 0,-1-2 0,0 1 0,0-1 0,-2 0-1,0-1 1,-1 0 0,0 0 0,6-33 0,-11 40-31,0-1 0,-1 0 0,0 1 0,-1-1 0,-1-9 0,2 17 2,0 1 0,0 0 0,0-1 0,-1 1 0,1 0 0,0-1 0,-1 1 0,1 0 0,-1-1 0,1 1 0,-1 0 0,0 0 0,1-1 0,-1 1 0,0 0 0,0 0 0,0 0 0,0 0 0,0 0-1,0 0 1,0 1 0,0-1 0,0 0 0,-1 0 0,1 1 0,0-1 0,0 1 0,-1-1 0,1 1 0,0-1 0,-1 1 0,1 0 0,0 0 0,-1 0 0,1-1 0,0 1 0,-1 1 0,1-1 0,-1 0-1,1 0 1,0 0 0,-1 1 0,1-1 0,0 1 0,-3 0 0,1 1-5,0 0 1,0 1-1,0-1 0,0 0 1,1 1-1,-1 0 0,1 0 1,-1 0-1,1 0 0,0 0 1,0 0-1,0 1 0,1-1 1,-1 0-1,-1 8 0,-16 58-57,18-68 70,-3 19 7,0 0 0,1 1 1,1-1-1,1 0 0,1 21 1,1-36-148,0 0 1,-1 1 0,2-1 0,-1 0 0,1-1-1,-1 1 1,1 0 0,1 0 0,-1-1-1,6 9 1,-5-10-156,-1-1 1,1 1-1,0 0 0,0-1 0,0 0 1,0 1-1,1-1 0,-1-1 0,0 1 1,1 0-1,0-1 0,-1 0 0,1 0 1,0 0-1,0 0 0,4 0 0,34 0-3909,-1-4-2585</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7.023"/>
    </inkml:context>
    <inkml:brush xml:id="br0">
      <inkml:brushProperty name="width" value="0.025" units="cm"/>
      <inkml:brushProperty name="height" value="0.025" units="cm"/>
    </inkml:brush>
  </inkml:definitions>
  <inkml:trace contextRef="#ctx0" brushRef="#br0">236 36 4452,'0'0'10586,"-7"-7"-6998,5 5-3484,-1-1 0,1 1 1,0 0-1,-1-1 1,1 1-1,-1 0 0,0 1 1,0-1-1,0 0 1,0 1-1,0 0 0,0-1 1,0 1-1,0 0 1,0 1-1,-1-1 0,1 1 1,0-1-1,0 1 1,-1 0-1,1 0 0,0 0 1,-1 1-1,1-1 1,0 1-1,0 0 0,-1 0 1,1 0-1,0 0 0,0 0 1,0 1-1,0-1 1,0 1-1,1 0 0,-5 3 1,-61 57 489,62-55-548,0-1-1,0 2 1,0-1 0,1 1 0,0 0 0,0 0 0,-6 16 0,11-23-44,0 0 0,0 0 0,0 0 0,0 0 1,0 0-1,0 0 0,0 0 0,0 0 0,1 0 1,-1 0-1,0 0 0,1 0 0,-1-1 0,0 1 1,1 0-1,-1 0 0,1 0 0,-1 0 0,1 0 0,0-1 1,-1 1-1,1 0 0,0-1 0,0 1 0,-1 0 1,1-1-1,0 1 0,0-1 0,0 1 0,0-1 0,0 1 1,-1-1-1,1 0 0,0 0 0,0 1 0,0-1 1,1 0-1,48 8 101,-35-6-108,19 3-357,0 2 0,0 1 0,-1 2 0,47 20 1,-78-30 350,0 1 0,-1 0 0,1 0 1,0 0-1,0 0 0,0 0 0,-1 0 1,1 0-1,-1 1 0,1-1 0,-1 1 1,1-1-1,-1 1 0,0 0 0,0-1 1,0 1-1,0 0 0,0 0 0,0-1 1,0 1-1,0 3 0,-1-3 62,0 0 0,0 0 0,-1 0 0,1 0 0,0 0 0,-1-1-1,0 1 1,1 0 0,-1 0 0,0-1 0,0 1 0,0 0 0,0-1 0,0 1 0,-1-1 0,1 1 0,0-1 0,-3 2 0,-5 4 408,0 0 0,-1 0 0,0-1 0,0 0 0,-21 7 1,15-6-265,-1-1 0,0-2 0,-1 1 0,1-2 1,-1 0-1,-29 0 0,46-3-297,1 0 0,-1 0-1,0 0 1,1 0 0,-1 0 0,1 0 0,-1-1-1,0 1 1,1 0 0,-1 0 0,0 0-1,1-1 1,-1 1 0,1 0 0,-1-1 0,1 1-1,-1-1 1,1 1 0,-1-1 0,1 1-1,-1-1 1,1 1 0,-1-1 0,1 1 0,0-1-1,-1 1 1,1-1 0,0 0 0,0 1-1,-1-1 1,1 1 0,0-1 0,0 0-1,0 1 1,0-1 0,0 0 0,0 0 0,0-2-640,0 1 0,0 0 0,0-1 1,1 1-1,-1 0 0,1 0 1,0 0-1,0-1 0,0 1 0,2-4 1,13-13-6898</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7.384"/>
    </inkml:context>
    <inkml:brush xml:id="br0">
      <inkml:brushProperty name="width" value="0.025" units="cm"/>
      <inkml:brushProperty name="height" value="0.025" units="cm"/>
    </inkml:brush>
  </inkml:definitions>
  <inkml:trace contextRef="#ctx0" brushRef="#br0">0 59 3619,'0'0'15791,"45"0"-13516,-25 0-770,3 0-448,5-8-609,4 1-416,1-2-288,2 1-1762,-3-5-1761,-3 0-2756</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8.012"/>
    </inkml:context>
    <inkml:brush xml:id="br0">
      <inkml:brushProperty name="width" value="0.025" units="cm"/>
      <inkml:brushProperty name="height" value="0.025" units="cm"/>
    </inkml:brush>
  </inkml:definitions>
  <inkml:trace contextRef="#ctx0" brushRef="#br0">468 37 9897,'0'0'6118,"-12"-6"-4031,5 1-1852,3 2-92,0 0 0,-1 0 0,1 1 0,-1 0 0,0-1-1,0 2 1,0-1 0,0 0 0,0 1 0,0 0 0,0 0 0,0 1 0,0-1 0,0 1 0,-1 0-1,-6 1 1,-3 5-81,1 0-1,-1 0 1,2 2-1,-1 0 1,1 0 0,0 1-1,1 1 1,0 0-1,1 0 1,0 1-1,0 1 1,1 0-1,1 1 1,0-1-1,0 2 1,2-1-1,0 1 1,-8 21-1,14-32-53,0 0-1,0-1 0,1 1 0,-1 0 0,1 0 0,-1-1 1,1 1-1,0 0 0,0 0 0,1 0 0,-1-1 1,0 1-1,1 0 0,0 0 0,0-1 0,-1 1 0,2 0 1,-1-1-1,0 1 0,0-1 0,1 1 0,0-1 0,-1 0 1,1 0-1,0 0 0,0 0 0,0 0 0,0 0 1,4 2-1,5 3 5,0-2 1,1 0-1,0 0 1,-1-1-1,21 4 1,17 7-58,-39-11 18,-1 1 0,1-1 0,-1 2 0,0-1 0,-1 1 0,0 0 0,0 1 0,13 14 0,-18-19 33,-1 1 0,0-1 0,0 1 0,-1 0 0,1 0 0,-1 0 0,1 0 0,-1 0 0,0 0 0,0 1 0,0-1 0,0 0-1,-1 0 1,1 1 0,-1-1 0,0 0 0,0 1 0,0-1 0,-1 0 0,1 1 0,-1-1 0,1 0 0,-1 1 0,0-1 0,-1 0 0,1 0 0,0 0-1,-1 0 1,0 0 0,-3 4 0,-3 3 267,-1 0-1,0-1 0,-1-1 1,0 1-1,0-2 0,-1 1 0,1-1 1,-2-1-1,1 0 0,-1 0 1,-21 6-1,9-5 151,-1 0-1,1-1 1,-1-1 0,-50 2-1,71-7-413,1 1-1,-1-1 0,0 0 1,1 0-1,-1-1 1,0 1-1,1-1 0,-1 0 1,1 0-1,-1 0 0,1 0 1,0 0-1,-1-1 0,1 1 1,0-1-1,-5-4 1,6 3-155,0 0 1,0 0-1,1 0 0,-1 0 1,1 0-1,0-1 1,0 1-1,0 0 1,0-1-1,0 1 1,1-1-1,0 1 1,0-1-1,0 1 1,0-1-1,0 1 1,2-6-1,1-11-1395,2 1 0,0 1-1,1-1 1,1 1-1,13-26 1,6-15-3528,-1-9-1412</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8.356"/>
    </inkml:context>
    <inkml:brush xml:id="br0">
      <inkml:brushProperty name="width" value="0.025" units="cm"/>
      <inkml:brushProperty name="height" value="0.025" units="cm"/>
    </inkml:brush>
  </inkml:definitions>
  <inkml:trace contextRef="#ctx0" brushRef="#br0">168 54 3651,'0'0'6033,"9"-10"-3337,26-26-139,-22 29 196,-8 12-1690,-4 19-837,-1-20 93,-2 29 267,-1 1 0,-1 0-1,-2-1 1,-16 52 0,-57 132 687,33-96-660,40-103-596,-7 14-70,1 1-1,2 0 1,1 0-1,2 1 1,-5 58-1,12-89-157,0 0 0,0 0 0,0 1-1,1-1 1,-1 0 0,1 0 0,0 0 0,0 0-1,0 0 1,3 6 0,-4-8 23,1-1 0,0 1 0,0 0 0,0 0 1,0 0-1,0 0 0,0-1 0,0 1 0,0-1 0,0 1 0,0 0 0,0-1 1,0 0-1,1 1 0,-1-1 0,0 0 0,0 1 0,0-1 0,1 0 0,-1 0 1,0 0-1,0 0 0,1 0 0,-1-1 0,0 1 0,0 0 0,0 0 0,1-1 1,1 0-1,27-13-5316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4.263"/>
    </inkml:context>
    <inkml:brush xml:id="br0">
      <inkml:brushProperty name="width" value="0.025" units="cm"/>
      <inkml:brushProperty name="height" value="0.025" units="cm"/>
    </inkml:brush>
  </inkml:definitions>
  <inkml:trace contextRef="#ctx0" brushRef="#br0">97 105 6694,'0'0'14692,"-10"4"-14100,5-3-469,0 1 0,0 0-1,0 0 1,1 1 0,-1-1 0,1 1 0,-1 0-1,1 0 1,0 1 0,0-1 0,1 1 0,-1 0-1,1 0 1,-1 0 0,1 0 0,1 1-1,-1-1 1,0 1 0,1 0 0,0-1 0,0 1-1,1 0 1,-1 1 0,1-1 0,0 0-1,0 7 1,1-11-112,1 0-1,-1 0 1,1 0-1,-1 0 1,0 0-1,1 0 1,0-1-1,-1 1 1,1 0-1,-1 0 1,1 0-1,0-1 1,0 1-1,-1 0 1,1-1-1,0 1 1,0-1-1,0 1 1,0-1-1,0 1 1,0-1-1,0 0 1,0 1-1,0-1 1,0 0-1,0 0 1,0 0-1,0 0 1,0 1-1,0-2 1,0 1-1,0 0 0,0 0 1,0 0-1,0 0 1,0-1-1,1 1 1,43-11 194,-34 5-197,-1 0 0,0-1 1,0-1-1,0 1 0,-1-1 1,-1-1-1,1 0 1,-1 0-1,-1 0 0,0-1 1,0 0-1,-1-1 1,0 1-1,0-1 0,-2 0 1,1-1-1,-1 1 0,-1-1 1,0 0-1,2-22 1,-21 52 658,6 2-598,1 1 1,0 0-1,-6 27 1,12-38 27,1 1 0,0-1 0,1 0 0,0 1 0,0-1 1,1 0-1,0 1 0,1-1 0,3 15 0,-3-24-86,-1 1-1,1 0 1,0 0 0,0-1 0,0 1-1,0 0 1,1-1 0,-1 1-1,0-1 1,1 0 0,-1 1-1,1-1 1,-1 0 0,1 0-1,0 0 1,0 0 0,-1 0-1,1 0 1,0-1 0,0 1-1,0-1 1,0 1 0,0-1-1,-1 1 1,1-1 0,0 0-1,0 0 1,0 0 0,0 0-1,0-1 1,0 1 0,0 0-1,0-1 1,0 1 0,0-1-1,2-1 1,4 0 15,1-1 0,0 0 0,-1 0 0,0-1 0,0 0 0,12-9 0,-13 8-23,0-1 0,0 0 0,0 0 0,-1-1 0,0 0 0,0 0 0,-1 0 0,0-1 0,0 0 0,0 0 0,-1 0 0,-1 0 0,1-1 0,-1 0 0,2-12 0,-5 20 9,1 1 0,-1 0 1,0-1-1,0 1 1,0-1-1,0 1 0,0 0 1,0-1-1,0 1 0,0-1 1,0 1-1,0 0 0,0-1 1,0 1-1,0-1 0,0 1 1,0 0-1,-1-1 0,1 1 1,0 0-1,0-1 1,0 1-1,-1 0 0,1-1 1,0 1-1,0 0 0,-1-1 1,1 1-1,0 0 0,-1 0 1,1-1-1,0 1 0,-1 0 1,1 0-1,0 0 1,-1-1-1,-15 8 123,-13 19-1,-8 32 569,35-55-672,0 0-1,1 1 1,-1-1-1,1 1 1,0-1-1,0 1 1,0 0 0,1-1-1,-1 1 1,1 0-1,0 0 1,0-1-1,0 1 1,0 0-1,1 0 1,1 5-1,-1-7-62,1-1-1,0 1 1,0-1 0,-1 1-1,1-1 1,0 0 0,0 1-1,0-1 1,0 0-1,1 0 1,-1-1 0,0 1-1,0 0 1,1-1-1,-1 1 1,0-1 0,0 0-1,1 0 1,-1 0 0,0 0-1,4-1 1,53-4-3943,6-22-6920,-34 9 1200</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7:48.732"/>
    </inkml:context>
    <inkml:brush xml:id="br0">
      <inkml:brushProperty name="width" value="0.025" units="cm"/>
      <inkml:brushProperty name="height" value="0.025" units="cm"/>
    </inkml:brush>
  </inkml:definitions>
  <inkml:trace contextRef="#ctx0" brushRef="#br0">151 0 3523,'0'0'6823,"-15"71"-6119,6-20 866,0 6 256,-1 6-321,3 7 193,-6 5 127,-1 2-63,1 4-417,-5-2-448,2 1-544,0-2-321,9-6-129,4-11-1344,3-11-1634,0-15-3875</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8:03.780"/>
    </inkml:context>
    <inkml:brush xml:id="br0">
      <inkml:brushProperty name="width" value="0.025" units="cm"/>
      <inkml:brushProperty name="height" value="0.025" units="cm"/>
    </inkml:brush>
  </inkml:definitions>
  <inkml:trace contextRef="#ctx0" brushRef="#br0">1 195 3972,'0'0'5183,"3"8"-4788,-2-5-367,1-1 0,-1 1 0,0-1 0,0 1 0,1-1 0,0 0 0,-1 0 0,1 0 0,0 0-1,0 0 1,0 0 0,0 0 0,0-1 0,1 1 0,3 1 0,0-1 41,0 0 0,1 0 0,-1-1 0,1 0 0,-1 0 0,1-1 0,9 0 0,259-22 267,-6 1-171,-90 19-132,622-16 308,1263-44 1149,-451 19-417,-1005 4-550,-29 0 160,-195 39-186,-379 0-494,5 1 29,1 0-1,-1 0 0,1 1 0,16 6 1,-26-7-96,-6-3-2937,-6-7-527</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8:06.614"/>
    </inkml:context>
    <inkml:brush xml:id="br0">
      <inkml:brushProperty name="width" value="0.025" units="cm"/>
      <inkml:brushProperty name="height" value="0.025" units="cm"/>
    </inkml:brush>
  </inkml:definitions>
  <inkml:trace contextRef="#ctx0" brushRef="#br0">1 394 6534,'0'0'2333,"11"3"-2274,132 26 26,249 16 1,-272-41 32,0-5 1,0-6 0,165-30 0,1061-163 233,12 119 96,-598 88-360,307-3 22,891-102 611,-1712 78-508,342 14 1,-453 25-198,-102-12-126,0-1 0,1-2 0,0-2 0,58-3 0,-84 0-98,0 0 0,-1-1-1,1 0 1,0-1 0,0 0 0,-1 0 0,0-1-1,1 0 1,-1 0 0,7-6 0,26-25-2280</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39.763"/>
    </inkml:context>
    <inkml:brush xml:id="br0">
      <inkml:brushProperty name="width" value="0.025" units="cm"/>
      <inkml:brushProperty name="height" value="0.025" units="cm"/>
    </inkml:brush>
  </inkml:definitions>
  <inkml:trace contextRef="#ctx0" brushRef="#br0">0 399 3587,'0'0'2990,"8"0"-2841,80-2 373,-1-5-1,0-3 1,86-21-1,99-13-338,70 4 276,264-24 128,-276 38-419,595-26 198,111 62-278,-115-1-21,-205 28 3,446 35-25,-454-36-58,-348-17 149,592-46 0,-385-28-78,1029-85 119,-855 73 15,-418 53-479,-235 13-1588,-28 0-1825</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45.556"/>
    </inkml:context>
    <inkml:brush xml:id="br0">
      <inkml:brushProperty name="width" value="0.025" units="cm"/>
      <inkml:brushProperty name="height" value="0.025" units="cm"/>
    </inkml:brush>
  </inkml:definitions>
  <inkml:trace contextRef="#ctx0" brushRef="#br0">190 70 4036,'0'0'6107,"-2"-7"-3555,1 3-2155,0 0 1,0 0 0,-1 0-1,0 0 1,0 0 0,0 1 0,0-1-1,0 1 1,-1-1 0,1 1-1,-1 0 1,0 0 0,-4-3-1,5 5-295,0 0-1,0-1 0,0 1 1,0 0-1,0 1 0,0-1 0,0 0 1,-1 1-1,1-1 0,0 1 0,0-1 1,-1 1-1,1 0 0,0 0 0,-1 0 1,1 0-1,0 1 0,-1-1 0,1 1 1,0-1-1,0 1 0,-1 0 0,1 0 1,0 0-1,0 0 0,0 0 1,0 0-1,0 1 0,0-1 0,-1 2 1,-5 5-32,0-1 1,0 1-1,1 1 1,1-1-1,-1 1 1,1 0-1,1 1 1,0 0-1,0-1 1,1 1-1,0 1 1,1-1-1,0 1 1,0-1-1,1 1 1,1 0-1,0 0 1,1 18 0,-1-26-65,1-1 0,0 0 0,0 0 0,0 1 1,1-1-1,-1 0 0,0 0 0,1 1 0,0-1 1,-1 0-1,1 0 0,0 0 0,0 0 0,0 0 1,0 0-1,1 0 0,-1 0 0,0 0 0,1-1 1,0 1-1,-1 0 0,1-1 0,3 3 0,-2-3 7,1 0 0,-1 0 0,0 0 0,1 0-1,-1 0 1,1-1 0,-1 0 0,1 0 0,0 0-1,-1 0 1,1 0 0,-1-1 0,7-1 0,3-1 67,-1-1 0,1-1 1,-1 0-1,0-1 1,0 0-1,0-1 1,12-9-1,-15 9 53,-1-1-1,0 0 1,0-1 0,0 0-1,-1 0 1,8-16 0,-12 22-42,-1-1 1,0 0 0,0 0 0,0 0 0,-1-1 0,1 1 0,-1 0-1,0 0 1,0-1 0,-1 1 0,1-1 0,-1 1 0,0-1-1,0 1 1,-1-1 0,1 1 0,-1-1 0,0 1 0,-3-8-1,4 11-82,-1 0-1,1 0 0,-1 0 0,1 0 0,-1 0 1,0 0-1,1 0 0,-1 0 0,0 0 0,0 1 0,0-1 1,0 0-1,0 1 0,1-1 0,-1 0 0,0 1 1,-1-1-1,1 1 0,0-1 0,0 1 0,0 0 1,0 0-1,0-1 0,0 1 0,0 0 0,-1 0 1,1 0-1,0 0 0,0 0 0,0 0 0,0 0 0,-1 1 1,1-1-1,0 0 0,0 1 0,0-1 0,-2 2 1,1-1-12,0 0 1,0 0 0,0 1 0,0-1 0,0 0 0,0 1-1,0 0 1,0-1 0,1 1 0,-1 0 0,1 0 0,-1 0-1,1 0 1,0 0 0,0 0 0,0 1 0,-1 2 0,1-4-37,1 1 0,0 0 0,-1-1 0,1 1 0,0 0 1,0 0-1,0-1 0,0 1 0,0 0 0,0 0 0,1-1 0,-1 1 1,0 0-1,1-1 0,0 1 0,-1 0 0,1-1 0,0 1 1,0-1-1,0 1 0,0-1 0,0 1 0,1 1 0,1-1-164,0-1-1,-1 1 0,1 0 1,0 0-1,0-1 0,0 0 1,0 0-1,1 0 0,-1 0 1,0 0-1,6 0 1,6 1-1347,1-2 0,-1 0 0,1-1 0,22-3 0,-27 1-620,1 0 0,0 0 0,19-10 0,-7 2-4006</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46.170"/>
    </inkml:context>
    <inkml:brush xml:id="br0">
      <inkml:brushProperty name="width" value="0.025" units="cm"/>
      <inkml:brushProperty name="height" value="0.025" units="cm"/>
    </inkml:brush>
  </inkml:definitions>
  <inkml:trace contextRef="#ctx0" brushRef="#br0">57 212 1634,'0'0'2066,"5"-10"1243,-2 4-2490,13-35 1503,-11 8 3938,-18 34-4146,6 6-1943,1-1 0,-1 1 1,2-1-1,-1 2 0,1-1 0,0 1 0,0 0 0,1 0 0,0 0 1,0 0-1,1 1 0,0-1 0,1 1 0,0 0 0,0 0 0,0 12 1,1-19-161,1-1 1,0 0 0,0 1-1,0-1 1,1 0 0,-1 1-1,0-1 1,0 0 0,1 0-1,-1 1 1,1-1 0,-1 0-1,1 0 1,-1 0 0,1 1-1,0-1 1,-1 0 0,1 0-1,0 0 1,0 0 0,0 0-1,0 0 1,0-1 0,0 1-1,0 0 1,2 0 0,0 1 10,0-1-1,0-1 1,0 1 0,0 0 0,0-1 0,0 1 0,0-1 0,1 0 0,-1 0 0,5-1 0,3 0 27,-1-1 1,0-1-1,0 0 1,0 0-1,-1-1 0,10-4 1,-2-3 87,0 0 0,-2 0 0,1-1 0,-2-1 0,1-1 1,-2 0-1,0-1 0,-1 0 0,0-1 0,-1 0 0,-1-1 0,-1-1 0,0 1 1,-1-1-1,10-35 0,-20 44-75,-9 14-69,-10 18 37,14-12-15,0 0 0,0 1-1,2 0 1,-1 0 0,2 1-1,-1 0 1,2-1 0,-3 16-1,5-24-10,1 0-1,-1 0 1,1 0-1,0-1 0,1 1 1,-1 0-1,1 0 0,-1 0 1,1 0-1,0-1 1,1 1-1,-1 0 0,1-1 1,-1 1-1,1-1 0,0 1 1,0-1-1,1 0 1,-1 0-1,1 0 0,-1 0 1,1-1-1,0 1 1,0-1-1,0 1 0,0-1 1,1 0-1,-1 0 0,1-1 1,-1 1-1,8 2 1,-2-1 10,1 0 0,-1 0 0,1-1 0,0-1 0,0 1 0,0-2 0,-1 1 0,1-1 0,0-1 0,17-2 0,-20 1-5,0 0 1,0 0-1,0-1 0,-1 1 0,1-2 0,-1 1 0,0-1 0,0 0 0,0 0 0,0 0 1,0-1-1,-1 0 0,0 0 0,0-1 0,-1 1 0,5-8 0,-10 15-7,-1 0-1,1 0 1,0 0-1,0-1 1,0 1-1,0 0 1,0 0-1,0 1 1,1-1-1,-1 0 1,1 0-1,-1 0 1,1 0-1,0 1 1,0-1-1,0 0 1,0 0-1,0 1 1,0-1-1,1 0 1,-1 0-1,1 0 1,-1 0-1,1 0 1,0 0-1,0 0 1,0 0-1,0 0 1,0 0-1,1 0 1,-1 0-1,0 0 1,1-1-1,-1 1 1,1-1-1,0 1 1,0-1-1,-1 0 1,5 2-1,-2 0 4,1 0 1,0-1-1,0 0 0,0 0 0,1-1 1,-1 1-1,0-1 0,1 0 0,-1 0 1,1-1-1,-1 0 0,1 0 1,-1 0-1,1 0 0,6-2 0,-9 1 24,0-1 0,-1 1 0,1 0 0,-1-1 0,1 0 0,-1 1 0,1-1 0,-1 0-1,0 0 1,0 0 0,0 0 0,0-1 0,0 1 0,-1-1 0,1 1 0,-1-1 0,1 1 0,-1-1 0,0 0 0,0 0-1,0 0 1,-1 1 0,1-1 0,0-4 0,1-10 202,0 1 1,-1-1-1,-2-18 0,1 18-256,-9-43 52,35 60-945,-1 5-274,-8-2-505,0 0 0,29 1-1,2-4-3741</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49.268"/>
    </inkml:context>
    <inkml:brush xml:id="br0">
      <inkml:brushProperty name="width" value="0.025" units="cm"/>
      <inkml:brushProperty name="height" value="0.025" units="cm"/>
    </inkml:brush>
  </inkml:definitions>
  <inkml:trace contextRef="#ctx0" brushRef="#br0">257 86 2626,'0'-2'215,"-1"-3"781,1-1 0,0 0 0,0 1 0,1-1 0,0 1 0,0-1 0,0 1 0,0 0 0,1-1 0,0 1 0,4-7 0,-2 1 4348,-21 28-4226,-23 33-1180,-17 29 1461,117-62-822,-52-13-503,0 0 0,0 0 0,-1 1 0,1-1 0,-1 2 0,0-1 0,0 1 1,-1 0-1,0 1 0,7 8 0,-12-13-38,1 0 0,-1 0-1,0 1 1,0-1 0,0 0 0,0 0-1,0 0 1,0 1 0,-1-1 0,1 1 0,-1-1-1,1 0 1,-1 1 0,0-1 0,0 1-1,0-1 1,-1 3 0,0-2-13,0-1 1,0 1-1,0-1 1,-1 0-1,1 0 0,-1 1 1,0-1-1,1 0 0,-1 0 1,0-1-1,0 1 1,0 0-1,0-1 0,-1 1 1,1-1-1,0 1 1,-1-1-1,1 0 0,-4 1 1,-6 3 183,0-1 0,-1-1 0,1 0 0,-1 0 0,0-1 0,0-1 0,0 0 0,-19-1 0,-9-4 44,-61-13 0,115 17-922,0 0 1,-1 0 0,1-2 0,0 0 0,0 0-1,-1-1 1,1 0 0,20-10 0,-9 5-1092,24-9-2504,1-3-1045</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0.475"/>
    </inkml:context>
    <inkml:brush xml:id="br0">
      <inkml:brushProperty name="width" value="0.025" units="cm"/>
      <inkml:brushProperty name="height" value="0.025" units="cm"/>
    </inkml:brush>
  </inkml:definitions>
  <inkml:trace contextRef="#ctx0" brushRef="#br0">140 239 5349,'0'0'11867,"-10"-1"-10287,6 0-1469,1 0 0,-1 1 0,0 0-1,0-1 1,1 1 0,-1 1 0,0-1-1,0 0 1,1 1 0,-1 0-1,0 0 1,1 0 0,-1 0 0,1 1-1,-1-1 1,1 1 0,0 0-1,-1 0 1,1 0 0,0 0 0,0 1-1,1-1 1,-1 1 0,0 0-1,1 0 1,-4 5 0,1-2 18,1-1 0,1 1 1,-1 0-1,1 0 0,0 0 0,0 0 0,1 1 0,0-1 1,0 1-1,0-1 0,1 1 0,0 0 0,1-1 1,-1 12-1,2-17-117,0 1 0,-1-1 1,1 0-1,0 0 0,0 1 0,0-1 1,0 0-1,0 0 0,0 0 1,1 0-1,-1 0 0,0 0 0,0-1 1,1 1-1,-1 0 0,1 0 1,-1-1-1,0 1 0,1-1 0,-1 0 1,1 1-1,-1-1 0,1 0 1,-1 0-1,1 0 0,0 0 0,-1 0 1,1 0-1,-1 0 0,1-1 0,-1 1 1,3-1-1,53-13 165,-42 7-160,-1 0 1,0-1 0,0 0 0,-1-1 0,0-1-1,0 0 1,-1-1 0,-1 0 0,0-1 0,0 0-1,-1 0 1,-1-1 0,0-1 0,-1 0 0,0 0-1,-1 0 1,0-1 0,-2 0 0,0 0 0,0-1-1,-1 0 1,-1 1 0,-1-1 0,0 0 0,-1-1-1,-2-19 1,1 35-6,0 0-1,1 0 1,-1 0-1,0 1 1,0-1-1,0 0 1,0 0-1,-1 1 1,1-1-1,0 0 1,0 0-1,0 1 0,-1-1 1,1 0-1,0 0 1,-1 1-1,1-1 1,0 0-1,-1 1 1,1-1-1,-1 0 1,1 1-1,-1-1 1,0 1-1,1-1 1,-1 1-1,1-1 1,-1 1-1,0 0 1,1-1-1,-1 1 1,-1-1-1,0 1 3,0 1 0,1-1 0,-1 1 0,0-1 0,1 1 0,-1 0 0,1 0 0,-1 0 0,1-1 0,-1 1 0,1 1 0,0-1 0,-3 2 0,-36 46 217,31-34-12,1 0-1,0 1 0,-11 29 1,17-38-183,0 1 0,0-1 0,1 0 1,-1 0-1,2 0 0,-1 1 0,1-1 0,0 1 1,0-1-1,1 0 0,3 14 0,-1-17-39,-1 0 0,1 0-1,0 0 1,0 0 0,0 0 0,1-1 0,-1 1-1,1-1 1,0 0 0,0 0 0,0 0 0,0-1-1,0 1 1,1-1 0,-1 0 0,1-1-1,-1 1 1,1-1 0,0 0 0,0 0 0,-1 0-1,9 0 1,-3 0-106,-1 0-1,0 0 1,0-1-1,1 0 1,-1-1-1,0 0 1,0 0-1,0-1 1,0 0-1,0 0 1,11-6-1,-16 5 46,1 0 0,0-1 0,-1 0 0,0 0 0,0-1 0,0 1 0,0-1 0,-1 1 0,1-1 0,3-8-1,-11 20 61,0 0-1,0 0 0,1 0 0,0 1 0,1 0 0,0-1 0,0 1 1,0 0-1,1 0 0,0 13 0,1-19 10,1-1 1,-1 1-1,1-1 0,0 1 0,0-1 0,0 1 1,0-1-1,0 0 0,0 0 0,0 1 0,0-1 1,1 0-1,-1 0 0,0 0 0,1 0 0,-1-1 1,1 1-1,-1 0 0,1 0 0,-1-1 1,1 1-1,-1-1 0,1 0 0,0 1 0,-1-1 1,1 0-1,0 0 0,-1 0 0,1 0 0,0 0 1,-1 0-1,3-1 0,57-7 117,-49 4-112,0 0 1,-1-1 0,1-1-1,-1 0 1,-1-1 0,1 0-1,12-11 1,-17 14-1,0-1-1,-1-1 1,1 1-1,-1-1 1,0 0-1,-1 0 1,1 0-1,-1-1 1,-1 1-1,1-1 1,-1 0-1,0 0 1,2-10 0,-32 49-91,26-29 93,-1 1 0,1-1-1,-1 0 1,1 1-1,0-1 1,0 1-1,1-1 1,-1 1 0,1-1-1,0 1 1,-1 0-1,2-1 1,-1 1-1,0-1 1,1 1 0,0-1-1,-1 1 1,1-1-1,1 1 1,-1-1 0,2 4-1,0-3-2,1 0 0,-1 0 0,0-1 0,1 1 0,0-1 0,0 0 1,0 0-1,0-1 0,0 1 0,0-1 0,1 0 0,-1 0 0,9 2 0,4 1 9,0-1 1,0-1-1,0-1 0,1-1 1,-1 0-1,0-1 1,31-4-1,-46 4-16,0 0 1,-1 0-1,1 0 0,0-1 0,-1 1 1,1 0-1,0-1 0,-1 1 0,1-1 1,0 0-1,-1 1 0,1-1 0,-1 0 1,1 0-1,-1 0 0,0 0 1,1 0-1,-1-1 0,0 1 0,0 0 1,0 0-1,0-1 0,0 1 0,0-1 1,0 1-1,0-1 0,0 1 0,-1-1 1,1 0-1,-1 1 0,1-1 1,-1 0-1,0 1 0,1-1 0,-1 0 1,0-1-1,-2-6 19,1 1 0,-1-1 0,-1 1 0,0-1 0,0 1 1,-5-9-1,-8-26 3,4 4-211,13 41 116,0 0-1,0 1 0,0-1 0,0 0 0,0 0 0,0 0 0,1 0 0,-1 0 0,1 0 1,-1 0-1,1 0 0,0-1 0,0 1 0,0 0 0,0-1 0,0 0 0,0 1 1,0-1-1,0 0 0,1 0 0,-1 0 0,3 0 0,57 19-2919,33-5-3034,-74-14 2197,1-1 0,30-3-1,-47 2 3640,-1 0 0,1 0 0,-1-1 0,1 1 0,-1-1 0,0 0 0,0-1 0,0 1 0,0-1 0,7-5 0,5-17 4493,-15 24-3825,-1-1 1,1 1-1,-1-1 1,0 1 0,0-1-1,0 1 1,0-1 0,0 1-1,0-1 1,0 1 0,0-1-1,-1 1 1,1-1 0,-1 1-1,1-1 1,-1 1 0,0-2-1,0 2-296,0-1-1,0 1 0,-1 0 1,1 0-1,0 0 0,-1 0 1,1 0-1,0 0 0,-1 0 1,1 0-1,-1 0 0,0 1 1,1-1-1,-1 1 0,0-1 1,1 1-1,-1-1 0,0 1 1,1 0-1,-1 0 0,0 0 1,0 0-1,1 0 0,-1 1 1,0-1-1,1 0 1,-1 1-1,0-1 0,1 1 1,-1-1-1,1 1 0,-3 1 1,-3 1-1,1 0 0,0 0 0,0 0 0,0 1 0,0 0 0,-9 8 1,11-8-44,1 0 0,0 0 0,-1 0 0,1 1 0,1-1 0,-1 1 0,1-1 0,-1 1 0,1 0 0,1 0 0,-1 0 0,1 0 0,-2 9 0,3-12-121,0 0 0,0-1 0,0 1 1,0-1-1,1 1 0,-1 0 0,1-1 1,-1 1-1,1-1 0,-1 1 0,1-1 1,0 1-1,-1-1 0,1 0 0,0 1 0,0-1 1,0 0-1,2 2 0,-1-1-13,0-1 0,0 1 0,1-1-1,-1 0 1,1 0 0,-1 0 0,1 0 0,-1 0 0,1-1-1,0 1 1,-1-1 0,1 1 0,0-1 0,3 0-1,2 0-15,-1-1 0,1 1-1,-1-1 1,1-1-1,-1 1 1,1-1-1,-1-1 1,0 1 0,0-1-1,0-1 1,0 1-1,-1-1 1,0 0-1,1-1 1,-1 1-1,-1-1 1,1 0 0,-1-1-1,0 1 1,0-1-1,0 0 1,-1-1-1,0 1 1,0-1 0,-1 1-1,1-1 1,2-12-1,-4 12 267,-9 19-2,-8 24 392,15-32-581,-1 0-1,1 1 1,0-1-1,0 0 0,0 0 1,1 0-1,0 0 1,0 0-1,0 0 0,0 0 1,0 0-1,1 0 1,-1 0-1,1-1 0,0 1 1,0-1-1,1 1 1,-1-1-1,1 0 0,0 0 1,0 0-1,4 4 1,-2-4-244,0 1 0,0-1 0,0 0 0,0-1 0,0 1 0,9 2 0,37 2-6302,-32-7-2636</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1.833"/>
    </inkml:context>
    <inkml:brush xml:id="br0">
      <inkml:brushProperty name="width" value="0.025" units="cm"/>
      <inkml:brushProperty name="height" value="0.025" units="cm"/>
    </inkml:brush>
  </inkml:definitions>
  <inkml:trace contextRef="#ctx0" brushRef="#br0">192 305 4516,'0'0'13293,"-12"-5"-11975,7 3-1238,2 0-29,-1 0 1,0 0-1,0 0 0,-1 1 0,1-1 1,0 1-1,0 0 0,-1 1 0,1-1 1,0 1-1,-1-1 0,1 1 0,0 1 1,-1-1-1,1 1 0,0-1 1,-1 1-1,1 0 0,0 1 0,0-1 1,0 1-1,0 0 0,0 0 0,-7 5 1,5-3 25,1 1 0,0 0 0,0 1 0,0-1 0,0 1 0,1 0 0,0 1 0,0-1 0,1 0 0,0 1 0,0 0 0,0 0 0,1 0 0,0 0 0,1 0 0,-1 0 0,1 1 0,1-1 0,-1 1 0,2 10 0,-1-16-65,1 0 0,0 0 0,0 0-1,0-1 1,0 1 0,1 0 0,-1-1-1,0 1 1,1 0 0,-1-1 0,1 0 0,-1 1-1,1-1 1,0 0 0,0 0 0,-1 0 0,1 0-1,0 0 1,0 0 0,0 0 0,0-1-1,0 1 1,0-1 0,0 1 0,0-1 0,0 0-1,0 0 1,1 0 0,1 0 0,7 0 33,0 0 1,0-1 0,0 0-1,16-4 1,-9-1-58,0 0-1,-1-1 1,0-1 0,0-1-1,-1 0 1,0-1 0,0-1-1,-1-1 1,-1 0 0,0 0-1,-1-2 1,0 1 0,12-18-1,-16 19 55,0 0 0,-1 0 0,0-1 0,-1 0 0,0-1 0,-1 0 0,-1 0-1,0 0 1,-1 0 0,0-1 0,-1 0 0,-1 1 0,0-1 0,-1 0 0,-1 0-1,-3-29 1,3 42-31,0 0 1,0 0-1,-1-1 0,1 1 0,-1 0 0,0 0 1,1 0-1,-1 0 0,0 0 0,0 0 0,0 0 0,0 0 1,-1 1-1,1-1 0,0 0 0,-1 1 0,1-1 0,-1 1 1,0-1-1,1 1 0,-1 0 0,0 0 0,0 0 1,0 0-1,0 0 0,0 0 0,0 0 0,0 0 0,0 1 1,0-1-1,0 1 0,-1 0 0,1 0 0,0 0 0,0 0 1,0 0-1,0 0 0,-1 0 0,1 1 0,0-1 1,0 1-1,-2 0 0,-3 1 69,1 1 0,-1 0 0,1 0 0,0 0 0,0 0 0,1 1 0,-1 0 0,1 0 0,-1 1 1,1 0-1,1-1 0,-6 8 0,6-6 1,0 0-1,0 0 1,1 1 0,0-1 0,0 1 0,0 0 0,1 0-1,0 0 1,0 0 0,1 0 0,0 0 0,0 10 0,1-13-71,0 0 1,1-1 0,0 1 0,-1-1 0,1 1 0,0-1 0,1 1 0,-1-1 0,1 0 0,-1 0 0,1 1-1,0-1 1,0 0 0,0 0 0,1-1 0,-1 1 0,1 0 0,-1-1 0,1 0 0,0 1 0,0-1 0,0 0-1,0-1 1,1 1 0,-1 0 0,4 0 0,16 5-395,0-2 0,0 0 0,0-2 0,1 0 0,0-2-1,-1 0 1,47-6 0,-52 4 366,-16 1 20,-1 0 0,1 0-1,0 1 1,-1-1 0,1 0-1,0 1 1,-1-1 0,1 1-1,-1 0 1,1-1 0,-1 1 0,1 0-1,-1 0 1,1 0 0,-1 0-1,0 0 1,1 1 0,-1-1-1,0 0 1,0 0 0,0 1 0,0-1-1,0 1 1,0-1 0,-1 1-1,1-1 1,0 1 0,-1-1-1,1 1 1,-1 0 0,0-1 0,1 1-1,-1 0 1,0 1 0,2 11-313,-1 0-1,-1-1 1,-1 20 0,0-14-2219,1-8-4619</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2.475"/>
    </inkml:context>
    <inkml:brush xml:id="br0">
      <inkml:brushProperty name="width" value="0.025" units="cm"/>
      <inkml:brushProperty name="height" value="0.025" units="cm"/>
    </inkml:brush>
  </inkml:definitions>
  <inkml:trace contextRef="#ctx0" brushRef="#br0">213 57 2498,'0'0'9273,"1"-9"-6849,5-26 256,-6 35-2593,0-1 1,0 1-1,0-1 1,-1 1 0,1-1-1,0 1 1,0-1-1,0 1 1,0-1-1,-1 1 1,1-1 0,0 1-1,0-1 1,-1 1-1,1-1 1,0 1-1,-1 0 1,1-1 0,0 1-1,-1-1 1,1 1-1,-1 0 1,1-1-1,-1 1 1,1 0 0,-1 0-1,1-1 1,-1 1-1,1 0 1,-1 0-1,1 0 1,-1 0 0,1 0-1,-1 0 1,1 0-1,-1-1 1,1 2-1,-1-1 1,1 0 0,-1 0-1,1 0 1,-1 0-1,0 0 1,1 0 0,-1 1-1,-24 5 732,12-1-627,0 1 0,1 1 0,-1 0-1,1 1 1,1 0 0,-22 20 0,26-21-166,0-1 0,0 2 0,1-1 0,0 1 0,0 0 0,1 0 0,0 0 0,0 1 0,1 0 0,0 0 0,-2 10 0,5-17-28,1-1 0,0 1 0,0-1 1,-1 0-1,1 1 0,0-1 0,0 0 0,1 1 1,-1-1-1,0 1 0,0-1 0,1 0 0,-1 1 1,1-1-1,-1 0 0,1 0 0,0 1 0,-1-1 1,1 0-1,0 0 0,0 0 0,0 0 0,0 0 1,0 0-1,0 0 0,0 0 0,0 0 0,0 0 1,0-1-1,0 1 0,1 0 0,-1-1 0,0 1 1,0-1-1,1 1 0,-1-1 0,1 0 1,-1 1-1,3-1 0,8 1-144,1 0 1,-1 0-1,23-3 0,-9 1-240,137-4-1643,-140 11 1832,-22-6 194,-1 0 0,0 0 0,1 1 0,-1-1 1,0 1-1,1-1 0,-1 0 0,0 1 0,0-1 0,1 1 0,-1-1 1,0 1-1,0-1 0,0 1 0,1-1 0,-1 1 0,0-1 0,0 1 1,0-1-1,0 1 0,0-1 0,0 1 0,0-1 0,0 1 0,0-1 1,-1 1-1,1 1 57,-1 0 0,0 0 0,0 0 0,-1-1 0,1 1 0,0 0 0,-1-1 1,1 1-1,-1 0 0,1-1 0,-1 0 0,1 1 0,-1-1 0,0 0 0,0 0 0,0 0 0,-2 1 1,-21 9 494,0 0 0,-1-2 0,0 0 0,-1-2 0,1-1 1,-1-1-1,-30 1 0,57-6-566,-1 0 0,1 1 1,-1-1-1,1 0 0,0 0 0,-1 0 1,1 0-1,-1 0 0,1 0 0,-1 0 0,1 0 1,-1-1-1,1 1 0,-1 0 0,1 0 1,-1 0-1,1 0 0,0-1 0,-1 1 0,1 0 1,-1 0-1,1-1 0,0 1 0,-1 0 1,1-1-1,0 1 0,-1 0 0,1-1 0,0 1 1,0-1-1,-1 1 0,1 0 0,0-1 1,0 1-1,0-1 0,7-16-1426,25-14-1315,58-28-5286,-34 30 1579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4.611"/>
    </inkml:context>
    <inkml:brush xml:id="br0">
      <inkml:brushProperty name="width" value="0.025" units="cm"/>
      <inkml:brushProperty name="height" value="0.025" units="cm"/>
    </inkml:brush>
  </inkml:definitions>
  <inkml:trace contextRef="#ctx0" brushRef="#br0">146 1 7079,'0'0'15668,"-4"9"-14344,-15 21 163,-30 38 1,-22 31-443,68-105-7706,3-9 2816,0 14 3305,0-19-6223</inkml:trace>
  <inkml:trace contextRef="#ctx0" brushRef="#br0" timeOffset="1">0 35 10410,'0'0'15951,"63"25"-15118,-37-19-449,-2 2-320,-1 4-96,2-2-1537,-11 1-2627,-3-2-5638</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3.532"/>
    </inkml:context>
    <inkml:brush xml:id="br0">
      <inkml:brushProperty name="width" value="0.025" units="cm"/>
      <inkml:brushProperty name="height" value="0.025" units="cm"/>
    </inkml:brush>
  </inkml:definitions>
  <inkml:trace contextRef="#ctx0" brushRef="#br0">203 201 6598,'0'0'10560,"-12"6"-8895,-7 3-1170,1 2 0,0 0 0,1 1 0,-24 22 0,34-28-313,0 0-1,0 1 0,1 0 0,0 0 1,0 1-1,0 0 0,1 0 1,1 0-1,-1 1 0,1-1 0,1 1 1,0 0-1,0 0 0,-2 13 0,5-20-169,-1 0-1,1-1 0,0 1 0,0 0 1,1-1-1,-1 1 0,0-1 1,0 1-1,1 0 0,-1-1 0,1 1 1,-1-1-1,1 1 0,0-1 0,0 1 1,0-1-1,0 0 0,0 1 0,0-1 1,0 0-1,0 0 0,2 2 1,0-1 4,0 0 0,0-1 0,1 1 0,-1-1 0,0 0 0,1 0 0,-1 0 0,1 0 0,-1 0 0,5-1 0,5 1 18,-1-1 1,1-1-1,0 0 0,0 0 0,14-5 0,-10 1-18,-1-2-1,1 0 1,-1 0 0,-1-2-1,1 0 1,-2 0-1,1-2 1,-1 0 0,-1 0-1,0-1 1,0-1 0,-1 0-1,13-20 1,-16 21-10,0-1 1,0 0-1,-2-1 0,1 0 1,-2 0-1,0-1 0,-1 1 1,0-1-1,-1 0 0,-1-1 1,0 1-1,-1-1 0,-1 1 1,0-1-1,-3-20 0,2 34-10,0 0 0,0 0 0,0 0 0,-1 0 0,1 0 0,-1 0 0,1 0 0,-1 1 0,0-1 0,1 0 1,-1 0-1,0 1 0,0-1 0,-1 1 0,1-1 0,0 1 0,0-1 0,-1 1 0,1 0 0,-1-1 0,1 1 0,-1 0 0,0 0 0,1 0 0,-1 0 0,0 0 0,0 1 0,1-1 0,-1 1 0,0-1 0,0 1 0,0-1 0,0 1 0,0 0 0,0 0 0,0 0 0,0 0 0,1 0 0,-1 1 0,0-1 0,0 0 0,0 1 0,0-1 0,0 1 0,1 0 0,-3 1 0,-4 1-3,0 0 0,0 1 0,1 0 0,-1 1 1,1 0-1,0 0 0,1 0 0,-1 1 0,-6 8 0,7-8 45,1 0-1,1 1 1,0 0-1,-1 0 1,2 0 0,-1 1-1,1-1 1,1 1-1,-1 0 1,1 0 0,0 0-1,0 10 1,2-15-45,0 1-1,0-1 1,0 1 0,1 0 0,0-1 0,0 1-1,0-1 1,0 1 0,0-1 0,0 0-1,1 0 1,0 1 0,0-1 0,0 0 0,0 0-1,0-1 1,0 1 0,1 0 0,-1-1-1,1 1 1,0-1 0,0 0 0,0 0 0,0 0-1,0 0 1,0-1 0,1 1 0,-1-1 0,5 1-1,6 2-697,0-1 0,0 0 0,1-1 0,-1-1 0,25-1 0,-21 0-129,-1 1 1,30 4-1,-46-4 860,1-1-1,-1 1 1,0-1 0,1 1 0,-1-1 0,0 1 0,0 0 0,0 0 0,0 0 0,0 0 0,0 0 0,0 0 0,0 0 0,0 0 0,0 0 0,0 0-1,-1 0 1,1 1 0,0-1 0,-1 0 0,1 0 0,-1 1 0,0-1 0,1 0 0,-1 1 0,0-1 0,0 2 0,0 45 1976,-1-29-1511,1-18-474,1 0 1,-1 0 0,1-1-1,-1 1 1,1 0-1,0 0 1,-1-1 0,1 1-1,0-1 1,-1 1 0,1 0-1,0-1 1,0 1 0,-1-1-1,1 0 1,0 1 0,0-1-1,0 0 1,0 1-1,0-1 1,0 0 0,0 0-1,-1 0 1,1 0 0,0 0-1,0 0 1,0 0 0,0 0-1,0 0 1,2-1-1,32-3 141,-14-3-310,0-2-1,0 0 1,-1-1 0,0-1-1,-1-1 1,0-1-1,-1 0 1,30-28-1,-18 3-103,-24 28 165,-10 16 244,1 0 0,-1 0-1,1 0 1,0 1-1,1-1 1,0 1 0,0 0-1,0-1 1,1 1-1,0 0 1,-1 13-1,3-16-120,-1-1-1,0 0 0,1 0 1,-1 0-1,1 1 0,0-1 1,0 0-1,1 0 0,-1 0 1,0 0-1,1-1 0,0 1 1,0 0-1,0-1 0,0 1 1,0-1-1,0 1 0,0-1 0,1 0 1,0 0-1,-1 0 0,1 0 1,0-1-1,0 1 0,-1-1 1,1 0-1,1 1 0,-1-2 1,3 2-1,5 1-8,0-1 0,0-1 0,0 0 0,0 0 0,0-1 0,0 0 0,0-1 0,0-1 0,0 1 0,0-2 0,13-3 0,-20 4-29,1 1 1,0-1-1,-1 0 0,0 0 0,1 0 0,-1 0 0,0-1 0,0 0 1,0 0-1,-1 0 0,1 0 0,-1-1 0,1 1 0,-1-1 0,0 0 0,0 0 1,-1 0-1,1 0 0,-1 0 0,0-1 0,0 1 0,-1-1 0,1 0 1,-1 1-1,0-1 0,0 0 0,0-8 0,-1 12 1,0 1 1,0-1-1,0 1 1,0 0-1,0-1 1,1 1-1,-1-1 0,-1 1 1,1-1-1,0 1 1,0 0-1,0-1 0,0 1 1,0-1-1,0 1 1,0 0-1,0-1 0,-1 1 1,1 0-1,0-1 1,0 1-1,-1 0 0,1-1 1,0 1-1,0 0 1,-1-1-1,1 1 1,0 0-1,-1 0 0,1-1 1,0 1-1,-1 0 1,1 0-1,-1 0 0,1 0 1,0-1-1,-1 1 1,1 0-1,-1 0 0,1 0 1,0 0-1,-1 0 1,1 0-1,-1 0 0,1 0 1,0 0-1,-1 0 1,1 0-1,-1 0 1,1 1-1,0-1 0,-1 0 1,1 0-1,-1 0 1,1 0-1,-1 1 0,-17 16 262,17-15-205,0-1-1,0 1 1,0 0 0,0 0 0,1-1 0,-1 1 0,1 0-1,-1 0 1,1 0 0,0 0 0,0 0 0,0 0 0,0 0-1,0 0 1,0 0 0,0-1 0,1 1 0,-1 0 0,1 0-1,-1 0 1,1 0 0,0-1 0,-1 1 0,1 0 0,0 0-1,3 2 1,-1-1 0,0-1 0,0 0 0,0 0 0,0 0 0,1 0-1,-1 0 1,1-1 0,-1 1 0,1-1 0,0 0 0,-1 0 0,9 0 0,-3 0 0,1 0 1,-1-1 0,1 0-1,0 0 1,-1-1 0,1 0-1,-1-1 1,0 0 0,1-1-1,13-5 1,-18 4-27,0 0 0,0 0 0,-1-1 0,0 1 0,0-1-1,0 0 1,-1 0 0,1 0 0,-1 0 0,0-1 0,3-8 0,-5 12-64,0 1 0,-1-1 0,1 0 0,0 0 0,-1 0 0,1 0 0,-1 0 0,1 1 1,-1-1-1,0 0 0,0 0 0,0 0 0,0 0 0,0 0 0,0 0 0,-1 0 0,1 0 0,-1 0 0,1 0 0,-1 0 0,0 1 0,0-1 0,0 0 0,0 0 1,0 1-1,0-1 0,0 1 0,0-1 0,-1 1 0,1-1 0,0 1 0,-1 0 0,1 0 0,-1-1 0,0 1 0,1 0 0,-1 1 0,0-1 0,-2-1 0,3 2-864,15 1 2,-1 0-1,0 2 0,0-1 0,15 6 1,31 6-2060,-20-10-879,50 1 0,-36-11 3051,-53 6 891,0 0 1,0 0-1,1-1 1,-1 1-1,0 0 1,1 0 0,-1 0-1,0 0 1,0-1-1,1 1 1,-1 0-1,0 0 1,1 0 0,-1 0-1,0 0 1,1 0-1,-1 0 1,0 0 0,1 0-1,-1 0 1,0 0-1,1 0 1,-1 0-1,0 0 1,1 0 0,-1 0-1,0 0 1,1 0-1,-1 0 1,0 1 0,1-1-1,-1 0 1,0 0-1,0 0 1,1 1-1,-1-1 1,0 0 0,0 0-1,1 1 1,-1-1-1,0 0 1,0 0 0,0 1-1,1-1 1,-1 0-1,0 1 1,0-1-1,0 0 1,0 1 0,0-1-1,0 0 1,0 1-1,0-1 1,0 0-1,0 1 1,0-1 0,0 0-1,0 1 1,0-1-1,0 0 1,0 1 0,0-1-1,0 0 1,0 0-1,0 1 1,0-1-1,-1 0 1,1 1 0,0-1-1,-2 17-125,2-16 32,0 0 1,0 1 0,0-1-1,0 0 1,0 1 0,1-1-1,-1 0 1,1 0 0,-1 1-1,1-1 1,-1 0 0,1 0-1,0 0 1,-1 0 0,1 0-1,0 0 1,0 0 0,0 0-1,0 0 1,0 0 0,0 0-1,0 0 1,2 0 0,0 1-43,0-1 0,1 1 0,-1-1 0,1 0 0,-1 0 0,1-1 0,0 1 0,5-1 0,0 0-360,0 0-1,0 0 1,-1-1-1,1-1 1,0 0 0,-1 0-1,9-3 1,-5-1-786,-1 0 0,0 0 1,0-1-1,12-10 0,6-11-4277</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3.895"/>
    </inkml:context>
    <inkml:brush xml:id="br0">
      <inkml:brushProperty name="width" value="0.025" units="cm"/>
      <inkml:brushProperty name="height" value="0.025" units="cm"/>
    </inkml:brush>
  </inkml:definitions>
  <inkml:trace contextRef="#ctx0" brushRef="#br0">39 212 3555,'11'-17'1074,"-1"-1"0,0 0 1,8-23-1,-16 34-838,1 0 1,-1 0-1,0 0 1,-1 0 0,0 0-1,0 0 1,0 0 0,-1 0-1,0-1 1,0 1-1,-1 0 1,-2-11 0,2 17-144,1 1 1,0-1 0,0 0 0,-1 0-1,1 1 1,0-1 0,-1 0-1,1 1 1,-1-1 0,1 0-1,-1 1 1,1-1 0,-1 0 0,1 1-1,-1-1 1,0 1 0,1-1-1,-1 1 1,0 0 0,1-1 0,-1 1-1,0 0 1,0-1 0,1 1-1,-1 0 1,0 0 0,0 0 0,0 0-1,1 0 1,-1-1 0,0 1-1,0 1 1,0-1 0,1 0 0,-1 0-1,0 0 1,0 0 0,1 1-1,-1-1 1,0 0 0,0 0-1,1 1 1,-1-1 0,0 1 0,0 0-1,-2 0 106,1 1-1,-1-1 0,1 1 0,0 0 1,-1 0-1,1 0 0,0 0 0,0 1 1,0-1-1,-2 5 0,-4 11 1128,1 1 0,-8 32 0,12-35-1107,0 0 0,1 0-1,1 1 1,0-1 0,2 0 0,3 28-1,-4-42-187,0 0-1,1-1 0,-1 1 0,0 0 1,1 0-1,0-1 0,-1 1 0,1-1 1,0 1-1,0-1 0,0 1 0,0-1 1,0 1-1,0-1 0,0 0 0,1 1 1,-1-1-1,0 0 0,1 0 1,-1 0-1,1 0 0,-1 0 0,1-1 1,0 1-1,-1 0 0,1-1 0,0 1 1,-1-1-1,1 1 0,0-1 0,0 0 1,-1 0-1,1 0 0,0 0 0,0 0 1,-1 0-1,1 0 0,0-1 0,0 1 1,-1-1-1,1 1 0,0-1 0,1 0 1,8-3 187,-1 0 1,1-1-1,-1 0 1,0-1-1,11-7 1,16-14-620,-2-1 1,61-63 0,-82 76-65,-22 26-185,-21 28-1380,23-24 785,0-1-1,1 1 1,1 1-1,0-1 0,-2 16 1,3-14-2289</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4.223"/>
    </inkml:context>
    <inkml:brush xml:id="br0">
      <inkml:brushProperty name="width" value="0.025" units="cm"/>
      <inkml:brushProperty name="height" value="0.025" units="cm"/>
    </inkml:brush>
  </inkml:definitions>
  <inkml:trace contextRef="#ctx0" brushRef="#br0">1 74 4644,'0'0'8248,"7"2"-6609,14 5-1229,0-2 0,0-1-1,1-1 1,0 0 0,0-2 0,0 0-1,24-3 1,-36 1-412,-1 0 1,1-1-1,0 0 0,-1 0 1,0-1-1,1 0 0,-1-1 0,0 0 1,0-1-1,-1 1 0,0-2 1,1 1-1,-2-1 0,1 0 1,-1-1-1,0 0 0,0 0 0,11-16 1,-24 35 319,5-11-306,1 0-1,0 0 1,-1 1 0,1-1 0,0 0-1,0 0 1,0 0 0,0 1 0,0-1-1,0 0 1,0 0 0,1 0 0,-1 0-1,0 1 1,1-1 0,-1 0 0,0 0-1,1 0 1,0 0 0,-1 0 0,1 0-1,0 0 1,-1 0 0,1 0 0,0 0-1,1 1 1,0 0-99,1-1 0,0 1 0,0 0 0,-1-1 0,1 0 0,0 0 0,0 1 0,0-2 0,0 1 0,1 0 0,-1-1 0,4 1 0,42-2-5024,-42 1 3762,30-4-4988</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4.678"/>
    </inkml:context>
    <inkml:brush xml:id="br0">
      <inkml:brushProperty name="width" value="0.025" units="cm"/>
      <inkml:brushProperty name="height" value="0.025" units="cm"/>
    </inkml:brush>
  </inkml:definitions>
  <inkml:trace contextRef="#ctx0" brushRef="#br0">99 54 5285,'0'0'8568,"-9"-4"-5963,5 3-2419,1-1 0,-1 1 0,1 0 0,-1 0 0,0 0 0,1 1 0,-1-1 0,0 1 0,1 0 0,-1 0 0,0 0 0,-5 1 0,7 0-71,-1-1 1,1 1-1,0 0 1,0 0-1,1 1 1,-1-1-1,0 0 1,0 1-1,1-1 1,-1 1-1,0-1 1,1 1-1,0 0 1,-1-1-1,1 1 1,0 0-1,0 0 1,0 0-1,0 0 1,0 0-1,0 0 1,1 1 0,-1-1-1,1 0 1,0 0-1,-1 0 1,1 1-1,0-1 1,0 2-1,0-1-69,0 1 0,-1-1-1,1 0 1,0 0 0,1 0-1,-1 1 1,0-1 0,1 0-1,0 0 1,0 0 0,0 0 0,0 0-1,0 0 1,1 0 0,-1 0-1,1 0 1,0-1 0,-1 1 0,1-1-1,1 1 1,2 2 0,0-2-40,0 0 1,0-1 0,0 1 0,0-1 0,0 0 0,1-1-1,-1 1 1,0-1 0,1 0 0,-1 0 0,1-1 0,6 0 0,6 0-214,-1-2 0,1 0 1,-1-1-1,0-1 1,0-1-1,0 0 1,0-1-1,-1-1 1,0 0-1,0-1 1,-1-1-1,0-1 1,-1 0-1,0 0 1,0-2-1,-1 0 1,-1 0-1,21-27 1,-32 38 174,-1 1 0,1-1-1,-1 0 1,1 1 0,-1-1 0,1 0 0,-1 1 0,1-1 0,-1 0-1,0 0 1,1 0 0,-1 1 0,0-1 0,0 0 0,0 0 0,0 0 0,0 0-1,0 0 1,0 1 0,0-1 0,0 0 0,0 0 0,0-1 0,-16 0-34,-24 20 550,34-14-294,1 0 0,0 1-1,0 0 1,1 0-1,-1 0 1,1 1-1,0-1 1,1 1-1,-1 0 1,1 0-1,0 1 1,1-1-1,0 1 1,-1-1 0,2 1-1,-1 0 1,1-1-1,0 1 1,1 11-1,0-14-161,1 1-1,-1 0 1,1-1 0,1 1-1,-1-1 1,1 1-1,-1-1 1,1 0 0,0 0-1,1 1 1,-1-1-1,1-1 1,0 1 0,0 0-1,0-1 1,0 1-1,1-1 1,-1 0 0,1 0-1,0-1 1,0 1-1,0-1 1,0 1-1,0-1 1,0-1 0,1 1-1,-1-1 1,10 3-1,1-1-75,1-1-1,0 0 0,0-1 0,-1 0 1,1-1-1,0-1 0,0-1 0,-1 0 1,1-1-1,-1-1 0,0 0 0,0-1 0,0-1 1,0 0-1,-1-1 0,0 0 0,-1-1 1,1-1-1,-2 0 0,1-1 0,16-17 0,-26 24 74,-1 0 0,0 0 0,1 0 0,-1 0 0,-1-1 0,1 1 0,0-1 0,-1 1 0,0-1 0,0 0 0,0 1 0,0-1 0,0-6 0,-1 9-12,0 0 1,0 0-1,0-1 0,-1 1 1,1 0-1,0 0 0,-1-1 0,1 1 1,-1 0-1,1 0 0,-1 0 1,0 0-1,1 0 0,-1 0 0,0 0 1,0 0-1,0 0 0,0 0 0,1 0 1,-1 0-1,0 1 0,-1-1 1,1 0-1,0 1 0,0-1 0,0 1 1,0-1-1,0 1 0,-1-1 1,1 1-1,0 0 0,0 0 0,-1-1 1,1 1-1,0 0 0,0 0 1,-1 1-1,1-1 0,0 0 0,0 0 1,-2 1-1,1-1 33,1 0 1,-1 1-1,0-1 0,1 0 1,-1 1-1,1 0 0,-1-1 1,0 1-1,1 0 0,-1 0 1,1 0-1,0 0 0,-1 0 1,1 0-1,0 0 1,0 0-1,0 1 0,-1-1 1,1 0-1,1 1 0,-1-1 1,0 1-1,0-1 0,0 1 1,1-1-1,-1 1 0,1 0 1,-1-1-1,1 1 0,0 0 1,0-1-1,-1 1 0,1 0 1,0 0-1,1 2 0,-1 1-35,0-1 0,1 0 0,0 1 0,-1-1 0,1 0 0,1 0-1,-1 1 1,1-1 0,0 0 0,-1 0 0,2-1 0,-1 1 0,3 4-1,3 0-373,1-1 0,-1 0 0,1 0 0,0 0 0,1-1 0,16 7 0,36 9-6491,-18-12-3967</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5.458"/>
    </inkml:context>
    <inkml:brush xml:id="br0">
      <inkml:brushProperty name="width" value="0.025" units="cm"/>
      <inkml:brushProperty name="height" value="0.025" units="cm"/>
    </inkml:brush>
  </inkml:definitions>
  <inkml:trace contextRef="#ctx0" brushRef="#br0">101 88 9769,'0'0'5088,"-9"6"-3978,0 1-937,0 0 1,1 1-1,0 0 0,0 0 0,1 1 0,0 0 1,-6 10-1,10-15-77,0 1 0,1-1 0,0 0 1,-1 1-1,1 0 0,1 0 0,-1-1 0,1 1 1,0 0-1,0 0 0,0 1 0,1-1 0,-1 0 1,1 0-1,1 0 0,-1 0 0,1 0 0,0 0 1,0 0-1,0 0 0,2 5 0,0-6-67,0-1-1,0 1 1,0-1 0,1 0 0,-1 0-1,1 0 1,0 0 0,0-1-1,0 1 1,0-1 0,0 0-1,0 0 1,0-1 0,1 1 0,-1-1-1,1 0 1,-1 0 0,1-1-1,0 1 1,-1-1 0,6 0-1,8 1 86,0-1 0,-1-1 0,1-1 0,21-5 0,-21 3-87,-1-2 0,1-1-1,-2 0 1,1-1 0,-1 0 0,0-2 0,15-11-1,-22 15-6,-1 0-1,1-1 1,-1-1-1,-1 1 0,1-1 1,-1 0-1,-1-1 1,0 1-1,0-1 0,0-1 1,-1 1-1,-1-1 1,5-13-1,-8 2 4,-9 15-87,6 7 66,1-1-1,-1 1 0,1 0 0,-1 0 0,1 0 0,0 0 1,0 0-1,-1 0 0,1 0 0,0 0 0,0 0 0,0 1 1,0-1-1,0 0 0,1 1 0,-1-1 0,0 0 0,1 1 1,-1-1-1,0 3 0,-1 2 62,0 0 0,0 0 0,1 0 1,0 0-1,0 0 0,0 0 0,1 0 0,0 0 0,0 0 1,0 0-1,1 0 0,0 0 0,0 0 0,1 0 0,0 0 1,0 0-1,0 0 0,1-1 0,-1 1 0,1-1 0,1 0 1,-1 0-1,1 0 0,4 5 0,-1-3 64,1-1 0,0 0-1,0 0 1,0-1 0,1 0 0,0-1-1,0 1 1,0-2 0,0 1 0,1-1 0,-1-1-1,1 0 1,0 0 0,13 0 0,-11-1 3,1 0 1,-1-2-1,0 1 0,1-1 1,-1-1-1,0-1 1,0 1-1,0-2 1,0 0-1,-1 0 1,22-11-1,-27 10-84,1 1 1,-1-1-1,1 0 1,-1 0-1,-1 0 0,1-1 1,-1 0-1,0 0 1,0 0-1,-1-1 0,0 0 1,0 0-1,0 0 0,-1 0 1,0-1-1,-1 1 1,1-1-1,-1 1 0,1-14 1,-2 13-141,-1 0 0,0 0 0,0 0 0,-1 0 0,0 0 0,0 0 0,-1 0 0,0 0 0,0 1 0,-7-14 0,8 18-159,-1-1 0,0 1 0,0 0 0,0 0-1,0-1 1,0 1 0,-1 1 0,0-1 0,1 0 0,-1 1 0,0-1 0,0 1 0,0 0-1,-1 0 1,1 0 0,0 1 0,-1-1 0,1 1 0,-1-1 0,1 1 0,-1 0-1,0 1 1,0-1 0,-5 0 0,8 2 89,1-1 1,-1 0-1,1 0 1,-1 0-1,1 0 0,-1 0 1,1 1-1,-1-1 1,1 0-1,-1 1 0,1-1 1,-1 0-1,1 1 1,0-1-1,-1 0 0,1 1 1,0-1-1,-1 1 1,1-1-1,0 1 0,-1-1 1,1 0-1,0 1 0,0-1 1,-1 1-1,1-1 1,0 1-1,0 0 0,0-1 1,0 1-1,0-1 1,0 1-1,0-1 0,0 1 1,1 21-3851,-1-21 3830,5 18-4423</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5.818"/>
    </inkml:context>
    <inkml:brush xml:id="br0">
      <inkml:brushProperty name="width" value="0.025" units="cm"/>
      <inkml:brushProperty name="height" value="0.025" units="cm"/>
    </inkml:brush>
  </inkml:definitions>
  <inkml:trace contextRef="#ctx0" brushRef="#br0">1 146 5605,'0'0'11665,"12"2"-9012,-9-1-2502,7 1 296,0 0 1,0 0-1,0-1 0,0 0 1,0-1-1,0 0 0,1-1 0,-1 0 1,0 0-1,16-5 0,-10-1-213,0 0 0,0-1 0,21-14 0,-35 21-219,1-1 0,0 0 1,-1 1-1,1-1 0,-1 0 0,1 0 0,-1-1 1,0 1-1,0 0 0,0-1 0,0 1 0,-1-1 1,1 0-1,-1 1 0,1-1 0,-1 0 0,0 0 1,0 0-1,0 0 0,-1 0 0,1 0 0,-1 0 1,1 0-1,-1 0 0,0-1 0,0 1 0,-1-4 1,-1 5-13,1 0 1,-1 0 0,1 0 0,-1 0 0,0 0 0,0 1-1,0-1 1,0 1 0,0-1 0,0 1 0,0 0 0,0 0-1,-1 0 1,1 0 0,0 0 0,-1 0 0,1 1-1,-1-1 1,1 1 0,-1-1 0,1 1 0,-5 0 0,-2 0-18,1-1 0,-1 1 0,0 1 1,0-1-1,-12 4 0,15-2 7,1 0 0,0 1 0,0 0 0,1 0 0,-1 0 0,1 0 0,-1 1 0,1-1 0,0 1 0,0 0 1,1 1-1,-1-1 0,1 0 0,0 1 0,0 0 0,0 0 0,1 0 0,-4 10 0,4-11 6,1-1 0,0 1 0,0 0 0,0-1 0,0 1 0,0 0 0,1 0 0,0 0 0,0 0 0,0 0 0,0 0 0,1-1 0,-1 1 0,1 0 0,0 0 0,0-1 0,0 1 0,1 0 0,-1-1 0,1 1 0,0-1 0,0 0 0,0 1 0,1-1 0,-1 0 0,1 0 0,4 4 0,1-2-273,0 0-1,0 0 1,0-1 0,0 0 0,1-1 0,-1 0 0,1 0-1,0-1 1,0 0 0,11 1 0,56-2-9453,-33-5 561</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6.360"/>
    </inkml:context>
    <inkml:brush xml:id="br0">
      <inkml:brushProperty name="width" value="0.025" units="cm"/>
      <inkml:brushProperty name="height" value="0.025" units="cm"/>
    </inkml:brush>
  </inkml:definitions>
  <inkml:trace contextRef="#ctx0" brushRef="#br0">220 304 9897,'-9'0'2605,"4"0"-2395,-14-1 494,0 2 0,0 0 0,0 1 0,-33 8 0,48-9-538,0 0 0,0 1 0,0-1 0,0 1 0,0 0 0,0 0 1,0 0-1,1 0 0,-1 1 0,1-1 0,0 1 0,0 0 0,0 0 0,0 0 0,0 0 0,1 1 1,-1-1-1,1 1 0,0-1 0,0 1 0,0 0 0,1 0 0,-1 0 0,1 0 0,0 0 0,0 0 0,0 0 1,1 1-1,-1 6 0,2-9-147,-1 0 1,1 0-1,0 0 1,-1-1-1,1 1 1,0 0-1,0 0 1,0-1-1,0 1 1,0 0-1,1-1 1,-1 1-1,0-1 1,1 0-1,-1 1 1,1-1-1,-1 0 0,1 0 1,0 0-1,0 0 1,-1 0-1,1 0 1,0-1-1,0 1 1,0-1-1,0 1 1,0-1-1,0 1 1,0-1-1,0 0 1,3 0-1,8 1 7,1 0 0,-1-1-1,21-3 1,-21 0-441,1 0 0,-1-1 0,0-1 0,0 0 0,0 0 0,0-2 0,-1 1 0,0-2 0,-1 1 0,1-2 0,-2 1 0,1-2 0,-1 1 0,0-1 0,-1-1 0,-1 0 0,1 0 0,6-14 0,-4 7 246,0 0 0,-2-1 0,0-1 0,-1 1 0,-1-1 0,-1-1 0,-1 1 0,0-1 0,-2 0 0,0 0-1,-1-25 1,-2 45 225,1 0-1,-1 0 1,0 0-1,0 0 1,0 0-1,0 0 1,0 0-1,0 0 1,0 0 0,0 0-1,-1 0 1,1 0-1,0 1 1,0-1-1,-1 0 1,1 0-1,-1 0 1,1 0-1,-1 0 1,1 1-1,-1-1 1,1 0-1,-1 0 1,0 1-1,1-1 1,-1 0-1,0 1 1,0-1-1,1 1 1,-1-1-1,0 1 1,0 0-1,0-1 1,0 1-1,0 0 1,0-1-1,1 1 1,-1 0-1,0 0 1,0 0-1,0 0 1,0 0-1,0 0 1,0 0-1,0 0 1,0 0-1,0 0 1,0 1 0,0-1-1,-1 1 1,-2 0 258,-1 1 1,1 1 0,0-1 0,0 0-1,0 1 1,0 0 0,0 0 0,-6 7-1,-2 4 235,0 1 0,1 1 0,1 0 1,1 0-1,-9 19 0,14-25-356,0-1 0,0 1 0,1 0 0,0 1 0,1-1 0,1 1 0,-1-1 1,1 1-1,1-1 0,1 18 0,0-25-179,-1 0 1,1-1-1,0 1 1,0 0-1,0 0 1,0-1-1,1 1 1,-1 0-1,1-1 1,-1 1-1,1-1 1,0 0-1,0 0 1,0 0-1,0 0 1,1 0-1,-1 0 1,3 2-1,1-1-67,0 0 0,0 0-1,0-1 1,0 0 0,1 0 0,-1 0-1,13 1 1,-5-1-336,0-1 0,0-1 0,0-1 1,-1 0-1,1 0 0,0-1 0,16-5 0,-7-2-143,-18 7 663,0-1 0,0 1 0,1 1 0,-1-1 0,0 1-1,11-1 1,-16 4 135,1 1 0,0 0 0,-1 0-1,0-1 1,0 1 0,0 0-1,0 0 1,0-1 0,-1 1-1,1 0 1,-1-1 0,-1 5-1,0-3-224,1 1 0,-1-1 0,1 0 0,0 0 1,0 0-1,1 1 0,-1-1 0,1 0 0,0 1 0,0-1 0,1 6 0,0-8-193,-1-1 1,1 1-1,0-1 0,0 1 1,0-1-1,0 0 1,0 1-1,0-1 0,0 0 1,1 0-1,-1 0 1,0 0-1,1 0 1,-1 0-1,1 0 0,-1 0 1,1 0-1,-1-1 1,1 1-1,0 0 1,-1-1-1,1 0 0,0 1 1,-1-1-1,1 0 1,0 0-1,-1 0 0,1 0 1,0 0-1,2-1 1,20 0-4216,3-8-1810</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6.690"/>
    </inkml:context>
    <inkml:brush xml:id="br0">
      <inkml:brushProperty name="width" value="0.025" units="cm"/>
      <inkml:brushProperty name="height" value="0.025" units="cm"/>
    </inkml:brush>
  </inkml:definitions>
  <inkml:trace contextRef="#ctx0" brushRef="#br0">173 14 4612,'0'0'5883,"-8"-4"-2488,3 2-3120,1 1-1,-1-1 0,0 1 0,0 0 0,0 0 0,0 0 0,0 1 0,0 0 0,0 0 1,0 0-1,0 0 0,0 1 0,0 0 0,0 0 0,0 0 0,0 1 0,1 0 0,-1 0 0,0 0 1,1 0-1,0 1 0,-1-1 0,1 1 0,0 0 0,-3 4 0,3-5-176,2 1 0,-1-1 0,0 1 0,0-1-1,1 1 1,-1 0 0,1 0 0,0 0 0,0 1 0,0-1-1,0 0 1,1 1 0,-1-1 0,1 1 0,0-1 0,0 1 0,0 0-1,1 0 1,-1 7 0,1-9-178,1 1 0,0 0-1,0 0 1,0-1 0,0 1 0,0-1 0,1 1 0,-1-1-1,1 1 1,0-1 0,0 0 0,-1 0 0,1 0-1,0 0 1,1 0 0,-1 0 0,0-1 0,1 1 0,-1-1-1,1 1 1,-1-1 0,1 0 0,-1 0 0,1 0-1,0 0 1,5 0 0,72 10-3447,-67-11 3084,0 1 0,0 1-1,-1-1 1,1 2 0,-1 0-1,1 1 1,-1 0 0,19 9 0,-31-13 552,1 0-1,-1 0 1,1 0 0,-1 1 0,0-1 0,1 0 0,-1 0 0,0 1 0,1-1 0,-1 0 0,0 0 0,1 1 0,-1-1 0,0 0-1,1 1 1,-1-1 0,0 0 0,0 1 0,1-1 0,-1 1 0,0-1 0,0 1 0,0-1 0,0 0 0,0 1 0,0-1 0,1 1 0,-1-1-1,0 1 1,0-1 0,0 0 0,0 1 0,-1-1 0,1 1 0,0-1 0,0 1 0,0-1 0,0 0 0,0 1 0,-1 0 0,-19 11 2301,-29 1-1236,45-13-1272,-34 5 46,20-8-2240,8-7-3658,8-6-1171</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7.054"/>
    </inkml:context>
    <inkml:brush xml:id="br0">
      <inkml:brushProperty name="width" value="0.025" units="cm"/>
      <inkml:brushProperty name="height" value="0.025" units="cm"/>
    </inkml:brush>
  </inkml:definitions>
  <inkml:trace contextRef="#ctx0" brushRef="#br0">0 135 4901,'12'0'4473,"6"2"-3471,3 0 1013,0-1-1,1 0 0,-1-2 0,31-4 1,-47 4-1683,0 0 1,-1 0-1,1-1 1,0 1-1,-1-1 1,1 0-1,-1-1 1,1 1-1,-1-1 1,0 0-1,0 0 1,0 0-1,-1 0 1,5-5-1,-6 5-294,0 0 0,0 0 0,-1 0 0,1-1 0,-1 1 0,1 0 0,-1-1-1,0 1 1,0-1 0,-1 0 0,1 1 0,-1-1 0,0-5 0,0 7-102,0 0 0,-1 0 1,1 0-1,-1 0 0,0 0 1,1 0-1,-1 0 0,0 0 1,0 0-1,0 1 0,-1-1 0,1 0 1,0 1-1,0-1 0,-1 1 1,1-1-1,-1 1 0,0-1 1,1 1-1,-1 0 0,0 0 1,0 0-1,0 0 0,0 0 0,0 1 1,0-1-1,0 0 0,0 1 1,0-1-1,0 1 0,0 0 1,0 0-1,0 0 0,-3 0 0,-1 0-97,-1-1 0,1 1 0,-1 1-1,1 0 1,-1 0 0,1 0-1,-1 0 1,1 1 0,0 0-1,-8 4 1,8-2 207,0 0 0,1 0 0,0 0 0,0 1 0,0 0-1,0 0 1,1 0 0,0 0 0,0 1 0,1 0 0,-1 0 0,1 0 0,-4 11-1,6-14-10,0 0 1,0 0-1,0-1 0,1 1 0,-1 0 0,1 0 0,0 0 0,0 0 0,0-1 0,0 1 0,0 0 0,0 0 0,1 0 0,0 0 0,-1-1 0,1 1 0,0 0 0,0-1 0,1 1 0,-1-1 0,0 1 0,1-1 0,0 1 0,-1-1 0,1 0 0,0 0 0,0 0 0,0 0 0,1 0 0,-1 0 0,0-1 0,1 1 1,-1-1-1,5 2 0,10 3-23,-1-1 1,1 0-1,-1-2 1,1 0-1,0 0 1,1-2-1,-1 0 1,0-1-1,0-1 1,0-1 0,0 0-1,0-1 1,0-1-1,0 0 1,-1-1-1,0-1 1,0-1-1,0 0 1,24-16-1,-35 18-32,1 1 0,-1-1 0,0 0 0,0-1 0,-1 1-1,1-1 1,-1 0 0,3-7 0,-6 11-16,0 1-1,-1 0 1,0 0 0,1 0-1,-1 0 1,0 0 0,1 0 0,-1-1-1,0 1 1,0 0 0,0 0-1,0 0 1,0-1 0,0 1-1,0 0 1,0 0 0,-1 0 0,1 0-1,0-1 1,-1 1 0,0-1-1,0 1-49,0 0-1,-1-1 1,1 1-1,-1 0 0,1 0 1,-1 1-1,1-1 1,-1 0-1,1 0 0,-1 1 1,0-1-1,1 1 1,-1 0-1,0-1 0,0 1 1,1 0-1,-1 0 1,0 0-1,-2 0 1,-52 3-6246,29 6 166</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7.622"/>
    </inkml:context>
    <inkml:brush xml:id="br0">
      <inkml:brushProperty name="width" value="0.025" units="cm"/>
      <inkml:brushProperty name="height" value="0.025" units="cm"/>
    </inkml:brush>
  </inkml:definitions>
  <inkml:trace contextRef="#ctx0" brushRef="#br0">38 0 13293,'0'0'1793,"-16"50"-479,8-12 607,3 9-607,2 4-257,-3 3 192,6-1-545,0-2-223,9-4-161,0-4-160,11-9-128,-1-6-32,6-9-768,-5-11-642,1-8-2081,-3-4-6534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4.988"/>
    </inkml:context>
    <inkml:brush xml:id="br0">
      <inkml:brushProperty name="width" value="0.025" units="cm"/>
      <inkml:brushProperty name="height" value="0.025" units="cm"/>
    </inkml:brush>
  </inkml:definitions>
  <inkml:trace contextRef="#ctx0" brushRef="#br0">141 0 14798,'0'0'6593,"-9"1"-5600,6-1-913,0 1-1,0-1 1,0 1 0,0 0 0,0 0 0,0 0-1,0 1 1,0-1 0,0 0 0,0 1-1,0 0 1,1 0 0,-1 0 0,1 0 0,-4 4-1,0 1 82,1 0 0,1 0 0,-1 1 0,1 0-1,0 0 1,-2 8 0,-6 14 123,2 0 0,-10 54-1,17-68-197,1 1 0,1-1 0,0 1 0,1-1-1,1 1 1,0-1 0,4 17 0,-4-29-93,0-1 1,0 0-1,1 1 1,-1-1-1,1 0 1,-1 0 0,1 0-1,0 0 1,0 0-1,0 0 1,1-1 0,-1 1-1,1-1 1,-1 1-1,1-1 1,0 0-1,0 0 1,0 0 0,0 0-1,0-1 1,0 1-1,0-1 1,1 0-1,-1 0 1,1 0 0,-1 0-1,1-1 1,-1 1-1,1-1 1,-1 0-1,1 0 1,4-1 0,1 1-519,-1-1 1,1-1 0,0 0 0,-1 0 0,1 0 0,-1-1-1,1-1 1,-1 1 0,0-1 0,-1-1 0,15-9-1,14-21-5667,-2-6-3497</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8.681"/>
    </inkml:context>
    <inkml:brush xml:id="br0">
      <inkml:brushProperty name="width" value="0.025" units="cm"/>
      <inkml:brushProperty name="height" value="0.025" units="cm"/>
    </inkml:brush>
  </inkml:definitions>
  <inkml:trace contextRef="#ctx0" brushRef="#br0">0 0 8008,'0'0'6785,"7"12"-4821,0-1-1577,-1 1-1,-1-1 1,0 1-1,0 0 1,-1 0-1,-1 0 1,0 1-1,-1-1 1,1 20-1,-2 149 3015,-1-180-3368,0 0 1,0 0-1,0 1 1,0-1-1,0 0 0,0 1 1,1-1-1,-1 0 1,0 0-1,1 1 1,-1-1-1,1 0 1,0 0-1,-1 0 0,1 0 1,0 0-1,0 0 1,0 0-1,0 0 1,-1 0-1,1 0 1,0 0-1,1-1 1,-1 1-1,0 0 0,0-1 1,1 2-1,2-2 19,-1 1 1,0 0-1,0-1 0,0 0 0,0 0 0,0 0 0,0 0 1,0 0-1,0-1 0,0 1 0,4-2 0,3-1 21,1-1 1,-1 0-1,0 0 0,-1-1 0,17-11 1,-14 6-146,0-1 1,-1 0 0,0-1 0,-1 0 0,0-1 0,-1 0-1,0 0 1,-1-1 0,0 0 0,-2-1 0,1 1-1,-2-1 1,0-1 0,-1 1 0,0-1 0,-2 1 0,3-26-1,-5 41 25,0 0-1,0-1 1,0 1-1,0-1 1,1 1 0,-1 0-1,0-1 1,0 1-1,0-1 1,0 1-1,0 0 1,0-1-1,0 1 1,0-1-1,0 1 1,0-1-1,0 1 1,-1 0-1,1-1 1,0 1-1,0 0 1,0-1-1,0 1 1,-1-1-1,1 1 1,0 0-1,0-1 1,-1 1 0,1 0-1,0-1 1,-1 1-1,1 0 1,0 0-1,-1-1 1,1 1-1,0 0 1,-1 0-1,1 0 1,0-1-1,-1 1 1,1 0-1,-1 0 1,-15 15-1440,-11 32-355,20-27 1537,1 0 0,0 0 0,2 1 0,1-1 0,0 1 0,1 0 0,2 35 0,1-52 196,-1 0-1,1 1 1,0-1-1,0 0 1,0 0 0,1 0-1,-1 0 1,1 0-1,0 0 1,0 0-1,1-1 1,-1 1-1,1 0 1,-1-1-1,1 0 1,0 0-1,0 0 1,1 0-1,-1 0 1,1-1-1,-1 1 1,1-1-1,0 0 1,0 0 0,0-1-1,0 1 1,0-1-1,0 0 1,8 2-1,-8-3 299,0 1 1,1-1-1,-1 0 0,0 0 0,0 0 0,0-1 0,0 1 1,1-1-1,-1 0 0,0 0 0,0-1 0,0 1 1,-1-1-1,1 0 0,0 0 0,-1 0 0,1 0 0,-1-1 1,0 1-1,4-5 0,-3 4 290,14-16 2134,37-30-1,-49 45-2562,-1 0 0,1 0 0,0 1 0,0 0-1,0 0 1,0 0 0,0 1 0,1 0 0,0 0 0,-1 0 0,1 1 0,9-1 0,-14 2-55,0 0 0,0 1 0,0-1 1,0 1-1,0-1 0,0 1 0,0 0 1,0 0-1,0-1 0,-1 1 0,1 1 1,0-1-1,-1 0 0,1 0 0,-1 0 1,1 1-1,-1-1 0,0 1 0,1-1 1,-1 1-1,0 0 0,0 0 0,0-1 1,0 1-1,-1 0 0,1 0 0,0 0 1,-1 0-1,1 2 0,0-1 5,-1-1 0,1 1 0,0-1 0,0 0 0,0 0 0,0 1 0,0-1 0,1 0 0,-1 0 0,0 0-1,1 0 1,0 0 0,-1-1 0,1 1 0,0 0 0,0-1 0,0 0 0,0 1 0,0-1 0,0 0 0,1 0 0,-1 0 0,0 0 0,3 1 0,5-1 5,0-1 1,-1 1-1,1-2 1,0 1-1,0-1 1,-1-1-1,1 0 1,-1 0-1,1-1 1,-1 0 0,0 0-1,0-1 1,0-1-1,-1 1 1,1-1-1,-1-1 1,0 1-1,-1-2 1,1 1-1,-1-1 1,0 0 0,-1 0-1,0-1 1,0 0-1,5-9 1,-9 14-77,-1 0 0,0 0 0,0 0-1,0 0 1,0 0 0,-1 0 0,1 0 0,-1 0 0,0-5 0,0 7 50,0 0 0,0 1 0,0-1 0,0 0 0,0 0 0,0 1 0,0-1-1,-1 0 1,1 1 0,0-1 0,0 0 0,-1 1 0,1-1 0,-1 0 0,1 1 0,0-1 0,-1 1 0,1-1-1,-1 0 1,1 1 0,-1 0 0,0-1 0,1 1 0,-1-1 0,1 1 0,-1 0 0,0-1 0,1 1-1,-1 0 1,0-1 0,1 1 0,-1 0 0,0 0 0,0 0 0,1 0 0,-1 0 0,0 0 0,0 0 0,1 0-1,-1 0 1,0 0 0,-1 1 0,2-1 18,-1 0-1,1 0 0,-1 0 1,0 0-1,1 0 0,-1 1 1,1-1-1,-1 0 1,1 1-1,-1-1 0,1 0 1,-1 1-1,1-1 1,-1 0-1,1 1 0,0-1 1,-1 1-1,1-1 1,0 1-1,-1-1 0,1 1 1,0-1-1,-1 1 0,1-1 1,0 1-1,0-1 1,0 1-1,-1-1 0,1 1 1,0 0-1,0-1 1,0 1-1,0-1 0,0 1 1,0 0-1,0-1 0,0 1 1,1-1-1,-1 1 1,0-1-1,0 1 0,1 1 1,-1-1-18,1 1 1,0 0-1,0-1 1,-1 1-1,1-1 0,0 1 1,0-1-1,0 1 1,0-1-1,1 0 1,-1 1-1,0-1 1,3 2-1,0-1-301,1-1 1,-1 1-1,1-1 0,-1 0 1,1 0-1,0 0 0,0 0 1,9-1-1,21-5-4406,-9-6 398</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9.042"/>
    </inkml:context>
    <inkml:brush xml:id="br0">
      <inkml:brushProperty name="width" value="0.025" units="cm"/>
      <inkml:brushProperty name="height" value="0.025" units="cm"/>
    </inkml:brush>
  </inkml:definitions>
  <inkml:trace contextRef="#ctx0" brushRef="#br0">195 14 10570,'0'0'9299,"-10"-1"-7948,2-1-1077,-80-8 737,84 10-1005,-1-1-1,0 1 1,1 0 0,-1 1 0,1-1-1,-1 1 1,1 0 0,-1 0-1,1 0 1,0 0 0,-1 1 0,1 0-1,0 0 1,0 0 0,0 0 0,0 1-1,-6 5 1,10-7-20,-1 0 1,0 0-1,1 0 0,-1 0 1,1 0-1,0 0 0,-1 0 0,1 0 1,0 0-1,-1 0 0,1 0 1,0 0-1,0 1 0,0-1 0,0 0 1,0 0-1,0 0 0,1 0 1,-1 0-1,0 0 0,0 1 1,1-1-1,-1 0 0,1 0 0,-1 0 1,1 0-1,-1 0 0,1 0 1,0 0-1,-1 0 0,1-1 0,0 1 1,0 0-1,0 0 0,-1-1 1,1 1-1,0 0 0,0-1 0,0 1 1,0-1-1,0 1 0,3 0 1,53 22-1353,-45-20 1010,4 3 123,-1-2 22,0 1 0,27 14 0,-40-19 243,0 1 1,0 0-1,0 0 1,0 0-1,0 0 0,-1 1 1,1-1-1,0 0 1,-1 1-1,1-1 1,-1 1-1,1 0 0,-1-1 1,0 1-1,0 0 1,0 0-1,0 0 1,0 0-1,0 0 0,0 0 1,-1 0-1,1 0 1,-1 0-1,1 0 1,-1 1-1,0-1 0,0 0 1,0 4-1,-1-3 133,-1 0 0,0 0 0,0 0 0,0 0 0,0-1 0,0 1 0,0 0 0,-1-1 0,1 0 0,-1 1 0,0-1 0,1 0 0,-1 0 0,0-1-1,0 1 1,-4 1 0,-57 24 1989,56-24-1677,-1 0-280,1-1 1,-1 1-1,0-1 1,0-1-1,-1 0 1,-8 0-1,17-3-816,1-1 0,0 0 0,-1 1-1,1-1 1,0 0 0,0 0 0,1 1-1,-1-1 1,1-3 0,9-18-5702,5 0-4254</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9:59.374"/>
    </inkml:context>
    <inkml:brush xml:id="br0">
      <inkml:brushProperty name="width" value="0.025" units="cm"/>
      <inkml:brushProperty name="height" value="0.025" units="cm"/>
    </inkml:brush>
  </inkml:definitions>
  <inkml:trace contextRef="#ctx0" brushRef="#br0">143 222 4773,'11'-4'6518,"1"0"-5238,1 0 1,-1-1-1,0-1 1,0 0-1,16-12 1,-22 14-939,-1 0 0,0 0 1,0-1-1,0 1 0,-1-1 0,1 0 1,-1 0-1,0-1 0,-1 1 0,1-1 1,-1 0-1,0 0 0,-1 0 0,1 0 1,1-10-1,-3 13-324,0 1 0,-1-1-1,1 0 1,-1 0 0,0 0 0,0 0 0,0 0 0,0 0 0,-1 1 0,1-1-1,-1 0 1,0 0 0,0 0 0,0 1 0,0-1 0,0 0 0,0 1 0,-1-1-1,-2-2 1,2 2-48,-1 1-1,0 0 0,0 0 1,0 0-1,-1 0 0,1 0 0,0 1 1,-1-1-1,1 1 0,-1 0 1,1 0-1,-1 0 0,1 1 1,-1-1-1,-4 1 0,-3 0-7,0 0 0,0 1 0,0 1 0,1 0 1,-1 0-1,1 1 0,-1 0 0,1 1 0,0 0 0,0 0 0,1 1 0,-1 1 0,1 0 0,0 0 0,1 1 0,-1-1 0,-7 10 0,11-11 88,0 0-1,1 0 1,-1 0 0,1 0 0,0 1-1,0-1 1,1 1 0,0 0-1,0 0 1,0 0 0,1 1-1,0-1 1,0 1 0,1-1 0,0 1-1,0 0 1,0-1 0,1 1-1,0 0 1,0 0 0,1-1-1,-1 1 1,2 0 0,-1-1 0,1 1-1,0-1 1,0 1 0,6 10-1,-1-7 15,0-1 0,1 1 0,0-1 0,0-1 0,1 0 0,1 0 0,-1 0 0,1-1 0,0-1 0,1 0 0,-1 0 0,12 4 0,0-1-784,1 0 0,0-2 1,0 0-1,0-2 1,27 3-1,-19-7-4501</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04.233"/>
    </inkml:context>
    <inkml:brush xml:id="br0">
      <inkml:brushProperty name="width" value="0.025" units="cm"/>
      <inkml:brushProperty name="height" value="0.025" units="cm"/>
    </inkml:brush>
  </inkml:definitions>
  <inkml:trace contextRef="#ctx0" brushRef="#br0">30 0 12364,'0'0'2002,"-4"10"-2056,-3 9 35,2 1 0,1 0-1,0 0 1,1 0-1,2 0 1,0 1 0,2 22-1,12 391-1419,-2-121 594,106 1262 3498,-46-477-2768,-65 3 1132,-6-713 851,-4-249-1419,1-63-198,12 151 0,-7-214-250,0-1 1,1 1-1,0-1 1,1 0-1,1 0 1,6 13-1,-9-21-207,0 0-1,1-1 1,-1 1-1,1-1 1,0 1-1,0-1 1,0 0 0,1 0-1,3 2 1,-4-3-280,0 0 1,0-1 0,0 0 0,0 0 0,0 0 0,0 0 0,0 0 0,0 0-1,0-1 1,0 0 0,0 1 0,1-1 0,5-1 0,10-3-6802</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0.134"/>
    </inkml:context>
    <inkml:brush xml:id="br0">
      <inkml:brushProperty name="width" value="0.025" units="cm"/>
      <inkml:brushProperty name="height" value="0.025" units="cm"/>
    </inkml:brush>
  </inkml:definitions>
  <inkml:trace contextRef="#ctx0" brushRef="#br0">49 184 6566,'0'0'3967,"-7"-6"-3108,-25-21-85,22 13 1596,19 10-1787,19 9-922,-26-5 485,36 8-235,1-3 1,0-1-1,0-1 1,57-5-1,159-27 75,-147 14 17,654-58 1740,1175 35 0,239 57-1480,-822-16-152,-526 17-9,29 0-268,-817-20-224,4 0-3427,-67-3 524,-13-6-1934</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0.811"/>
    </inkml:context>
    <inkml:brush xml:id="br0">
      <inkml:brushProperty name="width" value="0.025" units="cm"/>
      <inkml:brushProperty name="height" value="0.025" units="cm"/>
    </inkml:brush>
  </inkml:definitions>
  <inkml:trace contextRef="#ctx0" brushRef="#br0">8 1 12524,'-2'8'1450,"0"1"0,1-1 0,0 0 0,-1 16 0,5 56 152,15 88-1891,-7-84-800,-11-84 958,0 1-1,0-1 1,0 0 0,0 1 0,0-1 0,0 0 0,0 0 0,0 1 0,0-1 0,0 0 0,0 0 0,-1 1 0,1-1 0,0 0-1,0 0 1,0 1 0,0-1 0,0 0 0,-1 0 0,1 1 0,0-1 0,0 0 0,0 0 0,0 0 0,-1 1 0,1-1 0,0 0 0,0 0-1,-1 0 1,1 0 0,0 0 0,0 1 0,-1-1 0,1 0 0,0 0 0,0 0 0,-1 0 0,1 0 0,0 0 0,-1 0 0,1 0-1,0 0 1,0 0 0,-1 0 0,1 0 0,0 0 0,-1 0 0,1-1 0,-2 1-947,-11 0-5429</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1.158"/>
    </inkml:context>
    <inkml:brush xml:id="br0">
      <inkml:brushProperty name="width" value="0.025" units="cm"/>
      <inkml:brushProperty name="height" value="0.025" units="cm"/>
    </inkml:brush>
  </inkml:definitions>
  <inkml:trace contextRef="#ctx0" brushRef="#br0">1 73 13389,'0'0'5541,"69"-1"-4100,-28 1-160,11 0-448,5-4-480,2-4-225,-7-3-96,-7 2-32,-10 0-641,-13-1-800,-11-1-1698,-11 1-3491</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1.491"/>
    </inkml:context>
    <inkml:brush xml:id="br0">
      <inkml:brushProperty name="width" value="0.025" units="cm"/>
      <inkml:brushProperty name="height" value="0.025" units="cm"/>
    </inkml:brush>
  </inkml:definitions>
  <inkml:trace contextRef="#ctx0" brushRef="#br0">1 95 4356,'0'0'13036,"59"8"-11306,-22-11-289,8-6-287,3-3-482,6 1-159,-3-1-257,-4 1-160,1 0-64,-10 3-32,-8 1-577,-5 2-1216,-7-2-1763,1 0-4739</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1.863"/>
    </inkml:context>
    <inkml:brush xml:id="br0">
      <inkml:brushProperty name="width" value="0.025" units="cm"/>
      <inkml:brushProperty name="height" value="0.025" units="cm"/>
    </inkml:brush>
  </inkml:definitions>
  <inkml:trace contextRef="#ctx0" brushRef="#br0">5 82 8488,'0'0'2829,"2"-10"-1174,7-31 347,-7 38-1868,0 1-1,-1 0 0,1 0 1,0 0-1,0 0 0,0 0 1,0 0-1,1 1 0,-1-1 1,0 1-1,1-1 0,-1 1 1,1 0-1,-1 0 1,1 0-1,0 0 0,-1 1 1,1-1-1,0 1 0,-1-1 1,1 1-1,0 0 0,0 0 1,0 0-1,4 1 0,2-1 174,8-1-55,0 2-1,0-1 0,-1 2 0,1 0 0,31 9 0,-44-9-235,0-1-1,0 1 1,0-1-1,-1 1 1,1 0-1,0 0 0,-1 1 1,0-1-1,1 1 1,-1 0-1,0 0 1,0 0-1,2 4 1,-4-5-13,1 1 0,-1 0 0,0-1-1,0 1 1,0 0 0,-1 0 0,1-1 0,-1 1 0,0 0 0,1 0 0,-1 0 0,-1 0 0,1 0 0,0 0 0,-1 0 0,1-1 0,-1 1 0,0 0 0,0 0 0,0-1 0,-2 5 0,-7 8 182,0-1 0,0 1 0,-2-2 0,0 1 0,0-2 0,-2 0 0,1 0-1,-24 14 1,-21 22-50,52-43-135,-1 1 11,0-1 1,0 1 0,0 1 0,1-1 0,0 1 0,1 0-1,-1 0 1,1 1 0,1 0 0,0 0 0,0 0 0,0 0-1,-4 17 1,8-23-2,0 0-1,0 0 1,0 0 0,0 0-1,1 0 1,-1 0-1,1 0 1,-1 0 0,1 0-1,0 0 1,0 0-1,0 0 1,0 0 0,0 0-1,0 0 1,1-1-1,-1 1 1,1-1 0,-1 1-1,1-1 1,-1 1-1,1-1 1,0 0-1,0 0 1,0 0 0,0 0-1,0 0 1,0 0-1,0 0 1,0-1 0,0 1-1,0-1 1,4 1-1,8 2-254,1-1-1,0 0 0,24-1 1,57-4-3519,-76 1 1173,1-1 0,36-11 0,19-12-6404</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2.213"/>
    </inkml:context>
    <inkml:brush xml:id="br0">
      <inkml:brushProperty name="width" value="0.025" units="cm"/>
      <inkml:brushProperty name="height" value="0.025" units="cm"/>
    </inkml:brush>
  </inkml:definitions>
  <inkml:trace contextRef="#ctx0" brushRef="#br0">346 80 14510,'-2'-8'2429,"1"5"-2269,0 1 0,0-1 0,0 0 0,0 1 1,0-1-1,0 1 0,-1 0 0,1-1 0,-1 1 1,0 0-1,1 0 0,-1 0 0,0 0 0,0 0 1,-1 1-1,1-1 0,0 0 0,-4-1 0,0 1 23,-1 0 0,0 0-1,1 0 1,-1 1-1,0 0 1,0 0 0,0 1-1,-8 0 1,1 1-10,0 1-1,0 0 1,1 1 0,-1 0 0,1 1-1,0 1 1,0 0 0,0 0 0,1 2-1,-1-1 1,-19 16 0,26-17-110,1-1 0,-1 1 0,1 0 1,0 0-1,1 1 0,-1 0 0,1 0 0,0 0 0,1 0 1,-1 0-1,-2 8 0,5-9-53,-1 0-1,1 0 1,0 0 0,1 0-1,-1 0 1,1 0 0,0 0-1,1 0 1,-1 0 0,1 0-1,0 0 1,0 0 0,0 0 0,1 0-1,-1 0 1,1-1 0,4 7-1,-2-5 10,1 1 1,0-1-1,1-1 0,-1 1 0,1-1 0,0 1 0,1-2 1,-1 1-1,1-1 0,0 0 0,0 0 0,0-1 0,1 0 1,-1 0-1,1-1 0,-1 0 0,11 1 0,-9 0 7,0-2 0,0 1 0,1-1-1,-1-1 1,0 0 0,1 0 0,-1-1-1,1 0 1,-1 0 0,0-1 0,0-1-1,0 1 1,0-1 0,12-6 0,-13 3-8,-1 0 0,0-1 0,0 1 1,0-1-1,-1-1 0,0 1 0,0-1 1,-1 0-1,0 0 0,0-1 0,-1 0 1,0 1-1,-1-1 0,0-1 0,0 1 0,-1 0 1,0-1-1,-1 1 0,0-1 0,0 0 1,-1 1-1,0-1 0,-4-18 0,3 22-109,-2 1 0,1-1-1,-1 1 1,1 0-1,-1 0 1,-1 0-1,1 0 1,-1 1 0,0-1-1,0 1 1,0 0-1,0 0 1,-1 0 0,0 1-1,0-1 1,0 1-1,0 0 1,0 1-1,-1-1 1,1 1 0,-1 0-1,1 1 1,-1-1-1,0 1 1,0 0 0,0 1-1,1-1 1,-1 1-1,0 0 1,0 1-1,-12 1 1,17-1-65,0-1 0,-1 1-1,1 0 1,0-1 0,0 1 0,0 0 0,-1 0 0,1 0 0,0 0-1,0 0 1,0 0 0,0 0 0,1 0 0,-1 1 0,0-1-1,0 0 1,1 1 0,-1-1 0,1 0 0,-1 1 0,1-1-1,-1 0 1,1 1 0,0-1 0,0 1 0,0-1 0,0 2-1,-1 0-344,1 0 0,1 0-1,-1 0 1,0-1-1,1 1 1,-1 0 0,1 0-1,0-1 1,0 1-1,0 0 1,0-1 0,0 1-1,3 3 1,18 15-4608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5.395"/>
    </inkml:context>
    <inkml:brush xml:id="br0">
      <inkml:brushProperty name="width" value="0.025" units="cm"/>
      <inkml:brushProperty name="height" value="0.025" units="cm"/>
    </inkml:brush>
  </inkml:definitions>
  <inkml:trace contextRef="#ctx0" brushRef="#br0">245 0 9833,'0'0'10597,"-5"9"-9124,-12 26-691,2 0-1,1 0 0,2 1 0,2 1 1,-11 62-1,14-42-1361,-1 89 1,8-146 479,0 0 0,0 0 0,0 1-1,0-1 1,0 0 0,1 0 0,-1 0 0,0 1 0,0-1 0,0 0-1,0 0 1,0 0 0,0 1 0,0-1 0,-1 0 0,1 0 0,0 0-1,0 1 1,0-1 0,0 0 0,0 0 0,0 0 0,0 0 0,0 1-1,0-1 1,-1 0 0,1 0 0,0 0 0,0 0 0,0 1 0,0-1-1,0 0 1,-1 0 0,1 0 0,0 0 0,0 0 0,0 0 0,-1 0-1,1 0 1,0 0 0,0 1 0,0-1 0,-1 0 0,1 0 0,0 0-1,0 0 1,0 0 0,-1 0 0,1 0 0,0 0 0,0-1 0,0 1-1,-1 0 1,-7 0-5478</inkml:trace>
  <inkml:trace contextRef="#ctx0" brushRef="#br0" timeOffset="1">0 290 9449,'0'0'15118,"72"-20"-14413,-28 19-449,5 1-224,2 0-224,-4 0-2050,1 0-2403,-12 0-6341</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2.564"/>
    </inkml:context>
    <inkml:brush xml:id="br0">
      <inkml:brushProperty name="width" value="0.025" units="cm"/>
      <inkml:brushProperty name="height" value="0.025" units="cm"/>
    </inkml:brush>
  </inkml:definitions>
  <inkml:trace contextRef="#ctx0" brushRef="#br0">283 1 10826,'0'0'11238,"-10"8"-10646,-43 38-81,-68 65 98,108-98-563,0 2 0,1 0 0,0 0 0,1 1 0,1 1 0,-11 22-1,20-35-172,0 0-1,-1 0 1,1 0-1,1 0 1,-1 1-1,1-1 1,-1 0-1,1 5 1,1-9 23,-1 1 1,0-1-1,0 0 1,0 0-1,0 0 1,0 1-1,0-1 1,1 0-1,-1 0 1,0 0-1,0 0 1,0 0-1,0 1 1,1-1 0,-1 0-1,0 0 1,0 0-1,0 0 1,0 0-1,1 0 1,-1 0-1,0 0 1,0 0-1,1 0 1,-1 0-1,0 0 1,0 0-1,0 0 1,1 0-1,-1 0 1,0 0-1,0 0 1,0 0-1,1 0 1,-1 0-1,0 0 1,0 0 0,0 0-1,1 0 1,-1-1-1,0 1 1,0 0-1,0 0 1,0 0-1,1 0 1,-1 0-1,0-1 1,0 1-1,0 0 1,0 0-1,11-9-5487,-2-11-3095</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2.911"/>
    </inkml:context>
    <inkml:brush xml:id="br0">
      <inkml:brushProperty name="width" value="0.025" units="cm"/>
      <inkml:brushProperty name="height" value="0.025" units="cm"/>
    </inkml:brush>
  </inkml:definitions>
  <inkml:trace contextRef="#ctx0" brushRef="#br0">226 4 14862,'-11'-1'1634,"3"0"-1355,0 0 0,0 0 1,0 1-1,0 1 0,0-1 1,0 1-1,0 1 1,0-1-1,0 1 0,1 1 1,-1 0-1,1 0 0,0 0 1,-10 6-1,8-2 25,0 1-1,0-1 1,1 2-1,0-1 1,1 1-1,0 0 1,0 1-1,-8 15 1,14-23-292,0 0 1,0 0-1,0 0 0,0 0 1,0 1-1,0-1 0,0 0 1,1 1-1,-1-1 0,1 0 1,0 1-1,0-1 0,0 1 1,0-1-1,0 0 0,0 1 1,1-1-1,-1 1 0,1-1 1,-1 0-1,1 1 0,0-1 1,0 0-1,0 0 0,0 0 1,1 1-1,-1-1 0,0-1 1,1 1-1,0 0 0,-1 0 1,1 0-1,0-1 0,0 1 1,0-1-1,0 0 0,0 1 1,0-1-1,0 0 0,0 0 1,1 0-1,-1-1 0,0 1 1,1 0-1,2 0 0,4 1 2,0 0 0,0-1 0,0 0-1,0 0 1,1 0 0,-1-2 0,0 1-1,0-1 1,0 0 0,1-1 0,-1 0-1,-1 0 1,1-1 0,15-7 0,-19 7-20,1 0-1,-1 0 1,0 0 0,0-1 0,0 0 0,0 0-1,0 0 1,-1-1 0,0 0 0,0 1 0,0-1 0,-1-1-1,1 1 1,-1 0 0,0-1 0,-1 0 0,0 0-1,0 1 1,0-1 0,0-1 0,-1 1 0,1-9-1,-2 14 4,0 0-1,0-1 0,0 1 0,0 0 1,0 0-1,0 0 0,0-1 0,-1 1 0,1 0 1,0 0-1,-1-1 0,1 1 0,-1 0 1,1 0-1,-1 0 0,1 0 0,-1 0 1,0 0-1,0 0 0,0 0 0,1 0 0,-1 0 1,0 1-1,0-1 0,-2-1 0,0 0-5,0 1 0,0 0 0,0 0 0,0 1 0,0-1 0,-1 1 0,1-1 0,0 1-1,0 0 1,-4 0 0,-3 1 2,1 0-1,0 1 1,-1 0-1,1 0 1,0 1-1,-12 5 1,9-1 52,1 0 0,-1 1 0,1 0 0,1 0 0,0 1 0,0 1 0,-14 17 0,21-23-235,-1 0 1,1 1-1,0-1 1,1 1-1,-1-1 1,1 1-1,0 0 1,0 0-1,0 0 1,1 0-1,0 0 1,0 0-1,0 0 1,0 0-1,1 1 1,0-1-1,0 0 1,1 0-1,-1 1 1,1-1-1,0 0 1,3 9-1,15 7-3525,8-6-1896</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3.243"/>
    </inkml:context>
    <inkml:brush xml:id="br0">
      <inkml:brushProperty name="width" value="0.025" units="cm"/>
      <inkml:brushProperty name="height" value="0.025" units="cm"/>
    </inkml:brush>
  </inkml:definitions>
  <inkml:trace contextRef="#ctx0" brushRef="#br0">238 0 7591,'-9'7'3929,"-35"24"-1991,-53 39 2234,87-62-3691,0 0-1,1 1 0,0 0 0,0 1 0,1 0 0,-13 22 0,19-31-444,1 1 1,0-1-1,0 1 1,0 0-1,0-1 1,0 1-1,1 0 1,-1 0-1,1 0 1,-1 0-1,1 0 1,-1 0 0,1 0-1,0 0 1,0-1-1,0 1 1,0 0-1,0 0 1,0 0-1,1 0 1,-1 0-1,1 0 1,-1 0-1,1 0 1,0 0-1,0-1 1,0 1 0,0 0-1,0-1 1,0 1-1,0 0 1,0-1-1,1 1 1,-1-1-1,1 0 1,-1 0-1,1 1 1,-1-1-1,1 0 1,0 0 0,0 0-1,-1-1 1,1 1-1,0 0 1,0-1-1,0 1 1,3 0-1,10 2 168,0-1 0,0 0 0,1-1 0,27-2 0,-38 1-175,7-1 3,1 0 1,-1-1-1,0 0 0,-1-1 1,1-1-1,0 1 0,14-9 1,-22 11-5,0-1 0,0 0 0,-1 0 0,1 0 0,-1 0 0,1-1 0,-1 0 0,0 1 1,0-1-1,0 0 0,0-1 0,-1 1 0,1 0 0,-1-1 0,0 1 0,0-1 0,0 0 0,0 0 1,-1 0-1,0 0 0,1 0 0,-1 0 0,-1 0 0,1-5 0,-1 7-22,-1-1-1,0 0 1,1 0-1,-1 0 1,-1 1-1,1-1 1,0 1-1,-1-1 1,1 1-1,-1-1 1,0 1 0,0 0-1,0-1 1,0 1-1,0 0 1,0 1-1,0-1 1,-1 0-1,1 1 1,-1-1-1,1 1 1,-1 0-1,0-1 1,1 1 0,-1 1-1,0-1 1,0 0-1,0 1 1,-3-1-1,-6-1-210,-1 0 1,1 0-1,0 1 0,-1 1 0,-20 2 1,30-2 41,-1 1 1,1-1-1,-1 1 0,1 0 1,0 0-1,0 1 1,0-1-1,0 1 1,0-1-1,0 1 0,-4 3 1,-9 19-5473,12-10-2079</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17.104"/>
    </inkml:context>
    <inkml:brush xml:id="br0">
      <inkml:brushProperty name="width" value="0.025" units="cm"/>
      <inkml:brushProperty name="height" value="0.025" units="cm"/>
    </inkml:brush>
  </inkml:definitions>
  <inkml:trace contextRef="#ctx0" brushRef="#br0">8139 183 3267,'-15'-6'4463,"-83"-30"-3672,-1 5 0,-201-36 0,157 47 443,-248-3 1,101 31-1217,-289 46 1,-281 96-211,485-61 47,3 16 0,-400 171 0,310-75 282,-502 300 1,648-309-284,9 13 1,10 14 0,-523 500-1,460-320 36,314-339 452,3 2-1,3 1 0,2 3 0,4 1 1,-30 78-1,52-110-216,1 2 0,2 0 0,1 0 1,2 0-1,2 1 0,1 69 0,4-83-124,1 0-1,1 0 0,1 0 1,2-1-1,0 1 0,1-1 1,2-1-1,0 0 1,1 0-1,1 0 0,25 34 1,-16-30-56,1-2 1,1-1 0,1 0-1,1-2 1,1-1 0,1 0-1,33 17 1,-18-14 2,1-2 0,2-2-1,0-2 1,59 14 0,3-8-14,2-6-1,0-4 1,162-1 0,-56-16 131,-1-10-1,-1-9 1,279-68 0,611-217 1784,473-226 834,-48-121-2328,-658 166-2059,-712 383 1459,-5-7-1,-5-6 1,164-173 0,-247 223 146,-2-3-1,-3-3 1,-4-1 0,50-95 0,-83 128 93,-1-2 1,-3 0 0,24-90-1,-34 101 76,-2 0-1,-2 0 0,-1-1 1,-2 1-1,-1-1 0,-6-43 1,3 55 55,-2 1 0,0-1 0,-1 1 1,-1 0-1,-2 1 0,0 0 0,-1 0 1,-1 1-1,-1 0 0,-15-20 0,6 15-44,-1 1 0,-1 0 0,-1 2-1,-1 0 1,-1 2 0,-36-22 0,4 8-87,-2 3-1,-76-29 1,-122-30-367,243 86 343,-6-3-94,-166-62-2773,106 28-386</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20.908"/>
    </inkml:context>
    <inkml:brush xml:id="br0">
      <inkml:brushProperty name="width" value="0.025" units="cm"/>
      <inkml:brushProperty name="height" value="0.025" units="cm"/>
    </inkml:brush>
  </inkml:definitions>
  <inkml:trace contextRef="#ctx0" brushRef="#br0">8 1 3972,'0'0'15705,"-1"9"-14867,-2 19-331,1 0-1,1 0 0,1 0 0,5 30 1,23 117 218,1-3-896,-29-163-2015,-4-14-2454,-1-6 2375,-12-15-6191</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21.240"/>
    </inkml:context>
    <inkml:brush xml:id="br0">
      <inkml:brushProperty name="width" value="0.025" units="cm"/>
      <inkml:brushProperty name="height" value="0.025" units="cm"/>
    </inkml:brush>
  </inkml:definitions>
  <inkml:trace contextRef="#ctx0" brushRef="#br0">0 227 4869,'0'0'17136,"86"-45"-16047,-24 25 128,10-4-512,5-6-481,-1 3-160,-3-2 0,-14 4-192,-10 8-641,-15 8-928,-18 8-1667,-13 1-2785,-3 8-2756</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22.976"/>
    </inkml:context>
    <inkml:brush xml:id="br0">
      <inkml:brushProperty name="width" value="0.025" units="cm"/>
      <inkml:brushProperty name="height" value="0.025" units="cm"/>
    </inkml:brush>
  </inkml:definitions>
  <inkml:trace contextRef="#ctx0" brushRef="#br0">0 449 4388,'0'0'17329,"0"12"-17175,4 39 276,2 1 0,2-1 0,22 76-1,-29-163 2803,-1-33-2652,-19 20-255,16 42-321,-1 0 0,1 0 0,1 0 0,-1 0 0,1-1 0,1 1 1,-2-9-1,35 10-944,-11-2-226,-1-1 0,1-1 0,-2-1-1,1 0 1,19-17 0,-12 10-2340,46-25 0,-62 39 3124,-1-1 0,1 1 0,0 1 0,19-4 0,-75 104 9713,41-84-9005,1 0 0,-1 0-1,2 0 1,0 0 0,0 0-1,1 14 1,1-26-322,0-1 1,0 1-1,0-1 0,1 1 0,-1 0 1,0-1-1,0 1 0,0-1 0,0 1 1,1-1-1,-1 1 0,0-1 0,0 0 1,1 1-1,-1-1 0,0 1 1,1-1-1,-1 1 0,1-1 0,-1 0 1,0 1-1,1-1 0,-1 0 0,1 1 1,-1-1-1,1 0 0,-1 0 1,1 0-1,-1 1 0,1-1 0,-1 0 1,1 0-1,-1 0 0,1 0 0,-1 0 1,1 0-1,0 0 0,-1 0 0,1 0 1,-1 0-1,1 0 0,-1 0 1,1-1-1,-1 1 0,1 0 0,-1 0 1,1 0-1,-1-1 0,1 1 0,-1 0 1,1-1-1,-1 1 0,0 0 1,1-1-1,0 0 0,28-20 510,-18 10-366,-2 0 1,1-1-1,-1 0 0,-1-1 1,-1 0-1,1 0 1,-2 0-1,0-1 0,-1 0 1,0 0-1,-1 0 1,0-1-1,-1 1 0,0-16 1,-22 68-101,14-24-116,1 0-1,0 1 1,1-1 0,0 1 0,2 0 0,-1 0-1,2 0 1,1 19 0,-1-33-13,0 0 0,1 0 0,-1 0 0,0 0 0,1 0 0,-1 0 0,0 0 0,1-1 0,-1 1 0,1 0 0,-1 0 0,1 0 0,0 0 0,-1-1 0,1 1 0,0 0 0,-1-1 0,1 1 0,0 0 0,0-1 0,0 1 0,0-1 0,0 0 0,-1 1 0,1-1 0,0 1 0,0-1 0,0 0 0,0 0 0,0 0 0,0 0 0,0 0 0,0 0 0,0 0 0,0 0 0,0 0 0,0 0-1,0 0 1,0 0 0,2-1 0,1 0-247,1-1 0,-1 1 0,0-1 0,1 0 0,-1 0-1,0 0 1,7-6 0,13-12-2362,-1-2-1,-1-1 1,-1 0 0,-1-2 0,23-36-1,3-24 2855,-41 71 464,3-8 5720,-8 14-549,-10 22-3851,-1 7-1541,0 0-1,1 1 0,2 1 1,0 0-1,1 0 0,2 0 1,0 1-1,-2 43 0,7-67-403,0 0-1,0 1 1,0-1-1,0 1 1,0-1-1,0 1 1,0-1-1,0 1 1,0-1 0,0 1-1,0-1 1,0 1-1,1-1 1,-1 0-1,0 1 1,0-1-1,1 1 1,-1-1-1,0 0 1,1 1-1,-1-1 1,0 0-1,1 1 1,-1-1-1,0 0 1,1 0-1,-1 1 1,1-1 0,-1 0-1,0 0 1,1 0-1,-1 1 1,1-1-1,-1 0 1,1 0-1,-1 0 1,1 0-1,-1 0 1,0 0-1,1 0 1,-1 0-1,1 0 1,-1 0-1,1 0 1,-1 0-1,1 0 1,-1-1 0,1 1-1,-1 0 1,0 0-1,1-1 1,25-14 186,-13 3-117,0-2 1,-1 0 0,-1 0 0,0-1 0,-1 0 0,-1-1 0,0 0 0,-1 0 0,0-1 0,-2 0 0,6-20 0,-3 1 113,-1 0-1,-1-1 1,-2 0 0,0-56 0,-5 63-106,-16 77 123,12-18-211,-7 32 247,4 1 1,-1 78-1,8-139-237,0 1 0,0-1-1,0 1 1,0-1 0,0 1 0,0-1 0,1 1 0,-1-1 0,1 1 0,-1-1-1,1 1 1,-1-1 0,1 0 0,0 1 0,0-1 0,-1 0 0,1 0 0,0 1-1,0-1 1,1 0 0,-1 0 0,0 0 0,0 0 0,0 0 0,1 0 0,-1-1-1,0 1 1,1 0 0,-1-1 0,1 1 0,-1-1 0,1 1 0,-1-1 0,1 0-1,-1 0 1,1 1 0,-1-1 0,1 0 0,-1 0 0,2-1 0,2 1 18,0-1 1,-1 0 0,1 0 0,-1 0 0,0-1-1,1 0 1,-1 0 0,0 0 0,0 0-1,0 0 1,0-1 0,5-4 0,4-7 14,0 0 1,-2-1 0,1 0-1,-2 0 1,0-1-1,-1-1 1,-1 0 0,0 0-1,-1 0 1,-1-1-1,5-23 1,-15 59-10,0 0 0,2 1 0,0-1 0,2 1 0,0 0-1,3 27 1,-2-44-21,-1-1 0,1 0 0,-1 1 0,1-1 1,0 0-1,-1 0 0,1 1 0,0-1 0,0 0 0,0 0 0,0 0 0,0 0 0,0 0 0,0 0 0,1 0 0,-1-1 0,0 1 0,0 0 0,1-1 0,-1 1 0,0-1 0,1 1 0,-1-1 0,1 1 0,-1-1 0,0 0 0,1 0 0,-1 0 0,1 0 0,-1 0 0,1 0 0,-1 0 0,1 0 0,-1-1 0,0 1 0,1-1 0,2 0 0,0-1 9,1 1-1,0-1 1,-1 0-1,1-1 1,-1 1-1,0-1 1,0 0-1,0 0 1,7-6-1,7-22-1471,-15 6-2892,-3 4-3385</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23.845"/>
    </inkml:context>
    <inkml:brush xml:id="br0">
      <inkml:brushProperty name="width" value="0.025" units="cm"/>
      <inkml:brushProperty name="height" value="0.025" units="cm"/>
    </inkml:brush>
  </inkml:definitions>
  <inkml:trace contextRef="#ctx0" brushRef="#br0">3 1 2883,'-3'42'12148,"3"16"-6536,21 271-4026,-18-291-1471,-3-23 9,1 1 1,1-1-1,0 0 1,1 0-1,0 0 1,1 0-1,10 24 0,-13-38-107,-1 0-1,1-1 1,-1 1-1,0 0 1,1-1-1,-1 1 1,1 0-1,0-1 1,-1 1-1,1-1 0,-1 1 1,1-1-1,0 1 1,0-1-1,-1 1 1,1-1-1,0 0 1,0 1-1,-1-1 1,1 0-1,0 0 0,0 1 1,0-1-1,-1 0 1,1 0-1,0 0 1,0 0-1,0 0 1,0 0-1,-1-1 1,1 1-1,0 0 0,0 0 1,0 0-1,-1-1 1,1 1-1,0 0 1,0-1-1,-1 1 1,1-1-1,0 1 1,-1-1-1,1 1 0,-1-1 1,1 1-1,0-1 1,-1 0-1,1 1 1,0-2-1,21-35 496,-18 25-449,-1 0 0,0 0 0,-1-1 0,0 1 1,-1-1-1,-1-23 0,0 31-77,0 1 0,0-1 0,-1 0 0,0 0 0,0 1 0,0-1 0,0 0 0,-1 1 0,0 0 1,0-1-1,0 1 0,0 0 0,-1 0 0,1 0 0,-1 0 0,0 0 0,0 1 0,-1-1 0,1 1 0,-7-5 0,9 8 2,1-1 0,-1 1-1,0-1 1,1 1-1,-1 0 1,0 0-1,1-1 1,-1 1-1,0 0 1,1 0-1,-1 0 1,0 0 0,1 0-1,-1 0 1,0 0-1,0 0 1,1 0-1,-1 0 1,0 0-1,1 0 1,-1 0-1,0 1 1,1-1 0,-1 0-1,0 1 1,1-1-1,-1 0 1,0 1-1,1-1 1,-1 1-1,1-1 1,-1 0-1,1 1 1,-1 0-1,1-1 1,-1 1 0,1-1-1,0 1 1,-1 0-1,1-1 1,0 1-1,0-1 1,-1 1-1,1 0 1,0 0-1,0-1 1,0 1 0,0 0-1,0-1 1,0 1-1,0 0 1,0-1-1,0 1 1,0 0-1,0 0 1,0-1-1,0 1 1,1 1 0,-1 0 3,0 0 0,0 0 0,1 0 0,-1 0 0,0 0 0,1 0 0,-1 0 0,1 0 0,0 0 1,0 0-1,0-1 0,0 1 0,0 0 0,0 0 0,0-1 0,1 1 0,-1-1 0,0 1 1,1-1-1,-1 1 0,1-1 0,2 2 0,2-2 6,0 0 0,0 0 0,0-1 0,0 1 0,1-2 0,-1 1 0,0 0 0,0-1 0,0 0 0,0-1 0,0 1 0,-1-1 0,1 0 0,0-1-1,-1 1 1,1-1 0,-1 0 0,0-1 0,0 1 0,5-5 0,4-3 275,-1-1-1,-1 0 0,1 0 0,-2-1 1,19-28-1,-20 16 589,-10 24-668,0 4-166,-5 60-141,3-51 93,0-1 0,0 0 0,1 1 0,1-1 0,0 1 0,1-1 0,0 1 0,1-1 0,0 0 0,6 20 0,-7-28-54,1-1-1,-1 0 1,0 0 0,0 0 0,1 0 0,-1 0 0,1 0-1,0-1 1,-1 1 0,1 0 0,0-1 0,0 1-1,0-1 1,0 0 0,0 0 0,0 0 0,1 0 0,-1 0-1,0 0 1,0 0 0,1-1 0,-1 1 0,0-1-1,1 0 1,-1 1 0,1-1 0,-1 0 0,1-1 0,-1 1-1,0 0 1,1-1 0,-1 1 0,0-1 0,1 0-1,-1 0 1,4-2 0,-2 2-193,0-2 0,0 1 0,0 0 0,0-1 0,-1 0 0,1 0 0,-1 0 0,0 0 0,0 0 0,0-1-1,0 1 1,-1-1 0,1 0 0,-1 0 0,0 0 0,0 0 0,0 0 0,-1 0 0,2-6 0,-2-19-6073</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24.176"/>
    </inkml:context>
    <inkml:brush xml:id="br0">
      <inkml:brushProperty name="width" value="0.025" units="cm"/>
      <inkml:brushProperty name="height" value="0.025" units="cm"/>
    </inkml:brush>
  </inkml:definitions>
  <inkml:trace contextRef="#ctx0" brushRef="#br0">563 242 15695,'0'0'8007</inkml:trace>
  <inkml:trace contextRef="#ctx0" brushRef="#br0" timeOffset="1">1 1 4132,'0'0'12235</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27.187"/>
    </inkml:context>
    <inkml:brush xml:id="br0">
      <inkml:brushProperty name="width" value="0.025" units="cm"/>
      <inkml:brushProperty name="height" value="0.025" units="cm"/>
    </inkml:brush>
  </inkml:definitions>
  <inkml:trace contextRef="#ctx0" brushRef="#br0">113 571 3235,'4'-6'1715,"0"0"0,-1-1 0,0 1 1,0-1-1,2-8 0,-5 14-1362,0 0 0,1 0 0,-1 0 0,0 0 0,0 0 0,0-1 0,0 1 0,0 0 0,0 0 0,0 0 0,0 0 0,0-1 0,-1 1 0,1 0 0,0 0 1,-1 0-1,1 0 0,-1 0 0,1 0 0,-2-1 0,-16-4 1747,14 7-2070,1-1-1,0 2 1,-1-1 0,1 0-1,0 1 1,0-1-1,0 1 1,0 0-1,0 0 1,0 0-1,1 0 1,-1 1-1,1-1 1,-1 1-1,1 0 1,0-1-1,-3 6 1,-30 54 132,30-52-176,2-1-1,-1 1 0,1 0 0,1 0 0,0 0 0,0 0 1,1 0-1,0 12 0,1-21 12,0-1 0,0 1 0,0 0-1,0-1 1,0 1 0,1 0 0,-1 0 0,0-1 0,0 1 0,1 0 0,-1-1-1,0 1 1,1-1 0,-1 1 0,0 0 0,1-1 0,-1 1 0,1-1 0,-1 1-1,1-1 1,-1 1 0,1-1 0,0 1 0,-1-1 0,1 0 0,0 1 0,-1-1-1,1 0 1,0 0 0,-1 1 0,1-1 0,0 0 0,-1 0 0,1 0 0,0 0-1,0 0 1,-1 0 0,1 0 0,0 0 0,-1 0 0,1 0 0,0 0 0,0-1-1,-1 1 1,1 0 0,0 0 0,-1-1 0,1 1 0,-1 0 0,1-1 0,0 1-1,-1-1 1,2 0 0,35-22 113,-9-8-31,-24 26-71,0 0-1,0-1 1,1 2 0,-1-1-1,1 0 1,0 1 0,1 0-1,-1 0 1,1 1 0,-1-1-1,12-4 1,-16 8-18,0 0-1,0 0 1,0 0-1,0 1 1,0-1-1,0 0 0,0 0 1,0 1-1,0-1 1,0 0-1,0 1 1,0-1-1,-1 1 1,1-1-1,0 1 1,0 0-1,-1-1 1,1 1-1,0 0 1,-1 0-1,1-1 1,0 1-1,0 1 1,15 26 22,-5-10-7,-9-15-4,0-1 1,1 0-1,-1 0 0,1 0 0,-1 0 1,1 0-1,-1-1 0,1 1 0,0-1 0,0 0 1,0 1-1,0-1 0,0-1 0,0 1 1,0 0-1,0-1 0,0 1 0,0-1 0,0 0 1,0 0-1,1 0 0,-1-1 0,0 1 1,0-1-1,0 0 0,0 0 0,0 0 1,0 0-1,0 0 0,0 0 0,-1-1 0,6-3 1,8-6 95,0 0 0,-1-2 0,0 0 1,15-17-1,-10 10 257,-19 20-352,-1 0-1,0-1 1,0 1-1,0 0 0,0 0 1,0 0-1,0 0 1,0 0-1,0 0 1,0 0-1,1 0 1,-1 0-1,0 0 1,0-1-1,0 1 1,0 0-1,0 0 1,0 0-1,1 0 1,-1 0-1,0 0 1,0 0-1,0 0 1,0 0-1,0 0 1,0 0-1,1 0 1,-1 0-1,0 0 1,0 0-1,0 0 1,0 0-1,0 0 1,0 0-1,1 1 1,-1-1-1,0 0 1,0 0-1,0 0 1,0 0-1,0 0 1,0 0-1,0 0 1,0 0-1,1 0 1,-1 1-1,0-1 0,0 0 1,0 0-1,0 0 1,0 0-1,0 0 1,0 0-1,0 0 1,0 1-1,0-1 1,0 0-1,0 0 1,0 0-1,0 0 1,0 0-1,0 1 1,1 15 115,-6 26 109,4-36-183,1-4-40,-1-1 0,1 0 0,-1 1 0,1-1-1,0 1 1,0-1 0,-1 0 0,1 1 0,0-1-1,1 0 1,-1 1 0,0-1 0,0 1 0,0-1-1,1 0 1,-1 1 0,1-1 0,-1 0 0,1 1-1,0-1 1,-1 0 0,1 0 0,0 0 0,0 0-1,0 0 1,0 0 0,0 0 0,0 0 0,0 0-1,0 0 1,0 0 0,2 0 0,-1-1 9,0 0 0,0 0 1,0-1-1,1 1 0,-1-1 1,0 1-1,0-1 0,0 0 1,0 0-1,0 0 0,0 0 0,0 0 1,0 0-1,-1-1 0,1 1 1,0-1-1,-1 1 0,1-1 1,-1 0-1,1 1 0,0-3 1,11-11 16,-1 0 0,-1 0 1,0-1-1,-1 0 0,0-1 1,-2 0-1,12-33 0,-19 45-23,-2 12-50,0-1 1,0 1-1,0 0 1,-1-1-1,0 1 1,-4 10-1,3-11 204,0 0 0,1 1 1,0 0-1,1-1 0,-1 1 0,0 12 1,5-13-165,1 0 1,-1-1 0,1 1 0,0-1 0,0 0 0,1 0 0,0 0 0,5 4 0,1 3 4,-8-9-11,-1-1 0,1 1 0,-1 0 0,1 0 0,0-1 0,0 0 0,0 0 0,1 1 0,-1-2 0,0 1 1,1 0-1,6 2 0,-7-4 2,-1 0 1,0-1 0,1 1 0,-1 0-1,0-1 1,1 1 0,-1-1 0,0 0 0,0 0-1,0 0 1,0 0 0,0 0 0,0 0-1,0-1 1,0 1 0,0-1 0,0 1-1,-1-1 1,1 1 0,0-1 0,2-4 0,20-27-30,-1 0 1,-2-2-1,33-73 1,-18 35-304,-36 73 339,6-10-47,-1 0 1,0 0 0,0 0-1,-1-1 1,-1 1-1,1-1 1,-2 0-1,0 0 1,2-19 0,-4 29 43,-1 1 1,1 0 0,0-1 0,0 1-1,0-1 1,0 1 0,-1 0 0,1-1 0,0 1-1,0-1 1,-1 1 0,1 0 0,0-1-1,-1 1 1,1 0 0,0 0 0,-1-1-1,1 1 1,0 0 0,-1 0 0,1-1-1,-1 1 1,1 0 0,-1 0 0,1 0 0,0 0-1,-1 0 1,1 0 0,-1 0 0,1-1-1,-1 1 1,1 0 0,-1 1 0,1-1-1,0 0 1,-1 0 0,1 0 0,-1 0 0,1 0-1,-1 0 1,1 1 0,0-1 0,-1 0-1,1 0 1,-1 0 0,1 1 0,-1 0-1,-21 11-155,12 0 159,1-1 0,0 1 1,1 1-1,0 0 0,1 0 1,1 0-1,0 1 0,1 0 1,0 0-1,1 0 0,0 1 0,2 0 1,0-1-1,0 1 0,1 0 1,2 27-1,0-38 3,-1 0 0,1 0 0,0 0 0,0 0 0,0 0 0,1 0 0,-1 0 0,1 0 0,0 0 0,0-1-1,0 1 1,1-1 0,-1 1 0,1-1 0,0 0 0,0 0 0,0 0 0,5 3 0,-6-4 1,1 0-1,-1-1 0,0 0 1,1 0-1,-1 0 1,1 0-1,-1 0 1,1 0-1,-1 0 1,1-1-1,0 0 1,-1 1-1,1-1 1,0 0-1,-1 0 1,1 0-1,0-1 1,-1 1-1,1-1 0,-1 1 1,1-1-1,0 0 1,-1 0-1,1 0 1,-1 0-1,0 0 1,1-1-1,-1 1 1,4-4-1,7-8 37,1-1 0,-2 0 0,0 0-1,-1-1 1,14-26 0,42-91-16,-39 73 23,-25 53-45,17-32 93,-3-1 1,21-64-1,-38 102-100,-7 22-326,-42 77 121,-13 26 234,58-113-21,0 1 1,0-1-1,1 1 1,1 0-1,0 0 0,0 0 1,1 0-1,1 20 1,0-31-5,0 1 0,0-1 1,1 1-1,-1-1 0,0 0 0,1 1 0,-1-1 0,1 1 1,-1-1-1,1 0 0,0 0 0,-1 1 0,1-1 1,0 0-1,0 0 0,0 0 0,0 0 0,0 0 1,0 0-1,0 0 0,0 0 0,0 0 0,1-1 0,1 2 1,0-1 9,0 0 1,0-1 0,0 1-1,0-1 1,0 0-1,0 0 1,0 0 0,0 0-1,0 0 1,0 0 0,3-2-1,4 0 23,-1-1 1,1 0-1,-1-1 0,0 0 0,0 0 0,11-8 0,3-6 59,-1-2 0,0 0 0,-2-1 1,0-1-1,-2-1 0,0-1 0,-2 0 0,0-1 0,-2-1 0,-1 0 0,-1-1 0,-1-1 0,-1 1 0,-2-2 1,10-55-1,-18 82-86,1 1 1,-1 0 0,0-1 0,1 1-1,-1-1 1,0 1 0,0-1-1,0 1 1,0-1 0,0 1 0,-1-1-1,1 1 1,0 0 0,-1-1 0,1 1-1,-1-1 1,1 1 0,-1 0-1,0 0 1,-1-3 0,1 4-11,1 0 0,-1-1 0,0 1 0,0 0 0,0 0 0,0 0 0,0 0 1,0 0-1,0 0 0,0 0 0,0 0 0,0 0 0,1 0 0,-1 0 0,0 1 0,0-1 0,0 0 0,0 1 0,0-1 0,0 0 1,1 1-1,-1-1 0,-1 2 0,-7 4-50,1 0-1,-1 1 1,-14 16 0,8-6 44,0 2 0,0 0 1,2 1-1,-16 31 0,22-38 9,1 1 0,1 0-1,0 0 1,1 0-1,0 1 1,1-1 0,1 1-1,-1 19 1,3-30-57,0 0 0,1-1 1,-1 1-1,1 0 0,0-1 0,0 1 1,1-1-1,-1 1 0,1-1 0,-1 0 1,1 1-1,0-1 0,1 0 0,-1 0 1,0 0-1,1-1 0,-1 1 0,1-1 0,0 1 1,0-1-1,0 0 0,0 0 0,0 0 1,1 0-1,-1-1 0,1 1 0,-1-1 1,1 0-1,5 1 0,2 1-513,1-1 0,0 0-1,-1-1 1,1 0 0,-1-1 0,1 0-1,0-1 1,18-4 0,3-7-7793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15.148"/>
    </inkml:context>
    <inkml:brush xml:id="br0">
      <inkml:brushProperty name="width" value="0.025" units="cm"/>
      <inkml:brushProperty name="height" value="0.025" units="cm"/>
    </inkml:brush>
  </inkml:definitions>
  <inkml:trace contextRef="#ctx0" brushRef="#br0">0 3 8168,'0'0'987,"11"1"-672,345 1-204,-169-5-147,-133 3 27,59-2 28,-1 5 0,216 34 0,-131 7 197,373 67 540,1455 37 253,-710-160-977,-1293 12-206,-13 1-135,-1-1-1,1-1 1,0 1 0,0-1 0,-1-1-1,1 0 1,14-4 0,-12-4-2659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5.752"/>
    </inkml:context>
    <inkml:brush xml:id="br0">
      <inkml:brushProperty name="width" value="0.025" units="cm"/>
      <inkml:brushProperty name="height" value="0.025" units="cm"/>
    </inkml:brush>
  </inkml:definitions>
  <inkml:trace contextRef="#ctx0" brushRef="#br0">1 23 14830,'0'0'11979,"60"22"-11754,-29-29-161,6-2-289,-1-3-1632,-2 3-1571,-6 1-3170</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27.959"/>
    </inkml:context>
    <inkml:brush xml:id="br0">
      <inkml:brushProperty name="width" value="0.025" units="cm"/>
      <inkml:brushProperty name="height" value="0.025" units="cm"/>
    </inkml:brush>
  </inkml:definitions>
  <inkml:trace contextRef="#ctx0" brushRef="#br0">258 10 15471,'-1'-1'135,"0"0"1,0 0-1,0 0 0,-1 0 1,1 1-1,0-1 1,-1 0-1,1 1 1,-1-1-1,1 1 0,-1 0 1,1-1-1,0 1 1,-1 0-1,1 0 1,-1 0-1,1 0 1,-1 0-1,1 0 0,-1 1 1,-2 0-1,-35 9 1386,20 1-1281,1 1-1,1 0 1,0 1 0,1 0-1,0 2 1,1 0 0,0 0-1,2 2 1,-23 33 0,36-49-242,0-1 0,-1 0-1,1 0 1,0 1 0,-1-1 0,1 0 0,0 1 0,0-1 0,-1 0 0,1 1 0,0-1-1,0 1 1,0-1 0,0 0 0,-1 1 0,1-1 0,0 1 0,0-1 0,0 1-1,0-1 1,0 0 0,0 1 0,0-1 0,0 1 0,0-1 0,0 1 0,1-1 0,-1 0-1,0 1 1,0-1 0,0 1 0,0-1 0,1 0 0,-1 1 0,0-1 0,0 0-1,1 1 1,-1-1 0,0 0 0,1 1 0,-1-1 0,0 0 0,1 1 0,24-2 89,30-15 122,-54 15-209,11-3-2,1 0 1,-1 0 0,1 1 0,0 1-1,0 0 1,0 1 0,0 0-1,23 2 1,-32 0-2,0-1-1,0 1 1,-1 0 0,1 0 0,-1 0-1,1 0 1,-1 1 0,1-1-1,-1 1 1,0 0 0,0 0-1,0 0 1,0 1 0,0-1-1,0 1 1,-1-1 0,1 1-1,-1 0 1,0 0 0,1 0-1,-1 0 1,-1 0 0,1 1-1,0-1 1,-1 1 0,0-1-1,0 1 1,0-1 0,0 1-1,0 0 1,-1-1 0,0 1-1,0 0 1,0 6 0,0-6 78,0 0 1,-1 0-1,1-1 1,-1 1 0,0 0-1,0-1 1,0 1-1,-1-1 1,1 1 0,-1-1-1,0 1 1,0-1-1,0 0 1,0 0-1,-5 5 1,1-2 125,1-2 0,-1 1-1,0-1 1,0 0 0,-1 0 0,1-1 0,-14 6-1,7-4-15,1-2 0,-1 1 0,0-1-1,0-1 1,0-1 0,-1 0 0,1 0 0,-27-3-1,39 2-231,1 0 0,-1 0 0,0 0 0,0-1 0,0 1 0,0 0 0,1 0 0,-1-1 0,0 1 0,0 0 0,0-1 0,1 1 0,-1-1 0,0 1 0,1-1 0,-1 1 0,0-1 0,1 0 0,-1 1 0,1-1 0,-1 0 0,1 1 0,-1-1 0,1 0 0,0 0 0,-1 1 0,1-1 0,0 0 0,-1 0 0,1 0 0,0 1 0,0-1-1,0 0 1,0 0 0,0 0 0,0 0 0,0 0 0,0 1 0,0-1 0,1-2 0,-1 1-344,1 1 0,-1-1 1,1 0-1,0 0 0,0 0 0,0 0 0,0 1 0,0-1 0,0 0 0,0 1 0,1-1 1,-1 1-1,1 0 0,-1-1 0,1 1 0,1-1 0,12-6-3474,1-1-1169</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28.985"/>
    </inkml:context>
    <inkml:brush xml:id="br0">
      <inkml:brushProperty name="width" value="0.025" units="cm"/>
      <inkml:brushProperty name="height" value="0.025" units="cm"/>
    </inkml:brush>
  </inkml:definitions>
  <inkml:trace contextRef="#ctx0" brushRef="#br0">1 441 3075,'0'0'15866,"13"2"-14745,-5-1-923,-2 0-95,0 0 0,0 0 0,1-1 0,-1 0 0,0 0-1,0-1 1,0 1 0,0-1 0,0-1 0,0 1 0,0-1 0,0 0 0,9-5 0,0-1 164,-1-1 0,0-1 0,0 0 0,-1-1 1,-1 0-1,18-21 0,-24 26-41,-1-2 0,1 1 0,-2-1 0,1 0 0,-1 0 0,0 0 0,-1 0 0,0-1 0,0 0 0,-1 1 0,0-1 0,0 0 0,0-17 0,-2 25-207,0 0 0,1 0 1,-1 0-1,0 0 0,0 0 1,-1 0-1,1 0 1,0 0-1,0 0 0,0 0 1,-1 0-1,1 0 0,0 1 1,-1-1-1,1 0 0,-1 0 1,1 0-1,-1 0 1,1 1-1,-1-1 0,0 0 1,1 0-1,-1 1 0,0-1 1,1 1-1,-1-1 0,0 1 1,0-1-1,0 1 1,-1-1-1,0 1-20,0-1 0,0 1 0,0 0 0,-1 0 0,1 1 0,0-1 0,0 0-1,0 1 1,0-1 0,-1 1 0,1 0 0,-3 1 0,-4 2-45,1 1 0,0 0 0,0 0 0,0 1-1,-10 9 1,4 1 25,1 0 0,0 1 0,-18 32 0,25-39 18,1 0 0,0 0 0,1 1 0,1-1 0,-1 1 0,2 0-1,-1 0 1,0 19 0,2-28-7,1 1 0,0-1 1,0 0-1,0 1 0,1-1 0,-1 0 0,0 0 0,1 1 1,-1-1-1,1 0 0,0 0 0,0 1 0,0-1 0,0 0 1,0 0-1,0 0 0,1 0 0,-1-1 0,1 1 0,-1 0 0,1-1 1,0 1-1,-1 0 0,1-1 0,0 0 0,0 0 0,0 1 1,0-1-1,0 0 0,1 0 0,-1-1 0,0 1 0,0 0 1,1-1-1,-1 0 0,0 1 0,0-1 0,1 0 0,-1 0 0,4 0 1,3-1-1,0 0 0,-1 0 0,1-1 0,0 0 1,-1-1-1,1 0 0,-1 0 0,0-1 0,14-8 0,-6 1-26,-1 0 0,-1-1 0,0-1-1,0-1 1,-2 0 0,0 0 0,0-1 0,-1-1-1,-1 0 1,-1 0 0,15-35 0,-14 23 6,0 0-1,-2-1 1,-2 0 0,0 0 0,-2 0 0,1-57-1,-5 86 23,-1 1 0,1-1 0,0 0 0,-1 1 0,1-1 0,0 0-1,0 0 1,-1 1 0,1-1 0,-1 0 0,1 0 0,0 0 0,-1 1-1,1-1 1,0 0 0,-1 0 0,1 0 0,-1 0 0,1 0 0,0 0-1,-1 0 1,1 0 0,-1 0 0,1 0 0,-1 0 0,1 0 0,0 0-1,-1 0 1,1 0 0,0-1 0,-1 1 0,1 0 0,-1 0 0,1 0-1,0-1 1,-1 1 0,1 0 0,0 0 0,-1-1 0,1 1-1,0 0 1,0-1 0,-1 1 0,1 0 0,0-1 0,0 1 0,0 0-1,-1-1 1,1 1 0,0 0 0,0-1 0,0 1 0,0-1 0,0 1-1,0 0 1,0-1 0,0 1 0,0-1 0,0 1 0,0 0 0,0-1-1,0 1 1,0-1 0,-20 29-170,19-25 177,-8 13 7,2 0 1,0 1 0,0 1-1,2-1 1,0 1 0,1 0-1,1 0 1,-1 27 0,4-42-5,1-1 0,-1 1 0,1-1 0,0 0 0,0 1 0,0-1 0,0 0 0,0 0 0,0 0 0,0 1 0,1-1 0,-1-1 0,1 1 0,0 0 0,0 0 0,-1 0 0,1-1 0,0 1 0,0-1 0,0 0 0,1 1 0,-1-1 0,0 0 0,0 0 0,1-1 0,-1 1 0,3 0 0,10 3-4,1 0 0,-1-1 0,20 0 0,-16-1-52,14 2-140,0 2 1,-1 1-1,0 1 0,0 2 0,31 14 0,-59-22 223,1 0 0,0 0 0,0-1 0,0 0 0,0 0 0,0 0 0,1 0 0,-1-1 0,0 0 0,0 0 0,0 0 0,1-1 0,-1 1 0,0-1-1,5-2 1,-7 2 7,0 0-1,0-1 1,-1 1-1,1-1 1,-1 1-1,1-1 0,-1 0 1,0 0-1,0 0 1,0 0-1,0 0 0,0-1 1,0 1-1,0 0 1,-1-1-1,1 0 1,-1 1-1,0-1 0,0 0 1,0 1-1,0-1 1,0 0-1,0 0 0,-1 0 1,0 0-1,1-5 1,-1-2 55,1 0 1,-2 0-1,1 0 1,-1 0 0,-1 0-1,0 0 1,0 0-1,-1 0 1,0 1-1,-1-1 1,0 1 0,-9-15-1,2 8 52,8 11-91,0 1-1,-1-1 1,2 1-1,-1-1 1,0 0-1,1 0 1,-3-9-1,9 13-82,0-1 0,-1 1 0,1 0 0,0 1 0,0-1 0,0 1 0,7 0 0,-6-1-57,83-11-3326,-30-3-3443,-13-1-2918</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0.115"/>
    </inkml:context>
    <inkml:brush xml:id="br0">
      <inkml:brushProperty name="width" value="0.025" units="cm"/>
      <inkml:brushProperty name="height" value="0.025" units="cm"/>
    </inkml:brush>
  </inkml:definitions>
  <inkml:trace contextRef="#ctx0" brushRef="#br0">2 19 16367,'0'9'369,"-1"60"440,2 89 1083,0-134-1672,2-1 0,0 1 0,2-1 0,12 37 0,-15-54-210,0 0 1,1-1-1,0 1 1,0-1-1,0 0 1,1 0-1,0 0 1,8 9-1,-10-13-4,0 1 0,0 0 0,0-1 0,0 0 0,0 1 0,1-1 0,-1 0 0,0 0 1,1 0-1,-1-1 0,1 1 0,-1 0 0,1-1 0,-1 0 0,1 0 0,-1 1 0,1-1 0,-1-1 0,1 1 0,-1 0 0,1-1 0,-1 1 0,1-1 0,3-1 0,3-3 17,-1 0 0,1 0 0,-1-1 0,1 0 0,-2-1 0,1 1 0,-1-2 0,0 1 0,0-1 1,-1 0-1,9-14 0,-4 4-121,-1-1 0,0 0 0,-1 0 0,10-35 0,-12 30 118,-2 0 0,-1-1 0,1-26 0,-5 42-8,1-1 0,-1 1 0,-1-1 0,0 0 0,0 1 1,-1-1-1,0 1 0,-1 0 0,0 0 0,-7-15 0,10 23-7,0 1 0,0-1 0,-1 0 1,1 1-1,0-1 0,-1 0 0,1 1 0,-1-1 0,1 0 0,-1 1 0,1-1 0,-1 1 0,1-1 0,-1 1 0,1-1 0,-1 1 0,1 0 0,-1-1 0,0 1 0,1 0 0,-1-1 0,0 1 0,1 0 1,-1 0-1,0 0 0,0-1 0,1 1 0,-2 0 0,-9 16 167,4 32 54,2 165 536,6-183-552,2 0-1,0 0 0,3 0 0,0-1 1,12 30-1,-5-37-168,-6-18-308,-4-16-367,-5-7 366,-1 0 0,0 0 1,-1 1-1,-1-1 0,-1 1 0,-1 0 0,0 1 0,-1 0 0,-1 0 0,-1 1 0,0 0 0,-1 0 0,-1 1 0,0 1 0,-16-15 1,12 18 832,11 13 184,6-1-736,0 1 0,0-1 0,0 0 0,0 1 0,0-1 0,1 0 0,-1 0 0,1 0 0,-1 0 0,0 0 0,1 0 0,-1 0 0,1-1 0,0 1 0,-1-1 0,1 1 0,1 0 0,9 1-564,0 1 0,0-2 0,0 1 1,0-2-1,22-1 0,-14 0-2104,-1-2 0,34-8 0,-11-2-5566</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0.479"/>
    </inkml:context>
    <inkml:brush xml:id="br0">
      <inkml:brushProperty name="width" value="0.025" units="cm"/>
      <inkml:brushProperty name="height" value="0.025" units="cm"/>
    </inkml:brush>
  </inkml:definitions>
  <inkml:trace contextRef="#ctx0" brushRef="#br0">134 0 5862,'0'0'11237,"-11"1"-9977,5-1-1203,1 1 0,0 0 0,-1 0 0,1 0 0,0 0 0,-1 1 0,1 0 0,0 0 0,0 0 0,0 1 0,1 0 0,-1 0 1,1 0-1,-1 0 0,1 1 0,0 0 0,0 0 0,1 0 0,-1 0 0,1 0 0,0 1 0,0-1 0,0 1 0,0 0 0,1 0 0,0 0 0,0 0 1,-2 11-1,4-15-26,-1 1-1,1 0 1,-1-1 0,1 1 0,0-1 0,-1 1 0,1 0 0,0 0 0,0-1 0,0 1 0,0 0 0,1-1 0,-1 1 0,0 0-1,1-1 1,-1 1 0,1-1 0,0 1 0,-1 0 0,1-1 0,0 0 0,0 1 0,0-1 0,0 1 0,0-1 0,0 0 0,0 0-1,1 0 1,-1 1 0,2 0 0,2-1 2,-1 0 1,1 0-1,-1 0 0,1-1 0,0 1 0,-1-1 1,1 0-1,0-1 0,-1 1 0,6-2 1,7-2 4,-1 0 1,1-2 0,-1 0 0,-1 0 0,1-1 0,-1-1-1,16-12 1,-17 11-452,0 1 0,0 0 0,1 1-1,0 0 1,1 1 0,0 1 0,29-6 0,-44 11 279,1 0-1,0 0 1,-1 0 0,1 1 0,-1-1 0,1 0 0,0 1 0,-1-1 0,1 1 0,-1 0-1,1-1 1,-1 1 0,0 0 0,1 0 0,-1 0 0,0 0 0,1 0 0,-1 0-1,0 0 1,0 0 0,0 1 0,0-1 0,0 0 0,0 1 0,-1-1 0,1 1 0,0-1-1,-1 1 1,1-1 0,-1 1 0,1 2 0,0-2 51,-1 0 0,0-1 0,1 1-1,-1 0 1,1-1 0,0 1 0,0-1 0,-1 1 0,1-1 0,0 1-1,0-1 1,0 0 0,1 1 0,-1-1 0,0 0 0,0 0 0,1 0-1,-1 0 1,1 0 0,-1 0 0,1 0 0,-1 0 0,1-1 0,-1 1 0,1 0-1,0-1 1,-1 0 0,1 1 0,0-1 0,0 0 0,-1 0 0,1 0-1,0 0 1,3 0 0,0-2-325,0 1-1,-1-1 1,1 1 0,0-1-1,0-1 1,-1 1 0,1-1-1,-1 0 1,5-4-1,21-18-4726</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1.074"/>
    </inkml:context>
    <inkml:brush xml:id="br0">
      <inkml:brushProperty name="width" value="0.025" units="cm"/>
      <inkml:brushProperty name="height" value="0.025" units="cm"/>
    </inkml:brush>
  </inkml:definitions>
  <inkml:trace contextRef="#ctx0" brushRef="#br0">133 268 9705,'-9'7'2632,"-4"5"-1799,0 0 0,0 1 0,1 0 1,-18 27-1,24-32-489,1 1 0,0 0 0,1 0 0,-1 0 1,2 1-1,-1-1 0,2 1 0,-1 0 0,1-1 1,1 1-1,-1 13 0,2-22-333,0 0 0,0 0 0,0 0 0,1 0 0,-1 0 0,0 0 0,1 0 0,-1 0-1,0 0 1,1 0 0,-1 0 0,1-1 0,0 1 0,-1 0 0,1 0 0,0-1 0,-1 1 0,1 0 0,0-1 0,0 1 0,0-1 0,0 1 0,-1-1 0,1 1 0,0-1 0,0 1 0,0-1 0,0 0 0,0 0 0,0 0 0,0 1-1,0-1 1,0 0 0,0 0 0,0 0 0,0 0 0,0-1 0,0 1 0,0 0 0,0 0 0,0 0 0,0-1 0,1 0 0,4 0 22,0-1 1,0 0-1,0 0 0,-1 0 1,1-1-1,8-5 0,-1-2-29,0-1 0,-1 0 0,-1-1 0,0 0 0,0-1 0,-1 0 0,-1 0 0,0-1 0,-1-1 0,-1 1 0,0-1 0,-1-1 0,0 1 0,-2-1 0,1 0 0,-2 0 0,0 0 0,-1-1 0,0-25 0,-3 42-3,1 0 0,0 0-1,0 0 1,0 0-1,0 0 1,0 0 0,0 0-1,0 0 1,-1 0 0,1 0-1,0 0 1,0 0 0,0 0-1,0 0 1,0 0-1,0 0 1,0 0 0,-1 0-1,1 0 1,0 0 0,0 0-1,0 0 1,0 0 0,0 0-1,0 0 1,0 0 0,-1 0-1,1 0 1,0-1-1,0 1 1,0 0 0,0 0-1,0 0 1,0 0 0,0 0-1,0 0 1,0 0 0,0 0-1,0 0 1,0-1-1,0 1 1,0 0 0,-1 0-1,1 0 1,0 0 0,0 0-1,0 0 1,0 0 0,0-1-1,0 1 1,0 0-1,0 0 1,0 0 0,0 0-1,1 0 1,-1 0 0,0 0-1,0-1 1,0 1 0,0 0-1,0 0 1,0 0 0,0 0-1,0 0 1,0 0-1,0 0 1,0 0 0,0-1-1,1 1 1,-8 12 108,-5 19 148,5-6 45,1 0 0,1 0-1,1 1 1,2-1-1,0 48 1,2-71-281,1 1-1,-1-1 1,1 0-1,-1 1 1,1-1-1,0 0 0,0 1 1,0-1-1,0 0 1,0 0-1,0 0 1,0 0-1,1 0 1,-1 0-1,1 0 1,0 0-1,-1-1 1,1 1-1,0-1 1,0 1-1,0-1 1,0 0-1,0 1 1,1-1-1,-1 0 1,0-1-1,0 1 1,1 0-1,-1-1 1,1 1-1,-1-1 1,0 1-1,1-1 1,-1 0-1,1 0 1,-1-1-1,1 1 1,3-1-1,1 0 42,1 0 0,0-1 0,-1 0 0,0 0 0,1-1 0,-1 1 0,0-2 0,-1 1 0,1-1 0,0 0 0,7-6 0,-7 3-36,0 0-1,0 0 1,0 0 0,-1-1-1,0 0 1,-1 0 0,0-1-1,0 1 1,-1-1 0,0 0-1,0 0 1,-1-1 0,0 1 0,-1-1-1,2-18 1,-20 57-106,16-27 82,-17 57 132,16-56-114,0 1 1,1-1 0,-1 1 0,1-1 0,0 1 0,0-1 0,0 1-1,0-1 1,1 1 0,-1-1 0,1 1 0,0-1 0,0 1-1,3 4 1,-3-7-10,1 1-1,0-1 0,0 1 0,1-1 1,-1 0-1,0 0 0,0 0 1,1 0-1,-1 0 0,0-1 0,1 1 1,-1-1-1,0 1 0,1-1 1,-1 0-1,1 0 0,-1 0 0,1 0 1,-1 0-1,4-1 0,50-12 265,-38 5-271,-1-1 0,0-1 0,0-1 0,-1 0 0,-1-1 0,0 0 0,0-1 0,-1-1 0,-1-1 0,0 0 0,-1 0 0,-1-1 0,0-1 0,-1 0 0,-1 0 0,-1-1 0,0 0 0,-2 0 0,0-1 0,-1 0 0,0 0 0,-2-1 0,2-32 0,-5 51-7,1 0-1,-1-1 0,0 1 1,0-1-1,0 1 0,-1 0 0,1-1 1,0 1-1,0 0 0,-1-1 0,1 1 1,-1 0-1,1 0 0,-1-1 0,0 1 1,1 0-1,-1 0 0,0 0 0,0 0 1,0 0-1,-1-2 0,1 3-1,0 0-1,0-1 1,0 1-1,-1 0 1,1-1-1,0 1 1,0 0-1,0 0 1,-1 0-1,1 0 1,0 0-1,0 0 1,0 1-1,0-1 1,-1 0-1,1 1 1,0-1-1,0 0 1,-1 2-1,-5 1-15,1 1 0,0-1-1,0 2 1,0-1 0,0 1-1,-8 8 1,0 4 19,1 0 0,0 1 0,1 0 0,-10 21 1,17-30 6,1 1 0,-1 0 0,2 0 0,-1 0 1,2 0-1,-1 1 0,1-1 0,1 1 0,0 0 1,0 13-1,2-20-17,0-1 0,-1 0-1,2 0 1,-1 0 0,0 0 0,0 0 0,1 0 0,0 0 0,-1-1 0,1 1-1,0-1 1,1 1 0,-1-1 0,0 0 0,1 1 0,-1-1 0,1 0 0,-1-1-1,1 1 1,0 0 0,0-1 0,0 0 0,0 1 0,0-1 0,0 0 0,0-1-1,1 1 1,-1 0 0,6-1 0,12 3-980,1-2-1,-1 0 1,30-3 0,-34 1-681,21-4-2774,-3-6-1019</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1.409"/>
    </inkml:context>
    <inkml:brush xml:id="br0">
      <inkml:brushProperty name="width" value="0.025" units="cm"/>
      <inkml:brushProperty name="height" value="0.025" units="cm"/>
    </inkml:brush>
  </inkml:definitions>
  <inkml:trace contextRef="#ctx0" brushRef="#br0">169 0 8904,'-13'4'7431,"3"0"-6709,-60 21 2236,63-22-2660,0 1 0,0-1 0,0 1 1,1 1-1,-1-1 0,1 1 0,0 0 1,-7 7-1,12-11-283,0 0 0,0 0 0,1 0-1,-1 1 1,0-1 0,0 0 0,1 0 0,-1 0 0,0 0 0,1 1 0,-1-1 0,1 0 0,0 1-1,0-1 1,-1 0 0,1 1 0,0-1 0,0 0 0,0 3 0,1-3-22,-1 0 0,1-1-1,-1 1 1,1 0 0,-1 0 0,1-1 0,0 1 0,-1 0 0,1-1-1,0 1 1,0-1 0,-1 1 0,1-1 0,0 1 0,0-1 0,0 1 0,0-1-1,-1 0 1,1 1 0,0-1 0,1 0 0,9 2-198,-1-1 0,1-1 1,-1 0-1,12-1 0,-5 0-188,135-3-1390,-149 4 1772,-1 0-1,0 0 1,0 1 0,1-1 0,-1 0 0,0 1-1,0 0 1,0-1 0,0 1 0,0 0-1,0 0 1,0 0 0,0 1 0,0-1-1,2 2 1,-3-2 47,-1 0 0,1 0 0,0 0-1,0 0 1,-1 0 0,1 0 0,-1 0 0,1 1 0,-1-1-1,1 0 1,-1 0 0,0 1 0,0-1 0,1 0-1,-1 1 1,0-1 0,0 0 0,0 0 0,-1 3 0,0-1 52,0 1 1,0-1 0,-1 1-1,1-1 1,-1 1 0,0-1-1,0 0 1,0 0 0,0 0 0,0 0-1,-1 0 1,0 0 0,1-1-1,-1 1 1,0-1 0,-5 3 0,-4 2-476,0-1 1,0 0 0,-1-1 0,1 0 0,-26 6 0,3-7-4024</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2.040"/>
    </inkml:context>
    <inkml:brush xml:id="br0">
      <inkml:brushProperty name="width" value="0.025" units="cm"/>
      <inkml:brushProperty name="height" value="0.025" units="cm"/>
    </inkml:brush>
  </inkml:definitions>
  <inkml:trace contextRef="#ctx0" brushRef="#br0">5 41 6790,'0'0'13229,"0"12"-12535,-2 22-316,0-9-63,2 0 1,4 50-1,-4-73-315,0 0 0,1 0 0,0 0 0,-1-1 1,1 1-1,0 0 0,-1 0 0,1-1 0,0 1 0,1-1 1,-1 1-1,0-1 0,0 1 0,0-1 0,1 0 0,-1 1 1,1-1-1,-1 0 0,1 0 0,0 0 0,-1 0 0,1 0 0,0-1 1,-1 1-1,1 0 0,0-1 0,0 1 0,0-1 0,0 0 1,-1 0-1,1 0 0,0 0 0,0 0 0,0 0 0,0 0 1,3-1-1,2 0 21,0-1 0,0 0 1,-1 0-1,1 0 0,0-1 0,-1 0 1,0 0-1,10-7 0,1-3 8,0-1 0,0-1 0,-2-1-1,17-20 1,-26 29-21,0 0-1,-1-1 0,0 1 1,-1-1-1,1-1 1,-1 1-1,-1 0 0,0-1 1,0 0-1,-1 0 1,0 1-1,2-17 1,-4 25-12,0 0 0,0 0 1,0 0-1,0 0 0,-1 0 1,1 0-1,0 0 0,0 0 1,0 0-1,0 0 0,0 0 1,0 0-1,0 0 1,0 0-1,0 1 0,-1-1 1,1 0-1,0 0 0,0 0 1,0 0-1,0 0 0,0-1 1,0 1-1,0 0 0,0 0 1,-1 0-1,1 0 0,0 0 1,0 0-1,0 0 1,0 0-1,0 0 0,0 0 1,0 0-1,0 0 0,0 0 1,0 0-1,0 0 0,-1 0 1,1 0-1,0-1 0,0 1 1,0 0-1,0 0 1,0 0-1,0 0 0,0 0 1,0 0-1,0 0 0,0 0 1,0 0-1,0-1 0,0 1 1,0 0-1,0 0 0,0 0 1,0 0-1,0 0 0,0 0 1,0 0-1,0 0 1,0-1-1,0 1 0,0 0 1,0 0-1,0 0 0,0 0 1,0 0-1,-7 10-163,-7 17 57,-8 62 57,20-81 50,1 0 1,0 0-1,0 0 0,1 0 1,0 0-1,1 0 0,0 1 0,0-1 1,3 8-1,-4-14-46,1 0 0,0 0 0,0-1-1,0 1 1,0 0 0,0-1 0,0 1 0,1-1 0,-1 1-1,0-1 1,1 1 0,-1-1 0,1 0 0,0 0 0,-1 0-1,1 0 1,0 0 0,0 0 0,-1-1 0,1 1 0,0 0 0,0-1-1,0 0 1,0 1 0,0-1 0,0 0 0,0 0 0,0 0-1,0 0 1,0 0 0,0 0 0,-1-1 0,1 1 0,0-1-1,0 1 1,0-1 0,3-1 0,3-2-403,0 1-1,0-1 1,-1 0-1,0 0 1,1-1-1,-1 0 1,8-9-1,18-23-3871,-3-6-1548</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2.448"/>
    </inkml:context>
    <inkml:brush xml:id="br0">
      <inkml:brushProperty name="width" value="0.025" units="cm"/>
      <inkml:brushProperty name="height" value="0.025" units="cm"/>
    </inkml:brush>
  </inkml:definitions>
  <inkml:trace contextRef="#ctx0" brushRef="#br0">128 1 10186,'0'0'2760,"-8"2"-598,1 2-1982,0 0 0,1 0 0,-1 0 0,1 1 0,0 0 0,0 0 0,1 1 0,0-1 0,0 1 0,0 0 0,0 1 0,1-1 0,0 1 0,1 0 0,-6 13 0,3-7 83,1 0-1,1 1 1,0 0-1,0 0 0,2 0 1,0 0-1,0 0 1,1 25-1,1-38-253,0 0 1,1 0-1,-1 1 1,0-1-1,0 0 1,1 0-1,-1 0 1,1 1-1,-1-1 1,1 0-1,0 0 1,-1 0-1,1 0 1,0 0-1,0 0 1,0 0-1,-1 0 1,1 0-1,0 0 0,0-1 1,1 1-1,-1 0 1,0-1-1,2 2 1,1-1 26,0 0 1,-1 0 0,1 0-1,0-1 1,0 1-1,0-1 1,0 0-1,5-1 1,8-1 80,-1 0 1,31-11-1,-39 11-243,0-1 0,1 1 1,-1 0-1,0 1 0,1 0 0,-1 1 0,1 0 0,-1 0 1,1 0-1,10 3 0,-17-3 88,0 1 1,0 0 0,0 0-1,1 0 1,-1 0-1,0 0 1,0 0-1,-1 1 1,1-1 0,0 0-1,0 1 1,-1 0-1,1-1 1,-1 1-1,1 0 1,1 3 0,-1-2 81,-1 0 0,0 1 0,0-1 0,0 1 0,0-1 0,-1 1 0,0-1 0,1 1 0,-1 0 0,0-1 0,-1 1 0,1-1 0,-2 7 0,1-5 175,-1 1 0,-1-1 0,1 0 0,-1 0 0,1 0 0,-1 0 0,-1 0 0,1-1-1,-1 1 1,0-1 0,0 0 0,0 0 0,0 0 0,-1-1 0,-8 6 0,7-5-36,1-1 0,-1 0 0,0 0 0,0 0 0,0-1 0,0 0 0,0 0 0,-1 0 0,1-1 0,-1 0 0,1 0 0,-1 0 0,-11-2 0,17 1-305,0 0 0,-1-1 0,1 1 1,0 0-1,0-1 0,0 1 0,0-1 1,0 0-1,0 1 0,0-1 0,0 0 1,0 0-1,0 0 0,0 1 0,0-1 1,0 0-1,1 0 0,-1 0 1,0 0-1,1-1 0,-1 1 0,1 0 1,-1 0-1,1 0 0,-1-2 0,-3-33-7250,4 16 2263</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2.827"/>
    </inkml:context>
    <inkml:brush xml:id="br0">
      <inkml:brushProperty name="width" value="0.025" units="cm"/>
      <inkml:brushProperty name="height" value="0.025" units="cm"/>
    </inkml:brush>
  </inkml:definitions>
  <inkml:trace contextRef="#ctx0" brushRef="#br0">60 237 4420,'0'0'6081,"10"-6"-1629,-2 2-3634,-1-1 0,1 0-1,-1 0 1,0-1 0,-1 0 0,10-11 0,-13 13-687,0 1 1,-1 0 0,1-1-1,-1 0 1,0 1-1,0-1 1,0 0-1,-1 0 1,1 0 0,-1 0-1,0 0 1,0 0-1,-1-1 1,1 1-1,-1 0 1,0 0 0,0 0-1,0-1 1,-1 1-1,0-5 1,0 7-130,1 1 0,-1-1 0,0 0 0,0 1 0,1-1 0,-1 1 0,0-1 1,0 1-1,-1 0 0,1-1 0,0 1 0,0 0 0,-1 0 0,1 0 0,0 0 0,-1 0 0,1 0 0,-1 0 0,0 0 1,1 0-1,-1 1 0,0-1 0,1 1 0,-1-1 0,0 1 0,0 0 0,1 0 0,-1-1 0,0 1 0,0 1 0,1-1 1,-1 0-1,0 0 0,0 1 0,1-1 0,-3 1 0,-1 0-16,0 1-1,0-1 1,0 1 0,0 0 0,0 0-1,0 1 1,1-1 0,-1 1-1,1 0 1,-8 7 0,8-5 21,0-1 1,1 1 0,-1 1-1,1-1 1,0 0-1,0 1 1,0-1-1,1 1 1,0 0 0,0 0-1,0 0 1,1 0-1,0 0 1,0 0 0,1 1-1,-1-1 1,2 0-1,0 10 1,-1-15-4,1 0-1,0 0 1,-1 0 0,1 0 0,0 0 0,0 0-1,0 0 1,0 0 0,0 0 0,0-1 0,0 1-1,0 0 1,0-1 0,0 1 0,0-1 0,0 1-1,0-1 1,0 1 0,1-1 0,-1 0 0,0 1-1,0-1 1,0 0 0,3 0 0,37 0 143,-29-1-106,19-1 2,48-9 1,-48 6-96,56-3 1,-84 8 116,-1 0 1,0-1-1,0 1 1,0 0-1,0-1 1,-1 1 0,1-1-1,0 0 1,0 1-1,0-1 1,0 0-1,0 0 1,-1 0-1,1 0 1,0-1-1,-1 1 1,1 0-1,-1-1 1,0 1-1,1-1 1,-1 1-1,0-1 1,0 0 0,0 0-1,0 1 1,0-1-1,0 0 1,-1 0-1,1 0 1,0 0-1,-1 0 1,0 0-1,1 0 1,-1 0-1,0 0 1,0 0-1,0 0 1,0 0-1,-1 0 1,0-3 0,1-3 122,-2-1 1,1 0 0,-1 0-1,0 1 1,-1-1-1,0 1 1,-8-16 0,1 5-219,8 15-90,0 0-1,0 0 0,-1-1 0,1 1 1,-1 0-1,0 1 0,0-1 1,-6-6-1,8 10-995,8-1-3555,10 3 2008,-11-1 1034,20 2-3586,5-2-1570</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3.176"/>
    </inkml:context>
    <inkml:brush xml:id="br0">
      <inkml:brushProperty name="width" value="0.025" units="cm"/>
      <inkml:brushProperty name="height" value="0.025" units="cm"/>
    </inkml:brush>
  </inkml:definitions>
  <inkml:trace contextRef="#ctx0" brushRef="#br0">198 19 2594,'0'0'9332,"-8"-4"-4874,-1 1-3969,1 0 0,-1 1 0,1 0 0,-1 0 0,0 1 0,0 0 1,0 0-1,0 1 0,-15 2 0,20-2-429,-1 1 0,1 0 0,0 0 0,0 0 0,0 0-1,0 0 1,0 1 0,0 0 0,0 0 0,0 0 0,1 0 0,-1 1 0,1-1 0,0 1-1,-1 0 1,1 0 0,0 0 0,1 0 0,-1 1 0,1-1 0,-1 1 0,1 0 0,0-1 0,0 1-1,-1 4 1,4-7-93,-1 0 0,0 0-1,1-1 1,-1 1 0,0 0 0,1-1-1,-1 1 1,1 0 0,0-1 0,-1 1-1,1-1 1,-1 1 0,1-1-1,0 1 1,-1-1 0,1 1 0,0-1-1,0 1 1,-1-1 0,1 0 0,0 0-1,0 1 1,-1-1 0,1 0 0,0 0-1,0 0 1,0 0 0,0 0-1,-1 0 1,1 0 0,0 0 0,0 0-1,1-1 1,44 1-1414,-36 0 860,24-2-1391,-26 1 1694,0 0 0,0 0 0,0 1 0,0 0 0,0 1 0,1-1 0,-1 1 0,0 1 0,0 0 0,-1 0 0,1 1 0,9 3 0,-16-5 382,0-1 1,0 1-1,-1 0 0,1-1 0,0 1 0,0 0 0,-1-1 0,1 1 0,0 0 1,-1 0-1,1 0 0,-1 0 0,1-1 0,-1 1 0,0 0 0,1 0 0,-1 0 1,0 0-1,1 0 0,-1 0 0,0 0 0,0 0 0,0 0 0,0 0 0,0 0 1,0 0-1,0 0 0,-1 1 0,0 1 132,0-1-1,0 1 1,0-1-1,-1 1 1,1-1-1,-1 0 1,0 0-1,1 0 1,-1 0 0,-3 3-1,-6 3 662,-1 1 1,-24 13-1,35-22-885,-14 8 190,9-3-230,-1-1 0,-1 0 1,1 0-1,-1-1 0,1 0 1,-1 0-1,0-1 0,-12 2 1,22-8-5239,12-12 1511,6-2-1812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6.116"/>
    </inkml:context>
    <inkml:brush xml:id="br0">
      <inkml:brushProperty name="width" value="0.025" units="cm"/>
      <inkml:brushProperty name="height" value="0.025" units="cm"/>
    </inkml:brush>
  </inkml:definitions>
  <inkml:trace contextRef="#ctx0" brushRef="#br0">0 282 13901,'0'0'13752,"10"-11"-13288,11-13-385,73-90 159,-82 98-220,-1 0-1,0 0 1,-1-2-1,-1 1 1,11-33-1,-23 142-311,-8-28 565,4-25 61,-4 77 0,11-116-402,0 0 0,0 1 0,0-1 0,0 0 0,0 1 0,0-1 0,0 0 0,0 1 0,0-1 0,0 0 0,1 1 0,-1-1 0,0 0 0,0 1 0,0-1 0,0 0 0,1 1 0,-1-1 0,0 0 1,0 0-1,0 1 0,1-1 0,-1 0 0,0 0 0,1 1 0,-1-1 0,0 0 0,0 0 0,1 0 0,-1 0 0,1 1 0,12-6-5907,0-11-2271</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3.855"/>
    </inkml:context>
    <inkml:brush xml:id="br0">
      <inkml:brushProperty name="width" value="0.025" units="cm"/>
      <inkml:brushProperty name="height" value="0.025" units="cm"/>
    </inkml:brush>
  </inkml:definitions>
  <inkml:trace contextRef="#ctx0" brushRef="#br0">140 284 5093,'0'0'8733,"-10"1"-6928,2 0-1622,1 1 0,-1-1 0,1 2 0,-1-1 0,1 1 0,0 0 0,0 1 0,1-1 0,-1 1 0,-6 6 0,9-7-19,0 0 1,1 0-1,0 0 0,0 0 0,0 1 1,0-1-1,0 1 0,1 0 0,-1-1 0,1 1 1,0 1-1,0-1 0,1 0 0,-1 0 1,1 1-1,0-1 0,0 0 0,1 1 1,-1-1-1,1 1 0,0 8 0,1-12-137,-1 0 0,1 0 0,-1 0 0,1 1 0,0-1 0,0 0 0,-1 0 0,1 0 0,0 0 0,0 0 0,0 0-1,0 0 1,0-1 0,0 1 0,0 0 0,1 0 0,-1-1 0,0 1 0,0-1 0,0 1 0,1-1 0,-1 0 0,0 1-1,1-1 1,-1 0 0,0 0 0,1 0 0,-1 0 0,0 0 0,1 0 0,-1 0 0,0 0 0,2-1 0,48-9 61,-39 5-85,0 0 1,0-2-1,-1 1 1,0-1-1,0-1 0,0 0 1,-1-1-1,0 0 1,-1 0-1,0-1 0,0 0 1,-1 0-1,13-23 0,-13 18 3,0-1-1,-1 1 1,0-2-1,-2 1 0,0-1 1,0 0-1,-2 0 1,0 0-1,1-35 0,-4 48 5,-1 0-1,1 0 1,-1 0-1,1 0 0,-1 0 1,0 0-1,-1 0 1,1 1-1,-1-1 0,1 0 1,-1 1-1,0-1 0,0 1 1,-1 0-1,1-1 1,-1 1-1,1 0 0,-1 1 1,0-1-1,-6-4 1,6 6 8,1-1 1,-1 1 0,0 0-1,0 0 1,0 0 0,0 0-1,0 0 1,0 0 0,0 1 0,0 0-1,0-1 1,0 1 0,0 0-1,0 1 1,-1-1 0,1 1-1,0-1 1,0 1 0,0 0 0,0 0-1,1 0 1,-1 0 0,0 1-1,0-1 1,1 1 0,-1-1-1,-4 5 1,2-1 46,0 0-1,0 0 1,0 1 0,0 0-1,1 0 1,0 0-1,0 0 1,1 1 0,-1-1-1,2 1 1,-1 0-1,1 0 1,0 0 0,-2 9-1,4-12-29,-1 0-1,0 0 1,1 0-1,0 0 1,0 0-1,0 0 1,1 0-1,-1 0 1,1 0-1,0 0 1,0 0-1,0 0 1,0 0-1,1-1 1,0 1-1,0 0 1,0-1-1,0 0 1,0 1-1,1-1 1,-1 0-1,1 0 1,0 0-1,0 0 1,0-1-1,5 4 1,1-2-71,-1 0-1,0 0 1,1-1 0,0 0 0,0 0 0,0-1 0,0-1 0,0 1 0,1-2 0,-1 1 0,17-2-1,-23 1 18,1 0 0,-1-1 0,0 1 0,0-1 0,1 0 0,-1 1 0,0-1 0,0-1 0,0 1 0,0 0 0,0-1 0,0 0 0,-1 0 0,1 1 0,0-2 0,-1 1 0,0 0 0,1 0 0,-1-1 0,0 1 0,0-1 0,0 0-1,-1 0 1,1 1 0,0-1 0,-1 0 0,0-1 0,0 1 0,0 0 0,0 0 0,0 0 0,-1 0 0,0-1 0,1-5 0,-2 14 32,1 0 0,0 0-1,1 0 1,-1 0 0,1 0 0,0-1-1,0 1 1,4 9 0,-4-12-1,1 0 0,-1 0-1,1 0 1,0 0 0,0-1 0,0 1 0,0 0-1,0-1 1,0 0 0,0 1 0,0-1 0,0 0 0,1 0-1,-1 0 1,1-1 0,-1 1 0,0 0 0,1-1-1,-1 0 1,6 1 0,2 0 25,1 0-1,0-1 1,-1 0-1,1 0 1,0-1 0,-1-1-1,1 0 1,-1 0-1,1-1 1,-1 0 0,0-1-1,0 0 1,-1 0-1,1-1 1,-1-1 0,0 0-1,0 0 1,-1 0-1,0-1 1,8-9 0,-14 15-35,-1-1 1,1 1 0,-1-1-1,0 0 1,0 0 0,1 0-1,-1 1 1,-1-1 0,1 0-1,0 0 1,0 0 0,-1 0-1,1 0 1,-1-1 0,0 1-1,1 0 1,-1 0 0,0 0-1,0 0 1,0 0 0,-1 0-1,1-1 1,-1-2 0,0 4-1,0 0-1,0 0 1,0 0 0,0 0 0,0 0 0,0 0 0,0 0 0,0 0 0,-1 0 0,1 0-1,0 1 1,0-1 0,-1 0 0,1 1 0,0-1 0,-1 1 0,1-1 0,-1 1 0,1 0-1,-1 0 1,1 0 0,0 0 0,-1 0 0,1 0 0,-1 0 0,1 0 0,-1 0-1,1 1 1,-1-1 0,1 1 0,0-1 0,-1 1 0,-1 1 0,1-2 9,0 1 1,1-1 0,-1 1-1,0 0 1,1 0 0,-1 0-1,1 0 1,-1 0 0,1 0-1,-1 0 1,1 0 0,0 0-1,0 1 1,0-1 0,0 1-1,0-1 1,0 1 0,0-1-1,0 1 1,0-1 0,1 1-1,-1 0 1,0-1 0,1 1-1,0 0 1,-1 0 0,1-1-1,0 1 1,0 0 0,0 0-1,0 0 1,0-1 0,1 1-1,-1 2 1,1-2 7,0 1-1,0-1 1,0 1-1,0-1 0,0 0 1,0 1-1,1-1 1,-1 0-1,1 0 1,0 0-1,-1 0 1,1 0-1,0 0 1,0 0-1,0-1 0,0 1 1,1-1-1,-1 0 1,0 1-1,1-1 1,-1 0-1,5 1 1,2 0 2,-1-1 0,0 0 0,0 0 0,1-1 0,15-1 0,2-6-2555,-19 6-1111,-3 1-1769,0 0 193</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4.252"/>
    </inkml:context>
    <inkml:brush xml:id="br0">
      <inkml:brushProperty name="width" value="0.025" units="cm"/>
      <inkml:brushProperty name="height" value="0.025" units="cm"/>
    </inkml:brush>
  </inkml:definitions>
  <inkml:trace contextRef="#ctx0" brushRef="#br0">143 11 7751,'0'0'6428,"-8"-3"-3626,-1 1-2471,1 0 0,0 1-1,-1 0 1,0 0-1,1 0 1,-1 1-1,-11 2 1,17-2-292,1 0 0,0 0 0,-1 0 0,1 0 0,0 1 0,0 0 0,-1-1 0,1 1-1,0 0 1,0 0 0,0 0 0,0 0 0,0 0 0,0 1 0,0-1 0,0 1 0,1-1 0,-1 1 0,0-1 0,1 1 0,-1 0 0,1 0 0,0 0 0,0 0 0,0 0 0,0 0 0,0 0 0,0 0 0,0 1 0,1-1 0,-1 0 0,1 0 0,-1 1 0,1-1-1,0 0 1,0 1 0,0-1 0,1 3 0,-1-4-53,1 0 0,0 1 0,-1-1 0,1 0 0,0 0 0,0 0 0,0 0 0,0 0 0,0 0 0,0 0 0,1 0 0,-1 0-1,0-1 1,0 1 0,1 0 0,-1-1 0,0 1 0,1-1 0,-1 1 0,0-1 0,1 0 0,-1 0 0,4 1 0,42 5-1037,-35-6 656,31 2-676,-34-2 938,0-1 0,0 2 0,0-1 0,0 1 0,0 1 0,-1-1 0,1 1 0,16 7 0,-25-9 173,1 0 0,-1 0 1,0 1-1,1-1 1,-1 0-1,1 0 0,-1 1 1,0-1-1,1 0 1,-1 1-1,0-1 0,1 0 1,-1 1-1,0-1 1,0 1-1,0-1 0,1 0 1,-1 1-1,0-1 1,0 1-1,0-1 0,0 1 1,0-1-1,0 1 1,1-1-1,-1 0 0,0 1 1,0-1-1,-1 1 1,1-1-1,0 1 0,0 0 1,-12 14 1324,-25 7 619,34-20-1819,-8 4 325,1 1-173,-1 0 0,-1-1 0,1-1-1,-1 1 1,0-2 0,0 0 0,0 0 0,-20 2 0,34-10-1204,-1 1 1,1 0 0,-1 0 0,1-1 0,0 1 0,1 0-1,-1 0 1,5-4 0,13-15-5162,-1-4-2713</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4.618"/>
    </inkml:context>
    <inkml:brush xml:id="br0">
      <inkml:brushProperty name="width" value="0.025" units="cm"/>
      <inkml:brushProperty name="height" value="0.025" units="cm"/>
    </inkml:brush>
  </inkml:definitions>
  <inkml:trace contextRef="#ctx0" brushRef="#br0">144 1 6951,'0'0'10169,"-9"-1"-8461,4 1-1585,0 1-1,-1-1 0,1 1 0,0 0 0,0 1 0,0-1 0,0 1 1,0 0-1,0 0 0,0 0 0,1 1 0,-1 0 0,1 0 0,0 0 1,0 0-1,0 1 0,0-1 0,0 1 0,1 0 0,0 0 0,0 0 1,0 1-1,0-1 0,-3 9 0,2-7-56,1-1 1,0 1-1,0 1 1,1-1-1,0 0 0,0 1 1,0-1-1,1 1 1,0 0-1,-1 11 0,3-15-109,-1 0 0,0-1 0,1 1 0,0 0 0,-1-1 0,1 1 0,0 0 0,0-1 0,1 1 0,-1-1 0,0 1 0,1-1 0,0 0 0,-1 0 0,1 1 0,0-1-1,0-1 1,0 1 0,0 0 0,1 0 0,-1-1 0,0 1 0,1-1 0,-1 0 0,1 0 0,-1 0 0,5 2 0,7 0-530,1 0 0,-1-1-1,0 0 1,0-1 0,19-1 0,-20 0 484,0 0 0,0 1 0,1 0 0,-1 1 0,0 0 0,15 6-1,-27-8 185,0 0 0,0 1 0,1-1 0,-1 0 0,0 1 0,0-1-1,0 1 1,0-1 0,-1 1 0,1 0 0,0-1 0,0 1 0,0 0-1,0 0 1,-1 0 0,1-1 0,0 1 0,-1 0 0,1 0 0,0 0 0,-1 0-1,1 0 1,-1 0 0,0 0 0,1 0 0,-1 2 0,0-1-10,0-1 0,-1 1 0,1-1 0,-1 1 0,1-1 0,-1 1 0,0-1 0,0 1 0,1-1 0,-1 1 0,0-1 0,0 0 0,-1 0 0,1 1 0,-2 0 0,-5 5 255,-1 0-1,0-1 1,-18 10-1,-27 4 489,24-17-1938,29-3 916,1 0 0,-1 0 0,0-1-1,0 1 1,0 0 0,0 0 0,1-1 0,-1 1 0,0 0 0,0-1-1,1 1 1,-1-1 0,0 1 0,0-1 0,1 1 0,-1-1 0,1 0-1,-1 1 1,1-1 0,-1 0 0,1 0 0,-1 1 0,1-1 0,-1-1 0,-1-13-5508</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4.980"/>
    </inkml:context>
    <inkml:brush xml:id="br0">
      <inkml:brushProperty name="width" value="0.025" units="cm"/>
      <inkml:brushProperty name="height" value="0.025" units="cm"/>
    </inkml:brush>
  </inkml:definitions>
  <inkml:trace contextRef="#ctx0" brushRef="#br0">36 178 3587,'0'0'16544,"9"-6"-14958,8-5-966,-3 2-204,-1 0 0,0 0-1,18-18 1,-27 23-313,0 0 0,-1 0-1,1 0 1,-1 0 0,0-1 0,-1 1-1,1-1 1,-1 0 0,0 0 0,0 0 0,0 0-1,-1 0 1,0-1 0,0 1 0,0 0-1,0-7 1,-1 12-96,0-1-1,0 0 1,0 0 0,0 0-1,0 1 1,-1-1 0,1 0 0,0 0-1,0 0 1,-1 1 0,1-1-1,0 0 1,-1 0 0,1 1-1,0-1 1,-1 0 0,1 1-1,-1-1 1,0 1 0,1-1-1,-1 1 1,1-1 0,-1 1-1,0-1 1,1 1 0,-1-1 0,0 1-1,0-1 1,-27 1-18,21 1-3,0 1-1,1 0 0,0 0 0,-1 1 1,1 0-1,-8 5 0,6-2 26,0 1 0,1-1-1,0 1 1,1 1 0,0-1-1,0 1 1,0 0 0,1 1 0,-8 16-1,12-22 1,0-1-1,0 1 0,0-1 0,0 1 0,1 0 0,-1-1 0,1 1 0,-1 0 0,1 0 1,0 0-1,0-1 0,1 1 0,-1 0 0,1 0 0,-1-1 0,1 1 0,0 0 0,0-1 1,0 1-1,0-1 0,0 1 0,1-1 0,-1 1 0,1-1 0,-1 0 0,1 0 1,0 0-1,0 0 0,0 0 0,0 0 0,0 0 0,1-1 0,-1 1 0,0-1 0,1 0 1,-1 0-1,1 1 0,4 0 0,12 4-25,1-1-1,0 0 1,0-2 0,0 0-1,0-1 1,0-2-1,24-1 1,-41 1-149,0 0 0,0 0 0,-1 0 0,1-1 0,0 1 0,-1-1 0,1 0 0,0 0 0,-1 0 0,1 0 0,4-3 0,-6 3-167,0 0-1,0 0 1,0 0-1,0 0 1,0 0-1,0-1 1,0 1-1,0 0 1,0-1 0,-1 1-1,1-1 1,-1 1-1,1-1 1,0-1-1,0-19-6666</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5.310"/>
    </inkml:context>
    <inkml:brush xml:id="br0">
      <inkml:brushProperty name="width" value="0.025" units="cm"/>
      <inkml:brushProperty name="height" value="0.025" units="cm"/>
    </inkml:brush>
  </inkml:definitions>
  <inkml:trace contextRef="#ctx0" brushRef="#br0">0 98 13389,'0'0'4068,"82"-47"-3236,-32 32-351,9 4-161,4 2-288,-8 1-2146,-5 0-7815</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5.911"/>
    </inkml:context>
    <inkml:brush xml:id="br0">
      <inkml:brushProperty name="width" value="0.025" units="cm"/>
      <inkml:brushProperty name="height" value="0.025" units="cm"/>
    </inkml:brush>
  </inkml:definitions>
  <inkml:trace contextRef="#ctx0" brushRef="#br0">25 75 3043,'0'0'14141,"-2"12"-13084,-1 2-948,-3 12 221,0 1 0,2 1 0,2-1-1,0 0 1,4 48 0,-2-73-324,0 0 0,1 0 0,-1 0 0,0 0 1,1-1-1,-1 1 0,1 0 0,0 0 0,0-1 1,-1 1-1,1-1 0,0 1 0,1 0 0,-1-1 1,0 0-1,0 1 0,0-1 0,1 0 0,-1 1 1,1-1-1,-1 0 0,1 0 0,0 0 0,-1-1 1,1 1-1,0 0 0,-1 0 0,1-1 1,0 1-1,0-1 0,0 0 0,-1 0 0,1 1 1,0-1-1,0 0 0,0 0 0,0-1 0,0 1 1,-1 0-1,5-2 0,0 0 100,0 0 1,1-1-1,-1 1 1,0-2-1,0 1 1,-1 0-1,1-1 1,-1 0-1,0-1 0,6-4 1,12-18 101,0 0 0,-2-1 1,-1-2-1,-1 0 0,-2-1 0,-1 0 0,17-48 0,-27 61-75,-4 11-114,-2 12-54,-1 22 68,1-11 5,0-1-1,1 0 1,1 1 0,0-1-1,1 0 1,7 18 0,-9-30-8,0 0 0,0 0 0,0-1 0,1 1 0,-1 0 0,1-1 0,-1 1 0,1-1 1,0 1-1,0-1 0,0 0 0,1 0 0,-1 0 0,0 0 0,1 0 0,-1-1 0,1 1 1,0-1-1,0 1 0,-1-1 0,1 0 0,0 0 0,0-1 0,0 1 0,0 0 0,0-1 1,0 0-1,0 0 0,0 0 0,0 0 0,0 0 0,0 0 0,0-1 0,0 1 0,0-1 1,0 0-1,0 0 0,0 0 0,2-2 0,5-1 57,-1-1 0,-1 0 0,1 0 1,-1-1-1,0 0 0,0-1 0,0 0 0,-1 0 0,10-13 0,-5 5-48,-2 0-1,0 0 0,0-1 0,10-25 0,-20 42-51,0-1 0,0 0-1,0 0 1,0 0-1,0 0 1,0 0-1,0 0 1,0 0 0,0 0-1,0 0 1,0 0-1,0 0 1,0 0 0,0 1-1,0-1 1,1 0-1,-1 0 1,0 0-1,0 0 1,0 0 0,0 0-1,0 0 1,0 0-1,0 0 1,0 0-1,0 0 1,0 0 0,1 0-1,-1 0 1,0 0-1,0 0 1,0 0 0,0 0-1,0 0 1,0 0-1,0 0 1,0 0-1,0 0 1,1 0 0,-1 0-1,0 0 1,0 0-1,0 0 1,0 0 0,0-1-1,0 1 1,0 0-1,0 0 1,0 0-1,0 0 1,0 0 0,0 0-1,0 0 1,0 0-1,1 0 1,-1 0 0,0 0-1,0-1 1,0 1-1,0 0 1,0 0-1,0 0 1,0 0 0,0 0-1,3 13-226,0 18 189,2 11-434,-1-19-1810,-2 0-5938</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6.261"/>
    </inkml:context>
    <inkml:brush xml:id="br0">
      <inkml:brushProperty name="width" value="0.025" units="cm"/>
      <inkml:brushProperty name="height" value="0.025" units="cm"/>
    </inkml:brush>
  </inkml:definitions>
  <inkml:trace contextRef="#ctx0" brushRef="#br0">1 100 6822,'0'0'12332,"54"-24"-19571</inkml:trace>
  <inkml:trace contextRef="#ctx0" brushRef="#br0" timeOffset="1">596 0 13325,'0'0'5413,"-11"70"-4164,11-38-224,0 5-769,0 0-128,9 0-64,0-3-448,7-6-1666,2-7-1345,-2-5-1410,-4-12-896</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6.595"/>
    </inkml:context>
    <inkml:brush xml:id="br0">
      <inkml:brushProperty name="width" value="0.025" units="cm"/>
      <inkml:brushProperty name="height" value="0.025" units="cm"/>
    </inkml:brush>
  </inkml:definitions>
  <inkml:trace contextRef="#ctx0" brushRef="#br0">69 248 8584,'-9'-9'3993,"2"2"-3383,0 0 1,1 0-1,0-1 0,0 0 0,0 0 0,1 0 0,-4-10 0,8 15-473,0 0-1,-1 0 0,2 0 1,-1 0-1,0 0 0,1-1 1,-1 1-1,1 0 0,0 0 1,0-1-1,0 1 0,0 0 1,1 0-1,-1-1 0,1 1 1,0 0-1,0 0 0,0 0 1,0 0-1,1 0 0,-1 0 1,1 1-1,0-1 0,0 0 1,0 1-1,0-1 0,0 1 1,0 0-1,1-1 0,3-1 1,7-6 79,1 2 0,0 0 0,0 0 0,1 2 0,0-1 0,0 2 0,0 0 0,1 1 0,0 1 0,21-3 0,15 2 112,97 4 0,-130 1-365,0 0-1,-1 2 1,1 0 0,-1 1 0,0 1 0,0 1 0,0 0-1,20 12 1,-31-15 23,0 2 0,0-1 0,0 1 0,0 0 0,-1 0 0,0 0 0,0 1 0,0 0 0,-1 1 0,0-1-1,0 1 1,0 0 0,-1 0 0,0 0 0,-1 1 0,1-1 0,-2 1 0,1 0 0,-1 0 0,3 16 0,-5-11 159,0 0-1,0 0 1,-1-1 0,-1 1-1,0 0 1,-1-1 0,0 1 0,-1-1-1,0 0 1,-1 0 0,0 0-1,-1-1 1,-1 0 0,1 0 0,-2 0-1,0-1 1,-16 17 0,2-5 131,-2-1 0,0 0 0,-1-2 0,-1-1 0,-1-1 0,-31 14 0,48-26-343,0 0 0,0-2 0,0 1 0,-1-1 0,0-1 0,0 1 0,0-2 0,1 0 0,-20 0 0,28-1-107,-1 0 1,0-1-1,0 1 1,1-1-1,-1 0 1,1 1-1,-1-1 1,0 0 0,1-1-1,0 1 1,-1 0-1,1-1 1,0 1-1,0-1 1,0 0-1,0 0 1,-3-3-1,3 3-177,1-1-1,0 0 0,-1 0 1,1 0-1,0 0 0,1-1 1,-1 1-1,1 0 1,-1 0-1,1 0 0,0-1 1,0 1-1,0 0 1,0 0-1,1 0 0,0-1 1,-1 1-1,3-4 0,12-24-4415,8-1-256</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7.603"/>
    </inkml:context>
    <inkml:brush xml:id="br0">
      <inkml:brushProperty name="width" value="0.025" units="cm"/>
      <inkml:brushProperty name="height" value="0.025" units="cm"/>
    </inkml:brush>
  </inkml:definitions>
  <inkml:trace contextRef="#ctx0" brushRef="#br0">106 546 6406,'0'0'15743,"5"1"-14937,-4-1-731,1 1 0,-1-1 0,1 0 0,-1 0 0,1 0 0,-1 0 0,1-1 0,-1 1-1,1 0 1,-1-1 0,1 1 0,-1-1 0,1 1 0,-1-1 0,0 0 0,1 0 0,-1 1 0,0-1 0,1 0 0,-1 0 0,2-3 0,19-36 913,-20 37-967,-1-1 0,1 0 0,-1 0 0,0 0 0,0 0 0,0-1 0,-1 1 0,0 0 0,1 0 0,-1 0 0,-1-1 0,1 1 0,-2-6 0,2 9-15,-1-1 1,0 0 0,0 1-1,0-1 1,0 1 0,0-1-1,0 1 1,-1 0 0,1-1 0,0 1-1,-1 0 1,1 0 0,-1 0-1,1 0 1,-1 0 0,0 0-1,1 0 1,-1 0 0,0 1-1,0-1 1,0 1 0,1-1-1,-1 1 1,0 0 0,0 0-1,0 0 1,0 0 0,1 0-1,-1 0 1,0 0 0,-2 1-1,-2 0-13,0 1 1,0 0-1,0 0 0,1 0 0,-1 0 0,1 1 0,-1 0 0,1 0 0,0 1 0,0-1 0,0 1 0,1 0 0,-1 1 1,1-1-1,0 1 0,0 0 0,1-1 0,-1 2 0,-4 8 0,5-9 6,0 0 0,1 0-1,0 0 1,0 0 0,0 0 0,0 0 0,1 1 0,0-1-1,0 0 1,0 1 0,1-1 0,0 1 0,0-1-1,0 1 1,1-1 0,-1 1 0,1-1 0,1 0 0,-1 1-1,1-1 1,0 0 0,4 8 0,-4-10 1,0 0-1,0 0 1,1 0 0,-1-1 0,1 1-1,-1-1 1,1 1 0,0-1-1,0 0 1,0 0 0,0-1 0,0 1-1,1 0 1,-1-1 0,0 0 0,1 0-1,6 1 1,-5-1 8,1-1 0,0 0 0,0 0-1,-1-1 1,1 1 0,0-1 0,-1-1 0,1 1 0,-1-1 0,8-3-1,0-1-4,-1-1 0,1 0 0,-1-1 0,-1 0-1,0 0 1,0-2 0,0 1 0,11-15 0,-10 9-62,1 1-29,-1-1 0,-1 0 0,0-1 0,-1 0 0,15-31-1,-30 74-161,2 0-1,-1 53 0,4-78 269,0 0 0,0 0 0,0 0 0,0 0 0,0 0 0,1 0 1,-1-1-1,1 1 0,-1 0 0,1 0 0,-1 0 0,1 0 0,0 0 0,0-1 1,0 1-1,0 0 0,1-1 0,-1 1 0,0-1 0,0 1 0,1-1 0,-1 0 1,1 0-1,0 1 0,-1-1 0,1 0 0,0 0 0,-1 0 0,1-1 0,0 1 1,0 0-1,0-1 0,0 1 0,0-1 0,0 0 0,0 0 0,0 1 1,0-1-1,0 0 0,2-1 0,2 1 13,-1-1-1,1 0 1,-1 0 0,1-1 0,-1 1 0,1-1 0,-1 0-1,0-1 1,0 1 0,0-1 0,0 0 0,0 0-1,4-5 1,-1 0-64,-1 1 0,0-1 0,-1-1 0,0 1 0,0-1 0,-1 0 0,0 0 0,0-1 0,-1 0 0,-1 1 0,1-1 0,-2 0 0,1-1 0,-1 1 0,1-17 0,-16 83-677,13-53 716,0 0 1,0 0 0,0 0-1,0 0 1,0 0 0,1 1-1,-1-1 1,1 0 0,0 0-1,0 0 1,0 0 0,0 0-1,1-1 1,-1 1 0,1 0-1,0-1 1,0 1 0,3 4-1,-2-6-20,0 1 0,-1-1 0,1 1 1,0-1-1,0 0 0,0 0 0,-1 0 0,1-1 0,0 1 0,0-1 0,1 1 0,-1-1 0,0 0 1,0 0-1,0 0 0,0-1 0,0 1 0,0-1 0,0 0 0,4-1 0,2-1-214,-1-1 0,1 0 0,-1-1 0,0 1 0,0-1 0,-1-1 0,0 0 0,0 0 0,0 0-1,8-10 1,1-4-1042,0 1-1,20-37 1,-25 33 1011,0 0 1,-2-1 0,-1-1 0,-1 0 0,-1 0-1,-1 0 1,-1 0 0,-2-1 0,0 1 0,-4-50-1,2 71 276,-1 1 0,1-1-1,-1 0 1,0 1-1,0-1 1,0 1-1,0-1 1,-1 1 0,-2-4-1,4 7 19,0-1 1,0 1-1,-1-1 0,1 1 0,0 0 1,-1-1-1,1 1 0,0 0 0,-1-1 1,1 1-1,0 0 0,-1 0 0,1-1 1,-1 1-1,1 0 0,0 0 0,-1 0 1,1-1-1,-1 1 0,1 0 0,-1 0 1,1 0-1,-1 0 0,1 0 0,-1 0 1,1 0-1,-1 0 0,0 1 44,0-1-1,0 1 1,0 0-1,0 0 1,0 0-1,0-1 1,0 1-1,0 0 1,1 0-1,-1 0 1,0 0 0,1 0-1,-1 0 1,1 1-1,-1-1 1,0 1-1,-8 26 587,2-1 1,0 1-1,2 1 0,1-1 1,2 1-1,0-1 0,5 55 1,-2-71-494,1-1 1,0 1-1,1-1 1,0 0-1,0 0 1,1 0-1,1-1 1,0 1-1,10 16 1,-11-21-140,0 0 0,0 0 0,1-1 0,0 1 0,0-1-1,0 0 1,1-1 0,-1 1 0,1-1 0,0 0 0,0 0 0,1-1 0,-1 0 0,1 0 0,0 0-1,10 2 1,-33-14-453,1 0-1,0-1 0,1 0 0,0-1 0,-20-20 1,16 15 510,-12-8-100,17 13 215,-1 0 0,1 0 0,1-2 0,-19-22-1,31 34-190,-1 1-1,1-1 1,-1 1 0,1-1-1,0 0 1,-1 1-1,1-1 1,0 0-1,-1 1 1,1-1 0,0 0-1,0 1 1,-1-1-1,1 0 1,0 0-1,0 1 1,0-1 0,0 0-1,0 0 1,0 1-1,0-1 1,0 0-1,1 0 1,-1 1-1,0-1 1,0 0 0,1 1-1,-1-1 1,0 0-1,1 1 1,-1-1-1,0 0 1,1 1 0,-1-1-1,1 1 1,-1-1-1,1 1 1,0-1-1,-1 1 1,1-1-1,-1 1 1,1-1 0,0 1-1,-1 0 1,1-1-1,0 1 1,0 0-1,-1 0 1,1 0 0,0 0-1,-1-1 1,1 1-1,1 0 1,51-2-140,-42 2 160,41-1-2302,56-8 1,-87 6-281,0-2-1,0 0 1,20-8-1,-4-3-5618</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7.997"/>
    </inkml:context>
    <inkml:brush xml:id="br0">
      <inkml:brushProperty name="width" value="0.025" units="cm"/>
      <inkml:brushProperty name="height" value="0.025" units="cm"/>
    </inkml:brush>
  </inkml:definitions>
  <inkml:trace contextRef="#ctx0" brushRef="#br0">192 27 7207,'0'0'10997,"-11"-5"-9561,4 1-1199,4 2-180,1 0 1,-1 0 0,0 0-1,0 1 1,0-1 0,0 1-1,0 0 1,-1 0 0,1 0-1,0 0 1,0 1 0,-1-1-1,1 1 1,0 0 0,-1 0-1,1 0 1,0 0 0,-1 1-1,1-1 1,0 1 0,-6 2-1,-1 2 198,1 0-1,0 1 0,0 0 0,-15 14 1,20-17-79,1 1 1,-1-1 0,1 1 0,0 0 0,0 1 0,0-1 0,0 0 0,1 1 0,-1 0 0,1-1 0,1 1 0,-3 7 0,4-11-168,0 0 1,0 0-1,0 0 1,0 0-1,1 0 1,-1 0-1,0 0 0,1 0 1,-1 0-1,0 0 1,1 0-1,-1 0 1,1-1-1,-1 1 1,1 0-1,0 0 1,-1 0-1,1-1 1,0 1-1,-1 0 1,1-1-1,0 1 0,0 0 1,0-1-1,0 1 1,0-1-1,0 1 1,-1-1-1,1 0 1,0 1-1,0-1 1,0 0-1,0 0 1,0 0-1,0 0 1,1 0-1,0 0 0,50 1-244,-39-1-113,42-2-574,63 2-2465,-107 1 3160,-1 0 0,0 1 0,0-1 0,0 2 0,0 0-1,-1 0 1,1 1 0,15 8 0,-24-12 246,0 1 0,0-1 1,0 1-1,0-1 0,0 1 0,-1-1 0,1 1 1,0 0-1,0-1 0,-1 1 0,1 0 1,0 0-1,-1 0 0,1 0 0,-1-1 1,1 1-1,-1 0 0,0 0 0,1 0 0,-1 0 1,0 0-1,1 0 0,-1 0 0,0 0 1,0 0-1,0 0 0,0 2 0,-1-2 69,1 1-1,-1 0 0,0-1 1,0 1-1,0-1 1,0 1-1,0-1 0,0 1 1,0-1-1,-1 0 0,1 1 1,0-1-1,-4 2 0,-4 3 450,-1 0 0,1-1-1,-20 7 1,12-6-263,0 0 1,0-1-1,-1-1 1,1 0-1,-1-2 1,-32 1-1,50-3-456,-1 0-1,0 0 0,0 0 0,0 0 1,0 0-1,0-1 0,0 1 1,0 0-1,0-1 0,0 1 0,0-1 1,0 1-1,1-1 0,-1 1 1,0-1-1,0 0 0,1 1 0,-1-1 1,0 0-1,1 0 0,-1 0 1,1 1-1,-1-1 0,1 0 0,-1 0 1,1 0-1,0 0 0,-1 0 0,1 0 1,0 0-1,0 0 0,-1 0 1,1 0-1,0 0 0,0 0 0,0 0 1,0 0-1,1 0 0,-1 1 1,0-1-1,0 0 0,1 0 0,0-2 1,2-18-6235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6.460"/>
    </inkml:context>
    <inkml:brush xml:id="br0">
      <inkml:brushProperty name="width" value="0.025" units="cm"/>
      <inkml:brushProperty name="height" value="0.025" units="cm"/>
    </inkml:brush>
  </inkml:definitions>
  <inkml:trace contextRef="#ctx0" brushRef="#br0">127 0 14574,'0'0'9150,"4"10"-7810,14 25-524,-3 1 1,-1 1 0,17 67-1,-28-89-784,-1-1-1,0 0 0,-1 1 1,0-1-1,-2 0 0,1 1 1,-2-1-1,0 0 1,0 1-1,-2-1 0,0 0 1,0-1-1,-1 1 0,-10 19 1,2-12-328,-1 1 0,-1-2 0,-22 25 0,24-31-2226,-1 0 0,-24 17 0,3-8-8240</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8.375"/>
    </inkml:context>
    <inkml:brush xml:id="br0">
      <inkml:brushProperty name="width" value="0.025" units="cm"/>
      <inkml:brushProperty name="height" value="0.025" units="cm"/>
    </inkml:brush>
  </inkml:definitions>
  <inkml:trace contextRef="#ctx0" brushRef="#br0">144 393 7207,'0'0'13356,"-10"4"-12416,6-3-853,0 0 0,1 0 1,-1 0-1,0 1 0,1-1 0,-1 1 0,1 0 1,0 0-1,0 1 0,0-1 0,0 0 0,0 1 1,0 0-1,0 0 0,1 0 0,-1 0 0,1 0 0,0 0 1,0 1-1,0-1 0,1 1 0,-1-1 0,1 1 1,0 0-1,0 0 0,0-1 0,0 1 0,1 0 1,-1 6-1,1-8-71,0-1-1,0 0 1,1 0 0,-1 1 0,0-1 0,0 0-1,1 0 1,-1 1 0,0-1 0,1 0 0,-1 0 0,1 0-1,0 0 1,-1 0 0,1 0 0,0 0 0,0 0-1,0 0 1,0 0 0,-1 0 0,1 0 0,0 0-1,1-1 1,-1 1 0,0 0 0,2 0 0,1 0 6,-1 0 1,1 0 0,0 0-1,0 0 1,0-1 0,0 0-1,0 0 1,0 0 0,4 0 0,2-2 1,0 1 1,0-1 0,0-1 0,0 0 0,0 0-1,15-9 1,-12 4-89,-1-2 0,-1 0 0,0 0 0,0-1 0,-1 0 0,0-1 0,-1 0 0,0-1 0,-1 1 0,0-2 0,-2 1-1,1-1 1,-1 0 0,-1-1 0,-1 1 0,0-1 0,3-22 0,-6 26 56,0 1 0,-1-1 0,0 1 0,0-1 0,-1 1 0,-1-1 0,1 1 0,-2 0 0,0 0 0,0 0 0,-7-15 0,6 17 1,0 1 0,-1 0 0,0 0 0,0 0 0,-1 1 0,0 0 0,0 0 0,-1 0 0,1 1 0,-1 0 0,0 0 0,-1 0 0,1 1 0,-1 0 0,-13-4 0,13 5-25,0 1 0,0 0 0,-1 0-1,0 0 1,1 1 0,-1 1 0,0-1 0,1 1 0,-1 1 0,0 0 0,1 0-1,-1 0 1,1 1 0,-1 1 0,-8 3 0,12-4 65,0 1 0,0-1 0,0 1 1,0 0-1,0 1 0,1-1 0,0 1 1,-1 0-1,1 0 0,1 0 0,-1 1 0,1-1 1,-1 1-1,1 0 0,1 0 0,-1 0 0,1 0 1,0 1-1,0-1 0,0 1 0,1-1 0,0 1 1,-1 10-1,2-12-13,0 0 0,0-1 1,1 1-1,-1 0 0,1 0 0,0 0 1,0-1-1,0 1 0,1 0 0,-1-1 0,1 1 1,0-1-1,0 0 0,0 0 0,0 1 1,1-1-1,0-1 0,-1 1 0,1 0 1,0-1-1,0 1 0,0-1 0,0 0 0,1 0 1,-1 0-1,1 0 0,-1-1 0,8 3 1,11 3-14,1 0 1,0-2 0,38 5 0,-38-6-12,-2-1-145,3 0-47,0 1 0,0 2 0,44 15 0,-63-19 187,-1-1-1,1 1 1,-1 0-1,0 1 1,0-1-1,0 1 0,0 0 1,0 0-1,-1 0 1,1 0-1,-1 1 1,0-1-1,0 1 1,0 0-1,0 0 0,-1 0 1,1 0-1,-1 0 1,0 1-1,-1-1 1,1 1-1,-1-1 1,0 1-1,0 0 1,0-1-1,0 7 0,-4 39 960,1-32-1924,2-2-3737,0-33-2026</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8.764"/>
    </inkml:context>
    <inkml:brush xml:id="br0">
      <inkml:brushProperty name="width" value="0.025" units="cm"/>
      <inkml:brushProperty name="height" value="0.025" units="cm"/>
    </inkml:brush>
  </inkml:definitions>
  <inkml:trace contextRef="#ctx0" brushRef="#br0">2 0 17136,'0'0'3011,"0"62"-1954,-1-21-32,1 6 192,0 5 0,10-1-448,5-2-256,1-5-289,2-6-160,-2-3 0,3-9-64,-6-9-737,-1-4-1281,4-10-1281,-3-3-1185,3-8-3171</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9.109"/>
    </inkml:context>
    <inkml:brush xml:id="br0">
      <inkml:brushProperty name="width" value="0.025" units="cm"/>
      <inkml:brushProperty name="height" value="0.025" units="cm"/>
    </inkml:brush>
  </inkml:definitions>
  <inkml:trace contextRef="#ctx0" brushRef="#br0">70 1 6790,'0'0'9577,"-8"6"-7756,1 0-1241,0 0 0,0 0 1,1 1-1,-11 13 0,15-17-382,0 0-1,0 0 1,1 0 0,-1 0-1,1 0 1,-1 0 0,1 1-1,0-1 1,0 1 0,0-1-1,1 0 1,-1 1 0,1-1-1,0 1 1,0-1 0,0 1-1,1 0 1,-1-1 0,2 5-1,-1-5-170,1-1-1,-1 0 1,0 0-1,1-1 1,0 1-1,0 0 1,-1 0-1,1-1 1,0 1-1,0-1 1,0 0-1,1 0 1,-1 1-1,0-1 1,0-1-1,1 1 1,-1 0-1,0 0 1,1-1 0,-1 0-1,1 1 1,4-1-1,3 1 2,0-1-1,1 0 1,-1 0-1,15-3 1,-17 0-114,1 1-1,-1-2 1,0 1 0,0-1 0,0 0 0,0-1 0,-1 0-1,0 0 1,0-1 0,0 1 0,0-2 0,7-9-1,38-29 7,-51 50 109,0 1 0,1 0 1,0 0-1,0-1 0,1 0 1,-1 1-1,5 6 0,-2-9 6,-1 0-1,0-1 0,1 1 0,0-1 0,0 1 0,0-1 0,0-1 0,0 1 0,0-1 0,0 0 0,0 0 0,0 0 1,1-1-1,-1 0 0,6 0 0,7-1-751,1 0 0,-1-1 0,19-4 0,-22 2-1289,0-1 0,0-1 1,20-9-1,4-5-3023</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39.469"/>
    </inkml:context>
    <inkml:brush xml:id="br0">
      <inkml:brushProperty name="width" value="0.025" units="cm"/>
      <inkml:brushProperty name="height" value="0.025" units="cm"/>
    </inkml:brush>
  </inkml:definitions>
  <inkml:trace contextRef="#ctx0" brushRef="#br0">81 252 10890,'0'0'2862,"-8"6"-599,2-1-2101,-40 34 3060,44-37-3010,0 0 0,0 0 0,0 0-1,1 0 1,-1 0 0,1 0-1,0 1 1,0-1 0,-1 0-1,1 1 1,1-1 0,-1 1-1,0-1 1,1 1 0,-1-1-1,1 1 1,0 0 0,0-1 0,0 1-1,0-1 1,0 1 0,1 4-1,1-5-190,-1-1 1,0 0-1,1 1 0,-1-1 0,1 0 0,-1 0 0,1 0 0,-1 0 1,1 0-1,0-1 0,0 1 0,-1 0 0,1-1 0,0 1 0,0-1 1,0 0-1,0 1 0,0-1 0,-1 0 0,1 0 0,4-1 1,41-2 67,-37 1-247,-1-1-1,-1 0 1,1 0-1,0-1 1,-1 0-1,0-1 0,0 0 1,0 0-1,0 0 1,-1-1-1,0 0 0,0-1 1,-1 0-1,1 0 1,-2 0-1,1 0 1,7-15-1,-5 9-37,-2-1 1,1 0-1,-2 0 1,0 0-1,0-1 1,-2 0-1,1 0 1,-2 0-1,1-30 1,-2 35 192,-4-47-596,4 57 621,-1-1 1,0 0-1,0 0 1,-1 0 0,1 0-1,0 0 1,0 0-1,0 0 1,-1 0 0,1 0-1,0 0 1,-1 1-1,1-1 1,0 0-1,-1 0 1,0 0 0,1 1-1,-1-1 1,1 0-1,-1 0 1,0 1-1,1-1 1,-1 1 0,0-1-1,0 1 1,1-1-1,-1 1 1,0-1-1,0 1 1,0 0 0,0-1-1,0 1 1,0 0-1,0 0 1,1 0-1,-1-1 1,0 1 0,0 0-1,0 0 1,0 0-1,0 1 1,0-1-1,0 0 1,0 0 0,0 0-1,-1 1 1,-1 1 103,0 0 1,0 0-1,0 1 1,1-1-1,-1 1 1,0-1 0,1 1-1,0 0 1,0 0-1,0 0 1,0 0-1,0 0 1,1 1-1,-1-1 1,1 0 0,-2 7-1,0 0 325,1 1-1,0-1 1,0 0-1,0 18 1,2-20-256,1 1-1,-1 0 1,2 0 0,-1-1-1,1 1 1,0 0 0,1-1-1,0 0 1,0 0 0,1 0-1,0 0 1,9 13 0,-5-12-147,0 0 0,0 0 0,1-1 0,0 0 0,0 0 0,1-1 0,0 0 0,20 9 0,9 6-317,-5-4-1364,-11-6-2626,-15-9-860</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56.977"/>
    </inkml:context>
    <inkml:brush xml:id="br0">
      <inkml:brushProperty name="width" value="0.025" units="cm"/>
      <inkml:brushProperty name="height" value="0.025" units="cm"/>
    </inkml:brush>
  </inkml:definitions>
  <inkml:trace contextRef="#ctx0" brushRef="#br0">1 90 9513,'0'0'8008,"13"1"-6759,41-3-567,0-1 1,-1-3-1,83-20 0,29-4-651,-38 18-1521,-66 7-3485,-45 3 1078,-6-2-705</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57.307"/>
    </inkml:context>
    <inkml:brush xml:id="br0">
      <inkml:brushProperty name="width" value="0.025" units="cm"/>
      <inkml:brushProperty name="height" value="0.025" units="cm"/>
    </inkml:brush>
  </inkml:definitions>
  <inkml:trace contextRef="#ctx0" brushRef="#br0">59 11 6470,'0'0'13453,"10"-3"-13293,-4 1-145,0 0-1,0 1 1,1 0-1,-1 0 1,0 1-1,1 0 1,-1 0-1,0 0 1,1 1 0,-1 0-1,0 0 1,0 0-1,1 1 1,-1 0-1,-1 1 1,1-1-1,0 1 1,0 0 0,-1 0-1,0 1 1,6 4-1,-7-5-13,0 0-1,0 1 0,0-1 0,0 1 0,0 0 1,-1 0-1,0 0 0,0 1 0,0-1 1,-1 1-1,1-1 0,-1 1 0,0 0 1,0 0-1,-1 0 0,2 9 0,-2-5 21,0 0 0,-1-1-1,-1 1 1,1 0 0,-1 0-1,-1 0 1,0-1 0,0 1-1,-4 9 1,-7 12 55,-1 0 1,-1-1-1,-2 0 0,-23 29 1,-43 62-367,32-41-7337,38-56-4395</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3.784"/>
    </inkml:context>
    <inkml:brush xml:id="br0">
      <inkml:brushProperty name="width" value="0.025" units="cm"/>
      <inkml:brushProperty name="height" value="0.025" units="cm"/>
    </inkml:brush>
  </inkml:definitions>
  <inkml:trace contextRef="#ctx0" brushRef="#br0">274 46 3235,'0'0'8921,"-3"-8"-4843,2 6-3872,-1 0 0,1-1-1,0 1 1,-1 0 0,1 0 0,-1 0 0,0 0-1,1 0 1,-1 0 0,0 0 0,0 0 0,0 1-1,-1-1 1,1 1 0,-4-2 0,1 1-48,0 1 0,0 0 1,1 0-1,-1 1 0,0-1 1,0 1-1,0 0 0,1 1 1,-1-1-1,-7 2 0,1 1-66,0 0 1,0 1-1,0 0 0,0 1 0,1 0 0,0 1 1,0 0-1,0 0 0,-15 14 0,20-16-64,0 0-1,1 0 0,-1 0 0,1 1 1,0-1-1,0 1 0,1 0 1,-1 0-1,1 1 0,0-1 1,1 1-1,-1-1 0,1 1 0,0 0 1,1 0-1,-1 0 0,1 0 1,0 0-1,0 12 0,2-16-24,-1-1 0,1 1 0,0 0 0,-1-1 0,1 0 0,0 1 0,0-1 0,0 0 0,0 1 0,0-1 0,0 0 0,1 0 0,-1 0 0,0 0 0,1 0-1,-1 0 1,1 0 0,-1 0 0,1-1 0,-1 1 0,1 0 0,-1-1 0,1 1 0,0-1 0,-1 0 0,1 0 0,-1 1 0,1-1 0,2-1 0,58 0 148,-53 0-135,10-1 5,-1-2 0,1 0 0,-1-1 0,0 0 0,0-2-1,23-11 1,-28 12-5,0-1 0,-1-1 0,0 0 0,-1 0 0,0-1-1,0 0 1,-1-1 0,0 0 0,10-15 0,-10 6 82,-14 10-37,2 9-62,1 0 0,-1 1-1,0-1 1,1 0-1,-1 0 1,0 1 0,1-1-1,-1 1 1,0-1 0,1 1-1,-1 0 1,1 0-1,-1 0 1,1-1 0,0 1-1,-1 1 1,1-1 0,-2 2-1,-10 8 50,2 1 0,0 0 0,-14 19-1,21-27 6,1 1-1,0-1 0,0 1 1,1 0-1,-1 0 0,1 0 1,0 0-1,1 0 0,-1 1 0,1-1 1,0 0-1,0 1 0,1 9 1,0-13-36,1 0 1,-1 0-1,1-1 1,0 1 0,-1-1-1,1 1 1,0 0-1,0-1 1,0 0-1,1 1 1,-1-1 0,0 0-1,0 1 1,1-1-1,-1 0 1,1 0-1,-1 0 1,1 0-1,-1 0 1,1-1 0,0 1-1,-1 0 1,1-1-1,0 1 1,0-1-1,-1 0 1,1 1 0,0-1-1,2 0 1,62 0 267,-52-1-206,6 0-38,-1-2 0,0 0 1,1-1-1,-1-1 0,35-14 0,-45 15-29,0 0-1,0 0 1,0-1 0,-1 0 0,0 0-1,0-1 1,0 0 0,-1-1 0,0 0-1,0 0 1,0 0 0,-1-1 0,10-15-1,-16 22-12,1-1-1,0 1 1,0 0-1,0 0 1,-1 0 0,1 0-1,-1-1 1,1 1-1,-1 0 1,0-1-1,1 1 1,-1 0-1,0-1 1,0 1 0,0 0-1,0-1 1,0 1-1,0 0 1,0-1-1,0 1 1,0 0-1,-1-1 1,1 1 0,-1 0-1,1 0 1,-1-1-1,1 1 1,-1 0-1,0 0 1,0 0-1,1 0 1,-2-2 0,0 3-5,1 0 0,-1-1 1,0 1-1,1 0 1,-1 0-1,1 0 1,-1 0-1,1 0 1,-1 1-1,0-1 1,1 0-1,-1 1 0,1-1 1,-1 1-1,1-1 1,-1 1-1,1 0 1,0 0-1,-1 0 1,1 0-1,0 0 1,0 0-1,-1 0 0,1 0 1,0 0-1,-1 2 1,-2 1 5,1-1-1,0 1 1,0 0 0,1 0 0,-1 0 0,1 0 0,0 1 0,0-1-1,0 0 1,0 1 0,1 0 0,-2 9 0,3-13 7,0 1-1,0 0 1,0-1 0,0 1 0,0 0-1,1-1 1,-1 1 0,1 0 0,-1-1-1,1 1 1,0-1 0,-1 1 0,1-1-1,0 1 1,0-1 0,0 1 0,0-1-1,1 0 1,-1 0 0,0 1 0,0-1-1,1 0 1,-1 0 0,0 0 0,1 0-1,-1-1 1,1 1 0,0 0 0,-1-1-1,1 1 1,0-1 0,-1 1 0,1-1 0,0 0-1,-1 0 1,1 0 0,0 0 0,1 0-1,13 2 23,1-2-1,-1 0 1,0 0-1,0-2 1,0 0-1,23-5 1,-30 4-20,0 0 1,0 0 0,0-1-1,0 0 1,0-1 0,-1 0-1,0 0 1,0-1-1,-1 0 1,1 0 0,12-15-1,-10 3-33,-10 18 22,0 0 0,0 0-1,0 0 1,0-1 0,0 1-1,0 0 1,0 0 0,0 0-1,0 0 1,0-1 0,0 1-1,0 0 1,0 0 0,0 0-1,0 0 1,-1-1 0,1 1-1,0 0 1,0 0 0,0 0-1,0 0 1,0 0 0,0 0 0,-1 0-1,1-1 1,0 1 0,0 0-1,0 0 1,0 0 0,0 0-1,-1 0 1,1 0 0,0 0-1,0 0 1,0 0 0,-1 0-1,1 0 1,0 0 0,0 0-1,0 0 1,0 0 0,-1 0-1,1 0 1,0 0 0,0 0-1,0 0 1,0 0 0,-1 0-1,-1 1-10,1 0 0,-1 0 0,0 0 0,1 0 0,-1 0 0,0 0 0,1 0 0,-1 1 0,1-1-1,0 1 1,0-1 0,-1 1 0,1-1 0,0 1 0,0 0 0,0-1 0,-1 4 0,1-2-171,0-1 0,0 1-1,0 0 1,1-1 0,-1 1 0,1 0 0,0 0 0,-1-1 0,1 1 0,0 0 0,1 0 0,-1-1 0,0 1 0,1 0 0,1 3 0,-1-4-257,0 0-1,0-1 1,0 1-1,0-1 1,0 1-1,0-1 1,1 1-1,-1-1 1,1 1-1,-1-1 1,1 0-1,-1 0 1,1 0-1,0 0 1,0 0-1,-1 0 1,1-1-1,0 1 1,0 0-1,0-1 1,3 1-1,21 2-7437</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4.305"/>
    </inkml:context>
    <inkml:brush xml:id="br0">
      <inkml:brushProperty name="width" value="0.025" units="cm"/>
      <inkml:brushProperty name="height" value="0.025" units="cm"/>
    </inkml:brush>
  </inkml:definitions>
  <inkml:trace contextRef="#ctx0" brushRef="#br0">133 318 8136,'0'0'8573,"-11"13"-7708,-5 7-447,0 1 0,2 1 0,1 0 0,0 1 0,2 0-1,-12 34 1,18-33-250,0 0-1,2 1 0,1-1 1,1 1-1,3 27 0,-1-7-82,-1-45-83,0-1 0,0 1-1,0 0 1,0 0-1,0 0 1,0 0 0,0 0-1,0-1 1,1 1-1,-1 0 1,0 0 0,0 0-1,0 0 1,0 0-1,0 0 1,0 0-1,1-1 1,-1 1 0,0 0-1,0 0 1,0 0-1,0 0 1,1 0 0,-1 0-1,0 0 1,0 0-1,0 0 1,0 0 0,1 0-1,-1 0 1,0 0-1,0 0 1,0 0 0,0 0-1,1 0 1,-1 0-1,0 0 1,0 0 0,0 1-1,0-1 1,0 0-1,1 0 1,-1 0-1,0 0 1,0 0 0,0 0-1,0 0 1,0 1-1,0-1 1,1 0 0,-1 0-1,0 0 1,0 0-1,0 0 1,0 1 0,0-1-1,10-16 165,86-212 70,-55 123-434,4 2 0,91-151 0,-135 252 214,0 0 1,0 0-1,1 0 0,-1 0 0,0 0 1,1 1-1,-1-1 0,1 0 1,-1 0-1,1 1 0,0-1 0,0 1 1,0 0-1,0 0 0,0-1 1,0 1-1,0 0 0,0 1 0,4-2 1,-5 2-4,0 0 0,-1 1 1,1-1-1,-1 1 0,1-1 1,0 1-1,-1-1 0,0 1 1,1-1-1,-1 1 0,1-1 1,-1 1-1,0 0 0,1-1 1,-1 1-1,0 0 0,1-1 1,-1 1-1,0 0 1,0-1-1,0 1 0,0 0 1,0-1-1,0 1 0,0 0 1,0 0-1,0-1 0,0 1 1,0 0-1,0 0 0,-2 27 159,2-27-154,-3 13 52,0 0 1,-1 0 0,-1 0-1,-11 23 1,10-25-43,1 1 1,0 0-1,1 0 0,0 1 1,-2 16-1,6-29-79,0 0 0,0 1 0,0-1 0,0 0-1,1 0 1,-1 1 0,0-1 0,1 0 0,-1 0 0,0 0 0,1 0 0,0 1 0,-1-1 0,1 0-1,0 0 1,-1 0 0,1 0 0,0 0 0,0 0 0,0-1 0,0 1 0,0 0 0,0 0-1,0-1 1,0 1 0,0 0 0,0-1 0,1 1 0,0-1 0,46 12-4265,-20-7 1351,-16-1 2805,0 1-1,0 0 0,-1 0 0,1 1 1,-1 0-1,0 1 0,-1 0 0,14 13 1,-23-19 308,0-1 1,0 1 0,0 0 0,-1-1-1,1 1 1,0 0 0,-1 0 0,1-1 0,-1 1-1,1 0 1,-1 0 0,1 0 0,-1 0-1,0 0 1,1 0 0,-1 0 0,0 0-1,0-1 1,0 1 0,0 0 0,1 0-1,-1 0 1,-1 0 0,1 0 0,0 0-1,0 0 1,0 0 0,0 0 0,-1 0 0,1 0-1,0 0 1,-1 0 0,1 0 0,-1-1-1,1 1 1,-1 0 0,1 0 0,-1 0-1,0-1 1,1 1 0,-1 0 0,0-1-1,0 1 1,1 0 0,-1-1 0,0 1 0,0-1-1,0 0 1,0 1 0,0-1 0,1 0-1,-1 1 1,0-1 0,-2 0 0,-8 4 392,-1 0 1,0-1-1,-17 3 1,20-4 64,-31 4 520,-1-1 1,-60 0-1,91-7-2814,10 2 1456,0 0-1,-1-1 1,1 1-1,0 0 1,0-1-1,0 1 1,0 0-1,-1-1 1,1 1-1,0 0 0,0-1 1,0 1-1,0 0 1,0-1-1,0 1 1,0-1-1,0 1 1,0 0-1,0-1 1,0 1-1,0 0 1,0-1-1,0 1 0,1 0 1,-1-1-1,0 1 1,0 0-1,0-1 1,0 1-1,1 0 1,-1-1-1,0 1 1,0 0-1,1 0 1,-1-1-1,0 1 0,0 0 1,1-1-1,11-11-9680</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5.157"/>
    </inkml:context>
    <inkml:brush xml:id="br0">
      <inkml:brushProperty name="width" value="0.025" units="cm"/>
      <inkml:brushProperty name="height" value="0.025" units="cm"/>
    </inkml:brush>
  </inkml:definitions>
  <inkml:trace contextRef="#ctx0" brushRef="#br0">1 240 4837,'0'0'12331,"7"0"-10729,-1 1-1398,0-2-1,0 1 1,0-1 0,0 0-1,0 0 1,-1-1 0,1 1 0,0-1-1,-1-1 1,0 1 0,1-1 0,-1 0-1,0 0 1,0 0 0,-1-1 0,1 0-1,6-6 1,4-3 61,9-7 115,33-36-1,-52 51-348,-1 0-1,1 0 1,-2-1-1,1 1 1,0-1 0,-1 0-1,0 1 1,-1-2-1,1 1 1,-1 0-1,0 0 1,-1-1 0,2-12-1,-3 19-28,0-1 0,0 1 0,0-1 0,0 0 0,0 1 0,-1-1-1,1 0 1,0 1 0,-1-1 0,1 1 0,0-1 0,-1 1 0,1-1 0,0 1 0,-1-1-1,1 1 1,-1-1 0,1 1 0,-1 0 0,1-1 0,-1 1 0,0 0 0,1-1 0,-1 1-1,1 0 1,-1 0 0,0-1 0,1 1 0,-1 0 0,1 0 0,-1 0 0,0 0 0,1 0-1,-1 0 1,0 0 0,1 0 0,-1 0 0,0 0 0,1 0 0,-1 1 0,1-1 0,-1 0-1,0 1 1,-32 10-15,19-3 22,0 1 1,0 1-1,0 0 1,2 1 0,-1 1-1,1 0 1,1 0 0,0 1-1,1 0 1,0 1-1,1 0 1,1 1 0,0 0-1,1 0 1,1 1-1,0 0 1,1 0 0,1 0-1,-3 18 1,7-31-9,0 0 1,-1 0-1,1 0 1,1 0 0,-1 0-1,0 0 1,1 0-1,-1 0 1,1-1-1,0 1 1,0 0-1,0 0 1,0-1-1,0 1 1,1-1-1,-1 1 1,1-1-1,0 1 1,0-1-1,0 0 1,2 2 0,0-1 3,0-1 1,-1 0 0,1 0 0,0 0 0,1 0 0,-1-1-1,0 0 1,0 0 0,1 0 0,-1 0 0,1 0-1,6-1 1,5 0 10,-1-2 0,1 1-1,-1-2 1,0 0 0,0-1-1,0 0 1,17-8 0,-10 2 2,-1-1 1,0-2 0,-1 0-1,0 0 1,-1-2 0,0-1 0,-1 0-1,-1-1 1,26-34 0,-37 38-5,-15 20-1,-18 21 45,24-24-51,0-1 11,0 1 0,0 0-1,0 0 1,0 0 0,1 1 0,-1-1 0,1 0-1,0 1 1,1 0 0,-1-1 0,1 1 0,0 0-1,0 0 1,0 0 0,1 0 0,-1 6 0,2-10-11,0 0 0,0 0 0,0 0 0,0 1 0,0-1 0,0 0 1,0-1-1,0 1 0,0 0 0,1 0 0,-1 0 0,0-1 0,1 1 1,-1 0-1,0-1 0,1 0 0,-1 1 0,0-1 0,1 0 0,-1 1 0,1-1 1,-1 0-1,4 0 0,42-1 133,-35 0-115,4 0-1,0-1 0,31-8 0,-34 6-16,-1 1 1,1 1-1,-1 0 1,1 0-1,23 1 1,-35 2-1,-1-1 1,1 0-1,0 1 0,-1-1 1,1 0-1,-1 1 1,1-1-1,0 1 0,-1-1 1,1 1-1,-1-1 0,1 1 1,-1-1-1,0 1 1,1-1-1,-1 1 0,1 0 1,-1-1-1,0 1 1,0 0-1,1-1 0,-1 1 1,0 0-1,0 0 1,0-1-1,0 1 0,0 0 1,0 0-1,1 32 192,1-7-238,8-12-1176,7-10-4063,1-4-2821</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6.058"/>
    </inkml:context>
    <inkml:brush xml:id="br0">
      <inkml:brushProperty name="width" value="0.025" units="cm"/>
      <inkml:brushProperty name="height" value="0.025" units="cm"/>
    </inkml:brush>
  </inkml:definitions>
  <inkml:trace contextRef="#ctx0" brushRef="#br0">102 0 3812,'0'0'16463,"-9"9"-15694,-3 3-557,0 0 0,1 1 1,-14 21-1,21-27-129,-1 0 0,2 0 0,-1 0 1,1 0-1,0 0 0,1 0 0,0 1 0,0 0 0,0-1 1,1 1-1,-1 14 0,3-20-76,-1-1-1,1 0 1,0 1-1,-1-1 1,1 0-1,0 0 1,0 1 0,0-1-1,0 0 1,0 0-1,0 0 1,0 0 0,0 0-1,1 0 1,-1 0-1,0-1 1,0 1-1,1 0 1,-1-1 0,0 1-1,1-1 1,-1 1-1,1-1 1,-1 1 0,1-1-1,-1 0 1,1 0-1,-1 0 1,1 0 0,-1 0-1,3-1 1,51-2 166,-45 1-190,-1-1-1,0 1 1,0-2-1,0 1 1,0-1 0,0-1-1,-1 0 1,0 0-1,0 0 1,0-1-1,-1 0 1,1-1-1,-1 0 1,-1 0-1,0 0 1,0-1-1,0 0 1,-1 0-1,0 0 1,0-1-1,3-10 1,-11 25-39,1 0 1,0 1-1,1-1 0,-1 0 1,1 1-1,0-1 0,1 1 0,0-1 1,0 8-1,0-12 86,1 0 0,0 1 0,-1-1 0,1 1 0,0-1 0,0 0 0,0 0 0,1 0 0,-1 1 0,0-1 0,1 0 0,0-1 0,-1 1 0,1 0 0,0 0 0,0-1 0,0 1 0,0-1 0,0 1 0,0-1 0,0 0 1,1 0-1,-1 0 0,0 0 0,1-1 0,-1 1 0,1 0 0,-1-1 0,0 0 0,5 1 0,4 0 26,1-1 0,-1 0 0,1 0 0,-1-1 0,0-1 1,1 0-1,-1 0 0,0-1 0,0-1 0,0 0 0,15-7 1,-22 9-54,0 0 1,0 0-1,-1 0 1,1-1-1,0 1 1,-1-1-1,0 0 1,1 0-1,-1 0 1,0 0-1,-1-1 1,1 1-1,0-1 1,-1 0-1,0 1 1,0-1-1,0 0 1,0-1-1,-1 1 1,0 0-1,0 0 1,0 0 0,0-1-1,0 1 1,-1-1-1,0 1 1,0 0-1,0-1 1,-1 1-1,1-1 1,-1 1-1,-2-8 1,2 11-14,1 0 1,-1 0 0,1-1-1,0 1 1,-1 0 0,0 0-1,1 0 1,-1 0 0,0 0-1,1 0 1,-1 0 0,0 0-1,0 1 1,0-1-1,0 0 1,0 0 0,0 1-1,0-1 1,0 1 0,0-1-1,0 1 1,0-1 0,-1 1-1,1-1 1,0 1 0,0 0-1,0 0 1,-1 0 0,1 0-1,0 0 1,0 0-1,0 0 1,-1 0 0,1 0-1,0 0 1,0 1 0,0-1-1,0 0 1,-2 2 0,0-1 6,1 0 0,0 0 0,-1 0 0,1 0 0,0 1 0,0-1 0,0 1 0,0-1 0,0 1 0,0 0 0,1 0 0,-1 0 0,0 0 0,1 0 1,0 0-1,-1 1 0,0 3 0,1-4 10,0-1 1,1 1 0,0 0-1,-1 0 1,1 0-1,0 0 1,0-1 0,0 1-1,0 0 1,0 0-1,0 0 1,1 0 0,-1-1-1,1 1 1,-1 0-1,1 0 1,0 0 0,-1-1-1,1 1 1,0-1-1,2 4 1,0-3 0,-1 0 0,1 0 0,0 0 0,-1 0 0,1 0 0,0 0 0,0-1 0,0 0 0,0 1 1,0-1-1,5 1 0,10 1 1,-1-1 0,1 0 1,31-1-1,-37-1-17,-4-1-54,-1 1 1,0-1-1,1-1 0,-1 1 0,0-1 0,0 0 0,0-1 0,0 1 0,0-2 0,-1 1 1,1-1-1,9-6 0,-2 1 12,-2 24 144,-10-12-63,0 0-1,0 0 1,0 0 0,0 0-1,1 0 1,-1 0 0,1-1-1,0 1 1,3 2 0,0-3-112,0 0 1,0 0-1,1 0 0,-1-1 1,0 0-1,1 0 1,-1-1-1,1 0 1,-1 0-1,1 0 1,-1-1-1,0 0 1,1 0-1,-1-1 1,0 0-1,0 0 1,11-5-1,-12 5-590,0-1-1,0 0 0,-1 0 1,1-1-1,-1 1 0,0-1 0,0 0 1,0 0-1,0-1 0,0 1 1,-1-1-1,0 0 0,3-5 1,4-16-4321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6.854"/>
    </inkml:context>
    <inkml:brush xml:id="br0">
      <inkml:brushProperty name="width" value="0.025" units="cm"/>
      <inkml:brushProperty name="height" value="0.025" units="cm"/>
    </inkml:brush>
  </inkml:definitions>
  <inkml:trace contextRef="#ctx0" brushRef="#br0">1 8 15663,'0'0'7527,"60"21"-5093,-15-18-640,12-2-545,5-1-480,5 0-577,-3 0-128,-2-3-160,-8-3-1506,-15-5-1889,-16-2-3523</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6.485"/>
    </inkml:context>
    <inkml:brush xml:id="br0">
      <inkml:brushProperty name="width" value="0.025" units="cm"/>
      <inkml:brushProperty name="height" value="0.025" units="cm"/>
    </inkml:brush>
  </inkml:definitions>
  <inkml:trace contextRef="#ctx0" brushRef="#br0">213 0 8008,'0'0'8568,"-6"11"-7367,-16 37 607,2 2 1,-19 71-1,31-91-1405,2 0 0,1 1-1,1 0 1,2 0 0,2 58 0,2-80-382,-1-1 1,1 1 0,1-1-1,0 0 1,6 13-1,4 11-727,-13-31-25,-6-28-1410,-41-78-46,-31-86 3098,77 190-824,1 0-1,0 1 0,0-1 0,-1 1 0,1-1 0,0 0 0,0 1 0,0-1 1,0 0-1,0 1 0,0-1 0,0 0 0,0 1 0,0-1 0,0 1 0,0-1 1,0 0-1,0 1 0,0-1 0,1 0 0,-1 1 0,0-1 0,1 1 1,-1-1-1,0 0 0,1 1 0,-1-1 0,0 1 0,1-1 0,-1 1 0,1 0 1,-1-1-1,2 0 0,25 0 1207,43 22-846,-57-16-220,23 9-284,15 5-551,-18-14-6730,-37-5 473</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6.848"/>
    </inkml:context>
    <inkml:brush xml:id="br0">
      <inkml:brushProperty name="width" value="0.025" units="cm"/>
      <inkml:brushProperty name="height" value="0.025" units="cm"/>
    </inkml:brush>
  </inkml:definitions>
  <inkml:trace contextRef="#ctx0" brushRef="#br0">1 0 11627,'0'0'5958,"55"5"-5766,-19 3-160,3-1-2242,0 2-2018,10 0-3812</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7.173"/>
    </inkml:context>
    <inkml:brush xml:id="br0">
      <inkml:brushProperty name="width" value="0.025" units="cm"/>
      <inkml:brushProperty name="height" value="0.025" units="cm"/>
    </inkml:brush>
  </inkml:definitions>
  <inkml:trace contextRef="#ctx0" brushRef="#br0">171 6 14574,'0'0'7436,"-8"-2"-6897,-2 1-437,0 0 0,0 0 0,0 1 0,0 0 0,0 0-1,-11 3 1,16-2-84,0 0 0,1 0 0,-1 0 0,1 0-1,-1 1 1,1-1 0,0 1 0,0 0 0,-1 1 0,1-1-1,1 1 1,-1 0 0,0 0 0,1 0 0,-1 0-1,1 0 1,0 1 0,-3 4 0,6-7-86,-1 0-1,1 1 1,0-1 0,-1 1-1,1-1 1,0 1 0,0-1-1,0 1 1,0-1 0,0 1-1,0-1 1,0 1 0,0-1-1,1 1 1,-1-1 0,1 1-1,-1-1 1,1 0 0,0 1-1,-1-1 1,1 0 0,0 1-1,0-1 1,0 0 0,0 0-1,0 0 1,0 0 0,0 0-1,0 0 1,0 0 0,1 0-1,-1 0 1,3 1 0,57 30-3729,-37-21 2134,25 16-42,43 27 1717,-91-54 117,0 0-1,-1 1 1,1-1-1,0 1 1,0-1-1,-1 1 1,1-1-1,0 1 1,-1-1-1,1 1 0,-1 0 1,1-1-1,0 1 1,-1 0-1,0 0 1,1-1-1,-1 1 1,1 0-1,-1 0 1,0 0-1,0-1 0,1 1 1,-1 0-1,0 0 1,0 0-1,0 1 1,-1-1-6,1 0-1,-1 0 1,0 0 0,1 0 0,-1-1 0,0 1-1,0 0 1,0-1 0,0 1 0,0 0 0,0-1 0,0 1-1,0-1 1,0 1 0,0-1 0,0 0 0,-2 1-1,-55 7 1891,53-8-1847,-14 2 359,11 0-426,-1-1 0,1 0-1,-1-1 1,1 0-1,-1 0 1,0-1-1,-8-2 1,16 2-386,0 0 0,1 0 0,-1 0 1,0-1-1,1 1 0,-1 0 0,1 0 0,0-1 1,-1 1-1,1 0 0,0-1 0,-1 1 1,1-1-1,0 1 0,0 0 0,0-1 0,1 1 1,-1 0-1,0-1 0,0 1 0,1 0 1,-1-1-1,1 1 0,0-2 0,11-13-5206</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7.535"/>
    </inkml:context>
    <inkml:brush xml:id="br0">
      <inkml:brushProperty name="width" value="0.025" units="cm"/>
      <inkml:brushProperty name="height" value="0.025" units="cm"/>
    </inkml:brush>
  </inkml:definitions>
  <inkml:trace contextRef="#ctx0" brushRef="#br0">148 419 5189,'0'0'6753,"-7"0"-3347,-3 1-2872,0 0-1,0 1 1,0 0 0,1 0 0,-1 1 0,-15 7 0,21-8-344,1-1 1,-1 1 0,1 0 0,0 0 0,0 0 0,0 0 0,0 0-1,0 1 1,0-1 0,1 1 0,-1 0 0,1 0 0,-1 0 0,1 0-1,0 0 1,1 1 0,-1-1 0,0 0 0,1 1 0,0 0-1,0-1 1,0 1 0,0 4 0,1-7-165,0 1 1,0-1-1,1 0 0,-1 1 1,1-1-1,-1 0 0,1 1 1,-1-1-1,1 0 1,0 0-1,0 0 0,-1 0 1,1 1-1,0-1 0,0 0 1,0-1-1,0 1 0,0 0 1,0 0-1,1 0 0,-1-1 1,0 1-1,0 0 0,1-1 1,-1 1-1,0-1 0,1 1 1,-1-1-1,0 0 0,1 0 1,-1 0-1,3 0 0,53 3 359,-46-3-288,2 0-95,0-1 1,0-1-1,0 0 1,0-1-1,0 0 1,0-1-1,-1 0 1,0-1 0,0-1-1,0 0 1,0 0-1,-1-1 1,0 0-1,-1-1 1,1-1-1,-1 0 1,-1 0 0,15-19-1,-13 14-57,-1 0 0,-1-1 0,0 0 0,-1-1 0,-1 0 0,0 0 1,-1-1-1,-1 1 0,0-1 0,-2-1 0,0 1 0,0 0 0,-1-31 0,-3 41 34,0-1 1,0 0-1,-1 1 1,1-1-1,-2 1 0,1 0 1,-1-1-1,0 1 0,-1 0 1,1 1-1,-2-1 1,1 1-1,-1-1 0,1 1 1,-2 1-1,1-1 1,-7-4-1,8 5 8,-2 1-1,1 0 1,0 1 0,-1-1-1,0 1 1,0 0 0,0 1-1,0-1 1,0 1-1,0 0 1,-1 1 0,1 0-1,0 0 1,-1 0 0,0 1-1,1-1 1,-1 2 0,1-1-1,-1 1 1,-9 2 0,14-3 9,0 1 0,0-1 0,0 1 0,0 0 0,1 0 0,-1-1 0,0 1 0,0 0 0,1 1 0,-1-1 0,0 0 0,1 0 0,-1 1 0,1-1 0,0 1 0,-1-1 0,1 1 0,0 0 0,0-1 0,0 1 0,0 0 0,1 0 0,-1 0 0,0 0 0,1-1 0,-1 1 0,1 0 0,-1 0 0,1 0 1,0 0-1,0 0 0,0 0 0,0 0 0,1 0 0,-1 0 0,0 0 0,1 0 0,-1 0 0,1 0 0,0 0 0,0 2 0,3 4-12,0 1 0,0-1 0,0 0 0,1 0 1,0 0-1,1 0 0,8 8 0,12 11 18,7 6 24,54 73 0,-78-94-22,-2 0 0,0 1 1,0 0-1,-1 0 0,-1 0 1,0 1-1,-1 0 0,0-1 1,-1 2-1,2 22 1,-5 7-793,-7-17-4697,6-19-2629</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8.940"/>
    </inkml:context>
    <inkml:brush xml:id="br0">
      <inkml:brushProperty name="width" value="0.025" units="cm"/>
      <inkml:brushProperty name="height" value="0.025" units="cm"/>
    </inkml:brush>
  </inkml:definitions>
  <inkml:trace contextRef="#ctx0" brushRef="#br0">221 480 3555,'0'0'6107,"-2"-9"-2524,1 6-3417,1 0 50,0 0 1,0 1-1,-1-1 0,0 1 1,1-1-1,-1 1 0,0 0 1,0-1-1,0 1 0,0 0 1,-1-1-1,1 1 0,0 0 1,-1 0-1,0 0 0,1 0 1,-1 1-1,0-1 0,0 0 1,0 1-1,0-1 0,-1 1 1,1 0-1,0-1 0,0 1 1,-1 0-1,1 1 0,-1-1 1,1 0-1,-1 1 0,1-1 1,-1 1-1,-4 0 0,-2 0-59,0 1 0,1 1 0,-1-1 0,0 1-1,1 1 1,-1 0 0,1 0 0,-12 7 0,14-8-157,1 1 1,0 0 0,0 1-1,0-1 1,0 1-1,0 0 1,1 0 0,0 0-1,0 1 1,0 0-1,0 0 1,1 0 0,-4 6-1,7-10-2,0 0-1,-1-1 0,1 1 0,0 0 1,0-1-1,-1 1 0,1 0 1,0 0-1,0-1 0,0 1 1,0 0-1,0-1 0,0 1 0,0 0 1,0 0-1,0-1 0,0 1 1,1 0-1,-1-1 0,0 1 0,0 0 1,1-1-1,-1 1 0,0 0 1,1-1-1,-1 1 0,1 0 0,-1-1 1,1 1-1,-1-1 0,1 1 1,-1-1-1,2 1 0,30 7-21,38-14-137,-53 2 15,0-1 1,0 0 0,0-1-1,-1-1 1,0-1 0,-1 0-1,1-2 1,-2 1-1,1-2 1,-1 0 0,-1 0-1,16-17 1,-22 12 75,-16 14-220,-19 18 111,24-13 194,0 0 0,1 0 0,0 1 0,0 0 0,0-1 1,0 1-1,0 1 0,1-1 0,0 0 0,0 0 0,0 1 0,0-1 0,1 1 1,-1 0-1,1-1 0,1 1 0,-2 8 0,3-11-6,-1-1 1,1 0-1,0 1 1,0-1-1,-1 0 1,1 0-1,0 0 0,0 0 1,0 0-1,0 0 1,0 0-1,0 0 1,0 0-1,1 0 0,-1 0 1,0-1-1,0 1 1,1 0-1,-1-1 0,0 0 1,1 1-1,-1-1 1,0 0-1,1 1 1,-1-1-1,1 0 0,-1 0 1,1 0-1,-1 0 1,3-1-1,48-3 489,-36-1-443,-1-1 0,0 0 0,0-1 0,-1-1 1,1 0-1,-2-1 0,1 0 0,17-17 0,-7 4-11,-1-1 0,-1-2 1,25-33-1,-41 50-36,0-1 0,0 1 0,-1-1 0,0 0 0,-1 0 0,0-1 0,0 1 0,-1-1 0,0 0 0,-1 0 0,1-13 0,-3 22-14,1 1 1,-1-1-1,0 1 1,0 0-1,0-1 1,0 1 0,0-1-1,-1 1 1,1 0-1,0-1 1,0 1-1,0-1 1,0 1-1,0-1 1,0 1-1,-1 0 1,1-1-1,0 1 1,0 0-1,-1-1 1,1 1-1,0 0 1,0-1-1,-1 1 1,1 0-1,0 0 1,-1-1 0,1 1-1,-1 0 1,1 0-1,0 0 1,-1-1-1,1 1 1,-1 0-1,1 0 1,0 0-1,-1 0 1,0 0-1,-19 6 6,-17 21 102,26-13 18,0 0 1,1 1 0,0 0 0,1 0-1,1 1 1,1 0 0,0 1-1,1-1 1,0 1 0,2 0-1,0 1 1,1-1 0,1 1 0,0 0-1,1-1 1,1 1 0,4 29-1,-3-41-113,1-1 0,0 1-1,0 0 1,0-1-1,1 0 1,0 1 0,0-1-1,0 0 1,0-1 0,1 1-1,0 0 1,0-1-1,0 0 1,0 0 0,1 0-1,0-1 1,0 1-1,0-1 1,6 3 0,-7-4 3,1 0-1,-1-1 1,0 1 0,0-1 0,1 0 0,-1 0 0,1 0 0,-1-1 0,1 0 0,-1 1 0,1-2-1,-1 1 1,1 0 0,-1-1 0,1 0 0,-1 0 0,1 0 0,-1-1 0,0 1 0,0-1 0,0 0 0,0 0-1,0-1 1,0 1 0,5-5 0,3-6 7,1 0 0,-2 0 0,0-1 0,-1 0 0,16-28 0,34-86-178,-42 88-9,-6 12 10,4-5-13,-1 0 0,-1-2 1,-2 1-1,-2-2 0,10-60 1,-20 95 175,0 1 0,0-1 1,1 1-1,-1-1 0,0 1 0,0-1 0,0 1 1,0-1-1,0 1 0,0-1 0,0 1 1,-1-1-1,1 1 0,0-1 0,0 1 1,0-1-1,0 1 0,-1 0 0,1-1 1,0 1-1,0-1 0,-1 1 0,1-1 1,0 1-1,-1 0 0,1-1 0,0 1 0,-1 0 1,1-1-1,-1 1 0,1 0 0,-1 0 1,1-1-1,0 1 0,-1 0 0,1 0 1,-1 0-1,1 0 0,-1 0 0,1-1 1,-1 1-1,1 0 0,-1 0 0,1 0 1,-1 0-1,1 0 0,-1 1 0,1-1 0,-1 0 1,1 0-1,-1 0 0,1 0 0,-1 0 1,1 1-1,-1-1 0,1 0 0,-1 1 1,-27 17 123,19-7-84,0 1 0,1 0 0,0 1 0,1 0 0,1 0 0,0 0 0,0 1 1,1 0-1,1 0 0,1 0 0,-4 26 0,1 17 505,2 95 0,5-112-255,-1-18-251,0-1 0,2 1 0,1 0 0,0-1 0,2 1 0,0-1 0,10 22 0,-26-102-37,-8 12-839,-6-14-270,-22-79-1,46 139 1119,1 0 0,-1 0-1,1 0 1,0 0 0,-1 1-1,1-1 1,0 0-1,0 0 1,0 0 0,0 0-1,0 0 1,0 0 0,0 0-1,0 0 1,0 0-1,0 0 1,0 0 0,1 0-1,-1 0 1,0 0 0,1 0-1,-1 0 1,1 0-1,-1 0 1,1 0 0,-1 1-1,2-3 1,1 3 13,-1-1-1,1 1 0,-1-1 1,1 1-1,-1 0 1,1 0-1,-1 0 1,1 0-1,-1 0 1,1 1-1,3 0 1,58 10 120,-25-3-99,-1-1 1,1-3 0,0-1-1,50-2 1,-78-2-39,0 0-1,0-1 1,0 0 0,0-1 0,-1 0 0,1-1 0,-1 0 0,0-1 0,0 0 0,-1 0 0,1-1-1,-1 0 1,-1-1 0,1 0 0,-1 0 0,0-1 0,0 0 0,-1-1 0,0 1 0,5-11 0,-5 7 2,0 0 0,-1-1 1,-1 1-1,0-1 0,-1-1 1,4-22-1,-7 32-19,-1 0-1,1 0 1,-1 0-1,0 0 0,0 0 1,-1 0-1,1 0 1,-1 0-1,0 0 1,0 0-1,-3-7 1,3 9-4,0 0 0,-1 0 0,1 0 0,-1 1 0,1-1 0,-1 0 0,0 1 0,1-1 0,-1 1 0,0 0 0,0-1 0,0 1 0,0 0 0,0 0 0,-1 0 0,1 1 0,0-1 0,0 0 0,-1 1 0,1-1 0,0 1 0,-3 0 0,1 0 7,0 0-1,0 0 0,1 0 1,-1 0-1,0 1 1,1 0-1,-1 0 0,0 0 1,1 0-1,-1 0 1,1 1-1,0-1 0,-1 1 1,1 0-1,0 0 1,-5 5-1,2-1 33,0-1-1,1 2 1,0-1 0,0 0-1,1 1 1,0 0-1,-6 12 1,3-2 54,1 0 0,0 1-1,1-1 1,1 1 0,1 1 0,-1 23 0,3-36-75,1 0 1,1 0-1,-1 0 0,1 0 1,0 0-1,0 0 1,1 0-1,0 0 0,0 0 1,0-1-1,1 1 1,-1-1-1,1 1 0,1-1 1,-1 0-1,1 0 1,0 0-1,0-1 0,0 1 1,1-1-1,-1 0 1,7 4-1,-3-4 2,-1 0-1,1 0 1,-1-1-1,1 0 1,0 0-1,0-1 1,1 0-1,-1 0 1,0-1-1,1 0 1,-1-1-1,1 0 1,-1 0-1,0 0 1,1-1-1,8-3 1,-12 3-11,1-1 0,-1-1 0,1 1 0,-1-1 0,0 0 0,0 0 0,0 0 0,0-1 0,-1 0 0,1 0 0,-1 0 0,0 0 0,0-1 0,4-6 0,-5 8 0,-1-1 0,0 1 0,1-1 0,-1 0-1,-1 0 1,1 0 0,0 0 0,-1 0 0,0 0 0,0 0 0,0-1-1,-1 1 1,1 0 0,-1-1 0,0 1 0,0 0 0,-1-1-1,1 1 1,-1 0 0,-1-7 0,1 10 3,1 0 0,-1 1 1,0-1-1,1 0 0,-1 0 0,0 1 1,1-1-1,-1 0 0,0 1 1,0-1-1,1 0 0,-1 1 0,0-1 1,0 1-1,0 0 0,0-1 0,0 1 1,0 0-1,0-1 0,0 1 0,0 0 1,0 0-1,0 0 0,0 0 0,0 0 1,0 0-1,0 0 0,0 0 1,0 0-1,0 1 0,0-1 0,0 0 1,0 0-1,0 1 0,0-1 0,-1 2 1,-1-1 13,0 0 0,0 1 0,0-1 0,0 1 0,0 0 0,1 0 0,-1 0 0,0 0 0,-3 5 0,3-2 49,-1 0 0,1 0 0,0 0-1,1 1 1,-1 0 0,1-1-1,0 1 1,0 0 0,1 0-1,0 0 1,0 0 0,0 0-1,1 0 1,-1 0 0,2 1 0,-1-1-1,1 0 1,0 0 0,0 0-1,0 0 1,4 7 0,-3-8-50,1 0 0,-1-1 0,1 1 0,0-1 0,1 0 0,-1 0 0,1 0 0,0 0 0,0-1 0,0 1 0,0-1 0,1 0 0,-1-1 0,1 1 0,0-1 0,0 0 0,0 0 0,0 0-1,0 0 1,0-1 0,0 0 0,0 0 0,1-1 0,9 1 0,-10-1-241,0 0-1,0 0 0,0-1 0,0 1 0,0-1 0,0 0 0,0 0 0,-1-1 1,1 1-1,0-1 0,-1 0 0,7-4 0,-7 3-392,0-1 0,0 1 0,0-1 0,-1 1-1,0-1 1,0 0 0,0-1 0,0 1 0,-1 0 0,1-1 0,-1 1 0,3-10 0,4-21-4196</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9.290"/>
    </inkml:context>
    <inkml:brush xml:id="br0">
      <inkml:brushProperty name="width" value="0.025" units="cm"/>
      <inkml:brushProperty name="height" value="0.025" units="cm"/>
    </inkml:brush>
  </inkml:definitions>
  <inkml:trace contextRef="#ctx0" brushRef="#br0">4 1 10794,'-4'0'2467,"4"14"-2051,5 1-352,11 5-544,6 1-1122,6-2-1409</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9.668"/>
    </inkml:context>
    <inkml:brush xml:id="br0">
      <inkml:brushProperty name="width" value="0.025" units="cm"/>
      <inkml:brushProperty name="height" value="0.025" units="cm"/>
    </inkml:brush>
  </inkml:definitions>
  <inkml:trace contextRef="#ctx0" brushRef="#br0">236 303 865,'0'0'8429,"-8"-3"-5231,2 0-2968,0 1 0,-1 0 1,1 0-1,-1 0 0,1 1 0,-1 0 1,0 1-1,0-1 0,1 1 0,-1 0 1,0 1-1,0 0 0,1 0 0,-1 0 1,1 1-1,-1 0 0,1 0 0,-1 1 1,1 0-1,0 0 0,0 0 0,-6 6 0,5-4 98,0 1-1,0 0 1,1 0-1,0 1 0,0 0 1,1 0-1,0 0 0,0 1 1,-6 13-1,10-18-286,0-1 0,0 0 0,0 1 0,0-1-1,0 0 1,1 1 0,-1-1 0,1 1 0,-1-1 0,1 1-1,0-1 1,0 1 0,0-1 0,1 1 0,-1 0 0,0-1 0,1 0-1,0 1 1,-1-1 0,1 1 0,0-1 0,1 0 0,-1 1-1,0-1 1,0 0 0,1 0 0,-1 0 0,1 0 0,0 0 0,0-1-1,0 1 1,0 0 0,0-1 0,0 1 0,0-1 0,0 0 0,5 2-1,2 1-48,1 0 0,0-1 0,0-1 0,0 1-1,0-2 1,1 1 0,-1-1 0,0-1 0,1 0-1,-1-1 1,0 1 0,0-2 0,1 0-1,-1 0 1,0-1 0,0 0 0,-1 0 0,1-1-1,-1-1 1,0 0 0,0 0 0,0 0 0,0-1-1,-1-1 1,0 1 0,8-10 0,-2 3-250,-1-2 1,-1 1-1,0-1 1,0-1-1,-2 0 0,0-1 1,-1 0-1,-1-1 1,0 0-1,-1 0 0,-1 0 1,-1-1-1,3-21 1,-6 27-12,0 0 0,-1 0 0,-1 0 0,0 0 0,-1 0 0,-3-16 0,3 26 285,0-1 1,0 1 0,0 0-1,0 0 1,-1-1 0,1 1-1,-1 0 1,0 0 0,0 0 0,0 1-1,0-1 1,-1 0 0,1 1-1,-1 0 1,1-1 0,-1 1 0,0 0-1,0 0 1,0 1 0,0-1-1,0 0 1,0 1 0,-1 0 0,1 0-1,0 0 1,-1 0 0,1 0-1,-5 1 1,-4-1 138,0 2 0,-1 0 0,1 0 0,0 1 0,0 0 0,1 1 0,-1 1 0,0 0 0,1 0 0,0 1 0,0 1 0,0 0 0,-19 14 0,23-14 102,-1 0-1,1 0 0,0 1 0,0 0 1,1 0-1,0 1 0,1 0 0,-7 11 1,9-14-180,1 0 1,0 1 0,0-1 0,0 0-1,1 1 1,-1-1 0,2 1 0,-1 0-1,0-1 1,1 1 0,0 0 0,1-1-1,-1 1 1,3 10 0,-1-10-79,1 0 0,0 0 0,0 0 0,0 0 0,0 0 0,1 0 1,0-1-1,0 0 0,1 0 0,0 0 0,0 0 0,0-1 0,7 6 0,14 7-1002,45 24 1,-27-18-1785,19 20-4462,-42-24 2999</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0.029"/>
    </inkml:context>
    <inkml:brush xml:id="br0">
      <inkml:brushProperty name="width" value="0.025" units="cm"/>
      <inkml:brushProperty name="height" value="0.025" units="cm"/>
    </inkml:brush>
  </inkml:definitions>
  <inkml:trace contextRef="#ctx0" brushRef="#br0">0 5 11211,'0'0'7254,"9"4"-6853,-4-2-341,1 1-18,-1 0-1,1-1 1,0 0-1,0 0 1,0 0 0,0-1-1,1 0 1,-1 0-1,0-1 1,9 1 0,-15-2-39,1 1 0,-1 0 1,1-1-1,-1 1 1,1 0-1,-1-1 0,1 1 1,-1-1-1,1 1 0,-1-1 1,0 1-1,1-1 1,-1 1-1,0-1 0,1 1 1,-1-1-1,0 1 0,0-1 1,1 0-1,-1 1 0,0-1 1,0 1-1,0-1 1,0 0-1,0 1 0,0-1 1,0 0-1,0 1 0,0-1 1,0 1-1,0-1 1,-1 0-1,1 1 0,0-1 1,0 1-1,-1-1 0,1 0 1,0 1-1,-1-1 1,1 1-1,0-1 0,-1 1 1,1-1-1,-1 1 0,1 0 1,-1-1-1,1 1 0,-1-1 1,1 1-1,-1 0 1,1 0-1,-1-1 0,1 1 1,-1 0-1,0 0 0,0-1 1,-1 1 54,0 0 0,-1 0-1,1 0 1,0 0 0,0 0 0,0 0 0,-1 1 0,1-1 0,0 1 0,0 0 0,0-1-1,0 1 1,0 0 0,0 0 0,0 0 0,0 1 0,0-1 0,0 0 0,1 1-1,-1-1 1,0 1 0,1-1 0,-1 1 0,1 0 0,0 0 0,0 0 0,0 0-1,0 0 1,0 0 0,0 0 0,0 0 0,0 0 0,1 0 0,-1 0 0,1 0 0,0 1-1,-1-1 1,1 0 0,0 0 0,0 1 0,1-1 0,-1 0 0,0 0 0,1 0-1,-1 1 1,1-1 0,0 0 0,0 0 0,0 0 0,0 0 0,0 0 0,0 0-1,0-1 1,1 1 0,-1 0 0,3 2 0,5 2-14,0-2-1,0 1 1,0-1-1,1 0 1,-1-1 0,1 0-1,0-1 1,0 0 0,0 0-1,0-1 1,14 0 0,2-1-70,1 0 1,-1-2-1,32-7 1,22-16-557,-61 18 356,0 0 0,28-5 0,-44 14 403,0 0-1,-1 0 1,1 1 0,-1-1 0,1 1-1,-1-1 1,0 1 0,0 0 0,2 3-1,16 18 123,-13-19-320,1 1 0,-1-2 0,1 1 0,0-1 1,0 0-1,11 2 0,30 4-3159,-15-9-1966</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59.627"/>
    </inkml:context>
    <inkml:brush xml:id="br0">
      <inkml:brushProperty name="width" value="0.025" units="cm"/>
      <inkml:brushProperty name="height" value="0.025" units="cm"/>
    </inkml:brush>
  </inkml:definitions>
  <inkml:trace contextRef="#ctx0" brushRef="#br0">50 178 4644,'0'0'7469,"-7"9"-5350,4-6-1873,-1 2 85,0 0 1,0-1 0,0 1-1,1 0 1,0 1 0,0-1-1,0 1 1,1-1 0,0 1-1,0 0 1,0 0-1,1 0 1,0 0 0,0 0-1,0 8 1,2-13-296,-1 0 0,1 0 0,-1 0 0,1 0-1,0 0 1,-1 0 0,1 0 0,0 0 0,0 0 0,0 0 0,0 0-1,0 0 1,0 0 0,0-1 0,0 1 0,0 0 0,0-1 0,0 1 0,0-1-1,0 1 1,1-1 0,-1 0 0,0 0 0,0 1 0,0-1 0,1 0-1,-1 0 1,0 0 0,1 0 0,-1 0 0,0 0 0,0-1 0,3 1 0,46-12 815,-33 4-711,1-1 0,-2 0-1,1-2 1,-1 0-1,-1 0 1,19-19 0,-25 22-107,-2 1-1,1-2 1,-1 1 0,0-1 0,-1 0 0,0 0-1,0-1 1,-1 0 0,0 0 0,-1 0 0,0-1 0,4-16-1,-8 24-12,1 0-1,-1-1 1,0 1-1,0 0 1,0 0-1,0-1 1,-1 1-1,1 0 1,-1 0-1,0 0 0,1-1 1,-3-2-1,2 4-16,0 1-1,0 0 0,0-1 1,0 1-1,0 0 0,0-1 1,0 1-1,0 0 0,0 0 1,-1 0-1,1 0 0,0 0 0,-1 0 1,1 1-1,-1-1 0,1 0 1,-1 1-1,-1-1 0,-1 0-10,0 1 0,0 0-1,0 0 1,1 0 0,-1 1-1,0-1 1,0 1 0,1 0-1,-1 0 1,0 0 0,1 0-1,-1 1 1,1 0 0,-1-1-1,1 1 1,0 0 0,0 1-1,-6 4 1,-4 5-8,0 0-1,1 1 0,1 1 1,0 0-1,0 1 0,2 0 1,0 1-1,0-1 0,2 2 1,0-1-1,0 1 0,2 0 1,0 0-1,1 1 0,1 0 1,-2 30-1,5-44 7,0 0 0,1 0-1,-1 0 1,1 0 0,0 0 0,0 0-1,0 0 1,0 0 0,1 0 0,0-1 0,-1 1-1,1-1 1,1 1 0,-1-1 0,0 1-1,1-1 1,0 0 0,-1 0 0,7 4-1,-4-4-3,0 0 0,1 0 0,-1-1 0,1 0-1,-1 0 1,1 0 0,0-1 0,0 0 0,0 0 0,0 0-1,-1-1 1,9 0 0,3-1 0,1-1 1,0 0-1,-1-2 0,0 0 1,0-1-1,0 0 0,0-2 0,19-9 1,-10 1 205,-1-1 0,-1-1 0,-1-1 0,0-1 1,-1-1-1,36-43 0,-79 110 48,20-46-238,1 0 0,-1 0 0,1 0-1,-1 0 1,1 0 0,0 0 0,-1 0 0,1 0 0,0 0-1,0 0 1,0 0 0,-1 1 0,1-1 0,0 0 0,1 0-1,-1 0 1,0 0 0,0 0 0,0 0 0,1 0-1,-1 0 1,0 0 0,1 0 0,-1 0 0,1 0 0,-1 0-1,1 0 1,0 0 0,-1 0 0,1-1 0,0 1-1,0 0 1,0 0 0,-1-1 0,1 1 0,0 0 0,0-1-1,0 1 1,0-1 0,0 1 0,0-1 0,0 0-1,1 1 1,11-1 8,-1 0 0,0-1 0,0 0 0,0-1 0,-1 0 0,1-1 0,0 0 0,-1-1 0,1-1 0,-1 0 0,11-6 0,-3 2-2,-1 1 0,40-11 0,-57 19-16,0-1 0,0 1 0,1 0 0,-1-1 0,0 1 0,1 0 0,-1 0 0,0 0 0,1 0 0,-1 0 0,0 0 0,0 0 0,1 1 0,-1-1 0,0 0 0,1 1 0,-1-1 0,0 1 0,0-1 0,0 1 0,1 0 0,-1-1 0,0 1 0,0 0 0,0 0 0,0 0 0,0 0 0,-1 0 0,1 0 0,0 0 0,0 0 0,0 1 0,1 4 59,0 0 1,0 1-1,-1-1 0,1 0 1,-1 13-1,-1-15-36,0 1-1,0-1 1,1 0 0,-1 0-1,1 0 1,0 1-1,0-1 1,0 0 0,1 0-1,0 0 1,-1-1 0,1 1-1,0 0 1,1-1-1,4 7 1,-1-7-7,1 0-1,0 0 1,0 0-1,0-1 1,0 0-1,0 0 1,0-1 0,0 0-1,1 0 1,-1-1-1,1 0 1,-1 0-1,0-1 1,14-2-1,20-10-2385,-11-8-3578,-17 3-103</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0:59.960"/>
    </inkml:context>
    <inkml:brush xml:id="br0">
      <inkml:brushProperty name="width" value="0.025" units="cm"/>
      <inkml:brushProperty name="height" value="0.025" units="cm"/>
    </inkml:brush>
  </inkml:definitions>
  <inkml:trace contextRef="#ctx0" brushRef="#br0">49 33 10282,'0'0'10346,"-48"-32"-8232,66 32-2787,1 0-2306,6 0-4932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8.442"/>
    </inkml:context>
    <inkml:brush xml:id="br0">
      <inkml:brushProperty name="width" value="0.025" units="cm"/>
      <inkml:brushProperty name="height" value="0.025" units="cm"/>
    </inkml:brush>
  </inkml:definitions>
  <inkml:trace contextRef="#ctx0" brushRef="#br0">0 114 6951,'9'0'1505,"154"-9"2906,214-38 1,-150 14-3738,-171 27-736,45-7 238,-71 9-566,-27 3-47,-9 0-206,-108 7-7167,95-6 1714</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0.435"/>
    </inkml:context>
    <inkml:brush xml:id="br0">
      <inkml:brushProperty name="width" value="0.025" units="cm"/>
      <inkml:brushProperty name="height" value="0.025" units="cm"/>
    </inkml:brush>
  </inkml:definitions>
  <inkml:trace contextRef="#ctx0" brushRef="#br0">49 46 4068,'0'0'7014,"9"-5"-4574,7-2-1397,0 0 0,1 1 0,30-7 0,-39 11-746,1 0 0,-1 0 0,1 1 0,-1 1 0,1-1 0,0 2 0,-1-1 0,1 1 0,0 0-1,-1 1 1,13 3 0,-18-4-277,-1 0 0,0 0 0,1 1 0,-1-1 0,0 0 0,0 1 0,0 0 0,0-1 0,0 1 0,0 0 0,0 0 1,0 0-1,-1 0 0,1 0 0,-1 0 0,0 1 0,1-1 0,-1 0 0,0 1 0,0-1 0,0 6 0,0-3-2,-1 0 1,0 0 0,0 0-1,0 0 1,-1 0 0,0 0 0,0 0-1,0 0 1,-1 0 0,-3 7-1,-4 7 49,-1 0-1,0-1 0,-2-1 0,-18 22 0,-51 49 28,56-63-4,0 2 0,1 1 0,-32 49 0,54-74-41,0 1-1,0-1 1,1 0-1,-1 1 1,1-1-1,0 1 1,-1-1-1,2 1 1,-1 0 0,0 0-1,1-1 1,-1 1-1,1 0 1,0 0-1,1-1 1,0 8-1,0-9-27,0 0-1,0 0 0,1 0 0,-1 0 0,1 0 1,-1 0-1,1 0 0,0 0 0,0-1 0,0 1 1,0-1-1,0 1 0,0-1 0,0 0 0,0 0 1,0 0-1,1 0 0,-1 0 0,1 0 1,-1-1-1,0 1 0,1-1 0,-1 0 0,1 1 1,3-2-1,25 3 6,0-1 0,-1-2 0,1-2 0,0 0 1,-1-2-1,0-1 0,0-2 0,-1-1 0,38-16 0,-64 23-162,31-18-1375,-33 19 1216,0 0-1,0 0 1,0-1-1,0 1 1,0 0-1,0-1 0,-1 1 1,1 0-1,0-1 1,-1 1-1,1-1 1,-1 1-1,0-1 0,1-3 1,-1-11-5209</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0.812"/>
    </inkml:context>
    <inkml:brush xml:id="br0">
      <inkml:brushProperty name="width" value="0.025" units="cm"/>
      <inkml:brushProperty name="height" value="0.025" units="cm"/>
    </inkml:brush>
  </inkml:definitions>
  <inkml:trace contextRef="#ctx0" brushRef="#br0">1 53 13485,'0'0'6534,"50"-18"-5253,-9 14 0,11-2-800,3-1-417,6 3 0,-2 2-705,3-2-1633,-8 1-3363,-11-2-2851</inkml:trace>
  <inkml:trace contextRef="#ctx0" brushRef="#br0" timeOffset="1">588 13 4164,'0'0'13869,"-60"68"-11883,45-41-320,6-2-449,8 0-385,1-4-511,1-6-321,17-3-96,9-5-833,2-5-577,-1-2-960,-1-2-2563,-7-14-2562</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1.443"/>
    </inkml:context>
    <inkml:brush xml:id="br0">
      <inkml:brushProperty name="width" value="0.025" units="cm"/>
      <inkml:brushProperty name="height" value="0.025" units="cm"/>
    </inkml:brush>
  </inkml:definitions>
  <inkml:trace contextRef="#ctx0" brushRef="#br0">7 426 7079,'0'0'4126,"-2"9"-3208,-2 29-154,4-37-753,0 1 0,0-1 1,0 0-1,1 0 0,-1 0 0,0 1 1,1-1-1,-1 0 0,1 0 0,-1 0 1,1 0-1,0 0 0,0 0 0,-1 0 1,1 0-1,0 0 0,0 0 0,0 0 1,0-1-1,0 1 0,0 0 0,0-1 1,0 1-1,0-1 0,0 1 1,0-1-1,1 1 0,-1-1 0,0 0 1,0 1-1,0-1 0,1 0 0,-1 0 1,0 0-1,0 0 0,1 0 0,1-1 1,47-4-1417,-46 3 1159,1 0 0,0 0 0,-1-1 0,1 1 0,-1-1 0,0-1 0,0 1-1,0-1 1,0 1 0,0-1 0,-1 0 0,0 0 0,0 0 0,5-9 0,-2 2 1653,0-1-1,-1 0 1,0 0-1,5-22 1,-10 33-1295,0 1 1,0 0-1,1-1 1,-1 1 0,0-1-1,0 1 1,0 0-1,0-1 1,0 1 0,0 0-1,0-1 1,0 1-1,0-1 1,0 1-1,0 0 1,0-1 0,0 1-1,0-1 1,0 1-1,0 0 1,0-1-1,0 1 1,-1-1 0,1 1-1,0 0 1,0-1-1,-1 1 1,1 0 0,0-1-1,0 1 1,-1 0-1,1 0 1,0-1-1,-1 1 1,1 0 0,0 0-1,-1 0 1,1-1-1,0 1 1,-1 0-1,1 0 1,0 0 0,-1 0-1,0 0 1,-24 6 1075,-25 26-598,45-27-474,1 0 0,-1 0 1,1 0-1,-1 1 1,1 0-1,1 0 1,-1 0-1,1 0 1,1 0-1,-1 1 0,1-1 1,0 1-1,0 0 1,-1 12-1,3-16-99,0 0 0,0 0 0,0 0 0,1 0-1,-1 0 1,1 0 0,0 0 0,0-1 0,0 1 0,0 0 0,1-1-1,-1 1 1,1 0 0,-1-1 0,1 0 0,0 1 0,0-1 0,0 0-1,0 0 1,0 0 0,1 0 0,-1-1 0,0 1 0,1-1 0,0 1-1,-1-1 1,1 0 0,0 0 0,0 0 0,-1 0 0,1 0 0,0-1-1,0 1 1,0-1 0,0 0 0,3 0 0,9 1 14,0-1 1,1 0-1,-1-2 0,0 0 1,-1 0-1,1-1 0,0-1 1,-1 0-1,1-1 0,-2-1 1,21-11-1,-2-1 4,0-2 1,-2-1-1,43-38 1,-38 27-15,-1-1 1,47-62-1,-69 79-41,0-1 0,-1-1 0,-1 1-1,0-2 1,-1 1 0,-1-2 0,-1 1-1,6-29 1,-12 47 17,-1-1 1,1 1-1,-1 0 0,0 0 0,0-1 0,0 1 1,1 0-1,-1-1 0,0 1 0,-1 0 0,1 0 0,0-1 1,0 1-1,0 0 0,-1 0 0,1-1 0,-1 1 1,1 0-1,-1 0 0,1 0 0,-1-1 0,0 1 1,0 0-1,1 0 0,-1 0 0,0 0 0,0 1 1,-1-2-1,0 1-3,0 1 0,0-1 0,-1 1 0,1-1 0,0 1 0,0 0 0,0 0 0,0 0 0,-1 0 0,1 1 0,0-1 0,0 0 0,0 1 0,0 0 0,-2 0 0,-9 4-22,0 1-1,1 0 0,0 1 1,-12 8-1,0 3 38,0 1-1,2 0 1,1 2 0,0 1 0,-28 38-1,39-46 56,1 1 0,0-1-1,1 1 1,1 1 0,0 0-1,1 0 1,1 0 0,1 0 0,0 1-1,1 0 1,-1 21 0,4-33-53,-1 0 1,2 0-1,-1 0 1,1 0-1,-1 0 1,1 0-1,1 0 1,-1 0-1,1-1 1,0 1-1,0 0 1,0-1-1,0 0 1,1 1 0,0-1-1,0 0 1,0 0-1,0-1 1,1 1-1,-1-1 1,1 1-1,0-1 1,0 0-1,0-1 1,1 1-1,-1-1 1,1 1-1,8 2 1,3 0 23,1-1 1,0 0 0,0-1-1,0-1 1,0-1 0,0 0-1,20-2 1,-32 1-203,-1 0 0,1-1 0,0 1 0,-1-1 1,1 0-1,-1 0 0,1-1 0,-1 1 0,0-1 0,1 0 0,-1 0 0,0-1 1,0 1-1,-1-1 0,6-4 0,-7 5-338,0-1 0,0 0 0,0 0 1,0 1-1,0-1 0,-1-1 0,1 1 0,-1 0 1,0 0-1,0 0 0,0-1 0,0 1 1,0-7-1,0-27-9590</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1.774"/>
    </inkml:context>
    <inkml:brush xml:id="br0">
      <inkml:brushProperty name="width" value="0.025" units="cm"/>
      <inkml:brushProperty name="height" value="0.025" units="cm"/>
    </inkml:brush>
  </inkml:definitions>
  <inkml:trace contextRef="#ctx0" brushRef="#br0">0 0 14830,'0'0'4068</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2.356"/>
    </inkml:context>
    <inkml:brush xml:id="br0">
      <inkml:brushProperty name="width" value="0.025" units="cm"/>
      <inkml:brushProperty name="height" value="0.025" units="cm"/>
    </inkml:brush>
  </inkml:definitions>
  <inkml:trace contextRef="#ctx0" brushRef="#br0">127 235 13421,'0'0'3587,"-11"-1"-2081,11 1-1504,-4-1 73,1 0-1,-1 1 1,0 0 0,0-1-1,0 1 1,0 1-1,1-1 1,-1 0 0,0 1-1,0 0 1,1 0 0,-1 0-1,0 0 1,1 1 0,-1 0-1,1-1 1,0 1-1,-1 0 1,1 1 0,0-1-1,0 0 1,0 1 0,1 0-1,-4 4 1,3-4-28,0 0 0,1 0-1,-1 1 1,1 0 0,0-1 0,0 1-1,1 0 1,-1 0 0,1 0 0,-1 0 0,1 0-1,1 0 1,-1 0 0,0 0 0,1 5 0,0-8-41,1 0 0,-1 1 0,0-1 0,1 0 0,-1 0 0,1 0 1,-1 0-1,1 0 0,-1 0 0,1 0 0,0 0 0,-1-1 0,1 1 1,0 0-1,0 0 0,0 0 0,0-1 0,0 1 0,0 0 0,0-1 1,1 1-1,1 0 8,1 0-1,-1 0 1,0 0 0,1 0 0,-1-1 0,1 0-1,-1 0 1,1 0 0,-1 0 0,5-1 0,11-2 99,0-1 1,-1-1-1,1-1 1,-1-1-1,0 0 1,0-1-1,20-13 1,-9 3-96,0-2 1,-1 0-1,31-31 1,-41 33 15,-2 0-1,22-28 1,-34 39-14,1 1-1,-1-1 1,0 0 0,0 0-1,-1 0 1,0-1-1,0 1 1,-1-1-1,0 1 1,0-1 0,0-11-1,-2 19-15,0 0 0,0 0-1,0-1 1,0 1 0,0 0-1,0 0 1,0 0 0,0-1 0,0 1-1,-1 0 1,1 0 0,0 0-1,0-1 1,0 1 0,0 0 0,0 0-1,-1 0 1,1 0 0,0-1-1,0 1 1,0 0 0,-1 0 0,1 0-1,0 0 1,0 0 0,0 0-1,-1 0 1,1 0 0,0 0 0,0 0-1,-1 0 1,1 0 0,0 0-1,0 0 1,-1 0 0,1 0 0,0 0-1,0 0 1,0 0 0,-1 0-1,1 0 1,0 0 0,0 0 0,-1 0-1,1 0 1,0 0 0,0 1-1,-13 5 113,0 4-57,0 0 1,1 1-1,1 1 1,0 0-1,0 0 0,-9 16 1,2-2 6,2 0 0,-18 40 0,31-59-27,0 1 0,0-1 0,1 1 0,0-1 0,0 1 0,1 0 0,0 0 0,0 0 0,2 15-1,-1-20-34,0 0-1,1 0 0,0 0 0,0 0 0,0 0 0,0 0 1,0 0-1,0 0 0,1 0 0,0-1 0,-1 1 0,1 0 1,0-1-1,0 0 0,0 1 0,1-1 0,-1 0 0,1 0 1,-1 0-1,1-1 0,-1 1 0,1 0 0,0-1 0,0 0 0,0 0 1,6 2-1,2 0 19,0-1 0,0 0 1,0-1-1,1 0 0,-1-1 1,0 0-1,0-1 0,1 0 0,-1-1 1,0 0-1,0 0 0,0-2 1,15-5-1,-19 6-5,0-1 0,0 1 0,0-1 0,0-1-1,-1 1 1,0-1 0,0 0 0,0-1 0,0 1 0,-1-1 0,0 0 0,-1 0 0,1-1 0,-1 1 0,0-1 0,0 0-1,-1 0 1,0-1 0,-1 1 0,3-9 0,-5 17-17,-1-1-1,1 0 0,0 0 1,0 1-1,0-1 1,0 0-1,-1 0 1,1 1-1,0-1 0,0 0 1,-1 0-1,1 0 1,0 0-1,0 1 1,-1-1-1,1 0 1,0 0-1,0 0 0,-1 0 1,1 0-1,0 0 1,-1 0-1,1 0 1,0 0-1,-1 0 0,1 0 1,0 0-1,0 0 1,-1 0-1,1 0 1,0 0-1,-1 0 1,1 0-1,0 0 0,0 0 1,-1 0-1,1 0 1,0-1-1,-1 1 1,1 0-1,0 0 0,0 0 1,0 0-1,-1-1 1,1 1-1,0 0 1,0 0-1,0-1 1,-1 1-1,1 0 0,0 0 1,0-1-1,0 1 1,0 0-1,0-1 1,0 1-1,0 0 0,-1 0 1,1-1-1,0 1 1,0 0-1,0-1 1,0 1-1,0 0 1,0-1-1,1 1 0,-1 0 1,0-1-1,-20 17 35,15-11-19,1 0 0,-1 0 1,1 1-1,0 0 1,1 0-1,-1 0 0,1 0 1,0 1-1,1-1 0,0 1 1,0 0-1,0 0 0,1-1 1,0 1-1,-1 9 0,2-14-12,1-1-1,-1 0 1,0 0-1,1 0 1,-1 0-1,1 0 1,-1 0-1,1 0 1,-1 0-1,1 0 1,0 0-1,-1 0 1,1 0-1,0 0 1,0 0-1,0 0 1,0-1-1,0 1 1,0 0-1,0-1 0,0 1 1,0-1-1,0 1 1,0-1-1,0 1 1,0-1-1,0 0 1,0 0-1,1 1 1,-1-1-1,0 0 1,1 0-1,48 1 160,-37-2-128,43-3-376,-53 3-214,0 0-1,0 0 1,0 0 0,0 0 0,0 0 0,0-1-1,0 1 1,0-1 0,2-2 0,0-3-4655</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02.704"/>
    </inkml:context>
    <inkml:brush xml:id="br0">
      <inkml:brushProperty name="width" value="0.025" units="cm"/>
      <inkml:brushProperty name="height" value="0.025" units="cm"/>
    </inkml:brush>
  </inkml:definitions>
  <inkml:trace contextRef="#ctx0" brushRef="#br0">191 21 6534,'0'0'9625,"-9"-4"-6299,-2 1-2910,-1-1 0,1 1-1,0 1 1,-1 0 0,-17 0 0,26 2-388,-1 0-1,1 0 1,0 0 0,0 1-1,0-1 1,0 1 0,0 0 0,0 0-1,0 0 1,0 0 0,1 0 0,-1 1-1,-3 1 1,4-1-40,1-1 0,0 1-1,-1 0 1,1-1 0,0 1 0,0 0-1,0-1 1,0 1 0,1 0 0,-1 0-1,0 0 1,1 0 0,-1 0 0,1 0-1,0 0 1,-1 0 0,1 0 0,0 0-1,0 0 1,1 0 0,-1 0 0,0 0-1,1 3 1,0-4-33,-1 0 1,1 0-1,0 0 0,-1 1 0,1-1 0,0 0 0,0 0 0,0 0 1,0 0-1,0 0 0,0 0 0,0 0 0,0-1 0,0 1 1,0 0-1,1-1 0,-1 1 0,0-1 0,0 1 0,3 0 0,33 9-1054,-25-7 647,66 25-2132,-73-26 2536,-1 0 0,1 0 0,-1 1 0,1 0 0,-1 0 0,0 0 0,0 0 0,0 1 0,-1 0 0,1-1 0,-1 1 0,0 1 0,4 5 0,-6-8 241,-1 0 0,0-1 1,0 1-1,0-1 0,0 1 1,0 0-1,0-1 0,0 1 1,0-1-1,-1 1 0,1-1 1,0 1-1,-1 0 0,0-1 1,1 1-1,-1-1 0,0 0 1,0 1-1,0-1 0,0 0 1,0 1-1,0-1 0,0 0 1,0 0-1,0 0 0,-1 0 1,1 0-1,0 0 0,-1 0 1,1-1-1,-1 1 0,1 0 1,-1-1-1,1 1 0,-4 0 1,-65 20 1742,59-19-1517,-80 15 911,51-15-5041,36-4-2471,3-8-5866</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0.928"/>
    </inkml:context>
    <inkml:brush xml:id="br0">
      <inkml:brushProperty name="width" value="0.025" units="cm"/>
      <inkml:brushProperty name="height" value="0.025" units="cm"/>
    </inkml:brush>
  </inkml:definitions>
  <inkml:trace contextRef="#ctx0" brushRef="#br0">554 68 13164,'-4'-8'1554,"3"4"-1382,-1 1 0,1-1 1,-1 1-1,0-1 0,0 1 0,0 0 0,-1 0 1,1 0-1,-1 0 0,1 1 0,-1-1 0,0 1 1,0-1-1,0 1 0,0 0 0,0 0 0,-1 0 1,1 1-1,-1-1 0,1 1 0,-1 0 0,0 0 1,1 0-1,-1 0 0,0 1 0,0 0 0,1-1 1,-1 1-1,0 1 0,-4 0 0,-7 1-29,1 1-1,0 1 0,-1 1 0,2 0 0,-1 0 1,0 1-1,1 1 0,1 1 0,-1 0 0,-16 14 1,-12 11 535,-57 61-1,98-94-676,-26 27 420,1 1 1,-32 47 0,52-69-388,0 1-1,1 0 1,0 1 0,0-1 0,0 1 0,1 0-1,1 0 1,-1 0 0,1 0 0,1 0 0,-1 0-1,1 1 1,1-1 0,-1 0 0,2 1 0,-1-1-1,4 17 1,-3-21-35,1-1-1,0 1 0,0-1 1,0 1-1,1-1 1,-1 0-1,1 0 0,0 0 1,0 0-1,0 0 0,0-1 1,0 1-1,1-1 1,-1 0-1,1 0 0,-1 0 1,1-1-1,0 1 1,-1-1-1,1 0 0,0 0 1,5 1-1,10 1-13,-1 0 1,1-2-1,26 0 0,-29-2-54,1 0 1,-1-1-1,1-1 1,-1 0-1,1-1 1,16-7-1,-23 7-69,-1 0 0,0 0 0,0-1 0,0 0 0,0-1 0,-1 0 0,0 0 0,0-1 1,-1 0-1,0 0 0,8-10 0,-15 16 131,1 1 1,0-1-1,-1 1 1,0-1 0,1 0-1,-1 1 1,1-1-1,-1 1 1,0-1-1,1 0 1,-1 1 0,0-1-1,0 0 1,1 0-1,-1 1 1,0-1-1,0 0 1,0 1-1,0-1 1,0 0 0,0 0-1,0 1 1,0-1-1,0 0 1,0 1-1,-1-1 1,1 0 0,-1-1-1,-18-2-106,-29 14 55,37-5 99,0 0 1,0 0-1,0 1 1,1 1-1,-1 0 0,2 0 1,-1 1-1,1 0 0,0 1 1,1 0-1,-13 17 1,21-26-37,0 0 0,0 1 1,-1-1-1,1 0 1,0 0-1,0 1 0,0-1 1,0 0-1,0 0 1,-1 1-1,1-1 0,0 0 1,0 1-1,0-1 1,0 0-1,0 1 1,0-1-1,0 0 0,0 1 1,0-1-1,0 0 1,0 1-1,0-1 0,0 0 1,1 0-1,-1 1 1,0-1-1,0 0 1,0 1-1,0-1 0,0 0 1,1 0-1,-1 1 1,0-1-1,0 0 0,1 0 1,-1 1-1,0-1 1,0 0-1,1 0 1,-1 0-1,0 0 0,0 1 1,1-1-1,-1 0 1,0 0-1,1 0 0,-1 0 1,0 0-1,1 0 1,-1 0-1,0 0 0,0 0 1,1 0-1,-1 0 1,0 0-1,1 0 1,20-3 96,-2-4-98,0 0 1,0-2-1,-1 0 1,0-1-1,18-14 0,81-67-970,-55 35 924,-81 113 629,-17 30-418,33-80-208,1 1-1,0-1 1,0 1 0,1 0-1,0 0 1,0 0 0,1-1-1,0 1 1,2 15 0,-1-21-180,0 0 0,0-1 0,0 1 0,0 0 0,0-1-1,0 1 1,1-1 0,-1 1 0,0-1 0,1 0 0,-1 0 0,1 0 0,-1 0 0,1 0 0,0 0 0,0 0 0,-1 0 0,1 0 0,0-1 0,0 1 0,0-1 0,0 0 0,0 1 0,0-1 0,-1 0 0,1 0 0,0 0 0,0 0 0,0-1 0,0 1 0,0 0 0,0-1 0,2 0 0,21-9-4896</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1.604"/>
    </inkml:context>
    <inkml:brush xml:id="br0">
      <inkml:brushProperty name="width" value="0.025" units="cm"/>
      <inkml:brushProperty name="height" value="0.025" units="cm"/>
    </inkml:brush>
  </inkml:definitions>
  <inkml:trace contextRef="#ctx0" brushRef="#br0">52 53 5093,'0'-9'4174,"-1"-26"-922,1 35-3209,0-1 0,0 1 0,1 0 0,-1 0 0,0 0 0,0-1 0,0 1 0,0 0 0,0 0 0,0-1 0,0 1 1,0 0-1,0 0 0,0 0 0,0-1 0,0 1 0,0 0 0,0 0 0,0-1 0,0 1 0,0 0 0,-1 0 1,1 0-1,0-1 0,0 1 0,0 0 0,0 0 0,0 0 0,0 0 0,-1-1 0,1 1 0,0 0 0,0 0 1,0 0-1,0 0 0,-1 0 0,1-1 0,0 1 0,0 0 0,0 0 0,-1 0 0,1 0 0,0 0 0,0 0 0,0 0 1,-1 0-1,1 0 0,0 0 0,0 0 0,-1 0 0,1 0 0,0 0 0,0 0 0,0 0 0,-1 0 0,1 0 1,0 0-1,0 0 0,0 0 0,-1 1 0,1-1 0,0 0 0,-8 10 798,2 1-552,1 1 0,1 0-1,0 1 1,0-1 0,1 0 0,1 1 0,-1 17-1,-2 95 3035,5-118-2977,0 11 122,1 1 0,0-1 1,1 0-1,6 20 0,-6-32-560,0 0-1,0 0 1,0-1-1,1 1 1,0 0-1,7 9 1,-8-12-215,1-1 0,-1 1 0,1 0 0,0-1 0,0 1 0,0-1 1,0 0-1,1 0 0,-1 0 0,0 0 0,1-1 0,4 2 0,-7-2-33,-1-1-1,1 0 0,0 0 1,-1 0-1,1 1 0,-1-1 0,1 0 1,0 0-1,-1 0 0,1 0 1,-1 0-1,1 0 0,0 0 1,-1-1-1,1 1 0,-1 0 1,1 0-1,0 0 0,-1-1 0,1 1 1,-1 0-1,1 0 0,-1-1 1,1 1-1,-1 0 0,1-1 1,0 0-1,4-19-3228,-12-37 3696,4 33-2237,2 23 2390,1 1 1,0-1 0,0 0-1,0 0 1,0 0-1,0 0 1,1 1 0,-1-1-1,0 0 1,0 0-1,0 0 1,1 1 0,-1-1-1,0 0 1,1 1-1,-1-1 1,1 0-1,-1 0 1,1 1 0,-1-1-1,1 1 1,-1-1-1,1 0 1,0 1 0,-1 0-1,1-1 1,0 1-1,-1-1 1,1 1 0,0 0-1,0-1 1,0 1-1,-1 0 1,1 0 0,0-1-1,0 1 1,0 0-1,-1 0 1,2 0 0,44 6 4854,-10-1-4203,-33-5-916,1 0 0,-1 0 0,0 0 0,0 0 0,1-1 0,-1 0 0,0 1 0,0-1 0,0 0 0,0-1 0,0 1 0,0 0 0,0-1 0,0 0 0,-1 1 0,1-1 0,0 0 0,-1-1 0,0 1 0,1 0 0,-1-1 0,0 1 0,0-1 0,-1 0 0,1 1 0,0-1 0,-1 0 0,0 0 0,0 0 0,1 0 0,-2-1 0,1 1 0,0 0 0,-1 0 0,1 0 0,-1-1 0,0 1 0,0 0 0,-1 0 0,1-4 0,-1 6-14,1 0-1,0 0 0,0 0 0,-1 1 0,1-1 1,-1 0-1,1 0 0,-1 1 0,1-1 0,-1 0 0,1 1 1,-1-1-1,1 0 0,-1 1 0,0-1 0,1 1 1,-1-1-1,0 1 0,0-1 0,1 1 0,-1 0 1,0-1-1,0 1 0,0 0 0,1 0 0,-1-1 0,0 1 1,0 0-1,0 0 0,0 0 0,0 0 0,1 0 1,-1 0-1,0 0 0,-2 1 0,2-1 1,-1 1 1,0-1-1,0 1 0,1-1 0,-1 1 0,1 0 1,-1 0-1,0 0 0,1 0 0,-1 0 0,1 0 0,0 0 1,-1 0-1,1 1 0,0-1 0,-2 2 0,1 2 32,-1 0-1,1 1 1,0-1-1,0 0 0,0 1 1,1 0-1,0-1 1,0 1-1,0 0 0,1 0 1,-1-1-1,2 1 0,-1 0 1,0 0-1,1-1 1,3 10-1,-3-12-17,0 1 0,1-1 0,-1 1 1,1-1-1,0 1 0,0-1 0,0 0 0,0 0 0,1 0 0,-1-1 1,1 1-1,0 0 0,0-1 0,0 0 0,0 0 0,0 0 1,0 0-1,0 0 0,1 0 0,-1-1 0,1 0 0,-1 1 0,1-2 1,0 1-1,-1 0 0,5 0 0,3-1 6,-1 1 0,1-2 0,-1 0-1,1 0 1,-1-1 0,1 0 0,-1 0 0,0-1 0,0-1-1,0 0 1,0 0 0,15-10 0,-19 10-24,-1 1 1,1-1-1,-1 0 1,0-1-1,0 1 1,-1-1-1,1 0 1,-1 0-1,0 0 1,0-1-1,-1 0 1,0 0-1,0 1 1,0-2-1,-1 1 1,1 0-1,-1 0 1,-1-1-1,0 1 1,1-1-1,-1-10 1,-4 13-57,-2 10 145,-4 10 108,8-11-148,0 0 0,0 0 0,1-1 0,0 1 0,0 0 0,0 0 0,0 0 0,1-1 0,0 1 0,0 0 0,0-1 0,1 1 0,-1-1 0,1 1 0,0-1 0,0 0 0,4 5 0,-4-6-131,1-1 1,-1 1 0,1-1 0,0 0 0,0 0 0,0 0 0,0 0-1,0 0 1,0-1 0,0 1 0,0-1 0,1 0 0,-1 0 0,0 0-1,1-1 1,-1 1 0,1-1 0,-1 0 0,1 0 0,-1 0 0,1 0-1,-1 0 1,1-1 0,4-1 0,-5 1-406,0 0 1,0 0-1,0 0 0,-1 0 1,1-1-1,0 1 0,-1-1 1,1 1-1,-1-1 0,0 0 1,1 0-1,2-4 0,7-13-5431</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1.996"/>
    </inkml:context>
    <inkml:brush xml:id="br0">
      <inkml:brushProperty name="width" value="0.025" units="cm"/>
      <inkml:brushProperty name="height" value="0.025" units="cm"/>
    </inkml:brush>
  </inkml:definitions>
  <inkml:trace contextRef="#ctx0" brushRef="#br0">58 79 8584,'0'0'4132,"-28"-50"-1441,15 34-417,2 6-1057,8 7-352,1 3-641,2 4-4452</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2.406"/>
    </inkml:context>
    <inkml:brush xml:id="br0">
      <inkml:brushProperty name="width" value="0.025" units="cm"/>
      <inkml:brushProperty name="height" value="0.025" units="cm"/>
    </inkml:brush>
  </inkml:definitions>
  <inkml:trace contextRef="#ctx0" brushRef="#br0">166 405 5541,'0'0'171,"5"-10"3352,13-33-79,-18 43-3303,0-1 1,1 0-1,-1 1 1,0-1 0,1 0-1,-1 0 1,0 1-1,0-1 1,0 0 0,0 0-1,0 0 1,0 1-1,0-1 1,0 0 0,0 0-1,0 0 1,0 1-1,0-1 1,-1 0-1,1 0 1,0 1 0,-1-1-1,1 0 1,0 1-1,-1-1 1,1 0 0,-1 1-1,1-1 1,-1 0-1,1 1 1,-1-1 0,1 1-1,-1-1 1,0 1-1,1-1 1,-1 1-1,0 0 1,0-1 0,1 1-1,-1 0 1,0 0-1,0-1 1,1 1 0,-1 0-1,0 0 1,0 0-1,1 0 1,-1 0 0,-2 0-1,-37 4 908,40-4-1020,-6 2 65,-1 0 0,1 0 0,-1 1 0,1 0 0,0 0-1,1 1 1,-1-1 0,0 1 0,1 0 0,0 1 0,0 0 0,0-1 0,1 1 0,-1 1 0,-5 8 0,5-7-33,1 1 0,0 0 0,0 0 1,0 0-1,1 0 0,1 0 0,-1 1 0,1-1 0,0 1 0,1-1 0,0 16 0,1-21-57,0-1-1,0 1 0,0 0 0,1-1 1,0 1-1,-1 0 0,1-1 0,0 1 1,0 0-1,0-1 0,1 1 0,-1-1 0,0 0 1,1 0-1,0 1 0,0-1 0,-1 0 1,1 0-1,0 0 0,1-1 0,2 3 0,0-1 5,0 0 0,1-1-1,-1 0 1,1 0 0,0 0-1,0-1 1,0 1 0,-1-1-1,11 0 1,2-1 13,0 0 0,-1-2 0,1 0 0,0 0-1,-1-2 1,19-5 0,-13 1-32,0-1 1,-1-2-1,0 1 0,-1-2 0,0-1 0,-1-1 1,0-1-1,-2 0 0,1-1 0,23-28 0,-32 32 3,-1 0 0,0-1 1,-1 0-1,0 0 0,-1-1 0,0 0 0,-1 0 0,-1-1 0,-1 1 0,0-1 0,0 0 0,-2 0 0,0-1 0,0 1 0,-2 0 0,0-1 0,-3-26 1,2 37 4,0-1 1,0 1-1,-1 0 1,1 0-1,-1-1 1,0 1-1,-1 1 1,1-1-1,-1 0 1,0 0-1,0 1 1,0 0-1,-1 0 1,0 0 0,0 0-1,0 0 1,0 1-1,0-1 1,-9-4-1,6 5-5,0 0 0,0 0 0,0 1 0,0 0 0,-1 0 0,1 0-1,-1 1 1,1 0 0,-1 1 0,0 0 0,1 0 0,-1 0 0,-7 3 0,7-2-2,0 0 0,0 1 1,1 1-1,-1-1 0,1 1 1,0 1-1,0-1 0,0 1 1,0 0-1,1 1 1,0-1-1,-10 10 0,12-10 6,1 0 0,-1 1-1,1-1 1,0 1 0,0 0 0,1-1-1,-1 1 1,1 0 0,0 1 0,1-1-1,-1 0 1,1 0 0,0 1-1,0-1 1,1 1 0,-1-1 0,1 1-1,1-1 1,0 9 0,0-10-14,1 0 0,-1 0 0,1 0 0,0 0 0,0 0 0,1 0 0,-1 0 0,1-1 0,0 1 0,0-1 0,0 1 0,0-1 0,0 0 0,5 2 0,59 41-124,-50-36 73,10 7 67,-1-2-13,-1 1 1,-1 1-1,22 21 0,-40-33 63,-1 0 0,0 1 0,0 0 0,0 0 0,-1 0 0,0 0-1,0 1 1,0-1 0,-1 1 0,0 0 0,-1 0 0,1 0 0,-1 1-1,-1-1 1,1 0 0,0 15 0,-2-19-472,0 6 219,0-6-4654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9.132"/>
    </inkml:context>
    <inkml:brush xml:id="br0">
      <inkml:brushProperty name="width" value="0.025" units="cm"/>
      <inkml:brushProperty name="height" value="0.025" units="cm"/>
    </inkml:brush>
  </inkml:definitions>
  <inkml:trace contextRef="#ctx0" brushRef="#br0">0 26 7559,'0'0'6983,"96"25"-5414,-28-22-640,20-3-545,14 0-255,10 0-33,2-9 0,-5-2-64,-7 2 0,-9 3-160,-25 0-1218,-15 2-2081,-10-4-2691</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3.858"/>
    </inkml:context>
    <inkml:brush xml:id="br0">
      <inkml:brushProperty name="width" value="0.025" units="cm"/>
      <inkml:brushProperty name="height" value="0.025" units="cm"/>
    </inkml:brush>
  </inkml:definitions>
  <inkml:trace contextRef="#ctx0" brushRef="#br0">248 174 6374,'1'-9'4233,"2"-3"-3224,-2 7-557,0 0-1,0-1 1,-1 1 0,1-1 0,-1 1 0,0-1 0,-2-9-1,2 14-361,0 1-1,0-1 0,-1 0 1,1 1-1,0-1 0,-1 0 1,1 1-1,-1-1 0,1 1 1,-1-1-1,1 1 0,-1-1 1,1 1-1,-1-1 1,1 1-1,-1 0 0,1-1 1,-1 1-1,0-1 0,1 1 1,-1 0-1,0 0 0,1 0 1,-1-1-1,0 1 0,1 0 1,-1 0-1,0 0 0,0 0 1,1 0-1,-1 0 0,0 0 1,1 0-1,-1 0 0,0 1 1,0-1-1,-1 1 0,-26 10 937,13 1-802,0 0 0,1 1 0,1 0 0,0 1 1,1 0-1,0 1 0,1 0 0,1 1 0,1 0 1,0 1-1,1 0 0,0 1 0,-8 33 1,15-49-222,0 1 0,0-1 0,1 1 0,-1-1 0,1 0 0,-1 1 0,1-1 0,0 1 0,0-1 0,0 1 0,0-1 0,1 1 0,-1-1 0,1 0 0,-1 1 0,1-1 0,0 0 0,0 1 0,0-1 0,0 0 0,0 0 0,1 0 0,-1 0 0,1 0 0,1 2 0,1-2-1,0 0 0,0 0-1,1-1 1,-1 0-1,0 1 1,1-2 0,-1 1-1,0 0 1,1-1 0,-1 0-1,1 0 1,-1 0-1,6-1 1,0-1-107,0 0 1,0 0-1,0-1 1,-1 0-1,1-1 0,-1 0 1,16-9-1,-14 7-41,0 0-1,1 1 1,-1 1-1,17-5 1,-28 9 111,1 0 1,-1 0 0,1 0 0,-1 1 0,0-1 0,1 0 0,-1 0-1,1 0 1,-1 0 0,0 1 0,1-1 0,-1 0 0,0 0 0,1 1 0,-1-1-1,0 0 1,1 0 0,-1 1 0,0-1 0,1 0 0,-1 1 0,0-1 0,0 1-1,0-1 1,1 0 0,-1 1 0,0-1 0,0 1 0,0-1 0,0 0-1,0 1 1,0-1 0,0 1 0,0-1 0,0 1 0,0-1 0,0 0 0,0 1-1,0-1 1,0 1 0,0-1 0,0 1 0,0-1 0,-1 0 0,1 1-1,-6 25 32,6-25-46,-28 99 716,-5-2 0,-72 149 1,104-244-657,-42 69 151,41-69-150,-1 1 0,1-1 0,-1 1 0,0-1 0,0 0 0,0 0 0,0 0 0,0 0 1,-1-1-1,0 0 0,1 1 0,-1-1 0,0-1 0,0 1 0,0 0 0,-5 1 1,8-3-10,0-1 1,1 1 0,-1 0 0,1 0-1,-1 0 1,1 0 0,-1-1-1,1 1 1,0 0 0,-1 0 0,1-1-1,-1 1 1,1 0 0,-1-1 0,1 1-1,0 0 1,-1-1 0,1 1 0,0-1-1,0 1 1,-1-1 0,1 1 0,0 0-1,0-1 1,-1 1 0,1-1 0,0 1-1,0-1 1,0 1 0,0-1 0,0 0-1,0 1 1,0-1 0,0 1 0,0-2-1,1-24 11,0 20-2,1-8-91,0 0 1,1 0-1,1 0 1,1 1-1,0-1 1,0 1-1,10-14 1,58-92-381,-37 66 462,1-5-20,131-216-241,-124 193 198,51-125 0,-134 289 502,-24 55 105,58-124-427,0 1 1,1 0 0,1 0-1,0 0 1,1 0 0,0 1-1,1 24 1,1-38-116,1 0 1,-1 0 0,0 0-1,1 0 1,-1 0-1,1 0 1,0 1-1,-1-1 1,1-1 0,0 1-1,0 0 1,0 0-1,1 0 1,-1 0 0,0-1-1,1 1 1,-1-1-1,1 1 1,-1-1-1,1 1 1,0-1 0,3 2-1,0-1 4,-1-1-1,0 1 1,1-1 0,-1 0-1,1 0 1,-1-1-1,1 0 1,-1 1 0,1-2-1,6 0 1,3 0 8,-1-2 1,0 0 0,0 0 0,0-2-1,-1 1 1,20-11 0,-15 4-7,-1 1 0,-1-2-1,0 0 1,-1-1 0,0 0 0,-1-1 0,17-25 0,-22 29-113,-1-1 1,0 0-1,-1-1 1,-1 1-1,1-1 0,-2 0 1,0-1-1,0 1 1,-1-1-1,-1 1 1,2-26-1,-4 37 99,0 1-1,0 0 1,0 0-1,0 0 1,0 0-1,0 0 1,1-1-1,-1 1 1,0 0 0,0 0-1,0 0 1,0 0-1,0-1 1,0 1-1,0 0 1,0 0-1,0 0 1,0 0 0,0-1-1,0 1 1,0 0-1,0 0 1,0 0-1,-1 0 1,1-1-1,0 1 1,0 0-1,0 0 1,0 0 0,0 0-1,0 0 1,0-1-1,0 1 1,-1 0-1,1 0 1,0 0-1,0 0 1,0 0-1,0 0 1,0 0 0,-1 0-1,1 0 1,0-1-1,0 1 1,0 0-1,0 0 1,-1 0-1,1 0 1,0 0 0,0 0-1,0 0 1,0 0-1,-1 0 1,1 0-1,0 0 1,0 0-1,0 0 1,-1 1-1,-9 10-92,-7 20 97,-10 53 272,25-77-214,1 0 0,-1 0 0,2 1 1,-1-1-1,1 0 0,0 1 0,0-1 0,1 1 1,3 13-1,-3-19-47,0 0 0,0 0 0,0 0 0,0-1 0,0 1 0,0 0 0,0-1 0,1 1 0,-1 0 0,1-1 0,-1 0 0,1 1 0,0-1 0,-1 0 0,1 0 0,0 0 0,0 0 0,4 2 0,-1-2 17,1 1-1,-1-1 1,1 0 0,-1-1 0,1 1 0,0-1 0,6 0 0,-1-1 4,1-1 0,0 1 0,-1-2-1,1 0 1,-1 0 0,15-7 0,-16 5-40,-1 0 1,0 0-1,-1-1 1,1 0-1,-1-1 1,0 0-1,-1 0 1,1-1-1,-1 0 1,-1 0-1,0 0 1,0-1-1,0 0 1,-1 0-1,-1-1 1,1 1-1,-2-1 1,1 0-1,-1 0 1,-1 0-1,0 0 1,1-16-1,-3 26 4,0 0-1,0-1 1,0 1-1,0 0 0,0 0 1,0-1-1,0 1 1,0 0-1,0-1 1,-1 1-1,1 0 1,0 0-1,0-1 1,0 1-1,0 0 0,-1 0 1,1 0-1,0-1 1,0 1-1,0 0 1,-1 0-1,1 0 1,0 0-1,0-1 1,-1 1-1,1 0 0,0 0 1,-1 0-1,1 0 1,0 0-1,0 0 1,-1 0-1,1 0 1,0 0-1,-1 0 1,1 0-1,0 0 1,0 0-1,-1 0 0,1 0 1,0 0-1,-1 0 1,1 0-1,0 0 1,0 0-1,-1 0 1,1 1-1,0-1 1,0 0-1,-1 0 0,1 0 1,0 0-1,0 1 1,0-1-1,-1 0 1,1 0-1,0 1 1,0-1-1,-16 13-118,12-6 155,0 0 0,1 0-1,-1 0 1,2 0 0,-1 0-1,1 1 1,0-1 0,1 1-1,0 0 1,0-1 0,0 1 0,1 0-1,0-1 1,1 1 0,2 14-1,-2-19-17,0-1 0,0 1 0,0-1 0,1 0 0,-1 1 0,1-1 1,-1 0-1,1 0 0,0 0 0,-1 0 0,1 0 0,0 0 0,1-1 0,-1 1 0,0-1 0,0 1 0,1-1 0,-1 0 0,1 0 0,-1 0 0,1 0 0,-1 0 0,1 0 0,-1-1 0,1 0 0,0 1 0,-1-1 0,1 0 0,0 0 0,4-1 0,-1 1 35,1 0 0,0-1-1,0 0 1,-1 0 0,1-1-1,0 0 1,-1 0 0,1 0 0,-1-1-1,0 0 1,7-4 0,-5 1-54,0-1 1,-1 0-1,0 0 1,0-1-1,0 0 1,-1 0-1,0-1 1,-1 0-1,0 0 1,0 0-1,-1 0 1,0-1-1,-1 0 1,0 1-1,0-1 1,-1-1-1,-1 1 1,1 0-1,-2 0 1,1 0 0,-2-1-1,-1-17 1,-1 19-14,-1 13-29,-1 14-25,5-14 71,0-1 1,0 0-1,0 0 1,1 1-1,0-1 0,0 0 1,0 0-1,0 0 0,0 0 1,0 0-1,1 0 0,0 0 1,-1 0-1,4 2 0,-4-4 0,0 0-1,-1 0 1,2 0-1,-1-1 0,0 1 1,0-1-1,0 1 0,0-1 1,0 1-1,0-1 0,1 0 1,-1 1-1,0-1 1,0 0-1,0 0 0,1 0 1,-1 0-1,0 0 0,0 0 1,1 0-1,-1 0 0,0-1 1,0 1-1,1 0 1,-1-1-1,0 1 0,0-1 1,0 1-1,0-1 0,0 0 1,0 1-1,0-1 1,0 0-1,0 0 0,0 0 1,0 1-1,0-1 0,-1 0 1,1 0-1,0 0 0,0-2 1,4-4-16,0 0 0,-1 0 0,0 0 0,0-1 0,-1 0 0,5-12 0,-37 94 143,23-62 55,0 1-1,1 0 1,1-1 0,0 2-1,0-1 1,1 0-1,1 1 1,0-1-1,1 27 1,1-39-213,-1 0-1,1 0 1,0 1 0,0-1 0,0 0 0,0 0 0,1 1 0,-1-1-1,0 0 1,0 0 0,1 0 0,-1 1 0,1-1 0,-1 0-1,1 0 1,0 0 0,-1 0 0,1 0 0,0 0 0,0 0-1,-1 0 1,1 0 0,0 0 0,0 0 0,0-1 0,0 1-1,0 0 1,0-1 0,1 1 0,-1-1 0,0 1 0,0-1-1,0 1 1,1-1 0,-1 0 0,0 0 0,0 1 0,1-1-1,-1 0 1,0 0 0,0 0 0,1-1 0,1 1 0,0-1-453,-1 0 0,1 0 1,0-1-1,0 1 1,-1-1-1,1 1 0,-1-1 1,0 0-1,1 0 1,-1 0-1,0 0 1,0 0-1,0 0 0,-1-1 1,1 1-1,0-1 1,-1 1-1,2-4 1,7-22-6324</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4.206"/>
    </inkml:context>
    <inkml:brush xml:id="br0">
      <inkml:brushProperty name="width" value="0.025" units="cm"/>
      <inkml:brushProperty name="height" value="0.025" units="cm"/>
    </inkml:brush>
  </inkml:definitions>
  <inkml:trace contextRef="#ctx0" brushRef="#br0">11 1 11915,'-5'0'1922,"-1"3"192,6 11-1249,0 7-705,9 4-96,13 1-512,-3 3-1634,10-2-897,-1-2-448,6-3-1378</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4.721"/>
    </inkml:context>
    <inkml:brush xml:id="br0">
      <inkml:brushProperty name="width" value="0.025" units="cm"/>
      <inkml:brushProperty name="height" value="0.025" units="cm"/>
    </inkml:brush>
  </inkml:definitions>
  <inkml:trace contextRef="#ctx0" brushRef="#br0">163 315 5029,'0'0'8680,"-11"-6"-6812,8 4-1791,1 0 1,-1 0-1,0 0 0,-1 0 0,1 1 0,0-1 0,0 1 0,-1 0 0,1 0 0,-1 0 0,1 0 0,-1 0 0,1 1 0,-1 0 1,1 0-1,-1 0 0,1 0 0,-1 0 0,1 1 0,-1-1 0,1 1 0,-1 0 0,1 0 0,0 1 0,-1-1 0,1 1 0,0-1 0,0 1 1,0 0-1,0 0 0,-4 4 0,2-1 148,1 0 0,0 0 0,0 0 0,1 0 0,-1 1 0,1 0 1,1 0-1,-1 0 0,1 0 0,0 0 0,0 0 0,0 0 0,0 12 0,1-16-187,1 1 0,0 0 0,0-1-1,0 1 1,1-1 0,-1 1 0,1-1-1,-1 1 1,1-1 0,0 1 0,0-1-1,0 1 1,0-1 0,0 0 0,1 0-1,-1 1 1,1-1 0,-1 0 0,1 0-1,0-1 1,0 1 0,0 0 0,0 0 0,0-1-1,0 0 1,0 1 0,0-1 0,1 0-1,-1 0 1,0 0 0,1 0 0,-1 0-1,1-1 1,-1 1 0,6 0 0,4-1-45,0 1 0,0-1 0,0-1 1,1 0-1,-1-1 0,0 0 0,0-1 1,-1 0-1,1-1 0,0 0 0,-1-1 1,0 0-1,0-1 0,-1 0 0,0 0 1,0-1-1,0-1 0,-1 0 0,0 0 1,9-11-1,-6 7-63,-1-1-1,-1-1 1,0 1 0,-1-1-1,-1-1 1,0 0 0,0 0 0,-2-1-1,0 1 1,-1-1 0,0-1 0,-1 1-1,-1-1 1,1-20 0,-4 35 64,0 0 0,1 1 0,-1-1 0,0 0 0,-1 0 0,1 0 0,0 1 0,0-1 0,-1 0 0,1 0 0,-1 1 0,1-1 0,-1 0 0,0 1 0,0-1 0,0 0 0,0 1 0,0-1 0,0 1 0,0 0 0,0-1 0,0 1 0,-1 0 0,1 0 1,-1-1-1,1 1 0,-1 0 0,1 1 0,-1-1 0,0 0 0,1 0 0,-4 0 0,3 1-1,0 0 0,-1 0 1,1 0-1,-1 0 0,1 0 1,-1 1-1,1-1 0,-1 1 1,1 0-1,0-1 0,-1 1 0,1 0 1,0 1-1,0-1 0,0 0 1,0 1-1,0-1 0,0 1 1,0-1-1,0 1 0,0 0 1,1 0-1,-2 2 0,-3 5 83,1 0 0,0 1 0,0 0 0,1-1 0,0 2 0,1-1 0,0 0 0,0 1 0,1-1 0,1 1 0,0 0-1,0-1 1,1 1 0,1 0 0,2 16 0,-3-22-55,1 1 0,0 0 0,0-1 0,1 1 0,0-1 0,0 1-1,0-1 1,0 0 0,1 0 0,0 0 0,0 0 0,1 0 0,-1 0 0,1-1 0,0 0-1,0 0 1,0 0 0,1 0 0,-1-1 0,1 0 0,0 1 0,0-2 0,0 1 0,1-1 0,-1 1-1,0-2 1,1 1 0,-1 0 0,11 0 0,-6-1-24,1-1 0,0 0 0,0-1 0,0-1 0,0 1 0,-1-2 0,1 1 0,-1-1 0,0-1 0,0 0-1,0 0 1,0-1 0,-1-1 0,1 1 0,-1-2 0,-1 1 0,1-1 0,13-15 0,-6 5-202,-2 0 1,0-1-1,-1-1 0,0 0 0,-2-1 1,-1-1-1,0 1 0,7-23 0,-14 33-3,0 0-1,0-1 0,-1 1 0,-1-1 1,1 1-1,-2-1 0,1 0 0,-3-19 0,2 29 218,0 0 0,0 1 0,0-1 0,0 0 0,0 1 0,-1-1-1,1 0 1,0 1 0,0-1 0,0 1 0,-1-1 0,1 0 0,0 1-1,-1-1 1,1 1 0,0-1 0,-1 1 0,1-1 0,-1 1 0,1-1-1,0 1 1,-1 0 0,0-1 0,1 1 0,-1 0 0,1-1 0,-1 1-1,1 0 1,-1-1 0,0 1 0,0 0 0,-20 8 186,-15 26-70,27-17 42,1 0 0,0 0 0,1 0 1,1 1-1,1 0 0,0 0 1,2 1-1,0-1 0,1 1 1,0 21-1,2-26-82,0 1 1,1-1-1,0 0 1,1 1-1,1-1 1,1 0-1,0 0 1,0-1 0,2 1-1,-1-1 1,2 0-1,0 0 1,14 20-1,0-15 168,-14-19 5,-8-13-171,-4 0-317,-1-1 1,-1 1-1,0 1 0,-1-1 0,-1 1 1,-13-17-1,13 20 258,0-1 0,2 0 0,-1-1 0,1 1 0,1-1 0,0-1 0,1 1 0,-7-26 0,12 37-14,0 0 0,0 0 0,1 0-1,-1 0 1,0 0 0,1 0 0,-1 1 0,1-1 0,-1 0 0,1 0-1,0 0 1,-1 1 0,1-1 0,-1 0 0,1 1 0,0-1-1,0 1 1,0-1 0,-1 1 0,1-1 0,0 1 0,0-1-1,0 1 1,0 0 0,0 0 0,0-1 0,-1 1 0,1 0 0,0 0-1,0 0 1,0 0 0,0 0 0,0 0 0,0 0 0,1 1-1,47-2-859,-37 2 148,82-1-7331,-39 0 2173</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5.097"/>
    </inkml:context>
    <inkml:brush xml:id="br0">
      <inkml:brushProperty name="width" value="0.025" units="cm"/>
      <inkml:brushProperty name="height" value="0.025" units="cm"/>
    </inkml:brush>
  </inkml:definitions>
  <inkml:trace contextRef="#ctx0" brushRef="#br0">252 13 3523,'0'0'10528,"-11"-2"-6770,-7-2-3092,0 1-1,0 1 1,0 0 0,-21 2-1,31 0-445,0 1 0,0 0 0,-1 0 0,1 1-1,0 0 1,0 0 0,1 1 0,-1 0 0,0 0 0,1 1-1,0 0 1,0 0 0,-9 7 0,15-10-209,0-1 1,0 1 0,1 0-1,-1-1 1,0 1-1,0 0 1,0 0-1,1 0 1,-1 0-1,0 0 1,1 0 0,-1-1-1,1 1 1,-1 0-1,1 1 1,0-1-1,-1 0 1,1 0-1,0 0 1,0 0 0,-1 0-1,1 0 1,0 0-1,0 0 1,0 0-1,1 1 1,-1-1-1,0 1 1,1 0-41,0-1 0,1 1 0,-1-1 0,0 1 0,1-1 0,-1 1 1,1-1-1,-1 0 0,1 0 0,-1 0 0,1 0 0,0 0 0,0 0 0,2 1 0,9 2-536,0 0 0,0-1 0,18 3-1,-10-3-486,90 17-3275,-41 6 4389,-69-26 89,0 0-1,0 1 0,0-1 0,0 1 0,0-1 1,0 1-1,0-1 0,0 1 0,-1-1 1,1 1-1,0 0 0,0 0 0,0-1 0,-1 1 1,1 0-1,0 0 0,-1 0 0,1 0 1,-1 0-1,1 0 0,-1 0 0,1 0 1,-1 0-1,0 0 0,0 0 0,1 2 0,-2-2-52,1 0 0,-1 1 0,1-1 0,-1 0-1,0 1 1,0-1 0,0 0 0,0 0 0,0 0 0,0 0-1,0 0 1,0 0 0,0 0 0,0 0 0,0 0-1,-3 1 1,-56 22 579,33-17-971,1 0 0,-2-2 1,1-1-1,-30 1 1,17-5-4485</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7.614"/>
    </inkml:context>
    <inkml:brush xml:id="br0">
      <inkml:brushProperty name="width" value="0.025" units="cm"/>
      <inkml:brushProperty name="height" value="0.025" units="cm"/>
    </inkml:brush>
  </inkml:definitions>
  <inkml:trace contextRef="#ctx0" brushRef="#br0">42 111 3844,'0'0'11146,"-8"-2"-8930,6 1-2085,-24-12 1569,25 12-1667,1 0-1,-1 1 1,1-1 0,-1 0-1,1 0 1,0 1-1,-1-1 1,1 0 0,0 0-1,-1 0 1,1 1 0,0-1-1,0 0 1,0 0 0,0 0-1,0 0 1,0 1 0,0-1-1,0 0 1,0 0 0,1 0-1,-1 0 1,0 1 0,0-1-1,1 0 1,-1 0 0,0 1-1,1-1 1,-1 0 0,1 0-1,-1 1 1,1-1 0,-1 1-1,1-1 1,0 0 0,-1 1-1,1-1 1,0 1 0,-1-1-1,1 1 1,1-1 0,7-6 26,1 0 1,-1 0-1,1 1 1,1 0-1,-1 1 1,1 0-1,0 1 1,0 0 0,0 0-1,1 2 1,-1-1-1,14 0 1,-24 3-61,1 0 1,-1 0-1,0 0 1,1 0-1,-1 1 1,0-1 0,1 0-1,-1 1 1,0-1-1,0 1 1,0 0-1,1-1 1,-1 1-1,0 0 1,0 0 0,0 0-1,0-1 1,0 1-1,0 0 1,0 0-1,-1 0 1,1 1-1,0-1 1,0 0 0,-1 0-1,1 0 1,-1 1-1,1-1 1,-1 0-1,0 0 1,1 1-1,-1-1 1,0 0 0,0 1-1,0-1 1,0 0-1,0 1 1,0-1-1,-1 3 1,1 6 32,-1 1 1,0-1-1,-1 1 0,-4 10 1,-28 63 105,27-69-107,0-1 0,1 1-1,0 0 1,2 0-1,-1 1 1,-2 23-1,7-38-21,0-1 1,0 1-1,0-1 0,0 0 1,0 1-1,0-1 0,0 1 0,0-1 1,0 0-1,0 1 0,0-1 1,0 1-1,0-1 0,0 0 0,0 1 1,1-1-1,-1 1 0,0-1 1,0 0-1,0 1 0,1-1 0,-1 0 1,0 1-1,1-1 0,-1 0 1,0 0-1,0 1 0,1-1 0,-1 0 1,1 0-1,-1 0 0,0 1 1,1-1-1,-1 0 0,0 0 0,1 0 1,-1 0-1,1 0 0,-1 0 1,1 0-1,21-7 181,20-21-19,-41 28-165,45-36-723,-1-1 0,-2-3 1,62-74-1,-86 85 188,-29 45 737,1 0-1,0 1 0,1 0 0,1 1 0,1-1 1,0 1-1,2 1 0,0-1 0,0 1 1,0 37-1,4-54-181,0 0 1,0 0-1,0 1 1,0-1-1,0 0 1,1 1-1,-1-1 1,1 0-1,0 0 1,0 0-1,-1 1 1,1-1-1,1 0 1,-1 0-1,0-1 1,0 1-1,1 0 1,-1 0-1,1 0 1,0-1-1,-1 1 1,1-1-1,0 0 1,0 1-1,0-1 1,0 0-1,0 0 1,0 0-1,0 0 1,0 0-1,1-1 1,-1 1-1,0-1 1,0 1-1,1-1 1,-1 0-1,0 0 1,1 0-1,-1 0 1,0 0-1,4-1 1,3-1 56,0 1 1,-1-1-1,1-1 1,0 0 0,-1 0-1,0 0 1,1-1-1,-2 0 1,12-9-1,-8 5-54,0-1 0,-1-1-1,-1 0 1,0 0 0,0-1-1,12-21 1,-17 27-16,-1-1 1,0 1-1,0-1 0,-1 0 1,0 0-1,0 0 0,0 0 1,-1 0-1,0 0 0,0 0 0,0-1 1,-1 1-1,0 0 0,0 0 1,-1-1-1,-2-11 0,3 17-13,0-1 0,-1 0 0,1 0 0,-1 1 0,0-1 0,0 0 0,1 0 0,-1 1 0,0-1 0,0 1 0,0-1-1,-1 1 1,1-1 0,0 1 0,-1 0 0,1 0 0,0-1 0,-1 1 0,1 0 0,-1 0 0,0 1 0,1-1 0,-1 0 0,0 0-1,0 1 1,1-1 0,-1 1 0,0 0 0,0-1 0,0 1 0,0 0 0,1 0 0,-1 0 0,-3 1 0,3-1-6,-1 1 0,1 0 1,0 0-1,-1 0 0,1 1 1,0-1-1,0 1 0,0-1 1,0 1-1,0-1 0,0 1 1,0 0-1,0 0 0,1 0 1,-1 0-1,1 1 1,-1-1-1,1 0 0,0 0 1,0 1-1,0-1 0,0 1 1,1-1-1,-1 3 0,0-2 4,0 0 0,0 0-1,0 0 1,1 0 0,0 0-1,-1 0 1,1 0 0,0 0-1,0 0 1,1 0-1,-1 0 1,1 0 0,-1-1-1,1 1 1,0 0 0,0 0-1,0 0 1,1-1 0,-1 1-1,0 0 1,1-1 0,0 0-1,3 5 1,0-4 0,-1-1-1,1 0 1,-1 0-1,1 0 1,0 0-1,0-1 1,0 1-1,0-1 1,0-1-1,0 1 1,0-1-1,0 1 1,7-2 0,-3 1-31,-1-1 0,1 0 1,0-1-1,0 1 1,0-2-1,-1 1 1,1-1-1,-1-1 0,0 1 1,9-6-1,-12 5-6,0 1-1,1-1 0,-1 0 1,-1 0-1,1 0 0,-1 0 1,1-1-1,-1 0 0,-1 0 1,1 0-1,-1-1 0,1 1 1,-2-1-1,1 1 0,2-8 1,-5 9 34,-5 11 50,-5 15 96,8-19-127,1 0 0,1-1 0,-1 1 1,0 0-1,1 0 0,-1-1 0,1 1 0,0 0 0,0 0 0,0 0 0,0 0 1,0-1-1,1 1 0,-1 0 0,1 0 0,0-1 0,0 1 0,0 0 0,0-1 1,0 1-1,1-1 0,-1 1 0,1-1 0,2 4 0,0-3 2,0-1 1,1 1-1,-1-1 0,0 0 1,1-1-1,-1 1 0,1-1 1,0 0-1,0 0 0,-1 0 1,1 0-1,0-1 0,0 0 1,5-1-1,105-16 75,-92 22 577,-21-4-620,1-1 0,-1 1 0,1 0 0,-1-1 0,1 1 0,-1-1 0,1 0 0,-1 0 0,1 0 0,0 0 0,-1 0 0,5-1 0,2-3 16,-1 1 0,0-1 0,0 0 0,0-1 0,0 0 0,-1 0 0,12-11 0,12-20-1479,-28 32 800,-1 1 1,0-1-1,0 0 1,0 0-1,0 0 1,-1 0-1,2-6 1,-2-17-6177</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7.956"/>
    </inkml:context>
    <inkml:brush xml:id="br0">
      <inkml:brushProperty name="width" value="0.025" units="cm"/>
      <inkml:brushProperty name="height" value="0.025" units="cm"/>
    </inkml:brush>
  </inkml:definitions>
  <inkml:trace contextRef="#ctx0" brushRef="#br0">0 0 13741,'0'0'4452,"57"19"-5060,-26-11-2724,8-2-5444</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8.332"/>
    </inkml:context>
    <inkml:brush xml:id="br0">
      <inkml:brushProperty name="width" value="0.025" units="cm"/>
      <inkml:brushProperty name="height" value="0.025" units="cm"/>
    </inkml:brush>
  </inkml:definitions>
  <inkml:trace contextRef="#ctx0" brushRef="#br0">99 205 14157,'-11'7'1009,"3"-3"-750,-41 29 1884,46-31-1952,1 0 0,-1 1 0,1-1 0,0 1 0,0 0 0,0 0 0,0-1 0,0 1 0,0 0 0,1 1 0,0-1 0,-1 0 0,1 0 0,0 1 0,1-1 0,-1 0 0,0 6 1,1-8-171,0 0 0,0-1 0,0 1 1,1 0-1,-1 0 0,0-1 1,0 1-1,1 0 0,-1 0 0,0-1 1,1 1-1,-1 0 0,1-1 1,-1 1-1,1-1 0,-1 1 0,1 0 1,0-1-1,-1 1 0,1-1 1,0 1-1,-1-1 0,1 0 0,0 1 1,-1-1-1,2 0 0,28 7 102,31-10-239,-49 0 115,0 0 0,0 0-1,0-1 1,0-1 0,-1 0-1,0 0 1,0-1-1,0-1 1,-1 1 0,0-2-1,0 1 1,0-2 0,-1 1-1,-1-1 1,0-1-1,0 1 1,0-1 0,-1-1-1,-1 1 1,0-1 0,0 0-1,-1-1 1,-1 1-1,1-1 1,-2 0 0,0 0-1,0 0 1,-2-1-1,1 1 1,-1-21 0,-1 31 37,0 1 1,1 0-1,-1-1 0,0 1 1,0 0-1,0-1 1,-1 1-1,1 0 0,0 0 1,0-1-1,-1 1 1,1 0-1,-1-1 1,1 1-1,-1 0 0,1 0 1,-1 0-1,0 0 1,0-1-1,1 1 0,-1 0 1,0 0-1,0 1 1,0-1-1,0 0 0,0 0 1,0 0-1,-1 1 1,1-1-1,0 0 1,0 1-1,0-1 0,-1 1 1,1-1-1,0 1 1,-1 0-1,1 0 0,0 0 1,-1-1-1,1 1 1,0 0-1,-1 1 0,1-1 1,0 0-1,-1 0 1,1 0-1,0 1 1,-1-1-1,1 1 0,0-1 1,0 1-1,0 0 1,-1-1-1,1 1 0,0 0 1,0 0-1,0 0 1,0-1-1,0 1 0,0 0 1,1 0-1,-1 1 1,0-1-1,0 0 1,1 0-1,-2 2 0,-3 7 41,-1 0-1,2 0 0,-1 1 0,1-1 1,1 1-1,0 0 0,1 0 1,0 0-1,0 0 0,1 1 0,1-1 1,0 0-1,2 18 0,-1-22-137,0 0-1,1 0 0,0-1 0,0 1 1,1-1-1,-1 1 0,1-1 0,1 0 1,-1 0-1,6 6 0,-5-7-250,0-1 0,0 0 1,0-1-1,0 1 0,1-1 0,-1 0 0,1 0 0,0 0 0,0 0 1,0-1-1,1 0 0,-1 0 0,10 2 0,24 1-5475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8.706"/>
    </inkml:context>
    <inkml:brush xml:id="br0">
      <inkml:brushProperty name="width" value="0.025" units="cm"/>
      <inkml:brushProperty name="height" value="0.025" units="cm"/>
    </inkml:brush>
  </inkml:definitions>
  <inkml:trace contextRef="#ctx0" brushRef="#br0">61 0 4388,'0'0'13645,"-9"12"-12017,1 0-1066,-1 1-1,2 0 0,0 0 1,-8 21-1,14-30-424,0-1 0,0 1-1,0 0 1,0-1 0,1 1 0,0 0 0,-1 0 0,1-1 0,0 1 0,1 0-1,-1 0 1,2 4 0,-1-6-102,0 0 1,0 0-1,0 0 0,0 0 0,0-1 1,0 1-1,1 0 0,-1-1 0,1 1 0,-1-1 1,1 1-1,0-1 0,0 0 0,-1 1 1,1-1-1,0 0 0,0 0 0,0-1 0,0 1 1,0 0-1,0-1 0,0 1 0,1-1 1,1 1-1,6 0 24,1 0 0,-1 0 0,1-1 0,-1 0 0,1-1 0,-1 0 0,1 0 0,-1-1 0,0-1 0,1 0 0,17-8 0,0-3-36,-1-1 0,42-31 1,-24 15-17,-45 31-11,0-1 1,1 1 0,-1 0 0,1 0 0,-1 0 0,0-1 0,1 1-1,-1 0 1,1 0 0,-1 0 0,1 0 0,-1 0 0,0 0 0,1 0 0,-1 0-1,1 0 1,-1 0 0,1 0 0,-1 0 0,0 0 0,1 0 0,-1 1 0,1-1-1,-1 0 1,0 0 0,1 0 0,-1 1 0,0-1 0,1 0 0,-1 0 0,0 1-1,1-1 1,-1 0 0,0 1 0,1-1 0,-1 0 0,0 1 0,0-1 0,1 0-1,-1 1 1,0-1 0,0 1 0,0-1 0,0 0 0,1 2 0,7 29-225,0 0 98,-6-29 107,0 1-1,0 0 1,0 0 0,0 0 0,1-1 0,-1 1 0,1-1 0,-1 0 0,1 0 0,0 0-1,0 0 1,0 0 0,0-1 0,0 1 0,0-1 0,0 0 0,1 0 0,3 1-1,-1-1-84,1-1 0,-1 0 0,0 0 0,0 0 0,1-1 0,-1 0 0,0 0 0,0-1 0,8-2 0,9-5-558,0-2 0,-1 0 0,39-28-1,-59 38 613,31-22-8012,-27 14 629</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9.096"/>
    </inkml:context>
    <inkml:brush xml:id="br0">
      <inkml:brushProperty name="width" value="0.025" units="cm"/>
      <inkml:brushProperty name="height" value="0.025" units="cm"/>
    </inkml:brush>
  </inkml:definitions>
  <inkml:trace contextRef="#ctx0" brushRef="#br0">0 24 16047,'0'0'4132,"59"-23"-8296,-27 33-2338</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19.455"/>
    </inkml:context>
    <inkml:brush xml:id="br0">
      <inkml:brushProperty name="width" value="0.025" units="cm"/>
      <inkml:brushProperty name="height" value="0.025" units="cm"/>
    </inkml:brush>
  </inkml:definitions>
  <inkml:trace contextRef="#ctx0" brushRef="#br0">332 190 8680,'0'0'10538,"-50"64"-9321,34-29-736,7 1 159,9-1-127,0-3-385,2-3-64,10-4-128,3-7-769,-5-3-544,-1-6 0,-5-8-2211</inkml:trace>
  <inkml:trace contextRef="#ctx0" brushRef="#br0" timeOffset="1">14 123 8584,'-2'-12'465,"-8"-41"463,10 52-772,-1-1-1,1 0 0,0 0 1,0 0-1,0 0 0,0 0 1,0 0-1,0 0 0,0 1 1,1-1-1,-1 0 0,1 0 1,-1 0-1,1 0 0,0 1 1,0-1-1,0 0 0,0 1 0,0-1 1,0 1-1,0-1 0,0 1 1,1-1-1,1-1 0,1 1 124,-1 0-1,0 1 1,1-1-1,-1 1 0,1 0 1,0 0-1,-1 0 1,1 1-1,0-1 1,-1 1-1,8 0 0,6 1 377,1 1-1,-1 1 0,0 0 0,18 7 1,-1 0 82,10 1-379,-1 2-1,-1 2 1,0 2-1,-2 2 1,52 31-1,-86-46-348,0 1 0,0 0 0,0 0 0,-1 0 0,0 0 0,0 1-1,0 0 1,-1 0 0,0 0 0,0 1 0,4 10 0,-6-13 53,-1 0 1,0 1 0,0-1 0,-1 0 0,1 1 0,-1-1-1,0 1 1,0-1 0,0 1 0,-1-1 0,1 0-1,-1 1 1,0-1 0,-1 0 0,1 1 0,-1-1 0,0 0-1,0 0 1,0 0 0,-5 6 0,-5 6 200,-1-1 1,0 0 0,-1-1 0,-1 0-1,0-1 1,-1-1 0,0 0-1,-25 12 1,26-15-238,0-2 0,0 0 0,-1-1 0,0 0 0,0-1 0,-1-1 0,1 0-1,-1-2 1,0 0 0,-19 0 0,33-2-305,1 0 0,0 0 0,-1 0 0,1-1 0,0 1 0,0-1 0,-1 0 0,1 0 0,0 1 0,0-1 0,0 0 0,0-1 0,0 1 0,0 0 0,0-1-1,0 1 1,1-1 0,-1 1 0,0-1 0,1 0 0,-3-3 0,-14-23-8401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24.327"/>
    </inkml:context>
    <inkml:brush xml:id="br0">
      <inkml:brushProperty name="width" value="0.025" units="cm"/>
      <inkml:brushProperty name="height" value="0.025" units="cm"/>
    </inkml:brush>
  </inkml:definitions>
  <inkml:trace contextRef="#ctx0" brushRef="#br0">34 696 5605,'0'0'8045,"-5"9"-6582,-23 39 1804,65-74-123,119-153 456,62-105-2359,-210 274-1213,21-29-31,-4 8 49,-1-1-1,-2-1 0,-1-1 1,22-50-1,-74 124 302,8 4-352,2 1 0,3 1-1,1 0 1,2 1-1,3 1 1,2 1 0,1-1-1,3 2 1,2-1 0,3 62-1,2-96-15,1 0-1,0-1 0,1 1 1,1-1-1,0 0 1,1 0-1,1 0 0,0-1 1,13 20-1,-13-23-680,1 0 0,0-1 0,1 0 0,9 8 0,-4-8-4049,-8-8-4100</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0.666"/>
    </inkml:context>
    <inkml:brush xml:id="br0">
      <inkml:brushProperty name="width" value="0.025" units="cm"/>
      <inkml:brushProperty name="height" value="0.025" units="cm"/>
    </inkml:brush>
  </inkml:definitions>
  <inkml:trace contextRef="#ctx0" brushRef="#br0">7 412 3587,'0'0'10907,"-2"9"-8783,2-6-2031,-1-2-7,0 1-1,1-1 1,-1 1-1,1-1 1,0 1-1,-1-1 1,1 1 0,0 0-1,0-1 1,0 1-1,0 0 1,0-1 0,0 1-1,0-1 1,1 1-1,-1 0 1,1-1 0,-1 1-1,1-1 1,-1 1-1,1-1 1,0 1 0,0-1-1,0 0 1,0 1-1,0-1 1,0 0 0,0 0-1,0 0 1,0 0-1,1 0 1,-1 0-1,0 0 1,1 0 0,-1 0-1,1-1 1,-1 1-1,1 0 1,-1-1 0,1 1-1,0-1 1,-1 0-1,1 1 1,-1-1 0,1 0-1,0 0 1,-1 0-1,1 0 1,2-1 0,14 0 61,-1-1 1,1 0 0,-1-2-1,0 0 1,0 0 0,0-2-1,-1 0 1,0-1 0,0 0-1,-1-2 1,0 0 0,0 0 0,-1-1-1,0-1 1,0-1 0,-2 0-1,16-18 1,-26 28-144,1-1 1,-1 0-1,0 1 0,0-1 1,-1 0-1,1 0 0,0 0 1,-1 0-1,0-1 0,0 1 0,0 0 1,0 0-1,0-1 0,-1 1 1,0-1-1,1-4 0,-2 6-22,1 1 0,-1-1-1,0 0 1,1 0-1,-1 1 1,0-1 0,0 1-1,0-1 1,0 1 0,-1-1-1,1 1 1,0 0-1,0-1 1,-1 1 0,1 0-1,-1 0 1,1 0 0,-1 0-1,0 0 1,1 1-1,-1-1 1,0 0 0,0 1-1,1-1 1,-1 1-1,0-1 1,0 1 0,0 0-1,1 0 1,-4 0 0,-3 0-19,1 0 1,-1 1 0,1-1 0,-1 2-1,1-1 1,-1 1 0,1 0-1,-1 0 1,1 1 0,0 0 0,0 0-1,1 1 1,-1 0 0,1 0 0,0 1-1,0-1 1,0 2 0,0-1 0,1 0-1,0 1 1,0 0 0,-6 10 0,4-6 40,1 0 1,0 1 0,0 0-1,1 0 1,0 1 0,1 0-1,1-1 1,0 1 0,0 1-1,1-1 1,0 0 0,1 0-1,1 18 1,1-27-3,-1-1 0,0 0 0,1 0 1,-1 0-1,1 0 0,-1 0 0,1 0 0,0-1 1,0 1-1,0 0 0,0 0 0,0 0 0,0-1 1,1 1-1,-1-1 0,0 1 0,1-1 0,-1 1 1,1-1-1,0 0 0,0 0 0,-1 0 0,3 1 1,1 0 9,0 0 1,0 0-1,1-1 1,-1 0 0,0 0-1,0-1 1,1 1 0,-1-1-1,6-1 1,4 0 29,0-1 0,-1-1 1,1 0-1,-1-1 0,0-1 1,14-5-1,-10 0-19,0 0 0,-1-1 0,0 0 0,-1-2 0,26-24 0,-33 28-21,-1 0 0,0-1 0,0 0 0,-1 0 0,0-1 0,-1 0 0,-1 0 0,1 0 0,-2-1 0,6-18 0,-10 30-5,0 0-1,1-1 1,-1 1-1,0-1 1,1 1-1,-1-1 1,0 1-1,0 0 1,0-1-1,0 1 1,0-1-1,0 1 1,1-1-1,-1 1 1,0-1-1,0 1 1,0-1-1,0 1 1,-1-1-1,1 1 1,0-1-1,0 1 1,0-1-1,0 1 1,0-1 0,-1 1-1,1-1 1,0 1-1,0 0 1,-1-1-1,1 1 1,0-1-1,-1 1 1,1 0-1,0-1 1,-1 1-1,1 0 1,-1-1-1,1 1 1,-1 0-1,1 0 1,0-1-1,-1 1 1,1 0-1,-1 0 1,1 0-1,-1 0 1,1 0-1,-1 0 1,1 0-1,-1 0 1,1 0-1,-1 0 1,1 0-1,-1 0 1,1 0 0,-1 0-1,1 0 1,-1 0-1,1 0 1,-1 1-1,0-1 1,-2 1-2,0 1 0,0-1 1,1 1-1,-1-1 0,0 1 1,1 0-1,-1 0 0,-3 4 1,1 1 16,0 0 0,0 1 0,1-1 0,0 1 0,1 0 0,-1 0 1,2 0-1,-1 0 0,1 1 0,-1 10 0,2-17-9,1 1 0,-1-1 0,1 1 1,0-1-1,0 1 0,0-1 0,0 1 0,0-1 0,1 1 0,-1 0 0,1-1 0,0 0 0,0 1 0,0-1 0,0 1 1,0-1-1,0 0 0,0 0 0,1 0 0,-1 0 0,1 0 0,0 0 0,0 0 0,0 0 0,-1 0 0,1-1 0,1 1 1,-1-1-1,0 0 0,0 1 0,1-1 0,-1 0 0,0 0 0,1-1 0,-1 1 0,1 0 0,2-1 0,2 1 14,1 0-1,-1-1 0,0 0 0,1 0 1,-1-1-1,0 0 0,1-1 0,-1 1 0,0-1 1,0-1-1,0 1 0,-1-1 0,1 0 0,-1-1 1,1 0-1,-1 0 0,0 0 0,11-10 0,-9 6-51,0-1-1,-1 1 0,0-1 0,0-1 0,-1 1 0,0-1 0,-1 0 0,0-1 0,0 1 0,-1-1 1,3-16-1,-8 39-110,0 0 0,0 1 0,1-1 0,2 13-1,-2-20 177,0 0-1,0 0 1,1-1-1,0 1 1,0 0-1,0-1 1,1 1-1,0-1 1,0 1-1,0-1 0,0 0 1,0 0-1,1 0 1,0 0-1,0 0 1,5 5-1,-2-6 17,-1 0 1,1-1-1,0 1 0,0-1 1,0 0-1,1-1 0,-1 0 1,0 0-1,1 0 0,-1 0 1,0-1-1,1 0 0,-1-1 0,1 1 1,-1-1-1,0-1 0,0 1 1,9-4-1,2 0-3,0-2 0,-1 0 0,0-1-1,0 0 1,20-16 0,-16 9-33,-1-1 0,0-1 0,-1 0 0,-1-2 0,0 0 0,24-38 0,-33 45-97,0-1 1,-1 0-1,-1 0 0,0-1 1,-1 0-1,0 0 0,-1 0 1,-1-1-1,0 1 0,-1-1 1,-1 0-1,0-25 0,-1 38 73,0 1 0,0 0 0,0-1 0,0 1 0,-1 0 0,1-1 0,0 1 1,-1 0-1,1-1 0,-1 1 0,1 0 0,-1 0 0,1 0 0,-1-1 0,0 1 0,0 0 0,0 0 0,0 0 0,0 0 0,0 0 0,0 0 0,0 1 0,0-1 0,0 0 0,0 0 0,0 1 0,-1-1 0,1 1 0,0-1 0,0 1 0,-1-1 1,1 1-1,-2 0 0,1 0 1,-1 0 1,0 0 0,1 1 0,-1-1 0,1 1-1,-1-1 1,1 1 0,0 0 0,-1 0 0,1 0 0,0 0-1,0 1 1,-1-1 0,1 1 0,0-1 0,0 1-1,-2 2 1,-3 5 11,0 0-1,1 0 1,0 1-1,0 0 1,1 0 0,0 0-1,1 1 1,0-1-1,1 1 1,0 0-1,-2 15 1,0 11 282,1-1 1,2 43 0,2-64-202,1 1 0,1-1 0,0 1 0,7 22 0,-8-33-64,1 1 0,-1-1 0,2 0 0,-1 0 0,0 0 0,1 0 0,0-1 0,0 1 0,0-1 0,0 0 0,1 0 0,0 0 0,0 0 0,0 0 0,0-1 0,8 5 0,-12-8-16,0 0 1,1 0-1,-1 0 0,0 0 0,0 0 0,0 0 1,1 0-1,-1 0 0,0 0 0,0 0 1,0 0-1,0 0 0,1 0 0,-1 0 0,0 0 1,0 0-1,0 0 0,1 0 0,-1 0 0,0-1 1,0 1-1,0 0 0,0 0 0,0 0 0,1 0 1,-1 0-1,0-1 0,0 1 0,0 0 0,0 0 1,0 0-1,0 0 0,0-1 0,0 1 0,1 0 1,-1 0-1,0 0 0,0 0 0,0-1 0,0 1 1,0 0-1,0 0 0,0 0 0,0-1 0,0 1 1,0 0-1,0 0 0,0 0 0,0-1 0,0 1 1,-1 0-1,1 0 0,0 0 0,0 0 0,0-1 1,0 1-1,0 0 0,0 0 0,0 0 0,0 0 1,-1 0-1,1-1 0,0 1 0,0 0 0,0 0 1,0 0-1,-1 0 0,-6-16-286,-172-200-3337,127 158 4139,51 58-471,1 0 1,0 0-1,0 0 1,-1 0-1,1 0 0,0-1 1,0 1-1,0 0 1,-1 0-1,1 0 0,0 0 1,0-1-1,0 1 0,-1 0 1,1 0-1,0 0 1,0-1-1,0 1 0,0 0 1,0 0-1,0 0 1,-1-1-1,1 1 0,0 0 1,0 0-1,0-1 0,0 1 1,0 0-1,0 0 1,0-1-1,0 1 0,0 0 1,0 0-1,0-1 1,0 1-1,0 0 0,0 0 1,1-1-1,-1 1 0,0 0 1,0 0-1,0-1 1,0 1-1,0 0 0,0 0 1,1 0-1,-1-1 0,0 1 1,0 0-1,1 0 1,17 1 566,23 12-448,4 2-402,1-1-1,64 11 1,-65-18-2234,48 1 0,-35-8-3784</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1.046"/>
    </inkml:context>
    <inkml:brush xml:id="br0">
      <inkml:brushProperty name="width" value="0.025" units="cm"/>
      <inkml:brushProperty name="height" value="0.025" units="cm"/>
    </inkml:brush>
  </inkml:definitions>
  <inkml:trace contextRef="#ctx0" brushRef="#br0">297 5 5958,'-11'-1'7714,"3"1"-7162,-35-3 1208,-46 3 1,78 1-1480,-1-1 1,1 2-1,0 0 1,-1 0-1,1 1 1,0 0-1,1 1 1,-1 0-1,1 1 1,-12 7-1,21-12-276,0 1 0,0-1 0,0 1 0,1-1 0,-1 1 0,0-1-1,0 1 1,1 0 0,-1-1 0,1 1 0,-1 0 0,0 0 0,1-1 0,-1 1 0,1 0 0,0 0 0,-1 0-1,1 0 1,0 0 0,-1-1 0,1 1 0,0 0 0,0 0 0,0 0 0,0 0 0,0 0 0,0 0 0,0 1 0,1 0-41,0-1 1,0 1 0,0 0 0,0-1 0,0 0 0,0 1 0,1-1 0,-1 0-1,0 1 1,1-1 0,-1 0 0,1 0 0,2 1 0,60 24-1807,-58-25 1572,28 10-1018,-2-2 417,-1 1 0,-1 2 0,50 25 0,-79-36 1043,1 0 0,-1-1 0,1 1 1,-1 0-1,0 0 0,1 0 1,-1 0-1,0 0 0,0 0 1,1 0-1,-1 0 0,0 1 1,0-1-1,0 0 0,-1 1 0,1-1 1,0 1-1,0-1 0,-1 1 1,1-1-1,-1 1 0,1 1 1,-1-2-12,-1 1 0,1-1 0,-1 0 1,1 0-1,-1 0 0,0 1 0,0-1 1,1 0-1,-1 0 0,0 0 0,0 0 1,0 0-1,0 0 0,0-1 0,0 1 0,0 0 1,0 0-1,-1-1 0,1 1 0,-2 0 1,-11 5 678,-1-1 1,1-1-1,-24 4 1,30-6-886,3-1 130,-6 2-40,0-1 0,0 0 0,0-1 0,0 0 0,0-1 0,-16-1 0,26 0-388,0 0 0,0 0 0,0 0 1,1-1-1,-1 1 0,0 0 0,1 0 0,-1-1 0,1 1 1,-1 0-1,1-1 0,0 1 0,0 0 0,-1-1 0,1 1 1,0 0-1,0-1 0,0 1 0,1-1 0,-1 1 0,0 0 0,0-1 1,1 1-1,-1 0 0,1-1 0,0-1 0,13-18-7451</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1.457"/>
    </inkml:context>
    <inkml:brush xml:id="br0">
      <inkml:brushProperty name="width" value="0.025" units="cm"/>
      <inkml:brushProperty name="height" value="0.025" units="cm"/>
    </inkml:brush>
  </inkml:definitions>
  <inkml:trace contextRef="#ctx0" brushRef="#br0">96 367 11435,'0'0'5237,"-8"5"-3791,7-5-1449,-10 8 546,0 0 0,0 0 0,-14 15-1,22-20-366,1 0 1,-1 0-1,1 0 0,-1 0 0,1 0 0,0 0 0,0 1 0,1-1 1,-1 1-1,1-1 0,-1 1 0,1 0 0,0 0 0,1-1 0,-1 1 1,0 0-1,1 0 0,0 0 0,0 0 0,1 4 0,0-6-147,0 0-1,-1 0 0,1 0 0,1 0 1,-1 0-1,0 0 0,0-1 1,1 1-1,-1 0 0,1-1 0,-1 1 1,1-1-1,0 0 0,0 1 1,-1-1-1,1 0 0,0 0 0,0 0 1,0 0-1,0 0 0,0-1 1,1 1-1,-1-1 0,0 1 0,3-1 1,62 4 201,-56-4-171,3-1-92,1 0 0,0-1-1,-1-1 1,1 0 0,-1-1-1,0-1 1,0 0 0,0-1-1,-1-1 1,0 0 0,0 0-1,-1-1 1,0-1 0,0 0-1,-1-1 1,0 0 0,-1-1-1,0 0 1,0 0 0,-1-1-1,-1 0 1,0-1 0,-1 0-1,0 0 1,-1-1 0,-1 0-1,0 0 1,-1 0 0,0 0-1,-1-1 1,0 1 0,-2-1-1,0 0 1,0 0 0,-1 0-1,-4-21 1,2 28-58,0 0 0,-1 0 0,-1 0-1,1 1 1,-1-1 0,-1 1 0,1 0-1,-1 0 1,0 0 0,-1 1 0,0 0 0,0 0-1,0 0 1,0 1 0,-1-1 0,0 2 0,0-1-1,-1 1 1,1 0 0,-1 1 0,0-1 0,0 2-1,0-1 1,0 1 0,0 0 0,-1 1-1,1 0 1,-1 0 0,1 1 0,-1 0 0,1 0-1,0 1 1,-1 0 0,-16 5 0,21-4 129,1-1 1,-1 1-1,0 1 1,0-1 0,1 1-1,-1-1 1,1 1-1,0 0 1,0 0-1,0 0 1,0 1-1,0-1 1,1 1-1,0 0 1,-1-1 0,2 1-1,-1 0 1,0 0-1,1 0 1,-3 8-1,4-8-19,-1-1 0,1 1 0,-1 0 0,1-1 0,0 1 0,0-1 0,1 1 0,-1 0 0,1-1 0,-1 1 0,1-1 0,1 1 0,-1-1 0,0 0 0,1 1 0,-1-1 0,1 0 0,0 0 0,0 0 0,0 0 0,1 0 0,-1-1-1,1 1 1,-1-1 0,6 4 0,9 4 15,1 0-1,1-2 0,0 0 0,25 7 0,-18-7-87,47 23 1,-66-28 45,0 1 0,-1 0 0,1 0 0,-1 1 0,0 0 0,-1 0 0,1 0 0,-1 1 0,0 0 0,-1 0 0,6 8 0,-7-9 23,-1 0-1,0 1 1,0-1-1,0 0 1,-1 1-1,1-1 1,-1 1-1,-1 0 1,1-1-1,-1 1 1,0-1-1,0 1 1,0 0-1,-3 8 1,-1 4 160,-1-1 0,-1 0 1,-10 19-1,-6 19-5,37-67-6912,8-13 795</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1.802"/>
    </inkml:context>
    <inkml:brush xml:id="br0">
      <inkml:brushProperty name="width" value="0.025" units="cm"/>
      <inkml:brushProperty name="height" value="0.025" units="cm"/>
    </inkml:brush>
  </inkml:definitions>
  <inkml:trace contextRef="#ctx0" brushRef="#br0">42 1 13677,'0'0'6470,"-13"51"-5637,2-13 448,1 5-96,4 4-320,4 0-385,2-1-127,0-6-193,2-2-64,11-5-96,6-10-512,6-5-866,-1-8-1056,4-8-1314,4-2-1120,-3-4-1923</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2.260"/>
    </inkml:context>
    <inkml:brush xml:id="br0">
      <inkml:brushProperty name="width" value="0.025" units="cm"/>
      <inkml:brushProperty name="height" value="0.025" units="cm"/>
    </inkml:brush>
  </inkml:definitions>
  <inkml:trace contextRef="#ctx0" brushRef="#br0">53 228 12844,'0'0'8702,"-9"5"-8136,5-1-419,0-1 0,0 0 0,0 1 0,0 0 0,1 0 0,-1 0-1,1 0 1,0 1 0,-4 6 0,6-9-117,1 0 0,-1 0 0,1 0 0,-1 0 0,1-1 0,0 1 0,-1 0 0,1 0 0,0 0 0,0 0 0,0 0 0,1 0 0,-1 0 0,0 0 0,1 0 0,-1-1 0,1 1 0,0 0 0,0 0 0,-1 0 0,1-1 0,0 1 0,0 0 0,1-1-1,-1 1 1,0-1 0,1 0 0,-1 1 0,0-1 0,1 0 0,-1 0 0,1 0 0,0 0 0,-1 0 0,1 0 0,2 1 0,6 2-8,-1 0 0,1 0 1,1-1-1,-1 0 0,0-1 0,1 0 0,-1-1 0,1 0 1,13-1-1,5 0-288,-1-2 0,36-7-1,-31 1-428,47-17-1,-58 17-213,0 0-1,0 2 0,1 0 1,-1 2-1,39-3 0,-42 12 1065,27 4-674,-45-9 505,-1 0 0,1 0 0,0 0 0,-1 0 0,1 0 1,0 0-1,-1-1 0,1 1 0,0 0 0,-1 0 0,1-1 0,-1 1 1,1 0-1,0 0 0,-1-1 0,1 1 0,-1-1 0,1 1 1,-1-1-1,1 1 0,-1-1 0,1 0 0,-1 0 5,0 0 0,1 0 0,-1 0 0,0 0 1,0 0-1,0-1 0,0 1 0,0 0 0,0 0 0,0 0 0,0 0 0,-1 0 0,1 0 0,0-1 1,-1 1-1,1 0 0,-2-1 0,1 1 64,0 0 1,0 0-1,0 0 1,-1 0-1,1 1 1,0-1-1,-1 0 1,1 1-1,0 0 1,-1-1-1,1 1 0,-1 0 1,1-1-1,-1 1 1,1 0-1,0 0 1,-1 0-1,-2 1 1,-27 2 1073,29-2-1001,0 0-1,0 0 1,0 0-1,0 0 1,0 1-1,0-1 1,0 1-1,1-1 1,-1 1 0,0 0-1,1 0 1,0-1-1,-1 1 1,1 0-1,0 0 1,0 0-1,0 1 1,0-1-1,0 0 1,0 0-1,1 0 1,-1 4-1,0-4-47,1-1 0,0 1 0,0 0 0,0-1 0,0 1-1,0-1 1,0 1 0,1 0 0,-1-1 0,0 1 0,1-1-1,-1 1 1,1-1 0,0 1 0,-1-1 0,1 0 0,0 1 0,0-1-1,0 0 1,0 0 0,0 1 0,0-1 0,0 0 0,1 0-1,-1 0 1,0 0 0,0 0 0,1-1 0,-1 1 0,1 0 0,-1-1-1,4 2 1,11 1-89,0 0 1,0-1-1,1-1 0,-1 0 0,1-1 0,-1-1 1,1-1-1,-1 0 0,0-1 0,0-1 0,0 0 0,19-8 1,-9 1-362,0 0 1,-1-2-1,-1-1 1,0-1-1,0-1 1,28-25-1,-38 28 228,0-1 1,-1-1-1,-1 0 0,11-17 1,-19 27 178,-1 0 1,0 0-1,0-1 1,0 1-1,0-1 1,-1 0 0,0 1-1,0-1 1,-1 0-1,0 0 1,0 0 0,0-1-1,-1 1 1,0 0-1,0 0 1,-1-10 0,0 15-13,1 1 1,0-1 0,0 0 0,-1 1-1,1-1 1,0 1 0,-1-1 0,1 1-1,-1-1 1,1 1 0,0-1 0,-1 1-1,1-1 1,-1 1 0,1 0 0,-1-1-1,0 1 1,1 0 0,-1-1 0,1 1-1,-1 0 1,0 0 0,1-1 0,-1 1-1,1 0 1,-1 0 0,0 0 0,1 0-1,-1 0 1,0 0 0,1 0 0,-1 0-1,0 0 1,1 0 0,-1 1 0,1-1 0,-1 0-1,0 0 1,1 0 0,-1 1 0,1-1-1,-1 0 1,1 1 0,-2 0 0,-21 19 528,19-12-431,1 0 1,0 1-1,0-1 0,1 1 1,0 0-1,1 0 0,0 0 0,0 0 1,1 0-1,0 0 0,0 0 0,4 18 1,-1-12-195,0-1 0,1 1 0,1 0-1,1-1 1,0 0 0,15 24 0,-11-21-1400,1-1-1,23 23 0,-4-12-2734</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3.219"/>
    </inkml:context>
    <inkml:brush xml:id="br0">
      <inkml:brushProperty name="width" value="0.025" units="cm"/>
      <inkml:brushProperty name="height" value="0.025" units="cm"/>
    </inkml:brush>
  </inkml:definitions>
  <inkml:trace contextRef="#ctx0" brushRef="#br0">41 0 13581,'-4'6'141,"0"-1"1,0 1-1,1 0 1,0 0-1,0 0 0,0 0 1,1 1-1,0-1 1,0 1-1,1-1 1,-1 9-1,-4 78 1537,6-79-1375,0-8-126,-1 10 178,0 1-1,2-1 1,0 0-1,1 0 1,1 0-1,4 16 1,-6-29-289,0 0 0,1 0 0,-1 0 0,1 0 0,0 0 0,-1-1-1,1 1 1,0 0 0,1-1 0,-1 0 0,0 1 0,1-1 0,-1 0 0,1 0 0,3 1 0,-2-1 15,0-1 0,-1 1 1,1-1-1,1-1 0,-1 1 0,0 0 1,0-1-1,0 0 0,0 0 0,0 0 1,0 0-1,1-1 0,-1 0 0,7-2 1,-2 0-40,0 0 0,0-1 0,0 0 0,-1 0 0,0-1 0,0 0 0,0 0 0,-1-1 0,1 0 1,-1 0-1,-1-1 0,1 0 0,-1 0 0,-1-1 0,1 1 0,-1-1 0,0-1 0,-1 1 0,0 0 0,0-1 1,-1 0-1,0 0 0,-1 0 0,0 0 0,2-18 0,-4 26-58,0 1 0,0 0 0,1 0 1,-1-1-1,0 1 0,0 0 0,0-1 0,0 1 0,0-1 0,0 1 0,0 0 0,0-1 1,0 1-1,0 0 0,0-1 0,0 1 0,0 0 0,0-1 0,0 1 0,0-1 1,0 1-1,0 0 0,-1-1 0,1 1 0,0 0 0,0-1 0,0 1 0,0 0 1,-1 0-1,1-1 0,0 1 0,0 0 0,-1 0 0,1-1 0,0 1 0,-1 0 0,1 0 1,0 0-1,-1-1 0,1 1 0,0 0 0,-1 0 0,1 0 0,0 0 0,-1 0 1,1 0-1,0 0 0,-1 0 0,1 0 0,0 0 0,-1 0 0,1 0 0,-1 0 0,1 0 1,-1 0-1,0 1-13,0-1 1,1 1 0,-1 0-1,0 0 1,0 0-1,0 0 1,1 0 0,-1 0-1,0 0 1,1 0-1,-1 0 1,1 0 0,-1 0-1,1 0 1,0 0-1,-1 2 1,-1 8 16,1 0 1,0-1-1,1 1 0,0-1 1,0 1-1,1 0 0,4 17 0,-4-25 17,0 1 0,0-1 0,1 0 0,-1 1 0,1-1 0,-1 0-1,1 0 1,0 0 0,0 0 0,1 0 0,-1-1 0,0 1-1,1-1 1,0 1 0,-1-1 0,1 0 0,0 0 0,0 0 0,1 0-1,-1-1 1,0 1 0,0-1 0,1 0 0,-1 0 0,1 0 0,4 0-1,1 0 25,-1-1-1,1 0 1,-1-1-1,1 0 1,-1 0-1,0-1 1,0 0-1,0-1 0,0 1 1,0-2-1,0 1 1,-1-1-1,1 0 1,-1 0-1,0-1 1,-1 0-1,1-1 0,-1 1 1,10-12-1,-6 6-9,-1 1-1,-1-2 1,1 1-1,-2-1 0,0 0 1,0-1-1,-1 1 1,-1-1-1,0-1 1,-1 1-1,3-16 1,-9 42 3,1 1 1,1-1 0,0 1 0,1 0 0,3 19-1,-3-28-109,0 0-1,1 0 0,-1-1 1,1 1-1,0-1 0,0 1 1,0-1-1,1 0 0,4 6 0,-6-8-177,1 0 0,0 0-1,0-1 1,0 1-1,0-1 1,0 1-1,0-1 1,0 0 0,1 0-1,-1 0 1,0 0-1,1 0 1,-1-1 0,0 1-1,1-1 1,-1 1-1,1-1 1,-1 0 0,6 0-1,8-4-4143,-2-13-1981</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3.579"/>
    </inkml:context>
    <inkml:brush xml:id="br0">
      <inkml:brushProperty name="width" value="0.025" units="cm"/>
      <inkml:brushProperty name="height" value="0.025" units="cm"/>
    </inkml:brush>
  </inkml:definitions>
  <inkml:trace contextRef="#ctx0" brushRef="#br0">1 1 10346,'0'0'704</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4.102"/>
    </inkml:context>
    <inkml:brush xml:id="br0">
      <inkml:brushProperty name="width" value="0.025" units="cm"/>
      <inkml:brushProperty name="height" value="0.025" units="cm"/>
    </inkml:brush>
  </inkml:definitions>
  <inkml:trace contextRef="#ctx0" brushRef="#br0">211 429 4805,'-10'2'1131,"-10"3"-299,0 0-1,1 1 1,-37 18 0,50-21-398,0 0 0,1 0 0,-1 0 0,1 1 0,0-1 0,0 1 0,0 1 0,1-1 0,-1 1 0,1-1-1,0 1 1,1 0 0,-1 1 0,1-1 0,0 1 0,0 0 0,0-1 0,1 1 0,-2 7 0,4-11-382,0 0 0,0-1 0,0 1 0,0 0 0,0-1 0,0 1 0,0 0 0,1-1 0,-1 1 0,0-1 0,1 1 0,0-1 0,-1 1-1,1-1 1,0 1 0,0-1 0,0 1 0,0-1 0,0 0 0,0 0 0,0 1 0,0-1 0,0 0 0,1 0 0,-1 0 0,0 0 0,1 0 0,-1-1 0,1 1 0,-1 0-1,1-1 1,-1 1 0,1-1 0,0 1 0,-1-1 0,1 0 0,-1 0 0,1 0 0,0 0 0,-1 0 0,3 0 0,9 0-24,-1 0 0,0-1 0,0 0 0,17-5 1,4-4-79,-1-1 0,-1-2 1,0-1-1,-1-1 0,0-2 1,-1-1-1,-1-2 0,-1 0 1,35-35-1,-46 40 37,-2-1 1,20-24-1,-31 35 21,1-1-1,0 1 1,-1-1 0,0 0-1,-1 0 1,1 0-1,-1-1 1,0 1 0,-1 0-1,1-1 1,0-12-1,-2 18-8,0 0-1,0 1 0,0-1 0,-1 0 0,1 1 0,0-1 1,0 0-1,0 1 0,-1-1 0,1 0 0,0 1 0,-1-1 1,1 1-1,-1-1 0,1 1 0,-1-1 0,1 1 0,-1-1 1,1 1-1,-1-1 0,1 1 0,-1 0 0,1-1 0,-1 1 1,0 0-1,1-1 0,-1 1 0,0 0 0,1 0 1,-1 0-1,0 0 0,1 0 0,-1-1 0,0 1 0,1 0 1,-1 0-1,0 1 0,1-1 0,-1 0 0,0 0 0,1 0 1,-1 0-1,0 1 0,1-1 0,-1 0 0,1 0 0,-1 1 1,0 0-1,-3 0-11,0 0 1,1 1-1,-1 0 0,1-1 1,-1 2-1,1-1 1,0 0-1,-4 4 1,0 2 83,0 1 1,0-1 0,1 2-1,0-1 1,1 1-1,0-1 1,0 2 0,1-1-1,0 0 1,1 1 0,1 0-1,-1-1 1,2 1 0,-1 0-1,1 0 1,1 0 0,0 0-1,3 20 1,-2-29-42,-1 0 0,1 1 1,-1-1-1,1 0 0,0 0 0,0 0 0,0 0 1,0 0-1,1 0 0,-1-1 0,0 1 1,1 0-1,-1 0 0,1-1 0,0 1 0,-1-1 1,1 0-1,0 1 0,0-1 0,0 0 1,3 1-1,-1-1 54,1 1 0,-1-1-1,1 0 1,0-1 0,-1 1 0,1-1 0,0 0 0,0 0 0,8-2-1,1 0 146,0-2-1,0 1 0,0-2 0,-1 0 0,25-13 0,-9 0-148,0-2 0,-1-1 0,-2-1 0,0-1 0,-1-1-1,26-34 1,-32 36-104,-2-2-1,-1 1 1,-1-2-1,-1 0 1,-1-1-1,-1 0 0,15-52 1,-26 74-35,0 0 0,-1 0 0,1 0-1,-1 0 1,0 0 0,0-1 0,-1-7 0,1 12 49,0 0 1,0 0-1,0-1 1,0 1-1,0 0 1,0 0-1,0-1 1,0 1-1,0 0 1,0 0-1,-1 0 1,1-1-1,0 1 1,0 0-1,0 0 1,0 0-1,-1-1 1,1 1-1,0 0 0,0 0 1,0 0-1,-1 0 1,1 0-1,0-1 1,0 1-1,-1 0 1,1 0-1,0 0 1,0 0-1,-1 0 1,1 0-1,0 0 1,0 0-1,-1 0 1,1 0-1,0 0 1,0 0-1,-1 0 1,1 0-1,0 0 1,-17 16-132,9-3 125,0-1-1,1 1 1,1 1-1,0-1 1,1 1-1,0 0 1,1 1-1,-3 19 1,2 4 37,1 0 0,2 41 0,2-65 10,1-1 1,1 0-1,0 0 1,1-1 0,0 1-1,1 0 1,0-1-1,1 0 1,13 22-1,-15-27-6,1-1 1,1 1-1,-1-1 0,1 0 0,1 0 0,-1-1 1,1 1-1,0-1 0,0 0 0,0-1 0,1 1 0,-1-1 1,1-1-1,0 1 0,0-1 0,1 0 0,13 3 1,-20-6-25,-1 0 1,1 0 0,0 1 0,-1-1 0,1 0 0,0 0-1,0 0 1,-1 0 0,1 0 0,0 0 0,0 0 0,-1 0-1,1 0 1,0 0 0,0 0 0,-1 0 0,1-1 0,0 1 0,-1 0-1,1-1 1,0 1 0,-1 0 0,1-1 0,0 1 0,-1-1-1,1 1 1,-1-1 0,2 0 0,-2 0-23,0 0-1,0 0 1,0 0 0,0-1-1,0 1 1,0 0 0,0 0-1,0 0 1,-1 0-1,1 0 1,0 0 0,-1 0-1,1 0 1,0 0 0,-1 0-1,0-2 1,-30-37-1239,-57-40-1863,55 52 3318,2-2 0,0 0 0,-31-43 0,61 72-116,0 0 0,0 0 0,0 0 0,0 0 0,1 0 0,-1-1 0,0 1 0,1 0 0,-1-1 0,1 1 0,-1 0 0,1-1 0,0 1 0,0 0 0,0-1 0,-1 1-1,1-1 1,0 1 0,1-2 1,-1 2-37,1 0 0,-1 1 1,1-1-1,-1 0 1,1 0-1,0 1 1,-1-1-1,1 1 1,0-1-1,-1 0 0,1 1 1,0-1-1,0 1 1,0 0-1,-1-1 1,1 1-1,0-1 1,0 1-1,0 0 0,0 0 1,1 0-1,9-1 92,-1 0 0,0 1 0,1 0 0,12 3 0,-8-1-105,44 3-35,-15-1-979,0-1 0,45-4 0,-26-7-5540</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5.364"/>
    </inkml:context>
    <inkml:brush xml:id="br0">
      <inkml:brushProperty name="width" value="0.025" units="cm"/>
      <inkml:brushProperty name="height" value="0.025" units="cm"/>
    </inkml:brush>
  </inkml:definitions>
  <inkml:trace contextRef="#ctx0" brushRef="#br0">47 370 5157,'0'0'11516,"-1"6"-10199,-3 3-980,-6 15 269,0 1 0,-6 27 1,15-45-553,-1 0 0,1 0 0,0-1 1,1 1-1,-1 0 0,1 0 0,1 0 1,-1 0-1,1-1 0,1 1 0,-1 0 1,1-1-1,4 12 0,-4-15-16,0 0 0,0 0 0,0 0-1,0-1 1,1 1 0,-1 0 0,1-1 0,0 0 0,-1 1-1,1-1 1,0 0 0,0-1 0,1 1 0,-1 0 0,0-1-1,1 0 1,-1 0 0,0 0 0,1 0 0,-1 0 0,1-1-1,0 1 1,-1-1 0,1 0 0,-1 0 0,1-1 0,-1 1-1,1-1 1,-1 1 0,1-1 0,4-2 0,-1 1 12,1-1 0,-2 1 1,1-1-1,0 0 0,0-1 0,-1 0 1,0 0-1,0 0 0,0-1 0,0 0 1,-1 0-1,0 0 0,0-1 0,6-8 1,-8 7-34,1-1 1,-1-1 0,-1 1 0,1 0 0,-1-1-1,-1 0 1,0 1 0,0-1 0,-1 0 0,0 1-1,0-1 1,-1 0 0,0 1 0,-4-15 0,5 23-22,0 0 1,0 1-1,0-1 1,0 0 0,-1 0-1,1 0 1,0 0 0,0 0-1,0 0 1,0 1 0,0-1-1,-1 0 1,1 0-1,0 0 1,0 0 0,0 0-1,0 0 1,-1 0 0,1 0-1,0 0 1,0 0 0,0 0-1,-1 0 1,1 0 0,0 0-1,0 0 1,0 0-1,-1 0 1,1 0 0,0 0-1,0 0 1,0 0 0,0 0-1,-1 0 1,1 0 0,0 0-1,0 0 1,0-1-1,0 1 1,-1 0 0,1 0-1,0 0 1,0 0 0,0 0-1,0-1 1,0 1 0,0 0-1,-1 0 1,1 0-1,0 0 1,0-1 0,0 1-1,0 0 1,0 0 0,0 0-1,0 0 1,0-1 0,0 1-1,0 0 1,0 0 0,0 0-1,0-1 1,0 1-1,0 0 1,0 0 0,0 0-1,0-1 1,0 16-89,1-10 89,2-1 0,-1 1 0,0-1 0,1 0 0,0 0 0,0 0-1,0 0 1,1 0 0,-1-1 0,1 0 0,0 1 0,0-1 0,0 0 0,0-1 0,0 1-1,1-1 1,-1 0 0,1 0 0,9 2 0,1 1 57,1-2 0,-1 0 0,0-1 0,1 0 0,16-1 0,-23-1-5,0-1 1,0 0-1,0 0 1,-1-1-1,1 0 0,-1-1 1,1 0-1,12-6 1,-18 8-40,0-1 0,0 0 0,0 0 0,0 0 0,0 0 1,0 0-1,-1 0 0,1-1 0,-1 1 0,1-1 0,-1 0 1,0 0-1,0 0 0,0 0 0,-1 0 0,1 0 0,-1 0 1,0 0-1,1-1 0,-1 1 0,-1-1 0,1 1 0,0-7 0,-1 9-15,0 0 0,-1-1 0,1 1 0,-1 0 0,1 0-1,-1-1 1,1 1 0,-1 0 0,0 0 0,1 0 0,-1 0-1,0 0 1,0 0 0,0 0 0,0 0 0,0 0 0,0 0-1,0 1 1,0-1 0,0 0 0,0 0 0,0 1-1,-1-1 1,1 1 0,0-1 0,0 1 0,-1 0 0,1 0-1,0-1 1,0 1 0,-1 0 0,1 0 0,0 0 0,-3 1-1,-2-2-45,1 2-1,0-1 0,0 0 1,0 1-1,0 0 0,0 0 1,0 1-1,-7 2 1,4 0 60,1 1 1,0-1-1,0 1 1,1 1 0,-1-1-1,1 1 1,0 0-1,1 1 1,-1 0 0,1-1-1,1 2 1,-1-1-1,1 0 1,0 1 0,1 0-1,0 0 1,0 0 0,1 0-1,-3 14 1,5-21-7,0 1-1,1-1 1,-1 0 0,0 0 0,0 1 0,1-1 0,-1 0 0,1 0 0,-1 1-1,1-1 1,0 0 0,-1 0 0,1 0 0,0 0 0,0 0 0,0 0 0,-1 0-1,1 0 1,0 0 0,0-1 0,1 1 0,-1 0 0,0 0 0,0-1 0,0 1-1,0-1 1,1 1 0,-1-1 0,0 0 0,0 1 0,1-1 0,-1 0 0,0 0-1,3 0 1,54 1 3,-39-2-59,148-10-1636,-123 7 1606,-39 3 128,-1 0 1,0 0-1,0 0 0,0 0 1,0-1-1,-1 0 1,1 0-1,0 0 1,-1 0-1,1 0 0,-1-1 1,0 0-1,6-5 1,37-50 601,-24 28-537,-9 13-52,0-1-1,-2 0 0,0-1 1,-1 0-1,-1-1 1,-1 0-1,-1 0 1,0 0-1,-2-1 1,0 0-1,-1-1 1,-2 1-1,0 0 1,-1-1-1,-1 0 1,-4-30-1,-5 11-38,8 39-15,1 0 0,-1 0 0,0 1-1,1-1 1,-1 0 0,0 0 0,0 0-1,0 1 1,0-1 0,-1 0 0,1 1-1,0-1 1,-1 1 0,1 0 0,-1-1-1,1 1 1,-1 0 0,-2-2 0,3 3-3,-1 1-1,1-1 1,0 0 0,0 1 0,0-1 0,0 0 0,0 1 0,1 0-1,-1-1 1,0 1 0,0-1 0,0 1 0,0 0 0,1 0-1,-1-1 1,0 1 0,1 0 0,-1 0 0,0 0 0,1 0 0,-1 0-1,1 0 1,0 0 0,-1 0 0,1 0 0,-1 2 0,-13 39-27,10-28 34,-19 54-109,-4 7 590,-25 119 1,47-168-343,1 1 1,2-1-1,0 1 1,2-1-1,1 1 1,1-1-1,2 0 0,10 43 1,-4-33-82,2-1 0,21 42-1,-33-76-6,-1-6-269,0 1 0,-1-1 0,0 1 0,0 0 0,0-1 0,0 1 0,-1 0-1,-5-7 1,-7-12-1033,-16-48-4613,13 31-304</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5.712"/>
    </inkml:context>
    <inkml:brush xml:id="br0">
      <inkml:brushProperty name="width" value="0.025" units="cm"/>
      <inkml:brushProperty name="height" value="0.025" units="cm"/>
    </inkml:brush>
  </inkml:definitions>
  <inkml:trace contextRef="#ctx0" brushRef="#br0">1 54 4676,'0'0'9610,"60"-21"-6824,-35 16-1216,4 0-641,3 1-577,2 1-320,2-1-897,-2-1-1986,5-1-2658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0.428"/>
    </inkml:context>
    <inkml:brush xml:id="br0">
      <inkml:brushProperty name="width" value="0.025" units="cm"/>
      <inkml:brushProperty name="height" value="0.025" units="cm"/>
    </inkml:brush>
  </inkml:definitions>
  <inkml:trace contextRef="#ctx0" brushRef="#br0">0 977 5445,'0'0'5702,"63"-80"-5350,-19 20 0,17-12 193,12-10-321,8-9-128,8-3-64,0-2-32,-1 5 32,-6 9-192,-9 9-353,-16 12 33,-12 17-673,-15 13-417,-17 11-2017</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6.043"/>
    </inkml:context>
    <inkml:brush xml:id="br0">
      <inkml:brushProperty name="width" value="0.025" units="cm"/>
      <inkml:brushProperty name="height" value="0.025" units="cm"/>
    </inkml:brush>
  </inkml:definitions>
  <inkml:trace contextRef="#ctx0" brushRef="#br0">215 307 7335,'0'0'5803,"-10"-3"-2435,4 1-3060,0 0-1,-1 1 0,1-1 0,-1 1 0,0 1 1,1-1-1,-1 1 0,0 0 0,1 0 1,-1 1-1,0 0 0,1 0 0,-1 1 0,1 0 1,0 0-1,-1 0 0,1 1 0,0 0 1,-7 5-1,6-3 17,0 2 0,0-1 1,0 1-1,1 0 0,-9 13 1,13-17-242,-1 0 1,1 1-1,0-1 1,1 1 0,-1-1-1,0 1 1,1 0-1,0 0 1,0 0-1,0-1 1,1 1 0,-1 0-1,1 0 1,0 0-1,1 7 1,0-9-74,0 0 0,0 0 1,0 0-1,0-1 0,1 1 1,-1 0-1,1-1 0,-1 1 1,1-1-1,0 1 0,-1-1 0,1 0 1,0 0-1,0 0 0,0 0 1,0 0-1,0 0 0,0-1 1,0 1-1,0-1 0,0 1 1,0-1-1,1 0 0,-1 0 0,4 0 1,3 1 16,1-1 1,-1 0-1,1-1 1,15-2 0,-17 0-53,0 1 0,0-1-1,-1 0 1,0-1 0,1 0 0,-1 0 0,-1 0 0,1-1 0,-1 0 0,1-1 0,-1 1 0,-1-1 0,1 0 0,-1 0 0,0-1 0,6-12 0,1-3 18,-1-2 0,-1 1 0,14-50 0,-24 72-1,1 0 1,0 1-1,-1-1 0,1 0 1,0 0-1,0 1 0,0-1 1,0 0-1,0 1 1,0-1-1,0 1 0,0-1 1,0 1-1,0 0 0,0-1 1,0 1-1,0 0 0,0 0 1,0 0-1,1 0 1,-1 0-1,2 0 0,35 0-5,-25 1 31,-2-2-15,0 0 0,0 0 0,-1-1 1,1 0-1,-1-1 0,0-1 0,0 1 0,0-2 0,0 1 0,0-1 1,-1-1-1,16-11 0,-19 12-6,0 0 1,-1 0 0,0-1-1,1 1 1,-2-1-1,1 0 1,-1-1-1,0 1 1,0-1 0,-1 0-1,1 1 1,-2-2-1,1 1 1,-1 0-1,0 0 1,0-1 0,-1 1-1,1-14 1,-2 20-4,0 0 0,0 0 0,0 0 1,0-1-1,0 1 0,0 0 1,-1 0-1,1 0 0,0 0 0,-1 0 1,1 0-1,0 0 0,-1 0 1,1 0-1,-1 0 0,0 0 0,1 0 1,-1 0-1,0 0 0,1 0 0,-1 0 1,0 1-1,0-1 0,0 0 1,0 1-1,0-1 0,0 0 0,0 1 1,0-1-1,0 1 0,0 0 0,0-1 1,0 1-1,0 0 0,0 0 1,0-1-1,-1 1 0,-1 0 0,0 0-14,0 1 0,0-1 0,1 1 0,-1 0 0,0-1 0,0 1 0,0 0 0,1 1 0,-1-1 0,0 0 0,1 1 0,-1-1 0,1 1 0,-4 3 1,-6 9 44,0 0 0,1 1 0,1 0 0,0 0 0,1 1 0,1 0 1,1 1-1,0 0 0,1 0 0,1 1 0,0-1 0,1 1 1,-1 24-1,4-39-11,1 1 1,0 0-1,0-1 0,0 1 1,1-1-1,-1 1 0,1-1 1,0 1-1,0-1 0,0 0 1,0 1-1,1-1 0,-1 0 1,1 0-1,0 0 0,0 0 1,0 0-1,0 0 0,0 0 1,4 2-1,-1-1-68,0-1 0,0 0-1,0 0 1,0-1 0,0 0 0,1 1 0,-1-2-1,1 1 1,-1-1 0,1 0 0,9 1 0,-1-1-576,-1-1 0,1 0 1,-1-1-1,22-4 1,-23 2-809,0 0 0,0 0 0,0-1-1,14-8 1,16-12-5277</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26.672"/>
    </inkml:context>
    <inkml:brush xml:id="br0">
      <inkml:brushProperty name="width" value="0.025" units="cm"/>
      <inkml:brushProperty name="height" value="0.025" units="cm"/>
    </inkml:brush>
  </inkml:definitions>
  <inkml:trace contextRef="#ctx0" brushRef="#br0">113 302 11243,'0'0'6502,"-8"4"-5419,-1 1-860,1 0 0,0 0 0,1 1-1,0 0 1,0 0 0,0 1-1,0 0 1,1 0 0,-7 12-1,10-15-123,0 1 0,0 0-1,0 0 1,1 0 0,-1 1 0,2-1-1,-1 1 1,0-1 0,1 1 0,0-1-1,0 1 1,1 0 0,0-1-1,0 1 1,0 0 0,1-1 0,-1 1-1,1 0 1,3 8 0,6 9-150,1-1-1,2 0 1,0 0 0,21 25 0,-14-20-320,24 45 1,-39-63 334,-1 0-1,0 1 1,0 0-1,-1 0 1,-1 0-1,1 0 1,-2 0-1,1 1 1,-1 10 0,-1-17 111,-1 0 0,0 0 0,0 0 1,0 0-1,0 0 0,-1 0 1,1 0-1,-1 0 0,0 0 0,0-1 1,0 1-1,-1-1 0,1 0 0,-1 1 1,0-1-1,0 0 0,0-1 1,0 1-1,-1 0 0,1-1 0,-1 0 1,1 0-1,-1 0 0,0 0 1,0-1-1,0 1 0,0-1 0,0 0 1,0 0-1,0-1 0,0 1 1,0-1-1,0 0 0,-1 0 0,1 0 1,0 0-1,0-1 0,-6-1 1,7 0-89,1 1 0,-1-1 0,1 0 1,0 0-1,0 0 0,0 0 0,0 0 0,0-1 1,0 1-1,0-1 0,1 1 0,-1-1 1,1 0-1,0 1 0,0-1 0,0 0 1,0 0-1,0 0 0,0 0 0,1 0 0,0 0 1,-1 0-1,1 0 0,1-4 0,-2-12-606,1 0-1,5-27 1,2 13-265,2 1 1,1-1 0,2 2 0,31-61-1,-29 64 448,41-84-788,-19 43 1100,-2-2 0,37-118 0,-70 182 192,1 2-7,0 0 1,0 0-1,-1-1 0,0 1 1,0 0-1,0-1 0,-1 1 0,0 0 1,0-1-1,0 1 0,-1-1 0,-1-5 1,2 11-27,-1-1 1,1 1 0,-1 0 0,0 0 0,1-1 0,-1 1-1,1 0 1,-1 0 0,0 0 0,1 0 0,-1 0 0,0 0-1,1 0 1,-1 0 0,0 0 0,1 0 0,-1 0-1,0 0 1,1 1 0,-1-1 0,0 0 0,1 0 0,-1 1-1,1-1 1,-1 0 0,0 1 0,1-1 0,-1 1 0,1-1-1,-1 0 1,1 1 0,0-1 0,-1 1 0,1 0 0,-1-1-1,1 1 1,0-1 0,-1 1 0,1-1 0,0 2-1,-18 24 563,12-11-350,1 1 1,0 0-1,1 1 1,0-1 0,-1 30-1,3 87 691,2-110-754,1-6-70,1 1 1,0 0-1,1-1 0,1 1 0,1-1 0,0 0 0,11 22 0,-14-33-98,1 0 1,0 0-1,0 0 0,1-1 1,-1 1-1,1-1 0,0 0 0,1 0 1,-1 0-1,1 0 0,0-1 1,0 0-1,0 0 0,1 0 1,0-1-1,-1 0 0,1 0 0,0 0 1,0-1-1,1 0 0,-1 0 1,12 2-1,-17-4-18,-1 0 0,1 0 1,0 0-1,-1 0 0,1 0 0,0 0 0,-1 0 1,1 0-1,0 0 0,-1 0 0,1-1 0,0 1 1,-1 0-1,1 0 0,0-1 0,-1 1 0,1 0 1,-1-1-1,1 1 0,-1-1 0,1 1 0,-1 0 1,1-1-1,-1 1 0,1-1 0,-1 0 0,0 1 1,1-1-1,-1 1 0,0-1 0,1-1 0,-3-24-638,0 18 337,-1 0 1,0 1-1,0 0 1,-9-13-1,-81-89-1297,67 82 1856,1-2 0,2 0 0,0-1-1,-24-45 1,46 73-221,0 1-1,1-1 0,-1 1 0,0-1 1,1 0-1,-1 1 0,1-1 0,0 0 1,-1 1-1,1-1 0,0 0 0,0 0 1,0-2-1,1 3-22,-1 1 0,0-1-1,0 0 1,1 1 0,-1-1 0,1 0 0,-1 1 0,0-1-1,1 0 1,-1 1 0,1-1 0,0 1 0,-1-1 0,1 1-1,-1-1 1,1 1 0,0 0 0,-1-1 0,1 1 0,0 0-1,1-1 1,4 0 11,0 0-1,0 0 1,1 1-1,-1 0 1,0 0-1,8 1 1,9 0-25,236 8-2839,-187-9-625</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1:46.667"/>
    </inkml:context>
    <inkml:brush xml:id="br0">
      <inkml:brushProperty name="width" value="0.025" units="cm"/>
      <inkml:brushProperty name="height" value="0.025" units="cm"/>
    </inkml:brush>
  </inkml:definitions>
  <inkml:trace contextRef="#ctx0" brushRef="#br0">1172 15 4228,'-17'-3'4452,"-1"-1"-4205,0 1 0,0 0 0,0 2 0,0 0 0,0 1 0,0 1 0,-1 1 0,1 0 0,0 2 0,-30 9 0,-5 10 114,1 3 0,1 2 0,1 2 0,2 2-1,1 2 1,1 3 0,2 1 0,2 2-1,2 2 1,-36 49 0,29-29-132,4 1-1,2 3 1,3 1 0,3 1-1,3 3 1,4 0-1,-22 82 1,32-88-340,3 0 1,3 1-1,3 0 0,3 1 1,3 0-1,8 96 1,-2-131-63,1 1 0,2-1 0,2 0 0,0-1 1,2 0-1,2 0 0,1-1 0,1-1 0,1 0 0,2-1 1,0 0-1,2-2 0,1 0 0,2-1 0,27 25 1,-23-27-287,1-1 1,1-2-1,1-1 1,1-1-1,0-2 1,1 0-1,1-3 1,40 13-1,-52-20 146,-1-1-1,1-1 1,0-1 0,0-1 0,0 0-1,0-2 1,1 0 0,-1-1-1,0-1 1,0-1 0,0-1-1,0-1 1,-1 0 0,0-2 0,26-11-1,-10-3 776,0-1 0,-2-1 0,0-2 0,-2-1 0,0-2 0,46-55 0,-21 13 1268,-3-2 0,45-81 0,-48 65-474,-3-2 0,-5-2 0,48-149 0,-72 178-1052,-3 0-1,-2-1 1,-4-1-1,-2 1 1,-3-1-1,-6-105 1,-1 141-208,-1 1-1,-1 0 1,-2 0 0,0 1-1,-2-1 1,-1 2 0,-1-1-1,-2 2 1,0-1-1,-31-42 1,28 48-255,0 1 1,-1 1-1,-1 0 0,-1 2 1,0 0-1,-1 1 0,-1 0 0,0 2 1,-1 1-1,0 1 0,-1 0 1,-37-10-1,8 7-1951,-80-10 0,14 4-3214,83 12 27</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03.635"/>
    </inkml:context>
    <inkml:brush xml:id="br0">
      <inkml:brushProperty name="width" value="0.025" units="cm"/>
      <inkml:brushProperty name="height" value="0.025" units="cm"/>
    </inkml:brush>
  </inkml:definitions>
  <inkml:trace contextRef="#ctx0" brushRef="#br0">1 265 8616,'0'0'192,"11"-4"102,25-3-65,0 1 1,1 2 0,68 2-1,688-62 551,879-69-642,603 88 2147,-1823 77-1780,-37-2-2061,-308-30-729,-6-6-1548</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0.816"/>
    </inkml:context>
    <inkml:brush xml:id="br0">
      <inkml:brushProperty name="width" value="0.025" units="cm"/>
      <inkml:brushProperty name="height" value="0.025" units="cm"/>
    </inkml:brush>
  </inkml:definitions>
  <inkml:trace contextRef="#ctx0" brushRef="#br0">13 338 8712,'-1'0'43,"1"0"0,-1-1 0,0 1 0,1 0-1,-1 0 1,1 0 0,-1-1 0,1 1 0,-1 0 0,0-1 0,1 1-1,-1 0 1,1-1 0,0 1 0,-1-1 0,1 1 0,-1-1-1,1 1 1,0-1 0,-1 1 0,1-1 0,0 1 0,-1-1 0,1 1-1,0-1 1,0 0 0,0 1 0,0-1 0,-1 1 0,1-1-1,0 0 1,16-10 290,35 0-379,-51 11 48,810-54 208,-489 43-185,1578-88 2629,-975 45-2325,786-19-1929,-1432 70-3269,-150-4-1579</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25.477"/>
    </inkml:context>
    <inkml:brush xml:id="br0">
      <inkml:brushProperty name="width" value="0.025" units="cm"/>
      <inkml:brushProperty name="height" value="0.025" units="cm"/>
    </inkml:brush>
  </inkml:definitions>
  <inkml:trace contextRef="#ctx0" brushRef="#br0">1 117 6694,'0'0'4084,"7"5"-3764,6 1-181,1-1 0,-1 0 0,1 0 0,0-2-1,0 0 1,1 0 0,-1-1 0,1-1 0,26-1-1,681-33-533,-130 2 70,545 34 2167,-392 4-817,-346-7-570,2630-35 3291,-2473 19-3041,206-8-471,-732 23-3034,56-11 0,-41 0-4679</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28.568"/>
    </inkml:context>
    <inkml:brush xml:id="br0">
      <inkml:brushProperty name="width" value="0.025" units="cm"/>
      <inkml:brushProperty name="height" value="0.025" units="cm"/>
    </inkml:brush>
  </inkml:definitions>
  <inkml:trace contextRef="#ctx0" brushRef="#br0">5702 813 4228,'-9'-8'5317,"-58"-45"-3859,-97-59 0,69 57-1335,-3 5-1,-2 4 1,-2 4-1,-134-36 1,-771-158 238,684 183-205,-383-12-1,102 51-52,-6 46 50,459-13-93,-292 77-1,339-63-59,1 4 0,2 4-1,-149 85 1,207-101 18,1 1 0,2 3 0,0 1 0,2 2 0,-49 53 0,72-67 38,0 0 0,1 0 1,2 1-1,0 1 0,1 0 1,0 1-1,2 0 1,1 1-1,0-1 0,2 2 1,1-1-1,0 1 0,-2 44 1,6-35-44,2 0 0,1 0-1,2-1 1,1 1 0,1-1 0,2 0 0,1-1-1,1 1 1,2-2 0,1 0 0,1 0 0,1-1-1,2-1 1,28 36 0,-2-12-42,1-2 1,3-2-1,2-3 0,2-1 0,2-2 1,1-3-1,107 56 0,-44-38-83,2-4 0,3-5 0,129 30 0,-24-22 398,3-10-1,261 16 1,472-26 379,-730-39-661,0-10 0,-1-11 0,322-76 0,-379 56-76,-2-8 1,-2-7-1,-4-8 0,312-174 1,-413 203 87,-2-3 0,-2-3 0,-2-3 0,102-102 0,-143 128 40,0-1 0,-1 0 1,-1-1-1,-1-1 0,-2 0 0,0-1 0,-2-1 0,-1 0 0,-1 0 0,-1-1 0,-1-1 0,-2 1 0,-1-1 0,-1 0 0,0-52 0,-6 58-34,0 0 0,-1 1 0,-1-1-1,-1 1 1,-1 0 0,-1 0 0,-1 1 0,-1 0 0,-22-38 0,13 32 14,0 1 0,-2 1 1,-1 1-1,-1 1 0,-1 0 0,-37-27 0,4 11 7,-2 3-1,-1 3 0,-2 2 1,-1 2-1,-1 4 0,-73-20 1,24 15-890,-2 4 1,-182-16 0,-238 26-3502,282 22-168</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09.869"/>
    </inkml:context>
    <inkml:brush xml:id="br0">
      <inkml:brushProperty name="width" value="0.025" units="cm"/>
      <inkml:brushProperty name="height" value="0.025" units="cm"/>
    </inkml:brush>
  </inkml:definitions>
  <inkml:trace contextRef="#ctx0" brushRef="#br0">0 88 5637,'0'0'4880,"15"0"-5073,438-10 404,35-1-112,1743-23 499,720 1 213,-2046 57-793,263 3-14,450-53 780,-1456 21-701,1031-12 53,-1114 19-264,143 23 0,-187-18-1674,52 18 1,-76-21-714</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2.563"/>
    </inkml:context>
    <inkml:brush xml:id="br0">
      <inkml:brushProperty name="width" value="0.025" units="cm"/>
      <inkml:brushProperty name="height" value="0.025" units="cm"/>
    </inkml:brush>
  </inkml:definitions>
  <inkml:trace contextRef="#ctx0" brushRef="#br0">0 1 480,'0'0'-192</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3.321"/>
    </inkml:context>
    <inkml:brush xml:id="br0">
      <inkml:brushProperty name="width" value="0.025" units="cm"/>
      <inkml:brushProperty name="height" value="0.025" units="cm"/>
    </inkml:brush>
  </inkml:definitions>
  <inkml:trace contextRef="#ctx0" brushRef="#br0">42 167 5637,'0'0'11024,"-7"8"-9647,-20 24-143,26-32-1180,1 1 1,-1 0 0,0-1 0,1 1 0,-1-1-1,1 1 1,-1 0 0,1 0 0,0-1-1,-1 1 1,1 0 0,0 0 0,-1-1 0,1 1-1,0 0 1,0 0 0,0 0 0,0 0 0,0-1-1,0 1 1,0 0 0,0 0 0,0 0 0,0 0-1,0-1 1,1 1 0,-1 0 0,0 0 0,0-1-1,1 1 1,-1 0 0,1 0 0,-1-1-1,1 1 1,-1 0 0,1-1 0,-1 1 0,1 0-1,-1-1 1,1 1 0,0-1 0,-1 1 0,1-1-1,0 0 1,0 1 0,-1-1 0,1 1 0,0-1-1,0 0 1,1 0 0,36 6 1304,-33-7-1301,0 0 0,1 0 0,-1 0 0,0-1 0,0 1 0,-1-1 0,1 0 1,0-1-1,-1 1 0,1-1 0,-1 0 0,0 0 0,0-1 0,0 1 0,0-1 0,0 0 0,-1 0 1,0 0-1,0 0 0,4-7 0,-2 3 22,-1 0 0,0 0 1,0 0-1,0-1 0,-1 0 1,-1 1-1,0-1 0,0 0 0,0 0 1,-1 0-1,0-10 0,-1 18-72,0-1 0,0 0 0,-1 1 0,1-1 0,0 0 0,-1 1 0,1-1-1,-1 1 1,1-1 0,-1 1 0,0-1 0,1 1 0,-1-1 0,0 1 0,0 0 0,0-1-1,0 1 1,0 0 0,-1 0 0,1 0 0,0 0 0,-1 0 0,1 0 0,0 0 0,-1 0 0,1 0-1,-1 1 1,1-1 0,-1 0 0,0 1 0,1 0 0,-1-1 0,1 1 0,-1 0 0,-2 0 0,1 0 1,0 0 0,0 0 1,0 0-1,0 1 1,0-1-1,0 1 1,0 0-1,0 0 1,0 0-1,0 0 1,1 1-1,-1-1 1,0 1-1,1 0 1,0-1-1,-1 1 1,1 0-1,-4 4 1,2 0-16,-1 0 1,1 1 0,1-1 0,-1 1 0,1-1 0,0 1-1,1 0 1,-2 7 0,3-12 3,0 0 1,1 0-1,0 1 0,0-1 0,-1 0 1,1 0-1,0 0 0,1 0 1,-1 0-1,0 0 0,1 0 0,-1 0 1,1 0-1,-1 0 0,1 0 1,0 0-1,0 0 0,0 0 0,0 0 1,0 0-1,0-1 0,1 1 1,-1-1-1,1 1 0,-1-1 0,1 1 1,-1-1-1,1 0 0,0 1 1,0-1-1,2 1 0,14 5 4,0-2 0,1 0 0,-1 0 0,1-2 0,34 2 0,-38-4 0,1 0 0,-1 1 0,1 0 0,-1 1 0,0 1 0,0 1 0,0 0 0,-1 1 0,18 9 0,-30-13 3,0-1-1,0 1 1,0-1 0,0 1-1,0 0 1,0 0 0,0 0-1,-1 0 1,1 0-1,-1 0 1,1 1 0,-1-1-1,0 0 1,0 1-1,0-1 1,0 1 0,-1-1-1,1 1 1,-1 0-1,1-1 1,-1 5 0,0-7 80,0-24 1426,3-228-929,-2 251-629,-1-1 0,0 1 0,1-1 0,-1 1 0,0 0 0,1-1 1,0 1-1,-1 0 0,1-1 0,0 1 0,0 0 0,0 0 0,0 0 0,0-1 0,0 1 1,0 0-1,0 0 0,0 1 0,0-1 0,1 0 0,-1 0 0,0 0 0,1 1 0,-1-1 1,0 1-1,1-1 0,-1 1 0,1 0 0,-1-1 0,1 1 0,-1 0 0,3 0 1,61 1-7026,-39 0 1080,-2-1-1306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0.772"/>
    </inkml:context>
    <inkml:brush xml:id="br0">
      <inkml:brushProperty name="width" value="0.025" units="cm"/>
      <inkml:brushProperty name="height" value="0.025" units="cm"/>
    </inkml:brush>
  </inkml:definitions>
  <inkml:trace contextRef="#ctx0" brushRef="#br0">315 0 11082,'-13'16'225,"-14"22"179,1 0 0,2 2 1,-35 78-1,-53 198 1983,97-266-2147,3 1 0,2 1 0,3 0 1,-2 70-1,8-118-242,1-1 1,0 1 0,1-1-1,-1 0 1,1 1 0,-1-1 0,1 0-1,0 1 1,0-1 0,3 5-1,-3-7 3,-1-1-1,1 1 0,0 0 0,0 0 0,0 0 0,0-1 0,0 1 0,0 0 0,0-1 1,0 1-1,0-1 0,0 1 0,1-1 0,-1 0 0,0 1 0,0-1 0,0 0 0,1 0 0,-1 0 1,0 0-1,0 0 0,0 0 0,1 0 0,-1 0 0,0-1 0,0 1 0,0 0 0,0-1 0,0 1 1,1-1-1,-1 1 0,0-1 0,2-1 0,12-7 89,0 0 1,-1-2 0,0 1-1,-1-2 1,24-25-1,1 0-39,24-18-69,2 3 1,3 3-1,100-55 0,-57 40-1203,-2-2-3166</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3.699"/>
    </inkml:context>
    <inkml:brush xml:id="br0">
      <inkml:brushProperty name="width" value="0.025" units="cm"/>
      <inkml:brushProperty name="height" value="0.025" units="cm"/>
    </inkml:brush>
  </inkml:definitions>
  <inkml:trace contextRef="#ctx0" brushRef="#br0">35 1 9385,'0'0'12241,"-6"11"-11542,0 4-591,1 0 0,1 1 0,0-1 1,1 1-1,0 0 0,1 0 0,1 18 0,1 155 25,0-187-129,1 0-1,-1 1 0,0-1 1,1 0-1,-1 0 1,1 0-1,0 0 0,-1 1 1,1-1-1,0 0 0,1 0 1,-1-1-1,0 1 0,0 0 1,1 0-1,-1 0 0,1-1 1,-1 1-1,1-1 1,0 0-1,0 1 0,0-1 1,0 0-1,0 0 0,0 0 1,0 0-1,0 0 0,0 0 1,0-1-1,0 1 0,1-1 1,-1 0-1,0 1 0,0-1 1,1 0-1,-1 0 1,0-1-1,0 1 0,0 0 1,1-1-1,2 0 0,4-1 21,-1 0-1,1 0 0,-1-1 0,0 0 1,0 0-1,0-1 0,-1 0 1,1-1-1,9-7 0,-16 12-21,-1-1 0,0 1 0,0 0-1,0-1 1,0 1 0,0 0 0,1 0 0,-1-1-1,0 1 1,0 0 0,0 0 0,1-1 0,-1 1-1,0 0 1,0 0 0,1 0 0,-1-1 0,0 1 0,1 0-1,-1 0 1,0 0 0,0 0 0,1 0 0,-1 0-1,0-1 1,1 1 0,-1 0 0,0 0 0,1 0 0,-1 0-1,0 0 1,1 0 0,-1 0 0,0 1 0,1-1-1,-1 0 1,0 0 0,0 0 0,1 0 0,-1 0-1,-3 15 132,-13 20 50,16-30-2769,9-5-6046,-8 0 7358,14-2-6670</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4.045"/>
    </inkml:context>
    <inkml:brush xml:id="br0">
      <inkml:brushProperty name="width" value="0.025" units="cm"/>
      <inkml:brushProperty name="height" value="0.025" units="cm"/>
    </inkml:brush>
  </inkml:definitions>
  <inkml:trace contextRef="#ctx0" brushRef="#br0">96 78 12620,'0'0'8910,"-10"-1"-8617,7 1-255,0 0 0,-1 0-1,1 0 1,0 0-1,0 1 1,-1-1 0,1 1-1,0 0 1,0 0 0,0 0-1,-1 0 1,1 0-1,1 1 1,-1-1 0,-4 4-1,4-3 43,1 1 0,-1 0 0,0 0 0,1 1 0,0-1-1,0 0 1,0 1 0,0-1 0,1 1 0,-1 0 0,1-1-1,0 1 1,0 0 0,0 0 0,0 0 0,1 5 0,-1-7-58,1 1 0,-1-1 0,1 0 0,0 0 1,0 1-1,0-1 0,0 0 0,0 0 1,1 1-1,-1-1 0,1 0 0,-1 0 1,1 0-1,0 1 0,0-1 0,0 0 0,0 0 1,0 0-1,0 0 0,1-1 0,-1 1 1,1 0-1,1 2 0,1-3 30,-1 1-1,1-1 1,-1 1-1,1-1 1,0 0-1,-1-1 1,1 1-1,0 0 1,0-1-1,0 0 1,-1 0-1,1 0 1,5-1-1,-3-1-26,-1 1 1,1-1-1,0 0 1,-1 0-1,1 0 0,-1-1 1,0 0-1,0 0 0,0 0 1,0-1-1,-1 1 1,1-1-1,-1 0 0,0-1 1,0 1-1,-1-1 1,1 0-1,-1 1 0,0-2 1,0 1-1,2-6 1,1-1-77,-1-1 1,0 1 0,0-1 0,-2 0 0,1 0-1,-2 0 1,0 0 0,1-16 0,-3 28 38,-1 1-1,1 0 1,0 0 0,0 0 0,0-1-1,0 1 1,-1 0 0,1 0 0,0 0 0,0-1-1,0 1 1,-1 0 0,1 0 0,0 0-1,0 0 1,0 0 0,-1 0 0,1-1 0,0 1-1,0 0 1,-1 0 0,1 0 0,0 0 0,-1 0-1,1 0 1,0 0 0,0 0 0,-1 0-1,1 0 1,0 0 0,0 0 0,-1 0 0,1 1-1,0-1 1,0 0 0,-1 0 0,1 0-1,0 0 1,0 0 0,-1 0 0,1 1 0,0-1-1,0 0 1,0 0 0,0 0 0,-1 0-1,1 1 1,-12 7-223,10-6 84,0 0 1,1 0-1,0 0 0,-1 0 1,1 0-1,0 0 1,0 0-1,0 0 1,0 0-1,0 1 1,0-1-1,1 0 0,-1 1 1,1-1-1,0 1 1,0-1-1,0 0 1,0 1-1,0 2 1,1-3-222,-1-1 0,1 1 0,0-1 0,-1 0 1,1 1-1,0-1 0,0 0 0,0 1 1,0-1-1,0 0 0,0 0 0,0 0 0,1 0 1,-1 0-1,0 0 0,1-1 0,-1 1 0,0 0 1,1-1-1,-1 1 0,1-1 0,-1 1 1,1-1-1,-1 1 0,1-1 0,-1 0 0,1 0 1,0 0-1,-1 0 0,3 0 0,21 0-5665</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4.406"/>
    </inkml:context>
    <inkml:brush xml:id="br0">
      <inkml:brushProperty name="width" value="0.025" units="cm"/>
      <inkml:brushProperty name="height" value="0.025" units="cm"/>
    </inkml:brush>
  </inkml:definitions>
  <inkml:trace contextRef="#ctx0" brushRef="#br0">61 0 9513,'0'0'11686,"-7"8"-11163,0 0-361,1-1 1,0 1-1,0 1 1,1-1-1,0 1 1,1 0 0,-5 13-1,7-20-151,2 0 0,-1 1 0,0-1 0,0 1 0,1 0 0,0-1 0,-1 1 0,1-1 0,0 1 0,0 0 0,0-1 0,1 1 0,-1-1 0,1 1 0,-1 0 0,1-1 0,0 1 0,0-1 0,0 0 0,0 1 0,0-1 0,1 0 0,-1 0 0,1 1 0,-1-1 0,1 0 0,0-1 0,0 1 0,0 0 0,0 0 0,0-1 0,0 1 0,0-1 0,1 0 0,-1 0 1,0 0-1,1 0 0,3 1 0,8 2-555,0-1 0,0 0 0,14 1 0,-17-3-84,0 0-1,1 1 0,-2 1 1,1 0-1,19 7 1,-29-9 666,1-1 0,-1 1-1,0 0 1,1-1 0,-1 1 0,0 0 0,0 0 0,0 0 0,0 0 0,0 0 0,0 0 0,0 0 0,0 0 0,0 1 0,0-1 0,-1 0 0,1 1 0,0-1 0,-1 0 0,1 1 0,-1-1 0,0 0 0,1 1 0,-1-1 0,0 1 0,0-1 0,0 1 0,0-1 0,0 1 0,0-1 0,0 1 0,0-1 0,-1 0 0,1 1 0,-1-1 0,1 1 0,-1-1-1,1 0 1,-1 1 0,0-1 0,0 0 0,1 0 0,-1 0 0,0 1 0,0-1 0,-2 1 0,-3 5 469,0 0 0,-1-1 0,0 1 0,0-1 0,-15 9-1,15-11-264,1 0-1,-1 0 0,1-1 0,-1 1 0,0-2 0,0 1 0,-1-1 0,1 0 0,-1 0 0,1-1 0,-1 0 0,-9 0 0,16-1-323,1-1 1,-1 1-1,0 0 0,0-1 1,0 1-1,1-1 0,-1 1 0,0-1 1,0 1-1,1-1 0,-1 0 1,1 1-1,-1-1 0,0 0 1,1 1-1,-1-1 0,1 0 0,0 0 1,-1 0-1,1 1 0,0-1 1,-1 0-1,1 0 0,0 0 1,0 0-1,0 0 0,-1-1 0,0-30-4942,1 25 2973,0-21-5594</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4.779"/>
    </inkml:context>
    <inkml:brush xml:id="br0">
      <inkml:brushProperty name="width" value="0.025" units="cm"/>
      <inkml:brushProperty name="height" value="0.025" units="cm"/>
    </inkml:brush>
  </inkml:definitions>
  <inkml:trace contextRef="#ctx0" brushRef="#br0">1 97 9897,'0'0'3070,"11"2"891,-9-1-3851,5 1 346,0 0 0,1-1 0,0 0 0,-1 0 0,1 0 0,-1-1 0,1 0-1,0-1 1,-1 0 0,1 0 0,-1 0 0,1-1 0,-1 0 0,0-1 0,0 0 0,0 0 0,10-6 0,-12 6-410,0-2 0,0 1 0,-1-1 0,0 1 0,0-1 0,0 0-1,0-1 1,4-7 0,-8 12-39,1 0-1,-1 0 1,0 0-1,1 0 1,-1 1-1,0-1 0,1 0 1,-1 0-1,0 0 1,0 0-1,0 0 1,0 0-1,0 0 1,0 0-1,0 0 1,0 0-1,-1 0 0,1 0 1,0 1-1,0-1 1,-1 0-1,1 0 1,-1 0-1,0-1 1,0 1-8,-1 0 1,1 1-1,-1-1 1,1 0-1,-1 0 1,0 1 0,1-1-1,-1 1 1,0 0-1,1-1 1,-1 1-1,0 0 1,0 0-1,1 0 1,-1 0-1,0 0 1,0 0 0,-2 1-1,-2 1 0,1-1 0,-1 0-1,1 1 1,-1 0 0,1 1-1,0-1 1,0 1 0,0 0 0,0 0-1,0 0 1,1 1 0,0 0 0,-6 5-1,7-6 13,0 0 0,1 0 0,-1 1 0,1-1 1,-1 1-1,1 0 0,0-1 0,0 1 0,0 0 0,1 0 0,0 0 0,0 1 0,0-1 0,0 0 0,0 0 0,1 1 0,0-1 0,0 5 0,1-6-2,0-1 0,0 0 0,0 1-1,0-1 1,0 0 0,1 0 0,-1 1 0,1-1-1,0 0 1,-1-1 0,1 1 0,0 0-1,0 0 1,0-1 0,1 0 0,-1 1 0,0-1-1,0 0 1,1 0 0,-1 0 0,1 0-1,-1 0 1,1-1 0,-1 1 0,1-1 0,3 1-1,13 2 27,-1-2 0,29 1 0,-38-2-24,22 0-4,-1-2 0,0-1 1,0-1-1,0-2 0,0-1 1,-1-1-1,44-19 0,-72 27 23,0-1-1,0 1 1,-1-1-1,1 1 0,0 0 1,0-1-1,0 1 1,0 0-1,0 0 1,0-1-1,0 1 0,0 0 1,0 0-1,0 0 1,0 0-1,0 0 1,0 0-1,0 1 0,0-1 1,0 0-1,0 0 1,0 1-1,1-1 0,2 18 2049,-4-15-2014,-1-1 0,2 0 0,-1 0 0,0 0 0,0 0 0,1 0 0,-1 0-1,1 0 1,-1 0 0,1 0 0,0 0 0,0 0 0,0 0 0,0-1 0,2 3 0,1 0-70,0-1 0,1 1 0,-1-1 0,1 0 0,0-1 0,0 1 0,0-1 0,0 0 0,1 0 0,-1-1-1,11 2 1,24 1-2551,-3-5-4481,-3-4-5347</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5.484"/>
    </inkml:context>
    <inkml:brush xml:id="br0">
      <inkml:brushProperty name="width" value="0.025" units="cm"/>
      <inkml:brushProperty name="height" value="0.025" units="cm"/>
    </inkml:brush>
  </inkml:definitions>
  <inkml:trace contextRef="#ctx0" brushRef="#br0">3 1 17136,'0'0'4426,"0"8"-3417,-1 43 449,0-31-1126,0 0 1,1 0-1,2 0 0,3 21 0,-4-36-325,0-1 0,0 1 1,0-1-1,1 1 1,-1-1-1,1 0 0,1 0 1,-1 0-1,0 0 0,1 0 1,0 0-1,0-1 0,0 1 1,0-1-1,1 0 1,-1 0-1,1 0 0,0 0 1,0-1-1,0 0 0,0 1 1,8 2-1,8 0-32,0-2 0,-1 0-1,1-1 1,0 0 0,39-4 0,-14 1-785,-44 1 800,0 0 0,-1 0 0,1 0 0,0 0 0,0 0 0,0 0 0,-1 0 0,1 0 0,0 0 0,0 0 0,-1 1 0,1-1 0,0 0 0,0 0-1,-1 1 1,1-1 0,0 1 0,-1-1 0,1 0 0,0 1 0,-1-1 0,1 1 0,0 0 0,-1-1 0,1 1 0,-1-1 0,1 1 0,-1 0 0,0-1 0,1 1 0,-1 0 0,0 0 0,1-1 0,-1 1-1,0 0 1,0 0 0,0-1 0,0 1 0,1 0 0,-1 0 0,0 0 0,0-1 0,-1 1 0,1 0 0,0 0 0,0 0 0,0-1 0,0 1 0,-1 0 0,1 0 0,0-1 0,-1 1 0,1 0-1,-1-1 1,1 1 0,-1 0 0,1-1 0,-2 2 0,-1 3 32,0 1 1,-1-1-1,0 0 0,0 0 0,0-1 0,-5 6 0,0-4 223,0 0-1,-1 0 0,1-1 0,-1 0 0,0-1 0,-1 0 0,1 0 0,-1-1 0,1-1 0,-1 0 0,0 0 0,0-1 0,-15 0 0,25-2-275,0 1 0,-1 0 0,1 0 0,0-1 0,0 1 0,-1-1 0,1 1 0,0-1 0,0 0 0,-1 1 0,1-1 0,0 0 1,0 0-1,0 0 0,0 0 0,0 0 0,0 0 0,1 0 0,-1 0 0,0 0 0,0 0 0,1 0 0,-1-1 0,1 1 0,-1 0 0,1 0 0,-1-1 0,1 1 0,0 0 0,0-1 0,0 1 0,0 0 0,0-1 0,0 1 0,0 0 0,0-1 0,0 1 0,0 0 0,1-2 0,0-2-744,-1 0 0,1 1 0,0-1 0,1 0 0,-1 1 0,1-1 0,0 1 0,0 0 0,0 0 0,5-8 0,15-10-6159</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5.908"/>
    </inkml:context>
    <inkml:brush xml:id="br0">
      <inkml:brushProperty name="width" value="0.025" units="cm"/>
      <inkml:brushProperty name="height" value="0.025" units="cm"/>
    </inkml:brush>
  </inkml:definitions>
  <inkml:trace contextRef="#ctx0" brushRef="#br0">63 103 17905,'0'0'6881,"8"-7"-6117,-3 4-698,-1 0-45,-1 0-1,1 0 1,0 0 0,-1 0-1,0 0 1,0-1 0,0 1-1,0-1 1,0 0 0,-1 0-1,1 0 1,-1 0 0,0 0-1,-1-1 1,1 1 0,-1 0-1,1-1 1,0-5 0,-2 9-19,0 1 0,0-1 1,-1 0-1,1 1 0,0-1 1,0 0-1,0 1 1,0-1-1,0 1 0,-1-1 1,1 0-1,0 1 1,-1-1-1,1 1 0,0-1 1,-1 1-1,1-1 0,-1 1 1,1-1-1,0 1 1,-1-1-1,1 1 0,-1 0 1,0-1-1,1 1 0,-1 0 1,1 0-1,-1-1 1,1 1-1,-2 0 0,-23 0-42,20 1 28,0 0-1,0 0 1,0 1 0,0 0 0,0 0 0,1 0 0,-9 6 0,9-4 19,0 0 1,0 1-1,0 0 1,1 0 0,0 0-1,0 0 1,0 0-1,0 1 1,1-1 0,0 1-1,0 0 1,-1 8 0,2-11-3,1-1 1,0 0 0,-1 1 0,1 0 0,0-1 0,0 1 0,1-1 0,-1 1 0,0-1 0,1 0 0,-1 1 0,1-1-1,0 1 1,0-1 0,0 0 0,0 1 0,1-1 0,-1 0 0,0 0 0,1 0 0,0 0 0,-1 0 0,1-1 0,0 1-1,0 0 1,0-1 0,0 1 0,0-1 0,0 0 0,0 1 0,3 0 0,6 1 21,1 1 0,-1-1 0,1-1 0,0 0 1,0-1-1,-1 0 0,1-1 0,0 0 0,0-1 0,0 0 0,0-1 1,-1 0-1,19-7 0,-22 7 19,-1-1-1,0 1 1,1-2 0,-1 1 0,0-1 0,-1 0 0,1 0-1,-1-1 1,1 0 0,-2 0 0,1-1 0,0 1-1,-1-1 1,0 0 0,-1-1 0,1 1 0,-1-1 0,0 0-1,-1 0 1,0 0 0,4-11 0,-7 2 27,-9 20-182,-11 25 6,19-25 105,0 0 0,0 1-1,0-1 1,0 0 0,1 1 0,0-1 0,0 1 0,0-1-1,1 1 1,0-1 0,-1 0 0,2 1 0,-1-1-1,0 0 1,1 0 0,0 1 0,0-1 0,0 0 0,0-1-1,1 1 1,-1 0 0,1-1 0,0 0 0,0 1-1,0-1 1,1 0 0,-1 0 0,1-1 0,-1 1 0,1-1-1,6 3 1,-6-3-375,1-1 0,-1 0 1,0 0-1,0 0 0,1 0 0,-1-1 0,0 0 0,1 0 0,-1 0 0,1 0 0,-1-1 1,0 0-1,8-1 0,0-8-3951,-6-9-2622</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6.240"/>
    </inkml:context>
    <inkml:brush xml:id="br0">
      <inkml:brushProperty name="width" value="0.025" units="cm"/>
      <inkml:brushProperty name="height" value="0.025" units="cm"/>
    </inkml:brush>
  </inkml:definitions>
  <inkml:trace contextRef="#ctx0" brushRef="#br0">1 1 15471,'0'0'8904</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7.029"/>
    </inkml:context>
    <inkml:brush xml:id="br0">
      <inkml:brushProperty name="width" value="0.025" units="cm"/>
      <inkml:brushProperty name="height" value="0.025" units="cm"/>
    </inkml:brush>
  </inkml:definitions>
  <inkml:trace contextRef="#ctx0" brushRef="#br0">218 183 10025,'-1'-10'6310,"0"4"-5737,1 0-1,-1 1 1,0-1-1,0 0 1,-1 1-1,0-1 1,-4-9-1,5 13-433,-1 0 1,1 0-1,-1 1 1,1-1-1,-1 0 0,1 0 1,-1 1-1,0-1 1,0 1-1,0 0 0,0 0 1,0-1-1,0 1 1,0 0-1,0 1 0,-1-1 1,1 0-1,0 1 1,0-1-1,-1 1 0,1 0 1,0 0-1,-1-1 1,1 2-1,0-1 0,-1 0 1,-3 1-1,0 1-78,1 0 1,0 0-1,0 0 0,0 0 0,0 1 0,1 0 1,-1 0-1,1 0 0,0 0 0,-1 1 1,1 0-1,1 0 0,-1 0 0,1 0 0,-1 1 1,-3 7-1,-2 3-61,0 0 0,2 1 0,0 0 0,-5 17 0,7-18 16,1 0-1,0 0 0,-2 28 1,6-41-17,-1 1 0,1-1 1,0 1-1,0 0 1,0-1-1,0 1 0,0 0 1,1-1-1,-1 1 1,1-1-1,0 1 0,-1-1 1,1 1-1,0-1 1,1 1-1,-1-1 0,0 0 1,1 0-1,-1 1 1,1-1-1,0 0 0,-1 0 1,1-1-1,0 1 0,0 0 1,0-1-1,1 1 1,-1-1-1,0 1 0,4 0 1,5 0 42,-1 0 1,0-1-1,0-1 1,1 0-1,-1 0 1,0-1-1,0 0 0,1-1 1,-1 0-1,0 0 1,0-1-1,-1-1 1,1 0-1,-1 0 1,0 0-1,0-1 0,0-1 1,0 0-1,-1 0 1,10-9-1,1-2 3,0-1 0,-2-1-1,0 0 1,-1-1 0,-1-1 0,0 0-1,11-26 1,-18 33-27,0-1 0,-1-1 0,-1 0 0,-1 0 0,0 0 0,-1 0 0,3-31 0,-7 46-20,0 1-1,0 0 1,0-1-1,0 1 1,0 0-1,0-1 1,0 1-1,0 0 1,0-1 0,-1 1-1,1 0 1,0-1-1,0 1 1,0 0-1,0-1 1,-1 1-1,1 0 1,0 0-1,0-1 1,-1 1 0,1 0-1,0 0 1,0-1-1,-1 1 1,1 0-1,0 0 1,-1 0-1,1 0 1,0-1-1,-1 1 1,1 0-1,0 0 1,-1 0 0,1 0-1,0 0 1,-1 0-1,1 0 1,-1 0-1,1 0 1,0 0-1,-1 0 1,1 0-1,0 0 1,-1 1 0,1-1-1,0 0 1,-1 0-1,1 0 1,0 0-1,-1 0 1,1 1-1,0-1 1,0 0-1,-1 0 1,1 1-1,0-1 1,0 0 0,-1 0-1,1 1 1,0-1-1,0 0 1,-1 1-1,-19 18-71,12-9 63,0 2 1,0-1 0,1 1-1,0 0 1,1 0 0,0 1-1,1 0 1,1 0 0,0 0-1,1 0 1,0 1-1,1 0 1,0-1 0,2 1-1,0 22 1,0-33 10,1 0 0,-1-1-1,1 1 1,0 0 0,0 0-1,0-1 1,0 1 0,1 0 0,-1-1-1,0 1 1,1-1 0,0 0-1,0 1 1,0-1 0,0 0-1,0 0 1,0 0 0,0-1 0,1 1-1,-1 0 1,1-1 0,-1 1-1,1-1 1,-1 0 0,1 0 0,0 0-1,0 0 1,-1-1 0,1 1-1,0-1 1,0 1 0,0-1 0,5-1-1,-2 1 13,1 0 0,-1-1 0,0 0 0,1 0 0,-1-1 1,0 1-1,0-2 0,0 1 0,0 0 0,0-1 0,0 0 0,-1-1 0,1 1 0,5-7 0,-10 10-11,45-49 122,-43 45-119,0 1 1,0-1 0,-1 0 0,1 0 0,-1 0 0,0-1 0,-1 1 0,1 0-1,-1-1 1,1 1 0,-1-1 0,0-7 0,-23 36-224,18-19 213,0 0 1,1 0-1,-1 1 1,1-1-1,0 1 0,1 0 1,0 0-1,0 0 1,0 0-1,-1 11 1,3-15 2,0 1 1,0-1 0,0 1 0,0-1 0,1 1 0,-1-1 0,1 1 0,-1-1-1,1 1 1,0-1 0,0 0 0,0 1 0,1-1 0,-1 0 0,1 0 0,-1 0 0,1 0-1,-1 0 1,1 0 0,0 0 0,0-1 0,0 1 0,0 0 0,0-1 0,0 0-1,1 0 1,-1 1 0,4 0 0,14 5-42,1 0 0,0-1 0,0-1 1,1-1-1,-1-1 0,1-1 0,0-1 0,43-3 0,-64 2 64,0 0-1,0-1 1,0 1-1,0-1 1,0 1-1,0-1 1,0 0-1,0 1 1,0-1 0,0 0-1,0 0 1,0 1-1,0-1 1,0 0-1,0 0 1,-1 0-1,1 0 1,0 0-1,-1 0 1,1 0 0,-1-1-1,1 1 1,-1 0-1,0 0 1,1 0-1,-1 0 1,0-1-1,0-1 1,2-40 1029,-3 31-796,0-3-42,-1 0 1,0-1 0,-1 1-1,-1 0 1,-7-19 0,4 17-162,2-1 0,-6-37 0,11 54-82,0 1 0,0 0 0,0-1 0,0 1 0,1 0 0,-1-1 0,0 1 0,0 0 0,0-1 0,1 1 0,-1 0 0,0-1 0,0 1 0,1 0 0,-1-1 0,0 1 0,0 0 0,1 0 0,-1-1 0,0 1 0,1 0 0,-1 0 0,0 0 0,1-1 0,-1 1 0,1 0 0,-1 0 0,0 0 0,1 0 0,-1 0 0,1 0 0,-1 0 0,0 0 0,1 0 0,-1 0 0,1 0 0,-1 0 0,0 0 0,1 0 0,-1 0 0,0 1 0,1-1 0,0 0 0,23 7-1749,-19-6 1211,33 8-4173,-8-6-1265,16-2-6633</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7.484"/>
    </inkml:context>
    <inkml:brush xml:id="br0">
      <inkml:brushProperty name="width" value="0.025" units="cm"/>
      <inkml:brushProperty name="height" value="0.025" units="cm"/>
    </inkml:brush>
  </inkml:definitions>
  <inkml:trace contextRef="#ctx0" brushRef="#br0">16 0 15439,'0'0'1153,"-14"53"-224,12-15 448,2 5-512,0 1-289,0-3-31,0-2-417,6-2-96,-1-7-32,0-6-1057,1-8-1506,-6-11-1216</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7.958"/>
    </inkml:context>
    <inkml:brush xml:id="br0">
      <inkml:brushProperty name="width" value="0.025" units="cm"/>
      <inkml:brushProperty name="height" value="0.025" units="cm"/>
    </inkml:brush>
  </inkml:definitions>
  <inkml:trace contextRef="#ctx0" brushRef="#br0">0 116 12075,'0'0'7965,"9"-10"-6924,-8 9-1025,4-6 84,1 0 0,1 1 1,-1-1-1,1 1 0,0 1 0,0 0 0,1 0 0,-1 0 0,1 1 0,0 0 0,15-5 0,12-1 46,2 2-1,-1 2 0,1 1 1,0 2-1,0 1 0,0 2 1,0 2-1,61 10 0,-90-10-147,1 0 0,-1 1-1,1 0 1,-1 1 0,0-1-1,0 2 1,0-1 0,12 11-1,-18-14 9,0 0-1,-1 1 1,1-1 0,-1 1-1,1 0 1,-1-1-1,0 1 1,0 0-1,1 0 1,-1-1 0,-1 1-1,1 0 1,0 0-1,0 0 1,-1 0 0,1 0-1,-1 1 1,0-1-1,1 0 1,-1 0 0,0 0-1,0 0 1,-1 0-1,1 0 1,0 1-1,-1-1 1,1 0 0,-1 0-1,1 0 1,-1 0-1,0 0 1,0 0 0,0-1-1,0 1 1,0 0-1,-1 0 1,1-1 0,-1 1-1,1-1 1,-1 1-1,-2 1 1,-16 13 306,0-2 0,0 0 1,-2-2-1,1 0 0,-2-2 1,1 0-1,-1-1 0,-1-2 1,-37 8-1,77-16-546,1 0-1,0 1 1,0 0 0,0 2 0,-1 0 0,30 7-1,-23-3-45,0 0 0,-1 2 0,0 0 0,-1 1 0,23 14-1,-41-22 249,0 1-1,0 0 0,0 0 0,0 0 0,-1 0 1,1 0-1,-1 0 0,0 1 0,1-1 0,-1 1 1,0 0-1,0 0 0,-1-1 0,1 1 0,-1 0 1,1 1-1,-1-1 0,0 0 0,0 0 1,0 0-1,-1 1 0,1-1 0,-1 0 0,0 4 1,-1-2 126,0-1 1,0 1 0,0-1-1,-1 1 1,0-1 0,0 0-1,0 0 1,0 0 0,-1 0 0,0 0-1,0 0 1,0-1 0,0 1-1,0-1 1,-1 0 0,-6 5-1,-9 6 315,-1 0-1,-1-1 1,-1-1-1,1-1 0,-2-1 1,1-1-1,-1-1 1,-1-1-1,1-2 0,-1 0 1,0-1-1,0-1 0,-39-1 1,61-2-505,-1 0 1,0-1-1,0 1 0,1-1 1,-1 1-1,0-1 1,1 0-1,-1 0 0,1-1 1,-1 1-1,1-1 0,-1 1 1,1-1-1,0 1 1,0-1-1,0 0 0,0 0 1,0 0-1,0-1 1,-2-2-1,2 1-756,0-1 0,0 0-1,0 1 1,0-1 0,1 0 0,0 0 0,0 0 0,0 0 0,0 0 0,1-8-1,0-19-7421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1.665"/>
    </inkml:context>
    <inkml:brush xml:id="br0">
      <inkml:brushProperty name="width" value="0.025" units="cm"/>
      <inkml:brushProperty name="height" value="0.025" units="cm"/>
    </inkml:brush>
  </inkml:definitions>
  <inkml:trace contextRef="#ctx0" brushRef="#br0">1 64 16015,'0'0'4319,"1"10"-4239,2 12-16,1 0 1,1-1-1,1 1 1,1-1 0,1 0-1,1-1 1,1 0-1,0-1 1,2 1-1,0-2 1,16 19-1,-28-36-25,1-1 0,-1 1 0,1 0 0,-1 0 0,1-1 0,0 1 0,-1 0 0,1-1 0,0 1 1,-1-1-1,1 1 0,0-1 0,0 1 0,-1-1 0,1 0 0,0 1 0,0-1 0,0 0 0,0 0 0,0 1 0,-1-1 0,1 0 0,0 0 0,0 0 0,0 0 0,0 0 0,0 0 0,0 0 0,0-1 0,-1 1 0,2 0 0,0-2 33,0 1-1,-1 0 0,1-1 1,-1 1-1,1-1 0,-1 0 0,0 1 1,0-1-1,0 0 0,0 0 0,0 0 1,1-3-1,15-60 951,-13 37-612,-1 0 0,0-52 0,-3 73-357,0 0 1,-1 0-1,0 0 0,0 1 0,-1-1 1,0 0-1,0 1 0,0-1 0,-1 1 1,0 0-1,0 0 0,-1 0 0,1 0 1,-1 0-1,0 1 0,-1 0 0,-8-8 0,49 26-2319,-17-9 387,-1-1 1,1 0-1,0-2 1,0-1-1,25-1 0,-7-8-3598</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8.698"/>
    </inkml:context>
    <inkml:brush xml:id="br0">
      <inkml:brushProperty name="width" value="0.025" units="cm"/>
      <inkml:brushProperty name="height" value="0.025" units="cm"/>
    </inkml:brush>
  </inkml:definitions>
  <inkml:trace contextRef="#ctx0" brushRef="#br0">51 55 7303,'0'0'2381,"-4"-8"480,0-1-1793,3 5-671,0 1 0,0 0 0,0 0 0,-1 0 0,0 0 0,1 0 0,-1 0 0,0 0 0,-1 1 0,-3-5 0,5 7-327,1 0 0,0-1 0,-1 1 0,1 0 0,-1 1 0,1-1 0,-1 0 0,1 0 0,0 0 1,-1 0-1,1 0 0,-1 0 0,1 0 0,0 1 0,-1-1 0,1 0 0,-1 0 0,1 1 0,0-1 1,-1 0-1,1 0 0,0 1 0,0-1 0,-1 0 0,1 1 0,0-1 0,0 1 0,-1-1 0,1 0 0,0 1 1,0-1-1,0 1 0,0-1 0,-1 0 0,1 1 0,0-1 0,0 1 0,0-1 0,0 1 0,0-1 0,0 1 1,0-1-1,0 0 0,0 1 0,1-1 0,-1 1 0,-4 26-296,4-27 334,-1 10-21,-1 9 93,0-1 0,2 1 0,0 0 0,1 0 0,4 21 1,-4-36-149,0 0 1,0 0-1,0 0 0,0 0 1,1 0-1,-1-1 1,1 1-1,0-1 0,1 1 1,-1-1-1,0 0 1,1 0-1,0 0 1,0 0-1,0 0 0,0-1 1,0 1-1,0-1 1,1 0-1,-1 0 1,1 0-1,-1 0 0,1 0 1,0-1-1,0 0 1,0 0-1,0 0 0,0 0 1,0-1-1,6 1 1,1-2 102,-1 1 1,1-1 0,0-1-1,0 0 1,0-1 0,-1 0 0,0 0-1,1-1 1,-1-1 0,0 0-1,-1 0 1,0-1 0,1 0-1,8-8 1,2-2-90,-2-1 0,0 0 0,0-2 0,-2 0 0,16-23 0,-21 24 29,-3 7-239,-6 31-147,-2-15 183,0-1 0,0 1 0,1-1 0,-1 1 0,1-1 0,0 1 1,0-1-1,0 1 0,4 7 0,-3-10-19,-1 0 0,1 0 0,0 0 0,0 0 0,0 0 0,0-1 0,0 1 1,0-1-1,0 1 0,0-1 0,1 0 0,-1 0 0,1 0 0,-1 0 0,1 0 0,-1 0 0,1-1 0,-1 1 0,5-1 1,8 2-1095,1 0 0,0-2 0,-1 0 0,1-1 0,-1 0 0,1-2 0,-1 1 1,23-8-1,5-8-5155</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9.224"/>
    </inkml:context>
    <inkml:brush xml:id="br0">
      <inkml:brushProperty name="width" value="0.025" units="cm"/>
      <inkml:brushProperty name="height" value="0.025" units="cm"/>
    </inkml:brush>
  </inkml:definitions>
  <inkml:trace contextRef="#ctx0" brushRef="#br0">228 205 10698,'0'0'4570,"-8"-2"-2702,4 0-1714,-1 0 1,0 1-1,0-1 0,0 2 1,1-1-1,-1 0 0,0 1 0,0 0 1,0 0-1,0 0 0,0 1 1,0-1-1,0 1 0,0 1 0,0-1 1,0 1-1,1-1 0,-1 1 1,-6 4-1,-1 1 169,1 1 1,-1 0 0,1 1-1,-15 16 1,21-20-220,0 0 1,1 0-1,0 1 1,0-1-1,1 1 1,-1 0-1,1 0 1,0 0-1,1 0 1,0 1-1,-3 9 1,5-14-102,0-1-1,-1 0 1,1 0 0,0 1 0,0-1-1,0 0 1,0 0 0,1 0 0,-1 1 0,0-1-1,0 0 1,1 0 0,-1 0 0,1 1-1,-1-1 1,1 0 0,-1 0 0,1 0-1,0 0 1,-1 0 0,1 0 0,0 0 0,0 0-1,0-1 1,2 3 0,-1-2 8,1 0 1,0 1 0,0-1-1,0-1 1,-1 1-1,1 0 1,0-1 0,0 1-1,0-1 1,5 0 0,4 0 43,-1-1 0,0 0 0,1-1 0,20-6 0,-8-2 61,-1 0 1,0-2-1,0 0 1,-1-1-1,-1-2 1,0 0-1,-1-1 1,-1-1-1,-1-1 0,0 0 1,-1-2-1,-1 0 1,-1 0-1,-1-2 1,21-40-1,-33 57-103,1-1-1,-1 1 1,0-1 0,0 0-1,-1 0 1,0 0-1,0 0 1,0 0 0,-1 0-1,0-8 1,-20 24-285,9 1 277,0 1 1,1 1 0,1 0-1,0 0 1,1 1 0,0 0-1,1 0 1,1 1 0,0 0 0,1 0-1,0 0 1,1 1 0,1-1-1,-1 19 1,4-31 0,-1 1 0,1 0 0,1-1 0,-1 1 1,0-1-1,1 1 0,0 0 0,0-1 0,0 1 0,0-1 0,1 0 0,-1 1 0,1-1 1,0 0-1,0 0 0,0 0 0,0 0 0,0 0 0,1-1 0,-1 1 0,1 0 0,0-1 0,0 0 1,0 0-1,0 0 0,5 2 0,1 0 4,-1-2 0,1 1 1,-1-1-1,1-1 0,0 0 0,0 0 1,-1 0-1,1-1 0,0-1 0,11-1 1,-9 0 3,-1-1 1,0 1-1,1-2 0,-1 0 1,-1 0-1,1-1 1,-1 0-1,1 0 1,-1-1-1,-1 0 1,1-1-1,-1 0 1,0 0-1,-1-1 0,0 0 1,0 0-1,-1-1 1,0 0-1,0 0 1,-1 0-1,0-1 1,-1 0-1,4-10 1,-8 19-18,1 0 1,-1 0 0,1 0 0,-1 0 0,0 0-1,1 0 1,-1 0 0,0 0 0,0 0 0,0 0-1,0 0 1,0 0 0,0 0 0,0 0 0,0 0-1,0 0 1,0 0 0,-1 0 0,1 0 0,0 0-1,-1 0 1,1 0 0,0 0 0,-1 0 0,0 0-1,1 1 1,-1-1 0,1 0 0,-1 0 0,0 1-1,0-1 1,1 0 0,-1 1 0,0-1 0,0 0 0,0 1-1,0-1 1,0 1 0,0 0 0,1-1 0,-1 1-1,0 0 1,0 0 0,0-1 0,0 1 0,0 0-1,-1 0 1,1 0 0,0 0 0,0 0 0,0 0-1,0 0 1,0 1 0,0-1 0,0 0 0,0 1-1,1-1 1,-1 0 0,0 1 0,0-1 0,-1 2-1,-5 0-16,0 1 0,1 0 0,0 1 0,-1-1 0,1 1 0,1 0 0,-10 8 0,7-2 40,1-1 0,0 1 0,0 1-1,1-1 1,-10 23 0,15-29-6,0 0 0,-1-1-1,1 1 1,1 0 0,-1 0 0,1 0 0,-1 0 0,1-1 0,0 1-1,1 4 1,-1-6-12,1 0 1,-1 0-1,1-1 0,0 1 0,-1 0 0,1-1 0,0 1 1,0 0-1,0-1 0,0 1 0,0-1 0,1 0 0,-1 1 1,0-1-1,1 0 0,-1 0 0,1 0 0,-1 0 0,1 0 1,-1 0-1,4 1 0,6 2-81,0-1 0,1 0 0,-1-1 1,0 0-1,1-1 0,-1-1 0,1 1 0,19-3 0,-7-1-1436,1-1 1,46-14-1,-14-4-2976,-3-5-1542</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19.602"/>
    </inkml:context>
    <inkml:brush xml:id="br0">
      <inkml:brushProperty name="width" value="0.025" units="cm"/>
      <inkml:brushProperty name="height" value="0.025" units="cm"/>
    </inkml:brush>
  </inkml:definitions>
  <inkml:trace contextRef="#ctx0" brushRef="#br0">243 0 13645,'-12'0'2498,"-5"1"-1637,-1 0 0,1 2 0,0 0 0,-25 7 0,32-7-536,0 0 0,0 1 0,0 1 0,0 0 0,0 0 0,1 0-1,0 1 1,0 1 0,-13 12 0,21-18-323,0-1-1,1 1 1,-1 0 0,0-1 0,0 1-1,1-1 1,-1 1 0,1 0-1,-1 0 1,1-1 0,-1 1-1,1 0 1,-1 0 0,1 0-1,0-1 1,-1 1 0,1 0 0,0 0-1,0 0 1,-1 0 0,1 0-1,0 0 1,0 0 0,0 0-1,0-1 1,0 1 0,1 0 0,-1 0-1,0 0 1,0 0 0,1 0-1,-1 0 1,0-1 0,1 1-1,-1 0 1,1 0 0,-1 0-1,1-1 1,-1 1 0,1 0 0,-1-1-1,1 1 1,0 0 0,-1-1-1,1 1 1,0-1 0,0 1-1,0-1 1,-1 1 0,1-1-1,0 0 1,0 1 0,0-1 0,0 0-1,0 0 1,-1 0 0,1 0-1,0 1 1,1-1 0,11 2-77,-1 0 0,0 0 1,18-1-1,-21 0-128,37 1-807,-16-1 272,0 1 0,-1 1 0,42 11 1,-69-14 734,-1 0 1,0 0-1,1 0 1,-1 0-1,0 1 1,1-1-1,-1 1 1,0-1-1,1 1 1,-1-1-1,0 1 1,0 0-1,0-1 1,1 1-1,-1 0 1,0 0-1,0 0 1,0 0-1,0 0 1,-1 0-1,1 0 1,0 0-1,0 1 1,-1-1-1,1 0 1,0 2-1,-1-2 75,-1 1 1,0-1-1,0 1 0,1-1 0,-1 0 1,0 1-1,0-1 0,0 0 0,0 0 1,0 0-1,-1 0 0,1 0 0,0 0 1,-1 0-1,1 0 0,0 0 0,-1-1 1,-1 2-1,-14 5 436,-1 0 0,-24 7 0,24-9-762,0-1 0,0-1 0,0-1 0,-21 1-1,25-5-2407,6-9-3398,8-5-1948</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20.077"/>
    </inkml:context>
    <inkml:brush xml:id="br0">
      <inkml:brushProperty name="width" value="0.025" units="cm"/>
      <inkml:brushProperty name="height" value="0.025" units="cm"/>
    </inkml:brush>
  </inkml:definitions>
  <inkml:trace contextRef="#ctx0" brushRef="#br0">120 0 14798,'0'0'3614,"-9"7"-2034,2-3-1339,1 1 0,-1 0 0,1 0 0,1 1 0,-1 0 0,1 0 0,0 0 0,0 1 0,1-1 0,0 1 0,0 0 0,0 0 0,-3 13 0,-5 35 613,2 1 0,3 0 0,2 0 0,4 89 0,1-143-853,0-2 7,0 1 0,0-1 0,0 1 1,0-1-1,0 1 0,0-1 0,0 1 0,0-1 0,0 1 1,0-1-1,0 1 0,1-1 0,-1 0 0,0 1 1,0-1-1,1 1 0,-1-1 0,0 1 0,0-1 0,1 0 1,-1 1-1,1-1 0,-1 0 0,0 1 0,1-1 0,-1 0 1,1 0-1,-1 1 0,0-1 0,1 0 0,-1 0 1,1 0-1,-1 1 0,1-1 0,-1 0 0,1 0 0,-1 0 1,1 0-1,-1 0 0,1 0 0,-1 0 0,1 0 1,-1 0-1,1-1 0,-1 1 0,1 0 0,-1 0 0,1 0 1,-1 0-1,1-1 0,-1 1 0,1 0 0,-1 0 1,0-1-1,1 1 0,-1 0 0,0-1 0,1 1 0,-1-1 1,1 0-1,25-21 651,-19 10-607,0 0 0,-1-1 0,-1 1 0,6-18 0,17-37-248,-27 66 172,0 0-1,0 0 0,0 0 1,0 1-1,0-1 0,0 0 1,0 1-1,0-1 0,0 0 1,0 1-1,1-1 1,-1 1-1,0 0 0,0-1 1,1 1-1,-1 0 0,0 0 1,1 0-1,-1 0 0,0 0 1,0 0-1,1 0 0,-1 1 1,0-1-1,1 0 0,-1 1 1,0-1-1,0 0 1,0 1-1,0 0 0,1-1 1,-1 1-1,0 0 0,0 0 1,0-1-1,0 1 0,0 0 1,1 2-1,38 34-135,-36-33 148,0 0 0,-1 0-1,0 0 1,0 1 0,0-1 0,0 1-1,-1 0 1,0 0 0,0 0 0,2 7-1,-4-9 52,0 0-1,0-1 1,0 1 0,0-1-1,0 1 1,-1-1-1,1 1 1,-1-1-1,0 1 1,0-1-1,1 1 1,-2-1-1,1 0 1,0 0-1,0 1 1,-1-1 0,1 0-1,-1 0 1,0 0-1,0-1 1,0 1-1,1 0 1,-5 2-1,0 1 104,-1 1 0,0-1 0,-1 0-1,1-1 1,-1 0 0,0 0 0,0 0-1,0-1 1,0 0 0,0-1 0,-1 0-1,0 0 1,1-1 0,-1 0 0,0-1 0,1 1-1,-17-3 1,23 1-150,0 0-1,-1-1 0,1 1 1,0 0-1,0-1 1,0 0-1,1 1 1,-1-1-1,0 0 0,1 0 1,-1 0-1,1 0 1,-1 0-1,1 0 1,0 0-1,0-1 1,0 1-1,-1-4 0,2 5-183,-1 0-1,0 0 0,1 0 1,0-1-1,-1 1 0,1 0 1,0-1-1,0 1 0,-1 0 0,1 0 1,0-1-1,0 1 0,1 0 1,-1-1-1,0 1 0,0 0 0,0-1 1,1 1-1,-1 0 0,1 0 1,-1-1-1,1 1 0,0 0 0,-1 0 1,1 0-1,0 0 0,0 0 1,0 0-1,0 0 0,0 0 1,0 0-1,0 0 0,0 1 0,0-1 1,1-1-1,40-8-8188,-17 6 2711</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20.409"/>
    </inkml:context>
    <inkml:brush xml:id="br0">
      <inkml:brushProperty name="width" value="0.025" units="cm"/>
      <inkml:brushProperty name="height" value="0.025" units="cm"/>
    </inkml:brush>
  </inkml:definitions>
  <inkml:trace contextRef="#ctx0" brushRef="#br0">120 57 12812,'0'0'10517,"-10"-6"-9786,-34-16-309,42 22-411,0 0 0,0-1-1,0 1 1,0 0 0,0 0 0,0 0 0,0 1 0,0-1 0,-1 0-1,1 1 1,0-1 0,0 1 0,0 0 0,1 0 0,-1 0 0,0 0 0,0 0-1,0 0 1,1 0 0,-1 1 0,0-1 0,1 0 0,-1 1 0,1-1-1,0 1 1,-2 3 0,1-3 3,1-1-1,-1 1 1,1 0-1,0 1 1,-1-1-1,1 0 1,0 0-1,0 0 1,1 1-1,-1-1 0,0 0 1,1 1-1,0-1 1,-1 1-1,1-1 1,0 0-1,0 1 1,0-1-1,1 1 1,0 3-1,0-5-1,0 0 0,1 0 0,-1 1-1,1-1 1,-1-1 0,1 1 0,-1 0-1,1 0 1,-1 0 0,1-1-1,-1 1 1,1-1 0,0 1 0,0-1-1,-1 0 1,1 0 0,0 0 0,3 0-1,40-1 127,-33 1-98,7-2-15,1-1 0,-1-1 0,0 0 0,0-1 0,29-13 0,31-8-1269,-67 23 315,0 1 0,0 0 0,0 0 0,25 2 0,-30 1 135,0-1 1,0 0-1,0 0 0,0 0 1,0-1-1,1 0 1,-1 0-1,0 0 0,0-1 1,-1 0-1,1-1 0,0 0 1,-1 0-1,8-5 0,13-10-3017</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20.884"/>
    </inkml:context>
    <inkml:brush xml:id="br0">
      <inkml:brushProperty name="width" value="0.025" units="cm"/>
      <inkml:brushProperty name="height" value="0.025" units="cm"/>
    </inkml:brush>
  </inkml:definitions>
  <inkml:trace contextRef="#ctx0" brushRef="#br0">16 247 2466,'7'-13'3748,"45"-90"720,-46 88-3936,0 0 0,-1 1 1,-1-2-1,0 1 1,-1 0-1,1-25 0,-22 63 899,-3 19-638,3 1 0,-13 47 0,26-74-448,1 1 1,1 0-1,0 0 1,1 0-1,1 1 1,1-1-1,0 0 0,6 33 1,-6-48-287,0 0-1,0 0 1,0 0 0,1-1-1,-1 1 1,0 0 0,1 0-1,0-1 1,-1 1 0,1 0-1,0-1 1,0 1 0,0 0-1,0-1 1,0 0 0,0 1-1,0-1 1,0 1 0,1-1 0,-1 0-1,1 0 1,-1 0 0,1 0-1,-1 0 1,1 0 0,-1 0-1,1 0 1,0-1 0,-1 1-1,1-1 1,0 1 0,0-1-1,2 1 1,0-2 130,-1 0 1,1 0-1,-1 0 0,0-1 0,1 1 1,-1-1-1,0 0 0,0 0 0,0 0 1,0 0-1,0 0 0,-1-1 1,1 1-1,-1-1 0,5-5 0,25-32-96,-1 4-399,-2-2 0,-2 0 0,45-84 0,-63 102 141,-9 21-43,-12 34-199,2-6 236,5-4 180,1-1-1,1 1 1,1-1-1,1 27 1,1-49 4,0-1-1,0 0 1,0 0-1,0 1 1,0-1-1,0 0 1,0 0-1,0 0 1,1 1-1,-1-1 1,1 0-1,-1 0 1,0 0-1,1 0 1,0 0-1,-1 1 1,1-1 0,0 0-1,-1 0 1,1-1-1,0 1 1,0 0-1,0 0 1,0 0-1,0 0 1,0-1-1,0 1 1,0-1-1,0 1 1,0 0-1,0-1 1,1 0-1,-1 1 1,0-1 0,0 0-1,0 0 1,1 1-1,-1-1 1,0 0-1,0 0 1,0 0-1,1-1 1,-1 1-1,0 0 1,0 0-1,1-1 1,-1 1-1,1-1 1,5-1 68,0 0-1,-1-1 1,1 0 0,-1 0 0,1-1-1,-1 1 1,8-8 0,-4 2-230,0 0 0,0-1 1,-1 0-1,-1-1 0,1 0 1,-2-1-1,0 1 0,9-21 1,1-14-3648,-9-2-3904,-4 20 472</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42.805"/>
    </inkml:context>
    <inkml:brush xml:id="br0">
      <inkml:brushProperty name="width" value="0.025" units="cm"/>
      <inkml:brushProperty name="height" value="0.025" units="cm"/>
    </inkml:brush>
  </inkml:definitions>
  <inkml:trace contextRef="#ctx0" brushRef="#br0">1649 1 11755,'0'0'5579,"5"9"-5590,5 7-9,1 0 1,0-1-1,1 0 1,1-1-1,0 0 1,1-1-1,1-1 0,27 19 1,446 248-201,-369-214 114,426 215 158,219 125 19,-221-59-46,57 34 19,-491-316-1,403 262 64,-449-280-122,-3 3 0,-2 3 0,-2 2-1,-3 2 1,81 111 0,-110-128 6,-2 0-1,-1 2 0,-2 0 1,-2 2-1,-1 0 1,-3 0-1,15 82 1,-16-26 89,-3-1 1,-6 150 0,-6-187 38,-3-1 1,-2 0-1,-3 0 1,-2-1 0,-3 0-1,-3-2 1,-26 58 0,9-41-62,-2-2 0,-4-1 1,-3-2-1,-84 98 0,37-64-60,-210 179 0,-131 43 71,179-161-51,-7-11 0,-6-11 0,-464 174 0,300-168-286,-778 159-1,1118-289 130,-691 155-287,721-155 589,1 2 0,1 3 0,2 3 0,0 2 0,-86 57 0,105-58-97,1 1 0,1 2 1,2 2-1,1 1 0,2 1 1,1 2-1,2 1 0,-30 52 0,51-75-36,1 0-1,1 1 1,0-1-1,1 1 1,1 0-1,0 0 0,1 0 1,1 1-1,0-1 1,1 0-1,3 25 1,-2-17-1301,-1 0 0,0 0 0,-7 39 1,1-44-2168,-4-6-764</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2:43.311"/>
    </inkml:context>
    <inkml:brush xml:id="br0">
      <inkml:brushProperty name="width" value="0.025" units="cm"/>
      <inkml:brushProperty name="height" value="0.025" units="cm"/>
    </inkml:brush>
  </inkml:definitions>
  <inkml:trace contextRef="#ctx0" brushRef="#br0">68 21 9961,'-13'3'-132,"12"-3"356,-1 0-1,0 1 1,0-1 0,0 0-1,0 1 1,0 0-1,0-1 1,0 1-1,1 0 1,-1 0-1,-3 2 1,4-1-78,0 0 1,0 0-1,0 0 0,1-1 1,-1 1-1,0 0 0,1 0 1,0 0-1,-1 0 0,1 1 1,0-1-1,0 0 1,0 0-1,0 3 0,-14 422 2860,8-363-2609,4-1-1,5 83 1,-3-144-373,1 0 0,-1 0 0,0-1-1,0 1 1,1 0 0,-1 0 0,1 0-1,-1-1 1,1 1 0,0 0 0,0 0-1,0-1 1,0 1 0,0-1 0,0 1-1,0-1 1,1 1 0,-1-1 0,0 0-1,1 1 1,-1-1 0,1 0 0,-1 0 0,1 0-1,0 0 1,2 1 0,-2-2-10,1 0 1,-1 0 0,0 0-1,0 0 1,0 0-1,1 0 1,-1-1-1,0 1 1,0-1 0,0 1-1,0-1 1,0 0-1,0 0 1,0 0 0,0 0-1,0 0 1,0 0-1,0-1 1,-1 1-1,1-1 1,0 1 0,2-4-1,31-39 393,-1-2 0,54-99 0,-37 60-176,15-26-323,6 3-1,91-105 1,-158 207-116,-3 4 70,-1 0 1,1-1 0,-1 1-1,1 0 1,0 0-1,0 1 1,0-1-1,0 0 1,0 1 0,1-1-1,-1 1 1,0-1-1,1 1 1,-1 0 0,1 0-1,-1 0 1,1 1-1,4-2 1,-7 2-24,0 1 0,1-1 0,-1 0 0,1 0 0,-1 0 0,0 1 0,1-1 0,-1 0 0,0 1 0,1-1 0,-1 0 0,0 1 0,0-1 0,1 0 0,-1 1 0,0-1 0,0 0 0,0 1 0,1-1 0,-1 1 0,0-1 0,0 0 0,0 1 0,0-1 0,0 1 0,0-1 0,0 1 0,0-1 0,0 0 0,0 1 0,0-1 0,0 1 0,0-1 0,-1 1 0,1 2-861,0 10-3446</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04.581"/>
    </inkml:context>
    <inkml:brush xml:id="br0">
      <inkml:brushProperty name="width" value="0.025" units="cm"/>
      <inkml:brushProperty name="height" value="0.025" units="cm"/>
    </inkml:brush>
  </inkml:definitions>
  <inkml:trace contextRef="#ctx0" brushRef="#br0">8612 384 3716,'-72'-15'2258,"0"2"0,-1 4 0,-125-1 0,-478 27-2066,251-16 163,-1965-38 342,230-174-532,1754 159-138,-582-3 0,929 55-10,-410 19 847,419-13-769,-1 2 0,1 2-1,1 3 1,0 2 0,0 2-1,2 2 1,-49 27 0,81-38-90,2 1 0,-1 0 0,1 1 0,1 1 1,0 0-1,0 1 0,1 0 0,1 0 0,0 1 0,1 1 1,0 0-1,-9 19 0,14-23 5,0 1-1,0-1 1,1 1 0,0 0-1,1 0 1,0 0 0,1 0-1,0 0 1,1 0 0,0 1-1,1-1 1,0 0 0,1 0-1,0 0 1,1 0 0,0 0-1,0-1 1,10 19 0,1-4 37,2-1 0,0 0 0,2-1 0,0-1 0,2 0 1,0-2-1,2 0 0,0-2 0,1 0 0,26 15 1,20 8-3,2-2 1,101 38 0,6-11-21,2-8-1,3-8 1,2-8-1,214 20 0,765 14 49,-583-50-76,-326-11-39,1088 39-17,1240-166 427,-2342 90-591,449-48-266,-8-47 411,-677 116 77,202-54-20,-178 45 32,0-1 0,-1-1-1,0-1 1,48-33 0,-72 44-6,0 0 1,-1 0-1,0-1 0,1 0 0,-1 0 0,0 0 0,0 0 0,-1 0 1,1-1-1,-1 1 0,0-1 0,1 1 0,-2-1 0,1 0 1,0 0-1,-1 0 0,0 0 0,0 0 0,0 0 0,0 0 1,0-6-1,-2 6 0,0 0 0,0-1 0,0 1 1,-1 0-1,1 0 0,-1 0 1,0 0-1,-1 0 0,1 0 0,-1 0 1,1 1-1,-1 0 0,0-1 0,0 1 1,0 0-1,-1 0 0,1 1 1,-1-1-1,-8-4 0,-25-15 23,-2 2 1,-75-28-1,-90-17 148,121 41-106,-667-169 916,-10 40-2552,619 126 593,-137-32-4403,143 27-827</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13.982"/>
    </inkml:context>
    <inkml:brush xml:id="br0">
      <inkml:brushProperty name="width" value="0.025" units="cm"/>
      <inkml:brushProperty name="height" value="0.025" units="cm"/>
    </inkml:brush>
  </inkml:definitions>
  <inkml:trace contextRef="#ctx0" brushRef="#br0">60 125 4164,'0'0'4949,"-9"0"-3844,-41 0-390,116 13-624,488 0-188,-353-15 92,2533-85 2183,-2581 76-2147,405-24 397,2 33-64,-379 21-245,26 0-468,-178-18-264,0-1 0,-1-2 0,1-1 0,-1-1 0,30-9 0,24-18-3284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16.126"/>
    </inkml:context>
    <inkml:brush xml:id="br0">
      <inkml:brushProperty name="width" value="0.025" units="cm"/>
      <inkml:brushProperty name="height" value="0.025" units="cm"/>
    </inkml:brush>
  </inkml:definitions>
  <inkml:trace contextRef="#ctx0" brushRef="#br0">1 68 8968,'16'10'-14,"0"-2"0,1 0 0,0-1 0,1-1 0,0 0 0,0-1 0,0-1 0,37 3 0,12-3 290,75-5 0,-102-1-296,350-41 191,-80 4-75,637 25 451,-106 7-85,-767 3-375,979-19 1091,-512 89-695,-43-2-416,91-57-78,-544-10-445,0-3 0,0-1-1,0-2 1,-1-2-1,74-30 1,-14-8-3398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2.238"/>
    </inkml:context>
    <inkml:brush xml:id="br0">
      <inkml:brushProperty name="width" value="0.025" units="cm"/>
      <inkml:brushProperty name="height" value="0.025" units="cm"/>
    </inkml:brush>
  </inkml:definitions>
  <inkml:trace contextRef="#ctx0" brushRef="#br0">105 277 7175,'0'0'7821,"-9"1"-5862,4-1-1846,1 1 1,0 0-1,0-1 1,0 2-1,0-1 1,0 0-1,0 1 1,0-1-1,0 1 1,1 0-1,-1 1 1,1-1-1,-1 1 0,1-1 1,0 1-1,0 0 1,0 0-1,0 0 1,1 1-1,-1-1 1,1 1-1,0-1 1,0 1-1,0 0 1,0 0-1,1 0 1,-1 0-1,1 0 1,0 0-1,0 6 1,0-8-105,0 1 0,0-1 0,1 0 0,-1 0 0,1 0 0,0 0 1,-1 1-1,1-1 0,0 0 0,0 0 0,1 1 0,-1-1 0,0 0 0,1 0 0,-1 0 1,1 0-1,0 1 0,-1-1 0,1 0 0,0 0 0,0 0 0,1-1 0,-1 1 1,0 0-1,1 0 0,-1-1 0,1 1 0,-1 0 0,1-1 0,0 0 0,0 1 1,3 1-1,-1-2 11,-1-1 0,1 1 0,0-1 0,0 1 0,-1-1 0,1 0 1,0-1-1,0 1 0,0-1 0,-1 1 0,1-1 0,0 0 0,-1-1 0,1 1 1,-1-1-1,1 1 0,-1-1 0,6-4 0,25-22 99,12-6-35,-46 34-90,1 0 0,-1 0 1,0 0-1,1 0 0,-1-1 0,0 1 1,0 0-1,1 0 0,-1 0 0,0 0 1,1 0-1,-1 0 0,0 0 0,1 0 1,-1 1-1,0-1 0,1 0 0,-1 0 1,0 0-1,1 0 0,-1 0 0,0 0 1,0 1-1,1-1 0,-1 0 0,0 0 1,0 0-1,1 1 0,-1-1 0,0 0 1,0 0-1,0 1 0,1-1 0,-1 0 1,0 0-1,0 1 0,0-1 0,0 0 1,0 1-1,0-1 0,1 0 0,-1 1 1,0-1-1,0 0 0,0 1 0,2 19-137,-2-16 161,36 330 698,-34-321-662,-1 0 1,0 0 0,-1 0 0,-1 0-1,-3 19 1,4-29-29,-1 0 0,0 0 0,0 0 0,0 0 0,0 0-1,0-1 1,0 1 0,-1 0 0,1-1 0,-1 1 0,0-1 0,0 0 0,0 1-1,0-1 1,0 0 0,0 0 0,-1 0 0,1-1 0,-1 1 0,1 0 0,-1-1 0,0 0-1,1 0 1,-1 1 0,0-2 0,0 1 0,0 0 0,0 0 0,-4-1 0,6 0-17,-1 0 0,1 0 0,-1 0 0,1 0 0,-1-1-1,1 1 1,-1 0 0,1-1 0,-1 1 0,1-1 0,0 0 0,-1 1 0,1-1 0,0 0 0,0 0 0,0 0 0,-1 0 0,1 0 0,0 0 0,0 0 0,0 0 0,0-1 0,1 1 0,-1 0 0,0-1 0,0 1 0,1 0 0,-1-1 0,1 1 0,-1-1 0,1 1 0,0-1 0,0 1 0,-1-3 0,0-6-8,0 1 0,1-1 1,-1 1-1,3-16 0,2-1-3,1 0 1,1 0-1,1 1 1,13-30-1,51-99 44,-35 78-33,-10 21 3,43-100-24,-60 131 46,-1 0 0,-1-1 0,-1 0 0,3-36 0,-8 61-23,-1-1-1,0 1 0,0-1 0,1 0 0,-1 1 1,0-1-1,0 1 0,0-1 0,0 0 0,0 1 1,0-1-1,0 1 0,0-1 0,0 0 0,0 1 1,0-1-1,0 0 0,0 1 0,0-1 1,-1 1-1,1-1 0,0 0 0,-1 1 0,1-1 1,0 1-1,-1-1 0,1 1 0,0-1 0,-1 1 1,1-1-1,-1 1 0,1 0 0,-1-1 0,1 1 1,-1 0-1,1-1 0,-1 1 0,1 0 0,-1 0 1,0-1-1,1 1 0,-1 0 0,1 0 0,-1 0 1,0 0-1,1 0 0,-1 0 0,0 0 0,1 0 1,-1 0-1,1 0 0,-1 0 0,0 0 0,1 0 1,-1 0-1,1 1 0,-1-1 0,0 0 0,1 0 1,-1 1-1,1-1 0,-1 0 0,1 1 1,-1 0-1,-35 28-28,21-11 17,0 0 1,1 1-1,1 1 0,1 0 0,0 1 0,2 1 0,1-1 0,0 1 0,1 1 0,2 0 1,-8 46-1,14-67-3,0 0 1,0 0-1,0 1 1,0-1-1,0 0 1,1 0-1,-1 0 1,1 1-1,-1-1 0,1 0 1,0 0-1,-1 0 1,1 0-1,0 0 1,1 0-1,-1 0 1,0 0-1,1-1 1,-1 1-1,1 0 1,-1-1-1,3 2 1,0 0 19,-1-1 0,2 0 0,-1 0 0,0 0 0,0-1 0,0 1 0,1-1 0,-1 0 0,1 0 0,6 0 0,9-1-259,0 0 0,0-1-1,0-1 1,20-5 0,-12 0-2342,0-1-1,-1-1 1,40-19 0,-28 10-2833</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16.074"/>
    </inkml:context>
    <inkml:brush xml:id="br0">
      <inkml:brushProperty name="width" value="0.025" units="cm"/>
      <inkml:brushProperty name="height" value="0.025" units="cm"/>
    </inkml:brush>
  </inkml:definitions>
  <inkml:trace contextRef="#ctx0" brushRef="#br0">77 0 2723,'0'0'2663,"-8"2"-1889,2-1-687,1-1 62,0 1 0,-1 0 0,1 0 0,0 0 0,0 1 0,0 0-1,0 0 1,0 0 0,1 1 0,-8 4 0,12-7-136,0 1 1,0 0 0,0-1-1,0 1 1,-1-1 0,1 1-1,0-1 1,0 1 0,1 0-1,-1-1 1,0 1 0,0-1-1,0 1 1,0-1 0,0 1-1,1 0 1,-1-1 0,0 1-1,0-1 1,1 1 0,-1-1-1,0 1 1,1-1 0,-1 1-1,1-1 1,-1 0-1,0 1 1,1-1 0,-1 0-1,1 1 1,-1-1 0,1 0-1,-1 1 1,1-1 0,0 0-1,-1 0 1,1 0 0,-1 0-1,1 1 1,-1-1 0,2 0-1,27 11 298,-27-10-282,25 7 114,0-1 1,1-1 0,-1-2 0,57 2-1,114-13 404,-196 7-542,273-15 169,289 20-1,1805 45 2320,-2051-56-2513,648-22-851,-911 25-1481,96-17 1,-100 8-1952</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19.510"/>
    </inkml:context>
    <inkml:brush xml:id="br0">
      <inkml:brushProperty name="width" value="0.025" units="cm"/>
      <inkml:brushProperty name="height" value="0.025" units="cm"/>
    </inkml:brush>
  </inkml:definitions>
  <inkml:trace contextRef="#ctx0" brushRef="#br0">0 83 3523,'0'0'5531,"11"7"-5136,14 6-349,1-2-1,1-1 1,-1-1 0,2-1 0,-1-1-1,47 4 1,47 0-15,175-6 0,124-31 44,-214 11-62,1523-20 632,-113 8-30,255-31-962,-1674 52-1815,-116-1-166</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21.715"/>
    </inkml:context>
    <inkml:brush xml:id="br0">
      <inkml:brushProperty name="width" value="0.025" units="cm"/>
      <inkml:brushProperty name="height" value="0.025" units="cm"/>
    </inkml:brush>
  </inkml:definitions>
  <inkml:trace contextRef="#ctx0" brushRef="#br0">0 0 4164,'0'0'2674,"8"5"-2343,16 6-354,0 0-1,1-2 0,0 0 0,0-2 0,52 8 0,146 7 177,-189-20-157,449 16 85,-182-10 260,1297 8 2787,-1250-26-3066,561-10-3,2 39-52,1088 94 57,616-59 646,-2527-56-714,228 4-99,-285 3-300,0 1 0,0 2 0,-1 0 0,37 18 0,-53-21-240,5 2-1621</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34.007"/>
    </inkml:context>
    <inkml:brush xml:id="br0">
      <inkml:brushProperty name="width" value="0.025" units="cm"/>
      <inkml:brushProperty name="height" value="0.025" units="cm"/>
    </inkml:brush>
  </inkml:definitions>
  <inkml:trace contextRef="#ctx0" brushRef="#br0">0 0 3043,'0'0'6342,"10"6"-6492,10 4 150,0-1-1,1-1 0,0-1 1,1-1-1,-1-1 0,1-1 1,27 2-1,461-5 319,-230-7-193,339 24 767,-22-1 31,-110-18-624,900 20-160,-325 11 103,681 46 493,-1626-64-742,166 9-3985,-220-21 437</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55.093"/>
    </inkml:context>
    <inkml:brush xml:id="br0">
      <inkml:brushProperty name="width" value="0.025" units="cm"/>
      <inkml:brushProperty name="height" value="0.025" units="cm"/>
    </inkml:brush>
  </inkml:definitions>
  <inkml:trace contextRef="#ctx0" brushRef="#br0">1 90 5509,'5'-4'1535,"0"0"1,0 0-1,1 0 0,0 1 0,-1 0 0,12-4 1,40-6 1416,-24 11-4082,58 4 0,-44 0 1841,166 19-3528,-9-1 1914,84-16 1894,135 8 105,-422-12-1095,1258 58-45,-1078-58 45,1293-7-358,-3-46 1033,-953 18 581,489-25 935,-981 56-2474,-22 3-5559,-23-4 924</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39.727"/>
    </inkml:context>
    <inkml:brush xml:id="br0">
      <inkml:brushProperty name="width" value="0.025" units="cm"/>
      <inkml:brushProperty name="height" value="0.025" units="cm"/>
    </inkml:brush>
  </inkml:definitions>
  <inkml:trace contextRef="#ctx0" brushRef="#br0">32 123 3459,'0'0'4650,"0"-8"-2264,3-45 1123,8-8 3712,-11 60-6356,-23 279 1502,1-3-420,22-274-1999,0 1 1,0-1-1,0 1 0,0-1 1,0 0-1,0 1 1,0-1-1,0 1 1,0-1-1,1 0 1,-1 1-1,1-1 1,-1 0-1,1 0 0,-1 1 1,1-1-1,0 0 1,0 0-1,0 0 1,-1 0-1,3 2 1,-2-3-71,0 0 0,0 1 0,0-1 0,0 0 0,0 0 0,0 0 0,0 0 0,0 0 1,0 0-1,0-1 0,0 1 0,0 0 0,0 0 0,0-1 0,0 1 0,0-1 0,-1 1 1,1-1-1,0 1 0,0-1 0,1-1 0,5-3-825,0-1 0,0-1 0,-1 0 0,1 0 1,4-8-1,6-12-3973,25-51 1,-12 11-1861</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0.939"/>
    </inkml:context>
    <inkml:brush xml:id="br0">
      <inkml:brushProperty name="width" value="0.025" units="cm"/>
      <inkml:brushProperty name="height" value="0.025" units="cm"/>
    </inkml:brush>
  </inkml:definitions>
  <inkml:trace contextRef="#ctx0" brushRef="#br0">309 67 2466,'2'-11'8035,"0"-2"-5969,2-9-114,-3 1 4461,-3 49-4781,-9 50-1,0-15-880,-22 372 440,33-416-2435,-4-25-1427,-12-28 1135,-10-1 582,-45-46 0,57 67 1218,-1 0-1,-1 0 1,0 2 0,-1 0 0,-24-13 0,40 24-144,0 1 1,0-1-1,0 1 1,0-1 0,0 1-1,0-1 1,0 1-1,0 0 1,0-1 0,0 1-1,0 0 1,0 0-1,0 0 1,0 0 0,0 0-1,0 0 1,0 0-1,0 0 1,0 0 0,0 0-1,0 1 1,-1 0-1,2-1-70,0 1 0,0-1 0,0 1-1,1-1 1,-1 1 0,0-1-1,0 1 1,1-1 0,-1 1 0,1-1-1,-1 1 1,0-1 0,1 0 0,-1 1-1,1-1 1,-1 0 0,1 1 0,-1-1-1,1 0 1,-1 0 0,1 1 0,-1-1-1,1 0 1,0 0 0,-1 0 0,1 0-1,-1 0 1,1 0 0,-1 0-1,1 0 1,0 0 0,-1 0 0,1 0-1,-1 0 1,2 0 0,10 0 107,-1 0 0,1 0 0,0-1 0,0-1 0,-1 1 1,1-2-1,14-5 0,83-35-39,-46 15-287,192-57-5457,-252 83 5750,-1 0 0,1 0 0,-1 0 0,1 0 0,-1-1 0,0 1 0,0-1 0,0 1 0,0-1 0,0 0 0,-1 0 0,1 0 0,-1 0 0,0 0 0,0 0 0,0 0 0,0 0 0,-1 0 0,1 0 0,-1-1 0,0 1 0,0 0 0,0-1 0,0 1 0,-1-4 0,1 7-108,0-1 0,0 1 0,0-1 0,0 1-1,0-1 1,0 1 0,-1-1 0,1 1 0,0-1 0,0 1-1,0-1 1,-1 1 0,1 0 0,0-1 0,0 1 0,-1-1 0,1 1-1,0 0 1,-1-1 0,1 1 0,-1 0 0,1-1 0,0 1-1,-1 0 1,1 0 0,-1 0 0,1-1 0,-1 1 0,1 0 0,-1 0-1,1 0 1,0 0 0,-1 0 0,1 0 0,-1 0 0,1 0 0,-1 0-1,1 0 1,-1 0 0,1 0 0,-1 0 0,1 0 0,-1 0-1,1 0 1,-1 0 0,1 1 0,-1-1 0,-1 1 30,1-1-1,-1 1 1,1-1 0,-1 1 0,1 0-1,-1 0 1,1 0 0,-1 0-1,1 0 1,0 0 0,0 0 0,-1 0-1,1 0 1,-1 2 0,-5 10 79,1 1 0,1-1 0,0 1 0,1 0 0,0 0 0,1 0 0,1 0 0,0 1 0,1-1 0,1 1 0,2 26 0,-1-40-123,-1 0 0,0 1-1,1-1 1,-1 0 0,1 0 0,0 0 0,-1 0 0,1 0 0,0 0-1,-1 0 1,1 0 0,0 0 0,0 0 0,0-1 0,0 1 0,0 0-1,0-1 1,0 1 0,0 0 0,0-1 0,0 1 0,1-1-1,-1 0 1,0 1 0,0-1 0,0 0 0,1 0 0,-1 0 0,0 0-1,0 0 1,1 0 0,-1 0 0,0 0 0,0 0 0,0-1-1,1 1 1,-1 0 0,0-1 0,0 1 0,0-1 0,2 0 0,2-1 25,1 0 1,0-1 0,0 0 0,-1 0 0,0 0-1,9-7 1,-6 3-15,-1-1 0,-1 0 0,0 0 0,0 0 0,0-1 0,-1 0 0,-1 0 0,1 0-1,-1 0 1,-1-1 0,0 0 0,0 0 0,-1 0 0,0 0 0,-1 0 0,0 0 0,0 0 0,-2-15 0,1 24-13,0 1 0,0-1-1,0 1 1,0-1 0,0 1 0,0 0 0,0-1 0,0 1 0,0-1 0,0 1 0,-1-1 0,1 1-1,0-1 1,0 1 0,0 0 0,-1-1 0,1 1 0,0-1 0,0 1 0,-1 0 0,1-1 0,0 1-1,-1 0 1,1-1 0,0 1 0,-1 0 0,1-1 0,-1 1 0,1 0 0,0 0 0,-1 0 0,1 0 0,-1-1-1,1 1 1,-1 0 0,1 0 0,-1 0 0,1 0 0,-1 0 0,1 0 0,-1 0 0,1 0 0,0 0-1,-1 0 1,1 0 0,-1 0 0,1 1 0,-1-1 0,1 0 0,-1 0 0,1 1 0,-21 13-27,14 0 84,0 0-1,1 1 1,1-1 0,0 1 0,1 0 0,1 1 0,0-1 0,1 1-1,0 30 1,1-35-22,2 0-1,-1-1 1,1 1-1,1-1 1,0 1-1,0-1 1,1 1-1,0-1 1,1 0 0,0 0-1,1-1 1,0 1-1,1-1 1,-1 0-1,11 11 1,-14-18-24,0 0 1,0 0 0,0 0-1,0 0 1,0-1-1,0 1 1,1 0 0,-1-1-1,1 0 1,-1 0-1,1 1 1,-1-2-1,1 1 1,0 0 0,3 0-1,-5-1-1,1 0-1,0-1 0,0 1 1,-1-1-1,1 0 1,0 1-1,0-1 0,-1 0 1,1 0-1,-1 0 1,1 0-1,-1 0 0,1 0 1,-1-1-1,0 1 1,0 0-1,1-1 0,-1 1 1,0-1-1,0 1 1,-1-1-1,1 1 0,1-3 1,19-38 43,-13 26-55,0 0 0,0 1 0,2 0 0,12-15 0,-18 26-9,-1 0-1,1 0 0,0 1 0,0-1 0,0 1 0,1 0 0,-1 1 1,1-1-1,0 1 0,0 0 0,-1 0 0,1 0 0,1 1 1,-1-1-1,0 1 0,0 1 0,0-1 0,8 1 0,-12-1-8,1 1 1,0 0-1,-1 0 0,1 0 0,0 0 0,-1 0 0,1 1 0,0-1 1,-1 1-1,1-1 0,0 1 0,-1-1 0,1 1 0,-1 0 0,1 0 0,-1-1 1,1 1-1,-1 0 0,0 1 0,1-1 0,-1 0 0,0 0 0,0 0 1,0 1-1,0-1 0,0 1 0,1 1 0,-1 2 16,0-1 0,0 1 0,0 0 0,-1 0 0,1 0 0,-1 0 0,-1 8 0,3 31 165,-1-44-158,-1 1 0,0-1-1,1 0 1,-1 0 0,1 0-1,-1 1 1,0-1-1,1 0 1,-1 0 0,0 0-1,1 0 1,-1 0 0,1 0-1,-1 0 1,1 0 0,-1 0-1,0 0 1,1 0 0,-1 0-1,1 0 1,-1 0 0,0 0-1,1 0 1,-1-1 0,0 1-1,1 0 1,-1 0 0,1 0-1,-1-1 1,0 1-1,1 0 1,-1 0 0,0-1-1,1 0 1,13-8 64,10-14 22,30-23-257,-50 43 132,0 0-1,0 0 1,1 0-1,-1 1 1,1 0-1,0 0 1,-1 0-1,1 1 1,0-1-1,9 0 1,-13 2 26,0 0 1,1 1-1,-1-1 1,0 0-1,0 1 1,0-1 0,1 1-1,-1-1 1,0 1-1,0-1 1,0 1-1,0 0 1,0 0-1,0-1 1,0 1-1,0 0 1,0 0-1,0 0 1,0 0-1,-1 0 1,1 0-1,0 1 1,-1-1-1,1 0 1,-1 0-1,1 0 1,-1 1-1,0-1 1,1 0-1,-1 0 1,0 1-1,0-1 1,0 2-1,1 53 44,-1-45 31,0-2 15,0-1-40,-1-1 0,2 0 0,-1 1 0,1-1 0,0 0 0,3 8 0,-4-14-37,1 0 0,-1 0 0,1 0 0,-1 0-1,1 0 1,-1 0 0,1-1 0,-1 1 0,1 0 0,0 0 0,-1-1 0,1 1-1,0 0 1,0-1 0,0 1 0,-1-1 0,1 1 0,0-1 0,0 1 0,2 0-1,-1-1 2,0 0-1,0 0 0,0 0 1,0-1-1,-1 1 0,1 0 0,0-1 1,0 1-1,0-1 0,0 1 0,0-1 1,-1 0-1,1 0 0,3-2 1,6-5-523,0 0 1,0-1 0,0 0 0,12-16-1,35-46-8794,-38 41 1151</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1.632"/>
    </inkml:context>
    <inkml:brush xml:id="br0">
      <inkml:brushProperty name="width" value="0.025" units="cm"/>
      <inkml:brushProperty name="height" value="0.025" units="cm"/>
    </inkml:brush>
  </inkml:definitions>
  <inkml:trace contextRef="#ctx0" brushRef="#br0">98 306 4068,'-4'0'14104,"-6"-1"-9269,-22 1-5245,28 3 475,1 0-1,-1 0 1,1 0-1,0 1 1,0-1-1,1 1 1,-1-1-1,1 1 1,-1 0-1,1 0 1,1 0-1,-1 0 1,-2 9-1,1-3 215,0 0-1,1 1 1,1 0-1,-2 18 1,3-28-262,0 0 0,0 0-1,0 1 1,0-1 0,0 0 0,0 1 0,0-1 0,0 0-1,0 0 1,1 1 0,-1-1 0,1 0 0,-1 0-1,1 1 1,-1-1 0,1 0 0,-1 0 0,1 0 0,0 0-1,0 0 1,0 0 0,0 0 0,0 0 0,0 0 0,0-1-1,0 1 1,0 0 0,0 0 0,0-1 0,1 1 0,1 0-4,0-1 1,0 0 0,0 0-1,0 0 1,0-1 0,0 1-1,-1 0 1,1-1 0,0 0-1,0 0 1,0 0 0,4-2 0,5-4-10,0 0 0,0 0 0,-1-1 0,20-17 1,-17 10-118,0 0 0,-1 0 0,0-2 0,-1 0 0,15-29 0,-29 54-392,0 2 605,0-1-1,1 1 1,0 0-1,0-1 1,1 1-1,1 14 1,0-23-94,0 0 0,0 0 0,0 0 0,0 0 1,0-1-1,0 1 0,0-1 0,0 1 0,0 0 1,0-1-1,1 0 0,-1 1 0,0-1 0,0 0 0,0 1 1,1-1-1,-1 0 0,0 0 0,0 0 0,1 0 0,-1 0 1,2-1-1,27-4 161,-17 0-95,-1-1-1,0-1 0,0 1 0,0-2 0,-1 0 1,0 0-1,12-14 0,4-4-22,34-44 0,-42 45 39,29-47 0,-43 63-120,0-1-1,0 1 0,-1-1 1,-1 0-1,0 0 1,0 0-1,0-1 0,-2 1 1,2-14-1,-27 76-308,11-22 499,2 1 1,2-1 0,0 2 0,-4 37 0,11-61-132,2 1 0,-1 0 1,1-1-1,1 1 0,-1 0 0,1-1 1,1 1-1,0-1 0,0 1 0,0-1 1,1 0-1,1 0 0,-1 0 0,1 0 1,1-1-1,-1 1 0,1-1 0,0 0 1,1-1-1,10 10 0,-3-6-792,-25-25 493,-27-26-218,-48-26-1044,77 61 1651,0-1 0,0 2 0,-1-1 0,0 1 0,0 1 0,0 0 0,-14-3 1,43 9 875,0 0 0,0-2 1,21-1-1,107-20-1571,-72 3-2364,-27 3-1814,2-6-5804</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2.289"/>
    </inkml:context>
    <inkml:brush xml:id="br0">
      <inkml:brushProperty name="width" value="0.025" units="cm"/>
      <inkml:brushProperty name="height" value="0.025" units="cm"/>
    </inkml:brush>
  </inkml:definitions>
  <inkml:trace contextRef="#ctx0" brushRef="#br0">83 12 3748,'0'0'13975,"-10"7"-12138,5-4-1643,0 0-1,0 1 1,1 0-1,-1 0 1,1 0 0,0 0-1,0 1 1,0 0 0,0-1-1,1 1 1,0 1 0,0-1-1,0 0 1,1 1 0,0 0-1,0-1 1,-2 12 0,2-7-5,0-1 0,1 0 0,0 1 0,1-1 0,0 0 0,0 1 0,1-1 0,3 15 1,-3-23-169,0 1 1,-1 0 0,1 0 0,0-1 0,0 1-1,0 0 1,0-1 0,0 1 0,0-1 0,0 1-1,1-1 1,-1 0 0,0 1 0,1-1 0,-1 0-1,1 0 1,0 0 0,-1 0 0,3 0 0,-1 0-1,0 0 1,0-1 0,1 1 0,-1-1 0,0 0 0,0 0 0,1-1 0,-1 1 0,0 0 0,0-1 0,1 0-1,-1 0 1,0 0 0,6-3 0,2-2 75,1 0 0,-1-1 0,0-1-1,-1 0 1,0 0 0,0-1 0,0 0 0,-1-1-1,13-17 1,-8 7-62,-1 0 0,0-1 0,-2-1 0,13-31 0,-36 137-132,8-62 117,1 0 0,1 0 1,1 40-1,1-61-50,0 0 1,0 0-1,0 0 1,0 1-1,0-1 0,0 0 1,1 0-1,-1 0 1,0 0-1,1 0 1,-1 0-1,1 0 1,-1 0-1,1 0 1,-1 0-1,1 0 1,0 0-1,0 0 1,-1-1-1,1 1 1,0 0-1,0 0 1,0-1-1,0 1 1,0 0-1,0-1 1,0 1-1,0-1 1,0 0-1,0 1 1,0-1-1,0 0 1,0 1-1,0-1 1,1 0-1,-1 0 1,0 0-1,0 0 1,0 0-1,0 0 1,0 0-1,0-1 1,1 1-1,-1 0 1,1-1-1,3 0-223,0-1-1,-1 0 1,1 0-1,0 0 1,-1 0 0,1 0-1,-1-1 1,0 0-1,5-4 1,3-6-1647,0 0 1,-1 0-1,0-1 1,-1-1-1,16-31 0,-3-6-2851</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2.623"/>
    </inkml:context>
    <inkml:brush xml:id="br0">
      <inkml:brushProperty name="width" value="0.025" units="cm"/>
      <inkml:brushProperty name="height" value="0.025" units="cm"/>
    </inkml:brush>
  </inkml:definitions>
  <inkml:trace contextRef="#ctx0" brushRef="#br0">134 1 5157,'0'0'12807,"-8"13"-10848,-8 10-1363,-50 78 2146,59-89-2457,1 0 1,0 0 0,0 1 0,1-1 0,1 1-1,-5 24 1,9-36-282,0 0 0,0-1 0,0 1 0,0 0 0,0 0 0,0-1 0,0 1 0,0 0 0,0-1 0,1 1 0,-1 0 0,0-1 0,0 1 0,1-1 0,-1 1 0,0 0 0,1-1 0,-1 1 0,0-1 0,1 1 0,-1-1 0,1 1 0,-1-1 0,1 1 0,-1-1-1,1 1 1,0-1 0,-1 0 0,1 1 0,1-1 0,27 3 115,27-17-72,-48 11-94,1 1 1,-1 0-1,0 0 1,1 1 0,0 0-1,-1 0 1,13 1-1,-18 0 35,-1 0 0,0 0-1,0 1 1,0-1-1,0 1 1,0-1-1,0 1 1,0 0 0,0 0-1,0 0 1,0 0-1,-1 0 1,1 0-1,0 0 1,0 1 0,-1-1-1,1 1 1,-1-1-1,0 1 1,1 0-1,-1-1 1,0 1 0,0 0-1,0 0 1,0 0-1,0 0 1,0 0-1,-1 0 1,1 0 0,-1 0-1,1 0 1,-1 0-1,0 0 1,0 4-1,0 0 99,0 1 0,-1-1 0,0 0 0,0 0 0,-1 0 1,1 0-1,-1 0 0,-1-1 0,1 1 0,-1 0 0,0-1 0,0 0 0,0 0 0,-1 0 0,0 0 0,-7 7 0,8-9-25,0 0 1,-1 0 0,0 0 0,0 0 0,0 0-1,0-1 1,0 0 0,0 1 0,-1-2-1,1 1 1,-1 0 0,1-1 0,-1 0-1,0 0 1,1-1 0,-1 1 0,0-1-1,0 0 1,0 0 0,1 0 0,-1-1-1,-7-1 1,11 1-277,-1 1-1,1-1 1,0 0-1,-1 0 1,1 1-1,0-1 1,-1 0-1,1 0 1,0 0-1,0-1 1,0 1-1,0 0 1,0 0-1,0 0 1,0-1-1,0 1 1,1-1-1,-1 1 1,0 0-1,1-1 1,-1 1-1,1-1 1,0 1-1,-1-1 1,1 0-1,0 1 1,0-1-1,0 1 1,0-1-1,0 1 1,1-4-1,-1 2-602,1 0 0,-1-1 0,1 1 0,0 0 1,0 0-1,0 0 0,1 0 0,-1 0 0,1 0 0,-1 0 0,1 0 0,0 0 0,0 1 0,3-4 0,14-7-6650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2.632"/>
    </inkml:context>
    <inkml:brush xml:id="br0">
      <inkml:brushProperty name="width" value="0.025" units="cm"/>
      <inkml:brushProperty name="height" value="0.025" units="cm"/>
    </inkml:brush>
  </inkml:definitions>
  <inkml:trace contextRef="#ctx0" brushRef="#br0">0 0 9737,'0'0'5349,"38"45"-5285,-36-38 289,-2-6-289</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3.818"/>
    </inkml:context>
    <inkml:brush xml:id="br0">
      <inkml:brushProperty name="width" value="0.025" units="cm"/>
      <inkml:brushProperty name="height" value="0.025" units="cm"/>
    </inkml:brush>
  </inkml:definitions>
  <inkml:trace contextRef="#ctx0" brushRef="#br0">0 193 2883,'10'0'3662,"12"1"-1869,67 0 3692,-85-1-5108,0 0-1,0-1 0,0 1 0,1-1 1,-1 0-1,0 0 0,0 0 0,0 0 0,0-1 1,0 0-1,-1 0 0,1 0 0,0 0 1,-1 0-1,0-1 0,1 0 0,2-3 0,-5 5-299,0 0 0,0 0-1,0 0 1,-1 0-1,1 0 1,0 0-1,-1 0 1,1 0-1,-1 0 1,0 0-1,1 0 1,-1 0 0,0-1-1,1 1 1,-1 0-1,0 0 1,0 0-1,0-1 1,0 1-1,0 0 1,-1 0-1,1 0 1,0-1 0,0 1-1,-1 0 1,1 0-1,-1 0 1,1 0-1,-1 0 1,1 0-1,-1 0 1,0 0-1,1 0 1,-1 0-1,0 0 1,0 0 0,0 0-1,0 0 1,0 1-1,0-1 1,0 0-1,0 1 1,0-1-1,0 1 1,0-1-1,0 1 1,0-1 0,-1 1-1,1 0 1,0 0-1,0 0 1,-2-1-1,-1 1-55,0-1 0,0 0 0,1 1 0,-1 0 0,0 0 1,0 0-1,0 0 0,0 1 0,0-1 0,1 1 0,-1 0 0,0 0 0,1 0 0,-1 1 0,-5 2 0,7-3-11,1 0 0,-1 0-1,1 0 1,0 0 0,0 0 0,-1 0 0,1 0-1,0 0 1,0 1 0,0-1 0,0 0 0,0 1-1,0-1 1,1 1 0,-1-1 0,0 1-1,1-1 1,-1 1 0,1-1 0,0 1 0,-1 0-1,1-1 1,0 1 0,0-1 0,0 1 0,0 0-1,0-1 1,0 1 0,1 0 0,-1-1 0,0 1-1,1-1 1,1 4 0,-1-3 7,1 0-1,0 0 1,0-1 0,1 1 0,-1 0-1,0-1 1,0 1 0,1-1-1,-1 0 1,1 0 0,-1 0 0,1 0-1,0 0 1,-1-1 0,1 1-1,0-1 1,-1 1 0,1-1 0,3 0-1,90-4 110,-58 2-413,74 4 0,-111-2 308,1 1 0,-1-1-1,1 0 1,-1 1 0,0-1 0,1 1 0,-1-1 0,0 1 0,1 0 0,-1 0 0,0 0-1,0 0 1,1-1 0,-1 2 0,0-1 0,0 0 0,0 0 0,0 0 0,-1 0-1,1 1 1,0-1 0,0 0 0,-1 1 0,1-1 0,-1 0 0,1 1 0,-1-1 0,0 1-1,1-1 1,-1 1 0,0-1 0,0 1 0,0 1 0,0-2 7,0-1-1,0 0 1,0 0 0,0 0 0,0 0 0,0 1-1,0-1 1,0 0 0,0 0 0,0 0 0,0 1-1,0-1 1,0 0 0,0 0 0,0 0-1,0 1 1,0-1 0,0 0 0,1 0 0,-1 0-1,0 0 1,0 1 0,0-1 0,0 0 0,0 0-1,1 0 1,-1 0 0,0 0 0,0 0 0,0 0-1,0 1 1,1-1 0,-1 0 0,0 0-1,0 0 1,0 0 0,0 0 0,1 0 0,-1 0-1,0 0 1,0 0 0,0 0 0,1 0 0,-1 0-1,0 0 1,0 0 0,0 0 0,1 0-1,-1 0 1,0 0 0,0 0 0,0-1 0,1 1-1,-1 0 1,0 0 0,0 0 0,0 0 0,0 0-1,0 0 1,1-1 0,-1 1 0,0 0 0,0 0-1,0 0 1,0 0 0,0-1 0,0 1-1,1 0 1,9-14 783,-8 5-749,-1 0 1,0 0-1,-1 0 0,1 0 1,-2 0-1,-1-10 0,0-17-354,44 33-124,0-3-705,-27 3 791,0 1 1,1 1-1,14 0 0,-29 2 327,0-1-1,0 1 1,0 0 0,-1-1 0,1 1-1,0 0 1,0 0 0,-1 0 0,1 0 0,-1 0-1,1 0 1,-1-1 0,1 1 0,-1 1-1,1-1 1,-1 0 0,0 0 0,0 0 0,1 0-1,-1 0 1,0 0 0,0 0 0,0 0-1,0 0 1,0 0 0,-1 2 0,0 33 110,0-35-106,-4 24 101,4-20-48,0-1 1,0 0-1,0 1 1,1-1 0,-1 1-1,1-1 1,0 1-1,1 5 1,1-10-35,0 1 1,1-1-1,-1 0 1,0 0-1,1 1 1,-1-1 0,0-1-1,1 1 1,-1 0-1,0-1 1,0 1-1,5-2 1,4-3-63,-1-1 0,1 0 0,-1 0 0,0-1 0,0 0 0,-1-1 0,0 0 0,0-1 0,-1 1 0,0-2 0,0 1 0,-1-1 0,6-12 0,-8 8-48,-9 16 225,-11 22 274,14-21-375,0 0 0,0 0 0,0 1 0,0-1-1,0 0 1,1 1 0,-1-1 0,1 0 0,0 1 0,0-1-1,0 1 1,1-1 0,-1 0 0,1 1 0,0-1 0,0 0-1,0 0 1,0 0 0,1 1 0,-1-1 0,1 0 0,-1-1-1,1 1 1,0 0 0,1 0 0,-1-1 0,0 1 0,1-1-1,-1 0 1,1 0 0,0 0 0,5 3 0,-4-3-20,0 0 1,1-1 0,-1 1-1,1-1 1,0 0 0,-1 0-1,1 0 1,0-1 0,-1 0-1,1 0 1,0 0 0,0-1-1,-1 1 1,1-1-1,0 0 1,-1 0 0,1-1-1,-1 1 1,1-1 0,-1 0-1,0 0 1,0-1 0,4-2-1,-1 0-2,-1 0 0,-1-1 0,1 1 0,-1-1 0,0 0 0,-1 0 0,1-1 0,6-13 1,-9 16-11,0 0 0,0-1 0,0 1 0,-1-1 0,0 1 0,0-1 0,0 1 0,-1-1 1,1 0-1,-1 1 0,0-1 0,0 0 0,-1 1 0,1-1 0,-1 0 0,-2-5 0,4 11-3,-1 0 0,0 0 0,1 0 0,-1 0-1,0 0 1,1 0 0,-1 0 0,0 0-1,0 0 1,0 0 0,0 0 0,0 1-1,0-1 1,0 0 0,0 0 0,0 0-1,-1 0 1,1 0 0,0 0 0,-1 0 0,1 0-1,-1 0 1,1 0 0,-1 0 0,1 0-1,-1-1 1,0 1 0,0 0 0,1 0-1,-1 0 1,0-1 0,0 1 0,0 0 0,0-1-1,1 1 1,-1-1 0,0 1 0,0-1-1,0 0 1,0 1 0,0-1 0,-1 0-1,1 1 1,0-1 0,0 0 0,0 0 0,0 0-1,0 0 1,0 0 0,0 0 0,0-1-1,0 1 1,0 0 0,0 0 0,0-1-1,0 1 1,0-1 0,0 1 0,0-1-1,0 1 1,0-1 0,0 1 0,0-1 0,0-1-1,4 5 22,0 0 0,1 0-1,-1-1 1,1 1-1,0-1 1,0 0 0,0 0-1,0 0 1,0-1 0,1 1-1,-1-1 1,0 0-1,1 0 1,-1-1 0,1 1-1,-1-1 1,6 0 0,-2 0-11,1 0 0,0 0 1,-1-1-1,1 0 1,-1-1-1,1 0 0,-1 0 1,10-4-1,-9 1 8,-1 1 0,0-2-1,1 1 1,-2-1 0,9-7 0,-13 10-30,-1 1 0,1-1 0,-1 0 0,0 0 0,0 0 1,0 0-1,0 0 0,0-1 0,-1 1 0,1 0 1,-1-1-1,0 1 0,0-1 0,0 1 0,0-1 0,-1-4 1,0 7 5,0 1 0,0 0 0,0-1 0,0 1 0,0 0 0,0-1 0,0 1 0,0 0 0,-1-1 0,1 1 0,0 0 0,0-1 0,-1 1 0,1 0 0,0 0 0,0-1 0,-1 1 0,1 0 0,0 0 0,0-1 0,-1 1 0,1 0 0,0 0 0,-1 0 0,1 0 0,0 0 0,-1 0 0,1-1 0,0 1 0,-1 0 0,1 0 0,-1 0 0,1 0 0,0 0 0,-1 0 0,1 0 0,0 0 0,-1 1 0,1-1 0,0 0 0,-1 0 0,1 0 0,0 0 0,-1 0 0,1 0 0,0 1 0,-1-1 0,1 0 0,0 0 0,0 1 0,-1-1 0,1 0 0,0 0 0,0 1 0,-1-1 0,1 0 0,0 1 0,-18 13 39,14-9 26,1 0 1,-1 0-1,1 0 0,0 0 0,1 0 1,-1 1-1,1-1 0,0 1 0,-1 7 1,3-12-41,0 1 0,-1-1 0,1 1 0,0-1 1,0 1-1,0-1 0,0 1 0,0-1 0,1 1 0,-1-1 0,0 0 1,1 1-1,-1-1 0,1 1 0,-1-1 0,1 0 0,0 1 1,0-1-1,-1 0 0,1 0 0,0 0 0,0 0 0,0 0 0,0 0 1,0 0-1,1 0 0,-1 0 0,0 0 0,0 0 0,1-1 1,-1 1-1,0 0 0,1-1 0,-1 1 0,1-1 0,-1 0 0,0 1 1,1-1-1,-1 0 0,1 0 0,1 0 0,4 0-1,0 1 0,0-1-1,-1 0 1,1-1 0,0 0-1,-1 0 1,1-1-1,-1 1 1,1-1 0,-1-1-1,0 1 1,11-7 0,-2-1-16,0 0 1,-1-2-1,17-16 1,10-9-91,-41 75-23,-1-31 159,1 0 1,-1 1 0,1-1 0,0 0 0,1 0 0,0 0 0,3 14-1,-3-19-136,0-1-1,-1 1 1,1 0-1,0-1 1,0 1-1,0-1 1,0 1-1,0-1 1,0 1-1,0-1 0,1 0 1,-1 0-1,1 0 1,-1 0-1,3 2 1,-2-2-286,0 0 1,1-1-1,-1 1 1,0-1-1,1 0 1,-1 1-1,0-1 1,0 0 0,1 0-1,-1 0 1,0-1-1,1 1 1,-1 0-1,0-1 1,4-1-1,7-7-4274,-5-10-2777</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4.259"/>
    </inkml:context>
    <inkml:brush xml:id="br0">
      <inkml:brushProperty name="width" value="0.025" units="cm"/>
      <inkml:brushProperty name="height" value="0.025" units="cm"/>
    </inkml:brush>
  </inkml:definitions>
  <inkml:trace contextRef="#ctx0" brushRef="#br0">16 18 6534,'-16'-17'17550,"25"28"-15692,10 4-3441,27 14-3692,-36-23 2542,1-1 0,0 1 0,0-2 0,23 7-1,-47-11 13065,-1 6-4273,-15 17-2745,25-19-3568,0 0-1,1 0 1,-1 1 0,1 0-1,0 0 1,1-1-1,-4 9 1,2 6 1809,4-17-1561,0 0 0,0 0 0,0 0-1,0 0 1,0 0 0,1-1-1,-1 1 1,0 0 0,1 0 0,0 0-1,-1 0 1,1-1 0,0 1 0,0 0-1,0 0 1,0-1 0,0 1 0,0-1-1,0 1 1,1-1 0,-1 0 0,0 1-1,3 0 1,1 1-145,0-1-1,0-1 1,1 1-1,-1-1 1,1 0 0,-1 0-1,9 0 1,3 0-373,42 5-683,-57-6 1208,1 0 0,-1 1 0,1 0 0,-1-1 1,1 1-1,-1 0 0,1 0 0,-1 0 1,0 0-1,0 0 0,1 1 0,-1-1 0,0 1 1,0 0-1,0-1 0,-1 1 0,3 3 0,-4-5 93,1 1 0,-1 0 0,0 0 0,0-1 0,0 1 0,0 0 0,0 0 0,-1-1 0,1 1 0,0 0 0,0 0 0,0-1 0,-1 1-1,1 0 1,0-1 0,-1 1 0,1 0 0,0-1 0,-1 1 0,1 0 0,-1-1 0,1 1 0,-1-1 0,1 1 0,-1-1 0,1 1 0,-1-1 0,0 1-1,1-1 1,-1 0 0,0 1 0,1-1 0,-1 0 0,0 0 0,0 1 0,1-1 0,-2 0 0,-29 9 1621,31-9-1691,-72 8 1547,72-8-1588,0 0 1,0 0-1,-1 0 0,1 0 1,0 0-1,0 0 0,-1 0 1,1 0-1,0 0 0,0 0 1,0 0-1,-1 0 0,1 0 1,0 0-1,0 0 0,0 0 1,0 0-1,-1 0 0,1-1 1,0 1-1,0 0 0,0 0 1,-1 0-1,1 0 0,0 0 1,0 0-1,0-1 0,0 1 1,0 0-1,0 0 0,-1 0 1,1-1-1,0 1 1,0 0-1,0 0 0,0 0 1,0 0-1,0-1 0,0 1 1,0 0-1,0 0 0,0 0 1,0-1-1,0 1 0,0 0 1,0-1-1,7-11-1983,13-9-2583,50-20-10006,-45 30 9017</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4.708"/>
    </inkml:context>
    <inkml:brush xml:id="br0">
      <inkml:brushProperty name="width" value="0.025" units="cm"/>
      <inkml:brushProperty name="height" value="0.025" units="cm"/>
    </inkml:brush>
  </inkml:definitions>
  <inkml:trace contextRef="#ctx0" brushRef="#br0">0 30 1602,'6'-3'670,"6"-2"2653,0 0 1,0 1 0,0 0 0,0 1 0,17-2 0,12 7-1111,-19 1-2272,0-2-1,0 0 0,34-3 1,4-1-39,-57 4 93,0-1 0,1 1-1,-1 0 1,0 0 0,1 0-1,-1 0 1,0 1 0,0-1-1,0 1 1,0 0 0,0 0-1,-1 0 1,1 0 0,-1 0-1,1 0 1,-1 1 0,4 4-1,36 56-91,-27-38-19,-1-4-55,-1 1 0,19 44 1,-28-57 104,-1 1 0,0 0 0,-1-1-1,0 1 1,0 0 0,-1 0 0,0 1 0,-1-1 0,0 0 0,-2 12 0,0-17 83,0 0-1,0 0 1,0 0-1,0 0 1,-1 0 0,0 0-1,0-1 1,0 1-1,-1-1 1,1 0 0,-1 0-1,0 0 1,0 0-1,-1-1 1,1 0 0,-1 0-1,0 0 1,1 0-1,-1-1 1,0 0 0,-7 2-1,-1 1 248,0-1-1,0 0 0,0-1 0,0 0 1,-1-1-1,1-1 0,-21 0 1,32-1-269,0 0 1,0 0-1,-1-1 1,1 1-1,0-1 1,0 1 0,0-1-1,0 0 1,0 0-1,0 0 1,0 0-1,0 0 1,0-1 0,0 1-1,1 0 1,-1-1-1,0 1 1,1-1-1,-1 0 1,1 1-1,0-1 1,0 0 0,-1 0-1,1 0 1,0 0-1,1 0 1,-1 0-1,0 0 1,1 0 0,-1-1-1,1 1 1,-1 0-1,1 0 1,0 0-1,0-1 1,0 1-1,0 0 1,1 0 0,0-3-1,-1-1-99,1-1-1,0 1 0,1 0 1,-1 0-1,1 0 0,1 0 1,-1 0-1,1 1 1,0-1-1,0 1 0,0-1 1,8-8-1,0 5 44,0 0-1,0 0 1,1 1 0,0 1-1,1 0 1,19-8 0,84-23 336,-5 2-4642,-90 24-732,-13-2-3570</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5.056"/>
    </inkml:context>
    <inkml:brush xml:id="br0">
      <inkml:brushProperty name="width" value="0.025" units="cm"/>
      <inkml:brushProperty name="height" value="0.025" units="cm"/>
    </inkml:brush>
  </inkml:definitions>
  <inkml:trace contextRef="#ctx0" brushRef="#br0">0 98 6278,'0'0'10890,"50"-25"-9801,-19 9-32,8 0-704,7 7-289,-1 1-449,0-3-1953,-1-1-5541</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6.632"/>
    </inkml:context>
    <inkml:brush xml:id="br0">
      <inkml:brushProperty name="width" value="0.025" units="cm"/>
      <inkml:brushProperty name="height" value="0.025" units="cm"/>
    </inkml:brush>
  </inkml:definitions>
  <inkml:trace contextRef="#ctx0" brushRef="#br0">59 173 3331,'0'0'5910,"-8"-1"-3262,4 0-2516,-29-8 2332,32 8-2357,0 0 0,0 1-1,0-1 1,1 0 0,-1 1-1,0-1 1,0 0 0,0 0 0,1 0-1,-1 1 1,0-1 0,1 0-1,-1 0 1,1 0 0,-1 0-1,1 0 1,-1 0 0,1 0 0,0-1-1,0 1 1,-1 0 0,1 0-1,0 0 1,0 0 0,0 0 0,0 0-1,0 0 1,1-1 0,-1 1-1,0 0 1,0 0 0,1 0 0,-1 0-1,1 0 1,0-1 0,3-6 86,0 1 0,1 0 0,0 0 1,1 1-1,-1-1 0,1 1 1,1 0-1,-1 1 0,1-1 0,9-5 1,-4 4 35,0 0 0,0 0 1,0 1-1,1 0 0,21-5 1,-31 9-199,1 1-1,-1 0 1,1 1 0,-1-1 0,1 1 0,-1-1 0,1 1 0,-1 0 0,1 0 0,-1 1 0,1-1-1,-1 1 1,1 0 0,-1-1 0,1 2 0,-1-1 0,0 0 0,0 1 0,1-1 0,-1 1 0,0 0-1,0 0 1,-1 0 0,1 0 0,0 1 0,2 2 0,-1 2 8,-1-1 0,1 1 0,-1 0 0,-1-1 0,1 2 0,-1-1 0,-1 0 0,1 0 0,-1 0 0,0 1 0,-1 10 0,1 116 452,-1-134-484,0 1-1,0-1 1,0 0-1,0 1 1,0-1-1,0 0 1,0 1-1,0-1 1,0 0-1,0 1 0,0-1 1,0 0-1,0 1 1,0-1-1,0 0 1,1 1-1,-1-1 1,0 0-1,0 1 1,0-1-1,1 0 0,-1 0 1,0 1-1,0-1 1,0 0-1,1 0 1,-1 1-1,0-1 1,1 0-1,-1 0 1,0 0-1,1 0 1,-1 1-1,0-1 0,0 0 1,1 0-1,-1 0 1,1 0-1,-1 0 1,0 0-1,1 0 1,-1 0-1,19-8 469,13-18 224,-19 11-606,0 0-1,-2-2 0,0 1 1,0-1-1,-2-1 0,10-23 0,-18 41-202,1 0 0,0-1 0,-1 1 0,1 0 0,-1 0 0,1 0 0,0 0 0,-1 1 0,1-1 0,0 0 0,-1 1 0,1-1 0,-1 1 0,1-1-1,-1 1 1,1 0 0,-1-1 0,0 1 0,1 0 0,0 1 0,14 5-1129,-1-4-732,0 0 0,0-2 1,0 0-1,26-1 0,-1-3-3811</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7.012"/>
    </inkml:context>
    <inkml:brush xml:id="br0">
      <inkml:brushProperty name="width" value="0.025" units="cm"/>
      <inkml:brushProperty name="height" value="0.025" units="cm"/>
    </inkml:brush>
  </inkml:definitions>
  <inkml:trace contextRef="#ctx0" brushRef="#br0">138 1 3107,'0'0'8755,"-10"0"-5072,2 1-3214,1 0 0,-1 0-1,0 1 1,1 0 0,0 0-1,-1 1 1,1 0 0,-12 6-1,16-7-320,-1 0 0,1 0-1,0 1 1,0-1-1,0 1 1,0-1 0,0 1-1,1 0 1,-1 0-1,1 0 1,0 0-1,0 1 1,0-1 0,0 0-1,0 1 1,1 0-1,0-1 1,-1 1 0,2 0-1,-1 0 1,0-1-1,0 7 1,2-9-135,-1-1 1,1 1 0,0 0-1,0-1 1,-1 1-1,1 0 1,0-1-1,0 1 1,0-1 0,0 1-1,-1-1 1,1 0-1,0 1 1,0-1-1,0 0 1,0 0-1,0 1 1,0-1 0,0 0-1,0 0 1,0 0-1,0 0 1,0 0-1,0 0 1,0-1 0,1 1-1,33-4 155,4-9-45,-27 8-169,1 1 0,-1 1-1,1 0 1,14-2 0,-24 5 29,0-1 1,0 1-1,-1 0 1,1 0 0,0 1-1,0-1 1,-1 1 0,1-1-1,0 1 1,-1 0-1,1 0 1,0 0 0,-1 0-1,1 0 1,-1 1-1,0-1 1,1 1 0,-1 0-1,0-1 1,0 1-1,0 0 1,0 0 0,0 1-1,1 2 1,18 39 76,-18-34 78,1 0-1,0 0 0,1 0 0,0-1 0,1 0 0,11 14 0,-16-21-94,0-1 0,1 0 0,-1 0 0,1 1 0,-1-1 0,1 0 0,0-1 0,-1 1 0,1 0 0,0 0 0,0-1 0,0 1-1,-1-1 1,1 1 0,0-1 0,0 0 0,3 0 0,-2 0 21,0-1 0,0 0 0,1 0 0,-1 0 1,0 0-1,0 0 0,0-1 0,0 1 0,0-1 0,-1 0 0,1 0 0,0 0 0,2-3 0,5-4-265,26-25 323,-21 8-4463,-14 15-1248</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7.829"/>
    </inkml:context>
    <inkml:brush xml:id="br0">
      <inkml:brushProperty name="width" value="0.025" units="cm"/>
      <inkml:brushProperty name="height" value="0.025" units="cm"/>
    </inkml:brush>
  </inkml:definitions>
  <inkml:trace contextRef="#ctx0" brushRef="#br0">19 105 320,'0'0'13496,"0"8"-9888,-5 27-1804,-3 23-17,3 1 0,5 118 0,0-175-1772,0-1 1,0 1 0,0 0 0,0-1 0,1 1-1,-1 0 1,1-1 0,-1 1 0,1 0-1,0-1 1,-1 1 0,1-1 0,0 1 0,0-1-1,0 0 1,0 1 0,3 1 0,-3-2 2,0-1 0,0 0 0,-1 1 0,1-1 0,0 0 0,0 0 0,0 1 0,0-1 0,0 0 0,0 0 0,0 0 0,0 0 0,0 0 0,0-1 0,0 1 0,0 0 0,0 0 0,0-1 0,0 1 0,-1 0 1,1-1-1,2 0 0,0-1 22,0 0 1,0-1 0,0 1 0,0-1 0,0 0 0,0 0-1,0 0 1,-1 0 0,0 0 0,0-1 0,0 1-1,0-1 1,2-5 0,2-13-140,-2 0-1,0 0 1,-2 0-1,0-1 1,-1 1 0,-2 0-1,0-1 1,-1 1-1,-2 0 1,0 0-1,-1 0 1,-1 1 0,-1-1-1,-1 1 1,-16-30-1,10 34-18,14 17 115,-1 0-1,1 0 0,0 0 1,0 0-1,-1 0 1,1 0-1,0 0 0,0 0 1,0 1-1,-1-1 0,1 0 1,0 0-1,0 0 0,0 0 1,-1 0-1,1 1 0,0-1 1,0 0-1,0 0 0,0 0 1,0 1-1,-1-1 0,1 0 1,0 0-1,0 0 1,0 1-1,0-1 0,0 0 1,0 0-1,0 1 0,0-1 1,0 0-1,0 0 0,0 1 1,0-1-1,0 0 0,0 0 1,0 0-1,0 1 0,0-1 1,0 0-1,0 1 1,1 1 2,-1 0 1,0 0-1,1 1 1,-1-1-1,1 0 1,0 0 0,0 0-1,0 0 1,0 0-1,0 0 1,0 0-1,0 0 1,1 0-1,-1-1 1,1 1 0,-1 0-1,1-1 1,2 2-1,3 1 12,0-1-1,0 0 1,0 0-1,0-1 0,1 0 1,-1-1-1,1 1 0,-1-1 1,1-1-1,-1 1 1,1-1-1,0-1 0,-1 1 1,1-1-1,-1-1 0,11-2 1,-10 2 2,1-1 0,-1 0 1,0 0-1,0-1 0,0 0 1,0 0-1,-1-1 0,0 0 1,0 0-1,0-1 0,-1 0 1,1 0-1,9-13 0,-8 8 150,-11 21 139,-5 12-35,2 12 168,1 0 1,2 0 0,1 0-1,5 64 1,-3-93-415,1-1 0,0 0 1,0 1-1,0-1 0,1 0 0,-1 0 1,1 1-1,0-1 0,0 0 0,0-1 1,1 1-1,0 0 0,-1-1 0,1 1 1,0-1-1,1 0 0,-1 0 0,1 0 1,-1-1-1,1 1 0,0-1 0,0 0 1,0 0-1,0 0 0,0 0 0,0-1 1,1 1-1,-1-1 0,0-1 0,1 1 1,-1 0-1,1-1 0,-1 0 0,1 0 1,-1 0-1,1-1 0,-1 1 0,0-1 1,1 0-1,-1-1 0,0 1 0,1-1 1,-1 0-1,0 0 0,0 0 0,0 0 1,-1-1-1,1 1 0,-1-1 0,5-4 0,1-5-217,0 0 0,-1-1-1,-1 0 1,0 0 0,0 0-1,-2-1 1,1 0 0,5-28-1,-16 112 139,3-51 68,0 0-1,1 0 1,1 0-1,4 27 1,-4-45-66,0-1 0,0 1 1,0 0-1,0 0 0,0-1 0,1 1 1,-1 0-1,0-1 0,1 1 0,-1 0 1,0-1-1,1 1 0,-1 0 1,1-1-1,-1 1 0,1-1 0,-1 1 1,1-1-1,-1 1 0,1-1 0,-1 0 1,1 1-1,0-1 0,-1 1 0,1-1 1,0 0-1,-1 0 0,1 1 1,0-1-1,0 0 0,0 0-309,1 0 1,-1 0-1,0 0 0,0-1 1,0 1-1,0 0 0,0-1 1,1 1-1,-1-1 0,0 1 1,0-1-1,0 1 0,0-1 1,0 0-1,-1 1 0,1-1 1,0 0-1,0 0 0,0 0 1,-1 0-1,1 0 0,0 0 1,-1 0-1,1 0 1,-1 0-1,2-2 0,3-20-8027</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8.173"/>
    </inkml:context>
    <inkml:brush xml:id="br0">
      <inkml:brushProperty name="width" value="0.025" units="cm"/>
      <inkml:brushProperty name="height" value="0.025" units="cm"/>
    </inkml:brush>
  </inkml:definitions>
  <inkml:trace contextRef="#ctx0" brushRef="#br0">4 1 16143,'0'0'6342,"-4"54"-6342,26-41-608,1 0-1506,5-4-1698,-1 2-1377,2-3-4580</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8.592"/>
    </inkml:context>
    <inkml:brush xml:id="br0">
      <inkml:brushProperty name="width" value="0.025" units="cm"/>
      <inkml:brushProperty name="height" value="0.025" units="cm"/>
    </inkml:brush>
  </inkml:definitions>
  <inkml:trace contextRef="#ctx0" brushRef="#br0">128 3 7495,'0'0'4564,"-10"9"-2113,-5 3-1198,0 1 1,1 1-1,-18 24 1,28-32-1009,0 0 1,0 0-1,0 0 1,1 0-1,0 0 1,0 1-1,1 0 1,0-1-1,0 1 1,0 0-1,1 0 1,0 0-1,1 0 1,-1 0-1,2 12 1,2-13-236,-1 0 0,1 0 0,0-1 0,1 1 0,-1-1 0,1 0 0,0 0 0,0 0 0,1-1 0,-1 1 0,1-1 0,0 0 0,9 4 0,23 26-92,-32-29 55,-2 1 0,1-1-1,0 1 1,-1-1 0,0 1 0,-1 0-1,1 0 1,-1 0 0,0 0 0,0 1-1,-1-1 1,0 0 0,0 1 0,-1-1-1,0 1 1,0-1 0,0 1 0,-1-1-1,0 1 1,-2 7 0,1-5 65,-2 0 1,1-1 0,-1 1-1,0-1 1,-1 0-1,0 0 1,0 0 0,-1-1-1,1 0 1,-2 0-1,1 0 1,-1-1 0,-11 8-1,17-13 1,-1 1-1,1-1 1,0 0 0,-1 0-1,0 0 1,1-1-1,-1 1 1,1 0 0,-1-1-1,0 1 1,0-1-1,1 1 1,-1-1-1,0 0 1,0 1 0,1-1-1,-5-1 1,5 1-21,0 0 0,0-1 0,0 0 0,0 1 0,0-1 0,0 1 0,0-1 0,1 0 0,-1 0 0,0 0 0,0 1 0,0-1 0,1 0 0,-1 0 0,1 0 0,-1 0 0,0 0 0,1 0 0,0 0 0,-1-2 0,-2-7-28,2 1 1,-1-1-1,1 0 0,1 0 1,0-10-1,0 14-49,1-15-312,2 0 1,0 1-1,1-1 0,1 1 1,1 0-1,1 0 0,1 0 1,0 1-1,1 1 0,2-1 1,-1 1-1,2 1 1,1 0-1,0 1 0,1 0 1,0 1-1,1 0 0,1 2 1,1 0-1,24-16 0,-38 27 286,1 0 0,0 1 0,0-1-1,-1 1 1,1-1 0,0 1-1,0 0 1,0 1 0,0-1-1,7 0 1,-9 2 135,-1-1-1,0 0 0,0 1 1,1-1-1,-1 1 0,0-1 1,0 1-1,0-1 0,0 1 1,0 0-1,0 0 0,0-1 1,0 1-1,0 0 0,0 0 1,0 0-1,0 0 0,-1 0 1,1 0-1,0 1 0,-1-1 1,1 0-1,-1 0 0,1 0 1,-1 0-1,0 1 0,1-1 1,-1 0-1,0 1 0,0-1 1,0 0-1,0 0 1,0 1-1,0-1 0,-1 2 1,1 58 4290,0-60-4100,4-7-209,0 1 1,-1-1-1,1 1 1,-2-1-1,1 0 1,0 0 0,-1 0-1,0-1 1,-1 1-1,0 0 1,0-1-1,1-11 1,-1 14-19,-1-1 1,0 1 0,0 0-1,0 0 1,0-1 0,-1 1-1,1 0 1,-1 0 0,0 0-1,0-1 1,-1 1 0,1 0-1,-1 1 1,0-1 0,0 0-1,0 0 1,0 1 0,-1-1 0,-5-5-1,1 6 527,8 8-397,14 9-137,-2-9-196,-1-1 0,1 0 0,0 0 0,1-2 0,20 3 0,33-2-4105,-32-3-482</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49.483"/>
    </inkml:context>
    <inkml:brush xml:id="br0">
      <inkml:brushProperty name="width" value="0.025" units="cm"/>
      <inkml:brushProperty name="height" value="0.025" units="cm"/>
    </inkml:brush>
  </inkml:definitions>
  <inkml:trace contextRef="#ctx0" brushRef="#br0">94 114 6438,'0'-1'20,"4"-3"971,-1 0-1,0-1 1,-1 1 0,1-1 0,-1 0 0,0 0 0,0 0 0,-1 0-1,1 0 1,-1 0 0,1-8 0,-3 13-926,1 0-1,0-1 1,0 1-1,0-1 1,0 1 0,-1 0-1,1-1 1,0 1-1,0 0 1,0 0 0,-1-1-1,1 1 1,0 0-1,-1-1 1,1 1 0,0 0-1,-1 0 1,1 0-1,0-1 1,-1 1 0,1 0-1,0 0 1,-1 0-1,1 0 1,-1 0 0,1 0-1,0 0 1,-1 0-1,1 0 1,0 0-1,-1 0 1,1 0 0,-1 0-1,1 0 1,0 0-1,-1 0 1,1 0 0,-1 0-1,1 0 1,0 1-1,-1-1 1,1 0 0,0 0-1,-1 1 1,-19 9 562,12-4-495,0 2 0,1-1 1,0 1-1,1 0 0,0 0 0,0 0 0,1 1 1,0 0-1,0 0 0,1 1 0,0-1 0,1 1 1,0 0-1,0 0 0,1 0 0,-1 13 0,3-22-123,0 0 0,0 0 0,0 0 0,0 0-1,0 0 1,0 0 0,1 0 0,-1-1 0,0 1-1,1 0 1,-1 0 0,0 0 0,1 0-1,-1 0 1,1-1 0,-1 1 0,1 0 0,0 0-1,-1-1 1,1 1 0,0 0 0,-1-1 0,1 1-1,0-1 1,0 1 0,0-1 0,-1 1-1,3-1 1,-1 1 9,1 0-1,0-1 0,0 1 1,0-1-1,0 0 0,0 0 1,0 0-1,0 0 0,4-2 1,4 0 25,-1 0 1,1-2-1,-1 1 1,14-8-1,38-29 20,-48 29-68,1 1 0,-1 1 0,2 0 0,28-11 0,-43 20 0,0-1 0,0 1 1,-1-1-1,1 1 0,0 0 1,0-1-1,0 1 0,0 0 1,0 0-1,0 0 0,0-1 1,0 1-1,0 0 0,0 1 1,0-1-1,0 0 0,0 0 1,0 0-1,0 0 0,0 1 0,0-1 1,-1 0-1,1 1 0,0-1 1,0 1-1,0-1 0,0 1 1,-1 0-1,1-1 0,0 1 1,0 0-1,-1-1 0,1 1 1,-1 0-1,1 0 0,-1-1 1,1 1-1,0 1 0,0 4 29,0 0-1,0 0 1,-1 0-1,1 0 1,-1-1-1,-1 7 1,3 36 285,-2-47-296,0 1 0,1-1 1,-1 1-1,0-1 0,1 0 1,-1 1-1,1-1 0,0 0 1,0 1-1,-1-1 0,1 0 1,0 0-1,0 0 1,0 1-1,0-1 0,0 0 1,0 0-1,0-1 0,1 1 1,-1 0-1,0 0 0,0-1 1,1 1-1,1 1 0,2-2 10,0 1-1,1-1 1,-1 0-1,0-1 1,0 1-1,0-1 1,0 0-1,0 0 0,0 0 1,-1-1-1,1 1 1,0-1-1,-1 0 1,1-1-1,-1 1 1,1-1-1,-1 0 1,5-5-1,13-10-235,-1-1 0,20-23 0,-27 28-253,40-48-4782,-21 17-4072,-18 24 1884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4.263"/>
    </inkml:context>
    <inkml:brush xml:id="br0">
      <inkml:brushProperty name="width" value="0.025" units="cm"/>
      <inkml:brushProperty name="height" value="0.025" units="cm"/>
    </inkml:brush>
  </inkml:definitions>
  <inkml:trace contextRef="#ctx0" brushRef="#br0">0 439 12268,'0'0'7361,"0"10"-6795,0 6-254,2 56 680,-2-67-946,1 1 0,0-1 0,0 1 0,0-1 1,1 0-1,-1 1 0,1-1 0,1 0 0,-1 0 1,1 0-1,4 5 0,-6-9-26,0 0 1,0 0-1,0 0 1,0 0-1,0 0 0,1-1 1,-1 1-1,0 0 1,0-1-1,1 1 0,-1-1 1,1 1-1,-1-1 1,0 0-1,1 1 1,-1-1-1,1 0 0,-1 0 1,1 0-1,-1 0 1,1 0-1,-1-1 0,0 1 1,1 0-1,-1-1 1,1 1-1,-1-1 1,0 1-1,1-1 0,-1 0 1,0 1-1,0-1 1,1 0-1,-1 0 0,0 0 1,0 0-1,0 0 1,0 0-1,0 0 1,0 0-1,0-2 0,6-5 281,0 0-1,-1-1 1,0 0-1,5-11 0,5-18 536,13-50-1,-29 104-926,4 65-7,-4-77 96,1 0-1,0 0 0,0 0 1,0 0-1,0-1 0,0 1 1,1 0-1,0-1 0,0 1 0,0-1 1,0 0-1,0 1 0,1-1 1,0 0-1,-1 0 0,7 4 0,-7-6 6,0 0 0,0 0 0,0 0 0,0-1 0,0 1 0,0-1 0,0 0 0,0 1 0,0-1 0,0 0 0,0 0 0,0 0 0,0 0 0,0-1 0,0 1 0,0 0 0,0-1 0,0 0 0,0 1 0,0-1 0,0 0 0,-1 0 0,1 0-1,0 0 1,0 0 0,-1-1 0,1 1 0,-1 0 0,1-1 0,-1 1 0,0-1 0,2-2 0,4-4 23,0-1 1,-1 0-1,0 0 1,7-15-1,19-71 133,-26 76-286,-9 71 18,0-22 83,3 46 1,0-74 24,0-1 0,0 1 0,0 0 0,1-1 0,-1 1 0,0 0 0,1-1 0,-1 1 0,1 0 0,0-1 0,-1 1 0,1-1 0,0 1 0,0-1 1,0 1-1,3 1 0,-4-2 5,1-1 1,0 1 0,0-1 0,0 1 0,0-1 0,0 0 0,0 0-1,0 1 1,-1-1 0,1 0 0,0 0 0,0 0 0,0 0 0,0 0-1,0 0 1,0 0 0,0 0 0,0-1 0,0 1 0,0 0 0,1-1-1,2-1 20,0 0 0,-1 0 0,1-1 0,-1 1 0,0-1-1,0 1 1,0-1 0,0 0 0,0 0 0,0-1 0,-1 1-1,3-5 1,4-10 40,-2 0 0,9-28 1,11-26-18,-21 68-110,1 13-76,2 23-142,-7-26 247,0 0 32,0-1 0,0 1 0,1-1 1,0 0-1,0 1 0,0-1 1,1-1-1,-1 1 0,6 5 0,-7-9 3,-1 1 0,1-1 0,0 0-1,0 1 1,0-1 0,0 0 0,0 0-1,0-1 1,0 1 0,0 0 0,0-1-1,0 1 1,0-1 0,0 0 0,0 0-1,1 1 1,-1-2 0,0 1 0,0 0-1,0 0 1,0-1 0,0 1 0,1-1-1,-1 1 1,0-1 0,0 0 0,0 0-1,0 0 1,2-1 0,4-4 21,0-1-1,0 1 1,-1-1-1,0 0 1,0-1-1,-1 0 1,1 0-1,-2 0 1,1-1-1,5-13 1,4-7 28,19-62-1,-25 64-31,-2-1-1,0 0 0,-2-1 1,-1 1-1,-1-1 0,-2 0 1,-2-29-1,1 57-16,0 0 1,0 1-1,0-1 0,0 0 0,0 1 1,0-1-1,0 0 0,0 0 0,0 1 1,0-1-1,-1 0 0,1 0 0,0 1 1,0-1-1,-1 0 0,1 1 0,-1-1 0,1 1 1,0-1-1,-1 0 0,1 1 0,-1-1 1,1 1-1,-1-1 0,0 1 0,1 0 1,-2-1-1,-11 12-109,-8 30-118,10-4 200,-10 71 0,18-90 62,2 1 1,0-1-1,1 0 1,1 0-1,1 0 1,4 22-1,-4-36-31,-1 1-1,1-1 1,-1 1 0,1-1 0,1 0-1,-1 0 1,0 0 0,1 0 0,0-1-1,0 1 1,0-1 0,0 1-1,1-1 1,-1 0 0,1 0 0,0-1-1,0 1 1,0-1 0,5 3 0,1-1 23,0-1 1,0 0 0,0 0 0,0-1 0,1 0 0,-1-1 0,21 0 0,-36-3-73,1 0-1,0 0 1,0 0 0,0 0 0,1-1 0,-1 0 0,0 1-1,-4-7 1,-1 2-183,-46-36-988,-105-73 1128,210 113 732,112-6-511,-94 0-2600,-57 3-1137,-13-1-1960,-8-5-3283</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50.004"/>
    </inkml:context>
    <inkml:brush xml:id="br0">
      <inkml:brushProperty name="width" value="0.025" units="cm"/>
      <inkml:brushProperty name="height" value="0.025" units="cm"/>
    </inkml:brush>
  </inkml:definitions>
  <inkml:trace contextRef="#ctx0" brushRef="#br0">161 1 4452,'0'0'13965,"-7"9"-13335,-2 4-411,0 1-1,1 0 0,1 1 1,0-1-1,1 1 0,1 1 1,-6 26-1,4-10 607,1 1-1,3 0 1,-1 40-1,4-71-812,-1 0-1,1 0 1,0 0-1,0 0 1,0 0-1,0 0 1,0 0-1,0 0 1,1 0 0,-1 0-1,1 0 1,-1 0-1,1 0 1,0 0-1,0 0 1,0 0-1,0-1 1,0 1-1,0 0 1,0-1 0,1 1-1,-1-1 1,0 1-1,1-1 1,-1 1-1,1-1 1,0 0-1,-1 0 1,1 0-1,0 0 1,0 0-1,0-1 1,0 1 0,0 0-1,0-1 1,3 1-1,-5-1-18,1 0 0,0 0-1,-1 0 1,1 0 0,0 0-1,-1-1 1,1 1 0,-1 0-1,1 0 1,0-1 0,-1 1 0,1 0-1,-1-1 1,1 1 0,-1-1-1,1 1 1,-1-1 0,1 1-1,-1-1 1,1 1 0,-1-1-1,0 1 1,1-1 0,-1 0-1,0 1 1,1-1 0,-1 1 0,0-1-1,0-1 1,2-27-204,-3 21 178,0 1 0,0 0 0,-1 0-1,0 1 1,0-1 0,-4-7 0,4 10 24,-1-1 0,0 0 0,-1 1-1,1 0 1,-1 0 0,0 0 0,0 0-1,0 1 1,0-1 0,0 1 0,-1 0 0,0 1-1,0-1 1,1 1 0,-1 0 0,-1 0-1,1 0 1,0 1 0,0-1 0,-1 1 0,-6 0-1,11 1 28,1 1 0,-1-1 0,1 0-1,-1 0 1,0 1 0,1-1-1,-1 1 1,1-1 0,-1 0 0,1 1-1,0-1 1,-1 1 0,1-1-1,-1 1 1,1-1 0,0 1 0,-1-1-1,1 1 1,0 0 0,0-1-1,-1 1 1,1-1 0,0 1 0,0 0-1,0-1 1,0 1 0,0 0-1,0-1 1,0 1 0,0 0 0,0-1-1,0 1 1,0 0 0,0-1 0,1 1-1,-1-1 1,0 1 0,0 0-1,1-1 1,-1 1 0,0-1 0,1 1-1,-1-1 1,0 1 0,1-1-1,0 2 1,2 0 44,1 0 0,-1 1-1,1-1 1,-1 0 0,1-1-1,0 1 1,0-1 0,0 1-1,0-1 1,0 0 0,0 0-1,0-1 1,4 1 0,64 0 395,-50-1-427,6-1-6,-1-2 0,1 0 1,-1-2-1,0-1 0,0-1 0,-1-1 1,0-1-1,0-2 0,-1 0 0,36-24 1,-68 41 58,1 0 1,0 1 0,1-1-1,0 1 1,0 0 0,0 0-1,1 1 1,0-1-1,0 1 1,1 0 0,0 0-1,0 1 1,1-1 0,-2 13-1,3-19-57,1 0-1,0 0 1,0 0 0,-1 0-1,1 0 1,0 0 0,1 1-1,-1-1 1,0 0-1,1 0 1,-1 0 0,1 0-1,-1-1 1,1 1-1,0 0 1,0 0 0,0 0-1,0 0 1,0-1 0,0 1-1,1 0 1,1 1-1,0-1 7,1-1-1,-1 0 1,1 1-1,0-1 1,0 0-1,-1-1 0,1 1 1,0-1-1,0 0 1,0 0-1,4 0 0,5-1 53,-1-1 0,0 0-1,-1 0 1,1-1 0,0-1-1,17-8 1,21-6-1455,4 10-5232,-46 8 64</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51.591"/>
    </inkml:context>
    <inkml:brush xml:id="br0">
      <inkml:brushProperty name="width" value="0.025" units="cm"/>
      <inkml:brushProperty name="height" value="0.025" units="cm"/>
    </inkml:brush>
  </inkml:definitions>
  <inkml:trace contextRef="#ctx0" brushRef="#br0">1 360 11211,'16'1'1110,"100"6"-350,1-6 0,204-25-1,1221-128 2825,8 88-2838,-1387 60-737,2948-90 1199,-1763 64-9990,-1276 30 2478</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59.172"/>
    </inkml:context>
    <inkml:brush xml:id="br0">
      <inkml:brushProperty name="width" value="0.025" units="cm"/>
      <inkml:brushProperty name="height" value="0.025" units="cm"/>
    </inkml:brush>
  </inkml:definitions>
  <inkml:trace contextRef="#ctx0" brushRef="#br0">3 36 5221,'-3'-15'-1156,"13"-2"4415,-10 17-3140,0 0 0,1-1 0,-1 1 0,1 0 0,-1-1 0,1 1 0,-1 0 0,1-1 0,-1 1 0,1 0 0,-1 0-1,1 0 1,-1-1 0,1 1 0,-1 0 0,1 0 0,-1 0 0,1 0 0,0 0 0,-1 0 0,1 0 0,-1 0 0,1 0 0,-1 0 0,1 1 0,-1-1 0,1 0 0,0 0-1,-1 0 1,1 1 0,-1-1 0,1 0 0,-1 1 0,0-1 0,1 0 0,-1 1 0,1-1 0,-1 1 0,0-1 0,1 0 0,-1 1 0,0-1 0,1 1 0,-1-1 0,0 1-1,0-1 1,1 1 0,-1-1 0,0 2 0,3 14 426,-1 1-1,-1 0 1,0-1-1,-3 31 0,0-1-20,3 115 997,32 235 1,9-83-1090,-42-312-421,0-1-1,0 1 1,0-1-1,0 1 1,0 0-1,0-1 0,0 1 1,0-1-1,0 1 1,0 0-1,1-1 1,-1 1-1,0-1 1,0 1-1,0-1 1,1 1-1,-1 0 1,0-1-1,1 1 1,-1-1-1,1 1 0,-1-1 1,0 0-1,1 1 1,-1-1-1,1 1 1,0 0-1,6-17 348,0-30-85,-13-6-519,37 56-170,7 2 406,0-2-1,0-2 1,72-5 0,116-27-48,55-2 18,401 68 587,-436-15-443,1107-3 2064,-713-25-2095,395-24 51,-967 28-72,-38 2-93,-27 1-71,-14 0-91,6-1 194,0 1 1,1-1-1,-1 0 1,0 0-1,1-1 1,-1 1-1,1-1 1,0 0-1,0 0 1,0-1-1,0 1 0,0-1 1,0 0-1,0 0 1,1 0-1,0 0 1,-1-1-1,-4-6 1,-5-9 29,0-1 0,-17-35 1,9 16-79,-23-32-169,-3 3 1,-102-114-1,-141-95 102,272 262 17,0 2-1,-1 0 1,0 1 0,-1 0-1,-1 2 1,0 1-1,0 0 1,0 2-1,-1 0 1,0 1 0,-1 1-1,1 2 1,-1 0-1,1 1 1,-32 2-1,-81 6 186,-138 24-1,47-3 558,-544 1 143,1-64-840,-480-7-387,1194 44 463,0 4-1,0 2 0,1 2 1,0 2-1,-78 28 0,108-27 36,17-5-882,12-5-2520,29-2-1948</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3:59.879"/>
    </inkml:context>
    <inkml:brush xml:id="br0">
      <inkml:brushProperty name="width" value="0.025" units="cm"/>
      <inkml:brushProperty name="height" value="0.025" units="cm"/>
    </inkml:brush>
  </inkml:definitions>
  <inkml:trace contextRef="#ctx0" brushRef="#br0">74 71 9513,'-20'0'1920,"15"0"-1223,-1 0 1,1 0-1,0 0 1,-1 1 0,1-1-1,0 1 1,-9 3-1,13-3-657,1-1-1,0 0 1,0 0-1,0 0 0,0 0 1,-1 1-1,1-1 1,0 0-1,0 0 0,0 1 1,0-1-1,0 0 1,0 0-1,0 1 0,-1-1 1,1 0-1,0 0 1,0 1-1,0-1 0,0 0 1,0 0-1,0 1 1,0-1-1,0 0 0,0 0 1,1 1-1,-1-1 1,0 0-1,0 0 0,0 1 1,0-1-1,0 0 1,0 0-1,0 0 0,1 1 1,-1-1-1,0 0 1,0 0-1,0 0 0,1 1 1,-1-1-1,0 0 1,0 0-1,0 0 0,1 0 1,-1 0-1,0 1 1,0-1-1,1 0 0,-1 0 1,0 0-1,0 0 1,1 0-1,-1 0 0,0 0 1,0 0-1,1 0 1,-1 0-1,0 0 0,0 0 1,1 0-1,-1 0 1,0 0-1,20 5 525,28 1 385,1-2 0,-1-2 0,83-7 0,142-32-736,-187 24-342,60-11-361,-48 7-3941,-83 13 267,-13 0-1441</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00.212"/>
    </inkml:context>
    <inkml:brush xml:id="br0">
      <inkml:brushProperty name="width" value="0.025" units="cm"/>
      <inkml:brushProperty name="height" value="0.025" units="cm"/>
    </inkml:brush>
  </inkml:definitions>
  <inkml:trace contextRef="#ctx0" brushRef="#br0">441 0 11211,'0'0'7297,"-7"2"-7083,1 0-199,0 0 1,0 1 0,1 0-1,-1 0 1,1 0 0,0 0-1,-1 1 1,2 0-1,-1 0 1,0 1 0,1-1-1,0 1 1,-5 7 0,-13 10 142,-1-1 0,-1-1 0,-1-1 0,0-1 0,-41 21 0,33-20 128,-1 3-1,-47 39 0,78-59-286,1 1 0,0-1 1,0 0-1,-1 1 0,2 0 0,-1-1 1,0 1-1,0 0 0,1 0 0,0 0 0,-3 6 1,4-8-1,0 0 0,0 0 0,0 0 1,0 0-1,0 0 0,0 1 0,1-1 0,-1 0 1,0 0-1,0 0 0,1 0 0,-1 0 1,1 0-1,-1 0 0,1 0 0,-1 0 0,1 0 1,0 0-1,-1 0 0,1 0 0,0-1 1,0 1-1,-1 0 0,1 0 0,0-1 0,0 1 1,0-1-1,0 1 0,0-1 0,0 1 1,0-1-1,0 1 0,0-1 0,1 0 0,0 1 1,22 5-7,0-1 1,0-1-1,0-1 0,33-1 1,99-7-960,7-15-3785,-81 6-470</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04.763"/>
    </inkml:context>
    <inkml:brush xml:id="br0">
      <inkml:brushProperty name="width" value="0.025" units="cm"/>
      <inkml:brushProperty name="height" value="0.025" units="cm"/>
    </inkml:brush>
  </inkml:definitions>
  <inkml:trace contextRef="#ctx0" brushRef="#br0">28 1 2659,'0'0'16057,"1"12"-14946,-15 83-137,9-75-820,1 0-1,2 0 1,0 0 0,0 0-1,2 0 1,3 24 0,-3-42-135,0 0 1,1 0 0,-1 0-1,1 0 1,-1 0 0,1 0-1,0 0 1,0 0 0,0-1-1,0 1 1,0 0-1,0-1 1,1 1 0,-1-1-1,0 1 1,1-1 0,-1 1-1,1-1 1,-1 0 0,1 0-1,3 2 1,-1-2 70,-1 0 1,1 0-1,-1-1 1,1 1-1,-1-1 0,1 0 1,-1 1-1,1-2 1,-1 1-1,1 0 1,5-2-1,2-1 128,1 0 0,-1-1 0,0-1 0,0 0 0,0 0 0,13-10 0,-15 9-141,0-1 0,0-1 0,-1 0 1,0 0-1,0 0 0,-1-1 0,0 0 1,10-19-1,-13 21-7,-1 0 1,0 0-1,0 0 0,-1-1 1,0 1-1,0-1 0,-1 1 1,0-1-1,0 1 1,0-1-1,-1 0 0,-1 1 1,1-1-1,-3-8 1,3 15-69,0 0 0,0 0 0,0 0 1,-1 0-1,1 0 0,0 1 0,-1-1 1,1 0-1,0 0 0,-1 0 0,1 0 1,-1 0-1,0 1 0,1-1 1,-1 0-1,0 1 0,1-1 0,-1 0 1,0 1-1,0-1 0,1 1 0,-1-1 1,0 1-1,0-1 0,0 1 0,0 0 1,0-1-1,0 1 0,0 0 0,0 0 1,0 0-1,0-1 0,0 1 1,0 0-1,0 0 0,1 1 0,-1-1 1,0 0-1,0 0 0,0 0 0,0 1 1,0-1-1,-2 1 0,1 0-7,1 0 0,-1 0-1,0 0 1,1 0 0,-1 0 0,0 0-1,1 0 1,-1 1 0,1-1 0,0 0-1,0 1 1,-1-1 0,1 1 0,0 0-1,0-1 1,0 1 0,0 0 0,1 0-1,-1 0 1,0-1 0,0 5 0,1-5 10,0 0 1,0 0-1,-1 1 1,1-1 0,0 0-1,0 1 1,0-1 0,1 0-1,-1 1 1,0-1 0,0 0-1,1 0 1,-1 1-1,1-1 1,-1 0 0,1 0-1,-1 0 1,1 0 0,0 1-1,0-1 1,-1 0 0,1 0-1,0 0 1,0-1-1,0 1 1,0 0 0,0 0-1,0 0 1,0-1 0,1 1-1,-1-1 1,0 1 0,0-1-1,0 1 1,1-1-1,-1 1 1,0-1 0,1 0-1,-1 0 1,0 0 0,0 0-1,1 0 1,-1 0-1,0 0 1,1 0 0,-1 0-1,0-1 1,0 1 0,1-1-1,-1 1 1,0-1 0,0 1-1,2-2 1,-3 2-12,1 0 1,-1 0-1,0 0 1,0 0-1,1 0 1,-1 0-1,0 0 1,0 0-1,0-1 0,1 1 1,-1 0-1,0 0 1,0 0-1,0 0 1,0 0-1,1-1 1,-1 1-1,0 0 1,0 0-1,0 0 1,0 0-1,0-1 1,1 1-1,-1 0 0,0 0 1,0-1-1,0 1 1,0 0-1,0 0 1,0 0-1,0-1 1,0 1-1,0 0 1,0 0-1,0-1 1,0 1-1,0 0 1,0 0-1,0-1 0,0 1 1,0 0-1,0 0 1,0 0-1,0-1 1,-1 1-1,1 0 1,0 0-1,0 0 1,0-1-1,0 1 1,0 0-1,-1 0 0,1 0 1,0 0-1,0-1 1,0 1-1,-1 0 1,1 0-1,0 0 1,0 0-1,0 0 1,-1 0-1,1 0 1,0 0-1,0 0 1,-1-1-1,-5 2-1965,9 10-1138,-2-9 2463,0-1 0,0 0 1,0 0-1,0 0 0,0 0 0,1 0 0,-1 0 0,0 0 0,1 0 0,-1-1 0,1 1 0,-1 0 0,3 0 0,8 2-5893</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05.665"/>
    </inkml:context>
    <inkml:brush xml:id="br0">
      <inkml:brushProperty name="width" value="0.025" units="cm"/>
      <inkml:brushProperty name="height" value="0.025" units="cm"/>
    </inkml:brush>
  </inkml:definitions>
  <inkml:trace contextRef="#ctx0" brushRef="#br0">110 188 3459,'0'0'6193,"9"-10"-4426,8-9-1032,44-53 3344,-55 64-3065,0 0-1,0-1 1,-1 0 0,0 0-1,-1 0 1,7-19 0,-11 27-971,0 1 0,0 0 0,0 0 0,0 0 0,0 0 0,0-1 0,1 1 1,-1 0-1,0 0 0,0 0 0,0-1 0,0 1 0,0 0 0,0 0 0,-1 0 0,1 0 0,0-1 1,0 1-1,0 0 0,0 0 0,0 0 0,0-1 0,0 1 0,0 0 0,0 0 0,0 0 0,-1 0 0,1 0 1,0-1-1,0 1 0,0 0 0,0 0 0,0 0 0,-1 0 0,1 0 0,0 0 0,0 0 0,0 0 1,0 0-1,-1-1 0,1 1 0,0 0 0,0 0 0,0 0 0,0 0 0,-1 0 0,1 0 0,0 0 1,0 0-1,0 0 0,-1 0 0,-14 6 467,-13 11-555,-1 8 293,1 2-1,1 1 0,2 1 1,1 1-1,-21 35 0,44-64-219,-11 25 322,12-26-348,-1 1 0,1-1 1,0 1-1,0-1 0,0 1 1,0-1-1,0 1 0,0-1 1,0 1-1,0-1 0,0 1 1,0-1-1,1 1 0,-1-1 1,0 1-1,0-1 0,0 0 1,0 1-1,1-1 0,-1 1 0,0-1 1,0 0-1,1 1 0,-1-1 1,0 1-1,1-1 0,-1 0 1,1 1-1,-1-1 0,0 0 1,1 0-1,-1 1 0,1-1 1,-1 0-1,1 0 0,-1 0 1,0 0-1,1 1 0,-1-1 1,1 0-1,-1 0 0,1 0 1,-1 0-1,1 0 0,-1 0 1,1 0-1,-1 0 0,2-1 1,6 1 35,1-1 0,0-1 0,0 1 0,-1-1 0,1-1 0,-1 0 0,14-6 0,62-38 9,-7 5-35,-68 37-17,1 1 0,0 0 1,1 1-1,20-4 1,-29 7 0,0 0 0,0-1 0,0 1 0,-1 0 0,1 0 0,0 0 0,0 0 0,0 1 1,0-1-1,0 0 0,0 1 0,0-1 0,0 1 0,0 0 0,-1 0 0,1 0 1,0 0-1,0 0 0,-1 0 0,1 0 0,-1 0 0,1 1 0,-1-1 0,1 0 1,-1 1-1,0-1 0,0 1 0,0 0 0,0-1 0,0 1 0,0 0 0,0 0 1,0 2-1,2 7 22,-1 0 0,0 1 0,-1-1 0,0 21 0,12-98 580,-13 58-543,1 0-1,-2 0 0,1 0 1,-1 0-1,0 0 0,-1 0 1,0 0-1,0 1 0,0-1 1,-1 1-1,-1-1 0,1 1 1,-1 0-1,0 1 0,-1-1 1,-8-10-1,51 16-257,56-7 139,-72 4-51,-1 2 1,1 0 0,-1 2 0,32 2 0,-51-1 109,-1-1 1,1 1 0,0 0-1,-1-1 1,1 1 0,-1 0-1,1 0 1,-1 0 0,0 0-1,1 0 1,-1 1 0,0-1-1,0 0 1,0 0 0,0 1-1,0-1 1,0 1 0,0-1-1,0 1 1,-1-1-1,1 1 1,-1 0 0,1-1-1,-1 1 1,1 0 0,-1-1-1,0 1 1,0 2 0,0 58 35,-1-43-38,2-18 10,-1-1 0,1 1-1,-1-1 1,1 0 0,-1 1-1,1-1 1,-1 0 0,1 1-1,0-1 1,-1 0 0,1 1-1,-1-1 1,1 0 0,0 0-1,-1 0 1,1 0 0,0 0-1,-1 0 1,1 0 0,0 0-1,-1 0 1,1 0 0,0 0-1,-1 0 1,1 0 0,0 0-1,-1-1 1,1 1 0,-1 0-1,1 0 1,-1-1 0,1 1-1,1-1 1,53-32 15,6-4-140,-57 35 107,1 0 0,-1 0 1,1 0-1,0 1 0,-1-1 0,1 1 0,0 1 1,0-1-1,0 0 0,9 2 0,-13 27-54,-3-21 94,0-1 0,0 0 0,-1 1 0,1-1 0,-2 0 0,-4 8 0,5-9-34,0 0-1,0 0 0,1 0 1,0 0-1,-1 0 1,2 1-1,-1-1 0,1 1 1,0 0-1,-1 5 0,2-10-163,0-1-1,1 1 1,-1-1-1,0 1 0,0-1 1,1 1-1,-1-1 1,0 0-1,1 1 1,-1-1-1,1 0 1,-1 1-1,0-1 0,1 0 1,-1 1-1,1-1 1,-1 0-1,1 0 1,-1 1-1,1-1 1,-1 0-1,1 0 1,-1 0-1,1 0 0,-1 0 1,1 0-1,-1 0 1,1 0-1,0 0 1,-1 0-1,1 0 1,0 0-1,20-3-5614,-2-6-1419</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06.670"/>
    </inkml:context>
    <inkml:brush xml:id="br0">
      <inkml:brushProperty name="width" value="0.025" units="cm"/>
      <inkml:brushProperty name="height" value="0.025" units="cm"/>
    </inkml:brush>
  </inkml:definitions>
  <inkml:trace contextRef="#ctx0" brushRef="#br0">56 334 13485,'0'0'4324,"-9"4"-2653,-25 14-700,34-18-949,-1 0-1,0 1 1,1-1-1,-1 0 1,1 0-1,-1 1 0,0-1 1,1 0-1,-1 1 1,1-1-1,-1 1 1,1-1-1,-1 1 0,1-1 1,-1 1-1,1-1 1,-1 1-1,1-1 1,0 1-1,-1-1 0,1 1 1,0 0-1,0-1 1,-1 1-1,1 0 1,0-1-1,0 1 1,0 0-1,0-1 0,0 1 1,0 0-1,0-1 1,0 1-1,0 0 1,0-1-1,0 1 0,0 0 1,1-1-1,-1 1 1,0 0-1,0-1 1,1 1-1,-1 0 0,0-1 1,1 1-1,-1-1 1,1 1-1,-1-1 1,0 1-1,1-1 1,0 1-1,-1-1 0,1 0 1,-1 1-1,1-1 1,-1 0-1,1 1 1,0-1-1,-1 0 0,1 1 1,0-1-1,-1 0 1,1 0-1,1 0 1,37 11 170,-35-11-151,1 1 1,-1-2-1,1 1 0,-1 0 1,1-1-1,-1 0 1,0 0-1,1 0 0,-1-1 1,0 1-1,0-1 1,7-4-1,-9 4 96,1 0-1,-1 0 1,0 0-1,-1 0 1,1 0-1,0-1 1,-1 1 0,1 0-1,-1-1 1,1 0-1,-1 1 1,0-1-1,0 0 1,-1 0-1,1 1 1,0-1 0,-1 0-1,0 0 1,0 0-1,0-4 1,-30 20 39,18-7-116,1 0 0,0 1 0,1 0 1,0 1-1,-10 9 0,17-13 2,0-1 0,0 0 1,1 1-1,-1 0 0,1 0 0,0 0 0,0 0 1,1 0-1,-1 0 0,1 0 0,0 0 0,0 1 1,0-1-1,0 1 0,1-1 0,0 0 0,0 1 1,0 4-1,1-7-57,-1-1 0,1 0 0,-1 0 0,1 0 0,-1 0 0,1 0 0,0 0 0,0 0 0,-1 0 0,1 0 1,0 0-1,0 0 0,0 0 0,0-1 0,0 1 0,0 0 0,0-1 0,0 1 0,1-1 0,-1 1 0,0-1 0,0 1 1,0-1-1,1 0 0,-1 0 0,0 0 0,0 1 0,1-1 0,1-1 0,46 2 154,-37-2-145,3 0-5,0-1-1,-1-1 1,1-1-1,-1 0 0,1 0 1,-1-2-1,0 1 0,-1-2 1,17-10-1,13-10 28,54-44-1,-75 54-11,-2-2 0,1 0 0,-2 0 0,27-36 0,-41 47-18,0 1-1,0 0 1,-1-1-1,0 0 1,0 0-1,0 0 1,-1-1-1,-1 1 1,1-1-1,-2 0 1,1 0-1,-1 1 0,0-1 1,-1 0-1,0 0 1,0 0-1,-1 0 1,-2-11-1,2 18-7,0-1 0,1 1 0,-1 0 0,0 0 0,0 0 0,0 0 0,-1 0 0,1 0 0,0 0-1,-1 1 1,1-1 0,-1 0 0,1 1 0,-1-1 0,0 1 0,0-1 0,0 1 0,0 0 0,0 0 0,0 0 0,0 0-1,0 0 1,0 0 0,0 1 0,-1-1 0,1 1 0,0 0 0,0-1 0,-1 1 0,1 0 0,0 0 0,-1 0-1,1 1 1,0-1 0,0 1 0,-1-1 0,1 1 0,-3 1 0,-3 0-10,0 1 1,0 0-1,0 1 0,0 0 0,0 0 1,1 0-1,0 1 0,-13 11 1,2 3 29,1 0 1,0 2-1,1 0 1,-20 36-1,29-44 7,0-1 0,1 1 0,1 1 0,0-1 0,1 1 0,1 0 0,0 0-1,0 0 1,0 27 0,3-38-26,0-1 1,0 1-1,1-1 0,-1 1 1,0-1-1,1 1 0,0-1 0,0 1 1,0-1-1,0 0 0,0 0 1,0 1-1,0-1 0,1 0 0,-1 0 1,1 0-1,0 0 0,0-1 1,-1 1-1,4 2 0,-2-2 7,1 0-1,0 0 1,0-1 0,-1 1-1,1-1 1,0 0 0,1 0-1,-1 0 1,0 0 0,0-1-1,6 0 1,0 0 7,0 0 1,-1-1-1,1-1 1,0 0-1,-1 0 0,1-1 1,-1 0-1,0 0 1,17-10-1,0-7-39,-20 16 22,-1-1-1,1 1 1,0-1 0,0 1 0,0 1 0,0-1-1,1 1 1,13-4 0,-20 7 0,1 1 1,-1-1 0,1 0-1,-1 1 1,1-1-1,-1 0 1,1 1-1,-1-1 1,0 1-1,1-1 1,-1 1-1,1-1 1,-1 1-1,0-1 1,0 1-1,1 0 1,-1-1-1,0 1 1,0-1-1,0 1 1,0-1-1,1 1 1,-1 0-1,0-1 1,0 1 0,0 0-1,0-1 1,-1 2-1,2 30 241,0-9 75,0-21-296,0 0 0,0-1 0,0 1 0,0-1 0,0 1 0,0-1-1,1 0 1,-1 1 0,0-1 0,1 0 0,-1 0 0,1 0 0,-1 0 0,1 0-1,-1 0 1,1 0 0,0-1 0,-1 1 0,1-1 0,0 1 0,0-1-1,2 1 1,44 2 131,-39-3-109,17-1-12,-1-1-1,1-2 1,-1 0-1,26-8 1,-18 3-122,47-5 0,-78 15 119,-1-1-1,1 1 1,-1-1-1,1 1 1,-1 0-1,0 0 1,0-1-1,1 1 1,-1 0-1,0 0 1,0 0-1,0 0 1,0 1-1,0-1 1,0 0 0,0 0-1,0 0 1,0 1-1,-1-1 1,1 1-1,-1-1 1,1 0-1,0 4 1,17 22 520,-10-23-513,1 1 0,0-1 0,0-1 0,0 1 0,0-1 0,0-1 0,1 0 0,-1 0 0,1-1 0,-1 0 0,11-1 0,55 11-3022,-55-8-546,-5-4-3537,3-4-3500</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07.475"/>
    </inkml:context>
    <inkml:brush xml:id="br0">
      <inkml:brushProperty name="width" value="0.025" units="cm"/>
      <inkml:brushProperty name="height" value="0.025" units="cm"/>
    </inkml:brush>
  </inkml:definitions>
  <inkml:trace contextRef="#ctx0" brushRef="#br0">120 53 4933,'2'-4'1315,"0"0"-1,-1 0 1,1-1 0,-1 1 0,0 0 0,0-1 0,-1 1-1,1 0 1,-1-8 0,-1 12-1211,1 0-1,-1-1 1,1 1-1,-1 0 1,1 0-1,-1-1 1,1 1-1,-1 0 1,1 0-1,-1 0 1,1 0-1,-1 0 1,1 0-1,-1 0 1,1 0-1,-1 0 1,0 0-1,1 0 1,-1 0-1,1 0 1,-1 0-1,1 1 0,-1-1 1,1 0-1,-1 0 1,1 0-1,-1 1 1,1-1-1,-1 0 1,0 1-1,-8 9 161,0 1 0,0-1 0,1 1 0,1 1 0,0 0 0,0 0 0,1 0-1,-5 15 1,6-15-129,-2 2 48,1 0 0,1 0 0,1 1 0,0 0 1,1 0-1,0 0 0,1 0 0,1 0 1,1 21-1,0-31-152,0-1 0,1 1 0,0 0 0,0 0 0,0 0 0,1-1 0,0 1 0,0 0 0,0-1 0,0 0 0,0 1 0,1-1 0,0 0 0,0 0 0,0-1 0,1 1 0,-1-1 0,1 1 0,0-1 0,-1 0 0,2 0 0,-1-1 0,0 1 0,0-1 0,1 0 0,-1 0 0,1 0 0,0-1 0,0 0 0,-1 0 0,11 1 0,-5 0 0,1-1 1,0-1-1,-1 1 1,1-2-1,0 1 1,-1-2-1,1 1 1,-1-1-1,1-1 1,-1 0 0,0 0-1,0-1 1,0-1-1,-1 1 1,1-2-1,-1 1 1,0-1-1,-1-1 1,1 1-1,-1-1 1,14-16 0,-11 2 57,-10 21-91,-1-1 0,0 1 1,0 0-1,0-1 1,0 1-1,0-1 0,0 1 1,0 0-1,0-1 1,0 1-1,0 0 1,0-1-1,0 1 0,-1 0 1,1-1-1,0 1 1,0-1-1,0 1 1,0 0-1,-1 0 0,1-1 1,0 1-1,0 0 1,0-1-1,-1 1 1,1 0-1,0 0 0,-1-1 1,1 1-1,-1 0 1,0 0-10,-1-1 0,1 1 0,-1 0 0,1 1 1,-1-1-1,0 0 0,1 0 0,-1 1 0,1-1 1,-1 1-1,1-1 0,-1 1 0,1 0 1,0-1-1,-1 1 0,1 0 0,0 0 0,0 0 1,-1 0-1,1 0 0,0 0 0,-1 2 0,-5 4 2,1 0-1,0 1 0,1-1 1,0 1-1,-6 11 1,9-16 7,1 1 1,-1-1 0,1 1-1,0-1 1,0 1 0,0-1-1,0 1 1,1 0 0,-1-1-1,1 1 1,0 0 0,0 0-1,1-1 1,-1 1 0,1 0 0,1 5-1,-1-7 5,0-1-1,0 1 0,1 0 0,-1-1 1,1 1-1,-1 0 0,1-1 1,0 0-1,0 1 0,-1-1 0,1 0 1,0 0-1,0 0 0,0 0 1,0 0-1,0-1 0,0 1 0,1-1 1,-1 1-1,0-1 0,0 0 1,3 0-1,56 0 109,-53 0-109,2-1 10,0-1 0,0 0 0,-1-1 0,1 0 0,-1 0 0,0-1 0,0 0 0,0 0 0,0-1 1,10-8-1,-15 10-17,0 1 1,-1-1 0,1 0 0,-1 0-1,1 0 1,-1-1 0,0 1 0,0-1-1,-1 0 1,1 1 0,-1-1 0,0 0-1,0-1 1,0 1 0,0 0 0,-1 0-1,0-1 1,0 1 0,0-1 0,0 1-1,-1-1 1,1 0 0,-1 1 0,-1-7-1,1 11-25,0-1 0,0 1 0,0-1-1,-1 1 1,1-1 0,0 1 0,0 0-1,0-1 1,-1 1 0,1-1-1,0 1 1,-1 0 0,1-1 0,0 1-1,-1-1 1,1 1 0,0 0 0,-1 0-1,1-1 1,-1 1 0,1 0 0,0 0-1,-1-1 1,1 1 0,-1 0-1,1 0 1,-1 0 0,1 0 0,-1 0-1,1 0 1,-1 0 0,1 0 0,-1 0-1,1 0 1,-1 0 0,1 0 0,-1 0-1,1 0 1,-1 0 0,1 0-1,-1 1 1,1-1 0,-1 0 0,-21 12-4969,19-9 2089,-3-3-2963</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07.807"/>
    </inkml:context>
    <inkml:brush xml:id="br0">
      <inkml:brushProperty name="width" value="0.025" units="cm"/>
      <inkml:brushProperty name="height" value="0.025" units="cm"/>
    </inkml:brush>
  </inkml:definitions>
  <inkml:trace contextRef="#ctx0" brushRef="#br0">1 1 5701,'0'0'15887,"55"35"-21268,-28-18 1249,-2 3-448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4.590"/>
    </inkml:context>
    <inkml:brush xml:id="br0">
      <inkml:brushProperty name="width" value="0.025" units="cm"/>
      <inkml:brushProperty name="height" value="0.025" units="cm"/>
    </inkml:brush>
  </inkml:definitions>
  <inkml:trace contextRef="#ctx0" brushRef="#br0">1 0 15214,'0'0'6823,"59"20"-15920</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08.179"/>
    </inkml:context>
    <inkml:brush xml:id="br0">
      <inkml:brushProperty name="width" value="0.025" units="cm"/>
      <inkml:brushProperty name="height" value="0.025" units="cm"/>
    </inkml:brush>
  </inkml:definitions>
  <inkml:trace contextRef="#ctx0" brushRef="#br0">179 270 6662,'0'0'14958,"-11"-4"-14226,6 3-642,-1 0 1,1 0-1,-1 0 0,1 0 1,-1 1-1,1 0 1,-1 0-1,1 1 0,-1-1 1,1 1-1,-1 0 0,1 1 1,0-1-1,0 1 1,-1 0-1,1 1 0,1-1 1,-1 1-1,0 0 0,1 0 1,-1 0-1,1 1 1,0 0-1,0 0 0,0 0 1,1 0-1,-1 0 1,-2 6-1,3-7-3,0 1 0,1-1 0,0 1 0,0 0 1,0 0-1,0 0 0,1 0 0,-1 0 0,1 0 0,0 0 0,0 0 0,1 0 0,-1 1 1,1-1-1,0 0 0,0 1 0,0-1 0,1 0 0,0 6 0,1-7-74,-1 0-1,1 0 0,-1 0 1,1-1-1,0 1 0,0 0 0,0-1 1,0 1-1,1-1 0,-1 0 1,1 0-1,-1 0 0,1 0 1,0 0-1,0 0 0,0-1 0,0 0 1,0 1-1,0-1 0,0 0 1,0-1-1,1 1 0,-1 0 1,6-1-1,7 1 8,-1-1 0,1 0 0,0-1 0,-1-1 1,1-1-1,-1 0 0,0-1 0,0 0 0,0-2 0,0 0 0,-1 0 1,0-1-1,0-1 0,-1 0 0,0-1 0,16-14 0,-15 11-12,-1 0 0,0 0 0,-1-2-1,0 1 1,-1-2 0,0 1 0,-1-1 0,-1-1-1,-1 0 1,0 0 0,-1-1 0,-1 1-1,0-2 1,3-18 0,-8 32-15,0 0 0,0 0 1,-1 0-1,1 0 0,-1 0 0,0-1 0,-1 1 1,1 0-1,-1 0 0,1 0 0,-1 0 1,0 0-1,-1 0 0,1 0 0,-1 0 0,1 0 1,-1 1-1,-1-1 0,1 1 0,0-1 0,-1 1 1,1 0-1,-1 0 0,-5-5 0,1 5-6,1 0-1,0-1 1,-1 2 0,0-1-1,0 1 1,1 0-1,-1 1 1,0-1-1,0 1 1,-1 1 0,1-1-1,0 1 1,-11 2-1,9-1 6,1 0 0,0 1-1,0 0 1,0 1 0,0-1 0,0 2-1,0-1 1,-11 8 0,16-10 3,1 0 0,-1 1 0,1-1 0,0 1 1,-1 0-1,1 0 0,0 0 0,0 0 0,0 0 1,1 0-1,-1 0 0,0 1 0,1-1 0,0 1 1,-1-1-1,1 1 0,0-1 0,0 1 0,0 0 1,1-1-1,-1 1 0,1 0 0,-1 0 0,1 0 0,0-1 1,0 1-1,0 0 0,1 0 0,0 3 0,0-3-23,1 0-1,0 0 0,0 0 1,0 0-1,0-1 0,0 1 1,0-1-1,1 0 0,-1 1 1,1-1-1,-1 0 0,1 0 0,0-1 1,6 4-1,52 20-1453,-40-17 832,-11-4 504,1 1-1,-1 0 1,0 0-1,0 1 1,0 0-1,-1 1 1,0 0-1,-1 1 1,13 13-1,-18-17 170,1 1-1,-2 0 1,1 0-1,0 0 0,-1 0 1,0 0-1,0 0 1,0 0-1,-1 1 0,0-1 1,0 1-1,0-1 1,-1 1-1,0-1 1,0 1-1,0-1 0,0 1 1,-1-1-1,0 1 1,0-1-1,-4 10 0,-21 38 541,6-16-4745</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09.061"/>
    </inkml:context>
    <inkml:brush xml:id="br0">
      <inkml:brushProperty name="width" value="0.025" units="cm"/>
      <inkml:brushProperty name="height" value="0.025" units="cm"/>
    </inkml:brush>
  </inkml:definitions>
  <inkml:trace contextRef="#ctx0" brushRef="#br0">87 146 3844,'0'0'13100,"8"0"-11488,-4-1-1510,1 1-1,0-1 1,-1 0 0,1 0-1,-1-1 1,1 1 0,-1-1-1,0 0 1,0 0-1,0-1 1,0 1 0,0-1-1,0 0 1,-1 0 0,1 0-1,-1 0 1,0 0-1,0-1 1,0 0 0,0 1-1,-1-1 1,1 0-1,-1-1 1,0 1 0,0 0-1,-1 0 1,3-10 0,-4 13-89,1-1 1,-1 0 0,0 0-1,1 0 1,-1 0-1,0 0 1,0 0 0,0 0-1,0 0 1,-1 0 0,1 0-1,0 1 1,-1-1 0,0 0-1,1 0 1,-1 0-1,0 0 1,0 1 0,0-1-1,0 0 1,0 1 0,0-1-1,0 1 1,-1-1 0,1 1-1,-1 0 1,1 0 0,-1-1-1,1 1 1,-1 0-1,0 0 1,1 0 0,-1 1-1,0-1 1,0 0 0,0 1-1,1-1 1,-1 1 0,-4-1-1,1 1-13,0-1-1,0 1 1,0 0 0,0 0-1,0 0 1,0 1-1,0 0 1,0 0-1,0 0 1,0 1-1,0 0 1,0 0 0,1 0-1,-8 5 1,5-2 14,1 1 0,0 0 1,0 0-1,0 1 0,1-1 1,0 1-1,1 1 0,-1-1 0,1 0 1,1 1-1,-5 11 0,7-16-8,0-1 0,0 1 0,0 0 0,0 0 0,1 0 0,-1-1 0,1 1-1,0 0 1,0 0 0,0 0 0,0 0 0,0 0 0,0 0 0,1 0 0,0-1 0,-1 1 0,1 0-1,0 0 1,0-1 0,1 1 0,-1 0 0,0-1 0,1 1 0,0-1 0,-1 0 0,1 0-1,0 1 1,0-1 0,1 0 0,-1-1 0,0 1 0,0 0 0,1-1 0,-1 1 0,1-1 0,3 2-1,2 0 8,1-1 0,0 0 0,0 0-1,0-1 1,1 0 0,-1 0 0,0-1 0,0 0-1,0-1 1,1 0 0,-1 0 0,0-1-1,0 0 1,0-1 0,-1 0 0,17-8-1,-5 1 23,-1-1-1,0-1 0,-1-1 0,0-1 0,29-28 0,-46 41 30,-12 40 1105,8-33-1012,1 1 0,0 0 0,1 0 1,0 0-1,0 0 0,0 0 0,1 0 0,1 13 0,0-17-132,0-1 0,-1 0 0,1 0 0,0 1 0,0-1-1,1 0 1,-1 0 0,0 0 0,1 0 0,-1 0 0,1 0 0,0-1 0,-1 1 0,1 0 0,0-1 0,0 1 0,0-1 0,0 0 0,1 0 0,-1 0 0,0 0 0,0 0 0,1 0 0,-1 0 0,0-1 0,1 1 0,-1-1-1,1 0 1,3 0 0,9 1 43,0 0-1,1-1 1,-1-1-1,0 0 1,1-1 0,-1-1-1,0-1 1,20-7-1,3-4 6,69-37-1,-107 51-72,1 1-1,-1-1 0,1 1 1,-1-1-1,1 1 1,0-1-1,-1 1 1,1-1-1,0 1 1,-1 0-1,1 0 1,0-1-1,0 1 1,-1 0-1,1 0 0,0 0 1,0 0-1,-1 0 1,1 0-1,0 0 1,0 0-1,-1 0 1,1 0-1,0 0 1,0 0-1,-1 0 0,1 1 1,0-1-1,0 0 1,-1 1-1,1-1 1,0 1-1,1 22 102,-2 6 27,0-28-125,1 0 0,-1 0-1,0-1 1,1 1 0,-1 0 0,0 0-1,1 0 1,-1 0 0,1-1 0,0 1-1,-1 0 1,1-1 0,-1 1 0,1 0-1,0-1 1,0 1 0,-1-1 0,1 1 0,0-1-1,0 1 1,0-1 0,0 0 0,-1 1-1,1-1 1,0 0 0,0 0 0,2 1-1,1 0-184,1-1 1,-1 1-1,1-1 0,0 0 0,-1-1 0,1 1 0,0-1 0,-1 1 0,1-2 0,6-1 0,-9 2-457,0 0-1,0 0 0,0-1 1,0 1-1,0 0 0,0-1 1,-1 1-1,1-1 0,0 0 1,-1 1-1,0-1 0,1 0 1,-1 0-1,0 0 0,2-4 1,4-13-8260</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09.456"/>
    </inkml:context>
    <inkml:brush xml:id="br0">
      <inkml:brushProperty name="width" value="0.025" units="cm"/>
      <inkml:brushProperty name="height" value="0.025" units="cm"/>
    </inkml:brush>
  </inkml:definitions>
  <inkml:trace contextRef="#ctx0" brushRef="#br0">1 0 8648,'0'0'11926,"10"6"-12198,6 0 117,40 18-2723,-50-21 1681,0-1 1,-1 2 0,0-1-1,1 0 1,-1 1 0,-1 0-1,8 8 1,-10-7 1993,0 0-1,-1 1 1,1-1 0,-1 1-1,0 0 1,-1-1 0,1 1 0,-1 0-1,0 0 1,-1-1 0,1 1-1,-1 0 1,0-1 0,-2 7-1,-2 19 1561,5-29-2269,0 0-1,0 0 1,-1-1 0,1 1-1,0 0 1,0 0 0,1 0 0,-1-1-1,0 1 1,1 0 0,-1 0-1,1-1 1,-1 1 0,1 0-1,0-1 1,0 1 0,0-1 0,0 1-1,0-1 1,0 1 0,0-1-1,0 0 1,1 1 0,1 0 0,1 0 7,0-1 1,0 0 0,0 0-1,0 0 1,1 0 0,-1 0-1,0-1 1,0 0 0,7-1-1,11 0-87,-1-1-1,1-2 0,-1 0 0,38-13 1,-37 9-467,0 2 0,1 1 0,-1 1 0,25-2 0,-46 6 464,-1 0 0,1 0-1,-1 0 1,1 1-1,-1-1 1,1 0 0,-1 0-1,1 1 1,-1-1-1,1 0 1,-1 0 0,1 1-1,-1-1 1,1 1-1,-1-1 1,0 0 0,1 1-1,-1-1 1,0 1-1,1-1 1,-1 1 0,0-1-1,1 1 1,-1-1 0,0 1-1,0-1 1,0 1-1,0 0 1,0-1 0,1 1-1,-1-1 1,0 1-1,0-1 1,0 1 0,0 0-1,-1-1 1,1 1-1,0-1 1,0 1 0,0-1-1,-1 2 1,-7 35 951,2-14-707,6-22-248,0-1 0,0 1 0,0 0 1,1 0-1,-1 0 0,0 0 0,0 0 0,1 0 0,-1 0 0,1-1 0,-1 1 1,0 0-1,1 0 0,0 0 0,-1-1 0,1 1 0,-1 0 0,1-1 1,0 1-1,0-1 0,-1 1 0,1-1 0,0 1 0,0-1 0,-1 1 0,2-1 1,31 6-1464,33-13-6236,-33-5 1084</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0.151"/>
    </inkml:context>
    <inkml:brush xml:id="br0">
      <inkml:brushProperty name="width" value="0.025" units="cm"/>
      <inkml:brushProperty name="height" value="0.025" units="cm"/>
    </inkml:brush>
  </inkml:definitions>
  <inkml:trace contextRef="#ctx0" brushRef="#br0">115 187 12011,'0'0'7826,"-8"0"-6523,1-1-1114,0 1-1,0 0 1,0 1-1,1 0 1,-1 0-1,0 0 1,-9 3 0,14-3-150,0 0 0,-1 0 0,1 0 0,0 0 0,0 0 1,-1 0-1,1 1 0,0-1 0,0 1 0,1 0 0,-1-1 1,0 1-1,0 0 0,1 0 0,-1 0 0,1 0 0,0 0 1,-1 0-1,1 1 0,0-1 0,0 0 0,1 1 0,-1-1 1,0 1-1,1-1 0,-1 0 0,1 6 0,0-7-70,0-1-1,0 1 1,0 0 0,0-1-1,1 1 1,-1 0-1,0-1 1,0 1 0,1-1-1,-1 1 1,0 0-1,1-1 1,-1 1 0,1-1-1,-1 1 1,0-1-1,1 1 1,-1-1 0,1 1-1,0-1 1,-1 0-1,1 1 1,-1-1 0,1 0-1,-1 1 1,1-1-1,0 0 1,-1 0 0,2 1-1,28 1-982,-22-3 530,0 0 0,0-1-1,0 1 1,15-7 0,32-19-376,-67 61 3471,10-31-2507,1 0 1,0 0 0,0 0 0,0 0 0,0 1 0,1-1 0,-1 0-1,1 0 1,0 0 0,-1 0 0,2 1 0,-1-1 0,0 0-1,1 0 1,-1 0 0,1 0 0,1 5 0,0-6-71,-1 0 0,1 0 1,0 0-1,0 0 0,0 0 1,-1 0-1,2 0 0,-1-1 1,0 1-1,0-1 0,1 1 1,-1-1-1,0 0 0,1 0 1,-1 0-1,1 0 1,0-1-1,-1 1 0,1 0 1,0-1-1,4 0 0,4 1-17,1-2-1,0 1 1,0-1 0,-1-1-1,1 0 1,-1-1 0,0 0-1,1-1 1,-1 0-1,-1 0 1,1-2 0,-1 1-1,0-1 1,0 0 0,0-1-1,-1-1 1,14-12-1,-7 4-6,-1 0-1,-1-1 1,0-1-1,-1 0 1,-1-1-1,0 0 1,-2-1-1,12-30 1,-19 44-21,-1-1 1,0 0 0,-1 0 0,1 0 0,0-12 0,-2 18 8,0 0 1,0 0-1,0 0 1,0 1-1,0-1 1,0 0-1,0 0 1,-1 0-1,1 0 1,0 0 0,-1 0-1,1 0 1,0 1-1,-1-1 1,1 0-1,-1 0 1,1 1-1,-1-1 1,0 0-1,1 0 1,-1 1-1,0-1 1,1 1-1,-1-1 1,0 1-1,0-1 1,0 1 0,1-1-1,-1 1 1,0 0-1,0-1 1,0 1-1,0 0 1,0 0-1,0 0 1,0 0-1,0 0 1,1 0-1,-1 0 1,0 0-1,0 0 1,0 0-1,0 0 1,0 0 0,0 1-1,0-1 1,0 0-1,1 1 1,-1-1-1,0 1 1,0-1-1,0 1 1,-4 1 20,0 1 0,0 0 0,0 0-1,1 0 1,0 0 0,-1 0 0,1 1 0,0 0 0,1 0 0,-1 0 0,1 0 0,0 1 0,0 0 0,0-1 0,0 1 0,1 0 0,0 0 0,0 0 0,-2 8 0,1 0 81,-1 0-1,2 0 1,0 1 0,0-1 0,1 1 0,2 23 0,-1-34-91,0 0-1,0 0 1,0 1-1,1-1 1,0 0 0,-1 0-1,1 0 1,0 0-1,1 0 1,-1 0-1,0 0 1,1 0 0,0-1-1,-1 1 1,1-1-1,0 1 1,0-1 0,1 1-1,-1-1 1,1 0-1,-1 0 1,1 0-1,-1-1 1,1 1 0,0-1-1,0 1 1,0-1-1,0 0 1,0 0-1,0 0 1,0 0 0,0-1-1,0 1 1,5-1-1,-3 0 6,1 0 0,0-1-1,0 1 1,-1-1 0,1-1 0,0 1-1,-1-1 1,0 0 0,1 0-1,-1-1 1,0 0 0,0 0-1,0 0 1,0 0 0,-1-1-1,1 1 1,-1-1 0,4-5 0,-6 6-14,2 0 6,-1-1-1,0 0 0,0 0 0,0 0 1,0 0-1,-1 0 0,0 0 1,0-1-1,0 1 0,0-1 0,1-5 1,-5 11 1,1-1 0,0 0 0,0 1 0,0-1 0,0 1 0,0-1 0,0 1 0,0-1 0,0 1 0,0 0 0,0-1 0,0 1 0,0 0 0,0 0 0,0 0 0,1 0 0,-1 0 0,0 1 0,-1 2 20,0-1 0,0 1 0,1 0 0,-1 0 0,1 0 1,0 0-1,0 0 0,1 0 0,-1 0 0,1 1 0,0-1 0,0 0 0,0 0 0,1 0 0,-1 0 0,1 0 0,0 1 0,0-1 0,1 0 1,-1-1-1,1 1 0,0 0 0,0 0 0,4 5 0,-2-4-8,0-1 0,0 0 0,0 0 0,0-1 0,1 1 0,-1-1 0,1 0 0,0 0 0,0 0 0,0-1 0,1 0 0,-1 0 0,0 0 1,1 0-1,-1-1 0,1 0 0,10 0 0,-9 0-47,0-1 0,-1 0 1,1 0-1,0-1 0,-1 0 1,1 0-1,-1-1 1,1 1-1,-1-2 0,0 1 1,0 0-1,8-5 0,-11 4-221,0 1 0,0 0 0,-1-1 0,1 1 0,-1-1 0,1 0 0,-1 0 0,0 0 0,4-6 0,-4 5-443,0-1 0,-1 0 1,1 0-1,-1 0 0,0 0 1,0 0-1,0 0 0,-1-6 0,0-21-6141</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0.512"/>
    </inkml:context>
    <inkml:brush xml:id="br0">
      <inkml:brushProperty name="width" value="0.025" units="cm"/>
      <inkml:brushProperty name="height" value="0.025" units="cm"/>
    </inkml:brush>
  </inkml:definitions>
  <inkml:trace contextRef="#ctx0" brushRef="#br0">16 1 13645,'0'0'8744,"-16"55"-7623,22-37-448,15-2-257,2 0-256,9-3-63,-1-3-226,1-2-1889,-2-3-928,-3-5-2275,-5 0-2563</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0.855"/>
    </inkml:context>
    <inkml:brush xml:id="br0">
      <inkml:brushProperty name="width" value="0.025" units="cm"/>
      <inkml:brushProperty name="height" value="0.025" units="cm"/>
    </inkml:brush>
  </inkml:definitions>
  <inkml:trace contextRef="#ctx0" brushRef="#br0">228 60 11243,'0'0'5141,"-9"9"-3481,3-2-1348,1 0 0,-1 1 0,1 0 0,0-1 0,1 2 0,-1-1 1,2 0-1,-1 1 0,1 0 0,1 0 0,0 0 0,0 0 0,0 0 0,1 11 0,1 53-78,1-44-470,-1 0 1,-8 59-1,6-78 218,-1-1-1,0 1 1,0-1-1,0 0 0,-2 0 1,1 0-1,-1 0 0,0-1 1,0 0-1,-1 0 0,-1 0 1,-12 13-1,13-16 138,0 1-1,0-1 1,0 0-1,0 0 1,-1-1-1,0 0 1,0 0-1,0-1 1,-15 6-1,22-9-107,0 0 0,0 0 1,-1 0-1,1 0 0,0 0 0,0 0 0,0 0 0,-1 0 0,1 0 0,0 0 0,0 0 0,0 0 0,-1 0 0,1 0 0,0 0 1,0-1-1,0 1 0,-1 0 0,1 0 0,0 0 0,0 0 0,0 0 0,0 0 0,-1-1 0,1 1 0,0 0 0,0 0 1,0 0-1,0 0 0,0-1 0,-1 1 0,1 0 0,0 0 0,0 0 0,0 0 0,0-1 0,0 1 0,0 0 0,0 0 0,0-1 1,0 1-1,0 0 0,0 0 0,2-15 59,10-13-334,19-16-1431,2 1 0,2 1 0,60-53 1,-4 1-79,-55 57 1811,37-43 317,-67 73-61,-1 0 1,0 0-1,-1-1 0,0 1 1,0-1-1,-1 0 0,0-1 1,0 1-1,3-16 0,-6 24-216,0-1-1,0 0 0,0 0 1,0 0-1,0 0 0,0 1 1,0-1-1,0 0 0,0 0 1,0 0-1,0 1 1,-1-1-1,1 0 0,0 0 1,0 0-1,-1 1 0,1-1 1,-1 0-1,1 1 0,-1-1 1,1 0-1,-1 1 0,1-1 1,-1 0-1,1 1 0,-1-1 1,0 1-1,1-1 1,-1 1-1,0 0 0,0-1 1,0 0-1,-2 1 54,0-1 1,0 1-1,0-1 0,0 1 0,0 0 1,0 0-1,0 0 0,0 1 0,-5 0 1,0 1 44,-1 1 0,1-1 0,-1 1 0,1 1 0,-14 7 0,16-7-27,1 1 0,0-1 0,0 1-1,0 0 1,1 0 0,0 0 0,0 0 0,0 1-1,1 0 1,0-1 0,0 1 0,0 1 0,1-1-1,-1 0 1,2 1 0,-1-1 0,1 1-1,-1 10 1,2-12-118,0 1 0,0-1 0,1 0 0,0 1 0,0-1 0,0 0 0,1 0 0,0 0 0,0 0 0,0 0 0,1 0 0,-1 0 0,1-1 0,0 0 0,1 1 1,-1-1-1,1 0 0,-1 0 0,1-1 0,1 1 0,-1-1 0,0 0 0,6 3 0,-1-1-179,-1-1 1,1 0-1,0 0 1,0-1-1,0 0 1,0-1-1,12 2 1,36-2-6713,-27-5-3859</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1.325"/>
    </inkml:context>
    <inkml:brush xml:id="br0">
      <inkml:brushProperty name="width" value="0.025" units="cm"/>
      <inkml:brushProperty name="height" value="0.025" units="cm"/>
    </inkml:brush>
  </inkml:definitions>
  <inkml:trace contextRef="#ctx0" brushRef="#br0">0 54 12716,'0'0'3689,"10"-7"-3129,-4 2-377,1 0-1,0 0 1,0 1-1,0 0 0,1 1 1,-1-1-1,1 1 1,0 1-1,0 0 0,0 0 1,12-1-1,-19 3-170,32-3 969,0 2 0,40 4 0,-66-3-882,1 1 0,-1 0-1,0 0 1,1 1 0,-1 0 0,0 1-1,0-1 1,0 1 0,0 0 0,-1 1-1,1 0 1,-1 0 0,0 0 0,0 1-1,0 0 1,5 6 0,-9-8-96,0 0 0,0 1 0,0-1 0,0 1 0,-1-1 0,0 1 0,1 0 0,-1-1 0,-1 1 0,1 0 0,-1 0 0,1 0 0,-1 0 0,0 0-1,0-1 1,-1 1 0,1 0 0,-1 0 0,0 0 0,0-1 0,0 1 0,0 0 0,-1-1 0,0 1 0,1-1 0,-5 6 0,-3 5 17,-1 0 1,-1 0-1,0-1 0,-18 16 0,-26 20 33,36-33 216,0 0 0,1 1 1,1 1-1,-29 38 0,46-55-246,-1 0-1,0 0 1,0 0-1,0 0 1,1 1-1,-1-1 1,0 0-1,1 0 1,-1 0-1,1 0 1,-1 1 0,1-1-1,0 0 1,-1 1-1,1-1 1,0 0-1,0 1 1,0-1-1,0 0 1,0 0 0,0 1-1,1-1 1,-1 0-1,0 1 1,1-1-1,-1 0 1,0 0-1,1 1 1,0-1-1,-1 0 1,1 0 0,0 0-1,-1 0 1,1 0-1,0 0 1,0 0-1,0 0 1,0 0-1,0 0 1,0-1 0,0 1-1,0 0 1,1-1-1,-1 1 1,0-1-1,0 1 1,0-1-1,1 1 1,-1-1-1,0 0 1,1 0 0,-1 0-1,2 1 1,11 0-4,0 0 1,1 0 0,-1-1 0,14-2-1,-13 1 42,12-1-13,-1-1 0,45-11-1,-60 12-332,-1-1-1,1-1 1,-1 0-1,0 0 1,0-1-1,0 0 1,-1-1-1,1 0 1,8-8-1,-16 12-14,-1 1-1,1-1 1,-1 1-1,0-1 1,0 0-1,1 1 0,-1-1 1,-1 0-1,1 0 1,0 0-1,0 0 1,-1 0-1,1 0 0,-1 0 1,1 0-1,-1 0 1,0 0-1,0 0 0,0 0 1,0 0-1,0-1 1,-2-2-1,-6-21-6249</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1.658"/>
    </inkml:context>
    <inkml:brush xml:id="br0">
      <inkml:brushProperty name="width" value="0.025" units="cm"/>
      <inkml:brushProperty name="height" value="0.025" units="cm"/>
    </inkml:brush>
  </inkml:definitions>
  <inkml:trace contextRef="#ctx0" brushRef="#br0">1 1 12812,'0'0'5445,"71"28"-5092,-14-23-161,8-1-96,2 0-32,7 1-609,-3-2-2946,-7-3-1538</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2.002"/>
    </inkml:context>
    <inkml:brush xml:id="br0">
      <inkml:brushProperty name="width" value="0.025" units="cm"/>
      <inkml:brushProperty name="height" value="0.025" units="cm"/>
    </inkml:brush>
  </inkml:definitions>
  <inkml:trace contextRef="#ctx0" brushRef="#br0">115 28 13453,'0'0'1452,"-9"0"-326,4 0-805,-50 2 569,53-1-793,0-1 1,0 0-1,-1 0 1,1 1-1,0-1 1,0 1-1,0 0 0,0-1 1,0 1-1,0 0 1,0 0-1,0 0 0,1 1 1,-1-1-1,0 0 1,1 1-1,-1-1 0,1 1 1,-1-1-1,1 1 1,0 0-1,-1 0 0,1 0 1,-1 2-1,3-3-83,-1-1 0,1 1 0,-1-1 0,1 1 0,0-1-1,-1 0 1,1 1 0,0-1 0,0 0 0,-1 1 0,1-1 0,0 0-1,0 0 1,-1 0 0,1 0 0,0 0 0,0 0 0,0 0 0,-1 0-1,1 0 1,0 0 0,0 0 0,-1-1 0,1 1 0,1-1 0,25-4 234,-15 1-757,1 0 0,-1-1-1,-1-1 1,1 0 0,-1-1 0,0 0 0,14-11 0,-47 20 3477,16 2-2622,0 0 0,1 0 0,-1 1 0,1 0-1,0 0 1,0 0 0,1 1 0,-1-1 0,1 1 0,-6 13 0,7-15-203,1 0 0,-1 1 0,1-1 0,0 1 0,1 0 0,-1-1 0,1 1 0,0 0 0,0 0-1,1 0 1,-1 0 0,1 0 0,0 0 0,0 0 0,1 0 0,1 8 0,0-11-128,0 0-1,0-1 0,0 1 1,0 0-1,0-1 1,1 0-1,-1 1 1,0-1-1,1 0 1,-1 0-1,1-1 1,-1 1-1,1 0 1,0-1-1,-1 1 1,1-1-1,-1 0 1,1 0-1,0 0 1,2-1-1,58-4 114,-56 3-176,0 0-1,0-1 1,0 1-1,0-2 1,-1 1-1,1-1 0,-1 0 1,0 0-1,0 0 1,7-8-1,-9 9-62,-1-1-1,0 1 1,0-1-1,0 0 1,0 0-1,0 0 1,-1-1 0,0 1-1,0-1 1,0 1-1,0-1 1,-1 0-1,0 1 1,0-1-1,0 0 1,0-6-1,-1 11 110,0 0-1,0-1 0,0 1 0,0 0 1,0 0-1,0-1 0,-1 1 0,1 0 1,0 0-1,0-1 0,0 1 0,0 0 0,0 0 1,-1 0-1,1-1 0,0 1 0,0 0 1,0 0-1,-1 0 0,1 0 0,0-1 0,0 1 1,-1 0-1,1 0 0,0 0 0,0 0 1,-1 0-1,1 0 0,0 0 0,0 0 0,-1 0 1,1 0-1,0 0 0,0 0 0,-1 0 1,1 0-1,0 0 0,0 0 0,-1 0 0,1 0 1,0 0-1,0 0 0,-1 0 0,1 1 1,0-1-1,0 0 0,0 0 0,-1 0 0,1 0 1,0 1-1,0-1 0,0 0 0,-1 0 1,1 0-1,0 1 0,0-1 0,0 0 1,0 0-1,0 0 0,0 1 0,-1-1 0,1 1 1,-13 13-85,5 30-3131,7-42 2927,1-1 1,0 1-1,0 0 0,0 0 0,1 0 1,-1 0-1,0 0 0,1-1 0,-1 1 1,1 0-1,-1 0 0,1-1 0,0 1 1,0 0-1,0-1 0,0 1 0,0-1 1,0 1-1,0-1 0,1 1 0,1 0 0,15 6-6910</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2.377"/>
    </inkml:context>
    <inkml:brush xml:id="br0">
      <inkml:brushProperty name="width" value="0.025" units="cm"/>
      <inkml:brushProperty name="height" value="0.025" units="cm"/>
    </inkml:brush>
  </inkml:definitions>
  <inkml:trace contextRef="#ctx0" brushRef="#br0">108 1 14638,'0'0'6038,"-9"6"-5579,3-2-333,-1 2 1,1-1-1,0 1 0,0 0 1,0 0-1,1 1 1,0-1-1,0 1 1,1 0-1,0 1 1,0-1-1,1 1 1,0 0-1,0-1 0,-2 11 1,0 4 450,0 1 0,1 0 0,1 0 0,0 25 0,3-42-544,0-1 1,0 1 0,0 0-1,0-1 1,1 1 0,0-1-1,1 1 1,-1-1-1,1 1 1,0-1 0,0 0-1,0 0 1,1 0 0,0 0-1,0 0 1,0-1 0,1 1-1,-1-1 1,1 0-1,0 0 1,9 7 0,-10-9-19,1-1 0,-1 1 0,1 0 0,-1-1-1,1 0 1,0 0 0,-1 0 0,1 0 0,0-1 0,0 0 0,0 1 0,-1-1 0,1 0 0,0-1 0,0 1 0,0-1 0,-1 0 0,1 0 0,0 0 0,-1 0 0,1-1 0,-1 1 0,5-3 0,4-4-42,1-1 1,-2-1-1,1 0 1,16-18-1,17-13-66,-48 72-8,-4-10 175,4-15-113,1 0 0,0 1-1,0-1 1,0 1 0,1-1 0,-1 1-1,2 0 1,-1-1 0,1 1 0,0 0-1,0-1 1,1 1 0,2 9 0,-3-15-219,1-1 1,-1 1-1,1 0 1,0 0-1,-1-1 1,1 1-1,0-1 1,0 1 0,0-1-1,-1 1 1,1-1-1,0 1 1,0-1-1,0 0 1,0 0-1,0 1 1,0-1 0,0 0-1,0 0 1,0 0-1,0 0 1,0 0-1,-1 0 1,1 0-1,0 0 1,0 0 0,0-1-1,0 1 1,0 0-1,2-1 1,10-7-6027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5.096"/>
    </inkml:context>
    <inkml:brush xml:id="br0">
      <inkml:brushProperty name="width" value="0.025" units="cm"/>
      <inkml:brushProperty name="height" value="0.025" units="cm"/>
    </inkml:brush>
  </inkml:definitions>
  <inkml:trace contextRef="#ctx0" brushRef="#br0">1 89 13229,'0'0'1681,"3"-8"86,0 2-1568,0 1 0,0 0 0,1 0 0,-1 0 0,1 1 0,0-1 0,0 1 0,1 0 1,-1 0-1,1 1 0,0-1 0,0 1 0,0 0 0,1 0 0,-1 1 0,1-1 0,-1 1 0,1 0 0,0 1 0,7-2 0,-5 2-136,1-1-1,-1 1 1,0 0-1,1 1 1,-1 0-1,1 1 1,-1-1 0,10 3-1,-17-2-60,1-1 0,-1 1-1,1-1 1,-1 1 0,0-1 0,1 1 0,-1 0-1,0 0 1,1 0 0,-1 0 0,0 0-1,0 0 1,0 0 0,0 0 0,0 0-1,0 0 1,0 1 0,0-1 0,1 3 0,-2-1 12,1-1 0,-1 0 0,0 1 0,0-1 0,0 1 0,0-1 0,0 1 0,-1-1 0,1 1 1,-1-1-1,1 1 0,-1-1 0,0 0 0,0 1 0,0-1 0,-3 4 0,-4 6 97,-1 1 0,0-1 1,-1-1-1,0 1 0,-1-2 0,-13 11 0,-15 15 376,38-36-465,0 1-1,0 0 0,0 1 0,0-1 1,0 0-1,0 0 0,0 0 0,0 1 0,0-1 1,0 0-1,1 1 0,-1-1 0,0 0 1,1 1-1,0-1 0,-1 1 0,1-1 0,0 1 1,-1 0-1,1-1 0,0 3 0,1-3-14,0 0 1,-1 1-1,1-1 0,0 0 0,0 0 0,-1 0 0,1 0 0,0-1 1,0 1-1,0 0 0,0 0 0,0 0 0,1-1 0,-1 1 0,0-1 1,0 1-1,0-1 0,0 1 0,1-1 0,0 1 0,11 1 6,-1 0 0,1 0-1,24-1 1,-32-1 19,13 0-125,52-1-2074,-24-7-3042,-9-5-3807</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3.036"/>
    </inkml:context>
    <inkml:brush xml:id="br0">
      <inkml:brushProperty name="width" value="0.025" units="cm"/>
      <inkml:brushProperty name="height" value="0.025" units="cm"/>
    </inkml:brush>
  </inkml:definitions>
  <inkml:trace contextRef="#ctx0" brushRef="#br0">75 0 10826,'0'0'9513,"-9"14"-8354,-1 1-640,1 2 0,1-1 1,0 1-1,2 0 0,-1 1 1,-6 34-1,11-38-365,0 1 0,2-1 0,-1 1 0,2-1 0,-1 0-1,2 1 1,0-1 0,5 17 0,-5-26-148,0 0 0,0 0 0,0 0 0,0-1-1,1 1 1,0-1 0,0 0 0,0 0 0,0 0 0,1 0-1,-1 0 1,1-1 0,0 1 0,0-1 0,0 0 0,1 0-1,-1-1 1,1 1 0,-1-1 0,1 0 0,0 0 0,0-1 0,0 1-1,0-1 1,0 0 0,6 0 0,-1 0-83,-1 0 0,0-1 0,0-1-1,0 1 1,0-1 0,0-1 0,0 1 0,0-2 0,16-5 0,-4-2-127,-1-1 1,32-23-1,-47 31 219,-3 1-30,0 1 1,-1-1-1,1 1 0,0 0 0,0 0 0,0 0 0,0 0 1,0 0-1,0 1 0,0-1 0,0 0 0,0 1 0,0 0 0,0-1 1,1 1-1,3 0 0,-4 1 8,0 0-1,0 1 1,0-1 0,-1 0 0,1 1-1,0-1 1,0 1 0,-1 0 0,1-1-1,-1 1 1,0 0 0,1 0 0,-1 0-1,0 0 1,1 3 0,0-2 3,1 0 0,0-1 0,-1 1 0,1 0 0,0-1 0,0 0 0,0 1 0,1-1 0,-1 0 0,0-1 0,1 1 0,-1-1 0,1 1 0,0-1 0,-1 0 0,1 0 0,0-1 0,7 1 0,11 1-967,1-2 0,24-1 1,-14-1-1594,-31 2 2558,1 0 0,-1 0 0,0 1 0,0-1 0,0 0 0,-1 1 0,1-1 0,0 1 0,0 0 0,0-1 0,0 1 0,0 0 0,-1 0 0,1 0 0,0 1 0,-1-1 0,1 0 0,-1 1 0,1-1 0,-1 0 0,0 1 0,1 0 0,-1-1 0,0 1 0,0 0 0,0 0 0,-1-1 0,1 1 0,0 0-1,-1 0 1,1 2 0,2 8 477,-2-1-1,0 1 1,0-1-1,-2 19 0,1-2-371,13 106 1132,-8-95-1169,-1 1-1,-2 74 0,-2-110 69,0 0 1,0-1-1,-1 1 0,0 0 1,0 0-1,0 0 1,0 0-1,0-1 1,-1 1-1,0-1 0,1 1 1,-1-1-1,-1 1 1,1-1-1,0 0 0,-1 0 1,0 0-1,1-1 1,-1 1-1,0 0 0,0-1 1,-1 0-1,1 0 1,0 0-1,-1 0 0,0 0 1,1-1-1,-1 0 1,0 0-1,1 0 1,-1 0-1,0 0 0,0-1 1,-6 1-1,7-2-111,1 1 0,0-1 0,0 0 0,0 0 0,0 0 0,0 0-1,0 0 1,0 0 0,0 0 0,0-1 0,1 1 0,-1-1 0,1 1 0,-1-1 0,1 0 0,-1 0 0,1 1-1,0-1 1,0 0 0,0 0 0,0 0 0,0 0 0,0 0 0,0-1 0,1 1 0,-1-3 0,-2-6-102,0-1 1,1 0 0,-1-19 0,2 16-69,1-1 0,0 1 0,1 0 1,1-1-1,0 1 0,1 0 0,1 0 1,1 0-1,0 1 0,0-1 0,1 1 1,1 0-1,1 1 0,0 0 0,0 0 1,1 1-1,1 0 0,0 0 0,1 1 1,21-17-1,28-14 255,-47 35-101,0-1 0,0-1 1,-1 0-1,-1-1 0,20-21 0,-30 30-19,0 0 1,0 0-1,0 0 1,0 0-1,0 0 1,-1-1-1,1 1 1,0 0-1,-1-1 1,1 1-1,-1-1 1,1 1-1,-1 0 1,0-1-1,1-2 1,-2 3 55,1 1 1,0 0-1,0-1 1,0 1 0,-1-1-1,1 1 1,0-1-1,-1 1 1,1 0 0,0-1-1,-1 1 1,1 0-1,-1-1 1,1 1 0,0 0-1,-1-1 1,1 1-1,-1 0 1,1 0 0,-1 0-1,1 0 1,-1-1 0,1 1-1,-1 0 1,1 0-1,-1 0 1,1 0 0,-2 0-1,-20 2-1436,2 4-6572</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3.776"/>
    </inkml:context>
    <inkml:brush xml:id="br0">
      <inkml:brushProperty name="width" value="0.025" units="cm"/>
      <inkml:brushProperty name="height" value="0.025" units="cm"/>
    </inkml:brush>
  </inkml:definitions>
  <inkml:trace contextRef="#ctx0" brushRef="#br0">1 143 4484,'0'0'16165,"8"1"-14852,0-1-1167,0 0 0,0 0 0,0-1 0,-1 0 0,1-1 0,0 1 0,-1-2-1,1 1 1,-1-1 0,0 0 0,0 0 0,0-1 0,0 0 0,0 0 0,-1-1 0,0 0 0,7-7 0,23-23-93,-34 33-42,0 0 0,0 0-1,-1 0 1,1 0 0,-1-1-1,0 1 1,1-1 0,-1 1-1,0-1 1,0 1 0,-1-1-1,1 0 1,-1 1 0,1-1-1,-1-3 1,0 5-11,-1 0 1,1 0-1,-1 0 1,1 1-1,-1-1 1,1 0-1,-1 1 0,0-1 1,1 0-1,-1 1 1,0-1-1,0 0 1,1 1-1,-1 0 1,0-1-1,0 1 0,0-1 1,0 1-1,0 0 1,0 0-1,1-1 1,-1 1-1,0 0 1,0 0-1,0 0 0,0 0 1,0 0-1,0 0 1,0 0-1,0 0 1,0 1-1,0-1 1,0 0-1,0 0 0,-1 2 1,-35 10-97,33-9 88,0 0 1,0 1 0,1-1-1,-1 1 1,1 0-1,-1 0 1,1 0-1,1 0 1,-1 1 0,0-1-1,1 1 1,0-1-1,0 1 1,1 0 0,-2 5-1,2-8 6,1 0 0,0 0 1,0 0-1,0 0 0,0 0 0,0 0 0,1 0 0,-1 0 1,1 0-1,-1 0 0,1 0 0,0-1 0,-1 1 0,1 0 1,0 0-1,0 0 0,0-1 0,1 1 0,-1-1 0,0 1 1,0-1-1,1 1 0,-1-1 0,1 0 0,0 1 0,-1-1 0,1 0 1,0 0-1,-1 0 0,1-1 0,0 1 0,0 0 0,0-1 1,0 1-1,0-1 0,0 0 0,0 1 0,0-1 0,4 0 1,15 2 16,0-1 1,0-1 0,1-1-1,-1 0 1,27-7 0,102-31-52,-85 20-129,-64 19 157,0-1 0,0 1-1,0-1 1,0 1 0,0 0 0,0 0 0,0-1 0,0 1 0,-1 0 0,1 0 0,0 0-1,0 0 1,0 0 0,0 0 0,0 0 0,0 0 0,0 1 0,0-1 0,0 0 0,0 0-1,0 1 1,0-1 0,0 1 0,-1-1 0,1 1 0,0-1 0,0 1 0,-1-1 0,2 2-1,1 27 129,-4-15 196,1-12-277,0 0 0,0-1 0,0 1 0,0 0-1,0 0 1,0-1 0,1 1 0,-1 0 0,0 0 0,1-1 0,-1 1 0,1 0 0,0-1-1,0 1 1,0-1 0,-1 1 0,1-1 0,1 1 0,-1-1 0,0 1 0,2 0 0,0 0-13,0-1 1,1 0-1,-1 0 1,0 0-1,1 0 1,-1-1-1,1 1 1,-1-1 0,1 0-1,4 0 1,1-1-93,-1 0 0,0 0 0,0 0 0,0-1 0,0 0 0,0-1 0,0 0 0,0 0 0,7-4 0,11-11-2972,-7-4-3744,-11 8-1658</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4.473"/>
    </inkml:context>
    <inkml:brush xml:id="br0">
      <inkml:brushProperty name="width" value="0.025" units="cm"/>
      <inkml:brushProperty name="height" value="0.025" units="cm"/>
    </inkml:brush>
  </inkml:definitions>
  <inkml:trace contextRef="#ctx0" brushRef="#br0">0 50 4036,'0'0'11280,"8"-6"-9070,0 0-1865,0 1 0,0 0-1,1 1 1,-1 0 0,1 0 0,0 1-1,0 0 1,0 0 0,0 1 0,1 0 0,-1 1-1,0 0 1,1 0 0,-1 1 0,1 0 0,18 4-1,-26-4-334,0 1-1,0 0 1,0 0-1,0-1 1,-1 1-1,1 1 0,0-1 1,0 0-1,-1 0 1,1 1-1,-1-1 1,1 1-1,-1-1 0,0 1 1,1-1-1,-1 1 1,0 0-1,0 0 1,0 0-1,0 0 0,-1-1 1,1 1-1,0 0 1,-1 0-1,1 1 1,-1-1-1,0 0 0,0 0 1,0 0-1,0 0 1,0 0-1,0 0 1,0 0-1,-1 0 0,1 0 1,-1 0-1,1 0 1,-1 0-1,-2 4 1,-1 3 31,0 1 0,0 0 1,-1-1-1,-1 0 1,1 0-1,-11 11 1,4-8-18,0-1 0,-1 0 1,-14 8-1,-31 30 338,58-49-344,0 0-1,0 0 1,-1 1 0,1-1 0,0 0-1,0 1 1,0-1 0,0 0 0,0 0-1,0 1 1,0-1 0,0 0-1,0 1 1,0-1 0,0 0 0,0 0-1,0 1 1,0-1 0,0 0 0,0 1-1,0-1 1,0 0 0,0 0 0,1 1-1,-1-1 1,0 0 0,0 1 0,0-1-1,0 0 1,1 0 0,-1 0 0,0 1-1,0-1 1,1 0 0,-1 0-1,0 0 1,0 0 0,1 1 0,-1-1-1,0 0 1,0 0 0,1 0 0,-1 0-1,0 0 1,1 0 0,-1 0 0,0 0-1,0 0 1,1 0 0,-1 0 0,0 0-1,1 0 1,-1 0 0,0 0 0,1 0-1,-1 0 1,0 0 0,0 0-1,1 0 1,-1 0 0,1-1 0,27 2 94,-22-2-11,312-20-1179,-316 21 642,19-4-1012,-14 0-1311,-7-4-3440,-11-2-1814</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4.820"/>
    </inkml:context>
    <inkml:brush xml:id="br0">
      <inkml:brushProperty name="width" value="0.025" units="cm"/>
      <inkml:brushProperty name="height" value="0.025" units="cm"/>
    </inkml:brush>
  </inkml:definitions>
  <inkml:trace contextRef="#ctx0" brushRef="#br0">1 1 12300,'0'0'6374,"57"0"-5734,-29 2-383,6-2-322,0 1-1728,9-1-4357</inkml:trace>
  <inkml:trace contextRef="#ctx0" brushRef="#br0" timeOffset="1">604 133 14189,'0'0'9449,"-41"45"-9288,45-45-226,12-2-1728,5-17-2499,2-7-6182</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5.213"/>
    </inkml:context>
    <inkml:brush xml:id="br0">
      <inkml:brushProperty name="width" value="0.025" units="cm"/>
      <inkml:brushProperty name="height" value="0.025" units="cm"/>
    </inkml:brush>
  </inkml:definitions>
  <inkml:trace contextRef="#ctx0" brushRef="#br0">18 0 9289,'0'0'6438,"6"46"-4644,-6-17-545,0 5-320,0 2-705,0-2-128,-2 0-320,-3-7-1154,3-3-447,-4-8-866,3-6-31,-2-6-898</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5.607"/>
    </inkml:context>
    <inkml:brush xml:id="br0">
      <inkml:brushProperty name="width" value="0.025" units="cm"/>
      <inkml:brushProperty name="height" value="0.025" units="cm"/>
    </inkml:brush>
  </inkml:definitions>
  <inkml:trace contextRef="#ctx0" brushRef="#br0">1 119 9833,'4'-7'3038,"0"1"-2713,-1 0-1,2 0 1,-1 1 0,1-1-1,-1 1 1,2 0 0,-1 1-1,0-1 1,1 1 0,0 0 0,7-3-1,1 0 136,0 1 0,0 0 0,1 1 0,26-5-1,-1 3 236,1 2 0,-1 3-1,48 1 1,-74 2-594,1 0 1,-1 0 0,28 7 0,-39-7-100,0 0 1,0 0-1,1 0 1,-1 0 0,0 1-1,0-1 1,0 1 0,0 0-1,0 0 1,-1 0-1,1 0 1,0 0 0,-1 1-1,0-1 1,1 1-1,-1 0 1,0-1 0,-1 1-1,1 0 1,0 0 0,2 7-1,-4-8 28,0 1 0,0 0 0,0-1 0,-1 1-1,1 0 1,0-1 0,-1 1 0,0 0 0,0-1 0,0 1 0,0-1 0,0 1-1,0-1 1,-1 0 0,1 0 0,-1 1 0,1-1 0,-1 0 0,0 0 0,0 0-1,0-1 1,0 1 0,0 0 0,-1-1 0,1 1 0,0-1 0,-5 2 0,-10 6 113,0-1 1,-30 10-1,42-16-150,-82 21-927,113-18 369,-1 2 0,42 16 1,-58-19 443,0 0-1,-1 0 1,1 1 0,-1 0 0,0 1 0,-1 0 0,1 0-1,-1 1 1,0-1 0,10 14 0,-16-18 121,1 0 0,-1 0 0,1 1 0,-1-1 0,0 1 0,0-1 0,0 1-1,0 0 1,0-1 0,-1 1 0,1 0 0,-1-1 0,1 1 0,-1 0 0,0 0 0,0 0 0,-1-1 0,1 1 0,0 0 0,-2 3 0,0-3 114,1 1 0,-1 0 0,0-1 1,-1 1-1,1-1 0,-1 0 0,1 0 1,-1 0-1,0 0 0,0 0 0,0-1 0,-5 4 1,-6 2 464,-1 1 0,-1-2 0,1 0 1,-1-1-1,-21 5 0,16-4-265,-1-2 0,1 0-1,-2-2 1,1 0-1,0-2 1,0 0 0,-27-3-1,48 2-449,0 0-1,0 0 0,-1 0 0,1-1 1,0 1-1,0 0 0,0 0 1,-1-1-1,1 1 0,0-1 0,0 1 1,0-1-1,0 0 0,0 1 1,0-1-1,0 0 0,0 0 0,0 1 1,0-1-1,0 0 0,0 0 1,1 0-1,-1 0 0,0 0 1,1 0-1,-1-1 0,1 1 0,-1 0 1,1 0-1,-1 0 0,1 0 1,0-2-1,0 1-253,0 1 0,0-1 0,1 1 0,-1-1 0,1 1 0,-1-1 1,1 1-1,-1 0 0,1-1 0,0 1 0,0 0 0,0-1 0,0 1 0,0 0 0,0 0 1,0 0-1,0 0 0,0 0 0,0 0 0,1 0 0,-1 0 0,0 1 0,1-1 0,1-1 0,30-9-6982</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5.979"/>
    </inkml:context>
    <inkml:brush xml:id="br0">
      <inkml:brushProperty name="width" value="0.025" units="cm"/>
      <inkml:brushProperty name="height" value="0.025" units="cm"/>
    </inkml:brush>
  </inkml:definitions>
  <inkml:trace contextRef="#ctx0" brushRef="#br0">72 1 18546,'0'0'5092,"-48"36"-3810,34-25-578,5-4-448,9-4-191,10-3-1859,8-10-2274,4-11-4804</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6.324"/>
    </inkml:context>
    <inkml:brush xml:id="br0">
      <inkml:brushProperty name="width" value="0.025" units="cm"/>
      <inkml:brushProperty name="height" value="0.025" units="cm"/>
    </inkml:brush>
  </inkml:definitions>
  <inkml:trace contextRef="#ctx0" brushRef="#br0">41 1 5477,'0'0'14606,"-16"81"-13421,9-40-672,0 3-225,1-2-96,3-5-96,1-5-64,2-7 0,2-5 0,9-10-64,1-6-480,-1-4-577,0-4-897,-8-12-2530,-3-6-2691</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6.699"/>
    </inkml:context>
    <inkml:brush xml:id="br0">
      <inkml:brushProperty name="width" value="0.025" units="cm"/>
      <inkml:brushProperty name="height" value="0.025" units="cm"/>
    </inkml:brush>
  </inkml:definitions>
  <inkml:trace contextRef="#ctx0" brushRef="#br0">0 125 5701,'0'0'3823,"7"-9"-567,0 0-2517,1 0 0,0 1 0,0 0 0,1 1 0,0 0 0,1 0 0,0 0-1,0 2 1,0-1 0,0 1 0,21-6 0,-4 3-339,2 2 1,-1 1-1,1 2 0,29-1 1,-29 4-1490,56 7 0,-84-7 878,0 0 1,0-1-1,1 1 1,-1 0-1,0 1 0,0-1 1,0 0-1,1 0 0,-1 0 1,0 1-1,0-1 1,0 1-1,0-1 0,0 1 1,1-1-1,-1 1 0,0 0 1,0-1-1,0 1 1,-1 0-1,1 0 0,0 0 1,0 0-1,0 0 1,1 2-1,-3-2-116,0 0-1,0 0 1,0 0 0,-1 0-1,1 1 1,0-2 0,0 1 0,-1 0-1,1 0 1,0 0 0,-1 0-1,1-1 1,-1 1 0,1-1-1,-1 1 1,1-1 0,-1 0 0,1 1-1,-3-1 1,-27 7-3773</inkml:trace>
  <inkml:trace contextRef="#ctx0" brushRef="#br0" timeOffset="1">113 131 8296,'0'0'7847,"-50"49"-5476,50-38-450,5-3-736,24-3-128,10-5-128,11 0-288,2 0-321,3-2-224,-5-2-96,-9 4-352,-12 0-1314,-13 0-896,-14 6-1250,-2 2-1985</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7.057"/>
    </inkml:context>
    <inkml:brush xml:id="br0">
      <inkml:brushProperty name="width" value="0.025" units="cm"/>
      <inkml:brushProperty name="height" value="0.025" units="cm"/>
    </inkml:brush>
  </inkml:definitions>
  <inkml:trace contextRef="#ctx0" brushRef="#br0">0 16 4965,'0'0'15727,"45"32"-15599,-6-40-417,1-3-1664,-1-2-1699,-3-2-1505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5.427"/>
    </inkml:context>
    <inkml:brush xml:id="br0">
      <inkml:brushProperty name="width" value="0.025" units="cm"/>
      <inkml:brushProperty name="height" value="0.025" units="cm"/>
    </inkml:brush>
  </inkml:definitions>
  <inkml:trace contextRef="#ctx0" brushRef="#br0">1 321 17873,'0'0'5189,"69"12"-9802,-44-37-2273</inkml:trace>
  <inkml:trace contextRef="#ctx0" brushRef="#br0" timeOffset="1">313 1 13677,'0'0'1986,"-21"72"-865,10-38 288,4 3-544,7 0-449,0 0-319,3-2-162,13-5-1056,4-5-1729,-2-6-1603,-2-6-6629</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7.449"/>
    </inkml:context>
    <inkml:brush xml:id="br0">
      <inkml:brushProperty name="width" value="0.025" units="cm"/>
      <inkml:brushProperty name="height" value="0.025" units="cm"/>
    </inkml:brush>
  </inkml:definitions>
  <inkml:trace contextRef="#ctx0" brushRef="#br0">0 171 11179,'0'0'2631,"9"-4"113,-7 3-2418,56-18 1856,-56 19-2163,-1-1 0,0 1-1,1-1 1,0 1 0,-1 0 0,1 0-1,-1-1 1,1 1 0,-1 0-1,1 0 1,-1 1 0,1-1 0,0 0-1,-1 0 1,1 1 0,-1-1-1,1 1 1,-1-1 0,0 1 0,1 0-1,-1 0 1,1-1 0,-1 1-1,0 0 1,0 0 0,0 0 0,0 0-1,1 1 1,-1-1 0,0 0-1,-1 0 1,1 1 0,0-1 0,0 0-1,-1 1 1,1-1 0,0 3-1,0 6 436,0-1-1,-1 1 1,-1-1 0,1 0-1,-1 1 1,-3 10-1,-3 33 1946,7-53-2377,1 1 0,-1-1 1,0 1-1,0-1 0,1 0 0,-1 1 1,0-1-1,1 0 0,-1 1 1,0-1-1,0 0 0,1 0 1,-1 1-1,1-1 0,-1 0 1,0 0-1,1 1 0,-1-1 0,1 0 1,-1 0-1,0 0 0,1 0 1,-1 0-1,1 0 0,-1 0 1,1 0-1,-1 0 0,1 0 0,-1 0 1,0 0-1,1 0 0,-1 0 1,1 0-1,-1 0 0,1 0 1,-1-1-1,0 1 0,1 0 0,-1 0 1,0-1-1,1 1 0,-1 0 1,0 0-1,1-1 0,-1 1 1,0 0-1,1-1 0,-1 1 1,0-1-1,22-14 325,-16 7-319,0 0-1,0-1 1,-1 1-1,-1-1 1,1-1-1,-1 1 0,-1 0 1,0-1-1,0 0 1,1-10-1,-2 13-85,-1 0 0,-1 0 0,1 0-1,-1 0 1,-1 0 0,1 0 0,-1 0-1,0 0 1,0 1 0,-1-1 0,0 0-1,-1 0 1,1 1 0,-1-1 0,-4-6-1,7 13 17,0-1 1,-1 1-1,1 0 0,0-1 0,0 1 0,0 0 0,0-1 0,1 1 0,-1-1 0,0 1 0,0 0 0,0-1 0,0 1 0,0 0 0,0-1 0,0 1 0,1 0 0,-1 0 0,0-1 0,0 1 0,0 0 0,1-1 0,-1 1 0,0 0 0,0 0 0,1 0 0,-1-1 0,0 1 0,1 0 0,-1 0 0,0 0 0,1-1 0,-1 1 0,0 0 1,1 0-1,-1 0 0,0 0 0,1 0 0,-1 0 0,0 0 0,1 0 0,-1 0 0,0 0 0,1 0 0,-1 0 0,1 0 0,-1 0 0,0 0 0,1 1 0,-1-1 0,31 0-629,-24 0 247,3 0-206,0 0 0,0-1 0,0-1-1,0 1 1,11-5 0,23-15-6303,-19 1-749</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7.795"/>
    </inkml:context>
    <inkml:brush xml:id="br0">
      <inkml:brushProperty name="width" value="0.025" units="cm"/>
      <inkml:brushProperty name="height" value="0.025" units="cm"/>
    </inkml:brush>
  </inkml:definitions>
  <inkml:trace contextRef="#ctx0" brushRef="#br0">120 0 12588,'0'0'3246,"-7"10"-999,-8 11-1258,0 2 0,2 0-1,-20 47 1,27-56-611,1-1 0,0 1 0,2 0 0,-1 1 0,2-1 0,0 0 0,0 1 0,2-1 0,1 27 0,0-39-369,0 0-1,0 1 0,0-1 0,0 0 0,1 0 0,-1 0 0,1 0 1,-1 0-1,1 0 0,0-1 0,0 1 0,-1 0 0,1-1 0,0 1 1,1-1-1,-1 0 0,0 0 0,0 0 0,1 0 0,-1 0 0,0 0 1,1-1-1,-1 1 0,1-1 0,-1 0 0,0 1 0,1-1 0,4-1 1,7 2-171,0-1 0,0-1 0,26-5 0,-16 0-452,-17 4 448,0 0 0,0 0 0,0 1 0,0 0 0,0 0 0,1 0 0,-1 1 0,0 0 0,10 2 0,-16-2 181,0 1-1,0 0 1,-1-1 0,1 1-1,0 0 1,-1 0-1,1-1 1,-1 1 0,1 0-1,-1 0 1,1 0-1,-1 0 1,1 0-1,-1 0 1,0 0 0,0 0-1,1-1 1,-1 1-1,0 0 1,0 0 0,0 0-1,0 0 1,0 0-1,0 0 1,-1 0-1,1 0 1,0 0 0,0 0-1,-1 0 1,0 1-1,-10 28 741,5-24-534,-1 0 0,1-1 0,-1 1 0,0-1 0,-1-1 0,1 0 0,-1 0 0,0 0 0,0-1 0,0 0 0,0 0 1,-12 1-1,3 0-121,-1-1 0,1-1 0,-1-1 1,1 0-1,-19-3 0,35 3-163,0-1 0,0 0 0,0-1 0,0 1 0,0 0 0,0 0 0,0 0 0,0 0 0,1-1 0,-1 1 0,0-1 0,0 1 0,0 0 0,0-1 1,0 0-1,0 1 0,1-1 0,-1 1 0,0-1 0,0 0 0,0-1 0,1 2-101,0-1 1,-1 0-1,1 0 0,0 1 1,0-1-1,0 0 1,0 0-1,0 1 1,0-1-1,1 0 0,-1 0 1,0 1-1,0-1 1,0 0-1,1 1 1,-1-1-1,0 0 0,1 1 1,-1-1-1,1 0 1,0 0-1,1-2-719,1-1 0,0 1 1,0 0-1,1 0 0,-1 1 0,0-1 0,1 1 0,5-4 0,22-6-4423</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8.156"/>
    </inkml:context>
    <inkml:brush xml:id="br0">
      <inkml:brushProperty name="width" value="0.025" units="cm"/>
      <inkml:brushProperty name="height" value="0.025" units="cm"/>
    </inkml:brush>
  </inkml:definitions>
  <inkml:trace contextRef="#ctx0" brushRef="#br0">233 67 14189,'0'0'3780,"1"-8"-1154,0 6-2487,-1 0 0,1-1 0,-1 1 0,0 0 0,0 0 0,0-1 0,0 1 0,-1 0 0,1 0 0,0-1 0,-1 1 0,0 0 0,-1-4 0,1 4-52,-1 1 0,1-1 0,-1 1 0,0-1 0,0 1 0,0-1 0,1 1 0,-1 0 0,0 0 0,0 0 0,-1 0 0,1 0 0,0 0 0,0 1 0,0-1 0,-1 1 0,1 0 0,-5-1 0,-10-1 103,-1 1 1,0 1 0,-31 2-1,44-1-192,0-1-1,0 1 1,1 0-1,-1 0 1,0 0-1,0 1 1,0 0-1,1 0 1,-1 0-1,1 0 1,0 1-1,0 0 1,-1 0-1,2 0 1,-1 0-1,0 0 1,1 1-1,-4 4 1,7-8-10,0 1-1,0 0 1,-1-1 0,1 1 0,0 0 0,0-1-1,0 1 1,0 0 0,0-1 0,1 1 0,-1 0-1,0-1 1,0 1 0,0 0 0,0-1 0,1 1-1,-1 0 1,0-1 0,1 1 0,-1-1 0,0 1-1,1-1 1,-1 1 0,1-1 0,-1 1 0,1-1-1,-1 1 1,1-1 0,-1 1 0,1-1 0,-1 0-1,1 1 1,0-1 0,-1 0 0,1 0 0,0 1-1,-1-1 1,1 0 0,0 0 0,-1 0 0,1 0-1,0 0 1,-1 0 0,2 0 0,41 8-779,-33-7 487,57 9-336,-45-8 355,0 1 0,0 0 0,0 2 0,-1 1 1,41 16-1,-61-22 317,0 1 0,0-1 0,0 0 0,0 1 0,0-1 0,0 1 0,-1-1 0,1 1 0,0 0 0,0-1 0,0 1 0,0 0 0,-1 0 0,1-1 0,0 1 0,-1 0 0,1 0 0,-1 0 0,1 0 0,-1 0 0,1 0 0,-1 0 0,0 0 0,1 0 0,-1 0 0,0 0 0,0 0 0,0 0 0,0 0 0,0 0 0,0 0 0,0 0 0,0 0 0,0 0 0,0 0 0,-1 0 0,1 0 0,0 0 0,-1 0 0,1 0 0,-1 0 0,1 0 0,-1 0 0,1 0 0,-1 0 0,0-1 0,1 1 0,-1 0 0,0 0 0,0-1 0,0 1 0,1 0 0,-1-1 0,0 1 0,-2 0 0,-5 5 379,0 0 1,-1-1-1,0 0 0,-14 5 1,-64 19 577,80-27-1104,-1-1 0,0 1 0,0-1 1,1-1-1,-1 1 0,0-1 0,0-1 0,0 1 0,-13-4 0,21 4-60,-1-1 1,0 1 0,1 0-1,-1-1 1,0 1 0,1-1 0,-1 1-1,1-1 1,-1 1 0,1-1-1,-1 1 1,1-1 0,0 1 0,-1-1-1,1 0 1,-1 1 0,1-1 0,0 0-1,0 1 1,-1-1 0,1 0-1,0 1 1,0-1 0,0 0 0,0 1-1,0-1 1,0 0 0,0 0-1,0 1 1,0-1 0,0 0 0,0 1-1,1-2 1,2-17-5821</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8.502"/>
    </inkml:context>
    <inkml:brush xml:id="br0">
      <inkml:brushProperty name="width" value="0.025" units="cm"/>
      <inkml:brushProperty name="height" value="0.025" units="cm"/>
    </inkml:brush>
  </inkml:definitions>
  <inkml:trace contextRef="#ctx0" brushRef="#br0">226 345 13036,'0'0'6524,"-11"-2"-5617,3 1-821,-1 0-1,0 1 1,0 0-1,1 0 0,-1 1 1,0 0-1,0 0 1,1 1-1,-1 1 1,1-1-1,0 1 0,-15 7 1,13-3 175,1-1 0,-1 1-1,1 0 1,-16 17 0,23-21-219,-1-1-1,1 1 1,-1 0-1,1 0 1,0 0-1,1 1 1,-1-1 0,0 0-1,1 1 1,0-1-1,0 1 1,0-1-1,0 1 1,0 0-1,1-1 1,0 1-1,-1 0 1,1-1 0,1 7-1,0-8-35,0 0-1,0 0 1,-1-1 0,1 1-1,1 0 1,-1 0 0,0-1-1,0 1 1,1 0 0,-1-1-1,0 0 1,1 1 0,0-1-1,-1 0 1,1 0 0,0 0-1,0 0 1,-1 0 0,1 0-1,0 0 1,0 0 0,0-1-1,0 1 1,0-1 0,3 1-1,56 3 42,-52-4-33,6-2-71,1 1-1,-1-2 0,0 0 1,-1-1-1,1 0 1,-1-1-1,1-1 0,-1 0 1,-1-1-1,1-1 1,-1 0-1,-1 0 0,0-1 1,0-1-1,0 0 0,-1-1 1,-1 0-1,11-14 1,-10 11 99,0-1 0,-1 1 1,-1-1-1,0-1 1,-1 0-1,-1 0 0,0-1 1,-1 0-1,-1 0 1,-1 0-1,0 0 0,-1-1 1,-1 0-1,-1 0 1,-1-22-1,0 36-43,-1-1-1,0 1 1,0-1 0,0 1-1,-1-1 1,1 1 0,-1 0-1,0 0 1,0 0 0,-1 0-1,1 0 1,-1 0 0,0 0-1,0 1 1,0 0 0,0-1 0,0 1-1,-1 1 1,0-1 0,1 0-1,-1 1 1,0 0 0,0-1-1,-1 2 1,1-1 0,0 0-1,-1 1 1,1 0 0,-1 0-1,1 0 1,-6 0 0,1 0-9,-1 1 1,1 0 0,0 0 0,-1 1-1,1 0 1,-1 0 0,1 1-1,0 1 1,0-1 0,0 1 0,1 1-1,-1 0 1,1 0 0,-12 8-1,14-8 49,0 0 0,1 1 0,0 0 0,0 0 0,0 0-1,0 1 1,1 0 0,0 0 0,0 0 0,1 0-1,-1 0 1,-4 14 0,8-17-33,-1 1 0,0-1 0,1 1-1,0-1 1,-1 1 0,1 0 0,1-1 0,-1 1 0,1 0-1,-1-1 1,1 1 0,0-1 0,0 1 0,0-1-1,1 0 1,-1 0 0,1 1 0,0-1 0,0 0 0,0 0-1,0 0 1,1-1 0,-1 1 0,1 0 0,-1-1 0,7 4-1,7 5-316,1-1-1,1-1 0,-1-1 0,1 0 0,34 9 1,42 18-1119,-86-31 1456,0 0 1,0 1-1,-1 0 0,0 0 0,1 1 0,-1 0 1,-1 0-1,10 11 0,-14-12 19,1 0 0,0 1 0,-1 0 0,0 0 0,-1 0-1,1-1 1,-1 1 0,0 1 0,0-1 0,-1 0 0,0 0 0,0 0 0,-2 11 0,1 5-775,3-17-1763,7-4-3150</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9.474"/>
    </inkml:context>
    <inkml:brush xml:id="br0">
      <inkml:brushProperty name="width" value="0.025" units="cm"/>
      <inkml:brushProperty name="height" value="0.025" units="cm"/>
    </inkml:brush>
  </inkml:definitions>
  <inkml:trace contextRef="#ctx0" brushRef="#br0">112 340 18193,'-9'5'1436,"-5"4"-685,1-1 0,0 2 0,-16 15 0,26-23-623,1 0 0,-1 1 0,0-1 0,1 1 0,0 0 0,-1 0 0,1 0-1,0 0 1,1 1 0,-1-1 0,0 0 0,1 1 0,0-1 0,0 1 0,0-1 0,0 1 0,0 0 0,1-1 0,0 1 0,0 0 0,0-1 0,0 1 0,0 0 0,2 5 0,-1-7-118,1 0 0,0 0-1,-1 1 1,1-1 0,0 0-1,0 0 1,0-1 0,0 1-1,1 0 1,-1-1 0,0 1-1,1-1 1,-1 0 0,1 0-1,-1 0 1,1 0 0,0 0-1,-1 0 1,1-1 0,0 0-1,5 1 1,3 0-31,0 0 0,1-1-1,-1 0 1,13-3 0,-17 2-50,-1-2 0,0 1 0,0-1 1,0 0-1,0 0 0,-1 0 0,1-1 0,-1 0 0,0 0 0,0-1 0,0 1 0,-1-1 0,1 0 0,-1 0 0,0 0 0,-1-1 1,1 0-1,-1 1 0,0-1 0,-1 0 0,1 0 0,-1-1 0,-1 1 0,1 0 0,-1-1 0,0 1 0,0-10 0,-1 16 70,0 0 0,0 0 0,0 1 0,0-1 0,0 0 0,0 0 0,0 0-1,0 1 1,0-1 0,0 0 0,0 0 0,0 0 0,0 0 0,0 1 0,-1-1 0,1 0-1,0 0 1,0 0 0,0 0 0,0 0 0,0 1 0,-1-1 0,1 0 0,0 0 0,0 0-1,0 0 1,0 0 0,-1 0 0,1 0 0,0 0 0,0 0 0,0 0 0,-1 0-1,1 0 1,0 0 0,0 1 0,0-2 0,-1 1 0,1 0 0,0 0 0,0 0 0,0 0-1,-1 0 1,1 0 0,0 0 0,0 0 0,0 0 0,0 0 0,-1 0 0,1 0 0,0 0-1,0-1 1,0 1 0,0 0 0,-1 0 0,1 0 0,0 0 0,0 0 0,0-1 0,0 1-1,0 0 1,0 0 0,0 0 0,0 0 0,-1-1 0,1 1 0,0 0 0,-9 16 92,8-14-74,1 0 0,-1 0 0,1 1 0,0-1 0,0 0 1,0 1-1,0-1 0,1 0 0,-1 1 0,1-1 0,-1 0 0,1 0 0,0 0 0,0 1 0,0-1 0,0 0 0,0 0 0,0 0 0,0-1 0,1 1 0,1 2 0,0-1-1,0-1 0,0 0 0,0 0 0,1 0 0,-1-1 0,1 1 0,-1-1 0,1 1 0,-1-1 1,1 0-1,0-1 0,4 1 0,1 0-4,1 0 1,0-1 0,0 0-1,0-1 1,0 0 0,0-1-1,-1 0 1,1-1 0,15-5-1,-10 1-45,-1-1-1,1-1 0,-1 0 0,-1-1 0,0-1 0,0 0 1,-1 0-1,18-22 0,-23 23-152,0 0 0,0 0 0,-1 0 0,0-1 0,-1 0 0,0 0 0,-1-1 0,0 1 0,-1-1 0,0 0 0,0 0 0,0-18 0,-3 29 180,0 0 0,1 0 0,-1 0 0,0 0 0,0 0 0,0 0 0,0 0 0,0 0 0,0 0 0,-1 0 0,1 0 0,0 0 0,0 0-1,-1 0 1,1 0 0,-1 0 0,1 0 0,0 0 0,-1 0 0,0 1 0,1-1 0,-1 0 0,1 0 0,-1 1 0,0-1 0,-1-1 0,1 2 17,0 0-1,0 0 1,-1 0 0,1 0-1,0 1 1,0-1-1,0 0 1,-1 0-1,1 1 1,0-1 0,0 0-1,0 1 1,0-1-1,0 1 1,0 0-1,0-1 1,-2 3-1,-4 2 40,1 1 0,-1 0 0,1 0 0,-10 14 0,2 1 384,1 0 0,1 2-1,-17 43 1,26-56-328,-1 1 0,1 0 1,1 0-1,0 1 0,1-1 1,0 0-1,0 1 0,1-1 1,1 1-1,3 21 0,-3-30-103,-1-1-1,1 1 0,0 0 1,0-1-1,0 1 0,0 0 1,0-1-1,0 1 0,1-1 1,0 0-1,-1 1 0,1-1 0,0 0 1,0 0-1,0 0 0,0 0 1,0-1-1,0 1 0,1 0 1,-1-1-1,1 0 0,-1 1 0,1-1 1,-1 0-1,1 0 0,0-1 1,0 1-1,-1 0 0,1-1 1,0 0-1,0 0 0,0 0 1,-1 0-1,1 0 0,0 0 0,3-1 1,2-1-2,0 0 0,-1 0-1,1-1 1,-1 0 0,1 0 0,-1-1 0,0 0 0,0 0 0,-1-1 0,1 1 0,9-11 0,7-10-9,-2 0 0,-1-2 1,-1 0-1,-1-1 1,24-52-1,-31 55-18,-1 0-1,-1 0 1,-1-1 0,-2 1-1,0-2 1,-2 1 0,2-43-1,-6 69 24,1-1 0,-1 1-1,0 0 1,0-1 0,0 1-1,0-1 1,0 1 0,0-1-1,0 1 1,0-1 0,0 1 0,0-1-1,0 1 1,0-1 0,0 1-1,0-1 1,-1 1 0,1-1-1,0 1 1,0-1 0,0 1-1,-1-1 1,1 1 0,0 0-1,-1-1 1,1 1 0,0 0 0,-1-1-1,1 1 1,0 0 0,-1-1-1,1 1 1,-1 0 0,1-1-1,0 1 1,-1 0 0,1 0-1,-1 0 1,1 0 0,-1-1-1,1 1 1,-1 0 0,1 0 0,-1 0-1,1 0 1,-1 0 0,1 0-1,-1 0 1,1 0 0,-1 0-1,1 1 1,-1-1 0,1 0-1,-1 0 1,1 0 0,-1 1-1,1-1 1,0 0 0,-1 0 0,1 1-1,-1-1 1,1 0 0,0 1-1,-1 0 1,-2 1 1,0 0 0,1 0-1,-1 0 1,1 1 0,0-1 0,-1 1 0,1 0 0,-3 5-1,-2 11 125,0 1 0,1 0 0,1 1 0,1 0 0,-3 39 0,6 113 425,2-96-400,-1-68-146,1 31 253,-1-39-231,0 0 0,0 0 0,1 0 0,-1 0 0,0 0-1,0 0 1,1 0 0,-1 0 0,0 0 0,1 0 0,-1 0 0,1-1 0,-1 1-1,1 0 1,-1 0 0,1 0 0,0-1 0,-1 1 0,1 0 0,0-1 0,-1 1 0,1-1-1,0 1 1,0-1 0,0 1 0,0-1 0,0 1 0,0-1 0,-1 0 0,1 1-1,2-1 1,-2 0-15,0-1 0,0 1 0,0-1 0,0 1 0,0-1 0,0 0 0,0 1 0,0-1 0,0 0 0,0 0 0,0 0 0,0 0 0,-1 0 0,1 0 0,0 0 0,-1 0 0,1 0 0,-1 0 0,1 0 0,-1 0 0,1 0 0,-1 0 0,0 0 0,0 0 0,0-1 0,1 1 0,-1 0 0,0 0 0,-1-2 0,3-45 223,-2 40-216,-1-4-64,0 0-1,-1 0 0,0 0 1,-1 1-1,0-1 1,-8-16-1,8 20 19,0 1-1,0 0 0,-1 1 1,0-1-1,0 1 1,-1-1-1,0 1 0,0 1 1,0-1-1,-1 1 1,-7-6-1,10 12 55,6 8 18,7 9 45,-2-12-67,1 1 0,0-1 0,1-1 0,-1 0 0,1 0 0,0 0 0,0-2 0,0 1 0,0-1 0,20 3 1,-14-4-9,0 0 0,1 0 0,-1-2 0,0 0 0,0-1 1,27-5-1,-37 5-3,-1-1-1,0 0 1,1 0 0,-1 0-1,0 0 1,0-1 0,-1 0 0,8-5-1,-10 6-2,0 0-1,0 0 0,0 0 0,0 0 0,0 0 1,0-1-1,-1 1 0,1 0 0,-1-1 0,1 1 1,-1-1-1,0 0 0,0 1 0,0-1 1,0 0-1,-1 1 0,1-1 0,-1-4 0,0 6-6,0 0 0,-1 1 0,1-1 0,0 0 0,-1 0 0,1 1 0,-1-1 0,1 0-1,-1 1 1,1-1 0,-1 0 0,1 1 0,-1-1 0,0 1 0,1-1 0,-1 1 0,0-1 0,1 1-1,-1-1 1,0 1 0,0 0 0,0 0 0,1-1 0,-1 1 0,0 0 0,0 0 0,0 0-1,1 0 1,-1 0 0,0 0 0,0 0 0,0 0 0,0 0 0,1 0 0,-1 0 0,0 1 0,-1-1-1,-33 9-82,31-6 120,0 0 1,0-1-1,0 1 0,0 1 1,1-1-1,0 0 1,-1 1-1,1 0 0,0 0 1,1 0-1,-1 0 1,1 0-1,0 0 0,0 1 1,-2 7-1,3-10-10,0 0-1,1 0 1,-1 0 0,1 0-1,0 0 1,0 0 0,0 0-1,0 1 1,0-1 0,0 0-1,1 0 1,-1 0 0,1 0-1,-1 0 1,1 0 0,0 0-1,0 0 1,0 0 0,0 0-1,0-1 1,0 1 0,0 0-1,1-1 1,-1 1 0,1 0-1,-1-1 1,1 0 0,-1 1-1,1-1 1,0 0 0,0 0-1,0 0 1,-1 0 0,1 0-1,0 0 1,4 0 0,11 4-99,0-1-1,0-1 1,1-1 0,-1 0 0,1-1 0,-1-1 0,31-4 0,-13-1-323,0-2 0,62-20 1,-97 26 423,1 1-1,0-1 1,0 1 0,0-1 0,0 1 0,-1-1 0,1 1 0,0 0 0,0-1 0,0 1 0,0 0 0,0 0 0,0 0 0,0-1 0,0 1 0,0 0 0,0 1 0,0-1 0,0 0 0,0 0 0,0 0-1,0 0 1,0 1 0,0-1 0,0 1 0,0-1 0,0 0 0,-1 1 0,1 0 0,0-1 0,0 1 0,0-1 0,-1 1 0,1 0 0,0 0 0,-1-1 0,1 1 0,-1 0 0,1 0 0,-1 0 0,1 0-1,-1-1 1,1 1 0,-1 0 0,0 0 0,0 0 0,1 0 0,-1 0 0,0 0 0,0 0 0,0 0 0,0 0 0,0 0 0,0 0 0,0 0 0,-1 0 0,1 1 0,0 1 11,0-1 0,0 0 0,0 1 0,0-1 0,1 0 1,-1 1-1,1-1 0,0 0 0,0 0 0,-1 0 0,1 1 0,1-1 1,-1 0-1,0 0 0,0 0 0,1 0 0,-1-1 0,1 1 0,0 0 1,-1-1-1,4 3 0,-1-2-157,0 0-1,1 0 1,-1 0 0,1 0 0,0-1-1,-1 0 1,1 0 0,0 0 0,0-1-1,0 1 1,0-1 0,0 0 0,-1-1-1,1 1 1,0-1 0,0 0 0,0 0-1,-1 0 1,1-1 0,6-3 0,-4 2-977,-1 0 1,0-1-1,0 0 1,-1 0-1,1 0 1,-1-1-1,0 0 1,7-8-1,14-21-9698</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19.809"/>
    </inkml:context>
    <inkml:brush xml:id="br0">
      <inkml:brushProperty name="width" value="0.025" units="cm"/>
      <inkml:brushProperty name="height" value="0.025" units="cm"/>
    </inkml:brush>
  </inkml:definitions>
  <inkml:trace contextRef="#ctx0" brushRef="#br0">66 1 15150,'-7'10'3428,"4"5"-770,-3 2-288,6 5-672,0 7-1025,4-1-545,3 0-96,2 2-1025,0-5-2082,0-1-3331</inkml:trace>
  <inkml:trace contextRef="#ctx0" brushRef="#br0" timeOffset="1">34 529 19058,'0'0'2819,"-25"53"-1346,20-41-32,1-3-640,4-2-545,0-3-191</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25.826"/>
    </inkml:context>
    <inkml:brush xml:id="br0">
      <inkml:brushProperty name="width" value="0.025" units="cm"/>
      <inkml:brushProperty name="height" value="0.025" units="cm"/>
    </inkml:brush>
  </inkml:definitions>
  <inkml:trace contextRef="#ctx0" brushRef="#br0">91 268 5093,'-10'6'4895,"-3"-1"-4036,4-1-512,1-1 0,0 2 0,0-1 0,0 1 0,0 0 0,-11 10 1,67-12 3138,198-41-46,-48 6-2711,340-11-2,3 33-500,7-1-221,-4-33 64,-109-28 73,-17 3-601,-385 66 187,-19 3-2554</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0.165"/>
    </inkml:context>
    <inkml:brush xml:id="br0">
      <inkml:brushProperty name="width" value="0.025" units="cm"/>
      <inkml:brushProperty name="height" value="0.025" units="cm"/>
    </inkml:brush>
  </inkml:definitions>
  <inkml:trace contextRef="#ctx0" brushRef="#br0">1 253 7815,'0'0'3033,"11"1"-2809,140-2 2551,273-36 0,-201 12-2549,203-18-107,737-55 1908,1556 48 370,-2704 51-3468,0 1-1,30 6 1,-15-2-5004,-12-3-1062</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1.967"/>
    </inkml:context>
    <inkml:brush xml:id="br0">
      <inkml:brushProperty name="width" value="0.025" units="cm"/>
      <inkml:brushProperty name="height" value="0.025" units="cm"/>
    </inkml:brush>
  </inkml:definitions>
  <inkml:trace contextRef="#ctx0" brushRef="#br0">59 0 9737,'0'0'6919,"-41"56"-6503,27-9 481,10 7-417,4 3-159,0 2-161,4-3 0,7-4-128,3-10 0,-2-4 32,1-9-32,-4-8-320,-4-7-64,-3-9-385,-4-9-4644,-17-11 128</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2.345"/>
    </inkml:context>
    <inkml:brush xml:id="br0">
      <inkml:brushProperty name="width" value="0.025" units="cm"/>
      <inkml:brushProperty name="height" value="0.025" units="cm"/>
    </inkml:brush>
  </inkml:definitions>
  <inkml:trace contextRef="#ctx0" brushRef="#br0">0 144 10282,'0'0'8968,"66"-11"-8519,-26-2-1,6-6 0,9-3-191,8-2-161,-1-1-64,-4 9-32,-8 6-1345,-13 6-962,-17 4-2017,-11 0-2114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5.912"/>
    </inkml:context>
    <inkml:brush xml:id="br0">
      <inkml:brushProperty name="width" value="0.025" units="cm"/>
      <inkml:brushProperty name="height" value="0.025" units="cm"/>
    </inkml:brush>
  </inkml:definitions>
  <inkml:trace contextRef="#ctx0" brushRef="#br0">38 234 12460,'-6'-11'1591,"3"5"-1261,-20-42 2026,22 44-2197,0 1-1,0 0 1,0-1 0,1 1 0,-1-1 0,1 1 0,0-1-1,0 1 1,0-1 0,0 1 0,1-1 0,-1 1 0,1-1 0,0 1-1,0-1 1,2-3 0,2 0-7,0 0 0,0 0 1,1 0-1,-1 1 0,2 0 0,-1 0 0,1 0 1,0 1-1,0 0 0,0 0 0,1 1 0,-1 0 0,1 0 1,0 1-1,0 0 0,14-3 0,-4 2-92,1 0 0,0 1-1,0 1 1,0 1 0,0 0 0,30 4 0,-45-3-60,0 0 1,-1 0 0,1 1-1,0 0 1,0-1 0,-1 1-1,1 1 1,-1-1 0,1 0-1,-1 1 1,0 0 0,1 0-1,-1 0 1,0 0 0,0 0-1,0 1 1,0-1 0,-1 1-1,1 0 1,-1 0 0,0 0-1,0 0 1,0 0 0,0 0-1,0 0 1,0 1 0,-1-1-1,0 1 1,2 6 0,-3-4 44,1 1 1,-1-1 0,-1 1-1,1-1 1,-1 1-1,-1-1 1,1 0 0,-1 1-1,0-1 1,0 0-1,-1 0 1,1 0 0,-2-1-1,1 1 1,0-1-1,-7 8 1,9-12-28,-5 7 69,1-1-1,-1 0 1,0-1-1,-1 1 0,1-1 1,-1 0-1,-11 6 1,27-16-344,0 0 0,0 0 1,0 1-1,1 0 0,-1 1 0,1 0 0,0 0 0,-1 1 1,1 0-1,0 1 0,0 0 0,0 1 0,15 2 0,-20-1 241,-1-1-1,1 1 0,-1 0 0,0 0 0,1 0 0,-1 0 0,0 1 0,0-1 0,-1 1 0,1 0 0,-1 0 0,1 1 0,-1-1 0,0 1 0,0 0 0,-1-1 0,1 1 0,-1 1 0,1-1 0,-1 0 0,-1 0 0,1 1 0,-1-1 0,1 1 1,-1-1-1,-1 1 0,1 0 0,-1-1 0,1 1 0,-2 5 0,2-2 147,-1-1-1,0 0 1,-1 0 0,0 1 0,0-1-1,-1 0 1,1 0 0,-2 0 0,1 0-1,-1-1 1,-4 9 0,1-6 292,0-1 0,-1 0 0,0 0 0,0-1 0,0 0 0,-1-1-1,-13 10 1,9-7-157,0-1 0,-1 1 0,0-2 0,0 0 0,-1-1 0,0 0-1,0-1 1,-1 0 0,1-2 0,-1 1 0,0-2 0,-17 2 0,30-4-353,1 0 1,-1 0-1,1 0 1,-1 0-1,1 0 0,-1 0 1,1 0-1,0 0 1,-1-1-1,1 1 1,-1-1-1,1 1 1,0-1-1,-1 1 1,1-1-1,0 0 1,-1 1-1,1-1 0,0 0 1,0 0-1,0 0 1,0 0-1,0 0 1,0 0-1,0-1 1,0 1-1,0 0 1,1 0-1,-1-1 1,0 1-1,1 0 0,-1-1 1,1 1-1,-1 0 1,1-1-1,0 1 1,0-1-1,0 1 1,-1-1-1,1 1 1,1-1-1,-1 1 1,0-3-1,1 0-706,0 0 0,0-1 1,1 1-1,-1 0 0,1 0 0,0 0 0,0 0 0,0 1 1,0-1-1,1 0 0,0 1 0,-1 0 0,1-1 1,4-2-1,19-11-6301</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2.723"/>
    </inkml:context>
    <inkml:brush xml:id="br0">
      <inkml:brushProperty name="width" value="0.025" units="cm"/>
      <inkml:brushProperty name="height" value="0.025" units="cm"/>
    </inkml:brush>
  </inkml:definitions>
  <inkml:trace contextRef="#ctx0" brushRef="#br0">0 87 11018,'0'0'11435,"50"-43"-11179,-25 36-191,4-1-1,5 1-225,3 2-928,3-1-1313,-5 1-2178,-1-1-2499</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3.746"/>
    </inkml:context>
    <inkml:brush xml:id="br0">
      <inkml:brushProperty name="width" value="0.025" units="cm"/>
      <inkml:brushProperty name="height" value="0.025" units="cm"/>
    </inkml:brush>
  </inkml:definitions>
  <inkml:trace contextRef="#ctx0" brushRef="#br0">0 41 13485,'0'0'8466,"0"12"-7894,5 33-325,2 0 0,22 75 1,-29-120-234,0 0 1,0 1 0,0-1 0,-1 0-1,1 0 1,0 1 0,0-1 0,0 0-1,0 0 1,0 1 0,0-1 0,0 0-1,0 0 1,1 1 0,-1-1-1,0 0 1,0 0 0,0 1 0,0-1-1,0 0 1,0 0 0,0 1 0,1-1-1,-1 0 1,0 0 0,0 0 0,0 1-1,0-1 1,1 0 0,-1 0 0,0 0-1,0 0 1,0 0 0,1 1-1,-1-1 1,0 0 0,0 0 0,1 0-1,-1 0 1,0 0 0,0 0 0,1 0-1,-1 0 1,0 0 0,0 0 0,1 0-1,0 0 1,4-15 338,1-23 76,-6 23-371,-1 0 0,-1 0-1,-6-26 1,6 35-44,1-1 1,-2 1-1,1-1 1,-1 1-1,0 0 1,0 0-1,-1 0 0,1 0 1,-1 1-1,-8-9 1,12 14-16,0 0 0,0 0 0,-1 0 0,1 0 0,0-1 1,0 1-1,0 0 0,0 0 0,0 0 0,0 0 0,-1 0 0,1 0 1,0 0-1,0 0 0,0 0 0,0 0 0,0 0 0,0 0 0,-1 0 0,1 0 1,0 0-1,0 0 0,0 0 0,0 0 0,0 0 0,0 0 0,-1 0 1,1 0-1,0 1 0,0-1 0,0 0 0,0 0 0,0 0 0,0 0 0,0 0 1,0 0-1,-1 0 0,1 0 0,0 0 0,0 1 0,0-1 0,0 0 0,0 0 1,0 0-1,0 0 0,0 0 0,0 0 0,0 0 0,0 1 0,0-1 1,0 0-1,0 0 0,0 0 0,0 0 0,0 0 0,0 0 0,0 1 0,0-1 1,0 0-1,-1 16-115,8 18-69,-5-31 183,-1-1 0,1 0 0,-1 0 0,1 1 0,0-1 0,0 0 0,0-1 0,0 1 0,0 0 0,1-1 0,-1 1 0,0-1 0,1 1 0,-1-1 0,1 0 0,-1 0 0,1 0 0,0-1 0,-1 1 0,1-1 0,0 1 0,-1-1 0,1 0 0,0 0 0,0 0 0,-1 0 0,1-1 0,0 1 0,0-1 0,-1 1 0,1-1 0,4-2 0,1-1 16,-1 1 1,0-1-1,-1-1 0,1 1 1,-1-1-1,0-1 0,0 1 0,-1-1 1,1 0-1,4-7 0,-4 4 5,0 0 0,0-1-1,-1 0 1,-1 0 0,6-17-1,-14 52-62,1-15 45,1 0 0,1 0 0,0 0 0,0 0-1,1 0 1,0 0 0,3 14 0,-3-23-1,1-1 0,-1 1 0,1 0 1,-1-1-1,1 1 0,0-1 0,-1 1 0,1 0 0,0-1 0,-1 1 0,1-1 1,0 0-1,0 1 0,-1-1 0,1 0 0,0 1 0,0-1 0,0 0 1,-1 0-1,1 0 0,0 0 0,0 1 0,0-1 0,0 0 0,0-1 1,-1 1-1,1 0 0,0 0 0,0 0 0,0 0 0,0-1 0,-1 1 1,2-1-1,29-11 144,9-21 17,-36 28-159,0 1 0,0 0 0,0 0 0,0 0 0,1 0 0,0 1 0,-1 0 0,1 0 0,1 0 0,-1 0 0,0 1 0,1 0 0,-1 0 0,1 1 0,5-2 0,-10 3-5,1 1 0,-1-1 0,0 0 0,0 0 1,0 1-1,0-1 0,0 1 0,0-1 1,0 1-1,0-1 0,0 1 0,-1-1 0,1 1 1,0 0-1,0 0 0,0-1 0,-1 1 0,1 0 1,0 0-1,-1 0 0,1 0 0,-1 0 0,1 0 1,-1 0-1,1 0 0,-1 0 0,0 0 1,1 2-1,5 38-69,-4-24 59,-1-7 13,12 52-2,-13-61 2,0 1 1,1 0-1,-1 0 1,1 0-1,-1 0 1,1-1-1,0 1 1,-1 0-1,1 0 1,0-1-1,0 1 1,0-1-1,1 1 1,-1-1 0,0 1-1,0-1 1,1 0-1,-1 0 1,1 1-1,-1-1 1,1 0-1,0 0 1,-1-1-1,4 2 1,-4-2 4,1-1 0,0 1 0,0-1 0,-1 1 1,1-1-1,-1 0 0,1 0 0,0 1 0,-1-1 0,0 0 1,1-1-1,-1 1 0,0 0 0,1 0 0,-1-1 0,0 1 0,0 0 1,1-3-1,22-34 135,-13 18-101,-10 18-41,-1 1-1,1-1 0,0 0 0,0 1 0,0-1 0,0 1 0,1 0 0,-1-1 1,0 1-1,1 0 0,-1 0 0,0 0 0,1 0 0,-1 0 0,1 0 0,0 0 1,-1 0-1,1 0 0,0 1 0,0-1 0,-1 1 0,1-1 0,0 1 0,0 0 1,2 0-1,0 1-7,-1 1 1,0-1 0,1 1-1,-1 0 1,0 0-1,0 0 1,0 1 0,0-1-1,-1 1 1,3 2 0,5 4 0,-9-7 13,1-1 0,-1 0 0,1 0 0,-1 0 0,1 0 1,0 0-1,-1 0 0,1 0 0,0 0 0,-1-1 0,1 1 1,0-1-1,0 1 0,0-1 0,0 0 0,-1 0 0,1 0 0,0 0 1,0 0-1,0 0 0,0 0 0,0 0 0,-1-1 0,1 1 1,4-2-1,1-2 37,1-1 1,-1 1-1,1-1 0,10-10 1,-13 10-41,0 1 0,0 0 0,0 0 0,0 1 0,1 0 0,-1 0 0,1 0 0,0 0 0,7-1 0,-11 3 28,0 1 0,0 0 0,0 0 0,0 0 0,0 0 0,1 1-1,-1-1 1,0 0 0,0 1 0,0-1 0,0 1 0,0 0 0,0 0 0,0 0 0,0 0-1,-1 0 1,1 0 0,0 0 0,-1 1 0,1-1 0,0 1 0,-1-1 0,0 1 0,1-1 0,-1 1-1,0 0 1,0 0 0,2 3 0,6 16-3686,-5-12-3896,-13-20 2038</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4.643"/>
    </inkml:context>
    <inkml:brush xml:id="br0">
      <inkml:brushProperty name="width" value="0.025" units="cm"/>
      <inkml:brushProperty name="height" value="0.025" units="cm"/>
    </inkml:brush>
  </inkml:definitions>
  <inkml:trace contextRef="#ctx0" brushRef="#br0">56 231 6406,'-7'5'1167,"3"-3"-602,1-1 0,0 1-1,0 0 1,0 1 0,0-1-1,0 0 1,0 1-1,1 0 1,-1-1 0,1 1-1,-1 0 1,1 0 0,0 1-1,1-1 1,-1 0-1,0 1 1,1-1 0,0 1-1,-2 5 1,4-8-506,-1-1 0,0 0 0,0 0-1,1 1 1,-1-1 0,0 0 0,1 0 0,-1 1 0,0-1 0,1 0 0,-1 0 0,0 0-1,1 0 1,-1 1 0,1-1 0,-1 0 0,0 0 0,1 0 0,-1 0 0,1 0 0,-1 0 0,0 0-1,1 0 1,-1 0 0,1 0 0,-1 0 0,0 0 0,1-1 0,-1 1 0,1 0 0,-1 0 0,0 0-1,1 0 1,-1-1 0,0 1 0,1 0 0,-1 0 0,1-1 0,17-9 1002,-4-1-478,-1-2 0,0 0 0,-1 0 0,-1-1 0,13-20 0,44-81 697,-54 84-1122,3-6-17,-11 31-130,-4 16-65,-4 53 35,0-36 24,1 1-1,2-1 1,4 30 0,8-23-3310,-13-33 3113,1 0 0,-1 0-1,1 0 1,-1 0 0,1 0-1,0 0 1,-1 0 0,1-1-1,0 1 1,0 0-1,0-1 1,-1 1 0,1 0-1,0-1 1,0 1 0,0-1-1,0 1 1,0-1 0,0 1-1,0-1 1,0 0 0,0 0-1,0 0 1,0 1 0,1-1-1,-1 0 1,0 0 0,0 0-1,0 0 1,0-1 0,1 1-1,9-6-6490</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5.241"/>
    </inkml:context>
    <inkml:brush xml:id="br0">
      <inkml:brushProperty name="width" value="0.025" units="cm"/>
      <inkml:brushProperty name="height" value="0.025" units="cm"/>
    </inkml:brush>
  </inkml:definitions>
  <inkml:trace contextRef="#ctx0" brushRef="#br0">29 44 6246,'0'0'4399,"-1"-9"-2024,-2-26-154,2 52 2125,-5 27-2901,-3 21-1310,7 5 186,2-44 794,-7 48 0,13-94-979,0 1-1,2 1 0,0-1 0,14-22 0,-16 31-210,0 0-1,1 0 0,0 1 1,1 0-1,0 0 0,1 1 1,-1 0-1,19-13 0,1-1-5209,-18 9-1772</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6.265"/>
    </inkml:context>
    <inkml:brush xml:id="br0">
      <inkml:brushProperty name="width" value="0.025" units="cm"/>
      <inkml:brushProperty name="height" value="0.025" units="cm"/>
    </inkml:brush>
  </inkml:definitions>
  <inkml:trace contextRef="#ctx0" brushRef="#br0">0 219 4612,'0'0'8483,"4"9"-6833,11 28-268,-14-36-1327,-1 0 0,1 0 0,-1 0 0,1 0 0,0 0 0,-1 0 0,1 0 0,0 0 0,-1-1 0,1 1 0,0 0 0,0 0 0,0-1 0,0 1 0,0-1 0,0 1 0,0-1 0,0 1 0,0-1 0,0 0 0,0 1 0,0-1 0,0 0 0,0 0 0,0 0 0,0 0 0,0 0 0,0 0 0,0 0 0,1 0 0,-1 0 0,0 0 0,0-1 0,0 1 0,1-1 0,28-17 752,-17 5-523,-1 1 1,-1-2-1,0 1 1,-1-1-1,13-25 0,-19 32-198,0 0 0,-1 0 0,0 0 0,0-1 0,-1 1-1,0 0 1,0-1 0,-1 0 0,0 1 0,0-1 0,-1 0 0,0 0 0,0 1-1,-1-1 1,-1-8 0,1 15-76,1-1 0,-1 1 0,0-1 1,0 0-1,1 1 0,-1 0 0,0-1 0,0 1 0,0 0 0,-1-1 0,1 1 0,0 0 0,0 0 1,-1 0-1,1 0 0,-1 0 0,1 0 0,-1 0 0,1 1 0,-1-1 0,1 0 0,-1 1 0,0-1 1,1 1-1,-1 0 0,0-1 0,1 1 0,-1 0 0,0 0 0,1 0 0,-1 1 0,-3-1 0,1 1-14,1 0-1,-1-1 0,1 1 0,-1 0 1,1 1-1,0-1 0,-1 1 0,1-1 0,0 1 1,0 0-1,0 0 0,0 0 0,0 1 1,-3 3-1,0 2 1,0 0 0,1-1 1,0 2-1,0-1 0,1 1 1,0-1-1,0 1 0,1 0 1,1 1-1,-1-1 0,1 0 1,1 1-1,0-1 0,0 1 1,1 13-1,0-22 2,1-1 0,-1 1 0,1 0 0,-1-1 0,0 1 0,1 0 0,-1-1 1,1 1-1,-1-1 0,1 1 0,0 0 0,-1-1 0,1 1 0,-1-1 0,1 0 0,0 1 0,0-1 0,-1 0 0,1 1 0,0-1 0,-1 0 1,1 0-1,0 1 0,0-1 0,0 0 0,-1 0 0,1 0 0,0 0 0,0 0 0,0 0 0,-1 0 0,1-1 0,0 1 0,0 0 0,-1 0 0,1 0 1,0-1-1,0 1 0,-1-1 0,1 1 0,0 0 0,0-2 0,33-18 80,8-21-6,-34 31-67,2 0 0,-1 0 0,1 2 0,0-1-1,1 1 1,12-7 0,-22 14-6,1 1-1,-1 0 0,0-1 1,0 1-1,0 0 0,0-1 1,0 1-1,0 0 0,0 0 1,0 0-1,1 0 0,-1 0 0,0 0 1,0 1-1,0-1 0,0 0 1,0 0-1,0 1 0,0-1 1,0 1-1,0-1 0,0 1 1,0-1-1,0 1 0,0 0 1,0-1-1,0 1 0,0 0 0,-1 0 1,1-1-1,0 1 0,-1 0 1,1 0-1,0 0 0,-1 0 1,1 0-1,-1 0 0,0 0 1,1 0-1,-1 0 0,0 0 0,1 1 1,-1 0-1,11 63-102,-9-41 85,0-16 50,-1 0 0,1-1 1,1 1-1,-1-1 0,1 1 0,0-1 1,1 0-1,0 0 0,8 11 0,-10-16-17,0-1 0,0 1 0,0-1 0,0 1 0,0-1 0,0 0 0,0 1 0,0-1 0,0 0 0,1-1 0,-1 1 0,1 0 0,-1-1 0,0 1 0,1-1 0,-1 0-1,1 0 1,-1 0 0,1 0 0,-1 0 0,1 0 0,-1-1 0,1 1 0,-1-1 0,0 0 0,1 1 0,-1-1 0,0 0 0,0-1 0,1 1 0,-1 0 0,0 0 0,0-1 0,3-3 0,4-2 59,-1-1 0,0 1 1,0-2-1,-1 1 0,13-19 0,-14 17-129,1 0 0,0 1-1,1 0 1,0 1-1,9-8 1,-16 17-264,0 0-1,0 0 1,0 0-1,0 0 1,0 1-1,0-1 1,-1 0 0,1 1-1,0-1 1,-1 0-1,1 1 1,-1-1-1,0 1 1,1-1-1,-1 1 1,0-1 0,0 1-1,0-1 1,0 4-1,1 4-2553,4 3-2710</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6.628"/>
    </inkml:context>
    <inkml:brush xml:id="br0">
      <inkml:brushProperty name="width" value="0.025" units="cm"/>
      <inkml:brushProperty name="height" value="0.025" units="cm"/>
    </inkml:brush>
  </inkml:definitions>
  <inkml:trace contextRef="#ctx0" brushRef="#br0">89 0 8520,'0'0'2851,"-9"6"-716,4-2-1916,0-1 0,0 1 1,0 0-1,0 0 0,1 0 0,0 1 0,0 0 1,0 0-1,0 0 0,1 0 0,0 0 0,0 1 1,0-1-1,1 1 0,0 0 0,-3 9 0,1 1 113,1 1 0,0-1 0,1 0-1,1 1 1,1-1 0,2 25 0,-2-40-323,1 0 1,0 0-1,0 0 1,0 0-1,0 0 1,1 0-1,-1-1 1,0 1 0,0 0-1,0 0 1,1-1-1,-1 1 1,0-1-1,1 1 1,-1-1-1,0 0 1,1 1 0,-1-1-1,1 0 1,-1 0-1,0 0 1,1 0-1,-1 0 1,1 0 0,-1-1-1,0 1 1,3-1-1,39-7 225,-39 7-238,-1 0 0,0 0 0,0 0 1,1 1-1,-1-1 0,0 1 0,1 0 0,-1-1 0,0 2 0,1-1 0,-1 0 0,0 1 0,1-1 0,-1 1 0,0 0 0,0 0 0,1 1 0,-1-1 0,0 0 0,0 1 1,-1 0-1,1 0 0,0 0 0,2 2 0,-1 1 30,-1-1 1,0 1-1,0 0 1,-1 0-1,1 0 1,-1 0-1,0 1 1,0-1-1,-1 1 1,0-1-1,0 1 1,0-1-1,0 11 1,-1-8 203,0 0-1,0-1 1,-1 1 0,0 0 0,-1-1 0,0 1 0,0 0 0,0-1 0,-1 0 0,0 0 0,-4 8 0,5-13-163,1 1 0,-1-1 0,1 0 0,-1 0 0,0 0 0,0 0 0,0 0 0,0 0-1,0-1 1,0 1 0,0-1 0,0 1 0,-1-1 0,1 0 0,-1 0 0,1 0 0,-1 0 0,1 0 0,-1-1 0,0 1 0,1-1 0,-1 0 0,0 0 0,1 0 0,-1 0 0,0 0 0,1 0 0,-1-1 0,0 1 0,1-1 0,-1 0 0,1 1 0,-1-1 0,1-1 0,-1 1 0,-3-2 0,2 0-395,-1 0 1,1 0-1,0-1 1,0 1-1,0-1 1,0 0 0,1 0-1,-1 0 1,1-1-1,0 1 1,-3-6 0,4 6-679,0-1 0,0 1 0,1 0 0,-1-1 0,1 1 0,0-1 0,0 0 0,0-4 0,0-10-5459</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7.019"/>
    </inkml:context>
    <inkml:brush xml:id="br0">
      <inkml:brushProperty name="width" value="0.025" units="cm"/>
      <inkml:brushProperty name="height" value="0.025" units="cm"/>
    </inkml:brush>
  </inkml:definitions>
  <inkml:trace contextRef="#ctx0" brushRef="#br0">27 204 12684,'0'0'3662,"9"-5"-843,3-1-2354,-1-1 0,0-1 1,-1 0-1,0 0 0,0-1 0,11-13 1,-16 16-422,0 1 0,-1-1 0,0 0 0,0 0 0,0 0 0,-1-1 0,0 1 0,0-1 0,-1 1 0,1-1 0,-2 0 0,1 0 0,-1 0 0,0-1 0,0-8 0,-1 15-37,0 0 0,0 0 0,-1 0 0,1 0 1,0 0-1,-1 1 0,1-1 0,-1 0 0,1 0 0,-1 0 0,1 1 0,-1-1 1,0 0-1,1 1 0,-1-1 0,0 0 0,1 1 0,-1-1 0,0 1 0,0-1 1,0 1-1,1 0 0,-1-1 0,0 1 0,0 0 0,0 0 0,0-1 0,0 1 1,0 0-1,0 0 0,1 0 0,-1 0 0,0 0 0,0 0 0,0 0 0,0 1 1,0-1-1,0 0 0,0 0 0,0 1 0,1-1 0,-1 0 0,-1 1 0,-4 1 36,1 0-1,-1 0 0,1 0 0,-1 1 0,-9 5 0,6 0 0,1 0 1,-1 0-1,1 0 0,1 1 1,0 0-1,0 0 0,-6 13 1,9-17-27,1 0 0,1 1 0,-1-1 0,1 1 1,0 0-1,0 0 0,1 0 0,-1 0 0,1 0 1,1 0-1,-1 0 0,1 0 0,0 0 0,0 0 0,3 10 1,-2-13-41,0-1 0,1 1 1,-1-1-1,1 0 0,-1 1 1,1-1-1,0 0 0,0 0 1,0 0-1,0 0 0,1-1 1,-1 1-1,0 0 0,1-1 1,-1 0-1,1 1 0,-1-1 1,1 0-1,0 0 0,0-1 1,-1 1-1,1-1 0,0 1 1,0-1-1,0 0 0,-1 0 1,1 0-1,0 0 0,5-1 1,2 0-202,1 0 0,-1-1 0,1 0 0,-1-1 0,0 0 0,18-8 0,-14 3-1188,0-1 1,0 0 0,-1-1-1,-1 0 1,0-1 0,14-15-1,4-11-5004</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8.676"/>
    </inkml:context>
    <inkml:brush xml:id="br0">
      <inkml:brushProperty name="width" value="0.025" units="cm"/>
      <inkml:brushProperty name="height" value="0.025" units="cm"/>
    </inkml:brush>
  </inkml:definitions>
  <inkml:trace contextRef="#ctx0" brushRef="#br0">89 0 13164,'0'0'4784,"-9"6"-3402,4-3-1242,0 1-1,1-1 0,-1 1 1,1 0-1,-1 1 0,1-1 1,1 1-1,-1 0 1,1-1-1,0 2 0,0-1 1,0 0-1,0 1 0,1-1 1,0 1-1,1 0 0,-1-1 1,-1 12-1,-4 60 755,2-1 1,8 108-1,-1-147-854,-2-34-34,3 35 215,-3-37-212,0-1-1,0 1 1,0 0 0,0 0 0,0 0-1,0-1 1,0 1 0,1 0 0,-1 0-1,0 0 1,0-1 0,1 1 0,-1 0 0,0-1-1,1 1 1,-1 0 0,1-1 0,-1 1-1,1 0 1,-1-1 0,1 1 0,0-1-1,-1 1 1,1-1 0,0 1 0,-1-1-1,1 1 1,0-1 0,-1 0 0,1 1-1,0-1 1,0 0 0,-1 0 0,3 1 0,-2-3 12,0 0 0,0 0 1,0 0-1,0 0 1,0 0-1,0 0 1,-1-1-1,1 1 1,-1 0-1,1 0 0,-1 0 1,0-1-1,0 1 1,0 0-1,0 0 1,-1-4-1,1 2-1,0-15-12,1 10-14,0-1 0,-1 1 0,-1-1 0,1 1 0,-1 0 0,-1-1 0,0 1 0,0 0 0,-1 0 0,0 0 0,-1 0 1,-6-13-2,1 15-109,7 15-23,2-7 130,1 1 1,-1 0-1,1 0 1,-1 0-1,1 0 1,-1-1 0,1 1-1,0 0 1,0-1-1,0 1 1,0-1 0,0 1-1,2 2 1,2-1 3,1 0 0,-1 0-1,1-1 1,0 0 0,0 1 0,0-2 0,0 1 0,0-1 0,0 0 0,0 0-1,0-1 1,0 1 0,1-2 0,-1 1 0,0-1 0,0 1 0,0-2 0,0 1-1,0-1 1,0 0 0,0 0 0,0 0 0,-1-1 0,1 0 0,5-4-1,-5 4 16,0-1 0,1 0 0,-1 0-1,-1 0 1,1-1 0,0 0-1,-1 0 1,0 0 0,-1-1-1,1 0 1,-1 0 0,0 0 0,0 0-1,-1-1 1,0 1 0,0-1-1,0 0 1,-1 0 0,0 0 0,-1 0-1,2-8 1,-3 14-11,0 1-1,0 0 1,-1-1 0,1 1 0,0 0-1,0 0 1,0-1 0,0 1 0,0 0 0,-1-1-1,1 1 1,0 0 0,0 0 0,-1-1-1,1 1 1,0 0 0,0 0 0,-1 0-1,1-1 1,0 1 0,-1 0 0,1 0 0,0 0-1,0 0 1,-1 0 0,1 0 0,0 0-1,-1-1 1,1 1 0,0 0 0,-1 0-1,1 0 1,0 0 0,-1 0 0,1 1-1,0-1 1,-1 0 0,1 0 0,0 0 0,-1 0-1,1 0 1,0 0 0,-1 0 0,1 1-1,0-1 1,0 0 0,-1 0 0,1 0-1,-1 1 1,-17 10-55,10-2 46,0-1-1,1 2 0,0-1 1,0 0-1,1 1 0,0 1 1,-6 15-1,9-20 27,1 1-1,-1 0 1,1-1-1,0 1 1,1 0 0,-1 0-1,1 0 1,1 0 0,-1 1-1,1-1 1,1 0 0,-1 0-1,3 13 1,-2-19-12,0 0 1,0 0-1,0 0 1,0 0-1,0 0 1,0 0-1,0 0 0,0 0 1,0 0-1,1-1 1,-1 1-1,0 0 1,0-1-1,1 1 1,-1-1-1,0 1 1,1-1-1,-1 0 0,1 0 1,-1 1-1,0-1 1,1 0-1,-1 0 1,1 0-1,-1-1 1,1 1-1,-1 0 0,0 0 1,2-1-1,43-14 87,-35 7-107,0 0 1,-1 0-1,0-1 0,0 0 1,-1-1-1,0 0 0,0 0 1,-1-1-1,-1 0 0,0-1 1,0 0-1,-1 0 0,-1 0 1,0 0-1,5-23 0,-34 84-331,23-47 351,-19 80 285,19-77-232,0 1-1,0 0 0,1-1 1,0 1-1,0 0 0,0-1 0,0 1 1,1-1-1,0 1 0,1 0 1,-1-1-1,4 9 0,-3-12-40,0 0 0,0 0 0,0 0-1,0 0 1,0 0 0,1 0 0,-1 0 0,1-1 0,-1 1-1,1-1 1,0 0 0,-1 0 0,1 0 0,0 0 0,0 0-1,0-1 1,0 1 0,0-1 0,0 0 0,0 0-1,-1 0 1,1 0 0,3-1 0,1 1 2,0-1-1,0 0 1,0 0 0,0-1 0,0 0-1,0 0 1,-1-1 0,11-5-1,-3-2-8,-1 0-1,0 0 0,0-1 1,-1-1-1,-1 0 0,0-1 1,0 0-1,-2-1 0,1 0 1,-2-1-1,0 1 0,9-26 0,-8 16-28,-2 1-1,-1-1 0,0 0 0,-2 0 0,-1-1 0,-1 0 1,-2-45-1,0 68 9,0 0 0,0 0-1,0 0 1,0 1 0,-1-1 0,1 0 0,-1 0 0,1 0 0,-1 1 0,0-1 0,1 0 0,-1 1 0,0-1 0,0 0 0,0 1 0,-1-1 0,-1-2 0,2 4 3,-1-1 1,1 0-1,0 1 1,0-1-1,-1 1 1,1 0 0,0-1-1,0 1 1,-1 0-1,1 0 1,0 0-1,-1 0 1,1 0 0,0 0-1,-1 0 1,1 0-1,0 0 1,-1 0 0,0 1-1,-3 1-4,1 0 0,0 0 0,0 0 0,-1 0 0,2 1 0,-1 0 0,0-1 0,0 1 0,1 1 0,0-1 0,0 0-1,-4 6 1,-4 8 12,1 1-1,1 0 0,1 0 0,0 1 0,-5 22 0,9-28 22,1 0 0,1 0 0,0 0 0,1 0-1,0 0 1,1 0 0,1 0 0,0 0-1,3 14 1,-4-24-19,1 0-1,0 0 0,0 0 0,0 0 1,1-1-1,-1 1 0,0 0 0,1 0 1,0-1-1,0 1 0,0-1 1,0 0-1,0 1 0,0-1 0,1 0 1,-1 0-1,1-1 0,-1 1 0,1 0 1,0-1-1,0 1 0,0-1 0,-1 0 1,1 0-1,0 0 0,0-1 1,1 1-1,-1-1 0,0 1 0,0-1 1,0 0-1,4-1 0,0 1 5,0-1 0,0 0 0,0 0 1,0-1-1,0 0 0,-1 0 0,1-1 0,-1 0 0,1 0 0,-1 0 0,0-1 0,-1 0 0,9-7 0,-4 2-22,-1 0-1,-1 0 1,0-1-1,0 0 0,-1 0 1,0-1-1,0 0 0,-1 0 1,4-14-1,-11 35-1,-1 0 0,2 0-1,-1 0 1,2 1 0,-1-1 0,3 11 0,-3-18 35,1 1 1,-1 0-1,1-1 1,0 1-1,0 0 1,0-1-1,1 0 1,-1 1 0,1-1-1,0 0 1,0 0-1,0 1 1,1-2-1,-1 1 1,0 0-1,1 0 1,0-1 0,0 1-1,0-1 1,0 0-1,4 2 1,1-1-4,0-1 0,0 0 1,0-1-1,1 1 0,-1-2 1,1 1-1,-1-1 0,0 0 1,1-1-1,-1 0 0,0 0 1,0-1-1,1 0 0,-1-1 1,15-6-1,-11 3-99,1 0 0,-1-1 0,-1 0 0,1-1 0,-1-1 0,0 0 0,-1 0 0,17-20 0,-31 35 13,0 0 0,0 0-1,1 1 1,0-1 0,0 1 0,-3 12 0,5-16 86,0-1 0,1 0 0,-1 0 1,1 1-1,-1-1 0,1 0 0,0 0 1,0 1-1,0-1 0,1 0 0,-1 1 1,0-1-1,1 0 0,-1 0 1,1 1-1,0-1 0,0 0 0,0 0 1,0 0-1,0 0 0,0 0 0,0 0 1,1 0-1,-1 0 0,1-1 0,0 1 1,-1-1-1,1 1 0,0-1 1,3 3-1,2 0 5,11 4 2,0 2 1,-1 0 0,-1 1 0,21 17 0,-32-23-23,-1 0 0,1 0 0,-1 0 0,0 0 0,-1 1 1,1 0-1,-1 0 0,0 0 0,-1 0 0,1 0 0,-1 0 1,0 1-1,-1-1 0,0 1 0,0 0 0,0 11 1,0-8 4,-2 0 0,1 0 0,-2-1 0,1 1 0,-1 0 0,-4 11 0,5-19 4,1 0 0,-1 0 0,0 0 0,1 0-1,-1 0 1,0-1 0,0 1 0,0 0 0,0 0 0,-1-1 0,1 1 0,0-1 0,-1 1 0,1-1 0,-1 1 0,1-1 0,-1 0 0,0 0-1,0 0 1,1 0 0,-1 0 0,0 0 0,0 0 0,0-1 0,0 1 0,0-1 0,0 1 0,0-1 0,0 0 0,0 0 0,0 0-1,0 0 1,0 0 0,0 0 0,0-1 0,-4 0 0,5 0 10,-1 0-1,1 0 0,-1 0 1,1 0-1,-1 0 1,1-1-1,0 1 0,-1 0 1,1-1-1,0 1 1,0-1-1,0 1 0,0-1 1,1 0-1,-1 1 1,0-1-1,1 0 0,-1 0 1,1 0-1,-1 1 1,1-1-1,0 0 0,0-3 1,-1-44-111,1 48 93,1-7-69,0 0 0,1 0 0,0-1-1,0 1 1,1 0 0,0 1 0,0-1 0,1 0-1,0 1 1,0 0 0,10-12 0,7-6-38,44-40-1,-47 49 38,0-1-1,-2-1 0,26-35 1,-29 36 28,-18 37 140,-5 21 105,10-38-195,0 0 1,1 0-1,0 0 0,0 0 1,0 0-1,0 0 0,0 0 0,1 0 1,-1 0-1,1 0 0,-1-1 1,1 1-1,0 0 0,0-1 0,1 0 1,-1 1-1,0-1 0,1 0 1,-1 0-1,7 3 0,6 4-23,1-1 1,28 11-1,-12-5-122,-25-11 113,0 0-1,0 0 1,0 0-1,1-1 1,-1 0-1,0 0 0,1-1 1,12 1-1,-20-2 29,1 0 0,-1-1 0,1 1-1,-1 0 1,0 0 0,1-1 0,-1 1-1,1 0 1,-1-1 0,0 1 0,1 0-1,-1-1 1,0 1 0,0 0-1,1-1 1,-1 1 0,0-1 0,0 1-1,1 0 1,-1-1 0,0 1 0,0-1-1,0 1 1,0-1 0,0 1-1,0-1 1,0 1 0,0-1 0,0 1-1,0-1 1,0 1 0,0-1 0,0 1-1,0-1 1,-3-29 38,1 1-129,10 19-96,0 1 1,0 0-1,1 1 1,0 0-1,1 0 1,-1 1-1,1 0 1,1 1 0,-1 0-1,17-7 1,-24 12 145,1 0 1,-1 0 0,1 0-1,0 0 1,-1 0-1,1 1 1,0 0 0,-1 0-1,1 0 1,0 0 0,0 0-1,-1 1 1,1-1-1,4 3 1,45 23 1355,-47-22-1116,1 1-1,0-2 1,0 1 0,0-1 0,1 0 0,-1 0 0,1-1 0,0 0 0,12 2 0,-7-3-172,67-2 435,-76 1-566,0 0 1,0-1 0,0 1-1,0-1 1,0 0-1,0-1 1,0 1-1,0 0 1,-1-1 0,1 0-1,-1 0 1,1 0-1,-1-1 1,0 1 0,0-1-1,5-4 1,-7 6-118,-1 0 1,1 0-1,0 0 0,-1 0 1,1 0-1,-1 0 1,1 0-1,-1-1 0,0 1 1,1 0-1,-1 0 1,0 0-1,0-1 0,0 1 1,0 0-1,0 0 1,0 0-1,0-1 1,0 1-1,-1 0 0,1 0 1,0 0-1,-1 0 1,0-2-1,-17-17-6428</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9.008"/>
    </inkml:context>
    <inkml:brush xml:id="br0">
      <inkml:brushProperty name="width" value="0.025" units="cm"/>
      <inkml:brushProperty name="height" value="0.025" units="cm"/>
    </inkml:brush>
  </inkml:definitions>
  <inkml:trace contextRef="#ctx0" brushRef="#br0">15 46 15951,'-13'0'577,"11"-9"-129,4-3 65,21 5-770,6-2-3106,-1 1-1505</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9.495"/>
    </inkml:context>
    <inkml:brush xml:id="br0">
      <inkml:brushProperty name="width" value="0.025" units="cm"/>
      <inkml:brushProperty name="height" value="0.025" units="cm"/>
    </inkml:brush>
  </inkml:definitions>
  <inkml:trace contextRef="#ctx0" brushRef="#br0">94 101 3683,'0'0'-347,"-8"-8"977,-2-1-1073,-26-26 3935,-3-7 6149,39 42-9574,0 0 0,0 0 1,0-1-1,0 1 0,0 0 1,0 0-1,0-1 0,0 1 1,0 0-1,0 0 0,0-1 1,0 1-1,1 0 1,-1 0-1,0 0 0,0-1 1,0 1-1,0 0 0,0 0 1,0 0-1,1-1 0,-1 1 1,0 0-1,0 0 0,0 0 1,1 0-1,-1-1 0,0 1 1,0 0-1,1 0 0,-1 0 1,0 0-1,0 0 0,0 0 1,1 0-1,-1 0 0,0 0 1,0 0-1,1 0 0,-1 0 1,0 0-1,0 0 0,1 0 1,-1 0-1,0 0 0,0 0 1,1 0-1,-1 0 0,0 0 1,0 0-1,1 0 0,-1 1 1,0-1-1,0 0 0,20 1 132,11 5-65,-1 2 1,0 0-1,0 2 1,-1 2-1,43 22 0,-67-32-137,0 1 0,-1 0 0,1 0 0,-1 1 0,1-1 0,-1 1 0,-1 0 0,5 5 1,-7-8 3,0 1 0,0-1 0,0 0 0,-1 1 0,1-1 0,0 0 0,-1 1 0,0-1 0,1 1 0,-1-1 0,0 1 0,1-1 0,-1 1 0,0-1 1,0 1-1,0-1 0,-1 1 0,1-1 0,0 1 0,0-1 0,-1 1 0,1-1 0,-1 0 0,1 1 0,-1-1 0,0 0 0,1 1 0,-1-1 0,0 0 1,0 0-1,0 1 0,0-1 0,0 0 0,-2 1 0,-13 11 24,-1-1 0,0-1 0,-1 0 0,0-2 1,-1 0-1,0-1 0,-38 11 0,-21 10 67,72-25-1463,14-2-232,18-1-1542,-22-1 2543,30 0-3679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6.243"/>
    </inkml:context>
    <inkml:brush xml:id="br0">
      <inkml:brushProperty name="width" value="0.025" units="cm"/>
      <inkml:brushProperty name="height" value="0.025" units="cm"/>
    </inkml:brush>
  </inkml:definitions>
  <inkml:trace contextRef="#ctx0" brushRef="#br0">10 0 17392,'0'0'9193,"-9"49"-9193,9-41-224,0-5-1954,3-3-1442,3-12-3074</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39.920"/>
    </inkml:context>
    <inkml:brush xml:id="br0">
      <inkml:brushProperty name="width" value="0.025" units="cm"/>
      <inkml:brushProperty name="height" value="0.025" units="cm"/>
    </inkml:brush>
  </inkml:definitions>
  <inkml:trace contextRef="#ctx0" brushRef="#br0">1 320 10858,'0'0'10202,"12"-5"-9449,19-11-617,-1 0 0,-1-3 0,0 0 0,39-35 0,-47 36 3,-1-2 1,-1 0-1,0-1 0,-2-1 0,0 0 0,20-39 1,-34 54-130,-14 28-8,-18 36-4,27-52-14,-7 16-56,1 0-1,1 1 1,1 0-1,1 0 1,0 0-1,-1 34 1,6-54-34,0-1 1,-1 1-1,2-1 0,-1 1 1,0-1-1,0 1 0,0-1 0,1 1 1,-1-1-1,0 0 0,1 1 1,0-1-1,-1 0 0,1 1 0,0-1 1,-1 0-1,1 0 0,0 1 1,0-1-1,0 0 0,0 0 0,0 0 1,0 0-1,1-1 0,-1 1 1,2 1-1,0-1-191,0 0 0,-1-1 0,1 1 0,0-1 0,0 0 0,0 0 0,0 0 0,0 0 0,0 0 0,0 0 0,0-1 0,4-1 0,5-1-1051,-1-1 0,1-1 0,-1 0 0,0-1 0,15-9 0,10-12-1834,1-5 646</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0.315"/>
    </inkml:context>
    <inkml:brush xml:id="br0">
      <inkml:brushProperty name="width" value="0.025" units="cm"/>
      <inkml:brushProperty name="height" value="0.025" units="cm"/>
    </inkml:brush>
  </inkml:definitions>
  <inkml:trace contextRef="#ctx0" brushRef="#br0">144 110 3972,'6'-12'2178,"5"-4"-1314,-7 9-412,1 0 0,-1 0-1,0 0 1,-1 0 0,0-1 0,0 1 0,2-11 0,-5 18-391,0-1 1,1 1-1,-1 0 1,0-1-1,0 1 1,0 0-1,0-1 1,0 1-1,0 0 1,1-1-1,-1 1 1,0 0-1,0-1 1,0 1-1,0-1 1,-1 1-1,1 0 1,0-1-1,0 1 0,0 0 1,0-1-1,0 1 1,0 0-1,0-1 1,-1 1-1,1 0 1,0-1-1,0 1 1,0 0-1,-1 0 1,1-1-1,0 1 1,0 0-1,-1 0 1,1-1-1,0 1 1,-1 0-1,1 0 1,0 0-1,-1-1 1,1 1-1,0 0 1,-1 0-1,1 0 1,0 0-1,-1 0 1,1 0-1,0 0 1,-1 0-1,1 0 1,0 0-1,-1 0 1,1 0-1,-1 0 1,1 0-1,-1 0 1,-21 9 1680,8 1-1352,1 0 0,1 0-1,-1 1 1,2 0 0,0 1 0,0 1-1,1 0 1,1 0 0,0 1-1,1 0 1,0 0 0,1 1-1,1 0 1,-8 26 0,13-38-336,0-1 0,1 1 1,-1 0-1,1 0 0,-1-1 0,1 1 0,0 0 1,0 0-1,0-1 0,1 1 0,-1 0 1,1 0-1,-1-1 0,1 1 0,0-1 0,0 1 1,0 0-1,0-1 0,1 0 0,-1 1 1,1-1-1,-1 0 0,4 4 0,-1-4 4,0 0-1,0 0 0,0-1 1,0 1-1,0-1 1,0 0-1,0 0 0,0-1 1,1 1-1,-1-1 0,0 0 1,1 0-1,-1 0 1,6-2-1,2 0 29,-1 0 1,0-1-1,0 0 1,0 0-1,-1-2 0,1 1 1,-1-1-1,0-1 1,18-12-1,-22 14-73,0-1-1,0 1 1,-1-1 0,0 0-1,0-1 1,0 1-1,-1-1 1,1 0 0,-2 0-1,1 0 1,0 0-1,-1-1 1,0 0 0,-1 1-1,0-1 1,3-12-1,-5 16-24,0 0 0,0 0-1,-1 0 1,1 0 0,-1 0-1,1 0 1,-1 0 0,0 0 0,0 0-1,-1 0 1,1 1 0,0-1-1,-1 0 1,0 1 0,0-1-1,0 1 1,0-1 0,0 1 0,0 0-1,0 0 1,-1 0 0,1 0-1,-1 0 1,1 1 0,-1-1-1,0 1 1,0 0 0,1 0-1,-1 0 1,0 0 0,0 0 0,-4 0-1,-4-2-178,1 1 0,-1 0 0,0 1 0,1 0 0,-1 1 0,0 0 1,0 1-1,-12 2 0,21-2 69,-1-1 0,1 1 0,0 0 1,-1 0-1,1 0 0,0 0 0,0 1 1,0-1-1,0 1 0,0-1 0,0 1 1,1 0-1,-1-1 0,1 1 0,-1 0 1,1 0-1,-1 0 0,1 0 0,-1 3 1,1-4-91,1 0 0,0 0 1,-1 0-1,1 0 0,0 0 1,0 0-1,0 0 1,0 0-1,0 0 0,0 0 1,0 0-1,0 0 0,0 0 1,0 0-1,1 0 1,-1 0-1,0 0 0,1 0 1,-1 0-1,0 0 1,1 0-1,0 0 0,-1 0 1,1 0-1,-1 0 0,1-1 1,0 1-1,0 0 1,-1-1-1,1 1 0,0 0 1,0-1-1,0 1 0,0-1 1,0 1-1,0-1 1,0 1-1,0-1 0,0 0 1,0 0-1,0 1 1,0-1-1,0 0 0,2 0 1,21 3-5384</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0.657"/>
    </inkml:context>
    <inkml:brush xml:id="br0">
      <inkml:brushProperty name="width" value="0.025" units="cm"/>
      <inkml:brushProperty name="height" value="0.025" units="cm"/>
    </inkml:brush>
  </inkml:definitions>
  <inkml:trace contextRef="#ctx0" brushRef="#br0">243 1 11339,'0'0'8232,"-8"4"-6951,-9 6-885,2 0 0,0 1 1,0 1-1,1 0 0,-19 20 1,-62 83 1672,91-110-2075,1-1 1,0 1 0,0 0-1,0 0 1,0 1 0,1-1-1,0 0 1,0 1 0,0 0-1,1-1 1,-2 11 0,14-42-4667,-9-20-1942,-2 15 1249</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1.004"/>
    </inkml:context>
    <inkml:brush xml:id="br0">
      <inkml:brushProperty name="width" value="0.025" units="cm"/>
      <inkml:brushProperty name="height" value="0.025" units="cm"/>
    </inkml:brush>
  </inkml:definitions>
  <inkml:trace contextRef="#ctx0" brushRef="#br0">148 1 13805,'-9'2'1468,"0"1"-1074,0 0 0,0 1 0,0 0 0,1 0 0,0 0 0,-1 1 0,2 1 0,-1-1 0,1 1 0,-8 8 0,11-10-239,0 1 0,0-1 1,0 1-1,1 0 1,0 0-1,0 0 1,0 0-1,1 1 0,0-1 1,0 1-1,0 0 1,1 0-1,-1-1 0,1 1 1,1 0-1,-1 0 1,1 0-1,0 0 0,1 9 1,0-13-142,-1 1 1,1-1 0,0 1-1,0-1 1,0 0-1,0 1 1,0-1 0,0 0-1,0 0 1,1 0-1,-1 0 1,1 0 0,0 0-1,-1 0 1,1-1 0,0 1-1,0 0 1,0-1-1,3 2 1,0 0 7,1-1 0,-1 0 0,1 0-1,0 0 1,0 0 0,0-1 0,11 1 0,-6-1-1,0 0 0,0-1 0,0-1 0,0 0 0,0 0 0,0-1 0,-1-1 0,18-5 0,-18 2-19,1 1-1,-1-2 0,0 1 0,0-1 0,-1-1 1,11-10-1,-16 14 1,0 0 1,-1 0-1,1 0 1,-1-1-1,0 1 1,0-1-1,0 0 1,-1 0-1,0 0 1,0 0-1,0 0 1,0-1-1,-1 1 1,0 0-1,0-8 1,-1 12-1,0 0 0,0 0 0,0 0 0,0 0 0,0 0 0,0 0 0,-1 0 0,1 0 0,0 0 0,-1 0 0,1 0 0,0 0 0,-1 0 0,0 0 0,1 1 0,-1-1 0,1 0 1,-1 0-1,0 1 0,0-1 0,1 0 0,-1 1 0,0-1 0,0 1 0,0-1 0,-1 0 0,-30-3 6,23 5-13,0 0-1,1 1 1,-1 0 0,1 0 0,-15 7 0,9-2 31,1 1 0,0 1 1,0 0-1,1 1 1,0 0-1,-17 20 0,25-26-166,0 1 0,0-1 1,0 1-1,1 0 0,0 0 0,0 0 0,0 0 0,0 1 0,1-1 0,0 1 0,0 0 0,1 0 0,0-1 0,0 1 0,0 0 0,0 0 0,1 0 0,0 0 0,0 0 0,2 7 0,-1-10-382,1 1 0,-1-1 1,1-1-1,0 1 0,0 0 0,0 0 1,0-1-1,0 1 0,1-1 1,-1 1-1,1-1 0,0 0 0,0 0 1,4 2-1,22 14-6808</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1.350"/>
    </inkml:context>
    <inkml:brush xml:id="br0">
      <inkml:brushProperty name="width" value="0.025" units="cm"/>
      <inkml:brushProperty name="height" value="0.025" units="cm"/>
    </inkml:brush>
  </inkml:definitions>
  <inkml:trace contextRef="#ctx0" brushRef="#br0">178 60 18514,'0'0'517,"-9"4"498,-59 32 2652,71-38-3634,0-1 0,1 0 0,-1 1 0,0-1 0,-1 0 0,1-1 1,0 1-1,-1 0 0,0-1 0,0 0 0,0 1 0,0-1 0,1-4 0,-2 6-26,-1 1 0,0-1 0,1 1 0,-1-1 0,0 1-1,0-1 1,0 1 0,0-1 0,0 1 0,0-1 0,0 1 0,0-1 0,-1 1 0,1-1 0,0 1-1,-1-1 1,0 1 0,1-1 0,-1 1 0,0 0 0,0-1 0,1 1 0,-1 0 0,0 0 0,0 0-1,-1 0 1,1 0 0,0 0 0,0 0 0,0 0 0,-1 0 0,1 0 0,0 1 0,-1-1 0,1 0-1,-1 1 1,1-1 0,0 1 0,-1 0 0,1-1 0,-4 1 0,-1-1 5,0 0 0,0 0 0,0 1 0,0 0 0,0 0 1,0 1-1,0 0 0,0 0 0,0 0 0,-7 3 0,11-4-76,0 1 0,1-1-1,-1 1 1,0 0 0,1 0-1,-1 0 1,0 0 0,1 0-1,-1 0 1,1 0 0,-1 1-1,1-1 1,0 1 0,0-1-1,0 0 1,-1 1-1,1 0 1,1-1 0,-1 1-1,0 0 1,0 0 0,1-1-1,-1 1 1,1 0 0,-1 0-1,1 0 1,0 0 0,0-1-1,-1 1 1,1 0 0,1 0-1,-1 0 1,0 0 0,0 0-1,1 0 1,-1-1 0,2 4-1,5 3-3325,3-6-2690</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2.403"/>
    </inkml:context>
    <inkml:brush xml:id="br0">
      <inkml:brushProperty name="width" value="0.025" units="cm"/>
      <inkml:brushProperty name="height" value="0.025" units="cm"/>
    </inkml:brush>
  </inkml:definitions>
  <inkml:trace contextRef="#ctx0" brushRef="#br0">204 253 6758,'-95'5'3682,"-1"-4"-3734,84-2 379,15-2 1193,23-2 23,213 18 1375,-6 0-2323,572-36-253,-591 6-469,1913-156 2192,-1051 111-21,-1050 62-2052,0 2 0,0 1 1,0 0-1,26 9 0,14 7-3065,-51-16-1000,-5-2-2926</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3.756"/>
    </inkml:context>
    <inkml:brush xml:id="br0">
      <inkml:brushProperty name="width" value="0.025" units="cm"/>
      <inkml:brushProperty name="height" value="0.025" units="cm"/>
    </inkml:brush>
  </inkml:definitions>
  <inkml:trace contextRef="#ctx0" brushRef="#br0">0 145 6726,'0'0'5446,"12"3"-4817,46 5 426,0-2-1,1-3 0,82-5 0,-84 1-861,1102-69 238,-1064 62-563,30-2-91,192-17-788,-108-1-5213,-156 18 3160,-16 1-401</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4.933"/>
    </inkml:context>
    <inkml:brush xml:id="br0">
      <inkml:brushProperty name="width" value="0.025" units="cm"/>
      <inkml:brushProperty name="height" value="0.025" units="cm"/>
    </inkml:brush>
  </inkml:definitions>
  <inkml:trace contextRef="#ctx0" brushRef="#br0">212 222 1249,'-40'-6'1409,"21"4"-748,-1-2-1,1 0 1,-1 0-1,1-2 1,1 0-1,-26-13 1,43 19-572,1-1 1,-1 1-1,0 0 1,1-1-1,-1 1 0,0 0 1,1-1-1,-1 1 1,0-1-1,1 1 1,-1-1-1,1 1 1,-1-1-1,1 0 1,-1 1-1,1-1 1,0 1-1,-1-1 1,1 0-1,0 0 1,-1 1-1,1-1 1,0 0-1,0 0 1,0 1-1,0-1 1,0 0-1,0 0 1,0 1-1,0-1 1,0 0-1,0 0 1,0 1-1,0-1 1,1-1-1,0 0 56,1 0 1,-1 1-1,1-1 0,0 0 1,-1 1-1,1-1 0,0 1 1,0 0-1,0-1 0,0 1 1,4-1-1,59-19 1573,25 4-651,135-6 0,94 16-1171,-187 5 247,2317 23-2455,-1471-16 3022,-954-5-713,21 0-30,0-1 1,0-3-1,79-16 1,-95 8-377,-29 12 339,1-1 1,0 0-1,0 1 0,-1-1 0,1 0 0,0 1 0,-1-1 1,1 0-1,-1 0 0,1 0 0,-1 1 0,1-1 0,-1 0 1,1 0-1,-1 0 0,0 0 0,1 0 0,-1 0 0,0 0 1,0 0-1,0 0 0,0 0 0,0 0 0,0 0 0,0 0 1,0 0-1,0 0 0,-1 0 0,1-1 0,-9-18-2092</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6.584"/>
    </inkml:context>
    <inkml:brush xml:id="br0">
      <inkml:brushProperty name="width" value="0.025" units="cm"/>
      <inkml:brushProperty name="height" value="0.025" units="cm"/>
    </inkml:brush>
  </inkml:definitions>
  <inkml:trace contextRef="#ctx0" brushRef="#br0">44 0 4612,'0'0'13651,"5"10"-13342,-2-4-147,0 0-1,0 1 1,0 0 0,-1 0-1,0-1 1,0 1-1,-1 0 1,0 1 0,0-1-1,0 7 1,-2-12-128,1 0-1,0 0 1,0 0 0,1 0 0,-1 0 0,0 0-1,1 0 1,-1 0 0,1 0 0,-1-1 0,1 1-1,0 0 1,0 0 0,0-1 0,0 1-1,0 0 1,0-1 0,1 1 0,-1-1 0,0 0-1,1 1 1,2 1 0,1 0-2,0-1 0,0 0 0,0-1 0,0 1 0,0-1 0,9 1 0,-10-2-58,0 1 0,0-1 0,0 1 1,-1 0-1,1 0 0,0 0 0,-1 0 0,1 1 0,0-1 0,-1 1 0,0 0 1,1 0-1,-1 0 0,0 1 0,4 3 0,-6-3 18,1-1 1,-1 1-1,0 0 0,0-1 0,0 1 1,0 0-1,-1 0 0,1 0 1,-1 0-1,1 0 0,-1-1 0,0 1 1,0 0-1,0 0 0,-1 0 0,1 0 1,-1 0-1,0 0 0,1 0 1,-1 0-1,0-1 0,-1 1 0,1 0 1,-2 2-1,-1 2 96,0-1 0,0 1 0,-1-1-1,0 0 1,0 0 0,0-1 0,0 0 0,-8 6 0,8-8 114,-1 1 1,1-1-1,0 0 1,-1-1-1,0 1 1,1-1-1,-1 0 0,0-1 1,0 1-1,0-1 1,-1 0-1,1-1 1,-11 0-1,14 0-185,1 0 0,0-1-1,-1 1 1,1-1 0,-1 0 0,1 0-1,0 0 1,0 0 0,-1 0 0,1 0 0,0-1-1,0 1 1,0-1 0,0 0 0,1 1-1,-1-1 1,0 0 0,1 0 0,-1 0 0,1 0-1,0 0 1,0 0 0,-1-1 0,2 1-1,-1 0 1,0 0 0,0-1 0,1 1 0,-1-1-1,1 1 1,0-1 0,-1 1 0,1-1-1,0 1 1,1-4 0,-1-7-599,-1 10 52,1-1 0,0 1 1,0-1-1,0 1 0,1-1 1,-1 1-1,1-1 0,2-5 1,-2 8 190,0 0 0,-1 0 1,2 0-1,-1 0 0,0 0 1,0 0-1,0 0 0,0 0 1,1 0-1,-1 0 0,0 1 1,1-1-1,-1 0 0,0 1 1,1-1-1,-1 1 0,1 0 1,-1-1-1,1 1 1,-1 0-1,1 0 0,-1 0 1,1 0-1,2 1 0,16-1-2688,1 0 22</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7.074"/>
    </inkml:context>
    <inkml:brush xml:id="br0">
      <inkml:brushProperty name="width" value="0.025" units="cm"/>
      <inkml:brushProperty name="height" value="0.025" units="cm"/>
    </inkml:brush>
  </inkml:definitions>
  <inkml:trace contextRef="#ctx0" brushRef="#br0">1 128 11243,'0'0'9470,"8"-3"-8317,25-9-58,-20 8-927,0 0 0,-1 0 0,1-1 0,-1-1 0,0 0 1,0-1-1,16-12 0,-27 18-147,0 1 1,0-1-1,0 0 1,0 1-1,-1-1 1,1 0-1,0 0 1,0 0 0,0 0-1,-1 0 1,1 0-1,-1 0 1,1 0-1,0 0 1,-1 0-1,0-1 1,1 1-1,-1 0 1,0 0 0,0 0-1,1-1 1,-1 1-1,0 0 1,0 0-1,0 0 1,0-1-1,-1 1 1,1 0-1,0 0 1,0 0 0,-1-1-1,1 1 1,-1 0-1,1 0 1,-1 0-1,0 0 1,1 0-1,-1 0 1,0 0-1,1 0 1,-1 0 0,0 0-1,0 1 1,0-1-1,0 0 1,0 0-1,0 1 1,-2-2-1,0 1-21,0 0 0,0 0 1,0 0-1,0 0 0,0 0 0,0 1 0,-1-1 0,1 1 0,0 0 0,0 0 0,-1 0 0,1 0 0,0 1 0,0 0 0,-1-1 0,1 1 1,-4 2-1,1 0 2,1 1 1,-1 0-1,1 1 1,0-1 0,1 1-1,-1 0 1,1 0 0,0 0-1,0 0 1,1 1-1,-1 0 1,1 0 0,0 0-1,1 0 1,-4 12-1,5-15 7,0 0 0,0 0 0,0 1 1,0-1-1,1 1 0,0-1 0,-1 0 0,1 1 0,0-1 0,1 1 0,-1-1 0,1 0 0,-1 1 0,1-1 0,0 0 0,0 1 0,0-1 0,1 0 0,-1 0 0,1 0 0,0 0 0,0 0 0,0-1 0,0 1 0,0 0 0,0-1 0,1 0 1,0 1-1,-1-1 0,1 0 0,5 3 0,1-1 15,1-1 0,-1 0 0,1 0 0,0-1 1,0 0-1,0-1 0,0 0 0,0-1 1,1 0-1,-1 0 0,0-1 0,0 0 0,0-1 1,17-5-1,-19 4-11,0 1 0,0-2 0,0 1 0,0-1 0,0 0 0,-1-1 0,0 0 0,0 0 0,0 0 0,0-1 0,-1 0 0,0 0 0,-1-1 0,1 0 0,-1 0 0,0 0 1,6-12-1,-10 16-9,-1 1 1,1 0-1,0-1 1,-1 1-1,0-1 1,1 1-1,-1-1 1,0 1 0,0-1-1,-1 1 1,1-1-1,0 1 1,-2-5-1,2 7-6,0-1 0,-1 1-1,1-1 1,0 0 0,-1 1-1,1-1 1,-1 1 0,1-1-1,0 1 1,-1-1 0,1 1 0,-1-1-1,0 1 1,1-1 0,-1 1-1,1 0 1,-1-1 0,0 1-1,1 0 1,-1 0 0,1-1-1,-1 1 1,0 0 0,1 0 0,-1 0-1,0 0 1,0 0 0,1 0-1,-1 0 1,0 0 0,1 0-1,-1 0 1,0 0 0,1 1-1,-1-1 1,0 0 0,1 0-1,-1 1 1,1-1 0,-1 0 0,0 1-1,1-1 1,-1 0 0,1 1-1,-1-1 1,1 1 0,-1-1-1,1 1 1,0-1 0,-1 1-1,1 0 1,-1 0 0,-1 1 7,0-1 0,1 1 0,-1-1 0,1 1 0,-1 0 0,1 0 0,-1 0 0,1 0 0,0 0 0,0 0 0,0 0 0,0 0 0,1 1 0,-1-1 0,0 0 0,1 0 0,0 1 0,-1-1 0,1 0 0,0 1 0,0-1 0,0 0 0,1 1 0,-1-1 0,0 0 0,1 1 0,0-1 0,-1 0 0,1 0 0,2 4 0,-1-2-34,1 0 0,-1-1 0,1 1 0,0-1 0,0 0 0,0 1-1,0-1 1,1 0 0,-1-1 0,1 1 0,0-1 0,-1 0 0,1 1 0,0-2 0,7 3 0,-9-3-332,0 0 1,1 0-1,-1-1 0,1 1 1,-1-1-1,1 1 0,-1-1 0,1 0 1,-1 0-1,1 0 0,-1-1 1,5 0-1,-5 0-63,-1 1 0,0-1 0,0 0 0,1 0-1,-1 0 1,0 0 0,0 0 0,0 0 0,0 0 0,-1-1 0,1 1 0,0 0 0,0 0 0,-1-1 0,1 1-1,-1 0 1,1-1 0,-1 1 0,1-1 0,-1 1 0,0 0 0,0-1 0,0-2 0,4-22-4899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7.287"/>
    </inkml:context>
    <inkml:brush xml:id="br0">
      <inkml:brushProperty name="width" value="0.025" units="cm"/>
      <inkml:brushProperty name="height" value="0.025" units="cm"/>
    </inkml:brush>
  </inkml:definitions>
  <inkml:trace contextRef="#ctx0" brushRef="#br0">48 72 9257,'0'0'4874,"-8"14"-4607,5-7-232,-2 2 16,0-1 0,0 1-1,1 0 1,1 1-1,0-1 1,0 1 0,1-1-1,0 1 1,0 0 0,1 13-1,0 23 728,3 69 893,-1-105-1592,0 0 0,1 0 0,1 0 0,-1 0 0,2 0 0,-1-1 0,1 1 0,9 15 1,-11-23-75,-1 1 1,1-1-1,0 1 1,-1-1-1,1 0 1,0 0 0,0 0-1,0 0 1,1 0-1,-1 0 1,0 0 0,1-1-1,-1 1 1,1-1-1,0 0 1,-1 0-1,1 0 1,0 0 0,0 0-1,0 0 1,-1-1-1,1 0 1,4 1 0,-3-2 22,1 0 1,-1 0-1,1 0 1,-1-1-1,1 0 1,-1 1-1,0-2 1,0 1-1,0 0 1,0-1-1,-1 0 1,1 0-1,4-4 1,6-8 123,0 0 0,-1-2 1,0 1-1,-2-2 0,13-24 0,-11 19 5,-2-1 0,-1 0-1,0-1 1,-2 0 0,-1 0 0,-1 0-1,-2-1 1,0 0 0,-1-1 0,-2-36 0,-1 60-133,0 0 0,-1 0 1,1 0-1,-1 0 1,0 0-1,0 0 1,0 1-1,0-1 1,-2-4-1,3 7-23,-1-1 0,1 0 0,-1 1 0,0-1-1,1 0 1,-1 1 0,1-1 0,-1 1 0,0-1 0,1 1 0,-1-1-1,0 1 1,0-1 0,1 1 0,-1 0 0,0-1 0,0 1 0,0 0-1,1 0 1,-1 0 0,-2-1 0,1 2-9,1 0 0,-1-1 0,0 1 0,0 0 0,0 0 0,1 0-1,-1 0 1,1 0 0,-1 0 0,1 1 0,-1-1 0,1 1 0,-1-1 0,1 1 0,0-1 0,0 1 0,0-1 0,0 1-1,0 0 1,0 0 0,1 0 0,-1-1 0,1 1 0,-1 0 0,0 3 0,-6 33 38,1 1 0,2 0 0,2 0-1,5 72 1,-3-107-16,0 0 0,0 0-1,0 1 1,1-1 0,0 0-1,0 0 1,0 0 0,1 0-1,-1 0 1,1 0 0,0 0-1,0 0 1,0-1 0,0 1-1,1-1 1,0 0-1,-1 0 1,5 4 0,-5-6-5,1 1 1,-1-1-1,1 0 0,0 0 1,0 0-1,0 0 0,0-1 1,0 1-1,-1-1 1,1 1-1,0-1 0,0 0 1,0 0-1,0-1 0,0 1 1,0 0-1,0-1 1,0 0-1,0 0 0,0 0 1,-1 0-1,1 0 0,0 0 1,-1-1-1,1 1 0,4-5 1,10-7 26,-1 0 1,-1-2 0,0 0-1,0 0 1,-2-2 0,0 0-1,13-21 1,5-7 49,-31 45-89,0-1 1,1 1-1,-1-1 1,0 1-1,1-1 1,-1 1-1,0-1 1,1 1 0,-1 0-1,0-1 1,1 1-1,-1 0 1,1-1-1,-1 1 1,0 0-1,1-1 1,-1 1-1,1 0 1,-1 0-1,1 0 1,-1-1-1,1 1 1,-1 0-1,1 0 1,-1 0-1,1 0 1,0 0-1,-1 0 1,1 0-1,-1 0 1,1 0-1,-1 0 1,1 0-1,-1 0 1,1 1-1,-1-1 1,1 0 0,-1 0-1,1 1 1,-1-1-1,1 0 1,-1 0-1,0 1 1,1-1-1,-1 0 1,1 1-1,-1-1 1,0 1-1,1-1 1,-1 0-1,0 1 1,0-1-1,1 1 1,-1-1-1,0 1 1,0-1-1,0 1 1,1-1-1,-1 1 1,0-1-1,0 1 1,0 0-1,0 0 1,10 43 148,-9-36-80,0-3-37,2 9-9,0-1 0,0 0-1,1 0 1,7 14-1,-10-25-12,-1-1 0,1 0 0,-1 1-1,1-1 1,-1 0 0,1 1-1,0-1 1,0 0 0,0 0 0,0 0-1,0 0 1,0 0 0,0 0-1,0 0 1,0 0 0,0 0 0,0 0-1,1-1 1,-1 1 0,0 0-1,0-1 1,1 1 0,-1-1 0,1 0-1,-1 1 1,0-1 0,1 0-1,-1 0 1,1 0 0,-1 0 0,1 0-1,-1 0 1,0 0 0,1 0 0,-1-1-1,1 1 1,-1 0 0,0-1-1,1 0 1,-1 1 0,0-1 0,1 0-1,-1 1 1,0-1 0,0 0-1,0 0 1,0 0 0,0 0 0,0 0-1,2-2 1,10-12 111,-1 1-1,15-24 1,27-32-88,-50 66-38,0-1 1,0 1-1,1 0 1,0 1 0,0-1-1,0 1 1,0 0-1,0 0 1,1 0-1,-1 1 1,9-3 0,-13 5 0,1 0 0,-1 0-1,1 1 1,-1-1 0,1 0 0,-1 0 0,0 1 0,1-1 0,-1 1 0,0-1 0,1 1 0,-1-1 0,0 1 0,1 0 0,-1 0 0,0 0 0,0-1 0,0 1-1,0 0 1,0 0 0,0 1 0,0-1 0,0 0 0,0 0 0,-1 0 0,1 1 0,0-1 0,-1 0 0,1 1 0,-1-1 0,1 2 0,15 53 192,-12-39-182,-4-16 6,0 0 0,1 0-1,-1 0 1,0 1 0,1-1 0,-1 0-1,1 0 1,-1 0 0,1 0-1,0 0 1,-1 0 0,1 0-1,0 0 1,0 0 0,0 0 0,0 0-1,0 0 1,2 1 0,-3-2 10,1 0 0,0 0 0,0 0 0,-1 0 0,1 0-1,0 0 1,0 0 0,-1 0 0,1-1 0,0 1 0,0 0 0,-1 0 0,1-1 0,0 1 0,-1 0 0,1-1 0,0 1 0,-1-1 0,1 1 0,-1-1 0,1 1 0,0-2 0,31-46 803,-24 36-794,-2 1-26,7-13-148,2 1 1,0 1 0,1 0 0,1 1-1,30-28 1,-46 48 120,0 0-1,0 1 1,-1-1 0,1 0-1,0 0 1,0 1 0,0-1-1,0 1 1,0-1 0,0 1-1,0-1 1,0 1 0,0 0-1,0-1 1,0 1-1,0 0 1,0 0 0,0 0-1,0 0 1,0 0 0,0 0-1,0 0 1,1 0 0,-1 0-1,2 1 1,-2 0 14,0 0 0,0 0 0,0 0 0,0 0-1,0 1 1,0-1 0,0 0 0,0 1 0,-1-1 0,1 0 0,0 1 0,-1-1 0,1 1 0,-1-1 0,1 1-1,-1 1 1,2 11 34,0 0-1,-2 0 1,0 17-1,0-21-65,0-10 48,3 32-965,-3-32 819,0 1-1,0-1 1,0 1-1,1-1 1,-1 1-1,0-1 1,0 1-1,0-1 1,0 1-1,1-1 1,-1 1-1,0-1 1,1 1-1,-1-1 0,0 1 1,1-1-1,-1 0 1,0 1-1,1-1 1,-1 0-1,1 1 1,-1-1-1,1 0 1,-1 0-1,1 1 1,-1-1-1,1 0 1,-1 0-1,1 0 1,-1 0-1,1 1 1,-1-1-1,1 0 1,-1 0-1,1 0 0,-1 0 1,1 0-1,-1 0 1,1 0-1,-1-1 1,1 1-1,-1 0 1,1 0-1,-1 0 1,1-1-1,-1 1 1,1 0-1,-1 0 1,1-1-1,-1 1 1,1 0-1,-1-1 1,0 1-1,1 0 1,-1-1-1,1 0 1,16-20-5678</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7.430"/>
    </inkml:context>
    <inkml:brush xml:id="br0">
      <inkml:brushProperty name="width" value="0.025" units="cm"/>
      <inkml:brushProperty name="height" value="0.025" units="cm"/>
    </inkml:brush>
  </inkml:definitions>
  <inkml:trace contextRef="#ctx0" brushRef="#br0">34 101 7303,'0'0'3715,"-19"-66"1,8 46-577,7 9-1281,4 7 704,0 8-2530,9 10-96,7 6-1441,0 1-1538,1-2-3171</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8.061"/>
    </inkml:context>
    <inkml:brush xml:id="br0">
      <inkml:brushProperty name="width" value="0.025" units="cm"/>
      <inkml:brushProperty name="height" value="0.025" units="cm"/>
    </inkml:brush>
  </inkml:definitions>
  <inkml:trace contextRef="#ctx0" brushRef="#br0">196 175 6951,'0'0'10965,"-10"-5"-9001,3 1-1634,3 1-228,1 1-1,-1 0 1,0 0-1,1 0 1,-1 1-1,0-1 1,0 1-1,0 0 1,0 0-1,0 0 1,0 1-1,-1-1 1,1 1-1,0 0 0,0 0 1,0 1-1,-7 1 1,1 2 143,0 0 1,0 1 0,0 0-1,-16 12 1,24-16-217,0 0-1,-1 1 1,1 0 0,0-1 0,0 1 0,0 0 0,0 0-1,0 0 1,0 0 0,0 0 0,1 1 0,-1-1 0,1 1-1,0-1 1,0 1 0,0-1 0,0 1 0,0-1-1,0 1 1,1 0 0,-1 0 0,1-1 0,0 1 0,0 4-1,1-5-21,0-1-1,0 0 0,0 0 1,0 0-1,0 0 0,0-1 1,0 1-1,1 0 0,-1 0 1,0-1-1,1 1 0,-1-1 1,0 1-1,1-1 1,-1 1-1,1-1 0,-1 0 1,1 0-1,-1 0 0,0 0 1,1 0-1,2 0 0,37-4 14,-30 0-59,1 0 0,0-1 0,-1-1 0,0 0 0,0-1-1,0 0 1,-1 0 0,0-1 0,-1-1 0,13-13 0,-6 5 56,-2 0-1,0-1 1,-1-1-1,21-40 1,-34 59-2,1-1 1,0 0-1,-1 0 1,1 0-1,-1 0 0,1 0 1,-1 0-1,0 1 1,1-1-1,-1 0 1,0 0-1,1 0 1,-1 0-1,0 0 0,0-1 1,0 1-1,0 0 1,0 0-1,0 0 1,0 0-1,-1 0 0,1 0 1,0 0-1,0 0 1,-1 0-1,1 0 1,-1 1-1,1-1 1,-2-2-1,1 3 3,0 0-1,0 0 1,0 0-1,-1 1 1,1-1-1,0 0 1,0 0-1,0 1 1,-1-1 0,1 1-1,0-1 1,0 1-1,0-1 1,0 1-1,0 0 1,0-1 0,0 1-1,0 0 1,0 0-1,1 0 1,-1 0-1,0 0 1,0 0-1,0 1 1,-4 5-8,1-1 1,0 0-1,0 1 0,0 0 1,1 0-1,0 0 0,0 0 1,1 0-1,0 1 0,1-1 1,-1 1-1,1-1 0,1 1 1,-1-1-1,1 1 0,1 0 1,-1-1-1,4 12 0,-4-15-3,2 0-1,-1 0 1,0 0-1,1-1 1,0 1 0,0 0-1,0-1 1,0 1-1,0-1 1,1 0-1,-1 0 1,1 0 0,0 0-1,0 0 1,0-1-1,0 1 1,1-1-1,-1 0 1,1 0-1,-1 0 1,1 0 0,0-1-1,0 1 1,0-1-1,0 0 1,0 0-1,0 0 1,0-1 0,0 0-1,0 0 1,0 0-1,0 0 1,0 0-1,0-1 1,7-1-1,-7 1 9,0-1-1,0 0 0,0 0 0,0 0 0,0 0 0,0 0 1,0-1-1,0 0 0,-1 1 0,0-2 0,1 1 0,-1 0 1,0 0-1,3-7 0,-3 7-8,-1 0 0,0 0 0,0 0 0,0 0 0,-1-1 0,1 1 0,-1-1 0,1 1 0,-1-1 0,0 1 0,-1-1 0,1 0 0,-1 0 0,1 1 0,-1-1 0,0 0 0,-1-5 0,0 8-11,1 1 0,0-1 0,-1 0 0,1 1 1,-1-1-1,0 1 0,1-1 0,-1 1 0,1-1 0,-1 1 1,0-1-1,1 1 0,-1-1 0,0 1 0,0 0 0,1-1 1,-1 1-1,0 0 0,0 0 0,1 0 0,-1 0 0,0 0 1,0-1-1,0 1 0,1 1 0,-1-1 0,0 0 0,0 0 1,0 0-1,1 0 0,-1 0 0,0 1 0,0-1 0,1 0 1,-1 1-1,-1 0 0,-25 13-35,24-11 47,-1 0 0,2 0 1,-1 0-1,0 0 0,1 1 0,-1-1 0,1 1 1,0-1-1,0 1 0,0 0 0,1 0 1,-1 0-1,1 0 0,0 0 0,0 0 0,0 6 1,1-8-5,1 0 1,-1 0 0,1 0-1,-1 0 1,1 0-1,0 0 1,0 0 0,0 0-1,0 0 1,0-1-1,0 1 1,0 0 0,1-1-1,-1 1 1,0-1-1,1 1 1,0-1 0,-1 0-1,1 1 1,0-1 0,0 0-1,-1 0 1,1 0-1,0 0 1,0-1 0,0 1-1,0-1 1,0 1-1,0-1 1,0 0 0,1 1-1,-1-1 1,3 0-1,4 1-24,0 0-1,1-1 1,-1 0-1,0 0 1,0-1-1,0 0 1,17-5-1,-23 5 17,0 0 0,-1 0 1,1 0-1,0-1 0,-1 1 0,1-1 0,-1 0 0,1 0 0,-1 0 0,0 0 0,0 0 1,0 0-1,0-1 0,0 1 0,0-1 0,0 1 0,-1-1 0,0 0 0,1 0 0,-1 1 0,0-1 1,0 0-1,-1 0 0,1 0 0,-1 0 0,1-6 0,-1-9 115,0-1-1,-1 0 1,-2 1-1,0-1 1,-6-21-1,1 3 595,12 31-551,8 9 15,12 9 24,-6-1-1166,1 0-1,33 14 1,-46-22 497,0-1-1,1 0 0,-1 0 1,0-1-1,0 0 1,1 0-1,-1 0 0,1-1 1,-1 0-1,1 0 1,-1 0-1,1-1 0,11-3 1,5-10-9378</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8.659"/>
    </inkml:context>
    <inkml:brush xml:id="br0">
      <inkml:brushProperty name="width" value="0.025" units="cm"/>
      <inkml:brushProperty name="height" value="0.025" units="cm"/>
    </inkml:brush>
  </inkml:definitions>
  <inkml:trace contextRef="#ctx0" brushRef="#br0">0 99 4612,'0'0'5504,"8"-10"-2327,-4 3-2842,1 1 0,1-1 0,-1 1 0,1 0-1,0 1 1,0 0 0,1 0 0,-1 0 0,1 0 0,0 1 0,1 0 0,-1 1 0,1 0 0,-1 0 0,12-2 0,-3 1 282,2 2-1,-1 0 1,0 1-1,28 1 1,-41 0-564,-1 0 0,0 0 1,1 0-1,-1 1 0,0-1 1,1 1-1,-1 0 0,0 0 0,0 0 1,0 0-1,0 1 0,0-1 1,0 1-1,0 0 0,0 0 1,-1 0-1,1 0 0,-1 0 1,1 1-1,-1-1 0,0 1 1,0-1-1,0 1 0,0 0 1,0 0-1,-1 0 0,1 0 1,-1 0-1,0 0 0,1 4 0,-2-4-13,0 0 0,-1 0 0,1 0 0,-1 0 0,0 0 0,0 0 0,0 0 0,0 0 0,0-1 0,0 1 0,-1-1 0,0 1 0,1-1-1,-1 1 1,0-1 0,0 0 0,0 0 0,-1 0 0,1 0 0,0 0 0,-4 2 0,-62 37 588,54-33-480,-21 10 174,24-13-161,-1 1 1,1 0-1,0 1 0,0-1 1,1 2-1,0 0 0,-17 18 1,26-26-158,0 1 0,0 0 0,1 0 0,-1 0 0,1 0 0,-1-1 0,1 1 0,-1 0 0,1 0 0,0 0 0,-1 0 0,1 0 0,0 0 0,0 0 0,-1 0 0,1 0 0,0 0 0,0 0 0,0 0 0,0 0 0,1 0 0,-1 0 0,0 1 0,0-1 0,1-1 0,-1 1 0,0 0 0,1 0 0,-1 0 0,1 0 0,-1 0 0,1 0 0,0 0 0,-1-1 0,1 1 0,0 0 0,-1 0 0,1-1 0,0 1 0,0 0 0,0-1 0,0 1 0,0-1 0,-1 1 1,1-1-1,0 0 0,0 1 0,0-1 0,0 0 0,0 0 0,0 0 0,2 1 0,7 1 56,1 0 0,0 0 0,19 0 0,-26-2-49,33 2-108,76 1 416,-104-3-578,0-1 0,0 0 1,-1 0-1,1-1 0,0 0 1,-1 0-1,0-1 0,1-1 1,14-7-1,-23 11 131,1-1 1,-1 1-1,1 0 0,-1 0 1,1-1-1,-1 1 1,1 0-1,-1-1 0,1 1 1,-1-1-1,1 1 0,-1-1 1,0 1-1,1-1 0,-1 1 1,0-1-1,1 1 0,-1-1 1,0 1-1,0-1 0,0 1 1,1-1-1,-1 0 0,0 1 1,0-1-1,0 1 0,0-1 1,0 0-1,0 1 1,0-1-1,0 0 0,0 1 1,0-1-1,-1 1 0,1-1 1,0 1-1,0-1 0,-1 0 1,1 1-1,0-1 0,0 1 1,-1-1-1,1 1 0,-1-1 1,1 1-1,0-1 0,-1 1 1,1 0-1,-1-1 0,1 1 1,-1 0-1,1-1 1,-1 1-1,0 0 0,1 0 1,-1-1-1,-19-8-5371</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9.007"/>
    </inkml:context>
    <inkml:brush xml:id="br0">
      <inkml:brushProperty name="width" value="0.025" units="cm"/>
      <inkml:brushProperty name="height" value="0.025" units="cm"/>
    </inkml:brush>
  </inkml:definitions>
  <inkml:trace contextRef="#ctx0" brushRef="#br0">1 7 6598,'0'0'14990,"71"-2"-13901,-25 2-672,10 0-417,1 0-352,0 0-1346,-5 0-2114,-7-4-3138</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9.383"/>
    </inkml:context>
    <inkml:brush xml:id="br0">
      <inkml:brushProperty name="width" value="0.025" units="cm"/>
      <inkml:brushProperty name="height" value="0.025" units="cm"/>
    </inkml:brush>
  </inkml:definitions>
  <inkml:trace contextRef="#ctx0" brushRef="#br0">1 119 9513,'0'0'13015,"13"-1"-12535,1 0-443,-1 0-1,1-1 0,-1-1 0,1-1 0,18-7 0,-27 10-24,-1 0 0,1-1 0,-1 0 0,0 0 0,0-1 0,0 1 0,0-1-1,0 0 1,0 0 0,-1 0 0,0 0 0,1-1 0,-1 1 0,0-1-1,-1 0 1,1 0 0,0 0 0,-1 0 0,0 0 0,0-1 0,-1 1 0,1-1-1,1-6 1,-4 11-13,1-1 1,0 0-1,0 1 0,0-1 0,0 1 0,-1-1 1,1 1-1,0-1 0,-1 1 0,1-1 1,0 1-1,-1-1 0,1 1 0,0-1 0,-1 1 1,1 0-1,-1-1 0,1 1 0,-1 0 0,1-1 1,-1 1-1,1 0 0,-1 0 0,1-1 0,-1 1 1,0 0-1,1 0 0,-1 0 0,1 0 0,-1 0 1,1 0-1,-1 0 0,0 0 0,1 0 0,-1 0 1,1 0-1,-1 0 0,0 0 0,1 0 0,-1 1 1,1-1-1,-2 0 0,-27 10-34,25-7 58,-1 0 1,1 1-1,0 0 1,0 0-1,0 0 1,0 0-1,1 0 0,0 1 1,-1 0-1,2-1 1,-1 1-1,0 0 1,1 0-1,0 1 0,0-1 1,1 0-1,0 1 1,0-1-1,0 1 1,0 0-1,1-1 1,0 10-1,1-14-17,-1 0 0,1 1 0,0-1 1,-1 0-1,1 0 0,0 1 0,0-1 0,0 0 0,0 0 0,0 0 0,0 0 1,0 0-1,0 0 0,0 0 0,1 0 0,-1-1 0,0 1 0,0 0 1,1-1-1,-1 1 0,1-1 0,-1 0 0,0 1 0,1-1 0,1 0 0,43 2 127,-35-2-110,3-1-185,0 0 1,0-2-1,0 0 1,0 0-1,0-1 1,-1-1-1,20-9 1,32-10-399,-65 24 555,1 0 1,-1 0-1,0 0 1,1 0-1,-1 0 1,1 1-1,-1-1 1,1 0-1,-1 0 1,0 1-1,1-1 1,-1 0-1,0 0 1,1 1-1,-1-1 1,0 1-1,1-1 1,-1 0-1,0 1 1,0-1-1,1 0 1,-1 1-1,0-1 1,0 1-1,0-1 1,0 1-1,0-1 1,1 1-1,-1-1 1,0 0-1,0 1 1,0-1 0,0 1-1,0-1 1,0 1-1,-1 0 1,1 0-13,0 0 0,0 0 0,1 0 0,-1 0 0,0 1 0,0-1 0,1 0 0,-1 0 0,0 0 0,1 0 0,-1 0 0,1 0 0,-1-1 0,1 1 0,0 0 0,-1 0 0,1 0 0,0 0 0,0-1 0,0 1 0,1 1 0,2-1-574,0 0 0,0-1-1,0 1 1,0-1 0,0 1-1,0-1 1,1-1-1,-1 1 1,0 0 0,0-1-1,0 0 1,0 0 0,0 0-1,0-1 1,0 1-1,0-1 1,4-2 0,15-13-3653</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49.765"/>
    </inkml:context>
    <inkml:brush xml:id="br0">
      <inkml:brushProperty name="width" value="0.025" units="cm"/>
      <inkml:brushProperty name="height" value="0.025" units="cm"/>
    </inkml:brush>
  </inkml:definitions>
  <inkml:trace contextRef="#ctx0" brushRef="#br0">92 0 7687,'0'0'6620,"-10"5"-5024,5-3-1410,0 0 0,1 0 0,-1 0 0,1 1 0,-1 0 0,1 0 0,0 0 0,0 0 0,1 1 0,-1-1 0,1 1-1,-1 0 1,1 0 0,0 1 0,1-1 0,-1 0 0,1 1 0,0 0 0,0 0 0,0-1 0,1 1 0,-1 0 0,0 6 0,2-8-143,-1 1-1,0-1 1,1 0 0,-1 0 0,1 0 0,0 0-1,0 1 1,0-1 0,0 0 0,1 0 0,0 0-1,-1 0 1,1 0 0,0 0 0,0 0-1,1 0 1,-1 0 0,1 0 0,-1 0 0,1-1-1,3 5 1,-1-5-49,0 1 1,0-1-1,0 1 0,0-1 0,0 0 0,1-1 0,-1 1 0,1-1 1,0 0-1,-1 0 0,1 0 0,0-1 0,8 1 0,10-1-634,-14-1 459,-1 1 1,0 0 0,1 1 0,14 3 0,-22-4 186,1 1 0,-1-1 1,1 1-1,-1-1 0,0 1 1,1 0-1,-1 0 0,0-1 1,1 1-1,-1 0 0,0 0 1,0 0-1,0 0 0,0 1 1,0-1-1,0 0 0,0 0 1,0 1-1,0-1 0,-1 0 1,1 1-1,0-1 0,-1 1 1,1-1-1,-1 1 0,0-1 1,1 1-1,-1-1 0,0 1 1,0 2-1,-9 90 2706,9-93-2670,0 0-1,0 0 1,0 0-1,0 0 1,1 0 0,-1 0-1,0-1 1,0 1-1,1 0 1,-1 0 0,1 0-1,-1 0 1,0 0 0,1-1-1,0 1 1,-1 0-1,1 0 1,-1-1 0,1 1-1,0 0 1,0-1-1,-1 1 1,1-1 0,0 1-1,0-1 1,0 1-1,0-1 1,1 1 0,35 1 922,-27-3-843,0-1 1,1 0-1,-1-1 0,0 0 1,10-5-1,-15 5-187,1 0 1,0 0-1,-1 0 1,0-1 0,1 0-1,-1 0 1,-1 0-1,1-1 1,-1 1-1,1-1 1,-2 0-1,1-1 1,0 1-1,-1 0 1,0-1 0,0 0-1,-1 0 1,1 0-1,-1 0 1,-1 0-1,1 0 1,0-13-1,-2 18-236,0 0-1,0 0 1,-1 0 0,1 0-1,0 1 1,-1-1-1,1 0 1,-1 0-1,1 0 1,-1 1 0,0-1-1,1 0 1,-1 0-1,0 1 1,1-1-1,-1 1 1,0-1 0,0 1-1,0-1 1,1 1-1,-1-1 1,0 1-1,0 0 1,0-1 0,-1 1-1,-3-2-1251,-15-8-5807</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50.106"/>
    </inkml:context>
    <inkml:brush xml:id="br0">
      <inkml:brushProperty name="width" value="0.025" units="cm"/>
      <inkml:brushProperty name="height" value="0.025" units="cm"/>
    </inkml:brush>
  </inkml:definitions>
  <inkml:trace contextRef="#ctx0" brushRef="#br0">0 19 7655,'0'0'10762,"77"-19"-10121,-43 19-128,7 0-385,4 0-321,-1 5-1728,5 4-3076,-1-2-3747</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50.481"/>
    </inkml:context>
    <inkml:brush xml:id="br0">
      <inkml:brushProperty name="width" value="0.025" units="cm"/>
      <inkml:brushProperty name="height" value="0.025" units="cm"/>
    </inkml:brush>
  </inkml:definitions>
  <inkml:trace contextRef="#ctx0" brushRef="#br0">101 158 15022,'0'0'3524,"-8"1"-1709,1 1-1426,1-1 1,-1 2 0,1-1-1,-1 1 1,1-1 0,0 2 0,0-1-1,0 1 1,-7 6 0,11-9-338,0 1 1,1-1 0,-1 1 0,1-1-1,-1 1 1,1-1 0,-1 1 0,1 0-1,0 0 1,0-1 0,0 1 0,0 0-1,0 0 1,1 0 0,-1 0-1,0 0 1,1 0 0,-1 1 0,1-1-1,0 0 1,0 0 0,0 0 0,0 0-1,0 0 1,0 0 0,1 1-1,-1-1 1,1 0 0,-1 0 0,1 0-1,0 0 1,0 0 0,0 0 0,0 0-1,0-1 1,0 1 0,1 0-1,-1-1 1,0 1 0,3 2 0,0-1-45,0 0 0,-1 1 0,1-1 0,1 0 0,-1-1 0,0 1 0,1-1 0,-1 0 0,1 0 0,0 0 0,0-1 0,-1 0 0,1 1 0,0-2-1,0 1 1,0-1 0,0 1 0,1-1 0,-1-1 0,0 1 0,0-1 0,0 0 0,8-2 0,-9 1-67,0 1-1,0 0 0,0-1 0,-1 0 0,1 0 0,0 0 0,-1-1 1,1 1-1,-1-1 0,0 0 0,0 1 0,0-2 0,0 1 0,0 0 1,-1 0-1,1-1 0,-1 0 0,0 1 0,0-1 0,0 0 1,-1 0-1,1 0 0,-1 0 0,0 0 0,0 0 0,-1-1 0,1-7 1,-1 11 48,1 1 1,-1-1 0,0 1-1,0-1 1,0 0 0,1 1 0,-1-1-1,0 1 1,0-1 0,0 0-1,0 1 1,0-1 0,0 1 0,0-1-1,0 0 1,-1 1 0,1-1 0,0 1-1,0-1 1,0 0 0,-1 1-1,1-1 1,0 1 0,-1-1 0,1 1-1,0-1 1,-1 1 0,1-1-1,-1 1 1,1-1 0,0 1 0,-1 0-1,1-1 1,-1 1 0,0 0-1,1-1 1,-1 1 0,1 0 0,-1 0-1,1 0 1,-1-1 0,0 1 0,1 0-1,-1 0 1,1 0 0,-1 0-1,0 0 1,1 0 0,-1 0 0,0 0-1,1 0 1,-1 0 0,0 1-1,0-1 29,1 0 0,-1 1 0,1-1 0,-1 0 0,1 1-1,0-1 1,-1 0 0,1 1 0,-1-1 0,1 1 0,0-1-1,-1 1 1,1-1 0,0 1 0,-1-1 0,1 1-1,0-1 1,0 1 0,0-1 0,-1 1 0,1-1 0,0 1-1,0 0 1,0-1 0,0 1 0,0-1 0,0 1 0,0-1-1,0 1 1,0 0 0,1-1 0,-1 1 0,0-1 0,0 1-1,0-1 1,1 1 0,-1-1 0,0 1 0,0-1 0,1 1-1,-1-1 1,1 1 0,15 21 374,-8-19-345,0 0 0,1-1 0,-1 0 0,1-1 0,-1 1 0,1-2 0,-1 1 0,1-1 1,-1-1-1,1 1 0,0-2 0,-1 1 0,0-1 0,1 0 0,-1-1 0,12-5 0,-2 0-37,1 0 0,-1-2 0,-1 0 0,0-1-1,29-25 1,-41 31-79,0 1 1,0-1-1,0 0 0,-1-1 0,1 1 0,-1-1 1,-1 0-1,1 0 0,-1 0 0,0 0 0,0 0 1,-1-1-1,0 0 0,0 1 0,0-1 0,-1 0 1,1-9-1,-2 15 59,0 0 0,0 0 0,0 0 0,0 0 1,0 0-1,-1 0 0,1 0 0,0 0 0,0 0 0,-1 0 0,1 1 1,0-1-1,-1 0 0,1 0 0,-1 0 0,1 0 0,-1 1 1,0-1-1,1 0 0,-1 1 0,0-1 0,1 0 0,-1 1 0,0-1 1,0 1-1,1-1 0,-1 1 0,-1-1 0,-1 0 1,1 1 0,-1-1 0,0 1 0,1 0 0,-1 0 0,1 0 0,-1 0-1,0 0 1,1 1 0,-5 0 0,0 1 29,0 0 0,1 0 1,-1 1-1,1 0 0,-1 0 0,1 0 0,-9 7 1,9-4 53,1-1 1,-1 1 0,1 0 0,1 0-1,-1 0 1,1 1 0,0-1 0,0 1-1,1 0 1,0 1 0,0-1 0,1 0-1,0 1 1,0-1 0,0 9 0,1-11-62,1 0 1,0-1-1,1 1 1,-1 0-1,1-1 1,0 1-1,0-1 1,1 1 0,-1-1-1,1 0 1,0 1-1,0-1 1,0 0-1,1 0 1,-1 0-1,1-1 1,0 1-1,0 0 1,0-1-1,1 0 1,-1 0 0,1 0-1,0 0 1,0-1-1,7 4 1,3 1-395,0-1 1,0-1 0,0 0 0,0-1 0,1 0-1,29 2 1,-32-5-1129,0 0-1,0-2 1,0 1 0,0-1-1,16-4 1,1-6-4289</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50.826"/>
    </inkml:context>
    <inkml:brush xml:id="br0">
      <inkml:brushProperty name="width" value="0.025" units="cm"/>
      <inkml:brushProperty name="height" value="0.025" units="cm"/>
    </inkml:brush>
  </inkml:definitions>
  <inkml:trace contextRef="#ctx0" brushRef="#br0">70 1 14318,'-5'8'2412,"-8"15"-327,1 1 0,-11 29-1,19-44-1790,1-1-1,1 1 1,0 0-1,0 0 0,0 0 1,1 0-1,1 0 1,-1 0-1,1 0 0,1 0 1,2 15-1,-2-21-291,1 0-1,-1 0 1,1 0 0,0 0-1,0 0 1,0 0-1,0 0 1,0 0 0,1-1-1,-1 1 1,1-1 0,0 1-1,-1-1 1,1 0-1,0 0 1,0-1 0,1 1-1,-1-1 1,0 1 0,0-1-1,1 0 1,-1 0-1,1 0 1,-1-1 0,1 1-1,-1-1 1,1 0 0,-1 0-1,6-1 1,1 1-420,0-1-1,1 0 1,-1-1 0,0 0 0,0 0-1,0-1 1,0-1 0,17-8 0,-15 4-296,-10 7 631,0-1 0,1 0 0,-1 1 0,1-1 0,-1 1 0,1 0 1,-1-1-1,1 1 0,5-1 0,-7 3 135,-1-1-1,0 1 1,0-1 0,1 1 0,-1-1-1,0 1 1,0 0 0,0-1 0,0 1-1,0-1 1,0 1 0,0-1 0,0 1-1,0 0 1,0-1 0,0 1 0,0-1-1,0 1 1,0 0 0,0-1 0,-1 1-1,1-1 1,0 1 0,0-1 0,-1 1-1,1-1 1,0 1 0,-1 0 0,-7 16 443,4-9-216,-1-1 0,0 1 0,0-2 0,-1 1 0,1 0 0,-1-1 0,-1 0 0,-8 6 0,11-9-217,0-1 1,0 0-1,0 0 0,-1-1 0,1 1 0,0-1 0,-1 0 1,0 0-1,1 0 0,-1-1 0,1 1 0,-1-1 1,0 0-1,1-1 0,-1 1 0,1-1 0,-7-2 0,9 3-105,1 0 0,0 0 0,-1 0 0,1-1 0,0 1 0,0 0 0,-1-1 0,1 1 0,0-1 0,0 0-1,0 1 1,0-1 0,0 0 0,0 1 0,0-1 0,0 0 0,0 0 0,0 0 0,0 0 0,0 0-1,0 0 1,1 0 0,-1-1 0,0 1 0,1 0 0,-1 0 0,1 0 0,-1-2 0,2 2-163,-1-1 0,0 1 1,1 0-1,-1 0 0,1 0 1,0 0-1,-1 0 0,1-1 1,0 1-1,0 1 0,0-1 1,-1 0-1,1 0 0,0 0 0,0 0 1,0 1-1,0-1 0,1 0 1,-1 1-1,0-1 0,0 1 1,0-1-1,0 1 0,1 0 1,-1-1-1,0 1 0,0 0 0,1 0 1,0 0-1,51-7-6814,-25 4 2691</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51.216"/>
    </inkml:context>
    <inkml:brush xml:id="br0">
      <inkml:brushProperty name="width" value="0.025" units="cm"/>
      <inkml:brushProperty name="height" value="0.025" units="cm"/>
    </inkml:brush>
  </inkml:definitions>
  <inkml:trace contextRef="#ctx0" brushRef="#br0">72 89 12268,'0'0'9641,"4"-8"-7938,-2 5-1548,7-24 1049,-14 19-531,-16 10-95,17 0-422,0 0 1,0 0-1,0 0 0,0 1 1,0 0-1,1 0 0,-1 0 0,1 0 1,0 0-1,0 1 0,0-1 0,0 1 1,-3 6-1,5-9-129,0 1 1,0-1-1,0 1 1,1-1-1,-1 1 0,0-1 1,1 1-1,-1-1 0,1 1 1,-1 0-1,1-1 1,0 1-1,0 0 0,0-1 1,0 1-1,0 0 1,0-1-1,0 1 0,0 0 1,1-1-1,-1 1 0,1 0 1,-1-1-1,1 1 1,0-1-1,0 1 0,-1-1 1,1 1-1,0-1 0,0 0 1,0 1-1,1-1 1,-1 0-1,0 0 0,0 0 1,1 0-1,-1 0 0,1 0 1,1 1-1,6 2-102,0-1-1,0-1 1,0 1-1,0-1 1,1-1-1,-1 0 1,0 0-1,1-1 1,-1 0-1,1-1 1,-1 0-1,0 0 1,1-1-1,-1 0 1,0-1-1,0 0 1,-1 0-1,1-1 1,-1 0-1,1 0 1,-1-1-1,0 0 1,-1-1-1,1 0 1,-1 0-1,0 0 1,6-9-1,-13 15 93,-1 1-1,0 0 1,1 0 0,-1 0-1,1 0 1,-1 0-1,1 0 1,0 0 0,-1 0-1,1 0 1,0 0-1,-1 0 1,1 0 0,0 0-1,0 0 1,0 0-1,0 0 1,0 0 0,0 1-1,0-1 1,1 0-1,-1 0 1,0 0 0,1 0-1,-1 0 1,0 0-1,2 1 1,-1 0-2,1 0 0,0-1 1,-1 1-1,1-1 0,0 0 0,0 1 0,0-1 1,0 0-1,0 0 0,0 0 0,1 0 0,2 1 0,4 0-99,-1-1-1,1 1 0,-1-1 0,1 0 1,0-1-1,-1 0 0,13-2 0,-11 0-337,1-1 0,-1 0-1,0-1 1,0 0 0,0-1-1,0 0 1,-1 0 0,1-1 0,10-9-1,-8 5-1795,0-1 0,-1 0 0,12-16 0,2-5-3670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7.651"/>
    </inkml:context>
    <inkml:brush xml:id="br0">
      <inkml:brushProperty name="width" value="0.025" units="cm"/>
      <inkml:brushProperty name="height" value="0.025" units="cm"/>
    </inkml:brush>
  </inkml:definitions>
  <inkml:trace contextRef="#ctx0" brushRef="#br0">94 0 13164,'-8'11'2734,"5"-7"-2552,-14 20 1423,-23 39 0,37-56-1409,-1-1-1,1 1 0,0 0 1,0 0-1,1 0 1,0 0-1,0 0 1,1 1-1,0-1 0,0 1 1,1-1-1,-1 1 1,3 10-1,-2-18-194,1 1 0,-1 0-1,1 0 1,-1-1 0,1 1-1,0 0 1,0-1 0,-1 1-1,1-1 1,0 1 0,0-1 0,0 1-1,-1-1 1,1 0 0,0 1-1,0-1 1,0 0 0,0 0-1,0 1 1,0-1 0,0 0-1,0 0 1,0 0 0,-1 0 0,1 0-1,0 0 1,0-1 0,0 1-1,0 0 1,0 0 0,0-1-1,0 1 1,0 0 0,-1-1 0,1 1-1,0-1 1,1 0 0,32-17-113,-4-8-269,-26 21 319,0 1 1,0-1-1,1 1 0,0 0 1,0 0-1,0 0 1,1 1-1,-1 0 0,1 0 1,0 0-1,-1 1 1,1-1-1,1 1 0,-1 1 1,6-2-1,-11 4 97,0-1 0,0 1-1,0-1 1,0 1 0,-1 0-1,1 0 1,0-1 0,0 1 0,-1 0-1,1 0 1,-1 0 0,1 0-1,-1-1 1,1 1 0,-1 0 0,1 0-1,-1 0 1,0 0 0,0 0-1,1 0 1,-1 0 0,0 0 0,0 0-1,0 0 1,0 0 0,0 1-1,0-1 1,-1 1 0,-2 32 901,-3-19-838,0 0 0,-1-1 0,-1 0 0,0 0 0,-1 0 0,-1-1-1,0 0 1,-1-1 0,0 0 0,0-1 0,-14 10 0,5-13-340,20-8 164,0 0-1,-1 0 1,1 0 0,0 0 0,-1-1 0,1 1 0,0 0 0,0 0 0,-1-1 0,1 1 0,0 0 0,0-1 0,-1 1 0,1 0 0,0-1 0,0 1-1,0 0 1,0-1 0,0 1 0,-1 0 0,1-1 0,0 1 0,0 0 0,0-1 0,0 1 0,0-1 0,0 1 0,0 0 0,0-1 0,0 1 0,1-1 0,11-36-6177,8 5 1455,4-2-1125</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51.690"/>
    </inkml:context>
    <inkml:brush xml:id="br0">
      <inkml:brushProperty name="width" value="0.025" units="cm"/>
      <inkml:brushProperty name="height" value="0.025" units="cm"/>
    </inkml:brush>
  </inkml:definitions>
  <inkml:trace contextRef="#ctx0" brushRef="#br0">94 1 7976,'0'0'13991,"-4"9"-12907,-19 41-286,6-15-55,-17 49 0,30-74-675,1-1-1,1 1 1,0 0-1,0 0 1,1 0-1,0 0 1,1 0-1,0 0 1,0 0 0,4 16-1,-3-23-49,0-1 1,1 1-1,-1 0 0,1 0 1,-1-1-1,1 1 1,0-1-1,0 1 0,0-1 1,1 0-1,-1 0 0,0 0 1,1 0-1,0 0 0,-1 0 1,1-1-1,0 1 0,0-1 1,0 0-1,0 0 1,0 0-1,0 0 0,0 0 1,0-1-1,0 1 0,0-1 1,0 0-1,6-1 0,-3 2-9,0-2 0,0 1 0,-1-1-1,1 1 1,0-2 0,-1 1 0,1-1 0,-1 1-1,1-1 1,-1-1 0,0 1 0,0-1-1,0 0 1,0 0 0,5-5 0,7-12 20,-1 0 1,22-37-1,-14 19 0,-17 28 95,-6 8 469,0 3-576,0-1-1,-1 0 1,1 1-1,0-1 1,-1 0-1,1 1 1,0-1-1,0 0 1,0 0-1,-1 0 1,1 0-1,0 0 1,0 0-1,-1 0 1,1 0 0,0 0-1,0 0 1,0 0-1,-1-1 1,1 1-1,0 0 1,-1 0-1,1-1 1,0 1-1,0-1 1,-1 1-1,2-1 1,1-1-20,0-1 0,1 1 0,-1-1 0,0 0 0,0 0 1,-1 0-1,1 0 0,-1-1 0,1 1 0,-1 0 0,0-1 0,2-6 1,-4 10-532,-11 14-5093,-4-8 817,2 1-2461</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4:52.068"/>
    </inkml:context>
    <inkml:brush xml:id="br0">
      <inkml:brushProperty name="width" value="0.025" units="cm"/>
      <inkml:brushProperty name="height" value="0.025" units="cm"/>
    </inkml:brush>
  </inkml:definitions>
  <inkml:trace contextRef="#ctx0" brushRef="#br0">0 1 7111,'0'0'15278,"23"54"-13260,-5-39-416,4 2-706,-3 1-607,1 0-193,-6-1-64,1-4-32,-5 0-449,-4-5-736,-5-1-1089</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5:08.469"/>
    </inkml:context>
    <inkml:brush xml:id="br0">
      <inkml:brushProperty name="width" value="0.025" units="cm"/>
      <inkml:brushProperty name="height" value="0.025" units="cm"/>
    </inkml:brush>
  </inkml:definitions>
  <inkml:trace contextRef="#ctx0" brushRef="#br0">57 265 3043,'-17'1'6015,"-9"-1"-3952,12 0-46,26 22-1355,-5-16-652,0-1 1,1 0 0,0 0 0,0-1-1,0 0 1,0-1 0,1 0-1,-1 0 1,1 0 0,0-1 0,0-1-1,-1 0 1,1 0 0,1 0 0,-1-1-1,0 0 1,13-3 0,18-3 55,-1-1-1,60-19 1,-91 24-35,235-63 538,1 11 0,3 11-1,278-12 1,596 23 41,-194 11 189,-105 1-457,-820 20-343,9-1-397,-1 1 0,1 0 1,-1 1-1,1 0 1,-1 1-1,1 0 1,15 6-1,-14-3-3937</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5:24.733"/>
    </inkml:context>
    <inkml:brush xml:id="br0">
      <inkml:brushProperty name="width" value="0.025" units="cm"/>
      <inkml:brushProperty name="height" value="0.025" units="cm"/>
    </inkml:brush>
  </inkml:definitions>
  <inkml:trace contextRef="#ctx0" brushRef="#br0">538 113 4004,'0'0'32,"-10"-2"5,-68-15 902,-12-7 4299,52 18-4520,37 6-644,0 0 1,0-1-1,1 1 1,-1 0-1,0 0 1,0 0-1,0 0 1,0 0-1,0 0 1,0 0-1,0 0 1,0 0-1,0 1 1,0-1-1,0 0 1,0 1-1,0-1 1,1 0-1,-1 1 1,0-1-1,0 1 0,0 0 1,1-1-1,-1 1 1,0-1-1,1 1 1,-1 0-1,0 0 1,1-1-1,-1 1 1,0 1-1,8 0 296,0-1-1,1 0 1,-1-1-1,0 1 1,13-2-1,-16 1-264,242 3 1644,300-10 1841,552-32-2987,-139 28-656,-406 23 102,-2-1-82,-435-11 97,-202-7-828,-2086 15-1857,1457 10 2484,113-1-9,362-7-590,-294 49-1,462-52 876,70-7 10,5 0-79,536-83-399,10 42 492,-427 34-195,575-22-1030,0 30-7480,-594 0 4656</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5:27.229"/>
    </inkml:context>
    <inkml:brush xml:id="br0">
      <inkml:brushProperty name="width" value="0.025" units="cm"/>
      <inkml:brushProperty name="height" value="0.025" units="cm"/>
    </inkml:brush>
  </inkml:definitions>
  <inkml:trace contextRef="#ctx0" brushRef="#br0">1 370 5637,'0'0'5542,"10"-2"-4822,456-69 608,18 31 240,-235 21-1266,54 0 141,0 13 0,381 42 0,-680-36-442,550 51 73,0-43-175,49-91 1314,-602 83-1209,133-23-127,-897-21-3063,124 2 4306,-749 93 209,423 8-555,1007-61-579,50-8 1,6-2-213,1194-13 83,-900 27-148,-88 0-432,729-29-355,-1016 25 874,0 1 4,-1-1-1,1 0 1,-1-1 0,29-10-1,-44 13-6,-1 0 0,1 0 0,-1 0 0,1 0 0,-1 0-1,1 0 1,0 0 0,-1 0 0,1-1 0,-1 1 0,1 0 0,-1 0-1,1 0 1,-1-1 0,1 1 0,-1 0 0,1-1 0,-1 1 0,0-1 0,1 1-1,-1 0 1,0-1 0,1 1 0,-1-1 0,0 1 0,1-1 0,-1 1-1,0-1 1,0 1 0,1-1 0,-1 1 0,0-1 0,0 1 0,0-1-1,0 1 1,0-1 0,0 0 0,0 1 0,0-1 0,0 1 0,0-1-1,0 1 1,0-1 0,0 1 0,0-1 0,-1 0 0,1 1 0,0-1-1,0 1 1,-1-1 0,1 1 0,0 0 0,-1-1 0,1 1 0,0-1-1,-1 1 1,1-1 0,-1 1 0,1 0 0,-1-1 0,1 1 0,-1 0-1,-35-18 5,-24 1-111,-1 3-1,-84-10 1,-127 1-470,11 12-609,-1 12 1,-436 58 0,351-10-1876,183-31-224</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5:29.962"/>
    </inkml:context>
    <inkml:brush xml:id="br0">
      <inkml:brushProperty name="width" value="0.025" units="cm"/>
      <inkml:brushProperty name="height" value="0.025" units="cm"/>
    </inkml:brush>
  </inkml:definitions>
  <inkml:trace contextRef="#ctx0" brushRef="#br0">4928 0 5541,'-11'11'7674,"-12"12"-6166,8 1-1285,-1 0-1,-1 0 1,-1-2 0,-32 32-1,-28 36-118,15 2 37,-86 173 0,115-201-124,-22 29-154,-4-2 0,-109 126 0,86-115 223,-536 633 325,-26-20 363,-72 81-288,51-20-394,42-46 8,-54-23 306,542-564-278,135-143-166,28-23-5695,-19 14 2573,-2 0-583</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5:30.407"/>
    </inkml:context>
    <inkml:brush xml:id="br0">
      <inkml:brushProperty name="width" value="0.025" units="cm"/>
      <inkml:brushProperty name="height" value="0.025" units="cm"/>
    </inkml:brush>
  </inkml:definitions>
  <inkml:trace contextRef="#ctx0" brushRef="#br0">543 1 6790,'0'0'4485,"-8"1"-3743,2 1-637,0 0-1,1 0 1,-1 1 0,0 0 0,1 0 0,0 0-1,0 0 1,0 1 0,0 0 0,0 0 0,1 1-1,-1-1 1,1 1 0,0 0 0,1 0 0,-1 0-1,1 1 1,-5 9 0,-145 274 2442,48-86-2105,68-135-343,-95 196 929,130-258-1022,0-3-8,0 1 1,1-1-1,-1 1 0,1-1 0,0 1 1,0 0-1,1-1 0,-1 1 1,1 0-1,0 0 0,0-1 1,0 6-1,2-9 7,-1 1-1,0-1 1,1 0 0,-1 1-1,1-1 1,-1 0 0,1 0-1,-1 0 1,0 0 0,1 0 0,-1-1-1,1 1 1,-1 0 0,1-1-1,-1 1 1,2-1 0,18-9 55,-1-1 0,0 0 0,-1-2 0,-1 0-1,1-1 1,-2-1 0,19-20 0,6-3 11,216-180 325,-115 98-2783,-103 83-720,-7-3-668</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5:32.029"/>
    </inkml:context>
    <inkml:brush xml:id="br0">
      <inkml:brushProperty name="width" value="0.025" units="cm"/>
      <inkml:brushProperty name="height" value="0.025" units="cm"/>
    </inkml:brush>
  </inkml:definitions>
  <inkml:trace contextRef="#ctx0" brushRef="#br0">1 0 11979,'0'0'1687,"11"8"-1858,186 159 158,-15-11 16,614 410 891,-83-66-80,954 877 798,-1040-859-827,26-38-75,361 229-456,-711-499-193,393 334 172,-399-302-151,-104-82-21,93 72 321,-260-214-338,-11-4 426,-48-11-2228,-38 1-7317,47-1 5562</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5:32.520"/>
    </inkml:context>
    <inkml:brush xml:id="br0">
      <inkml:brushProperty name="width" value="0.025" units="cm"/>
      <inkml:brushProperty name="height" value="0.025" units="cm"/>
    </inkml:brush>
  </inkml:definitions>
  <inkml:trace contextRef="#ctx0" brushRef="#br0">62 382 5093,'-9'0'3278,"-42"0"-1058,51 0-2175,0 1 0,0-1 0,0 0 0,0 0 0,0 1 0,-1-1 0,1 0 0,0 0 0,0 0 0,0 1 0,0-1 0,0 0 0,0 0 0,0 1 0,0-1 0,0 0 0,0 0 0,0 1 0,0-1 0,0 0 0,0 0 0,0 1 0,0-1 0,0 0 0,0 0 0,0 1 0,1-1 0,-1 0 0,0 0 0,0 1 0,0-1 0,0 0 0,0 0 0,1 0 0,-1 1 0,0-1 0,0 0 0,0 0 0,1 0 0,-1 0 0,0 0 0,0 0 0,1 1 0,-1-1 0,0 0 0,0 0 0,0 0 0,1 0 0,-1 0 0,0 0-1,1 0 1,-1 0 0,14 11 166,109 79 2998,-41-29-2548,99 57 1,-171-113-566,-1 0 0,1 0 0,-1-1 0,1-1 0,0 0 0,1 0 0,-1-1 0,0 0 0,12 1 0,-18-3-5,0 0 0,0-1-1,-1 1 1,1-1-1,0 0 1,0 0 0,-1 0-1,1 0 1,-1 0-1,1-1 1,-1 0-1,0 1 1,1-1 0,-1-1-1,0 1 1,0 0-1,0-1 1,-1 1-1,1-1 1,-1 0 0,1 0-1,-1 0 1,0 0-1,0-1 1,0 1 0,-1 0-1,3-7 1,4-17 93,0-1 1,-2 0-1,-2 0 0,0-1 1,-2 0-1,-1 1 1,-1-1-1,-2 0 0,-1 1 1,-6-32-1,-3 8-245,6 30-159,1 0 0,1 0 0,0-1-1,2 1 1,1-31 0,2 48-502,0 1 0,0-1 0,0 1 0,1-1 0,-1 1 0,1 0 0,0 0 0,0 0 0,1 0 0,2-4 0,2-3-2317,7-14-5086</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6:56.608"/>
    </inkml:context>
    <inkml:brush xml:id="br0">
      <inkml:brushProperty name="width" value="0.025" units="cm"/>
      <inkml:brushProperty name="height" value="0.025" units="cm"/>
    </inkml:brush>
  </inkml:definitions>
  <inkml:trace contextRef="#ctx0" brushRef="#br0">79 434 6406,'0'0'1223,"-7"-2"-636,-63-18 1025,69 17-621,10 0-800,9-1-183,623-88 2134,76-8-1113,268-26-543,-752 90-43,0 10 0,245 5 0,-436 24-557,-1 1 0,80 20-1,-76-14-828,-25-7-1449,-8-4-1670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19.463"/>
    </inkml:context>
    <inkml:brush xml:id="br0">
      <inkml:brushProperty name="width" value="0.025" units="cm"/>
      <inkml:brushProperty name="height" value="0.025" units="cm"/>
    </inkml:brush>
  </inkml:definitions>
  <inkml:trace contextRef="#ctx0" brushRef="#br0">0 146 2050,'0'0'4223,"2"-8"-3759,4-23 59,-5 30-480,0 0 0,-1 0 1,1 0-1,-1 1 0,1-1 0,0 0 0,0 1 0,-1-1 0,1 0 0,0 1 0,0-1 1,0 1-1,0-1 0,-1 1 0,1 0 0,0-1 0,0 1 0,0 0 0,0 0 0,0-1 1,0 1-1,0 0 0,0 0 0,1 0 0,30 1 364,-21-1-226,243-30 410,-88 6-280,-47 10-153,-11 0-83,1 4 1,172 7-1,-213 11-49,71 19-1,65 8 20,6-30-24,31 3-4,-236-7-148,0-1 0,0 1 0,0-1 0,-1 1 0,1 1 0,0-1 0,-1 1 0,0-1 0,1 1 0,-1 1 1,0-1-1,0 0 0,0 1 0,0 0 0,0 0 0,0 0 0,-1 1 0,5 5 0,0 6-2570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8.045"/>
    </inkml:context>
    <inkml:brush xml:id="br0">
      <inkml:brushProperty name="width" value="0.025" units="cm"/>
      <inkml:brushProperty name="height" value="0.025" units="cm"/>
    </inkml:brush>
  </inkml:definitions>
  <inkml:trace contextRef="#ctx0" brushRef="#br0">144 11 8392,'0'0'2872,"-10"8"-571,-2 2-1687,1 0 0,0 0 0,1 1-1,0 1 1,1-1 0,0 2 0,1-1 0,-12 26 0,14-26-290,0 1 0,2 0 0,-1 0 0,2 0-1,0 0 1,0 1 0,1-1 0,0 28 0,2-40-318,1 0 1,-1 0-1,0 0 0,1 0 1,-1 0-1,0 0 0,1-1 1,-1 1-1,1 0 1,-1 0-1,1 0 0,0 0 1,-1-1-1,1 1 0,0 0 1,0-1-1,-1 1 1,1 0-1,0-1 0,0 1 1,0-1-1,0 0 0,0 1 1,-1-1-1,1 1 1,0-1-1,0 0 0,0 0 1,0 0-1,0 0 1,0 0-1,0 0 0,0 0 1,0 0-1,0 0 0,0 0 1,0 0-1,0 0 1,0-1-1,0 1 0,0 0 1,0-1-1,0 1 0,1-1 1,3-1 32,1 0 0,-1-1 0,0 1 0,0-1 0,0 0 0,8-6 0,3-7-23,-1 0-1,0-1 0,-2 0 0,0-1 0,-1-1 1,-1 0-1,0 0 0,-2-2 0,0 1 0,-1-1 0,-2 0 1,8-38-1,-23 129-306,-1 119 0,10-188 268,0 1 0,0-1 0,-1 0 0,1 0 0,0 1 0,1-1 0,-1 0 0,0 0 0,0 1 0,1-1 0,-1 0 0,0 0 0,1 0 0,-1 1 0,1-1 0,0 0 0,-1 0-1,1 0 1,0 0 0,-1 0 0,1 0 0,0 0 0,0 0 0,0 0 0,0-1 0,0 1 0,0 0 0,0-1 0,0 1 0,1 0 0,-1-1 0,0 0 0,0 1 0,0-1 0,1 0 0,-1 1 0,0-1 0,0 0 0,1 0 0,-1 0 0,0 0 0,1 0 0,-1 0 0,0 0 0,0-1 0,0 1 0,1 0 0,-1-1 0,1 0 0,3-1-269,1-1 0,-1 1 1,-1-1-1,1 0 0,0-1 1,-1 1-1,0-1 0,1 0 1,5-8-1,3-6-1898,0-1-1,17-37 1,-6-2-2145</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6:59.499"/>
    </inkml:context>
    <inkml:brush xml:id="br0">
      <inkml:brushProperty name="width" value="0.025" units="cm"/>
      <inkml:brushProperty name="height" value="0.025" units="cm"/>
    </inkml:brush>
  </inkml:definitions>
  <inkml:trace contextRef="#ctx0" brushRef="#br0">3428 379 8776,'-375'-168'795,"113"44"247,216 106-1022,0 2 1,-1 2 0,-1 2-1,0 3 1,0 1 0,-1 3 0,0 2-1,0 1 1,-79 10 0,55 2-58,0 3-1,1 3 1,1 4 0,1 3 0,-115 53 0,118-44 48,1 2 1,2 4 0,1 2-1,2 3 1,3 3 0,1 2-1,2 2 1,3 3 0,2 2-1,-45 65 1,8 14-11,5 4 1,-74 172-1,-93 313 59,144-310 1,13 5 1,15 3-1,-37 336 0,88-387 134,13 440 0,25-503-82,8-1 0,9-2-1,9 0 1,9-3 0,8-2 0,9-2 0,122 255-1,217 318-95,-305-611-243,7-4 0,203 232-1,-250-326 224,3-2-1,2-3 0,2-3 0,104 64 1,-109-81 5,2-4 0,1-2 0,2-3 1,0-2-1,121 27 0,-78-32 31,1-4 1,0-5-1,160-4 0,-175-11-8,-1-4-1,0-5 1,-1-3 0,125-39-1,-141 29 10,-1-4 0,-1-3 0,-2-3-1,-2-4 1,100-73 0,-85 46-13,-2-4-1,-4-3 1,108-131-1,-81 70 56,137-232-1,40-166 333,-153 248-147,-12-5-1,-14-5 1,73-333 0,-122 366-326,-11-3 1,-11-2-1,-5-516 0,-34 640 92,-7 0-1,-6 0 1,-6 2-1,-50-160 1,47 215-4,-3 1 1,-4 2-1,-4 1 1,-3 2-1,-3 2 1,-4 2-1,-103-122 1,80 122 118,-3 3 0,-4 3 0,-3 4 0,-2 4 0,-148-84 0,92 73-123,-3 6 0,-3 6 0,-162-44 1,137 57-141,-211-71-770,330 99 186,1-3 0,1-2 0,1-1-1,2-3 1,-47-37 0,-1-18-2823</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00.713"/>
    </inkml:context>
    <inkml:brush xml:id="br0">
      <inkml:brushProperty name="width" value="0.025" units="cm"/>
      <inkml:brushProperty name="height" value="0.025" units="cm"/>
    </inkml:brush>
  </inkml:definitions>
  <inkml:trace contextRef="#ctx0" brushRef="#br0">3820 405 3587,'-214'-129'5914,"-3"13"-4604,155 88-1285,0 2 0,-2 3-1,0 3 1,-2 2 0,-87-11 0,56 20-195,0 4 1,0 4-1,0 5 1,0 3-1,1 5 1,-107 28-1,48 1-43,1 7 0,-279 128 0,343-131 333,2 3 0,2 4 0,3 4 0,2 3 0,3 4 0,2 3 0,4 4-1,3 2 1,2 3 0,5 4 0,2 2 0,5 2 0,3 3 0,-53 119 0,53-85-51,6 2 0,5 2 0,6 1 0,5 2 0,-21 201-1,43-236-64,4-1 0,4 1 0,4-1 0,4 1 0,4-1 0,4-1 0,4-1 0,54 151-1,-55-196 77,1-1 0,2-1 0,2-1 0,2-1-1,1-1 1,3-1 0,0-2 0,3-1-1,0-1 1,3-2 0,0-1 0,2-3 0,1 0-1,2-3 1,0-1 0,1-2 0,48 17-1,-3-7 68,1-3 0,1-4-1,2-4 1,94 9-1,-53-16-70,1-7 0,162-11 0,-167-8-70,1-5 1,-2-5-1,227-72 0,-187 35 36,-3-7-1,196-110 1,-235 105-13,-3-6 0,-3-4 1,162-147-1,-215 167-8,-4-2-1,-2-4 1,-3-1 0,-4-3-1,-2-3 1,76-148-1,-107 175-8,-1-2 0,-2 0-1,-3-1 1,-1-1-1,-3 0 1,6-96 0,-14 82 19,-3 0 0,-3 0 1,-3 0-1,-3 0 0,-18-67 1,4 53 55,-2 1 0,-4 1 1,-3 1-1,-4 2 0,-2 2 1,-4 1-1,-3 2 0,-3 2 1,-66-69-1,57 77-49,-2 2 0,-3 4 0,-1 2 0,-3 3-1,-123-66 1,102 70-591,-3 4-1,-1 4 0,-1 5 0,-139-29 1,83 30-1444</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03.501"/>
    </inkml:context>
    <inkml:brush xml:id="br0">
      <inkml:brushProperty name="width" value="0.025" units="cm"/>
      <inkml:brushProperty name="height" value="0.025" units="cm"/>
    </inkml:brush>
  </inkml:definitions>
  <inkml:trace contextRef="#ctx0" brushRef="#br0">6138 965 32,'-5'-8'2861,"-5"-8"-2475,-1 2 0,0 0 0,-1 0 0,-1 1 0,0 0 0,-1 1 0,0 1 0,-1 0 0,-20-11 0,-29-13-125,-72-28 1,22 11 117,-130-84 326,145 77-396,-155-68 1,101 71-120,-285-66 0,-171 14 162,329 72-258,0 13 0,-496 23 0,633 12-63,1 5 0,1 7 0,1 6-1,1 7 1,-244 98 0,279-89-34,2 6 0,2 3 0,3 5 0,2 4 0,4 4 0,2 4 0,-144 153 0,169-152 28,3 2 1,3 2 0,4 4 0,3 1 0,4 3 0,-55 137-1,80-162-14,3 2-1,2 0 0,3 1 0,2 0 1,3 1-1,4 0 0,2 1 0,2-1 1,4 1-1,19 111 0,23 13 81,96 249 0,-68-225-81,8 28-10,113 231 0,-152-386-12,4-2 1,3-2-1,4-3 1,4-1-1,131 137 1,-118-150 19,3-3 0,3-4 0,2-3 1,3-3-1,2-4 0,1-3 0,3-4 0,1-4 0,98 26 0,-102-39 9,2-4 0,0-4 0,1-3 0,0-4 0,1-4 0,0-4-1,0-4 1,-1-3 0,0-5 0,89-21 0,-18-13 65,-2-7 0,-3-6 0,285-154 0,391-308 28,-391 213-100,-28-35-111,-361 292 110,-2-2 0,-3-2 1,-2-2-1,-2-2 0,-3-2 1,-2-1-1,-3-1 0,-3-2 0,-3-1 1,-3-1-1,26-116 0,-35 105 73,-2 0-1,-4-1 1,-4 0 0,-3 0-1,-3 0 1,-4 0-1,-3 0 1,-3 1 0,-4 0-1,-31-90 1,3 44 285,-112-224 0,125 292-460,-2 0 0,-2 3 1,-3 1-1,-2 1 1,-2 3-1,-49-44 0,50 58-512,-2 3 0,-1 2 0,-1 1-1,-1 3 1,-2 1 0,0 3 0,-56-16-1,-53-13-5325</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06.677"/>
    </inkml:context>
    <inkml:brush xml:id="br0">
      <inkml:brushProperty name="width" value="0.025" units="cm"/>
      <inkml:brushProperty name="height" value="0.025" units="cm"/>
    </inkml:brush>
  </inkml:definitions>
  <inkml:trace contextRef="#ctx0" brushRef="#br0">1 178 5221,'0'0'4233,"8"2"-4174,35 11 194,1-2 0,0-2 0,0-2 0,78 2-1,192-16 347,384-85-205,-227 20-291,-250 47-68,0 11 1,229 14-1,-296 16-61,-94-7-117,1-4 1,83-2 0,-139-4-61,0 1 0,0-1 0,0 0 0,0 0 0,0 0 0,0-1 1,0 0-1,-1 0 0,1 0 0,0-1 0,-1 1 0,5-5 0,21-20-2407</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4.190"/>
    </inkml:context>
    <inkml:brush xml:id="br0">
      <inkml:brushProperty name="width" value="0.025" units="cm"/>
      <inkml:brushProperty name="height" value="0.025" units="cm"/>
    </inkml:brush>
  </inkml:definitions>
  <inkml:trace contextRef="#ctx0" brushRef="#br0">154 1 15663,'0'0'2455,"-1"10"-2102,-26 918 2646,26-653-2261,-44 304-75,4-122-29,28-311-917,13-146 250,0 1-1,0-1 1,0 0 0,0 0 0,1 0-1,-1 0 1,0 0 0,0 0-1,0 1 1,0-1 0,0 0 0,0 0-1,0 0 1,0 0 0,0 0 0,0 1-1,0-1 1,0 0 0,0 0-1,0 0 1,0 0 0,0 1 0,0-1-1,0 0 1,0 0 0,0 0-1,0 0 1,-1 0 0,1 1 0,0-1-1,0 0 1,0 0 0,0 0 0,0 0-1,0 0 1,0 0 0,0 0-1,-1 0 1,1 1 0,0-1 0,0 0-1,0 0 1,0 0 0,0 0-1,-1 0 1,1 0 0,0 0 0,0 0-1,0 0 1,0 0 0,0 0 0,-1 0-1,1 0 1,0 0 0,0 0-1,0 0 1,0 0 0,0 0 0,-1 0-1,1 0 1,0 0 0,0 0-1,0 0 1,0 0 0,0 0 0,-1-1-1,1 1 1,-6-15-1892,-4-26-2690,5-18-3430</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4.839"/>
    </inkml:context>
    <inkml:brush xml:id="br0">
      <inkml:brushProperty name="width" value="0.025" units="cm"/>
      <inkml:brushProperty name="height" value="0.025" units="cm"/>
    </inkml:brush>
  </inkml:definitions>
  <inkml:trace contextRef="#ctx0" brushRef="#br0">91 362 3299,'-7'-12'5990,"-10"-14"-4668,-2-1 1855,-24-48 0,42 74-3107,1 1 1,-1-1-1,1 0 0,0 0 0,-1 0 0,1 0 0,0 1 0,-1-1 0,1 0 0,0 0 0,0 0 0,0 0 0,0 0 0,0 0 0,0 0 0,0 0 0,0 0 0,0 1 1,0-1-1,0 0 0,1 0 0,-1 0 0,0 0 0,1 0 0,-1 1 0,1-1 0,-1 0 0,1 0 0,-1 0 0,1 1 0,-1-1 0,1 0 0,0 1 0,-1-1 1,1 1-1,0-1 0,0 1 0,-1-1 0,1 1 0,0-1 0,0 1 0,0 0 0,0-1 0,0 1 0,1 0 0,50-4-342,-35 5 530,212-7-129,344-17-55,-19-27-48,303-21-52,-702 60 13,626-13-33,-751 25 84,-1 1 0,1 2 0,-1 1 0,1 1-1,-1 2 1,36 14 0,-51-16 7,-1 1-1,0 0 1,0 0 0,-1 1-1,0 1 1,-1 0-1,1 1 1,-2 0 0,1 0-1,-2 1 1,1 1-1,-1-1 1,-1 2 0,11 20-1,-8-8 17,-1 0 0,-2 1 0,0 0 1,-2 0-1,-1 1 0,3 39 0,-6 167 450,-3-143-190,-6 74 35,-48 292 0,-79 153 224,86-402-502,-21 80-258,67-277-106,-1-1 0,0 1 0,-1-1 0,0 0 0,0 0 0,-1 0-1,0-1 1,-11 15 0,12-19-160,0 0 1,-1-1-1,1 1 0,-1-1 0,0 0 0,0 0 1,0 0-1,0-1 0,0 0 0,0 0 1,-1 0-1,1-1 0,-1 1 0,1-1 0,-1-1 1,-10 1-1,-32-1-2971,-4-1-469</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5.246"/>
    </inkml:context>
    <inkml:brush xml:id="br0">
      <inkml:brushProperty name="width" value="0.025" units="cm"/>
      <inkml:brushProperty name="height" value="0.025" units="cm"/>
    </inkml:brush>
  </inkml:definitions>
  <inkml:trace contextRef="#ctx0" brushRef="#br0">110 521 9033,'-24'2'1773,"17"-1"-1275,-1 0-1,1 0 1,0-1-1,-1 1 0,1-2 1,0 1-1,0-1 0,-1 0 1,-9-4-1,16 5-457,1-1 0,0 1 1,0-1-1,-1 0 0,1 1 0,0-1 0,0 0 0,0 1 0,0-1 0,0 0 0,0 1 0,0-1 1,0 0-1,0 1 0,0-1 0,0 0 0,0 1 0,1-1 0,-1 1 0,0-1 0,0 0 0,1 1 1,-1-1-1,0 1 0,1-1 0,-1 1 0,1-1 0,-1 1 0,0-1 0,1 1 0,-1-1 0,1 1 1,0-1-1,-1 1 0,1 0 0,-1 0 0,1-1 0,-1 1 0,1 0 0,0 0 0,-1-1 0,2 1 1,23-9 201,1 2 1,0 0 0,1 1-1,-1 2 1,54-2 0,-40 3 68,497-29 962,65-5-219,1112-203 434,-1089 140-4081,-490 77-1048,-15 0-3090</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3.207"/>
    </inkml:context>
    <inkml:brush xml:id="br0">
      <inkml:brushProperty name="width" value="0.025" units="cm"/>
      <inkml:brushProperty name="height" value="0.025" units="cm"/>
    </inkml:brush>
  </inkml:definitions>
  <inkml:trace contextRef="#ctx0" brushRef="#br0">3807 105 3107,'-121'-31'1753,"0"6"-1,-2 5 1,-175-7 0,181 26-1740,1 4 1,-1 6-1,1 5 1,1 4-1,1 6 1,-178 61-1,162-35-18,3 6 1,1 5-1,4 6 0,3 5 0,3 5 0,4 5 0,-178 168 0,176-135 81,5 5 0,5 5 0,6 3-1,6 5 1,5 4 0,-94 204-1,138-245-23,3 2 0,5 2-1,5 1 1,-34 204-1,55-229-170,3 0-1,3 1 0,4-1 1,3 1-1,4-1 0,2 0 1,33 116-1,-15-103 4,5-2-1,3-1 0,4-1 1,4-3-1,3-1 1,3-3-1,4-1 0,4-4 1,2-1-1,3-4 1,4-2-1,2-4 0,3-2 1,2-3-1,3-4 1,2-4-1,2-2 0,100 40 1,-3-16 666,3-8 0,358 75 1,-235-86 57,325 11-1,121-62 244,-566-17-563,-1-8-1,189-51 1,-181 24-33,-3-8 1,-3-9-1,329-170 0,-397 172-158,-2-5-1,-4-5 1,-3-5 0,-4-4-1,-4-5 1,140-162 0,-181 176-73,-3-2 1,-4-3 0,-4-1-1,-3-3 1,-4-2 0,-4-1-1,-4-2 1,-3-2 0,-5 0 0,-4-2-1,-4 0 1,-4-1 0,-4-1-1,-4 1 1,-14-174 0,1 196-23,-4 0 0,-3 0 0,-2 2 1,-4 0-1,-31-69 0,13 53 10,-3 2 0,-4 2 0,-80-108 0,41 80-24,-170-170-1,-132-61-189,297 272-27,-3 4 0,-3 5-1,-3 3 1,-158-66 0,165 87 51,-3 5 1,0 4 0,-2 4 0,-1 4-1,-145-11 1,116 24-955,0 6 1,0 5-1,-185 29 0,82 11-3128</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4.281"/>
    </inkml:context>
    <inkml:brush xml:id="br0">
      <inkml:brushProperty name="width" value="0.025" units="cm"/>
      <inkml:brushProperty name="height" value="0.025" units="cm"/>
    </inkml:brush>
  </inkml:definitions>
  <inkml:trace contextRef="#ctx0" brushRef="#br0">450 100 5733,'0'0'3929,"4"-9"-709,9-30-1149,-13 38-1938,1-1 0,-1 1 0,0-1 0,0 1 0,0-1 0,0 1 0,0-1 0,0 1 0,0-1 0,-1 1 0,1-1 0,-1 1 0,1-1 0,-1 1 0,1 0 0,-1-1 0,0 1 0,1-1 0,-1 1 0,0 0 0,0 0 0,0 0 0,0 0 0,0-1 0,0 1 0,-1 1 0,1-1 0,0 0 0,0 0 0,-1 0 0,1 1 1,-1-1-1,1 0 0,0 1 0,-1-1 0,1 1 0,-4-1 0,-4-1 110,-2 0 1,1 0-1,-20 0 1,28 2-198,-11 1 46,-1 0 0,1 0 1,-1 2-1,1-1 0,0 2 0,0 0 0,0 0 1,0 2-1,1-1 0,0 1 0,0 1 0,1 0 1,-19 16-1,15-11-80,1 0 1,0 1-1,1 1 0,1 0 1,0 1-1,1 0 0,0 1 1,1 0-1,-10 24 1,19-38-31,0 0 0,0-1 0,0 1 0,0 0 0,0 0 0,0 0 0,1 0 0,-1 0 0,1 0 1,-1 0-1,1 0 0,0 0 0,0 0 0,0 0 0,0 0 0,0 1 0,1-1 0,-1 0 1,1 0-1,-1 0 0,1 0 0,-1 0 0,1-1 0,0 1 0,0 0 0,0 0 0,0 0 0,1-1 1,-1 1-1,0-1 0,1 1 0,-1-1 0,1 1 0,-1-1 0,1 0 0,0 1 0,-1-1 0,1 0 1,3 1-1,6 1-77,0 0 0,1 0 1,0-1-1,-1-1 1,23 1-1,-7 0 167,-17-2-100,28 3-117,69 15-1,-98-16 130,0 0 0,-1 1 0,1 0 0,-1 1 0,0-1-1,0 1 1,0 1 0,0 0 0,-1 0 0,0 0 0,0 1 0,0 0-1,10 13 1,-15-17 3,0 1 0,0 0 0,0 0 0,-1 0 0,1 0 0,-1 0 0,0 0 0,0 1-1,0-1 1,0 0 0,-1 1 0,1-1 0,-1 0 0,0 1 0,0-1 0,0 1 0,-1-1 0,0 5-1,-1-3 61,0 0 0,0 0 0,0 0-1,0 0 1,-1 0 0,0-1-1,0 1 1,-1-1 0,1 0-1,-7 6 1,-4 2 292,0 0-1,-1-1 0,0-1 1,-1-1-1,-29 14 1,25-14-77,-1-1 0,-1 0 0,1-2 0,-1-1 0,0 0 0,0-2 1,-1 0-1,1-1 0,-37-3 0,56 1-304,1 0 0,-1 0 0,0 0 1,0-1-1,1 1 0,-1-1 0,0 0 0,1 0 0,-1 0 1,0 0-1,1 0 0,0 0 0,-1-1 0,1 1 0,0-1 1,0 0-1,-1 1 0,1-1 0,1 0 0,-1 0 0,0 0 1,0-1-1,1 1 0,-1 0 0,1-1 0,0 1 0,0-1 1,0 1-1,0-1 0,0 0 0,-1-5 0,2 4-146,0 0 0,1 0 0,-1 0-1,1 0 1,-1-1 0,1 1 0,1 0 0,-1 0 0,0 1-1,1-1 1,0 0 0,0 0 0,0 1 0,0-1 0,1 1-1,-1 0 1,1-1 0,0 1 0,0 1 0,6-6 0,12-7-1905,0 2 0,34-17 1,7 3-2814</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4.626"/>
    </inkml:context>
    <inkml:brush xml:id="br0">
      <inkml:brushProperty name="width" value="0.025" units="cm"/>
      <inkml:brushProperty name="height" value="0.025" units="cm"/>
    </inkml:brush>
  </inkml:definitions>
  <inkml:trace contextRef="#ctx0" brushRef="#br0">111 10 15054,'0'0'742,"-10"-2"497,-34-5-470,42 7-726,0 0 0,1 0 0,-1 0 1,0 1-1,1-1 0,-1 1 0,1-1 1,-1 1-1,0 0 0,1 0 0,0 0 1,-1 0-1,1 0 0,-1 0 0,1 0 1,0 0-1,0 0 0,0 0 0,0 1 1,0-1-1,0 1 0,0-1 1,0 1-1,0-1 0,0 1 0,1-1 1,-1 1-1,1-1 0,-1 1 0,1 0 1,0 1-1,-7 51 441,6-7-215,2 1 0,2-1 0,3 1 0,1-1 0,2-1-1,2 1 1,27 66 0,-50-135-6518,-33-39-1889,15 26 2688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8.374"/>
    </inkml:context>
    <inkml:brush xml:id="br0">
      <inkml:brushProperty name="width" value="0.025" units="cm"/>
      <inkml:brushProperty name="height" value="0.025" units="cm"/>
    </inkml:brush>
  </inkml:definitions>
  <inkml:trace contextRef="#ctx0" brushRef="#br0">94 0 11499,'0'0'5322,"-2"8"-4067,-23 67-156,9-35-500,3 2 0,1 0 0,2 0 0,-5 51 0,15-92-594,0 0-1,0-1 1,0 1-1,0 0 1,0-1-1,0 1 1,0 0-1,0 0 1,0-1-1,0 1 1,0 0-1,0-1 1,0 1-1,1 0 1,-1-1-1,0 1 1,0 0-1,1-1 1,-1 1-1,1 0 1,-1-1-1,0 1 1,1-1-1,-1 1 1,1-1-1,0 1 1,-1-1-1,1 1 1,-1-1-1,1 1 1,0-1-1,-1 0 1,1 0-1,0 1 1,-1-1-1,1 0 1,0 0-1,-1 0 1,1 1-1,0-1 1,-1 0-1,1 0 1,0 0-1,0 0 1,-1 0-1,1 0 1,0-1-1,-1 1 1,1 0-1,0 0 1,0-1-1,-1 1 1,1 0-1,-1 0 1,1-1-1,0 1 1,0-1-1,42-26 364,-38 23-356,14-10 2,-15 10-24,0 0 0,1 0 0,0 0-1,0 1 1,0 0 0,0 0 0,0 0-1,0 1 1,1-1 0,-1 2 0,1-1-1,0 0 1,-1 1 0,1 0 0,10 0-1,-15 1 2,1 1-1,-1-1 1,0 1-1,1 0 1,-1 0-1,0 0 0,0-1 1,0 1-1,1 0 1,-1 1-1,0-1 0,-1 0 1,1 0-1,0 0 1,0 0-1,0 1 0,-1-1 1,1 0-1,0 1 1,-1-1-1,0 1 1,1-1-1,-1 1 0,0-1 1,1 0-1,-1 1 1,0-1-1,0 3 0,1 51 173,-1-43-106,-16 83 1347,31-99-278,42-34 590,-33 21-1756,2 1 0,37-18 0,-51 30-446,17-8-1218,-17 1-2720,-13 4 127,-11 1-1848</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4.970"/>
    </inkml:context>
    <inkml:brush xml:id="br0">
      <inkml:brushProperty name="width" value="0.025" units="cm"/>
      <inkml:brushProperty name="height" value="0.025" units="cm"/>
    </inkml:brush>
  </inkml:definitions>
  <inkml:trace contextRef="#ctx0" brushRef="#br0">0 66 4773,'0'0'13228,"50"3"-12427,6-3-481,6 0-160,8-6-160,1-8-1537,-1-3-1826,-8 1-545,-12 1-416</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5.345"/>
    </inkml:context>
    <inkml:brush xml:id="br0">
      <inkml:brushProperty name="width" value="0.025" units="cm"/>
      <inkml:brushProperty name="height" value="0.025" units="cm"/>
    </inkml:brush>
  </inkml:definitions>
  <inkml:trace contextRef="#ctx0" brushRef="#br0">206 285 7271,'-9'0'3144,"1"0"-2787,0 0-1,1 0 1,-1 1 0,1 0-1,-1 0 1,1 1-1,-1 0 1,1 1 0,0-1-1,0 1 1,0 1-1,0-1 1,1 1 0,-1 0-1,1 1 1,0-1-1,0 1 1,1 0 0,-7 8-1,6-6-112,1 0-1,-1 1 1,1 0-1,1 0 0,0 0 1,0 0-1,0 1 1,1-1-1,0 1 1,1 0-1,0 0 0,0 0 1,1 0-1,-1 10 1,2-18-243,0 1 1,1-1 0,-1 0-1,0 1 1,0-1 0,1 0-1,-1 0 1,0 1 0,1-1-1,-1 0 1,1 0-1,0 0 1,-1 0 0,1 0-1,0 0 1,0 0 0,0 0-1,0 0 1,-1 0 0,1 0-1,1 0 1,-1 0 0,0-1-1,0 1 1,0 0-1,0-1 1,0 1 0,1-1-1,-1 1 1,0-1 0,0 0-1,1 0 1,-1 1 0,0-1-1,0 0 1,1 0-1,-1 0 1,0 0 0,1-1-1,1 1 1,4-1-24,0 0 0,-1 0 1,1-1-1,0 0 0,-1 0 0,13-6 0,-4-1-175,1 0-1,-1-1 1,-1-1-1,0-1 1,0 0-1,-1 0 1,-1-2-1,0 1 1,-1-2-1,0 1 1,15-30-1,-25 40 223,1 0 1,-1 0-1,1-1 0,-1 1 1,-1 0-1,1-1 0,-1 1 1,1-7-1,-1 10-7,0 1-1,0-1 1,0 1-1,0-1 1,0 1-1,-1-1 1,1 1 0,0-1-1,0 1 1,0-1-1,0 1 1,0-1-1,-1 1 1,1 0 0,0-1-1,0 1 1,-1-1-1,1 1 1,0 0-1,-1-1 1,1 1 0,0 0-1,-1-1 1,1 1-1,-1 0 1,1 0-1,-1-1 1,-1 1 11,1 0 0,0 1-1,0-1 1,0 0 0,0 1 0,0-1 0,0 1-1,0-1 1,0 1 0,0 0 0,0-1 0,0 1 0,0 0-1,0 0 1,0-1 0,0 1 0,-1 2 0,-4 4 118,1 1 1,-1 0 0,2 0 0,-1 0 0,1 1-1,0-1 1,0 1 0,-3 14 0,2-4 2,1 1 1,1-1-1,-2 23 1,5-40-183,0 0 0,-1 0 0,1 0 0,0 0 0,0 0 0,0 0 1,0 0-1,1 0 0,-1-1 0,1 1 0,-1 0 0,1 0 0,-1 0 0,1 0 0,0 0 0,0 0 0,0-1 0,0 1 0,0 0 0,1-1 0,-1 1 0,0-1 1,1 0-1,-1 1 0,1-1 0,-1 0 0,1 0 0,0 0 0,-1 0 0,1 0 0,0 0 0,0 0 0,0 0 0,0-1 0,0 1 0,0-1 0,0 0 0,0 1 1,0-1-1,0 0 0,0 0 0,0 0 0,0-1 0,3 0 0,2 0-382,0 0 1,0-1-1,-1 0 0,1 0 1,0 0-1,-1-1 0,0 0 1,0-1-1,0 1 1,0-1-1,10-9 0,-8 5-666,0-1-1,-1 0 1,0 0-1,-1-1 0,0 0 1,8-17-1,-8 11 371,0 0-1,-1 0 0,5-32 1,-5 0 1663,-2-2 1,-4-56-1,0 38 1143,1 67-1863,0-1 0,1 1-1,-1 0 1,0-1 0,0 1 0,0 0 0,0-1-1,-1 1 1,1-1 0,0 1 0,-1 0 0,1-1 0,0 1-1,-1 0 1,0 0 0,1-1 0,-1 1 0,-1-2 0,1 4-80,1-1 0,-1 0-1,0 1 1,1-1 0,-1 0 0,0 1 0,0-1 0,1 1 0,-1-1 0,1 1 0,-1-1 0,0 1 0,1 0 0,-1-1 0,1 1 0,0 0 0,-1-1 0,1 1 0,-1 0 0,1 0 0,0 0 0,-23 53 1902,18-42-1887,2 0 1,-1 0 0,2 0-1,0 0 1,0 0 0,1 1-1,0-1 1,1 1-1,3 17 1,-3-26-176,2 0 0,-1 0 1,0 0-1,1 0 0,-1 0 0,1-1 0,0 1 0,0 0 1,1-1-1,-1 0 0,1 1 0,0-1 0,0 0 1,0 0-1,0-1 0,0 1 0,0-1 0,1 1 0,-1-1 1,1 0-1,0-1 0,0 1 0,0 0 0,0-1 1,0 0-1,0 0 0,0 0 0,0-1 0,0 1 0,0-1 1,7 0-1,60-1-516,-50-1 439,1 2 0,-1 0 0,25 4-1,-44-3 118,0-1 0,1 1 0,-1 0 0,0 0 0,1-1 0,-1 2 0,0-1 0,0 0 0,0 0 0,0 1 0,0-1 0,0 1 0,0-1 0,0 1 0,-1 0 0,1 0-1,0 0 1,-1 0 0,0 0 0,1 0 0,-1 0 0,0 0 0,0 1 0,0-1 0,-1 0 0,1 1 0,-1-1 0,1 5 0,0-3 41,-1-1 1,0 1-1,0 0 1,-1-1-1,1 1 1,-1 0-1,1-1 1,-1 1-1,-1-1 0,1 1 1,0-1-1,-1 0 1,1 0-1,-1 1 1,0-1-1,0 0 1,0 0-1,-5 3 1,-3 4 117,-1-1 1,-1 0-1,0-1 1,0-1-1,0 0 1,-1-1 0,0 0-1,0 0 1,-1-2-1,1 0 1,-1 0-1,0-1 1,-19 1 0,32-4-288,0 0 1,0 1 0,0-1 0,0 0 0,0-1 0,0 1 0,0 0-1,0 0 1,0 0 0,0-1 0,0 1 0,0 0 0,0-1 0,1 1-1,-1-1 1,0 1 0,0-1 0,0 1 0,0-1 0,1 0 0,-1 1 0,0-1-1,0 0 1,1 0 0,-1 1 0,1-1 0,-1 0 0,1 0 0,-1 0-1,1 0 1,-1 0 0,1 0 0,0 0 0,0 0 0,-1 0 0,1 0-1,0 0 1,0-2 0,8-43-8070,4 10-1738</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6.035"/>
    </inkml:context>
    <inkml:brush xml:id="br0">
      <inkml:brushProperty name="width" value="0.025" units="cm"/>
      <inkml:brushProperty name="height" value="0.025" units="cm"/>
    </inkml:brush>
  </inkml:definitions>
  <inkml:trace contextRef="#ctx0" brushRef="#br0">353 73 5157,'0'-8'6331,"0"6"-6147,1-1 1,-1 1-1,0 0 0,0-1 0,0 1 0,0 0 0,-1-1 1,1 1-1,-1 0 0,1 0 0,-1-1 0,0 1 0,1 0 1,-1 0-1,0 0 0,-1 0 0,1 0 0,0 0 1,-1 0-1,1 0 0,-1 0 0,1 1 0,-1-1 0,0 1 1,0-1-1,0 1 0,1 0 0,-2-1 0,1 1 0,0 0 1,0 0-1,0 1 0,0-1 0,-1 0 0,1 1 0,0-1 1,0 1-1,-1 0 0,1 0 0,0 0 0,-1 0 1,1 0-1,0 0 0,-1 1 0,-1 0 0,-4 0-105,0 1 1,0 0-1,0 1 0,0 0 0,1 0 0,-1 0 1,1 1-1,0 0 0,0 1 0,1-1 0,-1 1 0,1 1 1,0-1-1,0 1 0,-5 7 0,-8 10 218,1 0-1,-27 47 1,30-42 84,1 1 0,1 0 0,-14 44 0,23-59-278,0 0-1,1 1 0,1-1 0,0 1 0,1-1 1,1 1-1,0 0 0,0-1 0,6 26 0,-5-36-102,1 0 0,-1 1 0,1-1 0,1 0 0,-1 0 0,0 0 0,1-1 0,0 1 0,0-1-1,0 1 1,0-1 0,1 0 0,-1 0 0,1 0 0,0-1 0,-1 1 0,1-1 0,1 0 0,-1 0 0,0 0 0,0-1-1,1 1 1,-1-1 0,1 0 0,-1 0 0,1-1 0,4 1 0,5 0 17,-1-1 0,0 0 0,1 0-1,-1-2 1,1 1 0,-1-2 0,0 0 0,13-5 0,-7 1-18,-1 0 0,0-2 0,0 0 0,-1-1 0,0-1 0,-1-1 1,0 0-1,-1-1 0,-1 0 0,0-1 0,13-17 0,-25 28 3,-1 1-1,1-1 1,0 1-1,-1-1 1,1 0-1,-1 1 1,0-1-1,0 0 1,0 0-1,0 0 1,-1 0-1,1 0 1,-1 0-1,0 0 1,0 0 0,0 0-1,0 0 1,-1-6-1,0 7 3,0-1-1,-1 1 1,1 0 0,0 0-1,-1 0 1,1 0-1,-1 1 1,0-1 0,1 0-1,-1 1 1,0-1-1,0 1 1,0-1 0,-1 1-1,1 0 1,0 0 0,0 0-1,0 0 1,-1 0-1,1 1 1,-1-1 0,-3 0-1,-12-2 3,0 0-1,-1 2 1,1 0 0,-34 2-1,45 0 40,-1 0 1,1 0-1,-1 0 0,1 1 0,0 0 0,0 1 0,0-1 0,0 1 0,0 1 0,1-1 0,-1 1 1,1 0-1,0 1 0,-8 7 0,6 4 107,16-9-100,30-10-27,5-11-225,-1-2-1,0-2 0,75-45 0,-54 29-474,-31 17 274,-17 7 139,2 1-1,0 1 0,0 1 1,23-7-1,-40 14 258,1-1-1,-1 1 0,1 0 1,-1 0-1,1 0 0,-1 0 1,1-1-1,0 1 1,-1 0-1,1 0 0,-1 0 1,1 0-1,0 0 1,-1 1-1,1-1 0,-1 0 1,1 0-1,-1 0 1,1 0-1,-1 1 0,1-1 1,-1 0-1,1 0 0,-1 1 1,1-1-1,-1 0 1,1 1-1,-1-1 0,1 1 1,-1-1-1,0 1 1,1-1-1,-1 1 0,0-1 1,1 1-1,-1-1 1,0 1-1,0-1 0,1 1 1,-1-1-1,0 1 1,0-1-1,0 1 0,0 0 1,0 0-1,-4 28 235,4-28-216,-6 21 571,-2 0-1,-13 27 1,-4 11 350,6-12-421,-15 46 285,32-85-760,0 1 0,0 0 1,0 0-1,1-1 1,1 1-1,0 0 0,2 17 1,-2-25-109,0-1 1,1 1 0,-1-1-1,1 1 1,0-1-1,-1 1 1,1-1 0,0 0-1,0 1 1,-1-1-1,1 0 1,0 0 0,0 0-1,1 0 1,-1 0-1,0 0 1,0 0 0,0 0-1,1 0 1,-1 0-1,0-1 1,1 1 0,-1 0-1,1-1 1,-1 1-1,1-1 1,2 1 0,28-2-4923,-6-9-3517</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8.615"/>
    </inkml:context>
    <inkml:brush xml:id="br0">
      <inkml:brushProperty name="width" value="0.025" units="cm"/>
      <inkml:brushProperty name="height" value="0.025" units="cm"/>
    </inkml:brush>
  </inkml:definitions>
  <inkml:trace contextRef="#ctx0" brushRef="#br0">1 63 5125,'0'0'15599,"57"45"-14126,-12-45-544,10 0-513,7-6-256,3-7-96,3 0-64,-2 0-1024,-9-2-962,-11 0-1249,-12 0-1890,-12-2-1441</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8.980"/>
    </inkml:context>
    <inkml:brush xml:id="br0">
      <inkml:brushProperty name="width" value="0.025" units="cm"/>
      <inkml:brushProperty name="height" value="0.025" units="cm"/>
    </inkml:brush>
  </inkml:definitions>
  <inkml:trace contextRef="#ctx0" brushRef="#br0">1 5 6342,'0'0'9412,"12"-2"-8030,10 0-896,0 1 0,0 1 0,1 1-1,-1 1 1,0 1 0,41 11 0,-51-11-457,0 0-1,-1 1 1,0 1 0,0 0 0,0 1 0,0-1 0,-1 2 0,16 12-1,-23-16-10,1 1-1,-1 0 0,0 0 0,0 0 0,0 0 1,-1 0-1,1 1 0,-1-1 0,0 1 0,0 0 1,-1-1-1,1 1 0,-1 0 0,0 0 1,0 0-1,-1 0 0,0 0 0,1 0 0,-2 0 1,1 0-1,-1 0 0,1 0 0,-3 8 0,-2 2 79,-1 0 1,0 0-1,-1 0 0,0-1 0,-1 0 0,0 0 0,-2-1 0,-12 14 0,-11 11 14,-49 43-1,55-56-271,-29 26 335,19-27-3996,31-23-2615</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9.420"/>
    </inkml:context>
    <inkml:brush xml:id="br0">
      <inkml:brushProperty name="width" value="0.025" units="cm"/>
      <inkml:brushProperty name="height" value="0.025" units="cm"/>
    </inkml:brush>
  </inkml:definitions>
  <inkml:trace contextRef="#ctx0" brushRef="#br0">46 1 16816,'0'0'1367,"-2"11"-113,-16 95 431,5 0 0,2 180 1,11-282-1692,-1-1-16,1-1 0,-1 1 1,1-1-1,0 1 0,0-1 0,0 0 1,1 1-1,-1-1 0,0 1 0,1-1 0,0 1 1,-1-1-1,1 0 0,0 1 0,0-1 1,0 0-1,1 0 0,-1 0 0,0 0 0,1 0 1,0 0-1,-1 0 0,1 0 0,2 1 1,-3-3-31,0 0 1,-1 1 0,1-1-1,-1 0 1,1 0 0,-1 0-1,1-1 1,-1 1 0,1 0-1,-1 0 1,1 0 0,0 0-1,-1 0 1,1-1-1,-1 1 1,1 0 0,-1 0-1,0-1 1,1 1 0,-1 0-1,1-1 1,-1 1 0,1-1-1,-1 1 1,0 0 0,1-1-1,-1 1 1,0-1 0,0 1-1,1-1 1,-1 1 0,0-1-1,0 1 1,0-1 0,1 1-1,-1-1 1,0 0 0,0 1-1,0-1 1,0 1-1,0-2 1,3-25-1796,-3 26 1772,-1-95-7868,-3 32 2460</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9.796"/>
    </inkml:context>
    <inkml:brush xml:id="br0">
      <inkml:brushProperty name="width" value="0.025" units="cm"/>
      <inkml:brushProperty name="height" value="0.025" units="cm"/>
    </inkml:brush>
  </inkml:definitions>
  <inkml:trace contextRef="#ctx0" brushRef="#br0">1 88 4612,'0'0'13848,"10"-4"-12289,43-9 215,1 2 0,98-7 1,-32 4-1648,43-10-1060,-144 21-4458,-16 3 875,-36 6-6718</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0.143"/>
    </inkml:context>
    <inkml:brush xml:id="br0">
      <inkml:brushProperty name="width" value="0.025" units="cm"/>
      <inkml:brushProperty name="height" value="0.025" units="cm"/>
    </inkml:brush>
  </inkml:definitions>
  <inkml:trace contextRef="#ctx0" brushRef="#br0">218 1 2883,'-12'9'1142,"0"-1"-214,-50 40 3273,56-43-3391,0 0 0,1 0 0,0 1 0,0-1 0,0 1 0,1 0 0,0 1 0,0-1 0,-4 10 0,8-15-699,0 0 1,0 0-1,0 0 1,0 0-1,0 0 1,0 0 0,0 1-1,0-1 1,1 0-1,-1 0 1,0 0-1,0 0 1,1 0-1,-1 0 1,1 0 0,-1 0-1,1 0 1,0 0-1,-1 0 1,1-1-1,0 1 1,0 0 0,-1 0-1,1-1 1,0 1-1,0 0 1,0-1-1,0 1 1,0-1-1,0 1 1,0-1 0,0 1-1,0-1 1,0 0-1,0 1 1,0-1-1,0 0 1,0 0-1,0 0 1,1 0 0,-1 0-1,1 0 1,60 2 1439,-50-2-1098,174-12 1136,-46 1-2735,-138 11 888,0 0 0,0 0 1,1 0-1,-1 0 0,0 0 1,0 1-1,1-1 0,-1 1 1,0-1-1,0 1 0,0 0 1,4 2-1,-4 6-3344,-18 5-721,-14 3-3263</inkml:trace>
  <inkml:trace contextRef="#ctx0" brushRef="#br0" timeOffset="1">11 479 9225,'0'0'4772,"-11"53"-2017,11-38-481,15-2-256,15-9-224,15-4 63,10-2-543,9-16-642,8-3-480,1-4-160,-4 1-128,-6 1-1249,-8 3-865,-14 1-929,-5 4-2723,-11 0-3554</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1.009"/>
    </inkml:context>
    <inkml:brush xml:id="br0">
      <inkml:brushProperty name="width" value="0.025" units="cm"/>
      <inkml:brushProperty name="height" value="0.025" units="cm"/>
    </inkml:brush>
  </inkml:definitions>
  <inkml:trace contextRef="#ctx0" brushRef="#br0">1 114 5637,'0'0'13394,"8"-5"-12128,5-1-939,0 1 0,1 1 1,-1 0-1,1 1 1,0 0-1,0 1 0,0 1 1,0 0-1,0 1 1,0 0-1,27 5 1,-38-4-324,-1 0 0,1 0 1,-1 0-1,0 0 1,1 0-1,-1 0 1,0 1-1,0-1 0,0 1 1,0-1-1,0 1 1,0 0-1,0 0 0,0 0 1,-1 0-1,1 0 1,-1 0-1,3 5 1,-2-1 3,0-1 1,0 1-1,0 0 1,-1 0-1,1 0 1,-2 1-1,1 10 1,-1 0 51,-1-1 0,-1 0 0,0 1 0,-1-1 0,-8 21 0,9-29 59,-1 1 183,1-1 0,-1 0 0,-1 0-1,1-1 1,-1 1 0,-7 8 0,11-58 1379,1-249-1355,24 291-465,8-2 153,-1-1-1,44-11 1,-53 9-9,1 1 1,-1 0 0,1 2-1,0 0 1,0 2-1,28 3 1,-50-3-15,1 1 1,-1-1-1,0 1 1,1 0-1,-1 0 1,0 0-1,1 0 1,-1 0-1,0 0 1,0 1-1,0-1 1,0 0-1,0 1 1,0 0-1,0 0 1,-1-1-1,1 1 1,-1 0-1,1 0 0,1 3 1,-2 0 1,1-1 1,0 1-1,-1 0 1,0-1-1,0 1 1,0 0-1,-1 0 0,0 0 1,0 9-1,-2 3 20,-1 1 0,-1-1-1,0 0 1,-11 28 0,13-41-33,-4 10-66,0 1-1,2-1 0,-1 1 1,2 0-1,-4 31 0,7-45-51,0-1 0,0 1 0,0-1-1,0 1 1,0-1 0,0 1-1,0-1 1,1 1 0,-1-1 0,0 1-1,0-1 1,0 1 0,1-1-1,-1 0 1,0 1 0,1-1 0,-1 1-1,0-1 1,1 0 0,-1 1 0,0-1-1,1 0 1,-1 1 0,1-1-1,-1 0 1,1 1 0,-1-1 0,1 0-1,-1 0 1,0 0 0,1 0-1,-1 1 1,1-1 0,0 0 0,0 0-1,13-7-6953,-3-10-2181</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2.353"/>
    </inkml:context>
    <inkml:brush xml:id="br0">
      <inkml:brushProperty name="width" value="0.025" units="cm"/>
      <inkml:brushProperty name="height" value="0.025" units="cm"/>
    </inkml:brush>
  </inkml:definitions>
  <inkml:trace contextRef="#ctx0" brushRef="#br0">55 301 3587,'0'0'7309,"-8"6"-5014,-23 22-330,30-28-1870,-1 1-1,1 0 1,0 0 0,0 0 0,0-1 0,0 1 0,1 0 0,-1 0 0,0 0 0,0 0 0,0 0-1,1 1 1,-1-1 0,1 0 0,-1 0 0,1 0 0,-1 1 0,1-1 0,0 0 0,0 0 0,-1 1-1,1-1 1,0 0 0,0 1 0,0-1 0,0 0 0,1 0 0,-1 1 0,0-1 0,0 0 0,1 0-1,-1 1 1,1-1 0,-1 0 0,1 0 0,-1 0 0,1 0 0,0 1 0,0-1 0,0 0 0,-1 0-1,1-1 1,0 1 0,0 0 0,0 0 0,0 0 0,0-1 0,1 1 0,-1 0 0,0-1 0,2 1-1,4 2 231,0 0 0,0-1 0,0 0-1,0-1 1,0 1 0,0-1-1,8 0 1,-3-3-79,1 0 0,-1 0 0,1-1 0,-1 0 0,0-1-1,0-1 1,0 0 0,-1-1 0,0 0 0,0 0 0,0-1 0,-1-1 0,14-12-1,3-4 43,-1-2-1,-1 0 0,32-45 0,-50 63-249,-1 0 0,-1 0-1,1-1 1,-1 0 0,-1 0 0,0-1 0,0 1-1,0-1 1,-2 0 0,1 0 0,-1 0 0,1-20-1,-2 29-34,-1 0-1,0 0 0,0 0 0,0 0 1,0 0-1,0 0 0,0 0 1,0 0-1,0 0 0,0 0 0,0 0 1,-1 1-1,1-1 0,0 0 1,0 0-1,-1 0 0,1 0 0,-1 0 1,1 0-1,-1 1 0,1-1 1,-1 0-1,0 0 0,1 1 0,-1-1 1,0 1-1,1-1 0,-1 0 1,0 1-1,0-1 0,0 1 0,0 0 1,1-1-1,-1 1 0,0-1 1,0 1-1,0 0 0,0 0 0,0 0 1,0 0-1,0 0 0,0 0 1,0 0-1,0 0 0,0 0 0,1 0 1,-1 0-1,0 0 0,0 1 1,0-1-1,-1 1 0,-1 0-8,-1 1 0,1-1-1,-1 1 1,1 0 0,0 0 0,0 0-1,0 1 1,0-1 0,0 1-1,1-1 1,-1 1 0,-2 3 0,-1 6-1,0-1-1,0 0 1,2 1 0,-1 0 0,1 1 0,1-1 0,0 0 0,1 1 0,0 0 0,1-1 0,1 1 0,0 17 0,1-25 6,-1 0 1,1 0 0,0 0-1,0 0 1,0 0 0,1 0 0,-1 0-1,1 0 1,0-1 0,1 1 0,-1-1-1,1 1 1,0-1 0,0 0-1,0 0 1,1-1 0,0 1 0,-1 0-1,1-1 1,0 0 0,0 0 0,1 0-1,-1-1 1,1 0 0,-1 1-1,1-1 1,0-1 0,0 1 0,0-1-1,0 0 1,0 0 0,0 0-1,5-1 1,-1 1 8,0-1-1,1 0 1,-1-1-1,0 0 1,0-1-1,0 0 0,-1 0 1,1-1-1,0 0 1,-1 0-1,0-1 1,1 0-1,11-9 1,-15 10 1,0-1-1,0-1 1,0 1 0,-1-1 0,1 1-1,-1-1 1,0-1 0,-1 1 0,1 0-1,-1-1 1,0 0 0,-1 0 0,1 0-1,-1 0 1,0 0 0,-1 0-1,1-1 1,-1 1 0,0 0 0,-1-9-1,1 14-8,-1 0-1,0 0 1,0 0-1,0 0 0,0 1 1,1-1-1,-1 0 0,0 0 1,-1 0-1,1 0 0,0 0 1,0 0-1,0 1 0,0-1 1,-1 0-1,1 0 0,0 0 1,-1 0-1,1 1 1,0-1-1,-1 0 0,1 0 1,-1 1-1,0-1 0,1 0 1,-1 1-1,1-1 0,-1 1 1,0-1-1,0 1 0,1-1 1,-1 1-1,0-1 0,0 1 1,0 0-1,0-1 0,-1 2 0,1-1-1,0 1 0,0 0 1,0-1-1,-1 1 0,1 0 0,0 0 1,0 0-1,0 0 0,0 0 0,0 0 1,0 0-1,1 0 0,-1 0 0,0 1 1,0-1-1,1 0 0,-1 0 0,1 1 1,-1-1-1,1 0 0,-1 3 0,1-2 2,-1-1-1,0 1 0,1 0 0,-1 0 0,1 0 0,-1-1 0,1 1 0,0 0 0,0 0 0,0 0 1,0 0-1,0 0 0,0 0 0,1 0 0,-1-1 0,1 1 0,-1 0 0,1 0 0,0 0 0,-1-1 0,1 1 1,0 0-1,0-1 0,0 1 0,1-1 0,-1 1 0,0-1 0,0 1 0,1-1 0,-1 0 0,1 0 1,-1 0-1,1 0 0,0 0 0,-1 0 0,4 1 0,1 0-1,0-1-1,0 1 1,0-1 0,0-1 0,0 1-1,0-1 1,1 0 0,-1-1-1,0 1 1,8-3 0,-13 3 5,0-1 0,0 1 1,0-1-1,0 1 0,0-1 1,0 0-1,0 0 0,0 1 1,-1-1-1,1 0 0,0 0 1,0 0-1,-1 0 0,1 0 0,-1 0 1,1 0-1,-1 0 0,1 0 1,-1 0-1,0 0 0,1 0 1,-1-2-1,5-30 61,-4 24-55,0 5-10,7-82 41,-8 82-39,0 0 1,0-1-1,0 1 0,0 0 1,-1 0-1,1 0 1,-1 0-1,0-1 0,-1 1 1,1 1-1,-1-1 1,1 0-1,-1 0 1,-1 0-1,1 1 0,0-1 1,-6-5-1,8 9-4,-1-1 0,1 1 1,0 0-1,-1-1 0,1 1 0,0-1 0,-1 1 0,1 0 0,0 0 0,-1-1 0,1 1 0,-1 0 0,1 0 0,-1-1 0,1 1 1,-1 0-1,1 0 0,-1 0 0,1 0 0,-1 0 0,1 0 0,-1 0 0,1 0 0,-1 0 0,1 0 0,-1 0 0,1 0 1,-1 0-1,1 0 0,-1 0 0,1 0 0,-1 1 0,1-1 0,-1 0 0,1 0 0,-1 1 0,1-1 0,0 0 0,-1 0 1,1 1-1,-1-1 0,1 1 0,0-1 0,-1 0 0,1 1 0,0-1 0,0 1 0,-1-1 0,1 1 0,0-1 0,0 1 1,0-1-1,-1 1 0,-1 30-66,2-27 82,0-4 35,-2 7-378,1-1 154,0 1 1,1-1-1,-1 1 1,1-1 0,2 14-1,-1-15 47,0 0-1,1 0 1,0 0 0,0-1-1,0 1 1,0 0 0,1-1-1,0 0 1,0 1 0,4 3 0,-6-6 11,0-1 0,0 1 0,1-1 0,-1 0 0,0 1 0,1-1 0,-1 0 0,1 0 1,0 0-1,-1 0 0,1 0 0,0-1 0,0 1 0,-1 0 0,1-1 0,0 0 1,0 1-1,0-1 0,0 0 0,0 0 0,0 0 0,-1 0 0,1 0 0,0 0 1,0 0-1,0-1 0,0 1 0,0-1 0,-1 1 0,4-3 0,-3 2-121,-1 0 0,0 0 0,1 0 0,-1-1 0,0 1 0,0-1 0,0 1 1,0-1-1,0 1 0,0-1 0,-1 0 0,1 1 0,0-1 0,-1 0 0,1 1 0,-1-1 0,0 0 0,1 0 0,-1-1 0,1-23-8066,-1 19 345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8.708"/>
    </inkml:context>
    <inkml:brush xml:id="br0">
      <inkml:brushProperty name="width" value="0.025" units="cm"/>
      <inkml:brushProperty name="height" value="0.025" units="cm"/>
    </inkml:brush>
  </inkml:definitions>
  <inkml:trace contextRef="#ctx0" brushRef="#br0">1 116 15791,'0'0'6406,"80"-43"-5829,-24 32-225,6 0-288,6-3-288,-4-2-2595,-3-4-4548</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3.805"/>
    </inkml:context>
    <inkml:brush xml:id="br0">
      <inkml:brushProperty name="width" value="0.025" units="cm"/>
      <inkml:brushProperty name="height" value="0.025" units="cm"/>
    </inkml:brush>
  </inkml:definitions>
  <inkml:trace contextRef="#ctx0" brushRef="#br0">77 196 1954,'-34'19'3177,"3"-2"3062,30-17-5944,0 1-1,1 0 0,-1 0 1,0 0-1,0-1 0,0 1 1,0 0-1,1 0 0,-1 0 1,1 0-1,-1 0 0,0 0 1,1 0-1,0 1 0,-1-1 1,1 0-1,0 0 0,-1 0 1,1 0-1,0 1 0,0-1 1,0 2-1,1-2-176,-1 1 0,1-1 1,-1 1-1,1-1 0,0 1 0,0-1 1,0 0-1,0 1 0,0-1 1,0 0-1,0 0 0,0 0 0,0 0 1,1 0-1,-1 0 0,0 0 1,1 0-1,-1 0 0,1-1 0,-1 1 1,1-1-1,-1 1 0,1-1 0,-1 1 1,1-1-1,-1 0 0,3 0 1,47 4 1252,-48-4-1266,12-2-22,0 0 0,1-1-1,-2 0 1,1-1-1,0-1 1,-1 0 0,0-2-1,0 1 1,0-1-1,-1-1 1,0-1 0,-1 0-1,1 0 1,-2-1-1,0-1 1,0 0 0,-1 0-1,12-18 1,-19 25-69,0 0 1,0 0 0,-1-1-1,0 1 1,0-1 0,0 0-1,-1 0 1,1 0 0,-1 0-1,0 0 1,-1 0-1,1 0 1,-1 0 0,-1-10-1,1 13-5,0-1 0,-1 1 0,0-1 0,0 1 0,0-1 0,0 1 0,0-1 0,0 1 0,-1 0 0,1 0 0,-1-1 0,1 1 0,-1 0 0,0 0 0,0 1 0,0-1 0,0 0 0,0 1 0,0-1 0,0 1 0,-1-1 0,1 1 0,-1 0 0,1 0 0,-1 0 0,1 1 0,-1-1 0,-3 0 0,1 0-8,1 0 0,0 1 0,-1 0 1,1 0-1,-1 0 0,1 0 0,0 1 0,-1-1 0,1 1 0,0 0 0,-1 1 0,1-1 0,0 1 0,0 0 0,0 0 0,0 0 0,-4 3 0,2 0 12,1 0-1,0 0 1,0 0-1,0 1 1,0-1-1,1 1 1,0 1-1,1-1 1,-6 12-1,2 0 65,0 0 0,2 1-1,0 0 1,1 0 0,1 1 0,1-1 0,0 21-1,2-37-72,0 0 0,0 0 0,1-1 0,-1 1 0,0 0-1,1 0 1,0-1 0,-1 1 0,1 0 0,0-1-1,1 1 1,-1-1 0,0 1 0,1-1 0,-1 0 0,1 1-1,0-1 1,-1 0 0,1 0 0,0 0 0,1 0 0,-1-1-1,0 1 1,0-1 0,1 1 0,-1-1 0,1 0 0,-1 0-1,1 0 1,0 0 0,-1 0 0,1 0 0,0-1 0,-1 1-1,1-1 1,0 0 0,5 0 0,2 0 12,0-1 0,1 0 0,-1-1-1,0 0 1,0 0 0,0-1 0,-1 0 0,1-1 0,13-6 0,-7 0-12,0 0 1,0-1 0,0-1 0,-2 0-1,1-1 1,21-25 0,-29 29 1,-1 0 1,1 0-1,-1-1 1,-1 0-1,0 0 1,0 0-1,-1-1 1,0 1-1,-1-1 1,0 0-1,-1 0 1,2-20-1,-3 29-5,-1 1 1,0 0-1,0-1 0,0 1 1,0-1-1,0 1 0,0 0 1,0-1-1,-1 1 0,1 0 0,0-1 1,-1 1-1,1 0 0,-1 0 1,1-1-1,-1 1 0,0 0 1,-1-2-1,2 3-2,-1 0 0,0-1 1,1 1-1,-1 0 0,0 0 0,1 0 1,-1 0-1,0 0 0,1 0 0,-1 0 0,0 0 1,1 0-1,-1 1 0,1-1 0,-1 0 1,0 0-1,1 0 0,-1 1 0,1-1 0,-1 0 1,1 1-1,-1-1 0,0 0 0,1 1 1,0-1-1,-1 1 0,-4 4-7,0-1 0,1 1-1,0 0 1,0 0 0,0 0 0,-3 8 0,0-1 14,0 1 1,1 0-1,1 0 1,0 1 0,1-1-1,1 1 1,0 0-1,0 0 1,2 1-1,0-1 1,0 0 0,3 18-1,-2-29-6,1-1 0,0 0 0,1 1 0,-1-1 0,0 0 0,1 0 0,-1 0 0,1 0 0,-1 0 0,1 0 0,0 0 0,0-1 0,0 1 0,0-1-1,0 1 1,0-1 0,1 0 0,-1 0 0,0 0 0,1 0 0,-1 0 0,1 0 0,-1 0 0,1-1 0,-1 0 0,1 1 0,-1-1 0,1 0 0,-1 0 0,5-1 0,3 1 1,0-1 0,0 0 0,0-1 0,0 1 0,-1-2-1,18-6 1,-15 4-35,-1-1 0,0 0-1,-1-1 1,1-1-1,-1 1 1,-1-2 0,14-13-1,-17 16 37,-1 0 0,0 0 1,-1-1-1,0 0 0,0 1 0,0-1 0,-1-1 0,0 1 0,0 0 0,-1-1 1,0 0-1,0 1 0,0-10 0,-3 16 12,-4 6 5,-4 9 7,5-3-25,-2 1-56,0 0 0,1 1 0,1 0 0,0 0 0,1 0 0,0 0 0,1 1 0,1-1 0,0 1 0,1 22 0,1-35-229,-1 0-1,1 1 1,0-1 0,-1 0-1,1 0 1,0 1-1,0-1 1,0 0-1,0 0 1,0 0-1,0 0 1,0 0-1,0 0 1,1 0-1,-1-1 1,0 1 0,0 0-1,1-1 1,-1 1-1,0-1 1,1 1-1,-1-1 1,1 1-1,-1-1 1,0 0-1,1 0 1,1 0 0,12 1-6042</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4.653"/>
    </inkml:context>
    <inkml:brush xml:id="br0">
      <inkml:brushProperty name="width" value="0.025" units="cm"/>
      <inkml:brushProperty name="height" value="0.025" units="cm"/>
    </inkml:brush>
  </inkml:definitions>
  <inkml:trace contextRef="#ctx0" brushRef="#br0">125 49 4036,'0'0'7148,"-3"-8"-4527,-14-24-528,17 32-2041,0 0 0,0-1 0,0 1 0,0 0 1,0-1-1,0 1 0,0-1 0,0 1 0,0 0 1,0-1-1,0 1 0,-1 0 0,1-1 0,0 1 0,0 0 1,0 0-1,-1-1 0,1 1 0,0 0 0,0-1 1,-1 1-1,1 0 0,0 0 0,-1-1 0,1 1 1,0 0-1,-1 0 0,1 0 0,0 0 0,-1 0 0,1-1 1,0 1-1,-1 0 0,1 0 0,0 0 0,-1 0 1,1 0-1,-1 0 0,1 0 0,0 0 0,-1 0 1,1 0-1,0 0 0,-1 0 0,1 1 0,0-1 0,-1 0 1,1 0-1,0 0 0,-1 0 0,1 1 0,0-1 1,-1 0-1,-5 17 370,5-14-262,-25 110 1460,4 2 1,6 0-1,-4 186 0,21-295-1611,-1-1 1,1 1-1,0 0 0,0 0 0,0 0 1,4 8-1,-5-13-4,0-1 0,1 1 0,-1 0 0,1 0 0,-1 0 0,1-1 0,-1 1 0,1 0 0,-1-1 0,1 1 1,0 0-1,-1-1 0,1 1 0,0-1 0,-1 1 0,1-1 0,0 1 0,0-1 0,0 1 0,0-1 0,0 0 6,1 0-1,-1 0 1,0 0 0,0-1-1,0 1 1,0 0 0,0-1-1,0 1 1,0-1 0,0 1-1,0-1 1,0 1 0,0-1-1,0 0 1,0 0 0,-1 1-1,1-1 1,0 0 0,0 0-1,-1 0 1,2-1 0,5-10-16,1 0 0,-2-1 0,1 0 0,-2 0 0,0 0 0,0-1 0,3-21 0,9-22-1002,-17 56 977,0 0 0,1 0 0,-1 0 0,1 0-1,-1 0 1,0 0 0,1 0 0,0 1-1,-1-1 1,1 0 0,-1 0 0,1 0-1,0 1 1,0-1 0,0 0 0,-1 1-1,1-1 1,0 0 0,0 1 0,0-1-1,0 1 1,0 0 0,0-1 0,0 1-1,0 0 1,0-1 0,0 1 0,0 0 0,0 0-1,0 0 1,0 0 0,0 0 0,0 0-1,0 0 1,2 1 0,39 19 23,-14-6 19,-17-11 7,0 0 0,1-2 0,-1 1 0,0-1 0,0-1 0,1 0 0,-1-1 0,0 0 0,1-1 0,-1 0 0,0 0 0,15-7 0,3-2-126,-1-3 0,0 0-1,30-21 1,-56 34 69,-1-1 1,1 1-1,0 0 0,0 0 0,-1 0 0,1 1 0,0-1 1,0 0-1,0 1 0,0-1 0,0 1 0,0 0 0,-1-1 1,1 1-1,0 0 0,0 0 0,0 0 0,0 1 0,0-1 1,0 0-1,0 1 0,0-1 0,0 1 0,2 1 0,1 1 43,-1 0-1,0 1 0,-1-1 1,1 1-1,-1 0 0,1 0 1,3 7-1,-4-6 57,1 0 0,0 0 0,0 0 0,0-1 0,0 1 0,0-1-1,1 0 1,9 6 0,-2-5-47,0-1-1,1 0 1,-1-1 0,1-1-1,0 0 1,0 0-1,0-1 1,-1-1 0,26-2-1,-23 1-589,-1 0 0,1 1 0,0 1 0,0 0-1,0 1 1,25 8 0,-37-9 505,-1 0 1,1 0-1,-1 0 0,0 0 0,0 1 1,0-1-1,0 1 0,0-1 0,0 1 1,0 0-1,0 0 0,0 0 0,-1 0 1,1 0-1,-1 0 0,0 1 0,0-1 0,2 4 1,-1-1 75,-1 1-1,0-1 1,0 1 0,0-1 0,-1 1 0,1 0 0,-1 0 0,-1 5-1,-2 12 265,-2-1 0,0 0 0,-10 27-1,13-42-271,-9 28 33,-3 12 904,-2-1-1,-2-1 0,-43 78 0,60-122-905,1 0 1,0 0-1,-1 0 0,1 0 0,0 0 0,-1-1 0,0 1 0,1 0 1,-1 0-1,1-1 0,-1 1 0,0 0 0,1-1 0,-1 1 0,0-1 1,0 1-1,1-1 0,-1 1 0,0-1 0,0 0 0,0 1 0,0-1 1,0 0-1,-1 1 0,1-2-11,1 0 0,-1 1 0,0-1 1,1 0-1,-1 1 0,1-1 0,-1 0 1,1 0-1,-1 1 0,1-1 0,-1 0 1,1 0-1,0 0 0,0 0 0,-1 0 0,1 0 1,0 1-1,0-1 0,0-2 0,-2-60 120,2 53-121,0-42 56,-2 20-73,2 0-1,1 1 1,2-1 0,0 1 0,17-61-1,-17 86-58,-1 0-1,2 1 1,-1-1-1,1 1 1,0 0-1,0 0 1,0 0-1,1 1 1,-1 0-1,1-1 1,9-4-1,-9 5-330,1 0 0,-1 0-1,-1 0 1,1-1 0,-1 1 0,1-1-1,-1 0 1,-1 0 0,5-8-1,-7 11-133,0 0 0,0-1 0,0 1 0,-1 0 0,1-1 0,-1 1 0,0-1 0,1 1 0,-1-1 0,0 1 0,0 0 0,-1-1-1,1-2 1,-8-18-6772</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5.011"/>
    </inkml:context>
    <inkml:brush xml:id="br0">
      <inkml:brushProperty name="width" value="0.025" units="cm"/>
      <inkml:brushProperty name="height" value="0.025" units="cm"/>
    </inkml:brush>
  </inkml:definitions>
  <inkml:trace contextRef="#ctx0" brushRef="#br0">1 40 15503,'0'0'2466,"46"-17"-1793,-10 9-641,3 0-3235,-7 1-2947</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5.644"/>
    </inkml:context>
    <inkml:brush xml:id="br0">
      <inkml:brushProperty name="width" value="0.025" units="cm"/>
      <inkml:brushProperty name="height" value="0.025" units="cm"/>
    </inkml:brush>
  </inkml:definitions>
  <inkml:trace contextRef="#ctx0" brushRef="#br0">145 294 4708,'0'-8'7752,"0"8"-7751,0-8 912,-1 0-1,0 1 1,0-1 0,-5-13 0,6 20-841,0-1 1,0 1 0,-1 0-1,1 0 1,-1-1 0,1 1 0,-1 0-1,0 0 1,1 0 0,-1 0-1,0-1 1,0 1 0,0 0 0,0 1-1,0-1 1,0 0 0,0 0-1,0 0 1,0 0 0,0 1 0,0-1-1,-1 1 1,1-1 0,0 1-1,0-1 1,-1 1 0,1-1-1,0 1 1,-1 0 0,1 0 0,0 0-1,-1 0 1,1 0 0,0 0-1,-1 0 1,1 0 0,0 1 0,-1-1-1,1 0 1,0 1 0,-1-1-1,1 1 1,0 0 0,-2 0 0,-2 3-9,-1 0 1,1 1-1,-1-1 1,1 1-1,1 0 1,-1 0-1,1 1 1,0 0-1,0-1 1,0 1-1,1 0 1,0 1-1,0-1 1,-2 8-1,0 0-6,1-1 0,0 1-1,1 0 1,1 1-1,-1 25 1,3-38-53,-1-1 1,1 0-1,1 1 1,-1-1 0,0 1-1,0-1 1,0 1-1,1-1 1,-1 0-1,1 1 1,-1-1-1,1 0 1,-1 1 0,1-1-1,0 0 1,0 0-1,0 0 1,-1 1-1,1-1 1,0 0 0,0 0-1,1 0 1,-1-1-1,0 1 1,0 0-1,0 0 1,2 0-1,0 0 10,1 0-1,-1 0 0,1-1 0,-1 1 0,1-1 1,-1 0-1,0 0 0,1 0 0,-1-1 0,1 1 0,3-2 1,7-2 36,1 0 0,-2-1 0,1-1 0,20-11 1,-2-2-45,0-2 1,-2-1 0,-1-2-1,49-51 1,-64 61-8,-1-2 1,-1 0-1,0-1 0,-1 0 1,-1 0-1,0-1 1,-2-1-1,0 1 1,-1-1-1,8-33 0,-16 30 7,1 21-6,0 1-1,0 0 1,0 0-1,-1 0 0,1-1 1,0 1-1,0 0 1,-1 0-1,1 0 1,0 0-1,0-1 0,-1 1 1,1 0-1,0 0 1,0 0-1,-1 0 1,1 0-1,0 0 1,-1 0-1,1 0 0,0 0 1,0 0-1,-1 0 1,1 0-1,0 0 1,-1 0-1,1 0 0,0 0 1,0 0-1,-1 0 1,1 0-1,0 0 1,-1 0-1,1 1 0,0-1 1,-1 0-1,-2 2 27,1 0-1,-1 0 1,0 1-1,1-1 1,-1 1 0,1-1-1,0 1 1,-1 0-1,-1 3 1,-15 27 520,-28 63 1,42-83-405,0-1 0,1 1 0,1 0-1,0 0 1,0 0 0,2 0 0,0 1 0,0 23 0,2-34-128,-1-1 0,1 1 1,-1-1-1,1 0 1,0 1-1,0-1 1,0 0-1,0 0 0,0 0 1,0 1-1,1-1 1,-1 0-1,1 0 1,-1-1-1,1 1 0,0 0 1,-1-1-1,4 3 1,0-1 8,0 0-1,0-1 1,-1 0 0,1 0 0,1 0 0,-1-1 0,0 0 0,7 1 0,4 0 18,0-1 1,1-1-1,-1-1 1,29-4-1,-32 3-32,0-2 0,-1 0 0,1 0 0,-1-1 0,0-1 0,0 0-1,0 0 1,-1-2 0,21-15 0,-26 17-15,0 1-1,0-1 1,0 0-1,0 0 1,-1-1-1,0 0 1,0 0-1,-1 0 1,0 0-1,0-1 1,-1 0-1,0 0 1,0 0-1,-1 0 1,0 0-1,1-13 1,-2 20 3,-1 0 1,0 0-1,0 0 1,0 0 0,0 1-1,-1-1 1,1 0 0,0 0-1,0 0 1,0 0 0,-1 1-1,1-1 1,0 0-1,-1 0 1,1 1 0,-1-1-1,1 0 1,-1 1 0,1-1-1,-1 0 1,1 1-1,-1-1 1,0 1 0,1-1-1,-1 1 1,0-1 0,1 1-1,-1-1 1,0 1-1,0 0 1,0 0 0,1-1-1,-1 1 1,0 0 0,0 0-1,0 0 1,0 0-1,1 0 1,-1 0 0,0 0-1,0 0 1,0 0 0,0 0-1,1 0 1,-1 0 0,0 1-1,0-1 1,0 1-1,-3 0 1,0 0 0,0 0-1,0 1 1,0-1-1,0 1 1,0 0-1,1 0 1,-7 6 0,0 1 73,1 1 0,0 0 1,0 0-1,1 1 1,0 0-1,1 0 0,1 1 1,0 0-1,0 0 1,1 1-1,0 0 0,2 0 1,-1 0-1,1 0 1,-1 25-1,4-36-67,0-1 0,0 1 0,1 0 1,-1 0-1,0 0 0,1 0 0,0 0 0,-1-1 1,1 1-1,0 0 0,0-1 0,0 1 0,0 0 0,0-1 1,0 1-1,1-1 0,-1 0 0,1 1 0,-1-1 1,1 0-1,2 2 0,0-1 20,1 0 1,-1 0-1,1 0 1,0 0-1,0-1 1,0 0-1,0 0 0,6 1 1,4-1-266,1-1 1,-1 0 0,0-1-1,28-5 1,-37 4-373,1 1 0,-1-1 0,0 0 1,0-1-1,-1 1 0,1-1 0,0 0 1,-1-1-1,0 1 0,0-1 0,0 0 0,0-1 1,-1 1-1,8-10 0,5-18-6136</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5.976"/>
    </inkml:context>
    <inkml:brush xml:id="br0">
      <inkml:brushProperty name="width" value="0.025" units="cm"/>
      <inkml:brushProperty name="height" value="0.025" units="cm"/>
    </inkml:brush>
  </inkml:definitions>
  <inkml:trace contextRef="#ctx0" brushRef="#br0">203 1 9545,'0'0'4223,"-13"7"-1063,-17 7-1667,-52 28 1635,72-36-2696,1-1 0,1 1 0,-1 1 0,1 0 0,0 0 0,-11 13 0,18-19-421,1-1 0,-1 1 0,0 0 0,1-1 1,-1 1-1,1 0 0,-1 0 0,1-1 0,0 1 1,-1 0-1,1 0 0,0 0 0,0 0 1,-1 0-1,1-1 0,0 1 0,0 0 0,0 0 1,0 0-1,0 0 0,0 0 0,0 0 0,0-1 1,1 1-1,-1 0 0,0 0 0,0 0 0,1 1 1,1-1-28,-1 0 1,0 0 0,1 0 0,-1 0-1,1 0 1,-1 0 0,1 0 0,-1 0-1,1 0 1,-1-1 0,1 1-1,0-1 1,3 1 0,66 3-1234,-60-4 876,11 0-309,60 5-1332,-78-5 1967,0 1-1,1 0 1,-1 0-1,0 0 1,-1 0-1,1 1 1,0-1 0,0 1-1,-1 0 1,1 0-1,-1 1 1,1-1 0,-1 1-1,0-1 1,0 1-1,3 4 1,-5-6 56,0 0 0,-1 0 0,1 0 0,-1 0 0,1 0 0,-1 1 0,1-1 0,-1 0 0,1 0 0,-1 1 0,0-1 0,0 0 0,0 0 0,0 1 0,0-1 0,0 0 0,0 0 0,0 1 0,0-1 0,-1 0 0,1 0 0,0 1 0,-1-1 0,0 2 0,-1 0 85,0-1-1,0 1 1,0 0 0,-1-1-1,1 0 1,-1 1 0,1-1-1,-1 0 1,-4 2-1,-6 4 334,-1-2 0,0 1 0,-17 4 0,30-11-413,-11 4-2,-57 16 1048,63-19-1398,1 0 0,-1-1 1,0 1-1,1-1 0,-1-1 0,-6 0 1,7-3-5076,4-7-5681</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6.686"/>
    </inkml:context>
    <inkml:brush xml:id="br0">
      <inkml:brushProperty name="width" value="0.025" units="cm"/>
      <inkml:brushProperty name="height" value="0.025" units="cm"/>
    </inkml:brush>
  </inkml:definitions>
  <inkml:trace contextRef="#ctx0" brushRef="#br0">1 111 5381,'2'-7'-1265,"8"-17"2206,8-24 1930,-9 17 7186,-9 34-8114,-17 84 1101,11-65-2607,2 1 1,-4 42-1,7-61-388,1 0 0,0 1 0,0-1-1,0 0 1,1 1 0,-1-1 0,1 0 0,0 1-1,1-1 1,2 7 0,-3-9-31,1-1-1,0 1 1,-1 0 0,1-1-1,0 1 1,0-1 0,0 1-1,0-1 1,0 0 0,0 0-1,1 0 1,-1 0 0,0-1-1,0 1 1,1 0 0,-1-1-1,0 0 1,1 1 0,-1-1-1,5 0 1,8 0 27,0-1 1,0-1-1,0 0 1,0 0-1,0-2 1,0 0-1,-1 0 1,0-2-1,0 1 1,23-15-1,-2 0 82,-2-2 0,56-49 0,-34 12-151,-32 33 10,-34 70-55,9-40 89,0 0-1,1 0 1,0 0-1,0 0 1,0 0-1,0 1 1,1-1 0,0 1-1,-1-1 1,2 0-1,0 8 1,0-10-10,0-1 0,0 1 0,0 0 0,0-1 1,0 1-1,0-1 0,1 1 0,-1-1 0,0 0 0,1 0 0,-1 0 0,1 0 0,0 0 0,-1 0 0,1 0 1,0 0-1,0 0 0,-1-1 0,1 1 0,0-1 0,0 1 0,0-1 0,0 0 0,0 0 0,-1 0 1,1 0-1,4 0 0,10 0-23,0-1 0,0 0 0,-1-1 0,1 0 0,-1-2 0,1 1 0,-1-2 1,0 0-1,0-1 0,-1-1 0,15-8 0,-3 5-226,-13 15 125,-12-2 107,0-1 1,0 1-1,0 0 1,0-1-1,-1 1 1,1 0-1,-1 0 1,0 0-1,0-1 1,0 1-1,-1 3 1,5 35-202,-3-40 182,-1 1 1,1-1-1,-1 0 1,1 1 0,0-1-1,-1 0 1,1 0 0,0 0-1,0 0 1,0 0 0,0 0-1,0 0 1,0 0 0,0 0-1,0 0 1,0 0 0,1-1-1,-1 1 1,0 0-1,0-1 1,1 1 0,-1-1-1,0 1 1,1-1 0,-1 0-1,2 0 1,5 1-627,0 0 0,-1-1 0,1 0 0,0-1-1,-1 0 1,1 0 0,-1-1 0,1 0 0,-1 0 0,0 0 0,0-1 0,12-6 0,14-11-5178</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7.598"/>
    </inkml:context>
    <inkml:brush xml:id="br0">
      <inkml:brushProperty name="width" value="0.025" units="cm"/>
      <inkml:brushProperty name="height" value="0.025" units="cm"/>
    </inkml:brush>
  </inkml:definitions>
  <inkml:trace contextRef="#ctx0" brushRef="#br0">210 26 5637,'-11'9'7944,"-25"17"-5560,6-6-550,1 2 1,1 0-1,-38 41 0,66-62-1797,-1 0-1,0 0 0,0 0 1,0 0-1,0 0 1,1 0-1,-1 0 1,0 0-1,1 0 1,-1 0-1,1 1 1,-1-1-1,1 0 1,0 0-1,0 1 0,-1-1 1,1 0-1,0 0 1,0 1-1,0-1 1,1 3-1,-1-3-23,1-1-1,0 1 1,-1 0-1,1 0 1,0 0-1,0-1 0,-1 1 1,1 0-1,0-1 1,0 1-1,0-1 1,0 1-1,0-1 1,0 1-1,0-1 1,0 0-1,0 1 1,0-1-1,0 0 0,1 0 1,5 1-62,0-1 0,-1 0 0,1 0 0,0 0 0,-1-1 0,1 0 1,7-2-1,-6-1-123,0 0 0,0 0 0,-1-1 0,0 0 0,0 0 0,0-1 0,0 0 0,-1 0 0,0 0 0,0-1 0,-1 0 0,0 0 0,0 0 1,-1-1-1,1 1 0,-2-1 0,1 0 0,-1-1 0,0 1 0,-1 0 0,0-1 0,0 0 0,0-13 0,-6 18 104,-4 13 208,-5 12 178,9-14-193,1 0 0,0 1 1,0-1-1,1 1 0,0-1 1,0 1-1,1 0 0,0 0 1,0 12-1,1-17-111,0-1 1,1 0-1,-1 1 1,1-1-1,-1 0 0,1 0 1,0 0-1,0 1 1,0-1-1,0 0 1,0 0-1,1 0 0,-1 0 1,0-1-1,1 1 1,0 0-1,-1-1 1,1 1-1,0-1 0,0 1 1,0-1-1,0 0 1,0 0-1,0 0 0,0 0 1,0 0-1,0 0 1,1 0-1,-1-1 1,0 1-1,1-1 0,-1 0 1,0 0-1,1 0 1,3 0-1,-2 0-244,0 0 0,1 0 0,-1 0 0,0 0 0,0-1 1,0 0-1,0 0 0,0 0 0,1 0 0,-2-1 0,1 1 0,0-1 0,0 0 0,0 0 0,-1-1 0,1 1 0,-1-1 0,5-4 0,-3 1-523,0-1 0,-1 0 0,1 0 0,-1 0 0,-1-1 0,1 1 0,-1-1 0,3-14 0,-3 8 708,0 1 0,-1-1 0,-1 0 0,0-17 0,-5 23 5184,-6 14-3637,-6 15-925,8 2-117,1 0 0,1 1 0,1 0 1,1 0-1,1 0 0,1 1 0,2 28 0,-7 56-36,-1-44 319,-33 123 1,35-168-465,-1 1 1,0-1-1,-2-1 1,0 0-1,-1 0 1,-1 0-1,-1-2 1,-1 1-1,-28 29 1,19-30-28,21-17-246,1 0-1,-1 0 1,1 0-1,0 1 1,-1-1-1,1 0 1,0 0 0,-1 0-1,1 0 1,-1 0-1,1 0 1,-1 0 0,1 0-1,0 0 1,-1 0-1,1 0 1,-1 0 0,1 0-1,0 0 1,-1 0-1,1-1 1,-1 1-1,1 0 1,0 0 0,-1 0-1,1-1 1,0 1-1,-1 0 1,1 0 0,0-1-1,-1 1 1,1 0-1,0-1 1,0 1 0,-1 0-1,1-1 1,0 1-1,0 0 1,0-1-1,0 1 1,-1 0 0,1-1-1,0 1 1,0-1-1,0 1 1,0-1 0,0 1-1,0 0 1,0-1-1,0 1 1,0-1 0,0 1-1,0 0 1,0-1-1,0 1 1,1-1-1,-1 0 1,0-22-181,2-1-1,0 1 1,2-1 0,1 1 0,0 0-1,2 1 1,0-1 0,2 1 0,0 1-1,2-1 1,16-24 0,23-25-235,2 4 1,65-65 0,7-8 398,-108 119 10,-1 0 0,0-1 0,-2-1 0,12-27 0,-64 98-186,31-36 400,1 1 0,0-1 0,1 1 1,0 0-1,1 1 0,1-1 0,0 1 0,0 0 0,2 0 0,0 1 0,0-1 1,1 27-1,1-40-207,1 0 1,-1 1 0,0-1-1,0 0 1,1 0-1,-1 0 1,1 1 0,-1-1-1,1 0 1,0 0-1,-1 0 1,1 0 0,0 0-1,0 0 1,0 0 0,-1 0-1,1 0 1,0 0-1,0 0 1,0-1 0,1 1-1,-1 0 1,2 0-1,0 0 18,0 0 0,1 0 0,-1 0 0,0-1 0,0 1-1,1-1 1,-1 0 0,0 0 0,6-1 0,-4 1-217,0-1 1,0 0 0,0 0-1,-1 0 1,1-1 0,0 1-1,-1-1 1,1 0 0,-1-1-1,0 1 1,1-1 0,-1 0-1,5-4 1,-6 1-483,1 0 0,-2 1-1,1-1 1,-1 0 0,1-1-1,-2 1 1,1 0 0,-1 0-1,0-1 1,0 1 0,0-1-1,-1 1 1,-1-7 0,2-33-4792</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7.944"/>
    </inkml:context>
    <inkml:brush xml:id="br0">
      <inkml:brushProperty name="width" value="0.025" units="cm"/>
      <inkml:brushProperty name="height" value="0.025" units="cm"/>
    </inkml:brush>
  </inkml:definitions>
  <inkml:trace contextRef="#ctx0" brushRef="#br0">0 1 3683,'0'0'18194,"40"51"-19700,-12-30-1056,1-5-1890,3-1-449</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8.274"/>
    </inkml:context>
    <inkml:brush xml:id="br0">
      <inkml:brushProperty name="width" value="0.025" units="cm"/>
      <inkml:brushProperty name="height" value="0.025" units="cm"/>
    </inkml:brush>
  </inkml:definitions>
  <inkml:trace contextRef="#ctx0" brushRef="#br0">215 0 5317,'0'0'11718,"-11"0"-10111,-11 1-817,0 0 0,-28 5 0,42-5-633,0 1 0,1 0 0,-1 0 0,1 1 0,0-1 0,-1 2 0,1-1 0,1 1 0,-1 0 0,0 0 0,-10 11 0,16-15-190,0 1-1,0 0 0,0-1 0,0 1 0,0 0 0,1 0 1,-1 0-1,0 0 0,0 0 0,1 0 0,-1 0 1,1 0-1,-1 0 0,1 0 0,-1 0 0,1 0 0,0 0 1,0 0-1,-1 0 0,1 1 0,0-1 0,0 0 1,0 0-1,0 0 0,0 0 0,0 1 0,1-1 0,-1 0 1,0 0-1,1 0 0,-1 0 0,0 0 0,1 0 1,-1 0-1,1 0 0,0 0 0,-1 0 0,1 0 0,0 0 1,0 0-1,-1 0 0,1-1 0,0 1 0,0 0 1,0 0-1,0-1 0,0 1 0,0-1 0,0 1 0,0-1 1,0 1-1,1-1 0,-1 0 0,1 1 0,12 3-1187,0 0-1,0 0 0,24 1 1,-17-1-649,-9-1 1121,1 0 0,-1 1-1,0 0 1,0 1 0,14 7 0,-25-11 825,1 0 1,-1 0-1,1 0 1,-1 0 0,1 0-1,-1 1 1,0-1-1,0 0 1,0 1-1,0-1 1,1 0-1,-2 1 1,1 0 0,0-1-1,0 1 1,0-1-1,-1 1 1,1 3-1,-1-3 124,0 0 0,-1 0 0,1 1-1,-1-1 1,1 0 0,-1 0-1,0 0 1,0-1 0,0 1-1,0 0 1,0 0 0,0 0 0,-1-1-1,1 1 1,-1-1 0,1 1-1,-1-1 1,1 1 0,-1-1 0,-3 2-1,-2 3 175,-1 0-1,0-1 0,0 0 0,0 0 0,-1-1 1,0 0-1,1 0 0,-2-1 0,1 0 1,0-1-1,-14 2 0,21-3-620,2-1 173,0 0 0,-1 0 0,1 0 0,0 0 0,0 0 0,0 0 0,0 0-1,-1 0 1,1 0 0,0 0 0,0 0 0,0 0 0,0 0 0,0 0-1,-1 0 1,1-1 0,0 1 0,0 0 0,0 0 0,0 0 0,0 0-1,-1 0 1,1 0 0,0 0 0,0 0 0,0 0 0,0-1 0,0 1 0,0 0-1,0 0 1,0 0 0,0 0 0,-1 0 0,1 0 0,0-1 0,0 1-1,0 0 1,0 0 0,0 0 0,0 0 0,0 0 0,0-1 0,0 1 0,0 0-1,0 0 1,0 0 0,0 0 0,0-1 0,0 1 0,0 0 0,0 0-1,0 0 1,1 0 0,-1-1 0,0-13-5040</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8.713"/>
    </inkml:context>
    <inkml:brush xml:id="br0">
      <inkml:brushProperty name="width" value="0.025" units="cm"/>
      <inkml:brushProperty name="height" value="0.025" units="cm"/>
    </inkml:brush>
  </inkml:definitions>
  <inkml:trace contextRef="#ctx0" brushRef="#br0">176 270 13293,'-9'0'1505,"-2"1"-1103,1 0 0,-1 0-1,1 1 1,0 0 0,-1 1 0,1 0 0,-17 9-1,22-10-263,1 0 0,0 0 0,0 0 0,0 1 0,1-1 0,-1 1-1,1 0 1,-1 0 0,1 1 0,0-1 0,0 1 0,0-1 0,1 1 0,-1 0 0,1 0-1,0 0 1,0 0 0,0 1 0,1-1 0,-1 0 0,1 1 0,0-1 0,0 5 0,1-7-130,0 0 0,0-1 0,0 1 0,0-1 1,0 1-1,1-1 0,-1 1 0,0-1 1,1 1-1,-1-1 0,1 1 0,0-1 0,0 0 1,-1 1-1,1-1 0,0 0 0,0 0 1,0 1-1,0-1 0,0 0 0,0 0 1,1 0-1,1 1 0,1 0 11,0 0-1,0 0 1,0-1-1,0 0 1,0 0-1,0 0 1,0 0 0,9 0-1,0-1 9,1 0-1,-1-1 0,0-1 1,0 0-1,15-4 1,-8-1-81,0-2 1,-1 0-1,1-1 1,-2-1-1,1 0 0,-2-2 1,1 0-1,29-30 1,-25 21-50,-2 0 0,-1-2 0,-1 0 0,-1-1 0,26-51 0,-39 66 87,1 0 0,-2 0 0,1 0 0,2-14 0,-6 23 23,0 0 0,1 0 1,-1 0-1,0 0 0,0 0 1,1 0-1,-1 0 0,0 0 1,0 0-1,0 0 0,-1 0 0,1 0 1,0 0-1,0 0 0,0 0 1,-1 0-1,1 0 0,-1 0 1,1 0-1,-1 0 0,1 0 1,-1 0-1,1 0 0,-1 0 0,0 1 1,1-1-1,-1 0 0,0 0 1,0 1-1,0-1 0,0 0 1,0 1-1,1-1 0,-1 1 1,0-1-1,0 1 0,0 0 0,0-1 1,0 1-1,-1 0 0,1 0 1,0 0-1,0 0 0,0 0 1,0 0-1,0 0 0,0 0 1,0 0-1,0 0 0,0 0 0,0 1 1,0-1-1,0 0 0,0 1 1,0-1-1,-1 1 0,-5 2 39,0 0 0,0 0 0,0 0 0,0 1 0,1 0 0,0 0-1,0 0 1,0 1 0,0 0 0,1 0 0,-1 1 0,1 0 0,1 0 0,-1 0-1,-6 13 1,5-9 50,1 1-1,0 0 0,0-1 0,2 2 1,-1-1-1,1 0 0,1 1 1,0-1-1,0 20 0,2-25-97,0 0-1,1 0 1,0 0 0,0 0-1,1-1 1,0 1-1,0 0 1,0-1 0,1 1-1,-1-1 1,1 0-1,1 0 1,-1 0 0,1 0-1,0 0 1,0-1-1,0 1 1,0-1 0,1-1-1,0 1 1,-1 0-1,2-1 1,-1 0 0,0 0-1,1-1 1,-1 1-1,1-1 1,-1-1-1,11 3 1,-7-2-25,0 0 0,0 0 0,0-1 0,1 0 0,-1-1-1,0 0 1,1 0 0,-1-1 0,0-1 0,0 1 0,1-1 0,-1-1 0,-1 0 0,1 0-1,0-1 1,-1 0 0,0 0 0,13-9 0,-20 12 23,50-46-77,-49 44 84,0 1-1,0-1 0,0 1 0,0-1 0,0 1 1,-1-1-1,1 0 0,-1 0 0,1 0 0,-1 0 1,0 0-1,0 0 0,-1 0 0,1 0 0,0-1 1,-1 1-1,0 0 0,0-6 0,-1 8 10,1 0 0,-1 1-1,0-1 1,0 0 0,0 0-1,1 0 1,-1 0 0,0 1-1,0-1 1,0 0 0,0 1-1,0-1 1,0 1 0,-1-1-1,1 1 1,0-1 0,0 1-1,0 0 1,0 0 0,0-1 0,-1 1-1,1 0 1,0 0 0,0 0-1,0 0 1,-1 1 0,1-1-1,0 0 1,-2 1 0,-36 10 417,36-9-351,0 0 1,0 1 0,0-1 0,0 1 0,1-1-1,-1 1 1,1 0 0,0 0 0,-1 0-1,1 0 1,1 0 0,-1 1 0,0-1-1,1 1 1,0-1 0,-1 1 0,1 3 0,0-5-54,1 0 0,0 0 1,0 0-1,0 0 1,0 0-1,0 1 1,1-1-1,-1 0 0,0 0 1,1 0-1,0 0 1,-1-1-1,1 1 1,0 0-1,0 0 0,0 0 1,0 0-1,1-1 1,-1 1-1,0-1 0,1 1 1,-1-1-1,1 1 1,-1-1-1,1 0 1,0 0-1,-1 0 0,1 0 1,0 0-1,0 0 1,3 1-1,9 3-15,2-1-1,-1 0 1,0-1-1,1-1 1,-1 0-1,1-2 1,0 1-1,-1-2 1,1 0-1,17-4 1,18-5-89,81-27 0,-127 35 138,-1 0 0,1 0 0,0 1 0,0 0 0,0 0 1,0 0-1,0 1 0,0-1 0,0 1 0,0 1 0,0-1 1,0 0-1,0 1 0,0 0 0,-1 1 0,1-1 0,0 1 0,0 0 1,-1 0-1,1 0 0,-1 0 0,0 1 0,0 0 0,6 5 0,16 6-6481,-12-12-2103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9.259"/>
    </inkml:context>
    <inkml:brush xml:id="br0">
      <inkml:brushProperty name="width" value="0.025" units="cm"/>
      <inkml:brushProperty name="height" value="0.025" units="cm"/>
    </inkml:brush>
  </inkml:definitions>
  <inkml:trace contextRef="#ctx0" brushRef="#br0">0 146 2434,'0'0'19138,"1"12"-18572,-1 1-320,-1 3-141,1 0-1,1-1 1,1 1 0,0 0 0,5 16 0,-7-29-93,1-1 0,0 0 0,0 0 0,0 0 0,0 1 0,0-1 1,0 0-1,1 0 0,-1-1 0,1 1 0,-1 0 0,1 0 0,0-1 1,-1 1-1,1-1 0,0 1 0,0-1 0,3 2 0,-2-3 7,0 1 0,0-1 0,0 0 0,0 0 0,0 0 0,-1 0 0,1 0 0,0-1 0,0 0 0,0 1 0,0-1 0,-1 0 0,1 0 0,0 0 0,-1-1 0,1 1 0,-1-1-1,1 1 1,3-4 0,6-5 67,1-1 1,-2-1-1,1 0 0,-2 0 0,0-1 0,0-1 0,-1 1 0,-1-2 0,0 1 1,-1-1-1,0 0 0,-1 0 0,-1-1 0,4-23 0,-9 51-164,-1 0-1,2 0 1,-1 0-1,2 0 0,0-1 1,0 1-1,1 0 1,0-1-1,9 20 1,-11-27 103,1 0 1,0-1 0,-1 1 0,2 0 0,-1-1-1,0 1 1,1-1 0,-1 0 0,1 0 0,0 0-1,0 0 1,0 0 0,1-1 0,-1 1 0,0-1-1,1 0 1,0 0 0,0 0 0,-1 0 0,1-1-1,0 0 1,0 0 0,0 0 0,1 0 0,-1 0-1,0-1 1,0 0 0,0 0 0,0 0 0,0 0-1,1-1 1,-1 1 0,0-1 0,8-3 0,-6 1 122,1 0-1,-1 0 1,0-1 0,0 1 0,0-1 0,-1-1 0,1 1 0,-1-1-1,0 0 1,-1 0 0,1-1 0,-1 1 0,0-1 0,0 0 0,-1 0-1,0-1 1,3-6 0,-2 3-55,0 0 0,-1 1-1,0-2 1,-1 1 0,0 0 0,-1 0-1,0-1 1,0 1 0,-1 0-1,0-1 1,-3-10 0,3 19-120,-1-1-1,0 1 1,1 0-1,-1-1 1,0 1 0,0 0-1,-1 0 1,1-1-1,0 1 1,-1 0 0,0 0-1,1 0 1,-1 1-1,0-1 1,0 0 0,0 1-1,0-1 1,0 1-1,0-1 1,0 1 0,-1 0-1,1 0 1,0 0 0,-1 0-1,-3 0 1,5 1-68,0 0 0,0-1 0,0 1 0,0 0 1,-1 0-1,1 1 0,0-1 0,0 0 0,0 0 0,0 0 1,0 1-1,0-1 0,0 1 0,0-1 0,0 0 0,0 1 0,0 0 1,0-1-1,1 1 0,-1 0 0,0-1 0,-1 2 0,1 0-107,0 0 0,1-1 0,-1 1-1,0 0 1,1 0 0,-1 0 0,1-1-1,0 1 1,-1 0 0,1 0 0,0 0-1,0 0 1,0 0 0,0-1 0,1 1-1,-1 0 1,2 3 0,-2-3-59,1 0 1,-1 0-1,1 0 0,0 0 1,0 0-1,0 0 1,0 0-1,0-1 1,1 1-1,-1 0 0,0-1 1,1 1-1,-1-1 1,1 0-1,0 1 1,-1-1-1,1 0 0,0 0 1,0 0-1,4 1 1,-1 0-983,1 0 0,0 0 0,0-1 0,1 0 0,11 0 0,13-1-6305</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9.455"/>
    </inkml:context>
    <inkml:brush xml:id="br0">
      <inkml:brushProperty name="width" value="0.025" units="cm"/>
      <inkml:brushProperty name="height" value="0.025" units="cm"/>
    </inkml:brush>
  </inkml:definitions>
  <inkml:trace contextRef="#ctx0" brushRef="#br0">34 160 4773,'7'-17'10502,"-8"39"-6586,0-4-4348,-17 143 2791,-2 81 535,19-234-2829,2-1 0,-1 1 0,1-1 0,0 1 0,0-1 1,1 0-1,0 1 0,1-1 0,0 0 0,6 12 0,-7-16-52,0 0 1,0 0-1,1-1 1,-1 1-1,1-1 0,-1 0 1,1 0-1,0 0 1,0 0-1,0 0 1,0-1-1,0 1 0,0-1 1,0 0-1,0 1 1,1-2-1,-1 1 1,0 0-1,1-1 0,-1 1 1,1-1-1,-1 0 1,0 0-1,1-1 1,-1 1-1,5-2 0,4-1 22,0 0-1,-1-2 1,0 1-1,0-1 0,0-1 1,0 0-1,-1-1 1,0 0-1,0 0 1,-1-1-1,0 0 0,9-11 1,12-14 59,48-70 0,-43 47 44,-3-3 0,-3 0 0,-2-2 0,-3-1 0,-3 0 0,14-67 0,-68 247-15603,22-86 10388</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9.832"/>
    </inkml:context>
    <inkml:brush xml:id="br0">
      <inkml:brushProperty name="width" value="0.025" units="cm"/>
      <inkml:brushProperty name="height" value="0.025" units="cm"/>
    </inkml:brush>
  </inkml:definitions>
  <inkml:trace contextRef="#ctx0" brushRef="#br0">36 0 4676,'0'0'18188,"-3"12"-17686,2-10-485,-22 101 684,20-87-679,0 1-1,2 0 1,0-1 0,0 1 0,3 18 0,-2-34-83,0-1-1,1 1 1,-1-1 0,0 0 0,0 1-1,0-1 1,0 1 0,1-1 0,-1 1-1,0-1 1,1 1 0,-1-1-1,0 0 1,1 1 0,-1-1 0,0 0-1,1 1 1,-1-1 0,1 0 0,-1 0-1,0 1 1,1-1 0,-1 0 0,1 0-1,-1 0 1,1 1 0,-1-1-1,1 0 1,-1 0 0,1 0 0,-1 0-1,1 0 1,-1 0 0,1 0 0,-1 0-1,1 0 1,-1 0 0,1 0 0,-1-1-1,1 1 1,-1 0 0,1-1 0,1 1-278,-1-1 1,1 1-1,-1-1 1,1 0-1,-1 1 1,0-1 0,0 0-1,1 0 1,-1 0-1,0 0 1,0 0-1,0 0 1,2-3 0,6-19-5294</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0.468"/>
    </inkml:context>
    <inkml:brush xml:id="br0">
      <inkml:brushProperty name="width" value="0.025" units="cm"/>
      <inkml:brushProperty name="height" value="0.025" units="cm"/>
    </inkml:brush>
  </inkml:definitions>
  <inkml:trace contextRef="#ctx0" brushRef="#br0">31 155 5029,'0'0'9732,"9"8"-7965,32 27-652,-39-33-1023,1 0-1,-1 0 1,1-1-1,-1 1 1,1-1-1,0 0 0,-1 0 1,1 0-1,0 0 1,0 0-1,0-1 1,0 1-1,0-1 1,0 0-1,0 0 1,-1 0-1,1 0 0,0 0 1,0-1-1,0 1 1,0-1-1,0 0 1,0 0-1,-1 0 1,1 0-1,0 0 0,-1-1 1,1 1-1,-1-1 1,1 0-1,-1 0 1,0 0-1,0 0 1,1 0-1,-2 0 1,1 0-1,0-1 0,0 1 1,-1-1-1,1 1 1,-1-1-1,0 0 1,0 0-1,0 1 1,1-5-1,-1 2 20,0 0 0,-1 1 0,0-1-1,0 0 1,0 1 0,0-1 0,-1 0 0,1 1 0,-1-1 0,0 1 0,-1-1-1,1 1 1,-1 0 0,0-1 0,0 1 0,-3-5 0,3 7-114,1 0 0,-1 0 0,1 1 0,-1-1 0,0 0 0,0 1 0,0-1 1,0 1-1,0 0 0,0 0 0,0 0 0,0 0 0,0 0 0,0 0 0,-1 0 0,1 1 0,0-1 0,-1 1 1,1-1-1,0 1 0,-1 0 0,1 0 0,-1 0 0,1 1 0,0-1 0,-1 0 0,1 1 0,0 0 0,-1-1 1,1 1-1,0 0 0,0 0 0,0 0 0,-4 3 0,-2 2 21,0 0 1,1 1-1,0 0 0,0 0 0,0 1 0,1 0 1,0 0-1,0 0 0,1 1 0,0 0 1,1 0-1,-1 0 0,2 1 0,0-1 1,0 1-1,0 0 0,2 0 0,-1 0 1,1 0-1,0 0 0,1 0 0,0 0 1,2 11-1,0-18-6,-1 1 0,1-1 0,0 0 0,0 0 0,0 0 0,0 0 1,0 0-1,1 0 0,-1-1 0,1 1 0,0-1 0,0 0 0,0 0 0,0 0 1,0 0-1,0 0 0,1 0 0,-1-1 0,0 0 0,1 0 0,-1 0 0,1 0 1,4 0-1,7 2 31,1-1 0,0 0 1,31-2-1,-43 0-30,0-1-1,0 0 1,0 0 0,0-1-1,0 1 1,0-1-1,-1 0 1,1 1-1,0-2 1,-1 1 0,0 0-1,4-4 1,41-40 234,-21 19-55,-11 12-86,47-37 73,-59 49-182,0 0-1,0 1 1,0-1 0,1 1 0,-1 0 0,1 1 0,-1-1 0,1 1-1,-1-1 1,1 2 0,0-1 0,0 0 0,7 1 0,-10 1-7,-1 0 0,1 0 0,-1 0 1,1 0-1,-1 0 0,0 0 0,0 1 1,0-1-1,1 0 0,-1 1 0,-1-1 0,1 1 1,0-1-1,0 1 0,0-1 0,-1 1 1,1 0-1,-1-1 0,1 1 0,-1 0 1,0 0-1,0-1 0,0 1 0,0 0 0,0 0 1,0 2-1,-1 54 121,1-55-108,-14 85 1092,35-136 212,-16 23-1288,-3-1-1,0 0 1,-1 0-1,-1 1 1,-2-1-1,-8-44 1,3 13-271,6 56 229,1 0 0,0 1 0,0-1 0,0 0 0,0 1 0,0-1 0,0 0 0,1 0 0,-1 1 0,0-1 0,0 0 0,0 1 0,1-1 0,-1 0 0,0 0 0,1 1 0,-1-1 0,0 1 1,1-1-1,-1 0 0,1 1 0,-1-1 0,1 1 0,-1-1 0,1 1 0,-1-1 0,1 1 0,0 0 0,-1-1 0,1 1 0,0 0 0,-1-1 0,1 1 0,0 0 0,0 0 0,-1 0 0,1 0 0,0-1 0,-1 1 0,1 0 0,0 0 1,0 0-1,-1 1 0,1-1 0,0 0 0,0 0 0,-1 0 0,1 0 0,1 1 0,48 16-3003,-29-9-2014,-16-8 256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0.848"/>
    </inkml:context>
    <inkml:brush xml:id="br0">
      <inkml:brushProperty name="width" value="0.025" units="cm"/>
      <inkml:brushProperty name="height" value="0.025" units="cm"/>
    </inkml:brush>
  </inkml:definitions>
  <inkml:trace contextRef="#ctx0" brushRef="#br0">0 1 8072,'0'0'9320,"74"32"-16142,-42-15-1922</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1.178"/>
    </inkml:context>
    <inkml:brush xml:id="br0">
      <inkml:brushProperty name="width" value="0.025" units="cm"/>
      <inkml:brushProperty name="height" value="0.025" units="cm"/>
    </inkml:brush>
  </inkml:definitions>
  <inkml:trace contextRef="#ctx0" brushRef="#br0">1 199 5445,'0'0'15300,"9"1"-14291,-3 0-949,-1 0-1,0-1 1,1 0 0,-1 0-1,1 0 1,-1-1-1,0 0 1,1 0 0,-1 0-1,0-1 1,0 0 0,0 0-1,0 0 1,0 0 0,0-1-1,-1 0 1,1 0 0,-1 0-1,0 0 1,0-1 0,0 0-1,5-6 1,-1 2-31,-1-1 0,0 0 0,0 0 0,9-19 0,-14 24-6,0 0 0,0 0-1,0 0 1,-1-1-1,0 1 1,0 0 0,0-1-1,0 1 1,-1-1-1,0 1 1,0-1 0,0 1-1,0-1 1,-1 1-1,-1-7 1,1 10-22,1 0 1,-1 0-1,1 0 0,-1 0 0,0 0 0,0 0 1,1 0-1,-1 0 0,0 0 0,0 1 1,0-1-1,0 0 0,0 1 0,0-1 1,0 1-1,0-1 0,0 1 0,0-1 1,0 1-1,-1 0 0,1 0 0,0-1 1,0 1-1,0 0 0,0 0 0,0 0 1,-1 0-1,1 0 0,0 1 0,0-1 0,0 0 1,0 0-1,-3 2 0,0-1-13,-1 0 0,0 1 0,1 0 0,-1 0 0,1 0 1,-1 1-1,-3 2 0,-2 4 39,1-1 1,0 2-1,0-1 1,1 1 0,1 0-1,-1 1 1,2 0-1,0 0 1,0 1-1,1-1 1,0 1 0,1 0-1,0 1 1,1-1-1,0 1 1,1-1 0,0 24-1,2-34-45,0 0 0,1 0 0,-1 0 0,1 1 0,-1-1 0,1 0 0,0 0 0,0 0 0,0 0 0,0 0 0,0-1 0,1 1 0,-1 0 0,1 0 0,-1-1 0,1 1 0,-1-1 0,1 1 0,0-1 0,0 0 0,0 0 0,0 0 0,0 0 0,0 0-1,0 0 1,0 0 0,0-1 0,0 1 0,0-1 0,0 1 0,1-1 0,-1 0 0,0 0 0,4 0 0,4 0-897,-1 0 1,1 0-1,-1-1 0,1 0 1,-1 0-1,0-1 0,12-5 0,18-11-5891</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1.509"/>
    </inkml:context>
    <inkml:brush xml:id="br0">
      <inkml:brushProperty name="width" value="0.025" units="cm"/>
      <inkml:brushProperty name="height" value="0.025" units="cm"/>
    </inkml:brush>
  </inkml:definitions>
  <inkml:trace contextRef="#ctx0" brushRef="#br0">284 1 7399,'0'0'2541,"-8"0"523,-4 1-2432,-1 0 0,1 0 0,0 2 0,0-1 0,1 2 1,-1-1-1,1 2 0,-1-1 0,-15 11 0,11-6-244,0 1 0,1 0 0,1 1 1,0 1-1,0 0 0,-14 18 0,25-27-338,1-1 0,0 1 0,0 0-1,0-1 1,0 1 0,0 0 0,0 0-1,1 0 1,0 1 0,-1-1 0,1 0 0,1 0-1,-1 1 1,0-1 0,1 0 0,-1 1-1,1-1 1,0 1 0,0-1 0,1 7 0,1-8-69,-1 0 1,0 1 0,1-1 0,0 0-1,-1 0 1,1 1 0,0-1 0,0-1-1,0 1 1,0 0 0,1 0 0,-1-1-1,0 1 1,1-1 0,-1 0 0,1 0 0,-1 0-1,1 0 1,0 0 0,-1 0 0,1-1-1,0 1 1,-1-1 0,1 0 0,5 0-1,9 1-1184,0 0 1,-1-1-1,21-3 0,-29 2 32,0-1 1,-1 0-1,1 0 0,-1-1 1,12-5-1,19-13-5539</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1.837"/>
    </inkml:context>
    <inkml:brush xml:id="br0">
      <inkml:brushProperty name="width" value="0.025" units="cm"/>
      <inkml:brushProperty name="height" value="0.025" units="cm"/>
    </inkml:brush>
  </inkml:definitions>
  <inkml:trace contextRef="#ctx0" brushRef="#br0">76 1 9033,'0'0'8813,"-4"13"-7580,-51 211 3527,48-184-4302,2 0 1,2 0-1,1 0 1,4 45-1,-2-82-440,0 0-1,0 0 1,1-1-1,-1 1 1,0 0-1,1 0 1,0 0-1,0 0 1,0 0-1,0 0 1,0-1-1,1 1 1,-1 0-1,1-1 1,-1 1-1,1-1 1,0 0-1,0 0 1,0 1-1,1-1 1,-1 0-1,0-1 1,1 1-1,-1 0 1,1-1-1,0 1 1,-1-1-1,5 1 1,-3-1 19,0-1-1,0 0 1,0-1-1,0 1 1,0 0-1,0-1 1,0 0 0,0 0-1,0 0 1,0-1-1,0 1 1,-1-1 0,1 0-1,-1 0 1,1 0-1,-1-1 1,0 1 0,0-1-1,0 0 1,4-4-1,51-56 59,68-98-1,-59 72-53,9-5-2022,-80 97-2924,-4 0 2033,-2 2-695,-9 7-6197</inkml:trace>
  <inkml:trace contextRef="#ctx0" brushRef="#br0" timeOffset="1">208 383 8040,'0'0'6342,"-21"53"-3524,17-36-63,4-4-641,6-4-417,13-3 1,1-3-897,3-2-641,9-1-128,-3 0-737,3 0-1569,-7-4-1281,3-5-2755,-4-3-4420</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2.228"/>
    </inkml:context>
    <inkml:brush xml:id="br0">
      <inkml:brushProperty name="width" value="0.025" units="cm"/>
      <inkml:brushProperty name="height" value="0.025" units="cm"/>
    </inkml:brush>
  </inkml:definitions>
  <inkml:trace contextRef="#ctx0" brushRef="#br0">322 6 7944,'0'0'9843,"-14"-2"-7606,-3 0-1868,0 1 0,0 1 0,0 0 0,0 2 0,0 0 0,0 0 0,-28 10 0,31-8-68,1 0 0,0 2 0,0-1-1,0 2 1,1 0 0,0 0 0,0 1-1,-17 16 1,28-23-298,0-1 1,0 1-1,0 0 0,1-1 0,-1 1 1,0 0-1,0 0 0,1 0 1,-1 0-1,1-1 0,-1 1 0,1 0 1,-1 0-1,1 0 0,-1 0 0,1 0 1,0 0-1,-1 0 0,1 1 1,0-1-1,0 0 0,0 0 0,0 0 1,0 0-1,0 0 0,0 0 1,0 0-1,1 0 0,-1 0 0,0 0 1,1 0-1,-1 0 0,0 0 1,1 0-1,-1 0 0,1 0 0,0 0 1,-1 0-1,1 0 0,0 0 1,0-1-1,-1 1 0,1 0 0,0-1 1,0 1-1,0 0 0,0-1 1,0 1-1,0-1 0,0 1 0,0-1 1,0 0-1,0 1 0,0-1 1,0 0-1,0 0 0,2 0 0,10 3-223,1 0 0,0-1-1,21 0 1,-26-2-82,76 3-1194,-34-2 1262,0 2-1,91 18 1,-136-20 262,-1 1 0,0-1 1,0 1-1,1 1 0,-1-1 1,-1 1-1,1 0 0,6 4 1,-10-6-9,-1 0 1,1-1 0,0 1 0,-1 0 0,1 0-1,0-1 1,-1 1 0,1 0 0,-1 0-1,1 0 1,-1 0 0,0 0 0,1 0-1,-1-1 1,0 1 0,0 0 0,0 0-1,1 0 1,-1 0 0,0 0 0,0 1-1,-1 0 27,0 0-1,1-1 1,-1 1-1,0-1 1,0 0-1,0 1 1,0-1-1,0 0 1,0 1-1,0-1 0,0 0 1,-1 0-1,1 0 1,0 0-1,-1 0 1,1 0-1,-2 0 1,-30 16 282,-1-2 0,0-2 0,-1-1 1,-1-2-1,0-1 0,0-2 0,0-1 0,-57 1 1,92-7-435,1 0 1,-1 1-1,1-1 1,-1 0-1,0 0 0,1 0 1,-1 0-1,0 0 1,1 0-1,-1 0 1,1 0-1,-1 0 1,0 0-1,1 0 1,-1-1-1,0 1 1,1 0-1,-1 0 1,1-1-1,-1 1 1,1 0-1,-1 0 1,1-1-1,-1 1 1,1-1-1,-1 1 1,1-1-1,-1 1 1,1-1-1,-1 1 1,1-1-1,0 1 1,-1-1-1,1 1 1,0-1-1,0 1 1,-1-2-1,13-23-6638,9 1-672</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2.558"/>
    </inkml:context>
    <inkml:brush xml:id="br0">
      <inkml:brushProperty name="width" value="0.025" units="cm"/>
      <inkml:brushProperty name="height" value="0.025" units="cm"/>
    </inkml:brush>
  </inkml:definitions>
  <inkml:trace contextRef="#ctx0" brushRef="#br0">109 0 4740,'0'0'12300,"-50"0"-10826,36 21-353,-6 6-257,4 7 610,13 6-257,-3 4-416,6 4-225,0 3-223,9 0-257,7 2-64,-2-3-833,-5-6-1569,2-8-2563,-2-7-7783</inkml:trace>
  <inkml:trace contextRef="#ctx0" brushRef="#br0" timeOffset="1">70 837 6854,'0'0'14991,"-11"50"-14447,11-42-480,5-2-480,4-1-2275,-1-1-5829</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9.784"/>
    </inkml:context>
    <inkml:brush xml:id="br0">
      <inkml:brushProperty name="width" value="0.025" units="cm"/>
      <inkml:brushProperty name="height" value="0.025" units="cm"/>
    </inkml:brush>
  </inkml:definitions>
  <inkml:trace contextRef="#ctx0" brushRef="#br0">6 0 3908,'0'0'4084,"-1"10"-3444,-1 12-465,0 1 0,1-1 0,2 1-1,0-1 1,1 0 0,1 0 0,2 0 0,0 0 0,1 0-1,1-1 1,11 23 0,0-12-104,1 0-1,1-1 0,2-2 1,0 0-1,3-1 1,0-2-1,1 0 0,45 32 1,-47-40 41,1-2-1,0-1 1,1-2 0,0 0 0,1-1 0,1-2-1,-1-1 1,2-1 0,-1-1 0,1-2 0,35 3-1,-14-7 170,0-3-1,0-1 0,-1-3 1,0-2-1,75-22 1,237-98-420,-155 49 320,5 8 576,307-63 1,-403 113-590,0 5 1,1 5 0,0 5 0,175 14 0,-253-4-155,0 2 1,1 2-1,-2 1 0,1 2 0,-2 2 0,0 1 1,0 2-1,62 37 0,-71-35 20,-1 1 1,0 1-1,-2 2 1,0 0-1,-1 2 1,-2 0-1,0 1 1,-2 2-1,0 0 1,26 54-1,-26-34 3,-16-36-32,1 0 1,0-1-1,1 1 0,0-1 1,1 0-1,-1 0 1,2-1-1,0 0 1,0 0-1,8 8 0,13-6-1700,1-12-3411,-14-8 985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9.592"/>
    </inkml:context>
    <inkml:brush xml:id="br0">
      <inkml:brushProperty name="width" value="0.025" units="cm"/>
      <inkml:brushProperty name="height" value="0.025" units="cm"/>
    </inkml:brush>
  </inkml:definitions>
  <inkml:trace contextRef="#ctx0" brushRef="#br0">124 49 8456,'0'0'5264,"-9"7"-3401,-2 3-1419,0 1 0,1 0 0,0 1 1,1 0-1,0 0 0,1 1 0,1 0 1,0 0-1,0 1 0,1 0 0,1 0 1,1 1-1,-4 19 0,7-29-299,0 1 1,0-1-1,1 1 1,0-1-1,0 0 1,2 11-1,-2-15-127,1 0 1,-1 0-1,0 0 1,1 0-1,-1 0 1,1 0-1,-1 0 1,1-1-1,0 1 0,-1 0 1,1 0-1,0 0 1,0 0-1,-1-1 1,1 1-1,0 0 1,0-1-1,0 1 0,0-1 1,0 1-1,0-1 1,0 1-1,0-1 1,0 0-1,0 0 1,0 1-1,0-1 0,0 0 1,1 0-1,-1 0 1,0 0-1,0 0 1,0 0-1,0 0 1,0-1-1,0 1 0,2-1 1,4-1 105,1-1 0,0 0-1,-1-1 1,0 1 0,0-1 0,0-1 0,0 1 0,-1-1-1,0-1 1,0 1 0,0-1 0,7-8 0,2-5-68,-1 0 1,-1 0 0,12-22-1,-19 30-23,0 0-1,-1-1 1,0 0 0,-1 0-1,0 0 1,-1-1-1,0 1 1,-1-1-1,0-20 1,-2 33-41,1-1-1,-1 1 1,0-1-1,0 1 1,0-1 0,0 1-1,0-1 1,0 1-1,0-1 1,0 1-1,0-1 1,0 1 0,0-1-1,-1 1 1,1-1-1,0 1 1,0-1 0,0 1-1,-1-1 1,1 1-1,0-1 1,0 1 0,-1 0-1,1-1 1,0 1-1,-1-1 1,1 1 0,-1 0-1,1-1 1,0 1-1,-1 0 1,1 0 0,-1-1-1,1 1 1,-1 0-1,1 0 1,-1 0-1,1 0 1,-1 0 0,1-1-1,-1 1 1,1 0-1,-1 0 1,1 0 0,-1 0-1,1 0 1,-1 1-1,1-1 1,-1 0 0,1 0-1,-1 0 1,1 0-1,-1 0 1,1 1 0,-1-1-1,1 0 1,0 1-1,-1-1 1,1 0-1,-1 0 1,1 1 0,0-1-1,-1 1 1,1-1-1,0 0 1,-1 2 0,-26 28-475,19-14 442,1 0 1,-9 31 0,13-40 10,2 0 1,-1 0-1,1 0 1,0 1-1,1-1 0,0 0 1,0 1-1,1-1 1,1 12-1,-1-18-88,0 1 0,-1-1 0,1 0-1,0 1 1,0-1 0,0 0 0,0 0 0,0 1 0,0-1-1,0 0 1,0 0 0,0 0 0,1 0 0,-1 0-1,0-1 1,1 1 0,-1 0 0,1-1 0,-1 1-1,1-1 1,-1 1 0,1-1 0,-1 1 0,1-1-1,-1 0 1,1 0 0,-1 0 0,1 0 0,0 0-1,-1 0 1,1-1 0,-1 1 0,2-1 0,4 0-661,-1 0 0,0-1 0,0 0 0,0 0 0,0 0 0,0-1 0,7-4 1,26-22-5025</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0.241"/>
    </inkml:context>
    <inkml:brush xml:id="br0">
      <inkml:brushProperty name="width" value="0.025" units="cm"/>
      <inkml:brushProperty name="height" value="0.025" units="cm"/>
    </inkml:brush>
  </inkml:definitions>
  <inkml:trace contextRef="#ctx0" brushRef="#br0">1 1113 6438,'0'0'1036,"0"-8"-43,0 4-785,0-1 0,0 1 0,1 0-1,-1-1 1,1 1 0,0-1 0,0 1 0,1 0 0,-1 0 0,1 0 0,0 0 0,0 0 0,0 0 0,0 0 0,1 1 0,0-1 0,0 1 0,0-1 0,0 1 0,6-4-1,64-44-53,3 3-1,1 3 0,85-34 0,-110 54-210,-42 20 18,303-134 392,-270 124 34,0 2 0,1 1 0,1 3 0,-1 1 1,72-2-1,-48 11-216,0 3 1,0 3-1,0 3 1,-1 3-1,-1 3 1,0 3-1,69 29 1,-42-11 275,148 52 567,-198-76-785,0-2-1,1-3 1,80 7-1,-77-14-118,0-2-1,0-2 0,0-2 0,88-21 0,-74 8 71,0-3 0,-1-2 0,62-35 0,224-145 42,-279 156-166,-2-3 0,109-109-1,-148 131-998,28-38 0,-46 54 286,0 1 0,-1-1 0,-1 0 0,0-1 0,0 1-1,6-27 1,-9 8-6021</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2.928"/>
    </inkml:context>
    <inkml:brush xml:id="br0">
      <inkml:brushProperty name="width" value="0.025" units="cm"/>
      <inkml:brushProperty name="height" value="0.025" units="cm"/>
    </inkml:brush>
  </inkml:definitions>
  <inkml:trace contextRef="#ctx0" brushRef="#br0">68 1 4516,'0'0'10698,"2"10"-9326,0 26-349,-5 62-1,3-96-1014,-1 0 1,1 1-1,0-1 1,0 0-1,1 0 0,-1 0 1,0 0-1,1 0 1,-1 0-1,1 0 1,0 0-1,0 0 0,-1 0 1,1 0-1,1 0 1,-1 0-1,0-1 0,0 1 1,1 0-1,2 2 1,-1-2-4,0 0 0,0-1 0,0 1 0,0 0 0,1-1 0,-1 0 0,1 0 0,-1 0 0,1 0 0,-1 0 0,6 0 0,9-1-275,1 0-1,0-1 0,34-7 0,-41 6-122,-8 1 336,0 0 0,-1 1-1,1-1 1,-1 1-1,1 0 1,0 0-1,-1 0 1,1 0 0,-1 0-1,1 1 1,0 0-1,-1 0 1,4 1-1,-5 0 76,-1-1-1,1 1 1,-1 0-1,1-1 0,-1 1 1,0 0-1,0 0 0,0 0 1,0 0-1,0 0 1,0 0-1,-1 0 0,1 0 1,0 1-1,-1-1 0,0 0 1,0 0-1,1 0 1,-1 1-1,-1-1 0,1 4 1,-1 5 204,-1-1 0,0 0 1,-1 0-1,0 0 0,0 0 1,-1 0-1,0-1 1,-1 1-1,0-1 0,0 0 1,-1 0-1,0-1 0,-1 0 1,0 0-1,-13 12 0,11-12 0,0 0 0,0 0 0,0-1-1,-1 0 1,0-1 0,-1 0 0,1-1-1,-1 0 1,0 0 0,0-1 0,-1-1 0,1 0-1,-21 3 1,30-6-319,0 0 0,0 0 1,0 0-1,-1 0 0,1-1 0,0 1 0,0-1 0,0 1 1,0-1-1,0 0 0,0 0 0,0 0 0,0 0 0,0 0 1,0 0-1,0 0 0,1-1 0,-1 1 0,0-1 0,1 1 1,-1-1-1,1 1 0,0-1 0,0 0 0,-1 0 0,0-3 1,-2-3-1420,1-1 1,0 0 0,1 0 0,-3-19 0,5 23 900,-7-50-6928</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3.261"/>
    </inkml:context>
    <inkml:brush xml:id="br0">
      <inkml:brushProperty name="width" value="0.025" units="cm"/>
      <inkml:brushProperty name="height" value="0.025" units="cm"/>
    </inkml:brush>
  </inkml:definitions>
  <inkml:trace contextRef="#ctx0" brushRef="#br0">0 0 12396,'0'0'1377,"54"0"481,-17 0-481,4 0-672,4 0-449,5 0-256,-4 0-2018,3 2-2210,-8 0-1922</inkml:trace>
  <inkml:trace contextRef="#ctx0" brushRef="#br0" timeOffset="1">495 138 10186,'0'0'4228,"55"36"-4228,-34-36-1538,3-10-2722</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3.604"/>
    </inkml:context>
    <inkml:brush xml:id="br0">
      <inkml:brushProperty name="width" value="0.025" units="cm"/>
      <inkml:brushProperty name="height" value="0.025" units="cm"/>
    </inkml:brush>
  </inkml:definitions>
  <inkml:trace contextRef="#ctx0" brushRef="#br0">287 0 8872,'0'0'3972,"-11"1"-2248,2 1-1469,-1 0-1,0 1 0,0 0 0,1 0 0,0 1 1,0 0-1,0 1 0,0 0 0,1 0 0,-1 1 1,1 0-1,-14 14 0,6-4 63,0 2 1,1 0-1,1 1 0,1 0 1,-19 36-1,25-41-255,1 1-1,0-1 1,1 1-1,1 0 1,1 0-1,0 0 1,1 0-1,0 0 1,1 28 0,1-39-64,1-1 0,-1 1 0,1 0 1,-1 0-1,1 0 0,0 0 0,1-1 1,-1 1-1,1 0 0,-1-1 1,1 0-1,0 1 0,0-1 0,1 0 1,-1 0-1,1 0 0,0 0 0,-1 0 1,6 3-1,-3-3-5,0 0-1,0-1 1,0 0 0,1 0 0,-1 0-1,0 0 1,1-1 0,0 0 0,-1 0 0,1 0-1,-1-1 1,9 0 0,-4-1 3,0 1 1,-1-2-1,1 1 0,0-1 1,-1-1-1,0 0 0,0 0 1,1-1-1,-2 0 1,1-1-1,0 1 0,-1-2 1,0 1-1,0-1 0,11-11 1,-16 13 7,0 1 0,-1-1 0,1 0 0,-1 0 1,0 0-1,0 0 0,0 0 0,0 0 0,-1-1 0,1 1 1,-1-1-1,0 1 0,-1-1 0,1 1 0,-1-1 0,0 0 0,0 1 1,0-1-1,-1-5 0,0 7 3,0 0 1,-1 0-1,1 0 1,-1 0-1,1 0 0,-1 0 1,0 1-1,0-1 1,0 0-1,0 1 0,0-1 1,-1 1-1,1 0 1,-1 0-1,0 0 0,1 0 1,-1 0-1,0 1 1,0-1-1,0 1 0,0 0 1,-1 0-1,1 0 1,0 0-1,0 1 0,-6-1 1,4 0-6,0 0 0,0 0 0,0 1 1,0 0-1,0 0 0,0 0 0,0 0 0,0 1 1,0 0-1,1 0 0,-1 0 0,0 1 0,0 0 1,1-1-1,-1 2 0,1-1 0,-1 0 0,1 1 1,0 0-1,0 0 0,0 0 0,1 1 1,-1-1-1,1 1 0,-1 0 0,1 0 0,1 0 1,-4 5-1,6-8-47,-1 0-1,1-1 1,-1 1 0,1 0 0,0 0-1,0 0 1,-1 0 0,1 0 0,0 0 0,0 0-1,0-1 1,0 1 0,0 0 0,0 0-1,0 0 1,0 0 0,0 0 0,1 0 0,-1 0-1,0 0 1,1 0 0,-1-1 0,0 1-1,1 0 1,-1 0 0,1 0 0,-1-1 0,1 1-1,-1 0 1,1-1 0,0 1 0,0 0-1,-1-1 1,1 1 0,0-1 0,0 1 0,-1-1-1,1 1 1,0-1 0,0 0 0,0 1-1,1-1 1,41 4-4485,-41-4 4300,33-2-4842</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3.952"/>
    </inkml:context>
    <inkml:brush xml:id="br0">
      <inkml:brushProperty name="width" value="0.025" units="cm"/>
      <inkml:brushProperty name="height" value="0.025" units="cm"/>
    </inkml:brush>
  </inkml:definitions>
  <inkml:trace contextRef="#ctx0" brushRef="#br0">0 35 14894,'0'0'4324,"57"7"-3875,-24-9-193,6-7-192,2 2-577,2-1-1665,-6-1-1954,-3 2-1185</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4.364"/>
    </inkml:context>
    <inkml:brush xml:id="br0">
      <inkml:brushProperty name="width" value="0.025" units="cm"/>
      <inkml:brushProperty name="height" value="0.025" units="cm"/>
    </inkml:brush>
  </inkml:definitions>
  <inkml:trace contextRef="#ctx0" brushRef="#br0">0 42 11082,'0'0'5542,"8"0"-4645,31 0-132,-3 0-666,42-5-1,-67 4-295,0-1 0,0 0 0,0-1 0,0 0 0,-1-1 0,1 0-1,-1-1 1,13-8 0,-42 52 1444,10-19-641,-4 7 104,0 0 0,2 1 0,1 1 1,-7 32-1,14-48-657,0 0 0,2-1 0,-1 1 0,2 0-1,0 0 1,0 0 0,1 0 0,1 0 0,0 0 0,0-1 0,2 1-1,5 14 1,-4-10-537,3 4-1168,-2-12-5613,-10-12 1681</inkml:trace>
  <inkml:trace contextRef="#ctx0" brushRef="#br0" timeOffset="1">38 267 10218,'0'0'6598,"52"0"-5765,-11 0-129,14-7-511,6-7-225,-2-6-2339,1-9-3586</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4.776"/>
    </inkml:context>
    <inkml:brush xml:id="br0">
      <inkml:brushProperty name="width" value="0.025" units="cm"/>
      <inkml:brushProperty name="height" value="0.025" units="cm"/>
    </inkml:brush>
  </inkml:definitions>
  <inkml:trace contextRef="#ctx0" brushRef="#br0">1 116 7687,'0'0'6983,"53"29"-5286,-6-29-704,12-15-448,7-4-417,5-3-384,-3-4-2211,-6-4-1953,-4-3-6118</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5.120"/>
    </inkml:context>
    <inkml:brush xml:id="br0">
      <inkml:brushProperty name="width" value="0.025" units="cm"/>
      <inkml:brushProperty name="height" value="0.025" units="cm"/>
    </inkml:brush>
  </inkml:definitions>
  <inkml:trace contextRef="#ctx0" brushRef="#br0">26 1 13741,'0'0'1505,"-15"51"161,10-11-257,3 6-576,-1 3-128,3 1-289,0-2-352,10-5 0,8-7-96,-2-5-544,2-8-609,-2-9-33,-5-10-1312,-7-4-1314,-4-11-3426</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5.498"/>
    </inkml:context>
    <inkml:brush xml:id="br0">
      <inkml:brushProperty name="width" value="0.025" units="cm"/>
      <inkml:brushProperty name="height" value="0.025" units="cm"/>
    </inkml:brush>
  </inkml:definitions>
  <inkml:trace contextRef="#ctx0" brushRef="#br0">0 53 10442,'0'0'865,"45"-9"-33,-13 3 354,8 0-193,2 0-65,8 3-543,2 0-257,-2 0-96,2 1 32,-7-1-64,-8-1-545,-12 1-928,-9-2-1121</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5.839"/>
    </inkml:context>
    <inkml:brush xml:id="br0">
      <inkml:brushProperty name="width" value="0.025" units="cm"/>
      <inkml:brushProperty name="height" value="0.025" units="cm"/>
    </inkml:brush>
  </inkml:definitions>
  <inkml:trace contextRef="#ctx0" brushRef="#br0">20 63 12043,'0'0'5830,"77"8"-4933,-22-24-641,6 0-192,3 2-96,-1 2-641,-15 4-1569,-12 4-1537,-17 4-2691</inkml:trace>
  <inkml:trace contextRef="#ctx0" brushRef="#br0" timeOffset="1">1 281 13004,'0'0'4453,"48"17"-3653,5-35-608,12-3-127,6-2-194,2 1-1312,0-3-2499,-6 2-1729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0.015"/>
    </inkml:context>
    <inkml:brush xml:id="br0">
      <inkml:brushProperty name="width" value="0.025" units="cm"/>
      <inkml:brushProperty name="height" value="0.025" units="cm"/>
    </inkml:brush>
  </inkml:definitions>
  <inkml:trace contextRef="#ctx0" brushRef="#br0">113 172 12332,'-8'12'1265,"-11"13"197,2 2-1,-19 38 1,30-54-1070,1 0 1,1 1-1,0-1 0,0 1 1,1 0-1,1 0 1,0 0-1,0 0 1,1 0-1,1 21 0,1-31-380,-1-1-1,0 1 1,1-1-1,-1 1 1,1-1-1,0 1 1,0-1-1,-1 0 1,1 1-1,0-1 1,0 0-1,0 0 1,0 0-1,0 0 1,1 0-1,-1 0 1,0 0-1,0 0 1,1 0-1,-1 0 1,0-1-1,1 1 1,-1-1-1,1 1 1,-1-1-1,1 1 1,-1-1-1,1 0 1,-1 0-1,1 0 1,-1 0-1,1 0 1,-1 0-1,1 0 1,0 0-1,2-1 1,2 0 21,1 0 1,-1-1-1,1 0 1,-1 0 0,1 0-1,-1 0 1,10-7-1,0-3-7,-1 0 0,0-1 0,-1-1 0,-1-1 0,0 0 0,-1 0 0,0-2 0,-2 1 0,0-1 0,0-1 0,-2 1 0,0-2 0,-1 1 0,-1-1 0,-1 0 0,0 0 0,-2-1 0,0 1 0,-1-1 0,-1 0 0,-1 0 0,-3-30 0,3 48-30,-1 1-1,1-1 0,0 0 1,-1 0-1,1 0 1,-1 1-1,0-1 0,1 0 1,-1 0-1,0 1 1,0-1-1,0 1 0,-1-1 1,1 1-1,0-1 1,-3-1-1,3 2-3,0 1-1,0-1 1,0 1 0,0-1 0,-1 1-1,1 0 1,0 0 0,0 0 0,0-1-1,-1 1 1,1 0 0,0 0 0,0 0-1,0 1 1,-1-1 0,1 0 0,0 0 0,0 1-1,-2 0 1,-1 1-10,-1 0 0,1 1 0,0-1 0,0 1 0,0 0 0,1 0 0,-1 0 0,1 1 0,0-1 0,-1 1 0,-1 4 0,-6 8 32,2 1-1,0 0 0,-9 26 1,15-34 28,0 0 0,0 0 0,1 0 0,0 0 1,1 1-1,0-1 0,1 1 0,0-1 0,1 10 0,-1-17-39,1-1 1,0 1-1,0-1 0,0 0 0,0 1 0,0-1 0,0 0 0,0 0 1,0 1-1,0-1 0,0 0 0,1 0 0,-1 0 0,0-1 0,1 1 0,-1 0 1,1 0-1,-1-1 0,1 1 0,-1-1 0,1 1 0,0-1 0,-1 0 1,1 0-1,-1 0 0,1 0 0,0 0 0,-1 0 0,1 0 0,-1 0 0,3-1 1,54-8 120,-29 0-502,-17 5 194,1 0 0,0 1 1,0 0-1,25-2 0,-36 5 181,0-1 0,0 1 0,0 1 0,0-1 0,0 0 0,1 0 0,-1 1 0,0-1 0,0 1 0,0 0 0,0 0 0,0 0 0,0 0 0,0 0 1,-1 0-1,1 0 0,0 0 0,0 1 0,-1-1 0,1 1 0,-1-1 0,1 1 0,-1 0 0,0 0 0,0-1 0,0 1 0,0 0 0,0 0 0,0 0 0,0 0 0,0 0 0,-1 0 0,1 0 0,-1 1 0,0 3 0,2 8 115,0 0 0,-1 0 0,-1 0 0,-1 0 0,0 0 0,-1 0 0,0 0 0,-5 18 1,12-63-6904,5-1-1014</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6.170"/>
    </inkml:context>
    <inkml:brush xml:id="br0">
      <inkml:brushProperty name="width" value="0.025" units="cm"/>
      <inkml:brushProperty name="height" value="0.025" units="cm"/>
    </inkml:brush>
  </inkml:definitions>
  <inkml:trace contextRef="#ctx0" brushRef="#br0">216 85 9961,'0'0'721,"-11"0"-64,-7 0-282,1 1-1,0 0 1,0 1 0,-23 6 0,35-7-195,0 1 0,0-1 0,0 1 0,0 0 0,1 0 1,-1 1-1,1-1 0,-1 1 0,1 0 0,0 0 0,0 1 0,0-1 0,1 1 0,-1 0 0,1 0 0,0 0 1,0 0-1,0 1 0,1-1 0,-1 1 0,1-1 0,-2 7 0,3-9-125,0 1-1,0-1 1,0 1 0,1 0 0,-1-1-1,0 1 1,1 0 0,0-1-1,0 1 1,0 0 0,0 0-1,0-1 1,0 1 0,1 0-1,-1-1 1,1 1 0,0 0-1,-1-1 1,2 1 0,-1-1 0,0 1-1,0-1 1,1 0 0,-1 1-1,1-1 1,0 0 0,-1 0-1,1 0 1,0 0 0,3 2-1,2-1-56,-1-1-1,0 1 1,1-1 0,0-1-1,0 1 1,-1-1-1,1 0 1,0-1-1,0 0 1,0 0-1,8-1 1,-4 0-242,-1-1 0,1 0 0,0-1 0,-1 0 1,1 0-1,-1-1 0,0-1 0,0 0 0,-1 0 0,0-1 1,1 0-1,-2 0 0,1-1 0,7-8 0,-2 1-801,-1 0 0,-1 0 1,0-1-1,-1-1 0,-1 0 0,0-1 0,9-22 0,1-13-5254</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6.547"/>
    </inkml:context>
    <inkml:brush xml:id="br0">
      <inkml:brushProperty name="width" value="0.025" units="cm"/>
      <inkml:brushProperty name="height" value="0.025" units="cm"/>
    </inkml:brush>
  </inkml:definitions>
  <inkml:trace contextRef="#ctx0" brushRef="#br0">99 0 6758,'0'0'3310,"-9"7"-1287,2-2-1756,1 1 0,-1 0 0,1 1 0,0-1 0,1 1 0,0 0 0,0 1 0,0-1 0,1 1 0,0 0 0,1 0-1,-1 0 1,2 0 0,-4 12 0,1 7 486,1 0-1,1 0 1,1 45-1,2-59-629,1 1 0,1-1 0,0 0 0,1 0 0,0 0 0,1 0-1,1-1 1,0 0 0,9 17 0,-13-27-95,0 1 1,1-1-1,0 0 1,-1 0-1,1 0 1,0 0-1,0 0 0,0 0 1,0 0-1,0-1 1,0 1-1,1-1 1,-1 1-1,1-1 1,-1 0-1,1 0 0,-1 0 1,1 0-1,0 0 1,2 0-1,0-1 47,-1 0-1,1-1 1,-1 1 0,1-1-1,-1 0 1,1 0-1,-1 0 1,0 0 0,0-1-1,0 0 1,6-3-1,6-5 108,1-1 0,-2-1 0,1 0 0,18-21 0,0 0-127,-2-2-1,-1 0 1,-2-2-1,34-56 0,-62 92-167,-1 1 0,1-1 0,-1 0 0,1 1-1,-1-1 1,1 0 0,-1 0 0,0 1-1,1-1 1,-1 0 0,0 0 0,0 0 0,0 0-1,1 1 1,-1-1 0,0 0 0,0 0 0,0 0-1,0 0 1,0 0 0,-1 1 0,1-1-1,0 0 1,-1-1 0,0 1-397,0 1 0,-1-1 0,1 1 0,0 0 0,-1 0 0,1 0-1,-1-1 1,1 2 0,0-1 0,-1 0 0,1 0 0,-1 0 0,1 0 0,0 1 0,-3 0 0,-23 9-8048</inkml:trace>
  <inkml:trace contextRef="#ctx0" brushRef="#br0" timeOffset="1">185 359 13164,'0'0'4196,"19"49"-2626,1-36-33,7-4 1,5-3-737,2-1-673,0 0-96,1 4-641,-2-1-1024,-8-1-2243,-2-2-3683</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7.712"/>
    </inkml:context>
    <inkml:brush xml:id="br0">
      <inkml:brushProperty name="width" value="0.025" units="cm"/>
      <inkml:brushProperty name="height" value="0.025" units="cm"/>
    </inkml:brush>
  </inkml:definitions>
  <inkml:trace contextRef="#ctx0" brushRef="#br0">15 289 5862,'-9'7'5909,"5"9"-4404,3 21-2212,1-31 1463,0 4-445,0 0 1,1 1 0,1-1 0,-1 0 0,2 0 0,-1 0-1,1 0 1,1 0 0,0-1 0,8 15 0,-10-20-244,0-1 0,1 0 0,-1 1 0,1-1 0,0 0 0,0-1 0,0 1 0,1 0 0,-1-1 0,0 0 0,1 0 0,-1 0 0,1 0 1,0 0-1,0-1 0,0 0 0,0 0 0,0 0 0,0 0 0,0 0 0,0-1 0,0 0 0,0 0 0,0 0 0,0 0 0,0-1 0,1 1 0,-1-1 0,6-2 0,-1-1 16,0 0-1,0 0 0,0-1 0,0 0 1,-1-1-1,0 0 0,0 0 0,0 0 1,-1-1-1,0-1 0,7-8 0,1-3-51,-1 0 0,-1 0 0,18-37 0,-19 29 0,-2 0 1,0-1 0,-2 0-1,-2-1 1,0 0 0,-2 0-1,-1 0 1,-1-42-1,-2 70-15,0-1-1,0 1 1,0 0-1,0 0 1,0-1-1,0 1 0,0 0 1,0-1-1,0 1 1,-1 0-1,1 0 0,0-1 1,-1 1-1,1 0 1,-1 0-1,1 0 1,-1 0-1,0 0 0,0 0 1,1 0-1,-1 0 1,0 0-1,0 0 0,0 0 1,0 0-1,0 0 1,-2 0-1,2 1-5,0 0-1,0 0 1,0 0 0,0 1-1,0-1 1,0 1 0,0-1-1,0 0 1,0 1 0,0 0-1,0-1 1,0 1 0,0-1-1,0 1 1,1 0 0,-1 0-1,0 0 1,0-1 0,1 1-1,-1 0 1,1 0 0,-1 0-1,1 0 1,-1 0 0,1 0-1,-1 0 1,1 0 0,0 0-1,0 0 1,-1 2 0,-1 4-28,1 1 1,0-1 0,0 0 0,0 0 0,1 0-1,0 0 1,0 1 0,0-1 0,1 0 0,1 0 0,-1 0-1,1 0 1,0 0 0,1 0 0,-1 0 0,1-1 0,1 1-1,-1-1 1,1 0 0,0 0 0,9 9 0,-8-10-881,0 0 1,0-1-1,0 1 1,1-1-1,-1-1 1,1 1-1,0-1 1,12 5 0,-2-3-5665</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8.220"/>
    </inkml:context>
    <inkml:brush xml:id="br0">
      <inkml:brushProperty name="width" value="0.025" units="cm"/>
      <inkml:brushProperty name="height" value="0.025" units="cm"/>
    </inkml:brush>
  </inkml:definitions>
  <inkml:trace contextRef="#ctx0" brushRef="#br0">1 1 7783,'0'0'5953,"3"13"-4448,12 102 1812,-13-81-2570,1-1 0,2 0 0,2-1 0,19 60 0,-25-88-742,1 0 1,0 0-1,0-1 0,0 1 1,1-1-1,-1 0 0,1 1 1,0-1-1,0 0 0,0-1 1,0 1-1,0-1 0,1 1 1,-1-1-1,1 0 0,0 0 0,-1 0 1,1-1-1,0 1 0,0-1 1,0 0-1,0 0 0,0 0 1,0-1-1,1 0 0,7 0 1,-3 0-205,0-2 0,-1 1 0,1-1 0,0 0 1,-1-1-1,0 0 0,1 0 0,-1-1 0,0 0 1,-1 0-1,12-9 0,-10 6-48,-7 4 181,1 1-1,0 0 1,0 0-1,0 0 1,0 0 0,0 0-1,0 0 1,0 1-1,1-1 1,-1 1-1,0 0 1,6-1 0,-9 5 121,1 1 0,0-1 0,-1 0 0,0 0 0,0 0-1,0 0 1,0 0 0,0 1 0,-2 5 0,0-5 81,-1 1 0,0-1-1,1 0 1,-2 0-1,1 0 1,0 0-1,-1-1 1,0 1-1,0-1 1,-7 5 0,-49 26 1034,52-29-1104,-8 4-88,-1 0-1,0-2 1,0 0-1,-1 0 1,0-2-1,0 0 1,-1-1-1,-35 3 0,54-7-9,0 0-1,0 0 1,0 0-1,-1 0 0,1 0 1,0 0-1,0 0 0,0 0 1,-1 0-1,1 0 0,0 0 1,0 0-1,0 0 0,0 0 1,-1 0-1,1 0 0,0 0 1,0 0-1,0 0 0,0 0 1,-1 0-1,1 0 0,0 0 1,0-1-1,0 1 0,0 0 1,0 0-1,-1 0 0,1 0 1,0 0-1,0 0 1,0-1-1,0 1 0,0 0 1,0 0-1,0 0 0,0 0 1,-1-1-1,1 1 0,0 0 1,0 0-1,0 0 0,0-1 1,0 1-1,0 0 0,0 0 1,0-1-1,7-9-737,14-7 65,88-29-3521,-36 17-453,-16 4-360</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8.756"/>
    </inkml:context>
    <inkml:brush xml:id="br0">
      <inkml:brushProperty name="width" value="0.025" units="cm"/>
      <inkml:brushProperty name="height" value="0.025" units="cm"/>
    </inkml:brush>
  </inkml:definitions>
  <inkml:trace contextRef="#ctx0" brushRef="#br0">149 326 12043,'0'0'4383,"0"-8"-3587,6-75 3464,-11 82-4216,1 0 1,-1 1 0,1 0-1,-1 0 1,1 0 0,-1 0 0,-4 1-1,1 2-37,-1 0 1,1 0-1,0 1 0,0 0 0,0 0 0,1 1 0,-8 6 0,11-9 19,1 1-1,0-1 0,0 1 0,0 0 1,0 0-1,1 0 0,-1 0 1,1 0-1,-1 0 0,1 1 1,0-1-1,1 1 0,-1 0 1,1-1-1,-1 1 0,1 0 0,-1 7 1,2-10-22,0 1 0,1-1 0,-1 0-1,0 0 1,1 1 0,-1-1 0,1 0 0,0 0 0,-1 0 0,1 0 0,0 0 0,-1 0-1,1 0 1,0 0 0,0 0 0,0 0 0,0 0 0,0 0 0,0-1 0,0 1 0,0 0 0,0-1-1,1 1 1,-1-1 0,0 1 0,0-1 0,0 0 0,1 1 0,-1-1 0,2 0 0,46 4 56,-43-3-44,173-7 145,-22-1-156,-152 9 1390,-12-9-585,-5-13-799,0-1 0,2-1 1,0 0-1,1 0 1,1-1-1,-6-30 1,13 50-21,0 0 1,1 0-1,-1 0 1,1 0-1,-1 0 1,1 0 0,0-1-1,0 1 1,0 0-1,1 0 1,-1 0-1,1 0 1,0 0-1,0 0 1,0 0 0,0 0-1,0 0 1,0 1-1,1-1 1,0 0-1,-1 1 1,1-1-1,0 1 1,0-1 0,0 1-1,1 0 1,-1 0-1,4-3 1,5 0-71,0 0 0,0 0 1,0 1-1,0 1 0,1 0 1,14-2-1,-24 5 58,60-11-1032,-36 8-831,0-2 0,31-9 0,-40 6-1992,-13-2-790</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9.163"/>
    </inkml:context>
    <inkml:brush xml:id="br0">
      <inkml:brushProperty name="width" value="0.025" units="cm"/>
      <inkml:brushProperty name="height" value="0.025" units="cm"/>
    </inkml:brush>
  </inkml:definitions>
  <inkml:trace contextRef="#ctx0" brushRef="#br0">1 124 12204,'0'0'5765,"94"-55"-5541,-33 39-160,3-1-512,8-1-2435,1 0-2530</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9.699"/>
    </inkml:context>
    <inkml:brush xml:id="br0">
      <inkml:brushProperty name="width" value="0.025" units="cm"/>
      <inkml:brushProperty name="height" value="0.025" units="cm"/>
    </inkml:brush>
  </inkml:definitions>
  <inkml:trace contextRef="#ctx0" brushRef="#br0">562 85 9545,'-3'-9'7095,"3"5"-6953,-1 1 0,0-1 0,1 0-1,-2 1 1,1-1 0,0 1 0,-1 0 0,1 0 0,-1-1 0,0 1 0,0 0 0,0 0 0,-1 1 0,1-1 0,-1 0 0,1 1 0,-1-1-1,0 1 1,0 0 0,0 0 0,0 0 0,0 1 0,-1-1 0,1 1 0,0-1 0,-1 1 0,1 0 0,-8-1 0,-4 2-134,-1 0 0,1 1 0,-1 0 0,1 1 0,0 1 0,0 0 0,0 1 0,0 1 0,1 1 0,0 0 0,-18 10 0,-3 3 122,2 2-1,1 2 0,-38 33 1,56-44 190,2-1 1,-1 2-1,2 0 1,0 0-1,0 1 1,1 1-1,-15 30 1,23-41-288,0 0 0,0 0 0,1 1-1,0-1 1,0 1 0,0-1 0,0 1 0,1 0 0,-1-1 0,1 1 0,0-1 0,1 1-1,-1 0 1,1-1 0,0 1 0,0-1 0,0 1 0,1-1 0,-1 0 0,1 1 0,0-1-1,1 0 1,-1 0 0,1 0 0,-1-1 0,1 1 0,1 0 0,-1-1 0,0 0 0,1 0 0,-1 0-1,1 0 1,0-1 0,5 3 0,7 4-55,1-1 1,0 0-1,0-2 0,0 0 0,1 0 1,0-2-1,34 4 0,-16-5-400,1-1-1,72-7 1,-93 3 273,0 0 1,0-2 0,19-6-1,-30 9 136,0-1-1,-1 1 1,1-1-1,-1 0 1,0-1 0,0 1-1,0-1 1,0 0-1,0 0 1,0 0-1,-1 0 1,1-1-1,-1 1 1,5-8-1,-8 10 15,1 1 1,-1-1-1,1 0 0,-1 0 0,0 0 0,0 0 0,1 0 1,-1 0-1,0 0 0,0 0 0,0 0 0,0 0 0,0 0 0,0 0 1,0 1-1,0-1 0,0 0 0,-1 0 0,1 0 0,0 0 1,-1 0-1,1 0 0,0 0 0,-1 0 0,1 1 0,-2-2 0,1 0 4,-1 0 0,0 1 0,0-1-1,0 1 1,0-1 0,0 1-1,0 0 1,-1 0 0,1 0-1,-3-1 1,-63-12 80,59 13-82,-83-9 8,-95 2-1,258 8-36,0-2-1,-1-4 0,84-17 1,-120 17-33,-2-2 0,1-2 1,-1-1-1,-1-1 0,59-32 0,-102 54 410,1 0-1,0 0 1,0 1 0,1 1-1,-16 22 1,-6 31 516,30-61-853,1 0-1,-1 1 1,1-1-1,0 1 1,0-1-1,1 1 1,-1-1-1,1 1 1,0-1 0,0 1-1,1 0 1,-1-1-1,3 8 1,-2-10-102,0-1 0,0 1 0,1-1 0,-1 1 0,0-1 0,1 0 0,-1 0 0,1 1 0,-1-1 0,1 0 0,-1 0 0,1-1 0,0 1 0,0 0 0,-1 0 0,1-1 0,0 1 0,0-1 1,0 0-1,0 0 0,0 1 0,-1-1 0,5-1 0,-1 2-618,1-1 0,-1-1 1,1 1-1,0-1 0,-1 0 0,1 0 1,6-3-1,18-15-5652</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30.409"/>
    </inkml:context>
    <inkml:brush xml:id="br0">
      <inkml:brushProperty name="width" value="0.025" units="cm"/>
      <inkml:brushProperty name="height" value="0.025" units="cm"/>
    </inkml:brush>
  </inkml:definitions>
  <inkml:trace contextRef="#ctx0" brushRef="#br0">131 0 16592,'0'0'1115,"-8"13"-575,-13 23 262,1 0 0,2 2 0,-23 64 0,35-80-470,1 1-1,1-1 1,0 1 0,2 0 0,1 0-1,2 36 1,-1-54-299,0 1 1,1-1-1,0 1 1,0-1-1,1 0 1,-1 1-1,1-1 1,0 0-1,0 0 1,1 0-1,0-1 1,-1 1-1,2 0 1,-1-1-1,0 0 1,1 0-1,0 0 1,0 0-1,0-1 1,0 1-1,1-1 1,-1 0-1,1 0 1,0-1-1,0 1 1,0-1-1,0 0 1,0-1-1,1 1 1,-1-1-1,0 0 1,10 1-1,-6-2-22,1 0-1,-1 0 0,1-1 1,-1 0-1,1-1 0,-1 0 1,0 0-1,0-1 1,0 0-1,12-6 0,-16 7-7,-1-1-1,0 1 0,0-1 0,0 1 0,0-1 1,-1 0-1,1-1 0,-1 1 0,0 0 1,0-1-1,0 0 0,0 0 0,0 0 1,-1 0-1,0 0 0,0 0 0,0-1 1,-1 1-1,1-1 0,-1 1 0,0-1 0,1-8 1,-2 10-8,0 1-1,0 0 1,0 0 0,-1 0 0,1 0 0,0 0 0,-1 0 0,0 0 0,1 0 0,-1 0-1,0 0 1,0 1 0,0-1 0,0 0 0,0 0 0,-1 1 0,1-1 0,0 1 0,-1-1-1,-1-1 1,-1 0-19,0 1-1,0-1 0,0 1 1,-1 0-1,1 0 0,-1 0 1,1 1-1,-8-2 0,-9-1-40,0 2 0,0 0-1,-24 2 1,34 0 95,9 0-19,1 0 1,0-1-1,-1 1 0,1 0 1,-1 0-1,1 0 0,-1 0 1,1 1-1,0-1 0,-1 0 0,1 1 1,-1-1-1,1 1 0,0-1 1,-1 1-1,1-1 0,0 1 0,0 0 1,0 0-1,-1 0 0,1 0 1,0-1-1,0 2 0,0-1 0,-1 1 1,6-1-4,-1 0 0,1 0 0,0-1 1,-1 1-1,1-1 0,0 0 0,0 0 1,3-1-1,-1 1-2,9-1-72,1 0 1,0-1 0,-1 0-1,1-2 1,-1 0 0,15-6-1,-20 7-14,-1-1 0,0 0 0,0-1-1,0 0 1,-1 0 0,0-1 0,0 0 0,0-1-1,-1 1 1,12-14 0,-18 19 82,0 0 1,0-1-1,0 1 0,1 0 1,-1-1-1,0 1 1,-1-1-1,1 1 0,0-1 1,0 0-1,-1 1 1,1-1-1,-1 0 0,1 1 1,-1-1-1,0 0 0,0 0 1,0 0-1,0 1 1,0-1-1,0 0 0,0 0 1,0 1-1,-1-3 1,0 3 4,0 0 0,0 0 1,0 0-1,0 0 0,-1 0 0,1 1 1,0-1-1,0 0 0,0 1 1,-1-1-1,1 0 0,0 1 1,-1 0-1,1-1 0,-1 1 1,1 0-1,0 0 0,-1 0 1,1-1-1,-1 2 0,1-1 1,-2 0-1,-1 0 30,0 1 0,0-1-1,0 1 1,0 0 0,0 1 0,0-1 0,0 0 0,-6 5 0,8-6-12,1 1 0,0 0 0,-1 0 0,1 0 0,0 0 0,-1 0 0,1 0 0,0 0 0,0 0 0,0 1 0,0-1 0,0 0 0,0 1 0,1-1 0,-1 1 0,0-1 0,1 1 0,-1-1 0,1 1 0,-1-1 0,1 3 0,0-3-21,1 0-1,-1 0 0,0 0 1,1-1-1,-1 1 0,1 0 1,0 0-1,-1-1 0,1 1 1,0 0-1,-1-1 0,1 1 1,0 0-1,0-1 0,0 1 1,-1-1-1,1 0 0,0 1 1,0-1-1,0 0 0,0 1 1,0-1-1,0 0 0,0 0 1,0 0-1,0 0 0,0 0 1,0 0-1,1 0 0,38 0 21,-32 0-41,76 0-1243,-84 0 1282,1 1-1,-1-1 0,1 1 1,0 0-1,-1-1 1,0 1-1,1 0 1,-1-1-1,1 1 0,-1 0 1,0 0-1,1-1 1,-1 1-1,0 0 0,0 0 1,0-1-1,0 1 1,1 0-1,-1 0 1,0 0-1,0 0 0,-1-1 1,1 1-1,0 0 1,0 0-1,0 0 0,0-1 1,-1 1-1,0 1 1,-6 27 718,0-12-569,1 1 1,1 0-1,1 1 1,0-1-1,2 1 1,0 0-1,1 0 1,2 33-1,-1-33-182,4 15-1214,-3-33 984,-1 0 0,1 0 0,-1 0 0,1 0 0,-1-1 0,1 1 0,0 0 0,0 0 1,-1 0-1,1-1 0,0 1 0,0 0 0,0-1 0,0 1 0,0 0 0,0-1 0,-1 1 0,3 0 0,11 0-5679</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58.223"/>
    </inkml:context>
    <inkml:brush xml:id="br0">
      <inkml:brushProperty name="width" value="0.025" units="cm"/>
      <inkml:brushProperty name="height" value="0.025" units="cm"/>
    </inkml:brush>
  </inkml:definitions>
  <inkml:trace contextRef="#ctx0" brushRef="#br0">1 82 5605,'0'0'1762,"9"5"-1687,4 1 3,-1-1 1,1 0 0,0-1 0,0-1-1,0 0 1,1 0 0,17 0 0,30 0 218,0 3 0,110 24 0,-92-14-261,161 11 0,87-20 222,-125-5-203,-59 2-30,1674 11 1503,-1053-37-1497,694-10 61,-171-25 36,2 0-37,-217 56 0,930 1-124,-1110 14 592,-189-2-530,1107 1 435,-1086-4-667,-333 4 136,-154-1 210,247-21 0,780-23 480,-785 33-621,-110-19-158,-161 5 98,227-15 72,132-5-1,-504 33-1081,-1 2 0,1 3 1,66 15-1,-79-11-832,5 1-828</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08.934"/>
    </inkml:context>
    <inkml:brush xml:id="br0">
      <inkml:brushProperty name="width" value="0.025" units="cm"/>
      <inkml:brushProperty name="height" value="0.025" units="cm"/>
    </inkml:brush>
  </inkml:definitions>
  <inkml:trace contextRef="#ctx0" brushRef="#br0">767 208 3107,'0'0'630,"-7"-11"1420,6 10-2044,-12-17 505,1-1 0,1-1-1,1 0 1,0 0 0,2-1 0,-9-30 0,17 50-504,0-1 1,-1 1-1,1 0 0,0 0 1,0 0-1,-1 0 0,1-1 1,-1 1-1,1 0 1,-1 0-1,0 0 0,1 0 1,-1 0-1,0 0 0,1 0 1,-1 0-1,0 1 1,0-1-1,0 0 0,0 0 1,0 1-1,0-1 0,0 0 1,0 1-1,0-1 1,-2 0-1,0 1-28,0 0-1,0-1 1,0 1 0,0 0-1,0 1 1,0-1 0,0 0-1,0 1 1,0 0 0,-4 1-1,-8 4-79,1 1 0,0 0 0,-14 10-1,26-16 121,-85 52-63,-118 79-200,172-108 289,1 2 1,1 1-1,-51 59 0,73-75 5,0 1-1,1 0 0,1 1 0,0 0 0,0 0 1,1 0-1,1 1 0,1 0 0,0 0 0,0 0 0,2 1 1,-1-1-1,2 1 0,0 0 0,1-1 0,0 1 1,1 0-1,1-1 0,0 1 0,1-1 0,1 0 1,0 0-1,1 0 0,0 0 0,1-1 0,1 0 0,12 18 1,4 5-54,2-2 1,1 0-1,1-2 0,37 32 1,-47-48 1,2-1 1,0 0-1,1-2 1,0 0-1,1-1 0,0-1 1,1-1-1,42 13 1,-59-21 3,1 0 1,-1-1-1,1 0 1,-1 0-1,1 0 1,-1-1-1,1 0 0,-1 0 1,1 0-1,-1 0 1,1-1-1,-1 0 1,1 0-1,-1-1 1,0 0-1,1 1 1,-1-2-1,0 1 1,0-1-1,0 1 1,-1-1-1,1-1 1,-1 1-1,0-1 1,1 1-1,-2-1 1,7-8-1,18-23 133,-1-2-1,-2 0 1,22-45 0,52-129-36,-5 11-96,-80 173-7,-1-1 0,14-43 0,-24 61 10,0-1 0,-1 1 1,0 0-1,-1-1 0,0 1 1,-1-1-1,0 1 0,0-1 1,-1 1-1,-1 0 0,-2-12 1,2 17-5,0 0 0,0 0 1,-1 0-1,1 0 0,-1 1 1,0-1-1,-1 1 0,1 0 0,-1 0 1,0 0-1,0 0 0,0 1 1,0-1-1,-1 1 0,1 0 1,-1 1-1,0-1 0,0 1 0,0 0 1,0 0-1,0 0 0,-9-1 1,-10-2-402,-1 2 1,1 1 0,-41 0 0,59 2 224,-51 0-1865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0.362"/>
    </inkml:context>
    <inkml:brush xml:id="br0">
      <inkml:brushProperty name="width" value="0.025" units="cm"/>
      <inkml:brushProperty name="height" value="0.025" units="cm"/>
    </inkml:brush>
  </inkml:definitions>
  <inkml:trace contextRef="#ctx0" brushRef="#br0">145 1 16303,'-9'6'1452,"-8"3"-917,-3 2 384,1 1 0,1 0 0,-1 1 0,-21 22 1,40-35-922,-1 0 0,1 0 0,0 0 0,0 1 0,0-1 0,0 0 0,0 0 0,0 0 0,-1 0 1,1 1-1,0-1 0,0 0 0,0 0 0,0 0 0,0 1 0,0-1 0,0 0 0,0 0 0,0 1 0,0-1 1,0 0-1,0 0 0,0 0 0,0 1 0,0-1 0,0 0 0,0 0 0,0 0 0,0 1 0,0-1 0,0 0 1,1 0-1,-1 0 0,0 1 0,0-1 0,0 0 0,0 0 0,0 0 0,0 0 0,1 0 0,-1 1 0,0-1 1,0 0-1,0 0 0,0 0 0,1 0 0,-1 0 0,0 0 0,0 0 0,0 0 0,1 0 0,-1 1 0,0-1 1,21 3 30,22-5-51,17-5-199,-42 3 46,0 1 1,1 1 0,-1 1-1,1 1 1,-1 0 0,31 6-1,-47-6 149,-1 0 0,1 0 1,-1 1-1,1-1 0,-1 1 0,1-1 0,-1 1 0,1 0 0,-1 0 0,0-1 1,1 1-1,-1 0 0,0 0 0,0 0 0,1 1 0,-1-1 0,0 0 0,0 0 1,0 1-1,-1-1 0,1 0 0,0 1 0,0-1 0,0 3 0,-1-1 80,1-1 0,-1 1-1,0 0 1,-1 0-1,1-1 1,0 1-1,-1 0 1,1-1 0,-1 1-1,0-1 1,0 1-1,0-1 1,-2 4-1,-4 6 336,-1 0-1,0-1 0,0 0 1,-14 14-1,19-22-279,0 2-49,-1-1 0,1-1-1,-1 1 1,1 0-1,-1-1 1,0 0-1,0 0 1,-1 0-1,1 0 1,0-1-1,-1 0 1,0 0 0,0 0-1,1 0 1,-7 1-1,10-4-145,1 1 0,-1 0 0,0 0 0,1-1 0,-1 1 0,0-1 0,1 1 0,-1 0 0,1-1 0,-1 1 0,1-1 0,-1 1 0,1-1 0,-1 0 0,1 1 0,-1-1 0,1 0 0,0 1 0,-1-1 0,1 0 0,0 1 0,0-1 0,-1 0 0,1 1 0,0-1 0,0 0 0,0 0 0,0 1 0,0-1 0,0-1 0,-1-28-3275,1 24 2117,0-36-5306</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2.416"/>
    </inkml:context>
    <inkml:brush xml:id="br0">
      <inkml:brushProperty name="width" value="0.025" units="cm"/>
      <inkml:brushProperty name="height" value="0.025" units="cm"/>
    </inkml:brush>
  </inkml:definitions>
  <inkml:trace contextRef="#ctx0" brushRef="#br0">0 23 2915,'0'0'2178,"10"1"-1564,111 6-201,128 12 28,1691 118 680,-1145-103-1034,460 12-137,2383-20 1561,-5-147-1196,-2661 45-302,-285 19-5,-22 29-1187,-643 26-893,-17-7-3442</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36.749"/>
    </inkml:context>
    <inkml:brush xml:id="br0">
      <inkml:brushProperty name="width" value="0.025" units="cm"/>
      <inkml:brushProperty name="height" value="0.025" units="cm"/>
    </inkml:brush>
  </inkml:definitions>
  <inkml:trace contextRef="#ctx0" brushRef="#br0">0 197 8840,'0'0'4671,"10"0"-4623,584 17 1292,937-60-647,-2-61 280,-231 38 1028,-1 107-1509,-1264-39-585,-8-1-223,0 1-1,-1 1 1,1 1 0,-1 2-1,34 11 1,-58-17 174,1 0 0,-1 0 0,1 0 0,-1 0 0,1 0 0,-1 0 0,1 0 0,-1 0 0,1 1 0,-1-1 0,1 0 0,-1 0 0,0 1 0,1-1 0,-1 0 0,1 0 0,-1 1 0,0-1 0,1 0 0,-1 1 0,0-1 0,1 1 0,-1-1 0,0 1 0,0-1 0,1 0 0,-1 1 0,0-1 0,0 1 0,0-1 0,0 1 0,1-1 0,-1 1 0,0-1 0,0 1 0,0-1 0,0 1 0,0-1 0,0 1 0,0-1 0,-1 1 0,1-1 0,0 1 0,0 0 0,-15 3-4834</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38.070"/>
    </inkml:context>
    <inkml:brush xml:id="br0">
      <inkml:brushProperty name="width" value="0.025" units="cm"/>
      <inkml:brushProperty name="height" value="0.025" units="cm"/>
    </inkml:brush>
  </inkml:definitions>
  <inkml:trace contextRef="#ctx0" brushRef="#br0">0 425 9769,'7'-1'343,"0"0"1,0 0-1,0 0 0,0-1 0,8-4 0,26-5-379,828-39-179,-550 43 164,3260-65 2111,639-28 1191,-2897 34-2727,-738 33-626,-417 25-109,371-28-2845,-448 23-927,-6-4-4296</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5.205"/>
    </inkml:context>
    <inkml:brush xml:id="br0">
      <inkml:brushProperty name="width" value="0.025" units="cm"/>
      <inkml:brushProperty name="height" value="0.025" units="cm"/>
    </inkml:brush>
  </inkml:definitions>
  <inkml:trace contextRef="#ctx0" brushRef="#br0">66 270 3619,'0'0'4639,"-9"1"-2557,-11 4-2253,-13 4 4685,29-8-1989,16-5-778,7-1-1377,204-68 2713,102-67-3075,-317 136-124,-1 1-187,0 0 0,1-1 0,-2 1-1,1-2 1,0 1 0,-1-1 0,11-10 0,-17 15 169,0-1 0,0 1 0,0 0 0,1-1 0,-1 1 1,0 0-1,0-1 0,0 1 0,0-1 0,0 1 0,0 0 0,0-1 0,0 1 1,0 0-1,0-1 0,0 1 0,0 0 0,0-1 0,0 1 0,0-1 0,0 1 0,0 0 1,-1-1-1,1 1 0,0 0 0,0-1 0,0 1 0,-1 0 0,1 0 0,0-1 1,0 1-1,-1 0 0,1-1 0,0 1 0,-1 0 0,1 0 0,0 0 0,0-1 1,-1 1-1,1 0 0,-1 0 0,1 0 0,0 0 0,-1 0 0,1 0 0,0 0 1,-1 0-1,1 0 0,0 0 0,-2 0 0,-21-5-6507</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5.568"/>
    </inkml:context>
    <inkml:brush xml:id="br0">
      <inkml:brushProperty name="width" value="0.025" units="cm"/>
      <inkml:brushProperty name="height" value="0.025" units="cm"/>
    </inkml:brush>
  </inkml:definitions>
  <inkml:trace contextRef="#ctx0" brushRef="#br0">484 0 7591,'0'0'4089,"-9"4"-1633,0 1-2036,-1 0 0,1 1-1,1 0 1,-1 0 0,1 1-1,0 0 1,-12 14 0,-237 261 350,184-207-270,67-70-424,-3 5 108,-1 0-1,1 1 1,-12 17-1,20-27-171,1 0 1,-1 0-1,0 0 0,0 0 1,0 0-1,1 0 0,-1 0 1,1 1-1,-1-1 0,1 0 1,-1 0-1,1 0 0,0 1 1,-1-1-1,1 0 1,0 1-1,0-1 0,0 0 1,0 0-1,0 1 0,0-1 1,1 0-1,-1 1 0,0-1 1,0 0-1,1 0 0,-1 0 1,1 1-1,0-1 0,-1 0 1,1 0-1,0 0 1,-1 0-1,1 0 0,0 0 1,0 0-1,0 0 0,0 0 1,0 0-1,0-1 0,0 1 1,0 0-1,0-1 0,1 1 1,-1-1-1,0 1 0,0-1 1,2 1-1,27 4 118,0-2 0,1-1 0,-1-1 0,1-1 0,59-10-1,321-65-232,-340 59-658,12-2-2741,-13-2-3225</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6.543"/>
    </inkml:context>
    <inkml:brush xml:id="br0">
      <inkml:brushProperty name="width" value="0.025" units="cm"/>
      <inkml:brushProperty name="height" value="0.025" units="cm"/>
    </inkml:brush>
  </inkml:definitions>
  <inkml:trace contextRef="#ctx0" brushRef="#br0">102 11 4164,'0'0'15599,"-1"8"-15001,-8 43 253,-29 95 1,24-102-675,2 1 1,1 0-1,-6 74 1,17-118-146,0 0 1,0 0 0,0-1-1,0 1 1,0 0 0,0 0 0,0 0-1,0-1 1,1 1 0,-1 0 0,0 0-1,0 0 1,1-1 0,-1 1-1,0 0 1,1 0 0,-1-1 0,1 1-1,-1 0 1,1-1 0,-1 1 0,1-1-1,0 1 1,-1-1 0,1 1 0,0-1-1,-1 1 1,1-1 0,0 1-1,0-1 1,-1 0 0,1 0 0,0 1-1,0-1 1,-1 0 0,1 0 0,0 0-1,0 0 1,0 0 0,0 0-1,-1 0 1,1 0 0,0 0 0,0 0-1,0 0 1,-1 0 0,1-1 0,0 1-1,0 0 1,-1-1 0,1 1-1,0 0 1,0-1 0,0 0 0,44-25 1300,-10-5-837,-1-1 0,-2-1 0,35-49 0,75-120-571,-103 142 56,-38 59-555,9-14 1357,-10 10-3120,-5 8-6431,-8 5 2053</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6.890"/>
    </inkml:context>
    <inkml:brush xml:id="br0">
      <inkml:brushProperty name="width" value="0.025" units="cm"/>
      <inkml:brushProperty name="height" value="0.025" units="cm"/>
    </inkml:brush>
  </inkml:definitions>
  <inkml:trace contextRef="#ctx0" brushRef="#br0">29 1 4933,'0'0'10922,"-20"50"-7911,15-24-321,1 0-512,4-1-736,0 2-513,4-3-481,12-3-320,5-6-96,6-6 32,-2-5-768,9-4-738,0 0-351,-8-16-1026,-1-3-2114,-8-6-2914</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7.252"/>
    </inkml:context>
    <inkml:brush xml:id="br0">
      <inkml:brushProperty name="width" value="0.025" units="cm"/>
      <inkml:brushProperty name="height" value="0.025" units="cm"/>
    </inkml:brush>
  </inkml:definitions>
  <inkml:trace contextRef="#ctx0" brushRef="#br0">49 0 16816,'0'0'3219,"1"8"-2269,-1 40-46,-2-1-1,-1 0 1,-16 69-1,9-57-809,-5 108-1,15-165-161,0 0-1,0 0 1,0 0-1,1 1 1,-1-1-1,1 0 1,-1 0-1,1 0 1,0 0-1,0 0 1,0 0-1,2 3 1,-3-4-105,1-1 0,0 1 0,0 0 1,-1-1-1,1 1 0,0 0 0,0-1 1,0 1-1,-1-1 0,1 0 0,0 1 1,0-1-1,0 0 0,0 1 0,0-1 1,0 0-1,0 0 0,0 0 0,0 0 0,0 0 1,0 0-1,0 0 0,0 0 0,0 0 1,0 0-1,-1-1 0,1 1 0,0 0 1,0-1-1,1 0 0,9-7-5491</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7.661"/>
    </inkml:context>
    <inkml:brush xml:id="br0">
      <inkml:brushProperty name="width" value="0.025" units="cm"/>
      <inkml:brushProperty name="height" value="0.025" units="cm"/>
    </inkml:brush>
  </inkml:definitions>
  <inkml:trace contextRef="#ctx0" brushRef="#br0">18 0 5093,'0'0'20291,"-3"9"-19859,0 2-379,-1 1-1,2 0 0,0 0 1,0 0-1,1 0 0,1 0 1,0 0-1,0 0 0,3 14 1,-2-23-48,-1 0 1,1 0 0,0 0 0,0-1 0,0 1-1,0 0 1,0-1 0,0 1 0,1-1-1,-1 1 1,1-1 0,0 1 0,0-1-1,0 0 1,0 0 0,0 0 0,0 0-1,5 2 1,-4-3 8,1 0 1,-1 0-1,1-1 0,-1 1 0,1-1 1,0 0-1,-1 0 0,1 0 1,-1 0-1,1-1 0,-1 0 0,1 1 1,-1-1-1,1-1 0,-1 1 1,0 0-1,0-1 0,1 0 0,4-3 1,13-9 30,-1 0 1,0-1-1,26-27 1,32-24-4,-78 65-50,1 0 0,0 1 0,-1-1 0,1 1 0,0-1 1,0 1-1,-1-1 0,1 1 0,0 0 0,0-1 0,0 1 0,-1 0 0,1 0 1,0-1-1,0 1 0,0 0 0,0 0 0,0 0 0,0 0 0,-1 0 0,1 0 1,0 0-1,0 1 0,0-1 0,0 0 0,1 1 0,-1 0 3,0 0-1,0 0 1,0 0 0,0 0-1,-1 0 1,1 1-1,0-1 1,-1 0-1,1 0 1,-1 1 0,1-1-1,-1 0 1,1 1-1,-1-1 1,0 3-1,0 67 90,-1-51 4,1-19-82,0 0 0,0-1 0,1 1 0,-1 0 0,0-1 0,0 1 1,0-1-1,1 1 0,-1 0 0,0-1 0,1 1 0,-1-1 0,0 1 0,1-1 0,-1 1 1,1-1-1,-1 1 0,1-1 0,-1 1 0,1-1 0,-1 1 0,1-1 0,-1 0 0,1 1 1,-1-1-1,1 0 0,0 0 0,-1 0 0,2 1 0,27 1 111,26-12 4,11-15-186,-53 18 5,1 1 0,0 1 0,0 0 0,1 1 1,-1 1-1,1 0 0,17-1 0,-30 4 57,-1 1 0,1-1 0,-1 1 0,1-1 0,-1 1 0,1-1 0,-1 1 0,0 0 0,1 0-1,-1 0 1,0-1 0,1 1 0,-1 1 0,0-1 0,0 0 0,0 0 0,0 0 0,0 1 0,0-1 0,0 0 0,-1 1 0,2 1 0,-1-1 28,0 0 0,0 0 0,0 0 0,1 0 0,-1-1 0,0 1 0,1 0 0,0-1 0,-1 1 1,1-1-1,0 0 0,0 1 0,-1-1 0,1 0 0,4 1 0,0 0-38,0-1 1,0 0-1,0 0 0,0-1 1,1 0-1,-1 0 1,0 0-1,9-3 0,14-9-3657,-27 10 2919,-1 1 0,1-1 0,-1 1-1,1-1 1,-1 0 0,0 1 0,1-1 0,-1 0 0,0 0 0,0 0-1,0 0 1,1-3 0,0-16-9888</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8.009"/>
    </inkml:context>
    <inkml:brush xml:id="br0">
      <inkml:brushProperty name="width" value="0.025" units="cm"/>
      <inkml:brushProperty name="height" value="0.025" units="cm"/>
    </inkml:brush>
  </inkml:definitions>
  <inkml:trace contextRef="#ctx0" brushRef="#br0">1 0 3908,'0'0'18769,"75"14"-26007,-43-5-65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0.977"/>
    </inkml:context>
    <inkml:brush xml:id="br0">
      <inkml:brushProperty name="width" value="0.025" units="cm"/>
      <inkml:brushProperty name="height" value="0.025" units="cm"/>
    </inkml:brush>
  </inkml:definitions>
  <inkml:trace contextRef="#ctx0" brushRef="#br0">1 1 10282,'0'0'8568,"1"9"-7452,6 92 1416,10 74 481,-12-152-2741,0 0-1,1 1 1,1-2-1,2 1 1,16 32-1,-25-54-257,1 0-1,-1 0 0,0 0 1,1 0-1,-1 0 0,1 0 1,-1-1-1,1 1 0,0 0 0,-1 0 1,1 0-1,0-1 0,-1 1 1,1 0-1,0-1 0,0 1 1,0-1-1,0 1 0,0-1 1,-1 1-1,3-1 0,-2 0 10,-1 0-1,1-1 0,-1 1 1,1 0-1,-1-1 1,1 1-1,-1-1 1,1 1-1,-1-1 1,1 1-1,-1-1 0,1 1 1,-1-1-1,0 0 1,1 1-1,-1-1 1,0 1-1,0-1 1,1 0-1,-1 1 0,0-1 1,0-1-1,6-45 523,-5 45-569,-1 0 46,0-62-205,-1 60 87,1 1 1,-1-1-1,1 0 0,-1 0 1,0 0-1,-1 1 0,1-1 1,-1 0-1,1 1 0,-1-1 1,0 1-1,0 0 0,-5-6 0,6 9 85,1-1-1,0 1 0,0 0 1,0 0-1,0-1 0,-1 1 0,1 0 1,0 0-1,0 0 0,-1-1 1,1 1-1,0 0 0,-1 0 0,1 0 1,0 0-1,0 0 0,-1-1 1,1 1-1,0 0 0,-1 0 0,1 0 1,0 0-1,-1 0 0,1 0 0,0 0 1,-1 0-1,1 0 0,0 0 1,-1 0-1,1 0 0,0 1 0,-1-1 1,1 0-1,0 0 0,0 0 1,-1 0-1,1 0 0,0 1 0,-1-1 1,1 0-1,0 0 0,-1 1 0,-4 17-216,5-14 208,0-1-1,0 1 0,0 0 0,1 0 1,-1 0-1,1-1 0,0 1 0,0 0 1,1 4-1,1-5 33,0 1 1,1-1-1,-1 0 0,1 0 0,-1 0 1,1-1-1,0 1 0,0-1 0,0 0 1,0 0-1,0 0 0,1-1 1,-1 1-1,1-1 0,-1 0 0,1-1 1,-1 1-1,1-1 0,-1 1 0,1-2 1,-1 1-1,1 0 0,5-2 1,2 1 23,0-2 1,0 1-1,-1-1 1,1-1-1,-1 0 1,0-1 0,19-11-1,-15 6 6,-1-1 0,24-24-1,4-4 32,-42 39-81,1 0 0,-1-1 0,0 1 0,1 0 0,-1 0 0,1 0 0,-1-1 0,0 1 0,1 0 0,-1 0 0,1 0 0,-1 0 0,0 0 1,1 0-1,-1-1 0,1 1 0,-1 0 0,1 0 0,-1 1 0,0-1 0,1 0 0,-1 0 0,1 0 0,-1 0 0,1 0 0,-1 0 0,0 0 0,1 1 0,-1-1 0,0 0 1,1 0-1,-1 1 0,1-1 0,-1 0 0,0 0 0,0 1 0,1-1 0,-1 0 0,0 1 0,0-1 0,1 0 0,-1 1 0,0-1 0,0 1 0,0-1 0,1 0 0,-1 1 1,10 30 105,-2-7 73,-6-22-133,0 1 1,1-1-1,-1 0 1,1 0-1,-1-1 1,1 1-1,0-1 1,0 1-1,-1-1 1,1 0-1,0 0 1,0 0 0,0 0-1,0-1 1,1 1-1,-1-1 1,0 0-1,0 0 1,0 0-1,0 0 1,0 0-1,4-2 1,8 0 28,-1 0-1,0-2 1,19-6 0,-6 0-54,16-6-573,54-13 1,-84 26 539,1 1 0,-1 0 0,1 1 0,-1 0 0,1 1-1,-1 1 1,1 0 0,23 5 0,-25-4 172,0-1-1,0 0 1,1-1-1,-1 0 1,0-1-1,0 0 1,1-1-1,-1-1 0,0 0 1,19-7-1,-14 5-546,-1 0 0,1 1 0,0 1 0,28-2 0,-33 5-667,7 0-1258,-5 0-3678,-9 0-2618</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8.339"/>
    </inkml:context>
    <inkml:brush xml:id="br0">
      <inkml:brushProperty name="width" value="0.025" units="cm"/>
      <inkml:brushProperty name="height" value="0.025" units="cm"/>
    </inkml:brush>
  </inkml:definitions>
  <inkml:trace contextRef="#ctx0" brushRef="#br0">178 8 4004,'0'0'10399,"-10"1"-6844,-3 0-2862,-1 1-1,1 1 1,0 0 0,0 0-1,-16 8 1,24-10-486,1 1 0,-1 0 1,1 0-1,0 1 0,0-1 1,0 1-1,0 0 1,1 0-1,-1 0 0,1 0 1,0 1-1,0-1 1,0 1-1,0 0 0,0 0 1,1 0-1,0 0 0,0 0 1,0 1-1,0-1 1,-1 8-1,3-10-194,-1-1 1,1 0-1,0 0 1,0 0-1,0 0 1,0 1-1,1-1 1,-1 0-1,0 0 1,0 0-1,1 0 1,-1 0-1,1 0 1,-1 1-1,1-1 1,-1 0-1,1 0 1,0-1-1,-1 1 1,1 0-1,0 0 1,0 0-1,-1 0 1,1 0-1,0-1 1,2 2-1,0 0 27,1-1-1,0 1 0,-1-1 1,1 0-1,0 0 1,0 0-1,-1 0 1,7 0-1,3-1 67,0 0 0,0-1 0,26-4-1,-29 3-91,0-2-1,0 1 0,0-1 0,0-1 0,-1 0 1,0 0-1,0-1 0,13-10 0,-18 13-9,1-1 1,-1 0-1,0 1 1,0-2-1,-1 1 0,1 0 1,-1-1-1,0 1 0,0-1 1,-1 0-1,0 0 1,1 0-1,-1-1 0,-1 1 1,1 0-1,-1-1 0,1-9 1,-2 15-7,-1 0 0,1-1 0,0 1 0,0 0 0,-1 0 0,1 0 0,0 0 0,-1 0 0,1 0 0,0-1 0,-1 1 0,1 0 0,0 0 0,-1 0 0,1 0 0,0 0 0,-1 0 0,1 0 0,0 0 0,-1 0 0,1 0 1,0 1-1,-1-1 0,1 0 0,0 0 0,0 0 0,-1 0 0,1 0 0,0 1 0,-1-1 0,1 0 0,0 0 0,0 0 0,-1 1 0,1-1 0,0 0 0,0 0 0,0 1 0,-1-1 0,-12 10-85,11-7 90,0-1 0,1 1 0,-1 0 0,1-1 0,-1 1 0,1 0 0,0 0 0,0 0 0,0 0 0,0 0 0,0 0 0,1 0 0,0 0 0,-1 1 0,1-1 0,0 0 1,1 0-1,-1 0 0,0 0 0,2 6 0,0-6-92,0-1 1,0 1 0,-1-1 0,1 1 0,1-1 0,-1 0 0,0 0 0,1 0 0,-1 0 0,1 0 0,-1 0 0,1-1 0,0 1 0,0-1 0,0 0 0,-1 0 0,1 0 0,1 0 0,-1 0 0,0-1 0,4 1 0,26 2-2977,0-3-1878</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9.048"/>
    </inkml:context>
    <inkml:brush xml:id="br0">
      <inkml:brushProperty name="width" value="0.025" units="cm"/>
      <inkml:brushProperty name="height" value="0.025" units="cm"/>
    </inkml:brush>
  </inkml:definitions>
  <inkml:trace contextRef="#ctx0" brushRef="#br0">166 64 10250,'0'0'4089,"-2"-8"-1062,1 4-2821,1 1-52,0 1-1,0 0 1,-1-1 0,0 1-1,1 0 1,-1 0-1,0-1 1,0 1 0,0 0-1,0 0 1,0 0-1,-1 0 1,1 0 0,-1 0-1,1 0 1,-1 1 0,0-1-1,0 0 1,1 1-1,-1 0 1,0-1 0,-1 1-1,1 0 1,0 0-1,0 0 1,0 0 0,0 0-1,-1 1 1,1-1-1,0 1 1,-1-1 0,1 1-1,-5 0 1,2 0-75,0 1-1,-1-1 1,1 1 0,0 0 0,-1 1 0,1-1-1,0 1 1,0 0 0,0 1 0,0-1-1,-8 6 1,10-6-61,0 1 0,1-1-1,-1 0 1,1 1 0,-1-1 0,1 1 0,0 0-1,0-1 1,0 1 0,0 0 0,1 1-1,-1-1 1,1 0 0,0 0 0,0 1 0,0-1-1,0 0 1,0 1 0,1-1 0,-1 4-1,2-6-12,-1 0 0,0-1 0,1 1 0,-1-1-1,1 1 1,-1-1 0,1 1 0,-1-1-1,1 1 1,-1-1 0,1 1 0,-1-1 0,1 0-1,-1 1 1,1-1 0,0 0 0,-1 1-1,1-1 1,0 0 0,-1 0 0,1 0-1,0 0 1,-1 0 0,1 1 0,0-1 0,-1 0-1,1-1 1,1 1 0,28 0 86,-23 0-86,122-6 103,36 1-120,-163 5 9,1 0 0,-1 0-1,1 0 1,-1 0-1,1 1 1,-1-1-1,1 1 1,-1 0-1,1-1 1,-1 1-1,0 1 1,1-1-1,-1 0 1,0 0 0,4 4-1,-5-4 2,-1 0 0,1 0 0,0 0 0,-1 0 1,1 1-1,-1-1 0,1 0 0,-1 0 0,0 1 0,1-1 0,-1 0 0,0 0 0,0 1 0,0-1 1,0 0-1,0 1 0,0-1 0,0 0 0,0 1 0,0-1 0,-2 2 0,0 3 41,0-1 0,-1 0-1,0 0 1,0 0 0,0-1-1,0 1 1,-1-1 0,0 1-1,0-1 1,0 0 0,0-1-1,-6 4 1,-67 37 855,59-35-627,1 0-1,0 1 1,1 0-1,0 2 1,0 0 0,-20 20-1,35-32-276,1 1 0,-1-1 0,1 1 0,-1-1-1,1 1 1,-1-1 0,1 1 0,-1-1 0,1 1 0,0-1 0,-1 1-1,1 0 1,0-1 0,-1 1 0,1-1 0,0 1 0,0 0-1,0-1 1,-1 1 0,1 0 0,0 0 0,0-1 0,0 1 0,0 0-1,0-1 1,0 1 0,1 0 0,-1-1 0,0 1 0,0 0 0,0-1-1,1 1 1,-1 0 0,2 0-49,-1 0 0,0 0-1,0-1 1,1 1 0,-1-1-1,1 1 1,-1-1 0,1 0-1,-1 0 1,1 1 0,-1-1 0,0 0-1,1 0 1,2-1 0,3 1-304,0-1 0,0 0 0,0 0 0,0 0 1,0-1-1,6-3 0,4-6-3310,0-3-2493</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9.630"/>
    </inkml:context>
    <inkml:brush xml:id="br0">
      <inkml:brushProperty name="width" value="0.025" units="cm"/>
      <inkml:brushProperty name="height" value="0.025" units="cm"/>
    </inkml:brush>
  </inkml:definitions>
  <inkml:trace contextRef="#ctx0" brushRef="#br0">0 34 2050,'0'0'19469,"13"3"-18423,-4-1-868,0 0-11,-1 0-1,1 0 1,0-1-1,0-1 1,1 1-1,-1-1 1,0-1-1,14-2 1,143-24 518,-94 18-4742,-71 9 3953,10-3-4284,-5 0-2413</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9.961"/>
    </inkml:context>
    <inkml:brush xml:id="br0">
      <inkml:brushProperty name="width" value="0.025" units="cm"/>
      <inkml:brushProperty name="height" value="0.025" units="cm"/>
    </inkml:brush>
  </inkml:definitions>
  <inkml:trace contextRef="#ctx0" brushRef="#br0">35 1 14894,'0'0'7047,"-18"50"-6631,12-29-256,1 2-32,3-1-96,-1 3 0,3-4-32,0 0 33,0 1-162,5-6-607,2-3-802,8-6-832,-1-7-1442,-3 0-1505</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0.490"/>
    </inkml:context>
    <inkml:brush xml:id="br0">
      <inkml:brushProperty name="width" value="0.025" units="cm"/>
      <inkml:brushProperty name="height" value="0.025" units="cm"/>
    </inkml:brush>
  </inkml:definitions>
  <inkml:trace contextRef="#ctx0" brushRef="#br0">1 252 6566,'0'0'11152,"10"8"-10746,-4-3-381,0 0 0,0 0 0,1-1 0,0 0 0,0 0 0,0-1 0,0 0 0,1 0 0,-1-1 0,1 0 0,0 0 0,12 1 0,-12-3 50,-1 1-1,1-2 1,0 1-1,0-1 0,-1 0 1,1-1-1,10-3 1,-15 4 37,-1 0 0,0 0 0,0 0 0,1-1 1,-1 1-1,0 0 0,0-1 0,-1 1 0,1-1 1,0 0-1,0 1 0,-1-1 0,1 0 0,-1 0 1,1 0-1,-1 0 0,0-1 0,0 1 0,0 0 1,0 0-1,0-1 0,-1 1 0,1 0 0,-1-1 1,1 1-1,-1-1 0,0-2 0,0 4-108,0 0 1,0 1-1,0-1 0,0 1 0,0-1 0,0 0 0,0 1 0,0-1 0,-1 1 0,1-1 0,0 0 0,0 1 1,-1-1-1,1 1 0,0-1 0,-1 1 0,1-1 0,0 1 0,-1-1 0,1 1 0,-1 0 0,1-1 0,0 1 1,-1-1-1,1 1 0,-1 0 0,0-1 0,1 1 0,-1 0 0,0-1 0,-22 3-22,18 0 13,0-1 0,0 1 1,0 1-1,0-1 0,0 1 0,-6 4 0,6-1 95,-1 1 1,1-1-1,0 1 0,1 0 1,-1 0-1,1 0 0,1 1 1,-1 0-1,1-1 1,-2 11-1,4-16-66,1 0 1,-1 1-1,0-1 0,1 0 0,0 0 1,0 0-1,-1 0 0,1 1 1,0-1-1,1 0 0,-1 0 1,0 0-1,1 0 0,-1 1 1,1-1-1,0 0 0,-1 0 1,1 0-1,0 0 0,0 0 0,1-1 1,-1 1-1,0 0 0,1 0 1,-1-1-1,1 1 0,-1-1 1,1 1-1,0-1 0,-1 1 1,1-1-1,0 0 0,0 0 0,0 0 1,0 0-1,0-1 0,0 1 1,0 0-1,0-1 0,1 1 1,-1-1-1,3 0 0,11 1 41,-1 0 0,1-2 0,0 0-1,0 0 1,-1-2 0,1 0 0,-1-1-1,0 0 1,0-1 0,0-1 0,-1 0-1,0-1 1,0-1 0,23-16 0,-17 9-22,0-1 0,-1-1 1,-1 0-1,0-1 0,-2-1 1,0-1-1,-1-1 0,19-33 1,-10-7 197,-23 57-228,0 0 0,0-1 0,0 1 0,0 0 0,-1-1 0,0 1 0,0 0 0,0-1 0,0 1 0,-1-1 1,0 1-1,-1-6 0,1 9-14,1 0 1,-1 0 0,0 0 0,0 1 0,0-1-1,0 0 1,0 0 0,0 0 0,0 1-1,0-1 1,0 0 0,-1 1 0,1-1-1,0 1 1,0-1 0,0 1 0,-1 0 0,1-1-1,0 1 1,-1 0 0,1 0 0,0 0-1,0 0 1,-1 0 0,1 0 0,0 1 0,-1-1-1,1 0 1,0 1 0,0-1 0,0 0-1,-1 1 1,1 0 0,-1 0 0,-4 2-4,0-1 0,0 1 0,1 0 0,0 0 0,-10 8 0,6-2 35,0 0 1,1 1 0,0 0 0,0 1 0,1-1-1,1 2 1,0-1 0,0 1 0,1-1-1,1 1 1,0 1 0,1-1 0,0 1 0,0-1-1,0 20 1,3-25-11,0 0 0,0 0 0,0 0 0,1 0 0,1 0 0,-1-1 0,1 1 0,0 0 0,0-1 0,1 0 0,0 1 0,0-1-1,0 0 1,1 0 0,0-1 0,0 1 0,1-1 0,-1 0 0,1 0 0,0 0 0,0-1 0,1 1 0,0-1 0,-1-1 0,1 1 0,0-1 0,1 0 0,-1 0 0,13 3 0,-10-4 40,-1 1 1,1-1-1,0-1 0,0 1 1,0-2-1,0 1 1,0-1-1,0 0 0,0-1 1,10-2-1,-16 2-162,0 0-1,0 0 0,0 0 0,0 0 1,0-1-1,0 0 0,0 1 1,0-1-1,0 0 0,-1 0 1,1-1-1,2-2 0,-3 2-294,0 0 1,0-1-1,0 1 0,0 0 0,-1 0 1,1-1-1,-1 1 0,0-1 0,0 1 1,-1-1-1,1 0 0,-1 1 0,1-6 1,-1-21-5734</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0.863"/>
    </inkml:context>
    <inkml:brush xml:id="br0">
      <inkml:brushProperty name="width" value="0.025" units="cm"/>
      <inkml:brushProperty name="height" value="0.025" units="cm"/>
    </inkml:brush>
  </inkml:definitions>
  <inkml:trace contextRef="#ctx0" brushRef="#br0">0 24 7335,'0'0'12075,"47"-23"-20306</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1.615"/>
    </inkml:context>
    <inkml:brush xml:id="br0">
      <inkml:brushProperty name="width" value="0.025" units="cm"/>
      <inkml:brushProperty name="height" value="0.025" units="cm"/>
    </inkml:brush>
  </inkml:definitions>
  <inkml:trace contextRef="#ctx0" brushRef="#br0">236 73 3491,'0'0'8958,"0"-10"-6139,0-31-118,0 40-2567,-1 0 0,1 0 0,-1 0 0,1-1 0,-1 1 0,1 0 0,-1 0 0,0 0 0,0 0 0,1 0 0,-1 0 0,0 0 0,0 0 0,0 1 0,0-1 0,0 0 0,0 0 0,0 1 0,0-1 1,0 1-1,0-1 0,-1 1 0,1-1 0,0 1 0,0 0 0,0-1 0,-1 1 0,1 0 0,0 0 0,-3 0 0,-36 3 1634,37-3-1600,-9 3 52,-1 1 0,1 0-1,0 0 1,0 2 0,1-1 0,-1 2-1,1-1 1,1 1 0,-1 1 0,1 0-1,-17 18 1,27-26-222,-1 1 0,0-1 0,1 0-1,-1 1 1,1-1 0,-1 0 0,1 1-1,0-1 1,-1 1 0,1-1 0,-1 1 0,1-1-1,0 1 1,-1 0 0,1-1 0,0 1-1,0-1 1,-1 1 0,1 0 0,0-1-1,0 1 1,0 0 0,0-1 0,0 1 0,0-1-1,0 1 1,0 0 0,0-1 0,0 1-1,0 0 1,1-1 0,-1 1 0,0 0-1,0-1 1,0 1 0,1-1 0,-1 1 0,0-1-1,1 1 1,-1-1 0,1 1 0,-1-1-1,1 1 1,-1-1 0,0 1 0,1-1 0,0 0-1,-1 1 1,1-1 0,-1 0 0,1 1-1,-1-1 1,1 0 0,0 0 0,-1 0-1,1 1 1,0-1 0,-1 0 0,1 0 0,-1 0-1,1 0 1,0 0 0,-1 0 0,2-1-1,57 1-58,-42-1-21,16 0-218,-23 0 176,0 0 0,1 1 0,-1 0 0,1 0-1,-1 1 1,0 1 0,0 0 0,1 0 0,-1 1 0,19 8-1,-28-10 124,0-1 0,1 1 0,-1 0 0,0 0 0,1 0 0,-1 0 0,0 0 0,0 0 0,0 0 0,0 0 0,0 0 0,0 0-1,0 1 1,0-1 0,0 0 0,-1 1 0,1-1 0,0 1 0,-1-1 0,1 1 0,-1-1 0,0 1 0,1-1 0,-1 1 0,0-1-1,0 1 1,0 1 0,-1 0 46,0-1 1,0 1-1,-1-1 0,1 1 0,0-1 0,-1 0 0,0 0 0,1 0 0,-1 0 0,0 0 0,0 0 0,0 0 1,-1-1-1,-1 3 0,-9 3 238,0 1-1,0-2 1,0 1 0,-21 5 0,31-11-247,-13 4 99,1 0 0,-1-1-1,0-1 1,-28 2 0,68-23-4096,99-42-6577,-75 35 5819</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1.961"/>
    </inkml:context>
    <inkml:brush xml:id="br0">
      <inkml:brushProperty name="width" value="0.025" units="cm"/>
      <inkml:brushProperty name="height" value="0.025" units="cm"/>
    </inkml:brush>
  </inkml:definitions>
  <inkml:trace contextRef="#ctx0" brushRef="#br0">67 32 9641,'0'0'13544,"-10"9"-12738,5-4-717,-29 33 608,32-35-660,0 0-1,0 0 0,0 0 0,1 0 1,-1 0-1,1 1 0,0-1 0,0 1 1,0-1-1,0 1 0,1-1 0,-1 1 1,1-1-1,0 1 0,0 4 0,1-7-33,0 0-1,0 0 1,-1 0-1,1 0 0,0 0 1,0 0-1,0-1 0,1 1 1,-1 0-1,0-1 1,0 1-1,0 0 0,0-1 1,1 1-1,-1-1 1,0 0-1,0 1 0,1-1 1,-1 0-1,0 0 1,1 0-1,-1 0 0,0 0 1,1 0-1,-1 0 1,0 0-1,3-1 0,39-7 27,-31 4-165,-1-1 0,0-1 0,-1 0 0,1 0-1,-1-1 1,0-1 0,11-10 0,3-5-198,31-39 1,-61 97 18,-5-4 362,7-19-44,-1 0 1,1 0-1,1 1 0,1-1 0,-1 1 0,2-1 0,0 1 0,1 20 0,0-32-42,0 0-1,1 0 1,-1 0 0,1 0 0,-1 0 0,1-1-1,-1 1 1,1 0 0,0 0 0,-1-1 0,1 1-1,0-1 1,-1 1 0,1 0 0,0-1-1,0 1 1,0-1 0,-1 1 0,1-1 0,0 0-1,0 1 1,0-1 0,0 0 0,0 0 0,0 0-1,0 0 1,0 0 0,0 0 0,0 0 0,0 0-1,0 0 1,0 0 0,0 0 0,-1 0-1,1-1 1,2 0 0,36-12-2370,-33 8 1359,0 1 0,0-1-1,0 0 1,-1-1 0,1 1-1,-1-1 1,6-10 0,13-22-5244</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2.306"/>
    </inkml:context>
    <inkml:brush xml:id="br0">
      <inkml:brushProperty name="width" value="0.025" units="cm"/>
      <inkml:brushProperty name="height" value="0.025" units="cm"/>
    </inkml:brush>
  </inkml:definitions>
  <inkml:trace contextRef="#ctx0" brushRef="#br0">93 0 3427,'0'0'6198,"-5"8"-2328,2-3-3476,-52 102 5481,49-95-5442,1 1 1,1 1 0,0-1-1,0 1 1,2-1-1,0 1 1,-1 16 0,3-28-429,0 0 1,1-1-1,-1 1 1,1-1-1,-1 1 1,1 0-1,-1-1 1,1 1-1,0-1 1,0 1 0,0-1-1,0 1 1,0-1-1,0 0 1,0 0-1,0 1 1,0-1-1,1 0 1,-1 0-1,0 0 1,1 0-1,-1 0 1,1-1-1,-1 1 1,1 0 0,-1-1-1,1 1 1,0-1-1,-1 1 1,1-1-1,0 0 1,1 0-1,11 2-127,-1-1-1,0-1 0,17-1 0,-11 1-417,1-1 133,-9 1 268,-1-1 0,1 2 0,-1-1 0,0 1 0,1 1 0,14 4 0,-23-5 157,0-1 0,0 2 0,0-1 1,0 0-1,-1 0 0,1 1 0,0-1 0,0 1 0,-1-1 1,1 1-1,-1 0 0,1-1 0,-1 1 0,0 0 0,0 0 1,0 0-1,0 0 0,0 0 0,0 0 0,0 1 0,-1-1 1,1 0-1,-1 0 0,0 1 0,0-1 0,1 0 0,-1 0 0,-1 1 1,1-1-1,0 0 0,0 0 0,-1 1 0,0-1 0,1 0 1,-3 4-1,2-2 170,-2 1 1,1 0-1,0-1 1,-1 1-1,0-1 1,0 0-1,0 0 1,-1 0-1,1 0 1,-1-1-1,0 1 1,0-1-1,0 0 1,-1 0-1,-7 3 1,-2 2 581,-1-1 0,0 0 0,-26 7 0,37-12-746,-1-1 1,1 0-1,0 0 0,0 0 0,-1 0 0,1-1 0,-1 0 0,1 0 1,0 0-1,-1 0 0,1-1 0,0 1 0,-8-3 0,11 2-257,0 0 0,-1 0 1,1 0-1,0 0 0,-1 0 0,1 0 0,0 0 0,0 0 0,0 0 0,0-1 0,0 1 0,0 0 1,0-1-1,-1-2 0,-4-34-9237,6 9-3833</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2.983"/>
    </inkml:context>
    <inkml:brush xml:id="br0">
      <inkml:brushProperty name="width" value="0.025" units="cm"/>
      <inkml:brushProperty name="height" value="0.025" units="cm"/>
    </inkml:brush>
  </inkml:definitions>
  <inkml:trace contextRef="#ctx0" brushRef="#br0">123 0 3427,'0'0'19806,"-9"4"-19256,-3 4-371,-1 0 1,1 1-1,-13 10 1,20-14-157,0 0 0,-1-1 0,2 2 0,-1-1 0,1 0 0,0 1 0,0 0 0,0 0 0,1 0 0,-4 11 0,6-16-27,1-1-1,0 1 1,0-1-1,0 1 1,0-1-1,0 1 1,0-1-1,1 1 1,-1-1-1,0 1 1,0-1-1,0 1 1,0-1-1,1 1 1,-1-1-1,0 1 1,0-1-1,1 0 1,-1 1-1,0-1 1,1 1-1,-1-1 1,1 0-1,-1 1 1,0-1-1,1 0 1,-1 1-1,1-1 1,-1 0-1,1 0 1,-1 0-1,1 1 1,-1-1-1,1 0 1,-1 0-1,1 0 1,-1 0-1,1 0 1,-1 0-1,1 0 1,-1 0-1,1 0 1,32 0-45,-21-1-56,23 0-352,-14-1 189,0 2 0,1 0 0,28 5 0,-46-5 224,-1 1 0,1-1 0,-1 1 0,0 0 0,1 0 0,-1 0 0,0 0 0,0 1 0,0-1 0,0 1 0,0 0 0,0 0 0,0 0 0,0 0 0,-1 0 1,1 1-1,-1-1 0,0 1 0,0 0 0,0 0 0,0 0 0,0 0 0,0 0 0,-1 0 0,1 0 0,-1 0 0,1 4 0,-2-5 109,0 0 0,-1 0 1,1-1-1,0 1 0,-1 0 0,0 0 0,1-1 0,-1 1 0,0 0 0,0-1 1,1 1-1,-1 0 0,-1-1 0,1 1 0,0-1 0,0 0 0,0 1 0,-1-1 1,1 0-1,-1 0 0,1 0 0,-1 0 0,1 0 0,-1 0 0,0 0 0,0 0 1,1-1-1,-1 1 0,0-1 0,0 1 0,-3-1 0,-62 12 2026,55-11-1831,-49 1 592,57-2-871,1 0 0,-1 0 1,0-1-1,0 1 1,0-1-1,1 0 0,-1 0 1,0 0-1,1-1 1,-1 1-1,1-1 1,-5-3-1,6-3-2452,13 4 637,22 2-1066,-25 1 1750,22-2-2880,3-5-1212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1.910"/>
    </inkml:context>
    <inkml:brush xml:id="br0">
      <inkml:brushProperty name="width" value="0.025" units="cm"/>
      <inkml:brushProperty name="height" value="0.025" units="cm"/>
    </inkml:brush>
  </inkml:definitions>
  <inkml:trace contextRef="#ctx0" brushRef="#br0">127 211 9737,'0'0'3801,"-11"2"-2653,6-1-1039,-1 0 1,1 0 0,-1 1-1,1 0 1,0 0-1,-1 0 1,1 1-1,0-1 1,1 1-1,-1 0 1,0 1-1,1-1 1,0 1 0,-1 0-1,1 0 1,1 0-1,-1 1 1,1-1-1,0 1 1,0 0-1,0 0 1,0 0-1,1 0 1,-3 9-1,4-9-30,-1-1-1,1 1 0,0-1 1,0 1-1,0-1 0,1 1 1,0 0-1,0-1 0,0 1 0,0 0 1,1-1-1,0 1 0,0-1 1,0 1-1,3 6 0,-4-10-62,1 1 0,0-1 0,0 0 0,0 1 0,0-1 0,0 0 0,1 0 0,-1 0 0,0 0 0,0 0 0,1 0 1,-1-1-1,1 1 0,-1 0 0,0-1 0,1 1 0,-1-1 0,3 1 0,0 0 11,-1-1-1,1 0 1,0 0 0,-1 0 0,1-1 0,-1 1 0,1-1-1,-1 0 1,1 0 0,-1 0 0,4-2 0,5-3 16,-1-1 0,0 1 0,0-2 0,-1 0 0,1 0 0,-2-1 0,1 0 0,-1 0 0,-1-1 0,11-16 0,-6 6-7,0-1-1,-1 0 1,-1-1-1,14-38 1,-22 50 15,0 0 1,-1 0 0,0 1-1,-1-1 1,1-18 0,-2 28-52,0 0 1,-1 0-1,1-1 1,0 1-1,-1 0 1,1 0-1,0 0 1,-1 0-1,1 0 1,0 0-1,-1 0 1,1-1-1,0 1 1,-1 0 0,1 0-1,0 0 1,-1 1-1,1-1 1,0 0-1,-1 0 1,1 0-1,0 0 1,-1 0-1,1 0 1,0 0-1,-1 1 1,1-1-1,0 0 1,-1 0 0,1 0-1,0 1 1,0-1-1,-1 0 1,1 0-1,0 1 1,0-1-1,-1 0 1,1 0-1,0 1 1,-4 5 9,0 0 1,1 1-1,0-1 1,0 1-1,0 0 1,1 0-1,0 0 1,-2 12-1,-6 61 387,10-77-365,-2 15 172,1-1 0,1 1 0,3 32-1,-2-47-162,-1 0 0,1-1 0,0 1-1,0 0 1,0 0 0,0-1 0,0 1-1,0-1 1,1 1 0,-1-1-1,1 1 1,0-1 0,-1 0 0,4 3-1,-4-5-5,1 1 0,0 0 0,-1 0-1,1 0 1,0-1 0,0 1 0,-1-1-1,1 0 1,0 1 0,0-1 0,0 0 0,0 0-1,-1 0 1,1 0 0,0-1 0,0 1-1,0 0 1,0-1 0,-1 1 0,1-1-1,0 0 1,0 1 0,-1-1 0,3-2 0,5-2 146,0-1 1,0 0 0,-1-1 0,0 1-1,0-2 1,-1 1 0,10-14-1,44-65 154,-54 76-319,-7 10-16,15-21 17,-1 0 1,-1-1 0,-1-1-1,-1 0 1,-1 0-1,8-29 1,-32 101-748,9-33 834,0 0 0,1 0 0,0 1 0,2 0-1,0-1 1,0 1 0,2 25 0,1-41-88,-1 0 0,0 0 0,1 0 0,-1 0 0,1 0 0,-1 0 0,1 0 0,-1 0-1,1 0 1,0 0 0,0 0 0,-1 0 0,1 0 0,0 0 0,0 0 0,0-1 0,0 1 0,0 0 0,0-1 0,0 1 0,0-1-1,0 1 1,0-1 0,0 0 0,1 1 0,-1-1 0,0 0 0,0 0 0,0 0 0,0 0 0,1 0 0,-1 0 0,0 0 0,0 0-1,0 0 1,0 0 0,1-1 0,-1 1 0,0-1 0,0 1 0,0-1 0,2 0 0,3-1 70,1-1 0,-1 1 0,1-1 0,-1-1 0,0 1 0,6-6 0,3-4-44,0-2 0,-1 1 0,-1-2 1,0 0-1,-1 0 0,-1-1 0,-1-1 1,0 1-1,-1-2 0,-1 1 1,6-22-1,-20 63-115,1 0 0,0 1 0,2 0 0,1 0 0,2 35 0,0-57-18,0 0-1,0 0 1,0 0-1,0 0 1,1 0-1,-1 0 1,1 0-1,0 0 1,0 0-1,0 0 1,0 0-1,0 0 1,0 0-1,0 0 1,0-1-1,1 1 1,-1-1-1,0 1 1,1-1-1,0 1 1,-1-1-1,1 0 1,0 0-1,0 0 1,0 0-1,-1 0 1,1 0-1,0 0 1,0-1-1,0 1 1,1-1 0,-1 1-1,0-1 1,0 0-1,0 0 1,0 0-1,0 0 1,0 0-1,3-1 1,2 0-563,-1 0 1,1-1 0,-1 0-1,0 0 1,0 0 0,0-1 0,0 0-1,0 0 1,0-1 0,-1 1-1,9-8 1,15-22-9436</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3.454"/>
    </inkml:context>
    <inkml:brush xml:id="br0">
      <inkml:brushProperty name="width" value="0.025" units="cm"/>
      <inkml:brushProperty name="height" value="0.025" units="cm"/>
    </inkml:brush>
  </inkml:definitions>
  <inkml:trace contextRef="#ctx0" brushRef="#br0">83 1 8520,'0'0'16859,"-9"5"-16480,4 0-354,-1-1 0,0 1 1,1 0-1,0 0 0,1 1 0,-1 0 1,1-1-1,0 2 0,0-1 1,1 0-1,0 1 0,0-1 0,0 1 1,1 0-1,0 0 0,0 0 1,1 0-1,-1 13 0,1-14-6,0-1-12,0 1 1,0-1-1,1 1 0,0-1 0,0 1 1,1 10-1,0-14-3,0-1 0,-1 1 0,1-1 1,0 0-1,-1 1 0,1-1 0,0 0 1,0 1-1,0-1 0,0 0 0,1 0 0,-1 0 1,0 0-1,0 0 0,1 0 0,-1 0 1,0-1-1,1 1 0,-1 0 0,1-1 1,-1 1-1,1-1 0,-1 1 0,1-1 0,-1 0 1,1 0-1,-1 1 0,4-2 0,3 1 22,1 0-1,0-2 0,-1 1 0,1-1 1,-1 0-1,0 0 0,0-1 1,0-1-1,0 1 0,0-1 0,-1 0 1,1-1-1,-1 0 0,0 0 1,0 0-1,-1-1 0,7-8 0,0 2-13,-1-2-1,-1 0 0,0 0 0,0-1 0,-2-1 1,0 1-1,9-22 0,-18 37-15,0 0 1,0 0-1,0 0 1,0 0-1,0 0 1,-1 0-1,1 0 1,0-1-1,0 1 1,0 0-1,0 0 1,0 0-1,0 0 1,0 0-1,-1 0 1,1 0-1,0 0 1,0 0-1,0 0 1,0 0-1,0 0 1,0 0-1,0-1 1,0 1-1,0 0 1,0 0-1,-1 0 1,1 0-1,0 0 1,0 0-1,0 0 1,0-1-1,0 1 1,0 0-1,0 0 1,0 0-1,0 0 1,0 0-1,0 0 1,0 0-1,0-1 1,0 1-1,0 0 1,0 0-1,0 0 1,0 0-1,0 0 1,0 0-1,1 0 1,-1-1-1,0 1 1,0 0-1,0 0 1,0 0-1,0 0 1,0 0-1,-13 13 14,11-10 16,-1 0 1,1 0-1,0 0 1,0 1-1,0-1 1,1 1-1,-1-1 1,1 1-1,0 0 1,0 0-1,-1 4 1,2 97-112,0-105 8,0 1 1,1 0-1,-1-1 1,0 1 0,1-1-1,-1 1 1,0-1-1,1 1 1,-1 0 0,1-1-1,-1 0 1,1 1 0,-1-1-1,1 1 1,-1-1-1,1 1 1,-1-1 0,1 0-1,0 0 1,-1 1-1,1-1 1,0 0 0,-1 0-1,1 0 1,0 1 0,-1-1-1,1 0 1,0 0-1,-1 0 1,1 0 0,0 0-1,-1 0 1,1-1-1,0 1 1,-1 0 0,1 0-1,0 0 1,-1-1-1,1 1 1,-1 0 0,2-1-1,0 0-420,1 1 0,-1-1 0,0 0 0,1 0 1,-1 0-1,1 0 0,-1 0 0,0-1 0,0 1 0,4-4 0,3-14-5162</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4.097"/>
    </inkml:context>
    <inkml:brush xml:id="br0">
      <inkml:brushProperty name="width" value="0.025" units="cm"/>
      <inkml:brushProperty name="height" value="0.025" units="cm"/>
    </inkml:brush>
  </inkml:definitions>
  <inkml:trace contextRef="#ctx0" brushRef="#br0">0 1 3651,'0'0'22470,"5"12"-22187,-2-6-263,-1 0 1,0 1 0,0-1-1,-1 1 1,1 0-1,-1-1 1,-1 1 0,1 0-1,-1 0 1,-1-1 0,1 1-1,-1 0 1,0 0 0,-3 9-1,0-6-3,-1 15 20,5-25-36,0 1 0,0-1 0,0 1-1,1-1 1,-1 1 0,0-1 0,0 1 0,1-1 0,-1 1 0,0-1 0,1 0 0,-1 1 0,0-1 0,1 1-1,-1-1 1,1 0 0,-1 1 0,1-1 0,-1 0 0,1 0 0,-1 1 0,1-1 0,-1 0 0,1 0 0,-1 0-1,1 0 1,-1 0 0,1 1 0,-1-1 0,1 0 0,0 0 0,-1 0 0,1-1 0,-1 1 0,1 0 0,-1 0-1,1 0 1,-1 0 0,1 0 0,0-1 0,13-3-19,-1-1 0,0-1 0,0 0 0,-1 0-1,0-2 1,0 1 0,18-16 0,2 0-93,-23 16 39,-1 2 5,-1 0 1,1 0-1,0 0 1,0 1-1,0 0 1,0 0-1,1 1 1,-1 0 0,15-2-1,-22 5 51,-1 0 0,0 0 0,1 0 0,-1 0-1,1 0 1,-1 0 0,0 0 0,1 0 0,-1 0 0,1 0-1,-1 0 1,0 1 0,1-1 0,-1 0 0,0 0 0,1 0 0,-1 0-1,0 1 1,1-1 0,-1 0 0,0 0 0,0 1 0,1-1 0,-1 0-1,0 1 1,0-1 0,1 0 0,-1 1 0,0-1 0,0 0 0,0 1-1,0-1 1,0 0 0,1 1 0,-1-1 0,0 1 0,0 0 0,-3 20-123,-15 20 266,5-25-5,9-12 41,0-1 0,1 1 0,0 0 0,0 0 0,0 1 0,0-1 0,1 1 0,-1-1 0,-2 10-1,40-20 212,25-24-278,-49 24-267,0 0 0,0 0 0,1 1 1,0 0-1,-1 1 0,2 0 0,-1 1 1,24-3-1,-35 7 160,-1-1 1,1 1-1,0-1 1,-1 0-1,1 1 1,0-1-1,-1 1 1,1 0-1,-1-1 1,1 1-1,-1-1 1,0 1-1,1 0 0,-1-1 1,1 1-1,-1 0 1,0 0-1,0-1 1,1 1-1,-1 0 1,0 0-1,0-1 1,0 1-1,0 0 1,0 0-1,0 0 1,0-1-1,0 1 1,0 0-1,0 0 1,-1-1-1,1 1 0,-1 1 1,1-1 24,-1 0 0,1 0 0,0 0 0,0 1 1,-1-1-1,1 0 0,0 0 0,0 0 0,0 0 0,0 0 1,0 0-1,1 0 0,-1 1 0,0-1 0,0 0 0,1 0 0,-1 0 1,1 0-1,-1 0 0,1 0 0,-1 0 0,1 0 0,-1 0 0,1 0 1,0-1-1,0 1 0,-1 0 0,1 0 0,0-1 0,0 1 0,0 0 1,0-1-1,0 1 0,0-1 0,0 1 0,1 0 0,8-1-5,14 2-6050,-15-2-413</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4.600"/>
    </inkml:context>
    <inkml:brush xml:id="br0">
      <inkml:brushProperty name="width" value="0.025" units="cm"/>
      <inkml:brushProperty name="height" value="0.025" units="cm"/>
    </inkml:brush>
  </inkml:definitions>
  <inkml:trace contextRef="#ctx0" brushRef="#br0">69 1 10442,'0'0'10735,"-1"8"-10030,-5 15-130,-1 0 1,-1 0-1,-16 34 1,8-19 138,15-37-696,0 0 0,1 0 1,-1 0-1,0 0 0,1 1 0,-1-1 0,1 0 0,0 0 0,-1 1 0,1-1 0,0 0 1,0 0-1,-1 1 0,1-1 0,0 0 0,0 1 0,1-1 0,-1 0 0,0 0 1,0 1-1,1-1 0,-1 0 0,0 0 0,1 1 0,0-1 0,0 2 0,1-2-9,-1-1-1,1 1 1,0-1-1,-1 0 1,1 0-1,-1 1 0,1-1 1,-1 0-1,1-1 1,0 1-1,-1 0 1,1 0-1,-1-1 1,1 1-1,-1 0 0,1-1 1,2-1-1,9-4-192,0 0 0,0-1-1,16-12 1,3-6-549,-22 15 499,0 2 0,1-1 0,0 2 0,0-1 1,1 2-1,18-9 0,-29 15 216,-1 0-1,0 0 1,1-1 0,-1 1 0,0 0 0,1 0-1,-1 0 1,0 0 0,1 0 0,-1 0-1,0 0 1,1 0 0,-1 0 0,0 0 0,1 0-1,-1 0 1,0 0 0,1 0 0,-1 0-1,0 0 1,1 0 0,-1 0 0,0 1-1,1-1 1,-1 0 0,0 0 0,0 0 0,1 1-1,-1-1 1,0 0 0,0 0 0,1 1-1,-1-1 1,0 0 0,0 0 0,1 1 0,-1-1-1,0 0 1,0 1 0,0-1 0,0 1-1,-2 18-30,-14 18 928,16-37-836,0 1 0,-1-1 0,1 1 0,-1-1 0,1 1 0,0-1 0,-1 1 0,1-1-1,0 1 1,0 0 0,0-1 0,-1 1 0,1-1 0,0 1 0,0-1 0,0 1 0,0 0 0,0-1 0,0 1 0,0-1 0,0 1 0,0 0 0,0-1 0,0 1 0,1-1 0,-1 1 0,0 0-1,0-1 1,0 1 0,1-1 0,-1 1 0,0-1 0,2 2 0,22 2 488,51-16-790,-51 7 193,-21 4 31,0 0 1,1 1 0,-1-1 0,1 1 0,-1 0 0,0 0-1,1 0 1,-1 1 0,1-1 0,4 2 0,-7-1 44,0 0 0,0 0 0,0 0 1,0 0-1,0 0 0,0 0 0,-1 1 0,1-1 0,0 0 1,-1 0-1,1 1 0,0-1 0,-1 0 0,0 1 0,1-1 1,-1 0-1,0 1 0,0-1 0,0 1 0,0-1 1,0 0-1,0 1 0,0-1 0,0 1 0,0-1 0,-1 0 1,0 3-1,-6 17 209,0 4-2824</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5.134"/>
    </inkml:context>
    <inkml:brush xml:id="br0">
      <inkml:brushProperty name="width" value="0.025" units="cm"/>
      <inkml:brushProperty name="height" value="0.025" units="cm"/>
    </inkml:brush>
  </inkml:definitions>
  <inkml:trace contextRef="#ctx0" brushRef="#br0">76 1 5637,'0'0'16736,"-2"10"-15940,-42 135 1108,19-72-1668,24-71-239,1-1 0,-1 1 0,1-1-1,-1 1 1,1-1 0,-1 1 0,1-1 0,0 1-1,0 0 1,0-1 0,0 1 0,0-1 0,0 1-1,0 0 1,0-1 0,1 1 0,-1-1-1,1 1 1,0 2 0,0-4-39,0 1-1,0-1 1,0 1 0,-1-1 0,1 0-1,0 1 1,0-1 0,0 0-1,0 0 1,0 0 0,-1 0-1,1 1 1,0-1 0,0 0 0,0-1-1,0 1 1,0 0 0,0 0-1,-1 0 1,1 0 0,0-1-1,0 1 1,0 0 0,1-2-1,4-1-683,1 0-1,-1-1 1,1 0-1,-1 0 1,-1-1-1,1 0 0,5-5 1,11-18-5477</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5.934"/>
    </inkml:context>
    <inkml:brush xml:id="br0">
      <inkml:brushProperty name="width" value="0.025" units="cm"/>
      <inkml:brushProperty name="height" value="0.025" units="cm"/>
    </inkml:brush>
  </inkml:definitions>
  <inkml:trace contextRef="#ctx0" brushRef="#br0">0 127 3812,'0'0'13255,"10"7"-11771,-4-3-1192,-4-2-202,1 0 0,-1 0 0,0 0 0,1-1 0,-1 1 0,1-1 0,-1 1 0,1-1 0,-1 0-1,1 0 1,0 0 0,0-1 0,0 1 0,-1-1 0,1 1 0,0-1 0,0 0 0,0 0 0,0 0 0,0 0 0,0-1 0,-1 1 0,1-1 0,6-2 0,3-3 223,1-1-1,-1-1 1,0 0 0,17-16-1,-24 20-278,0-1-1,0 0 0,-1 1 1,0-2-1,0 1 0,0 0 1,-1-1-1,0 0 0,0 1 1,0-1-1,-1-1 0,3-9 1,-5 15-32,0 1 1,1-1-1,-1 1 1,0-1 0,0 0-1,0 1 1,0-1 0,0 1-1,0-1 1,0 0 0,0 1-1,0-1 1,0 1 0,0-1-1,-1 0 1,1 1 0,0-1-1,0 1 1,-1-1-1,1 1 1,0-1 0,0 1-1,-1-1 1,1 1 0,-1-1-1,1 1 1,0-1 0,-1 1-1,1-1 1,-1 1 0,1 0-1,-1-1 1,1 1 0,-1 0-1,0 0 1,1-1-1,-1 1 1,1 0 0,-1 0-1,0 0 1,1 0 0,-1 0-1,1 0 1,-1 0 0,0 0-1,1 0 1,-1 0 0,1 0-1,-1 0 1,0 0 0,1 0-1,-1 0 1,0 1-1,-34 13 26,23-6-7,0 1-1,1 1 0,0-1 1,0 2-1,-13 16 1,19-21-3,-1 2 1,1-1-1,0 1 1,1-1-1,0 1 1,0 1-1,0-1 1,1 0-1,1 1 0,-3 11 1,5-18-13,0 0 0,0-1 0,0 1 0,0 0 1,0 0-1,0-1 0,1 1 0,-1 0 0,0-1 0,1 1 0,0 0 0,-1-1 0,1 1 1,0-1-1,0 1 0,0-1 0,0 1 0,0-1 0,0 0 0,0 1 0,1-1 0,-1 0 1,0 0-1,1 0 0,-1 0 0,1 0 0,-1 0 0,1 0 0,-1-1 0,1 1 0,0 0 1,-1-1-1,1 0 0,0 1 0,-1-1 0,5 0 0,7 2 53,1-1 0,-1-1-1,26-2 1,-23 1-40,67-12-30,-63 8-40,0 1-1,35-1 1,-54 5 71,-1 0 1,1 1-1,0-1 0,-1 0 1,1 0-1,-1 1 1,1-1-1,-1 0 0,1 1 1,-1-1-1,0 0 0,1 1 1,-1-1-1,1 1 1,-1-1-1,0 1 0,1-1 1,-1 1-1,0-1 1,1 1-1,-1-1 0,0 1 1,0-1-1,0 1 0,1-1 1,-1 1-1,0 0 1,0-1-1,0 1 0,0 0 1,2-8 1164,-1 2-1160,5-28 147,-5 21-230,1 0 1,0 1 0,1-1-1,0 0 1,1 1 0,6-13-1,-9 23 31,-1 1 0,1-1 0,0 0 0,0 1 0,0-1 0,0 0 0,0 1 0,-1-1 0,1 1 0,0 0 0,0-1 0,0 1 0,0 0 0,1-1 0,-1 1 0,0 0 0,0 0 0,0 0 0,0 0 0,0 0 0,0 0 0,0 0 0,0 0 0,0 1 0,0-1 0,0 0 0,2 1 0,34 14 20,-25-9-41,12 2 54,0-1 1,0-1-1,0-2 0,1 0 1,0-1-1,-1-2 1,1-1-1,0 0 0,31-6 1,-48 5 1,-1-1 0,1 0 0,-1-1 1,0 1-1,12-7 0,-17 8 1,0 0 0,0-1 0,0 1 1,0 0-1,0-1 0,0 1 0,0-1 0,-1 1 0,1-1 1,0 0-1,-1 0 0,0 0 0,1 0 0,-1 0 0,0 0 1,0 0-1,0 0 0,0 0 0,0 0 0,-1-1 1,2-3-1,-3 5-5,0 1 0,1-1 0,-1 0-1,0 1 1,1-1 0,-1 0 0,0 1 0,0-1 0,0 1 0,1 0 0,-1-1 0,0 1 0,0 0 0,0-1 0,0 1 0,0 0 0,0 0 0,0 0 0,0 0 0,0 0 0,0 0 0,1 0 0,-1 0 0,0 0-1,0 0 1,0 0 0,0 1 0,0-1 0,0 0 0,0 1 0,-1 0 0,-33 10-8,-9 21 300,42-30-268,0 0 0,0 0-1,1 1 1,-1-1 0,0 0 0,1 0 0,0 1-1,-1-1 1,1 1 0,0-1 0,0 1-1,1 0 1,-1-1 0,0 1 0,1 0-1,0 0 1,-1 4 0,2-6-19,-1 0-1,1 0 1,-1 0 0,1 0 0,0 0 0,-1 0-1,1-1 1,0 1 0,0 0 0,-1 0 0,1 0-1,0-1 1,0 1 0,0 0 0,0-1 0,0 1-1,0-1 1,0 1 0,0-1 0,0 0 0,0 1-1,1-1 1,-1 0 0,0 0 0,0 0 0,0 1-1,0-1 1,2-1 0,41 2 114,-35-1-117,29-2 21,69-12 1,-81 9-110,2 0 0,-1 2 0,0 1 0,1 2 0,40 3-1,-11 15 266,-49-15-185,1 1 0,0-1 1,1-1-1,-1 1 1,0-2-1,11 2 0,1-2-532,29 0-1476,-21-7-3160,-19-2-1284</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6.278"/>
    </inkml:context>
    <inkml:brush xml:id="br0">
      <inkml:brushProperty name="width" value="0.025" units="cm"/>
      <inkml:brushProperty name="height" value="0.025" units="cm"/>
    </inkml:brush>
  </inkml:definitions>
  <inkml:trace contextRef="#ctx0" brushRef="#br0">0 1 21012,'0'0'5029,"79"17"-8136,-41-17-2915</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9.475"/>
    </inkml:context>
    <inkml:brush xml:id="br0">
      <inkml:brushProperty name="width" value="0.025" units="cm"/>
      <inkml:brushProperty name="height" value="0.025" units="cm"/>
    </inkml:brush>
  </inkml:definitions>
  <inkml:trace contextRef="#ctx0" brushRef="#br0">37 133 6758,'0'0'8472,"-7"-9"-6518,-20-29-432,27 37-1484,-1 0 0,1 1 1,0-1-1,-1 0 1,1 1-1,0-1 0,0 0 1,0 0-1,-1 1 1,1-1-1,0 0 0,0 0 1,0 0-1,0 1 0,0-1 1,1 0-1,-1 0 1,0 1-1,0-1 0,0 0 1,1 0-1,-1 1 1,0-1-1,1 0 0,-1 1 1,1-1-1,-1 0 0,0 1 1,1-1-1,0 1 1,-1-1-1,1 0 0,22-10 588,-17 9-463,21-8 40,0 1 1,0 1-1,1 1 0,0 2 1,0 1-1,0 1 0,0 1 1,1 2-1,-1 0 0,53 9 1,-78-8-200,0-1 1,0 1-1,1 0 1,-1 0-1,0 0 1,0 0-1,0 1 1,0-1 0,0 1-1,0 0 1,-1-1-1,1 1 1,-1 1-1,1-1 1,-1 0-1,1 1 1,-1-1-1,0 1 1,0 0-1,-1-1 1,1 1-1,0 0 1,-1 0-1,0 0 1,0 0 0,0 0-1,0 1 1,0-1-1,-1 0 1,1 0-1,-1 1 1,0-1-1,0 0 1,0 1-1,0-1 1,-1 0-1,1 1 1,-1-1-1,-2 6 1,0 1 27,-1 0 0,0 0 0,-1 0 0,0 0 0,-1-1 0,0 1 0,0-1 0,-1-1 0,0 0 1,-15 13-1,-7 1 384,-1-1 1,-1-2-1,-1-1 1,-39 16-1,15-7 806,56-27-1220,0 0-1,0 0 1,0 0 0,0 0-1,0 0 1,0 0 0,0 0-1,0 0 1,0 0 0,1 1-1,-1-1 1,0 0 0,0 0-1,0 0 1,0 0 0,0 0 0,0 0-1,0 0 1,0 1 0,0-1-1,0 0 1,0 0 0,0 0-1,0 0 1,0 0 0,0 0-1,0 0 1,0 1 0,0-1-1,0 0 1,0 0 0,0 0-1,0 0 1,0 0 0,0 0-1,0 0 1,0 1 0,0-1-1,0 0 1,0 0 0,0 0-1,0 0 1,-1 0 0,1 0-1,0 0 1,0 0 0,0 0-1,0 1 1,0-1 0,0 0-1,0 0 1,0 0 0,-1 0-1,1 0 1,0 0 0,0 0-1,0 0 1,0 0 0,0 0-1,0 0 1,0 0 0,-1 0-1,1 0 1,0 0 0,0 0 0,0 0-1,0 0 1,15 2 4,21-2-14,37-6-1428,82-19 0,-4-6-7182,-138 28 7403,50-10-5757</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9.840"/>
    </inkml:context>
    <inkml:brush xml:id="br0">
      <inkml:brushProperty name="width" value="0.025" units="cm"/>
      <inkml:brushProperty name="height" value="0.025" units="cm"/>
    </inkml:brush>
  </inkml:definitions>
  <inkml:trace contextRef="#ctx0" brushRef="#br0">308 103 6246,'0'-9'3502,"1"2"-2844,0 1 101,-1-1-1,0 1 0,0 0 0,0 0 1,-1-1-1,-1-5 0,2 10-604,-1 0 0,0 0 0,1 0 0,-1 0 0,0 1 0,0-1 1,0 0-1,0 1 0,-1-1 0,1 0 0,0 1 0,-1-1 0,1 1 0,-1 0 0,1-1 0,-1 1 0,0 0 0,0 0 0,1 0 1,-1 0-1,0 1 0,0-1 0,0 0 0,0 1 0,-3-1 0,-4 0-43,1 1 0,-1 0 0,1 0 0,-1 1 0,1 1 0,0-1-1,-1 1 1,1 0 0,0 1 0,0 0 0,0 1 0,1-1 0,-1 1 0,1 1 0,0-1 0,0 1 0,-11 11 0,5-5 169,2 0 0,0 0 0,0 1 0,1 1-1,0 0 1,1 0 0,1 1 0,-11 23 0,17-33-231,0 0 0,1 0 0,-1 0 0,1 0 0,0 0 0,0 0 0,1 0 0,-1 0 0,1 0 0,0 1 0,0-1 0,0 0 0,0 0 0,1 0 0,0 1 0,0-1-1,0 0 1,0 0 0,1 0 0,-1 0 0,1-1 0,3 6 0,-1-5-32,0 0 0,0 0 0,1-1 0,-1 1 0,1-1 0,0 0 0,0 0 0,0-1 0,0 1 0,0-1 0,1 0 0,-1-1 0,1 1 0,-1-1 0,1 0 0,7 0 0,8 1 3,0-2 0,0 0 0,0-1-1,0-1 1,0 0 0,0-2 0,0-1 0,-1 0 0,30-13 0,-41 14 2,-1 0 1,0 0 0,1-1 0,-2-1 0,1 1 0,0-1 0,-1 0-1,0-1 1,-1 0 0,9-10 0,-12 11 33,1 0 0,-1 0 0,0 0 0,-1 0 1,1-1-1,-1 1 0,0-1 0,-1 1 0,0-1 0,0 1 0,0-1 0,-1 0 0,0 0 1,0 1-1,-1-1 0,-1-7 0,1 9-52,-1 0 0,0 0 0,0 0-1,0 0 1,-1 0 0,0 0 0,0 1 0,0 0 0,0-1 0,-1 1-1,1 0 1,-1 1 0,0-1 0,0 1 0,-1-1 0,1 1 0,-1 1-1,1-1 1,-1 1 0,0-1 0,-8-1 0,1-1-413,0 2 1,1-1-1,-1 2 0,0-1 1,-1 2-1,1-1 0,0 2 1,-18 1-1,29-1 253,0 0 0,0 0 0,0 0-1,0 0 1,0 0 0,1 0 0,-1 1-1,0-1 1,0 0 0,0 1 0,0-1-1,1 1 1,-1-1 0,0 1 0,0-1-1,1 1 1,-1-1 0,0 1 0,1 0 0,-1-1-1,1 1 1,-1 0 0,1 0 0,-1-1-1,1 1 1,-1 0 0,1 0 0,0 0-1,0 0 1,-1-1 0,1 1 0,0 0-1,0 0 1,0 1 0,0 0-278,0 0-1,0 0 1,0 0-1,1 0 1,-1 0-1,1 0 1,0 0 0,-1-1-1,1 1 1,0 0-1,0 0 1,0-1-1,0 1 1,2 2 0,16 12-2940</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0.233"/>
    </inkml:context>
    <inkml:brush xml:id="br0">
      <inkml:brushProperty name="width" value="0.025" units="cm"/>
      <inkml:brushProperty name="height" value="0.025" units="cm"/>
    </inkml:brush>
  </inkml:definitions>
  <inkml:trace contextRef="#ctx0" brushRef="#br0">366 40 12364,'0'0'7863,"-9"-5"-6731,1 1-1010,0 1 0,-1 0 0,1 0 1,-1 1-1,0 1 0,1-1 0,-1 1 0,0 0 1,0 1-1,0 0 0,0 1 0,0 0 0,0 0 1,1 1-1,-1 0 0,0 0 0,-9 5 0,0 1 29,0 0 0,0 1-1,1 1 1,0 1 0,-17 14 0,28-20-22,0 0 0,1 1 1,-1-1-1,1 1 0,0 0 1,1 0-1,-1 1 0,1-1 1,0 1-1,1 0 0,0 0 1,0 1-1,1-1 0,-1 0 0,-1 16 1,4-21-117,-1 0 1,1 0-1,0 0 0,1 1 1,-1-1-1,0 0 0,1 0 1,-1 0-1,1 0 0,0 0 1,-1 0-1,1 0 1,0 0-1,0 0 0,0 0 1,1 0-1,-1 0 0,0-1 1,3 4-1,0-2 7,-1-1-1,1 1 0,0-1 1,0 0-1,0 0 0,0 0 1,0 0-1,0-1 0,6 2 1,9 0 50,0 0 1,0-2-1,31 0 1,-40-1-35,11 0-18,1-2 1,-1 0-1,1-2 0,-1 0 0,0-1 0,0-1 1,26-12-1,-40 15 44,1 0 1,-1-1-1,1 0 1,-1 0-1,0-1 1,0 1 0,-1-2-1,0 1 1,0-1-1,0 0 1,0 0-1,-1 0 1,0-1-1,0 0 1,-1 0-1,0 0 1,0-1-1,-1 1 1,0-1 0,0 0-1,3-15 1,-6 20-41,1 0 0,-1 0 0,0 0 0,0 1 0,-1-1 0,1 0 0,0 0 0,-1 0 0,0 0 0,0 0 0,0 0 1,0 0-1,0 1 0,0-1 0,-1 0 0,0 1 0,1-1 0,-5-3 0,2 2-20,0 0-1,-1 0 1,0 1-1,0 0 1,1 0-1,-2 0 1,1 1-1,0-1 1,-8-1-1,-6-1-563,0 1 0,0 0 0,-1 2 0,-35-1 0,33 9-2860,21-6 3250,1 0-1,0 0 1,-1 1-1,1-1 1,0 0 0,0 0-1,-1 1 1,1-1-1,0 0 1,0 1-1,-1-1 1,1 0-1,0 1 1,0-1-1,0 0 1,0 1 0,0-1-1,-1 1 1,1-1-1,0 0 1,0 1-1,0-1 1,0 1-1,0-1 1,0 0 0,0 1-1,0-1 1,0 0-1,1 1 1,-1-1-1,0 1 1,0-1-1,0 0 1,0 1-1,0-1 1,1 0 0,-1 1-1,0-1 1,0 0-1,1 1 1,-1-1-1,0 0 1,0 0-1,1 1 1,-1-1 0,0 0-1,1 0 1,-1 1-1,0-1 1,1 0-1,-1 0 1,1 0-1,-1 0 1,0 0-1,1 1 1,16 7-6384</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0.774"/>
    </inkml:context>
    <inkml:brush xml:id="br0">
      <inkml:brushProperty name="width" value="0.025" units="cm"/>
      <inkml:brushProperty name="height" value="0.025" units="cm"/>
    </inkml:brush>
  </inkml:definitions>
  <inkml:trace contextRef="#ctx0" brushRef="#br0">380 103 6406,'0'0'8392,"-2"-11"-4297,2 7-3953,0 1 1,0-1-1,-1 0 1,1 1 0,-1-1-1,0 0 1,0 1 0,-1-1-1,1 1 1,-1 0 0,0-1-1,0 1 1,0 0-1,0 0 1,0 0 0,0 0-1,-1 1 1,0-1 0,1 1-1,-1-1 1,0 1-1,0 0 1,0 0 0,-1 0-1,1 1 1,0-1 0,-1 1-1,1-1 1,-1 1 0,1 0-1,-5 0 1,-9-2 13,1 1 0,-1 1 0,1 0 0,-1 1 0,1 1 1,-1 1-1,-26 5 0,33-5-55,1 1 0,0 0 0,0 0 0,0 1 0,0 0 0,1 0 0,0 1 1,0 0-1,0 0 0,0 1 0,1 0 0,0 1 0,0 0 0,-10 12 0,16-17-88,0-1-1,-1 1 1,1-1 0,0 1-1,0 0 1,0-1-1,1 1 1,-1 0 0,0 0-1,0-1 1,1 1 0,0 0-1,-1 0 1,1 0-1,0 0 1,0 0 0,0 0-1,0 0 1,0 0 0,0 0-1,0-1 1,1 1-1,-1 0 1,1 0 0,-1 0-1,1 0 1,0-1 0,0 1-1,0 0 1,0-1-1,0 1 1,0 0 0,0-1-1,0 1 1,1-1-1,-1 0 1,1 1 0,-1-1-1,1 0 1,-1 0 0,1 0-1,0 0 1,0 0-1,3 1 1,5 2 7,0-1 1,0 1-1,1-1 0,-1-1 1,1 0-1,16 0 0,-7 0-56,0-2-1,-1-1 0,1 0 1,-1-1-1,34-9 0,-43 8 37,0 0 0,0-1-1,-1 0 1,0-1 0,1 0-1,-2 0 1,1-1 0,0 0-1,-1-1 1,-1 0 0,1 0-1,9-12 1,-16 19-2,-1 0 0,0 0 1,0-1-1,1 1 0,-1 0 0,0 0 1,0 0-1,1 0 0,-1-1 0,0 1 1,0 0-1,0 0 0,1-1 0,-1 1 0,0 0 1,0 0-1,0-1 0,0 1 0,1 0 1,-1 0-1,0-1 0,0 1 0,0 0 1,0-1-1,0 1 0,0 0 0,0 0 0,0-1 1,0 1-1,0 0 0,0-1 0,0 1 1,0 0-1,0-1 0,0 1 0,0 0 1,0 0-1,-1-1 0,1 1 0,0 0 1,0-1-1,-11 9-106,8-4 114,1 0-1,-1 0 1,1 0-1,0 0 0,0 1 1,0-1-1,1 1 1,-1-1-1,1 1 1,0 0-1,0-1 0,1 1 1,0 0-1,0 0 1,0-1-1,0 1 0,2 9 1,0-7 8,1 0 0,0 0 0,0 0 0,0 0-1,1-1 1,0 1 0,0-1 0,1 0 0,-1 0 0,8 6 0,11 8-66,0 0 0,2-2-1,0-1 1,37 19 0,-58-34 7,34 22-154,-37-24 197,-1 1 0,1-1 1,0 0-1,-1 1 0,1-1 1,-1 1-1,1-1 1,0 1-1,-1-1 0,1 1 1,-1-1-1,1 1 0,-1 0 1,1-1-1,-1 1 1,0-1-1,1 1 0,-1 0 1,0 0-1,0-1 0,1 1 1,-1 0-1,0-1 0,0 1 1,0 0-1,0 0 1,0-1-1,0 1 0,0 0 1,0 0-1,0-1 0,0 1 1,0 0-1,0 0 1,-1-1-1,1 1 0,0 0 1,-1 0-1,1-1 0,0 1 1,-1-1-1,1 1 1,-1 0-1,1-1 0,-1 1 1,1-1-1,-1 1 0,1-1 1,-2 1-1,-11 5 202,-1-1 0,1-1 0,-1 0-1,0-1 1,0-1 0,0 0 0,-15 0 0,-13 2 352,-78 10 658,-137-2-1,255-12-2288,40-1-12021,-12-5 587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2.412"/>
    </inkml:context>
    <inkml:brush xml:id="br0">
      <inkml:brushProperty name="width" value="0.025" units="cm"/>
      <inkml:brushProperty name="height" value="0.025" units="cm"/>
    </inkml:brush>
  </inkml:definitions>
  <inkml:trace contextRef="#ctx0" brushRef="#br0">242 1 15310,'0'0'3903,"-12"8"-2504,-149 130 2353,161-138-3884,3-3 38,1 0-1,-1 1 1,1-1-1,0 0 1,0 1-1,0 0 1,0 0 0,8-3-1,-12 5-28,-5 22 780,3-18-594,-1 1 220,0 0 0,0 0 0,0 1 0,1-1 1,-3 11-1,4-15-260,1 0 0,0 0 0,0 0 0,0-1 0,0 1 0,1 0 0,-1 0 0,0 0 1,0 0-1,0 0 0,1-1 0,-1 1 0,0 0 0,1 0 0,-1 0 0,1-1 0,-1 1 0,1 0 0,-1-1 1,1 1-1,0 0 0,-1-1 0,1 1 0,0-1 0,-1 1 0,1-1 0,0 1 0,0-1 0,-1 1 0,1-1 1,0 0-1,0 0 0,0 1 0,0-1 0,-1 0 0,1 0 0,0 0 0,0 0 0,0 0 0,0 0 1,0 0-1,0 0 0,-1 0 0,1 0 0,1-1 0,1 1-21,-1-1 1,0 1-1,0 0 1,1 0-1,-1 1 0,0-1 1,0 0-1,0 1 1,1-1-1,-1 1 0,0 0 1,0-1-1,0 1 1,0 0-1,0 0 1,0 1-1,0-1 0,-1 0 1,1 1-1,3 2 1,-3 0 18,-1 0 1,1 0-1,-1 0 1,0 0 0,0 0-1,-1 0 1,1 0-1,-1 0 1,0 1 0,0 6-1,0-8 17,0-1-1,0 0 0,0 1 1,0-1-1,-1 0 1,1 0-1,-1 1 1,1-1-1,-1 0 0,0 0 1,0 0-1,0 0 1,0 0-1,0 0 0,-1 0 1,1 0-1,0 0 1,-1 0-1,0-1 1,1 1-1,-3 2 0,-2-1 103,-1 0-1,1 0 1,0 0-1,-1-1 1,-13 3-1,6-1-93,2 0-66,-1-1 0,0 0 1,0-1-1,-15 0 0,66-38-9109,-17 13 2531</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4.366"/>
    </inkml:context>
    <inkml:brush xml:id="br0">
      <inkml:brushProperty name="width" value="0.025" units="cm"/>
      <inkml:brushProperty name="height" value="0.025" units="cm"/>
    </inkml:brush>
  </inkml:definitions>
  <inkml:trace contextRef="#ctx0" brushRef="#br0">4 0 2370,'0'0'18407,"0"11"-17377,-1 53 215,-1-18-573,6 65 0,8-72-464,-12-37-283,1-1 0,-1 1 0,1-1-1,0 1 1,-1-1 0,1 1 0,0-1 0,0 1-1,0-1 1,0 0 0,0 0 0,0 1 0,1-1-1,-1 0 1,0 0 0,1 0 0,-1 0 0,1 0-1,-1-1 1,1 1 0,2 0 0,-3-30-11136,-6 7 2675</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4.727"/>
    </inkml:context>
    <inkml:brush xml:id="br0">
      <inkml:brushProperty name="width" value="0.025" units="cm"/>
      <inkml:brushProperty name="height" value="0.025" units="cm"/>
    </inkml:brush>
  </inkml:definitions>
  <inkml:trace contextRef="#ctx0" brushRef="#br0">0 7 865,'0'0'18487,"14"-1"-17099,87-4 931,103 8 1,-140 0-5997,-10-3-4401,-78 0 3134</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5.071"/>
    </inkml:context>
    <inkml:brush xml:id="br0">
      <inkml:brushProperty name="width" value="0.025" units="cm"/>
      <inkml:brushProperty name="height" value="0.025" units="cm"/>
    </inkml:brush>
  </inkml:definitions>
  <inkml:trace contextRef="#ctx0" brushRef="#br0">68 10 3683,'0'0'17361,"55"34"-16048,-8-44-608,3-2-353,-4 3-224,-1 1-128,-11 3 32,-7 5-448,-15 0-897,-12 3-737,0 9-545,-11 1-1921,-12 0-3139</inkml:trace>
  <inkml:trace contextRef="#ctx0" brushRef="#br0" timeOffset="1">0 254 10378,'0'0'10121,"72"-13"-8679,-26-4-193,6-1-576,1 1-513,-4 0-128,-5 5-609,-6 4-1120,-13 3-1154,-6 3-1858,-10-1-1056</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5.464"/>
    </inkml:context>
    <inkml:brush xml:id="br0">
      <inkml:brushProperty name="width" value="0.025" units="cm"/>
      <inkml:brushProperty name="height" value="0.025" units="cm"/>
    </inkml:brush>
  </inkml:definitions>
  <inkml:trace contextRef="#ctx0" brushRef="#br0">41 1 4228,'0'0'13234,"-6"9"-11611,0-1-1175,2 1 1,-1-1-1,1 1 1,0 0-1,-4 19 1,7-26-407,1 0 0,-1 0 0,0 0 0,1 0 0,0 0 0,0 0 0,-1 0 0,1 0 0,0 1 0,1-1 0,-1 0 0,0 0 0,1 0 0,-1 0 0,1 0 0,-1 0 0,1 0 0,0 0 0,0 0 0,0 0 0,0 0 0,0 0 0,1-1 0,-1 1 1,0 0-1,1-1 0,-1 1 0,1-1 0,0 0 0,0 1 0,-1-1 0,1 0 0,0 0 0,0 0 0,0 0 0,0-1 0,0 1 0,0 0 0,4 0 0,1 0-9,1 0 1,-1-1-1,0 1 1,1-1-1,-1-1 1,1 0-1,-1 0 1,0 0-1,0-1 1,0 0-1,0 0 1,7-4-1,6-4 16,0 0 0,29-23 0,-47 32 47,0 1 1,0-1 0,0 0 0,-1 1-1,1 0 1,0-1 0,0 1-1,0 0 1,0 0 0,0 0-1,0 0 1,0 0 0,0 1-1,0-1 1,0 0 0,0 1 0,0 0-1,-1-1 1,4 3 0,23 3 254,-4-5-331,-5-1-536,0 0 1,30-5-1,-42 2-1792,-6-5-6411,-1 5 6635,0-8-8929</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5.812"/>
    </inkml:context>
    <inkml:brush xml:id="br0">
      <inkml:brushProperty name="width" value="0.025" units="cm"/>
      <inkml:brushProperty name="height" value="0.025" units="cm"/>
    </inkml:brush>
  </inkml:definitions>
  <inkml:trace contextRef="#ctx0" brushRef="#br0">1 14 6726,'0'0'12620,"68"-11"-15182,-38 11-1410,-5-3-736</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6.254"/>
    </inkml:context>
    <inkml:brush xml:id="br0">
      <inkml:brushProperty name="width" value="0.025" units="cm"/>
      <inkml:brushProperty name="height" value="0.025" units="cm"/>
    </inkml:brush>
  </inkml:definitions>
  <inkml:trace contextRef="#ctx0" brushRef="#br0">100 1 3107,'0'0'14713,"-7"1"-13753,4-1-853,0 0-1,0 1 1,0 0-1,0 0 1,0 0-1,0 0 1,1 0 0,-1 0-1,0 0 1,1 1-1,-1 0 1,1-1-1,0 1 1,-1 0-1,1 0 1,-2 3-1,1-1 120,0 1 0,0-1 0,1 1 0,0 0 0,0 0 0,0 0 1,0 0-1,1 0 0,0 0 0,-1 9 0,-2 25 636,3 0 1,5 68-1,17 78-707,-9-79 1640,-15-144-1654,-15-64-1,3 27-170,7 37-135,5 25 70,0 0 0,1-1 1,-1-15-1,26 37-279,-13-2 366,11 8 6,1-1 0,31 13 0,-45-23 12,-1-1 0,0 1 0,1-2 0,-1 1 0,1-1 0,0 0 1,0 0-1,-1-1 0,1 0 0,0 0 0,0-1 0,9-2 1,-14 2-3,0 0 1,0 0 0,0-1 0,0 1 0,-1-1-1,1 0 1,0 1 0,0-1 0,-1-1 0,0 1-1,1 0 1,-1-1 0,0 1 0,0-1 0,0 1 0,0-1-1,-1 0 1,1 0 0,1-4 0,-1 2 4,0 0 0,0-1 0,-1 1 0,0 0 0,0-1 0,0 1 0,-1-1 1,0 1-1,0-1 0,-1-9 0,1 14-15,0 1 0,0-1 0,0 1 0,-1-1 0,1 0 0,0 1 0,0-1 0,-1 1 0,1-1 0,0 1 0,-1-1 0,1 1 0,0 0 0,-1-1 0,1 1 0,-1-1 0,1 1 0,0 0 0,-1-1 0,1 1 0,-1 0 0,1-1 0,-1 1 0,0 0 0,1 0 0,-1 0 0,1 0 0,-1-1 0,1 1 0,-1 0 0,0 0 0,1 0 0,-1 0 0,1 0 0,-1 0 0,1 0 0,-1 1 0,0-1 0,1 0 0,-1 0 0,1 0 0,-1 0 0,1 1 0,-1-1 0,1 0 0,-1 1 0,1-1 0,-1 0 0,1 1 0,-1-1 0,1 1 0,-24 21-86,22-19 93,1 0 0,-1-1 0,1 1 0,0 0 1,0 0-1,0 0 0,0 0 0,0 0 0,1 0 1,-1 0-1,1 0 0,0 0 0,0 0 0,0 0 1,1 0-1,-1 0 0,1 0 0,-1 0 0,1 0 0,0 0 1,0 0-1,0 0 0,1 0 0,1 3 0,0-3 3,0-1 0,0 1 1,0-1-1,0 1 0,1-1 0,-1 0 0,1-1 0,0 1 0,-1 0 0,1-1 0,0 0 0,0 0 0,0 0 0,0-1 0,0 1 0,0-1 1,0 0-1,5 0 0,2-1-34,0 0 1,-1-1-1,1 0 1,-1 0 0,0-1-1,0-1 1,0 0-1,0 0 1,0-1-1,-1 0 1,0 0 0,15-13-1,-11 10 36,-11 7 2,-1 0-1,0 1 0,1-1 1,-1 0-1,0 1 0,1 0 0,-1-1 1,1 1-1,-1 0 0,0 0 1,1 0-1,-1 0 0,1 0 0,-1 0 1,1 0-1,-1 0 0,1 1 1,-1-1-1,0 1 0,1-1 1,-1 1-1,0-1 0,1 1 0,-1 0 1,0-1-1,0 1 0,2 2 1,0-2 2,-1 1 0,1-1 1,0 1-1,0-1 1,0 0-1,-1 0 1,1 0-1,0-1 1,0 1-1,4 0 0,1-1-348,0 0-1,0 0 0,0-1 0,0 0 0,0 0 0,14-5 0,-18 5-187,-1-1 0,0 0-1,0 1 1,0-1 0,0 0 0,0 0-1,0-1 1,0 1 0,-1 0-1,1-1 1,-1 0 0,0 0 0,0 1-1,0-1 1,0 0 0,0-1-1,-1 1 1,2-5 0,4-15-4560</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6.895"/>
    </inkml:context>
    <inkml:brush xml:id="br0">
      <inkml:brushProperty name="width" value="0.025" units="cm"/>
      <inkml:brushProperty name="height" value="0.025" units="cm"/>
    </inkml:brush>
  </inkml:definitions>
  <inkml:trace contextRef="#ctx0" brushRef="#br0">37 1 11787,'0'0'2189,"-5"9"42,0-1-1614,1 0 0,0 0-1,0 1 1,1 0-1,0 0 1,0 0-1,-1 15 1,3-20-506,1 0-1,0 1 1,0-1-1,0 0 1,0 0-1,1 0 1,-1 0-1,1 0 1,0 0 0,1 0-1,-1 0 1,1 0-1,-1 0 1,1-1-1,0 1 1,1-1-1,-1 1 1,0-1-1,1 0 1,0 0 0,0 0-1,0 0 1,4 2-1,0 0-124,0-1 0,0-1 1,1 1-1,-1-1 0,1-1 0,0 1 0,-1-2 0,1 1 0,0-1 0,12 1 1,-15-1-8,1-1 1,-1 0 0,1 0 0,-1-1-1,1 1 1,-1-1 0,0 0 0,1-1 0,-1 1-1,0-1 1,0 0 0,0-1 0,0 1-1,0-1 1,0 0 0,6-5 560,-10 9-508,-1 0 0,1 0 0,0-1 0,0 1 0,0 0 0,-1 0-1,1-1 1,0 1 0,0 0 0,0-1 0,0 1 0,0-1 0,0 1 0,0-1-1,1 0 1,-1 1 0,0-1 0,0 0 0,0 0 0,0 0 0,2 0 0,25 4 147,1-3-648,1-2 0,0 0 0,-1-2 1,1-1-1,45-13 0,-74 17 493,0 0-1,0 0 1,0-1 0,0 1 0,0 0 0,0 0 0,0 0 0,0 0-1,0 0 1,1 0 0,-1 0 0,0 0 0,0 1 0,0-1 0,0 0-1,0 1 1,0-1 0,0 0 0,0 1 0,0 0 0,0-1-1,0 1 1,-1-1 0,1 1 0,0 0 0,0 0 0,0-1 0,-1 1-1,1 0 1,0 0 0,-1 0 0,1 0 0,-1 0 0,1 0 0,-1 0-1,0 0 1,1 1 0,14 20 250,6 0-267,0 1 1,-1 1 0,25 41-1,-40-57-31,0 1-1,0 0 0,-1 0 1,-1 0-1,1 1 1,-1-1-1,-1 1 0,0 0 1,0 0-1,-1 0 1,-1 0-1,1 0 0,-2 0 1,1 0-1,-3 11 1,1-16 79,0 0 1,0 0 0,0 0 0,-1 0 0,0 0 0,0 0 0,0-1-1,0 0 1,-1 1 0,0-1 0,0 0 0,0-1 0,0 1 0,-1-1-1,1 0 1,-6 3 0,4-2 263,0-1 0,0 0 1,-1 0-1,1 0 0,-1-1 0,0 0 0,0 0 0,1-1 0,-1 0 0,0 0 0,0 0 1,-10-1-1,16-1-305,0 1 0,0-1 0,0 1 0,-1-1 0,1 0 0,0 1 0,0-1 0,0 0 0,0 0 1,0 0-1,1 0 0,-1 0 0,0 0 0,0 0 0,0 0 0,1 0 0,-1 0 0,1 0 0,-1 0 0,1-1 0,-1 1 1,1 0-1,0 0 0,-1-1 0,1 1 0,0 0 0,0-2 0,-2-42-63,2 37 3,0 1-32,0 0 1,1 0-1,0-1 0,0 1 1,1 0-1,0 0 1,0 0-1,1 1 1,0-1-1,0 0 0,0 1 1,1 0-1,0 0 1,7-9-1,3 0-48,1 0 1,1 2-1,28-21 0,30-24-5441,-58 39-1095,-3-3-7549</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7.856"/>
    </inkml:context>
    <inkml:brush xml:id="br0">
      <inkml:brushProperty name="width" value="0.025" units="cm"/>
      <inkml:brushProperty name="height" value="0.025" units="cm"/>
    </inkml:brush>
  </inkml:definitions>
  <inkml:trace contextRef="#ctx0" brushRef="#br0">50 276 3555,'0'0'3385,"9"-8"-2179,-4 3-1256,46-50 2699,-47 50-1906,-1 1-1,0-1 1,0 0-1,0 0 1,0 0-1,-1 0 1,0-1-1,0 1 1,0-1-1,0 1 1,-1-1-1,1-8 1,-3 14-684,1-1-1,0 1 1,0-1 0,0 1-1,-1 0 1,1-1 0,0 1 0,0-1-1,-1 1 1,1 0 0,0-1-1,-1 1 1,1 0 0,0-1-1,-1 1 1,1 0 0,-1-1 0,1 1-1,-1 0 1,1 0 0,0 0-1,-1-1 1,1 1 0,-1 0-1,1 0 1,-1 0 0,1 0 0,-1 0-1,1 0 1,-1 0 0,1 0-1,-1 0 1,1 0 0,-1 0 0,0 1-1,-21 3 55,15-1-98,-1 1 0,1 1 0,0 0-1,1 0 1,-1 0 0,1 0 0,0 1 0,0 0 0,0 1 0,1-1-1,0 1 1,1 0 0,-1 0 0,1 0 0,0 1 0,1 0 0,0-1-1,0 1 1,1 0 0,0 1 0,0-1 0,0 10 0,2-16-6,0-1-1,0 1 1,1-1 0,-1 1 0,0-1-1,1 1 1,-1-1 0,0 0 0,1 1 0,0-1-1,-1 0 1,1 1 0,0-1 0,0 0 0,0 0-1,0 1 1,0-1 0,0 0 0,0 0 0,0 0-1,0 0 1,0 0 0,1-1 0,0 2 0,2 0 10,0-1 0,1 1 0,-1-1 0,0 0 0,1 0 0,-1 0 1,1 0-1,5-1 0,5 0 21,0-1 0,0 0 0,0-1 0,17-4 0,-11-1-158,0 0-1,0-2 0,0 0 0,-1-1 0,0-1 1,-1-1-1,-1-1 0,0 0 0,0-2 0,-1 0 1,-1-1-1,-1 0 0,0-1 0,-1-1 1,20-34-1,-31 46 130,0 1 1,0-1 0,-1 1-1,0-1 1,0 0-1,-1 0 1,2-10 0,-3 15-4,0 0-1,0 1 1,0-1 0,0 0 0,0 0 0,0 0 0,-1 0 0,1 0 0,0 0-1,0 0 1,-1 0 0,1 0 0,-1 0 0,1 0 0,-1 1 0,1-1 0,-1 0-1,1 0 1,-1 1 0,-1-2 0,1 1 7,0 1 0,-1-1 0,1 0 0,-1 1 0,1 0 0,-1-1 0,1 1 0,-1 0 0,1 0 0,-1 0 0,1 0 0,-1 0 0,1 0 0,-1 0 0,1 0 0,-1 1 0,-1 0 0,-3 1 30,1 0 0,-1 1 0,1-1 0,0 2 0,0-1 0,0 0 0,0 1 0,1 0 0,-1 0 0,1 0 0,0 1 0,0-1 0,1 1 0,-1 0 0,1 0 0,-4 10 0,5-13-13,1 1-1,-1-1 1,1 1-1,0 0 1,0-1-1,0 1 1,0 0-1,0 0 1,1 0-1,-1 0 1,1 0-1,0 0 1,0 0-1,0 0 1,0 0 0,0 0-1,1 0 1,0 0-1,-1-1 1,1 1-1,0 0 1,0 0-1,0 0 1,1-1-1,-1 1 1,1-1-1,-1 1 1,1-1 0,0 1-1,0-1 1,0 0-1,0 0 1,1 0-1,3 3 1,2-1-16,0-1 1,0 0 0,0 0-1,0 0 1,1-1 0,-1 0 0,1-1-1,0 0 1,-1 0 0,1-1-1,16-2 1,-19 2-8,0-1 0,0 0 0,1 0 0,-1-1 0,0 1 0,0-1 0,0-1 0,0 1-1,-1-1 1,1 0 0,-1-1 0,1 1 0,-1-1 0,0 0 0,-1 0 0,7-8 0,-2-7-53,-9 18 41,0 1 0,0-1 0,-1 1 0,1 0 0,0-1 0,0 1 0,0 0 0,-1-1 0,1 1 0,0 0 0,0 0 0,-1-1 0,1 1 0,0 0 0,0 0 0,-1-1 1,1 1-1,0 0 0,-1 0 0,1 0 0,0 0 0,-1-1 0,1 1 0,0 0 0,-1 0 0,1 0 0,0 0 0,-1 0 0,1 0 0,-1 0 0,0 0 0,-1 0-3,0 0 0,0 1 0,0-1 1,0 1-1,0-1 0,0 1 0,0 0 0,1-1 0,-1 1 0,0 0 0,0 0 0,0 1 0,1-1 0,-1 0 0,1 0 0,-1 1 0,-1 1 1,1-1 15,1 0 1,-1-1 0,1 1-1,0 0 1,-1 0 0,1 0 0,0 0-1,0 0 1,0 0 0,0 0 0,1 0-1,-1 1 1,1-1 0,-1 0 0,1 0-1,0 1 1,-1-1 0,1 0 0,1 1-1,-1-1 1,1 5 0,0-5-2,0 0 1,1 0 0,-1 0 0,1 0-1,-1 0 1,1 0 0,0 0-1,0 0 1,0-1 0,0 1-1,0 0 1,0-1 0,0 0-1,0 0 1,1 0 0,2 2-1,9 1-45,1 0-1,-1 0 1,0-1-1,1-1 1,22 0-1,-25-1-66,-1 0-56,0-1 1,0 0-1,0 0 0,0-1 1,-1 0-1,17-5 0,-25 5 223,1 0 0,0 0 0,-1-1 0,1 1 0,-1-1 0,1 0 0,-1 0 0,0 0 0,0 0 0,0 0 0,0 0 0,0 0 0,0-1 0,-1 1-1,1-1 1,-1 1 0,0-1 0,0 1 0,0-1 0,0 0 0,0 0 0,0 0 0,-1 0 0,1 1 0,-1-1 0,0 0 0,0 0 0,0-6 0,-15-124 3331,17 132-3422,0 0-1,0 0 1,0 1 0,0-1-1,0 1 1,0-1 0,-1 1-1,1 0 1,0 0 0,0 0-1,0 0 1,0 0 0,0 0-1,0 0 1,0 1 0,2 0-1,107 23-7456,-66-18 218</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8.509"/>
    </inkml:context>
    <inkml:brush xml:id="br0">
      <inkml:brushProperty name="width" value="0.025" units="cm"/>
      <inkml:brushProperty name="height" value="0.025" units="cm"/>
    </inkml:brush>
  </inkml:definitions>
  <inkml:trace contextRef="#ctx0" brushRef="#br0">112 148 6342,'9'-7'-1356,"1"0"2272,54-43 5096,-60 47-5423,-1-1 0,1 1 1,-1 0-1,0-1 0,0 0 1,0 0-1,-1 0 0,1 0 1,-1 0-1,0 0 0,0-1 1,0 1-1,-1-1 0,0 1 1,1-7-1,-2 10-525,0 0 0,-1 0 1,1 1-1,0-1 0,-1 0 1,1 0-1,-1 1 0,0-1 1,1 0-1,-1 1 0,1-1 0,-1 1 1,0-1-1,0 1 0,1-1 1,-1 1-1,0-1 0,0 1 1,1 0-1,-1-1 0,0 1 1,0 0-1,0 0 0,0 0 0,0-1 1,1 1-1,-1 0 0,0 0 1,0 0-1,0 0 0,0 1 1,0-1-1,1 0 0,-2 0 0,-34 6-56,19 0 2,1 1 0,-1 1 0,1 0 0,1 1 0,0 1 1,0 1-1,1 0 0,-17 16 0,30-26-10,-1 1 1,1-1-1,0 0 0,-1 1 1,1-1-1,0 0 0,0 1 1,0 0-1,0-1 1,0 1-1,0-1 0,0 1 1,1 0-1,-1 0 0,1 0 1,-1-1-1,1 1 1,0 2-1,0-3-10,0 1-1,1-1 1,-1 0 0,0 0-1,1 0 1,0 0 0,-1 0-1,1 0 1,0 0 0,-1 0-1,1-1 1,0 1 0,0 0-1,0 0 1,-1-1 0,1 1-1,0 0 1,0-1 0,0 1 0,0-1-1,2 1 1,8 3-151,1-1 1,-1 0-1,0-1 0,20 1 0,-13-1-96,5 1-45,-10-2 218,0 1 1,0 0 0,0 1-1,0 0 1,0 1 0,0 1-1,-1 0 1,13 6 0,-25-10 91,1-1-1,0 0 1,-1 1 0,1-1-1,0 1 1,-1-1 0,1 1 0,-1-1-1,1 1 1,-1-1 0,0 1 0,1 0-1,-1-1 1,1 1 0,-1 0-1,0-1 1,0 1 0,1 0 0,-1-1-1,0 1 1,0 0 0,0 0 0,0-1-1,0 1 1,0 0 0,0 0-1,0-1 1,0 1 0,0 0 0,0 0-1,0-1 1,0 1 0,-1 0-1,1-1 1,0 1 0,-1 0 0,1-1-1,0 1 1,-1 0 0,1-1 0,-1 1-1,1-1 1,-1 1 0,1-1-1,-1 1 1,1-1 0,-1 1 0,0-1-1,1 0 1,-1 1 0,0-1 0,1 0-1,-1 1 1,0-1 0,1 0-1,-2 0 1,-44 20 993,45-20-995,-25 8 252,-1-1 1,0-1 0,0-1 0,0-2 0,-38 1 0,66-4-296,-1-1-1,0 1 1,1 0-1,-1 0 1,0-1 0,0 1-1,1 0 1,-1 0-1,0-1 1,1 1-1,-1 0 1,0-1 0,0 1-1,0 0 1,0-1-1,1 1 1,-1 0-1,0-1 1,0 1 0,0-1-1,0 1 1,0 0-1,0-1 1,0 1 0,0-1-1,0 1 1,0 0-1,0-1 1,0 1-1,0-1 1,0 1 0,0 0-1,0-1 1,-1 1-1,1 0 1,0-1-1,0 1 1,0 0 0,-1-1-1,1 1 1,0 0-1,0-1 1,-1 1 0,1 0-1,0 0 1,-1-1-1,1 1 1,0 0-1,-1 0 1,1 0 0,0-1-1,-1 1 1,1 0-1,0 0 1,-1 0-1,1 0 1,-1 0 0,1 0-1,0 0 1,-1 0-1,1 0 1,-1 0 0,1 0-1,0 0 1,-1 0-1,0 0 1,28-21-4161,6 5-1626,7 1-2419</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8.981"/>
    </inkml:context>
    <inkml:brush xml:id="br0">
      <inkml:brushProperty name="width" value="0.025" units="cm"/>
      <inkml:brushProperty name="height" value="0.025" units="cm"/>
    </inkml:brush>
  </inkml:definitions>
  <inkml:trace contextRef="#ctx0" brushRef="#br0">110 248 11563,'0'0'6593,"-11"5"-5248,3-1-1173,-49 26 1386,55-28-1449,-1-1 0,1 1 0,0 0 0,-1 0 0,1 0 0,0 0 0,0 0 0,0 0-1,1 1 1,-1-1 0,0 0 0,1 1 0,0 0 0,-1-1 0,1 1 0,0 0 0,1-1 0,-1 1 0,0 0 0,1 0 0,-1 5 0,1-8-103,1 1 0,-1 0 1,0 0-1,1 0 0,-1-1 1,1 1-1,-1 0 0,1-1 0,-1 1 1,1-1-1,-1 1 0,1 0 1,0-1-1,-1 1 0,1-1 1,0 0-1,-1 1 0,1-1 0,0 1 1,0-1-1,0 0 0,-1 0 1,1 1-1,0-1 0,0 0 1,0 0-1,-1 0 0,3 0 1,29 1 100,-24-1-77,7-1-106,0-1-1,0-1 1,0 0 0,0 0-1,0-2 1,-1 0 0,0 0-1,0-1 1,-1-1 0,1 0-1,-1-1 1,-1-1 0,0 0-1,12-11 1,-17 14 54,0 0 1,0 0-1,-1-1 0,0 0 1,0 0-1,-1-1 0,0 1 1,0-1-1,-1-1 0,0 1 1,-1 0-1,1-1 0,-1 0 1,-1 1-1,0-1 0,0 0 1,-1-1-1,0 1 0,-1 0 0,1 0 1,-2 0-1,1 0 0,-2-1 1,-2-12-1,3 19 22,0 1-1,0-1 1,0 1 0,0-1-1,0 1 1,0 0 0,-1 0 0,1 0-1,-1-1 1,1 2 0,-1-1-1,0 0 1,0 0 0,0 0-1,0 1 1,0-1 0,-1 1-1,1 0 1,0-1 0,-4 0-1,1 1 26,0 0-1,1 0 0,-1 0 0,0 1 1,0-1-1,0 1 0,0 0 0,0 1 1,0-1-1,-6 3 0,-1-1 126,0 2 1,0 0-1,0 1 0,1 0 1,0 0-1,0 1 0,-18 13 1,26-16-82,0-1 0,0 0 0,0 1 0,1 0 0,-1-1 0,1 1 0,0 0-1,0 0 1,0 1 0,0-1 0,1 0 0,-1 0 0,0 5 0,2-6-62,0-1 0,0 1 0,0-1 0,0 1 0,0-1 0,0 1-1,1-1 1,-1 1 0,1-1 0,-1 1 0,1-1 0,0 1 0,-1-1 0,1 0 0,0 1-1,0-1 1,0 0 0,0 0 0,0 0 0,0 0 0,0 0 0,0 0 0,1 0 0,-1 0-1,0 0 1,0 0 0,1-1 0,-1 1 0,1-1 0,-1 1 0,1-1 0,-1 1-1,1-1 1,2 0 0,23 7-242,0-2-1,45 2 1,-43-4-512,0 0 0,36 9 0,-62-11 759,-1-1-1,1 1 0,-1 0 1,1 0-1,-1 0 1,1 0-1,-1 0 0,0 1 1,0-1-1,1 1 0,-1-1 1,0 1-1,0 0 0,-1 0 1,1 0-1,0 0 0,-1 0 1,1 0-1,-1 0 0,1 1 1,-1-1-1,0 1 0,0-1 1,0 0-1,1 6 0,-2-2 162,0-1 0,0 0 0,0 1 0,-1-1 0,0 1 0,0-1 0,0 0 0,-1 1 0,1-1 0,-1 0 0,-5 8 0,6-10-126,-2 1 53,1 1 0,0 0-1,0 0 1,0 0 0,0 0-1,1 0 1,0 0 0,-1 8 0,3-13-129,-1 1 1,0-1 0,1 0 0,-1 1 0,1-1 0,-1 1-1,0-1 1,1 0 0,-1 0 0,1 1 0,-1-1 0,1 0-1,0 0 1,-1 0 0,1 0 0,-1 0 0,1 1 0,-1-1-1,1 0 1,-1 0 0,1 0 0,-1 0 0,1-1 0,0 1-1,-1 0 1,1 0 0,-1 0 0,1 0 0,-1 0 0,1-1-1,-1 1 1,1 0 0,-1-1 0,1 1 0,-1 0 0,1-1-1,22-10-2905,-5-5-1460,3-5-2284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20.479"/>
    </inkml:context>
    <inkml:brush xml:id="br0">
      <inkml:brushProperty name="width" value="0.025" units="cm"/>
      <inkml:brushProperty name="height" value="0.025" units="cm"/>
    </inkml:brush>
  </inkml:definitions>
  <inkml:trace contextRef="#ctx0" brushRef="#br0">228 207 2434,'-21'-3'133,"-20"-2"972,1-2 1,0-1-1,-45-16 0,167 17-956,579-43-616,-320 15 1612,-277 30-993,616-46 1161,2 39-610,-485 24-826,209 42 0,-336-47-1985,-42-7-236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3.362"/>
    </inkml:context>
    <inkml:brush xml:id="br0">
      <inkml:brushProperty name="width" value="0.025" units="cm"/>
      <inkml:brushProperty name="height" value="0.025" units="cm"/>
    </inkml:brush>
  </inkml:definitions>
  <inkml:trace contextRef="#ctx0" brushRef="#br0">97 401 9033,'1'-11'1516,"0"2"-1063,6-50 3226,-7 54-3160,0 1-1,1-1 1,-2 1 0,1 0-1,0-1 1,-1 1 0,0-1-1,0 1 1,0 0 0,0 0-1,-4-7 1,5 11-441,-1-1 1,1 0-1,-1 0 1,1 1-1,-1-1 0,0 0 1,1 1-1,-1-1 0,0 1 1,0-1-1,1 1 1,-1-1-1,0 1 0,0-1 1,0 1-1,0 0 0,1 0 1,-1-1-1,0 1 1,0 0-1,0 0 0,0 0 1,0 0-1,0 0 0,0 0 1,0 0-1,-1 0 1,0 1-25,0 0 1,1 0-1,-1 0 1,0 0-1,0 0 1,1 0-1,-1 1 1,0-1-1,1 1 1,-1-1-1,-1 3 1,-2 3-30,0 0 0,0 1 0,1-1 0,-6 15 0,6-12-22,0 0 1,1 0 0,0 0 0,1 1-1,0-1 1,0 1 0,1 0-1,1 0 1,1 14 0,-1-25-4,0 1-1,0 0 1,0 0-1,1-1 1,-1 1-1,0 0 1,1-1-1,-1 1 1,1-1-1,-1 1 1,1 0-1,-1-1 1,1 1 0,-1-1-1,1 1 1,0-1-1,-1 0 1,1 1-1,-1-1 1,1 1-1,0-1 1,0 0-1,-1 0 1,1 1-1,0-1 1,-1 0 0,1 0-1,0 0 1,0 0-1,-1 0 1,1 0-1,0 0 1,0 0-1,-1 0 1,1 0-1,0-1 1,0 1-1,-1 0 1,1 0 0,1-1-1,31-14 111,-14 0-61,-1 0 1,-1-1-1,0-1 1,0 0 0,24-36-1,-14 14-11,41-83 0,-61 104-4,-1 0 0,7-26 0,-13 46-45,-10 33-21,3 1 0,1 1 0,1-1 0,1 65 0,4-99 42,0 1-1,0-1 1,0 1-1,0-1 1,1 0-1,-1 1 1,0-1-1,1 0 1,0 0-1,0 1 1,-1-1-1,1 0 1,0 0-1,1 0 1,-1 0-1,0 0 1,1 0-1,-1 0 1,1 0-1,-1-1 1,1 1-1,0 0 1,0-1-1,0 0 1,0 1-1,0-1 1,0 0-1,0 0 1,0 0 0,1 0-1,-1-1 1,0 1-1,4 0 1,-1-1 30,-1 0 1,0-1 0,1 0 0,-1 1-1,0-2 1,0 1 0,0 0 0,1-1-1,-1 0 1,-1 0 0,1 0 0,0 0-1,0-1 1,-1 1 0,0-1 0,1 0-1,4-5 1,-1-2-1,1 1 1,-2-1-1,1 0 0,-1 0 1,-1-1-1,6-14 0,-8 20-34,-1-1 0,0 0-1,0 0 1,-1 0 0,0 0 0,0 0-1,0 0 1,-1 0 0,0 0 0,0-1-1,0 1 1,-1 0 0,0 0 0,-2-6-1,3 11-22,0 0 0,0 0 1,-1 0-1,1 0 0,0 0 0,0 0 0,-1 0 0,1 0 0,-1 0 0,1 0 0,0 1 0,-1-1 0,0 0 0,1 0 0,-1 1 0,1-1 0,-1 0 0,0 1 1,0-1-1,1 0 0,-1 1 0,0-1 0,0 1 0,0-1 0,0 1 0,0 0 0,1-1 0,-1 1 0,0 0 0,0 0 0,0 0 0,0-1 0,0 1 0,0 0 0,0 0 1,0 0-1,0 0 0,0 1 0,0-1 0,0 0 0,0 0 0,0 1 0,0-1 0,1 0 0,-1 1 0,0-1 0,0 1 0,0-1 0,0 1 0,0 0 0,-2 2-22,0 0-1,0 0 0,0 0 0,1 0 0,-1 0 0,1 1 0,0-1 0,0 1 1,0 0-1,-2 4 0,1 2 16,0 1 0,0-1 0,1 1 0,1-1 0,0 1 0,0 20 0,1-28 21,0-1-1,1 1 1,-1 0-1,1-1 1,-1 1-1,1 0 1,0-1 0,0 1-1,0-1 1,0 1-1,0-1 1,1 0-1,-1 1 1,1-1 0,0 0-1,-1 0 1,1 0-1,0 0 1,0 0-1,0-1 1,0 1 0,1-1-1,-1 1 1,0-1-1,1 0 1,-1 1-1,1-1 1,-1-1-1,1 1 1,0 0 0,4 0-1,4 0-26,-1-1-1,1 0 1,-1 0-1,0-1 1,1 0 0,-1-1-1,0 0 1,0-1-1,0 0 1,0-1-1,18-9 1,-8 2-121,-1-1 0,0-1-1,0 0 1,23-23 0,-41 35 178,0-1 0,1 1-1,-1 0 1,0 0 0,0 0-1,0-1 1,0 1 0,0 0-1,0-1 1,0 1 0,0-1-1,-1 1 1,1-1 0,0 0 0,-1 1-1,0-1 1,1 0 0,-1 1-1,0-1 1,0 0 0,0 1-1,0-1 1,0 0 0,0 1-1,0-1 1,0 0 0,-1 1 0,1-1-1,-1 0 1,1 1 0,-1-1-1,0 1 1,0-1 0,-1-2-1,-4-3 258,-1-1-1,0 1 1,0 1-1,0-1 1,-12-6-1,13 8-47,0 1 0,0-1 0,0 0 1,1 0-1,-9-11 0,13 15-236,1 1 0,0-1 0,0 1 0,-1-1 0,1 0 0,0 1 0,0-1 0,0 0 0,0 1 0,0-1 0,0 0 0,0 1 0,0-1 0,0 0 0,0 1 0,0-1 0,0 0 0,0 1 0,1-1 0,-1 0 0,0 1 0,0-1 0,1 1 0,-1-1 0,0 1 0,1-1 0,-1 0 0,1 1 0,-1-1 0,1 1 0,-1 0 0,1-1 0,-1 1 0,1-1 0,-1 1 0,1 0 0,0-1 0,-1 1 0,1 0 0,-1 0 0,1 0 0,0-1 0,0 1 0,36-8-889,-30 6 534,133-27-8822,-85 14 4138</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9.502"/>
    </inkml:context>
    <inkml:brush xml:id="br0">
      <inkml:brushProperty name="width" value="0.025" units="cm"/>
      <inkml:brushProperty name="height" value="0.025" units="cm"/>
    </inkml:brush>
  </inkml:definitions>
  <inkml:trace contextRef="#ctx0" brushRef="#br0">32 189 9993,'0'0'7506,"-5"10"-5749,2-4-1701,-1 1 372,0 0 0,1 0-1,0 1 1,0-1 0,1 0 0,-2 11 0,4-16-378,0-1 0,0 1 0,0 0 0,0 0 0,0-1 0,0 1 0,0 0 1,1-1-1,-1 1 0,1 0 0,-1-1 0,1 1 0,0-1 0,-1 1 0,1 0 0,0-1 1,0 0-1,0 1 0,0-1 0,0 0 0,1 1 0,-1-1 0,0 0 0,1 0 0,-1 0 1,0 0-1,1 0 0,-1 0 0,1-1 0,0 1 0,-1 0 0,1-1 0,-1 1 0,1-1 1,0 0-1,0 0 0,-1 1 0,1-1 0,2 0 0,3 1-23,1-1 1,-1 1-1,1-1 0,-1-1 1,1 1-1,-1-1 0,0-1 1,1 1-1,-1-1 0,0-1 1,11-4-1,-15 6-46,0-1 1,0 0-1,0 0 0,0 0 1,0 0-1,-1 0 0,1-1 1,0 0-1,-1 1 0,0-1 1,0 0-1,0 0 0,0 0 1,0 0-1,-1 0 0,1-1 1,-1 1-1,0 0 0,0-1 1,0 1-1,0-1 0,-1 1 1,1-1-1,-1-5 0,0 15 51,0-1-1,0 0 0,1 0 1,0 0-1,0 1 1,0-1-1,0 0 1,1 0-1,0 0 0,3 5 1,-3-7 4,0 0 1,0 0-1,0-1 1,0 1 0,1-1-1,-1 0 1,1 0-1,0 0 1,0 0-1,0 0 1,0 0-1,0-1 1,0 0 0,0 1-1,0-1 1,1 0-1,5 1 1,0-1-21,0 1 1,0-1 0,0-1 0,0 0-1,0 0 1,0-1 0,0 0-1,0 0 1,-1-1 0,1 0-1,0-1 1,-1 0 0,1 0-1,-1-1 1,0 0 0,0 0-1,0-1 1,-1 0 0,12-10 0,-11 8-74,-1-1 1,0 0 0,0 0 0,-1-1 0,0 0 0,0 0 0,-1 0 0,0-1 0,0 0 0,-2 0 0,1 0 0,-1 0 0,0-1 0,-1 1 0,0-1 0,0-12 0,-2 15-101,0 0 1,0 1-1,0-1 1,-1 0-1,0 1 1,-1-1 0,-4-13-1,6 20 147,-1-1 1,0 1-1,1-1 0,-1 1 0,0 0 1,0 0-1,0-1 0,0 1 0,0 0 1,0 0-1,-1 0 0,1 0 1,0 0-1,-1 0 0,1 0 0,0 1 1,-1-1-1,-1 0 0,1 0 13,-1 1 0,1 0 0,0 0 0,-1 0 0,1 0 0,-1 0 0,1 1 0,0-1 0,-1 0 0,1 1 0,0 0 0,0 0 0,-1 0 1,1 0-1,-4 2 0,1 1 73,-1 0 1,1 0 0,0 1 0,0-1-1,0 1 1,0 0 0,1 1-1,0-1 1,0 1 0,1 0 0,-1 0-1,1 0 1,0 0 0,1 0 0,0 1-1,0-1 1,0 1 0,1 0 0,0-1-1,0 1 1,0 0 0,1 0 0,0 0-1,1 0 1,-1-1 0,1 1 0,1 0-1,-1 0 1,1-1 0,0 1 0,1-1-1,-1 0 1,1 0 0,1 0-1,-1 0 1,1 0 0,0 0 0,0-1-1,8 7 1,-2-3-267,1-1 0,1 0 0,-1-1-1,1 0 1,0-1 0,1 0 0,0-1 0,13 3-1,-14-5-1462,0 0 0,1-1-1,-1-1 1,0 0-1,20-1 1,-4-3-4273</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9.883"/>
    </inkml:context>
    <inkml:brush xml:id="br0">
      <inkml:brushProperty name="width" value="0.025" units="cm"/>
      <inkml:brushProperty name="height" value="0.025" units="cm"/>
    </inkml:brush>
  </inkml:definitions>
  <inkml:trace contextRef="#ctx0" brushRef="#br0">143 128 13837,'-9'1'3801,"-4"1"-3104,0 1 0,0 1 0,1 0 0,-20 9 0,28-11-481,0 0 0,-1 1 1,1 0-1,0 0 0,0 0 0,0 0 1,1 1-1,-5 3 0,7-5-113,0 0 0,0-1 0,0 1 0,0 0 0,0 0-1,0 0 1,0 0 0,1 0 0,-1 0 0,1 0 0,-1 0 0,1 0-1,0 0 1,0 0 0,0 0 0,0 0 0,0 0 0,0 0 0,1 0-1,0 3 1,1-2-82,-1-1-1,1 1 1,0-1-1,-1 0 0,1 0 1,1 0-1,-1 0 1,0 0-1,0 0 1,1-1-1,-1 1 0,1-1 1,-1 0-1,1 1 1,0-1-1,-1 0 1,1 0-1,0-1 0,0 1 1,0-1-1,-1 1 1,6-1-1,3 1 2,0 0-1,0-1 0,0 0 0,21-3 1,-23 0-145,0-1 0,0 1 0,-1-1 0,1-1 0,-1 0 0,0 0 1,0 0-1,-1-1 0,1 0 0,-1-1 0,0 0 0,-1 0 0,0 0 0,9-15 0,-9 14-3,0-1 0,-1 0 0,0 0 0,0-1 0,-1 1 0,0-1 0,-1 0 0,0 0 0,-1 0-1,0-1 1,-1 1 0,0-1 0,0-13 0,-1 24 138,0-1 1,0 0-1,0 1 0,0-1 0,0 1 1,0-1-1,0 0 0,-1 1 0,1-1 1,0 1-1,0-1 0,0 0 0,-1 1 1,1-1-1,0 1 0,-1-1 1,1 1-1,0-1 0,-1 1 0,1-1 1,-1 1-1,1 0 0,-1-1 0,1 1 1,-1 0-1,1-1 0,-1 1 0,1 0 1,-1-1-1,1 1 0,-1 0 1,0 0-1,0-1 0,-22 10 496,-14 26 430,33-30-808,0 0 1,1 1-1,-1-1 1,1 1-1,1 0 0,-1 0 1,1 0-1,0 0 0,0 1 1,1-1-1,0 0 1,0 1-1,0-1 0,1 1 1,1 11-1,0-13-49,0 0 1,0 0-1,0 0 1,1 0-1,0 0 1,0-1-1,1 1 0,-1-1 1,1 0-1,0 0 1,0 1-1,0-2 0,0 1 1,1 0-1,0-1 1,0 0-1,0 1 0,0-2 1,0 1-1,8 4 1,1-1-601,0-1 0,0 0 1,0 0-1,17 2 1,-13-4-1588,1-1 0,33 1 1,-11-4-7424</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0.703"/>
    </inkml:context>
    <inkml:brush xml:id="br0">
      <inkml:brushProperty name="width" value="0.025" units="cm"/>
      <inkml:brushProperty name="height" value="0.025" units="cm"/>
    </inkml:brush>
  </inkml:definitions>
  <inkml:trace contextRef="#ctx0" brushRef="#br0">1 106 3587,'0'0'17868,"12"0"-16640,12 1-751,12-1 286,59-5 0,-84 4-728,-1 0 1,0-1-1,0 0 1,-1-1-1,1 0 1,0-1-1,-1 0 1,0-1-1,0 1 1,0-2-1,12-8 1,-20 13-29,0 0 0,0 0 0,1 0 0,-1 0 0,0 0 0,0 0 0,0-1 0,0 1 1,0 0-1,-1 0 0,1-1 0,0 1 0,0-1 0,-1 1 0,1 0 0,-1-1 0,0 1 0,1-1 0,-1 1 1,0-1-1,0 1 0,0-1 0,0 0 0,0-2 0,-1 3-7,0 0-1,0 0 1,1-1-1,-1 1 1,-1 0-1,1 0 1,0 0-1,0 1 1,0-1-1,0 0 1,-1 0 0,1 0-1,0 1 1,-1-1-1,1 1 1,0-1-1,-1 1 1,1 0-1,-1-1 1,1 1 0,-1 0-1,1 0 1,-1 0-1,1 0 1,-2 0-1,-8 1-19,0-1-1,0 1 0,0 1 0,1 0 1,-1 1-1,1 0 0,-1 0 1,-10 7-1,14-7 15,0 0 0,1 1 0,-1 0-1,1 0 1,0 1 0,0-1 0,1 1 0,0 1 0,-1-1 0,2 1-1,-1 0 1,1 0 0,-4 7 0,7-12 1,1-1 1,-1 1-1,1 0 0,-1 0 0,1 0 1,-1 0-1,1 0 0,0 0 1,0 0-1,-1 1 0,1-1 0,0 0 1,0 0-1,0 0 0,0 0 1,0 0-1,0 0 0,1 0 0,-1 0 1,0 0-1,0 0 0,1 0 1,-1 0-1,1 0 0,-1 0 0,1 0 1,0 1-1,1 0 4,0-1 0,-1 0 0,1 1 1,0-1-1,0 0 0,0 0 0,0 0 0,0-1 0,0 1 0,0 0 0,1-1 1,3 1-1,10 0-3,0 0 0,0-1 0,17-2-1,-22 1-49,20-2-575,-1-2 0,43-12 0,-47 10 56,0 1 0,1 1 0,46-2 0,-42 11-3794,-1 1-3390,-15-5 2088</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1.110"/>
    </inkml:context>
    <inkml:brush xml:id="br0">
      <inkml:brushProperty name="width" value="0.025" units="cm"/>
      <inkml:brushProperty name="height" value="0.025" units="cm"/>
    </inkml:brush>
  </inkml:definitions>
  <inkml:trace contextRef="#ctx0" brushRef="#br0">83 1 3235,'0'0'14761,"-8"7"-14254,4-3-377,-1 0 0,1 1 1,0-1-1,0 1 0,1 0 1,-1 0-1,1 0 0,0 1 1,1-1-1,-1 1 0,1 0 1,0 0-1,0 0 0,1 0 1,0 0-1,-1 9 0,1-1 201,0 1 0,0-1 0,1 0 0,1 0 0,5 27 0,-5-38-314,0 0 1,1 1-1,-1-1 1,0 0-1,1 0 1,0 0-1,0 0 0,0 0 1,0-1-1,0 1 1,0-1-1,1 1 1,-1-1-1,1 0 1,0 0-1,0 0 1,0 0-1,0 0 0,0-1 1,0 1-1,0-1 1,0 0-1,0 0 1,1 0-1,-1 0 1,1-1-1,-1 1 0,0-1 1,7 0-1,143-5-1906,-152 5 1887,-1 0 0,0 0 1,1 0-1,-1 0 1,0 0-1,1 0 1,-1 0-1,0 0 0,1 0 1,-1 0-1,1 0 1,-1 0-1,0 0 1,1 0-1,-1 0 1,0 0-1,1 0 0,-1 0 1,0 1-1,1-1 1,-1 0-1,0 0 1,0 1-1,1-1 0,-1 0 1,0 0-1,1 1 1,-1-1-1,0 0 1,0 0-1,0 1 1,1-1-1,-1 0 0,0 1 1,0-1-1,0 0 1,0 1-1,-7 14 270,-21 11 548,14-18-451,0 0-1,0-1 0,0 0 0,-1-1 1,0-1-1,0 0 0,0-1 0,-1-1 1,0 0-1,1-1 0,-1-1 0,-26-1 1,41 0-434,0 0 0,1 0 0,-1 0 0,0 0 0,0 0 0,0 0 0,0 0 0,1-1 0,-1 1 0,0 0 0,0-1 0,1 1-1,-1 0 1,0-1 0,1 1 0,-1-1 0,0 1 0,1-1 0,-1 1 0,0-1 0,1 1 0,-1-1 0,1 0 0,-1 1 0,1-1 0,0 0 0,-1 0 0,0-1 0,1 1-204,0-1 0,0 0 0,0 0 0,0 1 1,1-1-1,-1 0 0,0 1 0,1-1 0,-1 1 0,1-1 0,0 0 0,-1 1 0,2-2 0,2-4-1184,0 1 0,0 0 1,1 0-1,0 0 0,6-6 1,17-10-4192</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2.180"/>
    </inkml:context>
    <inkml:brush xml:id="br0">
      <inkml:brushProperty name="width" value="0.025" units="cm"/>
      <inkml:brushProperty name="height" value="0.025" units="cm"/>
    </inkml:brush>
  </inkml:definitions>
  <inkml:trace contextRef="#ctx0" brushRef="#br0">90 23 14734,'0'0'5984,"-4"8"-4537,-18 28-103,14-25-953,0 1-1,1 0 1,0 0 0,1 0 0,0 1 0,1 0 0,1 0 0,0 0 0,-4 27 0,8-39-386,0 0 0,0 0 0,0 1 0,1-1 0,-1 0 1,0 0-1,1 0 0,-1 0 0,1 0 0,-1 1 0,1-1 0,-1 0 0,1 0 0,0 0 0,0 0 0,-1-1 1,1 1-1,0 0 0,0 0 0,0 0 0,0-1 0,0 1 0,0 0 0,0-1 0,0 1 0,0-1 1,1 1-1,-1-1 0,0 0 0,0 1 0,0-1 0,0 0 0,1 0 0,-1 0 0,0 0 0,0 0 1,3 0-1,-2 0-25,1 0 1,-1-1-1,1 1 1,-1-1-1,1 1 1,-1-1-1,1 0 1,-1 0-1,1 0 1,-1 0 0,0 0-1,0 0 1,1-1-1,-1 1 1,0-1-1,0 1 1,-1-1-1,3-2 1,1-5-194,-1 1 1,-1-1 0,0 0-1,0 0 1,-1 0-1,0 0 1,0-1 0,-1 1-1,0-1 1,-1 1-1,0 0 1,0-1 0,-3-10-1,4 21 234,-1 0 0,0 0 0,1 0 0,0 1 0,-1-1 0,1 0 0,0 0-1,-1 0 1,1 0 0,0 0 0,0-1 0,0 1 0,0 0 0,0 0 0,0 0 0,0-1 0,0 1-1,0 0 1,0-1 0,0 1 0,0-1 0,2 1 0,42 9 277,51-7-105,-95-3-193,6 0 13,1-1 0,-1 1 0,0-2 0,0 1 1,0-1-1,0 0 0,0 0 0,0-1 0,-1 0 0,12-6 0,-14 7-6,-1-1-1,0 1 1,0-1 0,0 1-1,-1-1 1,1 0-1,-1 0 1,1 0-1,-1 0 1,0 0-1,0 0 1,0-1-1,-1 1 1,1-1-1,-1 0 1,0 1-1,0-1 1,0 0 0,-1 0-1,1 1 1,-1-7-1,0 9-7,0 1-1,0-1 0,0 0 1,-1 0-1,1 0 0,0 1 1,0-1-1,-1 0 0,1 0 1,-1 1-1,1-1 1,-1 0-1,1 1 0,-1-1 1,1 1-1,-1-1 0,0 1 1,1-1-1,-1 1 0,0-1 1,1 1-1,-1-1 1,0 1-1,0 0 0,1-1 1,-1 1-1,0 0 0,0 0 1,0 0-1,1 0 0,-1-1 1,0 1-1,0 0 1,0 0-1,1 1 0,-1-1 1,0 0-1,0 0 0,0 0 1,-1 1-1,-34 10-54,27-6 135,0 1 0,1 0-1,0 0 1,0 1 0,0 0-1,-9 12 1,13-15-19,1 0-1,1-1 1,-1 1-1,1 1 1,-1-1 0,1 0-1,0 1 1,0-1 0,1 1-1,0-1 1,-1 1-1,2 0 1,-1-1 0,0 1-1,1 0 1,0 5 0,1-8-54,-1 0 1,1 0 0,0 0 0,0 0-1,0 0 1,0-1 0,0 1 0,0 0 0,0-1-1,1 1 1,-1-1 0,1 1 0,-1-1 0,1 0-1,-1 0 1,1 1 0,0-1 0,0 0 0,-1-1-1,1 1 1,0 0 0,0 0 0,0-1 0,0 1-1,2-1 1,59 10 40,-48-9-100,0 1-48,-9 0 95,-1-1-1,1 0 1,0-1-1,0 1 1,0-1 0,-1 0-1,1-1 1,0 1-1,6-3 1,34-37 59,6-7-33,-41 36-26,0 0-1,1 1 1,0 0-1,1 1 1,-1 0-1,2 1 1,19-9-1,-32 16 3,0 1 0,-1-1 0,1 1 0,0 0 1,0-1-1,0 1 0,0 0 0,-1 0 0,1-1 0,0 1 0,0 0 0,0 0 0,0 0 0,0 0 0,0 0 0,0 0 0,-1 0 0,1 0 1,0 1-1,0-1 0,0 0 0,0 0 0,0 1 0,-1-1 0,1 1 0,1 0 0,-2 0 0,0 0 0,0 0 0,1 0 0,-1 0-1,0 0 1,0 0 0,-1 0 0,1 0 0,0 0 0,0 0 0,0 0 0,-1 0-1,1 0 1,0 0 0,-1 0 0,1 0 0,-1 0 0,0 1 0,-37 53 155,32-46 21,-7 18 269,13-26-428,0-1 0,0 1 0,0 0 0,0-1 1,0 1-1,0-1 0,0 1 0,0-1 0,0 1 0,0-1 0,0 1 0,1-1 0,-1 1 0,0-1 1,0 1-1,1-1 0,-1 1 0,0-1 0,1 1 0,-1-1 0,0 0 0,1 1 0,-1-1 1,1 1-1,-1-1 0,1 0 0,0 1 0,4 0 28,-1 0-1,1 0 1,0-1 0,0 1 0,-1-1-1,1 0 1,0 0 0,9-2-1,-2-1-33,1 0 0,-1-1 0,1 0-1,-1-1 1,-1-1 0,1 1-1,-1-2 1,0 0 0,17-13 0,41-24-368,-68 93 852,-1-47-486,1 0 0,-1-1 1,1 1-1,0-1 0,0 1 0,0-1 0,0 1 1,0-1-1,0 1 0,0-1 0,0 0 1,0 0-1,1 0 0,-1 1 0,0-1 0,1 0 1,-1-1-1,1 1 0,-1 0 0,1 0 0,0-1 1,-1 1-1,1-1 0,-1 1 0,1-1 0,0 0 1,0 1-1,-1-1 0,1 0 0,0 0 1,1-1-1,64 2-333,-62-2 265,17-2 11,-12 4-105,-21 19 83,11-20 74,-1 3-9,-1-1 0,1 0 0,0 1 0,1-1 0,-1 1-1,0 0 1,1-1 0,-1 1 0,1-1 0,0 1 0,0 3 0,5 8-3961,10-9-7379,-3-5-1223</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3.124"/>
    </inkml:context>
    <inkml:brush xml:id="br0">
      <inkml:brushProperty name="width" value="0.025" units="cm"/>
      <inkml:brushProperty name="height" value="0.025" units="cm"/>
    </inkml:brush>
  </inkml:definitions>
  <inkml:trace contextRef="#ctx0" brushRef="#br0">132 65 5573,'-2'0'5345,"-12"0"7562,26 0-12711,37-2 37,-46 2-233,0 0 0,-1 0 0,1-1 0,0 0-1,-1 1 1,1-1 0,-1 0 0,1 0 0,-1-1 0,1 1 0,-1 0 0,0-1 0,1 1-1,2-4 1,-4 4-1,-1 1-1,1-1 1,-1 1 0,1-1-1,-1 0 1,1 1-1,-1-1 1,1 1-1,-1-1 1,0 0 0,1 0-1,-1 1 1,0-1-1,0 0 1,1 1-1,-1-1 1,0 0 0,0 0-1,0 1 1,0-1-1,0 0 1,0 0-1,0 0 1,0 1-1,0-1 1,-1 0 0,1 0-1,0 1 1,0-1-1,-1 0 1,0-1-4,0 1 0,-1 0 1,1 1-1,0-1 0,-1 0 0,1 0 1,0 0-1,-1 1 0,1-1 0,-1 1 1,1-1-1,-1 1 0,-2-1 0,-49 0-81,45 3 290,0 1 1,1-1 0,-1 1-1,1 0 1,-1 1 0,1 0-1,0 0 1,-10 9 0,19-12-187,0-1 0,0 1 0,0 0 0,0-1 1,0 1-1,0-1 0,0 0 0,1 0 0,-1 0 1,0 0-1,0 0 0,0 0 0,0 0 0,0-1 1,1 1-1,1-2 0,20-9-293,15 3-6395,-38 8 6718,1-1 1,-1 1-1,0 0 1,0 0-1,1-1 1,-1 1-1,0-1 1,1 1-1,-1-1 1,0 0-1,0 1 1,0-1-1,0 0 1,0 0-1,0 0 1,0 0-1,0 0 1,0 0-1,0 0 1,0 0-1,1-2 1,-5-7 2191,-16 6-999,12 4-1017,1 1-1,-1 0 1,1 1-1,0-1 1,-1 1 0,1 0-1,0 1 1,-8 3-1,13-5-194,-1 0-1,0-1 1,1 1-1,-1 0 1,1 0-1,-1 0 1,1 0-1,-1 1 1,1-1-1,0 0 1,-1 0-1,1 1 1,0-1-1,0 1 1,0-1-1,0 1 1,0 0-1,1-1 1,-1 1-1,0 0 0,1-1 1,-1 1-1,1 0 1,0 0-1,-1-1 1,1 1-1,0 0 1,0 0-1,0 0 1,0 0-1,1-1 1,-1 1-1,0 0 1,1 0-1,1 3 1,2-1-34,1 0 1,0 0-1,0 0 0,1-1 1,-1 0-1,1 0 1,0 0-1,0-1 1,0 0-1,0 0 1,8 2-1,10 4-437,-20-6 362,1 0-1,-1 0 0,0 1 1,0-1-1,0 1 0,0 0 0,0 0 1,-1 0-1,4 4 0,-6-6 82,-1-1-1,0 1 0,1-1 1,-1 1-1,0-1 0,0 1 0,1-1 1,-1 1-1,0 0 0,0-1 1,0 1-1,1 0 0,-1-1 1,0 1-1,0-1 0,0 1 1,0 0-1,0-1 0,0 1 0,-1 0 1,1-1-1,0 1 0,0-1 1,0 1-1,0 0 0,-1 0 1,0 0 40,-1 1 1,1-1-1,-1 0 1,1 0-1,-1 0 1,1 0-1,-1 0 1,1 0-1,-1 0 1,0-1-1,1 1 1,-1 0-1,0-1 1,-2 1-1,-31 7 149,-1-2-1,-1-1 1,-58 1-1,120-22-7823,-12 7 4586,12-5-4554</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3.457"/>
    </inkml:context>
    <inkml:brush xml:id="br0">
      <inkml:brushProperty name="width" value="0.025" units="cm"/>
      <inkml:brushProperty name="height" value="0.025" units="cm"/>
    </inkml:brush>
  </inkml:definitions>
  <inkml:trace contextRef="#ctx0" brushRef="#br0">8 86 15631,'0'0'8424,"8"0"-7351,19 1-778,0 0 0,30-5 0,-49 4-290,-1-1-1,0 0 0,0-1 0,1 0 1,-1 0-1,0 0 0,0-1 1,-1 0-1,1 0 0,-1-1 1,1 0-1,-1 0 0,0-1 1,5-5-1,-10 10-2,0-1-1,0 1 1,-1-1-1,1 0 1,0 1-1,-1-1 1,1 0-1,-1 0 1,1 0-1,-1 1 1,1-1-1,-1 0 1,0 0-1,1 0 1,-1 0-1,0 0 1,0 0 0,1 0-1,-1 1 1,0-1-1,0 0 1,0 0-1,0 0 1,0 0-1,-1 0 1,1 0-1,0 0 1,-1-2-1,0 2-1,0 0 0,0 0 0,0 0 0,-1 1 0,1-1-1,0 0 1,-1 0 0,1 1 0,-1-1 0,1 1 0,0-1-1,-1 1 1,1 0 0,-1-1 0,-2 1 0,-6-1 1,-1 1 0,1 0 1,-1 1-1,-13 2 0,15-1 151,0 1 1,0 0-1,0 1 0,0 0 1,0 0-1,1 1 0,0 0 1,0 0-1,0 1 1,1 0-1,-12 13 0,15-15-88,0 0 1,0 0-1,1 0 0,0 1 0,0 0 0,0-1 1,0 1-1,1 0 0,0 0 0,0 1 0,0-1 0,1 0 1,0 1-1,0-1 0,0 1 0,0-1 0,1 1 1,0-1-1,0 1 0,1-1 0,-1 1 0,3 5 1,-2-7-69,1-1 0,0 1 0,0-1 1,1 1-1,-1-1 0,1 0 1,0 0-1,-1 0 0,1 0 0,1 0 1,-1-1-1,0 1 0,1-1 1,-1 0-1,1 0 0,-1 0 1,1-1-1,0 1 0,8 1 0,3 1-658,1 0 0,-1-1 0,30 1 0,48-5-9145,-45-9-2354</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57.402"/>
    </inkml:context>
    <inkml:brush xml:id="br0">
      <inkml:brushProperty name="width" value="0.025" units="cm"/>
      <inkml:brushProperty name="height" value="0.025" units="cm"/>
    </inkml:brush>
  </inkml:definitions>
  <inkml:trace contextRef="#ctx0" brushRef="#br0">1 337 9513,'10'0'1222,"343"-24"2963,10-28-1654,-149 20-1463,1008-142 565,-987 146-677,386 5 0,-397 39-572,-224-16-325,-29-1-1837,11-1-2845,9-5-59,2-3-2610</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0:53.006"/>
    </inkml:context>
    <inkml:brush xml:id="br0">
      <inkml:brushProperty name="width" value="0.025" units="cm"/>
      <inkml:brushProperty name="height" value="0.025" units="cm"/>
    </inkml:brush>
  </inkml:definitions>
  <inkml:trace contextRef="#ctx0" brushRef="#br0">1 465 9897,'0'0'331,"10"4"-213,32 14-77,0-2 0,2-2 0,-1-2 1,2-2-1,-1-2 0,49 3 0,399-19-15,-1-35 735,74-5 417,1385-27-756,666-40-145,-2025 69-131,735-33 279,1927 60-295,-2008 17-57,76-20-14,-381 2-59,-881 20 71,817-47 1112,-864 45-891,46-6-2789,67 0-1,-94 1 678,-11-2-1597</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0.104"/>
    </inkml:context>
    <inkml:brush xml:id="br0">
      <inkml:brushProperty name="width" value="0.025" units="cm"/>
      <inkml:brushProperty name="height" value="0.025" units="cm"/>
    </inkml:brush>
  </inkml:definitions>
  <inkml:trace contextRef="#ctx0" brushRef="#br0">1 71 4228,'0'0'6732,"3"-8"-4463,-1-4-1353,6-19 784,1 12 2954,0 69-1440,-3 72-2666,14 113-407,-20-220-75,0-6-2829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3.748"/>
    </inkml:context>
    <inkml:brush xml:id="br0">
      <inkml:brushProperty name="width" value="0.025" units="cm"/>
      <inkml:brushProperty name="height" value="0.025" units="cm"/>
    </inkml:brush>
  </inkml:definitions>
  <inkml:trace contextRef="#ctx0" brushRef="#br0">40 0 17713,'0'0'352,"-30"55"-64,21-18 257,9 1-33,0 3 33,0-2-97,16-2-288,0 1-128,5-3-96,-3-6-1505,-5-7-2659,-8-6-5029</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0.496"/>
    </inkml:context>
    <inkml:brush xml:id="br0">
      <inkml:brushProperty name="width" value="0.025" units="cm"/>
      <inkml:brushProperty name="height" value="0.025" units="cm"/>
    </inkml:brush>
  </inkml:definitions>
  <inkml:trace contextRef="#ctx0" brushRef="#br0">1 148 4837,'0'0'8392,"0"8"-6818,0-6-1428,0 1-1,0-1 1,1 1-1,-1-1 1,1 0-1,-1 1 1,1-1-1,0 0 1,0 1-1,-1-1 1,2 0-1,-1 0 1,0 0-1,2 3 1,0-3 45,-1-1 0,1 1 0,0 0 0,0-1 1,0 0-1,-1 1 0,1-1 0,0 0 0,1-1 0,-1 1 1,0 0-1,0-1 0,0 0 0,7 0 0,20 0 234,0-1 0,0-2 0,0-1 0,-1-1 0,1-2 0,47-17 0,-24 4-738,-1-3-1,81-49 0,-118 57-2750,-14 14 2686,-1 1 0,1-1 1,-1 0-1,0 0 0,0 0 0,1 0 0,-1 0 1,0 0-1,0 0 0,0 1 0,0-1 0,0 0 1,0 0-1,0 0 0,0 0 0,0 0 0,-1 0 0,1 0 1,0 1-1,-1-1 0,1-1 0,-11-12-5905</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0.826"/>
    </inkml:context>
    <inkml:brush xml:id="br0">
      <inkml:brushProperty name="width" value="0.025" units="cm"/>
      <inkml:brushProperty name="height" value="0.025" units="cm"/>
    </inkml:brush>
  </inkml:definitions>
  <inkml:trace contextRef="#ctx0" brushRef="#br0">1 113 4965,'0'0'15855,"69"-47"-14862,-26 30-609,5 2-288,8 1-64,4 5-224,-3 3-1442,-1 3-1825,-10 2-2819</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1.174"/>
    </inkml:context>
    <inkml:brush xml:id="br0">
      <inkml:brushProperty name="width" value="0.025" units="cm"/>
      <inkml:brushProperty name="height" value="0.025" units="cm"/>
    </inkml:brush>
  </inkml:definitions>
  <inkml:trace contextRef="#ctx0" brushRef="#br0">12 94 5765,'0'0'7250,"-2"8"-4084,-7 24-1709,9-32-1421,0 0 0,0 1 0,0-1 0,0 0 0,0 1 0,-1-1 0,1 0 0,0 1 0,0-1-1,0 1 1,0-1 0,0 0 0,0 1 0,0-1 0,1 0 0,-1 1 0,0-1 0,0 0 0,0 1 0,0-1 0,0 0 0,0 1 0,1-1 0,-1 0 0,0 0 0,0 1 0,0-1 0,1 0-1,-1 0 1,0 1 0,1-1 0,-1 0 0,0 0 0,0 0 0,1 1 0,-1-1 0,0 0 0,1 0 0,-1 0 0,0 0 0,1 0 0,-1 0 0,0 0 0,1 0 0,-1 0 0,0 0-1,1 0 1,-1 0 0,0 0 0,1 0 0,-1 0 0,1 0 0,-1 0 0,0 0 0,1 0 0,-1 0 0,0 0 0,0-1 0,1 1 0,-1 0 0,0 0 0,1 0 0,-1-1 0,20-9 407,39-37-9,16-11-328,-69 54-15,0 0-1,0 1 0,0 0 0,0 0 0,1 1 0,-1 0 0,1 0 1,0 0-1,-1 1 0,14-1 0,-18 3-54,1 0 0,0 0 0,0 0 0,0 0 0,-1 0 0,1 1 0,-1 0 0,1-1 0,-1 1 0,0 0 0,1 0 0,-1 0 0,0 0 0,0 0 0,0 1 0,-1-1 0,1 1 0,-1-1 0,1 1 0,-1 0 0,0-1-1,2 6 1,-2-5-29,0 1 0,1-1 0,-1 0 0,1 0 0,0 1 0,0-1 0,0 0-1,1 0 1,-1-1 0,1 1 0,-1 0 0,1-1 0,0 0 0,0 1-1,0-1 1,0 0 0,0-1 0,1 1 0,-1-1 0,4 2 0,-3-3-8,0 1 0,0-1 1,0-1-1,0 1 1,0 0-1,0-1 0,0 0 1,0 0-1,-1 0 0,1-1 1,0 1-1,-1-1 1,1 0-1,-1 0 0,5-3 1,19-10-12,-26 15 4,0 0-1,-1-1 0,1 1 0,0 0 0,-1 0 1,1-1-1,0 1 0,0 0 0,-1 0 1,1 0-1,0 0 0,-1 0 0,1 0 1,0 0-1,0 0 0,-1 0 0,1 1 0,0-1 1,-1 0-1,1 0 0,0 1 0,-1-1 1,1 0-1,0 1 0,-1-1 0,1 0 1,-1 1-1,1-1 0,-1 1 0,1-1 0,-1 1 1,1-1-1,-1 1 0,1 0 0,-1-1 1,0 1-1,1 0 0,-1-1 0,0 1 1,1 0-1,-1-1 0,0 1 0,0 0 0,0-1 1,0 1-1,0 1 0,2 43-143,-2-30-4,0-12-101,2 13-702,1-8-3105</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1.867"/>
    </inkml:context>
    <inkml:brush xml:id="br0">
      <inkml:brushProperty name="width" value="0.025" units="cm"/>
      <inkml:brushProperty name="height" value="0.025" units="cm"/>
    </inkml:brush>
  </inkml:definitions>
  <inkml:trace contextRef="#ctx0" brushRef="#br0">0 53 5765,'8'-3'5035,"16"-7"-3623,-8 3-475,-1 0 1,1 1 0,0 1-1,0 0 1,0 2-1,27-4 1,-42 8-906,0-1-1,0 1 0,0-1 1,0 1-1,0-1 1,0 1-1,-1 0 1,1-1-1,0 1 1,0 0-1,0 0 1,-1 0-1,1 0 0,-1 0 1,1 0-1,0 0 1,-1 0-1,0 0 1,1 0-1,-1 0 1,0 0-1,1 0 1,-1 0-1,0 0 0,0 0 1,0 0-1,0 0 1,0 1-1,0-1 1,0 0-1,0 0 1,-1 2-1,-6 40 890,-24 32-177,-8 24-200,36-89-473,1-1 0,0 0 0,0 0 0,1 1 0,1-1 0,-1 1 0,1 0 0,3 16 0,-3-25-64,0 1-1,1-1 0,-1 1 0,1-1 0,0 1 0,-1-1 0,1 0 1,0 1-1,0-1 0,0 0 0,0 1 0,0-1 0,0 0 0,0 0 1,0 0-1,0 0 0,0 0 0,1 0 0,-1 0 0,0-1 0,1 1 0,1 1 1,2-1 16,-1 0 0,0 0 1,1 0-1,-1-1 0,1 1 1,-1-1-1,10-1 0,0 0 28,0-1 0,-1-1 0,1-1 0,15-5-1,14-9-290,0-2 0,59-39 0,-110 85 133,3-19 195,1 1-1,-1-1 1,2 1-1,-1 1 1,1-1 0,0 0-1,1 1 1,0-1 0,0 1-1,1 0 1,0 9 0,1-17-82,1-1 1,-1 1-1,0-1 1,1 1 0,0-1-1,-1 1 1,1-1 0,-1 1-1,1-1 1,-1 0 0,1 1-1,0-1 1,-1 0-1,1 1 1,0-1 0,-1 0-1,1 0 1,0 0 0,0 0-1,-1 1 1,1-1 0,0 0-1,-1 0 1,1 0-1,0-1 1,0 1 0,-1 0-1,1 0 1,0 0 0,-1 0-1,1-1 1,0 1 0,0-1-1,27-8 286,-6-5-240,0-1 0,-1-1 1,0 0-1,-1-2 0,-1 0 0,-1-2 0,23-31 0,-49 113-367,8-60 332,-1 0 0,1 0 1,0 0-1,-1 0 0,1 0 0,0 0 1,0 0-1,0 0 0,1 0 0,-1 0 1,0 0-1,1 0 0,-1 0 0,1 0 1,0 0-1,0 0 0,0 0 0,0 0 1,0-1-1,0 1 0,0 0 0,0-1 1,3 4-1,-1-5-60,-1 1 1,0 0-1,1-1 0,-1 1 1,0-1-1,1 0 1,-1 0-1,1 0 0,-1 0 1,0 0-1,1 0 1,-1 0-1,1-1 0,-1 0 1,0 1-1,0-1 1,1 0-1,-1 0 1,0 0-1,4-3 0,14-9-2605,-1-5-2775</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2.795"/>
    </inkml:context>
    <inkml:brush xml:id="br0">
      <inkml:brushProperty name="width" value="0.025" units="cm"/>
      <inkml:brushProperty name="height" value="0.025" units="cm"/>
    </inkml:brush>
  </inkml:definitions>
  <inkml:trace contextRef="#ctx0" brushRef="#br0">121 44 4740,'0'0'13144,"-9"5"-12226,2-2-839,0 1 1,0 0 0,1 1 0,-1-1-1,1 1 1,1 0 0,-1 1-1,1 0 1,-1-1 0,2 2-1,-1-1 1,1 0 0,-6 11 0,6-7-62,-1 1 1,1-1 0,1 1-1,0 0 1,0 0 0,1 0-1,-1 18 1,3-28-22,0-1 0,0 1 0,0-1 0,0 0 0,0 1 0,0-1-1,0 1 1,0-1 0,1 1 0,-1-1 0,0 0 0,0 1 0,0-1 0,0 0 0,1 1 0,-1-1 0,0 1 0,1-1 0,-1 0 0,0 0-1,0 1 1,1-1 0,-1 0 0,0 1 0,1-1 0,-1 0 0,1 0 0,-1 0 0,0 0 0,1 1 0,-1-1 0,1 0 0,-1 0-1,0 0 1,1 0 0,0 0 0,22-4 35,18-16-25,-15 2-334,-16 9-50,1 1 0,1 1 0,-1 0 0,1 0 0,0 1 0,1 1 0,-1 0 0,23-6-1,-33 11 382,-1 0 0,1 0 0,0 0 0,0 1 0,0-1 0,0 0 0,0 1 0,-1-1 0,1 1 0,0 0 0,0 0-1,-1-1 1,1 1 0,0 0 0,-1 0 0,1 0 0,-1 1 0,1-1 0,-1 0 0,0 1 0,0-1 0,1 1 0,-1-1-1,0 1 1,0-1 0,0 1 0,-1 0 0,1-1 0,0 1 0,-1 0 0,1 0 0,-1 0 0,1-1 0,-1 1 0,0 4 0,2 9 358,0 1 0,-2-1 1,-1 24-1,1-19 151,0 16 415,-8 68 0,5-89-502,0-1 0,-1 0 0,-1 0 0,0 0 0,-1-1 0,0 0-1,-13 20 1,13-24-304,0 0 0,-1 0-1,0-1 1,-1 0 0,1-1-1,-2 0 1,1 0 0,-14 8 0,20-13-130,-1-1 1,1 0-1,0 0 1,0 0 0,-1 0-1,1 0 1,-1 0-1,1-1 1,-1 1 0,1-1-1,-1 0 1,1 0-1,-1 0 1,0 0 0,1 0-1,-1 0 1,1-1-1,-1 1 1,1-1 0,-1 0-1,1 1 1,0-1 0,-1 0-1,1-1 1,0 1-1,0 0 1,-1-1 0,1 1-1,0-1 1,1 0-1,-1 1 1,0-1 0,0 0-1,1 0 1,-1 0-1,1-1 1,0 1 0,-1 0-1,1 0 1,0-1 0,0-2-1,-1 0-37,0 0 1,0 0-1,1 0 0,0 0 1,0-1-1,0 1 0,1 0 0,0 0 1,0-1-1,0 1 0,1 0 1,0-1-1,0 1 0,0 0 0,0 0 1,1 0-1,0 0 0,0 0 1,0 0-1,1 0 0,-1 1 0,5-5 1,9-14 22,0 2 1,2 0-1,24-22 0,-8 8 5,42-47 19,107-128-260,-180 207 267,-1 0-1,1 0 1,-1 0 0,0 0-1,0 0 1,0 0-1,-1-1 1,1 1 0,-1-1-1,0 1 1,0-1 0,1-5-1,-3 9 14,-1-1-1,0 1 0,1 0 1,-1-1-1,1 1 0,-1 0 1,0 0-1,1 0 0,-1 1 1,0-1-1,1 0 0,-1 0 1,1 1-1,-1-1 1,1 1-1,-1 0 0,-2 0 1,-1 3 8,-1-1 1,1 1-1,-1 0 1,1 0 0,1 1-1,-1-1 1,1 1-1,-1 0 1,1 0 0,1 1-1,-1-1 1,-2 7-1,3-8-21,1 0-1,0 1 1,0-1-1,1 1 1,-1-1-1,1 1 1,0 0-1,0-1 0,1 1 1,-1 0-1,1 0 1,0 0-1,0 0 1,1-1-1,-1 1 1,1 0-1,2 5 0,-2-7-35,1-1-1,0 1 1,0-1-1,0 1 0,1-1 1,-1 0-1,0 0 0,1 0 1,-1 0-1,1 0 1,0 0-1,0-1 0,0 1 1,-1-1-1,1 0 0,1 0 1,-1 0-1,0 0 1,0-1-1,0 1 0,6-1 1,34 2-2442,-8-7-3300,0-9-5591</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3.960"/>
    </inkml:context>
    <inkml:brush xml:id="br0">
      <inkml:brushProperty name="width" value="0.025" units="cm"/>
      <inkml:brushProperty name="height" value="0.025" units="cm"/>
    </inkml:brush>
  </inkml:definitions>
  <inkml:trace contextRef="#ctx0" brushRef="#br0">188 234 4324,'-1'-4'1249,"1"-1"0,0 1 0,-1 0 0,0-1-1,0 1 1,0 0 0,-3-7 0,3 8-748,-1 0-1,0 0 0,0 0 1,0 0-1,0 0 1,0 0-1,0 1 1,-6-5-1,5 5-406,1 0 0,-1 0 1,0 1-1,1 0 0,-1-1 0,0 1 0,0 0 0,0 0 0,0 1 0,0-1 0,0 0 1,0 1-1,0 0 0,-1 0 0,1 0 0,0 0 0,0 0 0,0 1 0,0-1 0,0 1 1,0 0-1,0 0 0,0 0 0,-5 3 0,3-1-40,1 0-1,-1 0 1,1 1-1,-1 0 1,1 0 0,0 0-1,0 0 1,1 0-1,-1 1 1,1 0 0,0-1-1,1 1 1,-1 0 0,1 1-1,0-1 1,-2 6-1,0 2 61,1 1 1,0-1-1,0 1 0,2 0 0,-1 18 0,2-31-108,0 1 0,0-1 0,0 0 0,0 0 0,1 1 0,-1-1 1,0 0-1,1 0 0,-1 0 0,1 0 0,-1 0 0,1 1 0,0-1 0,-1 0 0,1 0 0,0 0 0,0-1 0,-1 1 0,1 0 0,0 0 0,0 0 0,0 0 0,0-1 0,0 1 0,0-1 0,0 1 0,1-1 0,-1 1 0,0-1 1,0 1-1,0-1 0,1 0 0,-1 0 0,0 1 0,0-1 0,0 0 0,1 0 0,-1-1 0,0 1 0,0 0 0,3-1 0,3 0 16,-1 0 1,1 0-1,0-1 1,0 0-1,-1-1 1,11-5-1,5-5-77,-1 0 1,-1-2-1,0-1 0,0 0 0,-2-2 0,0 0 1,-1-1-1,-1 0 0,-1-1 0,-1-1 0,0-1 1,-2 0-1,0 0 0,11-34 0,-17 28 148,-8 20 78,-7 17-8,-1 7-29,1 1 0,0 0 0,0 1 0,2-1 0,1 1 0,0 1 0,1-1-1,1 1 1,0 0 0,2 0 0,-1 20 0,3-37-123,1-1 1,-1 1-1,1-1 0,-1 1 0,1-1 1,0 1-1,-1-1 0,1 0 0,0 1 1,0-1-1,0 0 0,0 0 0,0 1 1,0-1-1,1 0 0,-1 0 0,0 0 1,0 0-1,1-1 0,-1 1 0,1 0 1,-1 0-1,0-1 0,1 1 0,0-1 1,-1 0-1,1 1 0,-1-1 0,1 0 1,-1 0-1,1 0 0,0 0 0,-1 0 0,1 0 1,2-1-1,4 1 25,0-1 0,-1 0 0,1 0 0,-1-1 0,1 0 0,9-4 0,-6 1-50,-1-1-1,1 0 1,-1 0 0,-1-1 0,1-1 0,-1 1 0,0-2 0,-1 1 0,0-1 0,-1 0 0,1-1-1,-2 0 1,8-14 0,-17 32-90,-3 3 130,2 1 1,-1-1-1,1 1 1,1 0-1,0 0 1,1 0-1,0 0 1,0 1-1,2-1 1,0 19-1,1-30-21,0 1 0,0-1-1,0 0 1,-1 0 0,1 0 0,0 0 0,1 0-1,-1 0 1,0 0 0,0 0 0,0 0-1,1-1 1,-1 1 0,0 0 0,0-1 0,1 1-1,-1-1 1,1 0 0,-1 1 0,1-1-1,-1 0 1,0 0 0,1 0 0,-1 0 0,1 0-1,1 0 1,42-5-161,-37 3-257,0 0-1,0-1 1,0 0-1,13-9 1,10-11-3798,-12 3-1613</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4.306"/>
    </inkml:context>
    <inkml:brush xml:id="br0">
      <inkml:brushProperty name="width" value="0.025" units="cm"/>
      <inkml:brushProperty name="height" value="0.025" units="cm"/>
    </inkml:brush>
  </inkml:definitions>
  <inkml:trace contextRef="#ctx0" brushRef="#br0">138 1 4965,'0'0'9198,"-10"2"-5403,-54 20-510,58-20-3110,1 1-1,0-1 1,0 1 0,0 0 0,1 0 0,-1 1 0,1-1-1,0 1 1,0 0 0,0 0 0,0 0 0,-3 6 0,7-10-181,0 0 0,-1 1 0,1-1 0,0 0-1,0 0 1,0 1 0,0-1 0,0 0 0,0 0 0,0 1 0,0-1 0,0 0 0,0 1 0,0-1 0,0 0 0,0 0 0,0 1 0,0-1 0,0 0 0,0 1 0,0-1 0,0 0 0,0 0 0,1 1 0,-1-1 0,0 0 0,0 0 0,0 0 0,0 1 0,1-1 0,-1 0 0,0 0 0,0 0 0,0 1 0,1-1 0,-1 0 0,0 0 0,0 0 0,1 0 0,17 5-482,28-5-840,-36 0 876,21-1-714,-20 0 863,-1 0 0,0 1 0,1 0 0,-1 1 0,1 0 0,-1 1 0,0 0 0,1 1 0,12 4 0,-22-6 350,1-1 1,-1 1 0,0-1 0,0 1-1,0-1 1,0 1 0,-1 0 0,1-1-1,0 1 1,0 0 0,0 0 0,0 0-1,-1-1 1,1 1 0,0 0 0,-1 0-1,1 0 1,-1 0 0,1 0 0,-1 0-1,1 1 1,-1-1 0,0 0-1,0 0 1,1 0 0,-1 0 0,0 2-1,-1-1 69,1 0 0,-1 0 0,0 0 0,0-1 0,0 1 0,0 0 0,0 0 0,0-1 0,0 1 0,-1 0-1,1-1 1,0 0 0,-1 1 0,-1 0 0,-5 4 346,0 0-1,0-1 1,0 0 0,-1 0-1,-13 4 1,18-7-332,-2-1-1,1 1 1,0-1 0,0 0 0,0 0-1,0-1 1,-1 1 0,1-1-1,-10-1 1,13 0-250,1 1 0,0 0 1,0-1-1,0 1 0,0-1 0,0 1 0,0-1 0,0 1 1,0-1-1,0 0 0,0 0 0,0 1 0,0-1 1,1 0-1,-1 0 0,0 0 0,0 0 0,1 0 1,-1-1-1,0 0-385,0 0-1,1-1 1,-1 1 0,1 0 0,0 0-1,0-1 1,0 1 0,0 0-1,0 0 1,0-1 0,0 1 0,1 0-1,0-3 1,8-17-6867</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4.670"/>
    </inkml:context>
    <inkml:brush xml:id="br0">
      <inkml:brushProperty name="width" value="0.025" units="cm"/>
      <inkml:brushProperty name="height" value="0.025" units="cm"/>
    </inkml:brush>
  </inkml:definitions>
  <inkml:trace contextRef="#ctx0" brushRef="#br0">178 1 13453,'0'0'2850,"-12"6"-597,-30 15-910,-81 45 2033,178-62-4684,81-10-704,-136 6 2020,1 0 0,-1 0 0,1 0-1,0 1 1,-1-1 0,1 0 0,-1 0 0,1 1 0,-1-1 0,1 1 0,-1-1 0,1 0 0,-1 1 0,1-1-1,-1 1 1,1-1 0,-1 1 0,0-1 0,1 1 0,-1-1 0,0 1 0,0 0 0,1-1 0,-1 1-1,0-1 1,0 1 0,0 0 0,0-1 0,0 1 0,0 0 0,0-1 0,0 1 0,0 0 0,0-1-1,0 1 1,0-1 0,0 1 0,0 0 0,-1-1 0,1 1 0,0-1 0,0 1 0,-1 0 0,1-1-1,0 1 1,-1 0 0,-17 30 1030,4-18-666,-1 0 0,0-1 0,-1-1 0,0-1 0,-32 16 0,47-25-431,1-1 0,0 0 0,-1 0 0,1 1 0,0-1 0,-1 0 0,1 0 1,0 0-1,-1 1 0,1-1 0,0 0 0,-1 0 0,1 0 0,-1 0 0,1 0 1,0 0-1,-1 0 0,1 0 0,-1 0 0,1 0 0,0 0 0,-1 0 0,1 0 0,-1 0 1,1 0-1,0 0 0,-1 0 0,1-1 0,-1 1 0,1 0 0,0 0 0,-1 0 0,1-1 1,0 1-1,0 0 0,-1 0 0,1-1 0,0 1 0,-1 0 0,1-1 0,0 1 0,0-18-6064,0 16 5479,4-23-8778</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5.095"/>
    </inkml:context>
    <inkml:brush xml:id="br0">
      <inkml:brushProperty name="width" value="0.025" units="cm"/>
      <inkml:brushProperty name="height" value="0.025" units="cm"/>
    </inkml:brush>
  </inkml:definitions>
  <inkml:trace contextRef="#ctx0" brushRef="#br0">36 64 13100,'0'0'7453,"9"-1"-6610,-6 0-787,2 1 0,1-1 0,-1 0 0,0 0 0,1-1 0,-1 0 0,7-3 0,-10 5-44,-1-1-1,1 0 1,-1 0 0,1 0 0,-1 0-1,1-1 1,-1 1 0,0 0 0,0-1-1,0 1 1,0 0 0,0-1 0,0 0 0,0 1-1,0-1 1,0 1 0,-1-1 0,1 0-1,-1 1 1,1-1 0,-1 0 0,0 0 0,0 0-1,0 1 1,0-1 0,0 0 0,0 0-1,0 1 1,-1-4 0,-1 4-23,1 1 0,-1-1 0,0 1 0,1 0 0,-1 0 0,0-1 0,1 1 0,-1 0 0,0 1 1,1-1-1,-1 0 0,0 0 0,1 1 0,-1-1 0,0 1 0,1-1 0,-1 1 0,1 0 0,-2 1 0,-4 2-8,1 1 0,0 0 0,0 0 0,0 1 0,0 0 0,1 0 0,0 0 0,-4 8 0,6-10 43,0 0 1,1 0 0,-1 0-1,1 0 1,0 1-1,1-1 1,-1 1 0,1 0-1,-1-1 1,1 1-1,1 0 1,-1-1-1,1 1 1,0 9 0,1-12-17,0-1 1,0 0 0,0 0-1,0 0 1,0 0-1,0 0 1,0 0 0,0 0-1,0 0 1,1-1 0,-1 1-1,0 0 1,1-1 0,-1 1-1,0-1 1,1 1 0,-1-1-1,1 0 1,-1 0-1,1 0 1,-1 0 0,1 1-1,-1-2 1,3 1 0,40-4 170,-28 0-572,0-1 0,0-1 0,28-14 1,-33 14 270,1 0 1,-1 1-1,1 0 1,1 1 0,-1 0-1,0 1 1,1 0-1,16-1 1,-28 5 276,1-1 0,-1 0 0,0 1 0,0-1 1,0 0-1,0 1 0,0 0 0,0-1 0,-1 1 0,1-1 1,0 1-1,0 0 0,0 0 0,-1 0 0,1-1 0,0 1 0,0 0 1,-1 0-1,1 0 0,-1 0 0,1 2 0,0-2-44,0 1-1,0-1 0,-1 1 1,1-1-1,0 0 1,0 1-1,0-1 0,1 0 1,-1 0-1,0 0 1,0 0-1,1 0 1,-1 0-1,0 0 0,1 0 1,1 0-1,-1 0-174,0-1 1,0 1-1,0 0 0,0-1 0,0 1 0,-1 0 1,1 0-1,0 0 0,-1 0 0,1 1 0,0-1 1,2 3-1,3 15-9026,-6-10-807</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6.296"/>
    </inkml:context>
    <inkml:brush xml:id="br0">
      <inkml:brushProperty name="width" value="0.025" units="cm"/>
      <inkml:brushProperty name="height" value="0.025" units="cm"/>
    </inkml:brush>
  </inkml:definitions>
  <inkml:trace contextRef="#ctx0" brushRef="#br0">56 54 4100,'0'0'18898,"-8"12"-18669,6-8-221,-33 60 116,34-60-116,-1 0 0,0 0 1,1 0-1,0 0 0,0 0 0,0 0 1,1 0-1,-1 1 0,1-1 0,0 0 1,0 0-1,0 0 0,1 1 0,-1-1 1,1 0-1,0 0 0,1 0 0,1 6 1,-1-8 1,0 0 0,0 0 1,1 0-1,-1-1 0,0 1 1,1 0-1,-1-1 0,1 0 1,-1 1-1,1-1 1,0 0-1,-1 0 0,1-1 1,0 1-1,0 0 0,0-1 1,0 0-1,0 0 0,-1 0 1,6 0-1,3-1 86,1 1 1,-1-2-1,-1 0 1,15-4-1,-8 1-67,-1-1 0,0-1 0,-1 0 1,0-1-1,0-1 0,0 0 0,-1-1 0,-1 0 0,0-2 0,0 1 1,-1-1-1,19-26 0,-35 44-55,0 0 1,1 0-1,0 1 0,0-1 0,0 1 1,1 0-1,-1 0 0,2 0 1,-1 0-1,1 0 0,0 0 1,1 0-1,-1 0 0,2 1 1,0 9-1,0-15 37,1 0 0,-1 0 1,0-1-1,1 1 0,0 0 0,-1 0 1,1-1-1,0 1 0,0-1 0,0 0 1,0 1-1,0-1 0,0 0 0,0 0 1,1-1-1,-1 1 0,0 0 0,0-1 0,1 1 1,-1-1-1,0 0 0,1 1 0,-1-1 1,0 0-1,4-1 0,5 1 75,-1 0 0,0-1-1,0-1 1,18-4 0,-16 2-37,0-1 0,0 0 0,0-1 0,-1-1 0,0 0 0,16-12 0,-23 15-33,1 1 1,-1-1-1,0 0 1,0 0-1,0 0 1,-1 0-1,0-1 1,0 1-1,0-1 1,0 0-1,0 0 1,-1 0 0,0 0-1,0-1 1,-1 1-1,1 0 1,0-10-1,-2 15-15,-1 0 1,1-1-1,0 1 0,-1 0 0,1-1 0,-1 1 0,1 0 0,-1 0 1,1-1-1,-1 1 0,1 0 0,-1 0 0,1 0 0,0 0 1,-1 0-1,1 0 0,-1 0 0,1 0 0,-1 0 0,1 0 1,-1 0-1,1 0 0,-1 0 0,1 0 0,-1 0 0,1 1 1,-1-1-1,1 0 0,-1 0 0,1 0 0,0 1 0,-1-1 1,1 0-1,-1 1 0,1-1 0,0 0 0,-1 1 0,1-1 1,0 0-1,-1 1 0,1 0 0,-19 13-103,15-10 84,1 0-1,0 0 1,1 0 0,-1 1 0,1 0-1,0-1 1,0 1 0,1 0 0,-1 0-1,1 0 1,-1 10 0,2-15 14,1 1 1,-1 0-1,1-1 1,0 1-1,-1 0 1,1-1-1,0 1 1,-1-1-1,1 1 1,0-1-1,0 0 1,-1 1-1,1-1 1,0 0-1,0 1 1,0-1-1,0 0 1,0 0-1,-1 0 1,1 1-1,0-1 0,0 0 1,0 0-1,0-1 1,0 1-1,0 0 1,0 0-1,-1 0 1,1-1-1,1 1 1,32-8 21,-22 2-61,0-1 1,-1 0-1,0-1 0,0 0 1,-1-1-1,0 0 0,0-1 1,-1 0-1,-1 0 0,13-19 0,-25 36-18,1 0 0,0 1-1,0 0 1,0-1-1,1 1 1,1 0 0,-1 0-1,1 0 1,0 15-1,2-22 65,-1 1 0,1-1-1,0 0 1,0 0 0,0 1 0,0-1-1,0 0 1,0 0 0,0 0-1,0 0 1,0 0 0,0-1-1,1 1 1,-1 0 0,0 0-1,1-1 1,-1 1 0,1-1-1,-1 1 1,0-1 0,1 0-1,-1 1 1,1-1 0,-1 0-1,1 0 1,2 0 0,49 0 77,-40 0-78,146-1-2794,-158 1 2809,-1 0 0,1 0 0,0 0 0,0 0 0,0 0 0,0 1 0,-1-1 0,1 0 0,0 0 0,0 1 0,0-1 0,-1 1 0,1-1 0,0 1 0,-1-1 0,1 1 0,0-1 0,-1 1 0,1-1 0,-1 1 0,1 0 1,-1-1-1,1 1 0,-1 0 0,1 0 0,-1-1 0,0 1 0,1 0 0,-1 0 0,0 0 0,0 0 0,1-1 0,-1 1 0,0 0 0,0 0 0,0 0 0,0 0 0,0-1 0,-1 2 0,-2 4 1851,0-26-851,2 15-970,1-1-1,1 1 0,-1-1 0,1 1 0,0-1 1,0 1-1,0 0 0,1-1 0,0 1 0,4-9 1,-1 7-296,0 1 0,1-1 0,0 1 0,0 0 1,0 0-1,10-5 0,-15 10-154,1-1 1,-1 1-1,0 0 0,0 0 1,0-1-1,0 1 0,0-1 0,0 1 1,0-1-1,0 1 0,0-1 1,-1 1-1,1-1 0,-1 0 0,1-2 1,2-17-6634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4.112"/>
    </inkml:context>
    <inkml:brush xml:id="br0">
      <inkml:brushProperty name="width" value="0.025" units="cm"/>
      <inkml:brushProperty name="height" value="0.025" units="cm"/>
    </inkml:brush>
  </inkml:definitions>
  <inkml:trace contextRef="#ctx0" brushRef="#br0">1 156 17264,'1'-9'1703,"0"3"-1528,0 1-1,0 0 0,0-1 1,1 1-1,0 0 1,0 0-1,0 0 0,1 0 1,0 1-1,0-1 1,0 1-1,0-1 0,1 1 1,-1 0-1,1 0 0,0 1 1,0-1-1,1 1 1,-1 0-1,6-3 0,8-3-89,1 1 0,0 1 0,0 1 0,1 0 0,0 1 0,0 2 0,0 0 0,0 1 0,0 0 0,0 2 0,22 2 0,-38-2-90,0 0 0,0 1-1,0-1 1,0 1 0,0 0 0,-1 0 0,1 0-1,0 0 1,0 1 0,-1 0 0,1-1 0,-1 1-1,0 0 1,1 1 0,-1-1 0,0 1-1,0-1 1,-1 1 0,1 0 0,0 0 0,-1 0-1,0 0 1,0 1 0,0-1 0,3 7 0,-3-4 58,-1-1 0,0 0 0,-1 1 0,1-1 1,-1 0-1,0 1 0,0-1 0,-1 0 0,1 1 1,-1-1-1,0 0 0,-1 0 0,1 1 1,-1-1-1,0 0 0,-1-1 0,1 1 0,-6 7 1,0 3 115,-2-1 0,0-1 0,0 0 0,-1 0 0,-1-1 0,0 0 0,0-1 0,-27 17 0,57-34-557,1 1 1,-1 0-1,1 1 0,0 1 0,1 1 1,-1 1-1,34 2 0,-49-1 381,1 0 0,-1 0 0,0 1 0,0 0 0,1-1 0,-1 1 0,0 1 0,0-1 0,0 1 1,0-1-1,0 1 0,0 0 0,-1 1 0,1-1 0,-1 1 0,1-1 0,-1 1 0,0 0 0,0 0 0,0 1 0,-1-1 0,1 0 0,-1 1 0,0 0 0,1-1 0,-2 1 0,3 6 0,-2-5 103,-1 0 1,0 0 0,0 0-1,-1 0 1,0 0 0,0 0-1,0 0 1,0 0 0,-1 0 0,1 0-1,-1 0 1,-1 0 0,1-1-1,-1 1 1,1 0 0,-2 0-1,1-1 1,0 1 0,-1-1-1,0 0 1,0 0 0,0 0-1,-4 4 1,-6 3 229,0 1-1,0-2 1,-1 0 0,-1-1-1,1 0 1,-28 11 0,32-16-331,-1 1 0,0-2 0,0 1 0,0-1 0,0-1 0,0 0 1,-1-1-1,1 0 0,-1-1 0,-19-2 0,29 2-143,1 0 0,-1-1 1,1 1-1,0-1 0,-1 1 0,1-1 0,0 0 1,0 0-1,-1 0 0,1 1 0,0-1 0,0 0 0,0 0 1,0 0-1,0-1 0,0 1 0,1 0 0,-1 0 0,0 0 1,0-1-1,1 1 0,-1 0 0,1-1 0,-1 1 0,1-1 1,0 1-1,0 0 0,-1-1 0,1 1 0,0-1 0,0 1 1,0-1-1,1-1 0,-1-3-678,1 0 0,0 0 1,0 0-1,1 0 0,0 0 0,0 0 1,3-6-1,19-29-4555</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6.662"/>
    </inkml:context>
    <inkml:brush xml:id="br0">
      <inkml:brushProperty name="width" value="0.025" units="cm"/>
      <inkml:brushProperty name="height" value="0.025" units="cm"/>
    </inkml:brush>
  </inkml:definitions>
  <inkml:trace contextRef="#ctx0" brushRef="#br0">0 1 4933,'0'0'12107,"57"8"-12747,-17 1-1507,4 0-1472,4 4-3716</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6.991"/>
    </inkml:context>
    <inkml:brush xml:id="br0">
      <inkml:brushProperty name="width" value="0.025" units="cm"/>
      <inkml:brushProperty name="height" value="0.025" units="cm"/>
    </inkml:brush>
  </inkml:definitions>
  <inkml:trace contextRef="#ctx0" brushRef="#br0">190 163 4100,'0'0'5739,"-9"3"-2328,-15 7-1805,1 0 1,-27 17-1,43-23-1165,0 0 1,0 1-1,1 0 0,0 0 0,0 0 0,0 1 0,0 0 0,1 0 0,0 0 0,0 0 1,1 1-1,-7 13 0,10-19-416,1-1-1,0 1 1,-1 0 0,1-1 0,0 1 0,0 0 0,0-1-1,-1 1 1,1 0 0,0-1 0,0 1 0,0 0-1,0-1 1,0 1 0,0 0 0,0-1 0,0 1 0,1 0-1,-1-1 1,0 1 0,0-1 0,0 1 0,1 0-1,-1-1 1,0 1 0,1-1 0,-1 1 0,1 0 0,-1-1-1,0 1 1,1-1 0,0 1 0,24 0 239,27-22-87,-29 6-441,-1-1 1,-1 0 0,-1-1-1,0-2 1,-1 0 0,-1-1-1,-1 0 1,-1-2-1,-1 0 1,-1 0 0,17-38-1,-24 33 294,-7 26-28,0 1 0,0 0-1,0 0 1,0 0 0,-1-1-1,1 1 1,0 0 0,0 0 0,0 0-1,-1-1 1,1 1 0,0 0-1,0 0 1,0 0 0,-1 0-1,1 0 1,0 0 0,0 0 0,-1-1-1,1 1 1,0 0 0,0 0-1,-1 0 1,1 0 0,0 0-1,0 0 1,-1 0 0,1 0-1,0 0 1,0 0 0,-1 0 0,1 0-1,0 1 1,0-1 0,0 0-1,-1 0 1,1 0 0,0 0-1,0 0 1,-1 0 0,1 1 0,0-1-1,0 0 1,0 0 0,0 0-1,-1 1 1,-3 2 24,-1 1 1,1 0-1,0 0 0,0 0 1,0 0-1,1 1 0,-3 4 1,-2 3 117,2 1 1,-1-1 0,2 1 0,0 0-1,0 0 1,1 1 0,1 0 0,-2 16-1,4-25-161,1 0 0,-1-1-1,1 1 1,1 0 0,-1-1-1,0 1 1,1 0 0,0-1-1,0 1 1,1-1-1,-1 1 1,1-1 0,0 0-1,0 0 1,0 0 0,1 0-1,0 0 1,-1 0 0,1 0-1,0-1 1,1 0 0,-1 1-1,1-1 1,-1 0 0,1-1-1,0 1 1,8 3-1,24 7-2581,-2-7-3268</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7.904"/>
    </inkml:context>
    <inkml:brush xml:id="br0">
      <inkml:brushProperty name="width" value="0.025" units="cm"/>
      <inkml:brushProperty name="height" value="0.025" units="cm"/>
    </inkml:brush>
  </inkml:definitions>
  <inkml:trace contextRef="#ctx0" brushRef="#br0">82 62 5445,'0'9'7367,"-10"129"-1530,-27 79-3233,22-137-1564,10-63-405,7-46-194,0 0-423,-2 18 17,1-8-168,-1-1 1,-1 1 0,-1-1 0,0 1-1,-2 0 1,-7-25 0,13 50 108,0 0 1,1-1-1,-1 1 1,1-1-1,0 1 0,1-1 1,-1 0-1,1 0 0,0-1 1,0 1-1,1-1 1,-1 0-1,1 0 0,0 0 1,0-1-1,0 0 1,0 0-1,1 0 0,-1 0 1,1-1-1,0 0 0,0 0 1,0-1-1,0 1 1,7 0-1,-4-2 83,1-1 0,-1 1-1,1-1 1,-1-1 0,0 1 0,1-2 0,-1 1 0,0-1-1,0-1 1,-1 0 0,1 0 0,15-10 0,-19 10-21,0 0 0,0 1 0,0-2 0,0 1 0,-1 0 0,0-1 0,0 0 0,0 0 0,0 0 0,-1-1 0,0 1 1,0-1-1,0 0 0,-1 0 0,0 0 0,0 0 0,0 0 0,-1 0 0,0 0 0,0-9 0,0 14-37,-1 1-1,0-1 1,0 1 0,0-1-1,0 1 1,0 0-1,0-1 1,-1 1-1,1-1 1,0 1 0,0 0-1,0-1 1,0 1-1,0-1 1,0 1 0,-1 0-1,1-1 1,0 1-1,0 0 1,-1-1-1,1 1 1,0 0 0,-1-1-1,1 1 1,0 0-1,-1-1 1,1 1 0,0 0-1,-1 0 1,1 0-1,0-1 1,-1 1-1,1 0 1,-1 0 0,1 0-1,0 0 1,-1 0-1,1 0 1,-1 0 0,1 0-1,-1 0 1,1 0-1,0 0 1,-1 0-1,1 0 1,-1 0 0,1 0-1,0 0 1,-1 1-1,1-1 1,-1 0 0,1 0-1,0 0 1,-1 1-1,1-1 1,0 0-1,-1 0 1,1 1 0,-1-1-1,-21 19-104,13-8 116,1 0 0,1 1 0,0-1-1,0 1 1,1 0 0,1 1 0,0 0 0,1 0 0,0 0 0,1 0 0,1 0 0,-2 18 0,4-30-5,1 0 0,-1 0 1,1 0-1,-1 0 1,1 0-1,-1 0 0,1 0 1,-1 0-1,1 0 1,0 0-1,0-1 1,-1 1-1,1 0 0,0-1 1,0 1-1,0 0 1,0-1-1,0 1 0,0-1 1,0 1-1,0-1 1,0 0-1,0 1 0,0-1 1,0 0-1,0 0 1,0 0-1,0 0 1,0 0-1,0 0 0,0 0 1,1 0-1,-1 0 1,0 0-1,0-1 0,0 1 1,0 0-1,1-2 1,46-13 215,-20 0-369,0-2 0,-1-1 0,-1-1 0,0-1 1,41-44-1,-67 64 126,0-1-1,1 1 1,-1-1 0,1 1 0,-1-1 0,0 1 0,1-1 0,-1 1 0,1-1 0,-1 1 0,1-1 0,-1 1 0,1 0 0,0-1 0,-1 1 0,1 0 0,-1 0 0,1-1-1,0 1 1,-1 0 0,1 0 0,0 0 0,-1 0 0,1 0 0,0 0 0,0 0 0,2 16-108,-16 42 526,8-40-180,4-12-210,0-1 104,0 1 1,0 0-1,0-1 1,1 1-1,0 0 1,1 10-1,-1-15-84,1 0 0,-1 0-1,1 0 1,-1 1 0,1-1 0,0 0-1,-1 0 1,1 0 0,0 0 0,0 0 0,0 0-1,0 0 1,0-1 0,0 1 0,0 0-1,0 0 1,0-1 0,0 1 0,0-1 0,0 1-1,1-1 1,-1 1 0,0-1 0,0 0-1,0 1 1,1-1 0,-1 0 0,0 0 0,1 0-1,-1 0 1,0 0 0,0 0 0,1 0-1,1-1 1,6-1 46,-1 0-1,0 0 1,0-1 0,0 0-1,0-1 1,0 0 0,0 0-1,-1 0 1,0-1 0,0 0-1,0 0 1,8-9 0,12-13-29,32-41 0,-56 64-36,9-10-48,0-1 0,-2 0 0,0 0 0,0-1 0,-2 0 0,0-1 0,-1 0 0,0 0 0,-1 0 0,-1-1 0,-1 0 0,3-32 0,-7 49 36,1 0 0,-1 0 0,0 0 0,0 0 0,0 0 0,0 0 0,0 0 0,0 0 0,0 0 0,0 0-1,0 0 1,0 0 0,0 0 0,-1 0 0,1 0 0,0 0 0,-1 0 0,1 0 0,-1 0 0,1 1 0,-1-1 0,0 0 0,1 0 0,-1 0 0,0 1 0,1-1 0,-1 0 0,0 1-1,0-1 1,1 1 0,-1-1 0,0 1 0,0-1 0,0 1 0,0-1 0,0 1 0,0 0 0,0 0 0,0-1 0,0 1 0,0 0 0,0 0 0,0 0 0,0 0 0,0 0 0,0 0-1,0 1 1,0-1 0,0 0 0,0 0 0,-1 1 0,-3 1-19,0 1 0,0-1 0,0 1 0,0 0 0,1 0 0,-1 1 0,1-1-1,-6 6 1,-2 5 98,-1 0 0,2 1 0,0 0 0,0 0 0,2 1 0,0 1 0,0-1 0,2 2 0,0-1 0,1 1 0,1 0 0,-5 33 0,10-48-68,0-1-1,0 1 1,0-1 0,0 1-1,1 0 1,-1-1 0,1 1-1,0-1 1,0 1 0,0-1-1,0 1 1,0-1 0,0 0-1,1 0 1,-1 1 0,1-1-1,-1 0 1,1 0 0,0 0-1,0-1 1,0 1 0,0 0-1,0-1 1,1 1 0,-1-1-1,0 0 1,1 0 0,-1 0-1,0 0 1,1 0 0,0 0-1,4 0 1,4 1-234,1 0 0,0-1 0,0 0 0,-1-1 0,1 0 0,13-3 0,-23 3-136,1 0-1,-1-1 1,1 1 0,-1-1 0,0 0 0,1 1 0,-1-1-1,0 0 1,1-1 0,-1 1 0,0 0 0,0 0 0,0-1-1,0 0 1,0 1 0,0-1 0,-1 0 0,3-3 0,4-17-7272</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8.280"/>
    </inkml:context>
    <inkml:brush xml:id="br0">
      <inkml:brushProperty name="width" value="0.025" units="cm"/>
      <inkml:brushProperty name="height" value="0.025" units="cm"/>
    </inkml:brush>
  </inkml:definitions>
  <inkml:trace contextRef="#ctx0" brushRef="#br0">0 0 9993,'0'0'9353</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9.133"/>
    </inkml:context>
    <inkml:brush xml:id="br0">
      <inkml:brushProperty name="width" value="0.025" units="cm"/>
      <inkml:brushProperty name="height" value="0.025" units="cm"/>
    </inkml:brush>
  </inkml:definitions>
  <inkml:trace contextRef="#ctx0" brushRef="#br0">32 0 6758,'0'0'3972,"-4"11"-705,-5 27-1757,2 1 0,2 0-1,1 0 1,1 50 0,3-87-1496,0 0 0,0 0 1,0 0-1,1 0 0,-1 0 1,0 0-1,1 0 0,-1 0 1,1 0-1,0 0 0,0 0 1,0-1-1,0 1 0,0 0 1,0 0-1,0-1 0,0 1 1,1-1-1,-1 1 0,1-1 1,-1 0-1,1 1 0,-1-1 1,1 0-1,0 0 0,0 0 1,0 0-1,-1 0 0,1-1 1,0 1-1,0-1 0,0 1 1,0-1-1,0 1 0,0-1 1,0 0-1,0 0 0,0 0 1,0 0-1,0-1 0,0 1 1,4-1-1,4-2 60,0 1 0,0-1-1,-1-1 1,1 0 0,-1 0 0,0 0-1,10-8 1,-1 0-60,-1-1 0,0 0 0,-1-1 0,-1 0 0,0-2-1,-1 1 1,-1-2 0,0 0 0,16-31 0,-36 62 21,1 0 0,0 0 0,1 1 0,0 0 0,1 0 0,1 0 0,1 1 0,0-1-1,1 0 1,0 23 0,2-36-6,-1 0-1,0 0 1,1 1-1,0-1 1,-1 0-1,1 0 0,0 0 1,0 0-1,0 0 1,0 0-1,0 0 1,1 0-1,-1-1 1,0 1-1,1 0 0,-1-1 1,1 1-1,0-1 1,0 0-1,-1 1 1,1-1-1,3 1 1,-1-1 3,-1 0 1,1 0-1,-1 0 1,1-1-1,0 0 1,-1 0-1,1 0 1,0 0-1,-1 0 1,1-1-1,-1 1 1,7-3-1,-1 0 8,0 0 1,1-1-1,-1 0 0,-1-1 0,1 0 0,-1 0 1,0-1-1,0 0 0,9-9 0,-11 8-25,0-1 0,0 0-1,-1 0 1,0 0 0,0-1-1,4-10 1,-7 14-7,-1 1 0,1-1 0,-1 0 0,0 1 1,0-1-1,0 0 0,-1 0 0,0 1 0,0-1 0,0 0 0,-1 0 0,1 0 0,-1 1 0,-2-7 0,3 10-12,0 1 0,0-1 0,0 0 0,-1 1-1,1-1 1,0 1 0,-1-1 0,1 0 0,0 1 0,-1-1-1,1 1 1,0-1 0,-1 1 0,1-1 0,-1 1-1,1-1 1,-1 1 0,1 0 0,-1-1 0,0 1 0,1 0-1,-1-1 1,1 1 0,-1 0 0,0 0 0,1-1 0,-1 1-1,0 0 1,1 0 0,-1 0 0,0 0 0,1 0-1,-1 0 1,0 0 0,1 0 0,-1 0 0,0 0 0,1 1-1,-1-1 1,0 0 0,1 0 0,-1 1 0,1-1-1,-1 0 1,0 1 0,1-1 0,-1 0 0,1 1 0,-1-1-1,1 1 1,-1-1 0,0 1 0,-1 1-17,0 0 0,0 1 0,-1-1-1,1 0 1,1 1 0,-1 0 0,0-1 0,1 1 0,-3 4 0,3-4 27,0-1-1,0 0 1,1 1-1,-1-1 1,1 0 0,-1 1-1,1-1 1,0 1-1,0-1 1,0 1 0,0-1-1,0 1 1,0-1 0,1 1-1,-1-1 1,1 0-1,0 1 1,0-1 0,0 0-1,0 1 1,0-1 0,0 0-1,1 0 1,-1 0-1,1 0 1,-1 0 0,1 0-1,0-1 1,0 1 0,0-1-1,0 1 1,0-1-1,0 1 1,0-1 0,0 0-1,0 0 1,1 0-1,-1 0 1,0-1 0,1 1-1,-1 0 1,1-1 0,-1 0-1,1 0 1,-1 0-1,1 0 1,2 0 0,3 0 11,0 0 0,0-1 0,-1 0 0,1 0-1,0-1 1,0 0 0,-1 0 0,1-1 0,-1 0 0,0 0 0,0-1 0,0 0 0,12-9 0,-14 8 6,0 0 0,-1-1-1,1 1 1,-2-1 0,1 0 0,0 0-1,3-9 1,-6 12-12,0 0 0,0 0-1,0 1 1,0-1-1,0 0 1,-1 0 0,0 0-1,1 0 1,-1 0 0,0 0-1,0 0 1,-1 0 0,1 0-1,0 0 1,-1 0-1,0 0 1,0 1 0,0-1-1,-2-4 1,2 6-19,1 0 1,-1 0-1,1 0 0,-1 0 1,0 0-1,0 0 1,0 1-1,1-1 0,-1 0 1,0 0-1,0 1 0,0-1 1,0 1-1,0-1 0,0 1 1,0-1-1,0 1 0,0 0 1,0 0-1,-1-1 0,1 1 1,0 0-1,0 0 0,0 0 1,0 0-1,0 0 1,0 0-1,0 0 0,-1 1 1,1-1-1,0 0 0,0 1 1,0-1-1,0 1 0,0-1 1,0 1-1,0-1 0,0 1 1,0 0-1,1-1 0,-1 1 1,0 0-1,0 0 0,0 0 1,1-1-1,-1 1 1,0 2-1,-5 3-35,1 1 0,-1 0 0,2 0 0,-7 12 0,8-13 42,0 1 0,1-1-1,-1 1 1,1 0 0,0-1-1,1 1 1,-1 13 0,1-19-1,1 1 0,0 0 0,1 0 0,-1 0 0,0-1 0,0 1 0,1 0 1,-1 0-1,1 0 0,0-1 0,-1 1 0,1 0 0,0-1 0,0 1 0,0-1 0,0 1 1,0-1-1,0 1 0,1-1 0,-1 0 0,0 0 0,1 0 0,-1 1 0,1-1 0,-1 0 1,1-1-1,0 1 0,-1 0 0,1 0 0,0-1 0,-1 1 0,1-1 0,3 1 0,4 1-67,1-1-1,0 0 1,0-1-1,0 0 1,0 0-1,-1-1 1,1-1-1,0 1 1,-1-2-1,1 1 1,-1-1-1,1-1 1,-1 1-1,0-2 1,11-6-1,-3-1-62,0 0 0,-1-1-1,-1 0 1,0-2-1,-1 1 1,16-24-1,-46 102 1153,12-52-898,1 0 1,0 0 0,1 1-1,1-1 1,0 0-1,0 15 1,1-25-103,1 1 0,-1 0 0,0-1 1,1 1-1,0-1 0,-1 1 0,1-1 0,0 1 1,0-1-1,0 1 0,1-1 0,-1 0 0,1 0 0,-1 1 1,1-1-1,0 0 0,0 0 0,-1-1 0,2 1 0,-1 0 1,0-1-1,0 1 0,0-1 0,1 0 0,-1 0 0,0 0 1,1 0-1,-1 0 0,1 0 0,0 0 0,-1-1 0,1 0 1,-1 1-1,5-1 0,28-1-2374,-34 0 2138,0 1 0,0-1 0,1 1 0,-1 0 0,0-1 0,0 0 1,0 1-1,0-1 0,0 0 0,0 1 0,0-1 0,0 0 0,0 0 0,0 0 0,0 0 1,-1 0-1,1 0 0,0 0 0,-1 0 0,1 0 0,-1 0 0,1-1 0,-1 1 1,1-2-1,1-18-7344</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9.513"/>
    </inkml:context>
    <inkml:brush xml:id="br0">
      <inkml:brushProperty name="width" value="0.025" units="cm"/>
      <inkml:brushProperty name="height" value="0.025" units="cm"/>
    </inkml:brush>
  </inkml:definitions>
  <inkml:trace contextRef="#ctx0" brushRef="#br0">0 1 10025,'0'0'10891,"31"49"-10539,-3-37-160,6 0-320,4-3-1537,1-3-2083,0-3-1857</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19.845"/>
    </inkml:context>
    <inkml:brush xml:id="br0">
      <inkml:brushProperty name="width" value="0.025" units="cm"/>
      <inkml:brushProperty name="height" value="0.025" units="cm"/>
    </inkml:brush>
  </inkml:definitions>
  <inkml:trace contextRef="#ctx0" brushRef="#br0">161 1 4228,'-8'2'7367,"3"0"-6560,-17 6 1285,1 1 0,-24 13 0,41-20-1941,0 0 0,0 0 0,1 0 0,-1 0 0,1 1 0,-1 0 0,1-1 0,0 1 0,0 0 0,0 1 0,0-1 0,1 0 0,-1 1 1,1 0-1,0-1 0,0 1 0,0 0 0,1 0 0,-1 0 0,-1 8 0,5-11-172,0 0-1,0 0 1,0 0 0,0 0-1,0 0 1,0 0 0,1 0 0,-1-1-1,0 1 1,0-1 0,0 0-1,1 0 1,-1 0 0,0 0-1,0 0 1,4 0 0,-2 0-97,31-1-739,-18 0-108,0 0 1,-1 2-1,1 0 1,24 4 0,-38-4 897,1 0 0,-1 0 0,1 1 0,-1-1 1,0 1-1,0 0 0,0-1 0,0 1 0,0 1 0,5 4 1,-6-5 226,0 0 0,-1 0 1,1 1-1,-1-1 0,1 1 0,-1-1 1,0 1-1,0-1 0,0 1 1,-1 0-1,1 0 0,0-1 1,-1 1-1,0 0 0,0 4 1,-1-2 72,0-1 1,0 1 0,-1-1 0,0 0 0,0 0-1,0 1 1,0-1 0,0-1 0,-1 1 0,0 0 0,0-1-1,0 1 1,0-1 0,0 0 0,-1 0 0,0 0-1,-6 4 1,-1 0-67,0 0 0,0 0 0,-1-1 0,1-1 0,-17 6 0,-8-5-918,35-6 514,0 0-1,0 0 1,0 0 0,0 0 0,-1 0 0,1 0-1,0 0 1,0-1 0,0 1 0,0 0 0,0-1-1,-1 1 1,1-1 0,0 1 0,0-1-1,0 0 1,0 1 0,0-1 0,1 0 0,-1 0-1,0 1 1,0-1 0,0 0 0,1 0 0,-2-2-1,-2-14-5773</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0.191"/>
    </inkml:context>
    <inkml:brush xml:id="br0">
      <inkml:brushProperty name="width" value="0.025" units="cm"/>
      <inkml:brushProperty name="height" value="0.025" units="cm"/>
    </inkml:brush>
  </inkml:definitions>
  <inkml:trace contextRef="#ctx0" brushRef="#br0">71 103 4452,'10'-2'6166,"6"-1"-3890,1-1 1,27-10-1,-41 14-2030,1-1-1,-1 0 0,0-1 0,0 1 1,0-1-1,0 1 0,0-1 1,0 0-1,0 0 0,-1 0 0,1 0 1,-1-1-1,1 1 0,-1-1 1,0 1-1,0-1 0,0 0 1,0 0-1,-1 0 0,1 0 0,-1 0 1,0 0-1,0 0 0,2-6 1,-4 8-234,0-1 1,1 1 0,-1 0 0,0 0 0,0 0 0,0 0 0,0 0-1,0 0 1,0 0 0,0 0 0,0 0 0,0 1 0,0-1 0,-1 0-1,1 1 1,0-1 0,0 0 0,-1 1 0,1 0 0,0-1 0,-1 1-1,1 0 1,0 0 0,-1 0 0,1 0 0,-1 0 0,1 0 0,-3 0-1,-46 1 10,48-1-11,-5 1-15,0 0-1,1 1 0,-1 0 0,0 0 0,1 0 0,-1 1 0,1 0 1,0 0-1,0 1 0,0 0 0,0 0 0,-6 6 0,8-7 18,1 0 0,0 0 0,0 0 0,-1 1 0,2-1 0,-1 1 1,0 0-1,1 0 0,0 0 0,0 0 0,0 0 0,0 1 0,1-1 0,0 0 0,0 1 0,0-1 0,0 1 0,1 0 0,-1 6 0,2-9 1,0 0 1,0 1 0,0-1-1,0 0 1,0 1-1,0-1 1,0 0-1,1 0 1,-1 0-1,1 0 1,-1 0 0,1-1-1,0 1 1,0 0-1,0-1 1,0 1-1,0-1 1,0 0-1,0 0 1,1 1 0,-1-2-1,0 1 1,1 0-1,-1 0 1,1-1-1,-1 1 1,3-1-1,12 3 6,0 0 0,30-1 0,-39-2-60,13 1-276,51 0-1399,-24-4-2740,0-6-4604</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0.853"/>
    </inkml:context>
    <inkml:brush xml:id="br0">
      <inkml:brushProperty name="width" value="0.025" units="cm"/>
      <inkml:brushProperty name="height" value="0.025" units="cm"/>
    </inkml:brush>
  </inkml:definitions>
  <inkml:trace contextRef="#ctx0" brushRef="#br0">200 10 3876,'0'0'14638,"-8"-3"-13288,5 2-1301,0 0 0,0 0 0,0 0-1,0 0 1,0 1 0,0-1 0,0 1 0,-1 0 0,1 0-1,0 0 1,0 0 0,0 1 0,0-1 0,-5 2 0,2 1 10,0 0 0,1 0 0,-1 0 0,1 0 1,-1 1-1,1 0 0,1 1 0,-6 4 0,-1 2-26,0 0 1,1 2-1,0-1 0,-11 20 0,17-26 4,1 0 0,0 0 0,0 1 0,0 0 0,1-1 0,0 1 0,1 0 0,-1 0-1,1 0 1,1 0 0,-1 1 0,2 7 0,-1-13-32,0 0 0,0-1-1,1 1 1,-1 0 0,1 0 0,-1-1-1,1 1 1,0-1 0,-1 1 0,1 0-1,0-1 1,0 1 0,0-1-1,0 0 1,1 1 0,-1-1 0,0 0-1,0 0 1,1 0 0,-1 0 0,1 0-1,-1 0 1,3 1 0,1 0 10,0-1 0,-1 1 1,1-1-1,0-1 0,0 1 1,-1 0-1,1-1 0,8-1 1,2 0 14,-1-1 0,0 0 0,0-2 0,-1 1 0,17-8 1,7-5-274,68-43 0,-92 51 179,0-1-1,-1-1 1,0 0 0,0-1 0,-1 0 0,-1-1 0,0 0 0,10-15 0,-19 26 65,0 0 0,-1 0 0,1 0 0,0 0 0,-1 0 0,1 0 0,-1 0 0,1 0 0,-1 0 0,0 0 0,1 0 0,-1 0 0,0-1 0,0 1 0,0 0 0,0 0 0,0 0 0,0-2 0,0 2-1,-1 1-1,1 0 1,-1 0-1,1 0 1,-1 0-1,0-1 1,1 1-1,-1 0 1,1 0-1,-1 0 1,1 0-1,-1 0 1,0 0-1,1 0 1,-1 0-1,1 1 0,-1-1 1,1 0-1,-1 0 1,1 0-1,-1 1 1,1-1-1,-1 0 1,1 0-1,-1 1 1,-5 2 7,1 0 0,0 0 0,0 1 0,1-1 0,-9 9 0,1 3 104,2 0-1,-15 27 0,22-37-56,0 1 1,1 0-1,0-1 0,0 1 1,0 1-1,1-1 0,0 0 0,0 0 1,1 0-1,-1 0 0,2 10 1,-1-15-37,1 1 0,0-1 0,-1 1 0,1-1 0,0 0 0,0 1 0,0-1 0,0 0 0,0 0 0,0 1 0,1-1 1,-1 0-1,0 0 0,0 0 0,1-1 0,-1 1 0,1 0 0,-1 0 0,1-1 0,-1 1 0,1-1 0,-1 1 0,1-1 1,-1 0-1,1 1 0,0-1 0,-1 0 0,1 0 0,-1 0 0,1 0 0,2-1 0,7 0 89,-1 1-1,0-2 0,0 1 1,10-4-1,-1-2-79,0 0 0,-1-1 0,0 0 0,0-2 0,20-14 0,-27 17-78,-1 0 0,-1-1 1,1-1-1,-1 1 0,-1-2 0,1 1 0,-2-1 0,1 0 0,9-18 0,-12 10-39,-12 21-163,-16 24 68,17-19 261,1 1 0,0 1 1,1-1-1,0 1 0,0-1 1,1 1-1,0 0 0,1 0 1,-2 19-1,4-28-61,0 0 1,0 0-1,0 0 0,0 0 1,0 0-1,0 0 1,0 1-1,1-1 0,-1 0 1,0 0-1,0 0 1,1 0-1,-1 0 0,1 0 1,-1 0-1,1 0 0,-1 0 1,1-1-1,0 1 1,-1 0-1,1 0 0,0 0 1,0-1-1,0 1 0,-1 0 1,3 0-1,-1 0 12,1 0-1,0 0 1,-1 0 0,1-1-1,0 1 1,-1-1 0,1 0-1,0 1 1,-1-1-1,6-1 1,2 0 20,0-1 1,0 0-1,0-1 1,-1 0-1,11-4 1,71-42-685,-85 45 512,0 0 0,0-1 0,0 1 1,0-1-1,-1 0 0,0-1 0,0 1 0,0-1 0,-1 0 0,1 0 0,4-11 1,-8 6-391,-8 13 341,-10 15 259,12-11 21,1 1 0,1-1 0,-1 1-1,1 0 1,0 1 0,1-1 0,-1 0 0,2 1-1,-1 0 1,-1 13 0,4-20-96,-1 0 1,1 0-1,-1 0 0,1 0 0,-1-1 0,1 1 1,-1 0-1,1 0 0,0 0 0,-1-1 1,1 1-1,0 0 0,0-1 0,-1 1 1,1-1-1,0 1 0,0-1 0,0 1 1,0-1-1,0 0 0,0 1 0,0-1 1,0 0-1,0 0 0,0 0 0,0 0 1,0 1-1,0-1 0,0-1 0,0 1 0,0 0 1,1 0-1,38-3-764,-24-1-852,0-1 1,0 0-1,-1-1 1,20-10-1,-13 5-1796,22-10-4173</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1.247"/>
    </inkml:context>
    <inkml:brush xml:id="br0">
      <inkml:brushProperty name="width" value="0.025" units="cm"/>
      <inkml:brushProperty name="height" value="0.025" units="cm"/>
    </inkml:brush>
  </inkml:definitions>
  <inkml:trace contextRef="#ctx0" brushRef="#br0">218 198 3876,'0'0'8792,"-11"0"-5082,2 0-3403,0 1-1,0 0 1,1 0-1,-1 1 1,0 0 0,1 1-1,0 0 1,-1 0-1,1 0 1,1 1 0,-1 1-1,0-1 1,-8 8-1,-37 36 1791,50-44-1932,0 0 0,0 0 0,0 0-1,1 0 1,0 0 0,-1 1 0,1-1-1,1 1 1,-1-1 0,1 1-1,-1 0 1,1 6 0,1-9-155,0-1-1,1 1 1,-1-1 0,0 1-1,1-1 1,0 1 0,-1-1 0,1 1-1,0-1 1,0 0 0,0 1-1,0-1 1,0 0 0,0 0-1,0 0 1,1 0 0,-1 0 0,0 0-1,0 0 1,1 0 0,-1 0-1,1-1 1,-1 1 0,1-1 0,-1 1-1,1-1 1,-1 1 0,1-1-1,-1 0 1,1 0 0,-1 0 0,1 0-1,2 0 1,63 2-142,-64-3 110,13 0-158,1-2 0,-1 0 1,0 0-1,0-2 0,0 0 0,-1-1 0,0 0 1,0-2-1,0 1 0,-1-2 0,0 0 0,19-17 1,-23 19 140,-1-1 0,-1-1 1,1 1-1,-2-1 1,1-1-1,-1 1 0,0-1 1,-1-1-1,-1 1 1,1-1-1,-2 0 0,1 0 1,-1-1-1,-1 1 1,0-1-1,-1 0 0,2-21 1,-4 29 37,0 1 1,0-1-1,0 0 0,-1 1 1,1-1-1,-1 1 1,0-1-1,0 1 0,0 0 1,0-1-1,-1 1 0,1 0 1,-1 0-1,0 0 1,0 0-1,0 0 0,0 0 1,-1 0-1,1 1 0,-1-1 1,1 1-1,-1 0 1,0 0-1,0 0 0,0 0 1,0 0-1,-1 0 1,1 1-1,0 0 0,-1 0 1,1 0-1,0 0 0,-1 0 1,1 1-1,-1-1 1,0 1-1,1 0 0,-6 0 1,-2 1-1,1 0 0,0 0 0,0 0 0,0 2 0,0-1 0,0 1 0,0 1 0,1-1 0,0 2 0,-1-1 0,1 1 0,-13 11-1,18-13 48,0 0-1,0 0 0,1 1 0,0-1 0,-1 1 0,1 0 0,0 0 0,1 0 0,-1 1 0,1-1 0,0 0 0,0 1 0,0 0 0,-1 5 0,3-8-39,0 1 1,0-1-1,0 0 0,0 0 1,1 1-1,-1-1 1,1 0-1,0 0 0,-1 0 1,1 1-1,0-1 0,0 0 1,0 0-1,1 0 1,-1-1-1,0 1 0,1 0 1,-1 0-1,1-1 1,0 1-1,-1-1 0,1 1 1,0-1-1,0 0 1,0 0-1,0 0 0,0 0 1,0 0-1,0 0 0,0 0 1,0-1-1,3 1 1,61 18-1257,-41-13-658,-1 1 0,0 1 0,-1 1 0,1 1 0,22 13 0,-41-19 1629,0-1 0,0 1 0,-1 0 0,1 0 0,-1 0 0,0 0 0,-1 1 0,1 0 0,-1-1-1,0 1 1,4 7 0,-5-7 490,-1 1-1,1-1 1,-1 0-1,0 1 0,0-1 1,-1 1-1,0-1 1,0 1-1,0 0 1,0-1-1,-1 1 0,0-1 1,-3 10-1,1-6-34,-1-1 1,0 0-1,0-1 0,-1 1 0,0-1 0,-9 11 0,-6 6-1185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4.460"/>
    </inkml:context>
    <inkml:brush xml:id="br0">
      <inkml:brushProperty name="width" value="0.025" units="cm"/>
      <inkml:brushProperty name="height" value="0.025" units="cm"/>
    </inkml:brush>
  </inkml:definitions>
  <inkml:trace contextRef="#ctx0" brushRef="#br0">18 119 14830,'0'0'6844,"-4"13"-6316,0 4-213,1 1 0,0 0 0,1 0 0,1 1 0,1-1 0,3 31 0,-3-44-277,1 1-1,0-1 1,0 0 0,0 0-1,1 1 1,0-1 0,0 0 0,0 0-1,0-1 1,1 1 0,0 0-1,0-1 1,0 0 0,0 1 0,1-1-1,0-1 1,0 1 0,0 0 0,0-1-1,1 0 1,-1 0 0,1 0-1,-1-1 1,1 1 0,0-1 0,0 0-1,0-1 1,1 1 0,-1-1-1,7 1 1,-5-2 12,-1 0-1,1 0 1,-1 0-1,1-1 1,-1 0-1,1 0 1,-1 0 0,1-1-1,-1 0 1,0 0-1,0-1 1,0 0-1,0 0 1,-1 0-1,1-1 1,-1 0-1,0 0 1,0 0 0,0 0-1,-1-1 1,1 0-1,-1 0 1,0 0-1,-1-1 1,1 1-1,-1-1 1,4-8-1,0-2-23,0 0-1,-1 0 0,-1-1 0,-1 1 0,0-1 0,-1 0 1,-1 0-1,0 0 0,-2-23 0,0 39-39,1 1 1,-1-1-1,0 0 0,0 1 1,0-1-1,0 1 0,-1-1 1,1 0-1,0 1 0,0-1 1,0 1-1,0-1 0,-1 1 1,1-1-1,0 1 0,0-1 1,-1 1-1,1-1 0,0 1 0,-1-1 1,1 1-1,-1-1 0,1 1 1,-1 0-1,1-1 0,0 1 1,-1 0-1,1-1 0,-1 1 1,0 0-1,1-1 0,-1 1 1,1 0-1,-1 0 0,1 0 1,-1 0-1,0 0 0,1 0 1,-1 0-1,1 0 0,-1 0 1,0 0-1,-1 0-4,1 0-1,0 1 1,0-1 0,0 1 0,0-1-1,0 1 1,0 0 0,0-1 0,0 1-1,0 0 1,0 0 0,0 0 0,0-1-1,0 1 1,0 0 0,1 0 0,-1 0-1,0 1 1,1-1 0,-1 1-1,-2 6 15,0 0 0,1 0 0,0 0 0,1 0 0,0 0 0,0 1 0,1-1 0,0 0 0,0 1 0,1-1 0,0 0 0,0 0 0,1 0 0,0 1 0,4 9 0,-4-14 33,0 1-1,1-1 1,-1 0-1,1 0 0,0 0 1,0 0-1,0 0 1,1-1-1,-1 1 0,1-1 1,0 0-1,0 0 1,0 0-1,0-1 0,0 1 1,0-1-1,1 0 1,-1-1-1,1 1 1,0-1-1,0 1 0,-1-1 1,1-1-1,0 1 1,0-1-1,0 0 0,6 0 1,-4-1 52,-1 0-1,1-1 1,-1 0 0,1 0 0,-1 0 0,0-1-1,0 0 1,0 0 0,0 0 0,-1-1-1,1 0 1,-1 0 0,0 0 0,0-1 0,-1 1-1,1-1 1,-1-1 0,0 1 0,0 0-1,-1-1 1,0 0 0,4-7 0,-1 1-40,-1-1-1,0 1 1,-1-1 0,0 0 0,-1 0-1,0 0 1,-1-1 0,-1 1 0,0 0-1,-1-17 1,0 25-162,-1 1-1,0-1 1,0 0 0,-1 0 0,1 1-1,-1-1 1,0 1 0,0-1 0,-6-7-1,-13-7-3115,-5 11-5413</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2.353"/>
    </inkml:context>
    <inkml:brush xml:id="br0">
      <inkml:brushProperty name="width" value="0.025" units="cm"/>
      <inkml:brushProperty name="height" value="0.025" units="cm"/>
    </inkml:brush>
  </inkml:definitions>
  <inkml:trace contextRef="#ctx0" brushRef="#br0">0 165 4324,'0'0'13250,"13"8"-11878,-6-3-1137,-4-3-154,0 1-1,1-1 1,-1 0-1,0 0 1,1 0-1,-1-1 1,1 1-1,-1-1 1,1 0-1,0 0 1,-1 0-1,1 0 1,0 0-1,0-1 1,0 0-1,0 0 1,0 0-1,-1 0 1,1-1-1,0 1 1,0-1-1,0 0 1,3-2-1,12-6 120,-2-1 1,0 0-1,28-23 0,-40 29-189,0 0-1,0 0 1,-1 0 0,1-1-1,-1 0 1,0 0 0,-1 0-1,1 0 1,-1-1 0,0 1-1,0-1 1,-1 0 0,1 1 0,-1-1-1,-1 0 1,2-7 0,-3 11-13,0 1 0,0 0 1,0-1-1,0 1 0,0 0 0,-1 0 1,1-1-1,0 1 0,-1 0 1,1 0-1,-1-1 0,1 1 1,-1 0-1,1 0 0,-1 0 1,0 0-1,0 0 0,0 0 1,1 0-1,-1 0 0,0 0 0,0 0 1,0 1-1,-1-1 0,1 0 1,-2 0-1,0-1-19,-1 1 1,0 0-1,0 0 0,0 0 1,0 0-1,-1 1 0,1-1 1,-7 1-1,2 1-12,-1 0 1,1 0 0,0 1-1,0 0 1,0 0-1,0 1 1,-11 5-1,12-3 45,-1 1 0,1 0 0,0 1 0,1 0 0,-1 0 0,1 1 0,1 0 0,-1 0 0,1 1 0,1-1 0,0 1 0,0 0 0,1 1 0,0-1 0,0 1 0,1 0 0,0 0 0,1 0-1,0 0 1,0 16 0,2-24-8,1 1 0,0 0 0,0-1 0,0 1 0,0-1-1,0 1 1,0-1 0,0 0 0,1 1 0,-1-1 0,1 0 0,0 0-1,-1 0 1,1 0 0,0 0 0,0-1 0,1 1 0,-1 0-1,0-1 1,0 0 0,1 1 0,-1-1 0,1 0 0,-1 0 0,1-1-1,-1 1 1,1 0 0,0-1 0,-1 0 0,1 1 0,4-1-1,7 1-52,0-1 0,-1 0 1,1 0-1,0-2 0,14-2 0,0-4-404,-1-2 1,0 0 0,0-2 0,-1-1-1,0-1 1,43-32 0,-19 13 254,-50 33 238,0 1 0,1-1 0,-1 0 0,1 0 1,-1 0-1,0 0 0,1 1 0,-1-1 0,0 0 0,1 0 0,-1 1 0,0-1 0,0 0 0,1 1 0,-1-1 0,0 0 0,0 1 0,0-1 0,1 0 0,-1 1 0,0-1 0,0 1 0,0-1 0,0 0 0,0 1 0,0-1 0,0 1 0,0-1 1,0 0-1,0 1 0,0-1 0,0 1 0,0-1 0,0 0 0,0 1 0,0-1 0,0 1 0,0-1 0,-1 0 0,1 1 0,0-1 0,-3 33 958,2-21-619,1-10-358,1 0-1,-1-1 0,1 1 1,-1-1-1,1 1 1,0 0-1,-1-1 0,1 1 1,0-1-1,0 0 1,0 1-1,0-1 0,0 0 1,0 1-1,1-1 1,-1 0-1,0 0 0,0 0 1,1 0-1,-1 0 0,1 0 1,-1-1-1,1 1 1,-1 0-1,1-1 0,0 1 1,-1-1-1,1 0 1,0 1-1,-1-1 0,1 0 1,0 0-1,2 0 1,61-3 219,-48 0-475,1-2 0,-1 0 0,0-1 0,0 0 0,24-15 0,-19 11-159,0 0-1,27-8 0,-49 17 397,1 1-1,-1 0 1,0 0-1,1-1 1,-1 1-1,0 0 1,1 0-1,-1 0 1,1 0-1,-1 0 1,0 0-1,1 0 1,-1 0-1,1 0 1,-1 0 0,1 0-1,-1 0 1,0 0-1,1 0 1,-1 0-1,1 0 1,-1 0-1,0 0 1,1 0-1,-1 1 1,1-1-1,-1 0 1,0 0 0,1 1-1,-1-1 1,0 0-1,1 0 1,-1 1-1,0-1 1,0 0-1,1 1 1,-1-1-1,0 0 1,0 1-1,0-1 1,1 0-1,-1 1 1,0-1 0,0 1-1,0-1 1,0 1-1,0-1 1,0 1-1,-5 29 427,-2 6 154,7-35-569,-1-1 1,1 1-1,0 0 0,0 0 0,1 0 0,-1 0 0,0-1 0,0 1 1,0 0-1,0 0 0,1 0 0,-1-1 0,0 1 0,1 0 0,-1-1 1,1 1-1,-1 0 0,1-1 0,-1 1 0,1 0 0,-1-1 0,1 1 1,-1-1-1,1 1 0,0-1 0,-1 1 0,1-1 0,0 1 0,0-1 1,-1 0-1,1 1 0,0-1 0,1 0 0,9 1 35,0 0 0,0 0 0,0-2 0,0 1-1,-1-1 1,1-1 0,0 0 0,0-1 0,-1 0 0,18-7 0,14-8-1067,45-27 0,-77 40 763,-3 1 91,46-28-633,-49 29 812,-1 1 0,1-1 0,-1 0 0,0 0 0,0 0 0,0 0 0,0-1 0,0 1 0,-1-1 0,0 0 0,3-4 0,-8 3 1233,-8 7-802,-8 8-82,9-2-73,1 0-1,0 1 1,1 0 0,-1 0 0,-12 21-1,20-28-230,-1 0 0,1 1-1,0-1 1,0 0 0,0 1 0,0-1-1,1 0 1,-1 1 0,1-1-1,-1 1 1,1-1 0,0 1-1,0-1 1,0 1 0,1 3 0,-1-5-46,1 1 1,0 0-1,0-1 1,0 1-1,0-1 1,0 1-1,0-1 1,1 0-1,-1 1 1,0-1 0,1 0-1,-1 0 1,1 0-1,-1 0 1,1 0-1,0 0 1,-1 0-1,1-1 1,0 1-1,-1-1 1,1 1-1,0-1 1,0 1 0,2-1-1,75 9 75,-72-8-425,-1-1 0,1 0 0,0-1 0,-1 0 0,1 0 0,0 0-1,-1-1 1,1 0 0,10-4 0,-16 5 74,-1 1 0,1-1 0,0 1 0,-1 0 0,1-1 1,0 0-1,-1 1 0,1-1 0,-1 1 0,1-1 0,-1 0 0,1 1 0,-1-1 0,1 0 0,-1 0 0,0 1 0,1-1 1,-1 0-1,0 0 0,0 0 0,0 1 0,0-1 0,1 0 0,-1 0 0,0 0 0,0 0 0,-1 0 0,1-14-8016</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2.671"/>
    </inkml:context>
    <inkml:brush xml:id="br0">
      <inkml:brushProperty name="width" value="0.025" units="cm"/>
      <inkml:brushProperty name="height" value="0.025" units="cm"/>
    </inkml:brush>
  </inkml:definitions>
  <inkml:trace contextRef="#ctx0" brushRef="#br0">0 1 9577,'0'0'10634,"50"47"-12299,-32-47-6856</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3.523"/>
    </inkml:context>
    <inkml:brush xml:id="br0">
      <inkml:brushProperty name="width" value="0.025" units="cm"/>
      <inkml:brushProperty name="height" value="0.025" units="cm"/>
    </inkml:brush>
  </inkml:definitions>
  <inkml:trace contextRef="#ctx0" brushRef="#br0">252 15 3908,'0'0'10618,"8"-4"-7965,-8 4-2646,29-10 1873,-28 10-1848,-1 0 1,0 0 0,0 0-1,1 0 1,-1 0-1,0 0 1,1 0 0,-1 0-1,0 0 1,0 0 0,1 0-1,-1 0 1,0 0-1,0 0 1,1 1 0,-1-1-1,0 0 1,0 0 0,0 0-1,1 0 1,-1 0-1,0 1 1,0-1 0,0 0-1,0 0 1,1 1 0,-1-1-1,0 0 1,0 0-1,0 0 1,0 1 0,0-1-1,0 0 1,0 0-1,1 1 1,-1-1 0,0 0-1,0 1 1,-9 23 1153,-12 7-828,-2-1-1,0-1 1,-2-1-1,-46 40 1,35-33-323,-53 62 0,90-93-355,10-11-93,16-13-402,17-19-975,63-75 1,6-7 2058,-112 121-245,-1 0 0,0-1 0,0 1 0,0 0 0,0 0 0,1-1 0,-1 1 0,0 0 0,0 0 0,0-1 0,1 1-1,-1 0 1,0 0 0,0 0 0,1-1 0,-1 1 0,0 0 0,1 0 0,-1 0 0,0 0 0,1 0 0,-1 0 0,0 0 0,0-1 0,1 1 0,-1 0 0,0 0 0,1 0-1,-1 0 1,0 0 0,1 1 0,-1-1 0,0 0 0,1 0 0,-1 0 0,0 0 0,1 0 0,-1 0 0,0 0 0,0 1 0,1-1 0,-1 0 0,0 0 0,0 0 0,1 1-1,-1-1 1,2 20 680,-12 27 366,-13 0 228,12-25-673,0 0 0,-9 28-1,18-43-575,0 0 0,0 1 0,1-1 0,0 0-1,1 1 1,-1-1 0,1 1 0,1-1 0,-1 1 0,1-1-1,3 13 1,3-9-1,0 0-152,-7-11 84,0 0 0,0 0 0,0 0 0,0-1 0,0 1 0,0 0 0,0 0 0,-1 0 0,1 0 0,0 0 0,0 0 0,0 0 0,0 0 0,0 0 1,0 0-1,0-1 0,0 1 0,0 0 0,-1 0 0,1 0 0,0 0 0,0 0 0,0 0 0,0 0 0,0 0 0,0 0 0,0 0 0,-1 0 0,1 0 0,0 0 0,0 0 0,0 0 0,0 0 0,0 0 1,0 0-1,-1 0 0,1 0 0,0 0 0,0 0 0,0 0 0,0 0 0,0 1 0,0-1 0,0 0 0,0 0 0,-1 0 0,1 0 0,0 0 0,0 0 0,0 0 0,0 0 0,0 0 0,0 0 0,0 1 1,0-1-1,0 0 0,0 0 0,0 0 0,0 0 0,0 0 0,0 0 0,0 1 0,-8-6-118,0 1-1,1-1 1,-1-1 0,1 0 0,1 1-1,-1-2 1,-6-7 0,11 11 123,-1 0 1,1 0-1,0 0 1,0 0 0,1-1-1,-1 1 1,1 0-1,-1-1 1,1 1-1,0-1 1,0 0 0,1 1-1,-1-1 1,1 0-1,-1 1 1,1-1-1,1 0 1,-1 1-1,0-1 1,2-4 0,-1 5 6,0 1 0,0 0 0,1 0 0,-1 0 0,0 0-1,1 0 1,0 0 0,-1 0 0,1 1 0,0-1 0,0 1 0,0-1 0,0 1 0,0 0 0,0-1 0,1 1 0,2-1 0,48-14 11,-39 12 10,20-5 50,0 1-1,1 2 0,-1 2 1,1 1-1,59 2 0,-92 1-61,0 0 0,0 0 1,0 0-1,1 1 0,-1-1 0,0 1 0,0-1 1,0 1-1,0-1 0,0 1 0,0 0 0,0 0 0,0 0 1,0 0-1,-1 0 0,1 1 0,0-1 0,-1 1 0,1-1 1,-1 1-1,1-1 0,-1 1 0,0 0 0,1-1 0,0 3 1,-1 2 92,1 0 0,-1 0 1,0 0-1,-1 0 0,1 0 1,-1 0-1,-1 8 0,1 6 301,0-20-513,1 1 1,-1 0-1,1-1 1,0 1-1,-1 0 1,1-1-1,0 1 1,-1-1-1,1 1 1,0-1 0,0 1-1,0-1 1,-1 0-1,1 1 1,0-1-1,0 0 1,0 0-1,0 1 1,0-1-1,0 0 1,-1 0-1,1 0 1,0 0-1,0 0 1,2-1-1,25 0-5966,-9-6 852</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3.995"/>
    </inkml:context>
    <inkml:brush xml:id="br0">
      <inkml:brushProperty name="width" value="0.025" units="cm"/>
      <inkml:brushProperty name="height" value="0.025" units="cm"/>
    </inkml:brush>
  </inkml:definitions>
  <inkml:trace contextRef="#ctx0" brushRef="#br0">157 0 5477,'0'0'6748,"-3"9"-3833,-44 114 2324,31-87-4619,1 1 0,2 0 0,1 1-1,-10 70 1,21-104-603,1 5-55,-1 1 0,0-1 0,-1 1 0,1-1 0,-2 0 0,1 0 0,-2 0 0,1 0 0,-7 12 0,29-70-170,134-276-2269,-150 320 2493,-1 0 0,1 1 1,0-1-1,0 0 0,0 1 0,0 0 1,1 0-1,0 0 0,0 0 0,0 0 0,0 1 1,0-1-1,1 1 0,0 1 0,0-1 1,-1 1-1,1-1 0,1 1 0,-1 1 0,0-1 1,0 1-1,1 0 0,-1 0 0,1 0 0,9 1 1,-14 0-12,-1 0 1,1 0-1,0 0 1,-1 0-1,1 0 1,-1 0-1,1 0 1,0 0-1,-1 0 1,1 0-1,-1 0 1,1 0-1,-1 1 1,1-1-1,-1 0 0,1 0 1,0 1-1,-1-1 1,0 0-1,1 1 1,-1-1-1,1 0 1,-1 1-1,1-1 1,-1 1-1,0-1 1,1 1-1,-1-1 1,0 1-1,1-1 1,-1 2-1,-8 15 435,-24 12 712,-9-6 697,-79 29 1,97-47-2445,33-17-3444,30-19-3845,-12 13 3020</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4.328"/>
    </inkml:context>
    <inkml:brush xml:id="br0">
      <inkml:brushProperty name="width" value="0.025" units="cm"/>
      <inkml:brushProperty name="height" value="0.025" units="cm"/>
    </inkml:brush>
  </inkml:definitions>
  <inkml:trace contextRef="#ctx0" brushRef="#br0">94 0 5189,'0'0'17996,"-11"9"-17463,8-7-506,-50 45 615,51-44-602,-1-1 0,1 0 1,0 1-1,0-1 0,0 1 1,0 0-1,1-1 0,-1 1 1,1 0-1,-1 0 0,1 0 1,0 0-1,0 1 0,1-1 1,-1 0-1,1 0 1,-1 0-1,1 1 0,0-1 1,0 0-1,0 0 0,2 6 1,-1-8-32,0 1 0,1-1 0,-1 0 0,1 0 0,-1 0 0,1 0 0,0 0 0,-1-1 0,1 1 0,0 0 0,-1-1 0,1 1 0,0-1 0,0 0 0,0 0 0,-1 1 0,1-1 0,0 0 0,0-1 0,2 1 0,40-4-326,-35 2 32,0-1 0,0-1 0,0 0 0,0 0 0,-1 0 0,1-1 0,14-12 0,-19 14 174,0 0 1,0 0-1,-1 0 1,1-1-1,-1 1 0,1-1 1,-1 0-1,0 0 0,-1 0 1,1 0-1,-1-1 1,0 1-1,0-1 0,0 1 1,-1-1-1,1 0 0,0-6 1,-2 11 112,0-1-1,0 1 1,0-1 0,0 1 0,-1 0-1,1 0 1,0-1 0,0 1 0,0 0-1,-1-1 1,1 1 0,0 0 0,0 0-1,-1-1 1,1 1 0,0 0 0,-1 0-1,1 0 1,0-1 0,-1 1 0,1 0-1,0 0 1,-1 0 0,1 0 0,0 0-1,-1 0 1,1 0 0,0 0 0,-1 0-1,1 0 1,0 0 0,-1 0 0,1 0-1,0 0 1,-1 0 0,1 0 0,0 0-1,-1 0 1,1 0 0,0 0 0,-1 1-1,1-1 1,0 0 0,-1 0 0,1 0-1,0 1 1,-1-1 0,1 0 0,0 0-1,0 1 1,-18 10 128,15-8-132,0 0 0,0 1 1,0-1-1,0 0 0,1 1 1,0 0-1,-1-1 0,1 1 1,1 0-1,-1 0 0,1 0 1,-1 0-1,1 1 0,0-1 1,0 7-1,1-10-87,1 0 0,0 0 0,0-1 0,0 1 0,0-1 0,0 1 0,0-1 0,0 1 0,0-1 0,0 1 0,0-1-1,0 0 1,0 0 0,0 1 0,0-1 0,0 0 0,0 0 0,0 0 0,0 0 0,0 0 0,0-1 0,1 1 0,1-1 0,28-5-3134,-18 0 1095,-1 0 0,0-1 1,0-1-1,17-13 0,-2-1-739</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4.676"/>
    </inkml:context>
    <inkml:brush xml:id="br0">
      <inkml:brushProperty name="width" value="0.025" units="cm"/>
      <inkml:brushProperty name="height" value="0.025" units="cm"/>
    </inkml:brush>
  </inkml:definitions>
  <inkml:trace contextRef="#ctx0" brushRef="#br0">152 67 2146,'2'-2'711,"0"-1"0,0 0 1,0 1-1,0-1 0,0 0 0,-1 0 0,1-1 0,-1 1 1,0 0-1,0 0 0,0-1 0,0 1 0,0-4 0,-1 6-459,0 0 0,0 0-1,0 1 1,0-1 0,-1 0-1,1 0 1,0 0 0,0 1-1,-1-1 1,1 0 0,-1 1-1,1-1 1,0 0 0,-1 1-1,1-1 1,-1 0-1,0 1 1,1-1 0,-1 1-1,1-1 1,-2 0 0,0 0-118,0 0 0,-1 1 1,1-1-1,0 0 1,0 1-1,-1 0 0,1-1 1,0 1-1,0 0 0,-5 0 1,-4 2 150,0-1 0,0 2 0,1-1 1,-1 1-1,-11 6 0,18-8-182,0 0 0,0 1 1,0 0-1,0 0 0,1 0 0,-1 0 0,1 1 0,-1-1 0,1 1 0,0 0 1,0 0-1,0 0 0,0 1 0,1-1 0,-1 0 0,-2 6 0,6-8-124,-1-1-1,0 1 0,1 0 1,-1-1-1,0 1 0,1-1 1,-1 1-1,1-1 0,-1 1 1,1-1-1,-1 0 0,1 1 1,0-1-1,-1 1 0,1-1 1,-1 0-1,1 0 0,0 1 1,-1-1-1,1 0 0,0 0 1,-1 0-1,1 0 0,0 1 1,-1-1-1,1 0 1,0 0-1,27 4-1065,-23-4 752,119 23-7028,-107-19 7120,0 2-1,27 12 1,-44-18 386,1 0 1,0 0 0,-1 0-1,1 1 1,0-1-1,-1 0 1,1 1 0,0-1-1,-1 1 1,1-1-1,-1 1 1,1-1 0,-1 1-1,1-1 1,-1 1-1,0-1 1,1 1 0,-1 0-1,1-1 1,-1 1-1,0 0 1,0-1 0,1 1-1,-1 0 1,0-1-1,0 1 1,0 0 0,0-1-1,0 1 1,0 0-1,0 0 1,0 0 0,-1 1 64,0 0 1,0 0 0,0 0 0,0-1 0,0 1 0,0-1 0,-1 1 0,1-1-1,-1 1 1,1-1 0,-4 3 0,-54 29 1899,53-30-1676,-2 1-143,4-1-365,0 0 1,-1-1 0,1 0-1,0 0 1,-1 0-1,1 0 1,-1-1 0,-8 2-1,14-20-8946,10-3-1761</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5.050"/>
    </inkml:context>
    <inkml:brush xml:id="br0">
      <inkml:brushProperty name="width" value="0.025" units="cm"/>
      <inkml:brushProperty name="height" value="0.025" units="cm"/>
    </inkml:brush>
  </inkml:definitions>
  <inkml:trace contextRef="#ctx0" brushRef="#br0">204 8 7687,'0'0'7672,"-12"-1"-4923,-7 0-2091,-56-4 1053,68 4-1480,0 1-1,-1 1 0,1-1 1,-1 1-1,1 1 0,0-1 0,-13 6 1,19-7-249,1 0-1,-1 0 1,0 0 0,1 1 0,-1-1 0,0 0 0,1 0-1,-1 1 1,0-1 0,1 1 0,-1-1 0,1 0-1,-1 1 1,1-1 0,-1 1 0,1-1 0,-1 1 0,1 0-1,0-1 1,-1 1 0,1-1 0,0 1 0,-1 0-1,1-1 1,0 1 0,0 0 0,0-1 0,-1 2 0,17 9-1216,42 0-1713,-50-10 2359,-7-1 561,16 2-914,1 1 0,-1 1 0,0 0 1,0 1-1,-1 1 0,0 1 0,28 14 0,-43-20 1098,0 0-1,0 0 0,0-1 1,0 1-1,0 0 1,0 0-1,0 0 0,0 0 1,0 0-1,-1 0 1,1 0-1,0 0 0,0 0 1,-1 0-1,1 1 1,-1-1-1,1 0 0,-1 0 1,0 1-1,1-1 1,-1 0-1,0 1 0,0-1 1,0 0-1,0 1 1,0 1-1,-1-1 157,0 0 0,0 0 0,0 0 0,-1 0 0,1 0 0,0 0-1,-1 0 1,1 0 0,-1-1 0,0 1 0,1 0 0,-1-1 0,-3 2 0,-9 6 952,0-1 1,0-1-1,-21 7 1,29-11-1297,-93 31 2293,32-21-3820,66-19-5819,1-7-1976</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5.997"/>
    </inkml:context>
    <inkml:brush xml:id="br0">
      <inkml:brushProperty name="width" value="0.025" units="cm"/>
      <inkml:brushProperty name="height" value="0.025" units="cm"/>
    </inkml:brush>
  </inkml:definitions>
  <inkml:trace contextRef="#ctx0" brushRef="#br0">1 1 4837,'0'0'16410,"9"8"-16127,-3-3-223,-1 0 0,1 0 0,0-1 0,0 0 0,0 0 0,1-1 0,-1 1 0,1-1 0,0-1 0,0 1 0,0-1 0,0-1 0,0 1 0,1-1 1,7 0-1,13-2-12,-1-1 0,0-2 0,33-7 0,-32 4-357,0 2-1,49-2 0,-76 7 290,0 0 0,1 0 0,-1 0 1,0 0-1,1 1 0,-1-1 0,0 0 0,1 1 0,-1-1 0,0 1 1,1-1-1,-1 1 0,0 0 0,0-1 0,0 1 0,0 0 1,0 0-1,0 0 0,0 0 0,0 0 0,0 0 0,0 0 1,0 0-1,0 0 0,-1 0 0,1 0 0,0 1 0,-1-1 1,1 0-1,-1 1 0,0-1 0,1 0 0,-1 1 0,0 1 0,0-2 21,1 1 0,-1-1 0,0 1 0,0-1-1,1 1 1,-1-1 0,1 0 0,0 1-1,-1-1 1,1 0 0,0 0 0,0 1 0,0-1-1,0 0 1,0 0 0,0 0 0,0 0-1,0 0 1,0 0 0,0 0 0,0 0 0,1-1-1,-1 1 1,0 0 0,1-1 0,-1 1-1,1-1 1,-1 0 0,0 1 0,1-1-1,-1 0 1,1 0 0,-1 0 0,3 0 0,0 0-47,0-1-1,0 1 1,0-1 0,0 0 0,0 0 0,0-1 0,0 1 0,0-1 0,-1 0 0,1 0 0,3-3 0,28-11-619,-35 16 656,1 0-1,-1 0 0,1 1 0,-1-1 1,1 0-1,-1 0 0,1 0 0,-1 0 1,0 0-1,1 1 0,-1-1 0,1 0 0,-1 0 1,0 1-1,1-1 0,-1 0 0,0 1 1,1-1-1,-1 0 0,0 1 0,1-1 1,-1 1-1,0-1 0,0 0 0,0 1 0,1-1 1,-1 1-1,0-1 0,0 1 0,0-1 1,0 1-1,0-1 0,0 1 0,0-1 1,0 0-1,0 1 0,0 0 0,1 27 1,-1-17 0,2 13 33,4 28 553,-2 0 0,-3 0 1,-7 74-1,3-112-464,0-1 0,-1 0 1,-1 0-1,0-1 1,-1 1-1,0-1 1,0-1-1,-16 20 0,18-25-36,0-1 0,-1 0-1,0 0 1,0-1 0,0 1-1,0-1 1,-1 0 0,-10 5-1,13-8-1,0 1 0,-1-1-1,1 0 1,-1 0-1,1-1 1,-1 1 0,0-1-1,1 1 1,-1-1-1,1 0 1,-1 0 0,0-1-1,1 1 1,-1-1-1,1 0 1,-1 0 0,-3-1-1,4 0-43,0 0-1,0 0 0,0 0 0,0 0 1,1-1-1,-1 1 0,1-1 1,-1 0-1,1 0 0,0 1 1,0-1-1,0-1 0,1 1 1,-1 0-1,1 0 0,-1-1 1,1 1-1,0-1 0,0 1 1,0-6-1,-2-7-80,2 0 0,-1-1 1,2-17-1,1 22-85,0 1 0,1-1 0,0 1 0,1-1 0,1 1 0,-1 0 0,2 0-1,-1 0 1,2 1 0,-1 0 0,1 0 0,1 0 0,0 0 0,0 1 0,1 0 0,0 1 0,1 0 0,-1 0 0,2 1 0,-1 0 0,1 1 0,0 0 0,0 0-1,1 1 1,-1 0 0,1 1 0,0 0 0,1 1 0,21-4 0,114 6-8022,-90 1 1724</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6.694"/>
    </inkml:context>
    <inkml:brush xml:id="br0">
      <inkml:brushProperty name="width" value="0.025" units="cm"/>
      <inkml:brushProperty name="height" value="0.025" units="cm"/>
    </inkml:brush>
  </inkml:definitions>
  <inkml:trace contextRef="#ctx0" brushRef="#br0">174 98 4805,'0'0'10169,"-8"-4"-6629,3 2-3373,1 0 1,-1 0 0,0 0 0,0 1-1,0-1 1,0 1 0,0 0 0,0 1-1,0-1 1,0 1 0,0 0 0,-1 0-1,1 1 1,0-1 0,0 1 0,0 0-1,0 1 1,0-1 0,0 1-1,1 0 1,-1 0 0,0 1 0,1-1-1,0 1 1,-6 4 0,7-4-113,0 0 0,0 0 0,0-1 0,0 2 0,1-1 0,0 0 0,-1 1 0,1-1 0,0 1 0,1-1 0,-1 1-1,1 0 1,-2 7 0,3-10-45,0 0 0,0 1 0,0-1-1,0 1 1,0-1 0,0 1-1,0-1 1,1 0 0,-1 1 0,0-1-1,1 1 1,0-1 0,-1 0 0,1 0-1,0 1 1,-1-1 0,1 0-1,0 0 1,0 0 0,0 0 0,0 0-1,0 0 1,0 0 0,1 0 0,-1 0-1,0 0 1,0-1 0,1 1-1,-1-1 1,0 1 0,1-1 0,-1 1-1,0-1 1,1 1 0,-1-1-1,1 0 1,-1 0 0,0 0 0,3 0-1,11 1-200,0-1-1,0 0 0,0-1 1,0-1-1,-1 0 0,1-1 1,0-1-1,-1 0 0,0-1 0,20-10 1,-24 11 63,-1 0 0,0-1 0,-1 0 1,1-1-1,-1 0 0,0 0 0,-1-1 0,1 0 0,-1 0 1,0-1-1,-1 0 0,0 0 0,0-1 0,-1 1 1,0-1-1,4-12 0,-8 20 140,0-1 0,-1 1-1,0-1 1,1 1 0,-1-1 0,0 1 0,1-1-1,-1 0 1,0 1 0,0-1 0,0 1-1,-1-1 1,1 1 0,-1-4 0,1 5 2,0-1 0,-1 1 0,1 0 0,0-1 0,-1 1 0,1 0 1,-1-1-1,1 1 0,0 0 0,-1 0 0,1-1 0,-1 1 0,1 0 0,-1 0 0,1 0 1,-1-1-1,1 1 0,-1 0 0,1 0 0,-1 0 0,1 0 0,-1 0 0,1 0 0,-1 0 0,1 0 1,-1 0-1,1 0 0,-1 1 0,-3 0 57,0 0 1,1 1-1,0-1 1,-1 1-1,1 0 1,0 0-1,0 0 1,0 0-1,0 0 1,-3 4-1,0 1 88,1-1-1,-1 1 1,1 0-1,1 0 1,-1 1 0,1 0-1,1-1 1,-1 1-1,1 0 1,-2 11 0,4-17-133,1 0 0,0 0 1,0 1-1,-1-1 0,1 0 1,0 1-1,1-1 0,-1 0 1,0 0-1,1 1 0,-1-1 1,1 0-1,0 0 0,0 0 1,0 0-1,0 1 0,0-1 1,0-1-1,0 1 0,1 0 1,-1 0-1,1 0 0,-1-1 1,1 1-1,0-1 0,0 1 1,0-1-1,0 0 0,0 1 1,0-1-1,0 0 0,0-1 1,0 1-1,0 0 0,0 0 1,1-1-1,-1 0 0,0 1 1,0-1-1,1 0 0,3 0 1,9 1-21,-1 0 1,0-1-1,1 0 1,-1-1-1,25-6 1,-33 6-40,0 0 0,-1-1 0,1 0 1,0 0-1,-1 0 0,0-1 0,0 0 1,1 0-1,-2 0 0,1-1 0,0 1 1,-1-1-1,1 0 0,-1-1 0,-1 1 1,7-10-1,-9 13 33,0 0 0,0-1 1,0 1-1,-1 0 0,1-1 1,-1 1-1,1-1 0,-1 1 0,1-1 1,-1 1-1,0-1 0,0 1 0,0-1 1,0 1-1,0-1 0,0-2 1,-1 3-3,1 1 1,0-1 0,-1 0 0,1 1 0,-1-1 0,1 0 0,-1 1 0,1-1 0,-1 0 0,1 1 0,-1-1 0,0 1 0,1-1 0,-1 1 0,0-1 0,1 1 0,-1 0 0,0-1 0,0 1 0,1 0 0,-1 0 0,-1-1 0,-1 1 12,0 0-1,1 0 1,-1 0 0,0 0 0,1 0 0,-1 0 0,0 1 0,1-1-1,-1 1 1,1 0 0,-1 0 0,1 0 0,-1 0 0,1 0-1,-1 1 1,1-1 0,-3 3 0,1 0 31,0 0-1,0 0 0,0 0 1,1 0-1,0 1 1,0 0-1,0-1 1,1 1-1,-5 10 1,7-13-33,-1-1 0,1 1 0,-1 0 1,1-1-1,0 1 0,-1 0 0,1-1 1,0 1-1,0 0 0,0 0 0,0-1 1,1 1-1,-1 0 0,0-1 0,1 1 1,-1 0-1,1-1 0,0 1 0,-1-1 0,1 1 1,0-1-1,0 1 0,0-1 0,0 0 1,0 1-1,0-1 0,0 0 0,1 0 1,-1 0-1,0 0 0,1 0 0,-1 0 1,1 0-1,-1 0 0,4 1 0,20 5-506,0 0-1,1-2 1,0-1-1,0 0 1,51-2-1,-55-1 371,-11-1-326,18-2 2268,-28 1-1686,0 0 1,0 0 0,0 0 0,0 0 0,0 0 0,-1 0 0,1 0 0,0-1 0,-1 1 0,1 0 0,-1 0 0,1 0 0,-1-1 0,0 1 0,0 0 0,1-1 0,-1 1 0,0 0 0,0 0 0,0-1 0,0 1 0,-1-2 0,1-22-60,-2-1 1,0 1-1,-2 1 1,-10-41-1,12 45-3451,2 19 2990,1 1-1,-1-1 1,1 0-1,-1 1 1,1-1-1,-1 0 0,1 1 1,-1-1-1,1 1 1,0-1-1,-1 1 1,1-1-1,0 1 0,-1 0 1,1-1-1,0 1 1,0 0-1,-1 0 1,1-1-1,0 1 0,1 0 1,22-5-10126</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7.211"/>
    </inkml:context>
    <inkml:brush xml:id="br0">
      <inkml:brushProperty name="width" value="0.025" units="cm"/>
      <inkml:brushProperty name="height" value="0.025" units="cm"/>
    </inkml:brush>
  </inkml:definitions>
  <inkml:trace contextRef="#ctx0" brushRef="#br0">128 30 3972,'0'0'7399,"7"-5"-3983,22-17-1158,-29 22-2207,1 0 0,-1 0 0,0 0 0,0 0 0,0-1 0,0 1 0,0 0-1,0 0 1,0 0 0,1 0 0,-1 0 0,0 0 0,0-1 0,0 1 0,0 0 0,0 0-1,1 0 1,-1 0 0,0 0 0,0 0 0,0 0 0,0 0 0,1 0 0,-1 0-1,0 0 1,0 0 0,0 0 0,1 0 0,-1 0 0,0 0 0,0 0 0,0 0-1,0 0 1,1 0 0,-1 0 0,0 0 0,0 0 0,0 1 0,0-1 0,0 0 0,1 0-1,-1 0 1,0 0 0,0 0 0,0 0 0,0 0 0,0 1 0,0-1 0,0 0-1,1 0 1,-1 0 0,-2 13 682,-7 13-273,-53 63 907,42-63-856,2 0-1,-29 56 0,45-77-440,-1 0-1,2 1 0,-1-1 1,0 0-1,1 1 0,0-1 1,1 0-1,-1 1 0,1-1 0,1 12 1,-1-15-55,1 1-1,-1-1 1,1 0 0,0 0 0,0 1 0,0-1 0,0 0 0,0 0 0,1 0-1,-1 0 1,0 0 0,1 0 0,0 0 0,-1-1 0,1 1 0,0 0 0,0-1-1,0 0 1,0 1 0,0-1 0,0 0 0,1 0 0,-1 0 0,0 0 0,0-1-1,5 2 1,5 0-245,0 0 0,0 0 0,0-2 1,0 1-1,0-2 0,0 1 0,0-2 0,0 0 0,0 0 0,0-1 0,19-7 0,-13 3-2206,1-2 0,-1 0 1,26-18-1,-13 6-2737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4.789"/>
    </inkml:context>
    <inkml:brush xml:id="br0">
      <inkml:brushProperty name="width" value="0.025" units="cm"/>
      <inkml:brushProperty name="height" value="0.025" units="cm"/>
    </inkml:brush>
  </inkml:definitions>
  <inkml:trace contextRef="#ctx0" brushRef="#br0">147 3 14446,'0'0'9465,"-10"-1"-9252,6 0-210,1 1 0,-1 0 0,1-1-1,-1 1 1,1 0 0,-1 1 0,0-1 0,1 1 0,-1 0-1,1-1 1,0 2 0,-7 1 0,6 0 8,0 0-1,0 0 1,0 0 0,1 1 0,-1-1-1,1 1 1,0 0 0,0-1-1,0 2 1,1-1 0,-5 9 0,0 0 231,1 0 1,1 1 0,0 0-1,0 0 1,1 0 0,1 1-1,1 0 1,0-1 0,1 1 0,0 0-1,1 0 1,3 20 0,-2-31-188,0 0 0,1-1 1,-1 1-1,1-1 1,0 1-1,0-1 1,0 0-1,0 0 0,1 0 1,-1 0-1,1 0 1,0-1-1,0 1 1,0-1-1,0 0 0,0 1 1,0-1-1,1-1 1,-1 1-1,1 0 0,-1-1 1,1 0-1,-1 0 1,1 0-1,0 0 1,5 0-1,10 1 186,0 0 0,1-1 0,34-3 1,7-5-512,1-3-1,-2-2 1,1-3 0,64-25 0,-61 12-4262,-6-8-3860</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7.543"/>
    </inkml:context>
    <inkml:brush xml:id="br0">
      <inkml:brushProperty name="width" value="0.025" units="cm"/>
      <inkml:brushProperty name="height" value="0.025" units="cm"/>
    </inkml:brush>
  </inkml:definitions>
  <inkml:trace contextRef="#ctx0" brushRef="#br0">161 6 3683,'0'0'8494,"-11"-2"-6583,6 1-1685,0 0 0,0 0-1,0 1 1,0-1 0,0 1 0,0 1 0,0-1 0,1 0-1,-1 1 1,0 0 0,0 0 0,0 1 0,0 0-1,1-1 1,-1 1 0,1 1 0,-1-1 0,1 1-1,-8 5 1,8-3 12,-1-1 0,1 0 0,0 1 0,0 0 0,1 0 0,-1 0 1,1 1-1,0-1 0,1 1 0,-1-1 0,1 1 0,0 0 0,-1 7 0,3-11-210,-1 0 1,1 0 0,0 1-1,0-1 1,0 0 0,1 1 0,-1-1-1,0 0 1,1 0 0,-1 1-1,1-1 1,0 0 0,0 0-1,0 0 1,0 0 0,0 0-1,0 0 1,1 0 0,-1 0-1,1 0 1,-1-1 0,1 1-1,-1 0 1,1-1 0,0 0-1,0 1 1,0-1 0,0 0-1,0 0 1,0 0 0,0 0-1,0 0 1,1-1 0,-1 1-1,0-1 1,5 1 0,6 2-14,0-1 0,0-1 0,0 0 0,0-1 0,0-1 1,0 0-1,0 0 0,15-5 0,-24 6-10,-1-1 0,0 0-1,1 0 1,-1 0 0,0 0 0,0-1 0,0 1 0,0-1-1,0 0 1,0 0 0,0 0 0,-1 0 0,1 0-1,-1 0 1,1-1 0,-1 0 0,0 1 0,0-1 0,0 0-1,0 0 1,-1 0 0,1 0 0,-1 0 0,0 0-1,0-1 1,0 1 0,0 0 0,0-1 0,-1 1-1,1-1 1,-1 1 0,0 0 0,0-1 0,-1 1 0,0-6-1,0 6-3,0 0-1,0 0 0,0 1 0,-1-1 1,1 0-1,-1 1 0,0 0 0,0-1 0,0 1 1,0 0-1,0 0 0,0 0 0,0 0 1,-1 0-1,1 0 0,-1 1 0,1-1 0,-1 1 1,0 0-1,-3-1 0,1 0-47,1 0 0,-1 0 0,0 1 0,0 0 0,0 0-1,0 0 1,0 1 0,0-1 0,0 1 0,0 0 0,-7 2 0,7 3-235,13 1-151,15 3-619,-11-8-186,0 0 0,0-1 0,0 0 0,0-1 0,0 0 0,-1-1 0,1 0 1,22-8-1,5-7-3957</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8.191"/>
    </inkml:context>
    <inkml:brush xml:id="br0">
      <inkml:brushProperty name="width" value="0.025" units="cm"/>
      <inkml:brushProperty name="height" value="0.025" units="cm"/>
    </inkml:brush>
  </inkml:definitions>
  <inkml:trace contextRef="#ctx0" brushRef="#br0">192 5 9801,'0'0'1789,"-10"-2"730,5 1-2325,1 1 0,-1-1 0,0 1 1,0 0-1,1 0 0,-1 0 0,0 1 0,0 0 0,1 0 0,-1 0 0,1 0 0,-1 1 0,1 0 0,-1 0 0,1 0 0,0 0 0,0 1 0,0 0 0,0-1 0,1 1 0,-1 1 0,-4 4 0,1-1 149,-1 1 0,1 1-1,1-1 1,-1 1 0,2 0 0,-1 0-1,1 1 1,1-1 0,-1 1-1,2 0 1,-1 0 0,1 1 0,1-1-1,-2 20 1,4-27-327,0 0 0,1 0 0,0 0 0,0 0 0,-1-1 0,2 1 0,-1 0 0,0 0 0,0-1 0,1 1 0,0-1 0,-1 1 0,1-1 0,0 0 0,0 0 0,0 0 0,1 0 0,-1 0 1,0 0-1,1-1 0,-1 1 0,1-1 0,-1 1 0,1-1 0,0 0 0,0 0 0,-1 0 0,1 0 0,0-1 0,0 1 0,3-1 0,15 3-575,0 0-1,0-2 1,28-1 0,-32 0-776,69-8-4425,-88 46 10020,1-36-4139,1 1 1,0-1-1,-1 0 0,1 0 1,0 1-1,0-1 0,0 0 1,0 0-1,0 1 0,1-1 1,-1 0-1,1 0 0,-1 0 1,1 0-1,0 0 0,0 1 0,0-1 1,0 0-1,0-1 0,0 1 1,1 0-1,-1 0 0,1-1 1,-1 1-1,1 0 0,2 1 1,2-1 17,-1 0 1,1 0-1,0-1 1,0 0-1,0 0 1,-1 0 0,1-1-1,0 0 1,7 0-1,13-2-308,0 0-1,0-2 1,-1-1-1,36-12 1,26-4-1183,-86 21 1388,0 0 0,0 0 0,0 0 0,0 1 0,0-1 1,0 0-1,0 1 0,0-1 0,-1 1 0,1-1 0,0 1 0,0-1 0,0 1 1,0-1-1,0 1 0,-1 0 0,1 0 0,0-1 0,-1 1 0,1 0 1,0 0-1,-1 0 0,1 0 0,0 1 0,12 12 497,-7-11-456,1-1 1,-1 1 0,0-1-1,1-1 1,0 1-1,-1-1 1,1-1 0,0 1-1,0-1 1,-1 0 0,1 0-1,0-1 1,10-2-1,3-2-161,0 0-1,-1-1 0,23-11 0,-28 11 8,-9 5 56,-1 0-1,1-1 1,0 0 0,-1 0 0,1 0 0,-1-1-1,1 1 1,-1-1 0,0 0 0,0-1 0,0 1-1,-1-1 1,1 1 0,-1-1 0,0 0 0,3-5-1,-6 8 22,0 1 0,0 0 0,0-1 0,0 1 0,0-1-1,0 1 1,0 0 0,0-1 0,0 1 0,0 0-1,0-1 1,-1 1 0,1 0 0,0-1 0,0 1 0,0 0-1,-1-1 1,1 1 0,0 0 0,0 0 0,-1-1-1,1 1 1,0 0 0,0 0 0,-1 0 0,1-1 0,0 1-1,-1 0 1,1 0 0,0 0 0,-1 0 0,1-1-1,-1 1 1,1 0 0,0 0 0,-1 0 0,1 0 0,0 0-1,-1 0 1,1 0 0,-1 0 0,-19 0-15,17 0 11,-3 0 17,0 1 0,-1 0 1,1 0-1,-1 1 0,1 0 1,0 0-1,0 0 0,0 1 0,-8 4 1,12-6 26,0 0 0,0 0-1,0 0 1,0 1 0,0-1 0,1 1 0,-1-1 0,0 1 0,1-1 0,-1 1-1,1 0 1,-1 0 0,1 0 0,0 0 0,0 0 0,0 0 0,0 0 0,0 0-1,1 0 1,-1 1 0,0-1 0,1 0 0,0 1 0,0-1 0,-1 0 0,1 0-1,1 1 1,-1-1 0,1 5 0,0-5-29,0 0 0,1 0 0,-1 0 0,1 0 0,-1 0 0,1 0-1,0 0 1,0-1 0,0 1 0,-1 0 0,2-1 0,-1 0 0,0 1 0,0-1 0,0 0 0,1 0 0,-1 0 0,3 0 0,50 13 67,-49-13-65,31 5-1058,1-1 1,57-1-1,-95-4 1012,1 0-130,0 0-1,0 0 1,-1 1-1,1-1 0,0 0 1,0 0-1,0 0 1,0 0-1,0-1 1,0 1-1,0 0 1,-1 0-1,1 0 0,0-1 1,0 1-1,0 0 1,0-1-1,-1 1 1,1-1-1,0 1 0,0-1 1,-1 1-1,1-1 1,0 0-1,-1 1 1,1-1-1,-1 0 1,1 0-1,-1 1 0,1-2 1,1-15-5683</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8.554"/>
    </inkml:context>
    <inkml:brush xml:id="br0">
      <inkml:brushProperty name="width" value="0.025" units="cm"/>
      <inkml:brushProperty name="height" value="0.025" units="cm"/>
    </inkml:brush>
  </inkml:definitions>
  <inkml:trace contextRef="#ctx0" brushRef="#br0">0 53 12492,'0'0'4612,"54"-43"-3971,-20 37 63,5 2 1,7 4-641,4 0-448,-1 0-2851,1 0-6663</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29.734"/>
    </inkml:context>
    <inkml:brush xml:id="br0">
      <inkml:brushProperty name="width" value="0.025" units="cm"/>
      <inkml:brushProperty name="height" value="0.025" units="cm"/>
    </inkml:brush>
  </inkml:definitions>
  <inkml:trace contextRef="#ctx0" brushRef="#br0">289 337 8616,'0'0'7009,"-8"-7"-4040,2 3-2855,1 0-1,0 0 1,-1 1 0,0 0 0,0 0 0,0 0 0,0 0 0,-1 1 0,1 0 0,0 1 0,-1-1 0,0 1 0,1 0 0,-1 1 0,0 0 0,1 0 0,-1 0 0,0 1 0,1 0 0,-1 0 0,1 1 0,-1 0 0,1 0-1,0 0 1,-8 5 0,7-3-52,1 1 0,0 0 0,0 0 0,0 1 0,-7 9 0,12-13-54,-1-1 1,1 1 0,-1 0-1,1 0 1,0-1 0,0 1-1,0 0 1,0 0-1,0 0 1,0 0 0,1 1-1,-1-1 1,1 0 0,-1 0-1,1 0 1,0 0 0,0 1-1,0-1 1,0 0-1,0 0 1,0 1 0,1-1-1,-1 0 1,2 3 0,0-3-12,1-1 1,0 1-1,-1-1 1,1 1 0,0-1-1,0 0 1,0 0-1,0 0 1,0-1 0,1 1-1,-1-1 1,0 1-1,0-1 1,0 0 0,0 0-1,1-1 1,4 0-1,5 0-151,3 0-393,1 0 0,-1-2 0,20-5-1,21-3-2025,-57 11 2559,1 0-1,0 0 0,0 1 1,-1-1-1,1 0 1,0 0-1,0 1 0,-1-1 1,1 0-1,0 1 0,0-1 1,-1 0-1,1 1 1,-1-1-1,1 1 0,0-1 1,-1 1-1,1 0 1,-1-1-1,1 1 0,-1-1 1,1 1-1,-1 0 1,0 0-1,1-1 0,-1 1 1,0 0-1,0-1 0,1 1 1,-1 0-1,0 0 1,0 0-1,0-1 0,0 1 1,0 0-1,0 0 1,0 0-1,-1 40 377,0-29-222,0 7 115,-1 1 0,-1-1 0,-1 0 0,0 0 0,-2 0 0,0-1 0,-1 0 0,-1 0 0,-1-1 0,0 0 0,-1 0 0,-1-1 0,0 0 0,-1-1 0,-1 0 0,-1-1 0,0-1 0,0 0 0,-2-1 0,1 0 0,-26 13 1,7-12-166,33-13-100,0 0-1,1 0 1,-1 0 0,0 0-1,1 0 1,-1 0 0,0 0-1,1 0 1,-1-1 0,0 1 0,1 0-1,-1 0 1,0-1 0,1 1-1,-1 0 1,1-1 0,-1 1-1,1 0 1,-1-1 0,1 1 0,-1-1-1,1 1 1,-1-1 0,1 1-1,0-1 1,-1 0 0,1 1-1,0-1 1,-1 1 0,1-1-1,0 0 1,0 1 0,-1-1 0,1 0-1,0 1 1,0-1 0,0 0-1,0 1 1,0-1 0,0 0-1,0 1 1,0-1 0,1-1 0,0-5-136,0-1 0,1 1 0,0-1 1,0 1-1,1-1 0,0 1 1,0 0-1,0 0 0,1 1 1,0-1-1,10-10 0,63-70-778,-67 77 805,96-88-294,-75 73 576,-1-2-1,-2-1 1,0-1-1,33-48 1,-58 73-120,-1-1 0,0 1 1,0-1-1,0 0 0,0 0 0,-1 0 1,0 0-1,0 0 0,0 0 1,0-7-1,-1 11-33,0 0-1,0 0 1,0 0 0,-1 0 0,1 0 0,0 0-1,0 0 1,-1 0 0,1 0 0,0 0 0,-1 0-1,1 0 1,-1 0 0,0 0 0,1 0 0,-1 0-1,0 0 1,1 1 0,-1-1 0,-1-1 0,0 1-6,1 1 1,-1-1-1,1 1 1,-1 0 0,1-1-1,-1 1 1,0 0-1,1 0 1,-1 0-1,1 0 1,-1 0 0,0 0-1,1 1 1,-1-1-1,1 1 1,-1-1-1,1 1 1,-3 0 0,-1 2 22,1-1 0,0 1 0,0 0 1,0 0-1,0 0 0,0 1 0,1 0 0,0-1 1,-1 1-1,1 0 0,1 0 0,-1 1 1,0-1-1,1 0 0,-3 10 0,1-5 107,1 1 0,0-1-1,1 1 1,0 0 0,0-1 0,1 1-1,0 12 1,1-20-121,0-1 1,0 1-1,1 0 1,-1 0-1,0-1 1,1 1-1,0 0 0,-1-1 1,1 1-1,0-1 1,-1 1-1,1-1 0,0 1 1,0-1-1,0 0 1,1 1-1,-1-1 0,0 0 1,0 0-1,1 0 1,-1 0-1,1 0 1,2 2-1,0-2 10,1 1 1,0 0 0,-1-1-1,1 0 1,0 0-1,0-1 1,-1 1-1,10-1 1,-2-1-14,1 0 1,0 0 0,0-2 0,-1 1-1,0-2 1,14-4 0,-7-1-91,-1-1-1,0 0 1,0-2 0,-1 0 0,-1 0 0,0-2 0,-1 0 0,0 0 0,-2-2 0,1 0 0,-2 0 0,0-1 0,-1-1 0,-1 0 0,0 0-1,-2-1 1,0 0 0,-1-1 0,-1 0 0,0 0 0,-2 0 0,0 0 0,0-29 0,-3 46 66,-1 1 0,0 0-1,0 0 1,0 0 0,0 0 0,0 0 0,0 0 0,-1-1 0,1 1 0,-1 0-1,1 0 1,-1 0 0,0 0 0,0 0 0,0 0 0,-1-2 0,1 4 10,0-1 0,1 1 0,-1 0 0,0-1 0,1 1 1,-1 0-1,0-1 0,0 1 0,0 0 0,1 0 0,-1 0 1,0 0-1,0 0 0,0 0 0,1 0 0,-1 0 0,0 0 0,0 0 1,1 1-1,-1-1 0,0 0 0,0 0 0,1 1 0,-1-1 0,0 0 1,1 1-1,-2 0 0,-4 3 19,1 0 1,0 1-1,0-1 1,0 1 0,1 0-1,0 0 1,0 0-1,-5 9 1,-6 17 379,1 1 0,1 0 0,2 1 0,2 1 0,0-1 0,-6 66 0,3 210 671,12-303-1070,14 171-1288,-31-237-5445,7 17 192</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30.096"/>
    </inkml:context>
    <inkml:brush xml:id="br0">
      <inkml:brushProperty name="width" value="0.025" units="cm"/>
      <inkml:brushProperty name="height" value="0.025" units="cm"/>
    </inkml:brush>
  </inkml:definitions>
  <inkml:trace contextRef="#ctx0" brushRef="#br0">0 68 10090,'0'0'11883,"57"4"-10602,-28-12-224,3-1-801,4-2-192,-2-1-768,-2-3-2147,-4-2-3555</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30.554"/>
    </inkml:context>
    <inkml:brush xml:id="br0">
      <inkml:brushProperty name="width" value="0.025" units="cm"/>
      <inkml:brushProperty name="height" value="0.025" units="cm"/>
    </inkml:brush>
  </inkml:definitions>
  <inkml:trace contextRef="#ctx0" brushRef="#br0">187 47 11627,'0'0'6497,"-10"-7"-4485,-35-25-624,42 31-1299,0 0 0,0 0 0,0 0 0,1 0 0,-1 0 0,0 1-1,0-1 1,0 1 0,0 0 0,0 0 0,0 0 0,0 0 0,0 1 0,0-1 0,0 1-1,0 0 1,0-1 0,1 1 0,-1 1 0,0-1 0,0 0 0,1 1 0,-1-1-1,1 1 1,-1 0 0,1 0 0,0 0 0,0 0 0,-2 2 0,-1 2 0,-1-1 1,2 1-1,-1 0 0,1 0 1,0 1-1,0 0 1,0-1-1,1 1 1,-3 10-1,6-16-78,-1 0 0,1 0 0,0 0 0,-1 0 1,1 0-1,0 1 0,0-1 0,0 0 0,0 0 0,0 0 0,0 0 0,0 1 0,0-1 0,1 0 1,-1 0-1,0 0 0,1 0 0,-1 0 0,1 0 0,-1 0 0,1 0 0,0 0 0,-1 0 1,1 0-1,0 0 0,0 0 0,-1 0 0,3 1 0,-1-1 9,1 0 1,0 0-1,-1 0 1,1 0-1,0 0 0,0 0 1,0-1-1,-1 0 0,1 1 1,0-1-1,4-1 1,9 0-313,0-1 1,0-1 0,19-6 0,-6 1-839,-18 3 742,0 2-1,1-1 0,-1 2 0,1-1 1,0 2-1,0-1 0,0 2 1,16 0-1,-26 1 412,-1 0 1,1 0-1,-1 0 1,0 0-1,0 0 1,0 0-1,1 0 1,-1 1-1,0-1 0,0 0 1,-1 1-1,1-1 1,0 1-1,0-1 1,-1 1-1,1-1 1,-1 1-1,1-1 1,-1 1-1,0 0 1,0-1-1,1 1 1,-1 0-1,0-1 0,0 1 1,-1-1-1,1 1 1,0 0-1,0-1 1,-2 3-1,-10 51 2191,30-120 3,-13 35-3144,1-61 0,-5 90 713,1 1 0,0 0 0,0 0-1,-1 0 1,1 0 0,0 0 0,-1 0 0,1 0-1,0 1 1,-1-1 0,1 1 0,0-1 0,-1 1-1,1 0 1,2 1 0,47 17-6128,-17-10 1788</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1:31.578"/>
    </inkml:context>
    <inkml:brush xml:id="br0">
      <inkml:brushProperty name="width" value="0.025" units="cm"/>
      <inkml:brushProperty name="height" value="0.025" units="cm"/>
    </inkml:brush>
  </inkml:definitions>
  <inkml:trace contextRef="#ctx0" brushRef="#br0">236 233 2626,'-9'-2'9001,"-8"-1"-7949,1 1 0,-1 0-1,1 1 1,-1 0 0,-28 4 0,40-3-878,1 0 1,0 1 0,-1 0-1,1-1 1,0 2 0,-1-1 0,1 0-1,0 1 1,0 0 0,0 0 0,0 0-1,1 1 1,-1-1 0,1 1-1,-1 0 1,1 0 0,0 0 0,0 0-1,0 0 1,0 1 0,1 0-1,-1-1 1,1 1 0,0 0 0,0 0-1,1 0 1,-1 0 0,1 1 0,-2 5-1,3-9-158,0 0 1,0 0-1,0 0 0,0 0 0,0 0 1,0 0-1,0 0 0,0 0 0,1 0 0,-1 0 1,0 0-1,1 0 0,-1 0 0,0 0 0,1 0 1,-1 0-1,1 0 0,0 0 0,-1-1 0,1 1 1,0 0-1,-1 0 0,1-1 0,0 1 1,0 0-1,0-1 0,0 1 0,0 0 0,3 0 15,0 1 0,0-1-1,-1 0 1,1 0-1,0 0 1,0 0 0,0-1-1,4 1 1,3-1-27,1 0 0,-1-1-1,1 0 1,-1-1 0,12-3 0,-8-1-291,-1-1 0,1-1 1,-1 0-1,-1-1 0,1 0 0,-1-1 0,-1 0 1,0-1-1,-1-1 0,0 0 0,0 0 1,-2-1-1,1-1 0,-2 1 0,0-2 0,0 1 1,9-26-1,-21 45 1915,-4 8-1341,1 0 0,0 0 0,1 0 1,-6 19-1,9-19-144,0 0 1,1 1-1,0-1 1,1 0-1,1 20 1,0-31-133,1 1-1,-1 0 1,0-1-1,1 1 1,0-1 0,0 1-1,-1-1 1,1 1 0,1-1-1,-1 0 1,0 1 0,0-1-1,1 0 1,0 0-1,-1 0 1,1 0 0,0 0-1,0 0 1,0-1 0,0 1-1,0-1 1,0 1 0,1-1-1,-1 0 1,0 0-1,1 0 1,-1 0 0,1 0-1,-1 0 1,1-1 0,-1 1-1,1-1 1,0 0 0,4 0-1,-2 1-141,1-1 0,0 0 0,-1 0 0,1-1 0,0 0 0,-1 0 0,1 0 1,-1-1-1,0 1 0,1-1 0,-1-1 0,0 1 0,7-5 0,-9 4 62,0 1 0,0-1 0,0 0 0,-1 0 0,1-1 0,-1 1 0,0 0 0,0-1-1,0 1 1,-1-1 0,1 0 0,-1 1 0,0-1 0,0 0 0,0 0 0,0 0 0,-1 0 0,1 0 0,-1 0 0,0-4 0,0 6 115,0 1 0,0 0 0,0 0 0,-1 0-1,1 0 1,0-1 0,0 1 0,-1 0 0,1 0 0,0 0 0,-1 0 0,1 0 0,-1 0-1,0 0 1,1 0 0,-1 0 0,0 0 0,1 0 0,-1 0 0,0 1 0,0-1-1,0 0 1,0 0 0,0 1 0,0-1 0,0 1 0,0-1 0,0 1 0,0-1 0,0 1-1,0-1 1,0 1 0,0 0 0,-1 0 0,1 0 0,0 0 0,0-1 0,-2 2-1,1-1 20,0 0-1,0 0 0,0 1 0,0-1 1,0 1-1,0-1 0,0 1 0,1 0 1,-1-1-1,0 1 0,0 0 0,1 1 1,-1-1-1,0 0 0,1 0 0,-1 1 1,1-1-1,0 0 0,-1 1 0,1 0 1,0-1-1,-2 4 0,2-3-34,1-1 0,-1 0 1,0 1-1,1-1 0,-1 1 0,1-1 0,-1 0 0,1 1 1,0-1-1,0 1 0,-1-1 0,1 1 0,0-1 0,1 1 0,-1-1 1,0 1-1,0-1 0,0 1 0,1-1 0,-1 1 0,1-1 0,-1 1 1,1-1-1,0 0 0,0 1 0,1 1 0,0-1-54,0-1 1,1 1-1,-1-1 0,0 1 1,1-1-1,-1 0 0,1 0 1,-1 0-1,1-1 0,0 1 0,-1-1 1,1 1-1,5-1 0,4 1-369,-1-2 0,1 1 0,0-2 0,-1 1 0,1-2 0,13-4 0,-17 4-100,4-2 761,0 1 0,0 0 0,0 1 0,1 0 0,-1 1 0,23-1 0,-24 2-255,0 0 1,-1-1-1,1 0 1,-1-1-1,0 0 0,0-1 1,0 0-1,0 0 1,-1-1-1,11-6 0,-5 1-351,0-1-1,0 0 0,-1-1 1,0 0-1,12-16 1,-19 20 133,-1-1 1,0 0 0,0 0 0,-1 0 0,0 0 0,-1-1 0,0 0 0,-1 0 0,1 0 0,-2 0 0,0-1-1,2-16 1,-4 26 233,0 1 0,-1 0-1,1-1 1,0 1 0,0 0-1,0 0 1,-1-1 0,1 1 0,0 0-1,0 0 1,0 0 0,-1 0-1,1-1 1,0 1 0,-1 0-1,1 0 1,0 0 0,0 0-1,-1 0 1,1 0 0,0 0-1,-1-1 1,1 1 0,0 0 0,-1 0-1,1 0 1,0 0 0,0 0-1,-1 1 1,1-1 0,0 0-1,-1 0 1,1 0 0,0 0-1,-1 0 1,1 0 0,0 0-1,0 1 1,-1-1 0,1 0 0,0 0-1,0 0 1,-1 1 0,1-1-1,0 0 1,-15 9 381,9-1-287,0 0 0,0 1-1,0-1 1,1 1 0,1 0 0,-1 1-1,1-1 1,1 1 0,0 0 0,0-1 0,1 1-1,0 1 1,1-1 0,0 0 0,1 0 0,0 0-1,0 1 1,1-1 0,1 0 0,0 0-1,0 0 1,1 0 0,0 0 0,0-1 0,1 1-1,1-1 1,-1 0 0,10 12 0,-12-18-158,31 35 190,-31-36-231,0 0 0,0 0 0,0 0 0,1 0 0,-1 0 0,1-1 0,-1 1 0,1-1 0,0 1 0,-1-1 0,1 0 0,0 0 0,0-1 0,4 2 0,-39-33-1557,-66-50 681,42 37 1382,-86-88 1,142 132-368,0-1 0,-1 1 0,1 0 0,-1 0 0,1-1 0,0 1 1,-1 0-1,1-1 0,0 1 0,0 0 0,-1-1 0,1 1 0,0-1 0,0 1 1,0 0-1,-1-1 0,1 1 0,0-1 0,0 1 0,0 0 0,0-1 0,0 1 0,0-1 1,0 1-1,0-1 0,0 1 0,0-1 0,0 1 0,0 0 0,0-1 0,0 1 1,0-1-1,1 1 0,-1 0 0,0-1 0,1 0 0,18-3 734,42 12-794,-48-6 300,14 2-362,207 22 158,-199-25-2107,0-2 0,52-7-1,-19-7-7370</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2:21.550"/>
    </inkml:context>
    <inkml:brush xml:id="br0">
      <inkml:brushProperty name="width" value="0.025" units="cm"/>
      <inkml:brushProperty name="height" value="0.025" units="cm"/>
    </inkml:brush>
  </inkml:definitions>
  <inkml:trace contextRef="#ctx0" brushRef="#br0">16971 262 3940,'0'0'-2365,"-9"-8"2690,-125-102 4416,126 104-4669,0-1 0,-1 2 0,1-1 0,-1 1 0,-1 1 0,1-1 0,-1 2 0,0-1 0,0 1 0,0 1 0,0 0 0,0 0 0,-18 0 0,-11 2-226,0 1-1,-51 9 1,64-7 175,-475 29-63,-6 1 57,-508 42-239,-293-67 222,1259-8-1,-742-17 371,-330 2 64,-166 9-501,693 26-542,-190 2 325,-171-7 471,-195 1 185,-732-86 523,1593 54-835,-535-16-241,-446-31 958,1176 55-707,-363-24 133,346 30-308,0 5-1,-125 20 1,195-17 98,-363 63-34,296-46 42,-176 63 0,246-71 31,0 2 0,-44 27 0,69-37-24,1 1 1,0 1-1,0 0 1,1 1-1,0 0 1,1 1 0,0 0-1,0 0 1,-13 22-1,19-25-16,-1 1 0,2-1 0,-1 1 0,1 0-1,0 0 1,1 0 0,0 1 0,1-1 0,0 0 0,0 1 0,1-1 0,0 1-1,1-1 1,3 19 0,-1-16-6,1 0 0,1 0 1,0 0-1,0-1 0,1 1 0,1-1 0,0-1 0,0 1 0,18 17 1,1-4-23,0-1 1,1-1 0,1-2 0,1-1-1,1-1 1,0-2 0,41 16 0,98 29 20,305 66 1,-223-66 75,-66-13-99,2-8 0,1-9 0,215 8 0,340-34 97,-453-6-39,595-33 64,-289 5-36,1031 37 33,-563 9-286,-97-42 133,-277 3 52,1139-40-104,0-32-506,-1724 89 600,1341-94-44,-281 16 45,-1112 80 31,1073-50 0,-1067 52-1,1144-48-126,-1141 44 112,214-29-130,-275 34 151,1 0 0,-1 0 0,0 0 1,0-1-1,0 1 0,0 0 0,0-1 1,0 1-1,0 0 0,0-1 0,0 0 0,0 1 1,0-1-1,0 1 0,0-1 0,-1 0 1,1 0-1,0 0 0,0 1 0,-1-1 1,1 0-1,0 0 0,-1 0 0,1 0 1,-1 0-1,1 0 0,-1-1 0,-4-29 670,-1 0-357,4 20-299,1 0 0,-1 1 0,-1-1 0,0 0 1,0 1-1,-1-1 0,0 1 0,-1 0 0,0 0 0,-1 0 1,0 0-1,-1 1 0,0 0 0,0 0 0,-1 1 0,0-1 1,-14-12-1,8 10-28,-1-1 0,0 2 1,-1 0-1,0 0 0,0 2 1,-1 0-1,0 0 0,-1 2 0,1 0 1,-22-5-1,-24-2-32,-99-7 0,41 6 34,-30-17 289,2-6 0,-147-59-1,-94-25 57,315 103-335,-2 3 1,0 3 0,-98-3 0,138 14-223,-7 0 394,-57 4-1,88-1-540,0-1 0,1 2 0,-1-1 0,1 2 0,-1 0 0,1 0 0,0 1 0,0 0-1,-15 10 1,17-10-3873</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2:38.627"/>
    </inkml:context>
    <inkml:brush xml:id="br0">
      <inkml:brushProperty name="width" value="0.025" units="cm"/>
      <inkml:brushProperty name="height" value="0.025" units="cm"/>
    </inkml:brush>
  </inkml:definitions>
  <inkml:trace contextRef="#ctx0" brushRef="#br0">0 59 3299,'0'0'128,"65"-16"32,-35 7-128,-1 3-32,-3-1-224,-2 1-769,-8-1-128,-4 4 1185,-5 0 2435,-7 1-3909</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2:40.024"/>
    </inkml:context>
    <inkml:brush xml:id="br0">
      <inkml:brushProperty name="width" value="0.025" units="cm"/>
      <inkml:brushProperty name="height" value="0.025" units="cm"/>
    </inkml:brush>
  </inkml:definitions>
  <inkml:trace contextRef="#ctx0" brushRef="#br0">1 269 3171,'0'0'8146,"9"2"-7478,11 0-176,1-1 0,0-2 0,-1 0 0,1-1 0,29-6 0,47-3 18,0 4 1,181 10 0,-249-1-522,718 4 96,-463-7-68,375-36 1044,-382 15-911,-10 3-137,792-51 839,486 3-398,362 33-358,-1521 29-84,611 18 264,74 31-110,-672-33-11,82 3-5173,-455-14 3368,-5-4-1355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05.736"/>
    </inkml:context>
    <inkml:brush xml:id="br0">
      <inkml:brushProperty name="width" value="0.025" units="cm"/>
      <inkml:brushProperty name="height" value="0.025" units="cm"/>
    </inkml:brush>
  </inkml:definitions>
  <inkml:trace contextRef="#ctx0" brushRef="#br0">5446 318 6983,'0'0'2284,"-3"-8"-1606,0 0-571,-2-8 514,-1 1-1,-1-1 1,-11-18 0,14 29-489,0 0 1,1-1 0,-2 2-1,1-1 1,-1 0 0,1 1 0,-1 0-1,0 0 1,-1 0 0,1 1-1,-1 0 1,1 0 0,-9-3-1,-36-10 120,-1 2 0,-79-11 0,-109-1-116,204 23-56,-416-14 764,-41-4 308,-665-16-1010,967 37-123,-536 49-5,7 72 4,636-104-7,1 3 1,1 4 0,1 4 0,-88 43 0,128-51 0,1 2 1,1 2 0,1 1 0,2 2 0,0 2-1,2 1 1,1 1 0,2 2 0,-44 59-1,48-51-20,1 1-1,2 1 1,2 1-1,2 1 0,1 1 1,3 0-1,-9 49 0,12-30 2,3 1 0,3 0 0,3 0 0,8 102 0,6-56-8,52 213 1,63 92-34,65 52 89,-140-368-24,4-3-1,100 136 1,-120-190-14,2-2 1,1-2 0,2-1-1,2-2 1,1-2-1,62 38 1,-46-38 3,2-3-1,0-3 1,2-2 0,117 32-1,6-14 7,366 41-1,198-63 6,-612-31-45,-1-6-1,-1-5 1,173-49-1,-98 6 3,264-115 0,-318 108 35,-4-6-1,-3-8 1,-4-5-1,244-195 1,-301 205 15,-5-3 0,145-179-1,-173 184-2,-4-2-1,-3-3 1,-3-1-1,40-105 1,-62 120-4,-2-1 1,-4-2 0,-3 1-1,-3-2 1,-3 0 0,-3 0-1,-4-95 1,-4 128 6,-2 0-1,-2 0 1,-1 1 0,-2-1-1,-1 2 1,-2-1 0,-2 2-1,-1 0 1,-2 0 0,-1 2 0,-1 0-1,-2 1 1,-2 1 0,0 1-1,-38-36 1,14 21 100,-2 2 0,-2 3 0,-1 2 1,-2 2-1,-2 2 0,0 3 0,-3 2 0,-77-26 0,-45-3-38,91 31-103,-94-41-1,170 62-135,0-1 0,0-1 0,0 0 0,1-1 0,1 0 0,0-1 0,-18-18 0,23 19-314,0 0 0,0 0 0,1 0 0,0-1 0,1 0 0,0 0 0,-3-11 0,-14-60-5005</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28.246"/>
    </inkml:context>
    <inkml:brush xml:id="br0">
      <inkml:brushProperty name="width" value="0.025" units="cm"/>
      <inkml:brushProperty name="height" value="0.025" units="cm"/>
    </inkml:brush>
  </inkml:definitions>
  <inkml:trace contextRef="#ctx0" brushRef="#br0">11125 434 4100,'-296'-10'512,"95"2"-592,-359-38 1213,97 3-18,-2165-34-1919,2420 74 823,-1087 11 573,800 0-575,-886 23 645,327-19-623,713-11-4,154 4 212,-333 54-1,-172 104 852,608-139-1041,0 5-1,2 3 1,-129 70-1,178-82-37,2 1-1,1 1 0,0 2 0,-40 42 0,53-47-18,0 1 1,2 1-1,0 0 1,2 1-1,0 0 1,1 1-1,-13 38 0,20-47-5,1 0 0,0 1 0,1-1 0,1 1 0,0-1 0,1 1 0,1 0 0,0-1 0,1 1 0,1 0 0,0-1 0,5 19 0,-1-15 4,1-1-1,0-1 1,1 1-1,1-1 1,0-1-1,1 0 1,1 0-1,0-1 1,21 20-1,9 4 11,1-2-1,3-2 0,0-2 1,2-2-1,1-3 0,2-1 1,95 35-1,2-12 17,236 46 1,-92-43-28,449 21 0,303-52-4,-718-20 5,1668-37 12,157-40-1,804-58-15,-2759 117 20,482-53-9,-10-52 27,-651 118-29,63-16 18,98-38 0,-157 50-5,1-2 0,-1 0 0,0-1 0,-1 0 0,0-2 0,-1 0 0,-1-1 0,0-1 0,24-28 0,-34 35-1,-1-1 0,0 0 0,-1 0 0,0-1 0,0 1 0,-1-1 0,0 0-1,0 0 1,-1-1 0,-1 1 0,0-1 0,0 1 0,-1-1 0,-1 0 0,0 0-1,0 1 1,-1-1 0,-2-14 0,-2 8 7,1 0 0,-2 1 0,-1-1 0,0 1 0,0 0 0,-2 1 0,0 0 0,-1 0 0,0 1 1,-17-17-1,-10-7-24,-2 1 1,-1 3 0,-1 1 0,-79-46-1,-196-84 8,174 103 58,-3 7 0,-177-42 0,-311-39 122,550 118-147,-404-69-315,-679-32 0,961 109-1006,6-3-871</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38.855"/>
    </inkml:context>
    <inkml:brush xml:id="br0">
      <inkml:brushProperty name="width" value="0.025" units="cm"/>
      <inkml:brushProperty name="height" value="0.025" units="cm"/>
    </inkml:brush>
  </inkml:definitions>
  <inkml:trace contextRef="#ctx0" brushRef="#br0">42 0 13357,'0'0'1959,"-7"10"-1559,2-3-233,1 0-1,0 1 0,0-1 1,1 1-1,0 0 0,0 0 1,1 1-1,0-1 1,0 0-1,1 1 0,0 15 1,13 139 733,-4-93-861,-8-70-67,1 21-1015,0-21 852,-1 0-1,0 1 0,0-1 1,0 1-1,0-1 0,0 0 1,0 1-1,0-1 0,0 1 1,0-1-1,0 0 0,0 1 1,0-1-1,0 1 0,0-1 1,0 0-1,-1 1 0,1-1 1,0 0-1,0 1 0,0-1 1,0 0-1,-1 1 0,1-1 1,0 0-1,0 1 0,-1-1 1,1 0-1,0 0 1,-1 1-1,1-1 0,0 0 1,-1 0-1,1 0 0,0 1 1,-1-1-1,-5-3-4436</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39.217"/>
    </inkml:context>
    <inkml:brush xml:id="br0">
      <inkml:brushProperty name="width" value="0.025" units="cm"/>
      <inkml:brushProperty name="height" value="0.025" units="cm"/>
    </inkml:brush>
  </inkml:definitions>
  <inkml:trace contextRef="#ctx0" brushRef="#br0">0 105 4228,'0'0'15599,"13"-8"-14724,8-5-529,0 1 0,1 2 0,0 0 0,44-13 0,-21 13-480,0 3 0,55-4 1,-18 11-4698,-82 0 4666,0 0 0,0 0-1,-1 0 1,1 0 0,0 1-1,0-1 1,0 0 0,-1 0 0,1 0-1,0 1 1,0-1 0,0 0-1,0 0 1,0 1 0,-1-1-1,1 0 1,0 0 0,0 1 0,0-1-1,0 0 1,0 1 0,0-1-1,0 0 1,0 0 0,0 1-1,0-1 1,0 0 0,0 0-1,0 1 1,0-1 0,0 0 0,0 0-1,1 1 1,-1-1 0,0 0-1,0 0 1,0 1 0,0-1-1,0 0 1,1 0 0,-1 0 0,0 1-1,0-1 1,0 0 0,1 0-1,-1 0 1,0 0 0,0 1-1,1-1 1,-1 0 0,0 0 0,0 0-1,1 0 1,-1 0 0,0 0-1,1 0 1,-21 7-5915</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39.578"/>
    </inkml:context>
    <inkml:brush xml:id="br0">
      <inkml:brushProperty name="width" value="0.025" units="cm"/>
      <inkml:brushProperty name="height" value="0.025" units="cm"/>
    </inkml:brush>
  </inkml:definitions>
  <inkml:trace contextRef="#ctx0" brushRef="#br0">39 4 5221,'0'0'416,"-5"9"2905,-18 26-1832,23-34-1437,-1-1-1,1 1 1,0-1-1,-1 0 0,1 1 1,0-1-1,0 1 1,-1-1-1,1 1 1,0-1-1,0 1 0,0-1 1,-1 1-1,1-1 1,0 1-1,0-1 1,0 1-1,0-1 0,0 1 1,0 0-1,0-1 1,0 1-1,0-1 1,0 1-1,1-1 0,-1 1 1,0-1-1,0 1 1,0-1-1,1 1 1,-1-1-1,0 1 1,1-1-1,-1 0 0,0 1 1,1-1-1,-1 1 1,0-1-1,1 0 1,-1 1-1,1-1 0,-1 0 1,1 1-1,-1-1 1,1 0-1,-1 0 1,1 0-1,-1 1 0,1-1 1,-1 0-1,2 0 1,31 0 1307,-24 0-839,13-2-90,0-1 0,-1 0 0,1-2 0,-1 0 1,29-12-1,-30 9-492,1 2 0,0 0 0,0 1 1,1 1-1,29-2 0,-50 6-36,-1 0-1,1 0 1,-1 0 0,1 0-1,-1 0 1,1 0 0,-1 0-1,1 0 1,-1 0 0,1 0-1,-1 0 1,1 1 0,0-1-1,-1 0 1,1 0 0,-1 0-1,0 1 1,1-1 0,-1 0 0,1 1-1,-1-1 1,1 0 0,-1 1-1,0-1 1,1 0 0,-1 1-1,0-1 1,1 1 0,-1-1-1,0 1 1,0-1 0,1 1-1,-1-1 1,0 1 0,0-1-1,0 1 1,0-1 0,1 1-1,-1-1 1,0 1 0,0-1-1,0 1 1,0-1 0,0 1-1,-1-1 1,1 1 0,0-1-1,0 1 1,0-1 0,0 1-1,-1-1 1,1 1 0,0-1 0,-1 2-1,-5 11-3408</inkml:trace>
  <inkml:trace contextRef="#ctx0" brushRef="#br0" timeOffset="1">0 261 12139,'0'0'2211,"54"-10"-802,-11-10 128,7-3-480,7 0-544,-4 3-257,1 2-224,-6 9-769,-9 5-1441,-14 4-2050,-9 0-1761</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39.912"/>
    </inkml:context>
    <inkml:brush xml:id="br0">
      <inkml:brushProperty name="width" value="0.025" units="cm"/>
      <inkml:brushProperty name="height" value="0.025" units="cm"/>
    </inkml:brush>
  </inkml:definitions>
  <inkml:trace contextRef="#ctx0" brushRef="#br0">0 58 6150,'0'0'10378,"57"2"-8617,-24-7-832,2-2-416,5 0-353,2 0-192,3 1-1025,-4 0-1249,-5-3-1794,-4-4-1890</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1.146"/>
    </inkml:context>
    <inkml:brush xml:id="br0">
      <inkml:brushProperty name="width" value="0.025" units="cm"/>
      <inkml:brushProperty name="height" value="0.025" units="cm"/>
    </inkml:brush>
  </inkml:definitions>
  <inkml:trace contextRef="#ctx0" brushRef="#br0">38 42 7271,'0'-6'1490,"-1"-19"4861,1 24-6247,0 1-1,0-1 1,0 1-1,0 0 0,0-1 1,0 1-1,0-1 1,0 1-1,0-1 0,-1 1 1,1 0-1,0-1 0,0 1 1,-1 0-1,1-1 1,0 1-1,0-1 0,-1 1 1,1 0-1,0 0 0,-1-1 1,1 1-1,-1 0 1,1 0-1,0-1 0,-1 1 1,1 0-1,-1 0 1,1 0-1,0 0 0,-1 0 1,1 0-1,-1-1 0,1 1 1,-1 0-1,1 0 1,-1 0-1,1 1 0,0-1 1,-1 0-1,1 0 1,-1 0-1,0 0 0,0 3-39,-1-1-1,1 1 1,-1 0 0,1-1-1,0 1 1,0 0 0,0 0-1,0 0 1,1 0-1,-1 0 1,1 0 0,-1 3-1,1-4-9,-1 4-33,-2 16 131,0-1-1,1 1 1,1-1 0,4 43 0,-3-63-135,0 0 1,1 0 0,-1 0 0,0 0 0,0 0 0,0 0 0,1-1 0,-1 1 0,0 0 0,1 0-1,-1 0 1,1-1 0,-1 1 0,1 0 0,-1 0 0,1-1 0,-1 1 0,1 0 0,0-1 0,0 1 0,-1-1-1,1 1 1,0-1 0,0 1 0,-1-1 0,1 0 0,2 1 0,-1-1 56,-1 0 0,1 0 0,0 0 1,0 0-1,0-1 0,0 1 0,-1-1 0,1 1 1,0-1-1,0 1 0,-1-1 0,4-2 0,40-32 938,30-50-617,-58 63-246,-16 22-156,-1 0 0,1-1 0,-1 1-1,0-1 1,1 1 0,-1 0 0,1 0 0,-1-1 0,1 1 0,-1 0-1,1 0 1,-1-1 0,1 1 0,-1 0 0,1 0 0,-1 0 0,1 0-1,-1 0 1,1 0 0,-1 0 0,1 0 0,-1 0 0,1 0 0,0 0-1,-1 0 1,1 0 0,-1 0 0,1 0 0,-1 1 0,1-1 0,-1 0-1,1 0 1,-1 1 0,1-1 0,-1 0 0,0 0 0,1 1 0,-1-1-1,1 1 1,-1 0 0,21 24 51,-2-4 13,-14-18-44,-1-1 0,1 0 1,0-1-1,0 1 0,0-1 0,0 0 1,0 0-1,0 0 0,1-1 1,-1 1-1,0-1 0,0-1 0,6 0 1,8-2 46,-2-1-1,26-9 1,4-2-158,-23 14-1161,-16 0-2281</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1.492"/>
    </inkml:context>
    <inkml:brush xml:id="br0">
      <inkml:brushProperty name="width" value="0.025" units="cm"/>
      <inkml:brushProperty name="height" value="0.025" units="cm"/>
    </inkml:brush>
  </inkml:definitions>
  <inkml:trace contextRef="#ctx0" brushRef="#br0">1 0 13805,'0'0'3491,"80"22"-5765,-43-19-673,-3 1-608,-1-4-3043</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1.855"/>
    </inkml:context>
    <inkml:brush xml:id="br0">
      <inkml:brushProperty name="width" value="0.025" units="cm"/>
      <inkml:brushProperty name="height" value="0.025" units="cm"/>
    </inkml:brush>
  </inkml:definitions>
  <inkml:trace contextRef="#ctx0" brushRef="#br0">125 79 4644,'0'0'4704,"-3"12"-1907,-6 26-1531,3 1 1,1 0-1,0 47 1,6-56-1140,9 48 1,-6-56-99,-1 1 0,-1 0 0,-1 0 0,-2 25 0,0-44-1,0 1 1,-1-1-1,0 1 0,1-1 0,-1 0 0,-1 0 0,1 0 1,-1 0-1,1 0 0,-1 0 0,0-1 0,-1 0 0,-3 4 0,6-6 25,0 1-1,-1-1 0,1 1 0,-1-1 0,0 0 0,1 0 0,-1 0 0,0 0 1,0 0-1,1 0 0,-1 0 0,0-1 0,0 1 0,0-1 0,0 1 0,0-1 0,0 0 1,0 0-1,0 0 0,0 0 0,0 0 0,0 0 0,0 0 0,0-1 0,0 1 1,0-1-1,0 1 0,0-1 0,1 0 0,-1 0 0,0 0 0,-2-2 0,1 1-35,1-1 0,0 0 0,1 0 0,-1 0 0,0 0 0,1-1 0,0 1 0,0 0 0,0-1 0,0 1-1,0 0 1,1-1 0,-1 1 0,1-1 0,0 1 0,0-1 0,1-6 0,0 2-13,0 0-1,0 0 1,1-1 0,0 2 0,1-1 0,5-14-1,7 0 57,0 1 0,1 1 0,1 1 1,1 0-1,1 2 0,40-31 0,-24 20 535,34-36-1,-60 53-455,1 1 0,-2-1 1,1-1-1,-2 0 0,1 0 0,-2 0 0,10-23 0,-15 31-58,1 0-1,-1 0 1,0-1 0,0 1 0,0 0 0,-1-1-1,1 1 1,-1-1 0,0 1 0,0-1-1,-1 1 1,0-1 0,1 1 0,-3-5 0,2 7-77,0 0 0,0 1 0,0-1 0,0 0 0,-1 0 0,1 1 1,-1-1-1,1 1 0,-1 0 0,1-1 0,-1 1 0,0 0 0,0 0 0,0 0 1,0 0-1,0 0 0,0 0 0,0 1 0,0-1 0,0 1 0,0-1 1,0 1-1,0 0 0,0 0 0,0 0 0,0 0 0,-1 0 0,1 0 1,0 1-1,-3 0 0,1 0-12,0 0 0,0 1 0,-1 0-1,1-1 1,0 1 0,0 1 0,1-1 0,-1 0 0,0 1 0,1 0 0,-1 0 0,1 0 0,0 0 0,0 1 0,1-1-1,-1 1 1,0 0 0,1-1 0,0 1 0,0 0 0,-1 5 0,-1-2-21,1 1 0,1-1 0,-1 1 0,2 0 0,-1 0 0,1 0 0,0 0 0,0 0 0,1 0 0,1 15 0,0-21-27,-1 0 0,1 0 0,0 0 0,0 0 0,0 0-1,0 0 1,0 0 0,0 0 0,1-1 0,-1 1 0,0 0 0,1-1-1,-1 1 1,1-1 0,0 0 0,0 1 0,-1-1 0,1 0-1,0 0 1,0 0 0,0 0 0,0-1 0,0 1 0,0 0 0,0-1-1,0 0 1,0 1 0,1-1 0,-1 0 0,2 0 0,1 0-249,-1 0 0,1 0 0,-1 0 0,1-1 0,-1 0-1,0 0 1,1 0 0,-1 0 0,0 0 0,0-1 0,0 0 0,0 0 0,7-5 0,13-17-4056,-3-5-2355</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2.325"/>
    </inkml:context>
    <inkml:brush xml:id="br0">
      <inkml:brushProperty name="width" value="0.025" units="cm"/>
      <inkml:brushProperty name="height" value="0.025" units="cm"/>
    </inkml:brush>
  </inkml:definitions>
  <inkml:trace contextRef="#ctx0" brushRef="#br0">46 1 7431,'0'0'8718,"-6"10"-8030,0 1-488,0 0 1,1 0-1,0 1 0,1-1 0,1 1 0,0 0 1,0 0-1,1 0 0,-1 21 0,14 212 602,-1-26-899,-10-212 19,0 24 183,0-32-126,1 1-1,-1 0 0,0 0 0,0 0 1,0 0-1,1-1 0,-1 1 1,0 0-1,0 0 0,0 0 0,1 0 1,-1 0-1,0 0 0,0 0 1,1 0-1,-1 0 0,0-1 0,0 1 1,1 0-1,-1 0 0,0 0 1,0 0-1,1 1 0,-1-1 0,0 0 1,0 0-1,1 0 0,-1 0 1,0 0-1,0 0 0,1 0 0,-1 0 1,0 0-1,0 1 0,0-1 0,1 0 1,-1 0-1,0 0 0,0 0 1,0 1-1,0-1 0,1 0 0,-1 0 1,0 0-1,0 1 0,0-1 1,0 0-1,0 0 0,0 1 0,0-1 1,1 0-1,-1 0 0,0 1 1,0-1-1,0 0 0,0 0 0,0 1 1,0-1-1,0 0 0,-1 1 1,11-17-109,-2 1 1,0-1 0,-1-1 0,0 1-1,-1-1 1,5-25 0,15-109-680,-17 84 2715,-9 65-1228,5 34-80,-4-27-581,1 0 0,-1 0 0,1-1 1,1 1-1,-1-1 0,1 0 0,-1 1 1,1-1-1,0 0 0,1-1 1,-1 1-1,1-1 0,-1 1 0,1-1 1,0 0-1,1 0 0,-1-1 0,0 1 1,1-1-1,-1 0 0,1 0 0,0 0 1,0-1-1,-1 0 0,1 0 0,9 1 1,-7-2-112,-1 0 0,1-1 0,0 1 0,0-1 0,-1 0 0,1-1-1,0 0 1,-1 0 0,1-1 0,-1 1 0,0-1 0,0 0 0,0-1 0,0 0 0,-1 0 0,0 0 0,1 0 0,-1-1 0,5-6 0,-7 7-183,0 1 1,-1-1-1,1 0 0,-1 0 0,0 0 1,0 0-1,0 0 0,0 0 1,-1-1-1,0 1 0,2-8 1,-19 44 1322,15-30-1036,1 0-1,-1-1 1,1 1 0,0 0 0,-1 0 0,1-1 0,0 1-1,0 0 1,0 0 0,0-1 0,0 1 0,1 0-1,-1 0 1,0-1 0,1 1 0,-1 0 0,1-1-1,0 1 1,0 0 0,-1-1 0,1 1 0,0-1-1,0 0 1,0 1 0,1-1 0,-1 0 0,0 1 0,0-1-1,1 0 1,-1 0 0,1 0 0,-1 0 0,1 0-1,2 1 1,0-2-84,-1 1 0,1-1 0,0 0-1,0 0 1,0 0 0,0 0 0,-1-1 0,1 0-1,0 0 1,0 0 0,-1 0 0,1 0-1,0-1 1,-1 1 0,1-1 0,3-3 0,5-3-612,0 0 0,0-1 0,-1-1 1,-1 0-1,1 0 0,-1-1 0,-1-1 0,0 1 1,-1-1-1,0-1 0,-1 0 0,7-15 1,4-15-1889</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2.824"/>
    </inkml:context>
    <inkml:brush xml:id="br0">
      <inkml:brushProperty name="width" value="0.025" units="cm"/>
      <inkml:brushProperty name="height" value="0.025" units="cm"/>
    </inkml:brush>
  </inkml:definitions>
  <inkml:trace contextRef="#ctx0" brushRef="#br0">69 99 2338,'0'0'4912,"-8"11"-23,-1 5-4245,0 0-1,1 0 0,1 1 0,0 0 1,1 0-1,-5 27 0,10-38-543,0 0-1,0 0 1,1 0-1,0 0 1,0 0-1,1 0 1,-1 0 0,1 0-1,1 0 1,-1 0-1,4 9 1,-3-11-106,0-1 1,1 1-1,-1-1 0,1 0 1,-1 0-1,1 0 0,0 0 0,0 0 1,0 0-1,1-1 0,-1 0 1,1 0-1,-1 0 0,1 0 1,0 0-1,-1 0 0,1-1 1,0 0-1,6 1 0,-4 0-90,0-1-1,-1 0 0,1-1 0,0 1 0,0-1 0,0 0 1,0-1-1,-1 0 0,1 1 0,0-2 0,0 1 1,-1-1-1,1 0 0,-1 0 0,1 0 0,-1-1 0,6-3 1,-3 0 89,-1 0 0,1-1 1,-1 1-1,0-2 1,-1 1-1,0-1 1,0 0-1,0 0 0,6-14 1,-1-2 259,-1-1 0,-1-1 0,-1 1 0,-1-1 0,-1-1 0,3-45 0,-9 29 932,-6 30-10,5 13-1156,1 1 1,-1-1-1,0 0 1,0 0-1,1 1 1,-1-1 0,0 0-1,1 1 1,-1-1-1,0 0 1,1 1 0,-1-1-1,1 1 1,-1-1-1,0 1 1,1 0-1,0-1 1,-1 1 0,1 0-1,-1-1 1,1 1-1,0 0 1,-1 1-1,-4 7-13,1 1 0,0 0 0,0 0 0,1 1 0,1-1 0,0 1 0,0-1 0,1 1 0,0 0 0,1 16 0,1-9-3,0 0 0,1 0 1,1 0-1,1 0 0,8 26 1,-4-27 22,0 1-1,1-1 1,0-1 0,24 31 0,-27-39-52,0-1 1,1 0 0,0 0-1,0 0 1,0-1-1,1 0 1,0-1-1,0 1 1,0-1 0,1-1-1,14 6 1,-22-11 6,-1 1 1,0-1 0,1 0 0,-1 1-1,0-1 1,1 0 0,-1 1-1,0-1 1,0 0 0,0 0 0,0 1-1,0-1 1,0 0 0,0 1 0,0-1-1,0 0 1,0 0 0,0 1-1,0-1 1,0 0 0,-1 1 0,1-1-1,0 0 1,0 0 0,-1 0 0,-13-20-2182,1 0 1,-2 2 0,-1 0 0,0 0 0,-31-26 0,7 7 2517,14 12 1438,-26-28 7235,61 53-6190,32 7-2255,-4 1-186,76 5 1,-89-11-2292,-1-2 0,30-4 0,1-7-7021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15.264"/>
    </inkml:context>
    <inkml:brush xml:id="br0">
      <inkml:brushProperty name="width" value="0.025" units="cm"/>
      <inkml:brushProperty name="height" value="0.025" units="cm"/>
    </inkml:brush>
  </inkml:definitions>
  <inkml:trace contextRef="#ctx0" brushRef="#br0">44 39 9929,'0'0'5227,"-8"-4"-4122,-18-8-344,17 7-152,27 9-218,7 3-216,1-1 0,0-2 0,1 0-1,37-1 1,109-7 253,-167 4-416,184-20 97,58-1-330,-194 23 139,-1 4 1,1 1-1,73 21 1,-58-12 49,-34-11 31,19 7 7,-54-12-9,0 0 1,1 0-1,-1 0 0,0 0 1,0 0-1,0 0 0,0 0 1,0 0-1,0 0 0,0 0 0,1 0 1,-1 0-1,0 0 0,0 0 1,0 0-1,0 0 0,0 1 0,0-1 1,0 0-1,0 0 0,0 0 1,0 0-1,0 0 0,1 0 0,-1 0 1,0 0-1,0 1 0,0-1 1,0 0-1,0 0 0,0 0 0,0 0 1,0 0-1,0 0 0,0 1 1,0-1-1,0 0 0,0 0 0,0 0 1,0 0-1,0 0 0,0 0 1,0 0-1,-1 1 0,1-1 0,0 0 1,0 0-1,0 0 0,0 0 1,0 0-1,0 0 0,0 0 1,0 0-1,0 1 0,0-1 0,0 0 1,-1 0-1,1 0 0,-11 6-130,-13 3-102,-40 2 240,0-2-1,0-4 1,-67-2 0,-66 5 13,-379 78 212,569-84 57,12-1-141,26 0-131,51-6-74,168-27-58,258-29-6652,-450 58 4772,-58 3 1965,0 0-1,0 0 1,1 0 0,-1 0-1,0 0 1,0 0-1,0 0 1,0 0 0,0 0-1,1 0 1,-1 0-1,0 0 1,0 0 0,0 0-1,0 0 1,0 0-1,1 0 1,-1 0 0,0 0-1,0 0 1,0 0-1,0 0 1,0 1 0,1-1-1,-1 0 1,0 0-1,0 0 1,0 0 0,0 0-1,0 0 1,0 0-1,0 1 1,0-1 0,0 0-1,0 0 1,1 0-1,-1 0 1,0 0 0,0 1-1,0-1 1,0 0-1,0 0 1,0 0 0,0 0-1,0 0 1,0 1-1,0-1 1,0 0 0,0 0-1,0 0 1,0 0-1,0 0 1,-1 1 0,1-1-1,0 0 1,0 0-1,-9 12-599,-15 8 559,-13 3 170,-1-3 0,-1 0 0,-1-3 0,0-1 0,-45 10 0,22-13-588</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3.311"/>
    </inkml:context>
    <inkml:brush xml:id="br0">
      <inkml:brushProperty name="width" value="0.025" units="cm"/>
      <inkml:brushProperty name="height" value="0.025" units="cm"/>
    </inkml:brush>
  </inkml:definitions>
  <inkml:trace contextRef="#ctx0" brushRef="#br0">0 218 3844,'6'-10'6235,"2"-4"-5591,0 1 0,1 0 0,1 1 1,0 0-1,1 1 0,0 0 0,0 0 0,23-15 0,-13 14-114,0 0-1,0 2 1,1 0-1,1 2 1,-1 0-1,2 2 1,-1 0-1,0 2 1,1 0-1,48 0 1,-69 4-537,0 0 1,0 0 0,0 0 0,0 0 0,0 1 0,0-1 0,0 1 0,0 0-1,0 0 1,-1 0 0,1 0 0,0 1 0,0-1 0,-1 1 0,1-1 0,-1 1 0,3 2-1,-4-2 4,0 0-1,0 0 1,0 0-1,0 0 1,0 0-1,0 0 1,-1 0-1,1 0 1,-1 0-1,1 0 1,-1 0 0,0 0-1,0 1 1,0-1-1,0 0 1,0 0-1,-1 0 1,1 1-1,-1-1 1,1 0-1,-1 0 1,0 0-1,1 0 1,-3 3-1,-8 13 48,0-1 0,-1 0 0,0-1 1,-1-1-1,-1 0 0,-1-1 0,-27 22 0,16-14-20,-32 37-1,55-56-30,0 0-1,0 1 1,1 0-1,0 0 1,-1-1-1,1 1 1,1 0-1,-1 1 1,-1 6-1,2-9 3,1-1 0,0 0-1,0 1 1,0-1 0,0 0-1,0 1 1,0-1 0,1 0-1,-1 1 1,0-1 0,1 0-1,-1 0 1,1 1 0,-1-1-1,1 0 1,0 0 0,-1 0-1,1 0 1,0 0 0,0 0-1,0 0 1,0 0 0,0 0-1,0 0 1,0 0 0,0 0-1,0-1 1,0 1 0,0 0-1,1-1 1,-1 1 0,0-1-1,0 1 1,3-1 0,15 5-341,0-1 0,1-1 1,-1 0-1,28-1 0,83-9-4700,-43-7-436</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3.661"/>
    </inkml:context>
    <inkml:brush xml:id="br0">
      <inkml:brushProperty name="width" value="0.025" units="cm"/>
      <inkml:brushProperty name="height" value="0.025" units="cm"/>
    </inkml:brush>
  </inkml:definitions>
  <inkml:trace contextRef="#ctx0" brushRef="#br0">393 88 14990,'0'0'2312,"-15"-8"-1052,6 3-1161,-1 0 1,1 0-1,-1 1 1,0 1-1,0-1 1,-1 2-1,1-1 1,-1 2-1,1-1 1,-1 1 0,0 1-1,1 0 1,-1 0-1,0 1 1,1 1-1,-14 3 1,7 0 119,1 2 1,-1 0-1,1 0 0,0 2 1,-26 19-1,36-25-183,1 1 0,1 0 0,-1 0 0,0 0 0,1 1 0,0 0-1,0-1 1,0 2 0,1-1 0,0 0 0,0 1 0,0-1 0,1 1 0,-1 0-1,1 0 1,1 0 0,-1 0 0,1 0 0,-1 12 0,2-16-41,1 1 1,0 0-1,-1-1 1,1 1-1,0-1 1,0 1 0,0-1-1,0 1 1,1-1-1,-1 0 1,1 1-1,-1-1 1,1 0-1,0 0 1,0 0-1,0 0 1,0-1-1,0 1 1,0 0 0,1-1-1,-1 0 1,1 1-1,-1-1 1,1 0-1,-1 0 1,1 0-1,-1-1 1,1 1-1,0-1 1,4 1-1,10 1 3,0 0-1,0-1 0,28-3 0,-30 1 1,0-1 0,-1-1 0,1 0 0,-1-1-1,0-1 1,0 0 0,-1-1 0,0 0 0,17-11-1,-24 13 49,1 0 0,-1 0 0,0-1 0,0 0 0,-1 0 0,1 0 0,-1-1 0,0 0 0,-1 0 0,0 0 0,0-1 0,0 1 0,0-1 0,-1 0-1,0 0 1,-1 0 0,0-1 0,0 1 0,2-14 0,-4 18-9,0 0-1,0 0 0,0 0 1,-1 0-1,1 0 0,-1 0 1,0 0-1,0 0 1,0 0-1,0 0 0,-1 0 1,1 1-1,-1-1 1,1 1-1,-1-1 0,0 1 1,0-1-1,-3-2 1,-1 1-20,1-1 1,-1 1 0,1 1 0,-1-1 0,0 1 0,-1 0 0,1 0-1,-8-2 1,3 2-48,-1 0-1,1 1 0,0 0 0,-1 0 0,1 2 1,-1-1-1,0 1 0,1 1 0,-23 4 1,32-5-42,0 1 1,0 0 0,-1 0-1,1 0 1,0 0 0,0 1-1,0-1 1,0 1-1,0-1 1,1 1 0,-1 0-1,0-1 1,1 1 0,-1 0-1,1 0 1,0 0 0,-1 0-1,1 0 1,0 1 0,0-1-1,0 0 1,1 1 0,-1-1-1,0 4 1,1-4-120,0 0 1,-1 0-1,1 1 0,0-1 1,1 0-1,-1 0 0,0 0 1,1 0-1,-1 0 1,1 1-1,0-1 0,-1 0 1,1 0-1,0 0 0,0 0 1,1-1-1,-1 1 1,0 0-1,1 0 0,-1-1 1,1 1-1,-1-1 0,1 1 1,0-1-1,-1 0 1,1 1-1,3 0 0,5 3-930,0-2 0,1 1 0,-1-1 0,0-1 0,1 0 0,17 1 0,32-1-6721</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3.992"/>
    </inkml:context>
    <inkml:brush xml:id="br0">
      <inkml:brushProperty name="width" value="0.025" units="cm"/>
      <inkml:brushProperty name="height" value="0.025" units="cm"/>
    </inkml:brush>
  </inkml:definitions>
  <inkml:trace contextRef="#ctx0" brushRef="#br0">376 2 12524,'-10'-1'4548,"-8"1"-4359,1 0 0,0 1 0,0 1-1,0 1 1,0 0 0,0 1 0,1 1-1,0 0 1,0 1 0,-26 14 0,22-9 265,0 1 1,1 1-1,-36 31 1,51-40-418,-1 1 1,1 0-1,0 0 1,1 0-1,-1 0 0,1 1 1,0-1-1,-5 13 1,7-15-39,0 0 1,1 0-1,-1 1 1,1-1-1,0 0 1,0 1-1,0-1 1,0 0 0,0 1-1,1-1 1,-1 0-1,1 1 1,0-1-1,0 0 1,0 0-1,1 0 1,-1 0-1,2 3 1,1-1-8,0 0 1,0 0 0,1-1-1,-1 0 1,1 0-1,0 0 1,0-1 0,1 1-1,-1-1 1,0 0-1,1-1 1,0 1 0,0-1-1,0 0 1,0-1-1,0 1 1,0-1 0,0 0-1,12-1 1,-8 1 8,0-1 1,-1 0-1,1-1 1,-1 0-1,1 0 1,-1-1-1,1-1 1,-1 1 0,0-2-1,0 1 1,0-1-1,11-7 1,-11 5 160,0-2 0,0 1 0,-1-1 0,0 0 0,-1-1 0,0 0 0,0 0 0,-1 0 0,0-1 1,0 0-1,-1 0 0,5-18 0,-8 24-111,-1 0-1,0 0 1,0 0 0,-1 0 0,1 0-1,-1-1 1,0 1 0,0 0 0,0 0-1,-1-1 1,1 1 0,-1 0 0,0 0-1,0 0 1,-1 0 0,1 0 0,-1 0-1,0 0 1,0 0 0,0 1 0,0-1 0,-1 1-1,0-1 1,1 1 0,-1 0 0,0 0-1,-1 0 1,1 1 0,0-1 0,-1 1-1,0 0 1,1 0 0,-1 0 0,0 0-1,-7-2 1,1 1-83,1 0 0,-1 0 0,1 1 0,-1 1 0,0 0-1,-11-1 1,19 2-73,0 0-1,0 0 1,0-1-1,0 1 0,0 0 1,1 1-1,-1-1 1,0 0-1,0 0 1,0 1-1,0-1 1,0 1-1,0 0 0,0 0 1,1-1-1,-1 1 1,0 0-1,1 1 1,-1-1-1,0 0 0,1 0 1,-1 1-1,1-1 1,0 1-1,0-1 1,-1 1-1,1-1 0,0 1 1,0 0-1,0-1 1,1 1-1,-1 0 1,0 0-1,1 0 1,-1 2-1,0-1-330,1-1 0,0 0-1,0 1 1,0-1 0,0 0 0,0 1 0,0-1-1,1 0 1,-1 1 0,1-1 0,-1 0 0,1 0-1,0 1 1,0-1 0,0 0 0,0 0 0,1 0 0,-1 0-1,0 0 1,1-1 0,-1 1 0,1 0 0,2 1-1,18 11-5526</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4.496"/>
    </inkml:context>
    <inkml:brush xml:id="br0">
      <inkml:brushProperty name="width" value="0.025" units="cm"/>
      <inkml:brushProperty name="height" value="0.025" units="cm"/>
    </inkml:brush>
  </inkml:definitions>
  <inkml:trace contextRef="#ctx0" brushRef="#br0">335 103 7111,'-3'-10'10506,"1"5"-10356,1 1 1,-1-1-1,0 0 1,0 1-1,0-1 1,0 1-1,-1 0 1,0 0 0,0 0-1,0 0 1,0 0-1,-1 1 1,1-1-1,-1 1 1,0 0-1,0 0 1,0 1-1,-1-1 1,1 1 0,0 0-1,-1 0 1,0 0-1,1 0 1,-7 0-1,-3-1-114,1 1-1,-1 1 1,1 0 0,-1 1-1,0 0 1,1 1 0,-16 3-1,21-2 2,1 0-1,-1 0 1,1 0-1,0 1 1,0 0-1,0 0 1,0 1-1,0 0 1,1 0-1,0 0 1,0 1-1,0 0 1,0 0 0,-5 7-1,10-11-36,0 1 0,0-1 0,-1 1 0,1-1 1,0 1-1,0-1 0,0 1 0,1 0 0,-1 0 0,0 0 0,1-1 0,-1 1 0,1 0 1,-1 0-1,1 0 0,0 0 0,0 0 0,0 0 0,0 0 0,0 0 0,1-1 0,-1 1 1,0 0-1,1 0 0,-1 0 0,1 0 0,0 0 0,0-1 0,0 1 0,0 0 0,0-1 1,0 1-1,0-1 0,0 1 0,0-1 0,1 1 0,-1-1 0,1 0 0,-1 0 0,1 0 1,-1 0-1,1 0 0,0 0 0,0 0 0,3 1 0,5 3-74,1 0 0,0-1 0,0-1 0,1 0 0,-1 0 0,13 1 1,-5-2-203,1-1 1,-1-1 0,0 0-1,0-2 1,27-4-1,-40 4 252,-1 1 0,1-1-1,0 0 1,-1-1 0,1 1-1,-1-1 1,0 0 0,0 0-1,7-6 1,-9 7 78,-1-1 0,0 1 0,0-1 0,0 0 0,0 0 0,0 0 0,0 0 0,-1 0 0,1 0 0,-1 0 0,0 0 0,0 0 0,0-1 0,-1 1 0,1 0 0,-1-1 0,1-5 0,-1 8-37,0 1 0,0 0 0,0-1-1,0 1 1,0-1 0,0 1 0,0 0 0,0-1 0,-1 1-1,1 0 1,0-1 0,0 1 0,0 0 0,0-1 0,0 1 0,-1 0-1,1-1 1,0 1 0,0 0 0,-1 0 0,1-1 0,0 1-1,0 0 1,-1 0 0,1-1 0,0 1 0,-1 0 0,1 0 0,0 0-1,-1 0 1,1-1 0,0 1 0,-1 0 0,1 0 0,0 0-1,-1 0 1,1 0 0,-19 5 232,-12 17-86,28-19-142,1 0 0,1 1 1,-1-1-1,0 1 1,1-1-1,0 1 1,-1 0-1,1-1 0,1 1 1,-1 0-1,1 0 1,-1 0-1,1 0 1,0-1-1,1 1 0,-1 0 1,0 0-1,3 5 1,-1-3-20,0 0-1,1 0 1,0-1 0,0 1 0,1-1 0,-1 0 0,1 0 0,0 0 0,0-1 0,8 7 0,6 3-223,0-1 0,1-1 0,1 0 1,0-1-1,24 9 0,-29-14-20,5 2-473,-1 0 0,0 2 0,32 20 1,-51-30 722,1 0 0,-1 1 0,1-1 0,-1 0 0,1 0 0,-1 1 0,0-1 1,1 0-1,-1 0 0,1 1 0,-1-1 0,0 0 0,1 1 0,-1-1 0,0 1 1,0-1-1,1 0 0,-1 1 0,0-1 0,0 1 0,0-1 0,1 1 0,-1-1 1,0 1-1,0-1 0,0 0 0,0 1 0,0-1 0,0 1 0,0-1 0,0 1 1,0-1-1,0 1 0,0-1 0,0 1 0,0-1 0,-1 1 0,1-1 0,0 1 1,0-1-1,0 0 0,-1 1 0,1 0 0,-27 9 1057,-41-3 856,66-7-1884,-363-2 5338,358 2-5533,-24-4 253,18-4-2881,15 1-1817,13 2-3923</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7.944"/>
    </inkml:context>
    <inkml:brush xml:id="br0">
      <inkml:brushProperty name="width" value="0.025" units="cm"/>
      <inkml:brushProperty name="height" value="0.025" units="cm"/>
    </inkml:brush>
  </inkml:definitions>
  <inkml:trace contextRef="#ctx0" brushRef="#br0">1 224 4548,'0'0'4314,"13"-6"-3220,52-18-217,2 3 1,1 3-1,109-15 1,-44 19-594,141 2 1,1239-7 216,87-17 1419,377-3-786,-1548 37-1116,1886 19 87,-145 38 274,-2000-49-561,1601 59 3946,-1739-63-3816,9 0-597,45-2-1,-71-6-2259,-12-9-2462</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8.886"/>
    </inkml:context>
    <inkml:brush xml:id="br0">
      <inkml:brushProperty name="width" value="0.025" units="cm"/>
      <inkml:brushProperty name="height" value="0.025" units="cm"/>
    </inkml:brush>
  </inkml:definitions>
  <inkml:trace contextRef="#ctx0" brushRef="#br0">133 90 13549,'-3'1'153,"0"1"-1,1 0 1,-1-1 0,0 1 0,1 1-1,-1-1 1,1 0 0,-1 1 0,1-1-1,0 1 1,0-1 0,0 1 0,0 0-1,-1 5 1,1-6-42,-13 27 100,1 1-1,1 0 0,2 1 1,1 0-1,1 1 1,2 0-1,1 1 0,2 0 1,1-1-1,1 1 1,4 42-1,-2-70-203,1-1-1,-1 1 1,1-1 0,0 0-1,0 1 1,0-1 0,1 0-1,0 0 1,-1 0 0,1 0-1,1 0 1,2 4 0,-4-6 25,1-1 1,-1 1 0,1-1 0,0 0 0,-1 0 0,1 1 0,0-1 0,0 0 0,0-1 0,0 1 0,0 0 0,0 0-1,0-1 1,0 1 0,0-1 0,0 0 0,0 0 0,1 1 0,-1-1 0,0-1 0,0 1 0,0 0 0,0 0 0,0-1-1,0 0 1,0 1 0,0-1 0,2-1 0,10-4 252,-1-1 1,0 0-1,0-1 1,0 0-1,-2-1 0,1 0 1,16-18-1,72-86 754,-88 99-912,30-39 296,-2-1-1,-3-2 1,-2-2 0,53-120 0,-81 163-1472,-11 36-632,-14 42-6816,17-60 6960,-4 13-4405</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9.457"/>
    </inkml:context>
    <inkml:brush xml:id="br0">
      <inkml:brushProperty name="width" value="0.025" units="cm"/>
      <inkml:brushProperty name="height" value="0.025" units="cm"/>
    </inkml:brush>
  </inkml:definitions>
  <inkml:trace contextRef="#ctx0" brushRef="#br0">0 182 5061,'0'0'12241,"8"-3"-10773,4-2-1141,0-1 1,0-1-1,0 0 0,-1-1 1,0 0-1,-1-1 1,0 0-1,0 0 1,-1-1-1,0 0 0,-1-1 1,0 0-1,-1 0 1,12-25-1,-18 35-282,-1 0 1,1 1-1,-1-1 0,1 0 1,-1 0-1,0 0 0,0 0 0,1 0 1,-1 0-1,0 1 0,0-1 1,0 0-1,0 0 0,0 0 1,0 0-1,0 0 0,0 0 0,-1 0 1,1 0-1,0 1 0,0-1 1,-1-1-1,-15 5 115,-18 26-380,26-19 179,1 1 0,0-1 0,0 1 0,1 0 0,1 1 0,0 0 0,0-1 0,1 2 0,1-1 0,0 0 0,0 1 0,0 15-1,3-26 17,1 1-1,0-1 0,0 0 0,0 1 0,0-1 0,0 0 0,0 0 1,0 0-1,1 0 0,-1 0 0,1 0 0,-1 0 0,1 0 0,0-1 0,0 1 1,0-1-1,0 1 0,0-1 0,0 0 0,0 0 0,0 0 0,1 0 0,-1 0 1,4 1-1,62 15-449,-57-15 426,0 0-1,1-1 1,-1 0 0,1-1-1,-1-1 1,0 1-1,1-2 1,12-2-1,-21 3 86,0 0-1,0 0 1,0 0 0,0 0-1,-1-1 1,1 1 0,0-1-1,-1 0 1,1 0 0,-1 1-1,1-2 1,-1 1 0,0 0-1,0 0 1,0-1-1,0 1 1,0-1 0,-1 1-1,1-1 1,-1 0 0,0 0-1,1 0 1,-1 0 0,-1 0-1,1 0 1,0 0 0,-1 0-1,1 0 1,-1 0 0,0 0-1,0 0 1,0 0 0,-1 0-1,1 0 1,-2-4 0,2 4-18,-1 1 0,-1-1 1,1 0-1,0 0 0,0 1 1,-1-1-1,0 1 0,1-1 1,-1 1-1,0 0 0,0-1 1,0 1-1,-1 0 0,1 1 1,0-1-1,-1 0 0,-3-1 1,-51-24 162,46 22-137,12 1-84,11-2 29,11-3 8,64-8-2606,-19 4-1354,-3-8-4460,-36 8 63</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49.816"/>
    </inkml:context>
    <inkml:brush xml:id="br0">
      <inkml:brushProperty name="width" value="0.025" units="cm"/>
      <inkml:brushProperty name="height" value="0.025" units="cm"/>
    </inkml:brush>
  </inkml:definitions>
  <inkml:trace contextRef="#ctx0" brushRef="#br0">170 1 1730,'0'0'10388,"-9"0"-7163,-2 1-2856,1 0 1,-1 1-1,1 0 0,0 1 1,-1 0-1,-13 7 1,19-8-265,0 0 1,0 0-1,1 0 1,-1 1-1,1 0 1,-1 0-1,1 0 0,0 1 1,0-1-1,1 1 1,-1 0-1,1 0 1,0 0-1,0 0 0,0 1 1,0-1-1,-3 11 1,6-14-143,0 0-1,0 0 1,0 0 0,0 0 0,0 0 0,1 0 0,-1 0 0,0 0-1,0 0 1,1 0 0,-1 0 0,1 0 0,-1 0 0,1 0-1,0 0 1,-1-1 0,1 1 0,0 0 0,-1 0 0,1-1 0,0 1-1,0 0 1,0-1 0,0 1 0,-1-1 0,1 1 0,0-1-1,0 1 1,0-1 0,0 0 0,0 1 0,0-1 0,0 0-1,0 0 1,0 0 0,1 0 0,0 0 0,50 6-2259,-41-6 1877,133 5-2693,-143-5 3123,0 0 0,-1 0 0,1 0 0,0 0 0,-1 0 1,1 0-1,0 0 0,-1 0 0,1 1 0,0-1 0,-1 0 0,1 0 0,0 1 0,-1-1 1,1 0-1,-1 1 0,1-1 0,0 0 0,-1 1 0,1-1 0,-1 1 0,0-1 0,1 1 1,-1-1-1,1 1 0,-1 0 0,0-1 0,1 2 0,-10 14 1627,-34 16 1875,38-29-3269,-1 1 18,-79 49 3706,79-50-3819,-1 0-1,1 0 1,0 0 0,-1-1 0,0 0 0,0 0 0,1 0 0,-1-1 0,0 0 0,0-1 0,-11 0 0,17-1-939,1-1 0,0 0-1,0 0 1,0 0 0,0 0 0,1 0 0,-1 0 0,0 1 0,1-1 0,-1 0 0,1 0 0,1-3 0,11-13-6022</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50.316"/>
    </inkml:context>
    <inkml:brush xml:id="br0">
      <inkml:brushProperty name="width" value="0.025" units="cm"/>
      <inkml:brushProperty name="height" value="0.025" units="cm"/>
    </inkml:brush>
  </inkml:definitions>
  <inkml:trace contextRef="#ctx0" brushRef="#br0">128 318 3587,'0'0'13069,"-9"-2"-12493,6 1-550,0 0 0,-1 0-1,1 0 1,-1 1-1,1 0 1,-1 0 0,1 0-1,-1 0 1,0 0 0,1 1-1,0-1 1,-1 1-1,1 0 1,-1 0 0,1 0-1,0 1 1,0-1 0,-1 1-1,1 0 1,0-1-1,1 1 1,-1 1 0,0-1-1,1 0 1,-1 1 0,1-1-1,-1 1 1,1 0-1,0 0 1,0 0 0,1 0-1,-1 0 1,1 0 0,-2 4-1,0-1 151,1 0-1,-1 0 1,1 0 0,0 0-1,1 0 1,-2 10 0,3-15-149,0 1 0,0-1 1,0 0-1,0 1 0,0-1 1,0 0-1,0 0 0,0 1 1,0-1-1,0 0 0,1 1 1,-1-1-1,1 0 1,-1 0-1,1 0 0,-1 1 1,1-1-1,0 0 0,0 0 1,-1 0-1,1 0 0,0 0 1,0 0-1,0 0 0,0-1 1,0 1-1,0 0 0,0 0 1,0-1-1,1 1 0,-1-1 1,0 1-1,0-1 1,1 1-1,-1-1 0,0 0 1,2 1-1,6-1 69,0 0 0,1 0 1,-1-1-1,0 0 0,0 0 0,0-1 1,0 0-1,0-1 0,-1 0 0,1-1 1,-1 1-1,1-2 0,-1 1 1,-1-1-1,1 0 0,-1-1 0,0 1 1,0-2-1,0 1 0,-1-1 0,9-12 1,1-2 6,-1-1 0,-1 0 0,-1-1 0,-1 0 1,-1-1-1,12-37 0,-20 51-82,0 1 1,0 0-1,-1-1 0,-1 0 1,1 1-1,-2-1 0,1 0 1,-1 1-1,-3-17 0,3 23-23,-1 0 0,0 0 0,-1 0 0,1 0 0,0 0 0,-1 0 0,0 0 0,1 0 0,-1 1 0,0-1 0,0 1 0,-1-1 0,1 1-1,-1 0 1,1 0 0,-1 0 0,1 0 0,-1 0 0,0 1 0,0-1 0,0 1 0,0 0 0,0 0 0,0 0 0,-1 0 0,1 0 0,0 1 0,0 0 0,0-1 0,-7 2-1,0-2 5,0 2 0,0 0 0,-1 0 0,2 1 0,-1 0 0,0 0 0,0 1 0,1 1 0,-17 7 0,22-9 1,0 0 0,0 1 0,0-1 1,0 1-1,1 0 0,-1-1 0,1 2 0,-1-1 1,1 0-1,0 1 0,0-1 0,1 1 0,-1 0 1,1 0-1,0 0 0,0 0 0,0 1 0,0-1 1,1 0-1,0 1 0,0-1 0,0 1 0,0 5 1,1-7-7,1-1 1,-1 1 0,1-1 0,0 1 0,0-1 0,0 1 0,1-1-1,-1 0 1,0 0 0,1 0 0,0 0 0,-1 0 0,1 0 0,0 0-1,0 0 1,0-1 0,0 1 0,0-1 0,0 1 0,1-1 0,-1 0-1,0 0 1,1 0 0,-1 0 0,1 0 0,4 0 0,11 4-337,-1-1 0,29 3 0,-42-7 202,25 2-815,-16-1 385,0 0-1,0 1 1,-1 0 0,21 6 0,-30-7 537,0 0 1,0 1-1,-1-1 0,1 0 1,-1 1-1,1 0 0,-1-1 1,0 1-1,1 0 0,-1 0 1,0 0-1,0 1 0,-1-1 1,1 0-1,0 1 0,-1-1 1,1 1-1,-1-1 0,0 1 1,0 0-1,0 0 0,0 0 1,0-1-1,-1 1 0,1 4 1,0 7 421,-1 0-1,-1 0 1,0-1 0,-1 1 0,-6 22-1,-3 16 270,11-51-698,0-1 0,0 0 1,0 0-1,0 1 1,-1-1-1,1 0 1,0 1-1,0-1 0,0 0 1,0 1-1,0-1 1,0 0-1,0 0 1,0 1-1,0-1 0,0 0 1,0 1-1,0-1 1,0 0-1,0 1 1,0-1-1,0 0 0,0 0 1,0 1-1,0-1 1,0 0-1,1 1 1,-1-1-1,0 0 0,0 0 1,0 1-1,0-1 1,1 0-1,-1 0 1,0 1-1,0-1 0,1 0 1,-1 0-1,0 0 1,0 0-1,1 1 1,-1-1-1,0 0 0,1 0 1,12-11-1966,13-23-2582,-12 4 324</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50.824"/>
    </inkml:context>
    <inkml:brush xml:id="br0">
      <inkml:brushProperty name="width" value="0.025" units="cm"/>
      <inkml:brushProperty name="height" value="0.025" units="cm"/>
    </inkml:brush>
  </inkml:definitions>
  <inkml:trace contextRef="#ctx0" brushRef="#br0">50 185 4388,'0'0'11264,"-3"11"-9353,-11 32-558,8-29-838,0 1 1,1-1 0,1 1 0,1 0 0,0 0 0,0 0 0,2 0-1,0 16 1,1-30-507,1 1-1,-1-1 1,1 0-1,0 1 1,-1-1-1,1 0 1,0 0-1,0 0 1,0 1-1,0-1 1,0 0-1,0 0 1,0 0-1,0-1 1,0 1-1,1 0 1,-1 0-1,0-1 1,1 1-1,-1 0 1,0-1-1,1 1 1,-1-1-1,1 0 0,-1 0 1,0 1-1,1-1 1,-1 0-1,1 0 1,-1 0-1,1 0 1,-1-1-1,1 1 1,1-1-1,2 1-15,-1-1-1,1 0 0,-1 0 0,1 0 0,-1-1 0,1 1 1,-1-1-1,0 0 0,7-5 0,-1-1-83,-2-1 0,1 0 0,-1 0 0,-1 0 0,0-1 0,0-1 0,-1 1-1,0-1 1,-1 0 0,0 0 0,0 0 0,-2-1 0,1 0 0,-2 0 0,3-15 0,-22 61 342,13-24-109,1 0-1,-1 1 1,2-1 0,-1 1 0,1 0 0,1-1 0,0 1 0,1 0 0,1 19 0,-1-26-109,1 0 0,0 0 0,0 0 1,0 0-1,0-1 0,0 1 1,1 0-1,0-1 0,0 1 0,0-1 1,0 0-1,0 0 0,1 0 0,0 0 1,-1 0-1,1 0 0,0 0 1,0-1-1,0 0 0,1 1 0,-1-1 1,1-1-1,-1 1 0,1 0 0,-1-1 1,1 0-1,0 0 0,0 0 0,0 0 1,4 0-1,-1 0 10,1 0 0,-1-1 0,0 0 1,1-1-1,-1 1 0,0-1 0,1-1 0,-1 0 0,0 0 1,0 0-1,0 0 0,-1-1 0,8-5 0,-2 2-7,-2-2 1,1 0-1,-1 0 0,0-1 0,-1 0 1,16-19-1,-5-1-259,0-1 0,-2 0 0,-1-2 1,19-51-1,-28 63-181,0-1 1,-2 0-1,0-1 0,2-24 1,-8 45 399,1 1 0,-1-1 0,0 1 0,0-1 0,1 1-1,-1-1 1,0 1 0,0-1 0,0 1 0,0-1 0,0 0 0,0 1 0,0-1 0,0 1 0,0-1 0,0 1 0,0-1 0,0 1 0,0-1-1,-1 1 1,1-1 0,0 1 0,0-1 0,0 1 0,-1-1 0,1 1 0,0-1 0,-1 1 0,1 0 0,0-1 0,-1 1 0,1-1 0,-1 1-1,1 0 1,-1-1 0,1 1 0,0 0 0,-1 0 0,1-1 0,-1 1 0,1 0 0,-1 0 0,1 0 0,-1 0 0,0 0 0,1 0 0,-1 0-1,1 0 1,-1 0 0,1 0 0,-1 0 0,1 0 0,-1 0 0,1 0 0,-1 0 0,1 0 0,-1 0 0,1 1 0,-1-1 0,1 0 0,-1 0 0,1 1-1,-1 0 1,-30 22 174,21-11-64,1-1 0,0 1 1,0 1-1,2 0 0,-1 0 0,2 0 0,0 1 1,0 0-1,2 0 0,-1 1 0,2-1 0,0 1 0,1 0 1,0 0-1,1 0 0,1-1 0,2 21 0,-1-28-72,1 0-1,0 1 1,1-1-1,-1-1 1,1 1-1,1 0 1,-1-1 0,1 1-1,0-1 1,10 11-1,-10-13-236,-1 0 1,1-1-1,0 1 0,0-1 0,0 0 1,0 0-1,9 3 0,-11-5-146,0 0 0,0 0 1,0 0-1,0-1 0,1 1 0,-1-1 0,0 0 0,0 0 0,1 0 1,-1 0-1,0 0 0,0 0 0,1 0 0,-1-1 0,0 1 0,0-1 1,4-1-1,9-10-4482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28.339"/>
    </inkml:context>
    <inkml:brush xml:id="br0">
      <inkml:brushProperty name="width" value="0.025" units="cm"/>
      <inkml:brushProperty name="height" value="0.025" units="cm"/>
    </inkml:brush>
  </inkml:definitions>
  <inkml:trace contextRef="#ctx0" brushRef="#br0">2 271 11691,'0'0'2402,"-1"-10"-2252,1 5-132,-1-1 1,2 0-1,-1 1 0,0-1 1,1 1-1,0 0 1,1-1-1,-1 1 1,1 0-1,0 0 0,0-1 1,1 1-1,-1 1 1,1-1-1,0 0 0,0 1 1,1 0-1,-1-1 1,9-6-1,0-1 75,0 1-1,1 1 1,0-1 0,0 2-1,1 0 1,1 1-1,-1 0 1,1 1 0,1 1-1,-1 0 1,1 1-1,0 1 1,0 0 0,0 2-1,1-1 1,-1 2 0,1 0-1,-1 1 1,1 1-1,-1 0 1,0 2 0,32 7-1,27 15-37,-29-9-10,0-1 1,1-3-1,1-1 0,-1-3 0,58 3 0,-53-14-34,-1-2-1,1-2 1,-2-2 0,1-3-1,52-19 1,-55 15-151,0 2 1,1 3-1,0 1 0,0 3 0,80-2 1,-98 12 193,0 2 1,0 1-1,-1 1 0,57 22 1,-56-17 190,1-2 1,-1-1 0,2-2-1,50 6 1,-20-13-185,0-3 1,-1-2-1,0-4 0,0-2 1,99-31-1,-113 28-72,0 3 0,67-7 0,-95 16 12,-1 1-1,1 1 1,-1 1 0,0 1 0,1 1-1,-1 0 1,0 1 0,35 14-1,-29-9 203,1-1-1,1-1 0,-1-1 0,1-2 0,0 0 0,0-2 0,37-1 0,19-6 258,87-18-1,-94 11-817,115-3 1,-131 15-5579,-45 0-172</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51.155"/>
    </inkml:context>
    <inkml:brush xml:id="br0">
      <inkml:brushProperty name="width" value="0.025" units="cm"/>
      <inkml:brushProperty name="height" value="0.025" units="cm"/>
    </inkml:brush>
  </inkml:definitions>
  <inkml:trace contextRef="#ctx0" brushRef="#br0">0 1 4676,'0'0'-993</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51.893"/>
    </inkml:context>
    <inkml:brush xml:id="br0">
      <inkml:brushProperty name="width" value="0.025" units="cm"/>
      <inkml:brushProperty name="height" value="0.025" units="cm"/>
    </inkml:brush>
  </inkml:definitions>
  <inkml:trace contextRef="#ctx0" brushRef="#br0">131 330 3395,'13'-48'5827,"-11"43"-5432,0 1-1,0-1 1,0 0 0,0 0-1,-1 0 1,0 1-1,0-1 1,-1 0-1,1 0 1,-1 0-1,0-1 1,0 1 0,-1 0-1,1 0 1,-1 0-1,-3-8 1,3 12-280,0-1-1,0 1 1,0-1 0,0 1 0,0 0 0,-1 0-1,1-1 1,-1 1 0,1 0 0,-1 0 0,1 0 0,-1 1-1,1-1 1,-1 0 0,0 0 0,1 1 0,-1-1 0,0 1-1,0 0 1,1-1 0,-1 1 0,0 0 0,0 0-1,0 0 1,1 0 0,-1 0 0,0 1 0,0-1 0,1 0-1,-1 1 1,0 0 0,0-1 0,1 1 0,-1 0-1,-2 1 1,-1 1-8,-1 0 1,1 1-1,-1-1 0,1 1 0,1 0 0,-1 1 1,0-1-1,-6 9 0,6-5-54,0 0 1,0 0-1,1 1 0,0 0 1,1-1-1,0 1 1,0 0-1,0 0 0,2 1 1,-1-1-1,1 0 0,0 18 1,1-25-41,0-1-1,0 0 1,0 1 0,0-1-1,1 0 1,-1 1-1,0-1 1,1 0 0,-1 1-1,1-1 1,-1 0 0,1 0-1,-1 1 1,1-1 0,0 0-1,0 0 1,0 0 0,-1 0-1,1 0 1,0 0 0,0 0-1,0 0 1,1-1 0,-1 1-1,0 0 1,1 0 0,2 0 41,-1 0 1,1 0 0,0 0-1,-1 0 1,1-1 0,0 0 0,-1 1-1,1-1 1,6-1 0,1-1 79,0 0 0,0 0-1,0-1 1,0 0 0,18-9 0,-5-2-70,-1-1-1,0 0 1,-2-2 0,0-1-1,0 0 1,17-22 0,-27 28-58,-1-1 1,0 0 0,0-1 0,-2 0 0,1 0 0,-2-1 0,0 0 0,-1 0 0,0-1 0,-1 1 0,3-22 0,-8 36-26,1-1 0,-1 0 0,0 0 0,0 1 0,0-1 0,0 0 0,0 0 0,0 1 0,-1-1 0,1 0 0,0 1 0,-1-1 0,1 0 0,-3-2 0,3 3 4,0 1 0,-1-1 0,1 1 0,-1 0 0,1-1 0,-1 1-1,1-1 1,-1 1 0,0 0 0,1 0 0,-1-1 0,1 1 0,-1 0 0,0 0-1,1 0 1,-1 0 0,0 0 0,1 0 0,-1 0 0,1 0 0,-1 0-1,0 0 1,1 0 0,-1 0 0,0 0 0,0 0 0,-2 2-24,-1-1 1,1 1 0,0 0-1,0 0 1,0 0 0,0 0-1,0 0 1,0 0 0,0 1-1,1 0 1,-5 5 0,0 3 45,0-1 0,1 1 0,0 1 0,1-1 0,0 1 0,1 0 0,1 0 0,-5 25 0,7-32 7,0 0-1,1 0 0,0 0 1,0 0-1,0 0 0,0 0 1,1 0-1,0-1 0,0 1 1,0 0-1,0 0 1,1-1-1,0 1 0,0 0 1,0-1-1,0 0 0,1 0 1,0 1-1,0-2 0,0 1 1,0 0-1,0 0 1,1-1-1,0 0 0,6 5 1,-1-4 2,0 1 0,0-1 1,0-1-1,1 0 1,-1 0-1,1-1 0,0 0 1,0 0-1,0-1 0,0-1 1,0 0-1,0 0 1,0-1-1,0 0 0,0 0 1,-1-2-1,19-5 0,-15 4-29,0-2-1,0 1 1,-1-2-1,0 0 0,0 0 1,-1-1-1,0 0 0,0-1 1,-1 0-1,0-1 0,0 0 1,9-15-1,-18 58-366,-1-31 382,0-1 1,1 1-1,-1 0 1,1-1-1,-1 1 0,1 0 1,0-1-1,0 1 0,-1 0 1,1-1-1,0 0 0,0 1 1,1-1-1,-1 1 1,0-1-1,0 0 0,1 0 1,-1 0-1,1 0 0,-1 0 1,1 0-1,1 1 0,4 0-84,1-1 0,-1-1-1,0 1 1,1-1 0,-1 0-1,0 0 1,1-1 0,-1 0-1,0-1 1,0 1-1,0-1 1,0-1 0,11-4-1,-18 7 43,1 0 0,0 0 0,-1 0 0,1 0-1,-1 0 1,1 0 0,0 1 0,-1-1 0,1 0 0,-1 0-1,1 1 1,-1-1 0,1 0 0,0 1 0,-1-1 0,0 0-1,1 1 1,-1-1 0,1 1 0,-1-1 0,1 1-1,-1-1 1,0 1 0,1-1 0,-1 1 0,0-1 0,0 1-1,1 0 1,-1-1 0,0 1 0,0-1 0,0 1 0,0 0-1,0-1 1,0 1 0,0-1 0,0 1 0,0 0-1,0-1 1,0 1 0,0 0 0,-1 0 0,1 42 400,0-31-407,0 23 183,-3 86 1096,2-108-1121,0 1-1,-2-1 0,1 0 0,-2 0 1,0 0-1,-9 20 0,12-31-85,0 0-1,0 0 1,-1 0-1,1 0 1,-1-1-1,1 1 1,-1 0-1,1 0 1,-1-1-1,0 1 1,0-1-1,0 0 1,0 0-1,0 1 1,0-1-1,0-1 1,-1 1-1,1 0 1,0 0-1,0-1 1,-1 1-1,-4-1 1,2 0 42,0 0 0,-1-1 0,1 1 0,0-1 0,-1-1 0,1 1 0,0-1-1,0 0 1,0 0 0,-6-3 0,5 2-32,1 0-1,-1 0 0,1-1 0,-1 0 0,1 0 0,0 0 0,1 0 0,-1-1 1,1 0-1,0 0 0,0 0 0,0-1 0,1 1 0,0-1 0,0 1 0,0-1 1,1 0-1,-3-8 0,6 7-69,-1 1 0,1-1 0,0 0 0,1 1 0,-1-1 0,1 1 0,1-1 0,-1 1 0,1 0 0,0 0 0,1 0 0,-1 0 0,1 1 0,0-1 0,0 1 0,1 0 0,0 0 1,0 0-1,0 1 0,10-7 0,14-8-1866,0 0 1,57-25 0,-70 36 263,33-15-3658</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52.282"/>
    </inkml:context>
    <inkml:brush xml:id="br0">
      <inkml:brushProperty name="width" value="0.025" units="cm"/>
      <inkml:brushProperty name="height" value="0.025" units="cm"/>
    </inkml:brush>
  </inkml:definitions>
  <inkml:trace contextRef="#ctx0" brushRef="#br0">157 3 4420,'0'0'10074,"-8"0"-6855,0-1-2941,0 0 0,0 1 0,0 0 1,0 0-1,1 1 0,-1 0 0,0 1 0,1-1 0,-1 2 1,1-1-1,-1 1 0,1 0 0,0 0 0,0 1 1,0 0-1,1 0 0,-8 7 0,13-10-300,0-1 0,1 1 0,-1 0 0,0 0 0,1 0 0,-1 0 0,1-1 0,-1 1 0,1 0 0,0 0 0,-1 0 0,1 0 0,0 0 0,0 0 0,0 0 0,-1 0 0,1 0 0,0 0 0,0 0 0,0 0 0,1 0 0,-1 0 0,0 0 0,0 0 0,0 0 0,1 0 0,-1 0 0,1 0 0,-1 0 0,1 0 0,-1 0 0,1 0 0,-1 0 0,1 0 0,0-1 0,-1 1 0,1 0 0,0-1 0,0 1 0,0 0 0,-1-1 0,3 1 0,44 25-1242,-37-21 1067,122 54-1624,-131-59 1838,0 0 0,0 1 0,0-1-1,0 0 1,0 1 0,0-1 0,0 1-1,0-1 1,0 1 0,0-1 0,0 1 0,-1 0-1,1-1 1,0 1 0,0 0 0,-1 0 0,1 0-1,-1-1 1,1 1 0,-1 0 0,1 0 0,-1 0-1,1 0 1,-1 0 0,0 0 0,1 0 0,-1 0-1,0 1 1,0 0 36,-1-1 0,0 1 0,0-1-1,1 1 1,-1-1 0,0 0 0,0 0 0,0 1 0,0-1-1,0 0 1,-1 0 0,1 0 0,0 0 0,0 0-1,-1-1 1,-1 2 0,-8 4 108,0-1 0,-1 0 0,-16 5 0,-18-2-373,14-9-4231,12-1-5529</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53.072"/>
    </inkml:context>
    <inkml:brush xml:id="br0">
      <inkml:brushProperty name="width" value="0.025" units="cm"/>
      <inkml:brushProperty name="height" value="0.025" units="cm"/>
    </inkml:brush>
  </inkml:definitions>
  <inkml:trace contextRef="#ctx0" brushRef="#br0">0 18 3267,'0'0'13960,"1"8"-13544,0 25 230,0 17 1201,11 74 0,-12-122-1797,1-1 0,-1 1 0,0-1 0,1 1-1,-1 0 1,1-1 0,-1 1 0,1-1 0,0 1 0,-1-1-1,1 0 1,0 1 0,0-1 0,0 0 0,0 1-1,0-1 1,1 0 0,-1 0 0,0 0 0,2 1-1,-1-2 39,-1 1 0,0-1 0,1 0-1,-1 0 1,0 0 0,1 1-1,-1-1 1,1-1 0,-1 1 0,0 0-1,1 0 1,-1-1 0,0 1-1,1 0 1,-1-1 0,0 1 0,0-1-1,3-1 1,1-1 37,0-1 0,0 0 0,0 0-1,-1-1 1,1 1 0,-1-1 0,0 0 0,0 0 0,3-6 0,-2 2-112,0-1 1,-1 0 0,0-1 0,-1 1 0,0-1-1,-1 1 1,0-1 0,0 0 0,-1 0-1,-1 0 1,-1-17 0,-1 25-477,-3 10 215,-2 12 9,7-16 235,0 1 0,0-1 0,0 0 0,0 0 0,0 0 0,1 0 1,-1 0-1,1 0 0,0 0 0,0 0 0,0 0 0,0 0 0,1 0 0,-1-1 0,1 1 0,0 0 1,-1-1-1,1 1 0,0-1 0,0 0 0,1 0 0,-1 0 0,0 0 0,1 0 0,0 0 0,-1-1 1,1 1-1,0-1 0,0 1 0,-1-1 0,1 0 0,0 0 0,0-1 0,0 1 0,0-1 1,7 1-1,-2 0 26,0 0 1,0-1 0,0 0-1,-1-1 1,1 0 0,0 0-1,0 0 1,0-1 0,0 0-1,-1-1 1,1 0 0,-1 0-1,0 0 1,8-6 0,-11 6-32,1-1 0,-1 1 0,0-1 0,0 0 0,0 0 0,-1 0 0,1-1 0,-1 1 1,0-1-1,0 0 0,-1 0 0,1 0 0,-1 0 0,0 0 0,-1 0 0,1-1 0,-1 1 0,0-1 1,0 1-1,-1-1 0,0-6 0,1 11-20,-1 0 1,0 0 0,0-1-1,0 1 1,0 0 0,-1 0-1,1 0 1,0-1 0,0 1-1,-1 0 1,1 0 0,-1 0-1,1-1 1,-1 1 0,1 0-1,-1 0 1,0 0 0,1 0-1,-1 0 1,0 0 0,0 0-1,0 1 1,0-1 0,0 0-1,0 0 1,0 1 0,0-1-1,0 0 1,0 1 0,0-1-1,0 1 1,0 0 0,-1-1-1,1 1 1,0 0 0,0 0-1,-1-1 1,1 1 0,0 0-1,0 0 1,0 0 0,-1 1-1,1-1 1,0 0 0,0 0-1,-2 1 1,-2 1-7,0-1 1,1 1-1,-1-1 1,1 1-1,-1 1 1,1-1 0,0 1-1,0-1 1,0 1-1,0 0 1,-4 5-1,6-7 27,1 1 0,-1 0-1,0 0 1,1 0 0,-1 0 0,1 1-1,-1-1 1,1 0 0,0 1-1,0-1 1,0 1 0,0-1 0,1 1-1,-1-1 1,1 1 0,-1-1-1,1 1 1,0 0 0,0-1 0,1 4-1,-1-3 11,2-1-1,-1 1 0,0-1 1,0 0-1,1 1 1,-1-1-1,1 0 0,0 0 1,-1 0-1,1 0 0,0-1 1,0 1-1,0 0 0,1-1 1,-1 1-1,4 1 1,11 4 29,1 0 1,-1-1-1,1-1 1,30 5-1,-33-7-43,24 7-56,-23-5-141,0-1 1,0-1-1,27 2 1,-43-5 341,-24-43 860,22 38-991,-9-28 100,11 32-123,-1-1 1,1 1-1,-1-1 1,1 1-1,0-1 0,-1 1 1,1-1-1,0 1 1,0-1-1,0 1 0,0-1 1,1 1-1,-1-1 1,0 1-1,1-1 0,-1 1 1,2-3-1,0 4-222,0-1 0,0 0 0,0 1 0,1-1 0,-1 1 0,0 0 0,0 0 0,1 0 0,-1 0 0,4 1 0,2-1-565,-3 0-208,-1 0-1,0-1 0,0 0 0,1 1 0,-1-2 0,0 1 0,6-3 0,11-6-7562</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53.670"/>
    </inkml:context>
    <inkml:brush xml:id="br0">
      <inkml:brushProperty name="width" value="0.025" units="cm"/>
      <inkml:brushProperty name="height" value="0.025" units="cm"/>
    </inkml:brush>
  </inkml:definitions>
  <inkml:trace contextRef="#ctx0" brushRef="#br0">38 1 5189,'0'0'14611,"-2"9"-14424,-2 17-20,-9 46 1041,-6 127 1,19-197-1200,0 1 0,0 0 1,1-1-1,-1 1 0,0-1 1,1 1-1,0-1 0,-1 1 1,1-1-1,0 1 0,0-1 1,1 0-1,-1 1 0,0-1 1,1 0-1,0 0 0,-1 0 1,1 0-1,0 0 0,0 0 1,0-1-1,0 1 0,0-1 1,0 1-1,0-1 0,1 0 0,-1 1 1,1-1-1,-1-1 0,1 1 1,-1 0-1,1-1 0,-1 1 1,1-1-1,-1 0 0,1 1 1,0-1-1,4-1 0,13 0-357,-1-1 0,0-1 0,0-1 0,23-7 0,-22 6-555,-18 4 864,-1 0 0,1 1-1,0-1 1,-1 1 0,1-1-1,0 1 1,0 0 0,-1 0 0,1 0-1,0 0 1,0 0 0,-1 0-1,1 0 1,0 0 0,0 1 0,-1-1-1,1 1 1,0-1 0,-1 1-1,1 0 1,-1 0 0,1 0-1,-1 0 1,1 0 0,-1 0 0,1 0-1,-1 0 1,2 2 0,-3-1 66,1 0 0,-1 1 0,1-1 0,-1 0 0,0 1 0,0-1 0,0 0 0,0 1 0,0-1 0,-1 1 0,1-1 0,-1 0 0,1 0 0,-1 1 0,0-1 0,0 0 0,0 0 0,0 0 1,0 0-1,0 0 0,-3 3 0,-1 2 214,1 0 0,-1-1 0,-1 1 0,1-1 0,-1-1 1,0 1-1,0-1 0,-1 0 0,0 0 0,1-1 0,-2 1 1,1-2-1,0 1 0,-1-1 0,0 0 0,0-1 0,1 0 1,-1 0-1,-1 0 0,1-1 0,0-1 0,-14 0 0,21 1-311,-1-2-1,1 1 1,0 0-1,0 0 1,-1 0-1,1-1 1,0 1-1,0 0 0,0-1 1,0 1-1,0-1 1,-1 1-1,1-1 1,0 0-1,0 1 1,0-1-1,1 0 1,-1 0-1,0 0 1,0 0-1,0 0 1,1 0-1,-1 0 0,0 0 1,1 0-1,-1 0 1,1 0-1,-1 0 1,1 0-1,-1-1 1,1 1-1,0 0 1,0 0-1,0-3 1,-1 1-374,1 1 0,1-1 1,-1 0-1,0 0 1,1 1-1,-1-1 0,1 0 1,0 1-1,0-1 1,0 1-1,0-1 0,0 1 1,1-1-1,-1 1 0,3-3 1,20-17-4938</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5:54.410"/>
    </inkml:context>
    <inkml:brush xml:id="br0">
      <inkml:brushProperty name="width" value="0.025" units="cm"/>
      <inkml:brushProperty name="height" value="0.025" units="cm"/>
    </inkml:brush>
  </inkml:definitions>
  <inkml:trace contextRef="#ctx0" brushRef="#br0">134 413 1345,'0'0'18188,"-10"-1"-17916,2 0-210,0 0-1,0 0 1,0 1-1,-1 0 1,1 1-1,-12 2 1,17-2-9,0-1-1,0 1 1,1 0 0,-1 0-1,1 0 1,-1 0 0,1 0-1,-1 1 1,1-1 0,-1 1 0,1 0-1,0-1 1,0 1 0,0 0-1,0 0 1,0 0 0,1 1-1,-1-1 1,1 0 0,-1 1-1,1-1 1,0 1 0,0-1-1,0 1 1,0 0 0,0-1 0,0 5-1,1-6-37,0 0-1,0 0 1,0 0-1,0-1 0,0 1 1,0 0-1,0 0 1,0 0-1,0 0 1,1-1-1,-1 1 0,0 0 1,1 0-1,-1-1 1,0 1-1,1 0 1,-1-1-1,1 1 1,-1 0-1,1-1 0,-1 1 1,1-1-1,0 1 1,-1-1-1,1 1 1,0-1-1,-1 1 0,1-1 1,1 1-1,31 5 476,-23-6-380,0 0 0,-1-1 0,1 0 0,18-5 1,-16 1-74,0-1 1,0 0-1,-1-1 1,0-1-1,0 1 1,-1-2-1,0 1 1,10-11 0,-14 12-112,0 1 0,-1 0 0,1-1 1,-1 0-1,-1 0 0,1-1 1,-1 1-1,0-1 0,-1 0 0,0 0 1,0 0-1,-1-1 0,2-10 1,-4 18 58,0 1 0,0-1 0,1 1 0,-1 0 1,0-1-1,0 1 0,0-1 0,0 1 0,0-1 0,0 1 1,0-1-1,0 1 0,0-1 0,0 1 0,0-1 0,-1 1 1,1-1-1,0 1 0,0 0 0,0-1 0,-1 1 1,1-1-1,0 1 0,0 0 0,-1-1 0,1 1 0,0 0 1,-1-1-1,1 1 0,0 0 0,-1-1 0,0 1 0,-11 8-120,-11 22 146,20-24 51,1 0 1,0 0-1,0 0 1,1 0-1,0 0 1,0 0-1,0 13 1,0-18-46,1 1 0,0-1 0,0 1 0,0 0 0,0-1 0,1 1 0,-1 0 0,0-1 0,1 1 0,-1-1 0,1 1 0,0-1 0,-1 1 0,1-1 0,0 1 0,0-1 0,0 1 0,0-1 0,0 0 0,0 0 0,0 0 0,1 1 0,-1-1 0,0 0 0,1-1 0,-1 1 0,0 0 0,1 0 0,-1 0 0,1-1 0,-1 1 0,1-1 0,2 1 0,3 0 82,0-1-1,0 0 1,0 0-1,0-1 1,0 0-1,0 0 1,-1 0 0,1-1-1,0 0 1,-1 0-1,1-1 1,11-6-1,-7 2-37,0 0-1,-1-1 0,1-1 0,-1 1 0,-1-2 1,12-13-1,-4 1-163,-1-1 1,-1-1 0,-1 0 0,-1-1-1,17-48 1,-26 61-84,1 2 153,-1-1-1,-1 0 1,0 1 0,0-1 0,-1 0 0,0 0 0,-1-1 0,-1 1-1,0-18 1,-3 30-4,1 1 1,0 0-1,0 0 0,-1 0 0,1 1 0,1-1 0,-1 1 0,0-1 0,1 1 0,-2 2 1,-5 13 71,2-1 1,0 1 0,1 1 0,1-1-1,0 1 1,1-1 0,2 1 0,0 0-1,1 0 1,0 0 0,2 0 0,0 0 0,1-1-1,1 1 1,1-1 0,0 0 0,2 0-1,0-1 1,16 30 0,49 54 44,-101-127-1349,11 13-56,-22-25-1929,-53-61 0,77 79 3199,-23-40 1,31 46 898,1 0 0,1-1 0,-9-28 0,14 41-763,0 1 0,1-1 0,-1 0 0,1 1 0,-1-1 1,1 0-1,-1 1 0,1-1 0,0 0 0,0 0 0,0 0 0,0 1 0,0-1 0,0 0 0,0 0 0,1 1 0,-1-1 0,1 0 1,-1 1-1,1-1 0,0 0 0,-1 1 0,1-1 0,0 1 0,0-1 0,0 1 0,0-1 0,1 1 0,1-2 0,2 1 10,0 0 0,1 1-1,-1 0 1,0 0 0,0 0-1,0 1 1,1 0 0,8 0-1,-9 0-124,24 2 147,1 1 1,-1 2 0,44 12-1,28 5-2340,-45-15-2785</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17.424"/>
    </inkml:context>
    <inkml:brush xml:id="br0">
      <inkml:brushProperty name="width" value="0.025" units="cm"/>
      <inkml:brushProperty name="height" value="0.025" units="cm"/>
    </inkml:brush>
  </inkml:definitions>
  <inkml:trace contextRef="#ctx0" brushRef="#br0">1 153 3940,'0'0'7847,"6"-8"-7815,-3 5-29,0-1 0,0 1 1,1 0-1,-1 0 0,1 1 0,-1-1 0,1 1 0,0 0 0,0 0 0,0 0 1,0 0-1,0 0 0,1 1 0,-1 0 0,0 0 0,1 0 0,-1 1 1,1-1-1,-1 1 0,1 0 0,-1 0 0,1 1 0,-1-1 0,0 1 0,1 0 1,-1 0-1,0 1 0,6 1 0,45 14-248,2-2 1,0-3-1,67 6 0,180-1 1284,-119-9-677,1279 9 2639,-1117-21-3280,-279 3 279,1700 11 64,-223 5 245,-505-11-132,1088 1-71,-1184-7-89,381 5 1291,-986-29-1249,-148 6-38,2 12-8,-98 6 4,119-18 1,35-13-7,48-8-241,336-54 198,-512 90-413,-1 6 0,169 21 0,-184-12 339,-1 2 116,1 5 1,129 38 0,-41-13 67,-121-28-60,-37-10-5,1-1 0,-1-1 0,1-3 0,-1 0-1,1-3 1,68-15 0,-50 9-7,306-24-37,-233 26 62,516 2-590,-338 10 509,150-4-1754,-439 0-977,-12-2-1474</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19.504"/>
    </inkml:context>
    <inkml:brush xml:id="br0">
      <inkml:brushProperty name="width" value="0.025" units="cm"/>
      <inkml:brushProperty name="height" value="0.025" units="cm"/>
    </inkml:brush>
  </inkml:definitions>
  <inkml:trace contextRef="#ctx0" brushRef="#br0">1976 182 3171,'-34'-22'364,"-1"1"1,-1 2-1,-1 2 0,0 1 1,-2 2-1,1 1 0,-2 2 1,1 2-1,-51-5 0,-21 4 835,0 5-1,-124 10 1,143 3-1097,0 4 0,2 4 0,-1 4 0,2 4 0,1 4 0,1 3 1,-95 50-1,152-67 73,0 2 1,2 1 0,0 1-1,-43 37 1,62-47-171,0 1 0,1-1-1,0 2 1,1-1 0,0 1 0,0 0 0,1 1 0,0 0 0,1 0-1,0 0 1,1 0 0,1 1 0,-1-1 0,2 1 0,-1 0 0,1 14 0,1-15-5,1-1 1,1 1-1,0-1 1,0 1 0,1-1-1,1 0 1,0 0-1,0 0 1,1 0 0,0 0-1,0-1 1,7 10-1,-2-5-41,1-1-1,1 0 0,0 0 1,0-2-1,1 1 0,1-1 0,14 9 1,12 4-110,1-1 1,1-1-1,1-3 1,71 23-1,23-2 93,2-7-1,0-5 1,2-6 0,224 6-1,568-51 2119,-857 19-1853,1588-161 94,-598 45-292,-699 101-60,47-6 187,145-25 57,-541 48-192,0-1 0,-1 0 0,1-1 1,-1-1-1,25-10 0,-38 13 4,0 1 1,1 0-1,-1-1 0,0 0 0,0 0 1,0 0-1,0 0 0,-1 0 1,1-1-1,0 1 0,-1-1 0,0 1 1,0-1-1,0 0 0,0 0 0,0 0 1,0 0-1,-1-1 0,1 1 1,-1 0-1,0-1 0,0 1 0,0 0 1,-1-1-1,1 1 0,-1-1 0,0 0 1,0 1-1,0-1 0,0 1 1,0-1-1,-2-5 0,0 4 8,-1 0 0,1 1 0,-1-1 0,0 1-1,0 0 1,0 0 0,0 0 0,-1 0 0,0 0 0,0 1 0,0 0 0,0 0-1,-7-4 1,-5-3 29,0 1-1,-26-10 0,-59-16-16,-169-35 1,87 25-29,-76-22 185,-495-62-1,-696 41-2063,1423 87 1880,-1139-6 232,397 84 271,635-53-488,2 5 1,1 7-1,-211 87 1,311-109-727,0 1-1,1 2 1,1 1 0,-29 23 0,34-18-2720</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24.629"/>
    </inkml:context>
    <inkml:brush xml:id="br0">
      <inkml:brushProperty name="width" value="0.025" units="cm"/>
      <inkml:brushProperty name="height" value="0.025" units="cm"/>
    </inkml:brush>
  </inkml:definitions>
  <inkml:trace contextRef="#ctx0" brushRef="#br0">2079 0 4773,'-5'4'1048,"1"0"1,0 0 0,0 1 0,1-1 0,-1 1-1,-5 10 1,-10 36 1314,13-20-3059,-4 53 1,4-19 795,-14 37-498,-4-2-1,-53 142 1,-102 188 653,99-244-329,-342 693-193,25-197 1228,-205 371 1227,543-941-1230,-74 200 1,130-303-1021,1 0 0,0 0 1,0 0-1,0 15 1,1 1-6459</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25.367"/>
    </inkml:context>
    <inkml:brush xml:id="br0">
      <inkml:brushProperty name="width" value="0.025" units="cm"/>
      <inkml:brushProperty name="height" value="0.025" units="cm"/>
    </inkml:brush>
  </inkml:definitions>
  <inkml:trace contextRef="#ctx0" brushRef="#br0">4 1 10474,'0'0'5285,"-2"9"-5376,2-7 87,-1 3 0,1 0-1,-1 0 1,1 0 0,0 0-1,1 0 1,-1 1 0,1-1-1,0 0 1,0 0 0,0 0-1,1 0 1,0-1-1,0 1 1,3 5 0,14 32-135,-1 1 0,-1 0 0,-3 1 0,-2 1 0,10 71 0,-9-49-61,31 95 1,-42-155 259,0-1 0,0 0 0,1 0 0,0 0 0,0-1 0,1 1 0,-1-1 0,1 1 0,1-1 0,-1 0 0,0-1 0,1 1 0,9 6 0,-8-8 93,1 0 1,0 0-1,-1-1 0,1 0 1,0 0-1,0 0 1,0-1-1,0 0 1,1 0-1,-1-1 0,0 0 1,11-1-1,9-2 151,1-2 0,-1 0 0,0-2 0,0-1 0,50-22 0,128-77 75,-173 89-350,247-149-806,-100 43-2525,-46 22-2090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0.163"/>
    </inkml:context>
    <inkml:brush xml:id="br0">
      <inkml:brushProperty name="width" value="0.025" units="cm"/>
      <inkml:brushProperty name="height" value="0.025" units="cm"/>
    </inkml:brush>
  </inkml:definitions>
  <inkml:trace contextRef="#ctx0" brushRef="#br0">1 1 14253,'0'0'5072,"2"11"-3908,17 95 1385,5 169-2071,-21-120 4347,-2-218-4602,2 0-1,4 0 0,2 1 0,29-107 0,-36 163-239,-1 0 1,2-1-1,-1 1 1,1 0-1,0 1 1,0-1-1,1 0 1,-1 1-1,1 0 1,0 0-1,1 0 1,-1 0-1,1 1 1,0 0-1,0 0 1,1 0-1,-1 0 1,1 1-1,-1 0 1,1 0-1,0 1 1,0-1-1,1 1 1,-1 1-1,0-1 1,1 1-1,-1 0 1,1 0-1,-1 1 1,1 0-1,-1 0 1,11 2-1,-16-1 12,0-1 0,1 1 0,-1 0 0,0-1-1,1 1 1,-1 0 0,0 0 0,0 0-1,0 0 1,0 0 0,0 0 0,0 0 0,0 0-1,0 0 1,0 0 0,0 1 0,-1-1 0,1 0-1,-1 1 1,1-1 0,-1 0 0,1 1 0,-1-1-1,0 1 1,1-1 0,-1 1 0,0-1 0,0 1-1,0-1 1,0 1 0,0-1 0,-1 0 0,1 1-1,0-1 1,-1 1 0,0 1 0,0 3 29,-1 0 1,0 0 0,0 0 0,0 0-1,-1-1 1,0 1 0,-5 7 0,-9 8 88,-2 0 0,-38 33 0,45-45-54,1 0 0,-1 0 0,-1-1 0,0-1 0,0 0 0,0-1 0,-15 5 0,27-10-71,0-1-1,0 0 1,0 1-1,0-1 1,0 0-1,0 0 1,0 1-1,0-1 1,0 0-1,-1 0 0,1 0 1,0 0-1,0-1 1,0 1-1,0 0 1,0 0-1,0-1 1,-1 1-1,2-13-2065,22-19-2514,44-29-4504,-26 25 1814</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26.613"/>
    </inkml:context>
    <inkml:brush xml:id="br0">
      <inkml:brushProperty name="width" value="0.025" units="cm"/>
      <inkml:brushProperty name="height" value="0.025" units="cm"/>
    </inkml:brush>
  </inkml:definitions>
  <inkml:trace contextRef="#ctx0" brushRef="#br0">360 80 10954,'-14'0'3342,"-91"-1"-1769,91 2-1288,0 1 0,1 0-1,-1 1 1,0 0 0,1 1-1,-23 9 1,26-7 52,0 0-1,-1 0 1,2 1-1,-1 0 0,1 0 1,0 1-1,-10 13 1,15-17-219,0 1 0,0 0 1,1 0-1,0 0 0,0 1 1,1-1-1,-1 1 0,1-1 1,0 1-1,1 0 0,-1 0 1,1 0-1,0 0 0,1 0 1,-1 0-1,2 7 0,-1-11-82,0 1 0,0-1 1,1 0-1,0 0 0,-1 0 0,1 0 0,0 0 0,0 1 0,0-1 0,0-1 0,0 1 0,0 0 0,1 0 0,-1 0 0,1-1 0,-1 1 0,1-1 0,0 1 0,3 1 0,-1 0 72,1-1-1,-1 0 0,1 0 0,0 0 1,-1-1-1,1 1 0,0-1 0,8 0 0,3 0 144,-1 0 1,1-2-1,-1 0 0,30-6 0,-29 3-105,1-1 0,-1-1 1,-1-1-1,1 0 0,-1-1 0,0 0 1,-1-1-1,0-1 0,19-17 1,-26 21-50,-1-1 1,0 0 0,0 0-1,0 0 1,-1-1 0,0 0 0,-1 0-1,7-14 1,-9 17-72,-1-1 0,1 1 0,-1-1 0,0 0 0,-1 1 0,1-1 1,-1 0-1,0 0 0,0 1 0,-1-1 0,0 0 0,0 1 0,0-1 0,-4-9 0,3 11-238,-1 0 0,0 0 0,1 0 1,-1 0-1,-1 1 0,1-1 0,0 1 0,-1 0 0,0 0 1,0 0-1,0 0 0,0 1 0,0 0 0,0 0 0,-1 0 0,1 0 1,-1 1-1,-5-2 0,8 2 78,1 1 0,-1-1-1,0 1 1,0-1 0,0 1 0,1 0 0,-1-1 0,0 1-1,0 0 1,0 0 0,0 1 0,0-1 0,0 0 0,1 0 0,-1 1-1,0-1 1,0 1 0,0 0 0,1 0 0,-1-1 0,0 1-1,1 0 1,-1 1 0,1-1 0,-1 0 0,1 0 0,0 0 0,-1 1-1,1-1 1,0 1 0,0-1 0,0 1 0,0-1 0,0 1-1,0 0 1,1 0 0,-1-1 0,0 1 0,1 0 0,-1 0 0,1 0-1,0-1 1,0 1 0,0 0 0,0 4 0,1 22-4970,7 1-1302</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26.942"/>
    </inkml:context>
    <inkml:brush xml:id="br0">
      <inkml:brushProperty name="width" value="0.025" units="cm"/>
      <inkml:brushProperty name="height" value="0.025" units="cm"/>
    </inkml:brush>
  </inkml:definitions>
  <inkml:trace contextRef="#ctx0" brushRef="#br0">85 0 14798,'0'0'7111,"-59"72"-5894,45-42-96,8 2-352,1 1-577,5-3-160,0-3-384,16 0-1154,-2-4-1024,-5-6-1955,2-8-3234</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27.274"/>
    </inkml:context>
    <inkml:brush xml:id="br0">
      <inkml:brushProperty name="width" value="0.025" units="cm"/>
      <inkml:brushProperty name="height" value="0.025" units="cm"/>
    </inkml:brush>
  </inkml:definitions>
  <inkml:trace contextRef="#ctx0" brushRef="#br0">0 43 13645,'9'-6'1810,"1"1"-1289,-1-1 1,1 2-1,0-1 1,0 2-1,0-1 1,1 1 0,-1 1-1,1 0 1,12-1-1,-16 3-244,0 0 0,1 1 0,-1-1 0,1 1 0,-1 1-1,0-1 1,0 1 0,10 4 0,-16-5-264,1 0-1,0 0 1,-1 0 0,1 0-1,-1 0 1,0 0 0,1 0-1,-1 1 1,0-1 0,1 0-1,-1 1 1,0-1 0,0 1-1,0-1 1,-1 1 0,1 0-1,0-1 1,0 1 0,-1 0-1,1 0 1,-1-1 0,0 1-1,1 0 1,-1 0 0,0 0-1,0-1 1,0 1 0,0 0-1,0 0 1,-1 0-1,1-1 1,-1 1 0,1 0-1,-1 0 1,1-1 0,-1 1-1,0 0 1,0-1 0,0 1-1,-1 1 1,-2 3 60,0-1 0,0 0 0,0 0 0,0 0 0,-1 0 0,0-1 0,0 0 0,-11 8 0,-55 29 558,37-23-344,10-1-173,24-16-114,0-1-1,0 0 0,-1 0 0,1 0 1,0 0-1,0 1 0,0-1 0,0 0 1,-1 0-1,1 0 0,0 1 1,0-1-1,0 0 0,0 0 0,0 1 1,0-1-1,0 0 0,0 0 0,0 1 1,0-1-1,0 0 0,0 0 1,0 1-1,0-1 0,0 0 0,0 0 1,0 1-1,0-1 0,0 0 0,0 0 1,0 1-1,0-1 0,0 0 1,0 0-1,1 0 0,-1 1 0,0-1 1,0 0-1,0 0 0,0 0 0,1 1 1,-1-1-1,0 0 0,0 0 1,6 2-81,-1-1 0,1 0 0,0 0 1,-1 0-1,1-1 0,6 1 0,-7-1 15,23 1-567,4 0-684,49 8 1,-74-8 1191,-1 0-1,1 0 1,-1 1 0,0 0 0,0 1 0,0-1 0,0 1 0,0 0 0,0 1-1,-1-1 1,1 1 0,-1 0 0,9 9 0,-13-12 100,0 1 1,0-1-1,0 1 1,0-1-1,0 1 0,0-1 1,0 1-1,0 0 1,-1-1-1,1 1 0,-1 0 1,1 0-1,-1-1 1,0 1-1,0 0 1,0 0-1,0 0 0,0 0 1,0-1-1,0 1 1,0 0-1,-1 2 0,-1-1 97,1 0 0,0-1-1,-1 1 1,0-1 0,0 1-1,0-1 1,0 0 0,0 1-1,0-1 1,0 0-1,-1 0 1,-3 1 0,-8 6 675,0-2 1,-1 0 0,-31 10 0,39-14-544,-8 2 34,0 0 1,0-1-1,-1-1 0,0 0 1,-19 1-1,35-4-299,-1 0-1,1 0 0,0 0 1,-1 0-1,1-1 0,-1 1 0,1 0 1,0 0-1,-1 0 0,1 0 1,0 0-1,-1-1 0,1 1 1,-1 0-1,1 0 0,0-1 0,0 1 1,-1 0-1,1 0 0,0-1 1,-1 1-1,1 0 0,0-1 0,0 1 1,0 0-1,-1-1 0,1 1 1,0 0-1,0-1 0,0 1 1,0-1-1,0 1 0,0 0 0,0-1 1,0 1-1,0-1 0,0 1 1,0 0-1,0-1 0,0 1 1,0-1-1,0 1 0,0-1 0,7-20-3223,15-9-2710</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27.650"/>
    </inkml:context>
    <inkml:brush xml:id="br0">
      <inkml:brushProperty name="width" value="0.025" units="cm"/>
      <inkml:brushProperty name="height" value="0.025" units="cm"/>
    </inkml:brush>
  </inkml:definitions>
  <inkml:trace contextRef="#ctx0" brushRef="#br0">153 0 16303,'0'0'1650,"-8"4"-219,-10 5-329,0 1 0,-27 18 0,40-24-1032,-1 0 1,1 0-1,0 1 1,0-1-1,1 1 0,-1 0 1,1 0-1,0 0 1,0 1-1,1 0 1,0-1-1,0 1 0,-4 11 1,7-15-165,0-1 1,0 1 0,0 0-1,0-1 1,0 1 0,0 0-1,1-1 1,-1 1 0,1-1-1,-1 1 1,1-1 0,0 1-1,0-1 1,-1 1 0,1-1-1,0 1 1,0-1 0,0 0-1,1 0 1,-1 1 0,0-1-1,0 0 1,1 0 0,-1 0-1,0-1 1,1 1 0,-1 0-1,1 0 1,-1-1 0,1 1-1,0-1 1,1 1-1,66 15-2313,-48-12 1654,-11-2 413,75 21-944,-78-21 1353,1 1 1,-1 0 0,0 1-1,0-1 1,0 1-1,-1 1 1,1-1-1,10 11 1,-16-14 23,1 1 1,-1-1-1,0 1 1,0-1-1,0 1 1,0-1-1,0 1 1,-1-1-1,1 1 1,0 0-1,-1 0 0,1-1 1,-1 1-1,0 0 1,1 0-1,-1 0 1,0-1-1,0 1 1,0 0-1,-1 0 1,1 0-1,-1 1 1,0 1 75,0-1 1,-1 0 0,1 1-1,-1-1 1,0 0 0,0 0-1,0 0 1,-1 0 0,1 0-1,-4 3 1,-5 3 323,-1 0 0,1-1 0,-1 0 0,-21 10 0,24-14-358,1 0-1,0-1 1,-1 0 0,-15 3 0,22-5-264,1-1 0,-1 0 0,0 0 0,1 1 0,-1-1 1,1 0-1,-1 0 0,0-1 0,1 1 0,-1 0 0,1 0 0,-1-1 0,0 1 0,1-1 0,-1 1 0,1-1 0,-1 0 0,1 0 0,0 0 0,-1 1 0,1-1 1,0-1-1,0 1 0,-1 0 0,1 0 0,0 0 0,0-1 0,0 1 0,0 0 0,1-1 0,-1 1 0,0-1 0,1 1 0,-2-3 0,-4-26-5081</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28.017"/>
    </inkml:context>
    <inkml:brush xml:id="br0">
      <inkml:brushProperty name="width" value="0.025" units="cm"/>
      <inkml:brushProperty name="height" value="0.025" units="cm"/>
    </inkml:brush>
  </inkml:definitions>
  <inkml:trace contextRef="#ctx0" brushRef="#br0">0 0 13004,'0'0'4196,"67"4"-3171,-28 1-192,-2 3-256,8 1-353,-2 0-192,-2 2-1377,-2-3-3012,-1-3-383</inkml:trace>
  <inkml:trace contextRef="#ctx0" brushRef="#br0" timeOffset="1">727 85 11115,'0'0'9000,"-39"55"-7527,10-30-223,-5 9-129,-5 2-545,0 3-255,7 1-257,8-3-32,7-4-64,8-7-32,9-5-385,0-9-448,5-8-480,9-4-1185,-5-3-1955,2-15-1248</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28.397"/>
    </inkml:context>
    <inkml:brush xml:id="br0">
      <inkml:brushProperty name="width" value="0.025" units="cm"/>
      <inkml:brushProperty name="height" value="0.025" units="cm"/>
    </inkml:brush>
  </inkml:definitions>
  <inkml:trace contextRef="#ctx0" brushRef="#br0">137 11 12460,'0'0'2989,"-9"-2"-320,3 0-2375,-1 1 139,1-1 0,0 1 0,-1 0-1,1 0 1,-1 1 0,-7 0 0,12 0-346,0 1-1,0-1 1,0 1 0,-1-1-1,1 1 1,0 0-1,0 0 1,0 0-1,0 0 1,0 0 0,0 0-1,0 1 1,1-1-1,-1 1 1,0-1-1,1 1 1,-1 0-1,1-1 1,-1 1 0,1 0-1,0 0 1,0 0-1,0 0 1,-1 4-1,0-3-73,0 1 0,1-1 0,-1 1 0,1 0 0,0-1 0,0 1 0,0 0 0,0 0 0,1 0-1,0 0 1,0 0 0,0 0 0,0 0 0,0 0 0,1-1 0,0 1 0,0 0 0,0 0 0,0 0 0,1-1 0,-1 1-1,1 0 1,0-1 0,0 0 0,0 1 0,0-1 0,1 0 0,-1 0 0,1 0 0,0-1 0,0 1 0,0 0-1,0-1 1,0 0 0,1 0 0,4 2 0,3 1 17,1-1 1,0 0-1,0 0 0,0-2 1,0 1-1,0-2 0,1 0 1,-1 0-1,1-1 0,18-2 1,-27 2-28,1-1 0,-1 0 0,1 0 1,-1 0-1,0 0 0,0-1 0,1 0 0,-1 0 1,0 0-1,-1 0 0,1 0 0,0-1 0,-1 0 1,1 1-1,-1-2 0,0 1 0,0 0 0,0 0 1,0-1-1,-1 0 0,1 1 0,-1-1 0,0 0 1,0 0-1,0-1 0,-1 1 0,0 0 0,1 0 1,-1-1-1,-1 1 0,1-1 0,-1 1 0,0 0 1,0-1-1,0 1 0,0-1 0,-1 1 0,0-1 1,-2-6-1,1 8 16,0-1 1,0 1-1,0 0 1,-1 0-1,0 0 1,0 0-1,0 1 1,0-1-1,0 1 1,0-1-1,0 1 1,-1 0-1,1 1 1,-1-1-1,0 0 1,1 1-1,-1 0 1,0 0-1,0 0 1,0 0-1,-7 1 1,-6-2 42,1 1 0,-1 0 1,-32 5-1,41-2-15,-1 0 1,1 0 0,0 1-1,0 1 1,0-1-1,0 1 1,1 0-1,-1 1 1,1 0-1,0 0 1,1 1-1,-12 11 1,16-16-98,1 1 1,-1 0-1,0 0 1,0 0-1,1 0 1,-1 0-1,1 1 1,0-1-1,-1 0 0,1 1 1,0-1-1,1 1 1,-1-1-1,0 1 1,1-1-1,-1 1 0,1 0 1,0-1-1,0 1 1,0-1-1,0 1 1,0 0-1,1-1 1,-1 1-1,1-1 0,-1 1 1,1 0-1,0-1 1,0 0-1,0 1 1,1-1-1,-1 0 0,0 0 1,1 1-1,0-1 1,-1 0-1,1 0 1,0-1-1,0 1 0,0 0 1,0-1-1,0 1 1,1-1-1,3 2 1,10 6-1665,0-2 0,0 0 1,0-1-1,1-1 1,31 6-1,1-2-5562</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28.728"/>
    </inkml:context>
    <inkml:brush xml:id="br0">
      <inkml:brushProperty name="width" value="0.025" units="cm"/>
      <inkml:brushProperty name="height" value="0.025" units="cm"/>
    </inkml:brush>
  </inkml:definitions>
  <inkml:trace contextRef="#ctx0" brushRef="#br0">201 29 12172,'-10'6'2455,"-14"10"-945,-70 48 3645,87-58-4856,0-1 1,0 1 0,1 0 0,0 1-1,0 0 1,0 0 0,1 0-1,0 0 1,0 1 0,-4 11 0,8-18-295,1 1 1,-1-1 0,1 0 0,0 0 0,-1 1 0,1-1-1,0 0 1,0 1 0,0-1 0,0 0 0,0 1-1,0-1 1,0 0 0,1 1 0,-1-1 0,0 0 0,1 0-1,-1 1 1,1-1 0,0 0 0,-1 0 0,1 0-1,0 1 1,-1-1 0,1 0 0,2 1 0,-1 0 19,1 0 0,0-1 0,0 1 0,-1-1 1,1 0-1,0 1 0,0-2 0,0 1 0,1 0 0,5 0 1,8 0 105,0 0 1,0-2 0,20-2 0,-26 1-85,0 0 0,0-1 1,-1 0-1,1-1 1,-1 0-1,0-1 1,0 0-1,0 0 1,-1-1-1,0 0 1,11-10-1,-16 13-18,0 0 0,-1-1-1,1 1 1,-1-1 0,0 0-1,0 0 1,0 0 0,0 0-1,-1-1 1,1 1-1,-1-1 1,0 1 0,-1-1-1,1 0 1,-1 0 0,0 0-1,0 0 1,0 0 0,-1 0-1,0 0 1,0 0 0,0 0-1,-1 0 1,1 0 0,-1 0-1,0 0 1,-2-5-1,1 7-21,0 0-1,0-1 0,0 1 0,-1 0 1,1 0-1,-1 0 0,1 1 0,-1-1 0,0 1 1,0-1-1,0 1 0,-1 0 0,1 0 0,0 0 1,-1 0-1,1 1 0,-1 0 0,-4-2 0,-32-5-1301,2 10-3608,28 2-1588</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1.078"/>
    </inkml:context>
    <inkml:brush xml:id="br0">
      <inkml:brushProperty name="width" value="0.025" units="cm"/>
      <inkml:brushProperty name="height" value="0.025" units="cm"/>
    </inkml:brush>
  </inkml:definitions>
  <inkml:trace contextRef="#ctx0" brushRef="#br0">8 132 9961,'-8'-4'5196,"14"-6"-3486,14-6-960,2 6-531,1 2-1,-1 1 1,2 1 0,-1 0 0,1 2 0,43-2 0,-65 6-199,0-1 0,0 1 0,0 0-1,0 0 1,0 0 0,0 0 0,0 1 0,0-1 0,0 1 0,0-1 0,0 1 0,0-1 0,0 1 0,0 0 0,0 0-1,0 0 1,-1 0 0,1 0 0,0 1 0,-1-1 0,1 0 0,-1 1 0,0-1 0,1 1 0,-1 0 0,0-1 0,0 1-1,0 0 1,0 0 0,0 0 0,0-1 0,0 1 0,-1 0 0,1 0 0,-1 0 0,1 0 0,-1 0 0,0 1 0,0-1-1,0 0 1,0 0 0,0 0 0,-1 0 0,1 0 0,-1 2 0,-2 12 358,-1 0-1,-1 0 1,0 0-1,-11 22 1,11-26-123,2-6-155,-4 9 149,0 1 1,1-1 0,1 1 0,0 0-1,2 0 1,0 1 0,-2 25 0,5-41-222,0 0 0,0 0 0,0-1 0,1 1 1,-1 0-1,0 0 0,1 0 0,-1 0 0,0 0 1,1-1-1,-1 1 0,1 0 0,-1 0 1,1 0-1,0-1 0,-1 1 0,1 0 0,0-1 1,0 1-1,-1-1 0,1 1 0,0-1 0,0 1 1,0-1-1,1 1 0,31 4 413,33-13-3,-53 4-417,-1 0 1,0-1-1,0-1 1,0 0-1,-1-1 0,0 0 1,0 0-1,-1-1 1,0-1-1,0 0 1,-1 0-1,0-1 0,-1 0 1,14-20-1,-16 21-18,-1 0 0,0 0 0,-1-1-1,0 0 1,0 0 0,-1 0 0,0 0-1,0 0 1,-1 0 0,-1-1 0,0 1-1,0-1 1,-1 1 0,-1-1 0,0 1-1,0-1 1,-1 1 0,-5-21 0,5 27-6,0 0 1,0 1 0,-1-1 0,1 0 0,-1 1 0,1 0 0,-1-1 0,0 1 0,0 0 0,-1 0 0,1 1 0,-1-1 0,1 1 0,-9-4 0,10 4-13,-1 1 0,0-1 0,0 1 0,0 0 1,0 1-1,0-1 0,-1 0 0,1 1 0,0-1 1,0 1-1,0 0 0,0 0 0,-1 1 0,1-1 1,0 1-1,0-1 0,0 1 0,0 0 0,0 0 1,-5 2-1,7-2-55,0 0 0,-1 0 0,1 1 0,0-1 0,0 0 0,0 0 1,0 0-1,0 1 0,0-1 0,1 0 0,-1 1 0,0-1 0,1 1 0,-1-1 0,1 1 0,-1-1 0,1 1 1,0 0-1,0-1 0,-1 1 0,1-1 0,0 1 0,1 0 0,-1-1 0,0 1 0,0-1 0,1 1 1,-1-1-1,1 1 0,-1-1 0,2 3 0,-1 0-166,1 0 0,0 0 0,0-1 1,0 1-1,0 0 0,1-1 0,0 1 0,0-1 0,0 0 0,6 6 1,3-2-781,1 0 1,0-1 0,0 0 0,0 0 0,22 4 0,23 4-3411</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1.506"/>
    </inkml:context>
    <inkml:brush xml:id="br0">
      <inkml:brushProperty name="width" value="0.025" units="cm"/>
      <inkml:brushProperty name="height" value="0.025" units="cm"/>
    </inkml:brush>
  </inkml:definitions>
  <inkml:trace contextRef="#ctx0" brushRef="#br0">173 18 14414,'0'0'2333,"-10"-4"-273,0 1-1571,0 0 0,0 1 0,-1 0 0,1 1-1,-18-1 1,24 2-314,1 0 0,-1 0 1,0 1-1,0-1 0,0 1 0,0 0 0,1 0 0,-1 1 0,0-1 0,1 1 0,-1-1 0,1 1 0,0 0 1,-1 0-1,1 1 0,0-1 0,0 1 0,1 0 0,-1-1 0,0 1 0,-3 7 0,5-10-158,0 1-1,1 0 0,-1 0 1,1 0-1,-1 0 0,1 0 1,0 0-1,-1 0 1,1 0-1,0 0 0,0 0 1,-1 0-1,1 0 0,0 0 1,0 0-1,0 0 0,0 0 1,0 0-1,1 0 1,-1 0-1,0 0 0,0 0 1,1 0-1,-1 0 0,0 0 1,1 0-1,-1 0 0,1 0 1,-1-1-1,1 1 1,0 0-1,-1 0 0,1 0 1,0-1-1,0 1 0,-1 0 1,1-1-1,0 1 0,0-1 1,0 1-1,0-1 1,0 1-1,0-1 0,1 1 1,51 11 23,-47-11 0,18 3-84,0-1 0,0-1-1,0-2 1,1 0 0,-1-1 0,0-1-1,0-2 1,0 0 0,0-2 0,-1 0-1,0-1 1,0-2 0,40-21 0,-64 33 822,-7 25 129,8-27-899,0-1 0,0 1 0,0 0 0,0 0 1,0 0-1,0 0 0,0 0 0,0 0 0,1 0 1,-1-1-1,0 1 0,0 0 0,1 0 1,-1 0-1,1-1 0,-1 1 0,1 0 0,-1 0 1,1-1-1,-1 1 0,1 0 0,-1-1 0,1 1 1,0 0-1,-1-1 0,1 1 0,0-1 1,0 1-1,-1-1 0,1 0 0,0 1 0,0-1 1,0 0-1,0 0 0,1 1 0,25 2-122,1 0 0,-1-2 0,1-1 0,0-2-1,-1 0 1,1-2 0,-1-1 0,0-1 0,0-1 0,-1-1 0,0-2-1,28-14 1,-56 25 173,1 1 0,-1-1 0,1 1 0,0-1 0,0 1 0,0 0 0,0-1 0,0 1 0,0 0 0,1 0-1,-1-1 1,0 1 0,1 0 0,0 0 0,-1 4 0,1-5-38,-1 0-1,1 0 1,0 0-1,0 0 1,0 0 0,0 0-1,0 0 1,0 1-1,0-1 1,0 0-1,0 0 1,0 0-1,1 0 1,-1 0-1,0 0 1,1 0 0,-1 0-1,1 0 1,-1 0-1,1 0 1,0 0-1,-1 0 1,1 0-1,0 0 1,0-1 0,-1 1-1,1 0 1,0 0-1,0-1 1,1 2-1,7 0-181,0 0 0,0-1 0,0 0 0,0-1 0,0 1 0,0-2 0,0 1 0,1-1-1,-2-1 1,1 1 0,0-2 0,0 1 0,8-4 0,24-16-4309,-6-7-3592,-9-1-3864</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1.868"/>
    </inkml:context>
    <inkml:brush xml:id="br0">
      <inkml:brushProperty name="width" value="0.025" units="cm"/>
      <inkml:brushProperty name="height" value="0.025" units="cm"/>
    </inkml:brush>
  </inkml:definitions>
  <inkml:trace contextRef="#ctx0" brushRef="#br0">4 0 14350,'0'0'4099,"-3"70"-3170,12-39 288,1 6-160,1 3-800,2 4-225,-3-2-32,5 0-545,-8-3-768,-6-4-513,3-10-1633,-4-9-1538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0.802"/>
    </inkml:context>
    <inkml:brush xml:id="br0">
      <inkml:brushProperty name="width" value="0.025" units="cm"/>
      <inkml:brushProperty name="height" value="0.025" units="cm"/>
    </inkml:brush>
  </inkml:definitions>
  <inkml:trace contextRef="#ctx0" brushRef="#br0">37 66 14350,'0'0'11552,"-3"12"-10789,-6 23-444,1 1 1,1 0-1,3 0 0,-2 52 0,6-86-324,1 0 0,-1-1 0,0 1 0,0 0 0,1 0 0,-1 0 0,1-1 0,0 1 0,-1 0 0,1-1 0,0 1 0,0 0 0,1 1 0,-1-3 8,-1 1 1,1-1-1,-1 1 0,1-1 0,0 1 1,-1-1-1,1 0 0,-1 1 1,1-1-1,0 0 0,-1 0 0,1 0 1,0 1-1,-1-1 0,1 0 0,0 0 1,-1 0-1,1 0 0,0 0 1,0 0-1,-1 0 0,1 0 0,1-1 1,0 0 16,0 0 1,0 0 0,0 0-1,0 0 1,0 0-1,0-1 1,0 1 0,-1-1-1,1 0 1,0 1 0,-1-1-1,1 0 1,-1 0 0,0 0-1,0 0 1,1 0 0,-1 0-1,0-3 1,6-18 18,-1 0 0,-1-1-1,-2 0 1,0 0 0,-1 0 0,-3-35 0,1 61-58,0 1 1,0-1-1,0 1 0,0-1 1,1 1-1,-1-1 1,1 1-1,-1-1 0,1 0 1,0 1-1,0-1 0,0 0 1,0 0-1,1 0 1,-1 1-1,1-1 0,-1 0 1,1-1-1,0 1 0,-1 0 1,1 0-1,0-1 0,0 1 1,0-1-1,0 0 1,5 3-1,-4-3 25,1-1-1,-1 1 1,1 0 0,0-1-1,-1 1 1,1-1 0,0 0-1,-1-1 1,1 1 0,0 0-1,-1-1 1,1 0 0,-1 0 0,1 0-1,-1 0 1,1-1 0,-1 0-1,5-2 1,-1-1 8,1 0 0,-1 0 0,-1 0 1,1-1-1,-1 0 0,0-1 0,0 1 0,0-1 0,-1 0 0,0-1 1,-1 1-1,0-1 0,0 0 0,0 0 0,-1 0 0,0-1 0,-1 1 1,0-1-1,1-12 0,-3 27-35,-1-1 0,0 0 1,-1 0-1,1 0 0,-1 0 0,-3 7 1,-6 18-22,8-17 27,0-2 24,1 1-1,0 0 1,1 0 0,-1 16 0,2-27-8,0 1-1,0 0 1,0 0-1,1 0 1,-1-1 0,0 1-1,1 0 1,-1 0-1,1 0 1,-1-1-1,1 1 1,0 0-1,0-1 1,0 1-1,0-1 1,0 1-1,0-1 1,0 0 0,1 1-1,-1-1 1,0 0-1,1 0 1,-1 0-1,1 0 1,-1 0-1,1 0 1,0 0-1,-1 0 1,1-1-1,0 1 1,-1-1 0,1 1-1,0-1 1,3 1-1,0-1 11,1 0 0,-1-1 0,1 1 0,-1-1 0,1 0 0,-1 0 0,1-1 0,-1 0-1,0 0 1,0 0 0,0-1 0,0 1 0,0-1 0,0 0 0,-1-1 0,0 1 0,1-1 0,-1 0 0,-1 0 0,6-6 0,-3 2-49,0 0 1,0 0-1,-1-1 1,0 0 0,-1 0-1,0 0 1,0 0 0,-1-1-1,4-18 1,-11 57-150,-1-2 371,1 1 1,2-1-1,1 37 0,1-62-177,0-1 0,1 1 0,-1 0 0,1 0 0,-1 0 0,1 0 0,0 0 1,0-1-1,0 1 0,0 0 0,0-1 0,0 1 0,1-1 0,-1 1 0,0-1 0,1 0 0,-1 1 0,1-1 0,0 0 1,-1 0-1,1 0 0,0 0 0,-1 0 0,1-1 0,0 1 0,0 0 0,0-1 0,0 0 0,0 1 0,0-1 1,0 0-1,0 0 0,0 0 0,-1 0 0,5-1 0,-2 1-185,1 0 0,-1-1 1,0 1-1,1-1 0,-1 0 0,0-1 1,0 1-1,0-1 0,0 1 0,0-1 1,0 0-1,0-1 0,-1 1 0,1-1 1,4-4-1,-5 3-560,0 0 0,-1 0 1,0 0-1,0 0 0,0 0 1,-1 0-1,1 0 0,-1-1 1,0 1-1,1-9 0,2-24-8262</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2.231"/>
    </inkml:context>
    <inkml:brush xml:id="br0">
      <inkml:brushProperty name="width" value="0.025" units="cm"/>
      <inkml:brushProperty name="height" value="0.025" units="cm"/>
    </inkml:brush>
  </inkml:definitions>
  <inkml:trace contextRef="#ctx0" brushRef="#br0">1 58 15054,'0'0'1682,"4"-8"-284,-3 5-1287,0 0 0,1 0-1,-1 1 1,1-1-1,-1 1 1,1-1-1,0 1 1,0 0-1,1 0 1,-1 0-1,0 0 1,1 0-1,-1 0 1,1 1-1,-1-1 1,1 1-1,3-2 1,4 0 236,-1 1 0,0 1 1,1-1-1,-1 1 0,16 1 1,28-1 838,75 10 0,-108-7-1161,0 2 0,0 0-1,0 2 1,0 0 0,-1 1 0,32 17 0,-47-22-25,-1 0 0,1 0 0,-1 0 0,0 1 0,0-1 0,0 1 0,0 0 0,0 0 0,0 0 0,-1 1 0,0-1 0,3 5 0,-5-7 5,1 1-1,-1 0 1,1 0-1,-1-1 0,1 1 1,-1 0-1,0 0 1,0 0-1,0 0 0,0-1 1,0 1-1,-1 0 1,1 0-1,-1 0 0,1 0 1,-1-1-1,1 1 1,-1 0-1,0-1 1,0 1-1,0 0 0,0-1 1,0 1-1,0-1 1,0 0-1,-1 1 0,1-1 1,-3 2-1,-9 7 95,0 0 1,0-1-1,0-1 0,-1 0 0,-29 11 1,-83 23 266,83-29-292,43-13-99,0 0 0,0 0 1,0 0-1,0 0 0,0 0 1,1 0-1,-1 0 0,0 1 1,0-1-1,0 0 0,0 0 1,0 0-1,0 0 0,0 0 0,0 0 1,0 0-1,0 1 0,0-1 1,0 0-1,0 0 0,0 0 1,0 0-1,0 0 0,0 0 0,0 1 1,0-1-1,0 0 0,0 0 1,0 0-1,0 0 0,0 0 1,0 0-1,0 1 0,0-1 1,0 0-1,0 0 0,-1 0 0,1 0 1,0 0-1,0 0 0,0 0 1,0 0-1,0 0 0,0 0 1,0 1-1,0-1 0,-1 0 1,1 0-1,0 0 0,0 0 0,0 0 1,0 0-1,0 0 0,0 0 1,0 0-1,-1 0 0,1 0 1,0 0-1,0 0 0,0 0 0,0 0 1,0 0-1,0 0 0,-1 0 1,1 0-1,0 0 0,0 0 1,0 0-1,0-1 0,15 6-1369,32 1-569,-35-5 1460,2 1 433,0 0 0,-1 0 0,1 1 0,0 1 0,-1 0 0,0 1 0,0 1 0,-1 0 0,21 12 0,-32-17 125,0 0 1,0-1-1,0 1 0,0 0 0,0 0 0,0-1 1,0 1-1,0 0 0,-1 0 0,1 0 0,0 0 0,-1 0 1,1 1-1,0-1 0,-1 0 0,1 0 0,-1 0 1,0 0-1,1 1 0,-1-1 0,0 0 0,0 0 0,0 1 1,1-1-1,-2 2 0,1-1 44,-1 0 0,0-1 0,0 1 0,0-1 0,0 1 0,0-1 0,-1 0 0,1 1 0,0-1 0,-1 0 0,1 0 0,-1 0 0,1 0 0,-1 0 0,-2 1 0,-9 4 463,-1-1 0,1-1-1,-22 5 1,30-8-473,-38 8 320,0-1 0,-85 2 0,164-36-8256,-3 4 1815</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2.591"/>
    </inkml:context>
    <inkml:brush xml:id="br0">
      <inkml:brushProperty name="width" value="0.025" units="cm"/>
      <inkml:brushProperty name="height" value="0.025" units="cm"/>
    </inkml:brush>
  </inkml:definitions>
  <inkml:trace contextRef="#ctx0" brushRef="#br0">66 101 17008,'0'0'5477,"-32"53"-4035,19-21-97,1 7-769,3 1-479,9-1-290,0-4-1120,14-5-481,4-4-608,0-10-1153,5-11-2339,2-5-3683</inkml:trace>
  <inkml:trace contextRef="#ctx0" brushRef="#br0" timeOffset="1">341 0 14446,'0'0'4260,"-27"68"-3460,22-28 129,3 6-96,2 3-609,0-1-160,4-2-64,12-3-416,-2-5-257,0-5 65,-3-7-513,-2-9-833,-4-8-2146</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2.942"/>
    </inkml:context>
    <inkml:brush xml:id="br0">
      <inkml:brushProperty name="width" value="0.025" units="cm"/>
      <inkml:brushProperty name="height" value="0.025" units="cm"/>
    </inkml:brush>
  </inkml:definitions>
  <inkml:trace contextRef="#ctx0" brushRef="#br0">4 103 16592,'-1'-10'1468,"-1"-31"43,2 39-1423,0 0 1,1 0 0,-1 1 0,1-1-1,0 0 1,-1 0 0,1 0 0,0 1 0,0-1-1,0 0 1,0 1 0,1-1 0,-1 1 0,0-1-1,1 1 1,-1-1 0,1 1 0,-1 0 0,1 0-1,-1 0 1,1 0 0,0 0 0,0 0-1,-1 0 1,1 1 0,0-1 0,0 1 0,3-1-1,61-7 1437,-54 7-1098,47-3 144,97 8-1,-130-2-578,1 2 0,-1 1 0,0 1-1,0 1 1,0 1 0,24 12 0,-43-16-8,0 0-1,0 0 0,0 0 1,-1 1-1,0 0 0,7 7 1,-11-11 16,-1 0 0,0 0 0,-1 0 1,1 0-1,0 0 0,0 0 0,0 0 0,-1 0 1,1 1-1,0-1 0,-1 0 0,1 0 0,-1 1 1,1-1-1,-1 0 0,0 1 0,0-1 0,0 0 1,1 1-1,-1-1 0,0 0 0,-1 1 1,1-1-1,0 0 0,0 1 0,0-1 0,-1 0 1,1 1-1,-1-1 0,1 0 0,-1 0 0,0 0 1,1 1-1,-1-1 0,0 0 0,0 0 0,0 0 1,0 0-1,0 0 0,0 0 0,0 0 1,0-1-1,0 1 0,0 0 0,-3 1 0,-15 7 234,-1-1 0,-1-1 0,0-1 0,1 0-1,-2-2 1,-41 4 0,2 1 57,31-3 43,-55 16 1,32 4-2115,47-22 383,-1 1 0,1 0 0,1 0 0,-1 0 1,-7 10-1,3-2-9323</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3.652"/>
    </inkml:context>
    <inkml:brush xml:id="br0">
      <inkml:brushProperty name="width" value="0.025" units="cm"/>
      <inkml:brushProperty name="height" value="0.025" units="cm"/>
    </inkml:brush>
  </inkml:definitions>
  <inkml:trace contextRef="#ctx0" brushRef="#br0">1 216 13837,'0'0'2365,"10"6"-1425,-5-2-841,-1-1 1,1-1-1,-1 1 1,1-1-1,0 0 1,0 0 0,0 0-1,0-1 1,0 0-1,0 0 1,0 0 0,1 0-1,-1-1 1,0 0-1,1 0 1,-1 0-1,0-1 1,0 0 0,1 0-1,-1 0 1,0-1-1,0 1 1,0-1-1,0-1 1,6-3 0,2-1 6,-1-1 1,0-1 0,0 0 0,-1 0 0,0-1-1,14-18 1,-20 22-29,0 0 0,0-1-1,-1 0 1,0 0 0,0 0 0,-1 0 0,0-1-1,-1 0 1,1 1 0,-1-1 0,-1 0 0,1 0-1,-1-13 1,-1 20-74,1-1-1,-1 1 1,0 0 0,0 0-1,-1-1 1,1 1 0,0 0-1,0 0 1,-1-1-1,1 1 1,0 0 0,-1 0-1,0 0 1,1-1 0,-1 1-1,1 0 1,-1 0 0,0 0-1,0 0 1,0 0 0,0 0-1,0 1 1,0-1-1,0 0 1,0 0 0,0 1-1,0-1 1,0 0 0,0 1-1,0-1 1,-1 1 0,1 0-1,0-1 1,0 1-1,0 0 1,-1 0 0,1 0-1,0 0 1,-1 0 0,1 0-1,0 0 1,0 0 0,-3 1-1,-1 0-10,0 0 0,0 0-1,0 1 1,1-1 0,-1 1 0,0 1-1,1-1 1,-1 1 0,1-1-1,-5 5 1,1 0 98,0 1 0,0 0 0,1 1 1,0-1-1,0 1 0,1 1 0,0-1 0,1 1 0,0 0 0,1 0 0,0 1 0,0-1 0,1 1 0,1 0 0,-3 13 1,6-21-84,-1-1 1,0 0-1,1 0 1,-1 0-1,1 1 1,0-1-1,0 0 1,-1 0-1,2 0 1,-1 0-1,0 0 1,0-1-1,0 1 1,1 0-1,-1 0 1,1-1-1,0 1 1,-1-1-1,1 1 1,0-1-1,0 0 1,0 0-1,0 0 1,0 0-1,0 0 1,0 0-1,0 0 1,0-1-1,0 1 1,0-1-1,1 0 1,-1 1-1,0-1 1,4 0-1,8 1 39,1-1-1,-1 0 0,1-1 0,15-3 0,-5-1-281,1-2-1,-2-1 1,1-1-1,40-22 1,19-6-2699,-42 30-964,-39 7 3658,0 0 0,1 0 0,-1-1-1,0 1 1,0-1 0,0 1 0,0-1 0,0 0 0,0 0 0,0 0-1,0-1 1,0 1 0,-1-1 0,1 1 0,0-1 0,3-3 0,46-48-3588,-23 18 983</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4.064"/>
    </inkml:context>
    <inkml:brush xml:id="br0">
      <inkml:brushProperty name="width" value="0.025" units="cm"/>
      <inkml:brushProperty name="height" value="0.025" units="cm"/>
    </inkml:brush>
  </inkml:definitions>
  <inkml:trace contextRef="#ctx0" brushRef="#br0">131 0 1089,'0'0'14595,"-5"14"-13191,-6 19-614,2 1 0,1-1 0,2 1 0,-4 63 0,9-82-843,1 0 0,1 0 0,0-1 0,1 1 0,0 0 0,2 0 0,-1-1 0,2 0 0,0 0 0,1 0 0,0 0 0,1-1 0,0 0 0,17 21 0,-50-81-4482,-47-81 6203,58 107-1008,11 16-148,-1-1-1,1 1 1,0-1 0,0 0-1,0-1 1,1 1 0,0-1-1,0 0 1,-2-11 0,7 17-490,0 0 0,0 0 0,0 1 0,1-1 0,-1 1 0,0-1 0,1 1 0,-1 0 0,0 0 0,1 0 0,-1 0 0,0 1 0,3-1 0,-2 1-5,107 14-1503,-77-8-2703,51 2-1,-38-8-1704</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4.445"/>
    </inkml:context>
    <inkml:brush xml:id="br0">
      <inkml:brushProperty name="width" value="0.025" units="cm"/>
      <inkml:brushProperty name="height" value="0.025" units="cm"/>
    </inkml:brush>
  </inkml:definitions>
  <inkml:trace contextRef="#ctx0" brushRef="#br0">258 16 8712,'0'0'2750,"-12"-3"20,-7-1-1905,0 1 0,0 0 1,0 1-1,-22 1 0,34 1-690,0 0 0,1 1 0,-1-1 0,1 1 0,-1 1 0,1-1 0,-1 1 0,1 0 0,0 1-1,0-1 1,0 1 0,0 0 0,0 1 0,1-1 0,-1 1 0,1 1 0,0-1 0,-5 5 0,10-8-170,-1-1 1,0 1-1,1 0 1,-1-1-1,0 1 1,1-1-1,-1 1 1,1 0-1,-1-1 0,1 1 1,0 0-1,-1 0 1,1-1-1,0 1 1,-1 0-1,1 0 1,0-1-1,0 1 0,-1 0 1,1 0-1,0 0 1,0 0-1,0-1 1,0 1-1,0 0 1,1 0-1,-1 0 0,0 0 1,0-1-1,0 1 1,1 0-1,-1 0 1,0-1-1,1 1 0,-1 0 1,1 0-1,-1-1 1,1 1-1,-1 0 1,1-1-1,-1 1 1,1-1-1,0 1 0,-1-1 1,1 1-1,0-1 1,-1 1-1,1-1 1,0 0-1,0 1 1,0-1-1,-1 0 0,1 1 1,0-1-1,1 0 1,52 4-513,-46-4 362,64-1-1804,87 3-5770,-155-2 7549,-1 1 0,1 0-1,-1-1 1,1 1 0,-1 0 0,1 1-1,-1-1 1,1 0 0,4 4-1,-7-4 313,1 0-1,-1 0 0,0 0 0,0 1 0,0-1 0,0 0 0,0 0 1,0 1-1,0-1 0,0 0 0,0 1 0,0-1 0,-1 1 0,1-1 1,-1 1-1,1 2 0,-1-1 180,0 0 1,0 0-1,-1 0 0,1 0 1,-1 1-1,1-1 1,-1 0-1,0 0 0,-1-1 1,1 1-1,0 0 1,-1 0-1,0-1 0,1 1 1,-1 0-1,0-1 1,0 0-1,0 1 0,-1-1 1,1 0-1,-4 2 1,-2 4 65,-1-1 1,0 0-1,0 0 0,-1-1 1,1-1-1,-2 1 1,1-1-1,0-1 1,-1 0-1,0 0 1,-22 3-1,32-8-583,0 1 0,1-1 0,-1 0-1,1 1 1,-1-1 0,1 0 0,-1 0-1,1 0 1,0 0 0,-1 1 0,1-1-1,0 0 1,0 0 0,-1 0 0,1 0 0,0 0-1,0 0 1,0 0 0,0 0 0,0 0-1,0 0 1,1 1 0,-1-3 0,3-25-4613,11-8-2750</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4.774"/>
    </inkml:context>
    <inkml:brush xml:id="br0">
      <inkml:brushProperty name="width" value="0.025" units="cm"/>
      <inkml:brushProperty name="height" value="0.025" units="cm"/>
    </inkml:brush>
  </inkml:definitions>
  <inkml:trace contextRef="#ctx0" brushRef="#br0">42 1 12492,'-2'12'1164,"-10"67"1654,-13 101 3136,23-150-5718,1 1-1,2 0 1,1 0 0,6 32-1,-6-26-147,0-13 313,-2-43 546,0-30-1261,2 1-1,12-80 1,-11 115 248,-1 1 1,1-1-1,1 1 1,0 0-1,1 1 1,0-1-1,1 1 1,0 0-1,1 0 1,0 0 0,1 1-1,0 0 1,0 1-1,1 0 1,17-14-1,-18 19 63,0 0 1,0 0-1,0 1 0,0 0 1,1 1-1,-1 0 0,1 0 1,12-1-1,-17 2 1,0 1 0,1-1 0,-1 1 0,0 0 0,1 0-1,-1 1 1,0-1 0,0 1 0,1 0 0,-1 0 0,0 0 0,0 1 0,0 0 0,0-1 0,0 1-1,0 0 1,-1 1 0,6 4 0,-8-6-4,1 0 1,-1 1-1,0-1 0,0 0 0,-1 1 1,1-1-1,0 1 0,0 0 1,-1-1-1,1 1 0,-1 0 0,1-1 1,-1 1-1,0 0 0,0-1 1,0 1-1,0 0 0,0 0 0,0-1 1,0 1-1,0 0 0,-1 3 1,-1-2 15,0 1 1,1-1 0,-1 0 0,0 1 0,-1-1-1,1 0 1,0 0 0,-1 0 0,-6 4 0,-2 2 136,0-1 1,-1 0 0,0-1 0,-20 9-1,24-12-65,0-1-1,-1 0 0,1-1 0,-1 1 1,0-2-1,0 1 0,0-1 1,-14 0-1,22-1-141,0 0 1,0-1 0,0 1-1,0 0 1,0 0 0,0-1-1,1 1 1,-1-1 0,0 1-1,0-1 1,0 1 0,0-1-1,0 0 1,0 1 0,1-1-1,-1 0 1,0 1 0,1-1-1,-1 0 1,1 0 0,-1 0-1,0 0 1,1 0 0,0 0-1,-1 0 1,1 0 0,0 0-1,-1 0 1,1 0 0,0 0-1,0 0 1,0 0 0,0 0-1,0 0 1,0 0 0,0 0-1,0 0 1,0 0 0,1-1-1,0-4-755,0 1-1,0-1 1,0 1-1,1 0 1,0 0-1,3-8 0,16-19-5445</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5.106"/>
    </inkml:context>
    <inkml:brush xml:id="br0">
      <inkml:brushProperty name="width" value="0.025" units="cm"/>
      <inkml:brushProperty name="height" value="0.025" units="cm"/>
    </inkml:brush>
  </inkml:definitions>
  <inkml:trace contextRef="#ctx0" brushRef="#br0">59 1 10250,'0'8'2407,"-4"7"-886,0 1 0,0-1 0,-10 20 0,8-20-588,0 0 0,1 0-1,0 0 1,2 1 0,-4 30 0,6-46-929,1 1 1,0-1 0,0 1 0,0-1-1,0 1 1,0-1 0,0 0 0,0 1-1,1-1 1,-1 1 0,0-1 0,0 1-1,0-1 1,0 1 0,0-1 0,1 0-1,-1 1 1,0-1 0,0 0 0,1 1-1,-1-1 1,0 0 0,1 1 0,-1-1-1,0 0 1,1 1 0,-1-1 0,1 0-1,-1 0 1,0 1 0,1-1 0,-1 0-1,1 0 1,17-4 193,-14 2-170,0-1 1,-1 1-1,1-1 1,-1 1-1,0-1 1,1 0-1,3-5 1,-4 1-22,1-1 1,-1 1-1,0-1 1,0 0-1,-1 0 1,0 0-1,-1-1 0,0 1 1,0-16-1,-1 19-136,1 1 0,-1-1 1,-1 1-1,1-1 0,-1 1 0,0 0 0,0-1 0,0 1 0,0 0 0,-1-1 0,0 1 0,0 0 1,0 0-1,0 0 0,0 1 0,-1-1 0,0 0 0,0 1 0,-6-6 0,8 8-148,28 14-1170,-12-8 300,0 1 1,30 4 0,33-2-5958,-35-7 633</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5.471"/>
    </inkml:context>
    <inkml:brush xml:id="br0">
      <inkml:brushProperty name="width" value="0.025" units="cm"/>
      <inkml:brushProperty name="height" value="0.025" units="cm"/>
    </inkml:brush>
  </inkml:definitions>
  <inkml:trace contextRef="#ctx0" brushRef="#br0">168 44 9289,'0'0'3374,"-8"-3"-913,4 2-2222,-1-1 1,0 1 0,1-1-1,-1 2 1,0-1 0,0 0-1,0 1 1,1 0 0,-1 0-1,0 0 1,0 1 0,0 0-1,0 0 1,1 0 0,-1 0-1,0 1 1,1-1 0,-1 1-1,1 1 1,0-1 0,0 0-1,0 1 1,0 0 0,0 0 0,0 0-1,1 1 1,-1-1 0,-3 7-1,3-5 117,0 1 1,1 0-1,0-1 0,0 2 0,-4 11 1,7-17-338,-1 0 0,1 0 0,-1 0-1,1 0 1,-1 1 0,1-1 0,0 0 0,0 0 0,0 1 0,0-1 0,0 0 0,0 0 0,0 1 0,0-1 0,0 0 0,0 0 0,1 1 0,-1-1 0,1 0 0,-1 0 0,1 0 0,-1 0 0,1 1 0,-1-1 0,1 0 0,0 0 0,0 0 0,0 0 0,-1-1 0,1 1 0,0 0 0,0 0 0,0 0 0,0-1 0,1 1 0,-1-1 0,0 1 0,1 0 0,7 0-104,-1 0 1,1 0-1,0 0 0,-1-1 1,1-1-1,0 0 1,-1 0-1,1 0 1,-1-1-1,1-1 1,-1 1-1,0-1 1,0-1-1,0 1 1,0-1-1,10-8 1,-12 9-23,0-1 0,0 0 0,-1-1 0,1 0 0,-1 1 0,0-2 0,0 1 0,-1 0 0,0-1 0,0 0 0,0 0 0,0 0 0,-1-1 0,0 1 0,-1-1 0,1 0 0,-1 1 0,0-1 0,-1 0 0,1-11 0,-2 18 103,0 0-1,0 0 1,-1-1 0,1 1-1,0 0 1,0 0-1,0-1 1,-1 1 0,1 0-1,0 0 1,0 0 0,-1 0-1,1-1 1,0 1-1,-1 0 1,1 0 0,0 0-1,0 0 1,-1 0-1,1 0 1,0 0 0,-1 0-1,1 0 1,0 0 0,-1 0-1,1 0 1,0 0-1,-1 0 1,1 0 0,0 0-1,-1 0 1,1 0-1,0 0 1,0 1 0,-1-1-1,1 0 1,0 0 0,0 0-1,-1 0 1,1 1-1,0-1 1,0 0 0,-1 0-1,1 1 1,0-1-1,0 0 1,0 0 0,0 1-1,-1-1 1,1 0 0,0 1-1,-14 12 222,11-9-163,0 1 0,0-1-1,1 1 1,0-1-1,0 1 1,0 0 0,1 0-1,0 0 1,-1 0-1,2 0 1,-1 0 0,1 1-1,0 6 1,0-9-147,0-1 1,0 0 0,1 1-1,-1-1 1,1 0-1,0 0 1,0 1 0,0-1-1,0 0 1,0 0-1,0 0 1,0 0 0,1 0-1,-1-1 1,1 1-1,-1 0 1,1-1 0,0 1-1,-1-1 1,1 1-1,0-1 1,0 0 0,0 0-1,0 0 1,1 0-1,-1 0 1,0 0 0,0 0-1,0-1 1,5 1-1,3 0-1449,0 0-1,1-1 0,-1 0 0,12-2 0,11-5-4153</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5.848"/>
    </inkml:context>
    <inkml:brush xml:id="br0">
      <inkml:brushProperty name="width" value="0.025" units="cm"/>
      <inkml:brushProperty name="height" value="0.025" units="cm"/>
    </inkml:brush>
  </inkml:definitions>
  <inkml:trace contextRef="#ctx0" brushRef="#br0">85 257 7335,'0'0'3619,"-9"6"-506,0 2-2308,0 0 0,1 0 1,0 0-1,1 1 0,-13 19 1,18-24-580,0-1 1,0 1 0,1-1 0,-1 1 0,1-1 0,0 1 0,0 0 0,0 0 0,0 0 0,1 0 0,-1 4 0,2-6-187,-1 0 0,0 0 1,1 0-1,0 1 0,-1-1 1,1-1-1,0 1 0,0 0 1,0 0-1,0 0 0,0 0 1,0-1-1,1 1 0,-1 0 1,0-1-1,1 1 0,0-1 1,-1 0-1,1 1 0,0-1 1,-1 0-1,5 1 0,3 2-52,0 0 1,1-1-1,0 0 0,-1-1 0,1 0 0,0 0 0,0-1 1,0-1-1,0 1 0,1-2 0,-1 1 0,0-2 0,0 1 1,-1-1-1,1-1 0,0 0 0,9-4 0,-6 2-224,0 0 1,0-2-1,0 1 0,-1-2 0,0 0 0,-1 0 1,0-1-1,0 0 0,0-1 0,-2 0 0,15-19 0,-16 17 190,-1 0 0,-1 0-1,0-1 1,0 0-1,-2 0 1,1-1-1,-2 1 1,0-1-1,0 0 1,-1 0 0,-1-22-1,0 30 26,-1 1-1,-1 0 1,1 0-1,-1-1 1,0 1-1,0 0 1,-1 0 0,1 0-1,-1 0 1,0 0-1,0 0 1,-1 1-1,0-1 1,0 1-1,0-1 1,0 1-1,0 0 1,-1 0 0,0 1-1,0-1 1,0 1-1,0 0 1,0 0-1,-1 0 1,1 0-1,-1 1 1,0 0 0,0 0-1,0 0 1,0 0-1,0 1 1,0 0-1,-8-1 1,4 1 118,-1 0 0,0 1 0,0 0 0,0 1 0,0 0 0,0 0 1,0 1-1,1 0 0,-1 1 0,-9 4 0,14-6 16,1 1 0,0 0 1,0 1-1,0-1 0,0 1 0,0-1 0,1 1 1,-1 1-1,1-1 0,0 0 0,0 1 0,0-1 1,0 1-1,0 0 0,1 0 0,0 0 0,0 0 1,0 0-1,0 1 0,1-1 0,-1 1 0,1-1 1,-1 8-1,2-8-101,1-1 1,-1 0-1,1 1 0,-1-1 1,1 0-1,0 0 0,0 1 1,1-1-1,-1 0 1,1 0-1,-1 0 0,1-1 1,0 1-1,0 0 0,0-1 1,0 1-1,1-1 1,-1 0-1,1 0 0,-1 1 1,1-2-1,0 1 0,0 0 1,0-1-1,0 1 1,0-1-1,3 1 0,14 6-87,0 0 0,1-2 0,21 4 0,-30-8-67,74 15-1438,-47-11-342,61 18 0,-98-23 1899,0-1-1,1 1 1,-1 0 0,1 0-1,-1 0 1,0 0 0,0 0-1,1 0 1,-1 1 0,0-1-1,0 1 1,0-1 0,0 1-1,-1 0 1,1 0 0,0 0-1,-1 0 1,1 0 0,-1 0-1,0 0 1,0 0 0,0 0-1,0 1 1,0-1 0,0 1-1,-1-1 1,1 0 0,-1 1-1,1-1 1,-1 3 0,-1 0 148,0 0 0,0-1 1,0 1-1,-1-1 1,1 0-1,-1 1 1,0-1-1,-1 0 1,1 0-1,-1 0 1,1 0-1,-1-1 0,0 1 1,-6 4-1,-5 6-47,8-7-170,0-1 1,0 0 0,-1-1 0,0 1 0,-9 4 0,13-9-2328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28.341"/>
    </inkml:context>
    <inkml:brush xml:id="br0">
      <inkml:brushProperty name="width" value="0.025" units="cm"/>
      <inkml:brushProperty name="height" value="0.025" units="cm"/>
    </inkml:brush>
  </inkml:definitions>
  <inkml:trace contextRef="#ctx0" brushRef="#br0">38 148 4452,'0'0'7063,"-4"-3"-6914,4 3-141,-2-2 49,0 1 1,0 0-1,0-1 1,0 1-1,0 0 0,0 0 1,-1 1-1,1-1 1,0 0-1,0 1 1,-1-1-1,1 1 0,-3 0 1,5 0 625,45 4 347,46 5-967,1-5 0,0-3 0,-1-4 0,125-21 0,-165 19-60,0 3-1,0 2 1,53 7 0,-62-2 16,1-2 1,0-2 0,0-3-1,-1 0 1,49-11 0,-37 3-8,0 3 0,104-1 1,7 0 115,12 4 61,-124 5-372,100-10 1,-114 5 77,71 1 1,-73 3 46,-24 2 103,-19 3 52,-24 1-47,-14-8-21,-58-8 1,41 5-231,1 3 1,-1 2-1,-89 13 0,-61 1-144,-5-32 1007,16 1-1030,-72 24 381,33 0 0,211-7-2,-254-11-22,349 14 2,-1-2 0,89-12 0,57-1-1,406-7 99,-256 5-50,-85 19-191,-62 2 48,-208-7 97,0 0-1,0 1 1,-1 0 0,1 0-1,0 0 1,-1 1 0,1 0 0,-1 0-1,0 1 1,8 4 0,-14-7-78,0 1 0,-1-1 0,1 1 0,-1-1 0,1 0 0,-1 1 0,1-1 0,-1 0 0,0 1 0,1-1 0,-1 0 0,1 0 0,-1 0 0,0 1 0,1-1 0,-1 0 0,1 0 0,-1 0 0,0 0 0,1 0 0,-1 0 0,1 0 0,-1 0 0,0-1 0,1 1 0,-2 0 0,1 0-177,-11-1-3795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1.161"/>
    </inkml:context>
    <inkml:brush xml:id="br0">
      <inkml:brushProperty name="width" value="0.025" units="cm"/>
      <inkml:brushProperty name="height" value="0.025" units="cm"/>
    </inkml:brush>
  </inkml:definitions>
  <inkml:trace contextRef="#ctx0" brushRef="#br0">0 0 13837,'0'0'13165</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6.212"/>
    </inkml:context>
    <inkml:brush xml:id="br0">
      <inkml:brushProperty name="width" value="0.025" units="cm"/>
      <inkml:brushProperty name="height" value="0.025" units="cm"/>
    </inkml:brush>
  </inkml:definitions>
  <inkml:trace contextRef="#ctx0" brushRef="#br0">1 76 15951,'0'0'3577,"11"5"-2056,7 2-947,-1-1 0,1 0 0,30 5 0,-43-10-532,0 1 0,1-1-1,-1-1 1,0 1 0,0-1-1,1 0 1,-1 0 0,0-1-1,1 1 1,-1-1 0,0-1-1,0 1 1,0-1 0,0 1-1,0-1 1,0-1 0,0 1-1,-1-1 1,1 0 0,6-5-1,-9 7-28,-1-1-1,0 1 0,0 0 1,0 0-1,0-1 1,0 1-1,0-1 0,0 1 1,-1-1-1,1 1 1,0-1-1,-1 1 0,1-1 1,-1 1-1,1-1 0,-1 0 1,0 1-1,0-1 1,0 0-1,0 1 0,0-1 1,0 0-1,0 1 1,-1-1-1,1 0 0,-1 1 1,1-1-1,-1 0 1,1 1-1,-1-1 0,0 1 1,0 0-1,0-1 1,0 1-1,0-1 0,0 1 1,0 0-1,0 0 0,0 0 1,-1 0-1,1 0 1,-1 0-1,1 0 0,0 0 1,-1 0-1,1 1 1,-3-2-1,-4-1-4,0-1 0,1 2 0,-1-1 0,0 1 0,-1 0 0,1 1 0,0 0 0,-12-1 1,16 2 18,0 0 1,0 0 0,1 1 0,-1-1-1,0 1 1,1-1 0,-1 1 0,0 0-1,1 1 1,-1-1 0,1 1 0,0-1-1,-1 1 1,1 0 0,0 0 0,0 0-1,0 1 1,0-1 0,1 1 0,-1 0 0,1 0-1,-1 0 1,1 0 0,0 0 0,0 0-1,1 0 1,-1 1 0,0-1 0,1 1-1,0-1 1,0 1 0,0-1 0,0 1-1,0 5 1,1-7-9,1-1 0,-1 1 0,0-1 0,0 1 0,1-1 0,-1 1 0,1-1 0,-1 1 0,1-1 0,0 1 0,0-1 0,-1 0 0,1 1 1,0-1-1,0 0 0,0 0 0,0 0 0,1 0 0,-1 0 0,0 0 0,2 1 0,1 1 4,1-1 0,-1 1 0,1-1 0,0 0 1,0-1-1,8 3 0,8-1-51,0 0 0,27-1 0,-44-2 17,27 1-586,0-2-1,0-1 1,0-1 0,0-2 0,-1-1 0,0-2-1,38-14 1,-43 17 923,-14 12 1345,-11-3-1320,0-1-1,0 0 1,0 1 0,0-1-1,0 0 1,-1 1-1,1-1 1,-1 0 0,-1 4-1,-3 14-376,5-19 47,-1-1-1,1 1 0,0 0 0,-1 0 1,1 0-1,0 0 0,0 0 1,0 0-1,0 0 0,1 0 1,-1-1-1,0 1 0,1 0 0,-1 0 1,1 0-1,0 0 0,0-1 1,-1 1-1,1 0 0,0-1 1,0 1-1,1-1 0,-1 1 0,0-1 1,0 1-1,1-1 0,-1 0 1,1 0-1,-1 0 0,1 0 1,0 0-1,2 1 0,3 0-302,1 0 0,-1 0 0,0-1 0,1-1 1,-1 1-1,1-1 0,10-1 0,17-4-3514,3-8-3710</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6.665"/>
    </inkml:context>
    <inkml:brush xml:id="br0">
      <inkml:brushProperty name="width" value="0.025" units="cm"/>
      <inkml:brushProperty name="height" value="0.025" units="cm"/>
    </inkml:brush>
  </inkml:definitions>
  <inkml:trace contextRef="#ctx0" brushRef="#br0">1 65 12524,'9'-7'1708,"2"0"-1198,0 0 0,0 0 0,0 1-1,1 0 1,0 1 0,0 1 0,0-1 0,1 2-1,13-3 1,-14 5-459,1 1 1,-1 0-1,0 0 0,1 1 0,-1 1 0,21 5 1,-31-7-39,0 1 1,1-1 0,-1 1 0,0 0-1,0 0 1,0 0 0,-1 0-1,1 0 1,0 0 0,0 0 0,0 1-1,-1-1 1,1 1 0,-1-1 0,1 1-1,-1-1 1,0 1 0,0 0 0,1 0-1,-1 0 1,0 0 0,-1 0-1,1 0 1,0 0 0,0 0 0,-1 0-1,0 0 1,1 0 0,-1 0 0,0 1-1,0-1 1,0 0 0,0 0-1,0 0 1,-1 0 0,1 1 0,-1-1-1,1 0 1,-1 0 0,0 0 0,0 0-1,0 0 1,0 0 0,0 0-1,0-1 1,-2 3 0,-6 10 379,0-2 1,-1 1-1,0-1 0,-20 18 1,21-24-167,1 2 0,0-1 0,1 1 0,-1 1 0,2-1 1,-1 1-1,1 0 0,1 1 0,-1-1 0,2 1 0,-8 20 0,12-29-225,1 0 0,-1 0-1,0 0 1,1 0 0,-1-1-1,1 1 1,-1 0-1,1 0 1,0 0 0,-1-1-1,1 1 1,0 0 0,-1-1-1,1 1 1,0-1-1,0 1 1,0-1 0,-1 1-1,1-1 1,0 1 0,0-1-1,0 0 1,0 0 0,0 1-1,0-1 1,0 0-1,0 0 1,0 0 0,0 0-1,0 0 1,0 0 0,0 0-1,-1 0 1,1-1 0,2 1-1,41-4-311,-19-2-903,0-1-1,-1-2 1,0 0-1,0-2 0,39-23 1,8-8-5967</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7.029"/>
    </inkml:context>
    <inkml:brush xml:id="br0">
      <inkml:brushProperty name="width" value="0.025" units="cm"/>
      <inkml:brushProperty name="height" value="0.025" units="cm"/>
    </inkml:brush>
  </inkml:definitions>
  <inkml:trace contextRef="#ctx0" brushRef="#br0">187 0 13293,'-14'10'1281,"6"-4"-1152,-16 13 881,0 1 1,1 1-1,-20 23 1,36-36-616,1 1 0,0-1 0,0 1 0,1 0 0,0 1 0,-4 10 0,8-16-243,-1 1 0,1 0 0,0-1 0,0 1-1,1 0 1,-1 0 0,1 0 0,0-1 0,0 1 0,1 0-1,-1 0 1,1-1 0,0 1 0,3 6 0,-2-7-133,0-1 0,0 0 0,1 0 0,-1 0 1,1 0-1,0 0 0,0-1 0,0 1 0,0-1 0,0 1 0,0-1 0,1 0 1,-1-1-1,1 1 0,0 0 0,-1-1 0,1 0 0,0 0 0,0 0 1,0-1-1,6 1 0,10 2 13,-1-2 0,39-2 1,-45-1-102,0 0 1,1-1 0,-1 0-1,0-1 1,0 0 0,-1-2-1,1 1 1,-1-1 0,0-1-1,-1 0 1,18-14 0,-23 16 61,-1 1 1,1-1 0,-1 0-1,0-1 1,0 1 0,0-1-1,-1 0 1,1 0 0,-2-1-1,1 1 1,-1-1-1,0 0 1,0 0 0,-1 0-1,0 0 1,0-1 0,0 1-1,-1 0 1,-1-1 0,1 1-1,-1-1 1,-1-12-1,0 17-50,-1-1 0,1 0 0,-1 1 0,0-1 0,0 0 0,0 1 0,0 0 0,0 0 0,-1-1 0,1 1 0,-1 1 0,0-1 0,0 0 0,0 1 0,0-1 0,-1 1 0,1 0 0,-1 0 0,1 1-1,-1-1 1,0 1 0,1-1 0,-1 1 0,0 0 0,-5 0 0,-3-2-239,0 2-1,0-1 1,0 1 0,0 1-1,0 0 1,-1 1-1,-11 2 1,21-3 216,1 1 0,-1-1 0,1 1 0,0 0 1,-1 0-1,1 0 0,0 0 0,0 0 0,0 0 0,0 1 0,0-1 0,0 1 0,0-1 0,0 1 0,0 0 0,1 0 1,-1 0-1,1 0 0,-1 0 0,1 0 0,0 0 0,0 0 0,-1 3 0,2-3-89,-1-1 0,1 1 0,0-1 0,0 0-1,0 1 1,0-1 0,0 1 0,0-1 0,1 0 0,-1 1 0,1-1-1,-1 1 1,0-1 0,1 0 0,0 0 0,-1 1 0,1-1-1,0 0 1,0 0 0,0 0 0,0 0 0,0 1 0,0-1 0,0-1-1,0 1 1,0 0 0,0 0 0,0 0 0,1-1 0,-1 1 0,0 0-1,0-1 1,1 1 0,-1-1 0,1 0 0,-1 1 0,0-1 0,2 0-1,34 5-4746</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7.389"/>
    </inkml:context>
    <inkml:brush xml:id="br0">
      <inkml:brushProperty name="width" value="0.025" units="cm"/>
      <inkml:brushProperty name="height" value="0.025" units="cm"/>
    </inkml:brush>
  </inkml:definitions>
  <inkml:trace contextRef="#ctx0" brushRef="#br0">255 16 16207,'-10'0'801,"0"0"-469,-1 1 0,1-1 0,0 2 0,0-1-1,0 1 1,0 1 0,1 0 0,-1 0 0,1 1 0,-1 0 0,-12 9 0,13-8-70,1 1 0,0 0 0,0 1 0,0 0 0,1 0 0,0 0 1,0 1-1,0 0 0,1 1 0,1-1 0,0 1 0,0 0 0,0 1 1,1-1-1,1 1 0,-1-1 0,2 1 0,-4 16 0,6-24-253,0-1 1,0 1-1,0 0 0,1 0 0,-1-1 0,0 1 0,0 0 1,1-1-1,-1 1 0,1 0 0,0-1 0,-1 1 0,1-1 1,0 1-1,0-1 0,0 1 0,0-1 0,0 0 1,0 1-1,1-1 0,1 2 0,1-1 6,-1 0 0,1 0 0,-1 0 0,1-1 0,0 1 1,-1-1-1,1 0 0,0 0 0,5 0 0,8 0-30,0 0 0,0-1 1,25-4-1,-31 2-90,0 0 1,0-1 0,0-1-1,0 1 1,-1-2 0,0 1-1,0-2 1,0 1-1,0-1 1,-1-1 0,14-12-1,-19 16 112,1-1 0,-2 0 1,1 0-1,0 0 0,-1-1 0,0 1 0,0-1 0,0 1 0,0-1 0,-1 0 0,0 0 1,0 0-1,0-1 0,0 1 0,-1 0 0,0-1 0,0 1 0,-1-1 0,0 1 0,0-1 1,0 1-1,0-1 0,-1 1 0,0 0 0,-3-11 0,2 12-12,0 0 1,-1 0-1,0 0 0,0 0 0,-1 0 0,1 1 1,-1-1-1,1 1 0,-1 0 0,0 0 0,0 0 1,-1 1-1,1-1 0,0 1 0,-1 0 1,1 0-1,-7-1 0,6 1-55,-1 0 0,1 1 0,-1-1 0,0 1-1,0 0 1,0 1 0,1-1 0,-1 1 0,0 1 0,0-1 0,0 1 0,0 0 0,1 0 0,-9 3 0,13-4 1,0 0 0,0 1 0,-1-1 0,1 1 0,0-1 0,0 1 0,0-1 0,0 1 0,0 0 0,0 0 0,0-1 0,0 1 0,0 0 1,1 0-1,-1 0 0,0 0 0,0 0 0,1 0 0,-1 0 0,1 0 0,-1 0 0,1 0 0,-1 0 0,1 1 0,0-1 0,-1 0 0,1 0 1,0 0-1,0 1 0,0-1 0,0 0 0,0 0 0,0 1 0,0-1 0,0 0 0,1 0 0,-1 0 0,0 1 0,1-1 0,-1 0 0,2 1 0,-1 1-227,1-1-1,0 0 1,0 0-1,0 0 1,0 0-1,0 0 1,0 0-1,0 0 1,1-1-1,-1 1 1,1-1-1,-1 0 1,1 0-1,-1 0 1,1 0-1,5 1 1,31 2-3761,8-3-1179</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7.773"/>
    </inkml:context>
    <inkml:brush xml:id="br0">
      <inkml:brushProperty name="width" value="0.025" units="cm"/>
      <inkml:brushProperty name="height" value="0.025" units="cm"/>
    </inkml:brush>
  </inkml:definitions>
  <inkml:trace contextRef="#ctx0" brushRef="#br0">243 62 17681,'0'0'2514,"-3"-9"-1783,1 4-608,2 2-56,-1 1 0,0 0 0,1-1 1,-1 1-1,0 0 0,0 0 1,0 0-1,0 0 0,0 0 0,-1 0 1,1 0-1,0 0 0,-1 0 1,0 0-1,1 1 0,-1-1 0,0 1 1,0-1-1,0 1 0,0 0 1,0 0-1,0 0 0,0 0 0,-1 0 1,1 0-1,0 0 0,0 1 1,-1-1-1,-2 1 0,-4 0-15,1 1-1,0 0 1,-1 0-1,1 1 1,0 0-1,0 0 1,0 1 0,0 0-1,1 0 1,-1 1-1,1 0 1,0 1-1,-12 9 1,13-10 98,1 0-1,0 0 1,0 1 0,1 0-1,-1 0 1,1 0 0,0 0 0,0 1-1,1 0 1,0-1 0,0 1-1,0 0 1,1 1 0,0-1-1,0 0 1,0 1 0,1-1-1,-1 9 1,2-13-141,1-1 1,0 1-1,0-1 0,-1 0 1,1 1-1,0-1 0,0 1 0,0-1 1,0 0-1,0 0 0,1 0 1,-1 0-1,0 0 0,1 0 0,-1 0 1,0 0-1,1 0 0,-1 0 1,1-1-1,-1 1 0,1-1 0,0 1 1,-1-1-1,1 0 0,-1 1 1,1-1-1,0 0 0,-1 0 0,1 0 1,3-1-1,58 0-50,-60 1 8,11-2-275,-1 0 1,1-1-1,-1 0 1,0-1-1,0-1 1,15-7-1,-22 9 180,-1 1-1,0-1 0,0 0 1,0 0-1,0 0 0,-1-1 1,1 0-1,-1 0 0,0 0 1,0 0-1,-1-1 0,1 1 1,-1-1-1,0 0 0,0 0 1,0 0-1,2-7 1,-8 9-224,-6 9 350,-6 7 323,11-8-208,1 0 0,1 0-1,-1 0 1,1 1-1,0-1 1,0 0-1,0 1 1,1 0-1,0-1 1,0 1-1,0 0 1,1-1 0,0 1-1,0 0 1,0 0-1,1-1 1,0 1-1,0 0 1,0-1-1,4 9 1,3 3 127,0-1 0,1 0 1,1 0-1,24 27 0,-24-30-271,-9-11 44,1-1-1,-1 0 0,0 1 0,0-1 0,0 1 0,0-1 1,0 1-1,0-1 0,-1 1 0,1 0 0,0-1 0,-1 1 1,1 0-1,-1 0 0,0-1 0,0 1 0,1 0 0,-1 0 1,0-1-1,0 1 0,-1 0 0,1 0 0,-1 1 0,0-1 43,0-1 0,0 1 0,0-1 0,0 1 0,-1-1 0,1 0 0,-1 0 0,1 0 0,-1 0 0,1 0 0,-1 0 0,0 0-1,1 0 1,-1-1 0,0 1 0,0-1 0,1 1 0,-3-1 0,-12 3 343,1-2 0,-1 0-1,-30-2 1,43 1-410,-11-2 116,-1 0-1,1 0 1,0-1-1,-18-7 1,28 9-291,1 0 1,0 0-1,0 0 0,0 0 1,0 0-1,0-1 1,0 0-1,0 1 0,0-1 1,1 0-1,-1 0 0,1 0 1,0-1-1,-1 1 0,1-1 1,0 1-1,0-1 1,0 0-1,1 1 0,-1-1 1,1 0-1,-1 0 0,1 0 1,0-1-1,0-2 0,4-12-3891,11-1-2403</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8.240"/>
    </inkml:context>
    <inkml:brush xml:id="br0">
      <inkml:brushProperty name="width" value="0.025" units="cm"/>
      <inkml:brushProperty name="height" value="0.025" units="cm"/>
    </inkml:brush>
  </inkml:definitions>
  <inkml:trace contextRef="#ctx0" brushRef="#br0">0 149 12844,'0'0'8333,"10"-2"-7414,-5 1-738,194-47 1929,-169 38-2046,0-1 0,-1-1-1,0-1 1,45-30 0,-57 34 419,-12 11-14,-14 22 274,0-5-516,8-15-200,-1-1 0,1 0 1,0 0-1,0 1 0,1-1 0,-1 1 1,0-1-1,1 0 0,0 1 0,0-1 0,0 1 1,1-1-1,-1 1 0,1-1 0,-1 1 1,1-1-1,0 0 0,1 0 0,1 4 1,-1-5-52,0 1 0,0-1 0,1 0 0,-1 0 0,1 0 0,0-1 0,0 1 0,0 0 0,-1-1 1,1 0-1,0 0 0,1 0 0,-1 0 0,0 0 0,0-1 0,0 1 0,0-1 0,1 0 0,-1 0 0,5-1 1,-4 1-251,0 0 0,1 0 0,-1-1 0,0 0 0,0 0 0,0 0 0,0 0 0,0-1 1,5-2-1,-4 1-705,0 0 1,0 0-1,-1-1 1,1 0 0,-1 1-1,7-9 1,3-7-5375</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8.663"/>
    </inkml:context>
    <inkml:brush xml:id="br0">
      <inkml:brushProperty name="width" value="0.025" units="cm"/>
      <inkml:brushProperty name="height" value="0.025" units="cm"/>
    </inkml:brush>
  </inkml:definitions>
  <inkml:trace contextRef="#ctx0" brushRef="#br0">75 146 13613,'-10'2'1190,"-4"1"-989,-35 3 298,49-6-463,0 0 1,0 0-1,0-1 1,-1 1-1,1 0 1,0 0-1,0 0 1,0-1-1,0 1 1,0 0-1,0 0 1,0 0-1,0-1 1,0 1-1,0 0 1,0 0-1,-1 0 1,1-1 0,0 1-1,0 0 1,0 0-1,1-1 1,-1 1-1,0 0 1,0 0-1,0 0 1,0-1-1,0 1 1,0 0-1,0 0 1,0 0-1,0-1 1,0 1-1,1 0 1,-1 0-1,0 0 1,0 0-1,0-1 1,0 1-1,0 0 1,1 0-1,-1 0 1,0 0 0,6-5 165,1 1 1,-1 0 0,1 0-1,0 1 1,-1-1 0,1 2-1,1-1 1,-1 1 0,12-2-1,74-10 3901,-89 14-3677,65-6 2189,82-12-865,-134 15-1762,1-1 0,-1-1 0,0-1 0,-1 0 0,1-2 0,20-11 0,-28 11-3003,-6 1-5223,1-3-6085</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9.102"/>
    </inkml:context>
    <inkml:brush xml:id="br0">
      <inkml:brushProperty name="width" value="0.025" units="cm"/>
      <inkml:brushProperty name="height" value="0.025" units="cm"/>
    </inkml:brush>
  </inkml:definitions>
  <inkml:trace contextRef="#ctx0" brushRef="#br0">1 365 13677,'0'0'7570,"9"-2"-6257,8-4-1202,-1 0-1,0-1 1,0-1 0,0 0-1,-1-1 1,-1 0 0,1-2-1,-1 0 1,-1 0 0,0-1 0,21-27-1,-19 22-212,-2-2 0,0 1 1,-1-2-1,-1 1 0,-1-1 0,-1-1 0,-1 0 0,0 0 0,5-29 1,-24 90 595,4-18-395,1 0 0,0 1 1,-2 29-1,8-43-100,-1 0 1,1 1-1,1-1 0,0 0 0,0 0 1,1 0-1,0 0 0,0 0 1,4 8-1,-4-13-115,0-1 0,0 1 0,1-1 0,-1 0 0,1 0 0,-1 0 0,1-1 0,0 1 0,0 0 0,0-1 0,1 0-1,-1 0 1,0 0 0,1 0 0,0 0 0,-1-1 0,1 0 0,0 0 0,-1 0 0,1 0 0,0 0 0,0-1 0,7 1 0,-4-1-630,0 0 1,1-1-1,-1 0 0,0 0 1,0 0-1,0-1 0,0 0 1,0 0-1,0-1 0,-1 0 1,1 0-1,-1-1 0,0 0 1,0 0-1,0 0 0,0 0 0,-1-1 1,10-11-1,14-19-5703</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39.454"/>
    </inkml:context>
    <inkml:brush xml:id="br0">
      <inkml:brushProperty name="width" value="0.025" units="cm"/>
      <inkml:brushProperty name="height" value="0.025" units="cm"/>
    </inkml:brush>
  </inkml:definitions>
  <inkml:trace contextRef="#ctx0" brushRef="#br0">104 198 2626,'9'-22'2769,"-2"-1"-1,0 0 1,-2 0-1,5-48 1,-10 71-2689,0-1 0,0 1 1,0-1-1,0 1 0,0 0 0,0-1 1,0 1-1,0-1 0,0 1 0,0-1 1,0 1-1,0 0 0,0-1 0,0 1 1,0-1-1,0 1 0,0 0 0,-1-1 0,1 1 1,0 0-1,0-1 0,0 1 0,-1 0 1,1-1-1,0 1 0,-1 0 0,1-1 1,0 1-1,0 0 0,-1 0 0,1-1 1,-1 1-1,1 0 0,0 0 0,-1 0 1,1 0-1,0 0 0,-1-1 0,1 1 1,-1 0-1,0 0 0,-18 11 1581,-14 23-548,20-16-590,2-1-1,0 1 0,1 1 1,-11 28-1,18-39-399,0 0 0,1 0 0,0 0 0,0 0 0,1 0 0,0 0 0,1 0 0,-1 1 1,2-1-1,-1 0 0,1 0 0,0 0 0,1 0 0,4 13 0,-4-17-113,0 0 0,0 0 0,1 0 0,-1 0 0,1 0 0,0-1 0,1 1 0,-1-1 0,0 0 0,1 0 0,0 0 0,-1-1 0,1 1 0,0-1 0,1 0-1,-1 0 1,0 0 0,1-1 0,-1 1 0,0-1 0,1 0 0,0 0 0,-1-1 0,7 1 0,-6-1 1,0 0 0,1 0-1,-1 0 1,1-1 0,-1 1 0,0-1 0,1-1-1,-1 1 1,0-1 0,0 0 0,0 0-1,0 0 1,-1-1 0,1 0 0,0 0-1,-1 0 1,0 0 0,0-1 0,0 0-1,6-6 1,-4 0-54,-1 0 0,0 0 0,0 0 0,-1-1-1,-1 1 1,1-1 0,-2 0 0,1 0 0,-2 0 0,1-1 0,-2 1 0,1 0-1,-2-14 1,0 15-388,0 1 1,0 0-1,-1 0 0,0 0 0,0 0 0,-1 0 1,0 0-1,-1 0 0,0 1 0,0 0 0,-1 0 1,0 0-1,0 0 0,-1 1 0,0 0 0,-10-9 1,-8 1-2293,0 9-1969</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40.349"/>
    </inkml:context>
    <inkml:brush xml:id="br0">
      <inkml:brushProperty name="width" value="0.025" units="cm"/>
      <inkml:brushProperty name="height" value="0.025" units="cm"/>
    </inkml:brush>
  </inkml:definitions>
  <inkml:trace contextRef="#ctx0" brushRef="#br0">37 138 17008,'0'0'662,"3"12"101,6 72 3231,-1 142-1,10-247-2958,-9 3-1146,0 1 0,-2-1 0,0-1-1,-1 0 1,-1 0 0,0 0 0,-2 0 0,0 0-1,-1-1 1,-1 0 0,-1 1 0,-1-1 0,-1 0-1,0 1 1,-1 0 0,-2-1 0,-9-29-1,11 44 45,1 0 0,-1 0 0,0 0 0,0 0 0,0 1-1,0-1 1,-1 1 0,0 0 0,0 0 0,0 0 0,-1 1 0,-5-5-1,9 7 60,-1 1 0,1-1-1,0 1 1,0-1 0,0 1-1,0-1 1,-1 1 0,1 0-1,0 0 1,0 0 0,-1-1-1,1 1 1,0 0 0,0 1-1,-1-1 1,1 0 0,0 0-1,0 0 1,-1 1 0,1-1-1,0 1 1,-2 0 0,2 0 14,-1 1 1,0-1-1,1 1 0,-1 0 1,1 0-1,-1 0 1,1 0-1,0 0 1,0 0-1,0 0 0,0 0 1,0 0-1,0 1 1,1-1-1,-1 0 0,0 4 1,0-2 20,1 0-1,-1-1 1,0 1 0,1-1 0,0 1 0,0 0-1,0-1 1,0 1 0,1 0 0,-1-1 0,1 1-1,0-1 1,0 1 0,0-1 0,1 1 0,-1-1-1,1 0 1,0 0 0,0 0 0,0 0 0,0 0-1,0 0 1,1 0 0,-1 0 0,1-1 0,5 4-1,-1-2-1,0 0 0,0-1-1,1 0 1,-1 0 0,1-1-1,0 1 1,0-2 0,0 1-1,0-1 1,0-1 0,10 1-1,-6-1 27,1-1 0,-1 0 0,21-5-1,-31 6-84,0 0-1,1 0 0,-1-1 1,0 1-1,0-1 1,0 0-1,0 0 0,0 0 1,0 0-1,0 0 1,0 0-1,0 0 0,0-1 1,0 1-1,-1-1 1,1 1-1,-1-1 0,1 0 1,-1 1-1,1-1 1,-1 0-1,0 0 0,0 0 1,0 0-1,0 0 1,0 0-1,-1 0 0,2-4 1,-16 13-1109,6 2 1196,0 1 0,0 0 0,1 1 0,1 0 0,-1 0 0,2 0 1,0 1-1,0-1 0,1 1 0,0 0 0,1 1 0,0-1 0,1 1 0,0 24 0,1-35-49,1-1 0,0 1 1,0-1-1,0 0 0,0 1 1,1-1-1,-1 1 0,0-1 1,1 0-1,-1 1 0,0-1 1,1 0-1,0 1 0,-1-1 1,1 0-1,0 0 0,-1 1 1,1-1-1,0 0 0,0 0 1,0 0-1,0 0 0,0 0 1,0 0-1,1 0 0,-1-1 0,0 1 1,0 0-1,3 0 0,1 0-6,0 0-1,0 0 0,0-1 0,0 0 1,0 0-1,10-1 0,-12 0-22,1 1 0,-1-1 0,1 1 0,-1 0 1,1 0-1,-1 0 0,1 1 0,-1-1 0,1 1 0,-1 0 0,0 0 0,6 2 0,-2 11-4,-2-4 295,2-18 250,1-11-304,-1-1 1,-1 0-1,-1 0 1,5-37-1,6-27 242,-15 83-455,-1 1 0,0-1 0,1 1 0,-1-1 0,1 1 0,-1-1 0,0 1 0,1-1 0,-1 1 0,1 0 0,-1-1 0,1 1 0,0 0 0,-1-1 0,1 1 0,-1 0 0,1-1 0,-1 1 0,1 0 0,0 0 0,-1 0 0,1 0 0,0 0 0,-1 0 0,1 0-1,0 0 1,-1 0 0,1 0 0,-1 0 0,1 0 0,0 0 0,-1 0 0,1 1 0,-1-1 0,1 0 0,0 0 0,-1 1 0,1-1 0,-1 0 0,1 1 0,-1-1 0,1 1 0,0 0 0,33 22-207,-24-16 23,46 24-2657,5-10-3626,-33-16 457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2.831"/>
    </inkml:context>
    <inkml:brush xml:id="br0">
      <inkml:brushProperty name="width" value="0.025" units="cm"/>
      <inkml:brushProperty name="height" value="0.025" units="cm"/>
    </inkml:brush>
  </inkml:definitions>
  <inkml:trace contextRef="#ctx0" brushRef="#br0">91 94 11403,'0'0'2130,"2"-10"181,0-1-1524,8-61 5409,-26 92-3965,0 13-2196,2 1-1,1 0 0,2 0 0,1 1 0,2 1 0,1 0 1,2 0-1,2 0 0,2 72 0,0-105-28,1 0 0,0 0-1,0 0 1,1 0 0,-1 0 0,1 0 0,-1 0-1,1 0 1,0 0 0,0-1 0,0 1 0,1 0-1,-1 0 1,1-1 0,-1 1 0,1-1 0,0 1-1,0-1 1,0 0 0,0 0 0,0 0 0,1 0-1,-1 0 1,1 0 0,-1-1 0,1 1 0,0-1-1,0 1 1,-1-1 0,1 0 0,0 0 0,0-1-1,0 1 1,0-1 0,0 1 0,0-1 0,0 0-1,0 0 1,0 0 0,0 0 0,6-2 0,-1 1 17,1-1-1,-1 0 1,0-1 0,0 0 0,0 0 0,0 0 0,-1-1 0,1-1 0,-1 1 0,0-1 0,0 0 0,0-1-1,-1 1 1,7-9 0,-11 11 6,1 0 0,-1 0 0,0 0 0,0-1 0,0 1 0,0-1 0,-1 1 0,1-1 0,-1 0 0,0 0-1,0 1 1,0-1 0,-1 0 0,1 0 0,-1 0 0,0 0 0,0 0 0,-1-4 0,0 5 7,0 1 0,0 0 0,0-1 0,0 1 1,0 0-1,0 0 0,-1 0 0,1 0 0,-1 0 0,1 0 0,-1 1 0,0-1 1,0 0-1,0 1 0,0 0 0,0-1 0,0 1 0,0 0 0,-1 0 1,1 0-1,0 0 0,-1 0 0,1 1 0,0-1 0,-1 1 0,1 0 0,-1-1 1,1 1-1,-4 0 0,0 0-23,-1 0 0,1 1 0,0-1 0,0 1-1,0 0 1,0 1 0,-8 2 0,11-3-14,1 0 0,-1 0 0,1 0 0,0 0-1,-1 1 1,1-1 0,0 1 0,0-1 0,0 1 0,0 0-1,0 0 1,1 0 0,-1 0 0,0 0 0,1 1 0,-1-1-1,1 0 1,0 1 0,-1 3 0,1-6-2,1 0 1,0 1-1,0-1 1,0 0-1,0 1 0,0-1 1,0 0-1,0 1 1,0-1-1,0 0 0,0 1 1,0-1-1,0 0 1,0 1-1,0-1 1,0 0-1,0 0 0,0 1 1,0-1-1,0 0 1,1 1-1,-1-1 0,0 0 1,0 0-1,0 1 1,0-1-1,1 0 0,-1 0 1,0 1-1,0-1 1,1 0-1,-1 0 1,0 0-1,0 1 0,1-1 1,-1 0-1,0 0 1,0 0-1,1 0 0,-1 0 1,1 0-1,18-1-8,19-12 72,-1-8-286,63-49 1,-10 7-533,-89 62 742,0 1 0,-1-1 0,1 1 0,0-1 0,-1 1 0,1-1 0,0 1 0,0 0 0,-1-1 0,1 1 0,0 0 0,0 0 0,0 0 0,-1-1 0,1 1 0,0 0 0,0 0 0,0 0 0,-1 0 0,1 0 0,0 1 0,0-1 0,0 0 0,0 0 0,-1 0 0,1 1 0,0-1 0,1 1 0,-1 1 16,0-1 1,0 0-1,0 1 0,0-1 0,-1 1 0,1-1 0,0 1 0,-1-1 0,1 1 0,-1-1 0,0 1 0,1 0 0,-1 2 0,-3 65 602,2-60-493,-9 64 296,4-44-278,-1 55 0,7-84-142,-1 1 0,1-1-1,0 1 1,0 0 0,0-1-1,0 1 1,0-1 0,0 1 0,0 0-1,0-1 1,1 1 0,-1-1-1,0 1 1,0-1 0,0 1-1,1 0 1,-1-1 0,0 1-1,0-1 1,1 1 0,-1-1 0,1 1-1,-1-1 1,0 0 0,1 1-1,-1-1 1,1 1 0,-1-1-1,1 0 1,0 1 0,16-8-1291,13-28-4324,-18 4-1925</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40.693"/>
    </inkml:context>
    <inkml:brush xml:id="br0">
      <inkml:brushProperty name="width" value="0.025" units="cm"/>
      <inkml:brushProperty name="height" value="0.025" units="cm"/>
    </inkml:brush>
  </inkml:definitions>
  <inkml:trace contextRef="#ctx0" brushRef="#br0">191 110 11659,'-10'-1'1228,"3"0"-1169,0 0 411,-1 1 0,1-1-1,0 1 1,0 0 0,-1 1 0,1-1-1,0 2 1,-1-1 0,1 1 0,0 0-1,0 0 1,1 1 0,-8 3-1,9-3-125,0 1 0,0-1 0,1 1-1,-1-1 1,1 1 0,0 1-1,0-1 1,1 0 0,-1 1-1,1 0 1,0 0 0,0 0-1,1 0 1,-1 0 0,1 1 0,0-1-1,1 1 1,-1-1 0,1 1-1,-1 6 1,2-9-316,1-1 0,-1 0 0,0 0 0,1 0 0,-1 0-1,1 0 1,0 0 0,0 0 0,0 0 0,0 0 0,0 0 0,0 0 0,0 0 0,1-1 0,-1 1 0,0 0 0,1-1-1,0 1 1,-1-1 0,1 0 0,0 0 0,0 1 0,0-1 0,0 0 0,-1-1 0,2 1 0,-1 0 0,0 0 0,0-1-1,0 1 1,0-1 0,0 0 0,4 0 0,9 3 16,0-2 1,0 0-1,24-2 0,-30 0-76,1-1-1,-1 0 0,1-1 1,-1 0-1,1 0 1,-1-1-1,0 0 0,-1 0 1,1-1-1,-1-1 0,0 1 1,0-1-1,-1-1 0,1 1 1,-2-1-1,1 0 0,-1-1 1,0 0-1,0 0 1,-1 0-1,0-1 0,0 1 1,-1-1-1,0 0 0,-1 0 1,0-1-1,-1 1 0,1-1 1,-2 0-1,1 1 1,-2-1-1,1 0 0,-1 0 1,-3-18-1,3 27 26,0 0-1,0 0 1,0 0-1,0 0 1,0 0 0,-1 0-1,1 0 1,-1 0-1,1 0 1,0 0 0,-1 0-1,1 0 1,-1 1-1,0-1 1,1 0-1,-1 0 1,0 0 0,1 1-1,-1-1 1,0 0-1,0 1 1,0-1 0,0 1-1,0-1 1,0 1-1,1-1 1,-1 1 0,0 0-1,0 0 1,0-1-1,0 1 1,0 0 0,0 0-1,0 0 1,-2 0-1,1 0 1,0 1 0,1-1 0,-1 1-1,0-1 1,1 1 0,-1 0 0,1-1 0,-1 1-1,0 0 1,1 0 0,0 0 0,-1 0-1,1 1 1,0-1 0,-1 0 0,1 0 0,0 1-1,0-1 1,-1 3 0,-2 4 9,1 0 1,0 0 0,1 0-1,0 0 1,0 0-1,0 1 1,1-1-1,1 1 1,-1-1-1,1 1 1,1-1-1,0 0 1,0 1 0,0-1-1,1 0 1,4 11-1,-1-4-836,1 0 0,14 28 0,23 20-7373,-26-44-297</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41.222"/>
    </inkml:context>
    <inkml:brush xml:id="br0">
      <inkml:brushProperty name="width" value="0.025" units="cm"/>
      <inkml:brushProperty name="height" value="0.025" units="cm"/>
    </inkml:brush>
  </inkml:definitions>
  <inkml:trace contextRef="#ctx0" brushRef="#br0">277 18 17905,'0'0'1986,"-9"-4"-1239,6 2-665,0 0 0,-1 1-1,1-1 1,-1 1-1,1-1 1,-1 1 0,0 0-1,1 1 1,-1-1 0,0 1-1,0-1 1,1 1 0,-1 0-1,0 1 1,0-1 0,1 1-1,-1-1 1,0 1 0,1 0-1,-1 1 1,0-1 0,1 0-1,0 1 1,-1 0 0,1 0-1,-5 4 1,-11 8 223,1 1 1,1 1 0,0 1-1,-16 20 1,26-28-89,0 0 0,0 0 1,1 1-1,0 0 0,0 0 1,2 1-1,-1-1 0,1 1 1,1 0-1,-4 16 0,7-25-203,0-1-1,0 1 0,0-1 1,0 1-1,0-1 0,0 1 0,0-1 1,1 1-1,-1-1 0,1 1 1,-1-1-1,1 1 0,-1-1 1,1 0-1,0 1 0,0-1 0,0 0 1,0 0-1,0 1 0,0-1 1,0 0-1,0 0 0,2 1 1,1 1 3,0-1 0,0 0 1,0-1-1,0 1 0,0-1 1,0 0-1,0 0 1,8 1-1,9 0-94,0-1 1,37-4-1,-47 2-41,13-1-130,0 0-1,0-2 1,0-1-1,-1-1 1,1 0-1,-1-2 1,-1-1-1,24-12 1,-44 20-68,0-1 0,0 1 0,0 0 1,-1-1-1,1 1 0,0-1 0,-1 1 1,1-1-1,-1 0 0,1 1 1,-1-1-1,2-4 0,-3 5-193,1 0 1,-1-1-1,0 1 0,1 0 0,-1 0 1,0-1-1,0 1 0,0 0 0,0 0 1,0 0-1,0-1 0,-1 1 0,1 0 1,0 0-1,-1-1 0,0-1 0,-8-8-6169</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41.611"/>
    </inkml:context>
    <inkml:brush xml:id="br0">
      <inkml:brushProperty name="width" value="0.025" units="cm"/>
      <inkml:brushProperty name="height" value="0.025" units="cm"/>
    </inkml:brush>
  </inkml:definitions>
  <inkml:trace contextRef="#ctx0" brushRef="#br0">0 65 5157,'0'0'15022,"93"12"-13901,-27-25-801,7-4-223,2 3-65,-7 2 0,-9 0-96,-16 6-1314,-18 3-800,-18 3-1249</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6:41.945"/>
    </inkml:context>
    <inkml:brush xml:id="br0">
      <inkml:brushProperty name="width" value="0.025" units="cm"/>
      <inkml:brushProperty name="height" value="0.025" units="cm"/>
    </inkml:brush>
  </inkml:definitions>
  <inkml:trace contextRef="#ctx0" brushRef="#br0">1 137 11627,'0'0'4260,"51"1"-2434,3-6-417,14-8-896,7-4-449,5-1 32,2-2-96,-5 1-128,-13-5-2243,-10 3-5892</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06.047"/>
    </inkml:context>
    <inkml:brush xml:id="br0">
      <inkml:brushProperty name="width" value="0.025" units="cm"/>
      <inkml:brushProperty name="height" value="0.025" units="cm"/>
    </inkml:brush>
  </inkml:definitions>
  <inkml:trace contextRef="#ctx0" brushRef="#br0">0 137 3299,'25'5'5428,"24"-7"-4378,-20 1 111,69 2-816,-11 0 356,138-14-1,-99 1-677,1 5 0,181 13 0,177 41 491,-197-15-392,833-2 283,-804-32-394,904-7 53,-704-11-80,-4 1 0,357-14 139,263-15-118,-398 63 51,-232-2 139,718-15-12,187 3 34,-570 57-222,-88-2 0,911-42 37,-1124-38-41,156-2-4,-550 27 28,68 1 98,347-41 0,354-72-28,-658 94 177,-253 17-374,2 0-268,0 0 0,0 0 0,0 0 0,0 0 0,0 0 0,0-1 0,0 1 0,-1-1 1,1 0-1,0 0 0,0 0 0,-1 0 0,1 0 0,0-1 0,-1 1 0,1-1 0,3-2 0,-4-14-6944</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08.793"/>
    </inkml:context>
    <inkml:brush xml:id="br0">
      <inkml:brushProperty name="width" value="0.025" units="cm"/>
      <inkml:brushProperty name="height" value="0.025" units="cm"/>
    </inkml:brush>
  </inkml:definitions>
  <inkml:trace contextRef="#ctx0" brushRef="#br0">65 4091 14382,'0'0'3790,"-6"-13"-3502,2 6-250,-1-2 18,0 0 0,1 0 0,0 0 0,1 0 0,0-1 0,0 1 0,1-1 0,0 0 0,0-10 0,-16-505 2836,15-267-2798,3 537 150,146-1813 17,-126 1785-218,-19 282-86,-1-1 0,0 1-1,0-1 1,0 1 0,0-1 0,0 0 0,0 1-1,-1-1 1,1 1 0,0-1 0,-1 1-1,1-1 1,-1 1 0,0-1 0,1 1 0,-1-1-1,0 1 1,0 0 0,0 0 0,0-1-1,0 1 1,0 0 0,0 0 0,0 0 0,-1 0-1,1 0 1,0 0 0,-1 0 0,1 1-1,0-1 1,-1 0 0,1 1 0,-1-1 0,1 1-1,-1-1 1,0 1 0,1 0 0,-1 0-1,1 0 1,-1 0 0,1 0 0,-3 0 0,-3 1-1035,0 1 0,0 0 1,0 0-1,0 0 0,1 1 0,-1-1 1,1 2-1,-10 5 0,-10 8-6657</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09.343"/>
    </inkml:context>
    <inkml:brush xml:id="br0">
      <inkml:brushProperty name="width" value="0.025" units="cm"/>
      <inkml:brushProperty name="height" value="0.025" units="cm"/>
    </inkml:brush>
  </inkml:definitions>
  <inkml:trace contextRef="#ctx0" brushRef="#br0">18 223 3748,'0'0'7297,"-4"-10"-5722,2 6-1389,0-1-1,0 0 1,0-1 0,0 1 0,1 0-1,0 0 1,0-1 0,1 1 0,-1-1-1,1 1 1,0-1 0,1 1-1,-1 0 1,1-1 0,0 1 0,1 0-1,-1-1 1,1 1 0,0 0 0,0 0-1,0 0 1,1 0 0,4-5-1,-2 3-31,0 1-1,0-1 0,1 1 0,0 1 0,0-1 0,0 1 0,1 0 0,0 0 0,0 1 0,0 0 0,1 0 0,-1 1 0,1 0 0,0 0 0,0 1 0,0 0 0,0 0 0,0 1 0,0 0 0,13 0 0,-20 1-148,0 0 1,1 0-1,-1 0 0,1 0 1,-1 0-1,0 0 0,1 1 1,-1-1-1,0 0 0,1 1 0,-1-1 1,0 1-1,0 0 0,0-1 1,1 1-1,-1 0 0,0 0 0,0 0 1,0 0-1,0 0 0,0 0 1,0 0-1,-1 0 0,1 0 1,0 0-1,0 0 0,0 2 0,0 1 58,0-1-1,0 1 0,-1 0 1,1-1-1,-1 1 0,0 0 1,0 0-1,0 0 0,0-1 1,-2 5-1,0 6 169,-2 0-1,0-1 0,0 1 1,-10 18-1,-12 15-86,15-28-129,0 0 1,1 1-1,1 0 0,1 0 1,0 1-1,2 0 1,-6 30-1,12-49-24,0-1 1,0 0-1,0 1 0,0-1 1,0 1-1,0-1 0,0 1 0,1-1 1,-1 0-1,0 1 0,1-1 1,-1 1-1,1-1 0,0 0 1,-1 0-1,1 1 0,0-1 0,0 0 1,0 0-1,0 0 0,0 0 1,0 0-1,0 0 0,0 0 1,2 1-1,0 0 13,1-1 0,-1 0 1,0 0-1,0 0 0,1 0 0,-1-1 0,0 1 1,1-1-1,-1 0 0,7-1 0,4 0 39,0-2-1,0 0 0,0 0 1,22-10-1,-25 9-175,87-39 195,-86 37-1179,0-1-1,-1 1 1,0-2 0,0 0 0,18-16 0,-22 12-4051</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09.675"/>
    </inkml:context>
    <inkml:brush xml:id="br0">
      <inkml:brushProperty name="width" value="0.025" units="cm"/>
      <inkml:brushProperty name="height" value="0.025" units="cm"/>
    </inkml:brush>
  </inkml:definitions>
  <inkml:trace contextRef="#ctx0" brushRef="#br0">1 185 15471,'0'0'993,"73"-50"-705,-34 20-96,6-7-160,1 2-2274,-1 3-2563</inkml:trace>
  <inkml:trace contextRef="#ctx0" brushRef="#br0" timeOffset="1">520 45 13901,'0'0'3716,"0"46"-2852,0-37-767,4-6-226,12-3-1344,-2-9-1762,8-16-3267</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0.021"/>
    </inkml:context>
    <inkml:brush xml:id="br0">
      <inkml:brushProperty name="width" value="0.025" units="cm"/>
      <inkml:brushProperty name="height" value="0.025" units="cm"/>
    </inkml:brush>
  </inkml:definitions>
  <inkml:trace contextRef="#ctx0" brushRef="#br0">2 1 15118,'0'0'2787,"-1"59"-2595,8-38-128,11 5-64,3 3-672,6-1-1250,-2 0-96,0-2-384,-6-3-2819</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0.398"/>
    </inkml:context>
    <inkml:brush xml:id="br0">
      <inkml:brushProperty name="width" value="0.025" units="cm"/>
      <inkml:brushProperty name="height" value="0.025" units="cm"/>
    </inkml:brush>
  </inkml:definitions>
  <inkml:trace contextRef="#ctx0" brushRef="#br0">6 298 13164,'-2'-9'1447,"1"3"-1276,0 1 0,0-1 0,1 1-1,-1 0 1,1-1 0,0 1 0,1-1 0,-1 1 0,1-1-1,0 1 1,1 0 0,-1 0 0,1-1 0,0 1 0,0 0-1,1 0 1,-1 1 0,1-1 0,0 0 0,0 1 0,6-6-1,8-7 12,1 1-1,1 0 0,0 1 0,1 1 0,1 1 0,0 1 0,0 1 1,1 1-1,1 0 0,0 2 0,0 1 0,0 1 0,1 0 0,40-2 1,-61 7-189,-1 1 0,1 0-1,-1 0 1,1 0 0,-1 1 0,1-1 0,-1 0 0,1 1 0,-1 0 0,1 0 0,-1-1 0,0 1 0,1 1 0,-1-1 0,0 0 0,0 0 0,0 1 0,0 0 0,3 2 0,-4-2 13,1 1 0,-1-1 0,0 1 0,0-1 0,0 1 0,0 0 0,-1-1 0,1 1 0,-1 0 0,1 0 0,-1 0 0,0-1 0,0 1 0,0 0 0,-1 0 0,1 0 1,-2 4-1,-2 6 170,-1 1 1,0-1 0,-1 0-1,0 0 1,-2 0 0,1-1-1,-1 0 1,-19 21 0,13-16 61,0 1 1,-15 29 0,29-46-248,0 0-1,0-1 1,0 1 0,0-1 0,1 1 0,-1-1 0,0 1-1,0-1 1,1 1 0,-1-1 0,0 1 0,1-1 0,-1 1 0,0-1-1,1 1 1,-1-1 0,1 0 0,-1 1 0,0-1 0,1 0-1,-1 1 1,1-1 0,-1 0 0,1 0 0,0 1 0,-1-1-1,1 0 1,-1 0 0,1 0 0,-1 0 0,1 0 0,-1 0-1,1 0 1,0 0 0,-1 0 0,1 0 0,-1 0 0,1 0-1,-1 0 1,1 0 0,1-1 0,36 1-643,-32 0 530,73-6-1429,-53 3 735,1 1 0,0 1 0,34 4 0,-59-3 805,0 0-1,-1 0 1,1 0 0,0 0-1,-1 1 1,1-1-1,0 1 1,-1-1 0,1 1-1,-1 0 1,1-1-1,-1 1 1,1 0 0,-1 0-1,1 0 1,-1 0-1,0 0 1,0 1 0,0-1-1,1 0 1,-1 1-1,0-1 1,-1 0 0,1 1-1,0-1 1,0 1-1,-1-1 1,1 1 0,0 0-1,-1-1 1,0 1-1,1 0 1,-1-1 0,0 1-1,0 0 1,0-1-1,0 1 1,0 0 0,0-1-1,-1 1 1,1 0-1,-1-1 1,1 1 0,-2 2-1,0 3 322,-1 0-1,0 0 1,0 0 0,-1 0 0,0-1-1,0 0 1,-1 0 0,-8 10-1,-9 4 900,-1 0 0,-1-1 0,-26 15-1,37-26-962,0 0 0,-1-1 0,1-1-1,-1 0 1,0-1 0,-1-1-1,1 0 1,-18 2 0,30-6-347,1 0 0,-1 1 0,1-1 0,-1 0 0,1 0 0,-1 0 0,1 0 0,-1 0 0,1-1 0,-1 1 0,1 0 0,0-1 0,-1 1 0,1-1 0,-1 0 0,1 1 0,0-1 0,0 0 0,-1 0 0,1 0 0,0 0 0,0 0 0,0 0 0,0 0 0,0 0 0,0 0-1,0 0 1,0 0 0,1-1 0,-1 1 0,0 0 0,1-1 0,-1 1 0,1-1 0,-1 1 0,1 0 0,0-1 0,0 1 0,-1-1 0,1-1 0,0-2-725,1 1-1,-1-1 0,1 1 0,-1 0 1,1-1-1,0 1 0,1 0 1,-1 0-1,1 0 0,0 0 1,0 0-1,5-7 0,15-15-7821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3.213"/>
    </inkml:context>
    <inkml:brush xml:id="br0">
      <inkml:brushProperty name="width" value="0.025" units="cm"/>
      <inkml:brushProperty name="height" value="0.025" units="cm"/>
    </inkml:brush>
  </inkml:definitions>
  <inkml:trace contextRef="#ctx0" brushRef="#br0">0 198 15278,'0'0'7714,"9"4"-6609,-3-2-1021,-1 0 0,1 0-1,0 0 1,-1-1-1,1 0 1,0 0-1,0 0 1,0-1-1,0 0 1,0 0-1,0 0 1,-1-1-1,1 0 1,0 0-1,0 0 1,10-5-1,-3 1-60,-1-1 0,1 0 0,-1-1 0,0-1-1,-1 0 1,0 0 0,18-18 0,-24 20 17,0 0 0,0 0 0,-1 0 0,0-1 0,0 1 0,-1-1 0,0 0 0,0 0 0,0 0 0,-1 0 0,0-1 0,0 1 0,-1-1 0,0 1 0,0-13 0,-1 20-17,0 0 0,0-1 1,-1 1-1,1-1 0,0 1 1,0 0-1,0-1 0,0 1 0,0 0 1,-1-1-1,1 1 0,0 0 1,0 0-1,0-1 0,-1 1 1,1 0-1,0-1 0,-1 1 1,1 0-1,0 0 0,0 0 1,-1-1-1,1 1 0,0 0 1,-1 0-1,1 0 0,0 0 0,-1 0 1,1-1-1,-1 1 0,1 0 1,0 0-1,-1 0 0,1 0 1,0 0-1,-1 0 0,1 0 1,-1 0-1,1 1 0,0-1 1,-1 0-1,1 0 0,0 0 1,-1 0-1,1 0 0,0 1 1,-1-1-1,1 0 0,0 0 0,0 0 1,-1 1-1,-19 11 131,1 7-109,0 1 0,2 0 0,1 1 0,0 1-1,2 0 1,0 1 0,2 1 0,0 0 0,-12 41 0,23-62-36,0 1 0,0 0 0,0-1 0,1 1 0,0-1 0,0 1 0,0 0 0,0 0 0,1 4 0,-1-7-9,0 0 0,1 1 0,-1-1 0,1 0 0,0 1 1,-1-1-1,1 0 0,0 0 0,0 1 0,-1-1 0,1 0 0,0 0 0,0 0 0,0 0 0,1 0 0,-1 0 0,2 0 1,1 1-29,1 0 0,0-1 1,0 0-1,0 0 1,0 0-1,0-1 0,0 0 1,0 0-1,0 0 1,0 0-1,0-1 0,5-1 1,1 0-409,-1 0 0,0-1 1,0-1-1,0 1 0,11-7 0,43-29-5752,-24 7-1270</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0.744"/>
    </inkml:context>
    <inkml:brush xml:id="br0">
      <inkml:brushProperty name="width" value="0.025" units="cm"/>
      <inkml:brushProperty name="height" value="0.025" units="cm"/>
    </inkml:brush>
  </inkml:definitions>
  <inkml:trace contextRef="#ctx0" brushRef="#br0">1 0 15855,'0'0'8136</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1.247"/>
    </inkml:context>
    <inkml:brush xml:id="br0">
      <inkml:brushProperty name="width" value="0.025" units="cm"/>
      <inkml:brushProperty name="height" value="0.025" units="cm"/>
    </inkml:brush>
  </inkml:definitions>
  <inkml:trace contextRef="#ctx0" brushRef="#br0">182 121 4356,'0'0'8349,"-10"1"-4916,-1 0-2861,-1 1 1,1 0-1,0 1 1,1 0-1,-1 1 1,-15 7-1,21-8-483,-1 0 0,1 0 0,0 1 0,0-1 0,0 1-1,0 0 1,1 0 0,0 1 0,0-1 0,0 1 0,0 0 0,1 0-1,0 0 1,0 1 0,-5 10 0,7-12-50,0-1 0,0 1-1,0 0 1,0 0 0,0 0 0,1 0-1,-1 0 1,1 0 0,0 0 0,1 0-1,-1 0 1,1 0 0,-1 0 0,1 0-1,0 0 1,1 0 0,-1 0 0,1-1-1,0 1 1,2 3 0,-2-5 4,0 0 0,0 1-1,1-2 1,-1 1 0,1 0 0,-1 0 0,1-1-1,0 0 1,-1 1 0,1-1 0,0 0 0,0 0-1,0-1 1,0 1 0,0 0 0,0-1 0,0 0 0,0 0-1,0 0 1,0 0 0,0 0 0,0-1 0,0 1-1,0-1 1,0 0 0,0 0 0,5-2 0,-3 1 115,1-1 0,0 0-1,-1 0 1,1 0 0,-1-1 0,0 0 0,0 0 0,0 0 0,-1 0 0,0-1 0,0 0 0,0 0 0,0 0 0,-1 0 0,1-1 0,-1 1-1,-1-1 1,4-10 0,-2 5 50,-1 0 0,0 0-1,-1 0 1,0 0-1,0-1 1,-2 1 0,1-1-1,-1 1 1,-3-18-1,2 25-190,0 0 0,0 1-1,0-1 1,0 0-1,0 1 1,-1 0 0,0-1-1,0 1 1,0 0-1,0 0 1,0 0-1,-1 0 1,1 0 0,-7-4-1,-44-25-3664,44 27 1912,10-1-7905,11-3 3032</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1.592"/>
    </inkml:context>
    <inkml:brush xml:id="br0">
      <inkml:brushProperty name="width" value="0.025" units="cm"/>
      <inkml:brushProperty name="height" value="0.025" units="cm"/>
    </inkml:brush>
  </inkml:definitions>
  <inkml:trace contextRef="#ctx0" brushRef="#br0">1 30 10890,'0'0'10127,"0"9"-9983,1 7-25,1 1 0,0-1-1,1 1 1,1-1-1,10 26 1,-11-33-102,0-1 0,1 1 0,0-1 0,0 0 0,1 0 0,0-1 0,0 1 0,1-1 0,0-1 0,0 1 0,1-1 1,0 0-1,10 7 0,-15-11 23,-1-1 0,1 0 0,0 0 0,0-1 0,0 1 0,0 0 0,0-1 0,0 1 0,0-1 0,0 1 0,0-1 0,0 0 0,0 0 0,0 0 0,0 0 1,0 0-1,0-1 0,0 1 0,0-1 0,0 1 0,0-1 0,0 0 0,2 0 0,-1-1 83,-1-1 0,1 1 1,-1 0-1,1-1 0,-1 1 0,0-1 1,0 1-1,0-1 0,-1 0 0,1 0 1,-1 0-1,3-6 0,0-6 333,0-1 0,-1 1-1,0 0 1,0-32 0,-1 13-101,0 20-454,-2 1 0,1 0 0,-2 0 1,-3-26-1,1 37-3374,-1 6-3518,-1 4-1160</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1.927"/>
    </inkml:context>
    <inkml:brush xml:id="br0">
      <inkml:brushProperty name="width" value="0.025" units="cm"/>
      <inkml:brushProperty name="height" value="0.025" units="cm"/>
    </inkml:brush>
  </inkml:definitions>
  <inkml:trace contextRef="#ctx0" brushRef="#br0">0 0 6726,'0'0'10506,"50"50"-8680,-34-48-769,2-2-609,0 0-383,7 0-386,-7-7-1376,3-5-2724,-6-7-4739</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2.353"/>
    </inkml:context>
    <inkml:brush xml:id="br0">
      <inkml:brushProperty name="width" value="0.025" units="cm"/>
      <inkml:brushProperty name="height" value="0.025" units="cm"/>
    </inkml:brush>
  </inkml:definitions>
  <inkml:trace contextRef="#ctx0" brushRef="#br0">64 121 5830,'0'0'12262,"-8"-1"-10714,5 1-1433,0 0 0,0 0 0,0 0-1,0 0 1,0 1 0,0-1 0,0 1 0,0 0 0,0 0 0,0 0 0,-4 2-1,6-2-15,0 1 0,-1-1 0,1 1 0,0-1 0,-1 1 0,1 0 0,0-1 0,0 1 0,0 0 0,1 0 0,-1 0 0,0 0 0,1 0-1,-1 0 1,1 0 0,0 0 0,0 0 0,-1 0 0,1 0 0,1 0 0,-1 0 0,0 0 0,1 2 0,-1-2-76,1-1-1,0 0 1,-1 0 0,1 0-1,0 1 1,0-1 0,0 0-1,-1 0 1,1 0 0,1 0-1,-1 0 1,0-1 0,0 1 0,0 0-1,0 0 1,0-1 0,1 1-1,-1-1 1,0 1 0,1-1-1,-1 1 1,0-1 0,1 0 0,-1 0-1,0 0 1,1 0 0,-1 0-1,1 0 1,-1 0 0,0 0-1,1 0 1,-1 0 0,0-1 0,2 0-1,50-11 364,-40 5-366,1-1 1,-1-1-1,-1 0 0,1 0 1,19-22-1,-15 15-46,-17 16 17,1 0 1,-1 0 0,1 1-1,-1-1 1,0 0 0,1 0 0,-1 0-1,0 0 1,1 1 0,-1-1-1,0 0 1,1 0 0,-1 1-1,0-1 1,0 0 0,1 1 0,-1-1-1,0 0 1,0 1 0,0-1-1,1 0 1,-1 1 0,0-1-1,0 0 1,0 1 0,0-1-1,0 0 1,0 1 0,0-1 0,0 1-1,0-1 1,0 0 0,0 1-1,0-1 1,0 1 0,0-1-1,0 0 1,0 1 0,0-1 0,0 1-1,0 1 22,0-1-1,0 1 1,0 0-1,0 0 1,1-1-1,-1 1 1,1 0-1,-1-1 1,1 1-1,0 0 1,0-1-1,0 1 1,0-1-1,0 1 1,0-1-1,0 0 0,0 1 1,0-1-1,3 2 1,0-2 13,0-1 1,0 1-1,0-1 0,0 1 1,0-1-1,0 0 1,0-1-1,0 1 0,0-1 1,0 0-1,0 0 1,0 0-1,0 0 0,-1-1 1,1 1-1,0-1 1,-1 0-1,1 0 0,4-4 1,6-5 13,-1 0 0,0-2 0,14-15 1,-3 2-164,-23 28 62,1-1 0,-1 1 0,0 0 0,1-1 0,-1 1 0,0 0 0,0 0 0,0 0 0,0 0 0,-1 0 0,1 0 0,0 3 0,12 22 181,-10-24-96,-1-1 0,1 1 0,0-1 0,1 0 0,-1 0 0,0 0 0,0-1 0,1 1 0,-1-1 0,1 0 0,-1 0 0,1 0 0,0 0 0,-1-1 0,1 1 0,0-1 0,0 0 0,-1 0 0,1 0 0,0-1 1,-1 1-1,1-1 0,0 0 0,4-1 0,0-1 10,1 0 0,0 0 0,0-1 0,-1 0 0,0 0 0,0-1 0,0 0 1,11-9-1,28-44-248,-33 94-325,-11-31 544,1-1 0,1 0 1,-1 0-1,0 0 0,1-1 0,0 0 1,0 1-1,0-1 0,0-1 0,8 4 1,-11-5-175,0-1 1,0 1 0,1 0 0,-1-1-1,0 0 1,0 1 0,0-1-1,1 0 1,-1 0 0,0 0 0,0 0-1,5-2 1,-6 2-117,0-1 1,0 1-1,1-1 1,-1 0-1,0 1 1,0-1-1,0 0 1,0 0 0,0 0-1,0 0 1,-1 0-1,1 0 1,0 0-1,0 0 1,-1 0-1,1 0 1,-1-1-1,1 1 1,-1 0-1,1 0 1,-1 0-1,0-1 1,1-2-1,0-12-5101</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2.795"/>
    </inkml:context>
    <inkml:brush xml:id="br0">
      <inkml:brushProperty name="width" value="0.025" units="cm"/>
      <inkml:brushProperty name="height" value="0.025" units="cm"/>
    </inkml:brush>
  </inkml:definitions>
  <inkml:trace contextRef="#ctx0" brushRef="#br0">1 55 12908,'0'0'6406,"51"12"-8744,-26-13-2595,4-11-7110</inkml:trace>
  <inkml:trace contextRef="#ctx0" brushRef="#br0" timeOffset="1">247 1 13100,'0'0'3502,"-10"6"-1868,-4 3-1092,1-1 60,0 0-1,0 1 1,1 0-1,-17 17 1,28-26-642,1 0 1,0 0-1,0 1 0,0-1 1,-1 0-1,1 0 0,0 0 1,0 1-1,0-1 1,0 0-1,-1 0 0,1 0 1,0 1-1,0-1 0,0 0 1,0 0-1,0 1 0,0-1 1,0 0-1,0 0 1,0 1-1,0-1 0,0 0 1,0 1-1,0-1 0,0 0 1,0 0-1,0 1 0,0-1 1,0 0-1,0 0 0,1 0 1,-1 1-1,0-1 1,0 0-1,0 0 0,0 1 1,0-1-1,1 0 0,-1 0 1,0 0-1,0 0 0,0 1 1,1-1-1,-1 0 1,0 0-1,1 0 0,19 5-1669,36-4-1217,-45-2 2102,18 0-772,-19 0 1459,0 1 0,0 0 0,0 0 0,0 1 0,13 2 0,-22-3 292,-1 0 0,1 1 0,0-1 0,-1 0 0,1 0 0,0 1-1,-1-1 1,1 0 0,-1 1 0,1-1 0,0 1 0,-1-1 0,1 1 0,-1-1 0,1 1 0,-1-1 0,0 1 0,1 0-1,-1-1 1,1 1 0,-1 0 0,0-1 0,0 1 0,1 0 0,-1-1 0,0 1 0,0 0 0,0-1 0,0 1-1,0 0 1,0 0 0,0-1 0,0 1 0,0 0 0,0-1 0,0 1 0,0 0 0,-1-1 0,1 1 0,0 0 0,0-1-1,-1 1 1,1 0 0,0-1 0,-1 1 0,1-1 0,-1 1 0,1 0 0,-1-1 0,1 1 0,-1-1 0,0 1 0,-26 26 2268,24-26-2304,-4 5 30,0 0 0,-1-1 1,1 0-1,-1 0 0,-1-1 1,1 0-1,-13 4 0,22-26-11418,13-1 2076</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3.316"/>
    </inkml:context>
    <inkml:brush xml:id="br0">
      <inkml:brushProperty name="width" value="0.025" units="cm"/>
      <inkml:brushProperty name="height" value="0.025" units="cm"/>
    </inkml:brush>
  </inkml:definitions>
  <inkml:trace contextRef="#ctx0" brushRef="#br0">93 84 11627,'0'0'3417,"-11"11"-1939,3-4-1305,-37 38 1573,41-41-1539,1 0 1,0 0-1,1 0 0,-1 1 0,1-1 1,0 1-1,0-1 0,0 1 0,1 0 1,-1 0-1,1 0 0,0 0 1,0 5-1,1-8-181,0-1 0,0 0 0,1 1 0,-1-1 0,0 0 0,0 1 1,1-1-1,-1 0 0,1 0 0,-1 1 0,1-1 0,-1 0 0,1 0 0,0 0 0,-1 0 0,1 0 1,0 0-1,0 0 0,0 0 0,0 0 0,0 0 0,0 0 0,0 0 0,2 0 0,0 0 21,0 1-1,0-1 1,0 0-1,0 0 0,1-1 1,-1 1-1,0-1 1,1 0-1,5 0 0,0 0 38,1-1 0,-1 0 0,0-1 0,1 0-1,-1-1 1,13-5 0,-12 3-51,1-1-1,-1-1 1,-1 1 0,0-1-1,0-1 1,0 0 0,-1 0-1,0-1 1,10-14 0,-13 17-13,-1 0 1,-1 0-1,1 0 0,-1 0 1,0-1-1,0 0 0,-1 0 0,0 0 1,0 0-1,-1 0 0,0 0 1,0 0-1,0 0 0,-1 0 1,0 0-1,-2-12 0,2 18-19,-1 0 0,1-1-1,0 1 1,-1 0-1,1 0 1,-1 0-1,1 0 1,-1 0-1,0 0 1,1 0-1,-1 1 1,0-1 0,0 0-1,1 0 1,-1 0-1,0 1 1,0-1-1,0 0 1,0 1-1,0-1 1,0 1-1,0-1 1,0 1 0,-1 0-1,1-1 1,0 1-1,0 0 1,0 0-1,0 0 1,0-1-1,0 1 1,-1 1-1,1-1 1,0 0 0,0 0-1,0 0 1,-2 1-1,1-1 3,-1 1 0,0 0 0,1 0 0,-1 0 0,1 0-1,-1 0 1,1 0 0,-1 1 0,1-1 0,0 1 0,0-1 0,0 1 0,0 0 0,-3 3 0,3-2 24,0 1 0,0-1 0,0 1 0,0-1 0,1 1 0,-1 0 0,1 0 1,0 0-1,0-1 0,0 1 0,1 0 0,0 0 0,-1 0 0,1 0 0,1 0 1,-1 0-1,1 0 0,-1 0 0,1 0 0,1 4 0,0-5-6,-1 0 0,1 0 0,0 0 0,0 0 0,0 0 0,0-1 0,0 1 0,1-1 0,-1 0 0,1 1 0,-1-1 0,1 0 0,0-1 0,0 1 0,0 0 0,0-1 0,0 1 0,0-1 0,0 0 0,1 0 0,-1-1 0,0 1 0,6 0 0,3 0-12,0-1 0,0 0 0,0-1 1,0-1-1,-1 1 0,1-2 1,-1 0-1,1 0 0,15-8 1,-22 10-29,0-1 0,-1 0 0,1-1 0,-1 1 0,0-1 0,0 0 0,0 0 0,0 0 0,0 0 0,-1-1 0,0 1 0,1-1 0,-1 0 0,-1 0 0,1-1 0,0 1 0,-1 0 0,0-1 0,0 1 0,-1-1 0,1 0 0,-1 0 0,0 1 0,0-1 0,0-6 0,-1 10 33,1 0-1,-1 0 0,0 1 1,0-1-1,0 0 1,0 0-1,0 0 0,0 0 1,-1 0-1,1 0 1,0 1-1,0-1 1,-1 0-1,1 0 0,0 0 1,-1 0-1,1 1 1,-1-1-1,1 0 0,-1 0 1,1 1-1,-1-1 1,1 1-1,-1-1 1,0 0-1,1 1 0,-1-1 1,0 1-1,0-1 1,0 1-1,1 0 0,-1-1 1,0 1-1,0 0 1,0-1-1,0 1 1,1 0-1,-1 0 0,0 0 1,0 0-1,0 0 1,0 0-1,0 0 0,0 0 1,0 0-1,1 0 1,-1 1-1,0-1 1,0 0-1,0 1 0,0-1 1,1 0-1,-1 1 1,-1 0-1,-1 0 28,0 1-1,-1 0 1,1 0-1,0 0 1,0 0-1,0 0 1,0 1 0,0-1-1,1 1 1,-1 0-1,1 0 1,-3 4-1,4-5-21,0 0-1,0-1 0,0 1 0,0 0 0,1-1 1,-1 1-1,0 0 0,1 0 0,0 0 0,-1 0 1,1-1-1,0 1 0,0 0 0,0 0 0,0 0 1,0 0-1,1 0 0,-1 0 0,0 0 0,1-1 1,-1 1-1,1 0 0,1 3 0,0-4-3,0 1 0,0-1 0,-1 1 0,1-1 0,0 0 0,0 0 0,0 0 0,0 0-1,0 0 1,1 0 0,-1-1 0,0 1 0,0-1 0,1 1 0,-1-1 0,4 0 0,5 0-51,0 0 1,0-1-1,-1-1 0,1 1 1,0-2-1,-1 1 1,13-6-1,-8 2-306,29-15-735,-42 20 728,0 0 0,-1-1 0,1 1 0,0 0 1,-1-1-1,1 1 0,-1-1 0,0 0 0,1 1 0,-1-1 1,1-2-1,-1-4-4573</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3.917"/>
    </inkml:context>
    <inkml:brush xml:id="br0">
      <inkml:brushProperty name="width" value="0.025" units="cm"/>
      <inkml:brushProperty name="height" value="0.025" units="cm"/>
    </inkml:brush>
  </inkml:definitions>
  <inkml:trace contextRef="#ctx0" brushRef="#br0">7 109 9737,'0'0'10437,"-2"9"-10117,0 2-143,1 1 1,0-1-1,1 1 1,0-1-1,1 0 0,0 1 1,1-1-1,0 1 1,1-1-1,6 15 0,-2-4 344,2 0-1,1 0 1,0-1-1,22 32 1,-31-51-484,1 0-1,-1 0 1,1 1 0,-1-1 0,1 0 0,0 0 0,0-1-1,0 1 1,0 0 0,0-1 0,1 1 0,-1-1 0,0 0 0,1 1-1,-1-1 1,1 0 0,-1-1 0,1 1 0,0 0 0,-1-1-1,5 1 1,-4-2 67,0 1 0,1-1 0,-1 0 0,0 0 0,0 0-1,0 0 1,0-1 0,0 1 0,0-1 0,0 0 0,0 0 0,-1 0-1,1 0 1,3-5 0,6-6 184,-1-1 0,-1 0-1,0-1 1,-1 0 0,8-17-1,-3 0-89,0 1 1,-3-2-1,0 1 0,8-47 0,-16 56-1195,2-47 0,-14 85-6680,0 4-613</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4.454"/>
    </inkml:context>
    <inkml:brush xml:id="br0">
      <inkml:brushProperty name="width" value="0.025" units="cm"/>
      <inkml:brushProperty name="height" value="0.025" units="cm"/>
    </inkml:brush>
  </inkml:definitions>
  <inkml:trace contextRef="#ctx0" brushRef="#br0">0 271 14574,'0'0'2471,"9"-7"-106,5-5-1329,6-5-221,0 1 1,27-15-1,-40 27-808,1 0-1,-1 0 0,0 1 0,1 0 0,0 0 0,0 1 0,0 0 0,0 1 0,0 0 0,0 0 0,0 0 0,10 1 0,-15 1-1,-1 0 0,0 0 0,1-1-1,-1 1 1,0 1 0,0-1 0,0 0 0,0 0 0,0 1-1,0-1 1,0 1 0,-1 0 0,1-1 0,0 1 0,-1 0-1,0 0 1,1 0 0,-1 0 0,2 5 0,-2-5 5,0 0-1,0 0 1,0 0 0,0 0 0,1 0-1,-1-1 1,0 1 0,1 0 0,0 0-1,-1-1 1,1 1 0,0-1 0,0 0-1,0 1 1,0-1 0,0 0 0,0 0-1,0 0 1,0 0 0,0-1 0,0 1 0,1-1-1,2 1 1,-4-1 38,1-1 0,-1 1 0,0-1 0,1 1 0,-1-1 0,0 0 0,0 0-1,0 1 1,0-1 0,1 0 0,-1 0 0,0 0 0,0 0 0,-1 0 0,1-1 0,0 1 0,0 0 0,-1 0 0,1-1 0,0 1 0,-1 0-1,1-1 1,-1 1 0,0 0 0,1-1 0,-1 1 0,0-1 0,0 1 0,0 0 0,0-3 0,1-52 779,-1 50-855,-10-33 166,10 38-173,0-1 0,-1 1 1,1-1-1,-1 1 0,0 0 1,1-1-1,-1 1 0,0 0 1,0 0-1,0-1 0,0 1 1,0 0-1,0 0 0,0 0 1,0 0-1,0 0 0,-1 1 1,1-1-1,0 0 1,-1 0-1,1 1 0,0-1 1,-4 0-1,13 20-536,-5-17 577,-1 0 0,0 0 0,0 0-1,1 0 1,-1-1 0,1 1 0,0-1 0,-1 1 0,1-1 0,0 0 0,0 0 0,0 0 0,0 0 0,-1-1 0,1 1 0,0-1 0,0 0 0,0 0 0,1 0 0,-1 0 0,0 0 0,0-1 0,-1 1-1,1-1 1,0 0 0,0 0 0,0 0 0,0 0 0,-1-1 0,1 1 0,0-1 0,-1 1 0,1-1 0,-1 0 0,3-2 0,4-5 66,1 0 1,-2-1-1,1 0 1,-1 0-1,9-17 1,-10 18-60,-7 25 150,1 0 0,0 0 0,1 0 0,8 25 0,-10-38-140,1 0-1,-1 0 1,1 0-1,0 0 1,0 0-1,0-1 1,1 1-1,-1 0 1,1-1-1,-1 1 1,1-1-1,0 1 1,0-1 0,0 0-1,0 0 1,1 0-1,-1 0 1,0 0-1,1 0 1,0-1-1,-1 1 1,1-1-1,0 0 1,0 0-1,-1 0 1,1 0-1,0 0 1,0-1-1,0 1 1,0-1-1,0 0 1,5 0-1,-7 0-108,1-1 1,-1 1-1,0-1 0,1 0 0,-1 1 0,0-1 0,0 0 0,0 0 0,0 0 0,0 0 0,0 0 0,0 0 0,0 0 0,0 0 0,0 0 0,0 0 0,-1 0 0,1-1 0,0 1 0,-1 0 0,1-1 0,-1 1 0,0 0 0,1-1 0,-1-1 0,5-41-5433,-5 41 4908,1-36-6035</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4.863"/>
    </inkml:context>
    <inkml:brush xml:id="br0">
      <inkml:brushProperty name="width" value="0.025" units="cm"/>
      <inkml:brushProperty name="height" value="0.025" units="cm"/>
    </inkml:brush>
  </inkml:definitions>
  <inkml:trace contextRef="#ctx0" brushRef="#br0">0 1 9737,'0'0'6924,"4"10"-6641,-3-9-279,0 3-13,0 0 0,1 0 0,-1 0-1,1 0 1,0-1 0,0 1 0,1-1-1,-1 1 1,1-1 0,0 0 0,-1 0-1,1 0 1,1 0 0,-1-1 0,0 1 0,1-1-1,-1 0 1,1 0 0,0 0 0,-1 0-1,1-1 1,7 3 0,7-1-1161,0 0 0,1-1 0,0 0 0,-1-2 0,37-3 0,-49 2 4131,-6 1-2778,0 0-1,0 0 0,0 0 0,0 0 0,1 4 5467,-1-4-5467,0 0 0,1 0 0,-1 0 0,0 0 1,0 0-1,0 0 0,0 0 0,0 0 0,0 0 1,1 0-1,-1 0 0,0 0 0,0 0 1,0 0-1,0 0 0,0 0 0,0 0 0,0 0 1,1 0-1,-1 0 0,0 0 0,-1 7-1993,-1 3 1905,1-6-114,0 0 0,1 0-1,-1 0 1,1-1 0,0 1-1,0 0 1,0 0 0,0 0-1,2 7 1,0-9-53,-1 0 0,1 0 0,-1 0 0,1-1 0,0 1 0,-1 0 0,1-1 0,0 1 0,0-1 1,0 0-1,0 1 0,1-1 0,-1 0 0,0-1 0,0 1 0,1 0 0,-1 0 0,5 0 0,11 3-263,-10-2 326,-1-1 0,1 1 1,-1 1-1,1-1 1,-1 1-1,0 1 0,0-1 1,0 1-1,7 5 0,-13-7 88,0-1 0,-1 0 0,1 1 0,0-1 0,-1 1 0,1-1 0,0 1 0,-1-1 0,0 1-1,1 0 1,-1-1 0,0 1 0,0-1 0,0 1 0,0 0 0,0-1 0,0 1 0,-1-1 0,1 1 0,0 0-1,-1-1 1,1 1 0,-1-1 0,0 1 0,1-1 0,-1 0 0,0 1 0,0-1 0,0 0 0,0 1-1,0-1 1,0 0 0,-3 2 0,-1 3-43,-1 0-1,0-1 1,0 1-1,0-1 1,-8 4-1,-16 1-1297,10-12-2476,7-6-2218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3.542"/>
    </inkml:context>
    <inkml:brush xml:id="br0">
      <inkml:brushProperty name="width" value="0.025" units="cm"/>
      <inkml:brushProperty name="height" value="0.025" units="cm"/>
    </inkml:brush>
  </inkml:definitions>
  <inkml:trace contextRef="#ctx0" brushRef="#br0">90 0 11115,'0'0'7655,"-9"8"-7394,7-7-270,-45 43 661,44-40-536,0 0-1,0 0 1,0 0 0,0 0 0,1 0 0,-1 1-1,1-1 1,0 1 0,0 0 0,1 0-1,-1-1 1,1 1 0,-1 8 0,3-12-113,-1 0 0,1 0 0,-1 0 0,1 0 0,-1-1 0,1 1 0,0 0 1,-1 0-1,1-1 0,0 1 0,-1 0 0,1-1 0,0 1 0,0-1 0,0 1 0,-1-1 0,1 1 1,0-1-1,0 0 0,0 1 0,0-1 0,0 0 0,0 0 0,0 0 0,0 0 0,0 0 0,0 0 1,0 0-1,1 0 0,40 0 269,-32 0-242,100 0-799,-109 0 811,0 1 0,-1-1 0,1 0-1,0 1 1,0-1 0,0 0 0,-1 1 0,1-1 0,0 1 0,-1 0-1,1-1 1,-1 1 0,1-1 0,0 1 0,-1 0 0,1-1-1,-1 1 1,0 0 0,1 0 0,-1-1 0,0 1 0,1 0-1,-1 0 1,0 0 0,0-1 0,0 1 0,1 0 0,-1 0-1,0 0 1,0 0 0,0 0 0,0-1 0,-1 1 0,1 0-1,0 0 1,0 0 0,0-1 0,-1 1 0,1 0 0,-1 1 0,-13 32 2534,4-23-1827,0 0 0,-1-1 0,0 0 0,-12 9 0,18-16-632,0 1-1,-1 0 0,0-1 1,1 0-1,-1-1 0,0 1 1,0-1-1,-1 0 0,1 0 0,0-1 1,-11 1-1,17-2-187,-1 0 0,1 0-1,-1 0 1,1 0 0,-1 0 0,1 0-1,-1 0 1,1 0 0,0 0 0,-1 0-1,1 0 1,-1 0 0,1 0 0,-1-1-1,1 1 1,0 0 0,-1 0 0,1 0 0,-1-1-1,1 1 1,0 0 0,-1-1 0,1 1-1,0 0 1,-1-1 0,1 1 0,0 0-1,0-1 1,-1 1 0,1-1 0,0 1-1,0 0 1,-1-1 0,6-17-3181,19-13-3785,0 11 188</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5.317"/>
    </inkml:context>
    <inkml:brush xml:id="br0">
      <inkml:brushProperty name="width" value="0.025" units="cm"/>
      <inkml:brushProperty name="height" value="0.025" units="cm"/>
    </inkml:brush>
  </inkml:definitions>
  <inkml:trace contextRef="#ctx0" brushRef="#br0">1 69 13869,'0'0'7832,"7"0"-7090,35 0-155,-42 0-561,1 0 0,0 0 1,0-1-1,0 1 0,0 0 1,0 0-1,0-1 0,-1 1 1,1-1-1,0 1 0,0-1 1,-1 1-1,1-1 0,0 1 0,-1-1 1,1 0-1,0 1 0,-1-1 1,1 0-1,-1 1 0,1-1 1,-1 0-1,1 0 0,-1 0 1,0 1-1,0-1 0,1 0 1,-1 0-1,0 0 0,0 0 1,0 0-1,0 0 0,0 0 0,0 1 1,0-1-1,0 0 0,0 0 1,0 0-1,0 0 0,-1 0 1,1-1-1,-1 1-19,1 1 1,0-1-1,0 1 1,0-1-1,-1 1 0,1-1 1,0 1-1,0-1 0,-1 1 1,1-1-1,0 1 1,-1 0-1,1-1 0,-1 1 1,1-1-1,-1 1 1,1 0-1,-1-1 0,1 1 1,-1 0-1,1 0 0,-1-1 1,1 1-1,-1 0 1,0 0-1,0 0-19,0 0 1,0 0-1,0 1 0,0-1 1,1 0-1,-1 1 0,0-1 1,0 1-1,0-1 1,0 1-1,1-1 0,-1 1 1,0 0-1,0-1 0,1 1 1,-1 0-1,1 0 0,-1-1 1,1 1-1,-1 0 0,0 2 1,-2 1-8,1 1 0,-1 0 0,1 0 0,0 0 0,0 0 1,1 0-1,0 0 0,0 1 0,0-1 0,0 0 0,1 1 0,0-1 1,1 8-1,-1-12 26,0 1 0,1 0 0,-1 0 1,1 0-1,0 0 0,-1 0 0,1-1 1,0 1-1,0 0 0,0-1 0,0 1 0,1-1 1,-1 1-1,0-1 0,1 1 0,-1-1 1,1 0-1,-1 0 0,1 0 0,-1 0 1,1 0-1,0 0 0,0 0 0,-1 0 0,1-1 1,0 1-1,0-1 0,0 1 0,0-1 1,0 0-1,0 0 0,0 1 0,0-2 1,0 1-1,0 0 0,-1 0 0,5-1 0,1-1-26,-1 0 0,1 0 0,0-1-1,-1 1 1,0-2 0,1 1 0,-1 0-1,-1-1 1,1 0 0,0-1 0,-1 1-1,0-1 1,0 0 0,6-8-1,-1 0-97,-1 0 0,1 0 0,-2-1-1,0 0 1,7-18 0,-15 35 246,0 0 1,1-1-1,-1 1 1,1 0-1,0-1 1,0 1-1,0-1 1,0 1-1,0-1 1,0 1-1,1-1 0,-1 0 1,1 1-1,0-1 1,0 0-1,0 0 1,0 0-1,0-1 1,0 1-1,0 0 1,0-1-1,1 0 1,-1 1-1,1-1 1,-1 0-1,1 0 1,-1 0-1,1-1 1,0 1-1,5 0 1,0 0-203,0-1 0,0-1 0,0 1 0,0-1 0,0-1 1,0 0-1,0 0 0,8-3 0,-10 2-1213,0 0 0,-1 0 0,1 0 0,-1 0 1,0-1-1,8-7 0,1-6-10555</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6.378"/>
    </inkml:context>
    <inkml:brush xml:id="br0">
      <inkml:brushProperty name="width" value="0.025" units="cm"/>
      <inkml:brushProperty name="height" value="0.025" units="cm"/>
    </inkml:brush>
  </inkml:definitions>
  <inkml:trace contextRef="#ctx0" brushRef="#br0">53 217 4516,'0'0'14948,"-7"9"-14222,0 1-526,0-1 0,1 1 1,-9 19-1,13-25-101,1 1 0,-1 0 0,0-1 0,1 1-1,0 0 1,0 0 0,1 0 0,-1 0 0,1 0 0,0 0 0,0 0 0,1 0 0,0-1 0,2 10 0,-3-13-77,1 0 0,0 0 0,0 1 0,0-1 0,-1 0 1,1 0-1,0 0 0,1 0 0,-1 0 0,0 0 0,0 0 0,0-1 1,1 1-1,-1 0 0,0-1 0,1 1 0,-1-1 0,0 1 0,1-1 1,-1 0-1,1 1 0,-1-1 0,1 0 0,-1 0 0,0 0 1,1 0-1,-1 0 0,1 0 0,-1-1 0,1 1 0,-1 0 0,0-1 1,4-1-1,-1 1 54,1-1 1,0 1-1,0-1 1,0-1-1,-1 1 1,1-1-1,-1 1 0,6-6 1,-4 2-53,-1-1 0,1 0 0,-1 0 0,-1-1 0,0 1 0,0-1 0,0 0 0,-1 0 0,0 0 0,0-1 0,-1 1 0,0-1 0,-1 1 0,1-1 0,-2 0 0,1 0 0,-2-10 0,1 28-80,0 1-1,0 0 1,1-1-1,0 1 1,1-1 0,4 16-1,-4-23 86,-1 1 0,0 0 1,1-1-1,0 1 0,-1 0 0,1-1 0,0 0 0,1 0 1,-1 1-1,0-1 0,0 0 0,1-1 0,-1 1 0,1 0 1,0-1-1,-1 1 0,1-1 0,0 0 0,0 0 0,0 0 1,0 0-1,0-1 0,0 1 0,0-1 0,5 0 0,-4 0 12,0 0-1,0 0 0,0-1 0,-1 0 0,1 1 0,0-1 1,0-1-1,-1 1 0,1 0 0,-1-1 0,1 0 1,-1 0-1,0 0 0,0 0 0,0-1 0,0 1 0,0-1 1,0 1-1,0-1 0,-1 0 0,0 0 0,1-1 1,-1 1-1,-1 0 0,1-1 0,0 1 0,1-5 0,0 1 38,0-1-1,-1 1 0,0-1 1,0 0-1,-1 0 0,0 1 1,0-1-1,-1 0 0,0 0 0,0 0 1,-1 0-1,-3-14 0,4 23-85,0 0 0,0 0-1,0-1 1,0 1 0,0 0-1,-1 0 1,1-1-1,0 1 1,0 0 0,-1 0-1,1-1 1,-1 1 0,1 0-1,-1-1 1,1 1-1,-1-1 1,1 1 0,-1 0-1,1-1 1,-1 1-1,0-1 1,1 0 0,-1 1-1,0-1 1,1 0 0,-1 1-1,0-1 1,0 0-1,0 0 1,1 1 0,-1-1-1,0 0 1,0 0 0,1 0-1,-1 0 1,0 0-1,0 0 1,0 0 0,1 0-1,-1-1 1,0 1 0,0 0-1,1 0 1,-1-1-1,0 1 1,0 0 0,1-1-1,-1 1 1,0-1 0,1 1-1,-1-1 1,1 1-1,-1-1 1,1 1 0,-1-1-1,1 1 1,-1-1 0,1 0-1,-1 0 1,1 1-1,0-1 1,-1 0 0,1 1-1,-1-3 1,1 5 14,0 0 0,0-1-1,0 1 1,0-1 0,0 1 0,1 0 0,-1-1 0,0 1 0,1-1-1,-1 1 1,1-1 0,-1 1 0,1-1 0,0 1 0,0-1 0,0 1-1,-1-1 1,1 0 0,1 0 0,-1 0 0,0 1 0,0-1 0,0 0 0,2 1-1,0-1 14,1 0-1,-1 0 0,0 0 1,0-1-1,0 1 0,0-1 0,1 0 1,-1 0-1,0 0 0,0 0 1,1-1-1,3 0 0,-3-1 0,0 1 0,0-1 0,-1 1 0,1-1-1,0 0 1,0-1 0,-1 1 0,0-1 0,1 1-1,-1-1 1,0 0 0,0 0 0,0-1 0,-1 1 0,1 0-1,-1-1 1,0 0 0,2-4 0,16-41-576,-20 53 589,0 0 0,0 0-1,1 0 1,-1 0 0,1 0 0,0 0-1,0 0 1,0 0 0,1 0-1,-1-1 1,1 1 0,0 0 0,0-1-1,0 0 1,0 1 0,1-1-1,4 4 1,-5-5-14,0-1 1,0 0-1,0 0 0,0 0 1,0-1-1,0 1 1,0 0-1,0-1 0,0 1 1,0-1-1,0 0 0,1 0 1,-1 0-1,0 0 0,0 0 1,0 0-1,0 0 0,1-1 1,-1 1-1,0-1 0,0 0 1,0 0-1,0 0 0,0 0 1,0 0-1,0 0 0,-1 0 1,1 0-1,0-1 0,0 1 1,-1-1-1,1 1 0,1-4 1,2 1-67,0-1 0,-1 0 0,0-1 1,0 1-1,0-1 0,-1 0 0,0 1 0,0-1 1,-1-1-1,1 1 0,-1 0 0,0-1 0,-1 1 0,0-1 1,0 1-1,0-1 0,-1 0 0,0 1 0,0-1 1,-2-9-1,2 15 43,0 0 0,0 1 0,-1-1 0,1 0 0,0 1 0,-1-1 0,1 1 0,-1-1 0,1 1 0,0-1 0,-1 1 0,1-1 0,-1 1 0,1-1 0,-1 1 0,1 0 0,-1-1 0,0 1 0,1 0 0,-1-1 1,1 1-1,-1 0 0,0 0 0,1 0 0,-1 0 0,0-1 0,1 1 0,-1 0 0,0 0 0,1 0 0,-1 0 0,0 0 0,1 1 0,-1-1 0,0 0 0,1 0 0,-1 0 0,0 0 0,1 1 0,-1-1 0,1 0 0,-1 1 0,0-1 0,1 1 0,-1-1 0,1 0 0,-1 1 0,1-1 0,-1 1 0,1-1 1,0 1-1,-1-1 0,1 1 0,0 0 0,-1-1 0,1 1 0,0-1 0,0 1 0,-1 0 0,1-1 0,0 1 0,0 0 0,0-1 0,0 1 0,0 0 0,0-1 0,0 2 0,0 2 33,-1-1-1,1 1 1,0 0-1,0-1 1,0 1-1,1 0 1,-1-1-1,1 1 1,0 0-1,0-1 1,0 1 0,1-1-1,-1 1 1,1-1-1,0 0 1,0 0-1,0 0 1,0 0-1,0 0 1,1 0-1,0 0 1,-1-1-1,1 0 1,4 3 0,-2-2-158,0 0 1,0-1 0,0 0 0,1 0-1,-1 0 1,1 0 0,-1-1 0,1 0 0,-1 0-1,1-1 1,0 0 0,0 0 0,-1 0 0,1 0-1,8-3 1,-13 3-131,0 0-1,0-1 1,1 1 0,-1-1-1,0 1 1,0-1 0,0 1-1,0-1 1,0 0 0,0 1 0,0-1-1,0 0 1,0 0 0,0 0-1,0 0 1,0 0 0,-1 0-1,1 0 1,0 0 0,0-2-1,5-13-5167</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6.707"/>
    </inkml:context>
    <inkml:brush xml:id="br0">
      <inkml:brushProperty name="width" value="0.025" units="cm"/>
      <inkml:brushProperty name="height" value="0.025" units="cm"/>
    </inkml:brush>
  </inkml:definitions>
  <inkml:trace contextRef="#ctx0" brushRef="#br0">1 0 16047,'0'0'4036,"3"51"-7207,5-43-2979</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7.527"/>
    </inkml:context>
    <inkml:brush xml:id="br0">
      <inkml:brushProperty name="width" value="0.025" units="cm"/>
      <inkml:brushProperty name="height" value="0.025" units="cm"/>
    </inkml:brush>
  </inkml:definitions>
  <inkml:trace contextRef="#ctx0" brushRef="#br0">117 186 3619,'0'0'5702,"-9"-4"-2344,3 1-3029,0 1 197,1-1 0,-1 1 0,0 0 0,0 0 1,-1 1-1,-10-2 0,15 3-466,1 0 0,-1 1 1,0-1-1,0 0 0,0 1 0,1-1 1,-1 1-1,0-1 0,1 1 0,-1 0 1,0-1-1,1 1 0,-1 0 0,1 0 1,-1 0-1,1 0 0,0 1 0,-1-1 1,1 0-1,0 1 0,0-1 0,0 1 1,0-1-1,0 1 0,0-1 0,0 1 1,1-1-1,-1 1 0,0 0 0,1 0 1,-1-1-1,1 4 0,-3 7 27,2 0-1,-1 0 1,2 0-1,-1 0 1,2 0-1,-1 0 1,5 18 0,-4-25-25,0-1 0,0 0 1,1 0-1,-1 0 1,1 0-1,0 0 0,0 0 1,0 0-1,1 0 1,5 5-1,-7-7-17,1-1-1,0 1 1,0 0 0,1-1-1,-1 0 1,0 0 0,0 0-1,1 0 1,-1 0 0,0 0-1,1 0 1,-1-1 0,1 1-1,-1-1 1,1 0 0,-1 0-1,1 0 1,-1 0 0,1 0-1,2-1 1,0 0 86,0-1 0,1 0 0,-1 0 0,-1-1 0,1 1 0,0-1 0,-1 0 0,1-1 0,-1 1 0,0-1 0,0 1 1,0-1-1,-1 0 0,1-1 0,-1 1 0,0-1 0,0 1 0,-1-1 0,4-8 0,2-5 18,0 0 1,-1-1-1,-2 0 1,5-21-1,-6 22-46,-1-1 0,-1 1 0,0-1 0,-2 0 0,0 1 0,-3-22 0,3 39-132,0 0-1,0 0 1,-1 0 0,1-1-1,-1 1 1,1 0 0,0 0-1,-1 0 1,0 0 0,1 0-1,-1 0 1,0 0 0,1 0-1,-1 0 1,0 1-1,0-1 1,0 0 0,0 0-1,0 1 1,0-1 0,0 0-1,0 1 1,0-1 0,-2 0-1,3 1 5,-1 0 0,0 0 0,0 0 1,0 0-1,0 0 0,1 1 0,-1-1 0,0 0 0,0 0 0,1 1 0,-1-1 0,0 0 0,0 1 0,1-1 0,-1 1 0,0-1 0,1 1 0,-1-1 0,0 1 0,1-1 0,-1 1 0,1 0 1,-1-1-1,1 1 0,-1 0 0,1-1 0,0 1 0,-1 0 0,1 0 0,0-1 0,-1 1 0,1 0 0,0 0 0,0 1 0,-4 14 53,1 1 0,1-1 0,0 1 0,1 0 0,1 0 0,0-1 0,2 1 0,0 0 0,0-1 0,2 1 0,9 27 1,-12-41-13,1 0 1,-1 0 0,1 0-1,-1 0 1,1 0-1,0-1 1,0 1 0,0-1-1,0 1 1,1-1 0,-1 0-1,1 0 1,-1 0 0,1 0-1,0-1 1,-1 1 0,1-1-1,0 1 1,0-1 0,0 0-1,1 0 1,-1 0 0,0-1-1,0 1 1,0-1 0,0 1-1,1-1 1,-1 0 0,0-1-1,0 1 1,1 0 0,-1-1-1,0 0 1,0 0 0,0 0-1,0 0 1,0 0 0,4-3-1,2-1 40,-1 0 1,0 0-1,0-1 0,-1 0 0,0 0 0,0-1 0,0 0 1,-1-1-1,0 1 0,0-1 0,8-16 0,-9 14-58,0-1 0,-1 1 0,-1-1 0,0 0 0,0-1 0,-1 1 0,0 0-1,-1-1 1,0-11 0,-3 22-721,-2 8 437,-1 15 179,5-17 131,0 0-1,0 0 0,0 0 1,1 0-1,0 0 0,0 0 0,1 0 1,-1 0-1,1 0 0,0-1 1,5 10-1,-6-12-5,1-1-1,0 1 1,-1-1-1,1 1 0,0-1 1,0 0-1,0 0 1,0 1-1,0-1 1,0 0-1,0-1 1,0 1-1,0 0 1,0-1-1,0 1 1,1-1-1,-1 0 1,0 1-1,0-1 1,1 0-1,-1-1 1,0 1-1,0 0 1,1-1-1,-1 1 1,0-1-1,0 1 1,0-1-1,0 0 1,3-1-1,1-2 33,0 1-1,0-1 1,0 0-1,-1 0 1,0-1-1,1 0 1,-2 0-1,1 0 1,7-11-1,-3 4-30,0-1 0,-1-1 1,8-17-1,-13 23-151,0 0 0,0 0 0,-1 0 0,0-1 0,0 1 0,0-10 0,-14 33-866,10-8 1092,0 0 1,0 0-1,1 0 1,0 1-1,0-1 1,1 1-1,0-1 1,0 1-1,3 13 1,-3-18-45,1 0 0,0-1 0,-1 1 0,1-1 0,0 1 1,0-1-1,1 1 0,-1-1 0,0 0 0,1 0 1,-1 1-1,1-1 0,0 0 0,0 0 0,0-1 1,0 1-1,0 0 0,0-1 0,0 1 0,1-1 1,-1 0-1,1 1 0,-1-1 0,1 0 0,-1-1 0,1 1 1,-1 0-1,1-1 0,4 1 0,-4-1-83,1 1 0,-1-1 0,0 0 0,1 0 0,-1-1-1,1 1 1,-1 0 0,0-1 0,0 0 0,1 0 0,-1 0 0,0 0 0,5-3 0,6-14-2695,-10-12-3471,-4 6-1750</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7.875"/>
    </inkml:context>
    <inkml:brush xml:id="br0">
      <inkml:brushProperty name="width" value="0.025" units="cm"/>
      <inkml:brushProperty name="height" value="0.025" units="cm"/>
    </inkml:brush>
  </inkml:definitions>
  <inkml:trace contextRef="#ctx0" brushRef="#br0">0 1 11819,'0'0'5862,"68"59"-8649,-43-42-1505</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8.234"/>
    </inkml:context>
    <inkml:brush xml:id="br0">
      <inkml:brushProperty name="width" value="0.025" units="cm"/>
      <inkml:brushProperty name="height" value="0.025" units="cm"/>
    </inkml:brush>
  </inkml:definitions>
  <inkml:trace contextRef="#ctx0" brushRef="#br0">354 171 7527,'0'0'14446,"1"12"-14089,4 14-360,1 1-1,1-1 1,1 0-1,2 0 1,0-1-1,2 0 1,0-1-1,2 0 0,0-1 1,2-1-1,29 33 1,-45-55 28,9 11-3037,-10-10 2816,1-1 1,0 0-1,0 1 1,0-1-1,-1 0 1,1 1-1,0-1 1,0 0-1,-1 0 1,1 1-1,0-1 1,0 0-1,-1 0 1,1 1-1,0-1 1,-1 0-1,1 0 1,-1 0-1,1 0 1,0 0-1,-1 0 1,1 1-1,0-1 0,-1 0 1,1 0-1,-1 0 1,1 0-1,0 0 1,-1 0-1,1 0 1,0-1-1,-1 1 1,1 0-1,-1 0 1,1 0-1,-21 0-4891</inkml:trace>
  <inkml:trace contextRef="#ctx0" brushRef="#br0" timeOffset="1">0 337 13261,'0'0'5285,"18"-56"-3972,16 30-320,16-6-449,6-3 353,2 0-545,8-3-159,-5 5-33,-7 2-160,-10 9-96,-11 6-1314,-14 7-608,-10 6-960</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8.594"/>
    </inkml:context>
    <inkml:brush xml:id="br0">
      <inkml:brushProperty name="width" value="0.025" units="cm"/>
      <inkml:brushProperty name="height" value="0.025" units="cm"/>
    </inkml:brush>
  </inkml:definitions>
  <inkml:trace contextRef="#ctx0" brushRef="#br0">1 242 7815,'0'0'11211,"50"-26"-10154,-8-6 224,1-5-512,7 0-289,4 3-351,-6 4-162,-3 9-1184,-11 7-1569,-11 6-2115,-9 5-448</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8.925"/>
    </inkml:context>
    <inkml:brush xml:id="br0">
      <inkml:brushProperty name="width" value="0.025" units="cm"/>
      <inkml:brushProperty name="height" value="0.025" units="cm"/>
    </inkml:brush>
  </inkml:definitions>
  <inkml:trace contextRef="#ctx0" brushRef="#br0">1 285 13421,'0'0'2183,"4"9"-720,-2-5-1418,0-1 0,0 1 0,1 0 0,-1 0 0,1-1 0,0 0 0,0 1 0,0-1 0,0 0 0,1-1 1,-1 1-1,1 0 0,-1-1 0,1 0 0,0 0 0,0 0 0,0 0 0,0-1 0,0 0 0,1 1 0,-1-2 0,0 1 0,0 0 0,1-1 0,-1 0 0,1 0 1,-1 0-1,0 0 0,1-1 0,-1 0 0,0 0 0,0 0 0,7-3 0,-4 1-36,-1 0 0,0 0 0,0-1-1,0 0 1,-1 0 0,0 0 0,1-1 0,-1 0 0,-1 0 0,5-6 0,36-61-19,-28 43-73,-17 28 86,0 1 0,0 0 0,0-1 0,0 1 0,1-1 0,-1 1 0,0 0 0,0 0 0,1-1 0,-1 1 0,0 0 0,1-1 0,-1 1 0,0 0 0,1 0 0,-1 0 0,0-1 0,1 1 0,-1 0 0,1 0 0,-1 0 0,0 0 0,1 0 0,-1 0 0,1-1 0,-1 1 0,1 0 0,-1 0 0,0 1 0,1-1 0,-1 0 0,1 0 0,-1 0 0,0 0 0,1 0 0,-1 0 0,1 0 0,-1 1 0,0-1 0,1 0 0,-1 0 0,0 0 0,1 1 0,-1-1 0,0 0 0,1 1 0,-1-1 0,0 0 0,0 1 0,1-1 0,-1 0 0,0 1 0,0 0 0,19 29 1244,-6-7-83,-11-21-1081,0 0 0,1 0 0,-1 0 0,0 0 0,1-1 0,0 1 0,-1-1 0,1 0 0,0 1 0,-1-1 0,1-1-1,0 1 1,0 0 0,0-1 0,0 1 0,0-1 0,0 0 0,5 0 0,-3-1-23,0 0 1,0 0-1,-1-1 1,1 0-1,0 1 1,-1-2-1,1 1 1,-1 0-1,0-1 1,6-4-1,1-3-212,0 0-1,0-1 1,-1-1 0,0 1-1,-1-2 1,10-17 0,9-26-5827,-21 32 80</inkml:trace>
  <inkml:trace contextRef="#ctx0" brushRef="#br0" timeOffset="1">371 23 6758,'0'0'11499,"67"-11"-15310,-38-1-2788</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9.397"/>
    </inkml:context>
    <inkml:brush xml:id="br0">
      <inkml:brushProperty name="width" value="0.025" units="cm"/>
      <inkml:brushProperty name="height" value="0.025" units="cm"/>
    </inkml:brush>
  </inkml:definitions>
  <inkml:trace contextRef="#ctx0" brushRef="#br0">87 179 6790,'0'0'6374,"-9"8"-3523,-1 0-2008,0 1 0,0 1 0,-14 17 0,22-24-586,-1 1 0,1-1 0,-1 1 1,1-1-1,0 1 0,0 0 0,1 0 0,-1 0 1,1 0-1,0 1 0,0-1 0,0 0 0,1 0 1,0 1-1,-1-1 0,1 0 0,1 0 0,0 9 1,0-12-242,0 0 1,0 0-1,0 1 1,0-1-1,0 0 1,0 0-1,0-1 1,0 1-1,0 0 1,0 0-1,1-1 1,-1 1-1,0 0 1,0-1-1,1 1 1,-1-1-1,0 0 1,1 1-1,-1-1 1,1 0-1,-1 0 1,0 0-1,1 0 1,-1 0-1,1 0 1,-1 0-1,0 0 1,1-1-1,-1 1 1,2-1-1,43-13 12,-34 7-273,0 0 1,-1-1 0,0 0-1,-1-1 1,0 0-1,15-18 1,-20 21 73,0 0 1,0 0-1,-1 0 0,0-1 1,-1 1-1,1-1 1,-1 0-1,-1 0 0,1 0 1,-1-1-1,0 1 0,-1-1 1,1-10-1,-5 30-278,10-25-303,18-28-3259,-16 26 2068,0 1 0,18-23 0,-24 34 2231,0-1 1,1 1-1,0-1 1,0 1-1,0 0 0,0 0 1,9-4-1,-11 7-94,-1-1-1,0 0 0,1 1 1,-1-1-1,1 1 0,-1 0 1,1-1-1,-1 1 0,1 0 1,0 0-1,-1 0 0,1 0 1,-1 0-1,1 0 0,-1 0 1,1 1-1,-1-1 0,1 1 1,-1-1-1,1 1 0,-1-1 1,1 1-1,-1 0 0,0 0 1,3 1-1,-2 0 108,0 1-1,0-1 1,0 1 0,0 0-1,-1-1 1,1 1 0,-1 0-1,1 0 1,-1 0 0,0 0 0,1 6-1,0 1 135,-1-1 0,0 0 0,0 0 0,-1 1 1,0-1-1,-1 0 0,0 0 0,-2 11 0,-6 22 221,9-41-651,0-1 0,0 1-1,0-1 1,0 1 0,0-1-1,1 1 1,-1-1-1,0 0 1,0 1 0,1-1-1,-1 1 1,0-1 0,0 0-1,1 1 1,-1-1-1,0 0 1,1 1 0,-1-1-1,1 0 1,-1 1-1,0-1 1,1 0 0,-1 0-1,1 0 1,-1 1 0,1-1-1,-1 0 1,1 0-1,-1 0 1,1 0 0,-1 0-1,1 0 1,-1 0 0,1 0-1,-1 0 1,0 0-1,2 0 1,14-3 7,-16 3-7,16-6-342,0-1 0,0 0 0,0-1 0,27-20 0,-10 8-2484,-31 19 2503,15-12-3133,-10 2-3414,-7 7 854</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19.762"/>
    </inkml:context>
    <inkml:brush xml:id="br0">
      <inkml:brushProperty name="width" value="0.025" units="cm"/>
      <inkml:brushProperty name="height" value="0.025" units="cm"/>
    </inkml:brush>
  </inkml:definitions>
  <inkml:trace contextRef="#ctx0" brushRef="#br0">1 144 7335,'0'0'14894,"80"-62"-14862,-37 37-32,-4-2-769,-3-3-4356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4.497"/>
    </inkml:context>
    <inkml:brush xml:id="br0">
      <inkml:brushProperty name="width" value="0.025" units="cm"/>
      <inkml:brushProperty name="height" value="0.025" units="cm"/>
    </inkml:brush>
  </inkml:definitions>
  <inkml:trace contextRef="#ctx0" brushRef="#br0">160 385 11691,'0'0'10373,"-8"-4"-9204,6 2-1131,-1 1 7,1-1 0,-1 0-1,0 1 1,0 0 0,1-1-1,-1 1 1,0 0 0,0 0-1,0 1 1,0-1 0,0 1 0,0-1-1,0 1 1,0 0 0,0 0-1,-1 0 1,1 1 0,0-1-1,0 1 1,0 0 0,0 0-1,1 0 1,-1 0 0,0 0-1,0 0 1,0 1 0,1-1 0,-4 4-1,-2 2 135,0 0 0,1 1 0,-13 17 0,18-22-86,-1 0 0,1 0 0,0 0 0,1 0 0,-1 0 0,1 1 0,-1-1 0,1 1 0,0-1 0,0 1 1,0-1-1,1 1 0,-1 0 0,1-1 0,0 6 0,1-9-84,-1 1 0,1 0 0,-1 0 0,1 0-1,0 0 1,0-1 0,-1 1 0,1 0 0,0-1 0,0 1 0,0-1 0,-1 1-1,1-1 1,0 1 0,0-1 0,0 1 0,0-1 0,0 0 0,0 1 0,0-1-1,0 0 1,0 0 0,0 0 0,0 0 0,1 0 0,0 0 0,33-3 192,-34 3-183,10-2 18,-1 0-1,1-1 1,-1 0 0,0-1-1,0 0 1,0-1 0,0 1-1,8-8 1,69-54-84,-67 49 85,-16 72 465,-4-38-297,-1-12-129,1 0 0,0-1 0,0 1-1,1 0 1,-1-1 0,1 1 0,2 8 0,-2-12-58,0 1 0,0-1 0,0 1 0,0-1 0,0 0 0,0 0-1,1 1 1,-1-1 0,0 0 0,1 0 0,-1 0 0,1-1 0,-1 1 0,1 0 0,-1 0 0,1-1 0,-1 1 0,1-1 0,0 1 0,-1-1 0,1 0 0,0 0 0,-1 0 0,1 0 0,0 0 0,2 0 0,6-1 0,-1-1 0,1 0 1,0 0-1,-1-1 0,0 0 0,0-1 1,0 0-1,0-1 0,0 1 0,-1-2 1,0 1-1,12-11 0,-6 5-234,1 1 0,24-12 0,-39 25 209,0 0 0,0 0 0,0 0 0,0 0 0,0 0 0,-1 0-1,1 0 1,-1 0 0,0 0 0,0 0 0,-1 4 0,-5 24 134,7-30-128,0 0 0,0 0 0,0 0-1,0-1 1,0 1 0,0 0 0,0 0-1,0 0 1,0 0 0,1 0 0,-1 0-1,0 0 1,1 0 0,-1-1 0,1 1-1,-1 0 1,1 0 0,-1 0 0,1-1-1,-1 1 1,1 0 0,0-1 0,-1 1-1,1 0 1,0-1 0,0 1 0,-1-1-1,1 1 1,0-1 0,1 1 0,1-1 9,-1 0 1,1 1 0,-1-1 0,1 0 0,-1-1-1,1 1 1,-1 0 0,1-1 0,-1 1-1,1-1 1,3-1 0,3-2-211,1-1-1,0 0 1,-1 0 0,17-14 0,-12 7-703,-1-1 0,-1-1 0,0 0 0,0-1 0,-2 0 0,16-28 1,36-104 611,-30 63 5521,-24 71-5294,0 1 0,1 0 1,0 0-1,1 0 0,0 1 0,14-11 1,-10 8-271,-43 98 2257,19-55-1268,3-3-447,0 1 0,1 0 1,2 0-1,0 0 1,2 0-1,1 1 0,2-1 1,4 40-1,-3-61-192,0 1-1,0-1 1,0 0 0,1 1-1,0-1 1,0 0-1,0 0 1,1-1-1,0 1 1,0-1-1,0 0 1,10 9-1,-17-52 409,-2 29-609,0-1 1,0 1-1,-1-1 0,0 1 0,0 1 0,-1 0 0,0 0 0,-1 0 1,-16-13-1,3 5 18,-1 1 0,-46-23 0,105 36 590,69-11 1,-20-6-1570,-31-1-3331,-15-1-2727</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20.523"/>
    </inkml:context>
    <inkml:brush xml:id="br0">
      <inkml:brushProperty name="width" value="0.025" units="cm"/>
      <inkml:brushProperty name="height" value="0.025" units="cm"/>
    </inkml:brush>
  </inkml:definitions>
  <inkml:trace contextRef="#ctx0" brushRef="#br0">0 0 5029,'1'8'9790,"4"12"-8849,0 0 1,1-1-1,0 1 0,13 22 0,46 81 747,-54-102-1195,-5-11-328,0 1-1,1-1 1,1-1 0,14 15-1,-21-22-136,1-1-1,-1 1 0,1-1 1,0 0-1,-1 1 1,1-1-1,0 0 0,0 0 1,0-1-1,0 1 0,0 0 1,0-1-1,0 1 0,0-1 1,2 1-1,-2-1 13,-1-1 0,0 1-1,1-1 1,-1 1 0,0-1 0,1 1-1,-1-1 1,0 0 0,0 0 0,0 1 0,0-1-1,1 0 1,-1 0 0,0 0 0,-1 0 0,1 0-1,0 0 1,0-1 0,0 1 0,-1 0-1,1 0 1,0-1 0,-1 1 0,1 0 0,-1-3-1,4-10 28,0 0 0,-2 0-1,0 0 1,0-1 0,-2 1-1,1-1 1,-2 1 0,-3-21-1,0-30-1221,6 69 912,1 0-1,-1-1 1,1 1-1,-1 0 1,1-1-1,0 1 1,6 4-1,3 6-189,13 37 262,-22-43 161,0 0 1,1 0 0,0 0-1,0 0 1,7 7 0,-10-12 9,1-1 0,0-1 0,0 1 0,0 0 1,1 0-1,-1-1 0,0 1 0,1-1 0,-1 0 0,1 1 1,-1-1-1,1-1 0,-1 1 0,1 0 0,0 0 0,0-1 0,-1 0 1,1 1-1,0-1 0,4-1 0,-5 1 17,-1-1 0,1 0 1,0 1-1,-1-1 0,1 0 0,-1 0 0,1 0 1,-1 0-1,0 0 0,1 0 0,-1-1 0,0 1 0,0 0 1,0-1-1,0 1 0,0-1 0,0 1 0,0-1 1,0 1-1,0-1 0,-1 0 0,1 1 0,-1-1 0,1 0 1,-1 1-1,0-1 0,0 0 0,0 0 0,0 0 1,0 1-1,0-5 0,0 3 20,0-1-1,0 0 1,0 0 0,-1 1-1,1-1 1,-1 0 0,0 0-1,0 1 1,0-1-1,0 1 1,-1-1 0,1 1-1,-1-1 1,-3-3 0,-9-8-185,25 12-178,17-2 383,-23 4-47,0-1-1,0 0 0,0 0 0,0-1 1,0 1-1,-1-1 0,1 0 0,-1 0 1,0-1-1,0 1 0,0-1 0,0 0 1,0 0-1,-1 0 0,0-1 0,0 1 1,0-1-1,0 0 0,-1 0 0,0 0 1,0 0-1,0 0 0,-1 0 0,1 0 1,-1-1-1,0 1 0,-1 0 0,1-1 1,-2-10-1,0 44-54,0-22 164,1 0 1,-1-1-1,1 1 1,0 0 0,1-1-1,-1 1 1,1 0-1,0-1 1,1 1 0,-1 0-1,1-1 1,0 0 0,1 1-1,-1-1 1,4 5-1,-5-9-118,-1 0-1,1 0 1,0 0-1,-1 0 0,1 0 1,0-1-1,0 1 1,0 0-1,0 0 0,0-1 1,0 1-1,0-1 1,0 1-1,0-1 0,0 1 1,0-1-1,0 1 1,0-1-1,0 0 0,0 0 1,1 0-1,-1 0 1,0 0-1,0 0 0,0 0 1,0 0-1,0 0 1,1 0-1,-1 0 0,0-1 1,0 1-1,0 0 1,0-1-1,0 1 0,0-1 1,0 0-1,0 1 1,1-2-1,0 1-237,0-1-1,0 0 1,0 0-1,0 0 1,-1 0 0,1 0-1,0 0 1,-1 0 0,0 0-1,0-1 1,0 1-1,0 0 1,0-1 0,0 1-1,0-1 1,0-3 0,-1-15-4552,0-2-2097</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20.854"/>
    </inkml:context>
    <inkml:brush xml:id="br0">
      <inkml:brushProperty name="width" value="0.025" units="cm"/>
      <inkml:brushProperty name="height" value="0.025" units="cm"/>
    </inkml:brush>
  </inkml:definitions>
  <inkml:trace contextRef="#ctx0" brushRef="#br0">1 0 9961,'0'0'7111,"53"30"-9449,-24-30-769,-1-1-2626</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21.203"/>
    </inkml:context>
    <inkml:brush xml:id="br0">
      <inkml:brushProperty name="width" value="0.025" units="cm"/>
      <inkml:brushProperty name="height" value="0.025" units="cm"/>
    </inkml:brush>
  </inkml:definitions>
  <inkml:trace contextRef="#ctx0" brushRef="#br0">92 1 7431,'-8'7'5717,"1"-3"-5091,-38 31 1853,42-33-2284,0 1-1,1-1 1,-1 0-1,1 1 1,0-1-1,0 1 0,0 0 1,0 0-1,0 0 1,0 0-1,1 0 1,-1 0-1,1 0 1,-1 6-1,2-9-192,1 1 0,-1-1 0,0 1 0,1-1 1,-1 0-1,1 1 0,-1-1 0,0 0 0,1 1 0,-1-1 0,1 0 0,-1 0 0,1 1 0,-1-1 0,1 0 0,0 0 1,-1 0-1,1 0 0,-1 0 0,1 0 0,-1 0 0,1 0 0,-1 0 0,1 0 0,0 0 0,-1 0 0,1 0 0,-1 0 1,1 0-1,-1-1 0,1 1 0,-1 0 0,1 0 0,-1-1 0,2 1 0,21-9 142,-11 4-260,16-8-1036,42-12-1,-61 22 1075,0 1-1,0 0 0,0 1 0,-1 0 1,1 1-1,1-1 0,-1 2 0,0-1 0,15 4 1,-23-4 172,0 0-1,0 0 1,0 1 0,0-1 0,0 0 0,0 1 0,0-1 0,0 1 0,0-1 0,0 1 0,0 0 0,0-1 0,0 1-1,0 0 1,0-1 0,-1 1 0,1 0 0,0 0 0,-1 0 0,1 0 0,0 0 0,-1 0 0,1 0 0,-1 0-1,0 0 1,1 1 0,-1 0 101,0 0-1,0 1 1,0-1-1,0 0 1,-1 0-1,1 0 1,-1 0-1,1 0 1,-1 0-1,0 0 1,0 0-1,-2 3 1,-1 3 347,-1-1 0,0 0 0,-1 0 0,1-1 1,-13 11-1,12-12-429,-1 1 1,0-1-1,0 0 1,-1 0-1,1-1 0,-1 0 1,0-1-1,0 1 1,0-1-1,0-1 1,-15 3-1,22-5-271,1 0 0,-1 0 0,0 0 1,1 0-1,-1-1 0,1 1 0,-1 0 0,1 0 0,-1-1 0,0 1 0,1 0 0,-1-1 0,1 1 0,-1 0 1,1-1-1,-1 1 0,1-1 0,0 1 0,-1-1 0,1 1 0,-1-1 0,1 1 0,0-1 0,-1 1 0,1-1 1,0 0-1,0 1 0,0-1 0,-1 1 0,1-1 0,0 0 0,0 1 0,0-1 0,0 0 0,0 1 0,0-2 1,3-25-6413,6 3 298</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21.613"/>
    </inkml:context>
    <inkml:brush xml:id="br0">
      <inkml:brushProperty name="width" value="0.025" units="cm"/>
      <inkml:brushProperty name="height" value="0.025" units="cm"/>
    </inkml:brush>
  </inkml:definitions>
  <inkml:trace contextRef="#ctx0" brushRef="#br0">51 367 3299,'0'0'18556,"9"-2"-18177,-3 2-229,1-2 0,-2 1 0,1-1-1,0 0 1,0 0 0,10-6 0,-14 7-99,0 0 0,0-1 0,0 1 0,-1-1 0,1 1 0,-1-1 0,1 1 0,-1-1 1,1 0-1,-1 0 0,0 0 0,0 1 0,0-1 0,0 0 0,0 0 0,-1-1 0,1 1 1,0 0-1,-1 0 0,0 0 0,1 0 0,-1-1 0,0 1 0,0 0 0,0 0 0,0 0 1,-1-1-1,0-1 0,0 3-29,1 0 1,-1 0 0,0 0-1,0 0 1,0 0 0,0 0-1,-1 0 1,1 0 0,0 0-1,0 1 1,0-1-1,-1 0 1,1 1 0,0-1-1,-1 1 1,1-1 0,0 1-1,-1 0 1,1 0 0,-1 0-1,1 0 1,0 0-1,-1 0 1,1 0 0,-1 0-1,1 0 1,-3 1 0,-1-1-41,-1 1 1,0 0 0,1 0-1,-1 0 1,1 1 0,-7 2-1,8-1 5,1-1 0,-1 1 0,0 0 0,1 0 0,-1 0 0,1 0 0,0 1 0,0-1 0,0 1 0,1 0 0,-1 0 0,1 0 0,0 0 0,0 0 0,0 0-1,1 1 1,-1-1 0,1 0 0,0 1 0,1 0 0,-1-1 0,1 1 0,0-1 0,0 1 0,0 0 0,2 8 0,-1-11 10,0 0 1,0 0 0,1 0-1,-1 0 1,1 0-1,0 0 1,-1-1-1,1 1 1,0-1-1,0 1 1,0-1-1,0 0 1,0 1-1,0-1 1,1 0-1,-1 0 1,0-1 0,1 1-1,-1 0 1,0-1-1,1 1 1,-1-1-1,1 0 1,-1 0-1,4 0 1,4 0-260,0 0 1,0 0-1,0-1 1,0 0-1,10-3 0,-14 2-260,1-1-1,-1 0 1,0 0-1,0 0 1,0 0-1,10-9 1,29-32-7853,-18 8-225</inkml:trace>
  <inkml:trace contextRef="#ctx0" brushRef="#br0" timeOffset="1">201 1 4132,'0'0'18065,"-21"64"-17456,33-38-289,10 2-128,-1-2-96,-1 1-96,1-2-1697,-3-3-2051,-2-4-2242</inkml:trace>
  <inkml:trace contextRef="#ctx0" brushRef="#br0" timeOffset="2">410 419 16784,'0'0'4036</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21.976"/>
    </inkml:context>
    <inkml:brush xml:id="br0">
      <inkml:brushProperty name="width" value="0.025" units="cm"/>
      <inkml:brushProperty name="height" value="0.025" units="cm"/>
    </inkml:brush>
  </inkml:definitions>
  <inkml:trace contextRef="#ctx0" brushRef="#br0">0 1448 17969,'0'0'1986,"57"-66"-1410,0 21 642,27-10-738,23-7-416,22-4-32,17-7-64,15-6-1057,14-7-897,5-8 225,-1-6-770,1-8 962,-14-2 1024,-7-5 801,-12 5 417,-19 4-64,-19 13-577,-21 14-3075</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7:50.355"/>
    </inkml:context>
    <inkml:brush xml:id="br0">
      <inkml:brushProperty name="width" value="0.025" units="cm"/>
      <inkml:brushProperty name="height" value="0.025" units="cm"/>
    </inkml:brush>
  </inkml:definitions>
  <inkml:trace contextRef="#ctx0" brushRef="#br0">4019 322 2915,'-12'-2'491,"-52"-11"1004,-122-40-1,134 35-1258,-1 3 0,0 1-1,-1 3 1,-56-4-1,-222-2 777,156 11-570,-57-3 195,-29-1-505,-308-50 1,293 21 81,-2 13-1,-395 13 1,638 14-267,0 3 0,0 0 0,0 3 0,1 0 0,0 3 0,1 1 0,0 1 0,1 2 0,0 1-1,1 2 1,0 1 0,2 1 0,0 2 0,2 1 0,-41 40 0,62-55 58,1 1 0,0 0 0,0 0 0,1 0 1,0 1-1,1 0 0,-1-1 0,2 2 0,-1-1 0,1 0 0,1 1 0,0-1 0,0 1 0,0 11 0,2-6-8,1-1-1,0 1 1,1-1-1,0 1 1,1-1 0,1 0-1,0 0 1,11 22-1,2-2-28,1-1 0,3 0-1,0-2 1,2-1-1,1-1 1,40 38 0,-15-23 21,2-2 0,1-3-1,2-2 1,2-2 0,1-3 0,81 33 0,-30-23 49,2-4 1,195 39-1,-157-52 15,239 10 0,155-32 105,-307-4-134,1159-83-56,-420-24-5,-700 64 106,407-119 1,-611 142-12,67-32 0,-118 45-46,0-2 0,-1 0 0,0-1 0,0-1 0,-1 0 0,-1-1 0,0-1 0,19-22 0,-32 32-7,0 0 1,0 0-1,0 0 0,-1 0 0,0-1 1,1 1-1,-1-1 0,-1 0 1,1 1-1,-1-1 0,0 0 0,0 0 1,0 0-1,-1 0 0,1 0 1,-1 0-1,-1 0 0,1 0 1,-1 0-1,0 0 0,0 0 0,0 0 1,-3-7-1,-1 3 66,1 0 0,-1 0 0,-1 0 0,0 1 0,0 0 0,-1 0 0,1 1 0,-2-1 0,1 1 0,-14-9-1,-15-8-30,-2 2-1,0 1 0,-1 2 0,0 2 0,-2 1 0,0 2 0,-75-14 0,-23 5 23,-146-5 0,159 18 51,-172-18 180,-827-43 1277,447 71-2119,658 0-217,0-1 1,-33-5 0,16-3-1637</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36.809"/>
    </inkml:context>
    <inkml:brush xml:id="br0">
      <inkml:brushProperty name="width" value="0.025" units="cm"/>
      <inkml:brushProperty name="height" value="0.025" units="cm"/>
    </inkml:brush>
  </inkml:definitions>
  <inkml:trace contextRef="#ctx0" brushRef="#br0">1221 93 3812,'0'0'2135,"-9"-6"-309,-4-2-1408,-1 0 1,0 1 0,-1 1 0,1 0 0,-1 1-1,0 1 1,-1 0 0,-25-2 0,-44-9 579,59 9-388,-1 2 1,-47-3-1,46 8-561,-1 1 0,0 2 1,1 1-1,0 1 0,0 2 0,1 0 1,0 2-1,0 1 0,1 1 1,1 1-1,0 1 0,1 2 0,0 0 1,1 2-1,1 0 0,1 1 0,1 2 1,0 0-1,2 1 0,0 0 0,-14 26 1,-13 25 255,4 1 0,2 3 0,4 0 0,-32 106 1,50-124-225,2 2 1,2 0 0,3 0-1,3 1 1,3 0 0,5 100 0,2-136-79,1 1 0,1-1 0,2 0 1,0-1-1,2 1 0,1-2 0,0 1 1,2-1-1,1-1 0,1 0 0,1-1 1,1-1-1,0 0 0,2-1 0,0-1 0,2 0 1,0-2-1,1 0 0,0-1 0,1-2 1,1 0-1,1-1 0,-1-1 0,2-2 1,0 0-1,0-1 0,35 6 0,-18-8-1,-1-1-1,1-2 0,1-3 1,-1-1-1,0-1 0,0-3 1,0-2-1,0-1 0,76-24 1,-87 19 7,1-1 1,-1-1 0,-1-2-1,-1-1 1,0-1 0,-2-2-1,0-1 1,-1-1 0,-1-1-1,-1-1 1,-1-1 0,34-49-1,-31 35 30,-3-2 0,-1-1 0,-2-1 0,-2 0 0,-2-1 0,18-82 0,-21 56 11,-2 0 1,-4 0 0,-4-131-1,-5 169-36,0 0-1,-2 1 0,-2-1 0,-1 1 0,-1 0 1,-2 1-1,-1 0 0,-1 0 0,-1 1 1,-2 1-1,-1 0 0,-1 1 0,-1 1 1,-2 1-1,0 0 0,-2 1 0,0 2 1,-2 0-1,0 2 0,-2 0 0,0 2 1,-1 1-1,0 1 0,-42-18 0,-77-18-2558,85 31-1156,8 3-2203</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38.683"/>
    </inkml:context>
    <inkml:brush xml:id="br0">
      <inkml:brushProperty name="width" value="0.025" units="cm"/>
      <inkml:brushProperty name="height" value="0.025" units="cm"/>
    </inkml:brush>
  </inkml:definitions>
  <inkml:trace contextRef="#ctx0" brushRef="#br0">38 0 10730,'0'0'940,"3"9"677,3 6-860,-1 1 0,-1 0 0,-1 1 0,0-1 0,-1 1-1,0 21 1,-8 114 1599,0-31-1751,2-105-483,-4-17-1335,-13-23-2995,19 21 3672,-17-25-4541</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39.044"/>
    </inkml:context>
    <inkml:brush xml:id="br0">
      <inkml:brushProperty name="width" value="0.025" units="cm"/>
      <inkml:brushProperty name="height" value="0.025" units="cm"/>
    </inkml:brush>
  </inkml:definitions>
  <inkml:trace contextRef="#ctx0" brushRef="#br0">1 159 12075,'0'0'7079,"87"-47"-5990,-35 29-320,11 0-353,6-3-31,3 1-321,-8 3-32,-5 6-128,-16 5-1089,-16 5-801,-15 1-1474,-12 5-640,-5 8-2818</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39.391"/>
    </inkml:context>
    <inkml:brush xml:id="br0">
      <inkml:brushProperty name="width" value="0.025" units="cm"/>
      <inkml:brushProperty name="height" value="0.025" units="cm"/>
    </inkml:brush>
  </inkml:definitions>
  <inkml:trace contextRef="#ctx0" brushRef="#br0">1 77 12332,'0'0'8744,"62"16"-8039,-15-34-385,8-1-224,2 1-64,-2 2-961,-6 5-1857,-10 4-2820,-11 4-2177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5.500"/>
    </inkml:context>
    <inkml:brush xml:id="br0">
      <inkml:brushProperty name="width" value="0.025" units="cm"/>
      <inkml:brushProperty name="height" value="0.025" units="cm"/>
    </inkml:brush>
  </inkml:definitions>
  <inkml:trace contextRef="#ctx0" brushRef="#br0">22 138 7335,'-2'-2'598,"0"1"-1,1-1 1,-1 1-1,0-1 1,1 0 0,-1 0-1,1 0 1,0 0-1,0 0 1,0 0 0,0 0-1,0 0 1,0 0-1,0-1 1,1 1 0,-1 0-1,1 0 1,-1-1-1,1-4 1,1 4-323,-1 1 1,1-1-1,0 0 0,0 0 0,0 1 1,0-1-1,0 1 0,1-1 1,-1 1-1,1-1 0,0 1 0,-1 0 1,1 0-1,3-3 0,2 0-21,0-1-1,0 1 0,1 0 1,0 0-1,0 1 0,0 0 1,0 0-1,1 1 1,9-3-1,-14 5-134,1 0 0,1 0 0,-1 0 0,0 0 0,0 1 1,0 0-1,0 0 0,10 2 0,-13-2-111,-1 1 0,1 0-1,-1-1 1,0 1 0,1 0 0,-1 0-1,0 0 1,0 0 0,0 0 0,0 0 0,0 0-1,0 1 1,0-1 0,0 0 0,0 0 0,0 1-1,-1-1 1,1 1 0,0-1 0,-1 1 0,1-1-1,-1 1 1,0-1 0,0 1 0,1-1 0,-1 1-1,0-1 1,0 1 0,0 0 0,-1-1 0,1 1-1,-1 1 1,-1 10 40,0 0 1,-1-1-1,-1 1 0,0-1 1,-1 1-1,0-1 0,-13 20 1,10-16-47,0-1 0,1 1 0,-8 25 0,14-40-4,1 0-1,0-1 1,-1 1-1,1 0 1,0-1-1,-1 1 1,1 0-1,0-1 1,0 1-1,-1 0 1,1 0-1,0 0 1,0-1-1,0 1 1,0 0-1,0 0 1,0-1-1,0 1 1,1 0-1,-1 0 0,0-1 1,0 1-1,0 0 1,1 0-1,-1-1 1,0 1-1,1 0 1,-1-1-1,1 1 1,-1-1-1,1 1 1,-1 0-1,1-1 1,-1 1-1,1-1 1,0 1-1,-1-1 1,1 0-1,0 1 1,-1-1-1,1 1 1,0-1-1,-1 0 1,1 0-1,0 0 1,0 1-1,-1-1 1,1 0-1,0 0 1,0 0-1,-1 0 1,1 0-1,0 0 1,0 0-1,0 0 1,-1-1-1,1 1 1,1-1-1,4 0 31,0-1 1,0-1-1,0 1 0,0-1 0,10-6 1,9-10 1,0-1 0,-1-1 0,-1 0 0,-1-2 0,-1-1 0,-1-1 0,29-47 0,-58 91-80,2 0 0,0 0 1,1 1-1,1 0 0,-4 28 1,9-45 42,-2 4 3,1-1 0,0 1 0,0-1 0,1 1 0,0-1-1,0 1 1,0-1 0,1 1 0,3 11 0,-3-16 19,0 0 1,0 0-1,0 0 1,1 0-1,-1 0 0,1-1 1,-1 1-1,1 0 1,0-1-1,0 1 1,0-1-1,0 1 1,0-1-1,0 0 0,0 0 1,0 0-1,0 0 1,0 0-1,1-1 1,-1 1-1,0-1 1,1 1-1,-1-1 1,0 0-1,1 0 0,-1 0 1,1 0-1,-1 0 1,5-1-1,-2 0 24,1 0 0,-1-1 1,0 1-1,1-1 0,-1 0 0,0-1 0,0 1 0,0-1 0,-1 0 1,1 0-1,-1 0 0,1-1 0,-1 0 0,0 0 0,-1 0 0,1 0 1,-1 0-1,1-1 0,-1 0 0,-1 1 0,1-1 0,-1 0 0,1 0 1,1-9-1,0 2-3,0 0 1,-1 0 0,0 0 0,-1-1-1,0 1 1,-1-1 0,-1 0 0,0 1-1,0-1 1,-3-13 0,3 24-36,-1-1 1,0 1-1,1 0 0,-1-1 1,0 1-1,0 0 0,0 0 1,0 0-1,-1 0 0,1 0 1,-1 0-1,1 0 0,-1 0 1,1 0-1,-1 1 0,0-1 1,0 0-1,-3-1 0,4 3-6,0-1 0,1 1 0,-1 0 0,0 0 0,0 0 0,1-1 0,-1 1 0,0 0 0,1 0 0,-1 0-1,0 0 1,0 0 0,1 0 0,-1 1 0,0-1 0,1 0 0,-1 0 0,0 0 0,1 1 0,-1-1-1,0 0 1,1 1 0,-2 0 0,1 0-6,0 1 0,-1-1 0,1 0 0,0 1 0,0 0 0,0-1 0,0 1 0,1 0 0,-1-1 0,0 1 0,1 0 0,-1 0 0,1 2 0,-1-1 5,0 0 1,0 0 0,1 0-1,-1 0 1,1 0-1,0 0 1,0 0-1,0 0 1,0 0-1,0 0 1,1 0-1,-1 0 1,1 0-1,0-1 1,0 1-1,0 0 1,0 0-1,3 4 1,-1-5 7,-1 0-1,1 0 1,-1-1-1,1 1 1,0 0 0,0-1-1,-1 0 1,1 0 0,0 0-1,0 0 1,0 0-1,0 0 1,0-1 0,1 0-1,-1 0 1,0 1 0,5-2-1,-2 1-23,-1 0-1,0 0 1,0-1-1,0 0 1,0 0-1,0 0 1,0 0 0,0-1-1,-1 0 1,1 0-1,0 0 1,-1-1-1,0 1 1,1-1-1,-1 0 1,0 0-1,0-1 1,-1 1 0,1-1-1,-1 0 1,0 0-1,0 0 1,0 0-1,0-1 1,-1 1-1,0-1 1,0 1-1,3-11 1,-8 27-80,1 0 0,0 0-1,0 0 1,1 0 0,0 0 0,3 21 0,-2-33 35,1 1 0,-1 0 0,1 0 0,-1-1 0,1 1 0,-1 0 0,1-1 0,0 1 0,-1-1 0,1 1 0,0-1 0,0 1 0,-1-1 0,1 0 0,0 1 0,0-1 0,0 0 0,-1 0 0,1 1 0,0-1 0,0 0 0,0 0 0,0 0 0,0 0 0,-1 0 0,1 0 0,0 0 0,0 0 0,0 0 0,0-1 0,0 1 0,-1 0 0,1-1 0,0 1 0,0 0 0,-1-1 0,1 1 0,0-1 0,0 1 0,0-2 0,33-18-4906,-15-2-1780,2-3-3091</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39.724"/>
    </inkml:context>
    <inkml:brush xml:id="br0">
      <inkml:brushProperty name="width" value="0.025" units="cm"/>
      <inkml:brushProperty name="height" value="0.025" units="cm"/>
    </inkml:brush>
  </inkml:definitions>
  <inkml:trace contextRef="#ctx0" brushRef="#br0">0 300 4901,'0'0'13789,"12"1"-13202,-6 0-559,1-1-1,-1 0 1,0 0 0,1-1 0,-1 0-1,0 0 1,0 0 0,0-1 0,0 0-1,0 0 1,0 0 0,0-1 0,-1 0 0,10-6-1,23-21 26,-24 18-48,0 1 0,1 0 0,1 0-1,0 2 1,0 0 0,1 1-1,22-9 1,-38 17 42,0 0-1,0 0 1,0 0 0,1 1-1,-1-1 1,0 0 0,0 0 0,0 1-1,0-1 1,0 0 0,0 1-1,0-1 1,0 1 0,0-1-1,-1 1 1,1 0 0,0-1-1,0 1 1,0 0 0,0 0-1,-1-1 1,1 1 0,0 0-1,-1 0 1,1 0 0,-1 0-1,1 0 1,-1 0 0,0 0 0,1 0-1,-1 0 1,0 0 0,1 0-1,-1 0 1,0 0 0,0 0-1,0 0 1,0 1 0,0-1-1,-1 2 1,-1 60 2131,1-47-1578,1-4-219,-1-8-281,1 0 1,0 0-1,0 0 1,0 0 0,0 0-1,1 0 1,-1 0-1,1 0 1,1 3 0,-1-5-94,0-1 1,1 0-1,-1 0 1,0 0 0,0 0-1,0 0 1,1 0-1,-1-1 1,0 1-1,1 0 1,-1 0 0,1-1-1,-1 1 1,1-1-1,-1 0 1,1 1 0,-1-1-1,1 0 1,0 0-1,-1 0 1,1 0-1,-1 0 1,1 0 0,-1 0-1,1-1 1,1 0-1,6 0-44,0-2-1,-1 1 0,1-1 0,-1 0 0,1-1 1,-1 0-1,0 0 0,-1-1 0,15-11 0,-12 9-744,0 0-1,0 1 0,1 0 0,18-7 0,-28 12 197,1 1 19</inkml:trace>
  <inkml:trace contextRef="#ctx0" brushRef="#br0" timeOffset="1">400 69 8072,'0'0'9641,"61"-47"-9609,-33 39-929,3 0-2146,1 4-512,2 3-2339</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0.147"/>
    </inkml:context>
    <inkml:brush xml:id="br0">
      <inkml:brushProperty name="width" value="0.025" units="cm"/>
      <inkml:brushProperty name="height" value="0.025" units="cm"/>
    </inkml:brush>
  </inkml:definitions>
  <inkml:trace contextRef="#ctx0" brushRef="#br0">55 176 9225,'0'0'2162,"-3"8"-219,-12 25-269,9-22-1113,0 0 0,1 1-1,1-1 1,-1 1 0,2 0 0,0 1 0,-2 12-1,5-25-555,1 1 1,-1 0-1,1 0 0,-1-1 0,1 1 0,-1-1 0,1 1 0,0 0 0,-1-1 0,1 1 0,0-1 0,-1 1 0,1-1 0,0 0 0,-1 1 0,1-1 0,0 0 0,0 1 0,0-1 1,-1 0-1,1 0 0,0 0 0,0 0 0,0 0 0,-1 0 0,1 0 0,0 0 0,0 0 0,1 0 0,29-3 265,-21-1-245,0 0 0,0-1 0,0 0 0,-1 0 0,1-1 1,-1 0-1,0-1 0,-1 0 0,0 0 0,0-1 0,-1 0 0,11-15 0,28-26-1200,-18 31-3905,-25 17 4273,0 0 1,-1-1-1,1 1 0,0-1 1,0 1-1,-1-1 0,1 0 1,-1 0-1,0-1 1,0 1-1,0 0 0,3-4 1,25-40-407,-22 35 2766,0 1 0,1-1 1,17-14-1,-21 21-693,0 0 0,1 0 0,0 0-1,0 1 1,0 0 0,0 0 0,0 0 0,12-3 0,-10 5-611,-1 0 1,0 0 0,1 0 0,0 1-1,9 0 1,-15 0-222,0 1-1,-1-1 1,1 0 0,-1 0-1,1 1 1,-1-1 0,1 0-1,-1 1 1,0 0 0,1-1-1,-1 1 1,1 0 0,-1 0-1,0 0 1,0 0 0,0 0-1,1 0 1,-1 0 0,0 0-1,0 0 1,0 0 0,-1 1-1,2 1 1,-1-1 73,0 1 1,0 0-1,0 0 1,-1 0-1,1 0 1,-1 0-1,0 1 1,0-1 0,0 0-1,0 0 1,-1 3-1,-2 9 432,-1 0 0,0 0 0,-11 22 0,13-32-463,-9 20 468,8-19-445,0 0-1,0 0 1,1 0 0,-1 0-1,1 1 1,1-1 0,0 1-1,-2 12 1,4-18-85,0 0 1,-1-1-1,1 1 1,0-1-1,0 1 1,-1-1 0,1 1-1,0-1 1,0 1-1,0-1 1,0 0-1,0 1 1,0-1-1,0 0 1,-1 0-1,1 0 1,0 0-1,0 0 1,0 0-1,0 0 1,0 0-1,0 0 1,0 0-1,0 0 1,1-1-1,28-3 145,-23 1-366,1-1 1,0 1 0,-1-1 0,1-1 0,10-8 0,-15 11-309,-1 1 0,0-1 0,1-1 1,-1 1-1,0 0 0,-1 0 0,1-1 1,0 1-1,-1-1 0,1 0 1,1-4-1,-2-6-4951</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0.494"/>
    </inkml:context>
    <inkml:brush xml:id="br0">
      <inkml:brushProperty name="width" value="0.025" units="cm"/>
      <inkml:brushProperty name="height" value="0.025" units="cm"/>
    </inkml:brush>
  </inkml:definitions>
  <inkml:trace contextRef="#ctx0" brushRef="#br0">0 161 1698,'0'0'17456,"31"-57"-17168,6 43-224,11-2 1,2 0-33,2 1-193,-7-5-2946,-1-2-6630</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1.367"/>
    </inkml:context>
    <inkml:brush xml:id="br0">
      <inkml:brushProperty name="width" value="0.025" units="cm"/>
      <inkml:brushProperty name="height" value="0.025" units="cm"/>
    </inkml:brush>
  </inkml:definitions>
  <inkml:trace contextRef="#ctx0" brushRef="#br0">0 1 11915,'0'0'5168,"4"8"-4528,7 19 93,-2 0-1,-1 0 1,9 49-1,6 100 1567,-14-89-1250,-7-65-687,7 43 561,-9-63-893,0 0 0,0 0 0,1-1 1,-1 1-1,1 0 0,0-1 0,-1 1 0,1-1 0,0 1 0,0-1 0,0 1 1,0-1-1,0 0 0,0 1 0,0-1 0,0 0 0,1 0 0,-1 0 1,0 0-1,1 0 0,-1 0 0,1 0 0,-1 0 0,1 0 0,0-1 1,-1 1-1,1-1 0,-1 1 0,3-1 0,0-1 10,-1 0 1,0 0-1,1 0 0,-1 0 0,0-1 0,0 0 1,0 0-1,0 0 0,0 0 0,0 0 1,-1 0-1,1-1 0,-1 1 0,1-1 0,-1 0 1,0 0-1,2-3 0,36-60 224,-36 60-259,27-57 59,-19 37-40,31-50 0,-43 75-31,1 0-1,-1 0 1,1 1 0,-1-1-1,1 0 1,0 0 0,-1 0-1,1 0 1,0 0 0,-1 1-1,1-1 1,0 0 0,0 1-1,0-1 1,0 1 0,0-1-1,-1 1 1,1-1 0,0 1-1,0-1 1,0 1 0,0 0-1,1 0 1,-1-1 0,0 1-1,1 0 1,-1 1-5,0 0 1,0 0-1,0 0 1,0-1-1,0 1 0,-1 0 1,1 0-1,0 1 1,-1-1-1,1 0 0,0 0 1,-1 0-1,0 0 1,1 0-1,-1 1 0,0-1 1,1 0-1,-1 2 1,4 66-276,-4-65 282,0 153-208,2-155 188,3-8 50,3-11 49,-3-7-51,0 0-1,-2 0 1,0 0 0,-2 0-1,-1-1 1,-1 1-1,-1-1 1,-7-35-1,5 49-64,8 23-166,-4-10 205,1-1-1,-1 1 1,0 0 0,1-1 0,-1 0 0,1 1 0,0-1-1,-1 1 1,1-1 0,0 0 0,0 1 0,0-1-1,0 0 1,0 0 0,0 0 0,0 0 0,1 0-1,-1 0 1,0 0 0,0 0 0,1 0 0,-1-1 0,1 1-1,-1 0 1,1-1 0,-1 1 0,1-1 0,-1 0-1,1 0 1,-1 1 0,3-1 0,1 0-10,1 1 0,0-1 0,-1 0 0,1-1 0,0 0 0,-1 0 0,1 0-1,0 0 1,-1-1 0,0 0 0,1 0 0,-1 0 0,0-1 0,0 0 0,0 0 0,-1 0 0,1 0 0,-1-1 0,1 0 0,-1 0 0,4-5 0,-3 3-1,0-1-1,-1 0 1,1 0 0,-1-1 0,-1 1 0,0-1-1,0 0 1,0 0 0,-1 0 0,0 0 0,0 0-1,-1-1 1,0-15 0,-17 131-221,15-82 365,0-13-9,0-1 1,1 0 0,1 1-1,-1-1 1,6 20 0,-6-28-109,1-1 0,0 1 0,0-1-1,0 0 1,1 1 0,-1-1 0,1 0 0,-1 0 0,1 0 0,-1 0 0,1 0 0,0 0 0,0 0 0,0-1 0,0 1-1,1-1 1,-1 0 0,0 1 0,0-1 0,1 0 0,-1 0 0,1 0 0,-1-1 0,1 1 0,-1-1 0,1 1-1,0-1 1,-1 0 0,1 0 0,3 0 0,-2 0-98,0 0 0,0 0 0,0 0 0,0-1 0,0 1 0,-1-1 0,1 0 0,0 0 0,0 0 0,-1-1 0,1 0 0,4-2 0,-5 2-206,-1 0 0,0 0 0,0 0 0,-1-1 0,1 1 1,0-1-1,-1 1 0,1-1 0,-1 1 0,0-1 0,0 0 0,0 0 0,0 1 0,-1-1 0,1 0 0,-1 0 0,1-5 0,0-22-3590,-1-5-2034</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1.731"/>
    </inkml:context>
    <inkml:brush xml:id="br0">
      <inkml:brushProperty name="width" value="0.025" units="cm"/>
      <inkml:brushProperty name="height" value="0.025" units="cm"/>
    </inkml:brush>
  </inkml:definitions>
  <inkml:trace contextRef="#ctx0" brushRef="#br0">0 1 12492,'0'0'7917,"5"8"-7805,-3-6-200,-1 1 0,1 0 0,0 0 0,0-1 0,1 1 0,-1-1 0,1 1 0,-1-1 0,1 0 0,-1 0 0,1 0 0,0 0 0,0-1 0,0 1 0,0-1 0,1 0 0,-1 0 0,0 0 0,0 0 0,1 0 0,-1-1 0,0 0 0,1 0 0,-1 1 0,1-2 0,4 1 0,55-4-7514,-3 1 3369,-58 3 5327,-4 7 3903,-23 25-217,20-27-4528,1 0 1,0 0 0,0 0-1,0 0 1,0 1-1,1-1 1,0 1-1,0 0 1,1 0-1,-1 0 1,1 1 0,1-1-1,-1 0 1,0 14-1,3-20-411,0 1-1,0 0 1,1 0-1,-1-1 1,0 1-1,1-1 1,-1 1-1,1-1 1,-1 1-1,0-1 1,1 0-1,-1 0 1,1 0-1,-1 0 1,1 0-1,-1 0 1,1 0-1,-1 0 1,3-1-1,33-4-4305,24-20 365,-48 20 1644</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2.109"/>
    </inkml:context>
    <inkml:brush xml:id="br0">
      <inkml:brushProperty name="width" value="0.025" units="cm"/>
      <inkml:brushProperty name="height" value="0.025" units="cm"/>
    </inkml:brush>
  </inkml:definitions>
  <inkml:trace contextRef="#ctx0" brushRef="#br0">15 234 7399,'0'0'5515,"-3"-2"-6898,2 2 1341,0-1-1,0 1 1,1-1 0,-1 1-1,0-1 1,1 1 0,-1-1 0,1 0-1,-1 1 1,0-1 0,1 0-1,0 1 1,-1-1 0,1 0-1,-1 0 1,1 0 0,0 1 0,-1-1-1,1 0 1,0 0 0,0 0-1,0 0 1,0 1 0,0-1-1,0 0 1,0 0 0,0 0-1,0 0 1,0 1 0,0-1 0,1 0-1,-1 0 1,0 0 0,1 0-1,1-4-117,0 0 1,0 1-1,1-1 0,-1 1 0,1 0 0,6-7 0,29-21 7063,-32 28-6047,0-1 0,1 0-1,-2 0 1,1-1-1,0 0 1,6-9-1,-10 11-549,0 0 0,1-1-1,-1 1 1,-1-1-1,1 1 1,-1-1 0,1 0-1,-2 0 1,1 0 0,0 1-1,-1-1 1,0 0-1,0 0 1,0 0 0,-2-7-1,2 11-292,-1 1 1,0-1-1,1 0 0,-1 1 0,1-1 1,-1 1-1,0-1 0,1 1 0,-1-1 1,0 1-1,0 0 0,1-1 0,-1 1 0,0 0 1,0 0-1,1 0 0,-1-1 0,0 1 1,0 0-1,0 0 0,0 0 0,1 0 0,-1 0 1,0 0-1,0 1 0,0-1 0,1 0 1,-1 0-1,0 0 0,-1 1 0,-23 11-97,18-5 86,1 0 0,0 1 1,1 0-1,0 0 0,0 1 1,0-1-1,1 1 0,1 0 1,-1 0-1,1 1 0,1-1 0,0 1 1,0-1-1,1 1 0,0-1 1,1 1-1,0 0 0,0 0 0,1-1 1,2 11-1,-1-17-1,0 0 0,-1 0-1,1 0 1,0 0 0,0 0 0,1-1-1,-1 1 1,0-1 0,1 0 0,0 1 0,-1-1-1,1 0 1,0-1 0,0 1 0,0 0 0,0-1-1,1 0 1,-1 0 0,0 0 0,1 0 0,-1 0-1,0 0 1,1-1 0,5 0 0,11 2-367,0-1 0,36-4 0,-45 2-451,-1 0 0,1-1 0,0-1 1,-1 0-1,0 0 0,0-1 0,12-6 0,22-16-7446</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37.880"/>
    </inkml:context>
    <inkml:brush xml:id="br0">
      <inkml:brushProperty name="width" value="0.025" units="cm"/>
      <inkml:brushProperty name="height" value="0.025" units="cm"/>
    </inkml:brush>
  </inkml:definitions>
  <inkml:trace contextRef="#ctx0" brushRef="#br0">1168 282 1185,'-6'-11'7501,"-5"-11"-6947,-2 0 0,0 1 0,-1 0 0,-1 1 1,-1 1-1,-35-33 0,39 42-458,-1 0 1,1 1-1,-1 0 0,-1 1 0,0 1 0,0 0 0,0 1 1,-1 0-1,0 1 0,0 1 0,0 0 0,-1 1 1,-16-1-1,9 3-79,-1 1 0,0 1 1,1 1-1,-1 0 0,1 2 0,0 1 0,0 1 1,-23 9-1,16-2 51,1 1 1,1 1-1,0 1 1,2 2-1,-38 30 1,29-17 128,2 1 1,1 2 0,1 1 0,2 1 0,2 2 0,1 0-1,2 2 1,2 1 0,2 1 0,1 0 0,2 2-1,3 0 1,1 0 0,2 2 0,2-1 0,2 1-1,2 0 1,2 93 0,5-119-190,0 0 1,1-1-1,1 1 1,1-1 0,0 0-1,2 0 1,0-1-1,1 0 1,0 0-1,2-1 1,0 0-1,1 0 1,1-1-1,0-1 1,17 16-1,-12-15-33,1-1 0,1-1 1,0 0-1,1-2 0,1 0 0,-1-1 0,2-1 0,0-1 0,0-1 1,0-1-1,1-1 0,33 5 0,-17-6-49,1-2 0,0-1 0,-1-2-1,1-2 1,0-2 0,-1-1 0,0-2 0,0-2 0,-1-2 0,0-1-1,-1-1 1,46-25 0,-55 23 74,0-1-1,-1-2 1,0 0-1,-2-2 1,0-1-1,-2-1 1,0 0-1,-1-2 1,-2-1-1,0-1 1,-2 0-1,-1-1 1,-1-1-1,-1-1 1,18-50-1,-23 47 23,0-1-1,-3 0 1,0-1 0,-3 0-1,0 0 1,-2 0-1,-2 0 1,-1 0-1,-8-46 1,6 62-90,-1 1 1,-1 0-1,-1 0 1,0 1 0,-1-1-1,-1 1 1,-1 1-1,-15-22 1,16 26-93,-2 0-1,1 1 1,-1 0-1,-1 1 1,0 0-1,0 0 1,-1 1-1,0 1 1,0 0 0,-1 1-1,-22-9 1,9 8-608,1 1 0,-1 1 0,0 1 0,0 1 0,-32 0 1,-44 3-3878</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2.796"/>
    </inkml:context>
    <inkml:brush xml:id="br0">
      <inkml:brushProperty name="width" value="0.025" units="cm"/>
      <inkml:brushProperty name="height" value="0.025" units="cm"/>
    </inkml:brush>
  </inkml:definitions>
  <inkml:trace contextRef="#ctx0" brushRef="#br0">138 0 15535,'0'0'3203,"-28"81"-1826,8-26-256,-1 7-801,3 2-256,3-1 33,3-5 287,10-4-352,2-7 32,0-6-64,2-7-256,5-7-641,-2-10-448,-5-5-225,0-10-1313,-12-2-1313,-11-5-6213</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3.163"/>
    </inkml:context>
    <inkml:brush xml:id="br0">
      <inkml:brushProperty name="width" value="0.025" units="cm"/>
      <inkml:brushProperty name="height" value="0.025" units="cm"/>
    </inkml:brush>
  </inkml:definitions>
  <inkml:trace contextRef="#ctx0" brushRef="#br0">1 445 5125,'0'0'15487,"5"-7"-14206,9-8-896,1 0 0,1 1 0,0 1 0,0 1 0,1 0 0,27-14 0,-11 6-305,36-28 1,-51 34-111,-1-1 1,0 0-1,-1-2 0,-1 0 1,-1 0-1,0-1 1,-1-1-1,-2 0 1,1-1-1,-2 0 1,-1-1-1,9-29 0,-20 69-35,1 0-1,0 0 0,4 31 1,-1 6 146,-2-22-203,2 0 1,11 65-1,8-31-6143,-7-39-3665</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3.647"/>
    </inkml:context>
    <inkml:brush xml:id="br0">
      <inkml:brushProperty name="width" value="0.025" units="cm"/>
      <inkml:brushProperty name="height" value="0.025" units="cm"/>
    </inkml:brush>
  </inkml:definitions>
  <inkml:trace contextRef="#ctx0" brushRef="#br0">248 49 10090,'0'0'4254,"-3"-9"-2049,1 5-1950,2 3-159,0-1-1,0 0 0,-1 1 1,1-1-1,0 1 0,-1-1 1,1 1-1,-1-1 0,0 1 1,1-1-1,-1 1 0,0 0 1,0-1-1,0 1 0,0 0 1,0 0-1,0-1 0,-1 1 1,1 0-1,0 0 0,-1 0 1,1 1-1,0-1 0,-1 0 1,1 0-1,-1 1 0,1-1 1,-1 1-1,1-1 0,-1 1 1,0 0-1,1 0 0,-1-1 1,1 1-1,-1 0 0,0 1 1,1-1-1,-1 0 0,1 0 1,-3 1-1,-3 3-23,0 0 0,0 1 0,1 0 0,0 0 0,-1 0 0,2 1 0,-1 0 0,1 0 0,0 0 0,-8 14 0,-39 76 341,48-87-326,-8 16 208,2 0-1,0 1 1,2 0 0,1 1 0,1 0 0,1 0-1,2 0 1,-1 55 0,4-77-297,0-1-1,1 1 1,-1 0-1,1-1 1,0 1-1,0 0 1,0-1-1,1 1 1,0-1 0,0 1-1,0-1 1,0 0-1,0 0 1,1 0-1,0 0 1,0 0-1,0-1 1,0 1 0,1-1-1,-1 0 1,1 0-1,0 0 1,0-1-1,0 1 1,6 2-1,-1-2-185,1 0 0,-1 0 0,1-1 0,0-1-1,0 1 1,0-2 0,0 1 0,0-2-1,0 1 1,0-1 0,11-3 0,-5 1-561,-1-1 1,0-1 0,0 0-1,0-1 1,28-16 0,26-26-5279,-39 20 1927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5.911"/>
    </inkml:context>
    <inkml:brush xml:id="br0">
      <inkml:brushProperty name="width" value="0.025" units="cm"/>
      <inkml:brushProperty name="height" value="0.025" units="cm"/>
    </inkml:brush>
  </inkml:definitions>
  <inkml:trace contextRef="#ctx0" brushRef="#br0">196 1 11659,'0'0'12001,"-3"9"-11302,-16 53-111,3 0 0,3 1 0,2 1 0,4-1 0,2 2 0,3 66 0,9-94-534,-3-29-96,-3-26-55,-5 2-140,0 0 1,0 0 0,-1 0 0,-1 1 0,-1-1 0,0 1 0,-1 1 0,-1 0 0,-16-21-1,9 10-69,-21-39 0,37 63 335,0 1-1,0-1 0,0 1 1,0-1-1,1 1 1,-1-1-1,0 1 1,0-1-1,0 1 1,0-1-1,1 1 1,-1 0-1,0-1 1,1 1-1,-1-1 0,0 1 1,1 0-1,-1-1 1,0 1-1,1 0 1,-1-1-1,1 1 1,-1 0-1,0 0 1,1 0-1,-1-1 1,1 1-1,-1 0 1,1 0-1,-1 0 0,1 0 1,-1 0-1,1 0 1,-1 0-1,1 0 1,-1 0-1,1 0 1,-1 0-1,1 0 1,-1 0-1,1 0 1,0 1-1,33-1 201,-28 0-6,170 0 567,-174 0-833,0 0-1,0 0 1,0 0 0,1 0-1,-1-1 1,0 1-1,0-1 1,0 0-1,0 1 1,-1-1-1,1 0 1,2-1-1,-3 1-121,-1 1 0,1-1 0,0 0 0,-1 1-1,1-1 1,-1 1 0,0-1 0,1 0 0,-1 1 0,1-1-1,-1 0 1,0 1 0,0-1 0,1 0 0,-1 0 0,0 1-1,0-1 1,0 0 0,0 0 0,0 1 0,0-1 0,0-1-1,-1-1-379,0 1 0,0-1-1,0 0 1,0 1 0,0-1 0,-1 1-1,1 0 1,-1 0 0,1-1-1,-1 1 1,0 0 0,0 0-1,0 0 1,0 1 0,-1-1-1,-1-1 1,-29-16-4927</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4.862"/>
    </inkml:context>
    <inkml:brush xml:id="br0">
      <inkml:brushProperty name="width" value="0.025" units="cm"/>
      <inkml:brushProperty name="height" value="0.025" units="cm"/>
    </inkml:brush>
  </inkml:definitions>
  <inkml:trace contextRef="#ctx0" brushRef="#br0">82 126 7783,'0'0'8937,"2"4"-7272,-2-2-1583,1-1-1,-1 1 1,0 0 0,0-1-1,0 1 1,0-1-1,0 1 1,0 0-1,0-1 1,-1 1-1,1-1 1,0 1-1,-1 0 1,0-1 0,1 1-1,-1-1 1,0 0-1,-1 3 1,-23 30 464,-4 6-63,25-31-260,0 0 0,0 0 0,1 1 0,1-1-1,-3 15 1,5-22-204,-1 0-1,1-1 1,0 1-1,0 0 0,0 0 1,0 0-1,0-1 1,0 1-1,0 0 0,0 0 1,1 0-1,-1-1 0,1 1 1,-1 0-1,1-1 1,0 1-1,0 0 0,0-1 1,0 1-1,0-1 1,0 0-1,0 1 0,0-1 1,0 0-1,1 1 0,-1-1 1,0 0-1,1 0 1,-1 0-1,1 0 0,0 0 1,-1-1-1,1 1 1,0 0-1,-1-1 0,4 1 1,4 0 7,0-1 1,0 0 0,-1-1-1,1 0 1,0 0-1,-1-1 1,1 0 0,-1 0-1,0-1 1,1 0-1,-1-1 1,0 0 0,12-8-1,-15 9-7,0 0 0,0-1-1,0 0 1,0 0-1,-1 0 1,1 0 0,-1 0-1,0-1 1,-1 0-1,1 0 1,-1 0 0,0 0-1,0-1 1,-1 1-1,1-1 1,-1 0 0,0 1-1,-1-1 1,0 0 0,2-10-1,-4 14 18,1 0 1,-1 0-1,0 0 0,1 0 1,-1 0-1,0 0 0,0 0 1,0 0-1,-1 1 0,1-1 1,0 0-1,-1 1 0,1-1 1,-1 1-1,1-1 0,-1 1 1,0 0-1,1-1 0,-1 1 1,0 0-1,0 0 0,0 1 1,0-1-1,0 0 0,0 1 1,0-1-1,0 1 0,0-1 1,-1 1-1,1 0 0,-4 0 0,-7-1-39,-1 0-1,1 1 1,-26 3-1,38-3-2,0 1 0,0-1 0,0 0 0,-1 1-1,1 0 1,0-1 0,0 1 0,0-1 0,0 1 0,0 0 0,1 0 0,-1-1 0,0 1 0,0 0 0,0 0 0,-1 2-1,2-3 2,0 1 0,0-1 0,0 1-1,-1-1 1,1 0 0,0 1-1,0-1 1,0 0 0,0 1-1,0-1 1,0 1 0,0-1 0,0 0-1,0 1 1,0-1 0,0 1-1,0-1 1,0 0 0,0 1-1,0-1 1,1 1 0,-1-1 0,0 0-1,0 1 1,0-1 0,1 0-1,-1 1 1,0-1 0,0 0-1,1 1 1,-1-1 0,0 0 0,0 0-1,1 1 1,-1-1 0,0 0-1,1 0 1,-1 0 0,0 1-1,1-1 1,-1 0 0,1 0 0,-1 0-1,0 0 1,1 0 0,-1 0-1,1 0 1,-1 0 0,0 0-1,1 0 1,-1 0 0,1 0 0,16 0-182,-1 0 0,0-1 0,1-1 1,-1 0-1,0-1 0,0-1 1,-1 0-1,1-2 0,18-8 0,-18 7-83,0 1-1,0 0 1,1 1-1,-1 1 0,1 1 1,0 0-1,0 1 0,26 1 1,-42 1 277,0 0 0,0 0 0,1 1 0,-1-1 0,0 1 0,0-1 0,0 1-1,0-1 1,0 1 0,0-1 0,0 1 0,0 0 0,0 0 0,-1-1 0,1 1 0,0 0 0,0 0 0,-1 0 0,1 0 0,0 0 0,-1 0 0,1 0 0,-1 0 0,1 2 0,6 39 882,-8-26-446,0 0 0,-1-1 0,-4 20-1,-2-11 254,6-17-425,-1-1 0,2 1 0,-1 0 1,1 0-1,-1 9 0,2-16-265,0 1 0,1-1 0,-1 0 0,0 0 0,0 0 1,1 0-1,-1 0 0,0 1 0,1-1 0,-1 0 0,0 0 1,0 0-1,1 0 0,-1 0 0,0 0 0,1 0 0,-1 0 0,0 0 1,1 0-1,-1 0 0,0 0 0,1 0 0,-1 0 0,0-1 1,0 1-1,1 0 0,-1 0 0,0 0 0,0 0 0,1 0 0,-1-1 1,0 1-1,0 0 0,1 0 0,-1 0 0,0-1 0,0 1 1,0 0-1,1 0 0,-1-1 0,0 1 0,0 0 0,0-1 1,0 1-1,13-12 48,-8 2-85,-1 0 0,0 0 0,0 0 0,-1-1 0,-1 0 0,0 1 0,0-1 0,-1 0 0,0 0 0,-1 0 1,0 0-1,0 0 0,-2 1 0,1-1 0,-1 0 0,-1 0 0,0 1 0,0-1 0,-1 1 0,-1 0 0,1 0 0,-2 1 1,-9-15-1,4 14-179,8 12-85,4-1 284,-1-1 0,1 1 0,0 0 0,0 0 1,0 0-1,0-1 0,0 1 0,0-1 1,0 1-1,0-1 0,0 1 0,0-1 0,0 1 1,0-1-1,1 0 0,-1 0 0,0 1 1,0-1-1,0 0 0,0 0 0,2 0 1,114-2-2351,-82-1-422,1-1 1,67-18-1,-102 21 2757,27-9-1837,-28 10 1717,1 0 0,0 0 0,-1-1 0,1 1 0,0 0 0,-1 0 0,1-1 0,0 1 0,-1 0 0,1-1 0,-1 1 0,1-1-1,0 1 1,-1-1 0,1 1 0,-1-1 0,0 1 0,1-1 0,-1 0 0,1 1 0,-1-1 0,0 0 0,1 1 0,-1-1 0,0 0 0,0 1 0,0-1 0,0 0 0,1 1 0,-1-1-1,0 0 1,0 0 0,-1 0 0,0 0 336,0 0-1,0 0 0,0 1 1,0-1-1,0 0 0,-1 1 1,1 0-1,0-1 0,0 1 1,-1 0-1,1-1 0,0 1 1,-1 0-1,1 0 0,0 0 1,-1 0-1,1 0 1,0 1-1,-1-1 0,1 0 1,-2 1-1,-29 9 3087,27-5-2820,-1 0 0,2-1-1,-1 2 1,0-1 0,1 0 0,0 1-1,0 0 1,1 0 0,-5 10 0,6-12-256,0 0 0,1 1 0,-1-1-1,1 1 1,0-1 0,0 1 0,0-1 0,1 1 0,-1 0 0,1-1 0,0 1 0,1 0 0,-1 0 0,1-1 0,1 5 0,-1-7-184,0-1 0,0 0 1,0 0-1,1 0 0,-1 0 1,0 0-1,0 0 0,1-1 1,-1 1-1,1 0 0,-1-1 1,1 1-1,-1-1 0,1 1 0,-1-1 1,1 0-1,-1 1 0,1-1 1,-1 0-1,1 0 0,0 0 1,-1-1-1,1 1 0,1 0 1,41-9 146,-26 2-285,-1-2 0,0 0-1,24-17 1,-26 15 10,0 1-1,1 1 0,1 1 1,17-7-1,-34 15 135,1 1 0,0 0 0,-1 0-1,1 0 1,0 0 0,-1 0 0,1 0 0,-1 0-1,0 0 1,1 0 0,-1 0 0,0 0 0,0 0-1,1 0 1,-1 0 0,0 1 0,0-1-1,0 0 1,0 0 0,0 0 0,-1 0 0,1 1-1,-1 36 691,0-35-660,1-2-32,0 0-1,0 0 1,0 1-1,-1-1 1,1 0-1,0 0 1,0 0-1,1 0 0,-1 1 1,0-1-1,0 0 1,1 0-1,-1 0 1,0 0-1,1 0 1,-1 0-1,1 1 1,-1-1-1,1 0 0,0 0 1,-1-1-1,1 1 1,0 0-1,0 0 1,1 1-1,0-2-6,0 1 0,0-1 0,0 0-1,-1 0 1,1 0 0,0-1 0,0 1 0,0 0 0,-1-1-1,1 1 1,0-1 0,0 0 0,-1 1 0,1-1 0,-1 0-1,1 0 1,2-2 0,58-42-1113,-50 34 28,1 1 0,1 0 0,0 1 0,0 1 0,22-10 0,-35 18 1068,-1-1 1,0 1 0,1 0 0,-1 0 0,1 0 0,-1 0-1,0 0 1,1 0 0,-1 0 0,1 0 0,-1 0 0,0 0-1,1 0 1,-1 0 0,0 0 0,1 0 0,-1 0 0,1 0-1,-1 1 1,0-1 0,1 0 0,-1 0 0,0 0 0,1 1-1,-1-1 1,0 0 0,1 0 0,-1 1 0,0-1 0,0 0-1,1 1 1,-1-1 0,0 0 0,0 1 0,0-1 0,1 0-1,-1 1 1,0-1 0,0 0 0,0 1 0,0-1 0,0 0-1,0 1 1,0-1 0,0 1 0,0-1 0,0 0 0,0 1-1,0-1 1,0 1 0,0-1 0,0 0 0,0 1 0,0-1-1,0 0 1,-1 1 0,1 0 0,0-1 26,0 1 1,-1 0-1,1 0 1,0-1-1,0 1 1,0 0-1,0 0 0,0-1 1,0 1-1,0 0 1,1 0-1,-1-1 1,0 1-1,0 0 1,1 0-1,-1-1 0,0 1 1,1 0-1,-1-1 1,0 1-1,1 0 1,-1-1-1,1 1 0,-1-1 1,1 1-1,-1-1 1,1 1-1,0-1 1,-1 1-1,1-1 1,0 0-1,-1 1 0,1-1 1,0 0-1,-1 1 1,1-1-1,0 0 1,0 0-1,-1 0 1,1 0-1,1 0 0,4 0-338,-1-1 0,1 0 0,-1 0 0,1-1 0,-1 0 0,0 0 0,0 0 0,1 0 0,-2-1 0,10-6 0,-2 2-1659,16-9-3391</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5.193"/>
    </inkml:context>
    <inkml:brush xml:id="br0">
      <inkml:brushProperty name="width" value="0.025" units="cm"/>
      <inkml:brushProperty name="height" value="0.025" units="cm"/>
    </inkml:brush>
  </inkml:definitions>
  <inkml:trace contextRef="#ctx0" brushRef="#br0">118 63 13965,'0'0'163,"0"-1"-1,0 1 0,0 0 1,0-1-1,0 1 0,-1 0 1,1-1-1,0 1 1,0 0-1,0-1 0,0 1 1,-1 0-1,1-1 1,0 1-1,0 0 0,-1 0 1,1-1-1,0 1 0,-1 0 1,1 0-1,0 0 1,0-1-1,-1 1 0,1 0 1,0 0-1,-1 0 0,1 0 1,-1 0-1,1 0 1,0-1-1,-1 1 0,-18 1 1438,-16 10-789,29-6-578,0 0-1,0 0 1,1 1-1,0 0 0,0 0 1,-4 7-1,7-11-142,1 0 1,-1 1-1,1-1 0,0 1 0,0-1 1,0 1-1,0 0 0,0 0 1,0-1-1,1 1 0,-1 0 1,1 0-1,0 0 0,0-1 1,0 1-1,0 0 0,0 0 0,1 0 1,0 4-1,1-5-78,-1-1 0,1 0 0,-1 0 1,1 0-1,-1 0 0,1 0 0,-1 0 0,1 0 0,0-1 1,0 1-1,-1-1 0,1 1 0,0-1 0,0 0 0,0 1 0,-1-1 1,1 0-1,0 0 0,0 0 0,0-1 0,0 1 0,-1 0 1,1-1-1,2 0 0,46-12-391,-35 5-45,0 1-1,-1-2 1,0 1-1,0-2 1,15-14-1,-23 19 399,0-1-1,0 0 0,-1 0 1,1-1-1,-1 1 0,-1-1 1,1 0-1,-1 0 0,0-1 1,-1 1-1,0-1 0,3-11 1,-6 19 46,0 1 0,0-1 1,-1 0-1,1 0 0,0 0 0,0 0 1,0 0-1,0 0 0,0 0 1,-1 0-1,1 0 0,0 0 0,0 0 1,0 0-1,0 0 0,-1 0 0,1 0 1,0 0-1,0 0 0,0 0 0,-1 0 1,1 0-1,0 0 0,0 0 0,0 0 1,0 0-1,0 0 0,-1 0 1,1 0-1,0 0 0,0 0 0,0 0 1,0 0-1,-1-1 0,1 1 0,0 0 1,0 0-1,0 0 0,0 0 0,0 0 1,0-1-1,0 1 0,0 0 1,0 0-1,-1 0 0,1 0 0,0-1 1,0 1-1,0 0 0,0 0 0,0 0 1,0 0-1,0-1 0,0 1 0,-11 13 382,7-6-156,0 0 0,0 0 0,1 0 0,0 1 1,1-1-1,0 1 0,-3 14 0,5-20-227,-1 0 0,1 0 0,0 0 0,0 0 0,0 0 0,0 0-1,0 0 1,1 0 0,-1 0 0,1 0 0,-1 0 0,1 0 0,0 0 0,0-1 0,-1 1 0,1 0 0,1 0 0,-1-1 0,0 1 0,0 0 0,1-1 0,-1 1 0,0-1-1,1 0 1,0 1 0,-1-1 0,1 0 0,0 0 0,-1 0 0,1 0 0,0 0 0,0-1 0,0 1 0,4 0 0,2 1-672,1 0 0,0-1 0,-1-1 0,1 1 0,0-1 0,0-1 1,-1 0-1,1 0 0,11-3 0,16-11-6159</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5.713"/>
    </inkml:context>
    <inkml:brush xml:id="br0">
      <inkml:brushProperty name="width" value="0.025" units="cm"/>
      <inkml:brushProperty name="height" value="0.025" units="cm"/>
    </inkml:brush>
  </inkml:definitions>
  <inkml:trace contextRef="#ctx0" brushRef="#br0">34 1 14029,'0'0'5611,"-4"14"-5168,-4 14-134,2 0-1,0 0 1,3 1-1,-2 38 1,4-13 262,1 53 635,1-96-1075,0 1 0,1-1 0,0 0 1,1 1-1,0-1 0,9 18 1,-12-27-118,1 1 1,0-1-1,1 0 1,-1 0-1,0 0 1,1 0-1,-1 0 1,1 0-1,-1-1 1,1 1-1,0 0 1,0-1-1,-1 0 1,1 1-1,1-1 1,-1 0-1,0 0 1,0 0-1,0 0 1,0 0-1,1 0 1,3 0 0,-2-1 6,0 0 1,-1-1 0,1 1 0,0-1 0,-1 0 0,1 0 0,-1 0 0,1-1 0,-1 1 0,1-1 0,-1 0 0,0 0 0,3-2 0,8-6 27,-2-1 1,1-1 0,-2 0 0,1 0-1,10-16 1,-2-1 24,32-60 0,-46 77-140,0 0 0,-1 0 0,0-1-1,-1 0 1,-1 0 0,0 0-1,-1 0 1,1-16 0,-7 26-1979,-3 9 675,-6 11-1253,-4 8-2352,-1 4-1010</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6.198"/>
    </inkml:context>
    <inkml:brush xml:id="br0">
      <inkml:brushProperty name="width" value="0.025" units="cm"/>
      <inkml:brushProperty name="height" value="0.025" units="cm"/>
    </inkml:brush>
  </inkml:definitions>
  <inkml:trace contextRef="#ctx0" brushRef="#br0">1 270 9225,'0'0'4148,"8"-1"-2130,-2 1-1929,0-1 1,-1 0-1,1-1 1,-1 0-1,1 1 1,-1-2-1,0 1 1,0-1-1,0 1 1,0-1-1,0-1 1,0 1 0,-1-1-1,0 1 1,0-2-1,0 1 1,0 0-1,0-1 1,-1 1-1,0-1 1,3-5-1,-1 3 179,-1 0-1,0 0 0,-1 0 1,0-1-1,0 1 0,0-1 1,-1 0-1,0 1 0,0-1 0,-1 0 1,0 0-1,-1 0 0,0-10 1,-4 13 42,-4 13-258,-2 12-51,9-19 5,1 1 0,0-1 1,0 1-1,0-1 0,0 1 1,0-1-1,0 1 0,0-1 1,0 0-1,0 1 0,1-1 1,-1 1-1,0-1 0,1 0 1,-1 1-1,1-1 0,0 0 1,0 1-1,-1-1 0,1 0 1,0 0-1,0 0 0,0 0 1,2 2-1,-1-2 5,0 0 0,0 0 0,0-1-1,0 1 1,1 0 0,-1-1 0,0 1 0,0-1 0,0 0 0,1 0 0,-1 0-1,0 0 1,1 0 0,2-1 0,2 0 10,0-1 1,0 0-1,0 0 0,0 0 0,0-1 1,-1 0-1,1-1 0,-1 1 0,8-7 0,-4 1-129,0 0-1,-1 0 1,0-1-1,-1-1 1,0 1-1,0-1 1,-1 0-1,9-22 1,-18 53-64,0-1 1,2 32 0,0-38 306,0-4 59,-1-1 37,1 0 1,0 0-1,1 0 0,0-1 0,0 1 0,5 15 1,-6-22-204,1 0 1,-1 0-1,1 0 1,0 1-1,0-1 1,-1 0-1,1 0 1,0 0-1,0 0 1,0 0-1,0-1 1,0 1 0,0 0-1,0 0 1,1-1-1,-1 1 1,0-1-1,0 1 1,2 0-1,0-1-17,-1 1 1,1-1-1,0 0 0,-1 0 0,1-1 1,0 1-1,-1 0 0,1-1 0,0 0 1,-1 0-1,1 1 0,-1-1 0,4-2 1,-1 0-172,-1 1 1,1-1-1,0-1 1,-1 1 0,0-1-1,0 1 1,0-1 0,0 0-1,0-1 1,-1 1-1,5-7 1,-6 6-647,0 1 0,1-1 0,-1 1 0,-1-1 0,1 0 1,-1 0-1,2-9 0,-2-13-5563</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6.524"/>
    </inkml:context>
    <inkml:brush xml:id="br0">
      <inkml:brushProperty name="width" value="0.025" units="cm"/>
      <inkml:brushProperty name="height" value="0.025" units="cm"/>
    </inkml:brush>
  </inkml:definitions>
  <inkml:trace contextRef="#ctx0" brushRef="#br0">0 0 13581,'0'0'5637,"56"31"-7751,-38-27-2851,3-1-6629</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7.399"/>
    </inkml:context>
    <inkml:brush xml:id="br0">
      <inkml:brushProperty name="width" value="0.025" units="cm"/>
      <inkml:brushProperty name="height" value="0.025" units="cm"/>
    </inkml:brush>
  </inkml:definitions>
  <inkml:trace contextRef="#ctx0" brushRef="#br0">248 13 11018,'0'0'2120,"-9"-2"357,0-1-2237,-1 1 1,0 0-1,1 1 1,-1 0 0,0 0-1,0 1 1,1 0-1,-1 1 1,0 0-1,1 1 1,-1 0 0,0 0-1,1 1 1,0 0-1,-9 5 1,8-3-9,0 1-1,1 0 1,-17 16 0,25-21-202,-1 0 0,0 1 0,0-1 1,1 1-1,-1-1 0,1 1 0,0 0 0,0 0 0,-1-1 1,1 1-1,0 0 0,0 0 0,1 0 0,-1 0 1,0 1-1,1-1 0,-1 0 0,1 0 0,0 0 1,-1 0-1,1 1 0,0-1 0,0 0 0,1 0 1,-1 0-1,0 1 0,2 2 0,0-4-46,1 1 0,0-1 1,0 1-1,0-1 0,0 0 0,0 0 0,0-1 0,0 1 0,0 0 1,0-1-1,0 0 0,1 0 0,-1 0 0,0 0 0,0 0 1,5-2-1,4 2-126,70-2-1057,-29 0-62,54 5 0,-106-3 1262,0 0-1,0 0 0,0 0 1,0 0-1,0 0 0,0 0 1,0 0-1,0 1 0,0-1 1,-1 0-1,1 0 0,0 1 1,0-1-1,0 1 1,-1-1-1,1 1 0,0-1 1,0 1-1,-1 0 0,1-1 1,0 1-1,-1 0 0,1-1 1,-1 1-1,1 0 0,-1 0 1,1 0-1,-1 0 0,1 1 51,-1 0-1,0 0 0,0-1 0,-1 1 0,1 0 1,0-1-1,-1 1 0,1 0 0,-1-1 0,1 1 0,-1 0 1,0-1-1,-1 3 0,-3 5 411,-1 0 0,0-1 0,-15 14 0,16-16-226,-76 66 2446,75-67-2450,-1 0 1,0-1-1,0 1 1,0-1-1,-1 0 0,1-1 1,-1 0-1,0 0 1,0-1-1,-13 3 0,20-5-261,0 0-1,1 0 0,-1 0 0,0 0 0,0 0 1,0 0-1,1 0 0,-1 0 0,0-1 0,0 1 0,0 0 1,1-1-1,-1 1 0,0 0 0,0-1 0,1 1 1,-1-1-1,0 1 0,1-1 0,-1 1 0,1-1 1,-1 1-1,1-1 0,-1 0 0,1 1 0,-1-1 0,1 0 1,-1 0-1,1 1 0,-1-2 0,0-32-2182,2 24 966,2 0 1,-1 0-1,1 0 1,6-13 0,-6 17 136,0 1 0,1-1 0,0 0 1,0 1-1,0 0 0,0 0 1,10-8-1,15-6-4613</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47.762"/>
    </inkml:context>
    <inkml:brush xml:id="br0">
      <inkml:brushProperty name="width" value="0.025" units="cm"/>
      <inkml:brushProperty name="height" value="0.025" units="cm"/>
    </inkml:brush>
  </inkml:definitions>
  <inkml:trace contextRef="#ctx0" brushRef="#br0">1 240 2338,'10'-1'1933,"1"0"-1186,1-1 1,-1-1 0,1 1 0,-1-2 0,0 1-1,0-2 1,-1 1 0,1-1 0,-1-1 0,0 0-1,0-1 1,9-8 0,-12 10-321,-1-1 0,0-1 0,0 1 0,0-1 0,-1 0 0,0 0 0,0 0 0,-1-1 1,0 1-1,0-1 0,-1 0 0,0 0 0,0-1 0,-1 1 0,0-1 0,-1 1 0,0-1 0,1-12 0,-3 20-408,1 0-1,0 0 0,0 0 0,-1 0 1,1 0-1,-1 0 0,1 0 0,0 0 1,-1 0-1,0 1 0,1-1 1,-1 0-1,1 0 0,-1 0 0,0 1 1,0-1-1,1 0 0,-1 1 1,0-1-1,0 1 0,0-1 0,0 1 1,0-1-1,0 1 0,0 0 0,0 0 1,0-1-1,0 1 0,0 0 1,0 0-1,0 0 0,0 0 0,0 0 1,0 0-1,0 0 0,0 0 0,0 0 1,0 1-1,-1-1 0,-2 1-20,1 0 0,-1-1-1,1 1 1,0 0-1,-1 1 1,1-1 0,0 1-1,-1-1 1,1 1-1,-4 4 1,-4 5 74,1 1-1,0 0 1,1 1 0,0 0 0,1 0-1,-8 20 1,12-24 113,0 0-1,1 0 1,0 0-1,0 1 1,1-1 0,0 1-1,1-1 1,0 1-1,1 0 1,0 0 0,1 11-1,0-18-158,0 0 0,0 0 1,0 0-1,0 0 0,1-1 0,-1 1 0,1-1 0,0 1 1,-1-1-1,1 1 0,0-1 0,1 0 0,-1 0 0,0 0 0,1 0 1,-1-1-1,1 1 0,-1 0 0,1-1 0,0 0 0,-1 0 0,1 0 1,0 0-1,0 0 0,0 0 0,0-1 0,5 1 0,9 1 21,-1-1 0,1-1 0,27-2 0,-37 1-38,7 0-289,0-1-1,0 0 1,0-1 0,0-1-1,22-9 1,-25 8-859,-1 0 0,0-1 0,0 0 0,11-9-1,2-7-6088</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52.180"/>
    </inkml:context>
    <inkml:brush xml:id="br0">
      <inkml:brushProperty name="width" value="0.025" units="cm"/>
      <inkml:brushProperty name="height" value="0.025" units="cm"/>
    </inkml:brush>
  </inkml:definitions>
  <inkml:trace contextRef="#ctx0" brushRef="#br0">1 181 7527,'0'0'4111,"10"-2"-3407,184-23 2765,-110 18-2363,259 0-210,-194 10-751,477 38 2439,84 6-1847,-327-54-714,346 11 39,309 10-12,0-65 20,-671 30-62,563-21 26,75-5-9,142 8-21,-920 34-3,481-7 11,326-10 8,-975 20-1119,-25 1-1385,-81 1-205,-12 0-1545</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54.452"/>
    </inkml:context>
    <inkml:brush xml:id="br0">
      <inkml:brushProperty name="width" value="0.025" units="cm"/>
      <inkml:brushProperty name="height" value="0.025" units="cm"/>
    </inkml:brush>
  </inkml:definitions>
  <inkml:trace contextRef="#ctx0" brushRef="#br0">865 3 4356,'-4'-2'11600,"4"2"-11348,-13 17 1539,-12 29-2814,8-3 1047,3 1 0,-18 88 0,0 98 122,15-92-86,-88 675-84,16-116 331,7-50-181,-68 451 164,73-669-183,-77 613 197,137-559 972,-9 114-32,16-436-1196,34-202-470,-10 14 285,-9 17-206,0 0 1,0 0-1,13-17 0,-16 24 285,1 0 0,0 1 0,0-1-1,0 1 1,0-1 0,0 1 0,0 0-1,0 0 1,1 0 0,-1 1 0,1-1-1,0 1 1,-1 0 0,1 0 0,4-1-1,47-3 131,0 2-1,69 4 1,10 1 119,30-6-16,-45 1-4647,-107-1 260,-15 2 1452</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54.834"/>
    </inkml:context>
    <inkml:brush xml:id="br0">
      <inkml:brushProperty name="width" value="0.025" units="cm"/>
      <inkml:brushProperty name="height" value="0.025" units="cm"/>
    </inkml:brush>
  </inkml:definitions>
  <inkml:trace contextRef="#ctx0" brushRef="#br0">0 103 5285,'0'0'2274,"1"-9"-395,0 6-1726,-1-1 0,1 1 0,0 0-1,0 0 1,0-1 0,0 1 0,1 0 0,-1 0-1,1 0 1,0 0 0,-1 1 0,1-1-1,4-4 1,-1 3 168,0 1-1,0-1 1,0 1-1,0 0 1,0 0-1,1 1 1,-1-1-1,12-2 1,-3 1 175,0 0-1,0 1 1,0 0 0,1 2 0,-1-1 0,26 2 0,-36 0-478,-1 1 1,1-1-1,-1 1 0,0-1 1,1 1-1,-1 0 1,0 0-1,1 0 0,-1 1 1,0-1-1,0 1 1,0 0-1,0 0 1,0 0-1,0 0 0,-1 0 1,1 0-1,-1 1 1,0 0-1,1-1 0,-1 1 1,0 0-1,0 0 1,-1 0-1,1 0 0,-1 0 1,0 1-1,1-1 1,-1 0-1,-1 1 0,1-1 1,0 7-1,0 5 84,-1 0 0,0 0-1,-2-1 1,0 1 0,0 0-1,-1 0 1,-1-1 0,-8 21 0,-8 11 78,-29 52 0,19-43-89,-33 83-2557,54-119-2803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6.299"/>
    </inkml:context>
    <inkml:brush xml:id="br0">
      <inkml:brushProperty name="width" value="0.025" units="cm"/>
      <inkml:brushProperty name="height" value="0.025" units="cm"/>
    </inkml:brush>
  </inkml:definitions>
  <inkml:trace contextRef="#ctx0" brushRef="#br0">54 8 9865,'0'0'6278,"-50"-8"-3875,46 8-386,10 0-1376,13 1-96,5 3-417,6 3-160,4-1-2531,5 1-4355</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56.968"/>
    </inkml:context>
    <inkml:brush xml:id="br0">
      <inkml:brushProperty name="width" value="0.025" units="cm"/>
      <inkml:brushProperty name="height" value="0.025" units="cm"/>
    </inkml:brush>
  </inkml:definitions>
  <inkml:trace contextRef="#ctx0" brushRef="#br0">21 133 8968,'-3'109'6240,"-2"-1"-4050,-3 106-1085,8-24-21,0-190-1076,0 0 0,-1 0 0,1 0 1,0 1-1,0-1 0,0 0 0,0 0 1,0 1-1,0-1 0,0 0 0,0 0 1,0 1-1,0-1 0,0 0 1,0 0-1,0 0 0,0 1 0,0-1 1,0 0-1,0 0 0,0 1 0,1-1 1,-1 0-1,0 0 0,0 0 0,0 1 1,0-1-1,0 0 0,0 0 0,1 0 1,-1 0-1,0 1 0,0-1 1,0 0-1,1 0 0,-1 0 0,0 0 1,0 0-1,0 0 0,1 1 0,-1-1 1,0 0-1,0 0 0,1 0 0,-1 0 1,0 0-1,0 0 0,0 0 1,1 0-1,-1 0 0,0 0 0,0 0 1,1 0-1,-1 0 0,0 0 0,0-1 1,1 1-1,-1 0 0,0 0 0,0 0 1,0 0-1,1 0 0,9-14 571,1-20-153,-2 0 0,-1-1 0,-1 0 1,2-63-1,-8-143-320,-1 232-63,0-6-25,0 0 1,-1 0 0,-1 0-1,-1 1 1,0-1 0,-1 1 0,-10-27-1,14 40-14,0 0 1,-1 0-1,1 0 0,0 0 0,-1 0 0,1 0 0,-1 1 1,1-1-1,-1 0 0,1 0 0,-1 0 0,0 1 0,1-1 1,-1 0-1,0 1 0,0-1 0,0 1 0,1-1 0,-1 1 1,0-1-1,0 1 0,0-1 0,0 1 0,-1-1 0,1 2-2,1-1 0,-1 1 0,0-1 0,0 1 0,1-1 0,-1 1 0,0-1 0,1 1 0,-1-1 0,0 1-1,1 0 1,-1 0 0,1-1 0,-1 1 0,1 0 0,-1 0 0,1-1 0,0 1 0,-1 0 0,1 1 0,-10 48-3,9-43 11,1-1-1,0 1 1,1 0 0,-1-1-1,1 1 1,1 0-1,-1-1 1,1 0-1,0 1 1,1-1 0,-1 0-1,1 0 1,1 0-1,-1 0 1,8 8-1,-9-11-2,1-1 0,0 1 0,0-1 0,0 0 0,1 0-1,-1 0 1,0 0 0,1 0 0,0-1 0,-1 0-1,1 0 1,0 0 0,-1 0 0,1 0 0,0-1 0,0 1-1,0-1 1,0 0 0,-1 0 0,1-1 0,0 1-1,0-1 1,0 0 0,-1 0 0,1 0 0,0-1 0,-1 1-1,1-1 1,3-2 0,9-6 27,0 0-1,0-2 1,-1 1-1,0-2 1,-1 0-1,-1-1 1,0 0-1,-1-1 1,-1-1 0,0 0-1,-1 0 1,0-1-1,11-30 1,-19 42 0,0 0 0,0-1 0,-1 1 0,0-1 1,0 0-1,-1 1 0,1-1 0,-1 1 0,-1-9 0,0 15-28,-1 0-1,1 0 0,-1 0 1,1-1-1,-1 1 0,1 1 1,0-1-1,0 0 0,-1 0 1,1 0-1,0 1 0,0-1 1,0 1-1,0-1 1,0 3-1,-10 17 50,0 1 0,2 1-1,1 0 1,1 0 0,1 0 0,-5 36 0,5-5 97,0 98 1,6-147-174,0 0 0,1 1 1,0-1-1,0 0 1,0 0-1,0 0 1,1 0-1,0 0 1,0-1-1,0 1 1,0 0-1,1-1 0,0 0 1,0 1-1,0-1 1,1 0-1,-1-1 1,5 5-1,-5-6-180,0 0-1,0 0 1,0-1-1,0 1 0,0 0 1,0-1-1,1 0 1,-1 0-1,0 0 1,1 0-1,5 0 0,-4-1-312,-1 0 0,0 0 0,0-1 0,0 1 0,0-1-1,0 0 1,0 0 0,0-1 0,0 1 0,0-1 0,5-2-1,17-17-6291</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57.364"/>
    </inkml:context>
    <inkml:brush xml:id="br0">
      <inkml:brushProperty name="width" value="0.025" units="cm"/>
      <inkml:brushProperty name="height" value="0.025" units="cm"/>
    </inkml:brush>
  </inkml:definitions>
  <inkml:trace contextRef="#ctx0" brushRef="#br0">78 0 11723,'-3'9'3128,"-24"67"612,18-57-2985,1 1 1,1 0-1,1 0 0,0 1 1,2-1-1,-3 30 1,7-49-759,0 0 0,0 0 0,0 0 0,0 0 1,0 0-1,0-1 0,0 1 0,0 0 0,1 0 1,-1 0-1,0 0 0,1 0 0,-1 0 0,1 0 1,-1 0-1,1 0 0,-1-1 0,1 1 0,-1 0 1,1 0-1,0-1 0,-1 1 0,1 0 0,0-1 1,0 1-1,0-1 0,-1 1 0,2 0 0,0-1 5,0 1 0,0-1 0,0 0-1,1 0 1,-1 0 0,0 0 0,0 0-1,0 0 1,0-1 0,0 1 0,0-1-1,3 0 1,2-2 19,0 0 1,-1 0-1,1 0 0,-1-1 1,0 0-1,0 0 0,6-6 1,-5 1 21,0 0 1,0 0 0,-1-1 0,0 0-1,-1-1 1,0 1 0,-1-1-1,0 0 1,-1 0 0,0 0-1,0 0 1,-1-1 0,-1 1 0,0-1-1,-1-16 1,0 28-21,1 0 0,-1-1 1,0 1-1,0-1 0,0 1 0,0-1 1,0 1-1,0-1 0,-1 1 0,1-1 0,0 1 1,0 0-1,0-1 0,0 1 0,0-1 1,-1 1-1,1-1 0,0 1 0,0 0 0,-1-1 1,1 1-1,0 0 0,-1-1 0,1 1 1,0 0-1,-1-1 0,1 1 0,0 0 0,-1 0 1,1-1-1,-1 1 0,1 0 0,0 0 1,-1 0-1,1 0 0,-1 0 0,1-1 0,-1 1 1,1 0-1,-1 0 0,1 0 0,-1 0 1,1 0-1,0 0 0,-1 1 0,1-1 0,-1 0 1,1 0-1,-1 0 0,1 0 0,-1 1 1,-22 16 321,16-7-339,1 0-1,1 0 1,0 1-1,1-1 0,-1 1 1,2 1-1,0-1 0,0 0 1,1 1-1,1 0 0,0-1 1,0 1-1,1 0 0,1-1 1,2 19-1,-3-29-6,1 1 0,-1 0 1,1-1-1,-1 1 0,1 0 0,0-1 1,0 1-1,-1-1 0,1 0 0,0 1 0,0-1 1,1 0-1,-1 1 0,0-1 0,0 0 1,1 0-1,-1 0 0,0 0 0,1 0 0,-1 0 1,1-1-1,2 2 0,0-1-46,0 0 0,-1-1-1,1 1 1,0-1 0,-1 0 0,1 0-1,0 0 1,0-1 0,-1 1 0,5-2-1,2-1-505,0 0 0,-1-1-1,1 0 1,-1 0-1,0-1 1,0 0 0,8-7-1,-5 1-1747,-1 0 1,1-1-1,17-24 0,-1-6-3870</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57.732"/>
    </inkml:context>
    <inkml:brush xml:id="br0">
      <inkml:brushProperty name="width" value="0.025" units="cm"/>
      <inkml:brushProperty name="height" value="0.025" units="cm"/>
    </inkml:brush>
  </inkml:definitions>
  <inkml:trace contextRef="#ctx0" brushRef="#br0">137 0 11179,'0'0'6961,"-10"9"-5653,-4 4-833,0 0 0,2 1 1,-1 1-1,2 0 0,-14 23 1,20-30-317,0 0 1,1 1 0,-1-1 0,2 1-1,0 0 1,0 0 0,0 0-1,1 0 1,0 1 0,1-1 0,0 1-1,1-1 1,0 1 0,2 16-1,-1-24-160,-1-1 0,1 1 1,0-1-1,0 1 0,0-1 0,-1 1 0,2-1 0,-1 0 0,0 0 0,0 1 0,0-1 0,0 0 0,1 0 0,-1 0 0,1 0 0,-1-1 0,0 1 0,1 0 0,-1 0 0,1-1 0,0 1 1,-1-1-1,1 0 0,0 1 0,-1-1 0,1 0 0,-1 0 0,1 0 0,0 0 0,2-1 0,0 1-5,0 0 0,0 0 0,-1-1 0,1 0 0,0 0 0,0 0 0,0 0 0,-1 0 0,1-1 0,-1 0 0,1 0 1,4-3-1,1-4-16,-1-2 0,1 1 0,-2-1 0,1 0 0,-2-1 0,1 1 0,-2-1 0,1-1 0,-2 1 0,1-1 0,-2 0 0,0 0 0,0 0 0,-2 0 0,1 0 0,-1-19 0,-20 57 182,11-3-49,1 1 1,1 0-1,1 0 0,1 0 1,0 0-1,1 47 0,3-67-111,0-1-1,0 1 0,0-1 0,1 1 0,-1-1 1,1 1-1,-1-1 0,1 1 0,0-1 0,0 0 0,0 1 1,0-1-1,0 0 0,0 0 0,1 1 0,-1-1 1,1 0-1,0 0 0,-1-1 0,1 1 0,0 0 0,0-1 1,0 1-1,0-1 0,0 1 0,1-1 0,-1 0 1,0 0-1,1 0 0,-1 0 0,0-1 0,1 1 0,-1 0 1,1-1-1,-1 0 0,1 0 0,-1 0 0,5 0 1,0 0-275,-1-1 0,1 0 1,-1 0-1,1-1 1,-1 0-1,1 0 1,-1 0-1,0-1 1,0 0-1,0 0 0,0-1 1,-1 1-1,10-9 1,-5 2-1264,-1 0 1,0-1-1,-1 0 1,9-16 0,5-16-3215</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58.075"/>
    </inkml:context>
    <inkml:brush xml:id="br0">
      <inkml:brushProperty name="width" value="0.025" units="cm"/>
      <inkml:brushProperty name="height" value="0.025" units="cm"/>
    </inkml:brush>
  </inkml:definitions>
  <inkml:trace contextRef="#ctx0" brushRef="#br0">140 1 12204,'0'0'3886,"-8"4"-1601,-3 2-1844,0 0-1,0 2 1,1-1 0,1 1 0,-1 0 0,1 1-1,0 0 1,1 1 0,0 0 0,1 0-1,0 1 1,1 0 0,-8 15 0,14-25-454,0 0 1,-1 0-1,1 0 0,0 0 0,0-1 1,0 1-1,-1 0 0,1 0 1,0 0-1,0 0 0,0 0 1,1 0-1,-1 0 0,0 0 0,0 0 1,0 0-1,1 0 0,-1-1 1,0 1-1,1 0 0,-1 0 1,1 0-1,-1 0 0,1-1 1,-1 1-1,1 0 0,1 1 0,0-1-40,0 0-1,0 0 0,1 1 0,-1-1 0,0-1 1,1 1-1,-1 0 0,1-1 0,-1 1 0,5-1 1,9 1-433,1-1 0,27-5 0,-32 4 152,-8 1 247,10-2-220,1 1 0,0 0 0,-1 1 0,1 1 0,20 3 0,-33-4 331,0 1 1,0-1-1,0 1 1,1 0-1,-1 0 1,0 0-1,0 0 1,0 0-1,0 1 1,0-1-1,-1 0 1,1 1-1,0-1 0,-1 1 1,1 0-1,-1 0 1,3 3-1,-3-2 100,-1-1 0,1 1-1,0 0 1,-1 0-1,0 0 1,1-1 0,-1 1-1,0 0 1,-1 0-1,1 0 1,0 0 0,-1 0-1,1-1 1,-1 1-1,0 0 1,0 0 0,0-1-1,-2 4 1,-3 5 296,-1 1 1,0-1 0,0-1-1,-1 0 1,-1 0 0,0 0-1,-10 9 1,13-14-350,1 0 0,-1 0 1,0-1-1,0 0 0,-1 0 0,1 0 0,-1-1 0,0 1 0,0-2 1,0 1-1,0-1 0,-1 0 0,-11 1 0,18-3-167,0 0-1,1 0 1,-1 0 0,0 0-1,0 0 1,0 0 0,0 0-1,1-1 1,-1 1-1,0 0 1,0-1 0,1 1-1,-1 0 1,0-1 0,1 1-1,-1-1 1,0 1-1,1-1 1,-1 1 0,0-1-1,1 0 1,-1 1 0,1-1-1,-1 0 1,1 1-1,0-1 1,-1 0 0,1 1-1,0-1 1,-1 0 0,1 0-1,0 0 1,-1 0-1,2-33-4840,0 24 3542,3-28-4653</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58.612"/>
    </inkml:context>
    <inkml:brush xml:id="br0">
      <inkml:brushProperty name="width" value="0.025" units="cm"/>
      <inkml:brushProperty name="height" value="0.025" units="cm"/>
    </inkml:brush>
  </inkml:definitions>
  <inkml:trace contextRef="#ctx0" brushRef="#br0">143 0 18514,'0'0'1542,"-9"15"-74,-22 40 635,-30 75-1,53-111-1939,1-1-1,0 2 1,2-1-1,0 1 1,2-1-1,0 1 1,1 1-1,1-1 0,1 26 1,1-44-180,-1 0-1,0 0 1,1 0-1,-1 0 1,1-1 0,-1 1-1,1 0 1,0 0 0,0 0-1,0-1 1,0 1 0,0 0-1,0-1 1,0 1-1,1-1 1,-1 0 0,1 1-1,-1-1 1,1 0 0,-1 0-1,3 2 1,0-2-99,-1 0 1,1 0-1,-1 0 1,1 0-1,0 0 1,-1-1-1,1 1 1,0-1 0,0 0-1,5-1 1,9-2-918,-1-1 1,-1 0 0,30-12 0,-39 13 535,6-2 320,0 1 0,1 0 0,0 0 0,0 1 0,0 1 0,26-1 0,-39 3 223,0 1-1,1-1 0,-1 0 0,0 0 0,0 1 0,0-1 0,0 0 0,0 1 0,0-1 1,0 1-1,0-1 0,0 1 0,0 0 0,0-1 0,0 1 0,0 0 0,0 0 0,-1 0 0,1-1 1,0 1-1,0 0 0,-1 0 0,1 0 0,-1 0 0,1 0 0,-1 1 0,1-1 0,-1 0 1,0 0-1,0 0 0,1 2 0,0 42 2184,-2-30-1946,5-10-128,5-13-33,5-10-14,-8 6-136,-1 0 1,-1 0 0,0 0 0,-1-1-1,0 1 1,-1-1 0,0 0 0,-1 0 0,-1-14-1,-2 26 292,-2 10 58,3-8-308,1 0-1,0 0 1,0 0-1,-1-1 1,1 1-1,0 0 1,0 0 0,0 0-1,0-1 1,0 1-1,0 0 1,1 0-1,-1 0 1,0-1-1,0 1 1,0 0 0,1 0-1,-1 0 1,0-1-1,1 1 1,-1 0-1,1-1 1,-1 1-1,1 0 1,-1-1 0,1 1-1,-1-1 1,1 1-1,0-1 1,-1 1-1,2 0 1,2 0-2,0 1 1,-1-1 0,1 0-1,0 0 1,0-1-1,0 1 1,0-1-1,0 0 1,0 0 0,1 0-1,-1 0 1,0-1-1,0 0 1,-1 0-1,1 0 1,0 0 0,0-1-1,0 1 1,-1-1-1,1 0 1,-1 0-1,1 0 1,-1 0 0,0-1-1,0 0 1,0 1-1,3-5 1,9-9-278,0 0 1,-1-1-1,19-31 0,-25 35 22,-13 60 654,0-26-2,1 1 0,1 0 0,1 0 0,0 23 0,2-37-269,1 0-1,0 0 1,0-1-1,1 1 1,0 0-1,5 12 1,-6-17-130,1 0 0,-1 0 0,1 1 0,0-2 0,0 1 0,0 0 0,1 0 0,-1-1 0,1 1 0,-1-1 0,1 0-1,0 1 1,0-1 0,0-1 0,5 3 0,-7-3-73,1 0 0,-1 0 0,1-1-1,0 1 1,-1-1 0,1 1 0,0-1 0,-1 0-1,1 0 1,-1 0 0,1 0 0,0 0-1,-1 0 1,1 0 0,0 0 0,-1 0-1,1-1 1,0 1 0,-1-1 0,1 1-1,-1-1 1,1 0 0,1-1 0,-1 0-188,0 0 1,0 0-1,0 0 0,-1 0 1,1 0-1,-1-1 1,1 1-1,-1-1 0,0 1 1,0-1-1,0 1 1,1-6-1,1-9-2262,0 1-1,-2-1 1,0-30-1,-1 37 704,0-42-5595</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8:58.972"/>
    </inkml:context>
    <inkml:brush xml:id="br0">
      <inkml:brushProperty name="width" value="0.025" units="cm"/>
      <inkml:brushProperty name="height" value="0.025" units="cm"/>
    </inkml:brush>
  </inkml:definitions>
  <inkml:trace contextRef="#ctx0" brushRef="#br0">0 1 13933,'0'0'11051</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9:01.374"/>
    </inkml:context>
    <inkml:brush xml:id="br0">
      <inkml:brushProperty name="width" value="0.025" units="cm"/>
      <inkml:brushProperty name="height" value="0.025" units="cm"/>
    </inkml:brush>
  </inkml:definitions>
  <inkml:trace contextRef="#ctx0" brushRef="#br0">94 400 8552,'0'-1'60,"3"-4"1107,0 0 0,0-1-1,-1 0 1,0 0 0,0 1 0,-1-1 0,0 0 0,0-1 0,1-8 0,-3 15-1109,1-1 1,0 1 0,0 0 0,0-1 0,0 1 0,-1 0 0,1-1 0,0 1 0,-1 0 0,1-1 0,0 1 0,0 0 0,-1 0 0,1-1 0,-1 1 0,1 0 0,0 0-1,-1 0 1,1-1 0,0 1 0,-1 0 0,1 0 0,-1 0 0,1 0 0,-1 0 0,1 0 0,0 0 0,-1 0 0,1 0 0,-1 0 0,1 0 0,0 0 0,-1 0 0,1 0-1,-1 0 1,1 0 0,0 1 0,-1-1 0,1 0 0,-1 0 0,1 0 0,-1 1 0,-19 9 161,12-1-164,0 1 1,0 0-1,1 0 0,1 1 0,0 0 0,0 0 1,1 0-1,0 0 0,1 1 0,0 0 0,1 0 1,1 0-1,0 1 0,0-1 0,1 0 1,1 15-1,0-26-47,0 1 1,0 0-1,0 0 1,0-1 0,0 1-1,1 0 1,-1 0-1,0-1 1,1 1-1,-1 0 1,1-1-1,0 1 1,0 0 0,-1-1-1,1 1 1,0-1-1,0 1 1,1-1-1,-1 0 1,0 0-1,0 1 1,1-1 0,-1 0-1,2 1 1,0-1 0,0 0 0,0 0 0,0 0 0,0 0-1,0-1 1,0 0 0,0 1 0,0-1 0,0 0 0,0-1 0,0 1 0,6-2 0,3 0 10,-1-2 0,-1 1 0,1-1-1,0-1 1,-1 0 0,17-11 0,-9 1-35,-1 0 1,0-1 0,-1 0-1,-1-2 1,0 0-1,-2 0 1,0-1 0,-1-1-1,0 0 1,-2-1-1,-1 0 1,0 0-1,-2-1 1,0 0 0,-1-1-1,-2 0 1,0 1-1,-2-1 1,0-40 0,-2 57 55,0 1 0,-1-1-1,0 1 1,0-1 0,0 1 0,-1 0 0,0 0 0,0-1 0,0 1 0,-1 0 0,0 1 0,0-1 0,0 0 0,0 1 0,-1 0 0,1 0 0,-8-6 0,9 8-34,0 0-1,0 1 1,-1-1-1,1 1 1,-1 0-1,1-1 1,-1 1-1,1 0 1,-1 1-1,0-1 1,1 0-1,-1 1 1,0-1-1,0 1 1,0 0-1,1 0 1,-1 0-1,0 0 1,0 1-1,0-1 1,1 1-1,-1 0 1,0 0-1,1 0 1,-1 0-1,1 0 1,-1 0-1,1 1 1,-1-1-1,1 1 1,0-1-1,0 1 1,0 0-1,0 0 1,-3 3-1,0 0-38,1 1-1,0-1 1,0 0-1,0 1 1,1 0 0,0 0-1,0 0 1,0 0-1,1 1 1,0-1 0,0 1-1,1-1 1,0 1-1,0 0 1,0-1-1,1 1 1,0 0 0,0 0-1,1-1 1,0 1-1,0 0 1,0-1-1,1 1 1,0-1 0,0 1-1,1-1 1,0 0-1,0 0 1,0 0 0,1 0-1,0-1 1,0 1-1,0-1 1,1 0-1,0 0 1,0-1 0,0 1-1,0-1 1,1 0-1,10 5 1,43 10-1451,-50-18 1171,-1 1-1,1 1 1,-1-1 0,1 1-1,-1 1 1,0-1-1,-1 1 1,1 1-1,12 8 1,-18-10 306,0-1 0,-1 1 0,1 0 0,0-1 0,-1 1 0,0 0 1,0 0-1,0 0 0,0 0 0,0 0 0,-1 0 0,1 0 0,-1 0 0,0 0 0,0 6 0,3 16 1024,-3-24-1003,0-1-1,0 1 1,1-1-1,-1 0 1,0 1-1,0-1 0,0 0 1,1 1-1,-1-1 1,0 0-1,1 1 1,-1-1-1,0 0 0,1 1 1,-1-1-1,0 0 1,1 0-1,-1 1 1,0-1-1,1 0 0,-1 0 1,1 0-1,-1 0 1,0 0-1,1 0 0,-1 1 1,1-1-1,-1 0 1,1 0-1,-1 0 1,0 0-1,1 0 0,-1-1 1,1 1-1,-1 0 1,1 0-1,-1 0 1,0 0-1,1 0 0,-1-1 1,1 1-1,-1 0 1,0 0-1,1 0 1,-1-1-1,0 1 0,1 0 1,-1-1-1,0 1 1,0 0-1,1-1 1,-1 1-1,0-1 0,19-16 136,-6 0-158,-1 0 0,0 0 0,-1-2 0,0 1-1,-2-2 1,0 1 0,-2-1 0,0 0 0,-1-1 0,-1 1-1,-1-1 1,-1 0 0,0 0 0,-2-1 0,0 1 0,-5-40-1,-2 53-211,-1 18 95,-3 18 70,7-6 210,0 1 0,1-1-1,2 1 1,0 0 0,1 0 0,1-1 0,9 35-1,-8-43-230,1-1-1,0 0 1,1 0-1,1-1 0,0 0 1,1 0-1,0 0 0,0 0 1,2-1-1,-1-1 0,1 1 1,1-2-1,19 17 1,-29-26 16,0 0 1,0 0-1,0 0 1,0 0-1,0 0 1,0-1-1,0 1 1,0 0-1,0 0 1,0 0-1,0 0 1,0 0-1,0 0 1,0 0-1,0 0 1,0 0-1,0 0 1,0 0-1,0 0 1,0-1-1,0 1 1,0 0-1,0 0 1,0 0-1,0 0 1,0 0-1,0 0 1,0 0 0,0 0-1,0 0 1,0 0-1,0 0 1,0 0-1,0 0 1,0 0-1,1 0 1,-1 0-1,0 0 1,0 0-1,0 0 1,0 0-1,0-1 1,-8-12-1226,-16-19-323,-21-20 974,-29-31 1652,61 71 159,-1-1 1,0 2-1,-31-20 0,44 30-302,18 1-399,53 8-743,52 2-5915,-73-10 267</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9:02.176"/>
    </inkml:context>
    <inkml:brush xml:id="br0">
      <inkml:brushProperty name="width" value="0.025" units="cm"/>
      <inkml:brushProperty name="height" value="0.025" units="cm"/>
    </inkml:brush>
  </inkml:definitions>
  <inkml:trace contextRef="#ctx0" brushRef="#br0">161 159 14606,'-8'0'3181,"-1"0"-2788,1 1 0,-1 0 0,0 0 0,0 1 0,0 0 0,1 0 0,-1 1 0,1 0 0,-15 8 0,19-9-298,1 0 1,-1 1 0,1-1-1,-1 1 1,1 0 0,0 0-1,0 0 1,1 1 0,-1-1-1,0 1 1,1-1 0,0 1-1,0 0 1,0 0 0,0 0-1,1 0 1,0 0 0,-1 0-1,2 0 1,-1 1 0,0-1-1,1 0 1,0 1-1,0 6 1,0-10-91,1 0 0,-1 0 0,1 0 1,-1 0-1,1 0 0,-1 1 0,1-1 0,0 0 0,0 0 0,-1-1 0,1 1 1,0 0-1,0 0 0,0 0 0,0 0 0,0-1 0,0 1 0,0 0 0,0-1 0,0 1 1,1-1-1,-1 1 0,0-1 0,0 0 0,0 0 0,1 1 0,-1-1 0,0 0 0,0 0 1,1 0-1,-1 0 0,2-1 0,45-3-3,-39 1-206,0-1 0,0 0 0,0 0 0,0-1 0,-1 0 1,0 0-1,0-1 0,0 0 0,-1 0 0,14-15 0,-17 17 163,-1 0 0,1 0-1,-1 0 1,0-1 0,0 1 0,0-1-1,0 0 1,-1 0 0,0 0 0,0 0 0,0 0-1,-1-1 1,0 1 0,0 0 0,0-1 0,0 1-1,-1-1 1,0 1 0,0-1 0,-1 1 0,-1-7-1,2 11 46,0 1-1,0 0 1,-1-1-1,1 1 0,0 0 1,-1-1-1,1 1 1,0 0-1,-1 0 0,1-1 1,0 1-1,-1 0 1,1 0-1,0 0 0,-1-1 1,1 1-1,-1 0 1,1 0-1,0 0 0,-1 0 1,1 0-1,-1 0 1,1 0-1,0 0 0,-1 0 1,1 0-1,-1 0 1,1 0-1,-1 0 1,1 0-1,0 1 0,-1-1 1,1 0-1,-1 0 1,1 0-1,0 0 0,-1 1 1,1-1-1,0 0 1,-1 0-1,1 1 0,0-1 1,0 0-1,-1 1 1,1-1-1,0 0 0,-1 1 1,-15 16 169,0 12 128,1 1 0,1 1 1,2 0-1,1 1 0,2 1 1,1-1-1,-6 51 0,1 78-197,11-2-4134,2-148 3253,0-18 123,4-64-1076,22-32-2438,50-130 1,-72 222 4030,8-22-47,54-135 1187,-56 149 8,0 0 0,1 1 0,20-25 0,-29 41-828,-1 0-79,1 0 1,-1 0-1,0 0 1,1 0-1,-1 1 1,1-1-1,0 0 1,0 1-1,-1-1 1,1 1-1,0 0 1,0 0-1,0 0 1,0 0-1,1 0 0,-1 0 1,0 0-1,3 0 1,-4 2-37,-1 0-1,1 0 1,0 0 0,-1 1 0,1-1-1,-1 0 1,0 0 0,1 1 0,-1-1-1,0 0 1,0 0 0,0 1 0,0-1-1,0 0 1,0 0 0,0 1 0,0-1-1,0 0 1,-1 2 0,-5 28 1129,-21 63 743,19-73-1427,1 1 1,0-1-1,2 1 1,1 0-1,1 0 1,0 1-1,2 25 1,1-47-506,0-1 0,0 1 0,0 0 0,0 0 1,0 0-1,0 0 0,0-1 0,1 1 0,-1 0 0,0 0 0,1-1 0,-1 1 0,0 0 1,1 0-1,-1-1 0,1 1 0,-1 0 0,1-1 0,0 1 0,-1-1 0,1 1 0,0-1 1,-1 1-1,1-1 0,0 1 0,-1-1 0,1 1 0,0-1 0,0 0 0,0 0 0,-1 1 0,1-1 1,0 0-1,0 0 0,0 0 0,-1 0 0,1 0 0,0 0 0,0 0 0,0 0 0,0 0 1,-1 0-1,1-1 0,0 1 0,0 0 0,0 0 0,-1-1 0,2 0 0,3-1 27,0 0 0,-1 0 0,1-1-1,-1 1 1,0-1 0,7-6 0,3-6-70,-1 0 0,0-1 0,-1 0 0,-1-1 0,-1 0 0,14-31 0,-7 10-373,-3-1 0,12-49 1,-20 61-181,-6 13 168,-5 11 320,-1 8 92,1 1 35,0 0 0,0 1 1,0 0-1,1 0 0,0 0 0,0 1 0,0 0 1,1-1-1,-3 15 0,0 0 301,1 0-1,-3 34 0,7-53-293,1 1-1,-1 0 1,1 0-1,0 0 1,0 0-1,0 0 1,1 0-1,0-1 1,-1 1-1,1 0 1,1 0-1,-1-1 1,0 1-1,1 0 1,0-1-1,0 0 0,2 5 1,-1-6-262,0-1-1,0 1 1,-1 0 0,1-1 0,0 1-1,0-1 1,1 0 0,-1 0 0,0 0-1,0 0 1,1 0 0,-1-1 0,0 0-1,0 0 1,1 0 0,-1 0 0,0 0-1,1 0 1,-1-1 0,5-1 0,16-6-4598,-1-6-2338</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9:03.032"/>
    </inkml:context>
    <inkml:brush xml:id="br0">
      <inkml:brushProperty name="width" value="0.025" units="cm"/>
      <inkml:brushProperty name="height" value="0.025" units="cm"/>
    </inkml:brush>
  </inkml:definitions>
  <inkml:trace contextRef="#ctx0" brushRef="#br0">97 324 12748,'-9'7'1100,"0"0"-463,-1 2 0,1-1 0,0 1 0,1 0 0,-9 14 0,13-18-340,1 0 0,0 0-1,1 0 1,-1 0 0,1 1 0,0-1-1,0 0 1,1 1 0,0 0 0,0-1-1,0 1 1,0 0 0,1-1 0,0 1-1,0 0 1,2 8 0,-1-12-276,0 1 1,0-1 0,0 0-1,0 0 1,0 0 0,1 0-1,-1 0 1,0 0 0,1 0-1,0 0 1,0 0 0,-1-1-1,1 1 1,0 0 0,0-1-1,0 0 1,1 0-1,-1 1 1,0-1 0,0-1-1,1 1 1,-1 0 0,0 0-1,1-1 1,-1 0 0,1 1-1,-1-1 1,1 0 0,-1 0-1,1 0 1,3-1 0,1 1-9,0-1-1,0 0 1,0 0 0,0 0 0,-1-1 0,1 0 0,0-1 0,-1 1 0,13-8 0,-11 5-108,-1-1 0,1 0 0,-1 0-1,0-1 1,-1 0 0,1 0 0,-1-1 0,-1 0 0,0 0 0,0 0 0,0 0-1,-1-1 1,0 0 0,-1 0 0,0 0 0,0 0 0,-1 0 0,0-1 0,-1 1 0,0-1-1,0-15 1,-1 23 66,0 1-1,0-1 1,-1 1 0,1-1-1,0 1 1,-1-1-1,1 1 1,-1 0 0,1-1-1,-1 1 1,0 0-1,0-1 1,1 1-1,-1 0 1,0 0 0,0 0-1,0 0 1,0 0-1,-1 0 1,1 0 0,0 0-1,0 0 1,0 0-1,-1 1 1,1-1-1,0 1 1,-1-1 0,1 1-1,-1-1 1,-1 0-1,2 1 32,0 0-1,0 0 0,1 0 1,-1 0-1,0 0 0,0 0 1,0 0-1,0 0 1,1 0-1,-1 0 0,0 0 1,0 1-1,1-1 0,-1 0 1,0 0-1,0 1 0,1-1 1,-1 1-1,0-1 0,1 0 1,-1 1-1,0 0 0,1-1 1,-1 1-1,1-1 0,-1 1 1,1 0-1,-1-1 0,1 1 1,-1 0-1,1-1 0,0 1 1,-1 0-1,1 0 0,0-1 1,-1 1-1,1 0 0,0 0 1,0 0-1,0-1 0,0 1 1,0 0-1,0 0 0,0 0 1,0-1-1,0 1 0,1 0 1,-1 0-1,0 0 1,1 0-1,0 0 4,-1 0 0,1 0 0,0 0 0,0-1 0,0 1 0,0 0-1,0-1 1,0 1 0,0-1 0,0 1 0,0-1 0,0 0 0,1 1 0,-1-1 0,0 0 0,0 0 0,0 0 0,0 0 0,1 0 0,-1 0 0,0 0 0,0 0 0,0 0 0,2-1 0,31-5-177,-23 1-8,1-1 0,-1 0 1,0-1-1,-1 0 0,0-1 0,0 0 1,0 0-1,-1-1 0,-1-1 1,1 1-1,7-13 0,0-1-434,-1 0 0,-1-2 0,21-50 0,-33 70 392,0 0-45,0 0-1,0-1 0,0 1 0,0 0 1,-1-1-1,0 1 0,0-1 0,0-9 1,-17 35 1244,0 10 75,1 2 0,1-1 0,1 2 1,-9 41-1,16-50-572,1 0 0,1 0 0,1 1 0,1-1 0,1 1 0,5 46 0,-2-64-616,0 1 1,0 0-1,0-1 0,1 0 1,0 0-1,1 0 0,-1 0 1,1 0-1,1-1 0,-1 1 0,10 9 1,-18-54-175,-9-5 583,7 25-308,0 0-1,2 0 1,0-1 0,-3-36-1,9 55 124,0 0 0,-1 1-1,1 0 1,0-1-1,0 1 1,-1 0 0,1 0-1,-1 0 1,1 0 0,-1 0-1,3 2 1,6 5-35,-1 0-1,2-2 1,-1 1 0,1-1-1,-1-1 1,2 1 0,-1-2-1,0 0 1,1 0 0,0-1-1,0-1 1,0 0 0,0 0-1,0-1 1,1-1 0,-1 0-1,0 0 1,0-2 0,0 1-1,0-2 1,0 1 0,0-2-1,0 1 1,-1-2-1,0 1 1,0-2 0,0 1-1,0-2 1,-1 1 0,0-1-1,0-1 1,-1 0 0,0 0-1,-1-1 1,1 0 0,10-17-1,-17 25-37,-1-1-1,0 0 0,0 1 1,0-1-1,-1 0 0,1 0 1,0 1-1,-1-1 0,1 0 0,-1 0 1,1 0-1,-1 0 0,0 0 1,0 0-1,0 0 0,0-3 1,0 4 0,-1 0 0,1 0 0,-1 0 0,1 0 0,-1 0 0,0 0 0,1 0 0,-1 1 0,0-1 0,1 0 0,-1 0 0,0 1 0,0-1 0,0 1 0,0-1 0,0 0 0,0 1 0,0 0 0,0-1 0,0 1 0,0 0 0,-1-1 0,-2 0-1,-1 1-1,0-1 1,1 1 0,-1 0 0,1 0 0,-1 1 0,0 0 0,1-1 0,-1 1 0,1 1-1,-1-1 1,-5 3 0,3 0 47,1 0 0,0 1-1,-1-1 1,2 1 0,-1 0-1,1 1 1,-1-1 0,1 1-1,1 0 1,-1 0 0,1 1 0,0-1-1,1 1 1,-1 0 0,1 0-1,1 0 1,0 0 0,-1 1-1,2-1 1,-1 1 0,1-1 0,1 1-1,-1 0 1,1-1 0,1 1-1,0 9 1,1-13-73,0 0-1,0 0 1,0-1-1,0 1 1,1 0-1,-1-1 1,1 0-1,0 1 1,0-1-1,0 0 1,1-1-1,-1 1 1,1-1 0,-1 1-1,1-1 1,0 0-1,0 0 1,0-1-1,0 1 1,0-1-1,0 0 1,1 0-1,7 1 1,-2 0-523,0-1 0,0 0-1,0-1 1,12 0 0,-16-1-492,1 0 0,-1 1 0,-1-2 0,1 1 0,0-1 0,9-4 0,11-11-7082</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9:03.913"/>
    </inkml:context>
    <inkml:brush xml:id="br0">
      <inkml:brushProperty name="width" value="0.025" units="cm"/>
      <inkml:brushProperty name="height" value="0.025" units="cm"/>
    </inkml:brush>
  </inkml:definitions>
  <inkml:trace contextRef="#ctx0" brushRef="#br0">1 1432 11531,'22'-8'4488,"124"-36"-4364,382-95 94,173-47-62,1393-362 3394,-1562 428-3322,581-160-66,-1070 267-330,-6 2 61,42-18 0,-70 25-605,0-1 0,1 0-1,-2-1 1,1 0 0,9-8 0,-6 1-3783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6.661"/>
    </inkml:context>
    <inkml:brush xml:id="br0">
      <inkml:brushProperty name="width" value="0.025" units="cm"/>
      <inkml:brushProperty name="height" value="0.025" units="cm"/>
    </inkml:brush>
  </inkml:definitions>
  <inkml:trace contextRef="#ctx0" brushRef="#br0">109 1 13068,'0'0'11195,"-5"10"-10293,-2 3-671,-1 0-1,0-1 1,-1 0 0,-19 20-1,21-26-226,4-4-8,0 0 0,1 0 1,-1 0-1,0 1 0,1 0 1,-1-1-1,1 1 0,0 0 1,0 0-1,0 0 0,0 0 1,1 0-1,-1 0 1,1 1-1,0-1 0,-1 5 1,3-7-8,1 0-1,0 0 1,0 0 0,0 0 0,-1-1 0,1 1 0,0-1 0,0 1 0,0-1 0,0 0 0,0 1 0,0-1 0,0 0 0,0-1 0,0 1 0,4-1 0,-1 1 28,163 0-1432,-167 0 1412,1 0 0,-1 0-1,0-1 1,0 2 0,0-1 0,0 0 0,0 0-1,1 0 1,-1 0 0,0 1 0,0-1-1,0 0 1,0 1 0,0-1 0,0 1 0,0-1-1,0 1 1,0 0 0,0-1 0,0 1 0,0 0-1,-1 0 1,1 0 0,0-1 0,0 1-1,0 2 1,0-1 47,-1-1-1,0 1 1,0 0 0,1 0-1,-1 0 1,-1 0 0,1-1-1,0 1 1,0 0-1,-1 0 1,1 0 0,-1-1-1,1 1 1,-3 3 0,-1 4 418,-2 1-1,1-1 1,-1-1 0,-12 15 0,13-18-338,1-1-1,-1 1 1,0-1-1,0 1 1,0-1-1,0-1 1,-1 1-1,0-1 1,0 0-1,0 0 1,0-1-1,0 0 1,0 0-1,-13 2 1,18-4-254,0 0-1,1-1 1,-1 1 0,0 0 0,1-1-1,-1 1 1,1-1 0,-1 1 0,1-1-1,-1 1 1,1-1 0,-1 1-1,1-1 1,0 1 0,-1-1 0,1 0-1,0 1 1,-1-1 0,1 1 0,0-1-1,0 0 1,0 0 0,-1 1 0,1-1-1,0 0 1,0 1 0,0-1 0,0 0-1,0 1 1,0-1 0,0 0 0,1 1-1,-1-1 1,0 0 0,0 1 0,0-1-1,1 0 1,-1 1 0,1-2 0,11-31-5897,6 5-449</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9:18.374"/>
    </inkml:context>
    <inkml:brush xml:id="br0">
      <inkml:brushProperty name="width" value="0.025" units="cm"/>
      <inkml:brushProperty name="height" value="0.025" units="cm"/>
    </inkml:brush>
  </inkml:definitions>
  <inkml:trace contextRef="#ctx0" brushRef="#br0">97 1 6022,'0'0'496,"-11"0"-176,-74 1 689,404 34-1012,-118-17 6,565 32 94,-317-54 3,-168-2-51,-136-2 151,236-44-1,-336 45-176,7-1 516,96-3 1538,-112 18-2392,-25-4-155,0 0 1,1-1 0,-1 0 0,1 0 0,-1-2 0,1 1 0,23-4 0,-6-3-1982</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9:46.509"/>
    </inkml:context>
    <inkml:brush xml:id="br0">
      <inkml:brushProperty name="width" value="0.025" units="cm"/>
      <inkml:brushProperty name="height" value="0.025" units="cm"/>
    </inkml:brush>
  </inkml:definitions>
  <inkml:trace contextRef="#ctx0" brushRef="#br0">0 1 5221,'0'0'10239,"15"9"-8627,39 12-573,19 10-578,45 38-184,-75-41-218,1-2 0,1-1 0,1-3-1,2-2 1,53 15 0,34-10 817,-97-20-294,0 2 0,-1 1-1,67 25 1,-98-31-717,17 8 783,-22-10-740,-1 0 0,1 0 0,-1 0 0,1 0 0,-1 0 1,1 0-1,-1 1 0,0-1 0,1 0 0,-1 0 0,1 1 0,-1-1 0,1 0 0,-1 1 0,0-1 0,1 0 0,-1 1 0,0-1 0,0 1 0,1-1 1,-1 0-1,0 1 0,0-1 0,1 1 0,-1-1 0,0 1 0,0-1 0,0 1 0,0-1 0,0 1 0,0 0 0,-3 0-4050,-8-1-3140</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39:55.431"/>
    </inkml:context>
    <inkml:brush xml:id="br0">
      <inkml:brushProperty name="width" value="0.025" units="cm"/>
      <inkml:brushProperty name="height" value="0.025" units="cm"/>
    </inkml:brush>
  </inkml:definitions>
  <inkml:trace contextRef="#ctx0" brushRef="#br0">1217 251 3940,'0'-13'-385,"1"-9"342,0 6 573,0 0 0,-1 0 0,-1 0 1,-4-16-1,4 27-398,0 0 1,0 0-1,-1 0 1,1 0-1,-1 1 1,-1-1-1,1 1 1,-1-1-1,1 1 1,-1 0-1,-1 0 1,1 0-1,0 0 1,-1 1-1,0-1 1,0 1-1,0 0 1,-7-4-1,-1 1-60,-1 1 0,0 0 0,0 1 0,0 1 1,-1 0-1,1 1 0,-1 0 0,0 1 0,1 1 0,-1 0 0,-15 2 0,5 1 19,0 0 0,0 2-1,1 1 1,-1 1 0,-33 15 0,13 0-82,1 3-1,1 1 1,2 1 0,0 3 0,2 1 0,-39 42 0,-11 22 27,-84 116-1,129-156-38,4 2 0,-38 71 0,67-110 11,1 0-1,1 1 0,1 0 1,0 1-1,1 0 1,2 0-1,0 0 0,1 0 1,1 1-1,1-1 1,2 40-1,0-53-6,0 0-1,1 0 1,0 0 0,0 0-1,1 0 1,0 0 0,0-1-1,0 1 1,1-1 0,0 0-1,0 0 1,0-1 0,1 1-1,8 7 1,-4-6-1,-1-1 0,1 0 1,0 0-1,1-1 0,-1 0 0,1-1 0,0 0 0,0-1 1,11 3-1,6-1 0,-1-1-1,1-2 1,-1 0 0,1-2 0,0-1 0,-1 0 0,31-8 0,-9-1 13,-1-3 0,-1-1 0,87-41-1,122-87 60,-178 93 109,-3-3 1,104-94 0,-146 115 75,-1 0 1,-2-2-1,-1-1 1,-1-2-1,-3 0 1,-1-2-1,25-53 1,-40 70-60,0 0-1,-1-1 1,-1 0 0,-1 0 0,-1-1 0,-1 1 0,0-46 0,-3 60-199,0 0 0,-1 0 0,0 0 0,0 0 0,0 1 0,-1-1 0,-1 0 0,1 1 0,-1-1 1,-1 1-1,1 0 0,-1 0 0,0 0 0,-1 0 0,0 1 0,0 0 0,0 0 0,-1 0 0,0 1 0,0-1 0,0 1 0,-1 1 0,1-1 0,-1 1 0,-10-4 0,-6 1-254,0 0-1,-1 2 0,1 1 0,-1 1 0,1 1 1,-39 1-1,35 1-564,-1-1 1,1-1-1,0-1 1,-41-11-1,35 2-3760</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3.509"/>
    </inkml:context>
    <inkml:brush xml:id="br0">
      <inkml:brushProperty name="width" value="0.025" units="cm"/>
      <inkml:brushProperty name="height" value="0.025" units="cm"/>
    </inkml:brush>
  </inkml:definitions>
  <inkml:trace contextRef="#ctx0" brushRef="#br0">321 13 2210,'0'0'18108,"-12"15"-17686,-84 120 960,-100 186 1,182-287-1264,12-22-443,9-15-1318,70-86-6106,124-183 1,-149 189 7910,-3 0 4134,-51 99 3839,-21 70-6879,6-25-480,8-24-335,1 0 1,2 1-1,-2 64 1,8-78-776,2 0 0,0 0 1,1-1-1,7 25 1,-9-47 13,-1 0 0,1 0 0,-1 0 0,1 0 0,-1 0 0,1 0 0,-1 0 0,0 0 1,0 0-1,0 0 0,0 1 0,0-1 0,0 0 0,0 0 0,0 0 0,0 0 0,0 0 0,0 0 0,-1 1 1,1-1-1,0 0 0,-2 1 0,-15-15-4868,-20-38 605,-22-39 8619,25 39 1094,1-1 3365,73 50-5496,3 2-2491,-5 1-575,-1-1-1,44-8 1,-67 6-866,-2-1 0,1 0-1,22-10 1,-27 9-212,0 0 0,0-1-1,0 1 1,0-2 0,-1 1-1,9-10 1,12-18-4808</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3.827"/>
    </inkml:context>
    <inkml:brush xml:id="br0">
      <inkml:brushProperty name="width" value="0.025" units="cm"/>
      <inkml:brushProperty name="height" value="0.025" units="cm"/>
    </inkml:brush>
  </inkml:definitions>
  <inkml:trace contextRef="#ctx0" brushRef="#br0">81 0 5029,'0'0'14360,"-8"14"-14205,4-6-109,-2 3 83,0 0 0,1 1 0,0-1 0,1 1 0,0 0 0,1 1 0,-2 17 0,-6 66 1313,1-25 466,1 135 0,9-206-1886,0 1 0,0 0-1,0 0 1,0 0-1,0-1 1,0 1-1,0 0 1,1 0-1,-1 0 1,0-1-1,1 1 1,-1 0-1,1-1 1,-1 1-1,0 0 1,1-1-1,-1 1 1,1 0-1,0-1 1,-1 1-1,1-1 1,-1 1-1,1-1 1,0 1-1,0-1 1,-1 0-1,1 1 1,0-1-1,-1 0 1,1 0-1,0 1 1,0-1-1,0 0 1,-1 0-1,1 0 1,0 0-1,0 0 1,0 0-1,-1 0 1,1 0 0,0 0-1,0-1 1,0 1-1,-1 0 1,1 0-1,0-1 1,0 1-1,-1 0 1,2-2-1,3 0 170,0 0 0,1 0 0,-2-1 0,1 0 0,0 0 0,4-5 0,27-27 27,-3-2-1,-1-1 0,-2-1 1,-1-2-1,-2-1 1,39-86-1,-49 81-2288,-16 46 53,-6 4-6348,-6 4 455</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4.158"/>
    </inkml:context>
    <inkml:brush xml:id="br0">
      <inkml:brushProperty name="width" value="0.025" units="cm"/>
      <inkml:brushProperty name="height" value="0.025" units="cm"/>
    </inkml:brush>
  </inkml:definitions>
  <inkml:trace contextRef="#ctx0" brushRef="#br0">16 0 9673,'0'0'6374,"-16"60"-3843,16-36-802,0-2 1,0-3-737,11-3-513,8-5-352,6-6-64,8-5-1089,0 0-608,3-13-1,2-7-1280,-8-8-1571,-1-6 97</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5.513"/>
    </inkml:context>
    <inkml:brush xml:id="br0">
      <inkml:brushProperty name="width" value="0.025" units="cm"/>
      <inkml:brushProperty name="height" value="0.025" units="cm"/>
    </inkml:brush>
  </inkml:definitions>
  <inkml:trace contextRef="#ctx0" brushRef="#br0">61 153 3523,'3'-12'5088,"6"-32"-1390,-7 29 75,-10 39-1966,-47 211 2682,50-198-4007,1 1-1,2 0 1,1 0 0,6 51-1,-4-85-467,-1 0 1,1-1-1,0 1 0,0-1 0,1 1 1,-1-1-1,1 0 0,-1 1 0,1-1 1,0 0-1,0 0 0,1 0 0,-1 0 1,1 0-1,-1-1 0,1 1 0,6 3 1,-8-5-2,0-1-1,0 1 1,0-1 0,0 1 0,0-1 0,0 1 0,1-1-1,-1 0 1,0 0 0,0 0 0,0 0 0,0 0 0,1 0-1,-1 0 1,0 0 0,0 0 0,0 0 0,1-1 0,-1 1 0,0 0-1,2-2 1,-1 1 5,0-1 0,0 1 0,-1-1 0,1 0 0,0 1 0,-1-1 0,1 0 0,-1 0 0,0 0 0,0 0 0,0 0 0,0-1 0,0 1 1,0 0-1,0-3 0,3-9 19,-1 0 1,-1 0 0,0 0-1,-1 0 1,-1 0 0,-1-21-1,1 29-51,-1-1 0,1 1 0,-2-1 0,1 1 0,0-1-1,-1 1 1,0-1 0,-1 1 0,0 0 0,0 0 0,0 1 0,0-1-1,-1 0 1,0 1 0,-8-9 0,12 14 4,-1-1 1,1 1-1,-1-1 0,1 1 0,-1-1 1,1 1-1,-1 0 0,0-1 0,1 1 1,-1 0-1,0-1 0,1 1 1,-1 0-1,0 0 0,1 0 0,-1-1 1,0 1-1,1 0 0,-1 0 1,0 0-1,0 0 0,1 0 0,-1 0 1,0 0-1,1 1 0,-1-1 1,0 0-1,1 0 0,-1 0 0,0 1 1,1-1-1,-1 0 0,-1 1 1,1 1-4,0 0 0,0-1-1,0 1 1,0 0 0,0 0 0,0-1 0,1 1 0,-1 0 0,1 0 0,-1 0 0,0 4 0,1 53-34,1-56 52,1 0 0,-1 0 0,1 0 0,-1 0 0,1 0 0,0 0 0,0-1 0,0 1 0,0 0 0,1-1-1,-1 0 1,1 0 0,-1 0 0,1 0 0,0 0 0,0 0 0,0 0 0,0-1 0,0 0 0,0 0 0,0 0 0,0 0 0,1 0 0,-1 0 0,0-1 0,7 1 0,4 1 13,0-1 1,0-1 0,0 0-1,0 0 1,19-4 0,-24 2-8,-1-1 0,1 1 1,0-2-1,-1 1 1,1-1-1,-1-1 1,0 1-1,0-1 0,-1-1 1,14-12-1,-16 14-5,0-1 1,-1 0-1,0 0 0,0 0 0,0 0 0,-1-1 0,0 1 0,0-1 0,0 0 0,0 0 1,-1 0-1,0 0 0,-1 0 0,1-1 0,-1 1 0,0-9 0,-1 15-11,-1 0 0,1 0 0,-1-1 0,1 1 0,-1 0-1,1 0 1,-1 0 0,1 0 0,-1 0 0,1 0 0,-1 0 0,1 0-1,-1 0 1,1 0 0,-1 0 0,0 0 0,1 0 0,-1 0 0,1 1-1,-1-1 1,1 0 0,0 0 0,-1 1 0,1-1 0,-1 0 0,0 1-1,-3 4 5,-1-1 0,1 2-1,-1-1 1,2 0 0,-1 1-1,1-1 1,-1 1 0,2 0-1,-1 1 1,-3 9 0,3-5 191,0 1-1,0 0 1,1 0 0,-1 25 0,3-36-178,0 1 0,1-1 0,-1 1 0,1-1 0,-1 1 0,1-1 1,0 0-1,0 1 0,-1-1 0,1 0 0,0 1 0,0-1 0,0 0 1,0 0-1,1 0 0,-1 0 0,0 0 0,0 0 0,1 0 0,-1 0 1,0-1-1,1 1 0,-1 0 0,1-1 0,-1 1 0,1-1 0,-1 0 1,1 1-1,-1-1 0,1 0 0,-1 0 0,1 0 0,0 0 0,-1 0 1,3-1-1,3 1 18,1 0-1,-1-1 1,0 0 0,0 0 0,1-1 0,10-3 0,-9 0-30,0 0 1,0 0 0,0-1-1,-1 0 1,1-1 0,-2 1 0,1-2-1,-1 1 1,0-1 0,0 0 0,-1 0-1,0-1 1,-1 0 0,0 0-1,0 0 1,-1-1 0,0 0 0,-1 1-1,0-1 1,0-1 0,2-19 0,-8 27-300,-3 9 187,-6 10 26,2 2 291,1 0-1,0 0 1,2 1 0,0 1-1,1-1 1,0 1 0,2 0-1,-3 33 1,7-52-188,0 1-1,0-1 1,0 1-1,0 0 1,1-1 0,-1 1-1,0-1 1,1 1 0,-1-1-1,1 1 1,0-1 0,-1 1-1,1-1 1,0 0 0,0 1-1,0-1 1,0 0 0,0 0-1,0 1 1,0-1-1,1 0 1,-1 0 0,2 1-1,-1-1 10,1 0 0,1 0-1,-1 1 1,0-2-1,0 1 1,0 0 0,0-1-1,1 1 1,-1-1-1,7 0 1,-3-1-53,1 0 0,0 0 0,-1-1 0,1 1 0,0-2 0,-1 1 0,0-1 0,0 0 0,8-5 0,-8 3-297,-1 0 1,0-1-1,0 1 0,0-1 0,-1-1 1,0 1-1,7-12 0,-9 13-244,0-1-1,0 0 0,0 0 0,-1 0 1,0 0-1,0 0 0,-1 0 0,0 0 1,0-1-1,0-6 0,-1 13 555,0 0-1,0 0 0,0 0 1,0-1-1,0 1 0,0 0 1,0 0-1,0 0 0,0-1 1,-1 1-1,1 0 1,0 0-1,0 0 0,0-1 1,0 1-1,0 0 0,0 0 1,-1 0-1,1 0 0,0 0 1,0-1-1,0 1 0,0 0 1,-1 0-1,1 0 1,0 0-1,0 0 0,0 0 1,-1 0-1,1 0 0,0 0 1,0 0-1,0 0 0,-1 0 1,1 0-1,0 0 0,0 0 1,0 0-1,-1 0 1,1 0-1,0 0 0,0 0 1,0 0-1,-1 0 0,1 0 1,0 0-1,0 0 0,0 0 1,-1 0-1,1 1 0,0-1 1,0 0-1,0 0 1,-16 10 1980,8-1 697,20-16-1366,-7 4-1283,-1 0 0,0 0 0,0-1 0,-1 1 0,1-1 0,-1 0 0,1 0 0,-1 0 0,0 0 0,-1-1 0,1 1 0,-1-1 0,0 0 0,0 1 0,0-1 0,-1 0 0,0 0 0,0 0 0,0 0 1,0 0-1,-1-1 0,0 1 0,0 0 0,0 0 0,-1 0 0,-1-9 0,1 13-17,1 1 0,0-1 0,0 0 0,0 1 1,-1-1-1,1 0 0,0 1 0,-1-1 0,1 1 1,-1-1-1,1 0 0,-1 1 0,1-1 0,-1 1 0,1-1 1,-1 1-1,1-1 0,-1 1 0,1 0 0,-1-1 0,0 1 1,1 0-1,-1-1 0,0 1 0,1 0 0,-1 0 1,0 0-1,0-1 0,1 1 0,-1 0 0,0 0 0,0 0 1,1 0-1,-1 0 0,0 1 0,1-1 0,-1 0 0,0 0 1,0 0-1,1 1 0,-1-1 0,0 0 0,1 1 1,-1-1-1,1 0 0,-1 1 0,0-1 0,1 1 0,-1-1 1,1 1-1,-1 0 0,-28 24-96,23-17 226,1 0 0,0 0 0,0 1-1,1-1 1,0 1 0,1 0 0,-1 0 0,2 1 0,-3 14-1,4-21-101,1-1-1,-1 1 0,1-1 0,0 1 0,0-1 0,0 1 0,0-1 1,0 1-1,1-1 0,-1 1 0,1-1 0,0 0 0,-1 1 0,1-1 1,0 0-1,1 0 0,-1 1 0,0-1 0,0 0 0,1 0 0,0 0 1,-1 0-1,1-1 0,0 1 0,0 0 0,0-1 0,0 1 0,0-1 1,0 0-1,0 1 0,0-1 0,0 0 0,1-1 0,-1 1 0,1 0 1,-1 0-1,0-1 0,1 0 0,-1 1 0,4-1 0,6 0-10,0-1 1,0 0-1,-1-1 0,1 0 0,-1 0 0,1-1 0,-1-1 1,0 0-1,0-1 0,-1 0 0,1 0 0,-1-1 0,0 0 0,0-1 1,-1 0-1,0-1 0,-1 0 0,1 0 0,11-16 0,-6 6-20,0 0 0,-1-1-1,-1-1 1,0 0-1,-2-1 1,0 0-1,-2-1 1,0 0 0,5-25-1,-9 2-425,-4 44 424,-1 1 0,1 0 1,0 0-1,0-1 0,-1 1 0,1 0 1,0 0-1,0 0 0,-1-1 1,1 1-1,0 0 0,-1 0 0,1 0 1,0 0-1,-1 0 0,1 0 1,-1 0-1,1 0 0,0 0 0,-1 0 1,1 0-1,0 0 0,-1 0 0,1 0 1,0 0-1,-1 0 0,1 0 1,0 0-1,-1 0 0,1 0 0,0 1 1,-1-1-1,1 0 0,0 0 1,-1 0-1,1 1 0,0-1 0,0 0 1,-1 0-1,1 1 0,0-1 0,0 0 1,0 0-1,-1 1 0,-14 11-39,3 6 46,0 0 0,1 1 0,2 1 1,-1 0-1,2 0 0,1 0 0,1 1 1,0 0-1,2 1 0,0-1 0,1 1 1,2-1-1,0 24 0,1-41 9,0-1 0,0 0 0,1 1 0,-1-1 0,1 0 0,0 0 0,0 0 0,0 1 0,0-1 0,1 0 0,-1 0 0,1 0 0,0-1 0,-1 1 0,1 0 0,1-1 0,-1 1 0,0-1-1,1 0 1,-1 1 0,1-1 0,-1-1 0,1 1 0,0 0 0,0 0 0,0-1 0,0 0 0,0 0 0,0 0 0,0 0 0,1 0 0,-1 0 0,0-1 0,1 0 0,3 1 0,3-1 20,0 0 0,-1-1 0,1 1 1,0-2-1,0 0 0,-1 0 0,1 0 0,-1-1 0,1-1 0,-1 0 1,8-5-1,7-7-10,-1-1 0,0-1 0,-2-1 1,0-1-1,-2-1 0,0-1 1,-1-1-1,-1 0 0,-1-1 0,-2-1 1,0 0-1,-2-1 0,0 0 0,-2-1 1,-1 0-1,-1-1 0,-2 0 0,4-29 1,-10 55-36,1 1 1,-1-1 0,0 0 0,0 1 0,0-1 0,0 0-1,0 1 1,0-1 0,-1 0 0,1 1 0,0-1 0,-1 1-1,1-1 1,-1 1 0,0-1 0,0 1 0,1-1 0,-1 1-1,0-1 1,0 1 0,-1-1 0,0 1 1,1 0 0,0 1 0,0-1 0,-1 1 0,1 0 0,0-1 0,-1 1 0,1 0 0,-1 0 0,1 0 0,0 0 0,-1 0 0,1 0 0,0 0 1,-1 0-1,1 1 0,-1-1 0,1 0 0,-2 2 0,-6 1-30,0 2 0,1-1 0,-1 1 1,1 1-1,-13 10 0,-3 5 63,1 1 0,1 0-1,-34 47 1,47-57 57,1 1 0,0 0 0,1 0 0,0 1 1,2 0-1,-1 0 0,1 1 0,1-1 0,1 1 0,-2 17 0,4-28-63,1 0 1,0 1 0,0-1-1,1 1 1,-1-1-1,1 0 1,0 1-1,0-1 1,1 0-1,-1 0 1,1 0-1,0 0 1,0 0-1,0 0 1,1 0-1,-1-1 1,1 1-1,0-1 1,0 1-1,0-1 1,0 0-1,1-1 1,-1 1-1,1 0 1,0-1-1,-1 0 1,1 0-1,0 0 1,0 0-1,1-1 1,-1 0-1,7 2 1,11 2-986,1-1 0,-1-1 0,1-1 0,43-2 0,-27-2-5316</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6.366"/>
    </inkml:context>
    <inkml:brush xml:id="br0">
      <inkml:brushProperty name="width" value="0.025" units="cm"/>
      <inkml:brushProperty name="height" value="0.025" units="cm"/>
    </inkml:brush>
  </inkml:definitions>
  <inkml:trace contextRef="#ctx0" brushRef="#br0">131 129 2851,'10'-8'-69,"42"-41"6425,-50 47-5866,0 0 0,0 0-1,-1 0 1,1-1 0,-1 1 0,1 0-1,-1-1 1,0 1 0,0-1-1,0 0 1,0 1 0,-1-1 0,1 0-1,-1 1 1,1-1 0,-1 0 0,0 0-1,0 1 1,0-1 0,0 0-1,-2-4 1,1 6-357,0 0-1,0 0 0,-1 0 1,1 0-1,-1 0 1,1 0-1,-1 0 1,1 1-1,-1-1 1,1 0-1,-1 1 0,1 0 1,-1-1-1,0 1 1,1 0-1,-1 0 1,0 0-1,1 0 0,-1 0 1,-2 0-1,-36 3 210,31-1-279,-1 0 0,1 1 0,0 0 0,0 1 0,0 0 0,0 0 0,0 1-1,1 0 1,0 1 0,0 0 0,0 0 0,1 1 0,-12 13 0,18-20-64,1 1 0,0-1 0,-1 1 0,1-1 0,-1 1 0,1-1 0,0 1 0,0-1 0,-1 1 0,1 0-1,0-1 1,0 1 0,0 0 0,-1-1 0,1 1 0,0-1 0,0 1 0,0 0 0,0-1 0,0 1 0,0 0 0,0-1 0,1 1 0,-1 0 0,0-1 0,0 1 0,0-1 0,1 1 0,-1 0 0,0-1 0,1 2 0,22 7 13,40-6 80,-52-3-67,21 0 18,62 2-240,-85-1 113,-1 0 0,1 1-1,-1 0 1,0 0 0,0 1-1,0 0 1,0 0 0,10 6-1,-16-8 82,0 0 0,0 1-1,0-1 1,-1 0 0,1 1 0,-1 0 0,1-1-1,-1 1 1,1 0 0,-1-1 0,0 1-1,0 0 1,0 0 0,0 0 0,0 0-1,0 0 1,0 0 0,-1 0 0,1 1 0,-1-1-1,0 0 1,0 0 0,1 0 0,-1 1-1,0-1 1,-1 0 0,1 0 0,0 0-1,-1 1 1,1-1 0,-1 0 0,0 0 0,-1 3-1,-1 0 132,1 0 0,-1 0 0,-1 0 0,1 0 0,-1-1 0,1 1 0,-1-1 0,0 0 0,-1 0 0,1-1 0,-8 5 0,1-1 179,0-1 1,-1-1-1,0 0 1,1 0-1,-2-1 1,1-1 0,0 0-1,-1 0 1,1-2-1,-1 1 1,0-2-1,-20 0 1,31 0-353,1 0 1,0-1-1,0 1 1,0 0-1,-1 0 0,1-1 1,0 1-1,0 0 0,0-1 1,0 1-1,0-1 1,0 0-1,0 1 0,0-1 1,0 0-1,0 0 1,0 1-1,0-1 0,0 0 1,0 0-1,1 0 1,-1 0-1,0 0 0,1 0 1,-1 0-1,1 0 0,-1-1 1,1 1-1,0 0 1,-1 0-1,1 0 0,0-1 1,0 1-1,0 0 1,0 0-1,0 0 0,0-1 1,0 1-1,0 0 1,0 0-1,1 0 0,-1-1 1,0 1-1,1 0 0,-1 0 1,1 0-1,0-1 1,1-4-659,1 1 1,-1 0 0,1 0 0,0 0 0,0 0-1,1 1 1,0-1 0,6-5 0,19-11-3564,4 2-1088</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6.747"/>
    </inkml:context>
    <inkml:brush xml:id="br0">
      <inkml:brushProperty name="width" value="0.025" units="cm"/>
      <inkml:brushProperty name="height" value="0.025" units="cm"/>
    </inkml:brush>
  </inkml:definitions>
  <inkml:trace contextRef="#ctx0" brushRef="#br0">21 0 12684,'0'0'9017,"-2"10"-7512,-2 2-1161,1-4-41,0 1-1,1 0 1,0-1 0,0 1-1,0 9 1,2-16-282,0-1-1,-1 1 1,2-1 0,-1 1 0,0 0 0,0-1 0,0 1-1,1-1 1,-1 1 0,1-1 0,-1 1 0,1-1 0,-1 0 0,1 1-1,0-1 1,0 0 0,0 1 0,0-1 0,0 0 0,0 0 0,0 0-1,0 0 1,0 0 0,0 0 0,1 0 0,-1 0 0,0 0 0,1-1-1,-1 1 1,1 0 0,-1-1 0,1 1 0,-1-1 0,1 0 0,-1 1-1,1-1 1,2 0 0,10 0-58,0-1 1,-1-1-1,1 0 0,-1-1 0,1 0 1,-1-1-1,0 0 0,0-1 1,15-9-1,-14 8-108,0-1 0,0 2 0,0 0 0,1 1 0,0 0 0,0 1 0,24-2 0,-37 6 147,1-1 0,-1 0 0,0 1 0,0 0 0,1-1 0,-1 1 0,0 0 0,0 0 0,0 0-1,0 1 1,0-1 0,0 0 0,0 1 0,0-1 0,-1 1 0,1 0 0,0-1 0,-1 1 0,0 0 0,1 0 0,-1 0-1,0 0 1,0 0 0,0 1 0,0-1 0,0 3 0,0-3 33,0 0 1,0 0-1,0 0 1,0 0-1,0 0 1,0 0-1,0 0 1,0 0-1,1 0 1,-1 0-1,1 0 0,0-1 1,-1 1-1,1-1 1,0 1-1,0-1 1,0 0-1,0 0 1,0 0-1,0 0 1,0 0-1,0 0 0,1-1 1,-1 1-1,0 0 1,3-1-1,3-1-23,0 0 0,0 0 0,-1-1 0,1 0 0,0-1 1,-1 1-1,1-2 0,-1 1 0,0-1 0,7-5 0,36-30-7634,-35 20-119</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7.092"/>
    </inkml:context>
    <inkml:brush xml:id="br0">
      <inkml:brushProperty name="width" value="0.025" units="cm"/>
      <inkml:brushProperty name="height" value="0.025" units="cm"/>
    </inkml:brush>
  </inkml:definitions>
  <inkml:trace contextRef="#ctx0" brushRef="#br0">0 0 13036,'0'0'10859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6.992"/>
    </inkml:context>
    <inkml:brush xml:id="br0">
      <inkml:brushProperty name="width" value="0.025" units="cm"/>
      <inkml:brushProperty name="height" value="0.025" units="cm"/>
    </inkml:brush>
  </inkml:definitions>
  <inkml:trace contextRef="#ctx0" brushRef="#br0">76 286 15150,'0'0'2798,"-6"8"-1010,-2 1-1365,0 0 0,1 0 0,1 1 0,0 0 0,0 1 0,1-1 0,0 1 0,1 0 0,0 0 0,0 1 0,2-1 0,-2 13 0,4-23-392,0 0 1,0 0 0,0 0 0,0 1-1,0-1 1,1 0 0,-1 0 0,0 0 0,1 0-1,-1 0 1,1 1 0,-1-1 0,1 0 0,0 0-1,-1 0 1,1-1 0,0 1 0,0 0-1,0 0 1,0 0 0,0 0 0,0-1 0,0 1-1,0 0 1,0-1 0,0 1 0,0-1 0,0 1-1,0-1 1,0 0 0,0 1 0,1-1-1,-1 0 1,0 0 0,0 0 0,0 0 0,1 0-1,-1 0 1,0 0 0,0 0 0,0-1 0,1 1-1,-1 0 1,0-1 0,0 1 0,2-2-1,5 0 118,-1 0 0,1-1 0,-1 0-1,1-1 1,12-8 0,-4-1-113,0-1 1,-1 0 0,-1-1-1,0-1 1,-2 0-1,1-1 1,-2 0-1,0-1 1,-1 0-1,-1-1 1,-1 0 0,0 0-1,-2-1 1,0 0-1,-1 0 1,-1 0-1,-1-1 1,-1 0 0,-1-34-1,0 53-24,-1 0 0,0 0 0,0 0 1,0 0-1,-1 0 0,1 0 0,0 0 0,-1 0 0,1 0 0,-1 0 0,0 0 0,1 1 0,-1-1 1,0 0-1,0 0 0,0 1 0,-1-1 0,1 0 0,0 1 0,0 0 0,-1-1 0,1 1 0,-1 0 0,0-1 1,-2 0-1,2 1-2,0 1 0,0-1 0,0 1 0,0 0 0,0 0 0,-1 0 0,1 0 0,0 1 0,0-1 0,0 0 0,0 1 0,0 0 0,0-1 0,0 1 0,0 0 1,0 0-1,1 0 0,-1 0 0,0 0 0,0 1 0,1-1 0,-1 0 0,1 1 0,-3 3 0,-5 3 20,2 2-1,-1-1 1,1 1-1,1 0 1,-1 0-1,2 1 1,0 0-1,0 0 1,1 0-1,0 1 1,1-1-1,0 1 1,1 0 0,-1 17-1,3-27-29,0 0 1,0 0-1,1 0 0,-1 0 0,1 0 0,0 0 1,-1 0-1,1 0 0,0-1 0,0 1 0,0 0 1,1 0-1,-1-1 0,0 1 0,1 0 1,-1-1-1,0 0 0,1 1 0,0-1 0,-1 0 1,1 0-1,0 0 0,0 0 0,0 0 0,0 0 1,-1 0-1,1-1 0,0 1 0,3 0 1,10 2 7,-1 0 0,1-1-1,19 1 1,4 0-286,-35-2 289,0 0 0,0-1 0,0 1 0,0 0 0,0 0 0,0 1-1,-1-1 1,1 0 0,0 1 0,-1 0 0,1 0 0,-1 0 0,0 0 0,1 0 0,-1 0 0,0 0 0,0 1 0,-1-1 0,1 1 0,0-1 0,-1 1 0,1 0 0,-1 0 0,0 0-1,0 0 1,0 0 0,0 3 0,1 8 132,-1-1-1,-1 1 1,0-1-1,0 1 0,-3 13 1,-1 19-4246,4-57-4107</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7.482"/>
    </inkml:context>
    <inkml:brush xml:id="br0">
      <inkml:brushProperty name="width" value="0.025" units="cm"/>
      <inkml:brushProperty name="height" value="0.025" units="cm"/>
    </inkml:brush>
  </inkml:definitions>
  <inkml:trace contextRef="#ctx0" brushRef="#br0">47 0 6438,'0'0'11846,"-2"12"-10309,-9 39 656,-17 94 1899,25-124-3990,2 1-1,0-1 0,1 0 0,0 0 0,5 22 0,-5-40-76,1 0 0,0 0-1,-1 0 1,1 0 0,0 0 0,0 0-1,0-1 1,1 1 0,-1-1-1,1 1 1,-1-1 0,1 1-1,0-1 1,3 3 0,-4-4 38,1 0 1,-1 0-1,1 0 1,-1-1 0,0 1-1,1-1 1,0 1-1,-1-1 1,1 1-1,-1-1 1,1 0-1,0 0 1,-1 1-1,1-1 1,0-1-1,-1 1 1,1 0-1,-1 0 1,3-1-1,2-1 79,1-1 0,-1 0 0,0 0 0,0-1 0,0 1 0,0-1 0,0-1 0,-1 1 0,0-1 0,6-7 0,138-168 35,-90 100-3498,-51 66 1324</inkml:trace>
  <inkml:trace contextRef="#ctx0" brushRef="#br0" timeOffset="1">192 265 6406,'0'0'11595,"-5"64"-9353,5-48 160,10-3-416,12 0-1153,-4-4-609,5-1-160,-2-4-1473,1-3-2050,-10-1-4164</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8.507"/>
    </inkml:context>
    <inkml:brush xml:id="br0">
      <inkml:brushProperty name="width" value="0.025" units="cm"/>
      <inkml:brushProperty name="height" value="0.025" units="cm"/>
    </inkml:brush>
  </inkml:definitions>
  <inkml:trace contextRef="#ctx0" brushRef="#br0">165 1 7207,'0'0'12433,"1"9"-12097,1 47 793,-9 85 0,0 3 259,6-109-1219,0-25-136,0 0 0,1 0 0,0 0 0,0-1 0,1 1 0,1 0 0,4 17 0,-11-39-1009,-1 0 1,-1 0-1,-15-20 0,-95-112 1174,117 143-136,0 1 0,-1 0 0,1 0 0,0 0 1,0-1-1,0 1 0,0 0 0,0 0 0,-1 0 0,1-1 0,0 1 1,0 0-1,0 0 0,0 0 0,0-1 0,0 1 0,0 0 0,0 0 1,0-1-1,0 1 0,0 0 0,0 0 0,0-1 0,0 1 0,0 0 1,0 0-1,0 0 0,0-1 0,0 1 0,0 0 0,1 0 0,-1-1 0,0 1 1,0 0-1,0 0 0,0 0 0,0 0 0,1-1 0,-1 1 0,0 0 1,14-5 908,30 3-922,-27 2 387,109-10-110,-43-5-4005,-30 0-3197</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09.753"/>
    </inkml:context>
    <inkml:brush xml:id="br0">
      <inkml:brushProperty name="width" value="0.025" units="cm"/>
      <inkml:brushProperty name="height" value="0.025" units="cm"/>
    </inkml:brush>
  </inkml:definitions>
  <inkml:trace contextRef="#ctx0" brushRef="#br0">139 441 3171,'0'0'3000,"4"-7"-1671,2-6-1237,14-23 2357,21-54 1,-37 81-1800,-1-1 1,0 0 0,0 0 0,-1 0 0,0 0 0,-1 0 0,0-1 0,0 1 0,-1 0 0,-1-1 0,-2-17 0,2 26-560,-1-1 0,1 1 0,-1-1 1,1 1-1,-1 0 0,0-1 0,0 1 0,0 0 0,0 0 0,0 0 1,0 1-1,-1-1 0,1 0 0,-1 1 0,1-1 0,-1 1 1,1 0-1,-1 0 0,0 0 0,1 0 0,-1 1 0,0-1 1,0 1-1,0 0 0,0-1 0,0 1 0,1 0 0,-5 1 1,1-1-74,0 0 0,-1 1 0,1 0 0,-1 0 0,1 0 0,0 1 1,0-1-1,0 2 0,0-1 0,0 1 0,-9 5 0,8-1-7,1-1 0,0 1 0,0 1 0,0-1 0,1 1-1,0 0 1,1 0 0,-1 1 0,2-1 0,-4 11 0,5-13-11,0 0 1,0 0-1,0 0 1,1 0-1,0 0 1,0 0-1,1 0 1,0 0-1,0 1 1,0-1-1,1 0 1,0 0-1,0 0 1,0 0-1,1 0 1,2 6-1,-2-9 3,0-1-1,0 1 1,1-1-1,-1 0 1,0 0-1,1 0 1,0 0 0,-1 0-1,1-1 1,0 1-1,0-1 1,0 1-1,0-1 1,0 0-1,0-1 1,0 1-1,0 0 1,1-1-1,-1 0 1,0 1-1,0-1 1,0 0-1,4-1 1,3 0 22,0 0 0,0 0 0,0-1 0,0-1-1,0 0 1,12-5 0,1-3 48,0-2-1,-1 0 1,-1-2 0,0 0-1,-1-1 1,-1-1-1,0-1 1,-1-1 0,-1 0-1,-1-1 1,-1-1-1,-1-1 1,0 0 0,17-40-1,-24 26 143,-6 36-214,-1-1 1,0 1 0,0 0-1,0-1 1,0 1-1,0-1 1,0 1-1,0-1 1,0 1 0,0-1-1,0 1 1,0-1-1,0 1 1,0-1 0,0 1-1,0-1 1,0 1-1,-1-1 1,1 1-1,0-1 1,0 1 0,0 0-1,-1-1 1,1 1-1,0-1 1,-1 1-1,1 0 1,0-1 0,-1 1-1,1 0 1,0 0-1,-1-1 1,1 1-1,-1 0 1,1 0 0,-1-1-1,1 1 1,-1 0-1,1 0 1,0 0 0,-1 0-1,1 0 1,-1 0-1,1 0 1,-1 0-1,1 0 1,-1 0 0,1 0-1,-1 0 1,1 0-1,-1 0 1,1 0-1,-1 0 1,1 0 0,-1 1-1,1-1 1,0 0-1,-1 0 1,1 1 0,-1-1-1,1 0 1,0 1-1,-1-1 1,1 0-1,0 1 1,-1 0 0,-5 3-25,1 1 1,0 0-1,0 0 1,1 1-1,-1-1 1,1 1-1,1 0 1,-1 0-1,1 0 1,-4 9-1,-23 69-55,29-78 79,-5 13-12,1 0 0,1 1 0,1-1 1,-1 33-1,3-49 12,1 1 0,0-1 1,0 1-1,1-1 0,-1 0 1,1 1-1,0-1 1,0 0-1,0 0 0,0 1 1,0-1-1,1 0 0,-1 0 1,1 0-1,0 0 1,0-1-1,0 1 0,0 0 1,0-1-1,1 0 0,-1 1 1,1-1-1,0 0 1,0 0-1,-1 0 0,1-1 1,0 1-1,1-1 0,-1 0 1,0 1-1,0-2 0,0 1 1,1 0-1,4 0 1,6 0 11,0-1 0,0-1 0,0 0 0,0 0 0,0-2 0,0 0 0,0 0 1,-1-1-1,1-1 0,-1-1 0,0 1 0,-1-2 0,0 0 0,0 0 0,0-1 1,-1-1-1,0 0 0,0 0 0,-1-1 0,-1-1 0,0 1 0,0-1 0,7-13 1,-14 20-45,0 1 0,-1-1 0,0 0 0,0 1 0,0-1 0,0 0 0,-1 0 0,1-6 0,-7-3-115,5 13 142,0 0 1,0 0-1,1 0 0,-1 0 1,0 0-1,0 0 0,0 0 1,0 0-1,0 0 0,0 0 1,0 1-1,1-1 0,-1 0 1,0 1-1,0-1 0,0 1 0,1-1 1,-1 1-1,0-1 0,-1 2 1,-2 2 8,-1 1 0,1 0 0,0 0 0,1 1 0,-1-1 0,1 1 0,0 0 0,0 0 0,1 0 0,-1 0 0,2 0 0,-1 1 0,1-1 0,-1 1 0,2-1 0,-1 1 0,1 7 1,0-13-1,0 0 0,0 1 0,0-1 0,0 0 0,0 0 0,0 0 0,1 0 0,-1 0 0,0 0 0,1 0 0,-1 0 1,1 0-1,-1 0 0,1-1 0,-1 1 0,1 0 0,0 0 0,-1 0 0,1 0 0,0-1 0,0 1 0,-1 0 0,1-1 1,0 1-1,0-1 0,2 2 0,0-1 8,0-1-1,0 1 1,0 0 0,0-1-1,0 0 1,0 1 0,0-1-1,0-1 1,5 0 0,3 0 20,-1-1 1,0-1 0,1 0-1,17-9 1,-5 0-15,-1-1 1,0-1 0,22-19-1,-34 25-13,-1-1 0,0 1 0,-1-1 1,0-1-1,0 1 0,-1-1 0,0-1 0,8-18 0,-10 4 24,-5 25-29,0-1 0,0 1 0,-1 0 0,1 0-1,0-1 1,-1 1 0,1 0 0,0 0-1,-1 0 1,1 0 0,0 0 0,-1 0-1,1-1 1,0 1 0,-1 0 0,1 0-1,0 0 1,-1 0 0,1 0 0,-1 0 0,1 0-1,0 1 1,-1-1 0,1 0 0,0 0-1,-1 0 1,1 0 0,0 0 0,-1 0-1,1 1 1,0-1 0,-1 0 0,1 0-1,0 1 1,-1-1 0,-3 3 12,0 0 0,0 0-1,1 0 1,-1 0 0,1 1 0,0-1 0,-6 9 0,4-3 76,0 0 0,1 0 0,0 0 0,1 1 0,0-1 0,0 1 0,1 0 0,0 0 0,0 10 0,2-17-81,0 0-1,0 0 1,0 0 0,0 0-1,0 0 1,1 0-1,-1 0 1,1-1-1,0 1 1,0 0 0,0 0-1,0-1 1,1 1-1,-1-1 1,1 1 0,-1-1-1,1 0 1,0 1-1,0-1 1,0 0 0,0 0-1,0 0 1,1 0-1,-1-1 1,1 1-1,-1-1 1,1 1 0,-1-1-1,1 0 1,0 0-1,0 0 1,-1 0 0,1-1-1,0 1 1,3-1-1,3 2-291,-1-1 0,0-1 0,1 0 0,-1 0 0,9-1 0,-14 0-125,-1 1 1,1-1-1,0 0 1,-1 1-1,1-1 1,0-1 0,-1 1-1,1 0 1,-1 0-1,0-1 1,1 1-1,-1-1 1,0 0-1,0 0 1,0 0 0,0 0-1,-1 0 1,4-5-1,7-18-7427</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0.101"/>
    </inkml:context>
    <inkml:brush xml:id="br0">
      <inkml:brushProperty name="width" value="0.025" units="cm"/>
      <inkml:brushProperty name="height" value="0.025" units="cm"/>
    </inkml:brush>
  </inkml:definitions>
  <inkml:trace contextRef="#ctx0" brushRef="#br0">0 0 11851,'0'0'9417,"38"56"-13293,-1-45-3138</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0.497"/>
    </inkml:context>
    <inkml:brush xml:id="br0">
      <inkml:brushProperty name="width" value="0.025" units="cm"/>
      <inkml:brushProperty name="height" value="0.025" units="cm"/>
    </inkml:brush>
  </inkml:definitions>
  <inkml:trace contextRef="#ctx0" brushRef="#br0">173 8 10282,'0'0'7116,"-9"-1"-4730,-9-2-1593,0 1 0,0 1-1,-26 1 1,40 0-713,0 0 1,0 1-1,-1 0 0,1 0 0,0 0 1,0 0-1,0 1 0,0-1 0,1 1 0,-1 0 1,-3 2-1,5-2-115,1-1-1,0 0 1,0 0 0,0 1-1,0-1 1,0 1 0,0-1-1,0 1 1,0-1 0,0 1-1,1 0 1,-1-1-1,1 1 1,-1 0 0,1 0-1,0-1 1,0 1 0,0 0-1,0 0 1,0-1 0,0 1-1,0 0 1,0 0 0,1-1-1,-1 1 1,1 0 0,0 2-1,1-1-26,0 0-1,-1 0 1,1 0-1,0-1 1,1 1-1,-1 0 1,0-1-1,1 0 1,-1 0-1,1 1 1,0-1 0,0-1-1,0 1 1,0 0-1,3 1 1,56 21-708,-44-17 399,38 12-667,-39-15 930,0 1 0,-1 1 1,0 0-1,-1 2 0,1-1 0,-1 2 0,13 10 0,-26-17 187,0-1-1,0 1 1,0 0-1,0 0 1,-1 0-1,1 0 1,-1 0-1,1 0 1,-1 0-1,0 1 1,0-1-1,0 0 1,0 1 0,0-1-1,-1 1 1,1-1-1,-1 1 1,1-1-1,-1 1 1,0-1-1,0 1 1,0 0-1,-1-1 1,1 1-1,-1-1 1,1 1-1,-1-1 1,0 1-1,0-1 1,0 0-1,0 1 1,0-1-1,0 0 1,-1 0 0,1 0-1,-1 0 1,1 0-1,-1 0 1,-4 3-1,-3 4 438,0-1 0,0 0 0,-1 0 0,-1-1 0,1 0 0,-19 8 0,20-11-356,-1 0 0,1-1-1,0 0 1,-1-1-1,1 0 1,-1 0 0,0-1-1,0 0 1,-16-1-1,25 0-310,-1 0-1,1-1 0,0 1 1,0 0-1,-1-1 0,1 1 1,0-1-1,0 0 0,0 1 0,-1-1 1,1 0-1,0 0 0,0 1 1,0-1-1,0 0 0,1 0 1,-1 0-1,0 0 0,0 0 0,0-1 1,1 1-1,-1 0 0,1 0 1,-1 0-1,1-1 0,-1 1 1,1 0-1,0 0 0,0-1 0,-1 1 1,1 0-1,0-1 0,0 1 1,0 0-1,1-3 0,-1-20-5095</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0.906"/>
    </inkml:context>
    <inkml:brush xml:id="br0">
      <inkml:brushProperty name="width" value="0.025" units="cm"/>
      <inkml:brushProperty name="height" value="0.025" units="cm"/>
    </inkml:brush>
  </inkml:definitions>
  <inkml:trace contextRef="#ctx0" brushRef="#br0">182 60 4612,'0'0'7533,"0"-8"-4245,0 5-3037,0 1 1,0-1-1,0 1 0,0-1 0,0 1 0,-1-1 0,1 1 0,-1-1 1,0 1-1,1-1 0,-1 1 0,-2-4 0,1 4-75,0 0 0,0 1 0,0 0 0,0-1 0,0 1 0,0 0 0,-1 0 0,1 0 0,0 0 0,0 1 0,-1-1 0,1 0 0,-1 1 0,1 0 0,0-1 0,-1 1 0,1 0 0,-5 1 0,1-1-103,1 1 0,0 0-1,0 0 1,0 0 0,0 0-1,0 1 1,0 0 0,1 0-1,-1 0 1,1 1 0,-1 0-1,1-1 1,0 1 0,0 1-1,0-1 1,0 1 0,0-1-1,1 1 1,-5 7 0,4-5 4,0 0 0,0 1 1,0 0-1,1-1 0,0 1 0,1 0 1,-1 0-1,1 1 0,1-1 1,-1 0-1,1 1 0,1-1 1,-1 10-1,1-16-69,1 0-1,-1 1 1,1-1-1,-1 0 1,1 1 0,-1-1-1,1 0 1,0 0 0,-1 0-1,1 0 1,0 1 0,0-1-1,0 0 1,0 0 0,0-1-1,0 1 1,0 0-1,0 0 1,0 0 0,0-1-1,1 1 1,-1 0 0,0-1-1,0 0 1,1 1 0,-1-1-1,0 1 1,1-1 0,-1 0-1,3 0 1,52 1 160,-40-2-167,75-4-2478,-32-7-4485,-31 1-1568</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1.329"/>
    </inkml:context>
    <inkml:brush xml:id="br0">
      <inkml:brushProperty name="width" value="0.025" units="cm"/>
      <inkml:brushProperty name="height" value="0.025" units="cm"/>
    </inkml:brush>
  </inkml:definitions>
  <inkml:trace contextRef="#ctx0" brushRef="#br0">37 0 3459,'0'0'13976,"-1"11"-12545,-20 200 3752,15-171-4160,-2 64-1,8-102-1015,0 0 0,0 0 0,0-1 0,0 1 0,0 0 0,0 0 0,0 0 1,1-1-1,-1 1 0,1 0 0,-1 0 0,1-1 0,0 1 0,0-1 0,0 1 0,0-1 0,0 1 0,0-1 0,0 1 0,0-1 0,0 0 0,1 1 0,-1-1 1,1 0-1,-1 0 0,2 1 0,1-1 7,-1 0 0,0-1 0,1 1 0,-1-1 0,0 0 0,1 1-1,-1-1 1,0-1 0,1 1 0,-1-1 0,0 1 0,7-3 0,6-2 23,-1-1-1,0-1 1,0 0 0,25-17-1,19-23-107,-41 31-5,1 1 0,33-20 0,-52 35 71,1 0 0,-1-1 0,0 1-1,0 0 1,1 0 0,-1 0 0,0 0 0,0 0-1,1 0 1,-1 0 0,0 0 0,0 0 0,1 0-1,-1 0 1,0 0 0,0 0 0,1 0 0,-1 0-1,0 0 1,1 0 0,-1 0 0,0 0 0,0 1-1,0-1 1,1 0 0,-1 0 0,0 0 0,0 0-1,1 0 1,-1 1 0,0-1 0,0 0 0,0 0-1,0 0 1,1 1 0,-1-1 0,0 0 0,0 0-1,0 1 1,0-1 0,0 0 0,0 1 0,4 18-17,-6 20 209,-6-5-50,5-23-95,0 0-1,1 0 1,-1 19 0,3-30-99,1 0 1,-1 1-1,0-1 1,0 0-1,0 1 1,0-1-1,0 0 0,0 1 1,0-1-1,1 0 1,-1 1-1,0-1 1,0 0-1,1 0 1,-1 1-1,0-1 0,0 0 1,1 0-1,-1 0 1,0 1-1,0-1 1,1 0-1,-1 0 1,0 0-1,1 0 0,-1 0 1,0 1-1,1-1 1,-1 0-1,0 0 1,1 0-1,-1 0 1,0 0-1,1 0 0,-1 0 1,0 0-1,1 0 1,-1 0-1,0-1 1,1 1-1,-1 0 1,0 0-1,1 0 0,-1 0 1,0 0-1,1-1 1,-1 1-1,0 0 1,0 0-1,1 0 1,-1-1-1,0 1 0,0 0 1,1 0-1,-1-1 1,0 1-1,0-1 1,18-13-6215,-6-5-6482</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2.209"/>
    </inkml:context>
    <inkml:brush xml:id="br0">
      <inkml:brushProperty name="width" value="0.025" units="cm"/>
      <inkml:brushProperty name="height" value="0.025" units="cm"/>
    </inkml:brush>
  </inkml:definitions>
  <inkml:trace contextRef="#ctx0" brushRef="#br0">37 279 2851,'0'0'18999,"-6"14"-18551,0 2-259,0 1-1,1 0 1,-5 28 0,9-40-132,0 1 1,0 0 0,1 0 0,-1-1 0,1 1-1,1 0 1,-1 0 0,1-1 0,0 1 0,0 0-1,1-1 1,0 1 0,0-1 0,0 0 0,0 0-1,1 0 1,0 0 0,4 6 0,-4-9-21,-1 1 0,1-2 0,-1 1-1,1 0 1,0 0 0,0-1 0,0 0 0,0 1 0,0-1 0,0 0 0,0 0 0,0-1 0,0 1 0,0-1-1,1 1 1,-1-1 0,0 0 0,0 0 0,0-1 0,1 1 0,-1-1 0,0 1 0,0-1 0,0 0-1,5-3 1,3 0 109,-1-1-1,0 0 0,0 0 0,-1-1 1,18-14-1,-11 5-85,-1 0 0,0 0 0,23-33 0,-31 39-26,-1 0 0,-1-1 0,0 0 0,0 0 1,-1 0-1,0 0 0,0-1 0,-1 0 1,2-13-1,-16 151-333,11-125 305,0 0 0,0 0-1,0 0 1,0 0 0,1 0 0,-1 0 0,0-1 0,1 1 0,-1 0-1,1 0 1,0 0 0,-1-1 0,1 1 0,0 0 0,0-1 0,0 1-1,1-1 1,-1 1 0,0-1 0,0 1 0,1-1 0,-1 0 0,1 0-1,-1 0 1,1 0 0,0 0 0,-1 0 0,1 0 0,0 0 0,-1-1-1,1 1 1,0 0 0,0-1 0,0 0 0,0 1 0,0-1 0,0 0 0,-1 0-1,1 0 1,0 0 0,0-1 0,0 1 0,2-1 0,5 0 45,-1-1 1,0 0-1,0-1 0,1 0 1,-1 0-1,-1 0 1,1-1-1,10-7 1,-5 1-17,-1 0 0,0 0 0,-1-1 1,0 0-1,-1-1 0,0-1 1,-1 1-1,0-1 0,-1-1 0,-1 0 1,7-18-1,-6 12-11,-2-2 0,0 1-1,-1 0 1,-2-1 0,0 0 0,-1 0 0,-2-30-1,0 50-30,0 0-1,0-1 0,0 1 0,0 0 1,-1 0-1,1 0 0,-1 0 0,1 0 1,-1 0-1,0 0 0,0 0 0,0 0 0,-1-2 1,1 3-4,1 1 1,0-1 0,-1 1-1,0-1 1,1 1 0,-1 0-1,1-1 1,-1 1-1,1 0 1,-1 0 0,0-1-1,1 1 1,-1 0 0,0 0-1,1 0 1,-1 0 0,0 0-1,1 0 1,-1 0 0,0 0-1,1 0 1,-1 0-1,0 0 1,1 0 0,-1 0-1,1 1 1,-2-1 0,-2 2-17,1 0 0,-1 1 0,1-1 0,0 1 1,-1 0-1,1 0 0,0 0 0,1 0 0,-1 0 0,0 1 1,-2 5-1,-11 17 16,2 2 0,1 0 1,-15 43-1,23-54 36,1 0-1,0 0 1,1 0 0,1 0 0,1 1-1,0-1 1,3 31 0,-1-43-51,0 0 0,1 1 0,0-1 0,0-1 0,0 1 0,1 0 0,-1 0 0,1-1 0,0 1 0,1-1 0,-1 0 0,1 0 0,0 0 0,-1-1 1,2 1-1,-1-1 0,0 0 0,1 0 0,-1-1 0,7 4 0,48 18-3479,-4-8-5580,-54-15 8783,25 5-8619</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2.601"/>
    </inkml:context>
    <inkml:brush xml:id="br0">
      <inkml:brushProperty name="width" value="0.025" units="cm"/>
      <inkml:brushProperty name="height" value="0.025" units="cm"/>
    </inkml:brush>
  </inkml:definitions>
  <inkml:trace contextRef="#ctx0" brushRef="#br0">154 215 12460,'0'0'4260,"-9"-7"-2499,-33-23-357,41 29-1336,-1 0 0,1 1 0,-1-1 0,0 0 0,1 1 0,-1-1 0,0 1 0,0 0 0,1 0 0,-1-1-1,0 1 1,0 0 0,1 0 0,-1 1 0,0-1 0,0 0 0,1 1 0,-1-1 0,0 1 0,1-1 0,-1 1 0,1 0-1,-1 0 1,0-1 0,1 1 0,0 0 0,-1 0 0,1 1 0,0-1 0,-1 0 0,1 0 0,0 1 0,-2 1-1,-2 5 27,1-1-1,-1 0 0,1 1 0,-5 14 0,8-20-54,-3 7 118,1 0 1,0 1 0,0-1-1,1 1 1,0 0 0,1 0-1,0 19 1,1-27-132,0 1 0,0-1 0,1 1 0,-1-1 0,1 1 0,-1-1 0,1 0 0,0 1 1,0-1-1,0 0 0,0 0 0,0 1 0,1-1 0,-1 0 0,1 0 0,-1 0 0,1-1 0,0 1 0,0 0 0,-1-1 0,1 1 0,0-1 0,1 1 0,-1-1 1,0 0-1,0 0 0,1 0 0,-1 0 0,0 0 0,1-1 0,-1 1 0,1-1 0,-1 0 0,0 1 0,4-1 0,4 0 16,0-1 0,0 0 1,0-1-1,0 0 0,0 0 0,0-1 0,0 0 0,-1-1 0,1 0 1,-1-1-1,0 0 0,0 0 0,-1-1 0,0 0 0,0 0 0,0-1 0,-1 0 1,1-1-1,11-15 0,-3 1-9,-1 1 0,-1-2 0,-1 0 0,-1-1-1,-1 0 1,13-41 0,-20 52-79,0 0 0,-1-1 1,-1 1-1,2-26 0,-7 34-432,-5 12 282,-5 11 69,0 9 249,1 1 0,1 0 0,1 0 0,1 1 0,-6 39 0,14-58-127,0 0 1,1 0-1,0 0 0,0 0 1,1 0-1,0 0 1,1 0-1,5 16 0,-5-20-199,1 0 0,0-1 0,0 1 1,0-1-1,0 0 0,1 1 0,0-2 0,0 1 0,0 0 0,1-1 0,0 0 0,-1 0 0,1 0 0,1-1 0,6 4 0,19 5-4542,-2-9-3875</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3.406"/>
    </inkml:context>
    <inkml:brush xml:id="br0">
      <inkml:brushProperty name="width" value="0.025" units="cm"/>
      <inkml:brushProperty name="height" value="0.025" units="cm"/>
    </inkml:brush>
  </inkml:definitions>
  <inkml:trace contextRef="#ctx0" brushRef="#br0">3 125 3043,'0'0'12743,"9"6"-10368,-2-1-1840,0-1 0,1 0 1,-1 0-1,1-1 0,0 0 0,10 3 0,-15-6-360,0 1 1,1 0-1,-1-1 1,0 0-1,1 0 0,-1 0 1,0 0-1,0 0 0,1-1 1,-1 1-1,0-1 0,0 0 1,0 0-1,0 0 0,0 0 1,0-1-1,0 1 0,0-1 1,0 0-1,-1 0 0,1 0 1,-1 0-1,3-2 0,-1-1-114,-1 1-1,0 0 1,0-1 0,0 0-1,0 1 1,-1-1-1,0 0 1,0 0-1,0-1 1,0 1-1,-1 0 1,0-1 0,0 1-1,-1 0 1,1-1-1,-2-9 1,1 13-59,0 0 1,0 0 0,-1 0 0,1 0-1,-1 0 1,0 0 0,0 0-1,0 0 1,0 0 0,0 0 0,0 1-1,0-1 1,0 0 0,-1 1-1,1-1 1,-1 1 0,1-1-1,-3-1 1,1 2-16,1 0-1,-1 0 0,0 0 1,0 0-1,1 0 0,-1 1 1,0-1-1,0 1 0,0 0 1,0-1-1,0 1 0,0 1 1,0-1-1,0 0 0,1 1 1,-6 1-1,2 0-10,1 1 0,-1-1 0,1 1 0,-1 0-1,1 1 1,0-1 0,0 1 0,1 0 0,-1 0 0,1 1 0,0-1 0,0 1-1,0 0 1,1 0 0,0 0 0,0 1 0,0-1 0,-3 8 0,2-3 16,0 0 0,1 0 1,0 0-1,0 1 1,1-1-1,0 1 1,1-1-1,0 1 1,2 19-1,-1-28 7,0 0-1,1 0 0,-1 0 0,1 0 0,-1 0 1,1 0-1,0-1 0,0 1 0,0 0 1,0 0-1,0 0 0,0-1 0,0 1 0,1-1 1,-1 1-1,0-1 0,1 1 0,0-1 0,-1 0 1,1 0-1,2 2 0,0-2 4,-1 0 0,1 1-1,0-1 1,0 0 0,0-1 0,-1 1 0,1-1-1,0 0 1,0 0 0,6 0 0,0-2 9,0 1 1,0-2 0,0 1-1,-1-1 1,1-1 0,-1 1-1,0-2 1,9-4 0,-3-2 6,-1-1 1,0 0 0,-1-1 0,18-23-1,28-26 81,-56 110-473,-3-38 383,-1-4 17,1 1 0,0-1 0,1 1 0,-1-1 1,1 1-1,4 11 0,-4-16-13,0 0-1,0 0 1,0-1 0,0 1-1,0-1 1,1 1 0,-1-1-1,1 1 1,-1-1 0,1 0-1,-1 1 1,1-1 0,0 0-1,0 0 1,-1 0 0,1 0-1,0-1 1,0 1 0,0-1-1,0 1 1,0-1 0,0 1-1,0-1 1,0 0 0,0 0-1,4 0 1,6-1 19,0 0 0,-1 0-1,1-1 1,0 0 0,-1-1-1,1-1 1,-1 0 0,11-5-1,8-3-92,-29 11 23,-1 1-1,1 0 0,-1-1 1,1 1-1,0-1 0,-1 1 0,1 0 1,0 0-1,-1-1 0,1 1 1,0 0-1,-1 0 0,1 0 1,0 0-1,0 0 0,-1 0 1,1 0-1,0 0 0,0 0 1,-1 0-1,1 0 0,0 0 1,-1 1-1,1-1 0,0 0 0,-1 1 1,1-1-1,0 0 0,-1 1 1,1-1-1,-1 1 0,1-1 1,0 0-1,-1 1 0,1 0 1,-1-1-1,0 1 0,1-1 1,-1 1-1,1 0 0,-1 34-633,-2-8-2491,8-8-4505,0-15 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38.684"/>
    </inkml:context>
    <inkml:brush xml:id="br0">
      <inkml:brushProperty name="width" value="0.025" units="cm"/>
      <inkml:brushProperty name="height" value="0.025" units="cm"/>
    </inkml:brush>
  </inkml:definitions>
  <inkml:trace contextRef="#ctx0" brushRef="#br0">85 97 448,'-1'1'316,"0"-1"-1,-1 0 1,1 0-1,0 1 1,0-1-1,0 0 0,0 0 1,-1 0-1,1 0 1,0-1-1,0 1 1,0 0-1,0 0 1,-1-1-1,1 1 0,0 0 1,0-1-1,0 1 1,0-1-1,0 0 1,0 1-1,0-1 0,0 0 1,0 0-1,1 1 1,-1-1-1,0 0 1,0 0-1,1 0 0,-1 0 1,0 0-1,1 0 1,-1-1-1,1 1-251,34-8 748,251 33 876,1-1-1593,88-23-58,-134 15 27,420-42-352,-571 26 50,-67 1 152,0 0 0,-1-1 0,24-4 0,-92-4-160,-116 4 385,-177-30 0,-157 3 12,301 26-136,180 5-23,-333 1-209,318 3-14,-5 1 159,0-2 1,0-1-1,-55-6 1,52-2 40,0 2 0,0 2 0,-1 2 0,-45 4 0,38 4 20,46-7-42,31 0-81,374-5 119,252 3 137,-376 22-68,-36-2-17,-176-14-13,469 13 656,-513-18-693,-14 0-71,-1 0 0,1 1 1,0 1-1,0-1 0,-1 1 0,1 1 1,13 4-1,-70 0-129,-189-14 50,36 0 37,-82 12 203,-339-12 199,531-1-268,0 5 1,-166 13 0,156 9-47,90-16 32,-1 1 0,1 1 0,0 0 0,1 0 1,-1 1-1,1 0 0,-11 8 0,26-11-12,0 0 1,0-1-1,1 0 1,-1 0-1,0-1 1,10 0-1,834-42-208,-794 38 217,40-3-59,609-27-3008,-706 34 3072,1 0 0,0 0-1,0 0 1,0 0 0,0 0 0,0 0 0,0 0 0,0 1 0,0-1 0,0 0-1,0 0 1,0 0 0,0 0 0,0 0 0,0 0 0,0 0 0,0 0-1,0 0 1,0 0 0,1 1 0,-1-1 0,0 0 0,0 0 0,0 0-1,0 0 1,0 0 0,0 0 0,0 0 0,0 0 0,0 0 0,0 0 0,0 0-1,0 0 1,0 0 0,0 0 0,0 0 0,0 0 0,1 0 0,-1 0-1,0 0 1,0 1 0,0-1 0,0 0 0,0 0 0,0 0 0,0 0 0,0 0-1,0 0 1,0 0 0,1 0 0,-1 0 0,0-1 0,0 1 0,0 0-1,-11 6-103,-13 3-805,16-6 805,-1 0 0,1-1 1,-1 0-1,0-1 0,-11 1 1,2-3-747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8.455"/>
    </inkml:context>
    <inkml:brush xml:id="br0">
      <inkml:brushProperty name="width" value="0.025" units="cm"/>
      <inkml:brushProperty name="height" value="0.025" units="cm"/>
    </inkml:brush>
  </inkml:definitions>
  <inkml:trace contextRef="#ctx0" brushRef="#br0">85 413 8296,'0'0'3235,"5"-10"641,-2 5-3304,25-50 4161,-26 49-3866,0 1 0,0-1 0,-1 0 1,0 1-1,0-1 0,0-7 1,-1 13-836,0-1 1,0 1 0,0 0-1,0 0 1,0-1 0,0 1-1,0 0 1,0 0 0,0-1-1,0 1 1,0 0 0,0 0-1,0-1 1,0 1 0,0 0-1,0 0 1,0 0 0,0-1-1,-1 1 1,1 0 0,0 0-1,0 0 1,0-1 0,0 1-1,-1 0 1,1 0 0,0 0 0,0 0-1,0-1 1,-1 1 0,1 0-1,0 0 1,0 0 0,-1 0-1,1 0 1,0 0 0,0 0-1,-1 0 1,1 0 0,0 0-1,0 0 1,-1 0 0,-12 6 233,-12 15-437,15-8 156,0 1 1,0 0-1,2 1 1,-1 0-1,2 0 0,0 1 1,1 0-1,1 0 1,0 0-1,-3 20 1,8-34 10,-1 0 1,1-1-1,0 1 1,0-1-1,0 1 1,0 0-1,0-1 1,0 1-1,0-1 1,0 1-1,1 0 1,-1-1-1,0 1 1,1-1-1,0 1 1,-1-1-1,1 1 1,0-1-1,0 0 1,-1 1 0,3 0-1,-2-1 6,0 0 0,0-1 0,1 1 0,-1 0 0,0-1 0,1 1 0,-1-1 0,0 0 0,1 0 0,-1 1 0,1-1 0,-1 0 0,0 0 0,1 0 0,-1 0 0,1 0 0,-1-1 0,3 0 0,4-1 24,0-1 0,-1 0 0,1 0 0,-1-1 0,1 0 1,11-8-1,-2-2-27,1-1 0,-2 0 0,0-1 0,0-1 1,-2 0-1,0-1 0,-1-1 0,-1 0 0,-1-1 1,-1 0-1,0-1 0,10-33 0,-18 39-103,-5 12-3,-14 21-87,-16 37 108,23-33 69,-21 48 56,29-64-23,0 0-1,0 0 0,0 1 0,1-1 1,0 1-1,0-1 0,1 1 1,0 10-1,0-17-15,1 1 0,-1 0 1,0-1-1,1 1 0,-1-1 0,0 1 0,1-1 1,-1 1-1,1-1 0,-1 0 0,1 1 0,-1-1 1,1 1-1,-1-1 0,1 0 0,-1 0 0,1 1 1,0-1-1,-1 0 0,1 0 0,0 0 0,-1 1 1,1-1-1,-1 0 0,1 0 0,0 0 0,-1 0 1,1 0-1,0 0 0,-1-1 0,1 1 0,-1 0 1,1 0-1,0 0 0,-1 0 0,1-1 0,-1 1 1,1 0-1,0-1 0,-1 1 0,1-1 0,27-13 115,-11 1-255,0-1 0,-1 0-1,0-2 1,-1 1 0,-1-2 0,0 0 0,-2-1 0,17-29-1,-17 24 24,0 0 0,-1-2 0,-2 1 0,0-1-1,-2 0 1,7-45 0,-32 117 239,-39 68 1,31-63-26,6-13 198,3 1 0,-15 52 0,26-71-255,1 0 0,1 0-1,2 0 1,0 0 0,1 1 0,2 32-1,-1-51-55,1 0 0,-1 1 0,1-1-1,-1 0 1,1 0 0,0 0 0,1 1 0,-1-1-1,3 5 1,-3-8 7,-1 1 0,1 0 1,0 0-1,-1-1 0,1 1 0,0 0 0,0-1 0,-1 1 0,1 0 1,0-1-1,0 1 0,0-1 0,0 0 0,0 1 0,0-1 0,0 0 0,0 1 1,-1-1-1,1 0 0,0 0 0,2 0 0,0-1 17,0 0-1,0 0 1,0 0-1,0 0 1,-1 0 0,1-1-1,0 0 1,-1 1-1,1-1 1,-1 0-1,0 0 1,0 0-1,0 0 1,0-1 0,0 1-1,0-1 1,0 1-1,1-5 1,61-110 263,-6-3 0,59-173-1,-75 183-233,-73 232-347,-20 22 288,-27 95 1005,73-212-637,5-27-340,1 0-1,-1 0 0,0 0 0,0 0 0,0 1 0,0-1 0,0 0 0,1 0 0,-1 0 0,0 0 0,0 0 1,0 0-1,0 0 0,0 0 0,1 0 0,-1 0 0,0 0 0,0 0 0,0 0 0,0 0 0,1 0 0,-1 0 0,0 0 1,0 0-1,0 0 0,0 0 0,1 0 0,-1 0 0,0 0 0,0 0 0,0-1 0,0 1 0,0 0 0,0 0 0,1 0 1,-1 0-1,0 0 0,0 0 0,0 0 0,0-1 0,0 1 0,0 0 0,0 0 0,0 0 0,0 0 0,1 0 0,-1-1 1,0 1-1,0 0 0,0 0 0,0 0 0,0 0 0,0-1 0,0 1 0,0 0 0,0 0 0,0 0 0,0 0 0,0-1 1,-1 1-1,23-47 261,-9 7-472,-2-1-1,9-77 0,-7 38-310,-13 80 510,0-1-1,0 1 0,0-1 0,0 1 0,0 0 0,0-1 1,1 1-1,-1-1 0,0 1 0,0 0 0,0-1 1,0 1-1,1-1 0,-1 1 0,0 0 0,0-1 1,1 1-1,-1 0 0,0-1 0,0 1 0,1 0 0,-1 0 1,0-1-1,1 1 0,-1 0 0,1 0 0,-1 0 1,0-1-1,1 1 0,-1 0 0,1 0 0,-1 0 1,0 0-1,1 0 0,-1 0 0,1 0 0,-1 0 0,1 0 1,-1 0-1,0 0 0,1 0 0,-1 0 0,1 0 1,-1 0-1,0 0 0,1 1 0,-1-1 0,1 0 1,23 16-191,-11-6 223,-3-5-18,0-1-1,1 0 1,0-1-1,-1 0 0,1-1 1,0 0-1,0-1 1,1 0-1,-1-1 1,0 0-1,0-1 1,0 0-1,0 0 1,0-2-1,0 1 0,0-1 1,-1-1-1,19-8 1,-22 9 12,1 0 1,-1-1-1,0 0 1,0-1-1,0 1 1,0-1-1,-1-1 1,0 1-1,0-1 1,-1 0-1,1-1 1,-1 1-1,0-1 1,-1 0-1,0 0 1,0 0-1,-1-1 1,1 1 0,-2-1-1,1 0 1,-1 0-1,0 0 1,-1 0-1,0 0 1,1-16-1,-3 23-21,1 0 0,0 0-1,0 1 1,0-1 0,-1 0-1,1 0 1,0 1 0,-1-1 0,1 0-1,0 0 1,-1 1 0,1-1-1,-1 1 1,1-1 0,-1 0 0,0 1-1,1-1 1,-1 1 0,0-1-1,1 1 1,-1-1 0,0 1 0,1 0-1,-1-1 1,0 1 0,0 0-1,1 0 1,-1-1 0,0 1 0,0 0-1,0 0 1,1 0 0,-1 0-1,0 0 1,0 0 0,0 0 0,0 0-1,1 1 1,-1-1 0,0 0-1,0 0 1,1 1 0,-1-1 0,0 0-1,0 1 1,1-1 0,-2 1-1,-3 1-18,0 1-1,0-1 0,0 1 1,0 0-1,1 0 0,-6 4 1,-5 8 90,2 0 0,-1 1 1,2 0-1,-16 27 0,23-34-34,0 0-1,1 0 1,0 1-1,0-1 1,1 1-1,0 0 1,1 0-1,0 0 1,0 0-1,1 20 1,1-28-55,1 1 1,0-1-1,0 0 1,1 0 0,-1 0-1,0 0 1,1 1 0,-1-2-1,1 1 1,0 0 0,-1 0-1,1 0 1,0-1 0,0 1-1,0-1 1,0 0-1,0 0 1,1 1 0,-1-1-1,0 0 1,5 1 0,-3-1-5,-1 0 0,0 0-1,0 1 1,0-1 0,0 1 0,0 0 0,-1 0 0,1 0 0,0 0 0,-1 0 0,1 1 0,-1-1 0,0 1-1,0 0 1,0-1 0,0 1 0,2 5 0,10 76 686,-14-84-651,0 1 1,0-1 0,1 1-1,-1-1 1,0 1-1,1-1 1,-1 1-1,0-1 1,1 0-1,-1 1 1,1-1-1,-1 1 1,1-1-1,-1 0 1,0 1-1,1-1 1,-1 0-1,1 0 1,0 1-1,-1-1 1,1 0-1,-1 0 1,1 0-1,-1 0 1,1 0-1,-1 1 1,1-1-1,0 0 1,-1 0-1,1-1 1,-1 1-1,1 0 1,0 0-1,-1 0 1,1 0-1,-1 0 1,1-1-1,-1 1 1,1 0-1,-1 0 1,1-1-1,-1 1 1,1 0-1,-1-1 1,1 1-1,-1-1 1,0 1-1,1 0 1,-1-1-1,1 0 1,22-22 341,-4-7-1302,-1-1 1,22-50-1,-47 99-2450,-10 22 2588,-10 23 1108,24-54-644,3-5-5023,0-11 31</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3.896"/>
    </inkml:context>
    <inkml:brush xml:id="br0">
      <inkml:brushProperty name="width" value="0.025" units="cm"/>
      <inkml:brushProperty name="height" value="0.025" units="cm"/>
    </inkml:brush>
  </inkml:definitions>
  <inkml:trace contextRef="#ctx0" brushRef="#br0">172 60 15887,'0'0'3870,"-9"-7"-1222,6 5-2480,-8-7 748,-1 1 0,0 0 0,-14-5 1,22 11-854,1 0 1,-1 0 0,1 1 0,-1 0 0,0 0 0,0 0-1,0 0 1,0 0 0,0 1 0,1 0 0,-1 0-1,0 0 1,0 0 0,0 0 0,0 1 0,0 0 0,0 0-1,0 0 1,-4 2 0,7-3-111,0 0 0,1 1 0,-1-1 0,0 0 0,0 1-1,0-1 1,0 1 0,0-1 0,0 1 0,1 0 0,-1-1 0,0 1 0,1 0 0,-1-1 0,0 1-1,1 0 1,-1 0 0,1 0 0,-1 0 0,1-1 0,-1 1 0,1 0 0,0 0 0,-1 0 0,1 0-1,0 0 1,0 0 0,0 0 0,0 0 0,0 0 0,0 0 0,0 0 0,0 0 0,0 0 0,0 0 0,0 0-1,1 0 1,-1 0 0,0 0 0,1 0 0,-1 0 0,1-1 0,-1 1 0,1 0 0,-1 0 0,1 0-1,0-1 1,-1 1 0,1 0 0,0-1 0,0 1 0,-1 0 0,1-1 0,0 1 0,2 0 0,3 3-227,1 1 1,-1-1 0,1-1 0,0 0 0,12 5 0,4-2-152,-5-2 229,-1 1 0,-1 0 0,1 1 0,-1 1 0,0 1 0,0 0 0,-1 1 0,19 14 0,-33-22 228,0 0-1,0 0 0,0 0 0,0 0 1,0 0-1,0 0 0,0 0 0,0 0 1,0 1-1,-1-1 0,1 0 1,0 1-1,-1-1 0,1 0 0,-1 1 1,1-1-1,-1 1 0,0-1 0,0 1 1,0-1-1,1 1 0,-1-1 1,-1 1-1,1-1 0,0 0 0,0 1 1,-1 2-1,-1-1 103,0 0 1,1-1-1,-1 1 1,-1-1-1,1 1 1,0-1-1,0 0 1,-1 0-1,1 0 0,-1 0 1,0 0-1,-3 1 1,-10 5 474,0-1 0,-1 0 1,-26 6-1,34-10-532,0-1-1,-1 0 1,1 0-1,-1-1 1,1 0-1,-1-1 1,0 0-1,-18-2 1,28 1-174,-1 1 0,0-1 0,0 0 0,0 0 0,1 1 1,-1-1-1,0 0 0,1 0 0,-1 0 0,1 0 0,-1 0 0,1 0 1,-1 0-1,1 0 0,-1 0 0,1 0 0,0 0 0,0 0 0,0 0 1,0 0-1,0 0 0,0 0 0,0 0 0,0-1 0,0 1 1,0 0-1,0 0 0,1 0 0,-1 0 0,0 0 0,1 0 0,-1 0 1,1 0-1,-1 0 0,2-1 0,20-38-3281,76-73-8634,-59 65 5371</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4.509"/>
    </inkml:context>
    <inkml:brush xml:id="br0">
      <inkml:brushProperty name="width" value="0.025" units="cm"/>
      <inkml:brushProperty name="height" value="0.025" units="cm"/>
    </inkml:brush>
  </inkml:definitions>
  <inkml:trace contextRef="#ctx0" brushRef="#br0">120 1 7015,'0'0'14947,"-4"10"-14200,-15 38 637,-13 56 0,28-85-1181,0-1 0,1 1 1,1 0-1,1 0 0,0 0 0,2 0 1,2 21-1,0-30-280,0-1 0,0 1 0,1-1 0,1 1 0,-1-1 0,1 0 0,1-1 0,0 0 0,0 1 0,1-2 0,0 1 0,0-1 0,10 8 0,-18-25-2728,-8-6 2332,-29-41-1253,21 33 1844,0 0 0,2-1-1,2 0 1,-13-31 0,52 58 923,36 16-1037,59 13-1637,-35-23-3465,-83-8 5070,-1 0-1,0 0 0,1 0 1,-1 0-1,1-1 1,-1 1-1,0-1 0,0 0 1,1 1-1,-1-1 0,0 0 1,0-1-1,0 1 0,4-3 1,-4 2 230,0 0 1,-1-1 0,1 1 0,0-1-1,-1 1 1,0-1 0,1 1-1,-1-1 1,0 0 0,0 0-1,-1 0 1,1 0 0,0 0 0,-1 1-1,0-1 1,0 0 0,0-5-1,0 8-151,0 0 0,0-1 0,0 1 0,0 0-1,0-1 1,0 1 0,0 0 0,0-1-1,0 1 1,0 0 0,0 0 0,0-1 0,0 1-1,-1 0 1,1-1 0,0 1 0,0 0-1,0 0 1,0-1 0,-1 1 0,1 0 0,0 0-1,0-1 1,-1 1 0,1 0 0,0 0-1,0-1 1,-1 1 0,1 0 0,0 0-1,-1 0 1,1 0 0,0 0 0,0 0 0,-1 0-1,1-1 1,0 1 0,-1 0 0,0 0-1,-16 6 657,-13 17-71,26-17-462,0-1-1,0 1 0,1-1 1,0 1-1,0 0 0,0 1 1,0-1-1,1 0 0,0 1 1,1-1-1,0 1 0,-1 0 0,2-1 1,-1 10-1,1-16-168,0 1 0,0 0 0,0 0 0,1 0 0,-1-1 0,0 1 0,0 0 0,1 0 1,-1-1-1,0 1 0,1 0 0,-1 0 0,0-1 0,1 1 0,-1 0 0,1-1 0,-1 1 0,1-1 0,0 1 0,-1-1 0,1 1 0,0-1 0,-1 1 0,1-1 0,0 1 0,-1-1 0,1 0 0,0 0 1,0 1-1,29-3 234,-23 0-186,1 0 0,-1-1 1,0 0-1,0 0 0,11-8 0,45-60-571,-62 69 182,-10 44-395,6-34 605,1 0 1,0 1-1,0-1 0,1 0 1,-1 13-1,2-19-102,0-1 1,0 1-1,0-1 1,1 1-1,-1-1 1,1 1-1,-1-1 1,1 1-1,-1-1 1,1 0-1,0 1 1,0-1-1,0 0 1,1 2-1,-1-2-255,1 0-1,-1 0 1,0 0-1,1 0 1,0 0-1,-1 0 1,1 0-1,0 0 1,-1-1-1,1 1 1,0-1-1,0 0 1,-1 1-1,4-1 1,16 1-6799</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4.917"/>
    </inkml:context>
    <inkml:brush xml:id="br0">
      <inkml:brushProperty name="width" value="0.025" units="cm"/>
      <inkml:brushProperty name="height" value="0.025" units="cm"/>
    </inkml:brush>
  </inkml:definitions>
  <inkml:trace contextRef="#ctx0" brushRef="#br0">129 0 12011,'0'0'2435,"-9"2"-893,1-1-1093,-1 1-1,1 0 0,0 1 0,0 0 0,0 0 0,0 1 0,-8 5 0,12-7-277,1 0 0,0 0-1,0 1 1,0-1 0,0 1 0,0-1-1,1 1 1,-1 0 0,1 0-1,0 0 1,0 1 0,0-1-1,0 0 1,0 1 0,1-1 0,-1 1-1,1 0 1,0 0 0,0-1-1,1 1 1,-1 6 0,1-9-161,1 1 1,0-1-1,-1 0 1,1 0-1,0 0 1,0 0-1,-1 0 1,1 0-1,0-1 1,0 1 0,0 0-1,0 0 1,0-1-1,0 1 1,1 0-1,-1-1 1,0 1-1,0-1 1,0 0-1,1 1 1,-1-1-1,0 0 1,0 0-1,1 1 1,-1-1-1,0 0 1,0 0-1,1-1 1,-1 1-1,0 0 1,1 0 0,0-1-1,46-8-363,-39 4 219,-1 0-1,0-1 0,0 0 0,0 0 0,-1-1 1,13-14-1,-12 12 205,0 0 1,1 1-1,15-11 0,-24 18 251,-5 38 1061,4-34-1253,0-1 0,0 1 0,0-1 0,0 1 0,0 0 0,1-1 0,-1 1 0,1 0 0,0-1 0,0 1 0,0 0 0,0 0 0,0-1 0,1 1 0,-1 0 0,2 3 0,-1-4-143,1-1 0,-1 0 0,0 1 1,1-1-1,-1 0 0,1 0 0,-1 0 0,1 0 0,0 0 0,-1 0 1,1 0-1,0-1 0,0 1 0,0 0 0,-1-1 0,1 0 0,0 1 0,0-1 1,0 0-1,0 0 0,0 0 0,3-1 0,20 2-1152,17 1-1438,-18-6-2007,-20 1 89,-1-1-2567</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5.311"/>
    </inkml:context>
    <inkml:brush xml:id="br0">
      <inkml:brushProperty name="width" value="0.025" units="cm"/>
      <inkml:brushProperty name="height" value="0.025" units="cm"/>
    </inkml:brush>
  </inkml:definitions>
  <inkml:trace contextRef="#ctx0" brushRef="#br0">161 106 15983,'0'0'1148,"-9"-1"373,0 1-1184,0 0-1,0 0 1,0 1-1,0 0 1,1 1-1,-1-1 1,0 2-1,-12 4 1,17-5-214,1-1 1,-1 1-1,1-1 0,-1 1 1,1 0-1,0 0 0,0 1 0,0-1 1,0 1-1,1-1 0,-1 1 1,1 0-1,-1 0 0,1 0 1,0 0-1,0 1 0,0-1 1,1 0-1,-1 1 0,1-1 0,0 1 1,0 0-1,0-1 0,0 1 1,1 0-1,-1 4 0,1-7-112,0 0 0,0 0 0,0-1 0,0 1 0,0 0 0,1 0 0,-1 0 0,0 0 0,0-1 0,1 1 0,-1 0 0,1 0 0,-1-1 0,0 1 0,1 0 0,0-1 0,-1 1-1,1 0 1,-1-1 0,1 1 0,0-1 0,-1 1 0,1-1 0,0 1 0,-1-1 0,1 0 0,0 1 0,0-1 0,1 1 0,32 0 240,-25-3-212,1 0 0,-1 0 0,0-1 0,16-7-1,-13 2-94,1 0 0,-1-1 0,-1 0-1,0-1 1,0-1 0,-1 0 0,0 0 0,-1-1-1,0 0 1,-1-1 0,0 1 0,-1-2-1,-1 1 1,7-19 0,-13 31 43,0 1 1,1-1-1,-1 1 1,0-1-1,1 0 1,-1 1-1,0-1 0,0 1 1,0-1-1,0 0 1,0 1-1,1-1 1,-1 1-1,0-1 1,0 0-1,0 1 1,-1-1-1,1 0 0,0 1 1,0-1-1,0 1 1,0-1-1,-1 0 1,1 1-1,0-1 1,0 1-1,-1-2 0,-13 9-118,-15 22 262,23-22-59,0 1 0,1-1 1,-1 1-1,1 0 0,1 0 1,0 1-1,0-1 1,0 1-1,1 0 0,1 0 1,-1 0-1,1 0 0,1 1 1,0-1-1,0 0 0,1 1 1,1 9-1,-1-17-190,0 0 0,1 0 0,0-1-1,-1 1 1,1 0 0,0 0 0,0-1-1,0 1 1,0 0 0,0-1 0,0 1 0,1-1-1,-1 0 1,0 1 0,1-1 0,-1 0 0,1 0-1,-1 0 1,1 0 0,0 0 0,-1 0-1,1 0 1,0 0 0,0-1 0,0 1 0,3 0-1,0 0-1030,1 0-1,0-1 1,-1 1-1,1-1 0,-1 0 1,1-1-1,-1 1 1,10-3-1,13-8-7616</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5.644"/>
    </inkml:context>
    <inkml:brush xml:id="br0">
      <inkml:brushProperty name="width" value="0.025" units="cm"/>
      <inkml:brushProperty name="height" value="0.025" units="cm"/>
    </inkml:brush>
  </inkml:definitions>
  <inkml:trace contextRef="#ctx0" brushRef="#br0">104 0 9577,'0'0'9945,"-8"2"-8834,0 2-654,-1-1 0,1 1-1,0 1 1,0-1 0,-11 9 0,18-11-427,-1-1 0,0 0 0,1 1 0,-1-1 0,1 1 1,-1 0-1,1 0 0,0-1 0,-1 1 0,1 0 0,0 0 0,0 0 0,1 0 0,-2 4 0,2-5-126,0 0-1,0 1 1,0-1-1,1 1 1,-1-1-1,0 0 1,1 1-1,-1-1 1,1 0-1,0 1 1,-1-1-1,1 0 1,0 0-1,-1 0 1,1 0-1,0 1 1,0-1 0,0 0-1,0 0 1,0-1-1,1 1 1,-1 0-1,0 0 1,0-1-1,0 1 1,2 0-1,38 21-3030,-30-18 2352,0 2 0,0 0 0,0 0 1,-1 1-1,0 0 0,-1 0 0,14 14 0,-23-20 969,1-1 1,-1 1 0,1-1-1,-1 1 1,1-1-1,-1 1 1,1 0-1,-1-1 1,0 1-1,1 0 1,-1-1-1,0 1 1,0 0 0,1-1-1,-1 1 1,0 0-1,0 0 1,0-1-1,0 1 1,0 0-1,0 0 1,0-1 0,0 1-1,0 0 1,0 0-1,-1-1 1,1 1-1,0 0 1,0-1-1,-1 2 1,-20 9 3217,-34-6-181,52-5-2965,-9 1 11,6-1-118,-1 0 1,1 0-1,-1 0 1,1-1-1,-1 1 1,-10-4-1,-2-11-3360,9-15-5315,9 9-4521</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5.995"/>
    </inkml:context>
    <inkml:brush xml:id="br0">
      <inkml:brushProperty name="width" value="0.025" units="cm"/>
      <inkml:brushProperty name="height" value="0.025" units="cm"/>
    </inkml:brush>
  </inkml:definitions>
  <inkml:trace contextRef="#ctx0" brushRef="#br0">0 18 14189,'0'0'2467,"63"3"1024,-31-3-1281,2 0-192,-4 0-1153,0 0-705,-5 0-192,-8-8-2627,-5-4-4099</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7.008"/>
    </inkml:context>
    <inkml:brush xml:id="br0">
      <inkml:brushProperty name="width" value="0.025" units="cm"/>
      <inkml:brushProperty name="height" value="0.025" units="cm"/>
    </inkml:brush>
  </inkml:definitions>
  <inkml:trace contextRef="#ctx0" brushRef="#br0">202 178 2466,'0'0'-117,"7"-3"282,25-12-4,-31 15 118,-1-1 1,1 1 0,0-1 0,0 0 0,0 0 0,0 1 0,-1-1-1,1 0 1,0 0 0,-1 0 0,1 0 0,-1 0 0,1 1 0,-1-1 0,0 0-1,1 0 1,-1 0 0,0 0 0,1 0 0,-1-1 0,0 1 0,0 0 0,0 0-1,0 0 1,0 0 0,0 0 0,0 0 0,-1 0 0,1 0 0,0 0 0,0 0-1,-1 0 1,1 0 0,-1 0 0,1 0 0,-1-1 0,-1-1 279,0 0 1,0 0-1,0 0 1,0 0-1,-1 0 1,1 1-1,-1-1 1,-3-2-1,1 2-383,0 0-1,0 1 1,-1 0-1,1 0 1,-1 0-1,1 1 1,-1 0-1,1 0 1,-1 0-1,0 1 1,1 0-1,-1 0 1,0 0-1,0 1 1,1-1-1,-1 1 1,1 1-1,-1-1 1,1 1-1,-1 0 1,1 0-1,0 1 1,0-1-1,0 1 1,0 1-1,0-1 1,-5 5-1,5-4-170,-1 1 0,1 0 0,0 0 0,0 0 0,0 0 0,1 1 0,0-1 0,0 1 0,0 0 0,1 1 0,0-1 0,0 1 0,0-1 0,1 1 0,0 0 0,0 0 0,1 0 0,0 0 0,0 0 0,1 0 0,0 12 0,0-18-4,1 0 0,-1 0 1,0 0-1,1 0 0,-1 0 1,1 0-1,-1 0 1,1 0-1,-1 0 0,1 0 1,0 0-1,-1 0 1,1 0-1,0 0 0,0-1 1,0 1-1,-1 0 0,1 0 1,0-1-1,0 1 1,0-1-1,0 1 0,0-1 1,2 1-1,35 1 76,-27-4-37,0 0 1,0-1 0,0 0 0,16-8-1,-1-2-13,-1-2 0,-1-1 0,0 0-1,-1-2 1,-1-1 0,-1 0-1,-1-2 1,27-34 0,-42 49-112,-12 16 7,-39 62 6,-93 258 1165,93-209-334,38-103-701,2-4-63,0 1-1,1 0 1,0 0 0,1 0 0,1 0 0,-2 23 0,5-39-20,0 1 0,0 0 0,0-1 0,0 1 0,1 0 0,-1 0 0,0-1 0,0 1 0,1 0 0,-1 0 0,0-1 0,0 1 0,1 0 0,-1 0 0,0-1 0,1 1 0,-1 0 0,0 0 0,0 0 0,1 0 0,-1 0 0,0 0 0,1-1 0,-1 1 0,1 0 0,-1 0 0,0 0 0,1 0 0,-1 0 0,0 0 0,1 0 0,-1 1 0,0-1 0,1 0 0,-1 0 0,0 0 0,1 0 0,-1 0 0,0 0 0,1 1 0,-1-1 0,0 0 0,0 0 0,1 0 0,-1 1 0,0-1 0,0 0 0,1 0 0,-1 1 0,0-1 0,0 0 0,0 1 0,1-1 0,-1 0 0,0 1 0,0-1 0,0 0 0,0 1 0,0-1 0,0 0 0,0 1 0,0-1 0,0 0 0,0 1 0,0-1 0,0 0 0,0 1 0,0 0 1,19-24-591,85-182-1305,-10 15 1742,-89 182 184,32-56 81,2 1 0,86-102 0,-118 157-68,-6 7-18,-1 0 0,1 0 0,0 0 0,0 0 0,0 0-1,0 0 1,0 0 0,0 1 0,1-1 0,-1 0 0,0 0 0,0 1 0,1-1-1,1 0 1,-6 15-11,-41 64 280,30-58 35,2 1-1,0 0 1,2 1-1,0 0 1,2 0-1,0 1 1,-7 35-1,15-57-290,0-1-1,0 1 1,-1 0-1,1 0 1,0 0-1,0 0 1,0-1-1,0 1 1,0 0-1,0 0 1,0 0 0,1-1-1,-1 1 1,0 0-1,0 0 1,1-1-1,-1 1 1,0 0-1,1 0 1,-1-1-1,1 1 1,-1 0-1,1-1 1,-1 1-1,1 0 1,-1-1-1,1 1 1,-1-1-1,1 1 1,0-1-1,-1 1 1,1-1-1,0 0 1,0 1 0,-1-1-1,1 0 1,0 0-1,0 1 1,0-1-1,-1 0 1,1 0-1,0 0 1,0 0-1,0 0 1,-1 0-1,1 0 1,0 0-1,0 0 1,0-1-1,-1 1 1,1 0-1,1-1 1,43-17 284,-15-2-287,0 0 0,-1-1 0,-1-2 0,-1-1 0,-1-2 0,-1 0 1,-1-1-1,-2-2 0,-1 0 0,21-38 0,-61 103-35,5-13-19,2 1 0,0 0 0,2 1 0,1 0-1,-11 46 1,20-69-47,-1-1-1,1 0 1,0 1 0,0-1-1,1 1 1,-1-1-1,0 1 1,0-1-1,1 0 1,-1 1-1,1-1 1,-1 0-1,1 1 1,-1-1 0,1 0-1,0 0 1,0 1-1,0-1 1,-1 0-1,1 0 1,0 0-1,0 0 1,1 0-1,-1 0 1,0-1-1,0 1 1,0 0 0,1 0-1,-1-1 1,0 1-1,1-1 1,-1 1-1,0-1 1,1 0-1,-1 1 1,1-1-1,-1 0 1,0 0 0,1 0-1,-1 0 1,1 0-1,-1 0 1,0-1-1,3 0 1,5 1-997,-1-2 0,0 1-1,1-1 1,-1 0 0,0-1 0,12-5 0,17-12-7123</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7.830"/>
    </inkml:context>
    <inkml:brush xml:id="br0">
      <inkml:brushProperty name="width" value="0.025" units="cm"/>
      <inkml:brushProperty name="height" value="0.025" units="cm"/>
    </inkml:brush>
  </inkml:definitions>
  <inkml:trace contextRef="#ctx0" brushRef="#br0">242 258 7143,'0'0'5338,"-8"-1"-2786,-2 1-2132,0 1 0,0 0 0,1 1 0,-1 0 0,1 0 0,0 1 0,-1 0 0,1 1-1,1 0 1,-1 0 0,0 1 0,1 0 0,0 1 0,-11 9 0,10-8-217,1 0 1,0 0-1,0 0 0,1 1 1,0 0-1,0 1 0,1 0 1,0 0-1,0 0 0,1 0 1,-4 11-1,9-19-202,0 0 1,0 0-1,0 0 1,0-1-1,0 1 1,0 0-1,0 0 1,0 0-1,0 0 1,0-1-1,0 1 1,0 0-1,1 0 1,-1 0-1,0-1 1,1 1-1,-1 0 1,0-1 0,1 1-1,-1 0 1,1 0-1,-1-1 1,1 1-1,0-1 1,-1 1-1,1-1 1,0 1-1,-1-1 1,1 1-1,0-1 1,-1 1-1,1-1 1,0 0-1,0 0 1,0 1-1,-1-1 1,1 0-1,0 0 1,0 0-1,0 0 1,0 0-1,-1 0 1,1 0-1,0 0 1,1 0-1,43-4 133,-30-1-237,0-2-1,-1 1 1,0-2 0,0 0 0,-1 0 0,1-2 0,21-19-1,36-41-522,-72 72 645,1 0 0,-1 1 1,0-1-1,1 1 1,-1 0-1,1-1 0,0 1 1,0-1-1,0 1 0,1 4 1,-1-6-3,0 0-1,1 0 1,-1-1 0,0 1-1,1 0 1,-1-1 0,0 1 0,1 0-1,-1-1 1,1 1 0,-1 0 0,1-1-1,0 1 1,-1-1 0,1 1-1,0-1 1,-1 1 0,1-1 0,0 1-1,-1-1 1,1 0 0,0 1 0,1-1-1,1 0 23,0 0-1,0 0 0,1 0 1,-1 0-1,0-1 0,0 1 1,1-1-1,-1 0 0,0 0 1,0 0-1,0-1 0,0 1 0,0-1 1,0 1-1,4-5 0,21-14 28,-1-1-1,0-2 0,-2-1 1,24-28-1,-36 36-61,-1 1-1,0-1 0,-1-1 1,-1 0-1,0-1 1,-2 0-1,0 0 1,8-28-1,-26 52-521,-15 32 629,2 1 0,1 1 0,-26 67-1,42-93 82,-30 79 1471,34-84-1572,-1 0 0,1 0 0,1 1 0,0-1 1,0 0-1,1 0 0,0 1 0,2 13 0,-2-22-89,0 0 1,0-1-1,0 1 1,0 0-1,0 0 1,1 0-1,-1 0 1,0 0-1,1 0 0,-1 0 1,1 0-1,-1-1 1,1 1-1,-1 0 1,1 0-1,0-1 1,-1 1-1,1 0 0,0-1 1,0 1-1,-1-1 1,1 1-1,0-1 1,0 1-1,0-1 1,0 1-1,0-1 0,-1 0 1,1 1-1,0-1 1,0 0-1,0 0 1,0 0-1,0 0 1,0 0-1,0 0 0,0 0 1,0 0-1,0 0 1,0 0-1,0-1 1,0 1-1,0 0 1,0-1-1,0 0 0,2 0-24,0 0 0,0 0 0,-1-1 0,1 0-1,0 1 1,-1-1 0,1 0 0,-1 0 0,0-1-1,0 1 1,0 0 0,3-5 0,0-5-16,-1 0 0,0 0 0,-1-1 0,0 1 0,-1-1 0,-1 1 0,0-1 0,0 1 0,-2-17 0,0 13-25,-2-12-310,3 27 360,0 0 1,0 1-1,-1-1 0,1 0 0,0 0 1,0 1-1,-1-1 0,1 0 0,0 1 1,-1-1-1,1 0 0,0 1 0,-1-1 1,1 0-1,-1 1 0,1-1 0,-1 1 1,0-1-1,1 1 0,-1-1 0,1 1 1,-1 0-1,0-1 0,1 1 0,-1 0 1,0-1-1,0 1 0,1 0 0,-1 0 1,0 0-1,0 0 0,1-1 0,-2 1 1,1 1 14,1 0 0,-1-1 0,0 1 1,1 0-1,-1 0 0,1-1 1,-1 1-1,1 0 0,0 0 0,-1 0 1,1 0-1,0 0 0,-1-1 0,1 1 1,0 0-1,0 0 0,0 0 1,0 0-1,0 0 0,0 0 0,0 0 1,0 0-1,0 0 0,1 1 0,5 26 438,-3-25-394,0 0 1,0 1-1,0-2 0,1 1 1,-1 0-1,1-1 0,0 1 1,-1-1-1,1 0 0,0-1 1,0 1-1,0 0 0,0-1 1,1 0-1,-1 0 0,0 0 1,1-1-1,-1 0 0,5 1 1,6-1-8,0 0-1,1-1 1,-1 0 0,19-5 0,-20 2-17,0 0-1,1-1 1,-2-1 0,1 0-1,-1-1 1,16-11 0,-24 15-12,0 0 0,0 0 1,-1-1-1,1 1 0,-1-1 1,0 0-1,0-1 0,-1 1 0,1 0 1,-1-1-1,0 0 0,0 0 1,0 0-1,-1 0 0,0 0 1,0-1-1,0 1 0,0 0 0,0-9 1,-2 13-11,0 0 0,-1 0 0,1 1 0,0-1 0,-1 0 0,1 1 0,-1-1 0,1 0 0,-1 1 0,1-1 0,-1 1 0,1-1 0,-1 1 0,0-1 0,1 1 0,-1-1 1,0 1-1,1-1 0,-1 1 0,0 0 0,0 0 0,1-1 0,-1 1 0,0 0 0,0 0 0,1 0 0,-1 0 0,0 0 0,0 0 0,0 0 0,1 0 0,-1 0 0,0 0 0,0 0 0,0 0 0,1 1 0,-1-1 0,-1 1 0,-34 11-65,24-4 55,1 1 0,1 0 0,-1 0 0,1 1 0,-15 21 0,21-27 30,1 0 0,0 0 0,1 1 0,-1-1 0,1 1 0,0 0 0,0-1 0,0 1 0,1 0 0,-1 0 0,1 0 0,0 1 0,1-1 0,-1 0 0,1 0 0,0 0 0,1 0 0,1 10 0,-1-12-35,1 0 0,0 0 0,0 0 0,0 0 0,0-1 0,0 1 0,0-1 0,1 0 0,-1 1 0,1-1 0,-1 0 0,1 0 0,0-1 0,0 1 0,0-1 0,0 1 0,0-1 0,0 0 0,1 0 0,-1 0 0,0-1 0,6 1 0,10 2-1590,0-1 0,29 0-1,-47-2 1493,41 0-6336</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8.501"/>
    </inkml:context>
    <inkml:brush xml:id="br0">
      <inkml:brushProperty name="width" value="0.025" units="cm"/>
      <inkml:brushProperty name="height" value="0.025" units="cm"/>
    </inkml:brush>
  </inkml:definitions>
  <inkml:trace contextRef="#ctx0" brushRef="#br0">3 0 8040,'0'0'10121,"-2"75"-9032,2-33-320,0 5-353,2 2-159,8-4-193,3-3-353,7-13-1376,-4-10-2147,-2-12-2113</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19.652"/>
    </inkml:context>
    <inkml:brush xml:id="br0">
      <inkml:brushProperty name="width" value="0.025" units="cm"/>
      <inkml:brushProperty name="height" value="0.025" units="cm"/>
    </inkml:brush>
  </inkml:definitions>
  <inkml:trace contextRef="#ctx0" brushRef="#br0">144 56 5509,'0'0'6732,"-11"-2"-4575,-39-6-583,47 8-1458,0 0-1,0-1 0,0 2 1,1-1-1,-1 0 0,0 0 1,0 1-1,0 0 0,0-1 1,1 1-1,-1 0 0,0 1 1,1-1-1,-1 0 0,1 1 0,-1-1 1,1 1-1,0 0 0,0 0 1,0 0-1,0 0 0,0 0 1,0 0-1,0 1 0,0-1 1,1 0-1,0 1 0,-1-1 1,1 1-1,0 0 0,0 0 0,0 2 1,-2 3-12,1 0 1,1 0 0,-1 0 0,1 0-1,1 0 1,-1 0 0,1 0 0,1 0-1,1 12 1,-1-17-74,0 0 0,0-1 1,0 1-1,0 0 0,1-1 0,-1 1 0,1-1 0,-1 0 0,1 0 1,0 1-1,0-1 0,0 0 0,0-1 0,0 1 0,1 0 1,-1-1-1,0 1 0,1-1 0,-1 1 0,1-1 0,-1 0 0,1 0 1,0 0-1,0-1 0,-1 1 0,1-1 0,0 1 0,0-1 1,0 0-1,-1 0 0,1 0 0,3-1 0,1 1 23,-1-1 0,1 0 0,-1 0 0,0-1 0,1 1 0,-1-1 0,0-1 0,0 1-1,0-1 1,-1 0 0,1 0 0,-1-1 0,6-4 0,-6 3 54,0-1-1,0 0 1,0-1-1,-1 1 1,0-1 0,0 0-1,0 0 1,-1 0-1,0 0 1,-1-1 0,0 1-1,0-1 1,0 0-1,-1 0 1,0-8 0,-1 13-94,0 0 0,0 0 0,0 0 0,0 0 0,-1 0 1,1 0-1,-1 0 0,0 0 0,0 1 0,0-1 1,-1 0-1,1 0 0,0 1 0,-1-1 0,0 1 0,0-1 1,1 1-1,-1 0 0,-1 0 0,1 0 0,0 0 0,0 0 1,-1 0-1,1 1 0,-1-1 0,0 1 0,1-1 0,-1 1 1,0 0-1,0 0 0,0 1 0,0-1 0,0 0 1,0 1-1,0 0 0,0 0 0,0 0 0,0 0 0,0 0 1,1 0-1,-5 2 0,6-2-18,0 0 0,0 1 0,0-1 0,0 1 0,0-1 0,0 1 0,0-1 0,0 1 1,0 0-1,0-1 0,0 1 0,1 0 0,-1 0 0,0 0 0,1 0 0,-1-1 0,0 1 0,1 0 0,-1 0 0,1 0 0,-1 0 0,1 1 0,0-1 1,-1 0-1,1 0 0,0 0 0,0 0 0,0 0 0,0 0 0,0 0 0,0 0 0,0 1 0,0-1 0,0 0 0,0 0 0,1 0 0,-1 0 0,1 0 1,-1 0-1,0 0 0,1 0 0,0 0 0,-1 0 0,1 0 0,0 0 0,-1 0 0,1 0 0,0-1 0,0 1 0,0 0 0,-1-1 0,1 1 0,0 0 1,0-1-1,0 1 0,2 0 0,8 0 19,-1 0 0,0 0 0,1-1 1,-1-1-1,1 1 0,-1-2 0,0 1 1,0-2-1,0 1 0,0-1 0,0-1 1,0 0-1,14-8 0,18-6-9,-37 16-22,0 0 0,0 0 1,1 1-1,-1-1 0,1 1 1,-1 1-1,1-1 0,-1 1 0,1-1 1,-1 2-1,1-1 0,-1 1 1,1 0-1,-1 0 0,10 3 1,-11-2 1,-1 0 1,0-1-1,-1 2 1,1-1-1,0 0 0,-1 1 1,1-1-1,-1 1 1,1-1-1,-1 1 1,0 0-1,0 0 1,-1 0-1,1 1 0,-1-1 1,1 0-1,-1 0 1,0 1-1,0-1 1,-1 1-1,1-1 1,-1 1-1,1-1 0,-1 1 1,-1 6-1,1 0 58,-1 1-1,0-1 1,0 0-1,-1 0 1,0 0-1,-6 15 1,7-25-41,1 0 0,0 1 0,0-1 0,0 0 0,-1 0 0,1 1 0,0-1 0,0 0 0,0 1 0,0-1 0,0 0 0,0 1 0,0-1 0,0 1 0,-1-1 0,1 0 0,0 1 0,0-1 0,1 0 0,-1 1 0,0-1 0,0 0 0,0 1 0,0-1 0,0 0 0,0 1 0,0-1 0,0 0 1,1 1-1,-1-1 0,0 0 0,0 1 0,1-1 0,-1 0 0,0 0 0,0 1 0,1-1 0,-1 0 0,0 0 0,0 0 0,1 1 0,-1-1 0,0 0 0,1 0 0,-1 0 0,0 0 0,1 0 0,0 0 0,23-7-20,23-22-130,-33 16 120,0 0 0,0-1 1,-2-1-1,19-26 0,-36 102-581,5-58 608,-3 11 82,1-1 0,0 0 0,1 1 0,2 25 0,-1-36-66,0-1-1,0 1 1,1-1-1,-1 1 0,1-1 1,0 1-1,0-1 1,0 0-1,0 0 0,0 1 1,0-1-1,1 0 1,-1 0-1,1 0 0,-1 0 1,1 0-1,0-1 1,0 1-1,0 0 0,0-1 1,0 0-1,0 1 0,0-1 1,0 0-1,0 0 1,1 0-1,-1 0 0,1 0 1,-1-1-1,0 1 1,1-1-1,-1 0 0,5 1 1,-1-1 41,-1-1 1,1 1-1,0-1 1,-1 0-1,1 0 1,0-1 0,-1 1-1,1-1 1,-1 0-1,0-1 1,0 1-1,0-1 1,0 0-1,0-1 1,-1 1-1,1-1 1,-1 0-1,0 0 1,0 0-1,0 0 1,-1-1-1,0 0 1,1 0 0,3-8-1,-3 5 53,0 0 1,-1-1-1,0 1 0,0-1 1,-1 0-1,0 0 0,0 0 0,-1 0 1,0 0-1,-1 0 0,0 0 1,-1 0-1,1 0 0,-2 0 1,-2-12-1,3 19-107,0-1-1,0 1 1,0 0 0,0 0 0,0-1-1,0 1 1,-1 0 0,1 0 0,-1 0-1,1 1 1,-1-1 0,0 0 0,0 0-1,0 1 1,0-1 0,0 1 0,0 0-1,0 0 1,0 0 0,0 0-1,-1 0 1,1 0 0,0 0 0,-1 1-1,1-1 1,-1 1 0,1 0 0,-1 0-1,1 0 1,-1 0 0,1 0 0,-1 0-1,1 0 1,-4 2 0,5-2-16,1 0 1,-1 0-1,0 1 1,0-1-1,1 0 1,-1 0-1,0 1 0,1-1 1,-1 1-1,0-1 1,1 0-1,-1 1 1,1-1-1,-1 1 0,1 0 1,-1-1-1,1 1 1,-1-1-1,1 1 1,-1 0-1,1-1 1,0 1-1,0 0 0,-1-1 1,1 1-1,0 0 1,0 0-1,0-1 1,-1 1-1,1 0 0,0 0 1,0-1-1,0 1 1,0 0-1,0 0 1,1-1-1,-1 1 0,0 0 1,0-1-1,0 1 1,1 0-1,-1 0 1,0-1-1,1 1 1,-1 0-1,1-1 0,-1 1 1,1-1-1,0 2 1,1 1-192,0-1 1,0 1-1,1-1 0,-1 1 1,1-1-1,-1 0 1,1 0-1,0 0 1,4 3-1,-6-5 154,42 16-3501,-13-8-1891,-7-3-25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8.818"/>
    </inkml:context>
    <inkml:brush xml:id="br0">
      <inkml:brushProperty name="width" value="0.025" units="cm"/>
      <inkml:brushProperty name="height" value="0.025" units="cm"/>
    </inkml:brush>
  </inkml:definitions>
  <inkml:trace contextRef="#ctx0" brushRef="#br0">15 0 18353,'0'0'6342,"-3"0"-4388,-3 0-1217,5 2-577,-3 6-160,4 1-64,0 0-1473,0-1-3652</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0.045"/>
    </inkml:context>
    <inkml:brush xml:id="br0">
      <inkml:brushProperty name="width" value="0.025" units="cm"/>
      <inkml:brushProperty name="height" value="0.025" units="cm"/>
    </inkml:brush>
  </inkml:definitions>
  <inkml:trace contextRef="#ctx0" brushRef="#br0">168 1 12940,'-8'0'2936,"1"0"-2230,-7-1 636,0 1 0,0 1-1,0 0 1,-25 6 0,36-7-1247,0 1-1,0 0 1,0 0 0,0 0 0,0 0 0,0 1 0,1-1 0,-1 1 0,1 0 0,-1-1 0,1 1 0,-1 0-1,1 1 1,0-1 0,0 0 0,0 1 0,1-1 0,-1 1 0,0-1 0,1 1 0,0 0 0,-1 0 0,1-1-1,0 1 1,0 0 0,1 0 0,-1 0 0,1 0 0,-1 0 0,1 4 0,1-5-93,-1 0 0,0 0 0,1 0 0,0-1 0,-1 1 0,1 0 0,0-1 1,0 1-1,0 0 0,0-1 0,0 1 0,0-1 0,1 0 0,-1 1 0,0-1 0,1 0 0,-1 0 0,1 0 1,-1 0-1,1 0 0,-1 0 0,1 0 0,0-1 0,0 1 0,-1 0 0,1-1 0,0 0 0,0 1 0,0-1 1,-1 0-1,1 0 0,2 0 0,13 2 23,0-2-1,27-1 1,-27 0-19,-12 1-5,1-1 0,0 1 0,-1-2 0,1 1-1,-1 0 1,1-1 0,4-3 0,-8 5-4,-1 0-1,0-1 1,0 1-1,0-1 1,0 0 0,1 1-1,-1-1 1,0 0-1,0 0 1,0 0-1,0 1 1,-1-1 0,1 0-1,0 0 1,0 0-1,-1-1 1,1 1 0,0 0-1,-1 0 1,1 0-1,-1 0 1,1-1 0,-1 1-1,0 0 1,0 0-1,1-1 1,-1 1 0,0 0-1,0-1 1,0 1-1,0 0 1,-1 0 0,1-1-1,0 1 1,0 0-1,-1 0 1,0-2 0,0 2-188,0-1 0,-1 1 1,1 0-1,0-1 1,-1 1-1,1 0 1,-1 0-1,0 0 1,1 0-1,-1 0 1,0 0-1,0 1 1,1-1-1,-1 1 0,0-1 1,-3 1-1,-18-5-7001,9 3-340</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0.565"/>
    </inkml:context>
    <inkml:brush xml:id="br0">
      <inkml:brushProperty name="width" value="0.025" units="cm"/>
      <inkml:brushProperty name="height" value="0.025" units="cm"/>
    </inkml:brush>
  </inkml:definitions>
  <inkml:trace contextRef="#ctx0" brushRef="#br0">69 0 6758,'0'0'10325,"-5"13"-8531,-9 27-732,1 1 0,2 0 1,2 1-1,2 0 0,2 1 1,1-1-1,4 60 0,0-99-1042,0 0 1,1-1-1,-1 1 0,1 0 0,0-1 1,-1 1-1,1 0 0,1-1 0,-1 1 0,0-1 1,1 0-1,-1 1 0,1-1 0,-1 0 1,1 0-1,0 0 0,0 0 0,0 0 1,0-1-1,4 3 0,-2-2 3,1 0-1,-1 0 1,1-1 0,0 1-1,-1-1 1,1 0-1,0-1 1,-1 1 0,1-1-1,0 0 1,5 0 0,3-2 8,0 0 0,0 0 0,0-1 0,0-1 0,0 0 0,-1-1 0,21-10 0,98-84-122,-131 99 89,0 0 0,0 0-1,1 0 1,-1-1 0,0 1-1,1 0 1,-1 0 0,1 0-1,-1 0 1,0 0 0,1 0-1,-1 0 1,0 0 0,1 0-1,-1 0 1,1 0 0,-1 0-1,0 0 1,1 0 0,-1 0-1,0 0 1,1 0 0,-1 0-1,1 1 1,-1-1-1,0 0 1,1 0 0,-1 0-1,0 1 1,0-1 0,1 0-1,-1 0 1,1 1 0,6 16-123,-2 28-85,-5-37 197,1-3 28,0 0 1,-1 0-1,1 0 0,-1 0 0,-1 0 0,1 0 0,-1 0 1,0 0-1,0 0 0,0-1 0,0 1 0,-1 0 0,0 0 0,0-1 1,0 1-1,-1-1 0,1 0 0,-1 1 0,0-1 0,-1-1 0,1 1 1,0 0-1,-1-1 0,0 0 0,0 1 0,0-2 0,0 1 1,-1 0-1,1-1 0,-1 0 0,1 0 0,-1 0 0,0-1 0,0 1 1,0-1-1,-6 1 0,1 0 15,0-1 1,1 0 0,-1 0-1,0-1 1,0 0-1,1-1 1,-1 0 0,0 0-1,-13-5 1,19 5-76,0 0 1,0-1-1,0 1 1,0-1-1,0 0 0,0-1 1,1 1-1,-1 0 1,1-1-1,0 0 1,0 0-1,-1 0 1,2 0-1,-1 0 0,0-1 1,1 1-1,0-1 1,0 0-1,0 0 1,0 0-1,0 0 1,1 0-1,-2-8 0,3 12-61,0-1-1,0 1 1,1-1-1,-1 0 1,0 1-1,0-1 1,1 1-1,-1-1 0,1 1 1,-1-1-1,0 1 1,1-1-1,-1 1 1,1 0-1,-1-1 0,1 1 1,-1 0-1,1-1 1,-1 1-1,1 0 1,0 0-1,-1-1 0,1 1 1,-1 0-1,1 0 1,0 0-1,-1 0 1,1 0-1,0 0 1,-1 0-1,1 0 0,-1 0 1,2 0-1,31 0-2424,-25 0 1548,59-1-8663,-30-3-465</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1.356"/>
    </inkml:context>
    <inkml:brush xml:id="br0">
      <inkml:brushProperty name="width" value="0.025" units="cm"/>
      <inkml:brushProperty name="height" value="0.025" units="cm"/>
    </inkml:brush>
  </inkml:definitions>
  <inkml:trace contextRef="#ctx0" brushRef="#br0">79 18 2402,'0'0'15668,"-5"-2"-15609,4 1 3,0 1-1,0-1 1,0 1-1,0 0 1,1-1-1,-1 1 1,0 0-1,0 0 0,0 0 1,0 0-1,0 0 1,0 0-1,0 0 1,0 0-1,0 0 1,0 0-1,0 0 1,1 0-1,-1 1 1,0-1-1,0 0 1,0 1-1,0-1 1,0 1-1,1-1 1,-2 2-1,-17 26 4075,9-11-3579,7-12-384,0 0 0,1 1 0,-1-1-1,1 0 1,1 1 0,-1-1 0,1 1 0,0-1 0,0 1 0,0-1 0,1 1 0,0 8-1,1-12-148,-1 1 0,0-1-1,1 0 1,0 0-1,-1 0 1,1 1 0,0-1-1,0 0 1,0 0 0,1 0-1,-1 0 1,0-1-1,1 1 1,-1 0 0,1-1-1,-1 1 1,1 0-1,0-1 1,0 0 0,0 1-1,0-1 1,0 0 0,0 0-1,0 0 1,0-1-1,0 1 1,0 0 0,1-1-1,-1 1 1,0-1-1,0 0 1,4 0 0,4 1-25,-1-2 0,0 0 0,0 0 0,0 0 0,0-1 1,0 0-1,0-1 0,0 0 0,-1-1 0,1 1 0,-1-2 0,0 1 1,0-1-1,-1 0 0,1-1 0,-1 0 0,0 0 0,-1 0 0,1-1 0,-1 0 1,-1 0-1,1-1 0,-1 1 0,0-1 0,-1-1 0,0 1 0,-1 0 1,1-1-1,-1 0 0,2-14 0,-5 24 0,0-1 0,-1 1-1,1-1 1,-1 0 0,1 0 0,0 1 0,-1-1-1,1 0 1,0 0 0,-1 1 0,1-1-1,-1 0 1,1 0 0,-1 0 0,1 0 0,-1 0-1,1 1 1,0-1 0,-1 0 0,1 0 0,-1 0-1,1 0 1,-1-1 0,1 1 0,-1 0-1,1 0 1,-1 0 0,1 0 0,-1 0 0,1 0-1,0-1 1,-1 1 0,1 0 0,-1 0 0,1-1-1,0 1 1,-1 0 0,1-1 0,0 1-1,-1 0 1,1-1 0,0 1 0,0 0 0,-1-1-1,1 1 1,0-1 0,0 1 0,0-1 0,-1 1-1,1 0 1,0-1 0,0 1 0,0-1 0,0 1-1,0-1 1,0 1 0,0-1 0,0 1-1,0-1 1,0 1 0,0-1 0,0 1 0,0 0-1,1-1 1,-1 1 0,0-1 0,1 0 0,-28 27-72,22-18 83,1 0 0,0 1 0,0-1 0,1 1 0,0 0 0,1 0 0,0 0 0,0 0 0,1 1 0,0-1 0,0 1 0,1-1 0,0 0 0,3 15 0,-2-21-4,0 0 1,0-1-1,0 1 1,1 0 0,-1-1-1,1 1 1,0-1-1,-1 1 1,1-1 0,0 0-1,0 0 1,1 0-1,-1 0 1,0 0 0,1 0-1,-1-1 1,1 1-1,-1-1 1,1 1-1,0-1 1,0 0 0,-1 0-1,1-1 1,0 1-1,0 0 1,0-1 0,3 0-1,-1 1 7,0 0 0,0-1 0,0 0-1,1 0 1,-1 0 0,0-1 0,0 1 0,0-1 0,0-1-1,0 1 1,0-1 0,0 0 0,-1 0 0,1 0 0,5-4-1,-4 1 2,0-1-1,0 0 0,-1 0 0,0 0 0,0-1 1,-1 1-1,0-1 0,0-1 0,0 1 1,-1 0-1,0-1 0,0 1 0,-1-1 0,0 0 1,-1 0-1,1 0 0,-2 0 0,1 0 1,-1 0-1,-1-16 0,0 22-16,-1-1 1,1 0-1,0 1 1,-1-1-1,0 1 0,1-1 1,-1 1-1,0 0 1,0 0-1,0 0 1,0 0-1,-1 0 0,1 0 1,0 0-1,-1 1 1,0-1-1,1 1 0,-1 0 1,0 0-1,1 0 1,-1 0-1,0 0 0,0 1 1,0-1-1,0 1 1,0 0-1,0 0 1,0 0-1,0 0 0,0 0 1,1 1-1,-6 0 1,8-1-6,0 0 0,-1 0 0,1 0 0,0 0 0,0 0 0,-1 0 0,1 1 0,0-1 0,-1 0 0,1 0 0,0 0 0,0 0 0,-1 0 1,1 0-1,0 1 0,0-1 0,0 0 0,-1 0 0,1 0 0,0 0 0,0 1 0,0-1 0,0 0 0,-1 0 0,1 1 0,0-1 1,0 0-1,0 0 0,0 1 0,0-1 0,0 0 0,0 0 0,0 1 0,0-1 0,-1 0 0,1 1 0,0-1 0,1 0 0,-1 0 0,0 1 1,0-1-1,0 0 0,0 0 0,0 1 0,0-1 0,0 0 0,0 0 0,0 1 0,0-1 0,1 0 0,-1 0 0,0 1 0,0-1 0,0 0 1,0 0-1,1 0 0,-1 1 0,0-1 0,0 0 0,1 0 0,-1 0 0,0 0 0,0 0 0,1 0 0,-1 1 0,0-1 0,0 0 0,1 0 1,20 11-1539,-3-7-443,1-1 1,0 0-1,25-1 1,0-2-2027</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1.959"/>
    </inkml:context>
    <inkml:brush xml:id="br0">
      <inkml:brushProperty name="width" value="0.025" units="cm"/>
      <inkml:brushProperty name="height" value="0.025" units="cm"/>
    </inkml:brush>
  </inkml:definitions>
  <inkml:trace contextRef="#ctx0" brushRef="#br0">223 286 13901,'0'0'3038,"-12"-2"-278,-4 1-2014,1 0 0,0 1 0,-1 0-1,1 1 1,-27 6 0,37-7-614,0 2-1,1-1 1,-1 0-1,1 1 0,-1 0 1,1 0-1,0 0 1,0 0-1,0 1 0,0 0 1,0 0-1,0 0 1,1 0-1,0 0 0,-1 1 1,1-1-1,1 1 1,-1 0-1,0 0 0,1 0 1,0 1-1,0-1 1,0 0-1,0 1 0,1-1 1,-2 9-1,3-11-114,0 0 1,-1 0-1,1 0 0,0 0 0,0 0 1,1 0-1,-1 0 0,0 0 0,1 0 0,-1 0 1,1 0-1,0 0 0,0 0 0,-1 0 0,1 0 1,1 0-1,-1 0 0,0-1 0,0 1 1,1-1-1,2 4 0,0-2-3,0 0 0,0-1 0,0 1 0,1-1 0,-1 0 0,1 0 0,-1 0 0,1-1 0,5 2 0,4 0 3,1-1 0,-1 0-1,1-1 1,-1-1 0,24-2-1,-34 1-16,-1 0 0,1 0-1,0 0 1,-1 0 0,1-1-1,-1 0 1,1 1 0,-1-1-1,0 0 1,0-1 0,0 1-1,0-1 1,0 1 0,0-1-1,-1 0 1,1 0 0,-1 0-1,0 0 1,0 0 0,0-1-1,0 1 1,0-1 0,-1 1-1,2-8 1,-2 8 0,0 0 1,0 0-1,-1-1 0,1 1 1,-1 0-1,0 0 0,0-1 0,0 1 1,0 0-1,-1 0 0,1-1 1,-1 1-1,0 0 0,0 0 0,0 0 1,0 0-1,-1 0 0,1 0 1,-1 0-1,1 1 0,-1-1 0,0 0 1,0 1-1,-1-1 0,1 1 1,0 0-1,-1 0 0,-4-4 0,3 4-12,1 0 0,0 1 0,-1-1 0,1 1 0,-1-1 0,1 1 0,-1 0 0,0 0 0,1 0-1,-1 1 1,0 0 0,0-1 0,0 1 0,-5 1 0,9-1 11,0 1-1,-1-1 1,1 0-1,0 1 1,0-1-1,0 0 1,0 1-1,0-1 1,0 0-1,0 1 1,0-1-1,0 1 1,0-1-1,0 0 1,0 1-1,0-1 1,0 0 0,0 1-1,0-1 1,0 0-1,1 1 1,-1-1-1,0 0 1,0 1-1,0-1 1,0 0-1,1 1 1,-1-1-1,0 0 1,0 0-1,1 1 1,-1-1 0,0 0-1,1 0 1,-1 0-1,0 1 1,1-1-1,-1 0 1,0 0-1,1 0 1,-1 0-1,0 0 1,1 0-1,-1 0 1,0 0-1,1 1 1,-1-1-1,0 0 1,2-1 0,18 10-49,-7-6 35,-1-1-1,0-1 0,1 0 1,-1-1-1,1 0 1,-1-1-1,1 0 1,-1-1-1,1-1 1,-1 0-1,0 0 0,0-1 1,-1-1-1,1 0 1,-1 0-1,0-1 1,12-9-1,-10 6-4,0-1-1,-1-1 1,0 0 0,0-1-1,-2 0 1,1 0 0,-2-1-1,1 0 1,-2-1 0,0 0-1,0-1 1,9-29 0,-16 42 25,0 0 0,0-1 0,0 1 1,-1-1-1,1 1 0,-1-1 0,0 1 1,0-1-1,0 1 0,0-1 0,0 0 1,0 1-1,-1-1 0,1 1 0,-1-1 1,0 1-1,0 0 0,0-1 0,0 1 1,0 0-1,0-1 0,-2-1 0,1 2-5,0 1 0,1 0-1,-1 0 1,0 0 0,0 0 0,0 0-1,0 1 1,0-1 0,0 0-1,0 1 1,0-1 0,0 1 0,0 0-1,0 0 1,0 0 0,0 0-1,0 0 1,0 0 0,0 1-1,0-1 1,0 0 0,0 1 0,0 0-1,0-1 1,0 1 0,0 0-1,0 0 1,-1 2 0,-4 1 16,0 1 0,0 1 1,0-1-1,1 1 0,0 0 0,0 0 1,1 1-1,0 0 0,0 0 0,0 0 1,1 0-1,-5 14 0,2-7 95,2 0 0,0 0 0,0 1 0,2 0 0,-1 0 0,0 20-1,3-29-82,1-1 0,0 1 1,0-1-1,1 1 0,0-1 0,0 1 0,0-1 0,0 1 0,1-1 0,0 0 0,0 0 0,0 0 0,1 0 0,5 8 0,-3-7-19,0-1 1,1 1-1,0-1 0,0 0 0,1 0 0,-1-1 0,1 0 1,0 0-1,14 5 0,-8-4-453,1 0 0,-1-1 0,16 3 0,19-2-5654,-27-5-944</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3.214"/>
    </inkml:context>
    <inkml:brush xml:id="br0">
      <inkml:brushProperty name="width" value="0.025" units="cm"/>
      <inkml:brushProperty name="height" value="0.025" units="cm"/>
    </inkml:brush>
  </inkml:definitions>
  <inkml:trace contextRef="#ctx0" brushRef="#br0">44 41 3267,'0'-20'4387,"1"0"3578,-3 35-4286,-17 168 224,-4 98-209,23-277-3667,0 0 1,0-1-1,0 1 0,0 0 1,1 0-1,-1-1 1,1 1-1,0 0 1,0-1-1,1 1 0,-1-1 1,1 1-1,3 5 1,-3-7-13,0-1 0,0 1 0,0-1-1,0 0 1,0 0 0,0 0 0,1 0 0,-1 0 0,0 0 0,0-1 0,1 1 0,-1-1 0,0 1 0,1-1 0,-1 0-1,1 0 1,-1 0 0,0 0 0,1-1 0,-1 1 0,0-1 0,1 1 0,3-3 0,2 1 3,-1-1 0,0 0 0,1 0 0,-1-1 0,-1 0 0,1 0 0,0-1 1,-1 0-1,10-10 0,49-59 156,-40 43-150,-25 31-25,0 0 0,0 0 0,0 0 0,0-1 0,0 1 0,0 0 0,0 0 0,0 0 0,0 0 0,1 0 0,-1-1 0,0 1 0,0 0 0,0 0 0,0 0 0,1 0 0,-1 0 0,0 0 0,0 0 0,0 0 0,0 0 0,1 0 0,-1 0 0,0 0 0,0-1 0,0 1 0,0 0 0,1 0 0,-1 0 0,0 1 0,0-1 0,0 0 0,0 0 0,1 0 0,-1 0 0,0 0 0,0 0 0,0 0 0,0 0 0,1 0 0,-1 0 0,0 0 0,0 0 0,0 1 0,0-1 0,0 0 0,1 0 0,-1 0 0,0 0 0,0 0 0,0 1 0,0-1 0,0 0 0,0 0 0,0 0 0,0 0 0,0 1 0,0-1 0,0 0-1,0 0 1,1 0 0,-1 1 0,3 20-138,-4 27-64,-14 34-752,10-66 315,1 0 1,1 1 0,-1 27-1,9-43-5388,-4-1 4935,7-1-4672</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3.562"/>
    </inkml:context>
    <inkml:brush xml:id="br0">
      <inkml:brushProperty name="width" value="0.025" units="cm"/>
      <inkml:brushProperty name="height" value="0.025" units="cm"/>
    </inkml:brush>
  </inkml:definitions>
  <inkml:trace contextRef="#ctx0" brushRef="#br0">36 0 3972,'0'0'14114,"-2"11"-12784,-25 283 5521,25-254-6634,0-18-208,0 2-267,1 1-1,1-1 0,5 39 1,-4-62 29,-1 1 0,1-1-1,-1 1 1,1-1 0,-1 1 0,1-1 0,0 1 0,-1-1 0,1 1 0,0-1-1,0 0 1,0 0 0,0 1 0,1-1 0,-1 0 0,0 0 0,0 0 0,1 0-1,-1 0 1,0-1 0,1 1 0,-1 0 0,1-1 0,2 2 0,11-1-5441</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4.626"/>
    </inkml:context>
    <inkml:brush xml:id="br0">
      <inkml:brushProperty name="width" value="0.025" units="cm"/>
      <inkml:brushProperty name="height" value="0.025" units="cm"/>
    </inkml:brush>
  </inkml:definitions>
  <inkml:trace contextRef="#ctx0" brushRef="#br0">143 192 1249,'0'0'8104,"-4"-9"-4714,-18-31-790,22 39-2500,-1 0 0,1 0 0,-1 0 0,1-1 0,-1 1 0,0 0 0,0 0 0,1 0 0,-1 0 0,0 0 0,0 1 1,0-1-1,0 0 0,0 0 0,-1 1 0,1-1 0,0 0 0,0 1 0,0-1 0,0 1 0,-1 0 0,1-1 1,0 1-1,0 0 0,-1 0 0,1 0 0,0 0 0,-1 0 0,1 0 0,0 0 0,0 0 0,-1 0 0,1 1 0,0-1 1,0 0-1,-1 1 0,1-1 0,0 1 0,0-1 0,0 1 0,0 0 0,0 0 0,0-1 0,0 1 0,0 0 0,0 0 1,-1 1-1,-3 4 112,-1 0 1,2 0 0,-1 1 0,1-1-1,-6 12 1,5-5 61,-1-1 0,2 2 0,0-1 0,0 0 0,1 1 0,1 0 0,0 0 0,1 19 0,0-31-262,1-1 1,0 0-1,0 1 0,0-1 0,1 0 0,-1 1 0,0-1 1,0 0-1,1 1 0,-1-1 0,1 0 0,-1 0 1,1 1-1,-1-1 0,1 0 0,0 0 0,0 0 0,0 0 1,-1 0-1,1 0 0,0 0 0,0 0 0,0 0 0,1 0 1,-1-1-1,1 2 0,1-1 17,0 0 0,0-1 1,0 1-1,-1-1 0,1 0 0,0 0 0,0 0 1,0 0-1,0 0 0,0 0 0,-1-1 0,4 0 0,4-2 55,-1 0-1,1-1 1,-1 0-1,1 0 0,-1-1 1,12-8-1,-6 1 15,-2-1-1,1 0 1,-1 0-1,-1-2 1,-1 1-1,0-2 1,13-22-1,-19 28 38,1-1-1,-2 1 1,0-1-1,0 1 1,-1-1 0,0-1-1,0 1 1,-2 0-1,1 0 1,-1-1-1,-1 1 1,0-1-1,-3-14 1,3 25-136,0 0-1,0 1 1,0-1-1,0 0 1,0 1-1,0-1 1,0 0-1,0 1 1,-1-1 0,1 0-1,0 1 1,-1-1-1,1 0 1,0 1-1,-1-1 1,1 1-1,-1-1 1,1 1-1,-1-1 1,1 1 0,-1-1-1,1 1 1,-1-1-1,1 1 1,-1 0-1,0-1 1,1 1-1,-1 0 1,0 0 0,1-1-1,-1 1 1,0 0-1,1 0 1,-1 0-1,0 0 1,1 0-1,-1 0 1,0 0-1,1 0 1,-1 0 0,0 0-1,0 0 1,1 0-1,-1 1 1,0-1-1,1 0 1,-1 0-1,1 1 1,-1-1 0,0 1-1,1-1 1,-1 0-1,0 2 1,-2 0-16,-1 0 0,1 1 0,0-1 0,0 1 1,1 0-1,-1 0 0,1 0 0,-4 5 0,-2 10 20,0 0 0,1 1-1,1 0 1,1 0 0,0 0-1,2 1 1,0 0 0,1-1-1,1 34 1,1-51 4,0 1 0,1-1 0,-1 1 0,0-1-1,1 1 1,-1-1 0,1 0 0,0 1 0,0-1 0,0 0 0,0 1 0,0-1-1,1 0 1,-1 0 0,1 0 0,-1 0 0,1 0 0,0 0 0,-1-1 0,1 1-1,0 0 1,0-1 0,0 0 0,1 1 0,-1-1 0,0 0 0,0 0-1,1 0 1,-1 0 0,1-1 0,-1 1 0,1-1 0,-1 1 0,1-1 0,-1 0-1,1 0 1,-1 0 0,3 0 0,3-1 9,-1 1 1,0-1-1,1 0 0,-1 0 1,0-1-1,1 0 1,-1 0-1,0-1 0,-1 0 1,1 0-1,0-1 0,6-5 1,-9 6-6,0 0 0,-1 0-1,1 0 1,-1-1 0,0 1 0,0-1 0,-1 0 0,1 0 0,-1 0 0,0-1 0,0 1 0,0 0 0,0-1 0,-1 1 0,0-1 0,0 1 0,0-1 0,0-5 0,-4 7-226,-6 9 109,-4 10 32,-7 26 29,19-40 49,0 1 0,0-1 0,1 0 0,-1 0 0,0 0 0,1 1 0,0-1 0,-1 0 0,1 0 0,0 1 0,0-1 0,0 0 1,1 0-1,-1 1 0,1-1 0,-1 0 0,1 0 0,0 3 0,1-4 6,-1 0 0,1 0 0,0-1 0,-1 1 0,1 0 0,-1-1 0,1 1 0,0-1-1,0 1 1,-1-1 0,1 0 0,0 0 0,0 0 0,-1 0 0,1 0 0,0 0 0,-1 0 0,1-1 0,0 1 0,1-1 0,35-13 96,-34 11-105,0 0 0,-1 0 0,1-1 1,-1 0-1,0 1 0,0-1 0,-1 0 0,1 0 1,-1-1-1,1 1 0,-1 0 0,-1-1 1,1 0-1,-1 1 0,1-1 0,-1 0 0,-1 1 1,1-1-1,-1 0 0,0 0 0,0-9 0,-1 14-6,1 0-1,0-1 0,0 1 1,0 0-1,-1 0 1,1 0-1,0 0 0,0-1 1,-1 1-1,1 0 0,0 0 1,-1 0-1,1 0 0,0 0 1,0 0-1,-1 0 0,1 0 1,0 0-1,-1 0 0,1 0 1,0 0-1,-1 0 0,1 0 1,0 0-1,0 0 0,-1 0 1,1 0-1,0 0 0,-1 0 1,1 0-1,0 1 1,0-1-1,-1 0 0,1 0 1,0 0-1,0 0 0,-1 1 1,1-1-1,0 0 0,0 0 1,-1 1-1,-11 7-39,4 2 20,4-6 67,1-1-1,-1 1 0,1 0 0,0 0 1,0 0-1,1 1 0,-1-1 0,-1 5 1,18-3-1937,-4-3-6412</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5.991"/>
    </inkml:context>
    <inkml:brush xml:id="br0">
      <inkml:brushProperty name="width" value="0.025" units="cm"/>
      <inkml:brushProperty name="height" value="0.025" units="cm"/>
    </inkml:brush>
  </inkml:definitions>
  <inkml:trace contextRef="#ctx0" brushRef="#br0">25 68 2018,'-3'-39'7439,"3"38"-7053,0-1-1,0 1 1,0 0 0,0 0 0,0-1-1,0 1 1,-1 0 0,1 0 0,-1-1-1,1 1 1,-1 0 0,1 0 0,-1 0-1,1 0 1,-1-1 0,0 1 0,0 0-1,0 0 1,0 0 0,1 1 0,-1-1-1,0 0 1,-1 0 0,0 0 0,-4 30 1402,5 138 513,1-167-2329,0 1 0,1 0 0,-1 0 0,0 0 1,0 0-1,0 0 0,0 0 0,1 0 0,-1 0 0,0-1 0,1 1 0,-1 0 0,1 0 1,-1 0-1,1-1 0,-1 1 0,1 0 0,0-1 0,-1 1 0,1 0 0,0-1 1,-1 1-1,1-1 0,0 1 0,0-1 0,0 1 0,-1-1 0,1 0 0,0 1 1,0-1-1,0 0 0,0 0 0,0 0 0,0 1 0,0-1 0,0 0 0,-1 0 0,1 0 1,0-1-1,0 1 0,0 0 0,0 0 0,0 0 0,0-1 0,0 1 0,1-1 1,1 0-537,1 0 1,-1 0-1,1-1 1,-1 1-1,0-1 1,0 1 0,0-1-1,0 0 1,0 0-1,0-1 1,2-2-1,7-16-5041</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6.354"/>
    </inkml:context>
    <inkml:brush xml:id="br0">
      <inkml:brushProperty name="width" value="0.025" units="cm"/>
      <inkml:brushProperty name="height" value="0.025" units="cm"/>
    </inkml:brush>
  </inkml:definitions>
  <inkml:trace contextRef="#ctx0" brushRef="#br0">0 17 3716,'0'0'9016,"9"6"-8247,6 4-371,1-1 0,0 0 1,0-1-1,1-1 0,0-1 0,1 0 0,-1-1 1,1-1-1,32 3 0,-44-7-269,1 0-1,-1-1 0,0 0 1,0 0-1,0 0 1,-1-1-1,1 1 1,0-2-1,8-3 0,-13 5-35,1 1-1,-1-1 0,0 0 1,1 0-1,-1 0 0,0 0 1,0 0-1,0-1 0,0 1 1,0 0-1,0 0 0,0-1 1,0 1-1,0 0 0,-1-1 1,1 1-1,0-1 0,-1 1 1,0-1-1,1 0 0,-1 1 1,0-1-1,1 1 0,-1-1 1,0 0-1,0 1 0,-1-1 1,1 1-1,0-1 0,0 0 1,-1 1-1,1-1 0,-1 1 1,1-1-1,-1 1 0,0-1 1,0 1-1,1 0 0,-1-1 1,0 1-1,-2-2 0,1 1-54,1 0 0,-1 1-1,1-1 1,-1 1 0,0 0-1,1-1 1,-1 1-1,0 0 1,0 0 0,0 0-1,0 0 1,0 1 0,0-1-1,0 1 1,0-1-1,0 1 1,0-1 0,-1 1-1,1 0 1,0 0-1,0 0 1,0 0 0,0 1-1,0-1 1,0 0 0,-1 1-1,1 0 1,0-1-1,-2 2 1,-2 1-8,0-1 0,1 1 0,-1 0 0,1 0 0,-1 0 0,1 1 0,0-1 0,-8 10 0,8-7 116,0 0 0,0 1 0,1 0 0,0 0 0,0 0 0,1 0 0,0 0 0,0 1 0,1 0 0,0-1 0,0 1 0,-1 14 0,3-19-125,0 0 1,0 0-1,0 0 1,0 1-1,1-1 0,-1 0 1,1 0-1,0 0 1,0 0-1,0 0 1,0 0-1,1 0 0,-1 0 1,1 0-1,-1 0 1,1-1-1,0 1 1,0 0-1,1-1 1,-1 0-1,0 0 0,1 0 1,-1 0-1,1 0 1,0 0-1,-1 0 1,1-1-1,0 0 0,0 1 1,0-1-1,0 0 1,7 1-1,3 1-131,1-1 0,-1-1 0,22 1 0,-31-2-300,0 0-1,-1 0 0,1-1 1,-1 1-1,1-1 0,-1 1 1,1-1-1,-1 0 0,1 0 1,-1-1-1,0 1 0,1-1 1,-1 0-1,0 0 0,0 0 1,0 0-1,-1 0 0,4-4 1,4-14-5954</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6.729"/>
    </inkml:context>
    <inkml:brush xml:id="br0">
      <inkml:brushProperty name="width" value="0.025" units="cm"/>
      <inkml:brushProperty name="height" value="0.025" units="cm"/>
    </inkml:brush>
  </inkml:definitions>
  <inkml:trace contextRef="#ctx0" brushRef="#br0">103 78 4548,'0'0'8873,"-47"-52"-6023,24 36 65,7 8-416,5 7-1058,6 1-1089,5 7-416,3 8-32,10-2-1570,1-5-2818,1-8-9737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9.323"/>
    </inkml:context>
    <inkml:brush xml:id="br0">
      <inkml:brushProperty name="width" value="0.025" units="cm"/>
      <inkml:brushProperty name="height" value="0.025" units="cm"/>
    </inkml:brush>
  </inkml:definitions>
  <inkml:trace contextRef="#ctx0" brushRef="#br0">107 176 16688,'0'0'8344,"-8"-3"-8099,5 2-241,1 0 0,0 0 0,0 1 0,0-1 0,-1 1 0,1 0 0,0-1 0,-1 1 0,1 0 0,0 0 0,-1 0 0,1 1 0,0-1 0,0 1 0,-1-1 0,1 1 0,0 0 0,0 0 0,0-1-1,0 2 1,-2 0 0,0 1-1,1 1 0,-1 0 0,1-1 0,0 1 0,1 0 0,-1 1 0,1-1 0,0 0 0,0 1 0,0-1 0,-2 10 0,1-5 126,0 0 1,1 1-1,0-1 1,0 1-1,1-1 1,1 1-1,0 10 0,0-19-96,0 1 0,0 0 0,1 0 0,-1-1-1,1 1 1,-1 0 0,1-1 0,0 1 0,-1-1-1,1 1 1,0-1 0,0 1 0,0-1 0,0 1-1,0-1 1,1 0 0,-1 0 0,2 2 0,-1-2-5,0 0 0,1 0 0,-1 0 1,0-1-1,1 1 0,-1-1 1,1 0-1,-1 1 0,0-1 0,1 0 1,-1 0-1,1-1 0,-1 1 0,0 0 1,1-1-1,-1 1 0,3-2 0,3-1 21,0-1 0,0 1 0,0-1 0,0-1-1,-1 0 1,0 0 0,0 0 0,0-1 0,-1 0-1,10-11 1,-2-1-41,1 0 0,21-38 0,-26 40 16,-1-1 1,0 0 0,-2-1-1,0 1 1,0-1-1,-2-1 1,0 1-1,-1-1 1,1-20 0,-27 83 348,11-20-289,1 1 1,1 0-1,1 1 0,1 0 0,1 1 1,2-1-1,1 1 0,-1 29 0,4-53-80,1 0-1,-1-1 0,0 1 0,0 0 1,1-1-1,0 1 0,-1 0 0,1-1 1,0 1-1,0-1 0,1 0 1,-1 1-1,0-1 0,1 0 0,-1 0 1,1 0-1,0 0 0,0 0 1,0 0-1,0 0 0,0 0 0,0-1 1,0 1-1,0-1 0,1 0 1,-1 1-1,1-1 0,-1 0 0,1-1 1,-1 1-1,1 0 0,-1-1 0,1 1 1,0-1-1,-1 0 0,5 0 1,-1 0-4,-1 0 0,1-1 0,-1 1 0,1-1 0,-1-1 0,1 1 0,-1-1 0,0 0 0,0 0 0,0 0 1,0-1-1,0 1 0,0-1 0,-1-1 0,1 1 0,7-8 0,-3 0-18,0-1 0,-1 0 1,0-1-1,9-20 0,-14 25 35,0 1 1,0 0-1,-1-1 1,0 0-1,0 1 1,-1-1-1,0 0 1,0 0-1,-1-14 0,0 21-6,0 1-1,0-1 0,0 1 1,0-1-1,0 1 1,0-1-1,0 1 0,-1 0 1,1-1-1,0 1 0,0-1 1,0 1-1,0 0 0,-1-1 1,1 1-1,0 0 0,0-1 1,-1 1-1,1 0 0,0-1 1,-1 1-1,1 0 0,0-1 1,-1 1-1,1 0 0,0 0 1,-1-1-1,1 1 0,-1 0 1,1 0-1,-1 0 0,1 0 1,-1 0-1,-15 6 109,-13 19-146,21-14 77,-1 0 1,1 1 0,1-1-1,-9 22 1,13-27-28,0 1 1,1-1-1,0 1 0,0-1 1,1 1-1,0 0 1,0 0-1,0-1 0,1 1 1,0 0-1,2 10 0,-1-15-70,-1 0-1,1-1 1,0 1-1,0 0 0,0-1 1,0 0-1,0 1 0,0-1 1,0 0-1,1 1 1,-1-1-1,1 0 0,-1 0 1,0 0-1,1 0 0,0 0 1,-1 0-1,1-1 1,0 1-1,-1 0 0,1-1 1,0 0-1,-1 1 1,1-1-1,0 0 0,0 0 1,0 0-1,-1 0 0,1 0 1,0 0-1,0 0 1,0-1-1,-1 1 0,3-1 1,3 0-971,0-1-1,0 1 1,-1-1 0,1 0 0,0-1 0,-1 0 0,11-5-1,16-19-7655</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7.472"/>
    </inkml:context>
    <inkml:brush xml:id="br0">
      <inkml:brushProperty name="width" value="0.025" units="cm"/>
      <inkml:brushProperty name="height" value="0.025" units="cm"/>
    </inkml:brush>
  </inkml:definitions>
  <inkml:trace contextRef="#ctx0" brushRef="#br0">314 84 2723,'0'0'8285,"5"-10"-4805,13-32-1328,-18 41-2070,0 0-1,0 0 1,1 0 0,-1 0 0,0 0 0,0 0-1,0 0 1,0 0 0,0 0 0,0 0 0,0 1-1,0-1 1,0 0 0,0 0 0,-1 0 0,1 0 0,0 0-1,-1 0 1,1 0 0,0 0 0,-1 0 0,1 1-1,-1-1 1,0 0 0,1 0 0,-1 1 0,1-1-1,-1 0 1,0 1 0,0-1 0,1 1 0,-1-1-1,0 1 1,0-1 0,0 1 0,0-1 0,0 1 0,0 0-1,1 0 1,-1-1 0,0 1 0,0 0 0,0 0-1,0 0 1,0 0 0,0 0 0,0 0 0,0 0-1,0 0 1,-2 1 0,-48 6 924,31 2-896,0 0 1,1 2-1,0 0 0,0 1 1,1 1-1,1 1 0,0 0 1,1 1-1,0 1 0,2 1 1,-17 21-1,26-31-85,1 0 0,-1 0 0,1 1 0,0-1 0,-3 11 0,7-17-32,-1 0 0,1 0-1,-1 0 1,1 1 0,0-1 0,0 0-1,-1 0 1,1 0 0,0 1-1,0-1 1,0 0 0,0 0-1,1 0 1,-1 1 0,0-1-1,0 0 1,1 0 0,-1 0 0,1 0-1,-1 1 1,1-1 0,-1 0-1,1 0 1,0 0 0,-1 0-1,1 0 1,0-1 0,0 1 0,0 0-1,0 0 1,0 0 0,0-1-1,0 1 1,0 0 0,0-1-1,0 1 1,0-1 0,0 1 0,0-1-1,1 0 1,-1 1 0,0-1-1,2 0 1,18 2-336,-1-1 1,38-2-1,-34 0 114,1 1-1,30 3 1,-49-2 196,0 0-1,0 0 1,0 0 0,0 1 0,-1 0-1,1 0 1,-1 1 0,1-1-1,-1 1 1,0 1 0,0-1 0,0 0-1,-1 1 1,5 5 0,-7-8 35,0 1 1,-1 0 0,0-1 0,1 1 0,-1 0 0,0 0-1,0 0 1,0 0 0,0 0 0,0 0 0,0 0-1,-1 0 1,1 0 0,-1 1 0,1-1 0,-1 0 0,0 0-1,0 1 1,0-1 0,0 0 0,0 0 0,-2 4-1,1-2 83,-1 0-1,1-1 1,-1 1-1,0-1 0,-1 0 1,1 0-1,-1 0 1,1 0-1,-1 0 0,0 0 1,-6 4-1,-4 2 282,-1-1 0,0 0 0,0-1-1,0 0 1,-24 6 0,-41 4 734,73-16-1077,1 0 1,-1-1-1,1 1 1,-1-1-1,0-1 0,1 1 1,-1-1-1,1 0 0,0 0 1,-1-1-1,1 1 1,-8-5-1,11 6-100,1-1-1,0 0 1,0 0 0,-1 0-1,1 0 1,0 0-1,0 0 1,0 0 0,0 0-1,0 0 1,0 0 0,0 0-1,1-1 1,-1 1-1,0 0 1,1-1 0,-1 1-1,0-1 1,1 1 0,0-1-1,-1 1 1,1 0-1,0-1 1,0 1 0,0-1-1,0 1 1,0-1 0,0 1-1,0-1 1,1 1-1,-1-1 1,0 1 0,1-1-1,-1 1 1,1-1 0,0 1-1,-1 0 1,1 0-1,0-1 1,0 1 0,0 0-1,2-2 1,1-2-510,1 0 0,0 1 0,-1-1 0,2 1 0,-1 0-1,0 1 1,1-1 0,10-4 0,2 2-1626,0 0-1,36-5 0,-3 2-823</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8.512"/>
    </inkml:context>
    <inkml:brush xml:id="br0">
      <inkml:brushProperty name="width" value="0.025" units="cm"/>
      <inkml:brushProperty name="height" value="0.025" units="cm"/>
    </inkml:brush>
  </inkml:definitions>
  <inkml:trace contextRef="#ctx0" brushRef="#br0">108 272 3459,'0'0'14969,"-10"2"-13773,5-2-1110,1 1-1,-1 0 1,1 0 0,0 0 0,0 0 0,-1 1-1,1-1 1,0 1 0,0 0 0,1 1-1,-1-1 1,0 1 0,1-1 0,-1 1-1,1 0 1,0 0 0,0 1 0,0-1 0,1 1-1,-1-1 1,1 1 0,0 0 0,0 0-1,0 0 1,0 0 0,1 0 0,-1 0-1,1 1 1,-1 6 0,1-9-56,1 1-1,-1-1 1,1 0-1,-1 1 1,1-1 0,0 0-1,0 1 1,0-1-1,0 1 1,0-1 0,1 0-1,-1 1 1,1-1-1,-1 0 1,1 1 0,0-1-1,0 0 1,0 0-1,0 0 1,1 0 0,-1 0-1,0 0 1,1 0-1,-1 0 1,1-1 0,3 4-1,-1-4-13,1 1 1,0 0-1,0-1 0,0 0 0,0 0 0,0 0 0,0-1 0,0 0 1,0 0-1,0 0 0,8-2 0,3 0-65,0-2 1,0 1 0,-1-2-1,0 0 1,0-1-1,0-1 1,-1 0-1,0-1 1,-1 0-1,1-1 1,-1-1-1,-1 0 1,15-16-1,-16 16 0,0-1-1,-1-1 0,-1 0 0,0 0 0,0-1 1,-2 0-1,1 0 0,-2-1 0,0 1 1,0-2-1,-1 1 0,-1-1 0,0 1 0,1-19 1,-4 29 69,-1-1 0,0 0 1,0 0-1,0 0 0,-1 0 1,0 1-1,0-1 0,0 0 1,0 0-1,-1 1 1,0-1-1,0 1 0,0-1 1,0 1-1,-1 0 0,0 0 1,-5-7-1,5 9-13,0 0 0,0 0 0,0 0 0,0 1 0,0-1 0,0 1 0,0 0 0,-1-1 0,1 1 0,0 1 0,-1-1 0,1 0 0,-1 1 0,1 0 0,-1 0 0,1 0 0,-1 0 0,1 0 0,-1 1 0,1 0 0,0 0 0,-1 0 0,1 0 0,0 0 0,0 0 0,-4 3 0,-5 3 79,1 1-1,1 0 1,-1 0 0,2 1-1,-1 1 1,1 0 0,0 0 0,1 1-1,1-1 1,-1 2 0,2-1 0,-1 1-1,2 0 1,0 0 0,0 1-1,-5 23 1,10-34-78,-1-1-1,1 1 0,0 0 1,0 0-1,0-1 0,0 1 1,1 0-1,-1 0 0,0-1 1,1 1-1,-1 0 1,1-1-1,0 1 0,-1 0 1,1-1-1,0 1 0,0-1 1,0 1-1,0-1 0,0 0 1,0 1-1,1-1 1,-1 0-1,0 0 0,3 2 1,1-1-9,-1 0 0,1 0 1,-1 0-1,1-1 1,-1 0-1,1 0 0,0 0 1,0 0-1,7 0 1,7-2-274,1 1 1,-1-2 0,35-8 0,16-13-1704,-57 17 1411,1 1-1,0 0 1,-1 1-1,1 1 1,1 0-1,18-1 1,-32 5 616,0 0 1,0 0-1,0 0 0,0 0 1,-1 1-1,1-1 0,0 0 0,0 0 1,-1 0-1,1 1 0,-1-1 1,1 0-1,-1 1 0,1-1 1,-1 1-1,0-1 0,0 0 0,1 1 1,-1-1-1,0 1 0,-1-1 1,1 1-1,0-1 0,0 0 0,-1 2 1,-3 43 1807,-5-2-629,6-33-905,0 1 0,1-1 0,-1 20 0,3-31-308,0 1 0,0-1 1,0 1-1,0-1 1,0 1-1,0-1 0,0 1 1,0-1-1,0 1 1,0-1-1,0 1 0,0-1 1,1 1-1,-1-1 0,0 0 1,0 1-1,0-1 1,1 1-1,-1-1 0,0 1 1,1-1-1,-1 0 1,0 1-1,1-1 0,-1 0 1,1 1-1,-1-1 0,0 0 1,1 0-1,-1 1 1,1-1-1,-1 0 0,1 0 1,-1 0-1,1 0 1,0 1-1,21-8 320,19-20-141,-27 12-237,-1 0 0,23-33 1,-32 42-114,0 0 1,0 0-1,0-1 0,-1 1 1,0-1-1,-1 0 1,1 0-1,2-14 1,-8 59 201,2-29 65,0 1 0,0-1 1,1 1-1,0 0 0,1-1 0,2 11 0,-3-19-83,1 1 0,0-1 0,0 1 0,0-1 0,0 0-1,0 1 1,0-1 0,1 0 0,-1 0 0,0 0-1,1 0 1,-1 0 0,1 0 0,-1 0 0,1-1-1,-1 1 1,1 0 0,-1-1 0,1 1 0,-1-1-1,1 0 1,0 1 0,-1-1 0,1 0 0,0 0-1,0 0 1,-1 0 0,1-1 0,0 1 0,-1 0-1,1-1 1,2 0 0,3 0 22,1-1-1,-1 0 1,0 0 0,0-1-1,13-7 1,-4 0-8,-1 0-1,25-24 1,-36 31-40,0-1 1,-1 1 0,1-1 0,-1 0-1,0 0 1,0 0 0,-1-1-1,1 1 1,-1-1 0,0 1-1,0-1 1,0 0 0,-1 0-1,1 0 1,0-7 0,-20 36-164,14-16 246,1 0 0,-1 1 0,1-1 1,1 1-1,-1 0 0,2 0 0,-1 0 1,1 0-1,0 0 0,1 0 0,0 0 1,2 10-1,-1-18-74,0 1 1,0-1-1,0 0 0,0 0 1,0 0-1,0 0 0,0 0 1,0 0-1,1 0 0,-1 0 1,0 0-1,1-1 1,-1 1-1,1 0 0,-1-1 1,0 1-1,1-1 0,0 0 1,-1 1-1,1-1 1,-1 0-1,1 0 0,-1 0 1,1 0-1,-1 0 0,1 0 1,2-1-1,3 0 12,-1 0 0,0 0 1,0 0-1,0-1 0,11-4 0,4-6-37,1-2 1,-2 0 0,0-1-1,0-1 1,-2-1-1,0-1 1,-1 0-1,0-2 1,-2 0-1,0 0 1,-2-1-1,0-1 1,-1 0 0,14-39-1,-23 30 3,-3 31 6,0-1-1,0 1 1,0-1 0,0 1 0,0-1 0,0 1 0,-1-1 0,1 1-1,0-1 1,0 1 0,-1 0 0,1-1 0,0 1 0,-1-1 0,1 1-1,0 0 1,-1-1 0,1 1 0,-1 0 0,1-1 0,-1 1 0,1 0 0,0 0-1,-1-1 1,1 1 0,-1 0 0,1 0 0,-1 0 0,0 0 0,-2 0-3,1 1 0,-1-1 0,0 1 1,1 0-1,-1 0 0,1 0 0,-1 0 0,1 1 1,0-1-1,0 1 0,-1-1 0,1 1 1,0 0-1,0 0 0,1 0 0,-1 0 1,-2 2-1,-9 13 150,1 0 1,0 0-1,2 1 0,-1 0 1,2 1-1,1 0 0,0 1 1,1-1-1,2 1 1,0 1-1,1-1 0,0 1 1,0 33-1,4-51-139,0-1 0,0 0 0,1 0-1,-1 1 1,0-1 0,1 0 0,0 0 0,-1 1 0,1-1 0,0 0-1,0 0 1,0 0 0,0 0 0,1 0 0,-1 0 0,0-1 0,1 1 0,-1 0-1,1-1 1,0 1 0,3 2 0,-1-2 29,0 0-1,0 0 1,1 0 0,-1-1-1,1 0 1,-1 1 0,1-1-1,-1-1 1,1 1 0,7-1-1,-3 0-345,1 0-1,0-1 0,-1 0 1,1-1-1,-1 0 1,1 0-1,-1-1 0,0-1 1,0 1-1,13-8 1,1-9-3638,-2-2-2562</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9.395"/>
    </inkml:context>
    <inkml:brush xml:id="br0">
      <inkml:brushProperty name="width" value="0.025" units="cm"/>
      <inkml:brushProperty name="height" value="0.025" units="cm"/>
    </inkml:brush>
  </inkml:definitions>
  <inkml:trace contextRef="#ctx0" brushRef="#br0">150 227 5701,'8'-21'3234,"-8"21"-3080,0-1-1,0 1 1,0 0 0,0-1-1,-1 1 1,1-1-1,0 1 1,0 0 0,0-1-1,0 1 1,0-1 0,-1 1-1,1 0 1,0-1 0,0 1-1,0 0 1,-1 0-1,1-1 1,0 1 0,-1 0-1,1-1 1,0 1 0,-1 0-1,1 0 1,0 0 0,-1-1-1,1 1 1,0 0-1,-1 0 1,-19 3 3816,4 8-4188,6-2 401,0 0 0,0 1 0,1 0-1,0 1 1,1 0 0,0 0 0,1 1-1,0 0 1,0 0 0,2 1 0,0-1-1,0 1 1,1 1 0,0-1 0,2 0 0,-3 17-1,5-30-179,0 1-1,0 0 0,0-1 0,0 1 0,0-1 1,0 1-1,0-1 0,0 1 0,1 0 0,-1-1 1,0 1-1,0-1 0,0 1 0,1-1 0,-1 1 1,0-1-1,1 1 0,-1-1 0,0 1 0,1-1 1,-1 0-1,0 1 0,1-1 0,-1 1 0,1-1 1,-1 0-1,1 0 0,-1 1 0,1-1 0,-1 0 1,2 1-1,20-5 109,21-20 172,-12 0-167,-1-2 1,-1 0 0,-2-2-1,34-44 1,-50 58 26,-2 0 0,1-1 1,-2 1-1,0-2 0,0 1 0,-2-1 0,0 0 1,-1-1-1,0 1 0,-2-1 0,0 0 1,2-26-1,-5 43-145,0 0 1,0 0 0,0 0-1,0 0 1,0-1 0,0 1 0,0 0-1,0 0 1,0 0 0,0-1-1,0 1 1,0 0 0,0 0-1,0 0 1,0 0 0,0-1-1,0 1 1,0 0 0,0 0-1,0 0 1,0-1 0,0 1-1,0 0 1,0 0 0,0 0 0,0 0-1,0-1 1,0 1 0,-1 0-1,1 0 1,0 0 0,0 0-1,0-1 1,0 1 0,0 0-1,-1 0 1,1 0 0,0 0-1,0 0 1,0 0 0,0 0 0,-1 0-1,1 0 1,0 0 0,0-1-1,0 1 1,0 0 0,-1 0-1,1 0 1,0 0 0,0 0-1,0 0 1,-1 0 0,1 0-1,0 1 1,-11 10-49,-7 19 46,1 10 30,-16 67 0,28-91-23,2 1-1,0 0 0,1 0 1,1 1-1,1-1 1,3 33-1,-3-48-19,0 0 0,1 0 0,0 0 0,-1 0 0,1 0 0,0 0 1,0-1-1,0 1 0,0 0 0,0-1 0,0 1 0,1 0 0,-1-1 0,1 0 0,-1 1 0,1-1 0,-1 0 0,1 0 0,0 0 0,-1 0 1,1 0-1,0 0 0,0 0 0,0 0 0,2 0 0,1 0-530,0 0 1,0 0-1,0-1 0,0 1 1,0-1-1,0 0 1,0-1-1,9 0 0,13-8-5143</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29.914"/>
    </inkml:context>
    <inkml:brush xml:id="br0">
      <inkml:brushProperty name="width" value="0.025" units="cm"/>
      <inkml:brushProperty name="height" value="0.025" units="cm"/>
    </inkml:brush>
  </inkml:definitions>
  <inkml:trace contextRef="#ctx0" brushRef="#br0">25 107 11755,'0'0'1692,"-5"10"-581,-13 31 538,18-40-1611,0-1-1,0 0 1,-1 1-1,1-1 1,0 1-1,0-1 1,0 1-1,0-1 1,0 0-1,-1 1 1,1-1 0,0 1-1,0-1 1,0 1-1,0-1 1,0 1-1,0-1 1,1 1-1,-1-1 1,0 0-1,0 1 1,0-1-1,0 1 1,0-1-1,1 1 1,-1-1-1,0 0 1,0 1-1,1-1 1,-1 1-1,0-1 1,1 0-1,-1 1 1,0-1-1,1 0 1,-1 0-1,0 1 1,1-1-1,-1 0 1,1 0-1,-1 0 1,1 1-1,-1-1 1,0 0-1,1 0 1,-1 0 0,1 0-1,-1 0 1,1 0-1,-1 0 1,1 0-1,-1 0 1,1 0-1,-1 0 1,1 0-1,23-4 169,-13-1-203,1-1 0,0 0 0,-1-1 0,0 0 0,-1 0 0,1-1 0,-1 0 0,-1-1 0,0 0 0,0-1 0,-1 0 0,0 0 0,12-22 0,-19 31-16,0-1 0,-1 1 0,1 0-1,-1 0 1,1 0 0,-1-1 0,0 1 0,1 0-1,-1 0 1,0-1 0,0 1 0,0 0-1,0-1 1,0 1 0,0 0 0,0-1 0,0 1-1,-1 0 1,1-1 0,0 1 0,-1 0 0,0-2-1,0 2 8,0 1-1,0-1 1,0 0-1,0 1 0,0 0 1,0-1-1,0 1 1,0-1-1,0 1 1,0 0-1,0 0 1,0 0-1,-1 0 0,1 0 1,0 0-1,0 0 1,0 0-1,0 0 1,0 0-1,-2 1 1,-3 0 5,0 1 1,1 0 0,-1 0 0,1 1 0,-1-1 0,1 1-1,0 0 1,-8 6 0,3 2 162,0-1 0,1 1 0,0 1 0,1 0 0,0 0 0,1 1 1,0-1-1,1 2 0,1-1 0,0 1 0,0-1 0,2 1 0,-4 21 0,7-34-145,0 0 1,0-1-1,0 1 0,0 0 1,0 0-1,0 0 1,0 0-1,0-1 0,0 1 1,0 0-1,0 0 1,1 0-1,-1-1 0,0 1 1,1 0-1,-1 0 1,1-1-1,-1 1 0,1 0 1,-1-1-1,1 1 0,-1 0 1,1-1-1,-1 1 1,1-1-1,0 1 0,-1-1 1,1 1-1,0-1 1,0 0-1,-1 1 0,2-1 1,1 1 3,0 0 0,0-1 0,1 0 0,-1 0 0,0 0 0,0 0 1,0 0-1,0-1 0,4 0 0,61-23 134,0-15-194,-53 29-93,1 0-1,0 1 0,1 1 1,0 0-1,0 2 0,1 0 0,19-4 1,-37 9 132,1 1 0,-1 0 0,1 0 1,-1 0-1,1 0 0,0 0 0,-1 0 0,1 0 1,-1 0-1,1 0 0,0 0 0,-1 0 0,1 1 0,-1-1 1,1 0-1,-1 0 0,1 0 0,-1 1 0,1-1 1,-1 0-1,1 1 0,-1-1 0,1 0 0,-1 1 1,1-1-1,-1 1 0,0-1 0,1 1 0,-1-1 0,0 1 1,1-1-1,-1 1 0,0-1 0,0 1 0,1 0 1,0 25 444,1 8 222,-2-33-656,1 0-1,-1 0 1,1 0 0,-1 0 0,1 0-1,0 0 1,-1-1 0,1 1 0,0 0-1,0 0 1,0-1 0,-1 1 0,1-1-1,0 1 1,0 0 0,0-1 0,0 0-1,0 1 1,0-1 0,0 0-1,0 1 1,0-1 0,0 0 0,0 0-1,0 0 1,0 0 0,0 0 0,0 0-1,0 0 1,2-1 0,6 0 3,-1-1 0,0-1 0,1 0 1,-1 0-1,0 0 0,-1-1 0,1 0 0,-1-1 0,1 0 1,6-6-1,-5 5-100,0 0 1,0 0-1,0 0 0,1 1 1,0 1-1,13-5 1,-23 9 56,1 0 1,0-1-1,-1 1 1,1 0-1,0 0 1,-1 0-1,1 0 1,0-1-1,0 1 1,-1 0-1,1 0 1,0 1-1,-1-1 1,1 0-1,0 0 1,0 0-1,-1 0 1,1 1 0,0-1-1,-1 0 1,1 0-1,0 1 1,-1-1-1,1 1 1,-1-1-1,1 0 1,-1 1-1,1-1 1,-1 1-1,1 0 1,-1-1-1,1 1 1,0 0-1,2 26-1069,-1-7-4709,0-13-3995</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1.253"/>
    </inkml:context>
    <inkml:brush xml:id="br0">
      <inkml:brushProperty name="width" value="0.025" units="cm"/>
      <inkml:brushProperty name="height" value="0.025" units="cm"/>
    </inkml:brush>
  </inkml:definitions>
  <inkml:trace contextRef="#ctx0" brushRef="#br0">188 248 3171,'0'0'6000,"-3"-9"-4644,3 5-1072,-1 1 0,0 0 0,0 0 0,0-1 0,0 1 0,-1 0 0,1 0 0,-1 0 0,1 1 0,-1-1 0,0 0 0,0 0-1,-1 1 1,1 0 0,0-1 0,-1 1 0,1 0 0,-1 0 0,0 0 0,0 0 0,0 1 0,0-1 0,0 1 0,0 0 0,0 0 0,0 0 0,-1 0-1,1 0 1,0 1 0,0-1 0,-4 1 0,3 0-231,-1 0 0,1 0 1,0 0-1,0 0 0,-1 1 0,1 0 0,0-1 0,0 2 0,0-1 0,0 0 1,0 1-1,0 0 0,0 0 0,0 0 0,1 0 0,-1 1 0,1-1 0,0 1 0,-1 0 1,1 0-1,1 0 0,-1 1 0,0-1 0,1 0 0,0 1 0,-1 0 0,1 0 1,1-1-1,-1 1 0,1 0 0,-1 1 0,1-1 0,0 0 0,1 0 0,-1 0 0,1 1 1,0-1-1,0 0 0,0 5 0,1-8-70,-1 1 0,1-1 0,-1 1-1,1-1 1,0 1 0,-1-1 0,1 0 0,0 1 0,0-1 0,0 0 0,0 0 0,0 0 0,1 0-1,-1 0 1,0 0 0,0 0 0,1 0 0,-1 0 0,0-1 0,1 1 0,-1 0 0,1-1-1,-1 1 1,1-1 0,-1 0 0,1 0 0,-1 1 0,1-1 0,0 0 0,-1 0 0,1 0-1,-1 0 1,3-1 0,5 0-88,1 0-1,-1 0 0,0-1 0,13-4 1,0-2 15,0 0 0,0-2 0,-1-1 0,-1-1 0,31-23 0,-38 26 75,0-2-1,-1 0 1,0 0-1,-1-1 1,-1 0-1,1-1 1,-2 0-1,0-1 1,8-15 0,-15 23 48,0 0 1,0 0 0,0 1 0,-1-1 0,1 0 0,0-11 0,-2 16-27,0 0-1,0 0 1,0 0 0,0 0 0,0 0 0,0 1 0,-1-1-1,1 0 1,0 0 0,0 0 0,-1 0 0,1 0 0,0 0-1,-1 1 1,1-1 0,-1 0 0,1 0 0,-1 0 0,0 1-1,1-1 1,-1 0 0,1 1 0,-1-1 0,0 1 0,0-1-1,1 1 1,-1-1 0,0 1 0,0-1 0,0 1 0,0 0-1,0-1 1,1 1 0,-1 0 0,0 0 0,0 0 0,0 0-1,0 0 1,0 0 0,0 0 0,0 0 0,0 0 0,0 0-1,0 0 1,1 0 0,-1 1 0,0-1 0,0 0 0,0 1-1,0-1 1,-1 2 0,-4 1 17,-1 0 1,1 1-1,0 0 1,1 0-1,-1 0 0,1 1 1,-1 0-1,1 0 1,1 0-1,-1 1 0,1 0 1,0-1-1,0 1 1,-4 9-1,0 1 44,1 0-1,0 0 1,1 0 0,-7 31 0,12-42-26,0 0-1,0 0 1,0 1 0,1-1 0,0 0 0,0 1-1,0-1 1,0 0 0,1 1 0,0-1 0,3 9-1,-3-12-22,0 0-1,1 0 1,0 0-1,-1 0 0,1 0 1,0 0-1,0 0 0,0-1 1,0 1-1,0-1 1,1 0-1,-1 1 0,0-1 1,1 0-1,-1 0 0,1-1 1,-1 1-1,1 0 0,-1-1 1,1 1-1,-1-1 1,1 0-1,0 0 0,4-1 1,7 1 21,0-2 1,0 0 0,0-1 0,-1 0-1,1-1 1,-1-1 0,0 0 0,0-1-1,0 0 1,-1-1 0,0 0 0,0-1-1,-1 0 1,0-1 0,0 0 0,-1-1-1,0 0 1,13-19 0,-12 5-21,-11 24-23,0-1 0,0 1 0,0 0 0,0 0-1,0 0 1,0-1 0,0 1 0,0 0 0,-1 0 0,1 0 0,0 0 0,0-1 0,0 1-1,0 0 1,0 0 0,-1 0 0,1 0 0,0 0 0,0-1 0,0 1 0,0 0 0,-1 0-1,1 0 1,0 0 0,0 0 0,0 0 0,-1 0 0,1 0 0,0 0 0,0 0 0,0 0 0,-1 0-1,1 0 1,0 0 0,0 0 0,0 0 0,-1 0 0,1 0 0,0 0 0,0 0 0,0 0-1,-1 0 1,1 0 0,0 0 0,0 0 0,0 0 0,0 1 0,-1-1 0,1 0 0,0 0-1,-4 2-15,0 1-1,0-1 1,1 1-1,-1 0 0,1 0 1,0 0-1,-1 0 0,-3 6 1,0 0 16,0 1 0,1 0 1,0 0-1,0 1 0,1 0 1,0 0-1,1 0 0,1 0 1,-1 1-1,2-1 0,0 1 1,0 0-1,0 15 0,2-25 4,1-1 1,-1 1-1,0-1 0,1 0 0,-1 1 0,0-1 0,1 0 0,0 1 0,-1-1 0,1 0 0,0 0 0,0 1 0,0-1 0,-1 0 1,1 0-1,0 0 0,0 0 0,1 0 0,-1 0 0,0-1 0,0 1 0,3 1 0,-1-1 5,0 0-1,1 0 1,-1 0 0,1 0-1,-1-1 1,1 1 0,-1-1-1,1 0 1,3 0 0,4-1 11,-1-1 1,0 0 0,0 0-1,0-1 1,16-7-1,-3-1 9,-1-1-1,29-20 0,-47 29-56,1 0 0,0-1 0,-1 1 0,0-1-1,1 0 1,-1 0 0,-1-1 0,1 1 0,-1-1 0,0 0-1,0 0 1,0 0 0,-1 0 0,1 0 0,-1-1 0,2-8-1,-4 13 24,0 1-1,0-1 1,0 1-1,0-1 1,0 0-1,0 1 0,0-1 1,0 1-1,0-1 1,0 1-1,-1-1 0,1 0 1,0 1-1,0-1 1,0 1-1,-1-1 0,1 1 1,0-1-1,-1 1 1,1-1-1,-1 1 0,1-1 1,0 1-1,-1 0 1,1-1-1,-1 1 0,1 0 1,-1-1-1,1 1 1,-1 0-1,1 0 0,-1-1 1,0 1-1,1 0 1,-1 0-1,1 0 0,-1 0 1,1 0-1,-1 0 1,0 0-1,1 0 0,-1 0 1,1 0-1,-1 0 1,0 0-1,1 0 0,-1 0 1,1 0-1,-1 1 1,0-1-1,-2 1-9,0 0 0,0 0 0,0 0 0,0 1 0,1-1 0,-1 1-1,0-1 1,1 1 0,-3 2 0,1 0 52,0 1 0,0 0 0,0-1 0,1 1 0,-1 1 0,1-1 0,1 0 0,-1 1 1,1-1-1,0 1 0,0 0 0,0 0 0,1 0 0,0 0 0,0 9 0,1-14-19,0-1 1,1 1-1,-1 0 1,0-1-1,1 1 1,-1 0-1,1-1 1,-1 1-1,1-1 1,-1 1-1,1-1 1,-1 1-1,1-1 1,-1 0-1,1 1 1,0-1-1,-1 0 0,1 1 1,0-1-1,-1 0 1,1 0-1,0 1 1,0-1-1,-1 0 1,1 0-1,0 0 1,-1 0-1,1 0 1,1 0-1,26-1 151,-26 0-134,10-1-36,1-1-1,-1-1 1,0 1 0,-1-2 0,1 0 0,-1 0 0,0-1-1,0-1 1,-1 0 0,0 0 0,0-1 0,0 0 0,-1-1 0,0 0-1,-1 0 1,0-1 0,9-15 0,-11 8-124,-10 12-70,3 5 185,0 1-1,0 0 0,-1-1 0,1 1 1,0 0-1,0 0 0,0 0 0,0 0 0,0 0 1,0 0-1,0 0 0,0 0 0,1 0 1,-1 0-1,0 0 0,1 0 0,-1 1 1,0 1-1,-5 8 147,2 1-1,-1 0 1,1 0 0,1 1 0,0-1 0,1 1 0,0-1 0,1 15 0,0-26-109,1 0 1,0 0-1,1 0 1,-1 0-1,0 0 1,0 0 0,0 0-1,1 0 1,-1 0-1,0 0 1,1-1-1,-1 1 1,1 0 0,-1 0-1,1 0 1,-1 0-1,1-1 1,-1 1 0,1 0-1,0-1 1,0 1-1,-1 0 1,1-1-1,0 1 1,0-1 0,1 1-1,0 0 13,0 0 0,1-1 1,-1 1-1,1-1 0,0 1 0,-1-1 0,1 0 0,-1 0 1,1 0-1,2-1 0,2 0 10,0 0 1,0-1-1,0 0 0,0 0 1,0-1-1,11-6 1,-9 3-42,1 0 0,-1-1 1,-1-1-1,1 1 0,9-13 1,-15 16-51,0 0 1,0-1-1,0 1 0,-1-1 1,1 1-1,-1-1 1,0 0-1,-1 0 1,1 0-1,-1 0 1,0 0-1,0 0 1,0-9-1,-1 14 29,0-1 0,0 1 0,0 0-1,0-1 1,0 1 0,0 0 0,0-1 0,-1 1-1,1 0 1,0-1 0,0 1 0,0 0 0,0-1-1,-1 1 1,1 0 0,0 0 0,0-1-1,-1 1 1,1 0 0,0 0 0,0 0 0,-1-1-1,1 1 1,0 0 0,-1 0 0,1 0-1,0 0 1,-1 0 0,1 0 0,0 0 0,-1-1-1,1 1 1,0 0 0,-1 0 0,1 0 0,0 0-1,-1 0 1,1 1 0,0-1 0,-1 0-1,1 0 1,0 0 0,-1 0 0,1 0 0,0 0-1,-1 0 1,1 1 0,0-1 0,0 0 0,-1 0-1,1 1 1,-17 11-774,8 8-921,7-6-5276</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2.025"/>
    </inkml:context>
    <inkml:brush xml:id="br0">
      <inkml:brushProperty name="width" value="0.025" units="cm"/>
      <inkml:brushProperty name="height" value="0.025" units="cm"/>
    </inkml:brush>
  </inkml:definitions>
  <inkml:trace contextRef="#ctx0" brushRef="#br0">155 27 897,'0'0'17424,"-9"9"-16970,-7 10-175,1 1 1,0 0-1,2 1 1,0 1-1,1 0 0,1 1 1,2 0-1,0 0 0,1 1 1,2 0-1,0 1 1,2 0-1,0-1 0,0 44 1,4-68-278,0 1 0,0 0 0,0 0 1,0 0-1,0 0 0,0 0 0,0-1 0,0 1 0,0 0 1,0 0-1,1 0 0,-1 0 0,0-1 0,1 1 1,-1 0-1,0 0 0,1 0 0,-1-1 0,1 1 1,-1 0-1,1-1 0,-1 1 0,1-1 0,0 1 1,-1 0-1,1-1 0,0 1 0,-1-1 0,1 1 1,0-1-1,0 0 0,0 1 0,-1-1 0,1 0 1,2 1-1,-2-2-16,0 1 0,0 0 1,0-1-1,0 1 0,0-1 1,-1 1-1,1-1 0,0 1 1,0-1-1,0 0 0,0 1 0,-1-1 1,1 0-1,0 0 0,-1 0 1,1 0-1,0 1 0,-1-1 1,1 0-1,-1 0 0,1 0 1,-1 0-1,0 0 0,1 0 1,-1 0-1,0 0 0,0-2 0,2-10 35,-1 0-1,0 0 1,-1 0-1,-1 0 1,0 0-1,0 0 1,-1 1-1,-1-1 1,0 0-1,-1 1 1,-10-23-1,39 38 599,-8 2-594,0-1-1,1 0 1,-1-2 0,1 0-1,0-1 1,0 0-1,0-2 1,-1 0 0,1-1-1,0 0 1,-1-2-1,0 0 1,1-1 0,-2-1-1,1 0 1,-1-2-1,0 1 1,0-2 0,-1 0-1,0-1 1,-1-1-1,0 0 1,0-1 0,-1 0-1,-1-1 1,0 0-1,13-21 1,-21 29-19,-1-1 1,0 1-1,0-1 0,0 0 0,-1 1 1,0-1-1,2-10 0,-4 15-10,0 0 0,0-1-1,0 1 1,0 0 0,0 0-1,0 0 1,0 0-1,0 0 1,-1 0 0,1 0-1,0-1 1,-1 1 0,1 0-1,-1 0 1,1 0 0,-1 0-1,0 0 1,1 1-1,-1-1 1,0 0 0,0 0-1,0 0 1,1 1 0,-1-1-1,0 0 1,0 1-1,0-1 1,0 1 0,0-1-1,0 1 1,0-1 0,0 1-1,0 0 1,-1-1-1,1 1 1,0 0 0,0 0-1,0 0 1,0 0 0,0 0-1,0 0 1,-1 0 0,1 0-1,0 1 1,0-1-1,-2 1 1,-4 0-10,-1 1 1,0 1-1,1-1 0,-1 1 1,1 0-1,-1 1 0,1 0 1,1 0-1,-1 0 0,0 1 1,1 0-1,0 0 0,0 1 1,-5 6-1,-5 5 36,1 2 0,1 0 0,-19 31 0,31-46 13,-5 7 114,0 1 0,2 0 0,-7 18 1,11-29-140,1 1 0,-1-1 1,0 1-1,1-1 0,-1 1 1,1-1-1,0 1 0,-1 0 1,1-1-1,0 1 0,0-1 1,0 1-1,0 0 0,0-1 1,1 1-1,-1 0 0,0-1 1,1 1-1,-1-1 0,1 1 1,0-1-1,0 1 0,-1-1 1,1 1-1,0-1 0,0 0 1,0 1-1,0-1 0,0 0 1,1 0-1,-1 0 0,0 0 1,0 0-1,1 0 0,-1 0 1,3 1-1,6 0-51,-1 0 1,0-1-1,1 0 0,-1 0 0,1-1 1,-1 0-1,1-1 0,-1 0 1,1-1-1,-1 1 0,0-2 1,0 0-1,0 0 0,0 0 1,16-10-1,-11 6-23,0-2 0,0 0 0,-1 0 0,0-1-1,-1-1 1,0 0 0,-1-1 0,16-19 0,-35 48 288,2 1 1,0-1-1,-5 27 0,8-36-140,2 0 0,-1 0-1,1 0 1,1 0 0,-1 0 0,1 0-1,1 0 1,1 10 0,-2-15-64,1-1-1,0 1 1,0-1 0,0 0 0,0 1-1,0-1 1,0 0 0,0 0-1,1 0 1,-1 0 0,1 0 0,0 0-1,-1 0 1,1 0 0,0-1-1,0 1 1,0-1 0,0 1-1,1-1 1,-1 0 0,0 0 0,1 0-1,-1 0 1,0 0 0,1 0-1,-1-1 1,1 1 0,-1-1 0,4 0-1,0 1-8,0-1 0,0 1 0,1-1 0,-1-1 0,0 1-1,0-1 1,0 0 0,-1-1 0,1 1 0,0-1 0,0 0 0,-1-1 0,10-5-1,-12 6-264,1-1 0,-1 0 0,0 0-1,0 0 1,0-1 0,0 1 0,0-1 0,-1 1-1,0-1 1,0 0 0,0 0 0,0 0-1,0 0 1,-1 0 0,0-1 0,0 1-1,0 0 1,0-1 0,-1-8 0,1-22-4017,-1-7-2247</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2.386"/>
    </inkml:context>
    <inkml:brush xml:id="br0">
      <inkml:brushProperty name="width" value="0.025" units="cm"/>
      <inkml:brushProperty name="height" value="0.025" units="cm"/>
    </inkml:brush>
  </inkml:definitions>
  <inkml:trace contextRef="#ctx0" brushRef="#br0">1 1 5093,'0'0'3395,"19"48"-6438</inkml:trace>
  <inkml:trace contextRef="#ctx0" brushRef="#br0" timeOffset="1">193 88 3043,'0'0'0</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2.840"/>
    </inkml:context>
    <inkml:brush xml:id="br0">
      <inkml:brushProperty name="width" value="0.025" units="cm"/>
      <inkml:brushProperty name="height" value="0.025" units="cm"/>
    </inkml:brush>
  </inkml:definitions>
  <inkml:trace contextRef="#ctx0" brushRef="#br0">214 388 3171,'0'0'17440,"-1"-8"-15502,0 5-1849,0 0 0,1 1-1,-1-1 1,0 0-1,0 0 1,-1 0 0,1 1-1,-1-1 1,1 1 0,-1-1-1,0 1 1,0 0-1,0-1 1,-2-1 0,1 2-52,-1 0 1,1 0 0,-1 1 0,1-1-1,-1 1 1,0 0 0,1 0 0,-1 0-1,0 0 1,0 1 0,0-1 0,1 1-1,-7 0 1,1 0 56,0 1 1,0 0-1,0 0 1,0 0-1,0 1 0,-15 6 1,20-7-49,1 1 0,-1-1 0,1 1 1,0 0-1,0 0 0,0 0 0,0 0 1,0 1-1,1-1 0,-1 1 0,0 0 1,1 0-1,0 0 0,0 0 0,0 0 1,0 0-1,1 1 0,-1-1 0,-1 7 1,2-9-31,1 1 1,0-1 0,0 0-1,0 1 1,0-1 0,0 0-1,0 0 1,0 1 0,1-1-1,-1 0 1,0 0 0,1 1-1,-1-1 1,1 0 0,-1 0-1,1 0 1,0 0 0,-1 1-1,1-1 1,0 0 0,0 0-1,0 0 1,0-1 0,0 1-1,0 0 1,0 0 0,0 0-1,0-1 1,0 1 0,0-1-1,0 1 1,1-1 0,-1 1-1,0-1 1,0 0 0,1 1-1,-1-1 1,0 0 0,1 0-1,1 0 1,59 2 62,-57-2-57,11-2-50,1 0-1,-2-2 0,1 0 0,0 0 1,-1-2-1,0 1 0,0-2 1,0 0-1,-1-1 0,0-1 0,-1 0 1,0 0-1,0-2 0,-1 1 1,0-2-1,-1 1 0,0-2 0,-1 1 1,-1-2-1,0 1 0,0-1 1,-2 0-1,0-1 0,0 0 0,-1 0 1,-1 0-1,-1-1 0,5-24 1,-9 36 28,0 0 0,0 0 0,0 0 0,0 0 0,-1 0 0,1 0 0,-1 0 0,0 0 0,0 0 0,-1 0 0,1 0 0,-1 0 0,0 0 0,0 1 0,0-1 0,0 1 0,-1 0 0,1-1 0,-1 1 0,0 0 0,-5-4 0,2 3-30,0 1-1,1-1 1,-1 1-1,0 0 1,-1 1-1,1-1 1,0 1-1,-1 1 1,0-1-1,1 1 1,-1 0-1,-11 0 1,11 1-5,0 0 0,0 1 0,0-1 0,0 1-1,0 1 1,0 0 0,0 0 0,1 0 0,-1 1 0,0 0 0,1 0 0,-7 4 0,10-5 27,0 1 0,-1 0-1,1 0 1,0-1 0,0 2 0,1-1 0,-1 0 0,1 1 0,-1-1 0,1 1 0,0 0-1,0-1 1,1 1 0,-1 0 0,1 0 0,0 0 0,0 0 0,0 1 0,1-1-1,-1 0 1,1 4 0,0-5-3,1 0 1,-1-1-1,1 1 0,-1-1 0,1 1 0,0-1 1,0 1-1,0-1 0,1 0 0,-1 0 0,0 1 0,1-1 1,0 0-1,-1 0 0,1 0 0,0-1 0,0 1 1,0 0-1,0-1 0,0 1 0,0-1 0,1 0 1,-1 0-1,5 2 0,8 3-355,1 0 0,31 6 0,-19-5-433,-16-4 651,0 1 0,0 0 1,0 1-1,-1 1 0,0 0 0,0 0 0,0 1 1,-1 0-1,16 15 0,-22-18 230,-1 0 0,0-1-1,0 1 1,0 0 0,-1 1 0,1-1-1,-1 0 1,0 1 0,0 0 0,-1-1-1,1 1 1,-1 0 0,0 0 0,-1 0-1,1 0 1,-1-1 0,0 1 0,0 0-1,0 0 1,-1 0 0,1 0 0,-1 0 0,0 0-1,-1 0 1,1-1 0,-1 1 0,-4 8-1,-24 41 841,28-50-1181,-1 0-1,1 0 1,-1 0 0,0-1 0,0 1 0,0-1-1,-1 0 1,1 0 0,-1 0 0,1-1 0,-6 4 0,-2-5-6249</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3.669"/>
    </inkml:context>
    <inkml:brush xml:id="br0">
      <inkml:brushProperty name="width" value="0.025" units="cm"/>
      <inkml:brushProperty name="height" value="0.025" units="cm"/>
    </inkml:brush>
  </inkml:definitions>
  <inkml:trace contextRef="#ctx0" brushRef="#br0">169 26 3972,'0'0'10639,"-8"-3"-9358,-4-2-447,-1 0 0,1 2-1,-18-4 1,26 6-751,1 1-1,-1-1 1,1 1-1,-1-1 1,1 1 0,-1 0-1,1 0 1,-1 1-1,1-1 1,-1 1-1,1 0 1,0 0 0,-1 0-1,1 0 1,0 0-1,0 1 1,0-1 0,0 1-1,0 0 1,0 0-1,-3 3 1,6-5-92,-1 1 1,1 0 0,0-1-1,-1 1 1,1 0-1,0 0 1,-1-1-1,1 1 1,0 0-1,0 0 1,0 0-1,0-1 1,0 1-1,0 0 1,0 0 0,0 0-1,0-1 1,0 1-1,0 0 1,0 0-1,0 0 1,1-1-1,-1 1 1,0 0-1,1 0 1,-1-1-1,1 1 1,-1 0 0,0-1-1,1 1 1,0 0-1,-1-1 1,1 1-1,-1-1 1,1 1-1,0-1 1,-1 1-1,1-1 1,0 0-1,-1 1 1,1-1 0,0 0-1,0 1 1,-1-1-1,1 0 1,0 0-1,1 0 1,49 16-818,-38-13 643,4 2 53,0 1 0,0 0 0,-1 2 0,0 0 0,19 12 0,-31-17 137,0 0 0,-1-1 0,1 1 0,-1 0 0,1 1 0,-1-1 0,0 0 0,0 1 0,-1 0 0,1 0 0,-1 0 0,0 0 0,0 0 0,0 0 0,0 0 0,-1 1 0,0-1 0,0 1 0,0-1 0,0 1 0,-1-1 0,1 1 0,-1 0 0,-1-1 0,0 8 0,-1-8 77,1 0 0,-1 0 0,0 0-1,-1 0 1,1-1 0,-1 1 0,1-1-1,-1 1 1,0-1 0,0 0 0,-1 0-1,1-1 1,-1 1 0,1-1 0,-1 1-1,0-1 1,0 0 0,0-1 0,0 1-1,0-1 1,0 1 0,0-1 0,-6 0-1,-6 3 217,0-1-1,0-1 0,0 0 1,0-1-1,-18-2 1,31 1-310,1 0 1,-1 0 0,0 0-1,0-1 1,0 1 0,1-1-1,-1 0 1,0 1 0,1-1-1,-1-1 1,1 1 0,-1 0-1,1-1 1,-1 1 0,1-1-1,0 0 1,0 0 0,0 1-1,0-2 1,0 1 0,0 0-1,1 0 1,-1 0 0,1-1 0,-1 1-1,1-1 1,0 1 0,0-1-1,0 0 1,0 1 0,1-1-1,-1 0 1,1 0 0,-1 1-1,1-1 1,0 0 0,0 0-1,0 0 1,1-3 0,1-5-673,0 0 1,0 1 0,1-1 0,0 1-1,1 0 1,0 0 0,0 0 0,1 0-1,8-9 1,20-28-4268,2-2-1462</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4.313"/>
    </inkml:context>
    <inkml:brush xml:id="br0">
      <inkml:brushProperty name="width" value="0.025" units="cm"/>
      <inkml:brushProperty name="height" value="0.025" units="cm"/>
    </inkml:brush>
  </inkml:definitions>
  <inkml:trace contextRef="#ctx0" brushRef="#br0">59 1 4132,'0'0'7805,"-2"11"-5147,-17 95 1106,5-38-1828,3 0 0,-2 84 0,13-149-1907,0 0 0,0 1 0,1-1 0,-1 1 1,1-1-1,0 0 0,0 0 0,0 1 0,0-1 0,0 0 1,1 0-1,0 0 0,-1 0 0,1 0 0,0-1 0,0 1 0,1 0 1,-1-1-1,0 0 0,4 3 0,-4-4-22,0 1 0,1-1-1,-1 0 1,0 0 0,1-1 0,-1 1-1,1 0 1,-1-1 0,1 1-1,-1-1 1,1 0 0,-1 0 0,1 0-1,-1 0 1,1 0 0,-1-1 0,1 1-1,-1-1 1,1 0 0,-1 0 0,1 1-1,-1-2 1,0 1 0,1 0-1,-1 0 1,0-1 0,3-2 0,-2 2-44,0-1 1,1 0 0,-1-1 0,0 1 0,-1 0-1,1-1 1,-1 0 0,0 1 0,1-1 0,-1 0 0,-1 0-1,1 0 1,-1-1 0,0 1 0,0 0 0,0 0-1,0-1 1,-1 1 0,1 0 0,-1-1 0,0 1-1,-1-1 1,1 1 0,-1 0 0,-1-7 0,0 4-34,0-1 1,-1 0 0,0 0 0,0 1-1,-1-1 1,0 1 0,0 0-1,0 0 1,-1 1 0,0-1-1,0 1 1,-12-10 0,17 15 67,-1 0 1,0 0 0,0 0-1,0 0 1,-1 1-1,1-1 1,0 0-1,0 1 1,0-1-1,0 1 1,-1-1-1,1 1 1,0-1-1,-1 1 1,1 0 0,0 0-1,-1 0 1,-1-1-1,2 2 0,1-1 0,-1 0-1,1 1 1,-1-1 0,1 1-1,-1-1 1,1 1 0,-1-1 0,1 1-1,-1-1 1,1 1 0,0-1-1,-1 1 1,1-1 0,0 1 0,0 0-1,-1-1 1,1 1 0,0 0-1,0-1 1,0 1 0,0-1 0,0 1-1,0 0 1,0-1 0,0 2-1,0 2-5,0-1 0,1 1 0,-1 0 0,1 0 0,0-1 0,0 1 0,0 0 0,1-1-1,-1 1 1,1-1 0,4 7 0,0-4 13,0 1 0,1-1-1,0 0 1,0-1 0,0 1 0,1-2 0,0 1-1,0-1 1,0 0 0,0 0 0,1-1-1,12 3 1,-8-3 24,-1-1 0,2 0-1,-1-1 1,0 0 0,0-1-1,0 0 1,0-1 0,14-3-1,-23 3 28,1 0 1,0 0-1,0-1 0,0 1 0,-1-1 0,1 0 0,-1-1 0,0 1 1,1-1-1,-1 0 0,0 0 0,-1 0 0,1 0 0,0-1 0,-1 0 0,0 1 1,0-1-1,0-1 0,0 1 0,-1 0 0,1-1 0,-1 1 0,0-1 1,-1 1-1,1-1 0,-1 0 0,0 0 0,0 0 0,0 0 0,-1 0 0,0 0 1,0-8-1,-1 12-51,1 0 0,0 0 0,0 1 0,0-1 0,-1 0 0,1 1 0,0-1 0,-1 0 0,1 0 0,-1 1 0,1-1 0,-1 1 0,1-1 1,-1 1-1,1-1 0,-1 0 0,0 1 0,1 0 0,-1-1 0,0 1 0,1-1 0,-1 1 0,0 0 0,1 0 0,-1-1 0,0 1 0,0 0 0,1 0 0,-1 0 0,0 0 1,0 0-1,0 0 0,1 0 0,-1 0 0,0 0 0,0 0 0,1 0 0,-1 0 0,0 1 0,0-1 0,1 0 0,-1 1 0,0-1 0,1 0 0,-1 1 0,0-1 0,1 1 0,-1-1 1,0 1-1,-2 1-21,-1 0 1,1 0 0,1 1 0,-1-1 0,0 1 0,0-1 0,1 1-1,0 0 1,-3 4 0,1 1 10,1 0 0,0 0 0,0 0 0,1 1 0,0-1 1,1 1-1,-1 11 0,1-18 7,1 0 1,0-1 0,0 1-1,0 0 1,1 0 0,-1 0-1,0 0 1,1 0 0,-1-1-1,1 1 1,0 0 0,-1 0-1,1-1 1,0 1-1,0 0 1,0-1 0,0 1-1,0-1 1,1 1 0,-1-1-1,0 0 1,1 0 0,-1 1-1,1-1 1,-1 0 0,1 0-1,-1 0 1,1 0 0,0-1-1,0 1 1,-1 0 0,1-1-1,0 1 1,0-1 0,0 0-1,0 0 1,0 0 0,2 0-1,4 0 13,1 0-1,-1-1 0,0-1 0,1 1 1,-1-1-1,0-1 0,0 0 1,0 0-1,-1 0 0,1-1 0,-1 0 1,0 0-1,11-9 0,-6 3-34,-1 0 0,0-1 0,0 0 0,-1 0-1,0-2 1,12-19 0,-20 43-140,0 0 0,-1 0 0,0 0-1,-2 14 1,1-14 37,1 0 0,-1-1 0,2 1 0,-1 0 0,7 19 0,-7-27 72,0-1 0,0 0-1,0 1 1,0-1 0,0 0 0,0 0-1,0 0 1,1 0 0,-1 0 0,1 0 0,0-1-1,-1 1 1,1 0 0,0-1 0,0 1-1,0-1 1,0 0 0,0 1 0,0-1-1,1 0 1,-1 0 0,0-1 0,0 1-1,1 0 1,-1-1 0,1 1 0,-1-1-1,0 0 1,1 0 0,-1 0 0,1 0-1,3-1 1,-5 1-216,1-1 0,-1 1 0,1 0 0,-1-1-1,1 1 1,-1-1 0,0 0 0,1 1 0,-1-1 0,0 0-1,1 0 1,-1 0 0,0 0 0,0 0 0,0 0 0,0 0 0,0-1-1,0 1 1,0 0 0,0-1 0,0-1 0,6-19-5232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9.654"/>
    </inkml:context>
    <inkml:brush xml:id="br0">
      <inkml:brushProperty name="width" value="0.025" units="cm"/>
      <inkml:brushProperty name="height" value="0.025" units="cm"/>
    </inkml:brush>
  </inkml:definitions>
  <inkml:trace contextRef="#ctx0" brushRef="#br0">162 0 21524,'0'0'3043,"-10"4"-1222,1 0-1580,-1 0 1,1 1-1,0 0 1,1 0-1,-11 9 1,17-13-200,0 1 0,-1 0 0,1 0-1,0 1 1,0-1 0,0 0 0,0 1 0,1-1-1,-1 1 1,0 0 0,1 0 0,0-1 0,0 1-1,0 0 1,0 0 0,0 0 0,1 0 0,-1 0 0,1 0-1,0 0 1,0 0 0,0 0 0,0 1 0,0-1-1,1 0 1,0 3 0,0-4-73,0 0 0,0 0 1,1 0-1,-1 0 0,0-1 0,1 1 0,-1 0 0,1-1 0,0 1 1,-1 0-1,1-1 0,0 0 0,0 1 0,0-1 0,0 0 0,0 0 1,0 0-1,0-1 0,0 1 0,1 0 0,-1-1 0,0 1 1,3-1-1,59 4-1761,-50-4 1329,-10 0 396,7 0-158,-1 0 1,0 1-1,0 0 1,12 4 0,-21-5 281,0 0 1,0 0 0,0 1-1,0-1 1,0 0 0,0 1-1,0-1 1,0 0 0,0 1 0,0-1-1,0 1 1,0 0 0,0-1-1,-1 1 1,1 0 0,0-1-1,0 1 1,-1 0 0,1 0 0,0 0-1,-1 0 1,1 0 0,-1-1-1,1 1 1,-1 0 0,0 0-1,1 0 1,-1 0 0,0 1 0,0-1-1,0 0 1,1 0 0,-1 0-1,0 0 1,0 0 0,-1 0-1,1 0 1,0 0 0,0 0 0,0 0-1,-1 0 1,1 0 0,-1 0-1,1 0 1,0 0 0,-1 0-1,0 0 1,1 0 0,-1 0 0,0-1-1,1 1 1,-2 1 0,-7 7 64,-1 0 0,0-1 1,0-1-1,-1 1 0,1-1 0,-2-1 1,1 0-1,-1-1 0,1 0 1,-26 6-1,-10-4-3124,15-6-3760,-10-1-11250</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4.660"/>
    </inkml:context>
    <inkml:brush xml:id="br0">
      <inkml:brushProperty name="width" value="0.025" units="cm"/>
      <inkml:brushProperty name="height" value="0.025" units="cm"/>
    </inkml:brush>
  </inkml:definitions>
  <inkml:trace contextRef="#ctx0" brushRef="#br0">15 0 5477,'0'0'10762,"-14"55"-10730,35-39-800,6-3-1827,-2-4-1793</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5.159"/>
    </inkml:context>
    <inkml:brush xml:id="br0">
      <inkml:brushProperty name="width" value="0.025" units="cm"/>
      <inkml:brushProperty name="height" value="0.025" units="cm"/>
    </inkml:brush>
  </inkml:definitions>
  <inkml:trace contextRef="#ctx0" brushRef="#br0">144 1 9897,'0'0'1751,"-5"9"513,-5 5-1392,0 1 0,1 0 1,1 1-1,1 0 0,0 1 1,1-1-1,1 1 0,0 0 0,-3 23 1,9-32-862,0 0 0,0 0 1,0 0-1,1 0 0,0 0 0,1 0 1,-1 0-1,2-1 0,-1 1 1,1-1-1,0 0 0,0 0 0,1-1 1,0 1-1,0-1 0,11 10 0,6 10-154,-16-18 111,0-1 1,-1 1-1,0 1 1,0-1-1,-1 1 1,0 0-1,0 0 0,-1 0 1,-1 0-1,1 0 1,0 14-1,-2-20 75,-1 1-1,0-1 0,-1 1 0,1-1 1,0 0-1,-1 1 0,0-1 0,0 0 1,0 0-1,0 1 0,-1-1 0,1 0 1,-1 0-1,1 0 0,-1 0 0,0-1 1,0 1-1,-1 0 0,1-1 0,-1 0 1,1 1-1,-1-1 0,1 0 0,-1 0 0,0 0 1,0-1-1,0 1 0,0-1 0,-1 0 1,1 0-1,0 0 0,0 0 0,-1 0 1,1-1-1,-5 1 0,4 0 3,0 0-1,-1-1 1,1 1 0,0-1-1,0 0 1,0 0 0,-1 0-1,1-1 1,0 0-1,0 0 1,0 0 0,0 0-1,0 0 1,0-1 0,0 0-1,0 0 1,1 0-1,-1 0 1,1 0 0,-1-1-1,1 1 1,0-1 0,0 0-1,0 0 1,0-1-1,1 1 1,-1 0 0,1-1-1,0 0 1,0 1 0,0-1-1,0 0 1,1 0-1,0 0 1,0 0 0,0 0-1,0 0 1,0-9 0,-1 1-69,1 0 1,1 0 0,0-1 0,1 1 0,0 0 0,1 0 0,0 0 0,1 0 0,0 0 0,1 0 0,0 1 0,1-1 0,0 1 0,1 0 0,11-15 0,9-8-107,1 1 0,2 1 1,37-31-1,0-2 51,-50 43 201,-12 14-37,-15 11-41,6 2-20,0-1 0,0 1 1,0 0-1,1 0 0,-1 1 0,1-1 0,0 1 0,1 0 0,-5 9 1,6-11 7,0 0 1,0 0 0,1 0 0,-1 0 0,1 0 0,0 0 0,0 0-1,1 0 1,-1 0 0,1 0 0,0 1 0,0-1 0,0 0 0,0 0-1,1 0 1,0 0 0,1 5 0,-1-7-26,0-1 0,0 1 0,1-1 1,-1 0-1,0 1 0,1-1 0,-1 0 0,1 0 0,-1 0 0,1 0 1,0 0-1,-1 0 0,1-1 0,0 1 0,0-1 0,-1 1 0,1-1 1,0 0-1,0 1 0,2-1 0,45 0 106,-35 0-82,-2-1-37,1-1 0,-1 0 1,0-1-1,0 0 1,0-1-1,18-8 0,-17 6-105,0 1-1,0 1 0,1 0 0,25-4 1,-38 9 122,0-1 0,1 1 1,-1 0-1,0-1 0,1 1 1,-1 0-1,0 0 1,0 0-1,1 0 0,-1 0 1,0 0-1,0 0 0,0 1 1,0-1-1,-1 0 0,1 1 1,0-1-1,-1 0 0,1 1 1,0-1-1,0 3 1,15 21 432,-12-22-395,0-1 0,0 0 0,0-1 1,1 1-1,-1-1 0,1 0 0,-1 0 0,1 0 1,-1 0-1,1-1 0,-1 0 0,1 0 0,-1 0 1,1 0-1,-1-1 0,9-2 0,4-1 10,0-1 1,32-14-1,-19 5-89,-23 9-109,1 1-1,1 0 0,-1 0 1,0 1-1,1 0 0,0 0 1,0 1-1,15-2 0,-20 24-1531,-4-17 1154,0 0 1,0 0 0,0 0-1,1 0 1,-1 0 0,1 0 0,0 0-1,0-1 1,0 1 0,2 3-1,8-1-3684,0-3-950</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5.504"/>
    </inkml:context>
    <inkml:brush xml:id="br0">
      <inkml:brushProperty name="width" value="0.025" units="cm"/>
      <inkml:brushProperty name="height" value="0.025" units="cm"/>
    </inkml:brush>
  </inkml:definitions>
  <inkml:trace contextRef="#ctx0" brushRef="#br0">11 0 14253,'0'0'6054,"-1"55"-4452,-5-33-673,3 2-193,3-2-127,0-2-481,0-2-96,3-4-1185,-1-5-2242</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6.041"/>
    </inkml:context>
    <inkml:brush xml:id="br0">
      <inkml:brushProperty name="width" value="0.025" units="cm"/>
      <inkml:brushProperty name="height" value="0.025" units="cm"/>
    </inkml:brush>
  </inkml:definitions>
  <inkml:trace contextRef="#ctx0" brushRef="#br0">182 214 3235,'0'0'12935,"-10"-3"-11088,5 2-1694,0 0 0,1 0 1,-1 0-1,0 0 0,0 1 0,0 0 0,1 0 1,-1 0-1,0 0 0,0 1 0,0 0 0,1 0 0,-1 0 1,0 1-1,1-1 0,-1 1 0,1 0 0,0 1 1,0-1-1,0 1 0,0-1 0,-4 5 0,2-4-84,1 1 0,0 0 1,0 0-1,1 1 0,-1 0 0,1-1 0,0 1 0,0 1 0,1-1 0,0 0 0,-1 1 0,2 0 0,-1 0 0,-3 10 0,6-15-66,0 0 0,0 0-1,1-1 1,-1 1 0,0 0 0,0-1 0,1 1-1,-1 0 1,0 0 0,1-1 0,-1 1 0,0 0-1,1-1 1,-1 1 0,1-1 0,-1 1 0,1-1-1,-1 1 1,1-1 0,0 1 0,-1-1-1,1 1 1,0-1 0,-1 0 0,1 1 0,0-1-1,-1 0 1,1 0 0,0 1 0,0-1 0,-1 0-1,1 0 1,0 0 0,0 0 0,-1 0 0,1 0-1,0 0 1,0 0 0,-1 0 0,1 0 0,0-1-1,0 1 1,-1 0 0,1-1 0,0 1-1,-1 0 1,2-1 0,37-14 178,-13 1-156,-1-2 1,-1 0-1,-1-2 0,0 0 1,-2-1-1,0-2 0,-1 0 1,-1-1-1,-1-1 1,-1 0-1,16-31 0,-21 27 24,-12 26-43,1 0 0,-1 0 0,1 0 0,-1 0 0,0 0 0,1 0 1,-1-1-1,0 1 0,0 0 0,1 0 0,-1 0 0,0-1 0,0 1 0,-1 0 1,1 0-1,0 0 0,0-1 0,0 1 0,-2-2 0,1 3-6,0 1 1,0-1-1,0 0 1,1 0-1,-1 1 0,0-1 1,0 1-1,0-1 0,0 1 1,0-1-1,0 1 0,1 0 1,-1-1-1,0 1 0,0 0 1,1 0-1,-1-1 0,0 1 1,1 0-1,-1 0 1,1 0-1,-1 0 0,1 0 1,0 0-1,-1 0 0,1 0 1,0 1-1,-15 33 124,14-34-108,-13 39 462,-16 74 0,26-95-253,1-1 0,1 1 0,1 0-1,1 0 1,0 0 0,5 27 0,-4-44-239,0 1 0,0 0 0,0 0-1,0 0 1,0-1 0,1 1 0,-1-1 0,1 1 0,0-1 0,0 0 0,0 1-1,0-1 1,0 0 0,0 0 0,1 0 0,-1-1 0,1 1 0,-1-1-1,1 1 1,-1-1 0,1 0 0,0 0 0,0 0 0,0 0 0,0 0 0,-1-1-1,1 1 1,0-1 0,0 0 0,0 0 0,0 0 0,0 0 0,5-1 0,-1 0-542,0 1 0,0-2 0,0 1 0,0-1 0,-1 0 0,1 0 0,0 0 0,-1-1 0,1 0 0,-1-1 0,0 1 0,0-1 0,6-5 0,7-16-5567</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6.673"/>
    </inkml:context>
    <inkml:brush xml:id="br0">
      <inkml:brushProperty name="width" value="0.025" units="cm"/>
      <inkml:brushProperty name="height" value="0.025" units="cm"/>
    </inkml:brush>
  </inkml:definitions>
  <inkml:trace contextRef="#ctx0" brushRef="#br0">17 169 3940,'0'0'16250,"11"0"-15268,-3 0-944,0 0 0,0-1 0,0 0-1,0-1 1,0 1 0,0-2 0,-1 1 0,1-1 0,-1 0 0,1-1-1,-1 1 1,0-1 0,0-1 0,-1 0 0,1 0 0,-1 0 0,0 0-1,-1-1 1,1 0 0,-1 0 0,6-10 0,-9 13 15,0-1 1,0 1-1,-1-1 1,0 1-1,1-1 1,-1 0-1,0 0 0,-1 0 1,1 0-1,-1 1 1,1-1-1,-1 0 1,0 0-1,-1-5 1,0 8-16,1 0-1,0 0 1,0 0 0,-1 0 0,1 0 0,-1 0 0,1 0 0,-1 0 0,0 0 0,1 0 0,-1 0 0,0 0 0,0 0 0,0 0 0,1 0 0,-1 1 0,0-1 0,0 0 0,-2 0 0,1 0-1,0 1 0,0-1 0,0 1 0,0 0 0,0 0-1,0-1 1,0 2 0,-1-1 0,1 0 0,0 0 0,0 0 0,0 1 0,0 0-1,0-1 1,-2 2 0,-3 2-12,-1 0-1,1 0 0,-1 1 1,1 0-1,1 1 1,-1-1-1,1 1 1,0 0-1,0 1 0,1 0 1,-7 9-1,0 3 10,1-1-1,1 1 1,-12 29-1,21-45-19,-1 0-1,1 1 1,0-1-1,0 1 1,0-1-1,0 1 1,0 0-1,1-1 1,0 1-1,0 0 1,0-1-1,0 1 1,1 5-1,0-7-7,0-1 0,0 1-1,1-1 1,-1 1-1,0-1 1,0 0 0,1 1-1,-1-1 1,1 0 0,-1 0-1,1 0 1,-1 0 0,1 0-1,0-1 1,0 1 0,-1 0-1,1-1 1,0 1 0,0-1-1,0 0 1,-1 1 0,1-1-1,0 0 1,0 0 0,0 0-1,3-1 1,8 0-174,-1 0 0,0-1 0,0 0 0,0 0 0,0-2 0,0 0-1,-1 0 1,22-11 0,5-7-684,42-32-1,-46 30 858,38-20 0,-71 43 24,-1 1 1,0 0 0,1-1 0,-1 1 0,1 0-1,-1-1 1,1 1 0,-1 0 0,1 0 0,-1-1 0,1 1-1,-1 0 1,1 0 0,0 0 0,-1 0 0,1 0 0,-1 0-1,1 0 1,-1 0 0,1 0 0,-1 0 0,1 0-1,0 0 1,-1 0 0,1 0 0,-1 1 0,1-1 0,-1 0-1,1 0 1,-1 1 0,1-1 0,-1 0 0,1 1 0,-1-1-1,0 0 1,1 1 0,-1-1 0,1 1 0,0 26 796,-22 42 80,18-60-796,2-6-22,-1 0 0,1 0 0,0 0 0,0 0 0,1 0 0,-1 1 0,1-1 0,-1 0 0,1 1 0,0-1-1,0 0 1,1 1 0,-1-1 0,2 5 0,-2-7-59,1 0-1,-1 0 1,1-1-1,0 1 0,-1 0 1,1-1-1,0 1 1,-1 0-1,1-1 1,0 1-1,0-1 1,0 1-1,0-1 1,-1 1-1,1-1 0,0 0 1,0 1-1,0-1 1,1 0-1,32-2 38,-13-5-234,0 0 0,0-1 0,-1-2 0,24-14 0,-19 10-781,44-18-1,-69 32 942,1 0 1,-1 0-1,1-1 0,-1 1 0,0 0 0,1 0 0,-1 0 0,1-1 0,-1 1 1,1 0-1,-1 0 0,1 0 0,-1 0 0,1 0 0,-1 0 0,1 0 1,-1 0-1,1 0 0,-1 0 0,1 0 0,-1 0 0,1 1 0,-1-1 0,1 0 1,-1 0-1,0 0 0,1 1 0,-1-1 0,1 0 0,-1 0 0,0 1 1,1-1-1,-1 0 0,0 1 0,1-1 0,-1 1 0,1 0 0,-4 22 398,-22 34 797,22-51-1109,-3 15 313,11-12-1062,-2-9 444,-1 0 1,1 0 0,-1 0 0,0-1 0,1 1 0,-1-1 0,0 1-1,0-1 1,1 0 0,-1 0 0,0 0 0,0 0 0,0-1 0,2-1-1,12-7-2772,0 0 0,-2-1 0,1-1 0,12-14 0,-8 3-2473</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37.047"/>
    </inkml:context>
    <inkml:brush xml:id="br0">
      <inkml:brushProperty name="width" value="0.025" units="cm"/>
      <inkml:brushProperty name="height" value="0.025" units="cm"/>
    </inkml:brush>
  </inkml:definitions>
  <inkml:trace contextRef="#ctx0" brushRef="#br0">43 0 9321,'0'0'13463,"-3"10"-12470,-6 11-553,3-10-133,1 1 1,0 0-1,1 0 1,1 0-1,-5 23 1,9-34-300,0 0 0,0 0 0,0-1 0,0 1 0,0-1 0,0 1 0,0-1 0,1 1 1,-1-1-1,0 1 0,0-1 0,0 0 0,1 0 0,-1 0 0,0 0 0,0 0 0,0 0 0,1 0 0,-1 0 0,0 0 0,0 0 0,2-1 0,32-3-44,27-19-1328,-49 17 1036,-1 1 1,1 0-1,0 1 1,0 1 0,1 0-1,19-2 1,-32 6 380,0 0 0,-1-1 0,1 1-1,0 0 1,-1 0 0,1 0 0,-1 0 0,0 0 0,1 0 0,-1 0 0,0 0 0,1 0 0,-1 0 0,0 0 0,0 0 0,0 0 0,0 0 0,0 0 0,0 0 0,0 0 0,0 0 0,-1 0 0,1 0 0,0 0-1,-1 0 1,1-1 0,-1 2 0,-7 32 984,6-28-1072,-1 1-162,1-1 0,0 0 0,1 1 0,-1 0 0,0 12 0</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0.518"/>
    </inkml:context>
    <inkml:brush xml:id="br0">
      <inkml:brushProperty name="width" value="0.025" units="cm"/>
      <inkml:brushProperty name="height" value="0.025" units="cm"/>
    </inkml:brush>
  </inkml:definitions>
  <inkml:trace contextRef="#ctx0" brushRef="#br0">182 257 3844,'0'0'10319,"-5"-7"-8259,4 4-1966,0 1-1,-1-1 0,1 1 0,-1-1 0,0 1 0,0 0 1,1 0-1,-1 0 0,-1 0 0,1 0 0,0 1 0,0-1 1,-1 1-1,1-1 0,-1 1 0,1 0 0,-1 0 1,1 0-1,-1 0 0,0 0 0,0 1 0,1-1 0,-1 1 1,0 0-1,0 0 0,1 0 0,-1 0 0,0 0 1,0 1-1,0-1 0,1 1 0,-1 0 0,0-1 0,1 1 1,-1 1-1,1-1 0,-1 0 0,1 0 0,-1 1 1,1 0-1,0-1 0,0 1 0,-3 3 0,-42 47 999,44-49-1011,1 0 1,-1 0-1,1 1 1,0-1 0,0 0-1,1 1 1,-1-1-1,1 1 1,0 0 0,0-1-1,0 1 1,0 0-1,0 0 1,1-1 0,0 9-1,0-11-68,1-1 0,0 1 0,0-1 0,0 1 0,0-1 0,-1 1-1,1-1 1,0 0 0,0 1 0,0-1 0,0 0 0,0 0 0,0 1 0,0-1 0,0 0 0,0 0-1,0 0 1,0 0 0,0-1 0,0 1 0,0 0 0,0 0 0,0-1 0,0 1 0,0 0 0,0-1 0,-1 1-1,2-1 1,28-10 227,-4-3-148,0-1 0,-2-1 1,1-1-1,-2-1 0,30-31 0,-37 34 11,-2-1-1,1-1 0,-2 0 1,0-1-1,-2-1 0,0 0 1,17-40-1,-22 32 119,-6 26-219,0 1 0,0 0 1,0 0-1,0 0 0,-1-1 1,1 1-1,0 0 0,0 0 0,0 0 1,0 0-1,0 0 0,-1-1 1,1 1-1,0 0 0,0 0 0,0 0 1,0 0-1,-1 0 0,1 0 1,0 0-1,0 0 0,0 0 0,-1 0 1,1 0-1,0 0 0,0 0 1,0 0-1,-1 0 0,1 0 0,0 0 1,0 0-1,0 0 0,-1 0 1,1 0-1,0 0 0,0 0 0,0 0 1,0 0-1,-1 0 0,1 0 1,0 1-1,0-1 0,0 0 0,0 0 1,-1 0-1,1 0 0,0 0 1,0 1-1,0-1 0,0 0 0,0 0 1,0 0-1,-1 1 0,-3 3 22,-1 1 0,1 0-1,0 0 1,0 1-1,-5 10 1,-13 26 27,7-17 36,2 0 1,1 1 0,1 1-1,1 0 1,-7 34-1,17-60-84,-1 1 0,1-1 0,0 0-1,0 1 1,0-1 0,0 1-1,0-1 1,0 1 0,0-1 0,0 1-1,1-1 1,-1 1 0,1-1-1,-1 1 1,1-1 0,-1 0 0,1 1-1,0-1 1,0 0 0,0 0 0,-1 1-1,1-1 1,0 0 0,2 1-1,0 0-70,-1-1 0,1 1 1,0-1-1,-1 0 0,1 0 0,0 0 0,0-1 0,0 1 0,0-1 0,0 0 0,5 1 0,4-2-867,0 0 0,0 0 0,-1-2 0,1 1-1,17-7 1,9-7-4382,-1-3-1249</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0.904"/>
    </inkml:context>
    <inkml:brush xml:id="br0">
      <inkml:brushProperty name="width" value="0.025" units="cm"/>
      <inkml:brushProperty name="height" value="0.025" units="cm"/>
    </inkml:brush>
  </inkml:definitions>
  <inkml:trace contextRef="#ctx0" brushRef="#br0">110 26 6182,'0'0'12369,"-8"7"-11707,5-4-659,-53 50 1348,51-47-1141,0-1-1,0 1 0,1 0 1,0 0-1,1 0 0,-1 1 0,1-1 1,0 1-1,1 0 0,-3 8 1,5-15-205,1 1 1,-1 0 0,0-1-1,0 1 1,0 0 0,1-1-1,-1 1 1,0-1-1,1 1 1,-1-1 0,0 1-1,1-1 1,-1 1 0,1-1-1,-1 1 1,1-1 0,-1 1-1,1-1 1,-1 0 0,1 1-1,0-1 1,-1 0-1,1 0 1,-1 1 0,1-1-1,0 0 1,-1 0 0,1 0-1,0 0 1,-1 0 0,1 0-1,0 0 1,-1 0 0,1 0-1,-1 0 1,1 0-1,0 0 1,-1 0 0,1 0-1,0-1 1,-1 1 0,2-1-1,30-6 126,-21 2-160,0 0-1,-1 0 1,1-1-1,-2-1 0,1 0 1,-1 0-1,16-16 1,-20 18 62,0 1 0,-1-2 0,0 1 0,0 0 0,-1-1 1,1 0-1,-1 1 0,-1-1 0,1-1 0,-1 1 0,0 0 0,0 0 1,-1-1-1,0 1 0,1-9 0,-2 15-20,-1 0-1,1-1 1,0 1-1,0 0 1,-1 0 0,1 0-1,0 0 1,-1-1-1,1 1 1,0 0 0,-1 0-1,1 0 1,0 0-1,-1 0 1,1 0 0,0 0-1,-1 0 1,1 0-1,0 0 1,-1 0 0,1 0-1,0 0 1,-1 0-1,1 0 1,0 1 0,-1-1-1,1 0 1,0 0-1,-1 0 1,1 0 0,0 1-1,0-1 1,-1 0 0,1 0-1,0 1 1,0-1-1,0 0 1,-1 0 0,1 1-1,-13 8 55,0 6 258,1 1 0,-16 27-1,24-36-143,0 0-1,1 0 0,0 0 0,0 0 0,0 1 0,1 0 1,0-1-1,1 1 0,-1 9 0,3-16-189,0 0 1,0 1-1,0-1 0,0 0 0,0-1 1,1 1-1,-1 0 0,0 0 1,1 0-1,-1-1 0,1 1 0,-1-1 1,0 1-1,1-1 0,0 0 0,-1 1 1,1-1-1,-1 0 0,1 0 1,-1 0-1,1 0 0,-1 0 0,3-1 1,40-2-5789,-36-3 886,-3-4-1991</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1.859"/>
    </inkml:context>
    <inkml:brush xml:id="br0">
      <inkml:brushProperty name="width" value="0.025" units="cm"/>
      <inkml:brushProperty name="height" value="0.025" units="cm"/>
    </inkml:brush>
  </inkml:definitions>
  <inkml:trace contextRef="#ctx0" brushRef="#br0">131 114 2626,'0'0'1228,"8"-7"2381,-5 5-3510,40-39 3651,-40 38-2993,0 0 0,-1-1 1,1 1-1,-1-1 0,0 1 1,0-1-1,0 0 0,0 0 1,0 0-1,-1 0 0,0 0 0,0-1 1,1-6-1,-9 10-420,0 0 0,0 0 1,0 1-1,0 0 0,-12 1 0,7 2-274,-1 0-1,1 1 1,0 0-1,0 1 1,0 0-1,0 1 1,1 0-1,0 1 0,-10 8 1,20-15-60,1 0 0,-1 1 0,1-1 1,0 0-1,-1 0 0,1 1 0,0-1 0,-1 0 1,1 1-1,0-1 0,-1 0 0,1 1 0,0-1 1,0 0-1,-1 1 0,1-1 0,0 1 0,0-1 1,0 0-1,0 1 0,-1-1 0,1 1 0,0-1 1,0 1-1,0-1 0,0 1 0,0-1 0,0 0 1,0 1-1,0-1 0,0 1 0,1 0 0,13 6 59,31-1-17,-37-5-38,9 0-48,75 13-359,-85-12 346,0 0 0,-1 0 1,1 0-1,-1 1 1,0 0-1,1 0 1,-1 0-1,0 1 1,-1 0-1,10 8 0,-13-10 61,-1-1 0,1 1 0,-1-1 0,1 1 0,-1 0 0,0 0 0,0 0 0,0 0 0,0 0 0,0 0 0,0 0 0,0 0 0,-1 0 0,1 0 0,-1 0 0,1 0 0,-1 0 0,0 1 0,0-1 0,0 0 0,0 0 0,-1 3 0,0-2 105,0-1 0,0 1 0,-1 0 0,1-1 0,-1 1 0,0-1 0,1 1 0,-1-1 0,0 0 0,-1 0 0,1 0 0,0 0 0,-6 4 0,-2 0 258,-1 0 0,0-1 0,-1 0 0,1 0 0,-1-1 0,-17 3 0,12-3-250,-1-2 0,1 0 1,-1-1-1,0 0 0,-29-4 0,45 2-305,0 1-1,1 0 1,-1-1 0,0 1 0,1-1 0,-1 0-1,1 0 1,-1 1 0,1-1 0,-1 0 0,1 0-1,0 0 1,-1-1 0,1 1 0,-2-2 0,-5-16-8095,8 10-1195</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2.833"/>
    </inkml:context>
    <inkml:brush xml:id="br0">
      <inkml:brushProperty name="width" value="0.025" units="cm"/>
      <inkml:brushProperty name="height" value="0.025" units="cm"/>
    </inkml:brush>
  </inkml:definitions>
  <inkml:trace contextRef="#ctx0" brushRef="#br0">50 0 8296,'-22'45'7210,"7"4"-3847,11-31-3025,1 0 0,0 0 0,1 1 0,1-1 1,1 1-1,2 20 0,-2-38-324,1 1 1,-1-1-1,0 0 0,0 1 1,0-1-1,1 1 0,-1-1 0,1 0 1,-1 1-1,1-1 0,-1 0 1,1 0-1,0 1 0,0-1 1,-1 0-1,1 0 0,0 0 1,0 0-1,0 0 0,0 0 0,1 0 1,-1 0-1,0-1 0,0 1 1,0 0-1,1-1 0,-1 1 1,0-1-1,1 1 0,-1-1 0,0 0 1,1 1-1,-1-1 0,1 0 1,-1 0-1,0 0 0,1 0 1,-1 0-1,1 0 0,-1 0 0,0-1 1,1 1-1,-1 0 0,3-2 1,3 0 91,-1-1 0,1 1 1,0-1-1,-1-1 1,1 0-1,-1 1 0,8-8 1,21-23 66,0-2 0,55-76 1,-89 111-171,-1 1-4,0 0-1,0-1 1,0 1 0,1 0-1,-1 0 1,0 0-1,0 0 1,0 0 0,0-1-1,0 1 1,0 0 0,0 0-1,0 0 1,1 0-1,-1 0 1,0 0 0,0 0-1,0 0 1,0-1 0,0 1-1,0 0 1,1 0-1,-1 0 1,0 0 0,0 0-1,0 0 1,0 0 0,1 0-1,-1 0 1,0 0-1,0 0 1,0 0 0,0 0-1,1 0 1,-1 0 0,0 0-1,0 0 1,0 0-1,0 0 1,0 0 0,1 0-1,-1 0 1,0 1 0,0-1-1,0 0 1,0 0-1,0 0 1,1 0 0,-1 0-1,0 0 1,0 0 0,0 1-1,0-1 1,0 0-1,0 0 1,0 0 0,0 0-1,0 0 1,0 1 0,1-1-1,-1 0 1,3 19 159,-2 31 466,-1-42-478,-4 40 330,2-35-321,1-1 0,1 1-1,-1 0 1,4 21 0,-3-34-150,1 0 0,-1 1 1,1-1-1,-1 0 0,1 0 1,-1 1-1,1-1 0,-1 0 1,1 0-1,-1 0 1,1 0-1,-1 0 0,1 0 1,-1 0-1,1 0 0,-1 0 1,1 0-1,-1 0 0,1 0 1,-1 0-1,1 0 0,-1 0 1,1 0-1,-1 0 1,1-1-1,-1 1 0,1 0 1,-1 0-1,1-1 0,-1 1 1,1 0-1,-1-1 0,0 1 1,1-1-1,0 0 0,17-11-11,-2-2-514,42-39-4572,-22 16-4184,-18 17 649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0.590"/>
    </inkml:context>
    <inkml:brush xml:id="br0">
      <inkml:brushProperty name="width" value="0.025" units="cm"/>
      <inkml:brushProperty name="height" value="0.025" units="cm"/>
    </inkml:brush>
  </inkml:definitions>
  <inkml:trace contextRef="#ctx0" brushRef="#br0">87 136 7847,'0'0'2328,"0"-10"629,1-46 5216,-1 60-6208,-1 20-1455,-2 0-1,-7 27 1,-1 13-74,-8 122 479,5 217 1,-1-744-1258,12 310 178,-9-135-192,12 138 324,1 0 1,1 0-1,10-49 1,-11 70 43,1 0-1,1 1 1,-1-1-1,1 1 1,0 0 0,1-1-1,0 2 1,0-1 0,0 0-1,0 1 1,1-1-1,0 1 1,0 1 0,0-1-1,1 1 1,0 0-1,-1 0 1,1 0 0,1 1-1,-1 0 1,0 0 0,1 1-1,0 0 1,9-2-1,-8 2 1,1 1-1,0 0 0,-1 0 0,1 1 0,0 0 0,0 1 0,0 0 0,-1 0 0,1 1 0,-1 0 1,1 0-1,-1 1 0,0 0 0,1 1 0,-2 0 0,1 0 0,0 1 0,-1 0 0,8 6 0,-11-7 26,0 0 0,1 0 0,-1 0-1,-1 1 1,1-1 0,-1 1-1,1 0 1,-1 0 0,-1 0 0,1 0-1,-1 1 1,0-1 0,0 1-1,0 0 1,-1-1 0,0 1 0,1 9-1,-3-6 114,1-1 0,-1 1 1,-1 0-1,0-1 0,0 0 0,0 1 0,-1-1 0,0 0 0,-1 0 0,-8 13 0,-1-1 73,-1-1 0,-1 0 0,-1-1 0,-1-1 0,0-1-1,-1 0 1,-33 22 0,43-32-234,-1 0 1,0-1-1,0 0 0,0-1 1,-1 0-1,1 0 0,-1-1 1,0 0-1,0-1 0,-19 3 1,30-5-33,-1 0 0,0 0 0,0 0 0,1-1 0,-1 1 0,0 0 0,0 0 0,1 0 0,-1 0 0,0 0 0,0-1 0,0 1 0,1 0 0,-1 0 0,0 0 0,0 0 0,0-1 0,1 1 0,-1 0 1,0 0-1,0-1 0,0 1 0,0 0 0,0 0 0,0-1 0,0 1 0,0 0 0,1-1 0,-1 1 0,0 0 0,0 0 0,0-1 0,0 1 0,0 0 0,0 0 0,-1-1 0,1 1 0,0 0 0,0-1 0,0 1 0,0 0 1,0 0-1,0-1 0,0 1 0,-1 0 0,1 0 0,0 0 0,0-1 0,0 1 0,0 0 0,-1 0 0,1 0 0,0-1 0,0 1 0,-1 0 0,1 0 0,0 0 0,0 0 0,-1 0 0,1 0 0,0-1 0,0 1 1,-1 0-1,1 0 0,0 0 0,0 0 0,-1 0 0,19-15-2220,50-22-6786,-25 17 625</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3.697"/>
    </inkml:context>
    <inkml:brush xml:id="br0">
      <inkml:brushProperty name="width" value="0.025" units="cm"/>
      <inkml:brushProperty name="height" value="0.025" units="cm"/>
    </inkml:brush>
  </inkml:definitions>
  <inkml:trace contextRef="#ctx0" brushRef="#br0">116 1 5189,'0'0'13212,"-9"4"-12480,2-1-712,-4 2 312,0 1 0,1 0 0,-1 0 0,-15 13 0,23-16-239,1-1 0,-1 0 0,1 1 1,0-1-1,-1 1 0,1 0 0,1 0 0,-1-1 0,0 1 0,1 1 1,-1-1-1,1 0 0,0 0 0,0 0 0,0 1 0,1-1 1,-1 0-1,1 1 0,0-1 0,-1 1 0,2-1 0,-1 0 1,0 1-1,2 4 0,-1-6-83,0-1-1,0 1 1,0-1 0,0 1 0,0-1 0,1 0-1,-1 0 1,0 0 0,1 1 0,-1-1 0,1-1-1,-1 1 1,1 0 0,0 0 0,-1 0-1,1-1 1,0 1 0,-1-1 0,1 0 0,0 1-1,0-1 1,0 0 0,-1 0 0,3 0 0,47-1 76,-39-1-73,1-1 0,-1 0 0,0-1 1,-1 0-1,1-1 0,-1 0 0,0-1 0,0 0 1,-1-1-1,0 0 0,0-1 0,0 0 0,-1 0 1,0-1-1,-1 0 0,10-14 0,-18 48 973,-2-12-713,2-1-1,0 0 1,2 24 0,-1-35-258,1 1 1,-1-1 0,0 0 0,1 1-1,0-1 1,-1 0 0,1 0-1,0 0 1,-1 0 0,1 0 0,0 0-1,0-1 1,0 1 0,0-1-1,0 1 1,0-1 0,0 0 0,0 1-1,0-1 1,0 0 0,0 0-1,0-1 1,0 1 0,0 0-1,2-1 1,51-12 94,-24-2-131,-20 9-214,0 1 0,0 0 0,1 0 0,-1 1 0,1 1 0,0 0 0,0 0 0,20 0 0,-31 3 223,0 0 1,0 0-1,0 0 0,0 0 0,0 1 1,0-1-1,0 1 0,0-1 0,0 1 0,0-1 1,0 1-1,0-1 0,0 1 0,0 0 1,0-1-1,0 1 0,-1 0 0,1 0 0,0 0 1,-1 0-1,1-1 0,0 1 0,-1 0 1,1 2-1,9 32 19,-9-31 9,-1-1 0,1 0 0,-1 1 0,1-1-1,0 0 1,0 0 0,0 0 0,1 0 0,-1 0 0,1 0 0,0 0 0,0-1 0,2 4 0,-2-5 5,1 0-1,-1 0 1,0 0 0,1 0-1,-1 0 1,1-1 0,-1 1 0,1-1-1,0 1 1,-1-1 0,1 0-1,-1 0 1,1 0 0,0-1-1,-1 1 1,1 0 0,-1-1-1,1 0 1,-1 0 0,1 0-1,-1 0 1,0 0 0,1 0-1,1-2 1,10-5-17,-1-1-1,24-20 1,-14 9-148,-18 17 110,37-25-586,-40 27 561,0-1 0,0 1 0,0 0-1,0 0 1,0 0 0,0 1 0,0-1 0,1 0 0,-1 1 0,0-1-1,1 1 1,-1 0 0,0 0 0,0 0 0,1 0 0,-1 0 0,4 1 0,-4 0 82,-1 0 1,0 0-1,1 0 1,-1 0-1,0 1 1,0-1 0,0 0-1,0 0 1,0 1-1,0-1 1,0 1-1,-1-1 1,1 1 0,-1-1-1,1 1 1,-1 0-1,1-1 1,-1 1-1,0-1 1,1 1-1,-1 3 1,-1-4 3,1 0 0,0 0 0,0 1 0,0-1 0,0 0 0,1 0 0,-1 0 0,0 1 0,0-1 0,1 0 0,-1 0 0,1 0 0,-1 0 0,1 0 0,-1 1 0,1-1 0,0 0 0,-1 0 0,1-1 0,0 1 0,0 0 0,0 0 0,0 0 0,0 0 0,0-1 0,0 1 1,0 0-1,0-1 0,0 1 0,0-1 0,0 1 0,0-1 0,1 0 0,-1 0 0,0 1 0,0-1 0,0 0 0,1 0 0,-1 0 0,0 0 0,0 0 0,0 0 0,1 0 0,-1-1 0,0 1 0,2-1 0,5-2 3,-1 1 1,0-1-1,0-1 1,0 1-1,0-1 1,-1 0-1,1-1 1,-1 1-1,0-1 1,7-8-1,35-25-232,-44 36 126,-1 1 0,0-1 0,0 0-1,1 1 1,-1 0 0,0 0 0,1 0-1,-1 0 1,1 0 0,0 1-1,-1 0 1,1 0 0,5 0 0,-8 5 72,0-1 1,1 1-1,-1 0 1,-1-1 0,1 1-1,-1 0 1,0 0-1,0-1 1,0 1 0,-2 5-1,2-6 58,-2 16 220,1-15-96,0 0 0,1 0 0,0 0 1,0 0-1,0 0 0,1 9 0,0-14-156,-1 1-1,1-1 1,0 1-1,-1-1 1,1 1 0,-1-1-1,1 0 1,0 1-1,-1-1 1,1 0-1,0 1 1,-1-1 0,1 0-1,0 0 1,-1 0-1,1 0 1,0 0 0,0 0-1,-1 0 1,1 0-1,0 0 1,0 0-1,-1 0 1,1 0 0,0 0-1,0-1 1,22-4 78,48-34-12,-62 32-292,1 1 0,0 0 0,0 1 0,0 0 0,0 0 0,1 1 0,0 1 0,0-1 0,0 2 0,14-2 0,-23 3 190,-1 2 1,0-1-1,0 0 1,0 0-1,0 0 1,1 0-1,-1 1 1,0-1-1,0 0 1,0 1-1,0-1 1,0 1-1,0 0 0,0-1 1,0 1-1,0 0 1,0-1-1,-1 1 1,1 0-1,0 0 1,0 0-1,-1 0 1,1 0-1,0 0 1,-1 0-1,1 0 1,-1 0-1,1 0 1,-1 0-1,0 0 1,1 0-1,-1 0 1,0 1-1,0-1 1,0 0-1,0 0 1,0 2-1,-5 45 271,5-35-2254,20-47-3901,-8 10 15</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4.043"/>
    </inkml:context>
    <inkml:brush xml:id="br0">
      <inkml:brushProperty name="width" value="0.025" units="cm"/>
      <inkml:brushProperty name="height" value="0.025" units="cm"/>
    </inkml:brush>
  </inkml:definitions>
  <inkml:trace contextRef="#ctx0" brushRef="#br0">22 0 6983,'0'0'9865,"-21"47"-9256,21-39-481,10-3-96,7-4-1378,6 1-2593,4-2-1186</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4.483"/>
    </inkml:context>
    <inkml:brush xml:id="br0">
      <inkml:brushProperty name="width" value="0.025" units="cm"/>
      <inkml:brushProperty name="height" value="0.025" units="cm"/>
    </inkml:brush>
  </inkml:definitions>
  <inkml:trace contextRef="#ctx0" brushRef="#br0">124 168 3683,'0'0'13256,"-9"5"-11644,3-2-1426,-55 34 1686,57-35-1644,0 2 0,0-1 0,0 0-1,1 1 1,-1-1 0,1 1 0,-1 0 0,1 0-1,1 1 1,-1-1 0,1 0 0,-1 1 0,-1 5 0,4-10-218,0 0 0,0 1 1,0-1-1,0 0 0,0 1 1,0-1-1,0 0 0,0 1 1,0-1-1,0 1 0,0-1 0,0 0 1,0 1-1,0-1 0,0 0 1,0 1-1,1-1 0,-1 0 1,0 1-1,0-1 0,0 0 1,0 1-1,1-1 0,-1 0 1,0 1-1,0-1 0,1 0 1,-1 0-1,0 1 0,1-1 1,-1 0-1,0 0 0,1 0 1,-1 1-1,0-1 0,1 0 1,-1 0-1,1 0 0,20 0 139,19-11-140,-24 1-360,-1-1-1,0 0 1,-1-1-1,0-1 1,22-25-1,-36 38 335,0 0-1,0-1 1,0 1-1,0 0 0,0 0 1,0 0-1,0 0 1,0-1-1,0 1 0,1 0 1,-1 0-1,0 0 1,0 0-1,0 0 0,0 0 1,0-1-1,1 1 0,-1 0 1,0 0-1,0 0 1,0 0-1,0 0 0,0 0 1,1 0-1,-1 0 1,0 0-1,0 0 0,0 0 1,1 0-1,-1 0 1,0 0-1,0 0 0,0 0 1,0 0-1,1 0 1,-1 0-1,0 0 0,0 0 1,0 0-1,0 0 1,1 0-1,-1 0 0,0 0 1,0 0-1,0 0 1,0 0-1,1 1 0,-1-1 1,0 0-1,0 0 1,0 0-1,0 0 0,0 1 1,2 14-227,-7 30 645,4-37-339,0-6-1,1 0 0,-1 1 0,1-1-1,0 0 1,-1 0 0,1 0 0,0 0 0,0 0 0,1 0 0,-1 1-1,0-1 1,1 0 0,-1 0 0,1 0 0,0 0 0,0 0 0,0 0-1,0 0 1,0-1 0,0 1 0,0 0 0,0 0 0,1-1 0,-1 1-1,1-1 1,-1 1 0,1-1 0,0 0 0,2 2 0,0-2 0,0 0 1,-1-1-1,1 0 0,0 0 1,-1 0-1,1 0 0,0 0 1,-1-1-1,1 0 1,-1 1-1,1-1 0,-1-1 1,1 1-1,-1 0 1,1-1-1,-1 0 0,5-3 1,19-12 60,-1-1 0,0-1 0,34-33 0,-48 40-262,-1 0 0,0 0-1,0-1 1,-1 0 0,-1-1 0,-1 0-1,0-1 1,9-22 0,-16 35 52,0-1 1,0 1-1,0 0 1,-1 0-1,1 0 1,-1-1-1,0 1 1,0 0-1,0 0 0,0-1 1,0 1-1,-1-4 1,1 5 66,0 1-1,-1 0 1,1-1 0,0 1 0,0-1-1,-1 1 1,1 0 0,0-1 0,-1 1-1,1 0 1,-1 0 0,1-1 0,0 1-1,-1 0 1,1 0 0,-1-1 0,1 1-1,-1 0 1,1 0 0,-1 0 0,1 0-1,-1 0 1,1 0 0,-1 0 0,1 0-1,-1 0 1,1 0 0,-1 0 0,1 0-1,0 0 1,-1 0 0,1 0 0,-1 1-1,0-1 1,-4 2 4,0 1-1,1-1 1,-1 1-1,1 0 1,-1 0-1,1 0 0,0 1 1,-6 6-1,2-2 205,0 1 0,0 1 0,1 0 0,1 0 0,-1 0 0,2 1-1,-1-1 1,1 2 0,1-1 0,0 0 0,1 1 0,-4 19-1,7-29-162,0 0 0,0-1 0,0 1 0,0 0 0,0 0 0,1-1 0,-1 1 0,0 0 0,1-1 0,-1 1 0,1 0 0,0-1-1,0 1 1,-1-1 0,1 1 0,0-1 0,0 1 0,1-1 0,-1 0 0,0 1 0,3 1 0,-1-1-6,0 0 1,0 0 0,1-1-1,-1 1 1,1-1 0,-1 0-1,1 0 1,0 0 0,6 1-1,2-1 1,0-1-1,0 0 0,0-1 0,0 0 0,21-5 1,-20 2-19,0-1 0,0 0 1,0-1-1,-1-1 1,0 1-1,14-12 1,-20 14 5,0 0-1,0-1 1,-1 0 0,1 0 0,-1 0 0,-1-1 0,1 0 0,-1 0 0,0 0-1,0 0 1,0-1 0,-1 1 0,3-10 0,-6 16 8,0-1 0,0 1 0,0 0-1,0-1 1,0 1 0,0-1 0,0 1 0,0 0 0,0-1 0,0 1 0,0 0-1,0-1 1,0 1 0,-1 0 0,1-1 0,0 1 0,0 0 0,0-1 0,0 1-1,-1 0 1,1 0 0,0-1 0,-1 1 0,1 0 0,0 0 0,0-1-1,-1 1 1,1 0 0,0 0 0,-1 0 0,1 0 0,0-1 0,-1 1 0,1 0-1,0 0 1,-1 0 0,1 0 0,0 0 0,-1 0 0,1 0 0,-1 0 0,1 0-1,0 0 1,-1 0 0,1 0 0,0 0 0,-1 0 0,1 1 0,0-1-1,-1 0 1,1 0 0,0 0 0,-1 0 0,1 1 0,0-1 0,-1 0 0,1 0-1,0 1 1,0-1 0,-1 1 0,-22 12 256,16-6-148,0 1 0,1 0 0,0 0-1,0 0 1,1 1 0,0 0 0,0 0 0,-4 13 0,8-19-104,0-1-1,0 0 0,0 1 1,1-1-1,-1 0 1,1 1-1,-1-1 0,1 1 1,0-1-1,0 0 1,0 1-1,0-1 0,0 1 1,1-1-1,-1 1 1,1-1-1,0 0 0,-1 1 1,1-1-1,0 0 1,0 0-1,1 0 1,-1 1-1,0-1 0,1 0 1,-1-1-1,1 1 1,0 0-1,0 0 0,-1-1 1,1 1-1,0-1 1,0 1-1,0-1 0,1 0 1,-1 0-1,0 0 1,0 0-1,4 0 0,3 2-459,0-1 0,-1-1-1,1 1 1,16-1 0,16-5-4746,-5-10-4565</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5.399"/>
    </inkml:context>
    <inkml:brush xml:id="br0">
      <inkml:brushProperty name="width" value="0.025" units="cm"/>
      <inkml:brushProperty name="height" value="0.025" units="cm"/>
    </inkml:brush>
  </inkml:definitions>
  <inkml:trace contextRef="#ctx0" brushRef="#br0">224 146 4484,'0'0'14152,"3"12"-12321,3 40-120,-1 75 0,-2-108-543,1-9-4658,-12-22-7085,-34-37 3126,-3 1 5706,23 26 3696,0 0 1,2-2 0,1 0 0,0-1-1,-22-42 1,40 66-1796,0-1 1,1 1-1,-1-1 0,0 0 1,1 1-1,-1-1 0,1 0 0,-1 1 1,1-1-1,0 0 0,-1 0 1,1 0-1,0 1 0,0-1 0,1 0 1,-1 0-1,0 1 0,0-1 1,1 0-1,-1 1 0,1-1 0,0 0 1,-1 1-1,1-1 0,0 1 1,0-1-1,0 1 0,0-1 0,0 1 1,1 0-1,-1-1 0,0 1 1,0 0-1,1 0 0,-1 0 0,1 0 1,-1 0-1,1 0 0,-1 0 1,1 1-1,0-1 0,-1 1 0,1-1 1,3 0-1,9-2 262,0 1 0,1 0 0,-1 0 0,21 2 0,-26 0-221,10-1 102,0 1-1,1 1 0,-1 1 1,0 1-1,28 7 0,-43-8-273,0-1-1,1 1 1,-1-1-1,0 1 0,0 0 1,-1 1-1,1-1 1,0 1-1,-1 0 1,1-1-1,-1 2 0,0-1 1,0 0-1,0 1 1,-1-1-1,1 1 0,-1 0 1,0 0-1,0 0 1,0 0-1,0 0 1,-1 0-1,1 0 0,-1 1 1,0-1-1,-1 0 1,1 1-1,-1-1 0,0 6 1,1-4-5,-1-1 0,-1 0 1,1 1-1,-1-1 0,0 0 0,0 1 1,0-1-1,-1 0 0,0 0 0,0 0 1,0 0-1,0 0 0,-1-1 0,0 1 0,0-1 1,0 0-1,-1 1 0,1-2 0,-1 1 1,0 0-1,0-1 0,0 1 0,-9 4 1,5-7-262,11-5-828,15-7-846,-11 10 1745,0 0 1,0 0-1,0 1 1,0 0-1,-1 0 1,1 1-1,0 0 1,0 0-1,0 0 1,-1 1-1,1 0 1,8 4 0,-13-5 197,1 0 0,-1 0 0,0 0 0,1 1 0,-1-1 0,0 1 0,0-1 0,0 1 0,0 0 0,0 0 0,0 0 0,-1 0 0,1 0 1,-1 0-1,1 0 0,-1 0 0,0 1 0,0-1 0,0 0 0,0 1 0,0-1 0,0 1 0,-1 0 0,1-1 0,-1 1 0,0-1 1,0 1-1,0 0 0,0-1 0,0 1 0,0-1 0,-1 1 0,1 0 0,-1-1 0,-1 4 0,0-2 213,-1 0-1,1 0 1,-1-1-1,0 1 1,0-1-1,0 1 1,0-1-1,0 0 1,-1 0 0,1-1-1,-1 1 1,0-1-1,0 1 1,0-1-1,0 0 1,0-1-1,-6 2 1,-4 2 304,0-1 0,0-1-1,-1 0 1,-15 1 0,19-3-313,-62 1 803,69-3-1085,0 1 1,0-1-1,0 0 0,0 1 0,1-2 1,-1 1-1,0 0 0,0-1 1,1 0-1,-1 0 0,1 0 0,0 0 1,-1 0-1,1-1 0,-4-3 0,7 6-65,-1-1-1,1 1 0,-1-1 1,1 1-1,-1 0 0,1-1 1,-1 1-1,1-1 0,-1 1 1,1-1-1,0 1 0,-1-1 1,1 1-1,0-1 0,0 0 0,-1 1 1,1-1-1,0 1 0,0-1 1,0 0-1,0 1 0,0-1 1,0 0-1,0 1 0,0-1 1,0 1-1,0-1 0,0 0 1,0 1-1,0-1 0,0 0 0,1 1 1,-1-1-1,0 1 0,0-1 1,1 1-1,-1-1 0,0 1 1,1-1-1,-1 1 0,1-1 1,-1 1-1,1-1 0,-1 1 1,1-1-1,-1 1 0,2-1 1,31-7-7031,-26 7 6148,19-4-3980</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5.742"/>
    </inkml:context>
    <inkml:brush xml:id="br0">
      <inkml:brushProperty name="width" value="0.025" units="cm"/>
      <inkml:brushProperty name="height" value="0.025" units="cm"/>
    </inkml:brush>
  </inkml:definitions>
  <inkml:trace contextRef="#ctx0" brushRef="#br0">47 0 15439,'0'0'5861,"-7"46"-4484,-4-12-544,4 1-288,-2 4-385,2-1-64,1-4-64,6-2-32,0-7 32,0-9 0,11-6-448,7-10-641,0-2-897,1-16-1602,1-8-3971</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6.102"/>
    </inkml:context>
    <inkml:brush xml:id="br0">
      <inkml:brushProperty name="width" value="0.025" units="cm"/>
      <inkml:brushProperty name="height" value="0.025" units="cm"/>
    </inkml:brush>
  </inkml:definitions>
  <inkml:trace contextRef="#ctx0" brushRef="#br0">64 1 6822,'0'0'9642,"-41"60"-7689,27-36-287,5-1-449,9 2-480,0 1-417,0-4-256,4-1 0,6 0-32,1-4-64,-2-1-608,-2-4-481,-5-6-961,2-2-2114</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6.444"/>
    </inkml:context>
    <inkml:brush xml:id="br0">
      <inkml:brushProperty name="width" value="0.025" units="cm"/>
      <inkml:brushProperty name="height" value="0.025" units="cm"/>
    </inkml:brush>
  </inkml:definitions>
  <inkml:trace contextRef="#ctx0" brushRef="#br0">0 51 13869,'0'0'2013,"9"-4"85,9-4-1539,1 0 1,1 2-1,0 1 1,-1 0 0,1 1-1,30-1 1,134-1 562,-166 6-903,-8 0-152,1 1 1,-1 0-1,0 0 0,1 1 1,12 3-1,-21-4-54,-1-1 0,1 0 1,-1 1-1,1-1 0,-1 1 0,0 0 1,1-1-1,-1 1 0,0 0 0,1 0 0,-1 0 1,0 0-1,0 0 0,0 0 0,0 0 0,0 0 1,0 0-1,0 1 0,0-1 0,0 0 0,-1 1 1,1-1-1,0 1 0,-1-1 0,1 0 1,-1 1-1,0-1 0,1 1 0,-1-1 0,0 1 1,0-1-1,0 1 0,0 0 0,0-1 0,0 1 1,-1-1-1,1 1 0,0-1 0,-1 1 0,1-1 1,-1 0-1,0 1 0,1-1 0,-1 1 1,0-1-1,-2 2 0,-1 3 163,0-1-1,-1 0 1,1-1 0,-1 1 0,-1-1-1,1 0 1,0 0 0,-1-1 0,0 1 0,-12 4-1,-65 23 518,64-25-773,1-1 0,-1-1 0,0-1 0,-37 2 0,56-12-5557,9-5-1154</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6.884"/>
    </inkml:context>
    <inkml:brush xml:id="br0">
      <inkml:brushProperty name="width" value="0.025" units="cm"/>
      <inkml:brushProperty name="height" value="0.025" units="cm"/>
    </inkml:brush>
  </inkml:definitions>
  <inkml:trace contextRef="#ctx0" brushRef="#br0">1 1 3716,'0'0'-1218</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7.305"/>
    </inkml:context>
    <inkml:brush xml:id="br0">
      <inkml:brushProperty name="width" value="0.025" units="cm"/>
      <inkml:brushProperty name="height" value="0.025" units="cm"/>
    </inkml:brush>
  </inkml:definitions>
  <inkml:trace contextRef="#ctx0" brushRef="#br0">178 43 3427,'0'0'10426,"5"-8"-8114,11-17-507,-12 15-428,-16 20-593,-12 18-324,0 1 1,2 1-1,2 1 1,0 1-1,3 1 1,0 0-1,-12 38 1,25-62-358,1 1 1,0 0-1,1-1 1,0 1-1,1 0 1,-1 0-1,2 0 1,0 17-1,1-24-103,-1 0 0,1 0 0,0 0 1,0 0-1,0 0 0,0 0 0,1 0 0,-1 0 0,1 0 0,-1 0 0,1-1 0,0 1 0,0-1 0,1 1 0,-1-1 1,0 0-1,1 0 0,-1 0 0,1 0 0,0 0 0,0-1 0,-1 1 0,1-1 0,0 0 0,0 0 0,0 0 1,1 0-1,-1 0 0,5 0 0,8 1-676,0 0 0,0-1 0,0 0 0,17-2 1,-24 0-803,0-1 0,1 1 1,-1-1-1,16-6 0,9-9-6385</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8.092"/>
    </inkml:context>
    <inkml:brush xml:id="br0">
      <inkml:brushProperty name="width" value="0.025" units="cm"/>
      <inkml:brushProperty name="height" value="0.025" units="cm"/>
    </inkml:brush>
  </inkml:definitions>
  <inkml:trace contextRef="#ctx0" brushRef="#br0">155 150 3651,'0'0'17628,"-8"-3"-16913,6 2-647,-1 0 1,1 0-1,-1 1 1,0-1-1,0 1 0,1-1 1,-1 1-1,0 0 0,0 0 1,0 0-1,1 0 0,-1 1 1,0-1-1,0 1 0,1 0 1,-1-1-1,0 1 0,1 0 1,-4 2-1,-2 2 212,1 1 1,-1 0-1,1 0 0,0 0 0,-10 13 0,13-16-156,0 1-1,1 0 0,0 0 0,-1 0 0,2 1 1,-1-1-1,0 1 0,1 0 0,0-1 1,0 1-1,-2 10 0,4-15-115,0 1-1,0-1 1,0 1-1,1 0 1,-1-1-1,0 1 1,0-1-1,0 1 1,1-1-1,-1 1 1,0-1 0,0 1-1,1-1 1,-1 1-1,1-1 1,-1 0-1,0 1 1,1-1-1,-1 1 1,1-1-1,-1 0 1,1 0-1,-1 1 1,1-1-1,-1 0 1,1 0 0,-1 1-1,1-1 1,-1 0-1,1 0 1,-1 0-1,1 0 1,-1 0-1,1 0 1,0 0-1,-1 0 1,1 0-1,-1 0 1,2 0-1,26-3 136,-26 3-122,10-3 8,0 0 1,0-1 0,0-1 0,0 0 0,-1 0 0,0-1 0,15-11 0,6-5-11,32-31 0,-50 42-6,-1 0 0,0-1 0,-1-1 0,-1 0 0,0-1 0,0 0 0,-2-1 1,12-21-1,-22 30-167,-7 11 70,-8 13 44,4-2 39,-52 82-25,58-87 86,0 0 0,1 1 0,1-1 0,0 1 1,0 0-1,1 0 0,-1 17 0,4-28-55,0 0 1,0 1 0,0-1-1,1 0 1,-1 0-1,0 1 1,1-1 0,-1 0-1,1 0 1,0 0 0,-1 1-1,1-1 1,0 0-1,0 0 1,-1 0 0,1 0-1,0 0 1,0 0 0,0 0-1,0-1 1,1 1-1,-1 0 1,0-1 0,0 1-1,0 0 1,0-1 0,1 0-1,-1 1 1,0-1-1,1 0 1,-1 1 0,0-1-1,1 0 1,-1 0 0,0 0-1,1 0 1,-1 0-1,0 0 1,3-1 0,3 0 18,1 1 1,0-1 0,0 0 0,-1-1 0,15-4-1,-15 2-30,1 0 0,-1 0-1,0-1 1,0 1-1,0-2 1,-1 1-1,0-1 1,0 0-1,0 0 1,-1 0-1,1-1 1,-2 0 0,1 0-1,-1 0 1,0-1-1,-1 1 1,1-1-1,-1 0 1,-1 0-1,0 0 1,0-1 0,-1 1-1,1-10 1,-2 17 1,1 1 1,-1-1 0,0 0 0,0 1 0,0-1-1,0 1 1,0-1 0,0 0 0,-1 1-1,1-1 1,0 0 0,0 1 0,0-1 0,-1 1-1,1-1 1,0 0 0,0 1 0,-1-1-1,1 1 1,-1-1 0,1 1 0,0-1 0,-1 1-1,1-1 1,-1 1 0,1 0 0,-1-1 0,1 1-1,-1 0 1,0-1 0,0 1 0,-20 5-103,-18 25 2,-5 21 112,41-48 8,1 1 1,-1-1-1,1 1 1,0-1 0,1 1-1,-1 0 1,1 0-1,-1 0 1,1 0-1,0 0 1,0 0-1,1 0 1,-1 0-1,1 5 1,1-7-13,0-1 1,0 1-1,0-1 1,0 0-1,0 1 1,0-1-1,0 0 1,1 0-1,-1 0 1,0 1-1,1-1 1,-1-1-1,1 1 1,-1 0-1,1 0 1,-1 0-1,1-1 1,-1 1 0,1-1-1,0 1 1,-1-1-1,1 0 1,0 0-1,2 0 1,49 5 3,-48-5-17,85-1-583,-52-1 222,61 6 1,-115-136 1971,15 131-1611,1 1-1,0-1 1,-1 0-1,1 0 1,0 1-1,0-1 1,0 0-1,0 0 1,0 1-1,0-1 1,0 0-1,0 0 1,0 0-1,0 1 1,0-1-1,0 0 1,0 0-1,1 1 1,-1-1-1,0 0 1,1 0-1,-1 1 1,0-1 0,1 0-1,-1 1 1,1-1-1,-1 1 1,1-1-1,0 0 1,-1 1-1,1-1 1,-1 1-1,2-1 1,25 9-1582,-22-6 1261,32 11-3641,-11-8-1479,12-2-8081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1.655"/>
    </inkml:context>
    <inkml:brush xml:id="br0">
      <inkml:brushProperty name="width" value="0.025" units="cm"/>
      <inkml:brushProperty name="height" value="0.025" units="cm"/>
    </inkml:brush>
  </inkml:definitions>
  <inkml:trace contextRef="#ctx0" brushRef="#br0">20 99 9385,'0'0'15636,"-1"10"-15444,-17 385 4463,18-389-4613,0-3-24,0 0 0,0 1 0,0-1 1,0 0-1,0 0 0,1 1 0,-1-1 0,1 0 0,0 0 0,0 0 1,0 0-1,3 5 0,-3-8-3,0 0-1,-1 0 1,1 0-1,0 0 1,-1-1 0,1 1-1,0 0 1,-1 0 0,1-1-1,-1 1 1,1 0-1,0-1 1,-1 1 0,1-1-1,-1 1 1,1 0 0,-1-1-1,1 0 1,-1 1 0,1-1-1,-1 1 1,0-1-1,1 1 1,-1-1 0,0 0-1,0 1 1,1-1 0,-1 0-1,0 1 1,0-1-1,0 0 1,0 0 0,9-25 340,-2-12-371,-1 0 0,-3 0 0,-1 0 0,-1 0 0,-8-56 0,7 91-5,0-5-59,-1 0 0,0 1 0,0-1 0,-1 0 0,1 0-1,-2 1 1,1-1 0,-1 1 0,-8-14 0,27 42-526,-15-18 601,1 0-1,-1 0 1,1-1-1,0 1 1,0-1-1,0 1 1,0-1-1,1 0 1,-1 0-1,0 0 1,1 0 0,0 0-1,-1 0 1,1-1-1,0 0 1,0 1-1,0-1 1,0 0-1,0 0 1,0 0-1,4 0 1,3-1 45,0 0 0,1-1 0,-1 0 0,1 0 0,-1-1 0,0-1 0,0 0 0,0 0 0,0-1-1,-1 0 1,1-1 0,-1 0 0,10-7 0,-12 8 2,0 0 0,0-1 0,-1 0 0,0-1 0,0 1 0,0-1-1,-1 0 1,1-1 0,-2 1 0,1-1 0,-1 0 0,0 0 0,0 0 0,-1-1-1,1 0 1,-2 1 0,3-11 0,-5 17-37,0 0 0,1 0 0,-1-1 0,0 1 0,0 0 0,0 0 0,0 0-1,0 0 1,-1 0 0,1 0 0,0-1 0,0 1 0,-1 0 0,1 0 0,-1 0 0,1 0 0,-1 0 0,1 0 0,-1 0 0,0 0 0,1 0 0,-1 0 0,0 1-1,0-1 1,0 0 0,1 0 0,-3 0 0,1 0-5,0 0-1,-1 0 0,1 1 0,0-1 1,-1 1-1,1 0 0,-1-1 1,1 1-1,-1 0 0,1 0 1,-1 1-1,-2 0 0,-2 0-12,1 0-1,0 1 1,-1 0-1,1 0 1,0 1-1,1 0 1,-1 0 0,0 0-1,-7 6 1,5 0 23,2 0 0,-1 1 1,1-1-1,0 1 0,1 0 1,1 1-1,-1-1 0,1 1 1,1 0-1,0 0 0,1 0 1,0 0-1,1 1 0,0-1 1,1 20-1,0-28-3,0 0-1,0 0 1,1 0-1,-1 0 1,1 0 0,0-1-1,0 1 1,0 0-1,0 0 1,1 0-1,-1-1 1,1 1-1,0-1 1,-1 1 0,1-1-1,0 0 1,0 1-1,1-1 1,-1 0-1,3 1 1,-1 0 6,0-1 0,1 0 1,-1 0-1,1 0 0,0-1 0,-1 0 1,1 0-1,0 0 0,0 0 0,0-1 1,7 0-1,0-1 4,-1 0 1,0 0 0,1-1 0,-1-1-1,0 0 1,0 0 0,-1-1-1,1-1 1,-1 1 0,10-8-1,-10 5 2,-1-1-1,0 0 1,0-1-1,-1 0 1,0 0-1,-1-1 1,0 0-1,0 0 1,8-19-1,-4 5-8,-2 0 0,0 0 0,7-38 0,-37 92-176,9-4 146,1 1 0,1 0 0,1 1 0,1 0 0,2 1 0,1-1 0,-3 58 0,8-84 21,0-1 0,0 1 0,0-1 0,0 1 0,0-1 0,1 1 0,-1-1 0,0 1 0,1-1 0,-1 1 0,1-1 0,0 0 0,-1 1 0,1-1 0,0 0 0,0 0 0,0 1 1,0-1-1,0 0 0,0 0 0,0 0 0,0 0 0,0 0 0,0 0 0,1 0 0,1 1 0,0-2 10,0 1 0,0-1 0,0 1 0,0-1 0,1 0 1,-1 0-1,0 0 0,0 0 0,0-1 0,0 1 0,0-1 0,4-2 0,4-1 10,0 0-1,0-1 0,0-1 1,-1 0-1,0 0 0,9-8 1,-14 10-224,0 0 1,-1-1 0,1 0-1,-1 1 1,0-2 0,-1 1-1,1 0 1,-1-1-1,0 1 1,0-1 0,3-11-1,-4 8-1857,0-1-1,0 1 0,-1 0 0,-1-15 1,0-6-7085</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49.361"/>
    </inkml:context>
    <inkml:brush xml:id="br0">
      <inkml:brushProperty name="width" value="0.025" units="cm"/>
      <inkml:brushProperty name="height" value="0.025" units="cm"/>
    </inkml:brush>
  </inkml:definitions>
  <inkml:trace contextRef="#ctx0" brushRef="#br0">2 157 3940,'0'0'15871,"0"13"-14713,-1 28-351,1 234 2876,0-276-3670,0 1 1,0 0-1,0-1 1,1 1-1,-1 0 1,0-1-1,0 1 1,0 0-1,1 0 1,-1-1-1,0 1 1,0 0-1,1 0 1,-1-1-1,0 1 1,1 0-1,-1 0 1,0 0-1,1-1 1,-1 1-1,0 0 1,1 0-1,-1 0 1,0 0-1,1 0 1,-1 0 0,0 0-1,1 0 1,-1 0-1,0 0 1,1 0-1,-1 0 1,0 0-1,1 0 1,-1 0-1,1 0 1,-1 0-1,0 0 1,1 0-1,-1 1 1,0-1-1,0 0 1,1 0-1,-1 0 1,0 1-1,1-1 1,-1 0-1,0 0 1,0 1-1,1-1 1,-1 0-1,0 1 1,0-1-1,0 0 1,1 0-1,-1 1 1,0-1-1,0 0 1,0 1-1,0-1 1,0 1-1,0-1 1,0 0-1,0 1 1,0-1-1,0 0 1,0 1-1,0 0 1,18-26 522,-10 10-553,0-1 0,-1 0 0,-1 0 0,0-1 0,-2 1 0,0-1 0,0-1 1,-2 1-1,0 0 0,-1-1 0,-3-30 0,-5 32-302,-4 17 40,10 1 263,-1-1 0,1 1 0,-1-1 0,1 1 0,0 0 0,-1-1 0,1 1 0,0 0 0,0 0 0,0 0 0,0 0 0,0 2 0,0-1 5,0-1 1,0 1-1,1 0 1,-1-1-1,1 1 1,0-1-1,0 1 1,0 0-1,0-1 1,0 1-1,0 0 0,1-1 1,-1 1-1,1 0 1,0-1-1,-1 1 1,1-1-1,0 1 1,1-1-1,-1 0 1,0 1-1,1-1 1,0 0-1,-1 0 0,1 0 1,0 0-1,0 0 1,0-1-1,3 3 1,1-1-4,0-1 0,0 0-1,0 0 1,1 0 0,-1-1 0,1 0 0,-1 0 0,1-1 0,-1 1-1,1-1 1,7-2 0,-4 1 21,-1-1 1,0 0-1,0-1 0,0 0 1,0 0-1,0-1 0,0 0 1,-1-1-1,0 0 0,0 0 1,9-8-1,-13 10 2,0 0-1,0-1 1,0 1 0,-1-1-1,1 0 1,-1 0 0,0 0 0,0 0-1,0 0 1,-1-1 0,1 1-1,-1-1 1,0 0 0,-1 1 0,1-1-1,-1 0 1,0 0 0,0 0-1,0 0 1,-1 0 0,0-1 0,0-7-1,0 12-7,0 0 0,0 0 0,-1 0 0,1 1 0,0-1 0,0 0 0,-1 0 0,1 0-1,-1 0 1,1 0 0,-1 1 0,1-1 0,-1 0 0,1 0 0,-1 1 0,0-1 0,1 0 0,-1 1 0,0-1-1,0 1 1,1-1 0,-1 1 0,0-1 0,0 1 0,0-1 0,0 1 0,1 0 0,-1 0 0,0-1 0,0 1-1,0 0 1,0 0 0,0 0 0,0 0 0,0 0 0,0 0 0,0 0 0,0 0 0,0 0 0,1 1-1,-3-1 1,1 1-8,-1 0 0,0 0 0,1 1 0,-1-1 0,1 0 0,0 1 0,-1-1 0,1 1 0,0 0 0,0 0 0,0 0 0,-3 4 0,-2 6 54,1-1-1,1 1 1,0 0 0,0 0 0,2 1-1,-1-1 1,1 1 0,1 0-1,0 0 1,1 0 0,1 24-1,0-35-31,0 1 0,1-1 0,-1 1 0,0-1-1,1 1 1,0-1 0,-1 0 0,1 1-1,0-1 1,0 0 0,1 0 0,-1 0-1,0 1 1,1-1 0,-1-1 0,1 1-1,-1 0 1,1 0 0,0 0 0,0-1-1,2 2 1,0-1 1,0 0 1,0 0-1,0-1 0,1 0 0,-1 1 0,0-1 0,0-1 0,1 1 0,-1-1 1,1 0-1,4 0 0,4-1 4,0-1 1,0 0 0,0-1-1,0 0 1,-1-1 0,1 0-1,12-7 1,-7 2-4,-1-1 1,-1-1-1,0 0 1,0-1-1,-1 0 1,-1-1-1,0-1 1,-1-1-1,13-17 1,-18 21-5,-1-1 1,-1 1-1,0-1 1,-1 0 0,0 0-1,0-1 1,-2 1-1,0-1 1,0 0 0,-1 0-1,0 0 1,-1 0 0,-1-1-1,-1-17 1,1 30-15,0-1 1,0 1-1,0 0 1,0-1-1,0 1 1,0 0-1,-1-1 1,1 1-1,0 0 1,-1-1-1,1 1 1,-1 0-1,1 0 1,-1-1-1,1 1 1,-1 0-1,0 0 1,0 0-1,0 0 1,0 0-1,1 0 1,-1 0-1,-1 0 1,1 0-1,0 1 1,0-1-1,0 0 1,0 0-1,0 1 1,-1-1-1,1 1 1,0-1-1,-1 1 1,1 0-1,0 0 1,-1-1-1,1 1 1,0 0-1,-1 0 1,-1 0-1,0 1-7,0 0 0,0 0 0,-1 1 0,1-1 0,0 0 0,0 1 0,0 0 0,0 0 0,1 0 0,-1 0 0,0 0 0,1 1 0,0-1-1,-1 1 1,-2 3 0,-8 14 29,1 1 0,0 1 0,1 0 0,2 0-1,0 1 1,1 0 0,1 0 0,2 1 0,-5 37 0,10-57-28,0 0 1,0-1 0,0 1 0,0-1 0,1 1 0,0 0-1,-1-1 1,1 1 0,1-1 0,-1 0 0,0 1 0,1-1-1,0 0 1,0 0 0,0 0 0,0 0 0,0 0 0,0 0 0,1-1-1,-1 1 1,1-1 0,0 1 0,0-1 0,0 0 0,0 0-1,0 0 1,0-1 0,1 1 0,-1-1 0,1 0 0,3 1-1,0 0-574,1 0 0,0 0 1,0-1-1,0 0 0,16-1 0,-16 0-1154,0-1 1,1 0 0,-1-1 0,0 0 0,11-3 0,6-8-8196</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0.555"/>
    </inkml:context>
    <inkml:brush xml:id="br0">
      <inkml:brushProperty name="width" value="0.025" units="cm"/>
      <inkml:brushProperty name="height" value="0.025" units="cm"/>
    </inkml:brush>
  </inkml:definitions>
  <inkml:trace contextRef="#ctx0" brushRef="#br0">100 231 4452,'0'0'12166,"-9"5"-9870,-1 0-1702,0 1 1,1 1-1,-1-1 1,-13 15-1,20-18-512,1-1-1,-1 0 0,1 1 1,0-1-1,0 1 1,0 0-1,0 0 0,0 0 1,1 0-1,-1 0 1,1 0-1,0 0 0,0 1 1,0-1-1,0 0 1,1 1-1,-1-1 0,1 1 1,0-1-1,0 0 1,0 1-1,1-1 0,-1 1 1,2 5-1,-1-8-74,0 0-1,0-1 0,-1 1 1,1 0-1,0 0 0,0-1 1,0 1-1,0 0 0,0-1 1,0 1-1,1-1 0,-1 0 0,0 1 1,0-1-1,0 0 0,0 0 1,0 1-1,1-1 0,-1 0 1,0 0-1,0 0 0,0-1 1,1 1-1,0 0 0,31-8 125,-25 4-116,0-1 0,0 0 1,-1-1-1,0 0 0,0 0 1,9-11-1,-12 13-8,-1 1 0,0-1-1,0 0 1,0-1 0,0 1 0,-1-1 0,1 1-1,-1-1 1,0 0 0,-1 1 0,1-1 0,-1 0 0,1-7-1,-2 13-6,0-1-1,0 0 0,0 0 0,0 0 0,0 1 0,0-1 0,0 0 0,-1 0 0,1 1 0,0-1 0,0 0 1,0 0-1,0 0 0,0 0 0,0 1 0,-1-1 0,1 0 0,0 0 0,0 0 0,0 0 0,-1 0 1,1 1-1,0-1 0,0 0 0,0 0 0,-1 0 0,1 0 0,0 0 0,0 0 0,0 0 0,-1 0 0,1 0 1,0 0-1,0 0 0,-1 0 0,1 0 0,0 0 0,0 0 0,0 0 0,-1 0 0,1 0 0,0 0 0,0 0 1,-1 0-1,1 0 0,0-1 0,0 1 0,0 0 0,-1 0 0,1 0 0,0 0 0,0 0 0,0-1 1,0 1-1,0 0 0,-1 0 0,1 0 0,0-1 0,0 1 0,0 0 0,0 0 0,0 0 0,0-1 0,0 1 1,0 0-1,0 0 0,0-1 0,-12 16-34,9-7 64,0 0 0,0 1 0,1-1 0,0 1 0,1-1 0,-1 1 0,2 0 0,-1 0 0,1-1 0,1 1-1,2 14 1,-2-21-15,0-1 0,0 0 0,0 1-1,0-1 1,0 0 0,0 0 0,1 0-1,-1 1 1,0-1 0,1-1 0,-1 1-1,1 0 1,0 0 0,-1 0 0,1-1-1,-1 1 1,1-1 0,0 1 0,0-1-1,-1 0 1,1 0 0,0 0 0,-1 0-1,1 0 1,0 0 0,0 0 0,-1 0-1,1-1 1,0 1 0,-1-1 0,1 1-1,2-2 1,3 0 13,0 0-1,-1-1 1,1 0 0,-1 0 0,0 0-1,10-8 1,3-7-120,-2 0 0,0-1 0,-1 0 0,-1-2 0,-1 0 0,12-23 0,-8 8 50,-1 0 0,-2-1 1,11-41-1,-22 59-436,-9 26 302,-16 42 255,13-29-66,2-7-20,-4 7 321,0 0-1,2 0 1,0 1-1,2 0 1,0 0 0,1 1-1,-3 37 1,8-58-310,0 0 1,0 0-1,-1-1 1,1 1-1,0 0 0,0-1 1,0 1-1,0 0 1,1 0-1,-1-1 0,0 1 1,0 0-1,0-1 1,0 1-1,1 0 0,-1-1 1,0 1-1,1 0 1,-1-1-1,0 1 0,1-1 1,-1 1-1,1-1 0,-1 1 1,1-1-1,-1 1 1,1-1-1,0 1 0,-1-1 1,1 0-1,-1 1 1,1-1-1,0 0 0,-1 1 1,1-1-1,0 0 1,0 0-1,-1 0 0,1 0 1,0 0-1,-1 1 1,1-1-1,0-1 0,0 1 1,-1 0-1,1 0 1,0 0-1,-1 0 0,1 0 1,0-1-1,-1 1 1,1 0-1,0 0 0,-1-1 1,2 0-1,1 0 18,0-1 0,0 0 0,1 0 0,-1 0 0,-1 0 0,1-1 0,0 1 0,0-1 0,3-4 0,-3 2-6,0-1-1,-1 0 1,1 1-1,-1-1 1,0 0-1,-1-1 0,0 1 1,2-9-1,-3 14-16,0-1 0,0 1 0,0 0-1,1 0 1,-1-1 0,0 1 0,0 0 0,-1-1-1,1 1 1,0 0 0,0 0 0,-1-1 0,1 1 0,0 0-1,-1 0 1,0 0 0,1 0 0,-1 0 0,1-1-1,-1 1 1,0 0 0,0 0 0,0 1 0,0-1-1,0 0 1,0 0 0,0 0 0,0 0 0,0 1-1,0-1 1,0 1 0,0-1 0,0 1 0,0-1-1,-1 1 1,1-1 0,0 1 0,0 0 0,-1 0-1,1 0 1,0 0 0,-1 0 0,1 0 0,0 0-1,0 0 1,-2 1 0,1-1-5,0 1 1,0 1-1,0-1 1,0 0-1,0 0 0,1 1 1,-1-1-1,0 1 1,1-1-1,-1 1 0,1 0 1,0-1-1,-1 1 0,1 0 1,0 0-1,0 0 1,0 0-1,0 0 0,0 0 1,1 0-1,-1 1 1,0 2-1,-10 52-113,11-56 120,0 0 0,-1 5 9,0 1 1,0-1-1,1 0 0,0 1 1,0-1-1,0 0 1,2 10-1,-1-15-5,0 1-1,0 0 1,0-1-1,0 1 1,0-1-1,0 1 1,0-1-1,1 0 1,-1 1 0,0-1-1,1 0 1,-1 0-1,1 0 1,-1 0-1,1 0 1,0 0-1,-1-1 1,1 1-1,0 0 1,-1-1-1,1 0 1,0 1 0,0-1-1,0 0 1,-1 0-1,1 0 1,0 0-1,0 0 1,2 0-1,1-1 2,0 1 0,-1-1 0,1 0 0,-1 0 0,0 0 0,1-1 0,-1 1 0,0-1 1,0 0-1,0 0 0,0-1 0,0 1 0,0-1 0,3-3 0,48-53-432,-23 23-177,-32 36 567,0-1 0,1 1 1,-1-1-1,0 1 1,1-1-1,-1 1 0,1-1 1,-1 1-1,1 0 1,-1-1-1,1 1 0,-1 0 1,1-1-1,-1 1 0,1 0 1,0 0-1,-1-1 1,1 1-1,-1 0 0,1 0 1,0 0-1,-1 0 0,1 0 1,-1 0-1,1 0 1,0 0-1,-1 0 0,1 0 1,0 0-1,0 1 0,6 17-323,-7 42 558,-1-45-267,1-14 77,0 0 0,-1 0-1,1 0 1,0 0 0,0 0 0,0 0-1,0 0 1,0 0 0,0 0 0,0 0-1,0 0 1,1-1 0,-1 1-1,0 0 1,0 0 0,1 0 0,-1 0-1,1 0 1,-1 0 0,1-1 0,-1 1-1,1 0 1,-1 0 0,1-1 0,0 1-1,-1 0 1,1-1 0,0 1 0,0-1-1,-1 1 1,1-1 0,0 1 0,0-1-1,0 1 1,0-1 0,0 0 0,-1 0-1,1 1 1,0-1 0,0 0 0,0 0-1,0 0 1,0 0 0,0 0-1,1 0 1,6-2-26,-1 0-1,0-1 1,0 0-1,-1 0 1,10-6-1,-12 7-148,1-1-1,0 0 0,0 1 0,0 0 1,0 0-1,9-2 0,4 59 200,-16-53 11,0 0-1,1 1 0,-1-1 1,0 0-1,1-1 0,-1 1 1,1 0-1,0-1 0,-1 0 1,1 1-1,0-1 0,0 0 1,0 0-1,0-1 0,0 1 1,0-1-1,0 1 0,0-1 1,0 0-1,0 0 0,0 0 1,0-1-1,0 1 0,0-1 1,0 1-1,0-1 0,5-2 1,2-1 97,0-1 0,0 0 1,0 0-1,0-1 0,-1-1 0,9-6 1,20-26-29,-36 38-123,-1-1 0,1 1-1,-1-1 1,0 0 0,1 1 0,-1-1 0,0 0 0,0 0 0,0 0-1,-1 0 1,1 0 0,0 0 0,-1 0 0,1 0 0,-1 0 0,0 0-1,0-1 1,1 1 0,-1 0 0,-1 0 0,1 0 0,-1-4 0,0 6-4,1-1 1,-1 0-1,0 1 1,0-1 0,1 1-1,-1-1 1,0 1 0,0-1-1,0 1 1,0 0 0,0-1-1,0 1 1,0 0 0,0 0-1,0 0 1,0-1 0,0 1-1,0 0 1,0 0 0,0 1-1,0-1 1,0 0 0,0 0-1,0 0 1,0 1-1,0-1 1,0 0 0,-1 2-1,-26 12-65,26-12 84,0 0 1,0 1-1,0-1 0,0 1 0,0 0 1,1 0-1,-1 0 0,1-1 1,0 1-1,0 0 0,0 1 1,0-1-1,-1 5 0,2-7 0,0 0 0,0 0-1,0 0 1,0 1 0,0-1 0,1 0 0,-1 0-1,0 0 1,0 0 0,1 0 0,-1 0-1,1 0 1,-1 0 0,1 0 0,-1 0 0,1 0-1,-1 0 1,1 0 0,0-1 0,0 1-1,-1 0 1,1 0 0,0-1 0,0 1 0,0 0-1,0-1 1,0 1 0,0-1 0,0 1 0,0-1-1,0 1 1,0-1 0,0 0 0,0 0-1,0 0 1,0 1 0,0-1 0,0 0 0,0 0-1,1 0 1,0-1 0,19 0 45,-14 0-159,0 1-1,0-1 0,0 1 0,0 1 0,0-1 1,11 3-1,-18-2 85,1 0 0,0-1 0,0 1 0,-1 0 0,1-1 0,-1 1 0,1 0 0,0-1 1,-1 1-1,0 0 0,1 0 0,-1 0 0,1 0 0,-1 0 0,0-1 0,0 1 0,1 0 0,-1 0 0,0 0 0,0 0 0,0 0 1,0 0-1,0 0 0,0 0 0,0 0 0,0 0 0,-1 0 0,1 0 0,0 0 0,-1 1 0,0-1-333,1 0-1,0 1 1,-1-1-1,1 0 1,0 1-1,0-1 1,0 0-1,0 0 1,0 1-1,1-1 1,-1 0-1,0 1 1,0-1-1,1 0 1,0 2-1</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1.173"/>
    </inkml:context>
    <inkml:brush xml:id="br0">
      <inkml:brushProperty name="width" value="0.025" units="cm"/>
      <inkml:brushProperty name="height" value="0.025" units="cm"/>
    </inkml:brush>
  </inkml:definitions>
  <inkml:trace contextRef="#ctx0" brushRef="#br0">65 0 15983,'0'29'1474,"0"7"-706,-13 7 994,8 3-545,0-2-961,3-2-160,-2-8-64,4-6 0,0-6-32,0-7-160,0-4-544,0-8-546,-9-3-4291,-1-10 929,-7-8-2275</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1.646"/>
    </inkml:context>
    <inkml:brush xml:id="br0">
      <inkml:brushProperty name="width" value="0.025" units="cm"/>
      <inkml:brushProperty name="height" value="0.025" units="cm"/>
    </inkml:brush>
  </inkml:definitions>
  <inkml:trace contextRef="#ctx0" brushRef="#br0">9 187 5958,'-2'-13'880,"0"-2"-840,0 4 551,1 0 1,0-1 0,1 1-1,0 0 1,3-19-1,-3 27-302,1-1 0,0 1 0,0 0 0,0 0 0,1-1-1,-1 1 1,1 0 0,0 0 0,0 0 0,0 0 0,0 1-1,0-1 1,0 0 0,1 1 0,-1 0 0,1-1 0,0 1-1,0 0 1,0 0 0,0 1 0,0-1 0,0 1-1,0-1 1,1 1 0,4-1 0,3 0 49,1 0-1,0 0 1,0 1 0,0 1 0,0 0-1,0 1 1,0 0 0,0 1-1,0 0 1,14 5 0,-22-6-314,0 0 1,-1 0-1,1 0 0,-1 0 0,0 1 1,1 0-1,-1-1 0,0 1 1,0 1-1,0-1 0,0 0 1,0 1-1,-1-1 0,1 1 1,-1 0-1,1 0 0,-1 0 1,0 0-1,0 0 0,-1 1 1,1-1-1,-1 0 0,1 1 1,-1-1-1,0 1 0,0 0 1,-1-1-1,1 1 0,-1 0 0,0-1 1,0 1-1,0 0 0,0-1 1,-1 1-1,1 0 0,-1-1 1,-1 5-1,-1-2 72,1 0 0,-1-1 0,0 1 0,0-1 0,0 1 1,-1-1-1,0 0 0,0-1 0,0 1 0,-1-1 0,1 1 0,-1-1 0,0-1 0,-1 1 0,1-1 0,0 0 1,-1 0-1,0 0 0,0-1 0,0 0 0,0 0 0,0 0 0,-10 1 0,33-5-1259,-14 2 1113,0-1 1,0 1-1,1 0 1,-1 0-1,0 0 1,0 0-1,0 1 1,0-1-1,0 1 1,0 0-1,0 0 1,0 0-1,-1 0 1,7 3-1,3 4 7,1 0-1,-1 1 0,0 0 0,11 12 0,-20-18 41,0 0 0,0 0 0,0 0-1,-1 1 1,1-1 0,-1 1 0,0-1 0,0 1-1,0 0 1,0-1 0,-1 1 0,0 0 0,1 0 0,-2 1-1,1-1 1,0 0 0,-1 0 0,0 0 0,0 7-1,-1-9 44,0 1-1,0-1 1,0 0-1,0 1 1,-1-1-1,1 0 1,-1 0-1,0 0 1,0 0-1,1 0 1,-1 0-1,0-1 1,-1 1-1,1 0 1,0-1-1,0 0 1,-1 0-1,1 1 1,0-1-1,-1-1 1,-4 2-1,-56 11 1271,52-11-1128,0-1 1,0-1 0,-1 0 0,1 0 0,0-1 0,0-1 0,-12-2 0,20 3-193,0 0 1,0 0-1,1-1 1,-1 1-1,0-1 1,0 1-1,1-1 1,-1 0 0,1 0-1,0 0 1,-1 0-1,1 0 1,0-1-1,0 1 1,0 0-1,1-1 1,-1 0 0,0 1-1,1-1 1,0 0-1,0 0 1,0 0-1,0 0 1,0 0 0,0 0-1,1 0 1,0 0-1,-1 0 1,2-7-1,38 18-1522,15-7-2627,-1-7-4526,-23-2 1334</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1.976"/>
    </inkml:context>
    <inkml:brush xml:id="br0">
      <inkml:brushProperty name="width" value="0.025" units="cm"/>
      <inkml:brushProperty name="height" value="0.025" units="cm"/>
    </inkml:brush>
  </inkml:definitions>
  <inkml:trace contextRef="#ctx0" brushRef="#br0">59 106 4965,'0'0'8701,"-8"3"-5295,-25 11-982,31-13-2278,1-1-1,0 1 1,0 0 0,0-1 0,0 1 0,0 0 0,0 0-1,0 0 1,0 0 0,0 0 0,0 0 0,0 0-1,0 0 1,1 0 0,-2 2 0,2-2-88,0-1 1,0 1-1,0 0 1,0-1-1,0 1 1,0-1-1,0 1 1,0 0-1,0-1 1,0 1-1,0-1 0,0 1 1,0 0-1,1-1 1,-1 1-1,0-1 1,1 1-1,-1-1 1,0 1-1,1-1 1,-1 1-1,1 0 1,1 1-4,0-1 1,-1 1 0,1-1-1,0 0 1,0 0 0,0 0-1,0 0 1,1 0 0,-1 0 0,0 0-1,0-1 1,0 1 0,4-1-1,4 0-24,0-1 0,0 0-1,-1 0 1,1-1 0,0-1 0,0 1-1,-1-2 1,0 1 0,0-1-1,14-9 1,-18 11-31,0-1 0,-1 0 0,0 0 0,1 0 0,-1 0 0,0-1 0,-1 0 0,1 0 0,-1 0-1,0 0 1,1-1 0,-2 1 0,1-1 0,-1 0 0,1 1 0,-1-1 0,-1 0 0,1 0 0,-1-1 0,0 1 0,1-9 0,-2 13-14,0-1 1,0 1 0,0 0 0,0-1-1,0 1 1,-1 0 0,1-1-1,0 1 1,-1 0 0,1 0 0,-1-1-1,0 1 1,1 0 0,-1 0 0,0 0-1,0 0 1,1 0 0,-1 0-1,0 0 1,0 0 0,0 0 0,0 0-1,-1 1 1,1-1 0,0 0 0,0 1-1,0-1 1,0 0 0,-1 1 0,1 0-1,0-1 1,-1 1 0,1 0-1,0 0 1,-1 0 0,-1-1 0,1 1-25,-1 0 0,0 1 0,0-1 0,0 0 0,1 1 0,-1-1 0,0 1 0,1 0 0,-1 0 0,0 0 0,1 0 0,-1 1 0,1-1 0,0 1 0,-1-1 0,1 1 0,-2 2 0,-2 3-152,0 0-1,1 1 1,0 0 0,0 0-1,1 0 1,0 0-1,0 1 1,1-1 0,0 1-1,1 0 1,0 0-1,0 0 1,1 0 0,-1 18-1,2-25-87,0-1-1,1 1 1,-1-1-1,0 1 1,0-1-1,1 0 1,-1 1-1,1-1 1,-1 0 0,1 1-1,-1-1 1,1 0-1,0 0 1,0 1-1,-1-1 1,1 0-1,0 0 1,0 0-1,0 0 1,0 0-1,1 0 1,-1 0 0,0-1-1,0 1 1,0 0-1,1-1 1,-1 1-1,0-1 1,1 1-1,-1-1 1,0 0-1,1 1 1,-1-1-1,1 0 1,-1 0 0,3 0-1,21 1-6250</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2.667"/>
    </inkml:context>
    <inkml:brush xml:id="br0">
      <inkml:brushProperty name="width" value="0.025" units="cm"/>
      <inkml:brushProperty name="height" value="0.025" units="cm"/>
    </inkml:brush>
  </inkml:definitions>
  <inkml:trace contextRef="#ctx0" brushRef="#br0">1 42 3459,'0'0'11654,"8"-7"-8686,27-21-982,-34 28-1952,-1-1 1,1 0-1,0 1 1,0-1-1,0 0 1,0 1-1,0-1 1,0 1-1,0 0 0,0-1 1,0 1-1,0 0 1,1 0-1,-1-1 1,0 1-1,0 0 1,0 0-1,0 0 0,0 0 1,0 0-1,0 1 1,1-1-1,-1 0 1,0 1-1,0-1 0,0 0 1,0 1-1,0-1 1,0 1-1,0-1 1,0 1-1,-1 0 1,1-1-1,0 1 0,0 0 1,0 0-1,-1 0 1,1 0-1,0-1 1,-1 1-1,1 0 1,-1 0-1,1 0 0,-1 0 1,1 2-1,1 2-3,0 1-1,0 0 1,0 1-1,-1-1 1,1 11-1,-2-12 88,0 1-1,-1-1 1,1 0 0,-1 1-1,0-1 1,-1 0 0,1 1-1,-1-1 1,0 0 0,0 0-1,-1 0 1,1-1 0,-1 1-1,0 0 1,0-1 0,-1 0-1,-3 4 1,1-1 114,1 0-1,0 0 1,0 0-1,1 0 1,-6 15-1,10-22-226,0 0-1,0 0 0,0 1 1,0-1-1,1 0 0,-1 1 1,0-1-1,0 0 0,0 0 1,0 1-1,1-1 0,-1 0 1,0 0-1,0 0 0,1 1 1,-1-1-1,0 0 0,0 0 1,1 0-1,-1 0 1,0 1-1,0-1 0,1 0 1,-1 0-1,0 0 0,1 0 1,-1 0-1,0 0 0,1 0 1,-1 0-1,0 0 0,0 0 1,1 0-1,-1 0 0,0 0 1,1 0-1,-1 0 0,0 0 1,1 0-1,-1-1 0,0 1 1,0 0-1,1 0 0,-1 0 1,18-4 61,-2-4-307,0 1 0,-1-2 0,1 0 0,-2-1 0,1-1 0,-2 0 0,1 0-1,-1-2 1,-1 0 0,-1 0 0,1-1 0,8-16 0,-20 31-86,-5 12 130,1-1 0,0 1 0,-3 21 0,6-31 219,1 1 0,0 0-1,-1-1 1,2 1 0,-1 0 0,0-1 0,1 1 0,-1-1 0,1 1 0,2 4-1,-2-7-14,-1 0-1,1 1 0,0-1 0,0 0 0,0 1 0,0-1 0,0 0 0,0 0 1,0 0-1,1 0 0,-1 0 0,0 0 0,1 0 0,-1-1 0,0 1 1,1 0-1,-1-1 0,1 1 0,-1-1 0,1 1 0,0-1 0,-1 0 1,1 0-1,-1 0 0,2 0 0,10-1 36,-1-1 0,0 0 0,0-1 0,0-1-1,-1 1 1,1-2 0,-1 0 0,0 0 0,0-1 0,-1-1 0,0 1 0,0-2 0,0 1 0,-1-1 0,0-1-1,0 0 1,-1 0 0,-1-1 0,11-15 0,-17 17-45,-8 12-3,-11 14 10,5 2 31,1 1 1,-11 26 0,20-40-32,0 1 0,1 0 1,-1-1-1,2 1 0,-1 0 1,1 0-1,0 0 0,1 1 1,0-1-1,1 11 1,0-13-329,1-1 1,0 0 0,0 0 0,0 0 0,0 0-1,5 7 1,-4-7-895,0 0 0,0 0 0,-1 0 0,0 1 0,0-1 0,0 1 0,1 5 0,-3 11-4145,-6 0 4145,5-18 1820,0-1 1,-1 0-1,0 1 1,0-1-1,0 0 0,0 0 1,0 0-1,-1 0 0,1 0 1,-1-1-1,0 1 1,0-1-1,0 1 0,0-1 1,0 0-1,0 0 1,-1-1-1,1 1 0,0-1 1,-1 1-1,0-1 1,1 0-1,-1-1 0,0 1 1,-6 0-1,10-2-633,-1 0 0,0 1 0,1-1-1,-1 0 1,1 0 0,-1 1 0,1-1 0,-1 0 0,1 0-1,0 0 1,-1 0 0,1 0 0,0 0 0,0 1 0,-1-1-1,1 0 1,0 0 0,0 0 0,0 0 0,0 0-1,0 0 1,0 0 0,1-1 0,0-28-2715,-1 29 2380,3-24-4091</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3.023"/>
    </inkml:context>
    <inkml:brush xml:id="br0">
      <inkml:brushProperty name="width" value="0.025" units="cm"/>
      <inkml:brushProperty name="height" value="0.025" units="cm"/>
    </inkml:brush>
  </inkml:definitions>
  <inkml:trace contextRef="#ctx0" brushRef="#br0">168 7 13036,'0'0'5323,"-11"-2"-3834,7 1-1392,0 0 0,-1 0-1,1 1 1,0-1 0,0 1 0,-1 0 0,1 0-1,0 1 1,0-1 0,0 1 0,-1 0 0,1 0-1,0 0 1,0 1 0,0-1 0,1 1 0,-1 0-1,0 0 1,1 0 0,-1 1 0,1-1-1,-6 6 1,-3 3-9,7-7-52,-1 0-1,1 1 0,0 0 0,0 0 1,1 0-1,0 0 0,0 1 1,-6 10-1,51-15-457,5-10-49,-35 6 321,-1 1-1,1 0 1,0 0 0,0 1-1,0 0 1,0 1-1,0 0 1,-1 1-1,19 4 1,-28-5 188,0 0-1,0 0 1,0 0 0,0 0-1,0 1 1,1-1 0,-1 0 0,0 1-1,0-1 1,-1 1 0,1-1-1,0 1 1,0-1 0,0 1-1,0 0 1,0-1 0,-1 1 0,1 0-1,0 0 1,0 0 0,-1-1-1,1 1 1,-1 0 0,1 0-1,-1 0 1,1 0 0,-1 0-1,0 0 1,1 0 0,-1 0 0,0 0-1,0 1 1,0-1 0,0 0-1,0 0 1,0 0 0,0 0-1,0 0 1,0 0 0,-1 1-1,0 1 80,0-1 0,-1 1 0,1-1 0,-1 0 0,0 0 0,0 0 0,1 0 0,-1 0 0,-1 0 0,1 0-1,0-1 1,0 1 0,-1-1 0,-2 2 0,-6 1 132,0 0-1,-1 0 1,1-1 0,-22 3-1,-20-3-2932,54-8-4977,9-5 1997</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3.525"/>
    </inkml:context>
    <inkml:brush xml:id="br0">
      <inkml:brushProperty name="width" value="0.025" units="cm"/>
      <inkml:brushProperty name="height" value="0.025" units="cm"/>
    </inkml:brush>
  </inkml:definitions>
  <inkml:trace contextRef="#ctx0" brushRef="#br0">211 0 3235,'0'0'18401,"-6"13"-17653,-30 61 111,2 1 1,5 2-1,2 1 1,-16 85-1,33-127-894,10-35 35,0 0 0,0 1 0,-1-1 0,1 1 0,-1-1 1,1 0-1,-1 0 0,1 1 0,-1-1 0,0 0 0,1 0 0,-1 0 1,0 0-1,0 1 0,0-1 0,0-1 0,0 1 0,0 0 1,0 0-1,0 0 0,-1 0 0,-1 0 0,3-2 6,-1 1 0,0-1 0,1 0 0,-1 0 0,1 1 0,-1-1 0,1 0 0,0 0 0,-1 0 0,1 0 1,0 0-1,-1 0 0,1 0 0,0 0 0,0 1 0,0-1 0,0 0 0,0 0 0,0 0 0,0 0 0,0-2 0,3-24 96,4-4-85,1 1 0,2 0 0,1 0 0,21-40 0,-8 17-374,-18 39 185,45-95-875,-45 99 996,0-1 1,1 1-1,0 0 1,0 1-1,1 0 1,1 0-1,14-12 1,-21 19 24,0 1-1,0-1 1,0 1-1,0 0 1,0-1 0,0 1-1,1 0 1,-1 0-1,0 1 1,1-1 0,-1 0-1,1 1 1,-1-1-1,1 1 1,-1 0 0,1 0-1,-1 0 1,1 0-1,-1 0 1,1 1 0,-1-1-1,1 1 1,-1-1-1,1 1 1,-1 0 0,0 0-1,0 0 1,1 0 0,-1 1-1,0-1 1,0 1-1,0-1 1,0 1 0,0 0-1,-1-1 1,1 1-1,0 0 1,-1 0 0,3 4-1,-3-3 15,1-1-1,-1 1 1,0 0-1,0 0 0,0 0 1,0 0-1,0 0 1,-1 0-1,1 0 1,-1 1-1,0-1 1,0 0-1,0 0 0,0 0 1,-1 0-1,1 0 1,-1 0-1,0 0 1,0 0-1,0 0 1,0 0-1,0 0 1,-1 0-1,1 0 0,-1-1 1,0 1-1,1-1 1,-2 1-1,1-1 1,0 0-1,-4 4 1,-2 0 117,0 1 0,-1-1 0,0 0 0,0-1 0,0 0 1,-1 0-1,0-1 0,0 0 0,-20 4 0,37-16-6824,16-14-687,1 6-3052</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4.341"/>
    </inkml:context>
    <inkml:brush xml:id="br0">
      <inkml:brushProperty name="width" value="0.025" units="cm"/>
      <inkml:brushProperty name="height" value="0.025" units="cm"/>
    </inkml:brush>
  </inkml:definitions>
  <inkml:trace contextRef="#ctx0" brushRef="#br0">1 278 10346,'0'0'12155,"4"9"-11167,-2-1-878,14 28 722,-15-34-779,0 0 1,0-1 0,1 1-1,-1 0 1,0-1-1,1 1 1,-1-1-1,1 0 1,0 1-1,-1-1 1,1 0-1,0 0 1,0 0-1,0 0 1,-1 0-1,1 0 1,0-1-1,0 1 1,3 0-1,9-1-130,0 0 0,0-1-1,0-1 1,0 0-1,0-1 1,-1 0 0,1-1-1,-1-1 1,22-10-1,-14 5-1013,-1-2-1,0 0 0,-1 0 1,0-2-1,18-18 0,47-32-5186,4-28 7090,-113 150 4409,17-41-4616,1 0 0,0 1 0,1 0 0,1 0 0,0 0 0,2 1 0,0-1 0,-1 33 0,4-50-599,0-1 1,0 1 0,0 0-1,0 0 1,1 0 0,-1-1-1,0 1 1,0 0-1,0 0 1,1 0 0,-1-1-1,0 1 1,1 0 0,-1 0-1,0-1 1,1 1-1,-1 0 1,1-1 0,-1 1-1,1-1 1,-1 1-1,1-1 1,0 1 0,-1-1-1,1 1 1,0-1 0,-1 1-1,1-1 1,1 1-1,29-3 137,-22 0-158,-1-1 0,1-1 0,0 0 1,13-8-1,10-11-50,-1-2 0,-1-1 1,-2-1-1,0-1 0,-2-2 1,-2-1-1,0 0 0,35-65 1,-71 121 679,1 1 1,-14 48 0,21-60-444,0 1 0,1 0 0,1-1 0,0 1 0,1 0 0,1 0 0,0 0 0,5 25 0,-3-33-237,0-1 0,1 1-1,0 0 1,0-1 0,1 1 0,0-1-1,0 0 1,5 6 0,-32-17-2519,15 1 2432,1-2-1,1 1 1,-1-1-1,1 0 1,0-1 0,0 1-1,1-1 1,-1 0-1,2 0 1,-1-1 0,-5-11-1,1-2 203,0-1 1,2 0-1,-6-24 0,13 45 8,0 1 0,1-1-1,-1 1 1,1-1 0,-1 1 0,1-1 0,-1 1 0,1 0 0,-1-1 0,1 1-1,-1 0 1,1-1 0,0 1 0,-1 0 0,1 0 0,-1 0 0,1-1 0,0 1-1,-1 0 1,1 0 0,-1 0 0,1 0 0,0 0 0,-1 0 0,1 0 0,0 0-1,-1 0 1,2 1 0,22 0 330,63 15-166,-4 0-3207,-24-14-4347,-30-5 1230</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4.690"/>
    </inkml:context>
    <inkml:brush xml:id="br0">
      <inkml:brushProperty name="width" value="0.025" units="cm"/>
      <inkml:brushProperty name="height" value="0.025" units="cm"/>
    </inkml:brush>
  </inkml:definitions>
  <inkml:trace contextRef="#ctx0" brushRef="#br0">258 0 11275,'0'0'3854,"0"10"-699,0 14-1786,2-1 1,0 0-1,2 0 0,0-1 0,11 33 1,-11-45-1321,-1-1 0,0 0 0,-1 1 0,0 0 0,0-1 0,-1 1 0,0 0 0,-1 0 0,0 0 0,-1 0 0,0 0 0,0-1 0,-6 20 0,2-17-91,0 0 1,-1 0 0,0 0-1,-1-1 1,-1 0 0,0 0-1,0-1 1,-1 0-1,-19 17 1,6-8-1221,-45 30 0,3-13-3944,15-16-3875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2.030"/>
    </inkml:context>
    <inkml:brush xml:id="br0">
      <inkml:brushProperty name="width" value="0.025" units="cm"/>
      <inkml:brushProperty name="height" value="0.025" units="cm"/>
    </inkml:brush>
  </inkml:definitions>
  <inkml:trace contextRef="#ctx0" brushRef="#br0">1 0 17905,'0'0'8072,"39"56"-18450,-23-35 64</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6.678"/>
    </inkml:context>
    <inkml:brush xml:id="br0">
      <inkml:brushProperty name="width" value="0.025" units="cm"/>
      <inkml:brushProperty name="height" value="0.025" units="cm"/>
    </inkml:brush>
  </inkml:definitions>
  <inkml:trace contextRef="#ctx0" brushRef="#br0">0 1 3716,'0'0'-673</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7.141"/>
    </inkml:context>
    <inkml:brush xml:id="br0">
      <inkml:brushProperty name="width" value="0.025" units="cm"/>
      <inkml:brushProperty name="height" value="0.025" units="cm"/>
    </inkml:brush>
  </inkml:definitions>
  <inkml:trace contextRef="#ctx0" brushRef="#br0">205 73 1505,'0'-25'251,"0"20"-389,1 0 2653,-1 0 91,0-1 0,0 1 0,0-1 0,-2-9 0,-1 15-2417,0 0 1,1 0-1,-1 0 1,0 0-1,0 0 0,0 1 1,0-1-1,1 1 1,-1-1-1,0 1 0,0 0 1,1 0-1,-1 0 1,1 1-1,-1-1 1,-4 4-1,-39 34 19,30-23 127,-41 43-3,53-54-323,0 0 0,0 0 1,1 0-1,0 0 0,0 1 1,1 0-1,-1-1 0,1 1 1,0 0-1,1 0 0,-2 7 1,3-12-34,1 1 0,-1-1 1,0 0-1,0 0 1,1 0-1,-1 0 1,1 0-1,-1 0 1,1-1-1,0 1 0,-1 0 1,1 0-1,0 0 1,-1 0-1,1-1 1,0 1-1,0 0 1,0-1-1,0 1 0,0 0 1,-1-1-1,1 1 1,0-1-1,0 0 1,0 1-1,1-1 1,-1 0-1,0 1 0,0-1 1,0 0-1,0 0 1,0 0-1,0 0 1,0 0-1,0 0 1,2-1-1,47-2-895,-45 2 862,9-1-13,5-1 14,-1 1 1,1 0-1,0 1 1,0 2-1,28 2 1,-41-2 66,-1 1 0,0-1 0,0 1 0,0 0 0,0 0 0,-1 1 0,1-1 0,-1 1 0,1 0 0,-1 0 0,0 0 0,0 1 0,0 0 0,0-1 0,-1 1 0,0 1 0,0-1 0,0 0 0,0 1 0,0 0 0,-1-1 0,0 1 0,0 0 0,2 9 0,-3-9 83,1-1-1,-1 1 1,0-1-1,0 1 1,-1-1-1,1 1 1,-1-1-1,0 1 1,-1 0-1,1-1 1,-1 1-1,0-1 1,0 1-1,0-1 1,0 1 0,-1-1-1,0 0 1,0 0-1,0 1 1,0-1-1,-1-1 1,0 1-1,0 0 1,0-1-1,0 1 1,0-1-1,0 0 1,-1 0-1,-5 3 1,-1 0 135,1-1 1,-1 0 0,0-1 0,-1 0 0,1-1-1,-1 0 1,1-1 0,-1 0 0,0 0-1,0-1 1,-18-1 0,24-1-300,1 1 1,0-1-1,0 0 0,0 0 0,0 0 1,0 0-1,0-1 0,1 0 1,-1 0-1,0 0 0,1 0 1,-1 0-1,1-1 0,0 1 0,0-1 1,0 0-1,0 0 0,0 0 1,1-1-1,-1 1 0,1-1 1,0 1-1,0-1 0,0 0 0,1 0 1,-3-6-1,2 2-679,-1 0 0,1-1 1,1 1-1,-1-1 0,1 0 0,1 1 0,0-1 1,0 0-1,1 0 0,0 1 0,0-1 0,3-8 1,13-23-3817</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7.832"/>
    </inkml:context>
    <inkml:brush xml:id="br0">
      <inkml:brushProperty name="width" value="0.025" units="cm"/>
      <inkml:brushProperty name="height" value="0.025" units="cm"/>
    </inkml:brush>
  </inkml:definitions>
  <inkml:trace contextRef="#ctx0" brushRef="#br0">14 1 13997,'0'0'3262,"-1"10"-2381,-5 41 239,1 0 0,4 0 0,1 1 0,13 91 0,-12-137-1060,14 49 142,-14-54-198,-1 1-1,1-1 1,-1 1 0,1-1-1,0 0 1,-1 1 0,1-1-1,0 0 1,0 0 0,0 0-1,0 0 1,0 1 0,0-1-1,0 0 1,0-1-1,1 1 1,-1 0 0,0 0-1,0 0 1,1-1 0,-1 1-1,1-1 1,-1 1 0,0-1-1,1 1 1,-1-1 0,1 0-1,-1 0 1,1 0 0,-1 0-1,3 0 1,-2-1-8,-1 0 0,1 0 0,0 0 0,-1-1 0,1 1 0,-1-1 0,0 1 0,0-1 0,1 1 0,-1-1 0,0 1 0,0-1 0,0 0 0,-1 0 0,1 0 0,0 1 0,-1-1 0,1 0 0,-1 0 0,0 0 0,1 0 0,-1 0 0,0 0 0,0 0 0,-1-2 0,-2-53-15,1 48-23,-1 0 1,-1 0-1,0 1 0,0-1 0,0 1 1,-1 0-1,-1 0 0,1 0 0,-1 1 1,-11-11-1,17 24-508,13 7 529,-5-10 8,1 0 1,-1-1 0,1 0 0,-1 0-1,1-1 1,0 0 0,0-1 0,-1 0-1,1 0 1,0-1 0,0 0-1,-1-1 1,1 0 0,-1 0 0,15-6-1,-17 6 3,1 0 0,-1-1 0,0 0-1,0 0 1,-1 0 0,1 0 0,-1-1-1,0 0 1,0 0 0,0-1 0,0 0-1,-1 1 1,1-1 0,-1-1 0,-1 1-1,1-1 1,-1 1 0,0-1 0,0 0-1,-1 0 1,4-11 0,-6 17 10,-1 0 0,1 1 0,0-1 0,0 0 0,-1 0 0,1 0 0,0 0 0,0 1 0,-1-1 0,1 0 0,0 0 0,0 0 0,-1 0 0,1 0 0,0 0 0,0 0 0,-1 0 0,1 0 0,0 0 0,-1 0 0,1 0 0,0 0 0,0 0 1,-1 0-1,1 0 0,0 0 0,-1-1 0,1 1 0,0 0 0,0 0 0,-1 0 0,1 0 0,0 0 0,0-1 0,0 1 0,-1 0 0,1 0 0,0 0 0,0-1 0,0 1 0,-1 0 0,1 0 0,0-1 0,0 1 0,0 0 0,0 0 0,0-1 0,0 1 0,0 0 0,0 0 0,0-1 0,0 1 0,0 0 0,0-1 0,0 1 0,0 0 0,0 0 0,0-1 0,0 1 0,0 0 0,0-1 0,0 1 0,0 0 0,0 0 0,0-1 0,1 1 0,-1 0 0,0 0 0,0-1 1,-17 17-30,9-2 64,1 1 0,1-1 0,0 1 0,1 0 0,0 1 0,1-1 0,1 1 0,1 0 0,0-1 0,1 32 0,0-45-27,1 0-1,0-1 1,0 1 0,0 0 0,0-1 0,1 1 0,-1 0 0,0-1 0,1 1 0,-1 0 0,1-1 0,0 1-1,-1 0 1,1-1 0,0 1 0,0-1 0,0 0 0,0 1 0,0-1 0,0 0 0,0 1 0,1-1 0,2 2-1,-2-2 3,0-1-1,0 1 0,1-1 1,-1 1-1,0-1 0,1 0 0,-1 1 1,0-1-1,1 0 0,-1-1 1,0 1-1,1 0 0,-1-1 0,0 1 1,3-2-1,5-1 9,-1-1 1,0 0-1,0-1 1,0 0-1,0-1 1,-1 1-1,8-8 0,10-11-377,39-48 0,-57 61 322,0 0 0,0 0 0,-1-1 0,-1 1 0,0-2 0,-1 1 0,7-22 0,-17 84-99,0 89 0,5-138 126,0 1 0,0 0-1,0-1 1,0 1 0,0 0 0,1 0 0,-1-1 0,0 1-1,1-1 1,-1 1 0,1 0 0,0-1 0,0 1-1,-1-1 1,1 1 0,0-1 0,0 0 0,0 1 0,0-1-1,1 0 1,-1 0 0,0 0 0,0 1 0,1-1 0,2 1-1,-3-2-177,1 1 0,-1-1-1,0 0 1,1 0-1,-1 0 1,1 0-1,-1-1 1,0 1 0,1 0-1,-1-1 1,0 1-1,1 0 1,-1-1 0,0 1-1,0-1 1,0 0-1,1 0 1,-1 1-1,0-1 1,0 0 0,0 0-1,0 0 1,0 0-1,0 0 1,-1 0-1,1 0 1,0 0 0,0 0-1,-1-1 1,1 1-1,0-3 1,10-20-5529</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8.192"/>
    </inkml:context>
    <inkml:brush xml:id="br0">
      <inkml:brushProperty name="width" value="0.025" units="cm"/>
      <inkml:brushProperty name="height" value="0.025" units="cm"/>
    </inkml:brush>
  </inkml:definitions>
  <inkml:trace contextRef="#ctx0" brushRef="#br0">24 1 11755,'0'0'1986,"-24"49"-1890,24-35-96,13-2-1505,3-3-1442</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0:58.617"/>
    </inkml:context>
    <inkml:brush xml:id="br0">
      <inkml:brushProperty name="width" value="0.025" units="cm"/>
      <inkml:brushProperty name="height" value="0.025" units="cm"/>
    </inkml:brush>
  </inkml:definitions>
  <inkml:trace contextRef="#ctx0" brushRef="#br0">143 220 10378,'0'0'1473,"-4"11"-21,-7 24 497,-8 49 0,16-69-1673,1-1 0,0 1 0,2 0 0,-1 0 1,2 0-1,0 0 0,4 21 0,0-16-131,0 1-1,-2 0 0,0 0 1,-2 0-1,0 1 0,-3 21 1,1-30-8,-1-1 1,0 1-1,0-1 0,-1 0 1,-1 0-1,0 0 0,-1 0 1,0 0-1,-1-1 0,0 0 1,-10 13-1,16-23-116,-1 1 0,0-1-1,0 0 1,1 0 0,-1 0 0,0 0 0,0 0 0,0 0 0,0 0-1,0 0 1,0-1 0,0 1 0,0 0 0,-1-1 0,1 1 0,0 0-1,0-1 1,-1 1 0,1-1 0,0 0 0,0 0 0,-1 1 0,1-1-1,0 0 1,-1 0 0,1 0 0,0 0 0,-2-1 0,1 0-3,0 0 1,1 0 0,-1-1-1,1 1 1,-1 0 0,1-1-1,0 0 1,-1 1 0,1-1-1,0 0 1,0 0-1,0 1 1,0-1 0,1 0-1,-2-4 1,-2-7-90,1-1 1,0 0-1,1 1 0,0-18 1,2 2-437,1 0-1,2-1 1,1 1 0,1 0 0,2 1 0,0-1 0,2 1 0,1 1-1,2 0 1,23-42 0,111-144-829,-51 82 2149,-85 111 813,-26 46-620,4 0-584,2 0-1,2 0 1,0 1 0,1 0-1,2 1 1,1-1 0,1 1 0,1 0-1,2 0 1,3 39 0,-2-65-406,-1 0 0,0 0 0,1 1 1,0-1-1,-1 0 0,1 0 0,0 0 0,0 0 0,0 0 1,0 0-1,1 0 0,-1 0 0,1 0 0,-1-1 1,1 1-1,-1 0 0,1-1 0,0 1 0,0-1 0,0 0 1,0 0-1,0 0 0,0 0 0,0 0 0,0 0 1,0 0-1,0 0 0,1-1 0,-1 1 0,0-1 0,0 0 1,5 0-1,-5 0-118,1 0 1,0 0-1,0 0 1,0-1 0,-1 1-1,1-1 1,0 0-1,-1 0 1,1 0-1,0 0 1,-1 0 0,1-1-1,-1 1 1,0-1-1,1 1 1,-1-1-1,0 0 1,0 0 0,0 0-1,0 0 1,-1 0-1,1-1 1,0 1-1,-1 0 1,0-1 0,3-4-1,-3 3-201,0 0 1,-1-1-1,1 1 0,-1 0 0,0-1 0,0 1 1,0 0-1,0 0 0,-1-1 0,0 1 0,0 0 1,0 0-1,0 0 0,-1 0 0,1 0 1,-1 0-1,0 0 0,0 0 0,-1 1 0,1-1 1,-1 1-1,0-1 0,1 1 0,-2 0 0,-3-4 1,-12-8 620,0 0 0,-1 1-1,-32-17 1,8 5 2023,44 23-277,10 1-838,28-1-549,45 1-1254,-31 2-1329,3-4-2295</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0.003"/>
    </inkml:context>
    <inkml:brush xml:id="br0">
      <inkml:brushProperty name="width" value="0.025" units="cm"/>
      <inkml:brushProperty name="height" value="0.025" units="cm"/>
    </inkml:brush>
  </inkml:definitions>
  <inkml:trace contextRef="#ctx0" brushRef="#br0">128 137 32,'0'0'9657,"-7"-4"-6779,6 3-2868,0 0 111,-1 0 0,1 0 0,-1-1 0,0 1 0,0 0 0,0 0 0,0 1 0,0-1 0,0 0 0,0 1 0,0-1 0,0 1 0,0 0 0,0-1 0,0 1 0,0 0 0,0 0 0,0 0 0,0 1 0,0-1 0,0 0 0,0 1 0,0 0 0,0-1 0,0 1 0,0 0 0,0 0 0,0 0 0,0 0 0,1 0 0,-1 0 0,0 1 0,1-1 0,-1 1 0,1-1 0,0 1 0,-1-1 0,1 1 0,0 0 0,0 0 0,-1 1 0,-6 16 346,0 1 0,2-1-1,0 1 1,1 1-1,1-1 1,1 0-1,1 1 1,0 0 0,3 22-1,-2-42-454,1 0 1,0 1-1,0-1 0,0 0 1,0 0-1,0 0 1,0 0-1,0 0 0,0 1 1,0-1-1,0 0 0,0 0 1,1 0-1,-1 0 0,1 0 1,-1 0-1,1 0 0,-1 0 1,1 0-1,-1 0 0,1 0 1,0 0-1,0 0 0,-1 0 1,1-1-1,0 1 0,0 0 1,0-1-1,0 1 0,0 0 1,0-1-1,0 1 0,0-1 1,0 1-1,0-1 0,0 0 1,0 0-1,0 1 0,0-1 1,1 0-1,-1 0 0,0 0 1,0 0-1,0 0 0,0 0 1,0 0-1,1-1 1,-1 1-1,0 0 0,0-1 1,2 0-1,5-2 38,-1-1-1,1 1 1,0-2-1,-1 1 1,11-10 0,5-4-79,-2-1 0,0-1-1,19-24 1,-33 36 10,-1 1 0,-1-1-1,1 0 1,-1 0-1,-1-1 1,0 1 0,0-1-1,0 0 1,-1 0 0,0-1-1,-1 1 1,2-19-1,-4 27 17,0 1 0,0 0 0,0-1 0,0 1 1,0 0-1,1-1 0,-1 1 0,0 0 0,-1-1 0,1 1 0,0-1 0,0 1 0,0 0 0,0-1 0,0 1 0,0 0 0,0-1 0,0 1 0,-1 0 0,1-1 0,0 1 0,0 0 0,0 0 0,-1-1 0,1 1 0,0 0 0,0 0 0,-1-1 0,1 1 1,0 0-1,-1 0 0,1 0 0,0-1 0,-1 1 0,1 0 0,0 0 0,-1 0 0,-12 7-113,-11 20 13,15-8 146,1-1 0,0 2-1,1-1 1,2 1 0,0 0 0,1 0-1,1 0 1,0 0 0,2 41-1,1-60-32,0 1 0,0-1-1,0 1 1,0-1-1,0 1 1,0-1 0,1 1-1,-1-1 1,1 0-1,-1 1 1,1-1 0,-1 1-1,1-1 1,0 0-1,0 0 1,-1 1 0,1-1-1,0 0 1,0 0-1,0 0 1,0 0 0,1 0-1,-1 0 1,0 0-1,0 0 1,1 0-1,-1-1 1,0 1 0,1 0-1,-1-1 1,1 0-1,-1 1 1,0-1 0,1 0-1,-1 1 1,1-1-1,-1 0 1,1 0 0,-1 0-1,1 0 1,-1-1-1,1 1 1,1-1 0,4 0 22,-1 0 1,0-1-1,0 0 1,0-1-1,0 1 1,-1-1-1,1 0 1,-1 0-1,7-6 1,5-5-19,0-1-1,-1-1 1,20-26 0,-31 36-17,0-1 0,-1 0 1,1 0-1,-1 0 1,-1-1-1,1 0 1,-1 1-1,0-1 0,-1-1 1,0 1-1,-1 0 1,2-12-1,-3 20 0,0 0-1,-1 1 1,1-1-1,0 0 1,0 0-1,0 1 1,-1-1 0,1 0-1,0 0 1,0 1-1,-1-1 1,1 0-1,0 0 1,0 0-1,-1 0 1,1 1 0,0-1-1,-1 0 1,1 0-1,0 0 1,-1 0-1,1 0 1,0 0-1,-1 0 1,1 0 0,0 0-1,0 0 1,-1 0-1,1 0 1,0 0-1,-1 0 1,1 0-1,0 0 1,-1-1 0,1 1-1,0 0 1,-1 0-1,1 0 1,0 0-1,0-1 1,-1 1-1,1 0 1,0 0-1,0 0 1,0-1 0,-1 1-1,1 0 1,0 0-1,0-1 1,0 1-1,0 0 1,-1-1-1,1 1 1,0 0 0,0 0-1,0-1 1,0 1-1,0 0 1,0-1-1,0 1 1,0 0-1,0-1 1,0 1 0,0 0-1,0-1 1,0 1-1,0 0 1,0-1-1,0 1 1,-17 20-92,11-8 149,1 0 0,-1 1-1,2-1 1,0 1 0,1 0 0,0 0 0,1 0 0,0 0 0,1 1 0,1 20-1,0-33-40,0-1 0,0 1 0,1 0 0,-1-1 0,0 1 0,1 0 0,-1-1 0,1 1 0,-1-1 0,0 1 0,1-1 0,0 1 0,-1-1 0,1 1 0,-1-1 0,1 1 0,-1-1 0,1 0 0,0 1 0,-1-1 0,1 0 0,0 0 0,-1 0 0,1 1 0,0-1 0,0 0 0,-1 0 0,1 0 0,0 0 0,-1 0 0,1 0 0,0 0 0,0 0 0,-1-1 0,1 1 0,0 0 0,-1 0 0,1 0 0,0-1 0,-1 1-1,1 0 1,-1-1 0,1 1 0,0-1 0,-1 1 0,1-1 0,0 0 0,31-21 245,-14 2-230,0 0 1,-1 0-1,-1-2 0,-1 0 0,-2-1 1,17-34-1,-39 77-66,2 1-1,0 0 1,2 1 0,0 0 0,1-1 0,-1 28 0,5-48 48,0 0 0,0 0-1,0 0 1,0 0 0,0 0 0,1 0 0,-1 0 0,0-1 0,0 1 0,1 0-1,-1 0 1,0 0 0,1 0 0,-1 0 0,1 0 0,-1 0 0,1 0-1,0-1 1,-1 1 0,1 0 0,0-1 0,-1 1 0,1 0 0,0-1 0,0 1-1,0-1 1,0 1 0,0-1 0,-1 1 0,1-1 0,0 0 0,0 1-1,0-1 1,0 0 0,0 0 0,0 0 0,0 0 0,0 0 0,0 0 0,0 0-1,0 0 1,0 0 0,0 0 0,0 0 0,0-1 0,0 1 0,0 0 0,0-1-1,2 0 1,2-1 8,1 0 0,0-1-1,0 0 1,-1 0 0,0 0 0,0-1-1,6-3 1,10-14-113,0 1 0,-2-2-1,0-1 1,-1 0 0,15-28 0,-25 36 12,0 0 0,-1-1 0,0 0 0,-1 0 0,-1 0 0,-1-1 0,0 0 0,-1 0 0,-1 0 0,0-17 0,-20 54-34,-1 20 782,2 0 0,2 1 1,-17 76-1,15-51-118,4-22-388,2 1 0,2 0 0,2 1 0,-1 61 0,8-107-158,-1 0 0,1 1 0,0-1 0,0 0 0,0 1 0,0-1 0,0 0-1,0 1 1,0-1 0,0 0 0,0 1 0,0-1 0,0 1 0,0-1 0,0 0-1,0 1 1,0-1 0,0 0 0,0 1 0,0-1 0,0 0 0,0 1 0,1-1 0,-1 0-1,0 1 1,0-1 0,0 0 0,1 1 0,-1-1 0,0 0 0,0 0 0,1 1-1,-1-1 1,0 0 0,1 0 0,-1 0 0,0 1 0,1-1 0,-1 0 0,0 0 0,1 0-1,11-13 79,10-28 14,-8 4-419,-1-1 0,-2 0 1,-2-1-1,-1 0 0,-2 0 1,1-65-1,-7 111-559,-1-6 762,1 0 0,0 0-1,0 0 1,0 0 0,0 0 0,0 0 0,0 0-1,0 0 1,0 0 0,0 0 0,0 0 0,1 0 0,-1 0-1,0 0 1,1-1 0,-1 1 0,1 0 0,-1 0-1,1 0 1,-1 0 0,1-1 0,-1 1 0,1 0 0,0 0-1,0-1 1,-1 1 0,1 0 0,0-1 0,0 1 0,0-1-1,0 1 1,-1-1 0,1 0 0,0 1 0,0-1-1,0 0 1,0 0 0,0 1 0,0-1 0,0 0 0,0 0-1,2 0 1,43 0-6843,-18-4 2519</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1.297"/>
    </inkml:context>
    <inkml:brush xml:id="br0">
      <inkml:brushProperty name="width" value="0.025" units="cm"/>
      <inkml:brushProperty name="height" value="0.025" units="cm"/>
    </inkml:brush>
  </inkml:definitions>
  <inkml:trace contextRef="#ctx0" brushRef="#br0">161 177 9321,'0'0'6785,"-9"10"-5114,-29 38-402,2 2-1,-35 64 1,65-91-1466,6-23 165,0 0 0,1 1 0,-1-1 1,0 0-1,0 1 0,1-1 0,-1 0 0,0 0 0,1 1 0,-1-1 1,0 0-1,1 0 0,-1 0 0,0 1 0,1-1 0,-1 0 0,1 0 1,-1 0-1,0 0 0,1 0 0,-1 0 0,1 0 0,-1 0 0,0 0 1,1 0-1,-1 0 0,1 0 0,-1 0 0,0 0 0,1 0 0,0 0 1,47-20-2743,-19 7 1757,-27 13 1041,0-1 0,1 0 0,-1 1 0,1 0 0,-1 0 0,1 0 0,-1 0 0,1 0 1,-1 0-1,1 1 0,-1-1 0,0 1 0,1-1 0,-1 1 0,1 0 0,-1 0 0,0 0 0,0 0 1,0 1-1,0-1 0,4 4 0,-3-2 65,0 1-1,0-1 1,0 1 0,-1 0-1,0 0 1,0 1 0,0-1-1,0 0 1,0 1 0,-1-1 0,1 6-1,1 5 253,-1 0-1,-1 0 0,0 1 1,-1-1-1,-1 1 0,-3 20 1,2-27-14,-1 0 0,0-1-1,-1 1 1,1-1 0,-2 1 0,-4 7 0,7-13-211,0 0-1,1 0 1,-1-1-1,0 1 1,0 0 0,-1-1-1,1 1 1,-1-1-1,1 0 1,-1 0-1,0 0 1,1 0 0,-1 0-1,0 0 1,0-1-1,0 0 1,-1 1-1,-5 0 1,8-3-129,0-1 0,0 1 0,0-1 1,0 0-1,1 1 0,-1-1 0,0 0 0,1 1 0,-1-1 0,1 0 1,0 0-1,0 0 0,0 1 0,0-1 0,0 0 0,0 0 1,0 0-1,1-2 0,-1 1-106,3-23-604,1 1 0,1 0 0,1 0 0,1 0 0,1 1 0,1 0 0,2 1 0,13-23 0,-20 37 676,1 0 0,0 1 0,0 0 0,1 0 0,0 0 0,8-7 0,-12 13 91,0 1 1,0-1-1,0 1 1,0 0-1,0-1 1,0 1-1,0 0 1,0 1-1,1-1 1,-1 0 0,0 0-1,1 1 1,-1 0-1,1-1 1,-1 1-1,0 0 1,1 0-1,-1 0 1,1 1-1,-1-1 1,0 0-1,1 1 1,-1 0-1,0-1 1,0 1 0,1 0-1,-1 0 1,0 0-1,0 1 1,2 1-1,2 0 72,0 0 0,0 0 0,0-1 0,0 1 0,0-1 0,0-1 0,1 1 0,-1-1 0,0 0-1,1-1 1,-1 1 0,1-1 0,-1-1 0,1 1 0,-1-1 0,1 0 0,-1 0 0,10-4 0,5-3-46,0-1 1,0-1-1,35-23 1,-31 17-15,-22 14-35,-1 1-1,1-1 0,-1 1 1,1 0-1,0 0 1,-1 0-1,1 0 0,0 0 1,0 0-1,4 0 1,-6 2-15,0-1 0,-1 0 0,1 0 0,0 1 1,0-1-1,-1 0 0,1 1 0,0-1 0,-1 1 1,1-1-1,0 1 0,-1 0 0,1-1 0,-1 1 1,1-1-1,0 1 0,-1 0 0,0 0 0,1-1 1,-1 1-1,1 0 0,-1 0 0,0-1 0,0 1 1,1 0-1,-1 0 0,0 0 0,0-1 0,0 1 1,0 0-1,0 0 0,0 0 0,0 0 0,0-1 1,-1 1-1,1 1 0,-1 22 95,0-16-34,1-1 0,0 1 0,0 0 0,1 0 1,-1 0-1,5 12 0,-5-18-59,1-1 0,0 1-1,0-1 1,0 1 0,0-1 0,0 1 0,0-1-1,0 0 1,0 0 0,1 1 0,-1-1 0,0 0-1,1 0 1,-1 0 0,1-1 0,-1 1 0,1 0-1,-1 0 1,1-1 0,0 1 0,-1-1 0,1 0-1,0 1 1,-1-1 0,1 0 0,0 0 0,0 0-1,-1 0 1,1 0 0,0 0 0,-1-1-1,1 1 1,0-1 0,-1 1 0,1-1 0,1 0-1,9-4-365,0 0 0,0 0 0,-1-1 0,0-1 0,-1 0 0,1 0 0,-1-1 0,11-12 0,-6 8-255,0-1 0,27-15 1,-42 28 619,1-1 1,-1 1 0,0 0 0,0 0 0,0 0-1,1 0 1,-1 0 0,0 0 0,0 0-1,0 0 1,1 0 0,-1 0 0,0 0 0,0 0-1,1 0 1,-1 0 0,0 0 0,0 0 0,0 0-1,1 0 1,-1 0 0,0 0 0,0 0-1,1 0 1,-1 0 0,0 0 0,0 0 0,0 1-1,0-1 1,1 0 0,-1 0 0,0 0-1,0 0 1,0 0 0,0 1 0,1-1 0,-1 0-1,0 0 1,0 0 0,0 1 0,0-1-1,3 15 582,-5 25 731,1-28-929,19 17-295,-17-28-96,0 2 6,-1 0 1,1 0 0,0 0 0,0 0 0,1 0-1,-1-1 1,1 1 0,-1 0 0,4 3-1,6-6 56,5-17-15,-4-2-317,-1-1-1,-1 0 0,-1-1 0,0 0 0,-2 0 0,-1-1 0,5-23 0,-12 44 271,1 1 1,0 0-1,0-1 0,0 1 1,-1 0-1,1-1 0,0 1 1,0 0-1,-1 0 0,1-1 1,0 1-1,0 0 0,-1 0 1,1 0-1,0-1 0,-1 1 1,1 0-1,0 0 0,-1 0 1,1 0-1,0 0 0,-1 0 1,1 0-1,0 0 0,-1 0 1,1 0-1,-1 0 0,1 0 1,0 0-1,-1 0 0,1 0 1,0 0-1,-1 0 0,1 0 0,0 0 1,-1 1-1,1-1 0,0 0 1,-1 0-1,1 0 0,-16 5 606,13-1-307,0-1 0,-1 1-1,1-1 1,1 1-1,-1 0 1,0 0 0,1 1-1,-2 4 1,2-6-202,1-1 0,0 1 0,0-1 0,0 1-1,0-1 1,1 1 0,-1 0 0,1-1 0,0 1 0,0 0 0,0 0 0,0-1 0,0 1-1,0 0 1,1-1 0,0 4 0,-1-5-91,1-1-1,-1 1 1,1-1 0,-1 1-1,1-1 1,-1 0 0,0 1-1,1-1 1,0 0 0,-1 1-1,1-1 1,-1 0-1,1 0 1,-1 0 0,1 1-1,-1-1 1,1 0 0,0 0-1,-1 0 1,1 0 0,-1 0-1,1 0 1,0 0 0,-1 0-1,1 0 1,-1 0-1,1-1 1,0 1 0,-1 0-1,1 0 1,-1-1 0,1 1-1,-1 0 1,1 0 0,-1-1-1,1 1 1,-1-1 0,1 1-1,-1 0 1,0-1-1,1 1 1,-1-1 0,1 1-1,-1-1 1,23-24 40,-21 23-52,95-124-806,-88 110 783,1 1 0,-2-2 0,0 1 0,-1-1 0,-1 0 0,7-29 0,-15 43 54,-5 10 24,-7 9 59,1 6 382,0 0 0,2 1 0,0 1 0,2-1 0,1 2 0,0-1 0,2 1 0,1 0 0,-4 48 1,10-72-486,-1 1 0,0 0 0,0 0 0,1 0 1,-1-1-1,1 1 0,-1 0 0,1-1 1,0 1-1,0 0 0,-1-1 0,1 1 0,0-1 1,1 1-1,-1-1 0,0 0 0,0 1 0,1-1 1,-1 0-1,0 0 0,1 0 0,-1 0 1,1 0-1,0 0 0,-1 0 0,1 0 0,0-1 1,-1 1-1,4 0 0,26 0-2202,-5-13-4245,-10-7-4262</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2.230"/>
    </inkml:context>
    <inkml:brush xml:id="br0">
      <inkml:brushProperty name="width" value="0.025" units="cm"/>
      <inkml:brushProperty name="height" value="0.025" units="cm"/>
    </inkml:brush>
  </inkml:definitions>
  <inkml:trace contextRef="#ctx0" brushRef="#br0">164 103 4324,'-5'1'1047,"0"-1"0,1 1 0,-1-1 0,1 1 0,-1 1 0,1-1 0,0 0 0,0 1 1,-1 0-1,1 0 0,-4 3 0,1 0-529,1 0 1,-1 0-1,1 1 1,0 0-1,-9 11 1,7-6-296,0 1 1,0-1-1,2 2 0,-1-1 0,1 1 0,1 0 1,-4 14-1,9-26-206,-1 0 0,1 0 0,0 0 0,-1 0-1,1 0 1,0 0 0,0 0 0,0 0 0,-1 0 0,1 0 0,0 0 0,1 0 0,-1 0 0,0 0-1,0 0 1,0 0 0,0 0 0,1 0 0,-1 0 0,0 0 0,1 0 0,-1 0 0,1 0 0,-1 0-1,1-1 1,0 1 0,-1 0 0,1 0 0,1 0 0,0 0 0,0 0 0,-1-1 0,1 0 0,0 1 0,0-1 0,0 0 1,0 0-1,0 0 0,0 0 0,0 0 0,0-1 0,0 1 0,-1 0 0,4-2 0,7-2 47,1-1 0,-1 0 0,18-11 1,16-13-98,63-51 0,-95 69 25,-1-1 1,0-1-1,-1 0 1,0 0-1,-1-2 1,-1 1-1,0-1 1,11-24-1,-15 18 13,-15 24 9,-20 30 197,20-19-80,0 0 0,1 0 0,1 1 0,0 0 0,1 1 0,1-1 0,0 1 0,1 0 0,1 0 0,0 0 0,2 0 0,-1 33 0,3-47-118,-1 0 1,1 0-1,0 0 1,0 0-1,0 0 1,0 0-1,0 0 1,0-1-1,1 1 1,-1 0-1,0-1 1,1 1-1,-1-1 1,1 0-1,0 1 1,-1-1-1,1 0 1,0 0-1,0 0 1,0 0-1,0 0 1,0-1-1,0 1 1,0 0-1,0-1 1,0 0-1,0 1 1,0-1-1,0 0 1,0 0 0,0 0-1,1 0 1,-1-1-1,2 0 1,5 1 9,0-1-1,-1-1 1,1 1 0,-1-2 0,0 1 0,1-1 0,9-5 0,-5 1-13,-1-1 0,0 0-1,0-1 1,-1 0 0,18-20 0,-25 25-19,0-1 0,0 1 0,-1-1 0,0 0 0,0 1 0,0-1 1,0-1-1,-1 1 0,0 0 0,0-1 0,-1 1 0,1-1 0,-1 1 0,0-1 0,-1 0 1,1 1-1,-1-11 0,-1 16 4,1-1 0,0 0 1,0 1-1,-1-1 0,1 0 0,0 1 1,-1-1-1,1 1 0,0-1 0,-1 0 1,1 1-1,-1-1 0,1 1 0,-1 0 1,1-1-1,-1 1 0,0-1 0,1 1 1,-1 0-1,1-1 0,-1 1 0,0 0 1,1 0-1,-1-1 0,0 1 0,1 0 1,-1 0-1,0 0 0,1 0 0,-1 0 0,0 0 1,1 0-1,-1 0 0,0 0 0,0 0 1,1 0-1,-1 1 0,0-1 0,1 0 1,-1 0-1,1 1 0,-1-1 0,0 0 1,1 1-1,-1-1 0,0 1 0,-29 21-97,24-14 110,0 0 1,1 1-1,0 0 0,0 0 0,1 0 1,0 1-1,1-1 0,0 1 0,-3 14 0,6-21 3,-1 0 1,1-1-1,-1 1 0,1 0 0,0 0 0,0-1 0,0 1 0,1 0 0,-1-1 0,1 1 0,-1 0 0,1-1 0,0 1 0,0 0 0,0-1 0,0 0 0,1 1 0,-1-1 0,1 0 0,-1 1 0,1-1 0,0 0 0,0 0 0,0 0 0,0-1 0,0 1 0,0 0 0,0-1 0,1 1 0,-1-1 0,1 0 0,-1 0 0,1 0 0,-1 0 0,1 0 0,-1 0 0,1-1 0,0 0 0,3 1 0,9 1-26,0-1 0,0 0-1,0-1 1,0 0 0,0-2-1,0 1 1,0-2 0,0 0 0,0-1-1,-1 0 1,0-2 0,0 1-1,0-2 1,22-12 0,-35 17 21,1 1 1,0 0-1,-1-1 0,1 1 1,-1-1-1,0 1 0,1-1 1,-1 1-1,0-1 1,0 0-1,0 0 0,0 0 1,0 0-1,-1 0 0,1 0 1,0 0-1,-1 0 1,0 0-1,1 0 0,-1 0 1,0 0-1,0 0 0,0 0 1,0 0-1,0 0 1,-1 0-1,1 0 0,-1 0 1,1 0-1,-1 0 0,0 0 1,0 0-1,0 0 1,-1-2-1,-6-8 72,0 1 0,0 1 1,-1-1-1,-15-13 0,-8-11 157,31 35-230,1-1 1,-1 1 0,1 0-1,0 0 1,-1-1-1,1 1 1,-1 0 0,1-1-1,0 1 1,-1 0 0,1-1-1,0 1 1,0-1 0,-1 1-1,1-1 1,0 1 0,0 0-1,0-1 1,0 1-1,-1-1 1,1 1 0,0-1-1,0 1 1,0-1 0,0 1-1,0-1 1,0 1 0,0-1-1,0 1 1,0-1-1,0 1 1,1-1 0,-1 1-1,0-1 1,0 1 0,0-1-1,1 1 1,-1 0 0,0-1-1,0 1 1,1-1 0,-1 1-1,0 0 1,1-1-1,-1 1 1,0 0 0,1-1-1,-1 1 1,1 0 0,-1 0-1,1-1 1,-1 1 0,0 0-1,1 0 1,-1 0 0,1 0-1,-1 0 1,1-1-1,-1 1 1,1 0 0,-1 0-1,1 0 1,-1 0 0,1 0-1,-1 1 1,1-1 0,-1 0-1,1 0 1,0 0 0,45 9-707,-38-7 377,15 3-1961,1-1 0,24 1 0,5-4-5413</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3.304"/>
    </inkml:context>
    <inkml:brush xml:id="br0">
      <inkml:brushProperty name="width" value="0.025" units="cm"/>
      <inkml:brushProperty name="height" value="0.025" units="cm"/>
    </inkml:brush>
  </inkml:definitions>
  <inkml:trace contextRef="#ctx0" brushRef="#br0">13 1 6758,'5'8'8308,"-5"21"-8305,0-22 911,-9 141 2327,4-100-2241,2 1 0,5 75 0,-2-123-982,0 0-1,0 1 1,0-1 0,0 1 0,1-1 0,-1 0 0,0 1 0,1-1-1,-1 0 1,1 1 0,0-1 0,-1 0 0,1 0 0,0 0 0,0 0 0,-1 1-1,1-1 1,0 0 0,0 0 0,0 0 0,1-1 0,-1 1 0,0 0-1,0 0 1,2 0 0,-1 0 25,1-1-1,-1 0 1,0 1 0,1-1-1,-1 0 1,0-1-1,1 1 1,-1 0 0,0-1-1,1 1 1,-1-1-1,0 1 1,4-3-1,3-1 60,0-1 0,0 0 0,0-1-1,-1 0 1,15-12 0,-15 9-60,0 1 0,-1-1 0,1-1 0,-2 1 0,1-1 0,-1 0 0,6-17 0,-13 33 59,0-1-1,1 1 1,0 0-1,-1 0 1,2-1 0,0 8-1,0 19 226,-11 76 229,10-107-563,1-1-1,-1 1 0,0 0 1,1-1-1,-1 1 0,1-1 1,-1 1-1,1-1 0,-1 1 1,1-1-1,-1 0 1,1 1-1,0-1 0,-1 0 1,1 1-1,0-1 0,-1 0 1,1 0-1,0 0 0,-1 1 1,1-1-1,0 0 0,-1 0 1,1 0-1,0 0 0,-1 0 1,1 0-1,0 0 0,0 0 1,-1-1-1,1 1 0,0 0 1,-1 0-1,1-1 0,-1 1 1,1 0-1,0-1 0,-1 1 1,1 0-1,-1-1 0,1 0 1,31-13-1620,-19 5-500,0 0 0,-2-1-1,1 0 1,-1 0 0,10-13 0,0-7-4059</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3.730"/>
    </inkml:context>
    <inkml:brush xml:id="br0">
      <inkml:brushProperty name="width" value="0.025" units="cm"/>
      <inkml:brushProperty name="height" value="0.025" units="cm"/>
    </inkml:brush>
  </inkml:definitions>
  <inkml:trace contextRef="#ctx0" brushRef="#br0">127 24 12332,'0'0'2525,"-6"8"-155,-5 4-1459,-58 73 3090,64-78-3694,0 0-1,1 1 1,0-1 0,0 1-1,0 0 1,1 0 0,0 0-1,1 0 1,-1 1 0,-1 14-1,5-22-298,-1 0-1,0 0 0,0 0 1,1-1-1,-1 1 1,1 0-1,-1-1 1,1 1-1,-1 0 0,1-1 1,-1 1-1,1 0 1,-1-1-1,1 1 0,0-1 1,-1 1-1,1-1 1,0 1-1,-1-1 1,1 0-1,0 1 0,0-1 1,-1 0-1,1 0 1,0 1-1,0-1 1,0 0-1,0 0 0,-1 0 1,1 0-1,0 0 1,0 0-1,0 0 1,-1 0-1,3-1 0,31-6 116,-27 3-114,-1 1 0,0-1 0,0-1-1,0 1 1,0-1 0,-1 0 0,0-1 0,0 1 0,0-1 0,-1 0 0,0 0 0,0 0 0,0-1-1,4-10 1,-3 5 4,-1 0 0,0-1-1,-1 1 1,0-1 0,-1 0-1,0 0 1,0-18 0,-2 30-17,0 0 1,0 0 0,0 0-1,0 0 1,0 0 0,0 0-1,0 0 1,0 0-1,0 0 1,0 0 0,0 0-1,-1 0 1,1 0 0,0 0-1,-1 0 1,1 1-1,-1-1 1,1 0 0,-1 0-1,1 0 1,-1 0 0,0 1-1,1-1 1,-1 0-1,0 0 1,0 1 0,1-1-1,-1 1 1,0-1 0,0 1-1,0-1 1,0 1 0,0-1-1,0 1 1,0 0-1,0 0 1,0-1 0,0 1-1,-1 0 1,0 0-5,1 1-1,-1-1 1,1 1 0,0-1 0,-1 1-1,1 0 1,0 0 0,-1-1 0,1 1-1,0 0 1,0 0 0,0 0 0,0 0-1,0 1 1,0-1 0,0 0 0,0 0-1,0 0 1,0 1 0,1-1 0,-1 1-1,1-1 1,-1 0 0,1 1 0,-1-1-1,1 4 1,-1-4-114,1 0 0,-1 1 0,1-1 0,0 0 0,0 1 0,0-1 0,0 1 0,0-1 0,0 0 0,0 1 0,0-1 0,0 0 0,1 1 0,-1-1 0,1 0 0,-1 1 0,1-1 0,-1 0 0,1 1 0,0-1 0,-1 0 0,1 0 0,0 0 0,0 0 0,0 0 0,2 2 0,-1-2-302,0-1-1,0 1 1,0 0-1,0-1 1,1 1-1,-1-1 0,0 0 1,0 0-1,1 0 1,-1 0-1,0 0 1,0 0-1,1-1 0,-1 1 1,0-1-1,4-1 1,17-9-4915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2.358"/>
    </inkml:context>
    <inkml:brush xml:id="br0">
      <inkml:brushProperty name="width" value="0.025" units="cm"/>
      <inkml:brushProperty name="height" value="0.025" units="cm"/>
    </inkml:brush>
  </inkml:definitions>
  <inkml:trace contextRef="#ctx0" brushRef="#br0">165 3 18930,'0'0'7127,"-12"-1"-5515,8 0-1549,-1 1 0,0 0-1,0 0 1,0 0 0,0 0 0,0 1 0,0 0 0,1 0-1,-1 0 1,0 1 0,1 0 0,-1 0 0,1 0 0,-1 0 0,1 0-1,0 1 1,0 0 0,0 0 0,0 0 0,1 1 0,-6 5-1,-28 40 274,35-47-343,1 1 0,-1-1 1,1 1-1,0-1 1,0 1-1,0-1 1,0 1-1,0 0 1,1 0-1,-1-1 0,1 1 1,-1 0-1,1 0 1,0 0-1,0 0 1,1-1-1,-1 1 1,1 0-1,-1 0 1,2 2-1,-1-3-15,0-1 0,1 0 0,-1 1 0,1-1-1,-1 0 1,1 0 0,-1 0 0,1 0 0,0 0 0,-1-1 0,1 1 0,0 0-1,0-1 1,0 1 0,-1-1 0,1 0 0,0 0 0,0 0 0,3 0 0,46 0-795,-34-1 346,18 0-264,-25-1 674,0 1-1,0 1 0,0 0 0,-1 0 0,1 1 1,0 0-1,0 0 0,-1 1 0,1 1 0,17 6 1,-26-8 144,1 1 0,-1-1 0,1 1 0,-1-1 0,0 1 0,1 0 0,-1 0 0,0-1 0,0 1 0,-1 0 0,1 0 0,0 0 0,0 0 0,-1 0 0,1 0 0,-1 0 0,0 0 0,0 0 0,0 0 0,0 0 0,0 0 0,0 0 0,0 1 0,0-1 0,-1 0 0,1 0 0,-1 0 0,0 0 0,0-1 0,1 1 0,-1 0 0,0 0 0,-3 2 0,0 5 44,-2 0-1,1-1 1,-1 1 0,-1-1-1,-10 11 1,10-13-155,0 0 1,0-1 0,-1 1-1,1-1 1,-1-1 0,-1 1-1,1-2 1,0 1 0,-12 3-1,-23-2-6072,24-6-3152</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4.072"/>
    </inkml:context>
    <inkml:brush xml:id="br0">
      <inkml:brushProperty name="width" value="0.025" units="cm"/>
      <inkml:brushProperty name="height" value="0.025" units="cm"/>
    </inkml:brush>
  </inkml:definitions>
  <inkml:trace contextRef="#ctx0" brushRef="#br0">115 0 9065,'0'0'8514,"-9"7"-7270,3 0-1030,-1 1 1,1-1-1,0 1 0,1 0 0,0 1 1,0-1-1,1 1 0,-4 11 0,-2 5 551,2 1 0,-6 31 0,9-33-169,0-1-120,1 0-1,1 0 0,0 0 1,2 32-1,1-54-469,0 1 0,0 0 0,0-1 0,0 1 0,1 0-1,-1-1 1,0 1 0,1-1 0,-1 1 0,1 0 0,0-1-1,0 1 1,-1-1 0,1 0 0,0 1 0,0-1 0,0 0 0,1 1-1,-1-1 1,0 0 0,0 0 0,1 0 0,-1 0 0,0 0 0,1 0-1,-1-1 1,1 1 0,-1 0 0,1-1 0,0 1 0,-1-1-1,1 1 1,-1-1 0,1 0 0,0 0 0,-1 0 0,1 0 0,0 0-1,-1 0 1,1 0 0,0 0 0,-1-1 0,1 1 0,0-1 0,-1 1-1,1-1 1,1-1 0,5 0-14,0-1 1,-1-1-1,1 1 0,-1-1 0,1-1 1,-1 0-1,12-10 0,0-5-62,-4 7-272,-26 40 204,5-13 146,0 0 0,1 1 0,1-1 0,0 1 0,0 0 0,2 0 0,-2 28 0,4-42-44,0-1-1,0 1 0,0-1 0,0 1 0,0-1 1,1 1-1,-1-1 0,0 1 0,0-1 0,0 1 1,1-1-1,-1 1 0,0-1 0,0 0 0,1 1 1,-1-1-1,0 1 0,1-1 0,-1 0 0,1 1 1,-1-1-1,0 0 0,1 1 0,-1-1 0,1 0 1,-1 0-1,1 0 0,-1 1 0,1-1 0,-1 0 1,1 0-1,-1 0 0,1 0 0,-1 0 0,1 0 1,-1 0-1,1 0 0,-1 0 0,1 0 0,-1 0 0,1 0 1,-1 0-1,1 0 0,-1-1 0,1 1 0,-1 0 1,1 0-1,-1-1 0,1 1 0,-1 0 0,1-1 1,25-16-5978,-15-1-889</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4.435"/>
    </inkml:context>
    <inkml:brush xml:id="br0">
      <inkml:brushProperty name="width" value="0.025" units="cm"/>
      <inkml:brushProperty name="height" value="0.025" units="cm"/>
    </inkml:brush>
  </inkml:definitions>
  <inkml:trace contextRef="#ctx0" brushRef="#br0">0 21 16752,'0'0'2690,"2"7"-757,7 25-433,-9-31-1419,1 0-1,0 0 1,0 1-1,0-1 1,0 0 0,0 0-1,0 0 1,1 0-1,-1-1 1,0 1 0,0 0-1,1 0 1,-1-1-1,0 1 1,1-1 0,-1 1-1,1-1 1,-1 0-1,1 1 1,-1-1-1,1 0 1,-1 0 0,1 0-1,1 0 1,35-3 243,-36 3-303,1-1-26,1 1 0,-1-1 1,1 0-1,-1 0 1,0 0-1,1 0 1,-1-1-1,0 1 1,0-1-1,0 0 1,0 0-1,0 0 1,0 0-1,0 0 1,-1-1-1,1 1 1,-1-1-1,0 0 1,0 1-1,0-1 1,0 0-1,0-1 1,-1 1-1,1 0 1,1-6-1,-3 8-8,0 0 0,0 1-1,0-1 1,-1 0 0,1 1 0,0-1-1,0 1 1,-1-1 0,1 0 0,0 1-1,-1-1 1,1 1 0,-1-1 0,1 1-1,-1-1 1,1 1 0,-1-1 0,1 1-1,-1 0 1,1-1 0,-1 1 0,1 0-1,-1-1 1,0 1 0,1 0 0,-1 0-1,0 0 1,1-1 0,-1 1 0,0 0-1,1 0 1,-1 0 0,0 0 0,1 0-1,-1 0 1,0 0 0,1 0 0,-1 1-1,1-1 1,-2 0 0,-30 9-122,25-5 175,1 1 0,-1 0 0,1 0 0,0 1 0,0-1 0,0 1-1,1 1 1,0-1 0,0 1 0,1 0 0,-1 0 0,2 0 0,-1 1 0,1-1 0,0 1 0,1 0 0,-1 0 0,2 0-1,-1 0 1,0 15 0,2-21-24,0-1 0,0 1-1,0-1 1,0 1-1,1-1 1,-1 1 0,0 0-1,1-1 1,-1 0 0,1 1-1,0-1 1,-1 1 0,1-1-1,0 1 1,0-1 0,0 0-1,0 0 1,0 0 0,0 1-1,0-1 1,0 0 0,1 0-1,-1 0 1,0-1-1,3 2 1,0 0-1,0-1 0,0 0 0,0 0 0,0 0-1,0 0 1,0-1 0,1 0 0,-1 0 0,7-1 0,1 0-56,0-1-1,-1 0 1,0-1 0,1 0 0,-1-1-1,16-8 1,122-87-258,-149 99 302,0 0 0,0 0 1,0 0-1,1-1 0,-1 1 0,0 0 0,0 0 0,0 0 0,1 0 1,-1 0-1,0 0 0,0 0 0,1 0 0,-1 0 0,0 0 0,0 0 0,0 0 1,1 0-1,-1 0 0,0 0 0,0 0 0,1 0 0,-1 0 0,0 0 0,0 0 1,1 0-1,-1 0 0,0 0 0,0 1 0,0-1 0,1 0 0,-1 0 0,0 0 1,0 0-1,0 0 0,0 1 0,1-1 0,-1 0 0,0 0 0,0 0 1,0 1-1,0-1 0,0 0 0,0 0 0,0 0 0,0 1 0,1-1 0,-1 0 1,0 0-1,0 1 0,0-1 0,0 0 0,0 0 0,0 1 0,0-1 0,0 0 1,0 0-1,0 1 0,-1-1 0,1 0 0,0 0 0,0 0 0,0 1 0,0-1 1,-3 14 144,3-14-147,-4 9 120,1 0 1,0 1-1,1-1 1,0 1 0,0 0-1,0 18 1,2-26-126,0 0-1,1 0 1,-1 0 0,1 1 0,-1-1-1,1 0 1,0 0 0,0 0 0,0 0-1,0 0 1,0 0 0,0 0 0,1-1-1,-1 1 1,1 0 0,-1-1 0,1 1-1,-1-1 1,1 1 0,0-1 0,0 0-1,0 0 1,0 0 0,0 0 0,0 0-1,0 0 1,0 0 0,0-1 0,0 1-1,0-1 1,1 1 0,-1-1 0,0 0-1,0 0 1,1 0 0,2-1 0,-2 1-541,5 1-519,-1-2-3520,-1 1-3888</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5.158"/>
    </inkml:context>
    <inkml:brush xml:id="br0">
      <inkml:brushProperty name="width" value="0.025" units="cm"/>
      <inkml:brushProperty name="height" value="0.025" units="cm"/>
    </inkml:brush>
  </inkml:definitions>
  <inkml:trace contextRef="#ctx0" brushRef="#br0">0 0 5285,'0'0'9993,"6"49"-8295,1-18 64,0 4-545,4 4-96,-1-1-96,-3 0-481,-1 0-383,-1-2-129,0 1 0,-5-4-673,0-3-1313,0-7-1633,-10-8-3076</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5.519"/>
    </inkml:context>
    <inkml:brush xml:id="br0">
      <inkml:brushProperty name="width" value="0.025" units="cm"/>
      <inkml:brushProperty name="height" value="0.025" units="cm"/>
    </inkml:brush>
  </inkml:definitions>
  <inkml:trace contextRef="#ctx0" brushRef="#br0">0 135 13549,'4'-11'1206,"-2"4"-965,0 0 0,1 1-1,-1-1 1,1 1 0,0 0 0,1 0-1,-1 0 1,1 1 0,0-1-1,1 1 1,0 0 0,-1 0 0,1 0-1,1 1 1,-1-1 0,1 1-1,0 1 1,0-1 0,0 1 0,0 0-1,8-2 1,-2 2-161,1 0 1,0 1-1,0 0 0,0 1 1,0 1-1,0 0 0,0 1 1,0 0-1,23 6 0,-32-6-61,0 0 0,0 0 0,0 1 0,0-1 0,-1 1 0,1 0 0,-1 0 0,1 0 0,-1 1 0,0-1 0,0 1 0,0-1 0,0 1 0,0 0 0,-1 0 0,1 1 0,-1-1 0,0 0 0,0 1 0,0 0 0,-1-1 0,1 1 0,-1 0 0,0 0 0,0-1 0,0 1 0,0 0 0,-1 0 0,1 0 0,-1 0 0,0 1 0,0-1 0,-1 0 0,-1 7 0,1-6 51,-1 0 0,0 0-1,0 0 1,0 0 0,0-1 0,-1 1-1,0-1 1,0 0 0,0 0 0,0 0-1,-1 0 1,0 0 0,-5 4 0,-61 43 142,44-34-264,18-12-56,0 0-494,0 1-1,1-1 1,-1 1-1,1 1 1,0-1 0,1 1-1,-7 9 1,12-15 499,1-1 0,0 0 0,0 0 0,0 0 0,0 0 0,0 1 0,0-1 0,0 0 0,0 0 1,0 0-1,0 1 0,0-1 0,0 0 0,0 0 0,0 0 0,0 1 0,0-1 0,0 0 0,0 0 0,0 0 0,0 0 1,0 1-1,0-1 0,0 0 0,1 0 0,-1 0 0,0 0 0,0 1 0,0-1 0,0 0 0,0 0 0,0 0 0,1 0 0,-1 0 1,0 0-1,0 1 0,0-1 0,0 0 0,1 0 0,-1 0 0,0 0 0,0 0 0,0 0 0,1 0 0,-1 0 0,0 0 0,0 0 1,0 0-1,0 0 0,1 0 0,-1 0 0,0 0 0,0 0 0,1 0 0,14-1-2127,-12 1 1691,22-2-2866</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6.135"/>
    </inkml:context>
    <inkml:brush xml:id="br0">
      <inkml:brushProperty name="width" value="0.025" units="cm"/>
      <inkml:brushProperty name="height" value="0.025" units="cm"/>
    </inkml:brush>
  </inkml:definitions>
  <inkml:trace contextRef="#ctx0" brushRef="#br0">49 1 8616,'0'0'8056,"0"9"-6230,-2 13-1199,-1 0 1,0 0 0,-12 35 0,8-33-156,1 1 0,2 0 0,-4 45-1,22-71-76,-9-4-350,-1 1 0,1-1 0,-1 1 0,1-1 0,-1-1 0,-1 1-1,1-1 1,-1 1 0,0-1 0,3-9 0,-1 3-31,0-1 1,-1 0-1,-1 1 1,3-18-1,-6-14 72,0 43-86,1 0-1,-1 0 0,0 1 0,0-1 0,0 0 0,0 1 0,0-1 0,0 0 1,0 1-1,0-1 0,0 0 0,-1 0 0,1 1 0,0-1 0,0 0 1,-1 1-1,1-1 0,0 1 0,-1-1 0,1 0 0,-1 1 0,1-1 0,0 1 1,-1-1-1,1 1 0,-1-1 0,0 1 0,1 0 0,-1-1 0,1 1 0,-1-1 1,0 1-1,1 0 0,-1 0 0,0-1 0,1 1 0,-1 0 0,0 0 0,1 0 1,-1 0-1,0 0 0,1 0 0,-1 0 0,0 0 0,0 0 0,1 0 0,-1 0 1,0 0-1,1 1 0,-1-1 0,0 0 0,1 0 0,-1 1 0,1-1 0,-2 1 1,1 1-8,-1 0 1,1 0-1,-1 0 1,1 0-1,0 0 1,0 0-1,0 0 1,0 1-1,0-1 1,1 0-1,-1 0 1,1 1-1,-1-1 1,1 1-1,0-1 1,0 4-1,0-1 3,0 0 1,0-1-1,0 1 0,1 0 0,-1-1 1,1 1-1,3 7 0,-3-9 8,1 0 0,0-1 0,0 1 0,0-1 0,0 0 0,1 0 0,-1 0 0,0 0 0,1 0 0,0 0 0,-1-1 0,1 1 1,0-1-1,0 0 0,0 0 0,0 0 0,0 0 0,0 0 0,0-1 0,0 1 0,0-1 0,0 0 0,0 0 0,0 0 0,0 0 0,0-1 0,1 1 0,3-2 0,1 0 11,1 0 0,-1 0 1,0-1-1,-1 0 0,1-1 0,0 0 0,-1 0 0,0 0 0,10-9 1,-12 10-5,0-1 0,-1 0 0,0-1 0,1 1 0,-1-1 0,-1 0 0,1 0 1,-1 0-1,0 0 0,0 0 0,0-1 0,-1 1 0,0-1 0,0 0 0,-1 0 0,1 0 1,-1 0-1,1-11 0,-2 17-10,0 0 0,0 0-1,0 0 1,0 0 0,0 0 0,0 0 0,0 0 0,0 0 0,0-1 0,0 1 0,0 0-1,0 0 1,0 0 0,0 0 0,0 0 0,0 0 0,0 0 0,0-1 0,-1 1-1,1 0 1,0 0 0,0 0 0,0 0 0,0 0 0,0 0 0,0 0 0,0 0-1,0 0 1,0 0 0,0 0 0,0-1 0,0 1 0,0 0 0,-1 0 0,1 0-1,0 0 1,0 0 0,0 0 0,0 0 0,0 0 0,0 0 0,0 0 0,0 0 0,-1 0-1,1 0 1,0 0 0,0 0 0,0 0 0,0 0 0,0 0 0,0 0 0,0 0-1,0 0 1,-1 0 0,1 0 0,0 0 0,0 0 0,0 0 0,0 0 0,0 1-1,0-1 1,0 0 0,0 0 0,-9 8-65,-6 12-12,11-5 78,0-1 0,1 1-1,0-1 1,1 1-1,1 0 1,0 0 0,1 0-1,2 15 1,-2-28 5,0-1 1,0 1 0,0-1-1,0 1 1,1-1 0,-1 1-1,1-1 1,-1 1 0,1-1 0,-1 1-1,1-1 1,0 1 0,0-1-1,-1 0 1,1 0 0,0 1-1,0-1 1,1 0 0,-1 0-1,0 0 1,0 0 0,0 0-1,1 0 1,-1 0 0,0-1-1,1 1 1,-1 0 0,1-1-1,-1 1 1,1-1 0,-1 0-1,1 1 1,-1-1 0,1 0-1,-1 0 1,1 0 0,0 0 0,-1 0-1,1 0 1,-1 0 0,1-1-1,2 0 1,2-1 13,0 1 1,0-2-1,-1 1 0,1-1 1,-1 1-1,1-2 1,-1 1-1,0 0 0,9-9 1,-4 1-3,1 0 1,-1-1-1,-1 0 0,0 0 1,-1-1-1,-1 0 1,1-1-1,8-24 0,-19 60-24,2 0 0,0 1-1,2-1 1,5 39-1,-6-60-132,1 1-1,-1-1 1,1 1 0,-1 0-1,1-1 1,-1 0-1,1 1 1,0-1 0,0 1-1,0-1 1,0 0-1,0 1 1,0-1-1,0 0 1,0 0 0,0 0-1,1 0 1,-1 0-1,0 0 1,1 0-1,-1 0 1,1-1 0,-1 1-1,1-1 1,-1 1-1,1-1 1,-1 1 0,1-1-1,2 0 1,-1 0-183,-1 0 0,0-1 0,1 0 0,-1 1 0,0-1 0,0 0 0,0 0 0,0 0 0,0-1 0,0 1 0,0 0 0,0-1 0,0 1 0,0-1 0,-1 0 0,1 0 0,-1 0 0,1 1 1,-1-1-1,2-3 0,10-20-5070</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6.512"/>
    </inkml:context>
    <inkml:brush xml:id="br0">
      <inkml:brushProperty name="width" value="0.025" units="cm"/>
      <inkml:brushProperty name="height" value="0.025" units="cm"/>
    </inkml:brush>
  </inkml:definitions>
  <inkml:trace contextRef="#ctx0" brushRef="#br0">13 1 9801,'0'0'4036,"-13"49"-6182,26-42-224,3-5-2178</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6.845"/>
    </inkml:context>
    <inkml:brush xml:id="br0">
      <inkml:brushProperty name="width" value="0.025" units="cm"/>
      <inkml:brushProperty name="height" value="0.025" units="cm"/>
    </inkml:brush>
  </inkml:definitions>
  <inkml:trace contextRef="#ctx0" brushRef="#br0">129 0 9161,'0'0'5269,"-8"5"-3929,-4 1-972,1 2 1,0-1 0,0 2 0,0-1 0,1 2 0,1-1-1,-1 1 1,2 1 0,-1-1 0,-8 16 0,17-26-365,0 0 1,0 1-1,0-1 0,-1 0 1,1 1-1,0-1 1,0 0-1,0 1 1,0-1-1,0 0 0,0 1 1,0-1-1,0 0 1,0 1-1,0-1 1,0 0-1,0 1 0,0-1 1,0 1-1,0-1 1,0 0-1,0 1 1,0-1-1,0 0 0,0 1 1,1-1-1,-1 0 1,0 1-1,0-1 1,0 0-1,1 0 0,-1 1 1,0-1-1,1 0 1,-1 0-1,0 1 1,0-1-1,1 0 0,19 3-437,34-9-1329,-40 4 1025,-2 0 229,0 2 1,0-1-1,0 1 1,0 1-1,0 0 1,17 5-1,-26-6 586,-1 1 1,0 0-1,0-1 0,0 1 0,0 0 0,0 0 1,0 0-1,0 1 0,0-1 0,0 0 1,-1 1-1,1-1 0,0 1 0,-1 0 1,1-1-1,-1 1 0,0 0 0,1 0 1,-1 0-1,0 0 0,0 0 0,0 0 0,-1 0 1,1 0-1,0 0 0,-1 1 0,0-1 1,1 0-1,-1 0 0,0 1 0,0-1 1,0 0-1,0 0 0,-1 1 0,1-1 1,-1 0-1,1 0 0,-1 0 0,0 1 0,1-1 1,-4 4-1,2-1 210,-1 1 0,-1-1 0,1 1 0,-1-1 0,0 0 0,0 0-1,0-1 1,-1 1 0,0-1 0,1 0 0,-2 0 0,1-1 0,0 1 0,-11 4 0,9-5-153,-1 1 0,1-1 1,-1-1-1,1 0 0,-1 0 0,0 0 0,0-1 1,0 0-1,0 0 0,0-1 0,-11-1 1,17 0-326,1 1 1,-1-1 0,1 0 0,-1 0-1,1 1 1,-1-1 0,1 0 0,0 0-1,0 0 1,-1-1 0,1 1 0,0 0-1,0 0 1,0-1 0,0 1 0,0-1 0,0 1-1,1 0 1,-1-1 0,0 0 0,1 1-1,-1-1 1,1 1 0,0-1 0,-1 0-1,1 1 1,0-1 0,0-2 0,-1-16-5726</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7.947"/>
    </inkml:context>
    <inkml:brush xml:id="br0">
      <inkml:brushProperty name="width" value="0.025" units="cm"/>
      <inkml:brushProperty name="height" value="0.025" units="cm"/>
    </inkml:brush>
  </inkml:definitions>
  <inkml:trace contextRef="#ctx0" brushRef="#br0">28 250 13389,'0'0'4575,"7"-1"-2488,-2 0-1887,1 0 1,-1-1-1,0 1 1,0-1 0,0 0-1,0 0 1,9-6-1,-12 7-216,-1 0 0,1 0 0,-1-1 0,1 1 0,-1 0-1,1-1 1,-1 1 0,0-1 0,0 1 0,0-1 0,0 0 0,0 0 0,0 1 0,0-1 0,-1 0-1,1 0 1,-1 0 0,1 0 0,-1 0 0,1 0 0,-1 0 0,0 1 0,0-1 0,0 0 0,0 0 0,-1 0-1,1 0 1,0 0 0,-1 0 0,0-2 0,0 2 15,1 1 0,-1 0 0,0 0 0,1 0 0,-1 0 0,0 1-1,1-1 1,-1 0 0,0 0 0,0 0 0,0 1 0,0-1 0,0 0 0,0 1 0,0-1 0,0 0 0,0 1 0,0 0 0,0-1 0,0 1-1,0 0 1,0-1 0,-1 1 0,1 0 0,0 0 0,0 0 0,0 0 0,0 0 0,-1 0 0,1 0 0,0 1 0,-2-1 0,0 1-3,1 0 1,0-1 0,-1 1-1,1 0 1,-1 0 0,1 0-1,0 0 1,0 1 0,0-1-1,0 0 1,0 1 0,0 0-1,0-1 1,-2 4 0,-2 4 72,1 1 1,1 0 0,0 0-1,1 0 1,0 0 0,0 0-1,1 1 1,0 0 0,0 11-1,2-17-39,0 0-1,0 0 1,0 0-1,1 0 1,0-1 0,0 1-1,0 0 1,0-1-1,1 1 1,2 5-1,-3-8-13,1 0 1,-1 0-1,1 0 0,0 0 0,-1 0 0,1 0 1,0 0-1,0-1 0,0 1 0,0 0 0,1-1 0,-1 0 1,0 0-1,0 1 0,1-1 0,-1-1 0,1 1 1,-1 0-1,5 0 0,0 0-119,0-1 0,0 0 0,0 0-1,0 0 1,0-1 0,0 0 0,0-1 0,0 0 0,0 0 0,-1 0-1,1-1 1,-1 1 0,0-2 0,0 1 0,0-1 0,0 0 0,9-8 0,-6 4-219,0 0-1,-1-1 1,0 0 0,-1 0 0,0-1 0,0 0 0,-1-1 0,0 1 0,7-19 0,-15 37 337,0 0 0,0 0 0,1 0-1,0 0 1,0 0 0,1 0 0,0 0 0,0 0 0,3 12-1,-3-18 27,1 0-1,-1 0 1,1 0-1,0 0 1,-1 0-1,1 0 1,0-1-1,0 1 1,0 0-1,0-1 1,0 1-1,1 0 1,-1-1-1,0 0 1,1 1-1,-1-1 1,1 0-1,1 2 1,0-3-31,-1 1 1,0-1 0,0 1-1,0-1 1,1 0 0,-1 0 0,0 0-1,0 0 1,0 0 0,1 0-1,-1-1 1,0 1 0,0-1-1,0 1 1,0-1 0,0 0 0,0 0-1,0 0 1,0 0 0,3-2-1,5-4-12,-1 0 0,0 0 0,-1-1 0,1 0 0,-1-1 0,-1 0 0,0 0 0,0-1 0,7-13 0,-6 10 30,-1-1 0,0 0 0,-1 0 0,-1-1 1,0 0-1,3-23 0,-8 38-26,6-59 494,-5 54-480,-1 1 0,0-1-1,0 1 1,-1 0 0,1-1 0,-1 1 0,0-1 0,0 1 0,0 0-1,-4-7 1,5 10-18,0 0-1,-1 1 1,1-1-1,-1 1 1,1-1-1,0 1 0,-1-1 1,1 1-1,-1-1 1,1 1-1,-1-1 1,1 1-1,-1 0 1,0-1-1,1 1 1,-1 0-1,1 0 1,-1-1-1,0 1 0,1 0 1,-1 0-1,0 0 1,1 0-1,-1 0 1,0 0-1,1 0 1,-1 0-1,0 0 1,1 0-1,-1 0 0,0 0 1,1 0-1,-1 0 1,1 1-1,-1-1 1,0 0-1,1 1 1,-1-1-1,1 0 1,-1 1-1,1-1 0,-1 0 1,1 1-1,-1-1 1,1 1-1,-1-1 1,1 1-1,0-1 1,-1 1-1,1 0 1,-1 0-1,-17 34 40,16-31-27,-8 20 401,1 0 0,1 1 0,1 0 0,1 0 0,1 1 0,2-1 0,0 1 0,2 47 0,2-70-365,0 1-1,0-1 0,1 1 0,-1-1 1,1 0-1,-1 0 0,1 0 0,0 0 1,0 0-1,1 0 0,-1-1 1,1 1-1,-1 0 0,1-1 0,0 0 1,0 0-1,0 0 0,3 2 0,-4-3-36,-1 0 0,1 0 1,0 0-1,-1 0 0,1 0 0,0 0 0,0-1 0,0 1 0,0 0 0,0-1 0,0 0 0,0 1 0,0-1 0,0 0 0,0 0 0,0 0 0,0 0 0,0-1 0,-1 1 0,1 0 0,0-1 0,0 0 0,0 1 0,0-1 0,0 0 0,0 0 1,-1 0-1,1 0 0,0 0 0,-1 0 0,1 0 0,1-3 0,-1 2-16,-1-1-1,1 0 1,-1 1 0,0-1 0,0 0 0,0 0-1,-1 0 1,1 0 0,-1 0 0,1 0-1,-1 0 1,0 0 0,0 0 0,0 0 0,-1 0-1,1 0 1,-1 0 0,1 0 0,-1 1 0,0-1-1,0 0 1,-1 0 0,1 1 0,0-1-1,-1 0 1,0 1 0,-2-3 0,0-2-11,-1 1-1,-1-1 1,1 1 0,-1 1 0,0-1-1,0 1 1,0 0 0,-1 1 0,-7-5-1,21 11-43,0-2 0,0 1 0,0-1 0,0 0 0,1 0-1,-1-1 1,7-1 0,-1 1 4,49-8-22,-35 5-1,-1 1-1,39 1 0,-64 2 75,0 0 1,0 0 0,0 0 0,0 0 0,0 0 0,0 1-1,0-1 1,0 0 0,0 1 0,0-1 0,0 1 0,0-1-1,0 1 1,0-1 0,0 1 0,-1 0 0,1-1 0,0 1-1,0 0 1,-1 0 0,1 0 0,-1-1 0,1 1-1,0 0 1,-1 0 0,0 0 0,1 0 0,0 2 0,-1 0 13,1 1 1,0 0-1,-1 0 1,0-1-1,0 1 1,0 0-1,0 0 1,-2 5 0,-20 66 231,22-75-239,-1 1 3,-8 30 34,11-20 13,13-16 52,-2-7-511,0 0 0,-1 0 0,-1-1 0,0-1 0,0 0 0,-1-1 0,-1 0 0,-1 0 0,0-1 0,-1 0 0,0 0 0,7-29 0,-14 40 169,-1 8 310,-5 20 700,-4 38 1171,10-54-1699,0-1 0,0 0-1,1 1 1,0-1 0,0 1 0,0-1-1,1 0 1,0 0 0,0 0 0,3 6 0,-3-10-197,-1 0 1,1 0 0,-1 0 0,1-1 0,0 1 0,0-1 0,-1 1 0,1-1 0,0 1 0,0-1 0,1 0 0,-1 0 0,0 0 0,0 0 0,0-1 0,1 1 0,-1-1 0,0 1-1,1-1 1,-1 0 0,1 0 0,-1 0 0,0 0 0,1 0 0,-1 0 0,0-1 0,1 1 0,-1-1 0,0 1 0,3-2 0,1-1-26,0 1 0,-1-1 0,0 0 0,0-1-1,0 1 1,0-1 0,0 0 0,-1 0 0,1-1 0,-1 1 0,0-1 0,-1 0 0,1 0 0,-1 0 0,4-8 0,-2 4-267,-1 0-1,0 0 1,0 0 0,-1-1 0,0 0 0,-1 1-1,0-1 1,1-16 0,-16 45 135,11-14 238,1 1 0,1 0-1,-1-1 1,1 1 0,0 0 0,0-1 0,1 1 0,-1-1 0,3 8-1,-2-11-102,-1-1 0,1 0 0,-1 1 0,1-1 0,0 0 0,0 0 0,0 1 0,0-1 0,0 0 0,0 0 0,0 0 0,0 0 0,0 0 0,0 0 0,1-1 0,-1 1 0,0 0 0,1-1 0,-1 1 0,0 0 0,1-1 0,-1 0 0,1 1 0,-1-1 0,1 0 0,-1 0 0,1 0 0,-1 0 0,1 0 0,-1 0 0,0 0 0,1 0 0,-1-1 0,1 1 0,-1 0 0,1-1 0,-1 1 0,0-1 0,3-1 0,2-1-14,0-1 1,0 1-1,0-1 0,-1 0 0,0 0 1,0-1-1,0 1 0,0-1 0,-1-1 1,1 1-1,-1 0 0,-1-1 0,4-6 1,-2 4-36,-1 0 0,0 0 0,0 0 1,-1 0-1,0-1 0,-1 0 0,0 1 0,0-1 1,0-12-1,-2 21 19,0 0 0,1 0 0,-1 0 0,0 0 0,0-1 0,0 1-1,0 0 1,0 0 0,0 0 0,0 0 0,0 0 0,0-1 0,0 1 0,0 0 0,0 0 0,-1 0 0,1 0 0,0-1 0,0 1 0,0 0 0,0 0 0,0 0 0,0 0 0,0 0 0,0 0-1,0-1 1,0 1 0,-1 0 0,1 0 0,0 0 0,0 0 0,0 0 0,0 0 0,0 0 0,0 0 0,-1 0 0,1 0 0,0-1 0,0 1 0,0 0 0,0 0 0,-1 0 0,1 0 0,0 0-1,0 0 1,0 0 0,0 0 0,0 0 0,-1 0 0,1 0 0,-10 7-110,-6 12 103,13-12 42,0 0 0,0 1 1,0-1-1,1 1 0,0-1 1,1 1-1,-1-1 0,1 1 1,1 0-1,0 0 0,0 0 1,1 8-1,0-15-55,-1 0 1,0-1-1,1 1 0,-1 0 0,1 0 0,-1 0 1,1 0-1,0 0 0,-1-1 0,1 1 1,0 0-1,-1-1 0,1 1 0,0 0 1,0-1-1,0 1 0,0-1 0,0 1 0,0-1 1,-1 1-1,1-1 0,0 0 0,0 0 1,0 1-1,0-1 0,0 0 0,0 0 1,0 0-1,0 0 0,0 0 0,0 0 0,0 0 1,2-1-1,-1 1-339,1-1-1,-1 1 1,0 0 0,0-1 0,1 0-1,-1 0 1,0 0 0,0 0 0,0 0-1,0 0 1,0 0 0,0 0 0,3-3-1,7-14-5478</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8.277"/>
    </inkml:context>
    <inkml:brush xml:id="br0">
      <inkml:brushProperty name="width" value="0.025" units="cm"/>
      <inkml:brushProperty name="height" value="0.025" units="cm"/>
    </inkml:brush>
  </inkml:definitions>
  <inkml:trace contextRef="#ctx0" brushRef="#br0">7 1 13805,'-5'9'865,"3"7"-513,2 2 161,0-1-161,11 1-288,7-2-64,3-7-2018,4-1-2242</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8.607"/>
    </inkml:context>
    <inkml:brush xml:id="br0">
      <inkml:brushProperty name="width" value="0.025" units="cm"/>
      <inkml:brushProperty name="height" value="0.025" units="cm"/>
    </inkml:brush>
  </inkml:definitions>
  <inkml:trace contextRef="#ctx0" brushRef="#br0">98 196 11371,'0'0'4297,"-8"2"-3843,2 1-277,1 0 0,-1 0 0,1 0 0,0 0 0,0 1 0,0 0 0,0 0 0,1 0 0,-1 1 0,1 0 1,0-1-1,1 1 0,-1 1 0,1-1 0,0 0 0,0 1 0,1 0 0,0 0 0,0-1 0,0 1 0,0 1 0,1-1 0,-1 9 0,2-13-68,0 0 0,-1 0-1,1 0 1,0 0 0,0 0-1,0 0 1,0 0 0,0 0 0,1 0-1,-1 0 1,0 0 0,1 0-1,0 0 1,-1 0 0,1-1-1,0 1 1,0 0 0,0 0-1,0-1 1,0 1 0,1 0 0,-1-1-1,0 1 1,1-1 0,-1 0-1,1 1 1,0-1 0,-1 0-1,3 1 1,1 0-88,-1-1-1,0 0 1,1-1 0,-1 1-1,0-1 1,1 0 0,-1 0-1,0 0 1,1-1 0,-1 1-1,0-1 1,1 0 0,5-2-1,2-2-46,-1 0 0,0 0 0,0-1 0,0 0 0,-1-1 0,0-1 0,0 1 0,-1-1 0,0-1 0,0 0 0,-1 0 0,14-20 0,-14 17 20,0 0 0,-1 0 0,-1-1 0,0 0 0,0 0-1,-2 0 1,1-1 0,-2 0 0,0 0 0,3-27 0,-6 38 0,0-1 0,0 1 0,0-1 0,0 1 0,-1 0 1,1-1-1,-1 1 0,0 0 0,0-1 0,0 1 0,-1 0 0,1 0 1,-1 0-1,1 0 0,-1 0 0,0 0 0,0 0 0,0 1 1,-1-1-1,1 1 0,-1 0 0,1-1 0,-1 1 0,0 0 0,0 1 1,-3-3-1,1 2-77,-1 0 0,0 1 1,0-1-1,0 1 0,0 0 0,0 1 1,0-1-1,0 1 0,0 0 1,0 1-1,0 0 0,0 0 0,0 0 1,-8 3-1,6-1 51,1 0 1,0 1-1,-1 0 1,1 0-1,1 1 1,-1-1-1,-7 9 1,11-11 48,1 0-1,-1 0 1,1 0 0,0 1 0,-1-1 0,1 1 0,0-1-1,1 1 1,-1 0 0,0 0 0,1 0 0,0 0 0,0 0-1,0 0 1,0 0 0,0 1 0,0-1 0,1 0 0,0 0 0,-1 7-1,2-8-12,0-1-1,0 1 0,0-1 0,0 0 0,0 1 1,0-1-1,0 0 0,0 0 0,0 0 1,1 0-1,-1 0 0,0 0 0,1 0 1,-1 0-1,1 0 0,-1-1 0,1 1 0,-1-1 1,3 1-1,38 10 52,-27-7-47,1 0-107,1 1-1,-1 1 1,-1 0-1,1 1 1,-1 1-1,14 10 1,-24-15 50,0 1-1,0-1 1,-1 1 0,0 0 0,0 0 0,0 1-1,0-1 1,-1 1 0,1 0 0,-1 0 0,0 0 0,-1 0-1,1 1 1,-1-1 0,0 1 0,-1 0 0,1-1-1,-1 1 1,0 0 0,0 10 0,0 11-1186,0-20-3899,8-11 687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2.937"/>
    </inkml:context>
    <inkml:brush xml:id="br0">
      <inkml:brushProperty name="width" value="0.025" units="cm"/>
      <inkml:brushProperty name="height" value="0.025" units="cm"/>
    </inkml:brush>
  </inkml:definitions>
  <inkml:trace contextRef="#ctx0" brushRef="#br0">1 0 5061,'0'0'480</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9.106"/>
    </inkml:context>
    <inkml:brush xml:id="br0">
      <inkml:brushProperty name="width" value="0.025" units="cm"/>
      <inkml:brushProperty name="height" value="0.025" units="cm"/>
    </inkml:brush>
  </inkml:definitions>
  <inkml:trace contextRef="#ctx0" brushRef="#br0">9 1 10442,'0'0'8365,"-2"8"-6571,0 2-1356,0 0-1,0 1 1,2-1 0,-1 1 0,1-1 0,1 1-1,0-1 1,0 1 0,4 13 0,-3-19-394,-1 0 0,1-1 0,0 1 0,0-1 1,1 0-1,-1 0 0,1 0 0,0 0 0,0 0 1,0 0-1,1-1 0,-1 1 0,1-1 0,0 0 0,0 0 1,0-1-1,0 1 0,0-1 0,1 0 0,-1 0 1,1 0-1,-1-1 0,1 1 0,7 0 0,-1 0-300,1-1 0,-1-1 0,1 0-1,-1 0 1,1-1 0,0-1 0,-1 0-1,0 0 1,1-1 0,18-8 0,-28 10 237,-1 1 1,1-1-1,-1 1 1,0-1 0,1 1-1,-1 0 1,1-1-1,-1 1 1,1 0-1,-1 0 1,1 0 0,-1 0-1,1 0 1,-1 1-1,1-1 1,-1 0 0,1 1-1,-1-1 1,1 1-1,-1-1 1,0 1-1,1 0 1,-1 0 0,0 0-1,0-1 1,0 1-1,1 0 1,-1 0 0,0 1-1,0-1 1,0 0-1,-1 0 1,1 0-1,0 1 1,0-1 0,-1 0-1,1 1 1,0-1-1,0 3 1,0-2 61,-1 0 1,1 0-1,0 0 0,1 0 1,-1 0-1,0 0 1,1 0-1,-1 0 0,1 0 1,-1-1-1,1 1 0,0-1 1,0 1-1,0-1 1,0 0-1,0 0 0,0 0 1,0 0-1,0 0 0,0 0 1,0 0-1,1-1 1,2 1-1,48 1-929,-41-2 44,-1 0 0,1 1 0,-1 0 0,15 4 0,-21-4 766,0 1 0,0 0 0,-1 1 0,1-1-1,0 1 1,-1-1 0,0 2 0,1-1 0,-1 0 0,0 1 0,-1 0-1,7 7 1,-1 2 343,0-1-1,-1 2 1,-1-1-1,0 1 1,0 0-1,-2 1 1,0 0-1,0-1 1,-2 1-1,0 1 1,0-1-1,0 22 1,-4-33-224,1-1 0,0 1 1,-1 0-1,0-1 0,0 1 1,0-1-1,0 1 0,-1-1 1,1 0-1,-1 0 0,0 1 1,0-1-1,0 0 0,0 0 1,0-1-1,-1 1 0,0 0 1,1-1-1,-1 0 0,0 1 0,0-1 1,0 0-1,0-1 0,0 1 1,-1 0-1,1-1 0,-6 2 1,6-2 3,0 0 0,-1 0 0,1-1 0,0 1 0,-1-1 0,1 0 0,0 1 0,-1-2 0,1 1 1,-1 0-1,1-1 0,0 1 0,-1-1 0,1 0 0,0 0 0,-1 0 0,1-1 0,0 1 0,0-1 0,0 0 1,0 1-1,1-1 0,-1-1 0,0 1 0,1 0 0,0-1 0,-1 1 0,-2-6 0,0 0-29,0 0-1,1 0 1,0 0-1,0-1 0,1 0 1,0 0-1,1 0 1,0 0-1,0 0 1,1 0-1,0 0 1,1-1-1,0 1 0,1-12 1,1 18 30,-1 0 0,1 1-1,0-1 1,0 0 0,0 1 0,0-1 0,0 1 0,1 0-1,-1 0 1,1 0 0,-1 0 0,1 0 0,0 1 0,0-1-1,0 1 1,0 0 0,4-2 0,59-16 539,-58 17-620,0 0-42,68-20-1075,-30-3-6610,-20 1-7113</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09.849"/>
    </inkml:context>
    <inkml:brush xml:id="br0">
      <inkml:brushProperty name="width" value="0.025" units="cm"/>
      <inkml:brushProperty name="height" value="0.025" units="cm"/>
    </inkml:brush>
  </inkml:definitions>
  <inkml:trace contextRef="#ctx0" brushRef="#br0">298 0 12716,'-8'3'2717,"-48"15"-1269,2 3 0,0 2 0,-72 44 0,138-66-1518,1 0-1,-1-1 1,0-1 0,18-2-1,-26 2 13,119-16-624,-114 16 678,1 1-1,-1 0 1,0 0 0,1 1 0,-1 0 0,0 0 0,0 1 0,1 0 0,-2 1 0,17 7 0,-22-9 44,0 1 0,-1 0 1,1 0-1,0 0 0,-1 1 0,1-1 0,-1 1 0,0-1 0,0 1 0,0 0 0,0-1 0,0 1 0,0 0 0,-1 1 0,1-1 0,-1 0 0,0 0 0,0 0 0,0 1 0,-1-1 0,1 1 1,-1-1-1,0 0 0,0 1 0,0-1 0,0 1 0,0-1 0,-1 0 0,0 1 0,0-1 0,1 0 0,-2 1 0,1-1 0,-2 3 0,-1 4 253,-1-1 0,-1 0-1,1 0 1,-1 0 0,-1-1 0,1 0-1,-2 0 1,1-1 0,-17 13 0,10-10 94,-1-1 0,-1 0 0,-28 11 0,36-16-357,0-1 1,-1-1-1,1 0 0,-1 0 1,0 0-1,1-1 1,-1-1-1,0 1 1,-11-2-1,19 1-68,0 0 1,1 0-1,-1 0 0,1 0 0,-1-1 0,1 1 0,-1 0 1,1 0-1,-1 0 0,1-1 0,-1 1 0,1 0 1,-1 0-1,1-1 0,-1 1 0,1 0 0,-1-1 1,1 1-1,0-1 0,-1 1 0,1 0 0,0-1 1,-1 1-1,1-1 0,0 1 0,-1-1 0,1 1 0,0-1 1,0 0-1,0 1 0,0-1 0,0 1 0,-1-2 1,8-21-1338,22-17-1095,16-7-1123,56-67-5856,-62 63 4746</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1.015"/>
    </inkml:context>
    <inkml:brush xml:id="br0">
      <inkml:brushProperty name="width" value="0.025" units="cm"/>
      <inkml:brushProperty name="height" value="0.025" units="cm"/>
    </inkml:brush>
  </inkml:definitions>
  <inkml:trace contextRef="#ctx0" brushRef="#br0">76 103 6919,'4'-12'3341,"6"-8"-2071,3-10 243,-1-1 2927,-17 79-814,3-9-3018,-13 55 1973,-2 188 0,17-273-2548,0 0-1,1-1 1,0 1 0,3 13 0,-3-20-29,-1 0 0,1-1 0,-1 1 0,1 0 1,-1-1-1,1 1 0,0-1 0,0 1 0,0-1 0,0 1 0,0-1 1,0 1-1,0-1 0,0 0 0,1 0 0,-1 0 0,1 1 0,-1-1 1,1-1-1,-1 1 0,1 0 0,-1 0 0,1 0 0,0-1 0,-1 1 0,1-1 1,0 0-1,-1 1 0,3-1 0,-3 0-39,0-1 1,0 1-1,0-1 0,0 1 1,0-1-1,-1 0 1,1 0-1,0 1 0,0-1 1,-1 0-1,1 0 0,0 1 1,-1-1-1,1 0 0,-1 0 1,1 0-1,-1 0 0,0 0 1,1 0-1,-1 0 0,0 0 1,0 0-1,0 0 1,0 0-1,1 0 0,-1 0 1,-1 0-1,1 0 0,0-2 1,-2-42-1246,2 40 1095,-4-18-241,-2 0 0,0 0 0,-1 0 0,-2 1 0,0 1 0,-1-1 0,-1 2 0,-1-1-1,-1 1 1,-18-21 0,19 32 494,10 18 91,14 21-23,-2-22-281,0 1-1,0-1 0,0-1 1,1 0-1,0 0 1,0-1-1,1-1 0,0 0 1,0 0-1,0-1 1,0-1-1,16 3 0,-2-2-2036,-1 0 0,1-2 0,1-1 0,-1-1 0,29-4 0,-52 3 2219,1 0-1,0 0 0,0 0 0,-1 0 0,1 0 1,0-1-1,-1 1 0,1-1 0,-1 0 1,0-1-1,0 1 0,0 0 0,6-6 0,-8 6 171,1 1-1,-1-1 0,0 0 1,1 0-1,-1 0 1,0 0-1,0 0 0,0 0 1,0 0-1,-1-1 0,1 1 1,-1 0-1,1 0 0,-1-1 1,0 1-1,0 0 0,0 0 1,0-1-1,0 1 0,0 0 1,0-1-1,-1 1 1,1 0-1,-1 0 0,-1-3 1,1 4-41,1 0 1,-1 0 0,0-1-1,0 1 1,1 0-1,-1 0 1,0 0 0,0 0-1,0 0 1,0 0 0,-1 1-1,1-1 1,0 0 0,0 1-1,0-1 1,-1 0-1,1 1 1,0-1 0,-1 1-1,1 0 1,0 0 0,-1-1-1,1 1 1,0 0 0,-1 0-1,1 0 1,-1 0-1,1 0 1,0 1 0,-1-1-1,1 0 1,0 1 0,-1-1-1,1 1 1,-1 0 0,-2 0 41,0 0 1,1 1 0,-1 0 0,1 0-1,-1 0 1,1 0 0,0 0 0,0 1-1,0-1 1,0 1 0,-3 3 0,-2 5 196,1 1 0,0-1 0,0 1 1,2 0-1,-1 1 0,1-1 1,1 1-1,0 0 0,1 0 0,1 1 1,-2 20-1,4-32-392,1-1-1,-1 0 1,1 1 0,-1-1-1,1 0 1,-1 1 0,1-1-1,0 0 1,0 0 0,0 0-1,0 0 1,0 0 0,0 1-1,0-2 1,0 1-1,0 0 1,0 0 0,0 0-1,1 0 1,-1-1 0,0 1-1,1-1 1,-1 1 0,0-1-1,1 1 1,-1-1 0,1 0-1,-1 0 1,0 0 0,1 0-1,-1 0 1,1 0 0,-1 0-1,1 0 1,-1 0 0,2-1-1,5 1 25,0-1 0,1 0-1,-1-1 1,0 0 0,11-4 0,-5 0-270,-1-1 1,-1-1 0,1 0 0,-1-1-1,0 0 1,-1-1 0,0 0 0,-1-1 0,10-13-1,-30 74-44,5-37 299,0 0 0,1 1 1,1 0-1,0 0 0,-1 18 0,4-31-16,0-1-1,0 0 0,0 0 1,0 0-1,0 1 1,0-1-1,0 0 0,0 0 1,0 0-1,0 1 0,0-1 1,0 0-1,0 0 1,0 0-1,0 1 0,1-1 1,-1 0-1,0 0 0,0 0 1,0 1-1,0-1 1,0 0-1,0 0 0,0 0 1,1 0-1,-1 0 0,0 1 1,0-1-1,0 0 1,0 0-1,1 0 0,-1 0 1,0 0-1,0 0 1,0 0-1,1 0 0,-1 0 1,0 0-1,0 1 0,0-1 1,1 0-1,-1 0 1,0 0-1,0 0 0,0 0 1,1 0-1,-1-1 0,13-6 79,10-14-57,-2-7-36,-1 0 1,-1-2-1,15-34 1,1 1-674,-35 63 664,0-1-1,0 1 0,0 0 1,1-1-1,-1 1 0,0-1 1,0 1-1,1 0 0,-1-1 1,0 1-1,1 0 0,-1-1 1,0 1-1,1 0 0,-1-1 1,1 1-1,-1 0 0,1 0 1,-1 0-1,1-1 0,-1 1 0,0 0 1,1 0-1,-1 0 0,1 0 1,-1 0-1,1 0 0,-1 0 1,1 0-1,-1 0 0,1 0 1,-1 0-1,1 0 0,-1 0 1,1 0-1,-1 0 0,1 1 1,-1-1-1,0 0 0,1 1 1,18 16-6,-5-4 50,-11-11-34,1 0 1,-1-1-1,0 1 0,1-1 1,-1 0-1,1 0 0,0-1 1,-1 1-1,1-1 1,-1 1-1,1-1 0,0 0 1,-1-1-1,1 1 0,0-1 1,5-1-1,-2 0-242,0-1 0,0 0-1,0 0 1,-1-1 0,1 0 0,-1 0-1,10-8 1,-2 0-403,0-2-1,-1 0 0,-1 0 1,0-1-1,15-26 0,-22 33 657,0-1-1,-1 0 1,0 1 0,-1-1-1,0-1 1,0 1 0,-1 0-1,0-1 1,0 1 0,-1-1-1,-1 0 1,1 1 0,-3-15 0,2 24-3,0-1 0,0 1 0,0-1 0,0 1 0,0-1 0,0 0 0,0 1 0,0-1 1,0 1-1,0-1 0,-1 1 0,1-1 0,0 1 0,0-1 0,-1 1 0,1-1 0,0 1 0,-1 0 1,1-1-1,0 1 0,-1-1 0,1 1 0,-1 0 0,1-1 0,-1 1 0,1 0 0,-1 0 1,1-1-1,-1 1 0,1 0 0,-1 0 0,1 0 0,-1-1 0,1 1 0,-1 0 0,1 0 1,-1 0-1,0 0 0,1 0 0,-1 0 0,1 0 0,-1 0 0,1 1 0,-1-1 0,1 0 1,-1 0-1,1 0 0,-1 1 0,1-1 0,-1 0 0,1 0 0,-1 1 0,0-1 0,-21 23 571,-4 23 562,-24 62 0,43-89-643,0 1 1,1-1 0,1 1 0,1 0 0,0 0 0,0 28-1,4-47-476,0 1 0,0-1-1,0 1 1,0-1 0,0 1-1,0 0 1,0-1 0,1 1-1,-1-1 1,0 1 0,1-1 0,0 1-1,-1-1 1,1 0 0,0 1-1,0-1 1,-1 0 0,1 1-1,0-1 1,0 0 0,1 0-1,-1 0 1,0 0 0,0 0-1,0 0 1,1 0 0,-1 0-1,0-1 1,1 1 0,-1 0-1,1-1 1,-1 1 0,1-1-1,-1 0 1,1 1 0,-1-1-1,1 0 1,-1 0 0,1 0-1,0 0 1,-1 0 0,1 0-1,-1-1 1,1 1 0,-1 0-1,1-1 1,2 0 0,3-1 1,0-1 1,1 1-1,-1-2 1,0 1-1,0-1 0,0 0 1,-1 0-1,10-8 1,1-6-4,0 0 1,-2-2 0,0 0-1,-1 0 1,-1-1 0,-1-1-1,-1 0 1,-1-1-1,-1 0 1,11-41 0,-91 306-1225,60-215-1404,1-11-2888,5-9-1147</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1.358"/>
    </inkml:context>
    <inkml:brush xml:id="br0">
      <inkml:brushProperty name="width" value="0.025" units="cm"/>
      <inkml:brushProperty name="height" value="0.025" units="cm"/>
    </inkml:brush>
  </inkml:definitions>
  <inkml:trace contextRef="#ctx0" brushRef="#br0">1 5 12876,'0'-5'8072,"11"17"-6599,1 3-736,1 2-417,4 1-192,3-3-96,0-2-320,3-4-609,-2-5-608,2-2-1250,-1-2-1313,-4-3-512</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1.704"/>
    </inkml:context>
    <inkml:brush xml:id="br0">
      <inkml:brushProperty name="width" value="0.025" units="cm"/>
      <inkml:brushProperty name="height" value="0.025" units="cm"/>
    </inkml:brush>
  </inkml:definitions>
  <inkml:trace contextRef="#ctx0" brushRef="#br0">92 176 13293,'0'0'1206,"-8"2"662,-41 17 1188,47-18-2889,-1 1 0,1-1 0,0 0 0,0 1 0,0 0 0,0-1-1,0 1 1,0 0 0,0 0 0,1 0 0,-1 0 0,1 0-1,-1 1 1,1-1 0,0 0 0,0 1 0,0-1 0,0 1-1,0-1 1,1 1 0,-1 4 0,1-6-147,1 0 1,0 0-1,0 0 1,0-1-1,0 1 1,-1 0-1,1-1 1,0 1-1,0-1 1,0 1-1,0-1 1,0 1-1,1-1 1,-1 0-1,0 1 1,0-1-1,0 0 1,0 0-1,0 0 1,0 0-1,1 0 1,-1 0-1,0 0 1,1 0-1,40-1-39,-36 0 38,33-1-361,-19-1 147,0 2 1,35 2-1,-51 0 199,0-1 0,0 1-1,0-1 1,0 1 0,0 1 0,0-1 0,0 0-1,-1 1 1,1 0 0,0 0 0,-1 0 0,1 0-1,-1 0 1,0 1 0,0-1 0,0 1 0,0 0-1,5 7 1,-1 16 979,-7-25-915,0 0 0,0-1 0,1 1-1,-1 0 1,0-1 0,0 1 0,0 0 0,0 0-1,0-1 1,0 1 0,0 0 0,0 0 0,0-1 0,0 1-1,-1 0 1,1-1 0,0 1 0,0 0 0,-1-1 0,1 1-1,0 0 1,-1-1 0,1 1 0,0 0 0,-1-1 0,1 1-1,-1-1 1,1 1 0,-1-1 0,-1 1 0,-6-49 268,-3-11-302,5 32-269,1-1 1,2 0 0,0 0 0,2-1-1,2-31 1,-1 59 199,0 0 0,1-1 1,-1 1-1,0 0 0,1 0 0,-1-1 0,1 1 0,-1 0 0,1 0 1,-1 0-1,1 0 0,0 0 0,0 0 0,-1 0 0,1 0 1,0 0-1,0 0 0,0 0 0,0 0 0,0 1 0,0-1 0,0 0 1,1 1-1,1-2 0,0 1-6,1 1 0,-1-1 1,0 1-1,1-1 0,-1 1 0,1 0 0,-1 0 1,1 1-1,4 0 0,9 3-449,-1 0-1,32 13 1,-42-14 80,25 8-1592,-8-3-5616</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2.082"/>
    </inkml:context>
    <inkml:brush xml:id="br0">
      <inkml:brushProperty name="width" value="0.025" units="cm"/>
      <inkml:brushProperty name="height" value="0.025" units="cm"/>
    </inkml:brush>
  </inkml:definitions>
  <inkml:trace contextRef="#ctx0" brushRef="#br0">1 25 16720,'0'0'2338,"50"3"-2082,5-4 1474,15-8-225,12 1-1120,4 3-161,-1 1-128,-6 4-673,-11 0-1537,-18 0-4900</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2.428"/>
    </inkml:context>
    <inkml:brush xml:id="br0">
      <inkml:brushProperty name="width" value="0.025" units="cm"/>
      <inkml:brushProperty name="height" value="0.025" units="cm"/>
    </inkml:brush>
  </inkml:definitions>
  <inkml:trace contextRef="#ctx0" brushRef="#br0">0 276 9097,'0'0'8221,"9"2"-7314,24-1-83,0-2 0,0-1-1,-1-1 1,52-13 0,-16 4-373,1041-141 638,-572 84-2824,-328 49 2114,-132 18-6523,-88 2-1592</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3.320"/>
    </inkml:context>
    <inkml:brush xml:id="br0">
      <inkml:brushProperty name="width" value="0.025" units="cm"/>
      <inkml:brushProperty name="height" value="0.025" units="cm"/>
    </inkml:brush>
  </inkml:definitions>
  <inkml:trace contextRef="#ctx0" brushRef="#br0">153 108 3619,'0'0'5664,"0"-8"-2904,1 0-2622,-1 4 413,0 0-1,1-1 1,-2 1-1,1-1 1,0 1 0,-1 0-1,0-1 1,-2-5 0,2 8-440,1 1 1,-1 0-1,0-1 1,0 1 0,-1 0-1,1 0 1,0 0-1,0 0 1,-1 0 0,1 0-1,0 0 1,-1 0-1,1 0 1,-1 1 0,1-1-1,-1 0 1,1 1-1,-1 0 1,1-1 0,-1 1-1,0 0 1,1 0-1,-1 0 1,0 0-1,1 0 1,-1 0 0,1 0-1,-1 0 1,0 1-1,1-1 1,-3 1 0,-2 1-95,0 1 0,1-1 0,-1 1 0,0 0 0,1 0 0,0 0 0,0 1 0,0 0 0,0 0 0,0 1 0,1-1 1,0 1-1,0 0 0,0 0 0,0 0 0,1 0 0,0 1 0,0-1 0,0 1 0,1 0 0,0 0 0,0 0 0,1 0 1,-2 8-1,3-13-15,0-1 0,0 1 0,0-1-1,0 1 1,0-1 0,0 1 0,0-1 0,0 1 0,0-1 0,1 1 0,-1-1 0,0 1 0,0-1 0,0 1 0,1-1 0,-1 1 0,0-1 0,1 0 0,-1 1 0,0-1 0,1 1 0,-1-1-1,1 0 1,-1 1 0,0-1 0,1 0 0,-1 1 0,1-1 0,-1 0 0,1 0 0,-1 0 0,2 1 0,20-4 64,18-18 60,-31 13-111,1 0 0,-1 0 0,0-1 1,0 0-1,-1 0 0,-1-1 0,1 0 0,-2-1 1,1 0-1,-1 1 0,-1-2 0,5-13 0,-15 43-81,-1 3 57,1-1 0,0 1 1,2 0-1,0 0 0,2 1 0,1 38 0,0-59 10,0 0 0,1 0 0,-1 0-1,0 0 1,0 0 0,0 0 0,1 0-1,-1 0 1,0 0 0,1-1 0,-1 1-1,1 0 1,-1 0 0,1 0 0,-1-1-1,1 1 1,-1 0 0,1 0 0,0-1-1,0 1 1,-1-1 0,1 1 0,0-1-1,0 1 1,0-1 0,0 1 0,-1-1-1,1 0 1,1 1 0,1-1 2,-1 0 0,0 0 0,1 0 0,-1 0 0,0-1 0,1 1 1,-1-1-1,0 1 0,1-1 0,-1 0 0,3-2 0,5-2-130,0-1 0,-1 0 0,17-14 0,46-53-5089,-37 30-715</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3.885"/>
    </inkml:context>
    <inkml:brush xml:id="br0">
      <inkml:brushProperty name="width" value="0.025" units="cm"/>
      <inkml:brushProperty name="height" value="0.025" units="cm"/>
    </inkml:brush>
  </inkml:definitions>
  <inkml:trace contextRef="#ctx0" brushRef="#br0">5 0 7239,'0'0'7799,"2"10"-6736,4 27-36,-1 0 1,-3 0 0,-1 41 0,-14 125 535,7-136-1018,6-66-538,0 0 0,-1-1 0,1 1 0,0 0 0,0 0 1,0 0-1,-1 0 0,1 0 0,0-1 0,0 1 0,1 0 0,-1 0 1,0 0-1,0 0 0,0 0 0,0-1 0,1 1 0,-1 0 0,0 0 0,1 0 1,-1-1-1,1 1 0,-1 0 0,1 0 0,-1-1 0,1 1 0,0 0 1,15-14-667,14-41-5908,-21 26 562</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4.291"/>
    </inkml:context>
    <inkml:brush xml:id="br0">
      <inkml:brushProperty name="width" value="0.025" units="cm"/>
      <inkml:brushProperty name="height" value="0.025" units="cm"/>
    </inkml:brush>
  </inkml:definitions>
  <inkml:trace contextRef="#ctx0" brushRef="#br0">188 1 7591,'0'0'13101,"-8"3"-12504,-13 7-507,0 0-1,0 1 0,1 1 0,1 1 1,0 1-1,-33 32 0,51-45-92,1-1 0,-1 0-1,1 1 1,-1-1 0,1 1 0,0-1-1,-1 1 1,1-1 0,0 1 0,-1-1-1,1 1 1,0-1 0,0 1 0,-1-1-1,1 1 1,0-1 0,0 1 0,0 0-1,0-1 1,0 1 0,0-1 0,0 1-1,0 0 1,0-1 0,0 1 0,0-1-1,0 1 1,0-1 0,1 1 0,-1 0-1,0 0 1,20 7-73,42-7-56,-46-1 65,1 0-109,0 2 1,1 0-1,-1 1 1,0 1-1,24 8 0,-37-11 152,0 1 0,0 0 0,0 0-1,0 0 1,0 1 0,0-1 0,-1 1 0,1 0-1,-1 0 1,1 1 0,4 5 0,-7-6 51,0-1 0,0 1 1,1-1-1,-2 1 1,1-1-1,0 1 0,0 0 1,-1-1-1,0 1 0,1 0 1,-1 0-1,0-1 1,0 1-1,-1 0 0,1-1 1,-1 1-1,1 0 0,-1-1 1,0 1-1,0 0 1,-1 3-1,-1-2 91,0 1 0,0-1 0,0 1 0,-1-1 0,1 0 1,-1 0-1,0-1 0,0 1 0,0-1 0,-1 0 0,1 0 0,-1 0 0,0-1 0,0 1 0,1-1 1,-2 0-1,1-1 0,0 1 0,-10 1 0,-9 1 185,1-1 1,-49-1-1,69-2-356,-1 0 0,0 0 0,0-1 0,0 0-1,1 0 1,-1 0 0,1 0 0,-6-3 0,-1-9-2119,10 12 1899,0 0 0,1 0 0,-1 0 0,0 0 0,1 0 0,-1 0 0,0 0 0,1 1 0,-1-1 0,1 0 1,0 0-1,-1 0 0,1 0 0,0 1 0,-1-1 0,1 0 0,0 1 0,0-1 0,1 0 0,15-10-5465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3.478"/>
    </inkml:context>
    <inkml:brush xml:id="br0">
      <inkml:brushProperty name="width" value="0.025" units="cm"/>
      <inkml:brushProperty name="height" value="0.025" units="cm"/>
    </inkml:brush>
  </inkml:definitions>
  <inkml:trace contextRef="#ctx0" brushRef="#br0">1 1 10090,'0'0'11942,"1"9"-11334,7 310 4073,-8-247-4707,21-124 421,106-269-256,-119 304 78,-8 26-116,-10 28-40,1-12-32,0 1 0,2 0 0,1 0 0,1 1 0,1-1 0,0 40 0,4-60-26,-1 26 60,7 49-1,-6-81-75,0 0 1,0 0-1,0 1 0,0-1 1,0 0-1,0 0 0,0 0 1,0 0-1,0 1 0,0-1 1,0 0-1,0 0 0,0 0 1,0 0-1,0 1 1,0-1-1,0 0 0,0 0 1,0 0-1,0 0 0,1 0 1,-1 1-1,0-1 0,0 0 1,0 0-1,0 0 0,0 0 1,0 0-1,1 0 0,-1 1 1,0-1-1,0 0 0,0 0 1,0 0-1,0 0 0,1 0 1,-1 0-1,0 0 0,0 0 1,0 0-1,0 0 1,1 0-1,-1 0 0,0 0 1,0 0-1,0 0 0,0 0 1,1 0-1,-1 0 0,0 0 1,0 0-1,0 0 0,0 0 1,1 0-1,8-11-1624,4-16-1753,-10-3-4329,0 14-1260</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5.710"/>
    </inkml:context>
    <inkml:brush xml:id="br0">
      <inkml:brushProperty name="width" value="0.025" units="cm"/>
      <inkml:brushProperty name="height" value="0.025" units="cm"/>
    </inkml:brush>
  </inkml:definitions>
  <inkml:trace contextRef="#ctx0" brushRef="#br0">113 263 4356,'1'-7'4109,"-4"-55"4876,2 61-8859,1-1-1,0 1 0,-1-1 1,1 0-1,-1 1 0,1-1 1,-1 1-1,0-1 0,0 1 1,0 0-1,1-1 0,-1 1 1,-2-2-1,2 3-87,0-1 0,1 1-1,-1 0 1,0-1 0,1 1 0,-1 0 0,0 0 0,0 0-1,0 0 1,1 0 0,-1 0 0,0 0 0,0 0-1,0 0 1,1 0 0,-1 0 0,0 0 0,0 0-1,1 1 1,-1-1 0,0 0 0,0 1 0,1-1-1,-1 0 1,0 1 0,1-1 0,-1 1 0,1-1-1,-2 2 1,-4 6-44,-1 1 0,1 0-1,0 0 1,1 1 0,0 0-1,1 0 1,0 0 0,0 1 0,-2 12-1,5-17 12,-5 11 94,2 0 0,0 0 0,0 1 1,0 30-1,4-48-91,0 0-1,0 1 1,0-1-1,0 1 1,0-1 0,0 0-1,0 1 1,0-1-1,0 0 1,0 1 0,0-1-1,0 1 1,0-1-1,0 0 1,0 1 0,0-1-1,1 0 1,-1 1-1,0-1 1,0 0 0,0 0-1,1 1 1,-1-1-1,0 0 1,0 1 0,1-1-1,-1 0 1,0 0-1,1 0 1,-1 1 0,0-1-1,1 0 1,-1 0-1,0 0 1,1 0-1,-1 0 1,0 1 0,1-1-1,-1 0 1,1 0-1,17-8 234,16-21 82,4-14-215,56-82 0,-85 110-90,1 0 0,-2-1 0,0 0 0,0 0 0,-2-1 0,0 0 0,-1 0 0,-1 0 0,4-33 0,-8 49-14,0 1 0,0-1 0,0 0 0,0 0 0,0 0 1,0 1-1,0-1 0,0 0 0,0 0 0,0 1 1,0-1-1,0 0 0,-1 0 0,1 1 0,0-1 1,-1 0-1,1 1 0,0-1 0,-1 0 0,1 1 0,-1-1 1,1 0-1,-1 0 0,-13 6-23,10-2 3,1 0-1,0 0 1,-1 1 0,1-1 0,1 1 0,-6 8-1,-4 20 41,0 1-1,3 0 1,0 1-1,2 0 0,2 0 1,1 1-1,1 57 0,3-87-13,0 0 0,0 0 0,0 0 0,1 0 0,-1 0 0,1 0 0,1 0-1,-1 0 1,1 0 0,0 0 0,3 5 0,-4-8-2,1 0 0,0 0 0,0 0 0,0 0 0,0-1 0,0 1 0,1-1 1,-1 1-1,0-1 0,1 0 0,-1 0 0,1 0 0,0 0 0,-1-1 0,1 1 0,-1-1 0,1 1 0,0-1 0,-1 0 0,1 0 0,0 0 1,4-1-1,4-1 13,-1 0 1,1-1-1,-1 0 1,1 0 0,-1-1-1,0-1 1,-1 0-1,1 0 1,-1-1-1,0 0 1,0 0 0,-1-1-1,0 0 1,14-16-1,-14 14-13,0 0 0,0 0 0,-1-1-1,0 0 1,0-1 0,-1 0 0,-1 0-1,0 0 1,-1 0 0,0-1 0,0 0 0,-1 0-1,1-13 1,-3 24-8,-1 1 0,0 0 0,0 0-1,0-1 1,0 1 0,0 0 0,0 0 0,1-1 0,-1 1 0,0 0 0,0-1-1,0 1 1,0 0 0,0 0 0,0-1 0,0 1 0,0 0 0,0-1-1,0 1 1,0 0 0,0 0 0,-1-1 0,1 1 0,0 0 0,0 0 0,0-1-1,0 1 1,0 0 0,0 0 0,-1-1 0,1 1 0,0 0 0,0 0-1,0 0 1,-1-1 0,1 1 0,0 0 0,0 0 0,-1 0 0,1 0 0,0-1-1,0 1 1,-1 0 0,1 0 0,-11 12-72,-8 26-10,14-17 115,0 1 0,2 0 0,0 1 0,1 33 0,2-55-21,0 0-1,0 0 1,0-1-1,0 1 1,1 0-1,-1 0 0,0-1 1,0 1-1,1 0 1,-1-1-1,0 1 1,1 0-1,-1-1 1,1 1-1,-1 0 0,1-1 1,-1 1-1,1-1 1,0 1-1,-1-1 1,1 1-1,-1-1 0,1 0 1,0 1-1,-1-1 1,1 0-1,0 1 1,0-1-1,-1 0 1,1 0-1,0 0 0,0 0 1,-1 0-1,1 0 1,0 0-1,0 0 1,-1 0-1,1 0 1,0 0-1,0 0 0,-1 0 1,1-1-1,0 1 1,0 0-1,-1 0 1,2-1-1,35-16 279,-18 3-248,-1-1 0,-1 0-1,-1-1 1,18-24 0,-26 31-46,-1 0-1,0-1 1,-1 0-1,0 0 1,-1 0-1,0-1 1,-1 0-1,0 0 1,0 0-1,2-14 1,-8 11-123,-8 24 0,-7 23 23,9-15 229,2 0-1,0 0 0,1 1 1,0-1-1,2 1 1,0 1-1,1-1 0,1 0 1,3 26-1,-2-43-105,0-1-1,0 1 1,1 0-1,-1-1 1,1 1-1,-1-1 1,1 1-1,0-1 0,0 0 1,-1 1-1,1-1 1,0 0-1,0 1 1,0-1-1,1 0 1,-1 0-1,0 0 1,0 0-1,1 0 1,-1 0-1,0 0 1,1 0-1,1 0 1,0 0-8,0 0 1,0-1-1,1 1 1,-1-1 0,0 1-1,1-1 1,-1 0-1,0 0 1,1-1 0,-1 1-1,4-2 1,-2 1-437,0 0 0,1-1 0,-1 0 0,0 0 1,0 0-1,0 0 0,0-1 0,0 0 0,0 0 0,-1-1 1,0 1-1,0-1 0,7-7 0,0-14-5618,-5-4-2947</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6.054"/>
    </inkml:context>
    <inkml:brush xml:id="br0">
      <inkml:brushProperty name="width" value="0.025" units="cm"/>
      <inkml:brushProperty name="height" value="0.025" units="cm"/>
    </inkml:brush>
  </inkml:definitions>
  <inkml:trace contextRef="#ctx0" brushRef="#br0">0 1 14157,'0'0'1698</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6.431"/>
    </inkml:context>
    <inkml:brush xml:id="br0">
      <inkml:brushProperty name="width" value="0.025" units="cm"/>
      <inkml:brushProperty name="height" value="0.025" units="cm"/>
    </inkml:brush>
  </inkml:definitions>
  <inkml:trace contextRef="#ctx0" brushRef="#br0">222 124 4420,'2'-9'7842,"-1"4"-7513,1-3 175,-1 0 0,0 0 0,0 0 0,0 0 1,-2-14-1,1 20-403,-1 0 1,1 0-1,0 0 1,-1-1-1,0 1 1,1 0 0,-1 0-1,0 0 1,0 0-1,0 0 1,-1 0 0,1 1-1,0-1 1,-1 0-1,1 1 1,-1-1-1,1 1 1,-1-1 0,0 1-1,0 0 1,0-1-1,1 1 1,-1 0 0,0 0-1,0 1 1,-1-1-1,1 0 1,0 1-1,-4-2 1,0 2 3,0 0-1,-1 0 1,1 0 0,0 0 0,0 1-1,0 0 1,0 1 0,0-1 0,0 1-1,0 0 1,0 1 0,0-1 0,1 1-1,-1 0 1,1 1 0,0-1 0,0 1 0,0 0-1,1 0 1,-1 1 0,1-1 0,-5 7-1,3-3 62,0 0-1,1 0 0,0 0 1,0 0-1,1 1 1,0 0-1,0 0 0,1 0 1,1 0-1,-1 0 0,1 1 1,1-1-1,0 1 1,0 9-1,1-17-157,1 0 1,-1 0 0,1 0-1,-1 0 1,1 0-1,0 0 1,0 0-1,0 0 1,0 0-1,0 0 1,0-1-1,1 1 1,-1 0-1,1-1 1,-1 1 0,1-1-1,-1 0 1,1 0-1,0 1 1,0-1-1,0 0 1,-1 0-1,1-1 1,0 1-1,0 0 1,0 0-1,0-1 1,4 1-1,8 2-19,1-1-1,0 0 1,16-1-1,-11 0-141,-9 0 66,1 0 0,0 1-1,-1 0 1,0 1 0,1 0 0,-1 1-1,0 0 1,17 9 0,-24-10 82,0-1 0,-1 1 1,1 0-1,-1-1 0,0 1 0,0 1 1,0-1-1,0 0 0,-1 1 1,1 0-1,-1-1 0,0 1 0,0 0 1,0 0-1,-1 0 0,1 0 0,-1 1 1,0-1-1,0 0 0,0 0 0,-1 1 1,0-1-1,0 1 0,0-1 1,0 0-1,-1 6 0,-1-6 86,1 1-1,-1-1 0,0 0 1,0 0-1,0 0 1,-1-1-1,0 1 0,1-1 1,-1 1-1,0-1 1,-1 0-1,1 0 0,0 0 1,-1 0-1,0-1 1,0 1-1,1-1 1,-1 0-1,-1 0 0,1-1 1,0 1-1,-7 1 1,-7 2 137,0 0 0,0-1 1,0-1-1,-20 2 1,28-5-271,1 1 68,0 0-1,-1-1 1,1 0 0,0-1-1,-12-2 1,19 3-144,1-1 0,-1 1 1,1-1-1,-1 1 0,1-1 0,-1 0 0,1 1 0,0-1 1,-1 0-1,1 0 0,0 0 0,0 0 0,-1 0 0,1 0 1,0 0-1,0-1 0,0 1 0,1 0 0,-1 0 0,0-1 1,0 1-1,1-1 0,-1 1 0,1-1 0,-1 1 0,1-1 1,0 1-1,-1-1 0,1 1 0,0-1 0,0 1 0,0-1 1,0 0-1,0 1 0,1-1 0,-1 1 0,1-4 0,0 2-295,0 0-1,1 0 0,-1 0 1,1 1-1,0-1 0,-1 0 1,1 1-1,0-1 1,0 1-1,1-1 0,-1 1 1,0 0-1,1 0 0,0 0 1,-1 0-1,1 1 0,0-1 1,3-1-1,64-23-5468,-49 20 3631,21-8-2351</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7.650"/>
    </inkml:context>
    <inkml:brush xml:id="br0">
      <inkml:brushProperty name="width" value="0.025" units="cm"/>
      <inkml:brushProperty name="height" value="0.025" units="cm"/>
    </inkml:brush>
  </inkml:definitions>
  <inkml:trace contextRef="#ctx0" brushRef="#br0">0 312 352,'3'-1'1260,"122"-46"7134,-76 19-1739,-67 66-4712,10-23-1564,1 0-1,1 1 1,0 0-1,1 0 1,0 1 0,2-1-1,0 1 1,1 0-1,0 0 1,2 21-1,0-36-350,0-1 0,0 0 0,1 1 0,-1-1 0,1 0-1,-1 1 1,1-1 0,-1 0 0,1 0 0,0 1 0,0-1 0,0 0 0,0 0 0,-1 0-1,1 0 1,0 0 0,1 0 0,-1 0 0,0-1 0,0 1 0,0 0 0,0-1-1,1 1 1,-1 0 0,0-1 0,1 0 0,-1 1 0,0-1 0,1 0 0,-1 0-1,1 1 1,-1-1 0,0 0 0,1 0 0,-1-1 0,1 1 0,-1 0 0,0 0 0,1-1-1,-1 1 1,2-1 0,3-1 27,0 0 0,0 0 1,0 0-1,0-1 0,0 0 0,0 0 0,9-7 0,0-4-43,0-1-1,-1 0 0,-1-1 0,-1-1 1,0 0-1,-1-1 0,-1 0 0,0 0 1,-2-1-1,0 0 0,-1-1 0,-1 0 1,-1 0-1,0 0 0,-2-1 0,0 0 0,-2 1 1,-1-36-1,1 55-23,-1-1 0,0 1-1,0 0 1,0 0 0,0 0 0,0-1 0,0 1 0,-1 0-1,1 0 1,0-1 0,-1 1 0,1 0 0,-1 0-1,1 0 1,-1 0 0,1 0 0,-1 0 0,0 0 0,1 0-1,-1 0 1,0 0 0,0 0 0,0 0 0,0 0 0,0 1-1,0-1 1,0 0 0,0 1 0,0-1 0,0 1-1,0-1 1,0 1 0,0-1 0,-1 1 0,1 0 0,0 0-1,0-1 1,0 1 0,-1 0 0,1 0 0,0 0-1,0 0 1,0 1 0,-1-1 0,0 0 0,-2 2-5,1-1 1,-1 1-1,1-1 1,-1 1 0,1 0-1,0 0 1,0 1-1,0-1 1,0 1 0,1-1-1,-1 1 1,1 0-1,-4 5 1,-4 8 45,1 1 1,1 1-1,1-1 1,-9 30-1,13-36 131,1 0 0,0 0 0,0 0-1,1 1 1,0-1 0,1 1 0,1-1 0,3 23-1,-4-31-138,2 0-1,-1 0 1,0 0 0,1 0-1,-1 0 1,1 0-1,0 0 1,0 0-1,0-1 1,0 1-1,0-1 1,1 1 0,-1-1-1,1 0 1,0 0-1,0 0 1,-1 0-1,1-1 1,0 1-1,0-1 1,1 0 0,-1 0-1,0 0 1,0 0-1,1 0 1,-1-1-1,0 1 1,1-1-1,-1 0 1,0 0 0,7-1-1,-1 0-23,-1 1 0,1-2-1,-1 1 1,0-1 0,1 0 0,-1-1 0,0 0-1,0-1 1,0 1 0,-1-1 0,11-8 0,-13 8-17,1-1 1,-1 0-1,-1-1 1,1 1-1,-1-1 1,0 0-1,0 0 1,-1 0-1,1-1 1,-1 1-1,-1-1 1,1 0-1,-1 1 1,-1-1-1,1 0 1,-1 0-1,0-1 1,-1 1-1,0-10 1,0 17 17,0 0 1,0-1-1,0 1 1,0 0-1,0 0 0,0 0 1,0-1-1,0 1 1,0 0-1,0 0 1,0 0-1,0-1 0,0 1 1,0 0-1,0 0 1,0 0-1,0-1 0,0 1 1,0 0-1,0 0 1,0 0-1,0 0 1,-1-1-1,1 1 0,0 0 1,0 0-1,0 0 1,0 0-1,0 0 1,-1 0-1,1-1 0,0 1 1,0 0-1,0 0 1,0 0-1,-1 0 0,1 0 1,0 0-1,0 0 1,0 0-1,-1 0 1,1 0-1,0 0 0,0 0 1,0 0-1,-1 0 1,1 0-1,0 0 0,0 0 1,0 0-1,-1 0 1,1 0-1,0 0 1,0 0-1,0 1 0,0-1 1,-1 0-1,1 0 1,0 0-1,0 0 1,0 0-1,0 0 0,0 1 1,-1-1-1,1 0 1,0 0-1,0 0 0,0 1 1,-11 12-98,7-1 172,-1 1 0,2 0 0,0 1 0,1-1 0,0 0-1,1 1 1,0 0 0,1-1 0,1 1 0,0-1 0,5 22 0,-6-33-61,1 0 1,0 0-1,0 0 0,0 0 0,0 0 0,0 0 1,0 0-1,0 0 0,1 0 0,-1-1 1,1 1-1,-1-1 0,1 1 0,0-1 0,0 1 1,0-1-1,-1 0 0,1 0 0,0 0 0,0 0 1,1 0-1,-1-1 0,0 1 0,0 0 1,0-1-1,0 0 0,1 1 0,-1-1 0,0 0 1,0 0-1,1 0 0,-1-1 0,0 1 0,0 0 1,0-1-1,1 0 0,-1 1 0,0-1 0,2-1 1,5-1 28,-1-1 1,1 0 0,-1 0 0,0-1 0,0 0 0,0-1-1,-1 1 1,9-9 0,-4-1-122,-1 0 0,0 0 0,-1-1 0,-1 0 0,0-1 0,7-20-1,-23 57 212,1 1 0,1 0 0,1 0 0,1 1-1,0 22 1,3-43-118,1 0 0,-1 1 0,1-1 0,0 0 0,0 0 0,-1 0 0,1 1 0,0-1 0,0 0-1,0 0 1,0 0 0,1-1 0,-1 1 0,0 0 0,0 0 0,0 0 0,1-1 0,-1 1 0,0-1 0,1 1 0,-1-1 0,1 0-1,-1 1 1,0-1 0,1 0 0,-1 0 0,1 0 0,-1 0 0,1 0 0,1 0 0,51-3 104,-43 1-117,-1-1 0,1-1 0,-1 1 0,1-2 0,-1 1-1,0-2 1,-1 1 0,0-1 0,1 0 0,-2-1 0,1 0 0,-1-1 0,0 0 0,-1 0-1,0 0 1,0-1 0,-1 0 0,0-1 0,0 1 0,4-13 0,4-8-19,-2-2-1,-1 1 1,-2-1 0,-1-1 0,6-47 0,-14 79 15,1 0 1,-1-1-1,0 1 1,1 0 0,-1-1-1,0 1 1,0-1-1,0 1 1,0 0 0,0-1-1,-1 1 1,1-1-1,0 1 1,0 0 0,-1-1-1,1 1 1,-1 0-1,0-2 1,0 3-2,0 0 1,0 0-1,1 0 1,-1 0-1,0 0 1,1 0-1,-1 0 1,0 1-1,1-1 1,-1 0-1,0 0 1,1 1-1,-1-1 1,1 0-1,-1 1 1,1-1-1,-1 1 1,0-1-1,1 1 1,-1-1-1,1 1 1,0-1-1,-1 1 1,0 0-1,-31 47-74,25-35 61,-58 128 131,59-126-28,1 1 0,1-1 0,0 1 0,1 0 0,1 0 0,0 0 0,1 24-1,1-38-72,0 1-1,1-1 0,-1 1 0,1-1 0,-1 0 0,1 1 0,0-1 1,0 0-1,0 1 0,0-1 0,0 0 0,0 0 0,1 0 0,-1 0 1,1 0-1,-1 0 0,1-1 0,0 1 0,0 0 0,0-1 0,2 2 1,0-1-59,1 0 0,-1 0 1,1 0-1,0-1 0,-1 1 1,1-1-1,0-1 0,0 1 1,0-1-1,6 0 1,1 0-647,0-1 0,1-1 0,-1 0 1,0 0-1,0-1 0,-1-1 1,1 0-1,11-6 0,11-8-5673,45-34-1,-27 6 5941,-47 40 1453,1-1 1,-1 1 0,-1-1 0,1 0-1,5-13 1,-9 19-746,-1-1 0,1 1 1,0-1-1,-1 1 0,1-1 0,-1 0 0,0 1 1,1-1-1,-1 1 0,0-1 0,0 0 1,0 1-1,0-1 0,0 0 0,-1 1 0,1-3 1,-1 3-186,1 1 0,-1-1 0,1 1 1,-1-1-1,1 0 0,-1 1 1,1 0-1,-1-1 0,1 1 0,-1-1 1,1 1-1,-1 0 0,0-1 1,1 1-1,-1 0 0,0-1 0,1 1 1,-1 0-1,0 0 0,1 0 1,-1 0-1,0 0 0,1 0 0,-1 0 1,-1 0-1,-2 0-16,1 1 1,-1 0-1,1 0 1,-1 0-1,1 0 0,0 1 1,-1-1-1,1 1 1,0 0-1,0 0 0,0 0 1,0 0-1,-4 4 1,-8 11 313,1-1 0,0 2 0,-15 24 0,24-33-205,1-1 0,-1 1 0,1 0 1,1 0-1,0 1 0,0-1 0,1 0 1,0 1-1,1 0 0,-1 10 0,2-19-177,0 0 1,0 0-1,0 0 0,0 0 0,0-1 0,1 1 0,-1 0 0,0 0 0,0 0 0,1 0 0,-1 0 0,1 0 0,-1 0 0,1 0 0,-1-1 0,1 1 0,-1 0 0,1 0 0,0-1 0,-1 1 0,1 0 0,0-1 0,0 1 0,-1-1 0,1 1 0,0-1 0,0 1 0,0-1 0,1 1 0,2 0 7,-1-1 0,1 1-1,-1-1 1,0 0 0,1 0 0,-1 0-1,1 0 1,6-2 0,0 0-26,0-1 0,0 0 1,0-1-1,0 0 0,11-7 0,3-6-118,-2-1 0,0-1 0,-1-1-1,-1 0 1,0-2 0,-2-1 0,-1 0 0,-1-1-1,-1-1 1,-1 0 0,-1-1 0,-1 0 0,-1-1-1,13-52 1,-24 54-380,0 25 497,0 0 0,-1 0-1,1 0 1,0 0 0,0-1 0,0 1 0,-1 0 0,1 0 0,0 0-1,-1 0 1,1 0 0,0 0 0,0 0 0,-1 0 0,1 0 0,0 0-1,0 0 1,-1 0 0,1 0 0,0 0 0,-1 0 0,1 0 0,0 0-1,0 0 1,-1 0 0,1 0 0,0 0 0,0 1 0,-1-1 0,1 0-1,0 0 1,0 0 0,-1 0 0,1 1 0,0-1 0,0 0 0,0 0-1,0 1 1,-1-1 0,-26 36 61,17-18 334,1 1 0,1-1 0,1 2 0,0-1 0,1 1 0,2 0 0,0 0 0,1 0 0,-1 34 1,4-49-365,0 0 1,1 0-1,0-1 1,0 1 0,0-1-1,1 1 1,0-1 0,-1 1-1,1-1 1,1 0-1,-1 0 1,1 0 0,0 0-1,-1 0 1,2 0-1,-1-1 1,0 0 0,1 1-1,-1-1 1,1-1 0,6 5-1,-6-5-580,-1 0-1,1-1 1,0 1-1,0-1 1,-1 0-1,1 0 1,0 0-1,0-1 1,7 1-1,-4-1-5780</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8.447"/>
    </inkml:context>
    <inkml:brush xml:id="br0">
      <inkml:brushProperty name="width" value="0.025" units="cm"/>
      <inkml:brushProperty name="height" value="0.025" units="cm"/>
    </inkml:brush>
  </inkml:definitions>
  <inkml:trace contextRef="#ctx0" brushRef="#br0">33 179 7911,'-3'29'8106,"10"-9"-3764,-5-19-4210,-1 0-1,1 0 1,0 0-1,-1 0 1,1 0 0,0-1-1,0 1 1,0-1-1,0 1 1,0-1 0,0 1-1,0-1 1,0 0-1,-1 0 1,1 0 0,0 0-1,0 0 1,0-1-1,0 1 1,0-1 0,0 1-1,0-1 1,0 1-1,2-2 1,6-3 19,0 1 0,0-2 0,0 1 0,-1-1-1,0-1 1,0 1 0,-1-2 0,0 1 0,0-1 0,0 0 0,-1-1 0,-1 0-1,1 0 1,-1 0 0,-1-1 0,0 0 0,0 0 0,4-14 0,-8 21-150,-1 1-1,1 0 1,-1-1 0,0 1 0,1 0 0,-1-1 0,0 1 0,-1-1-1,1 1 1,0 0 0,-1-1 0,1 1 0,-1 0 0,0 0 0,0-1-1,0 1 1,0 0 0,0 0 0,0 0 0,-1 0 0,1 0 0,0 0-1,-1 0 1,0 1 0,1-1 0,-1 0 0,0 1 0,0 0 0,0-1-1,0 1 1,0 0 0,0 0 0,-1 0 0,1 0 0,0 0-1,0 1 1,-1-1 0,-3 0 0,1 1-35,0-1 0,0 1 0,0 0 0,0 1 1,0-1-1,0 1 0,0 0 0,0 0 0,0 1 0,0-1 0,0 1 0,1 0 1,-1 0-1,0 1 0,1 0 0,0-1 0,-6 6 0,0 3 28,0 1 0,1-1 0,1 2 0,0-1 0,0 1 0,1 0 0,1 1 0,0-1 0,1 1 0,1 0 0,0 1 0,1-1 0,0 1 0,1 0 0,0 16 0,2-30 9,0 1 0,0 0 1,0-1-1,0 1 0,0-1 0,0 1 0,0 0 1,1-1-1,-1 1 0,1 0 0,-1-1 0,1 1 0,0-1 1,-1 1-1,1-1 0,0 0 0,0 1 0,0-1 1,0 0-1,0 1 0,1-1 0,-1 0 0,0 0 0,0 0 1,1 0-1,2 1 0,-1-1 8,0 0-1,0-1 1,1 1-1,-1-1 1,1 1-1,-1-1 1,0 0 0,1-1-1,-1 1 1,0-1-1,1 1 1,3-2 0,8-3 32,-1 0 1,0-1 0,0 0 0,24-16 0,3-10 31,64-61 0,-60 51 10,-45 42-81,0 0-1,0 0 0,0 0 1,0 0-1,0 0 1,0-1-1,1 1 1,-1 0-1,0 0 1,0 0-1,0 0 1,0 0-1,0 0 0,1 0 1,-1 0-1,0 0 1,0 0-1,0 0 1,0 0-1,0 0 1,1 0-1,-1 0 1,0 0-1,0 0 0,0 0 1,0 0-1,1 0 1,-1 0-1,0 0 1,0 0-1,0 0 1,0 0-1,0 0 1,1 0-1,-1 0 0,0 0 1,0 0-1,0 1 1,0-1-1,0 0 1,0 0-1,0 0 1,1 0-1,-1 0 1,0 0-1,0 1 0,0-1 1,0 0-1,0 0 1,0 0-1,0 0 1,0 0-1,0 1 1,0-1-1,0 0 1,0 0-1,0 0 0,2 17 151,-4 21 63,-3-11-96,-3 28 79,7-52-170,1 0 0,0 0 0,0 0 0,0 1 0,1-1 0,-1 0 0,1 0 0,-1 0 0,1 0 0,0 0-1,0 0 1,3 5 0,-3-7-12,1 1-1,-1-1 0,0 0 0,1 0 0,-1 0 1,1 0-1,-1-1 0,1 1 0,-1 0 0,1-1 1,0 1-1,-1-1 0,1 1 0,0-1 0,0 0 1,-1 0-1,1 0 0,0 0 0,0 0 0,-1 0 1,1 0-1,0 0 0,0-1 0,-1 1 0,1-1 1,0 1-1,-1-1 0,2-1 0,47-22 120,-29 9-572,34-17-157,-51 30-438,0 0 0,0 1 0,0 0 0,0 0-1,0 0 1,0 0 0,6 0 0,-5 2-3524,0 2-997</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9.142"/>
    </inkml:context>
    <inkml:brush xml:id="br0">
      <inkml:brushProperty name="width" value="0.025" units="cm"/>
      <inkml:brushProperty name="height" value="0.025" units="cm"/>
    </inkml:brush>
  </inkml:definitions>
  <inkml:trace contextRef="#ctx0" brushRef="#br0">108 78 9129,'0'0'11797,"-10"1"-10563,7-1-1145,-1 0 0,1 1 0,0-1 1,-1 1-1,1-1 0,0 1 0,0 0 1,0 0-1,-1 1 0,-3 2 0,3-1-2,0 0-1,1 0 1,0 1-1,0-1 1,0 1-1,0 0 0,0 0 1,1 0-1,0 0 1,-2 6-1,0-2 115,0 0 0,1 1 0,0 0 0,0 0-1,1-1 1,0 2 0,0 17 0,2-27-193,0 1-1,0 0 1,0-1 0,1 1-1,-1-1 1,0 1 0,1-1 0,-1 1-1,0-1 1,1 1 0,-1-1-1,1 1 1,-1-1 0,1 0-1,-1 1 1,1-1 0,-1 0 0,1 1-1,-1-1 1,1 0 0,-1 1-1,1-1 1,-1 0 0,1 0-1,0 0 1,-1 0 0,1 0 0,0 0-1,-1 0 1,1 0 0,-1 0-1,1 0 1,0 0 0,-1 0-1,1 0 1,-1 0 0,1 0 0,0-1-1,-1 1 1,1 0 0,-1 0-1,1-1 1,-1 1 0,1 0-1,-1-1 1,1 0 0,29-14 121,-15 4-133,0-2 0,-1 0 0,0-1-1,17-22 1,-25 27-40,0 0 1,0 0-1,0 0 0,-1-1 0,-1 0 0,0 0 0,0 0 1,-1 0-1,3-15 0,-6 25 37,0 0 0,0 0-1,0 0 1,0 0 0,-1 0 0,1 0 0,0 0 0,0 0-1,0 0 1,0 0 0,0 0 0,0 0 0,0 0 0,0 0-1,0 0 1,0 0 0,0 0 0,0 0 0,0 0 0,-1 0-1,1 0 1,0 0 0,0-1 0,0 1 0,0 0-1,0 0 1,0 0 0,0 0 0,0 0 0,0 0 0,0 0-1,0 0 1,0 0 0,0 0 0,0 0 0,0 0 0,0 0-1,0 0 1,0 0 0,0-1 0,0 1 0,0 0 0,-7 13-47,-7 20 181,-5 42 361,18-68-381,0 0 0,0-1 0,0 1 1,1 0-1,0 0 0,1 0 0,0 0 0,0-1 0,2 9 0,-2-13-97,0 0 0,-1-1 1,1 1-1,0 0 0,1 0 0,-1-1 1,0 1-1,0-1 0,1 1 0,-1-1 1,1 0-1,-1 0 0,1 1 0,-1-1 1,1 0-1,0 0 0,0-1 0,-1 1 1,1 0-1,0 0 0,0-1 0,0 1 1,0-1-1,0 0 0,0 0 0,0 1 1,0-1-1,0-1 0,0 1 0,0 0 0,0 0 1,0-1-1,0 1 0,-1-1 0,1 1 1,0-1-1,3-1 0,2-1 8,0 0 0,-1 0 0,1-1 0,-1 1-1,1-1 1,-1-1 0,0 1 0,7-9 0,-5 4-51,0-1 0,-1 0 1,-1 0-1,1-1 0,-2 0 0,1 0 1,-2 0-1,1-1 0,-2 1 0,1-1 1,-2 0-1,1 0 0,-2-1 0,1-15 1,-5 25-324,-3 12 244,-5 15 83,5-3 3,1-10 72,2 0-1,-1 0 0,1 0 0,1 1 0,0-1 0,1 0 0,0 1 0,1 0 0,0-1 0,2 18 0,-1-28-40,-1 0 0,1 0-1,-1 0 1,1 0 0,0 0 0,-1-1 0,1 1-1,0 0 1,-1 0 0,1-1 0,0 1 0,0 0-1,0-1 1,0 1 0,0-1 0,0 1 0,0-1-1,0 1 1,0-1 0,0 0 0,0 1 0,0-1-1,0 0 1,0 0 0,0 0 0,0 0 0,0 0-1,1 0 1,-1 0 0,0 0 0,0-1 0,0 1 0,0 0-1,0 0 1,0-1 0,0 1 0,0-1 0,1 0-1,3-1 15,-1 0 0,1 0 0,-1-1 0,1 1 0,-1-1 0,7-6 0,1-5-38,0-1 0,0-1 0,-2 0-1,0 0 1,-1-1 0,0 0 0,-2-1 0,0 0-1,7-26 1,-23 77 46,2 0-1,1 1 1,-2 54 0,8-86-77,0 0-1,0 0 1,0 0 0,1 0 0,-1 0-1,1 0 1,-1 0 0,1-1-1,-1 1 1,1 0 0,0 0 0,0-1-1,0 1 1,0 0 0,0-1 0,1 1-1,-1-1 1,0 1 0,1-1-1,-1 0 1,1 0 0,-1 1 0,1-1-1,-1 0 1,1 0 0,0-1 0,0 1-1,0 0 1,-1-1 0,5 2-1,-3-2-494,1 1 0,-1-1-1,1 1 1,-1-1-1,1 0 1,-1-1-1,1 1 1,-1-1-1,1 1 1,-1-1-1,1 0 1,-1 0-1,0 0 1,0-1-1,1 1 1,3-4-1,12-10-5470</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19.846"/>
    </inkml:context>
    <inkml:brush xml:id="br0">
      <inkml:brushProperty name="width" value="0.025" units="cm"/>
      <inkml:brushProperty name="height" value="0.025" units="cm"/>
    </inkml:brush>
  </inkml:definitions>
  <inkml:trace contextRef="#ctx0" brushRef="#br0">141 0 14446,'0'0'1500,"-4"10"528,-11 22-525,2 0-1,2 2 0,1-1 1,-9 54-1,-14 156 2197,30-214-3635,-6 188 550,-11-567-3700,19 339 2967,0 7 86,0 0 0,1 0-1,0 0 1,-1 0 0,1 0 0,1 0-1,-1 0 1,2-7 0,-1 10 35,-1 1 1,1-1-1,0 0 0,0 0 1,0 0-1,0 0 0,0 1 1,0-1-1,0 0 0,0 1 1,0-1-1,0 1 0,0-1 1,1 1-1,-1 0 0,0-1 0,0 1 1,0 0-1,1 0 0,-1 0 1,0 0-1,0 0 0,0 0 1,1 0-1,-1 0 0,0 1 1,0-1-1,0 0 0,1 1 1,-1-1-1,0 1 0,2 0 1,154 40 109,-155-40-109,-1-1 0,1 1 1,0-1-1,-1 1 0,1 0 1,-1-1-1,1 1 0,-1 0 1,1 0-1,-1 0 0,0 0 1,0 1-1,1-1 0,-1 0 1,0 0-1,0 1 0,0-1 1,0 1-1,0-1 0,-1 1 1,1-1-1,0 1 0,-1-1 1,1 1-1,-1 0 0,1-1 1,-1 1-1,0 3 0,0 2 133,-1 0-1,0-1 1,0 1-1,-1 0 1,-4 12-1,-5 22 712,15-41-831,-1-2 0,0 1 0,0 0 0,0-1 0,1 1 0,-2-1 0,1 0 0,0 0 0,0 0 0,3-4 0,36-37-653,-27 27 532,1 0 0,0 2 0,21-17 0,-36 31 104,0-1 0,0 0 0,-1 0 0,1 1 0,0-1 0,0 1 0,0-1 0,0 0 0,0 1 0,0 0 0,0-1 0,0 1 0,0 0 0,0-1 0,0 1 0,0 0 0,0 0 0,0 0 0,1 0 0,-1 0 0,0 0 0,0 0 0,0 0 0,0 1 0,0-1 0,0 0 0,0 1 0,0-1 0,0 0 0,0 1 0,0 0 0,0-1 0,0 1 0,0-1 0,-1 1 0,1 0 0,0 0 0,0-1 0,0 1-1,-1 0 1,1 0 0,-1 0 0,1 0 0,-1 0 0,1 0 0,-1 0 0,1 0 0,-1 0 0,0 0 0,1 0 0,-1 2 0,2 8 102,0 1-1,0 0 1,-1 0 0,-1 13-1,0-1 91,1-11-159,6 26 522,-6-39-576,-1 1-1,1 0 1,-1 0 0,1-1 0,-1 1 0,1 0 0,0 0 0,-1-1 0,1 1-1,0-1 1,-1 1 0,1-1 0,0 1 0,0-1 0,0 1 0,-1-1-1,1 0 1,0 1 0,0-1 0,0 0 0,0 0 0,0 0 0,0 0-1,0 1 1,0-1 0,-1 0 0,1-1 0,0 1 0,0 0 0,0 0-1,0 0 1,0 0 0,0-1 0,0 1 0,-1-1 0,1 1 0,0 0-1,1-2 1,19-15-3851,-2-5-3938,-19 22 7644,14-20-8657</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21.009"/>
    </inkml:context>
    <inkml:brush xml:id="br0">
      <inkml:brushProperty name="width" value="0.025" units="cm"/>
      <inkml:brushProperty name="height" value="0.025" units="cm"/>
    </inkml:brush>
  </inkml:definitions>
  <inkml:trace contextRef="#ctx0" brushRef="#br0">103 331 17585,'0'0'1436,"-10"2"635,3-1-1700,1 1 0,-1-1 0,1 1 0,-1 1 0,1-1 0,-12 7-1,15-7-236,1 0-1,-1 0 0,1 0 0,-1 1 0,1-1 0,0 1 0,0-1 0,0 1 0,0 0 0,0 0 0,1 0 1,-1 0-1,1 0 0,0 0 0,0 0 0,0 0 0,0 1 0,1-1 0,-1 7 0,1-8-91,-1 0 0,1 1-1,0-1 1,0 0 0,0 1 0,0-1-1,0 0 1,1 1 0,-1-1-1,1 0 1,0 0 0,-1 0-1,1 1 1,0-1 0,0 0 0,0 0-1,1 0 1,-1 0 0,0-1-1,1 1 1,-1 0 0,1 0-1,0-1 1,0 1 0,3 2 0,-2-3-35,0 0 1,1 0 0,-1 0 0,0-1 0,0 1 0,1-1-1,-1 1 1,1-1 0,-1 0 0,0-1 0,1 1 0,-1 0-1,0-1 1,1 0 0,-1 0 0,0 0 0,0 0 0,4-2-1,2-2-80,-1 0 0,0 0 0,0-1-1,0 1 1,-1-2 0,0 1-1,0-1 1,0 0 0,-1-1 0,0 0-1,-1 0 1,0 0 0,0 0-1,0-1 1,-1 0 0,-1 0 0,1 0-1,-2 0 1,1-1 0,-1 1 0,1-11-1,-4 20 57,0 0 1,-1 1-1,1-1 0,0 0 0,0 1 0,0-1 1,0 0-1,0 1 0,0 0 0,0-1 0,0 1 0,0-1 1,0 1-1,0 0 0,1 0 0,-1 0 0,0-1 1,0 1-1,0 2 0,-6 7 66,1 0 0,0 1 0,1-1 1,1 1-1,-1 1 0,2-1 0,-1 0 0,2 1 1,0 0-1,0-1 0,1 1 0,0 0 0,2 17 1,-1-29-54,0 1 0,0 0 0,0 0 0,1 0 0,-1 0 0,1 0 0,-1-1 0,0 1 0,1 0 1,0 0-1,-1 0 0,1-1 0,-1 1 0,1 0 0,0-1 0,-1 1 0,1-1 0,0 1 0,0-1 0,-1 1 1,1-1-1,0 1 0,0-1 0,0 0 0,0 0 0,0 1 0,-1-1 0,1 0 0,0 0 0,0 0 0,0 0 1,0 0-1,0 0 0,0 0 0,0 0 0,0 0 0,0 0 0,-1-1 0,1 1 0,0 0 0,0-1 1,0 1-1,0 0 0,-1-1 0,1 1 0,0-1 0,0 1 0,0-2 0,5-1-282,0 0 1,-1 0-1,0 0 0,0-1 1,9-8-1,-3-2-535,-1 1-1,-1-2 1,0 1 0,-1-1 0,0-1-1,-2 0 1,1 0 0,4-22 0,3-20-1145,5-60 0,-16 98 1715,1-10 331,-2-47 0,-23 125 4052,-17 97 1061,34-126-4520,1 0 1,2 0 0,0 0 0,0 0 0,6 35 0,-5-52-657,0 0-1,0 0 1,0 0 0,1 0 0,-1 0 0,1 0 0,0 0 0,-1-1 0,1 1 0,0 0 0,0 0 0,0-1 0,0 1 0,0 0-1,1-1 1,-1 0 0,0 1 0,1-1 0,-1 1 0,1-1 0,-1 0 0,1 0 0,0 0 0,-1 0 0,1 0 0,0-1 0,0 1-1,0 0 1,0-1 0,0 1 0,-1-1 0,1 0 0,0 1 0,0-1 0,0 0 0,0 0 0,0-1 0,0 1 0,0 0-1,0-1 1,0 1 0,0-1 0,0 1 0,2-2 0,7-2-54,-1-1 0,0 1 0,0-2 0,-1 1 0,1-1 0,11-11-1,47-49-410,-80 105 1030,8-27-341,1 0 1,0 0-1,0 0 1,2 0-1,-1 0 0,1 0 1,1 0-1,1 17 1,0-28-231,-1 0 0,0 0 1,0-1-1,0 1 0,1 0 1,-1 0-1,0 0 1,1 0-1,-1-1 0,0 1 1,1 0-1,-1 0 0,1 0 1,0-1-1,-1 1 1,1 0-1,0-1 0,-1 1 1,1-1-1,0 1 0,-1-1 1,1 1-1,0-1 1,0 1-1,0-1 0,0 0 1,-1 0-1,3 1 0,0-1 7,0 0 0,-1 0 0,1 0-1,0 0 1,0-1 0,0 1 0,-1-1-1,1 0 1,4-1 0,48-29-77,-15-2-368,-29 23-59,1 1 0,0 0 1,21-13-1,-38 63 400,2-28 195,0-6 83,1 1 1,0 0 0,1 0 0,-1 1 0,1 7 0,25-20 340,-12-3-716,-1 0 0,0-1 0,-1-1-1,0 0 1,0 0 0,-1-1-1,0 0 1,0-1 0,-2 0 0,1 0-1,9-20 1,-19 36-281,-2 3 628,1 0 1,0 0 0,0 0-1,1 0 1,-3 17-1,5-23-115,0 1 0,0 0 0,0-1 1,0 1-1,0 0 0,1-1 0,-1 1 0,1 0 0,0-1 0,-1 1 0,1-1 0,0 1 1,1-1-1,-1 0 0,0 1 0,1-1 0,1 3 0,-1-4-35,-1 0 1,1 0-1,0-1 0,-1 1 1,1 0-1,0-1 0,0 1 1,-1-1-1,1 1 0,0-1 1,0 0-1,0 0 0,0 0 1,-1 0-1,1 0 0,0 0 1,0 0-1,0-1 0,0 1 0,-1 0 1,1-1-1,0 0 0,0 1 1,-1-1-1,1 0 0,2-2 1,1 1-73,0-1 1,0 0-1,-1 0 1,1-1-1,-1 1 1,0-1 0,0 0-1,0 0 1,0 0-1,-1-1 1,1 1-1,-1-1 1,-1 0-1,1 0 1,-1 0-1,1 0 1,-1 0 0,-1-1-1,1 1 1,1-11-1,-3 15 40,0 1 0,-1-1 0,1 0 0,0 1 1,0-1-1,-1 0 0,1 1 0,0-1 0,-1 1 0,1-1 0,0 0 0,-1 1 0,1-1 0,-1 1 0,1-1 0,-1 1 0,1 0 0,-1-1 0,1 1 1,-1-1-1,0 1 0,1 0 0,-1-1 0,0 1 0,1 0 0,-1 0 0,0 0 0,1 0 0,-1-1 0,0 1 0,1 0 0,-1 0 0,0 0 0,1 0 1,-1 1-1,0-1 0,0 0 0,1 0 0,-1 0 0,1 0 0,-1 1 0,0-1 0,-1 1 0,0 0 12,-1-1-1,0 1 1,0 0-1,0 1 1,1-1-1,-1 0 1,0 1-1,1-1 1,-4 4-1,1 1 127,1 1-1,0-1 1,1 0-1,0 1 1,0 0-1,0 0 1,1 0-1,0 0 1,0 0-1,1 0 1,0 0 0,-1 12-1,2-16-188,1 0 0,-1 0 0,0 1 0,1-1 0,-1 0 0,1 0 0,0 0 1,0 0-1,0 0 0,0 0 0,1 0 0,-1-1 0,4 5 0,-3-5-316,0 0-1,0 0 1,0-1 0,0 1-1,0-1 1,0 1 0,0-1 0,1 0-1,-1 0 1,1 0 0,-1 0-1,1 0 1,-1-1 0,1 1 0,-1-1-1,1 1 1,-1-1 0,6 0-1,4-3-5368,-2-9-2564</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21.356"/>
    </inkml:context>
    <inkml:brush xml:id="br0">
      <inkml:brushProperty name="width" value="0.025" units="cm"/>
      <inkml:brushProperty name="height" value="0.025" units="cm"/>
    </inkml:brush>
  </inkml:definitions>
  <inkml:trace contextRef="#ctx0" brushRef="#br0">59 1 15310,'0'0'1890,"0"3"128,-3 19-448,-3 9-129,1 11-64,0 5 97,-6 7-257,4 3 96,0 2-96,-2-3-448,7 0-385,-2-2-320,4-7-64,0-5-993,0-7-1377,0-10-2018,0-8-2691</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1:21.764"/>
    </inkml:context>
    <inkml:brush xml:id="br0">
      <inkml:brushProperty name="width" value="0.025" units="cm"/>
      <inkml:brushProperty name="height" value="0.025" units="cm"/>
    </inkml:brush>
  </inkml:definitions>
  <inkml:trace contextRef="#ctx0" brushRef="#br0">9 0 11371,'0'0'12460,"0"52"-11115,-3-42-1025,1-4-416,-2-3-2595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05.869"/>
    </inkml:context>
    <inkml:brush xml:id="br0">
      <inkml:brushProperty name="width" value="0.025" units="cm"/>
      <inkml:brushProperty name="height" value="0.025" units="cm"/>
    </inkml:brush>
  </inkml:definitions>
  <inkml:trace contextRef="#ctx0" brushRef="#br0">39 415 3171,'-36'7'6288,"33"-6"-3693,8-4-556,11-6-1024,26-11-532,0 2 1,1 1-1,80-17 0,-41 11-105,-35 9-308,445-113 84,-434 115-122,67-22 0,-136 36 123,1-1-1,-1 0 0,0-1 0,0 0 1,-10-2-1,-28 0-145,-2 7 202,0 1 0,-84 23 0,-96 42 194,167-50-509,-1 3 115,-80 43 0,35-16-6,136-62 2,176-74 82,149-31-78,108-40 42,-436 149-48,5-3 43,-27 9 56,-17 5 86,-330 101 7,-164 41-138,509-146-96,31-2 15,1-2 0,-1-1 1,0-1-1,31-12 0,8-1-51,115-21-465,121-31-435,-303 70 971,3 0 1,0 0 1,1-1-1,-1 1 0,0-1 0,0 0 0,0-1 0,-1 1 0,1-1 0,7-6 1,-33 6 231,17 3-185,-51 5 202,0 1 0,1 4 0,0 1 0,-83 30 1,86-26-86,-4 1-246,-121 40 902,153-47-1324,0 1 1,0 1 0,1 1 0,1 1-1,-23 17 1,39-26-3590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6.595"/>
    </inkml:context>
    <inkml:brush xml:id="br0">
      <inkml:brushProperty name="width" value="0.025" units="cm"/>
      <inkml:brushProperty name="height" value="0.025" units="cm"/>
    </inkml:brush>
  </inkml:definitions>
  <inkml:trace contextRef="#ctx0" brushRef="#br0">15 1 9641,'-3'0'8203,"1"13"-3206,-1 38-1667,2 68-2691,1-119-597,-5 282 3316,11-295-3107,25-42 35,86-159-76,-104 187-214,-7 12-3,1 1 0,0 0 0,0 1 0,2-1 0,0 1 0,19-21 0,-27 33 1,-1 1 0,0 0 0,0-1-1,1 1 1,-1-1 0,0 1 0,1 0 0,-1-1 0,1 1 0,-1 0 0,0 0 0,1-1 0,-1 1-1,1 0 1,-1 0 0,1 0 0,-1-1 0,1 1 0,-1 0 0,1 0 0,-1 0 0,1 0-1,-1 0 1,1 0 0,-1 0 0,1 0 0,-1 0 0,1 0 0,-1 0 0,1 1 0,-1-1-1,0 0 1,1 0 0,-1 0 0,1 1 0,-1-1 0,1 0 0,-1 0 0,0 1 0,1-1 0,-1 0-1,0 1 1,1-1 0,-1 0 0,0 1 0,1-1 0,-1 1 0,0-1 0,0 1 0,1-1-1,-1 1 1,0-1 0,0 0 0,0 1 0,0-1 0,0 1 0,0-1 0,0 1 0,0-1-1,0 1 1,0 0 0,1 39 41,-1-31-27,-2 12 8,-1-1 0,-1 0 0,0 0 0,-2 0 0,0 0 0,-17 35 0,10-25-16,-13 48 0,26-77-2,0-1 1,-1 0 0,1 0-1,0 0 1,0 1-1,0-1 1,0 0 0,-1 0-1,1 1 1,0-1-1,0 0 1,0 0 0,0 1-1,0-1 1,0 0-1,0 0 1,0 1 0,-1-1-1,1 0 1,0 1 0,0-1-1,0 0 1,1 0-1,-1 1 1,0-1 0,0 0-1,0 1 1,0-1-1,0 0 1,0 0 0,0 1-1,0-1 1,0 0-1,1 0 1,-1 1 0,0-1-1,0 0 1,0 0 0,1 0-1,-1 1 1,0-1-1,0 0 1,0 0 0,1 0-1,-1 0 1,0 1-1,0-1 1,1 0 0,-1 0-1,0 0 1,1 0-1,-1 0 1,1 0 0,16-13 105,18-25 27,4-20-77,-31 43-51,2 1 0,-1 0 0,2 1 0,18-20 0,-28 32-13,0 0-1,0 0 1,0 0 0,0 0-1,0 0 1,0 1 0,0-1-1,0 0 1,0 0-1,0 1 1,1-1 0,-1 1-1,0-1 1,0 1 0,1 0-1,-1 0 1,0-1-1,1 1 1,-1 0 0,0 0-1,1 0 1,1 0 0,-2 1 9,-1 0 1,1-1-1,0 1 1,0 0-1,0 0 1,0 0 0,-1 0-1,1-1 1,0 1-1,-1 0 1,1 0 0,0 0-1,-1 0 1,0 1-1,1-1 1,-1 0 0,0 0-1,1 0 1,-1 0-1,0 1 1,2 12 52,-2-1 0,1 0 0,-3 21 0,1-21-39,0-6-1,1 0 0,-1 0 1,0-1-1,-1 1 0,0-1 0,0 1 1,0-1-1,-1 0 0,0 0 1,0 0-1,-1 0 0,-5 8 1,8-14 147,2-25 91,3 7-277,1 1 1,1 0-1,1 1 0,9-19 1,-16 35-29,0 31-4316,0-22-1574,-4-8 702</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08.305"/>
    </inkml:context>
    <inkml:brush xml:id="br0">
      <inkml:brushProperty name="width" value="0.025" units="cm"/>
      <inkml:brushProperty name="height" value="0.025" units="cm"/>
    </inkml:brush>
  </inkml:definitions>
  <inkml:trace contextRef="#ctx0" brushRef="#br0">590 1712 2626,'0'0'5963,"-8"1"-5295,5-1-651,-1 1 57,-1-1 0,0 0 0,1 0 1,-1 0-1,0 0 0,1-1 0,-1 1 0,0-1 0,1 0 0,-1-1 1,1 1-1,-1-1 0,1 0 0,0 0 0,0 0 0,0-1 0,0 1 1,0-1-1,-3-3 0,-182-179 631,164 156-548,0-2 1,3 0 0,0-2-1,2 0 1,1-1 0,-17-48-1,3-5 367,-33-135 0,57 183-459,1-1 0,2 0-1,1 0 1,2-68 0,5 82-21,0 0 0,2 1 0,1-1 0,1 1 0,1 0 0,2 1 0,0 0 1,18-33-1,-14 34-11,1 0 1,1 1-1,1 1 1,1 0 0,1 1-1,1 1 1,0 1-1,40-28 1,-48 38-33,0 1 1,0 0-1,0 1 1,1 0-1,0 1 1,1 1-1,-1-1 0,1 2 1,-1 0-1,1 1 1,0 0-1,0 0 1,1 2-1,-1 0 0,0 0 1,0 1-1,0 1 1,0 0-1,24 7 1,-22-3 46,-1 1 0,0 0 1,0 1-1,-1 1 1,0 0-1,-1 0 1,0 1-1,0 1 1,-1 0-1,-1 1 1,0 0-1,0 0 1,-1 1-1,-1 0 0,0 1 1,11 27-1,-1 6 260,-2 0 0,-2 1 0,15 98 0,-23-108-233,55 284 336,-59-313-328,0-1 1,-1 1 0,0 0 0,0-1 0,-1 1-1,0 0 1,-1 0 0,1-1 0,-2 1 0,1 0-1,-1-1 1,-1 1 0,1-1 0,-2 0-1,1 0 1,-1 0 0,0 0 0,0-1 0,-1 1-1,0-1 1,-1 0 0,-7 7 0,4-7-598,18-21-5937,-8 13 5963,0 0-1,1-1 1,-1 1 0,0 0-1,1 0 1,-1 0 0,1 0-1,-1 1 1,1-1 0,-1 0-1,1 1 1,-1-1 0,1 1-1,1-1 1,-2 1 490,0 0 1,-1 0-1,1 0 1,0 0-1,0 0 0,-1 0 1,1 1-1,0-1 1,-1 0-1,1 0 0,0 1 1,-1-1-1,1 1 1,-1-1-1,1 0 0,0 1 1,-1-1-1,1 1 1,-1-1-1,1 1 0,-1 0 1,0-1-1,1 2 1,5 8 297,15 21 1088,-20-31-1160,-1 1-1,1 0 0,0 0 0,0-1 1,0 1-1,0 0 0,0-1 0,0 1 1,0-1-1,0 1 0,0-1 0,0 1 1,0-1-1,0 0 0,0 1 0,2-1 1917,6-76 734,4 23-2785,28-72 0,-5 32-124,4 2-1,4 2 0,75-114 0,-80 146 10,3 1 0,3 1-1,2 3 1,1 2-1,90-70 1,-121 108 11,0 0 1,1 1 0,0 0 0,1 2 0,1 0-1,-1 1 1,1 1 0,0 1 0,1 1-1,-1 1 1,34-3 0,-43 6 5,0 1 0,1 1 0,-1 0-1,0 0 1,0 1 0,0 0 0,0 1 0,0 0 0,-1 1 0,1 0 0,-1 1 0,0 0-1,0 1 1,-1-1 0,1 2 0,-2 0 0,1 0 0,0 0 0,-1 1 0,-1 0-1,0 1 1,0 0 0,8 12 0,-7-7 41,-1 1 0,0 1 0,-1-1-1,-1 1 1,0 0 0,-2 0 0,1 0 0,1 31 0,-3 11 197,-5 65 1,3-121-234,-2 41 22,-2 1-1,-3-1 0,-1 0 1,-2-1-1,-1 0 0,-3-1 1,-33 71-1,27-79 61,-2-1 0,0-1 0,-3-1 0,0-1 0,-58 50 0,-164 109 542,208-160-598,9-7-23,-2 3 342,-1-2 0,-2 0 0,-36 16 0,70-38-335,0 1 0,-1 0 0,1-1 0,0 1 0,0 0 0,0-1 0,0 0 0,-1 1 0,1-1 0,0 0 0,0 1 0,-1-1 0,1 0 0,0 0 0,-1 0 1,1 0-1,0 0 0,0 0 0,-1-1 0,1 1 0,0 0 0,0-1 0,-1 1 0,0-1 0,1-1-17,0 1 1,1-1 0,-1 1-1,1-1 1,-1 1 0,1-1-1,-1 1 1,1-1-1,0 0 1,0 1 0,0-1-1,0 0 1,0-2 0,0 2-505,0-1 1,0 1 0,0-1 0,0 0 0,0 1 0,-1-1 0,1 0 0,-1 1-1,0-1 1,0 1 0,0-1 0,-2-3 0,-10-6-6115</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09.152"/>
    </inkml:context>
    <inkml:brush xml:id="br0">
      <inkml:brushProperty name="width" value="0.025" units="cm"/>
      <inkml:brushProperty name="height" value="0.025" units="cm"/>
    </inkml:brush>
  </inkml:definitions>
  <inkml:trace contextRef="#ctx0" brushRef="#br0">30 1 5990,'-15'2'2539,"0"-1"-205,22 0 373,91 5-2408,0 3-1,138 33 1,107 12-106,-209-42 142,10 0-838,-50-6-5356,-67-6-1844</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09.612"/>
    </inkml:context>
    <inkml:brush xml:id="br0">
      <inkml:brushProperty name="width" value="0.025" units="cm"/>
      <inkml:brushProperty name="height" value="0.025" units="cm"/>
    </inkml:brush>
  </inkml:definitions>
  <inkml:trace contextRef="#ctx0" brushRef="#br0">0 0 6951,'0'0'5039,"10"7"-4564,35 23-348,1-2 1,1-1-1,1-3 0,1-3 1,2-1-1,0-2 0,0-3 1,2-2-1,-1-3 0,2-1 0,-1-3 1,89-1-1,-118-8-241,-1 0 1,0-1-1,0-1 1,0-1-1,31-13 0,103-56-5786,-113 51 2750</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09.973"/>
    </inkml:context>
    <inkml:brush xml:id="br0">
      <inkml:brushProperty name="width" value="0.025" units="cm"/>
      <inkml:brushProperty name="height" value="0.025" units="cm"/>
    </inkml:brush>
  </inkml:definitions>
  <inkml:trace contextRef="#ctx0" brushRef="#br0">0 627 12139,'0'0'2403,"79"-54"-2307,-33 16 64,13-4-160,14-3 32,6-7 32,8 0-32,1 0-32,8 5 32,1 0-32,3 7 0,-4-1-32,-1 3-1057,-2 0-1217,-9-2-2018</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0.412"/>
    </inkml:context>
    <inkml:brush xml:id="br0">
      <inkml:brushProperty name="width" value="0.025" units="cm"/>
      <inkml:brushProperty name="height" value="0.025" units="cm"/>
    </inkml:brush>
  </inkml:definitions>
  <inkml:trace contextRef="#ctx0" brushRef="#br0">0 453 11883,'0'0'385,"73"-18"383,-10-11-159,17-5-65,17-8-223,8-3-225,7-2-64,4 0-256,-3 2-417,3 5-96,-18 7-160,-9 3 97,-15 9-385,-15 8-1186,-20 5-4131</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0.756"/>
    </inkml:context>
    <inkml:brush xml:id="br0">
      <inkml:brushProperty name="width" value="0.025" units="cm"/>
      <inkml:brushProperty name="height" value="0.025" units="cm"/>
    </inkml:brush>
  </inkml:definitions>
  <inkml:trace contextRef="#ctx0" brushRef="#br0">0 0 8296,'0'0'4879,"14"1"-4478,106 9-19,-2 6 1,213 56-1,-64 18-4530,-175-56 139,-53-20-443</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1.090"/>
    </inkml:context>
    <inkml:brush xml:id="br0">
      <inkml:brushProperty name="width" value="0.025" units="cm"/>
      <inkml:brushProperty name="height" value="0.025" units="cm"/>
    </inkml:brush>
  </inkml:definitions>
  <inkml:trace contextRef="#ctx0" brushRef="#br0">1 0 10025,'0'0'225,"70"27"1536,-19-7-672,17 1-32,5 1-256,10 0-320,2 0-321,1-1-32,0-4-64,-8-1-64,-6 0-320,-15-1-1314,-22-5-1249,-24 0-2306</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2.033"/>
    </inkml:context>
    <inkml:brush xml:id="br0">
      <inkml:brushProperty name="width" value="0.025" units="cm"/>
      <inkml:brushProperty name="height" value="0.025" units="cm"/>
    </inkml:brush>
  </inkml:definitions>
  <inkml:trace contextRef="#ctx0" brushRef="#br0">1 254 8168,'0'0'2525,"6"-10"-2152,2-2-331,0 1-1,0-1 1,1 2-1,1-1 0,0 1 1,0 1-1,20-14 0,-8 7-558,-16 8 283,-15 8 1103,6 1-818,0 0-1,0 0 1,0 1 0,1-1-1,-1 1 1,1-1 0,-1 1-1,1 0 1,0 0-1,-1 0 1,1 1 0,0-1-1,1 0 1,-1 1 0,0-1-1,1 1 1,-1 0 0,1-1-1,0 1 1,0 0 0,0 0-1,0 0 1,0 0 0,0 4-1,-2 9 166,2-1 1,-1 2-1,2 19 0,0-24 34,0-10-239,0 1 0,0 0 0,0 0 0,0-1 0,1 1 0,-1 0 0,1-1 0,0 1 0,0-1 0,0 1 1,0-1-1,0 1 0,0-1 0,1 1 0,-1-1 0,1 0 0,-1 0 0,1 0 0,0 0 0,0 0 0,0 0 0,0-1 0,0 1 0,1 0 0,-1-1 0,0 0 1,1 0-1,-1 1 0,1-1 0,-1-1 0,1 1 0,-1 0 0,1-1 0,4 1 0,-3-1 3,0 1 0,0-2 0,0 1 0,0 0 0,0-1 0,0 0 0,0 0 0,0 0 0,0 0 0,0-1 0,-1 1 0,1-1 0,0 0 1,-1 0-1,1-1 0,-1 1 0,0 0 0,0-1 0,0 0 0,0 0 0,0 0 0,3-6 0,6-12 166,-2-1 1,0 0-1,-1-1 1,-1 0-1,-2 0 1,0-1 0,-1 1-1,-2-1 1,0 0-1,-1-33 1,-2 56-160,0 1 0,0-1 0,0 1 0,0-1 0,0 1 0,0-1 0,0 0 0,0 1 0,0-1 0,0 1 0,0-1 0,0 1 0,0-1 0,-1 1 0,1 0 0,0-1 0,0 1 0,-1-1 0,1 1 0,0-1 0,-1 1 0,1 0 0,0-1 0,-1 1 0,1-1 0,0 1 0,-1 0 0,1 0 0,-1-1 0,1 1 0,-1 0 0,1 0 0,-1-1 0,1 1 0,-1 0 0,1 0 0,-1 0 0,1 0 0,-1 0 0,1 0 0,-1 0 0,1 0 0,-1 0 0,1 0 0,-1 0 0,1 0 0,-1 0 0,1 0 0,-1 1 0,1-1 0,-1 0 0,1 0 0,-1 0 0,1 1 0,0-1 0,-1 0 0,1 1 0,-1-1 0,1 0 0,-1 1 0,-27 22 75,18-11-239,0 1-1,-15 24 1,22-31-368,0 0 1,0 0 0,1 0 0,-1 0 0,-1 11 0,4-17 415,0 0 0,0 0 1,1 0-1,-1 0 0,0-1 1,0 1-1,0 0 0,1 0 1,-1 0-1,0 0 0,0 0 1,0 0-1,0 0 1,1 0-1,-1 0 0,0 0 1,0 0-1,0 0 0,1 0 1,-1 0-1,0 0 0,0 0 1,0 0-1,0 0 0,1 0 1,-1 0-1,0 0 0,0 1 1,0-1-1,0 0 0,1 0 1,-1 0-1,0 0 0,0 0 1,0 0-1,0 1 0,0-1 1,0 0-1,1 0 0,-1 0 1,0 0-1,0 1 0,0-1 1,0 0-1,0 0 1,0 0-1,0 0 0,0 1 1,0-1-1,0 0 0,0 0 1,0 0-1,0 1 0,0-1 1,0 0-1,0 0 0,0 0 1,0 0-1,0 1 0,0-1 1,0 0-1,0 0 0,0 0 1,0 1-1,0-1 0,-1 0 1,14-9-7946</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2.633"/>
    </inkml:context>
    <inkml:brush xml:id="br0">
      <inkml:brushProperty name="width" value="0.025" units="cm"/>
      <inkml:brushProperty name="height" value="0.025" units="cm"/>
    </inkml:brush>
  </inkml:definitions>
  <inkml:trace contextRef="#ctx0" brushRef="#br0">185 86 2050,'0'0'1489,"-8"-6"241,-8-8-811,3 3 201,1 0 1,-25-15-1,34 24-1012,0 0 1,0 1 0,0-1 0,0 1-1,-1-1 1,1 1 0,0 0-1,-1 0 1,1 0 0,-1 1 0,1-1-1,-1 1 1,1 0 0,-1 0-1,1 0 1,-1 1 0,1-1 0,-1 1-1,-5 1 1,7 0-54,0-1-1,0 1 1,0-1 0,1 1-1,-1 0 1,0 0 0,1 0-1,-1 0 1,1 0 0,0 0-1,0 0 1,0 0 0,0 0-1,0 1 1,0-1 0,1 0-1,-1 1 1,1-1 0,-1 0-1,1 5 1,-1 58 864,2-46-797,-1-16-114,-1 1 1,2 0 0,-1 0-1,0 0 1,1 0 0,0 0-1,0-1 1,0 1 0,0 0-1,0-1 1,1 1-1,0 0 1,-1-1 0,1 0-1,1 1 1,2 2 0,-3-4 30,0-1 0,1 1 0,-1-1 1,1 1-1,0-1 0,-1 0 0,1 0 1,0 0-1,0 0 0,0-1 1,-1 1-1,1-1 0,0 0 0,0 1 1,0-1-1,0-1 0,0 1 0,0 0 1,0-1-1,0 1 0,-1-1 0,1 0 1,3-1-1,13-7 83,-1 0 0,0-1 0,-1-1-1,0 0 1,-1-2 0,0 0 0,-1 0 0,0-1 0,-1-1 0,-1-1 0,13-19 0,-25 34-99,0 0 1,0 0 0,0 0 0,0 0 0,0-1-1,0 1 1,-1 0 0,1 0 0,0-1 0,-1 1-1,1-1 1,-1 1 0,0 0 0,1-1 0,-1 1-1,0-1 1,0 1 0,0-1 0,0 1 0,0-1-1,0 1 1,0-1 0,-1-2 0,0 3 1,0 1 1,-1-1-1,1 0 1,0 0-1,0 1 1,0-1-1,0 1 1,-1-1 0,1 1-1,0 0 1,0-1-1,-1 1 1,1 0-1,0 0 1,-1 0-1,1 0 1,0 0-1,-1 0 1,1 0 0,-2 1-1,-8 0-112,1 1-1,0 1 0,0 0 1,0 0-1,-12 6 0,12-3-313,0 0 0,0 0 0,1 1 0,-11 10 0,17-14-263,0 0-1,1 0 0,-1 0 0,1 0 0,-1 0 0,1 1 0,0-1 1,0 1-1,-1 6 0,2-3-5229</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3.919"/>
    </inkml:context>
    <inkml:brush xml:id="br0">
      <inkml:brushProperty name="width" value="0.025" units="cm"/>
      <inkml:brushProperty name="height" value="0.025" units="cm"/>
    </inkml:brush>
  </inkml:definitions>
  <inkml:trace contextRef="#ctx0" brushRef="#br0">308 1 6887,'0'0'1153,"-6"9"-764,-13 23-228,2 2-1,-24 62 0,23-50-261,-37 69-1,40-91-136,-16 29 939,-33 72 0,56-105-414,1 1 1,0 0 0,2 0-1,0 0 1,1 1-1,1 0 1,1 27 0,2-25-200,1-1 0,1 1 0,1-1 1,1 0-1,1 0 0,1-1 1,1 1-1,1-1 0,1 0 1,21 36-1,-23-49 13,1-1 0,0 1 0,0-1 0,1-1 0,0 1 0,0-1 0,1-1 0,-1 0 0,2 0 0,-1-1 0,0 0 0,13 3 0,21 6 304,77 14 1,-77-19-432,-37-8 29,44 10 20,79 7 0,-115-17-15,-1-1 1,1 0-1,0-1 0,0-1 0,-1 0 0,1-1 0,-1 0 0,1-1 1,-1-1-1,17-8 0,20-18 68,-1-3 0,-2-2 1,-1-2-1,-2-1 0,-2-3 0,54-67 1,-71 78-35,-2-1 1,-2-1-1,-1-1 1,-1-1-1,18-46 1,-28 57 11,-2-1 1,0 0 0,-1-1 0,-2 1-1,-1-1 1,-1-1 0,-1 1-1,-2-51 1,-2 64 3,0 0 1,0 1-1,-1-1 1,-1 0-1,0 1 0,-1 0 1,0 0-1,-1 0 0,0 1 1,-1 0-1,0 0 1,-1 1-1,0-1 0,0 2 1,-1-1-1,-1 1 0,1 1 1,-17-11-1,10 8 30,-1 1 0,0 1-1,-1 1 1,0 1 0,0 0 0,-1 1-1,0 1 1,0 1 0,0 1 0,0 0-1,-30 0 1,32 3-160,-5-1-812,0 2 0,0 0 0,-30 6-1,48-7-2286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7.558"/>
    </inkml:context>
    <inkml:brush xml:id="br0">
      <inkml:brushProperty name="width" value="0.025" units="cm"/>
      <inkml:brushProperty name="height" value="0.025" units="cm"/>
    </inkml:brush>
  </inkml:definitions>
  <inkml:trace contextRef="#ctx0" brushRef="#br0">144 385 7591,'8'-10'1241,"0"0"0,-1 0 0,0-1-1,-1 0 1,0 0 0,-1 0 0,0-1 0,-1 0-1,0 0 1,-1 0 0,-1 0 0,0-1-1,1-12 1,-3 24-1156,0 0 0,0 1-1,0-1 1,0 0 0,0 0 0,0 1-1,0-1 1,-1 0 0,1 0-1,0 1 1,-1-1 0,1 0 0,0 0-1,-1 1 1,1-1 0,-1 0-1,1 1 1,-1-1 0,1 1 0,-1-1-1,1 1 1,-1-1 0,1 1 0,-1-1-1,0 1 1,0-1 0,1 1-1,-1 0 1,-1-1 0,-28 1 756,24 2-812,0 0 1,0 0 0,0 0-1,0 1 1,0 0-1,0 0 1,-7 5 0,2 3-22,0 0 1,1 1 0,0 0-1,1 1 1,0 0-1,1 0 1,1 1 0,0 0-1,0 0 1,2 0-1,0 1 1,1 0 0,0 0-1,1 0 1,1 1-1,0-1 1,1 27 0,1-41-5,0 0 1,0 0-1,0 1 1,1-1 0,-1 0-1,1 0 1,-1 0-1,1 0 1,-1 1 0,1-1-1,0 0 1,-1 0-1,1 0 1,0 0 0,0 0-1,0 0 1,0-1-1,0 1 1,0 0 0,0 0-1,0-1 1,0 1-1,0 0 1,0-1 0,0 1-1,0-1 1,1 0 0,-1 1-1,0-1 1,0 0-1,0 0 1,1 0 0,-1 1-1,0-1 1,1-1-1,-1 1 1,0 0 0,0 0-1,1 0 1,-1-1-1,0 1 1,0 0 0,2-2-1,3 1 47,1-2-1,-1 1 0,0-1 1,1 0-1,-1 0 0,10-7 1,5-9-8,-1-2 0,0 1 0,-2-2 0,0-1 0,-2 0 0,0-1 0,-2-1 0,0 0 0,-2-1 0,-1 0 0,-1-1 0,-1 0 0,-2-1 0,0 0 0,-2 0 0,-1 0 0,0-31 0,-4 58-42,0 1 1,0 0-1,0-1 1,1 1-1,-1 0 1,0-1 0,0 1-1,0 0 1,0-1-1,0 1 1,0 0-1,0-1 1,0 1-1,0 0 1,0-1-1,-1 1 1,1 0 0,0-1-1,0 1 1,0 0-1,0-1 1,0 1-1,-1 0 1,1-1-1,0 1 1,0 0-1,0 0 1,-1-1-1,1 1 1,0 0 0,-1 0-1,1-1 1,0 1-1,0 0 1,-1 0-1,1 0 1,-1 0-1,-10 9-21,-7 21-50,5 1 160,1 0 0,2 1 0,1 0 0,2 1 1,1 0-1,1 0 0,2 0 0,2 49 0,1-77-61,0 0-1,1-1 0,-1 1 1,1 0-1,0 0 0,1-1 1,-1 1-1,1-1 0,0 1 1,0-1-1,0 0 1,0 1-1,1-1 0,0 0 1,0-1-1,0 1 0,0 0 1,1-1-1,-1 0 0,1 0 1,0 0-1,0 0 0,0 0 1,0-1-1,7 3 1,1 0-14,-1-1 0,1-1 1,0 1-1,0-2 1,0 0-1,1 0 0,-1-1 1,1-1-1,12-1 1,-21 0-19,1 0 1,-1 0 0,0-1-1,0 1 1,0-1-1,-1 0 1,1 0 0,0 0-1,-1-1 1,1 1 0,-1-1-1,0 0 1,0 0-1,0 0 1,0 0 0,-1-1-1,1 1 1,3-7 0,6-11-13,-1 1 0,9-25 0,-16 35 14,-1 4 1,26-72-10,-27 73 12,0-1-1,-1 1 0,0-1 0,0 0 1,0 1-1,-1-1 0,0 0 0,0 0 1,-1 0-1,1 1 0,-4-12 0,4 17 1,-1-1 0,1 1-1,-1-1 1,0 0 0,1 1-1,-1-1 1,0 1 0,1-1-1,-1 1 1,0 0 0,0-1-1,1 1 1,-1 0 0,0 0 0,0-1-1,0 1 1,1 0 0,-1 0-1,0 0 1,0 0 0,0 0-1,0 0 1,1 0 0,-1 0-1,0 0 1,0 0 0,0 1-1,0-1 1,1 0 0,-1 1-1,0-1 1,0 0 0,1 1-1,-1-1 1,0 1 0,1-1 0,-2 2-1,-26 17-6,15-5-5,1 0 1,0 0-1,1 1 0,1 1 1,-15 29-1,23-39 19,-1-1 0,1 0 1,0 0-1,1 1 0,-1-1 0,1 1 1,0 0-1,0-1 0,1 1 0,0 0 1,0-1-1,0 1 0,0 0 0,1-1 1,0 1-1,0 0 0,1-1 1,0 1-1,0-1 0,0 0 0,0 0 1,6 9-1,-2-7 7,0 1 0,0-2 0,1 1 0,0-1 0,0 0 0,12 8 0,-16-12-13,0 0 1,0-1-1,0 1 1,0-1-1,0 1 1,0-1-1,0 0 1,0 0-1,0-1 1,1 1-1,-1-1 1,0 1-1,1-1 1,-1 0-1,0 0 1,0 0-1,1-1 1,-1 1-1,0-1 1,1 0-1,-1 0 0,4-2 1,-3 0-475,0-1 0,0-1 0,-1 1-1,0 0 1,0-1 0,0 0 0,0 1 0,0-1 0,-1 0 0,0 0-1,0-1 1,-1 1 0,1 0 0,0-10 0,6-13-5594,0 8-785</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5.051"/>
    </inkml:context>
    <inkml:brush xml:id="br0">
      <inkml:brushProperty name="width" value="0.025" units="cm"/>
      <inkml:brushProperty name="height" value="0.025" units="cm"/>
    </inkml:brush>
  </inkml:definitions>
  <inkml:trace contextRef="#ctx0" brushRef="#br0">91 47 1473,'-10'-1'99,"1"-4"5352,0-1-2769,8 6-2596,-1-1-1,1 1 0,0-1 1,0 1-1,-1-1 0,1 1 1,0 0-1,0 0 0,-1-1 1,1 1-1,0 0 0,-1 0 1,1 0-1,0 1 0,0-1 1,-1 0-1,1 0 1,0 1-1,0-1 0,-1 1 1,1-1-1,0 1 0,0-1 1,0 1-1,0 0 0,0-1 1,-2 2-1,1 1 62,0 0 0,-1-1 0,1 1 0,0 0 1,1 0-1,-1 0 0,0 0 0,1 0 0,0 1 0,-2 4 0,2-4-46,0 0 1,0 0-1,0-1 0,0 1 0,1 0 0,-1 0 1,1 0-1,0 0 0,0-1 0,1 1 1,-1 0-1,1 0 0,0 0 0,0 0 1,0-1-1,0 1 0,1-1 0,-1 1 1,1-1-1,3 5 0,0-5 3,1 0 1,-1-1-1,1 1 0,0-1 1,0-1-1,0 1 1,0-1-1,0 0 0,0 0 1,0-1-1,0 0 0,12-1 1,76-10 1092,-92 11-1205,10-2 43,0-1-1,0 0 1,0-1 0,0-1-1,-1 1 1,0-2-1,0 1 1,0-2-1,-1 1 1,0-2-1,0 1 1,-1-1-1,0-1 1,0 1 0,-1-2-1,10-13 1,-13 8-221,-4-1-4874,-1 11 2928,0-7-3890</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5.697"/>
    </inkml:context>
    <inkml:brush xml:id="br0">
      <inkml:brushProperty name="width" value="0.025" units="cm"/>
      <inkml:brushProperty name="height" value="0.025" units="cm"/>
    </inkml:brush>
  </inkml:definitions>
  <inkml:trace contextRef="#ctx0" brushRef="#br0">60 0 4420,'0'0'192,"-59"0"-4676</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6.374"/>
    </inkml:context>
    <inkml:brush xml:id="br0">
      <inkml:brushProperty name="width" value="0.025" units="cm"/>
      <inkml:brushProperty name="height" value="0.025" units="cm"/>
    </inkml:brush>
  </inkml:definitions>
  <inkml:trace contextRef="#ctx0" brushRef="#br0">648 1 3716,'0'0'7922,"-34"8"-5760,-9-5-2000,27-3-92,1 1 0,-1 0 0,1 2 0,-1 0 0,-19 6 0,3 3 144,1 1 1,1 2-1,0 0 1,1 2-1,1 2 1,1 0-1,0 2 1,2 1-1,0 1 1,2 1 0,0 1-1,2 1 1,1 1-1,1 1 1,-23 44-1,38-64-214,0 1 0,0 0 0,1-1 0,1 1 0,-1 1 0,1-1 0,1 0 0,0 0 0,0 1 0,1-1 0,0 0 0,2 13 0,-1-19-2,0-1 0,0 0 1,0 0-1,0 0 0,0-1 0,1 1 0,-1 0 0,1 0 0,-1-1 0,1 1 1,0-1-1,0 1 0,-1-1 0,1 0 0,0 0 0,0 1 0,1-2 0,-1 1 1,0 0-1,0 0 0,0-1 0,0 1 0,1-1 0,-1 1 0,4-1 0,67 2 93,-56-2-58,1-1-11,0-1-1,0-1 1,0-1-1,0 0 1,0-1 0,-1-1-1,0-1 1,0 0-1,0-1 1,-1-1 0,0 0-1,-1-1 1,21-18-1,7-11 272,-1-1-1,70-86 1,-94 104-227,-1-1 0,22-39 0,-34 55-69,-1-1-1,-1-1 1,1 1 0,-1 0-1,-1-1 1,1 0 0,-2 0-1,1 1 1,-1-1 0,0 0-1,-1 0 1,-1-11 0,1 19-2,0-1 0,-1 1 0,1-1 0,-1 1 1,1 0-1,-1-1 0,0 1 0,1 0 0,-1-1 1,0 1-1,0 0 0,0 0 0,0 0 0,0 0 1,0 0-1,0 0 0,-1 0 0,1 0 0,0 0 1,0 1-1,-1-1 0,1 0 0,0 1 0,-1-1 1,1 1-1,-1 0 0,1-1 0,-1 1 0,1 0 1,0 0-1,-1 0 0,1 0 0,-1 0 1,1 0-1,-1 0 0,1 1 0,-1-1 0,1 0 1,-1 1-1,-1 0 0,-1 0-69,-1 0 1,0 1 0,1 0-1,-1-1 1,1 2-1,0-1 1,-1 0-1,1 1 1,0 0-1,1 0 1,-6 4-1,4 0-879,1 0 1,0 1-1,0-1 0,-5 15 1,5-12-1449,-2 3-2654</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7.145"/>
    </inkml:context>
    <inkml:brush xml:id="br0">
      <inkml:brushProperty name="width" value="0.025" units="cm"/>
      <inkml:brushProperty name="height" value="0.025" units="cm"/>
    </inkml:brush>
  </inkml:definitions>
  <inkml:trace contextRef="#ctx0" brushRef="#br0">203 303 2466,'0'0'1917,"-8"-4"-620,4 2-1144,-12-6 285,-1 0 1,0 2 0,0 0 0,0 1 0,-1 0 0,-29-3-1,46 8-352,0 0 0,-1 1 0,1-1 0,-1 0-1,1 0 1,0 1 0,-1-1 0,1 1 0,0-1 0,-1 1-1,1 0 1,0-1 0,0 1 0,0 0 0,0 0-1,-1 0 1,1 0 0,0 0 0,1 0 0,-1 0-1,0 0 1,-1 3 0,0 0 33,0 0 0,0 0 1,1 1-1,-1-1 0,1 0 0,0 1 0,0 6 0,0 0-38,0-1 0,1 0-1,1 1 1,0-1-1,0 0 1,4 13 0,-2-16-59,0 0 1,1 0-1,0-1 0,0 1 1,0-1-1,1 0 1,0-1-1,0 1 1,0-1-1,1 0 0,0 0 1,0 0-1,0-1 1,1 0-1,-1 0 0,1-1 1,0 0-1,0 0 1,0 0-1,0-1 1,1 0-1,11 1 0,4 1 214,1-1 0,-1-1 0,1-1 0,-1-1 0,1-1 0,26-5 0,-20-1 50,1 0 0,-1-2 0,0-2-1,-1 0 1,-1-2 0,0-1 0,0-1 0,-2-2 0,0 0 0,46-41-1,-68 53-213,1 1-1,-1-1 1,0 0-1,-1 0 1,1 0-1,-1 0 1,0-1-1,0 0 0,-1 1 1,0-1-1,2-7 1,-3 11-19,-1-1 0,1 0 1,-1 0-1,0 1 0,0-1 0,0 0 1,-1 1-1,1-1 0,0 0 0,-1 1 1,0-1-1,0 1 0,0-1 1,0 1-1,0-1 0,0 1 0,0 0 1,-1-1-1,1 1 0,-1 0 0,0 0 1,0 0-1,0 0 0,0 0 0,0 1 1,0-1-1,-4-2 0,-11-5 110,1 0-1,-1 1 0,-1 1 0,-34-9 1,-81-11 23,74 16-159,-293-66-1153,346 75 645,5 2 302,0 0 0,0 0 1,0 0-1,0 0 0,0 0 0,0 0 0,0-1 0,0 1 1,0 0-1,0-1 0,0 1 0,0 0 0,0-1 1,0 0-1,0 1 0,0-1 0,1 1 0,-1-1 0,0 0 1,1 0-1,-1 1 0,0-1 0,0-1 0,0-10-5042</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8.912"/>
    </inkml:context>
    <inkml:brush xml:id="br0">
      <inkml:brushProperty name="width" value="0.025" units="cm"/>
      <inkml:brushProperty name="height" value="0.025" units="cm"/>
    </inkml:brush>
  </inkml:definitions>
  <inkml:trace contextRef="#ctx0" brushRef="#br0">0 1 6182,'0'0'10634,"0"74"-10474,0-25-32,0 12-32,0 10 161,0 4 255,4 5-320,3-2-160,0-6 32,4-8-64,-2-10-256,0-14-192,0-10 31,-4-15-1024,2-14-1250</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9.244"/>
    </inkml:context>
    <inkml:brush xml:id="br0">
      <inkml:brushProperty name="width" value="0.025" units="cm"/>
      <inkml:brushProperty name="height" value="0.025" units="cm"/>
    </inkml:brush>
  </inkml:definitions>
  <inkml:trace contextRef="#ctx0" brushRef="#br0">43 268 6662,'0'0'9481,"-43"-50"-8135,68 38-738,9-7 353,14-2-128,13-5-385,9-3-159,3 0-97,0 4-128,-5 6-32,-6 6-160,-12 3-1378,-10 4-1120,-17 2-2627,-12-1-1794</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19.575"/>
    </inkml:context>
    <inkml:brush xml:id="br0">
      <inkml:brushProperty name="width" value="0.025" units="cm"/>
      <inkml:brushProperty name="height" value="0.025" units="cm"/>
    </inkml:brush>
  </inkml:definitions>
  <inkml:trace contextRef="#ctx0" brushRef="#br0">0 166 5573,'0'0'9161,"56"26"-7367,-8-31-289,16-14-96,8-5-416,4-4-512,-1 1-385,-2 2-64,-12 3-1089,-16 0-2498,-20 3-4101</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20.333"/>
    </inkml:context>
    <inkml:brush xml:id="br0">
      <inkml:brushProperty name="width" value="0.025" units="cm"/>
      <inkml:brushProperty name="height" value="0.025" units="cm"/>
    </inkml:brush>
  </inkml:definitions>
  <inkml:trace contextRef="#ctx0" brushRef="#br0">0 470 9513,'0'0'2151,"9"11"33,21 27-466,-1 1 1,40 74-1,-59-93-1605,0 1 0,-2-1 0,-1 2 0,0-1 0,-1 1-1,-2 0 1,0 0 0,1 41 0,-5-63-74,0 0 0,0 0 1,0 0-1,-1 0 0,1 0 1,0 0-1,0 0 0,0-1 0,-1 1 1,1 0-1,0 0 0,0 0 1,-1 0-1,1 0 0,0 0 0,0 0 1,0 0-1,-1 0 0,1 0 1,0 0-1,0 0 0,-1 0 0,1 0 1,0 1-1,0-1 0,0 0 0,-1 0 1,1 0-1,0 0 0,0 0 1,0 0-1,0 0 0,-1 1 0,1-1 1,0 0-1,0 0 0,0 0 1,0 0-1,0 1 0,-1-1 0,1 0 1,0 0-1,0 0 0,0 1 0,0-1 1,0 0-1,0 0 0,0 1 1,0-1-1,0 0 0,0 1 0,-11-21 263,-58-159-110,10 33-299,58 145 99,0 0 0,1 0 0,-1-1 0,1 1 1,-1 0-1,1 0 0,-1-1 0,1 1 0,0 0 0,0-1 0,-1 1 0,1 0 1,0-1-1,0 1 0,0 0 0,1-1 0,-1 1 0,0 0 0,0 0 0,1-1 1,-1 1-1,0 0 0,1 0 0,0-1 0,0 0 0,1 1-22,1 0-1,-1 0 1,1 0-1,-1 1 1,1-1-1,-1 1 1,1 0-1,-1 0 1,1 0-1,-1 0 1,4 0-1,6 0 68,30 1 130,167-9-5070,-187 6 3925,0-1-1,0-2 1,-1 0 0,0-1 0,0-1 0,-1-1 0,28-15 0,-46 22 934,1 0 0,0-1 1,-1 0-1,1 1 0,-1-1 0,1 0 0,-1 0 1,0 0-1,0 0 0,0-1 0,0 1 1,0-1-1,0 1 0,1-4 0,-3 6 109,0-1 0,0 1 0,0 0 0,0-1 0,-1 1 0,1 0 0,0-1 0,0 1 0,0 0 0,0 0 0,-1-1 0,1 1 0,0 0 1,0 0-1,0 0 0,-1-1 0,1 1 0,0 0 0,0 0 0,-1 0 0,1 0 0,0-1 0,-1 1 0,1 0 0,0 0 0,0 0 0,-1 0 0,1 0 0,0 0 0,-1 0 0,1 0 0,0 0 0,-1 0 0,1 0 0,0 0 0,-1 0 0,1 0 0,0 0 0,0 0 0,-1 1 0,-16 2 1390,12 0-1170,0 1 0,-1 0 0,1 1 0,1-1 0,-1 1 0,1 0 0,-1 0-1,1 0 1,1 1 0,-1-1 0,1 1 0,-4 8 0,-26 77 2193,18-20-996,14-65-1406,0 0-1,1 0 1,0 0-1,0 0 1,0 0-1,1 0 1,0 1-1,0-1 1,4 9-1,-4-13-66,0 0 0,0-1 0,0 1-1,0-1 1,1 1 0,-1-1 0,0 1 0,1-1 0,0 0-1,-1 0 1,1 0 0,-1 0 0,1 0 0,0 0 0,0 0-1,0 0 1,0-1 0,-1 1 0,1-1 0,0 1 0,0-1-1,0 0 1,0 0 0,0 0 0,0 0 0,0 0 0,0 0-1,0 0 1,0-1 0,3 0 0,0-1 33,0 1-1,0-1 1,0 1-1,0-1 1,-1-1 0,1 1-1,-1-1 1,1 1-1,-1-1 1,7-8-1,-3 2-7,-2 0 1,0-1-1,0 0 0,0-1 0,-2 1 0,1-1 0,-1 0 0,-1 0 0,0-1 0,0 1 0,1-18 0,-3 21-17,0 0 0,0-1 0,-1 0 0,0 1 0,-1-1 1,0 1-1,0-1 0,-1 1 0,0-1 0,0 1 0,-1 0 0,0 0 0,0 0 0,-1 1 1,0-1-1,-6-7 0,9 13-26,-1 0 0,0 1-1,1-1 1,-1 1 0,0 0 0,0-1 0,0 1 0,0 0 0,0 0 0,0 1 0,0-1-1,0 0 1,0 1 0,-4-1 0,6 0-13,-1 1-1,0 0 0,1 0 1,-1 0-1,0 1 1,1-1-1,-1 0 0,0 0 1,1 0-1,-1 0 1,0 1-1,1-1 0,-1 0 1,1 1-1,-1-1 1,1 0-1,-1 1 0,0-1 1,1 1-1,0-1 1,-1 0-1,1 1 0,-1-1 1,1 1-1,-1 0 1,1-1-1,0 1 0,0-1 1,-1 1-1,1 0 1,0-1-1,0 1 0,0-1 1,-1 1-1,1 0 1,0-1-1,0 1 0,0 0 1,0-1-1,0 1 1,0 0-1,0-1 0,1 1 1,-1 0-1,0-1 1,0 1-1,0 0 1,1 0-1,0 0-108,0 1-1,-1-1 1,1 0 0,0 1 0,0-1 0,0 0-1,0 0 1,0 0 0,0 1 0,1-1-1,-1-1 1,0 1 0,0 0 0,1 0-1,-1 0 1,1-1 0,-1 1 0,0 0 0,1-1-1,-1 0 1,1 1 0,-1-1 0,1 0-1,0 0 1,-1 0 0,1 0 0,1 0-1,47-4-3870,-42 1 3579,0 0 0,0 0 0,-1-1 0,0 0 0,1 0 0,-2-1-1,1 0 1,0 0 0,-1 0 0,0-1 0,0 0 0,-1-1 0,0 1-1,0-1 1,0 0 0,-1 0 0,0 0 0,0-1 0,-1 1 0,5-15-1,0-4 799,-1 0-1,-1-1 0,-1 1 0,-2-1 0,1-31 0,-3 34 357,0 16-234,0 0 1,0 0 0,-1 0-1,0 0 1,-1 0-1,0 0 1,0 0 0,0 0-1,-5-13 1,5 21-422,1-1 0,0 0-1,-1 1 1,1-1 0,-1 0 0,1 1 0,-1-1-1,1 1 1,-1-1 0,1 1 0,-1-1 0,0 1-1,1 0 1,-1-1 0,1 1 0,-1 0-1,0-1 1,0 1 0,1 0 0,-1 0 0,0 0-1,1 0 1,-1-1 0,0 1 0,0 0 0,1 0-1,-1 0 1,0 1 0,1-1 0,-1 0-1,0 0 1,0 0 0,1 0 0,-1 1 0,0-1-1,1 0 1,-1 1 0,0-1 0,1 0 0,-1 1-1,1-1 1,-1 1 0,1-1 0,-1 1-1,1-1 1,-1 1 0,1 0 0,-1-1 0,1 1-1,0-1 1,-1 2 0,-20 32 1434,12-10-1035,0-1 1,2 1-1,1 1 1,1-1-1,1 1 1,1 0-1,0 37 1,4-45-405,0 0 0,0 0 1,2-1-1,0 1 0,1-1 0,1 0 0,0 0 0,1 0 1,1-1-1,0 1 0,1-2 0,11 15 0,-15-22-62,1-1 0,0 1 0,0-1 0,1-1 0,0 1 0,0-1 0,0 0 0,1 0 0,10 5 0,-14-9-2,-1 0 0,1 0 1,0 0-1,-1-1 1,1 1-1,0-1 0,-1 0 1,1 0-1,0 0 1,-1 0-1,1 0 0,0-1 1,0 1-1,-1-1 0,1 0 1,-1 0-1,1 0 1,-1 0-1,1 0 0,-1 0 1,1-1-1,-1 1 1,0-1-1,0 1 0,0-1 1,0 0-1,0 0 1,0 0-1,0 0 0,-1 0 1,2-4-1,11-11-8,-2-2 1,0 1-1,-2-2 0,0 1 0,-1-2 0,13-41 1,-26 81-150,-14 75 443,17-85-234,0 0 0,0 0 0,1 0-1,1 0 1,-1 0 0,2 0 0,-1 0 0,4 11-1,-4-18-100,0 1 1,1-1-1,-1 0 0,1 1 0,0-1 0,-1 0 0,1 0 0,0 0 0,0 0 0,0 0 1,1 0-1,-1-1 0,0 1 0,1-1 0,-1 0 0,1 0 0,-1 1 0,1-1 1,-1-1-1,1 1 0,0 0 0,0-1 0,-1 1 0,1-1 0,0 0 0,5 0 0,-4 0-430,1-1-1,-1 1 0,1-1 1,-1 1-1,1-1 1,-1-1-1,0 1 0,1-1 1,-1 1-1,0-1 0,0 0 1,0-1-1,0 1 0,-1-1 1,1 1-1,3-5 0,17-25-5826</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20.678"/>
    </inkml:context>
    <inkml:brush xml:id="br0">
      <inkml:brushProperty name="width" value="0.025" units="cm"/>
      <inkml:brushProperty name="height" value="0.025" units="cm"/>
    </inkml:brush>
  </inkml:definitions>
  <inkml:trace contextRef="#ctx0" brushRef="#br0">7 158 8680,'-1'8'6380,"0"-2"-5599,0-4-615,0 0 0,0 1 0,1-1 0,-1 0 0,1 0 0,0 0-1,0 1 1,0-1 0,0 0 0,0 0 0,0 1 0,0-1 0,1 0 0,-1 0 0,1 0 0,0 0 0,0 1 0,0-1 0,0 0 0,0 0 0,0 0 0,0-1 0,0 1 0,1 0 0,-1 0 0,1-1 0,-1 1 0,1-1 0,3 3 0,6 0 31,0-1 1,-1-1 0,1 0-1,0 0 1,0-1 0,0 0-1,0-1 1,0 0 0,0-1-1,0 0 1,0-1 0,0 0-1,0-1 1,-1 0 0,1-1-1,15-7 1,-18 7-179,-1 1 1,1-1-1,-1 0 0,0-1 1,0 1-1,-1-2 1,1 1-1,-1 0 0,-1-1 1,1-1-1,-1 1 1,0 0-1,0-1 0,0 0 1,-1 0-1,0-1 1,-1 1-1,0-1 0,0 0 1,-1 0-1,1 0 1,0-13-1,-2 18-22,-1 0-1,0 1 1,-1-1-1,1 0 1,0 0 0,-1 1-1,0-1 1,1 0-1,-1 1 1,0-1 0,-1 1-1,1-1 1,0 1-1,-1-1 1,1 1 0,-1 0-1,0 0 1,1 0-1,-1 0 1,0 0 0,0 0-1,-1 0 1,1 1-1,0-1 1,-1 1 0,1-1-1,0 1 1,-1 0-1,0 0 1,1 0 0,-1 0-1,0 1 1,1-1-1,-1 1 1,0 0 0,0-1-1,1 1 1,-4 1 0,-3-2-20,1 1 1,-1 1 0,1 0-1,-1 0 1,1 0 0,-1 1-1,1 1 1,0-1 0,0 1-1,0 1 1,-12 6 0,11-3 51,0 0 0,0 1 0,0 0 0,1 1 0,0 0 1,1 0-1,0 1 0,0 0 0,1 0 0,1 0 0,-1 1 1,-4 14-1,8-20-4,0 1 0,1-1 0,-1 1 0,1-1 1,0 1-1,1 0 0,-1-1 0,1 1 0,0 0 0,1 0 1,-1-1-1,1 1 0,0-1 0,1 1 0,-1 0 0,1-1 0,0 0 1,0 1-1,1-1 0,-1 0 0,1 0 0,1-1 0,-1 1 1,1 0-1,-1-1 0,1 0 0,5 4 0,2 0-61,0 0-1,0-1 1,1 0-1,0-1 1,0-1-1,1 1 0,0-2 1,23 6-1,37 0-2097,-1-7-3480,-14-3-6013</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21.183"/>
    </inkml:context>
    <inkml:brush xml:id="br0">
      <inkml:brushProperty name="width" value="0.025" units="cm"/>
      <inkml:brushProperty name="height" value="0.025" units="cm"/>
    </inkml:brush>
  </inkml:definitions>
  <inkml:trace contextRef="#ctx0" brushRef="#br0">388 141 7015,'0'0'10986,"-9"-7"-9731,4 2-1076,2 3-134,1 0 0,0 0-1,0 0 1,-1 0 0,1 0 0,-1 0 0,1 1 0,-1-1-1,0 1 1,0 0 0,0 0 0,0 0 0,0 0 0,0 0 0,0 0-1,0 1 1,0 0 0,0-1 0,0 1 0,0 1 0,0-1-1,0 0 1,0 1 0,0-1 0,-4 2 0,-8 6 20,1 0 0,0 1 0,0 1 0,1 0 0,0 1 0,1 1 1,0 0-1,-15 19 0,-3 9 397,-41 68 1,62-93-271,1 0 1,0 0 0,1 1-1,1 0 1,0 1 0,2-1 0,0 1-1,0 0 1,-1 29 0,5-42-181,-1-1 0,2 1-1,-1-1 1,0 1 0,1-1 0,-1 0 0,1 1 0,0-1 0,0 0 0,0 1 0,1-1 0,-1 0 0,1 0 0,0 0-1,0 0 1,0 0 0,0-1 0,0 1 0,0-1 0,1 1 0,0-1 0,-1 0 0,1 0 0,0 0 0,0 0 0,0 0-1,0-1 1,0 1 0,0-1 0,1 0 0,-1 0 0,0 0 0,1 0 0,-1-1 0,6 1 0,4 0 2,0-1 1,-1 0 0,1 0-1,0-2 1,-1 1-1,1-2 1,-1 1 0,22-9-1,-7-1-1,-1-1-1,-1-1 0,0-1 1,0-1-1,-2-1 0,0-1 1,-1-2-1,-1 0 0,-1-1 1,0-1-1,-2 0 0,-1-2 1,-1 0-1,-1-1 0,24-53 1,-34 65-44,-1 0 1,0 0-1,-1 0 0,0-1 1,-1 0-1,-1 0 1,0 1-1,-2-26 0,1 33-94,-1 1 1,0 0-1,0 0 0,0-1 0,-1 1 0,0 0 0,0 0 0,0 1 0,-1-1 0,1 0 0,-1 1 0,0-1 0,0 1 0,-1 0 1,1 0-1,-1 1 0,0-1 0,0 0 0,0 1 0,-1 0 0,1 0 0,-1 1 0,0-1 0,1 1 0,-7-2 0,4 2-123,0 0-1,0 0 1,0 0-1,-1 1 0,1 0 1,-1 1-1,1 0 1,-1 0-1,1 0 0,-1 1 1,1 0-1,-1 1 0,1-1 1,0 1-1,0 1 1,-11 4-1,14-4 82,0-1-1,0 1 1,0 0 0,1-1 0,-1 2-1,1-1 1,0 0 0,-1 1 0,2-1-1,-1 1 1,0 0 0,1 0 0,0 0-1,-1 0 1,2 1 0,-1-1 0,0 0-1,1 1 1,0-1 0,0 1-1,0 0 1,1-1 0,0 1 0,0 0-1,0-1 1,0 1 0,1 5 0,0-5-188,0-1 1,0 1-1,0-1 1,1 1-1,-1-1 1,1 0-1,0 0 0,0 0 1,1 0-1,-1 0 1,1 0-1,0-1 1,0 1-1,0-1 1,0 0-1,7 6 1,31 17-5663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7.890"/>
    </inkml:context>
    <inkml:brush xml:id="br0">
      <inkml:brushProperty name="width" value="0.025" units="cm"/>
      <inkml:brushProperty name="height" value="0.025" units="cm"/>
    </inkml:brush>
  </inkml:definitions>
  <inkml:trace contextRef="#ctx0" brushRef="#br0">172 61 13068,'0'0'4816,"9"-9"-1186,27-29-1084,-36 37-2381,1 0-1,0 0 0,-1 0 1,1 1-1,-1-1 1,1 0-1,0 0 0,-1 1 1,1-1-1,0 0 1,0 1-1,0-1 0,0 1 1,-1-1-1,1 1 1,0-1-1,0 1 0,0 0 1,0 0-1,0-1 1,0 1-1,0 0 1,0 0-1,0 0 0,0 0 1,1 0-1,-1 1-91,-1 0-1,1 0 1,-1 0-1,1 0 1,-1 0-1,0 0 1,1 1-1,-1-1 1,0 0-1,0 0 1,0 0-1,0 0 1,0 0-1,0 1 1,0-1-1,0 0 1,-1 2-1,-14 52 526,-11 2-335,-3-1 0,-2-1 0,-72 94 0,87-132-254,6-15-2539,9-5 1859,0 1 1,-1-1 0,1 1-1,0-1 1,1 1 0,-1-1 0,0 1-1,1-1 1,0 0 0,-1 1-1,1-4 1,-3-27-6830</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21.532"/>
    </inkml:context>
    <inkml:brush xml:id="br0">
      <inkml:brushProperty name="width" value="0.025" units="cm"/>
      <inkml:brushProperty name="height" value="0.025" units="cm"/>
    </inkml:brush>
  </inkml:definitions>
  <inkml:trace contextRef="#ctx0" brushRef="#br0">258 88 4805,'2'-9'6939,"7"-33"-3319,-9 41-3529,0-1 0,0 1 1,0-1-1,-1 1 0,1-1 0,0 1 1,-1-1-1,1 1 0,-1-1 0,1 1 0,-1 0 1,0-1-1,1 1 0,-1 0 0,0 0 1,0-1-1,0 1 0,0 0 0,0 0 1,0 0-1,0 0 0,-1 0 0,1 0 1,0 0-1,0 1 0,-1-1 0,1 0 1,-1 1-1,1-1 0,0 1 0,-1-1 0,1 1 1,-1 0-1,1 0 0,-1-1 0,1 1 1,-1 0-1,1 0 0,-1 1 0,1-1 1,-3 0-1,-4 1 6,0-1 0,0 1 0,0 1 0,0-1 0,0 1 0,-10 4 0,6 0 7,-1 1 0,1 0 0,1 1 0,-1 0 1,2 1-1,-1 0 0,-13 15 0,18-18-67,1-1 1,0 2-1,0-1 0,1 1 1,0 0-1,0 0 0,1 0 1,-1 0-1,1 0 0,1 1 1,0 0-1,0-1 0,0 1 1,0 12-1,2-18-46,1 0 1,-1 0-1,0 0 0,1 0 0,0 0 1,0 0-1,-1 0 0,1 0 0,0 0 1,1 0-1,-1-1 0,0 1 0,0 0 1,1-1-1,-1 1 0,1-1 0,0 1 1,-1-1-1,1 0 0,0 0 0,0 0 0,-1 0 1,1 0-1,0 0 0,0 0 0,0 0 1,0-1-1,1 1 0,-1-1 0,0 0 1,0 1-1,0-1 0,4 0 0,10 1-215,-1-1-1,1 0 1,21-4-1,96-22-2171,-96 17 2182,1 2 1,-1 1-1,46-2 0,-81 8 243,-1 0 0,1 0 0,0 0 0,-1 0 0,1 0 0,0 0 0,-1 0 0,1 0 0,0 1 0,-1-1 0,1 1-1,0-1 1,-1 1 0,1 0 0,-1-1 0,1 1 0,-1 0 0,3 2 0,-4-3 19,0 1 1,0 0-1,0 0 0,0-1 0,0 1 1,0 0-1,-1 0 0,1 0 1,0-1-1,0 1 0,0 0 0,-1-1 1,1 1-1,0 0 0,-1 0 1,1-1-1,-1 1 0,1 0 0,-1-1 1,1 1-1,-1-1 0,1 1 1,-1-1-1,1 1 0,-1-1 0,0 1 1,-8 6 336,0-1 0,0 1 0,0-2 1,-12 6-1,-9 2-199,0 0 0,-1-2 0,0-2 1,-1 0-1,0-2 0,0-2 0,-38 2 0,69-7-237,0 0 0,0 0 0,0 0 0,0 0 0,0 0 0,0 0 0,1-1 0,-1 1-1,0 0 1,0 0 0,0-1 0,1 1 0,-1-1 0,0 1 0,0-1 0,1 1 0,-1-1 0,0 1 0,1-1 0,-1 1-1,0-1 1,1 0 0,-1 1 0,1-1 0,-1 0 0,1 0 0,0 0 0,-1-1 0,0-30-1733,21-35-2371,8 1-783,5-13-2039</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21.909"/>
    </inkml:context>
    <inkml:brush xml:id="br0">
      <inkml:brushProperty name="width" value="0.025" units="cm"/>
      <inkml:brushProperty name="height" value="0.025" units="cm"/>
    </inkml:brush>
  </inkml:definitions>
  <inkml:trace contextRef="#ctx0" brushRef="#br0">70 0 6022,'0'0'10490,"-1"10"-9279,-22 123 1016,12-86-1042,-8 94 0,19-114-1072,1 0 1,2-1-1,0 1 1,2-1-1,1 1 1,1-2-1,13 32 1,3-3-86,3 0 0,38 59 1,-63-111-29,24 33 19,-24-33-16,0-1 0,1 1-1,-1-1 1,1 1-1,-1-1 1,1 1 0,0-1-1,-1 0 1,1 0 0,0 0-1,0 0 1,0 0-1,0 0 1,0-1 0,0 1-1,2 0 1,-3-1 6,-1 0 0,1-1 0,-1 1 0,1 0 1,-1 0-1,1 0 0,-1-1 0,0 1 0,1 0 0,-1-1 1,1 1-1,-1 0 0,0-1 0,1 1 0,-1 0 1,0-1-1,1 1 0,-1-1 0,0 1 0,0-1 0,1 1 1,-1 0-1,0-1 0,0 1 0,0-1 0,0 1 0,0-1 1,0 1-1,0-1 0,0 1 0,0-1 0,0 1 0,0-1 1,0 0-1,-1-21 101,1 20-93,-2-9-22,0 0 0,-1 0 0,-1 1 0,1 0-1,-2-1 1,1 1 0,-2 1 0,1-1 0,-13-15 0,-8-9-236,-34-32 0,53 58 203,-10-10-24,-2 1-1,-39-29 1,74 55-15,0 0 1,0-2-1,1 0 0,-1 0 0,2-2 1,-1 0-1,0-1 0,26 3 1,-31-6-503,0 0 1,0-1 0,0-1-1,21-3 1,-5-8-2038,-3-7-1505</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22.484"/>
    </inkml:context>
    <inkml:brush xml:id="br0">
      <inkml:brushProperty name="width" value="0.025" units="cm"/>
      <inkml:brushProperty name="height" value="0.025" units="cm"/>
    </inkml:brush>
  </inkml:definitions>
  <inkml:trace contextRef="#ctx0" brushRef="#br0">1 372 14926,'0'0'1276,"8"1"48,3-1-1027,0 0 1,0 0-1,0-1 0,-1-1 0,1 0 1,0 0-1,-1-1 0,1-1 1,-1 1-1,0-2 0,0 1 1,13-10-1,-16 10-269,0 0 0,-1 0 0,1-1 0,-1 0 0,0-1 1,-1 1-1,1-1 0,-1 0 0,0-1 0,-1 1 0,0-1 0,0 0 0,0 0 0,-1 0 0,0-1 0,0 1 1,0-1-1,2-15 0,-5 21-26,0 0 1,0 0-1,0 0 1,0 0-1,0 0 1,0 0-1,0 0 1,-1 0-1,1 1 1,-1-1-1,1 0 1,-1 0-1,0 0 1,0 0-1,0 0 0,0 1 1,0-1-1,0 0 1,0 1-1,-1-1 1,1 1-1,-1 0 1,1-1-1,-1 1 1,1 0-1,-1 0 1,0 0-1,1 0 1,-1 0-1,0 0 1,0 0-1,0 1 1,0-1-1,0 1 1,0-1-1,0 1 1,0 0-1,0-1 1,0 1-1,-2 1 1,-3-1 12,1 0 1,0 0-1,-1 1 1,1 0-1,0 0 1,-1 1 0,1-1-1,0 1 1,0 1-1,1-1 1,-1 1-1,-5 4 1,3-1 22,1 0 1,0 1-1,0 0 1,1 0-1,0 1 0,0 0 1,1 0-1,0 0 1,0 1-1,1-1 0,0 1 1,-3 11-1,6-16-25,0 0-1,-1-1 1,1 1-1,1 0 1,-1 0 0,1 0-1,-1 1 1,1-1-1,1 0 1,-1 0 0,0 0-1,1 0 1,0 0-1,0 0 1,0 0 0,0-1-1,1 1 1,-1 0-1,1 0 1,0-1 0,0 1-1,1-1 1,-1 0-1,1 0 1,-1 0 0,1 0-1,0 0 1,0 0-1,0-1 1,1 1 0,3 1-1,4 2-11,1-1 0,0-1-1,-1 0 1,2-1 0,-1 0 0,0-1-1,0 0 1,1-1 0,-1 0 0,1-1-1,-1 0 1,21-4 0,-16 1-138,-1 0 0,1-1 0,-1-1 0,1-1 0,-2 0 0,1-1 1,-1 0-1,24-17 0,-35 22 173,-1 0 0,1 0 0,-1-1 0,0 0 1,1 1-1,-1-1 0,-1-1 0,1 1 0,0 0 1,-1-1-1,0 1 0,1-1 0,-1 1 0,-1-1 0,1 0 1,-1 0-1,3-8 0,-4 11 493,-1 4-298,0 0 0,0 0 0,0 0 1,0 0-1,1 0 0,0 0 1,-1 0-1,2 5 0,0-6-209,1-1 0,0 1-1,0-1 1,0 0 0,0 0-1,0 0 1,0 0-1,0 0 1,0 0 0,0 0-1,1-1 1,-1 1 0,0-1-1,0 0 1,1 0-1,3 0 1,42-1 157,-42 0-149,5 0-70,0-1 0,0-1 0,0 0 0,0-1 0,0 0 0,-1 0 0,1-1 0,-1-1 0,-1 0 0,1 0 0,-1-1 0,0 0 0,0 0 0,-1-1 0,0 0 0,14-18 0,-2-3-708,0 0 0,-2-1 0,-2-1 0,17-41 0,-31 68 1004,4-19-9443,-6 10 4574</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22.827"/>
    </inkml:context>
    <inkml:brush xml:id="br0">
      <inkml:brushProperty name="width" value="0.025" units="cm"/>
      <inkml:brushProperty name="height" value="0.025" units="cm"/>
    </inkml:brush>
  </inkml:definitions>
  <inkml:trace contextRef="#ctx0" brushRef="#br0">10 240 4356,'-9'-240'14702,"26"309"-12556,4 42-3302,37 118 1,-37-169-3033,45 96 0,-51-126 525</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23.161"/>
    </inkml:context>
    <inkml:brush xml:id="br0">
      <inkml:brushProperty name="width" value="0.025" units="cm"/>
      <inkml:brushProperty name="height" value="0.025" units="cm"/>
    </inkml:brush>
  </inkml:definitions>
  <inkml:trace contextRef="#ctx0" brushRef="#br0">1 0 3940,'0'0'13196,"44"50"-12940,-29-33-256,1-1-1441,0-4-609,0-4-1377,-7-5-449</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42:23.506"/>
    </inkml:context>
    <inkml:brush xml:id="br0">
      <inkml:brushProperty name="width" value="0.025" units="cm"/>
      <inkml:brushProperty name="height" value="0.025" units="cm"/>
    </inkml:brush>
  </inkml:definitions>
  <inkml:trace contextRef="#ctx0" brushRef="#br0">230 1462 7751,'-213'100'6204,"197"-88"-4700,25-6 410,35-7-256,23-14-757,-1-3 1,-1-3-1,118-55 0,-108 43-566,2278-949 1053,-2056 859-1349,443-157-4621,-655 257 2370,-30 16-3781,-51 7 1301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8.221"/>
    </inkml:context>
    <inkml:brush xml:id="br0">
      <inkml:brushProperty name="width" value="0.025" units="cm"/>
      <inkml:brushProperty name="height" value="0.025" units="cm"/>
    </inkml:brush>
  </inkml:definitions>
  <inkml:trace contextRef="#ctx0" brushRef="#br0">1 1 17969,'0'0'6406,"28"61"-4356,-8-32-352,3-1-385,9 0-416,0-4-449,2-5-256,2-2-128,-2-3-64,-2-6-929,-7-1-1409,-7-7-1986,-4 0-1954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8.596"/>
    </inkml:context>
    <inkml:brush xml:id="br0">
      <inkml:brushProperty name="width" value="0.025" units="cm"/>
      <inkml:brushProperty name="height" value="0.025" units="cm"/>
    </inkml:brush>
  </inkml:definitions>
  <inkml:trace contextRef="#ctx0" brushRef="#br0">19 1 19282,'0'0'6502,"-18"56"-6534,23-33-64,4-5-1665,2-7-2980,-2-8-8327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57.410"/>
    </inkml:context>
    <inkml:brush xml:id="br0">
      <inkml:brushProperty name="width" value="0.025" units="cm"/>
      <inkml:brushProperty name="height" value="0.025" units="cm"/>
    </inkml:brush>
  </inkml:definitions>
  <inkml:trace contextRef="#ctx0" brushRef="#br0">45 250 3651,'0'0'6631,"-7"-9"-6236,-21-30 32,18 16 161,10 23-549,0 0 0,0 0-1,0-1 1,0 1 0,1 0 0,-1-1 0,0 1-1,0 0 1,0 0 0,0-1 0,1 1-1,-1 0 1,0 0 0,0-1 0,0 1 0,1 0-1,-1 0 1,0 0 0,0-1 0,1 1 0,-1 0-1,0 0 1,0 0 0,1 0 0,-1 0-1,0 0 1,1 0 0,-1 0 0,0-1 0,1 1-1,-1 0 1,0 0 0,0 0 0,1 0-1,0 1 1,27 9 2071,-24-7-2038,1 0-1,-1-1 0,1 1 0,0-1 0,0 0 1,0 0-1,0 0 0,0 0 0,0-1 1,0 0-1,1 0 0,-1-1 0,0 1 0,1-1 1,7-1-1,1-2 110,-1 0 0,1-1 0,-1 0 0,18-9-1,4 0 56,-18 9-155,0 0 0,0 2 1,1 0-1,-1 1 0,1 1 1,-1 1-1,1 0 0,-1 1 0,30 8 1,51 3 76,-40-12-138,-1-3-1,1-1 0,-1-4 0,72-16 1,-7-5-8,15-6 5,1 7 0,184-13 1,898 21 19,-650 48-17,-189-6-13,396 55-7,-453-38 0,96 3 0,105 13 0,-59-15-1,-190-20 7,452-7 12,-626-16-9,43 0 3,807-43-24,-794 34 32,199 11 0,-24 2 73,-238-8-63,-64 2-15,0 2 0,0 1 0,0 1-1,0 2 1,0 1 0,48 11 0,-52-7 185,46 7 0,-69-13-320,15 0-92,-13-7-5899,-4-7-2079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27.725"/>
    </inkml:context>
    <inkml:brush xml:id="br0">
      <inkml:brushProperty name="width" value="0.025" units="cm"/>
      <inkml:brushProperty name="height" value="0.025" units="cm"/>
    </inkml:brush>
  </inkml:definitions>
  <inkml:trace contextRef="#ctx0" brushRef="#br0">0 1 5093,'0'0'8130,"11"1"-7836,587 34-9,-591-35-282,1081-2 29,-1059 0-31,249-13 116,280 22 0,-187 34 179,42 3 230,-111-26-213,0-14 0,367-42 1,-409 22 353,-257 34 84,-3-33-8458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29.982"/>
    </inkml:context>
    <inkml:brush xml:id="br0">
      <inkml:brushProperty name="width" value="0.025" units="cm"/>
      <inkml:brushProperty name="height" value="0.025" units="cm"/>
    </inkml:brush>
  </inkml:definitions>
  <inkml:trace contextRef="#ctx0" brushRef="#br0">0 53 3716,'0'0'4927,"10"2"-4399,50 9-242,0-3 1,76 1-1,61 6 366,624 35 1162,-537-44-1786,870 1 169,-233-71 41,-150 5 181,-271 23 2181,-487 35-2552,-5 1 827,-14 0-489,-14 8-2774,18-6 1984,1-1-1,-1 1 0,1-1 0,-1 0 0,0 1 0,0-1 1,0 0-1,1 0 0,-1 0 0,0-1 0,-4 2 0,-16 3-3230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9.379"/>
    </inkml:context>
    <inkml:brush xml:id="br0">
      <inkml:brushProperty name="width" value="0.025" units="cm"/>
      <inkml:brushProperty name="height" value="0.025" units="cm"/>
    </inkml:brush>
  </inkml:definitions>
  <inkml:trace contextRef="#ctx0" brushRef="#br0">160 94 8936,'0'0'9754,"0"-9"-6711,0 5-2889,1-1 286,-1-1 0,0 1 0,-1 0 0,1-1 0,-1 1 0,0-1-1,-2-5 1,2 9-323,0 0-1,0 1 1,0-1-1,0 0 0,0 0 1,0 1-1,-1-1 1,1 0-1,-1 1 1,1 0-1,-1-1 0,1 1 1,-1 0-1,0 0 1,0-1-1,0 1 0,1 1 1,-1-1-1,0 0 1,0 0-1,0 1 1,0-1-1,-1 1 0,1 0 1,0 0-1,-4 0 1,2-1-115,0 1 0,0 0 1,0 0-1,0 0 0,0 0 1,0 1-1,0-1 0,0 1 0,0 0 1,0 1-1,0-1 0,1 1 1,-1-1-1,1 1 0,-1 0 1,1 1-1,-1-1 0,1 0 1,0 1-1,0 0 0,0 0 0,1 0 1,-1 0-1,0 0 0,1 0 1,0 1-1,0-1 0,0 1 1,0 0-1,1-1 0,0 1 1,-1 0-1,1 0 0,1 0 0,-1 0 1,0 5-1,1-8-8,0-1 0,0 1 0,0 0 1,0-1-1,0 1 0,0 0 0,1-1 0,-1 1 0,0 0 0,0-1 0,1 1 1,-1-1-1,0 1 0,1-1 0,-1 1 0,0 0 0,1-1 0,-1 1 0,1-1 1,-1 0-1,1 1 0,-1-1 0,1 1 0,-1-1 0,1 0 0,0 1 0,-1-1 0,1 0 1,0 1-1,25 0-258,23-15-230,-29 3 244,-15 7 187,0 1-1,0 0 0,1 1 0,-1-1 0,1 1 1,0 0-1,7-1 0,-11 3 56,-1 0 0,1 0 0,-1 0 0,1 1 0,-1-1 0,1 0 0,-1 1 0,0-1 0,1 1 0,-1 0 0,1-1 0,-1 1 0,0 0 0,0 0-1,1 0 1,-1 0 0,0 0 0,0 0 0,0 0 0,0 0 0,0 0 0,0 1 0,0-1 0,-1 0 0,1 0 0,0 1 0,-1-1 0,1 1 0,-1-1 0,1 1 0,-1-1 0,0 0 0,0 1 0,1 2 0,4 19 64,-1 0 1,-2 1-1,0-1 0,-1 1 1,-2 30-1,-1-38 136,0-1 0,0 0 0,-2 0 0,0 0 0,0 0 0,-2 0 0,1-1 0,-2 0 0,-8 14 0,14-26-111,0 0 0,-1 1-1,1-1 1,-1 0 0,1 0 0,-1 0-1,0 0 1,0 0 0,0 0 0,0 0 0,0-1-1,0 1 1,-1-1 0,1 1 0,-1-1-1,1 0 1,-1 0 0,1 0 0,-1 0 0,1 0-1,-1-1 1,0 1 0,1-1 0,-6 0-1,5-1-55,0 0-1,1 0 0,-1 0 0,0 0 0,1-1 1,-1 0-1,1 1 0,-1-1 0,1 0 0,0 0 1,0 0-1,0 0 0,0-1 0,0 1 0,0-1 1,1 1-1,-1-1 0,1 1 0,-1-1 0,1 0 1,-1-4-1,-4-7-85,1-1 0,1 0 1,0-1-1,1 1 0,1-1 1,0 1-1,1-1 0,1 0 1,1 0-1,2-21 0,-1 33-57,0 0 0,-1 1-1,1-1 1,1 0-1,-1 1 1,0-1 0,1 1-1,0 0 1,0 0-1,0 0 1,0 0 0,0 0-1,0 1 1,1-1-1,0 1 1,-1 0-1,7-2 1,10-5-2099,2 0 0,23-5 0,-4 1-6067,-7 0-5452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9.710"/>
    </inkml:context>
    <inkml:brush xml:id="br0">
      <inkml:brushProperty name="width" value="0.025" units="cm"/>
      <inkml:brushProperty name="height" value="0.025" units="cm"/>
    </inkml:brush>
  </inkml:definitions>
  <inkml:trace contextRef="#ctx0" brushRef="#br0">26 107 13613,'0'0'14926,"10"-8"-14803,5 0-93,-4 2-11,1-1 0,-1 0 1,0 0-1,0-1 1,-1-1-1,10-10 0,-20 19-14,1-1-1,-1 1 1,1 0-1,-1-1 1,1 1-1,-1 0 1,1-1-1,-1 1 0,1-1 1,-1 1-1,0-1 1,1 1-1,-1-1 1,0 0-1,1 1 1,-1-1-1,0 1 1,0-1-1,0 1 0,0-1 1,1 0-1,-1 1 1,0-1-1,0 0 1,0 1-1,0-1 1,0 1-1,-1-1 1,1 0-1,0 1 1,0-1-1,0 1 0,0-1 1,-1 0-1,1 1 1,0-1-1,-1 1 1,1-1-1,0 1 1,-1-1-1,1 1 1,0-1-1,-1 1 1,1-1-1,-1 1 0,1 0 1,-1-1-1,1 1 1,-1 0-1,1-1 1,-1 1-1,0 0 1,1 0-1,-1 0 1,1-1-1,-1 1 1,0 0-1,0 0 0,-2 0 11,0 0-1,0 0 0,0 0 0,0 0 1,1 0-1,-1 1 0,0-1 0,0 1 1,0 0-1,1 0 0,-1 0 0,-3 1 1,0 3 15,0 0 1,0 0-1,0 1 1,0 0-1,1 0 0,0 0 1,0 0-1,1 1 1,-1 0-1,2 0 1,-1 0-1,1 0 1,-4 14-1,2-6-22,1 0 0,0 1 1,2-1-1,0 1 0,0 31 0,2-45-17,0 0-1,0-1 1,0 1 0,0 0 0,1 0-1,-1 0 1,0 0 0,1-1 0,0 1-1,-1 0 1,1 0 0,0-1 0,0 1-1,0 0 1,0-1 0,0 1 0,0-1-1,1 0 1,-1 1 0,0-1 0,1 0 0,-1 0-1,3 2 1,-1-2-105,0 0 1,1 0-1,-1 0 0,0 0 0,1 0 1,-1-1-1,0 0 0,1 0 0,-1 0 1,1 0-1,-1 0 0,4-1 0,4-1-902,0-1-1,0 0 1,0-1-1,-1 0 0,0-1 1,0 1-1,12-9 1,17-18-6346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22.180"/>
    </inkml:context>
    <inkml:brush xml:id="br0">
      <inkml:brushProperty name="width" value="0.025" units="cm"/>
      <inkml:brushProperty name="height" value="0.025" units="cm"/>
    </inkml:brush>
  </inkml:definitions>
  <inkml:trace contextRef="#ctx0" brushRef="#br0">0 165 4644,'0'0'2082,"21"4"-427,86 3-486,0-5-1,162-16 1,28-1-468,-237 14-729,-16 0-228,0 2 0,49 6 0,-117-9 86,0 0 0,-34 3-1,31 0 229,-49-4 0,-88-19 572,0 7 0,-199 7 0,256 21-470,372-26 257,-36 0-439,63 3 112,132-1-569,-423 11 351,-48 0 39,-1-1-1,-58-11 1,1 1 127,-506 1 133,590 11-143,0-2 29,0 2 0,0 0-1,1 2 1,-1 0 0,-34 11-1,54-14-56,0 0 0,1 0-1,-1 0 1,0 1 0,1-1-1,-1 0 1,0 0 0,1 1 0,-1-1-1,0 0 1,1 1 0,-1-1-1,1 0 1,-1 1 0,1-1-1,-1 1 1,1-1 0,-1 1 0,1-1-1,-1 1 1,1-1 0,0 1-1,-1 0 1,1-1 0,0 1-1,0-1 1,-1 2 0,15 7-18,30-3-9,184-25 26,-59 1 7,445 9 26,-612 9-64,0 0 0,1 0 1,-1 0-1,0 0 0,0 1 0,1-1 0,-1 0 0,0 1 0,0 0 1,0 0-1,0-1 0,3 3 0,-9 1-649,-17-2 340,-362-24 850,242 9 275,-245 8 0,361 7-803,-1 0 0,1 2 0,0 1 0,0 1-1,0 1 1,-35 15 0,60-22 5,0 0-1,0 0 0,0 0 0,0 0 1,0 0-1,1 0 0,-1 0 0,0 0 1,0 0-1,0 0 0,0 0 0,0 0 0,0 0 1,0 0-1,0 0 0,0 0 0,1 0 1,-1 0-1,0 0 0,0 0 0,0 0 1,0 0-1,0 1 0,0-1 0,0 0 1,0 0-1,0 0 0,0 0 0,0 0 1,0 0-1,0 0 0,0 0 0,0 0 1,0 0-1,1 1 0,-1-1 0,0 0 0,0 0 1,0 0-1,0 0 0,0 0 0,0 0 1,0 0-1,0 0 0,-1 1 0,1-1 1,0 0-1,0 0 0,0 0 0,0 0 1,0 0-1,0 0 0,0 0 0,0 0 1,0 0-1,0 0 0,0 1 0,0-1 1,0 0-1,0 0 0,17 2-134,22 0 243,440-16 35,-2 0-7,-196 14-288,-259 1-200,-33 2 174,-34 1 216,-313-13 410,-74 0 366,404 12-777,27-3-41,1 0-1,-1 0 1,1 0-1,-1 0 1,1 0-1,0 0 1,-1 0 0,1 0-1,-1 0 1,1 0-1,-1 0 1,1 0-1,-1 0 1,1 0-1,-1 0 1,1 0-1,0 1 1,-1-1-1,1 0 1,-1 0 0,1 0-1,-1 1 1,1-1-1,0 0 1,-1 1-1,1-1 1,0 0-1,-1 1 1,1-1-1,0 0 1,0 1-1,-1-1 1,1 1 0,0-1-1,0 1 1,0-1-1,0 0 1,-1 1-1,1-1 1,0 1-1,0-1 1,0 1-1,0-1 1,0 1 0,0-1-1,0 1 1,0-1-1,1 1 1,1 1 27,1-1 0,0-1 1,0 1-1,0 0 0,0-1 0,0 1 1,0-1-1,0 0 0,0 0 0,0 0 1,4-1-1,0 0-14,777 2-1356,-1117-13 1510,69 1 188,158 10 270,-153-9-189,259 10-455,0 0 0,0 0 0,0 0-1,-1 0 1,1 0 0,0 1 0,0-1 0,0 0 0,-1 0 0,1 0 0,0 0 0,0 0-1,-1 0 1,1 0 0,0 0 0,0 0 0,-1 0 0,1-1 0,0 1 0,0 0 0,0 0-1,-1 0 1,1 0 0,0 0 0,0 0 0,0 0 0,-1 0 0,1-1 0,0 1 0,0 0-1,0 0 1,0 0 0,-1 0 0,1-1 0,0 1 0,0 0 0,0 0 0,0 0-1,0-1 1,0 1 0,0 0 0,0 0 0,0-1 0,-1 1 0,1 0 0,0 0 0,0 0-1,0-1 1,0 1 0,0 0 0,0 0 0,1-1 0,-1 1 0,0 0 0,0 0 0,0-1-1,0 1 1,0 0 0,0 0 0,0 0 0,0-1 0,1 1 0,8-9-2787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0.086"/>
    </inkml:context>
    <inkml:brush xml:id="br0">
      <inkml:brushProperty name="width" value="0.025" units="cm"/>
      <inkml:brushProperty name="height" value="0.025" units="cm"/>
    </inkml:brush>
  </inkml:definitions>
  <inkml:trace contextRef="#ctx0" brushRef="#br0">97 1 15759,'0'0'5456,"-9"4"-4063,-2 1-864,1 1-1,0 0 1,-15 11-1,23-15-439,-1-1 0,1 1 0,0 0-1,0 0 1,0 0 0,0 0 0,0 0 0,0 1 0,1-1-1,-1 0 1,1 1 0,-1-1 0,1 1 0,0 0 0,0-1-1,0 1 1,0 0 0,1 0 0,-1-1 0,1 1 0,0 0-1,0 0 1,0 0 0,0 5 0,1-7-85,0 0 1,0-1 0,-1 1-1,1 0 1,0-1 0,0 1-1,0-1 1,0 1-1,0-1 1,0 0 0,0 1-1,0-1 1,0 0 0,0 1-1,0-1 1,0 0-1,0 0 1,0 0 0,0 0-1,2 0 1,29-1 37,-24 1-32,41-3 16,-31 2-149,-1 0 1,29 3 0,-45-2 121,0 1 1,0-1-1,0 0 0,1 1 1,-1-1-1,0 1 1,0 0-1,0-1 1,0 1-1,0 0 1,0 0-1,0 0 1,0-1-1,-1 1 0,1 0 1,0 0-1,0 0 1,-1 0-1,1 1 1,-1-1-1,1 0 1,-1 0-1,1 0 1,-1 0-1,0 1 0,1-1 1,-1 0-1,0 0 1,0 1-1,0-1 1,0 0-1,0 0 1,0 1-1,0-1 1,-1 2-1,1 0 61,-1 1 0,1 0 0,-1-1 0,0 1 0,0 0 0,-1-1 0,1 1 0,-1-1 0,1 0 0,-5 6 0,0-1 101,-1-2 0,0 1 1,0-1-1,-1 0 0,1-1 0,-1 1 0,-1-1 0,1-1 0,-1 0 0,1 0 0,-1-1 0,0 0 0,0 0 1,-1-1-1,1 0 0,-15 0 0,23-2-265,0 0 1,0 0-1,1 0 0,-1-1 1,0 1-1,1 0 1,-1-1-1,0 1 0,1 0 1,-1-1-1,0 1 1,1-1-1,-1 1 0,1-1 1,-1 1-1,1-1 1,-1 0-1,1 1 0,-1-1 1,1 0-1,0 1 1,-1-1-1,1 0 0,0 1 1,-1-1-1,1 0 1,0 0-1,0 1 0,0-1 1,0 0-1,0 0 1,0 1-1,0-1 0,0 0 1,0 0-1,0 1 1,0-1-1,0 0 1,1 0-1,-1 1 0,0-1 1,1 0-1,-1 1 1,0-1-1,1 0 0,0 0 1,16-36-10061,3 14-2819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0.625"/>
    </inkml:context>
    <inkml:brush xml:id="br0">
      <inkml:brushProperty name="width" value="0.025" units="cm"/>
      <inkml:brushProperty name="height" value="0.025" units="cm"/>
    </inkml:brush>
  </inkml:definitions>
  <inkml:trace contextRef="#ctx0" brushRef="#br0">72 0 10410,'0'0'14552,"-8"6"-13367,3-2-1074,1 0-1,-1 1 0,1-1 0,0 1 0,0 0 0,0 0 0,1 1 1,0-1-1,0 1 0,0 0 0,1-1 0,0 1 0,0 0 0,0 0 0,1 1 1,0-1-1,0 0 0,0 7 0,-6 61 527,4 90 1,4-111-440,-1-50-186,2 36 80,-1-38-84,-1 1-1,0-1 1,0 1-1,0-1 0,1 0 1,-1 0-1,1 1 0,-1-1 1,1 0-1,0 0 1,-1 0-1,1 1 0,0-1 1,0 0-1,0 0 0,0 0 1,0 0-1,0 0 1,0-1-1,0 1 0,0 0 1,0 0-1,0-1 0,3 2 1,-4-2 3,1 0 0,-1 0 0,1-1 0,-1 1 0,0 0 0,1 0 0,-1 0 0,1-1 0,-1 1 0,1 0 1,-1 0-1,0-1 0,1 1 0,-1 0 0,0-1 0,1 1 0,-1-1 0,0 1 0,1 0 0,-1-1 0,0 1 0,0-1 0,1 1 1,-1-1-1,0 1 0,0-1 0,0 1 0,0-1 0,0 1 0,0 0 0,0-1 0,0 1 0,0-1 0,0 0 0,2-23 90,-2 19-82,2-14 2,-1 6-69,0 0 1,0 0 0,-2 1 0,1-1 0,-2 0-1,-3-17 1,1 24-230,2 15 105,5 17 82,0-21 90,0 0 0,0 0 0,0-1 0,1 1 1,-1-1-1,1 0 0,0 0 0,1-1 0,-1 1 0,0-1 0,1 0 0,0 0 0,0 0 1,0-1-1,0 0 0,0 0 0,1 0 0,-1 0 0,1-1 0,-1 0 0,1 0 0,-1 0 1,1-1-1,7 0 0,3 0 2,0 0 0,0-1 1,0-1-1,0-1 0,0 0 1,0-1-1,19-7 0,-14 2-3,-16 6 12,0 0-1,0 1 1,0 0 0,0 0 0,1 1 0,-1-1 0,9 0 0,-14 37 1329,-7-2-518,5-28-766,0 1 0,1-1 0,0 1 0,0 0 0,0 0 0,1 0 0,0 10 0,1-16-49,0 1 1,-1 0-1,1-1 0,0 1 0,0-1 1,-1 1-1,1-1 0,0 1 0,0-1 0,0 0 1,-1 1-1,1-1 0,0 0 0,0 1 0,0-1 1,0 0-1,0 0 0,0 0 0,-1 0 0,1 0 1,0 0-1,0 0 0,0 0 0,0-1 0,0 1 1,0 0-1,0 0 0,-1-1 0,1 1 0,0 0 1,1-2-1,30-9 136,-16 2-112,7-4-119,44-18-1,-61 28 72,1 1-1,-1 0 1,1 1-1,0-1 1,-1 1-1,1 0 1,0 1-1,0 0 0,0 0 1,-1 0-1,1 1 1,8 2-1,-13-2 39,0 0 1,0 0-1,0 0 0,0 1 0,-1-1 0,1 0 0,0 1 1,-1 0-1,1-1 0,-1 1 0,0 0 0,1 0 1,-1 0-1,0 0 0,0 0 0,0 0 0,0 0 0,-1 0 1,1 0-1,-1 0 0,1 1 0,-1-1 0,0 0 0,0 0 1,0 4-1,4 14-2720,2-4-4874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32.793"/>
    </inkml:context>
    <inkml:brush xml:id="br0">
      <inkml:brushProperty name="width" value="0.025" units="cm"/>
      <inkml:brushProperty name="height" value="0.025" units="cm"/>
    </inkml:brush>
  </inkml:definitions>
  <inkml:trace contextRef="#ctx0" brushRef="#br0">1 271 7944,'0'0'549,"10"2"-437,34 5 246,0-2 0,0-2 0,71-5 0,147-25-84,-52 4-778,614-12-925,-274 16 1870,1200-87 1294,378 32-2247,-2060 74-898,-7-1-1360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49.318"/>
    </inkml:context>
    <inkml:brush xml:id="br0">
      <inkml:brushProperty name="width" value="0.025" units="cm"/>
      <inkml:brushProperty name="height" value="0.025" units="cm"/>
    </inkml:brush>
  </inkml:definitions>
  <inkml:trace contextRef="#ctx0" brushRef="#br0">66 0 18481,'0'0'-64,"-50"24"-640,34-3-1987,16-3-224,0-6 833,11-10-544,9-2-3460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5.527"/>
    </inkml:context>
    <inkml:brush xml:id="br0">
      <inkml:brushProperty name="width" value="0.025" units="cm"/>
      <inkml:brushProperty name="height" value="0.025" units="cm"/>
    </inkml:brush>
  </inkml:definitions>
  <inkml:trace contextRef="#ctx0" brushRef="#br0">4 157 4869,'0'0'614,"4"-8"-593,1 0-203,15-30 2472,-7 14 1726,0 2 1,24-30-1,-37 52-3955,0-1 0,0 1 1,0 0-1,0 0 0,1-1 0,-1 1 0,0 0 0,0 0 0,0-1 0,0 1 0,1 0 0,-1 0 0,0 0 0,0 0 1,0-1-1,1 1 0,-1 0 0,0 0 0,0 0 0,0 0 0,1 0 0,-1 0 0,0 0 0,0 0 0,1-1 0,-1 1 0,0 0 1,0 0-1,1 0 0,-1 0 0,0 0 0,0 0 0,1 1 0,-1-1 0,0 0 0,0 0 0,1 0 0,-1 0 0,0 0 1,0 0-1,1 0 0,-1 0 0,0 0 0,0 1 0,0-1 0,1 0 0,-1 0 0,4 17 753,-6 24-433,-3-15-294,-1 0 0,-2-1 0,0 0 1,-18 35-1,-7 22 0,27-66-49,4-11-6,-1 0-1,1 0 1,0 0 0,1 0-1,-1 1 1,1-1-1,0 0 1,0 1 0,1-1-1,0 1 1,0-1 0,0 1-1,0-1 1,2 6-1,0-9-1,-1-1-1,1 1 0,0-1 1,0 0-1,0 0 0,0 0 1,0 0-1,0 0 0,0 0 1,0-1-1,0 1 0,0-1 0,1 1 1,-1-1-1,0 0 0,0 0 1,0 0-1,1 0 0,2 0 1,44-4-29,-40 2-556,-1 0 0,1 0 1,-1-1-1,1 0 1,-1-1-1,10-5 0,19-19-6399,-21 7-1150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5.871"/>
    </inkml:context>
    <inkml:brush xml:id="br0">
      <inkml:brushProperty name="width" value="0.025" units="cm"/>
      <inkml:brushProperty name="height" value="0.025" units="cm"/>
    </inkml:brush>
  </inkml:definitions>
  <inkml:trace contextRef="#ctx0" brushRef="#br0">86 0 12139,'0'0'4773,"-36"65"-2851,22-35-385,2 4-127,-1 0-482,4-1-607,7-2-225,2-5-32,0-5-64,0-6-641,13-8-960,-1-7-609,4-5-1570,0-13-3074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6.263"/>
    </inkml:context>
    <inkml:brush xml:id="br0">
      <inkml:brushProperty name="width" value="0.025" units="cm"/>
      <inkml:brushProperty name="height" value="0.025" units="cm"/>
    </inkml:brush>
  </inkml:definitions>
  <inkml:trace contextRef="#ctx0" brushRef="#br0">204 52 10442,'0'0'7095,"-6"-8"-5045,4 4-1883,-1 0 0,1 0 0,-1 0 0,-1 1 0,1-1 0,0 1 0,-1 0 0,-7-6 0,9 8-122,1 1 1,-1-1 0,0 0-1,0 1 1,0-1 0,0 1 0,0-1-1,0 1 1,0 0 0,0 0-1,0 0 1,0 0 0,0 0 0,0 0-1,0 1 1,0-1 0,0 1-1,0-1 1,0 1 0,1 0 0,-1 0-1,0-1 1,0 1 0,1 1-1,-1-1 1,0 0 0,1 0 0,-1 1-1,1-1 1,-3 3 0,-1 2 74,0 0 0,0 0-1,0 0 1,1 1 0,-1-1 0,2 1 0,-1 0 0,1 0 0,0 0 0,0 1 0,1-1 0,0 1 0,0 0 0,1-1 0,0 1 0,1 15 0,0-22-109,0 0-1,0 0 1,0 0 0,0 1 0,0-1 0,1 0-1,-1 0 1,1 0 0,-1 0 0,1 0-1,-1 0 1,1-1 0,-1 1 0,1 0-1,0 0 1,-1 0 0,1 0 0,0-1 0,0 1-1,0 0 1,-1-1 0,1 1 0,0 0-1,0-1 1,2 1 0,0 0 18,0 0 0,0 0 0,1 0 0,-1-1 0,1 1 0,-1-1 0,1 0 0,4 0 0,1-1 22,1 0 0,-1-1 1,1 0-1,-1 0 0,14-6 1,-16 5-48,0 0 0,0-1 0,0 1 0,0-2 0,0 1 0,-1-1 0,0 0 0,0 0 0,0-1 0,0 1 0,-1-1 0,0-1 0,-1 1 0,1-1 0,5-11 0,-41 91-853,23-59 869,1 1 0,1 0 0,-9 29 0,11-24 220,1 1 0,-2 24 1,5-41-182,-1 1 0,1 0 0,0-1 0,1 1 0,-1 0 0,1-1 0,0 1 0,0-1 0,1 1 0,-1-1 0,1 0 0,0 1 0,0-1 0,1 0 1,4 6-1,-6-9-34,0 0 0,0 0 0,0 0 0,0 0 0,0 0 0,-1 0 1,1 0-1,0 0 0,0 0 0,-1 0 0,1 0 0,-1 0 0,1 0 1,-1 1-1,1-1 0,-1 0 0,0 0 0,0 1 0,1-1 0,-1 0 0,0 0 1,0 1-1,0-1 0,-1 0 0,1 1 0,0-1 0,0 0 0,-1 2 1,-1-1 50,0 0 0,1 0 1,-1 0-1,0 0 1,0 0-1,0-1 1,0 1-1,0-1 1,0 0-1,-1 0 1,1 1-1,0-2 0,-4 3 1,-8 1 243,0-1 0,-1 0 1,1 0-1,-17-1 0,26-1-318,-6-1 148,0 1 0,0-2-1,-19-2 1,28 3-191,0 0-1,0 0 0,1-1 1,-1 1-1,0-1 0,1 1 1,-1-1-1,0 0 0,1 1 1,-1-1-1,1 0 1,-1 0-1,1 0 0,0 0 1,-1 0-1,1-1 0,0 1 1,0 0-1,0 0 0,0-1 1,0 1-1,0-1 1,0 1-1,0-1 0,0 1 1,1-1-1,-1 0 0,1 1 1,-1-1-1,1 0 0,-1-3 1,1 4-109,1 0 0,-1 0 1,0 0-1,1 0 0,-1 0 1,1 0-1,-1 0 0,1 0 0,0 0 1,-1 0-1,1 0 0,0 0 1,0 0-1,0 0 0,-1 1 1,1-1-1,0 0 0,0 0 0,0 1 1,0-1-1,0 1 0,0-1 1,1 1-1,0-1 0,36-10-3135,-25 8 1878,25-8-2751,5-2-1640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6.595"/>
    </inkml:context>
    <inkml:brush xml:id="br0">
      <inkml:brushProperty name="width" value="0.025" units="cm"/>
      <inkml:brushProperty name="height" value="0.025" units="cm"/>
    </inkml:brush>
  </inkml:definitions>
  <inkml:trace contextRef="#ctx0" brushRef="#br0">123 13 13261,'0'0'10137,"-11"8"-9475,0 2-407,0 0 1,0 0-1,1 1 1,0 1-1,1 0 0,-8 14 1,13-20-96,0 1 0,0 0-1,0 0 1,1 1 0,0-1 0,1 1 0,0-1 0,0 1 0,0 0-1,1-1 1,0 1 0,1 0 0,0 0 0,0 0 0,3 13 0,-3-18-128,1-1 1,0 1 0,0-1-1,0 0 1,0 1 0,1-1-1,-1 0 1,1 0 0,-1 0-1,1 0 1,0 0 0,0 0-1,0-1 1,0 1 0,0 0-1,0-1 1,0 0 0,4 2-1,-1 0 53,1-1 0,1 0 0,-1 0 0,0-1 0,0 1 0,1-1 0,8 0 0,-4-1-4,1 0-1,-1-1 0,0 0 0,0-1 1,0 0-1,0 0 0,0-1 1,14-6-1,-18 5-55,-1 0 0,0 0 1,1 0-1,-1-1 0,-1 0 0,1 0 1,-1 0-1,0-1 0,0 1 0,0-1 1,-1-1-1,0 1 0,0-1 0,3-6 1,-5 8-24,-1 0 0,1 1 1,-1-1-1,0 0 0,0 0 1,-1 0-1,1 0 0,-1 0 1,0 0-1,0 1 0,-1-1 1,1 0-1,-1 0 0,0 0 1,-1 0-1,1 1 0,-1-1 1,0 0-1,0 1 0,0 0 1,-1-1-1,-3-4 0,-1 1-129,0-1 0,-1 1 0,0 0 0,0 1 0,-16-11 0,20 15-266,-1 0 1,1 1-1,-1 0 1,0 0-1,0 0 1,-7-2-1,10 4-127,-1-1 1,1 1-1,0 0 0,-1 0 1,1 0-1,0 0 1,-1 0-1,1 0 0,0 1 1,0-1-1,-1 1 0,1-1 1,0 1-1,0 0 0,-2 1 1,-5 9-7564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1.814"/>
    </inkml:context>
    <inkml:brush xml:id="br0">
      <inkml:brushProperty name="width" value="0.025" units="cm"/>
      <inkml:brushProperty name="height" value="0.025" units="cm"/>
    </inkml:brush>
  </inkml:definitions>
  <inkml:trace contextRef="#ctx0" brushRef="#br0">227 24 8680,'0'0'4954,"-10"-5"-2963,7 3-1902,0 0 34,-1 0 0,1 0-1,-1 0 1,1 1-1,-1-1 1,0 1 0,0 0-1,0 0 1,0 0 0,1 1-1,-1-1 1,0 1 0,0 0-1,0 0 1,0 0 0,0 1-1,0-1 1,0 1 0,0 0-1,0 0 1,0 0 0,1 1-1,-1-1 1,0 1 0,-3 2-1,-3 4 97,1 0 0,0 0 0,1 1 0,-1 0 0,2 1-1,-1-1 1,2 2 0,-1-1 0,1 1 0,1-1 0,0 2 0,0-1 0,1 0-1,1 1 1,0 0 0,0 0 0,1 0 0,1 0 0,0 0 0,1 0 0,2 24-1,-2-32-172,1-1 0,-1 0 0,1 1 0,0-1 0,0 1 0,1-1-1,-1 0 1,1 0 0,-1 0 0,1 0 0,0 0 0,0 0 0,0 0-1,1-1 1,-1 1 0,1-1 0,0 1 0,3 1 0,-1 0 1,0-1 1,1 0-1,0 0 1,-1-1-1,1 1 1,0-1-1,0 0 0,1-1 1,-1 0-1,7 1 1,-8-1 4,1-1-1,-1 0 1,1 0 0,0-1 0,-1 1-1,1-1 1,-1 0 0,1-1-1,-1 1 1,0-1 0,6-3 0,-8 4 3,0-1 1,-1 0-1,1 1 1,-1-1 0,0 0-1,1 0 1,-1 0-1,0-1 1,0 1 0,0 0-1,-1-1 1,1 1-1,0-1 1,-1 0 0,0 1-1,0-1 1,0 0-1,0 0 1,0 0 0,1-5-1,-2 6-12,0-1-1,0 1 0,0 0 1,0 0-1,0-1 1,-1 1-1,1 0 1,-1 0-1,1-1 1,-1 1-1,0 0 1,0 0-1,0 0 0,0 0 1,0 0-1,-1 0 1,1 0-1,0 0 1,-1 1-1,1-1 1,-4-2-1,0 0-25,1 1 1,-1 1-1,1-1 0,-1 1 1,0 0-1,0 0 0,0 0 0,0 0 1,-9-1-1,7 2-38,0 0-1,0 1 0,0 0 1,0 0-1,0 0 1,0 1-1,-8 1 1,12-1 15,0 0 0,0-1 0,0 1 0,1 0 0,-1 1 0,0-1 0,1 0 0,-1 1 0,1-1 0,0 1 0,-1 0 0,1 0 0,0 0 0,0 0 0,0 0 0,-2 3 0,3-4-58,1 0 1,-1 0-1,0-1 1,1 1-1,-1 0 1,1 0-1,-1 0 1,1 0-1,0 0 0,-1 0 1,1 0-1,0 0 1,0 0-1,0 0 1,0 0-1,0 0 1,0 0-1,0 0 0,0 0 1,0 0-1,0 0 1,0 0-1,1 0 1,-1 0-1,0 0 1,1 0-1,-1 0 1,1 0-1,-1 0 0,1 0 1,-1-1-1,1 1 1,0 0-1,-1 0 1,1-1-1,0 1 1,0 0-1,0-1 1,-1 1-1,1-1 0,0 1 1,0-1-1,0 1 1,0-1-1,0 1 1,0-1-1,0 0 1,0 0-1,0 0 0,0 1 1,1-1-1,8 1-838,1 0-1,-1 0 1,0-1-1,11-1 1,-18 1 599,48-6-4368,2-10-2231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2.192"/>
    </inkml:context>
    <inkml:brush xml:id="br0">
      <inkml:brushProperty name="width" value="0.025" units="cm"/>
      <inkml:brushProperty name="height" value="0.025" units="cm"/>
    </inkml:brush>
  </inkml:definitions>
  <inkml:trace contextRef="#ctx0" brushRef="#br0">0 230 8584,'0'0'15332,"9"-6"-13811,25-20-1009,-1-2-1,45-48 1,10-10-477,-87 85-43,-1 1 0,0-1 0,0 1 1,1-1-1,-1 1 0,0-1 0,1 1 0,-1 0 1,1-1-1,-1 1 0,0 0 0,1-1 0,-1 1 1,1 0-1,-1-1 0,1 1 0,-1 0 0,1 0 1,-1 0-1,1-1 0,0 1 0,-1 0 0,1 0 1,-1 0-1,1 0 0,-1 0 0,1 0 0,-1 0 1,1 0-1,-1 0 0,1 0 0,0 1 0,-1-1 1,1 0-1,0 0 0,-1 21-114,-17 31 189,9-34-61,0 1 0,1 1 0,1-1 0,1 1 0,1 0 0,-2 32 0,6-51-51,0 0 1,0 0-1,0 0 0,0 0 0,0 0 0,0 0 0,0 0 1,1 0-1,-1 0 0,1 0 0,-1 0 0,1 0 0,-1 0 1,1 0-1,-1 0 0,1 0 0,0 0 0,-1 0 0,1-1 0,0 1 1,0 0-1,0 0 0,-1-1 0,1 1 0,2 0 0,0 0-169,0 0-1,-1 0 0,1-1 0,0 1 0,0-1 0,0 1 1,0-1-1,-1 0 0,1 0 0,3-1 0,3 0-875,-1-1 1,1 0-1,0 0 0,-1-1 1,0 0-1,10-6 0,25-17-6490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49.836"/>
    </inkml:context>
    <inkml:brush xml:id="br0">
      <inkml:brushProperty name="width" value="0.025" units="cm"/>
      <inkml:brushProperty name="height" value="0.025" units="cm"/>
    </inkml:brush>
  </inkml:definitions>
  <inkml:trace contextRef="#ctx0" brushRef="#br0">5700 2768 8936,'0'0'4570,"-8"-4"-3556,-89-43 1855,-59-39-2711,-532-356-129,420 266-20,-526-286-303,202 159 214,367 191 117,-295-106-118,-18 49 88,-289-129 324,562 194-129,-390-207 877,588 278-1207,72 32-3641,17 0-998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2.520"/>
    </inkml:context>
    <inkml:brush xml:id="br0">
      <inkml:brushProperty name="width" value="0.025" units="cm"/>
      <inkml:brushProperty name="height" value="0.025" units="cm"/>
    </inkml:brush>
  </inkml:definitions>
  <inkml:trace contextRef="#ctx0" brushRef="#br0">97 1 10570,'0'0'10485,"-11"10"-9343,7-6-1148,-8 7 415,1 1 1,1 0-1,-11 14 1,18-20-278,-1-1 1,1 0 0,0 1 0,1 0 0,-1 0 0,1 0-1,0 0 1,1 0 0,-1 0 0,1 1 0,0-1 0,1 0-1,0 10 1,0-14-123,0 0-1,1-1 1,-1 1-1,0 0 1,1-1-1,-1 1 1,1-1 0,0 1-1,0-1 1,-1 1-1,1-1 1,0 1-1,0-1 1,0 0-1,0 1 1,1-1-1,-1 0 1,0 0-1,0 0 1,1 0-1,-1 0 1,3 1-1,0 0 19,-1-1 0,1 0 0,0 0 0,0 0-1,0 0 1,0 0 0,0-1 0,1 0-1,4 0 1,-2 0 40,1-1 0,-1 1 0,0-2 0,0 1 0,0-1 0,0 0-1,0-1 1,-1 1 0,1-1 0,11-7 0,-12 4 15,0 0 0,0 0 0,0 0 1,0-1-1,-1 0 0,0 0 0,4-10 0,-7 13-49,0 1 0,0-1 0,0-1 0,-1 1 0,0 0 0,0 0 0,0 0 0,0-1 1,-1 1-1,0 0 0,0-1 0,0 1 0,0 0 0,-1-1 0,1 1 0,-3-6 0,2 8-43,0 0 1,0 0-1,0 0 0,0 1 0,-1-1 1,1 0-1,-1 0 0,1 1 0,-1-1 1,0 1-1,1 0 0,-1-1 0,0 1 1,0 0-1,0 0 0,0 0 0,0 0 1,0 1-1,0-1 0,0 0 0,-1 1 1,1 0-1,0-1 0,0 1 1,0 0-1,-1 0 0,1 0 0,0 0 1,0 1-1,-1-1 0,-2 1 0,-1 1-297,-1-1-1,1 0 0,0 1 0,0 0 1,0 1-1,0-1 0,0 1 0,1 1 1,-10 6-1,-10 15-3329,1 1-2631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3.131"/>
    </inkml:context>
    <inkml:brush xml:id="br0">
      <inkml:brushProperty name="width" value="0.025" units="cm"/>
      <inkml:brushProperty name="height" value="0.025" units="cm"/>
    </inkml:brush>
  </inkml:definitions>
  <inkml:trace contextRef="#ctx0" brushRef="#br0">248 21 11339,'0'0'11338,"-9"-5"-10313,4 2-920,3 2-75,0-1-1,1 1 0,-1 0 0,0 0 1,0 0-1,-1 0 0,1 0 0,0 0 1,0 1-1,0-1 0,-1 1 0,1-1 1,0 1-1,0 0 0,-1 0 0,1 0 1,0 0-1,-1 0 0,1 1 0,0-1 1,0 1-1,0-1 0,-1 1 0,1 0 1,0 0-1,0 0 0,0 0 0,0 0 1,0 0-1,0 1 0,-2 2 0,-16 17 230,0 1 0,2 1-1,0 0 1,-23 43 0,34-53-124,0 1 0,1-1 0,0 1 0,2 0 0,-1 0 0,2 1 1,0-1-1,0 1 0,2-1 0,0 1 0,1 16 0,0-29-121,0 0-1,0 1 0,1-1 1,-1 0-1,1 0 0,0 0 0,-1 0 1,1 0-1,0-1 0,0 1 1,0 0-1,1 0 0,-1 0 1,0-1-1,1 1 0,-1-1 1,1 1-1,-1-1 0,1 0 1,0 1-1,-1-1 0,3 1 1,1 0 9,0 0 1,-1-1-1,1 1 0,0-1 1,0 0-1,0 0 0,0-1 1,0 0-1,6 0 1,2 0 27,0-2 1,0 0 0,0 0-1,0-1 1,0 0 0,18-9-1,-16 5 0,-1-1-1,0 0 0,21-17 1,-31 22 5,0-1 1,0 1 0,-1-1 0,1 1 0,-1-1 0,0 0-1,0 0 1,0 0 0,-1-1 0,1 1 0,-1-1-1,0 0 1,-1 1 0,1-1 0,1-8 0,-3 10-39,0 1 1,0 0 0,-1 0 0,1 0-1,-1 0 1,1 0 0,-1 0-1,0 0 1,0 0 0,0 0 0,0 0-1,0 1 1,0-1 0,0 0-1,-1 1 1,1-1 0,-1 0 0,1 1-1,-1 0 1,1-1 0,-1 1-1,0 0 1,0 0 0,0 0 0,1 0-1,-1 0 1,0 0 0,0 1 0,0-1-1,-1 1 1,1-1 0,0 1-1,0 0 1,-2 0 0,-13-3-55,0 2 0,1 0 0,-21 1 1,25 1 30,5-1-92,0 1 1,0 0-1,0 1 1,1 0-1,-1 0 1,0 0-1,-8 5 1,14-7-43,-1 1 1,1-1-1,0 1 1,-1-1-1,1 1 0,0 0 1,0-1-1,-1 1 1,1 0-1,0 0 0,0 0 1,0 0-1,0 0 1,0 0-1,0 0 0,0 0 1,1 1-1,-1-1 1,0 0-1,1 1 0,-1-1 1,1 0-1,-1 1 1,1-1-1,-1 0 0,1 1 1,0-1-1,0 1 1,0-1-1,0 1 0,0-1 1,0 0-1,0 1 1,0-1-1,1 1 0,-1-1 1,0 0-1,1 1 1,-1-1-1,1 0 0,0 1 1,0 0-1,2 0-528,-1 0 1,1 0-1,0 0 0,-1-1 1,1 1-1,0-1 0,0 0 1,0 0-1,0 0 0,0 0 0,1 0 1,-1-1-1,0 1 0,0-1 1,0 0-1,1 0 0,3 0 0,22 0-7895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3.636"/>
    </inkml:context>
    <inkml:brush xml:id="br0">
      <inkml:brushProperty name="width" value="0.025" units="cm"/>
      <inkml:brushProperty name="height" value="0.025" units="cm"/>
    </inkml:brush>
  </inkml:definitions>
  <inkml:trace contextRef="#ctx0" brushRef="#br0">166 54 13132,'0'0'5931,"-4"-8"-3619,3 4-2142,-1 1 1,0 0-1,0 0 1,0-1-1,0 1 1,0 1-1,-1-1 0,0 0 1,1 0-1,-1 1 1,0 0-1,-5-4 1,6 5-122,0 0 0,0 1 0,-1-1 0,1 0 0,0 1 0,-1 0 0,1-1 0,0 1 0,0 0 0,-1 0 0,1 0 0,0 1 0,-1-1-1,1 1 1,0-1 0,-1 1 0,1 0 0,0-1 0,0 1 0,0 0 0,0 1 0,0-1 0,0 0 0,0 0 0,0 1 0,1-1 0,-3 3 0,-2 2 0,0 0 0,1 0 0,-1 0 0,1 0 0,1 1 0,-1 0-1,-4 9 1,7-12 19,1 0 0,-1 0-1,0 0 1,1 1 0,0-1-1,0 0 1,0 0-1,1 1 1,0-1 0,-1 1-1,1-1 1,1 0 0,-1 1-1,1-1 1,1 5 0,-1-7-44,0 0 1,0 0-1,1-1 1,-1 1-1,1 0 0,0-1 1,-1 1-1,1-1 1,0 0-1,0 1 1,0-1-1,0 0 1,0 0-1,0 0 1,0-1-1,0 1 0,1 0 1,-1-1-1,0 1 1,0-1-1,1 0 1,-1 0-1,0 0 1,0 0-1,1 0 1,-1 0-1,0-1 0,3 0 1,5 0 4,0 0 1,0-1-1,0-1 1,0 1-1,9-5 1,-10 3-38,1 0 0,-1-1 1,-1 0-1,1 0 0,0-1 0,-1 0 0,0 0 1,-1-1-1,0 0 0,10-12 0,-31 84-595,7-24 1315,1 1-1,2 0 0,2 70 1,1-111-645,0-1 0,0 1-1,0 0 1,0 0 0,0-1 0,0 1 0,0 0 0,-1-1 0,1 0 0,0 1 0,0-1 0,-1 1 0,1-1 0,0 0 0,0 0 0,-1 0 0,1 0 0,0 0 0,-1 0 0,1 0 0,-2-1 0,-34-1 371,15-4-435,0 0 0,0-2 0,0-1 1,-32-17-1,64 24-5213,25-2 2590,-26 4 1204,22-6-2855,0-2-2343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3.995"/>
    </inkml:context>
    <inkml:brush xml:id="br0">
      <inkml:brushProperty name="width" value="0.025" units="cm"/>
      <inkml:brushProperty name="height" value="0.025" units="cm"/>
    </inkml:brush>
  </inkml:definitions>
  <inkml:trace contextRef="#ctx0" brushRef="#br0">1 50 14862,'0'0'12508,"12"3"-12134,3 0-336,0-1 0,0 0 1,1-1-1,-1-1 0,0 0 1,0-1-1,0 0 0,1-2 1,-1 1-1,18-7 0,42-30 143,-65 34-148,-16 46 138,0-25-95,-43 138 1888,45-135-2282,0 1 0,1 0 0,2 0-1,0-1 1,0 1 0,4 23 0,-3-43 162,0 0 1,0 1-1,0-1 1,0 0-1,1 0 1,-1 0-1,0 0 0,0 1 1,0-1-1,0 0 1,0 0-1,0 0 1,0 1-1,0-1 1,0 0-1,-1 0 0,1 0 1,0 0-1,0 1 1,0-1-1,0 0 1,0 0-1,0 0 1,0 0-1,0 1 0,0-1 1,0 0-1,-1 0 1,1 0-1,0 0 1,0 0-1,0 1 1,0-1-1,0 0 1,-1 0-1,1 0 0,0 0 1,0 0-1,0 0 1,0 0-1,-1 0 1,1 0-1,0 0 1,0 0-1,0 0 0,-1 0 1,1 0-1,0 0 1,0 0-1,0 0 1,-1 0-1,1 0 1,0 0-1,0 0 0,0 0 1,0 0-1,-1 0 1,1 0-1,0 0 1,0 0-1,0-1 1,0 1-1,0 0 1,-1 0-1,1 0 0,0 0 146,-16-3-6833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4.338"/>
    </inkml:context>
    <inkml:brush xml:id="br0">
      <inkml:brushProperty name="width" value="0.025" units="cm"/>
      <inkml:brushProperty name="height" value="0.025" units="cm"/>
    </inkml:brush>
  </inkml:definitions>
  <inkml:trace contextRef="#ctx0" brushRef="#br0">0 117 1185,'0'0'18450,"5"-51"-16689,17 42-63,10-2 160,2 5-353,5 0-640,4 2-577,2 2-256,8 1-64,-5-2-1345,1-5-2243,-3-7-7014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6.006"/>
    </inkml:context>
    <inkml:brush xml:id="br0">
      <inkml:brushProperty name="width" value="0.025" units="cm"/>
      <inkml:brushProperty name="height" value="0.025" units="cm"/>
    </inkml:brush>
  </inkml:definitions>
  <inkml:trace contextRef="#ctx0" brushRef="#br0">1 146 2723,'0'0'19228,"8"-7"-18528,36-32-351,88-60 1,-125 99-430,-8 10-27,-9 14 50,10-23 72,-5 10 33,-3 4 6,1 0 0,0 0-1,1 0 1,1 1 0,0-1 0,1 1 0,1 1 0,1-1 0,-1 19 0,3-34-85,0-1 0,0 1 0,0 0 1,0-1-1,0 1 0,1 0 0,-1-1 0,0 1 0,0-1 1,1 1-1,-1 0 0,0-1 0,1 1 0,-1-1 1,0 1-1,1-1 0,-1 1 0,1-1 0,-1 0 1,1 1-1,-1-1 0,1 1 0,-1-1 0,1 0 0,-1 1 1,1-1-1,-1 0 0,1 0 0,0 1 0,-1-1 1,1 0-1,0 0 0,-1 0 0,1 0 0,-1 0 0,1 0 1,0 0-1,-1 0 0,1 0 0,0 0 0,0-1 1,1 1-327,0 0 0,0-1 0,0 0 1,0 1-1,0-1 0,-1 0 0,1 0 1,0 0-1,0 0 0,-1 0 0,1 0 1,-1-1-1,3-1 0,10-19-5787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6.384"/>
    </inkml:context>
    <inkml:brush xml:id="br0">
      <inkml:brushProperty name="width" value="0.025" units="cm"/>
      <inkml:brushProperty name="height" value="0.025" units="cm"/>
    </inkml:brush>
  </inkml:definitions>
  <inkml:trace contextRef="#ctx0" brushRef="#br0">244 71 8680,'0'0'5584,"-9"3"-4457,-3 4-818,0 0 1,0 0-1,0 1 1,1 0 0,0 1-1,1 1 1,0-1 0,-15 20-1,6-4 158,0 0-1,2 0 1,-17 36-1,29-51-358,0-1 0,1 1-1,1 0 1,0 0 0,0 0-1,1 0 1,0 1 0,0-1 0,1 1-1,1 0 1,0-1 0,0 1-1,3 14 1,-2-22-91,1 0 0,-1 1 0,1-1 0,0 0 0,-1 0 0,1 0 0,1 0 0,-1 0 0,0 0 0,1-1 0,-1 1 0,1-1 0,0 0 0,0 0 0,0 0 0,0 0 0,0 0 0,0 0 0,1-1 0,-1 0 0,0 0 0,1 0 0,-1 0 0,1 0 0,5 0 0,10 2 201,1-2 1,0 0-1,26-2 1,-36 0-126,11 0 21,1-2-1,-1-1 0,0 0 1,-1-2-1,1 0 0,-1-2 1,0 0-1,-1-1 0,0-1 1,0 0-1,29-23 0,-38 25 31,-1 0-1,0-1 0,-1 0 1,1 0-1,-2-1 1,1 0-1,-2 0 0,1-1 1,7-18-1,-10 21-28,-1-1-1,-1 0 1,0 0 0,0-1-1,-1 1 1,0 0 0,0 0-1,-1-1 1,-1 1 0,1 0-1,-1-1 1,-1 1 0,-5-18-1,4 19-101,-1-1 0,0 1 0,0-1 0,-1 1-1,0 0 1,0 1 0,-1-1 0,0 1 0,0 0 0,-1 1-1,0 0 1,0 0 0,0 0 0,-1 1 0,0 0 0,0 0-1,0 1 1,-10-4 0,3 2-194,-1 0-1,0 2 1,-1 0 0,1 0-1,0 1 1,-1 1 0,0 1-1,0 1 1,-19 1 0,33-1-207,-1 1 0,1-1 0,0 1 1,0 0-1,0 0 0,0 0 0,0 0 0,0 0 1,0 1-1,0 0 0,0-1 0,0 1 0,-3 3 1,-3 5-6521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7.479"/>
    </inkml:context>
    <inkml:brush xml:id="br0">
      <inkml:brushProperty name="width" value="0.025" units="cm"/>
      <inkml:brushProperty name="height" value="0.025" units="cm"/>
    </inkml:brush>
  </inkml:definitions>
  <inkml:trace contextRef="#ctx0" brushRef="#br0">1 77 11082,'0'0'4196,"4"-9"-2850,-3 5-1208,1 0 1,0 0-1,0 0 0,1 0 1,-1 1-1,1-1 0,0 0 1,0 1-1,0 0 1,0 0-1,0 0 0,1 0 1,-1 0-1,1 1 1,0 0-1,0 0 0,0 0 1,0 0-1,0 0 0,0 1 1,1 0-1,-1 0 1,0 0-1,1 0 0,8 0 1,-4 1 55,0-1-1,0 1 1,-1 1 0,1 0-1,0 0 1,0 0 0,-1 1-1,16 6 1,-22-7-172,1 0 0,-1 1-1,0-1 1,0 0 0,1 1 0,-1 0-1,0 0 1,-1 0 0,1 0 0,0 0-1,0 0 1,-1 0 0,1 0-1,-1 0 1,0 1 0,0-1 0,0 1-1,0-1 1,0 1 0,0-1 0,-1 1-1,1 0 1,-1-1 0,0 1 0,1 0-1,-1-1 1,-1 1 0,1 0 0,0-1-1,-1 1 1,1-1 0,-1 1-1,-1 4 1,-2 3 27,-1 0-1,0 0 1,0 0 0,-1 0-1,0-1 1,-1 0-1,0-1 1,0 1 0,-1-1-1,-9 7 1,5-4-31,1 1 1,1 0-1,-18 25 1,27-36-18,1 0 1,-1 0 0,1 0 0,-1 0-1,1 0 1,-1-1 0,1 1-1,0 0 1,-1 0 0,1 0-1,0 0 1,0 0 0,0 0-1,-1 0 1,1 0 0,0 0 0,1 0-1,-1 0 1,0 0 0,0 0-1,0 0 1,1 0 0,-1 0-1,0 0 1,1 0 0,-1 0 0,1 0-1,-1 0 1,1 0 0,-1 0-1,1-1 1,0 1 0,-1 0-1,1 0 1,0-1 0,0 1 0,-1-1-1,1 1 1,0 0 0,0-1-1,0 1 1,0-1 0,0 0-1,0 1 1,0-1 0,0 0-1,1 1 1,8 1 20,-1 0 0,1-1 0,0 1 0,10-1 0,-7-1 32,2 1-162,67 4-861,-29-9-4728,-28-4-1414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8.393"/>
    </inkml:context>
    <inkml:brush xml:id="br0">
      <inkml:brushProperty name="width" value="0.025" units="cm"/>
      <inkml:brushProperty name="height" value="0.025" units="cm"/>
    </inkml:brush>
  </inkml:definitions>
  <inkml:trace contextRef="#ctx0" brushRef="#br0">1 410 12300,'0'0'12892,"9"-13"-11456,283-374 929,-292 387-2366,0-1-1,0 1 1,0 0 0,0-1 0,0 1 0,0-1 0,1 1-1,-1-1 1,0 1 0,0-1 0,1 1 0,-1 0 0,0-1-1,1 1 1,-1-1 0,0 1 0,1 0 0,-1 0-1,1-1 1,-1 1 0,0 0 0,1 0 0,-1-1 0,1 1-1,-1 0 1,1 0 0,-1 0 0,1 0 0,-1-1 0,1 1-1,-1 0 1,1 0 0,-1 0 0,1 0 0,-1 0 0,1 1-1,-1-1 1,1 0 0,-1 0 0,1 0 0,-1 0 0,1 0-1,-1 1 1,0-1 0,1 0 0,-1 0 0,1 1 0,-1-1-1,0 0 1,1 1 0,-1-1 0,1 0 0,-1 1-1,0-1 1,0 1 0,1-1 0,-1 0 0,0 1 0,0-1-1,1 1 1,-1-1 0,0 1 0,0-1 0,0 1 0,0-1-1,0 1 1,6 42 46,-6-33 42,4 33-30,-2 0-1,-2-1 0,-2 1 1,-2-1-1,-1 1 1,-13 45-1,18-86-58,-1-1 0,0 1 1,1 0-1,0-1 0,-1 1 0,1 0 0,0 0 0,0 0 0,0-1 0,0 1 1,1 0-1,-1 0 0,1 2 0,-1-4-14,1 0 1,-1 1-1,0-1 1,0 0-1,1 0 0,-1 0 1,1 0-1,-1 0 1,0 1-1,1-1 1,-1 0-1,0 0 0,1 0 1,-1 0-1,0 0 1,1 0-1,-1 0 1,1 0-1,-1 0 0,0 0 1,1-1-1,-1 1 1,0 0-1,1 0 0,-1 0 1,0 0-1,1 0 1,-1-1-1,0 1 1,0 0-1,1 0 0,-1-1 1,0 1-1,1 0 1,-1 0-1,0-1 1,4-2-619,-1-1 0,1 1 1,-1-1-1,0 0 1,-1 0-1,1 0 1,-1 0-1,4-8 1,-1-13-4370,-4-2-1952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8.851"/>
    </inkml:context>
    <inkml:brush xml:id="br0">
      <inkml:brushProperty name="width" value="0.025" units="cm"/>
      <inkml:brushProperty name="height" value="0.025" units="cm"/>
    </inkml:brush>
  </inkml:definitions>
  <inkml:trace contextRef="#ctx0" brushRef="#br0">443 17 12780,'-9'-3'1911,"-6"0"-1531,1 1 0,-1 0-1,0 0 1,0 2 0,1 0-1,-1 0 1,0 2-1,0-1 1,1 2 0,-1 0-1,1 1 1,0 0 0,0 1-1,0 1 1,1 0 0,-20 13-1,19-9-202,1 0-1,0 2 0,0-1 0,1 2 0,1-1 1,0 2-1,0-1 0,2 2 0,0-1 1,0 1-1,2 1 0,-1-1 0,2 1 1,0 0-1,-5 29 0,9-35-143,0 0-1,1-1 1,0 1 0,0 0 0,1 0-1,1 0 1,0-1 0,0 1 0,1 0-1,0-1 1,1 1 0,0-1 0,0 0-1,1 0 1,0 0 0,0 0-1,1 0 1,1-1 0,-1 0 0,1 0-1,1-1 1,-1 0 0,1 0 0,1 0-1,-1-1 1,1 0 0,0 0 0,14 7-1,-7-6 15,0-1 1,1 0-1,0-1 0,-1-1 0,1 0 0,1-1 1,-1-1-1,0-1 0,1 0 0,-1-1 0,1-1 0,-1 0 1,0-1-1,1-1 0,-1 0 0,0-2 0,-1 1 1,1-2-1,-1 0 0,0-1 0,0-1 0,-1 0 0,0-1 1,-1 0-1,0-1 0,0-1 0,-1 0 0,0 0 1,-1-1-1,11-16 0,-9 10 115,-2 1 0,0-2 1,-1 1-1,-1-2 0,-1 1 0,-1-1 0,0 0 1,-2-1-1,6-38 0,-10 50-97,0-1 0,-1 1 1,0 0-1,-1-1 0,0 1 0,-1 0 0,0 0 1,0 0-1,-1 0 0,-6-15 0,5 18-50,0-1-1,0 1 0,0 1 0,-1-1 1,1 1-1,-1-1 0,-1 1 1,1 0-1,-1 1 0,0 0 0,0 0 1,0 0-1,0 0 0,-1 1 0,-9-3 1,7 2-21,-2 1 1,1 1-1,0 0 1,0 0-1,-1 1 1,1 0-1,-1 1 1,1 0-1,-1 0 0,1 1 1,-1 1-1,1 0 1,0 0-1,0 1 1,0 0-1,0 1 1,0 0-1,1 1 1,-15 9-1,5-2-647,1 0-1,0 2 1,-18 18 0,-41 52-8437,58-60-2179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2:15.560"/>
    </inkml:context>
    <inkml:brush xml:id="br0">
      <inkml:brushProperty name="width" value="0.025" units="cm"/>
      <inkml:brushProperty name="height" value="0.025" units="cm"/>
    </inkml:brush>
  </inkml:definitions>
  <inkml:trace contextRef="#ctx0" brushRef="#br0">2838 226 7591,'-112'-46'62,"-2"6"-1,-2 4 0,-159-27 1,215 54 145,1 4 1,-2 2 0,1 2-1,0 4 1,0 2-1,0 2 1,1 3 0,-92 28-1,-596 219 146,670-224-295,1 4 0,2 4 1,2 2-1,-67 54 1,92-60-46,1 3 0,2 1 0,2 2 0,2 2 1,2 2-1,-44 71 0,72-102-17,0 1 1,1 1-1,1 0 1,1 0-1,1 0 0,-6 26 1,11-36-3,-1 0 1,2 0-1,-1 1 1,1-1 0,0 0-1,1 0 1,0 1-1,0-1 1,1 0 0,0 0-1,0 0 1,1-1-1,0 1 1,0 0-1,1-1 1,0 0 0,7 10-1,11 10 7,1-2-1,1 0 1,1-1 0,30 20-1,121 79 33,-102-75-16,85 57-13,5-7 0,269 117 0,-315-168-5,2-5 1,1-5 0,3-5 0,225 28 0,230-18 62,-125-11-54,41 13 30,425 34-49,1-39 5,226-67-69,562-2 753,-1053 20-667,-462-5-51,260-53 0,722-237-526,-1117 288 505,0-3-1,-2-2 1,74-41 0,-105 48 25,-1-2-1,0 0 1,-1-1 0,-2-2 0,0 0-1,0-1 1,-2-1 0,33-49 0,-37 48 82,-2-1 1,-1-1 0,-1 0 0,0-1-1,-3 0 1,11-41 0,-17 52-2,0 0 1,-1-1-1,-1 1 0,-1-1 0,0 0 1,-1 1-1,0-1 0,-2 1 0,1-1 1,-2 1-1,0 0 0,-1 0 0,-7-15 1,-41-72 445,-129-183 0,156 249-488,-2 2 1,-1 1-1,-2 1 1,-1 1-1,-1 2 1,-41-27-1,25 23 1,-1 3 0,-2 3-1,-1 1 1,-62-20 0,-41-4-32,-259-50 1,-171 10-188,432 68 191,-795-64 43,-4 56 49,596 22-59,-1093-13 206,2 87-8,-18 74 273,1251-122-998,-283 61 1,442-67-1544,10-7-1799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0.613"/>
    </inkml:context>
    <inkml:brush xml:id="br0">
      <inkml:brushProperty name="width" value="0.025" units="cm"/>
      <inkml:brushProperty name="height" value="0.025" units="cm"/>
    </inkml:brush>
  </inkml:definitions>
  <inkml:trace contextRef="#ctx0" brushRef="#br0">273 17 8520,'-27'-13'3659,"47"10"-1893,51 10-1196,-39-1-442,-1 2 0,0 1-1,-1 2 1,40 19 0,-52-21-113,0 1 0,-1 0 0,1 1 0,-2 1-1,0 1 1,0 1 0,26 29 0,-39-39-23,0-1 1,-1 1-1,1 0 0,-1-1 1,1 1-1,-1 1 0,0-1 1,-1 0-1,1 0 0,-1 1 1,0-1-1,0 1 0,0-1 1,0 1-1,-1-1 0,0 1 1,0-1-1,0 1 0,-1 0 1,1-1-1,-1 1 0,0-1 1,0 1-1,-1-1 0,0 0 1,1 0-1,-1 1 0,0-1 1,-1 0-1,1-1 0,-1 1 0,0 0 1,0-1-1,0 1 0,0-1 1,-7 5-1,-12 9 35,0 0 1,-1-2-1,-1-1 0,-46 21 0,58-29-34,-137 62 39,-41 21-414,65-24-3261,85-42 365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9.939"/>
    </inkml:context>
    <inkml:brush xml:id="br0">
      <inkml:brushProperty name="width" value="0.025" units="cm"/>
      <inkml:brushProperty name="height" value="0.025" units="cm"/>
    </inkml:brush>
  </inkml:definitions>
  <inkml:trace contextRef="#ctx0" brushRef="#br0">254 66 12748,'0'0'1842,"-6"-8"710,3 4-2411,0 1 1,0-1 0,0 0 0,-1 1-1,0 0 1,1 0 0,-1 0 0,0 0-1,-1 1 1,1 0 0,0 0-1,-1 0 1,1 0 0,-1 0 0,0 1-1,1 0 1,-1 0 0,0 1 0,0-1-1,0 1 1,0 0 0,0 0 0,1 0-1,-1 1 1,0 0 0,0 0 0,1 0-1,-7 2 1,4 0-77,-1 1 0,1-1 0,0 1 0,0 1 0,0-1 1,0 1-1,1 0 0,0 1 0,0 0 0,0 0 0,-9 12 0,12-13 0,-1 0 0,1 0 0,1 0 0,-1 0 1,1 0-1,0 0 0,0 0 0,0 1 0,1-1 0,0 1 0,0 0 0,0-1 0,0 1 0,1 0 1,0-1-1,1 1 0,-1 0 0,2 5 0,-1-8-27,0 0-1,1-1 1,-1 1 0,1-1 0,-1 0-1,1 1 1,0-1 0,0 0 0,0 0-1,0 0 1,0 0 0,1-1 0,-1 1-1,0 0 1,1-1 0,-1 0 0,1 1-1,0-1 1,-1 0 0,1 0 0,0-1-1,0 1 1,-1-1 0,1 1 0,0-1-1,0 0 1,0 0 0,3 0 0,4 0 118,-1-1 0,1 1 0,-1-2 0,0 1 0,1-1 0,-1-1 0,13-5 1,-7 1-53,-1 0 0,0-1 1,-1-1-1,0-1 0,0 1 1,16-18-1,-23 22-43,-1-1 0,0 0 0,0 0 1,-1 0-1,0 0 0,0-1 0,0 1 0,0-1 0,-1 0 0,-1-1 0,1 1 0,-1 0 1,0-1-1,-1 1 0,2-12 0,-4 17-51,1 1 1,0 0-1,0 0 0,-1 0 1,1 0-1,0-1 1,-1 1-1,1 0 0,-1 0 1,1 0-1,-1 0 0,0 0 1,0 0-1,1 0 1,-1 1-1,0-1 0,0 0 1,0 0-1,0 0 1,0 1-1,0-1 0,0 1 1,0-1-1,0 1 1,0-1-1,0 1 0,0-1 1,0 1-1,-1 0 0,1 0 1,0-1-1,0 1 1,0 0-1,-1 0 0,1 0 1,0 1-1,0-1 1,0 0-1,0 0 0,-1 1 1,0-1-1,-3 1-41,0 0 1,0 0-1,1 0 0,-1 1 1,0 0-1,1-1 0,-1 2 1,-8 4-1,8-2 15,0-1 1,1 2-1,-1-1 1,1 1-1,0-1 1,0 1-1,0 0 1,1 0-1,0 1 1,-2 8-1,3-12-207,1 1 1,0 0-1,1 0 0,-1-1 1,1 1-1,0 0 0,0 0 0,0 7 1,1-9-152,-1 0 1,1 0-1,0 0 1,-1 0-1,1 1 0,0-1 1,0 0-1,0 0 1,1 0-1,-1-1 1,0 1-1,1 0 1,-1 0-1,1-1 1,2 3-1,16 8-5952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0.287"/>
    </inkml:context>
    <inkml:brush xml:id="br0">
      <inkml:brushProperty name="width" value="0.025" units="cm"/>
      <inkml:brushProperty name="height" value="0.025" units="cm"/>
    </inkml:brush>
  </inkml:definitions>
  <inkml:trace contextRef="#ctx0" brushRef="#br0">99 1 14446,'0'0'1569,"-39"75"994,19-34-449,1 0-865,6-3-352,6-6-737,7-8-224,2-9-1442,19-12-1505,1-3-1056,1-8-2692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0.756"/>
    </inkml:context>
    <inkml:brush xml:id="br0">
      <inkml:brushProperty name="width" value="0.025" units="cm"/>
      <inkml:brushProperty name="height" value="0.025" units="cm"/>
    </inkml:brush>
  </inkml:definitions>
  <inkml:trace contextRef="#ctx0" brushRef="#br0">227 22 14798,'0'0'7351,"-11"-4"-6417,3 0-773,0 1-1,0 1 1,-1-1 0,0 1-1,1 1 1,-12-1-1,18 1-145,0 1 0,0 0 0,0 0 0,-1 1 0,1-1 0,0 0 0,0 0 0,0 1-1,0 0 1,0-1 0,0 1 0,1 0 0,-1 0 0,0 0 0,0 0 0,0 0 0,1 0 0,-1 0-1,1 1 1,-1-1 0,1 1 0,-1-1 0,1 1 0,0 0 0,0-1 0,0 1 0,0 0-1,0 0 1,0 0 0,0-1 0,1 1 0,-1 0 0,0 0 0,1 0 0,0 0 0,0 1 0,-1-1-1,1 0 1,0 0 0,1 2 0,-1-2-10,1-1 0,0 0 0,-1 0 1,1 0-1,0 0 0,-1 0 0,1 0 0,0 0 0,0 0 0,0 0 0,0 0 0,0 0 0,0 0 1,0-1-1,0 1 0,0 0 0,1-1 0,-1 1 0,0-1 0,0 1 0,0-1 0,1 0 0,-1 0 1,0 1-1,1-1 0,-1 0 0,0 0 0,1 0 0,-1 0 0,0 0 0,2-1 0,45-3-184,-11-9-864,-35 13 1036,0-1-1,0 0 1,-1 1 0,1-1 0,0 0 0,0 0 0,-1 0 0,1 0 0,-1-1 0,1 1 0,-1 0 0,1 0 0,-1-1 0,0 1 0,0-1-1,2-2 1,-28 31 648,21-20-409,1-1 1,-1 1-1,1-1 1,1 1-1,-1 0 1,1 1-1,0-1 1,1 0-1,0 0 1,-1 11-1,2-17-221,0-1-1,0 0 1,1 0-1,-1 1 1,0-1 0,0 0-1,0 1 1,0-1-1,0 0 1,1 1-1,-1-1 1,0 0 0,0 0-1,0 1 1,1-1-1,-1 0 1,0 0-1,0 0 1,1 1 0,-1-1-1,0 0 1,0 0-1,1 0 1,-1 0 0,0 0-1,1 1 1,-1-1-1,0 0 1,1 0-1,-1 0 1,0 0 0,1 0-1,-1 0 1,0 0-1,0 0 1,1 0 0,-1 0-1,0 0 1,1 0-1,0-1 1,19-3 335,-2 2-1612,-18 42 1583,2-24-13,-1-1 1,-1 1-1,-1-1 0,0 1 0,-1-1 0,0 1 0,-1-1 0,-1 0 0,-11 28 0,12-39-229,0 0 0,-1-1 1,1 1-1,-1-1 0,0 0 0,0 1 0,0-2 0,0 1 1,0 0-1,-1-1 0,1 0 0,-1 0 0,0 0 0,1 0 1,-1-1-1,0 0 0,0 0 0,0 0 0,0-1 0,0 0 1,-8 0-1,7 0-1,0 0 0,0 0 0,0-1 0,1 0-1,-1 0 1,0 0 0,1-1 0,-1 1 0,1-2 0,-1 1 0,1 0 0,0-1 0,0 0 0,0 0 0,1-1 0,-1 1 0,1-1 0,-5-5 0,8 9-144,1-1-1,-1 0 1,1 1 0,-1-1-1,1 1 1,0-1 0,-1 0-1,1 1 1,0-1 0,0 1-1,0-1 1,-1 0-1,1 1 1,0-1 0,0 0-1,0 0 1,0 1 0,0-1-1,0 0 1,0 1 0,0-1-1,1 0 1,-1 1 0,0-1-1,0 0 1,0 1 0,1-1-1,-1 0 1,0 1 0,1-1-1,-1 1 1,1-1 0,-1 1-1,0-1 1,1 1 0,-1-1-1,1 1 1,0-1 0,-1 1-1,1-1 1,-1 1-1,1 0 1,0-1 0,-1 1-1,1 0 1,-1 0 0,1 0-1,1-1 1,46-10-7263,-19 5 2258,-6-4-5559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1.367"/>
    </inkml:context>
    <inkml:brush xml:id="br0">
      <inkml:brushProperty name="width" value="0.025" units="cm"/>
      <inkml:brushProperty name="height" value="0.025" units="cm"/>
    </inkml:brush>
  </inkml:definitions>
  <inkml:trace contextRef="#ctx0" brushRef="#br0">2 51 15759,'0'9'2562,"-1"-5"-255,1 1 3362,12-5-4804,8 0-289,3-1-448,2-11-224,-2-1-2562,-3-7-3364,-13-3-7206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2.042"/>
    </inkml:context>
    <inkml:brush xml:id="br0">
      <inkml:brushProperty name="width" value="0.025" units="cm"/>
      <inkml:brushProperty name="height" value="0.025" units="cm"/>
    </inkml:brush>
  </inkml:definitions>
  <inkml:trace contextRef="#ctx0" brushRef="#br0">1 331 10634,'0'0'8947,"11"-10"-7612,81-79-294,115-143 0,-227 284-652,9-31-335,0-1-27,1 0-1,1 1 1,0 0 0,1 0-1,2 1 1,0 0 0,1 0-1,-1 25 1,6-46-49,-1 0 1,1 0-1,0 1 1,0-1-1,1 0 0,-1 0 1,0 0-1,0 0 0,1 1 1,-1-1-1,0 0 1,1 0-1,-1 0 0,1 0 1,-1 0-1,1 0 0,0 0 1,0 0-1,-1 0 1,1 0-1,0 0 0,0-1 1,0 1-1,0 0 0,0 0 1,0-1-1,0 1 1,0-1-1,0 1 0,0-1 1,0 1-1,0-1 0,0 0 1,1 1-1,-1-1 1,0 0-1,0 0 0,0 0 1,1 0-1,-1 0 0,0 0 1,0 0-1,0 0 1,0-1-1,1 1 0,-1 0 1,2-2-1,3 0-700,1 0 1,-1 0-1,0-1 0,0 0 0,-1 0 1,1 0-1,10-9 0,17-19-6442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2.386"/>
    </inkml:context>
    <inkml:brush xml:id="br0">
      <inkml:brushProperty name="width" value="0.025" units="cm"/>
      <inkml:brushProperty name="height" value="0.025" units="cm"/>
    </inkml:brush>
  </inkml:definitions>
  <inkml:trace contextRef="#ctx0" brushRef="#br0">156 1 15663,'-8'9'1372,"-11"11"-787,-4 4 700,1 0 0,2 2 0,0 0-1,-17 31 1,36-56-1273,1 0 0,-1 0 0,0 1 0,1-1 0,-1 0 0,1 0 0,-1 0 0,1 1 0,-1-1 0,1 0 0,0 0 0,0 1 0,-1-1 0,1 0 1,0 1-1,0-1 0,1 0 0,-1 0 0,0 1 0,0-1 0,0 0 0,1 1 0,-1-1 0,1 0 0,-1 0 0,1 0 0,0 0 0,-1 1 0,1-1 0,0 0 0,0 0 0,-1 0 0,1 0 0,0 0 0,0-1 0,0 1 0,0 0 0,1 0 0,-1-1 0,0 1 0,0 0 0,0-1 0,0 0 0,1 1 0,-1-1 0,0 1 0,0-1 0,1 0 0,1 0 1,8 1 88,1 0 0,-1-1-1,1 0 1,17-3 0,-22 2-38,7-1-33,1-1 0,-1 0-1,-1-1 1,1 0-1,0-1 1,-1-1 0,17-10-1,-25 13-1,0 1-1,0-1 0,-1 0 1,1-1-1,-1 1 0,0-1 1,0 0-1,0 0 0,0 0 1,-1-1-1,1 1 0,-1-1 1,0 0-1,-1 0 0,1 0 0,-1 0 1,0 0-1,0 0 0,-1-1 1,0 1-1,2-11 0,-4 14-14,1 0 0,0 1 0,-1-1 0,1 0 0,-1 0 0,0 1 0,0-1 0,1 0 0,-1 1 0,0-1 0,0 1 0,-1-1-1,1 1 1,0 0 0,0-1 0,-1 1 0,1 0 0,0 0 0,-1 0 0,1 0 0,-1 0 0,0 0 0,1 0 0,-1 1 0,0-1 0,0 1 0,1-1 0,-1 1-1,0-1 1,0 1 0,-3 0 0,-10-2-69,0 1 0,-29 1 0,28 1-62,13-1-30,1 0 1,0 0-1,0 0 0,0 0 0,0 1 0,0-1 0,0 1 0,0-1 0,0 1 0,0 0 0,0 0 0,0 0 0,0 0 0,0 0 0,0 1 0,1-1 0,-1 0 0,1 1 0,-1-1 0,-1 3 0,3-3-3,-1-1 0,1 1 0,0-1 0,0 1 0,0-1-1,-1 1 1,1-1 0,0 1 0,0-1 0,0 1 0,0-1-1,0 1 1,0 0 0,0-1 0,0 1 0,0-1 0,0 1 0,0-1-1,1 1 1,-1-1 0,0 1 0,0-1 0,0 1 0,1-1-1,-1 1 1,0-1 0,1 1 0,0 1-195,1-1 0,-1 0 0,1 0 0,-1 0 0,1 0 1,0 0-1,-1-1 0,1 1 0,0 0 0,-1-1 0,1 1 0,0-1 0,2 1 0,23 1-3850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2.746"/>
    </inkml:context>
    <inkml:brush xml:id="br0">
      <inkml:brushProperty name="width" value="0.025" units="cm"/>
      <inkml:brushProperty name="height" value="0.025" units="cm"/>
    </inkml:brush>
  </inkml:definitions>
  <inkml:trace contextRef="#ctx0" brushRef="#br0">148 0 15599,'0'0'6080,"-11"4"-5066,3-2-879,0 1-1,0 0 0,1 1 0,-1 0 0,1 0 0,0 0 0,0 1 0,0 0 1,1 1-1,0-1 0,0 1 0,0 0 0,0 1 0,1-1 0,1 1 0,-1 0 1,1 0-1,0 1 0,0-1 0,1 1 0,0 0 0,1 0 0,-3 10 1,5-16-122,0-1 0,0 1 1,0-1-1,0 1 1,1-1-1,-1 1 1,0-1-1,1 1 1,-1-1-1,1 1 1,-1-1-1,1 0 1,0 1-1,-1-1 1,1 0-1,0 0 1,0 0-1,0 1 0,0-1 1,0 0-1,0 0 1,1 0-1,-1-1 1,0 1-1,0 0 1,1 0-1,-1-1 1,0 1-1,1 0 1,-1-1-1,1 0 1,-1 1-1,1-1 1,-1 0-1,1 0 1,-1 1-1,2-2 0,9 3 71,0-2 0,0 0 0,18-1-1,-24 0-49,5 0-17,0-1 0,0 0 0,0-1 0,0 0 0,0 0 0,-1-1 0,1-1 0,15-9 0,-21 11 47,-1 1 0,0-1 0,0 0 0,0 0 1,-1-1-1,1 1 0,-1-1 0,1 0 0,-1 0 0,0 0 1,-1 0-1,1 0 0,-1-1 0,0 1 0,0-1 0,0 1 1,0-1-1,-1 0 0,0 0 0,0 0 0,0-7 0,-1 10 7,0 1 0,0-1-1,0 1 1,-1-1 0,1 1-1,-1 0 1,1-1 0,-1 1-1,1 0 1,-1-1 0,0 1-1,1 0 1,-1 0 0,0-1-1,0 1 1,0 0 0,0 0-1,0 0 1,0 0 0,0 0-1,-1 1 1,0-2-1,-3-1-9,1 1-1,-1 0 1,0 0-1,0 0 0,0 1 1,-8-2-1,-8 0-262,0 1 1,-25 1-1,42 1 174,-5 0-965,-19 1-1323,21 2-1932,3 2-3441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3.106"/>
    </inkml:context>
    <inkml:brush xml:id="br0">
      <inkml:brushProperty name="width" value="0.025" units="cm"/>
      <inkml:brushProperty name="height" value="0.025" units="cm"/>
    </inkml:brush>
  </inkml:definitions>
  <inkml:trace contextRef="#ctx0" brushRef="#br0">17 0 15407,'0'0'3491,"0"57"-1473,-2-26-705,-1 4-384,-3 4-481,1-2-288,5-3-127,0-7-66,0-6-767,11-7-546,-1-6-543,-4-8-225,-5-7-8392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3.486"/>
    </inkml:context>
    <inkml:brush xml:id="br0">
      <inkml:brushProperty name="width" value="0.025" units="cm"/>
      <inkml:brushProperty name="height" value="0.025" units="cm"/>
    </inkml:brush>
  </inkml:definitions>
  <inkml:trace contextRef="#ctx0" brushRef="#br0">1 24 8936,'0'0'7335,"46"0"-6085,-14 0-1,4 0-32,5 0-288,13 0-705,-6 0-160,2-7-1601,-7 1-4357,-10-5-5733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3.834"/>
    </inkml:context>
    <inkml:brush xml:id="br0">
      <inkml:brushProperty name="width" value="0.025" units="cm"/>
      <inkml:brushProperty name="height" value="0.025" units="cm"/>
    </inkml:brush>
  </inkml:definitions>
  <inkml:trace contextRef="#ctx0" brushRef="#br0">0 75 9673,'0'0'2189,"6"-8"517,-3 3-2343,0 0 0,1 1 0,-1-1-1,1 1 1,0 0 0,0 0 0,1 0-1,-1 0 1,1 1 0,0 0-1,0 0 1,0 0 0,0 0 0,0 1-1,1 0 1,-1 0 0,1 1 0,10-2-1,-6 1-64,0 2 0,0-1 0,0 2 0,0-1 0,1 1 0,-1 1 0,16 4 0,-23-5-254,-1 0 0,1 0-1,-1 0 1,0 1 0,1-1-1,-1 1 1,0-1 0,0 1 0,0 0-1,0 0 1,0 0 0,0 0-1,-1 0 1,1 0 0,-1 0 0,1 1-1,-1-1 1,0 0 0,0 1 0,0-1-1,0 1 1,0 0 0,-1-1-1,1 1 1,-1 0 0,1-1 0,-1 1-1,0 0 1,0-1 0,-1 1-1,1 0 1,0-1 0,-2 5 0,0-1 67,1 0 1,-1 0 0,-1 0 0,1-1 0,-1 1 0,0-1 0,0 0 0,-1 0-1,0 0 1,1 0 0,-10 8 0,-58 46 502,36-33-430,27-20-194,6-4-7,-1-1 0,1 1 0,0 0 1,-1-1-1,1 1 0,0 0 0,0 0 0,0 0 0,0 1 0,1-1 0,-1 0 0,1 1 1,-1-1-1,1 1 0,0 0 0,0-1 0,0 1 0,-1 4 0,3-6-56,0 0 0,0 0-1,0 0 1,0-1-1,0 1 1,0 0-1,0-1 1,0 1 0,0-1-1,0 0 1,0 1-1,1-1 1,-1 0-1,0 1 1,0-1 0,0 0-1,1 0 1,-1 0-1,0 0 1,2 0 0,38 0-876,-32-1 290,58-3-5235,-33-5-31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1.622"/>
    </inkml:context>
    <inkml:brush xml:id="br0">
      <inkml:brushProperty name="width" value="0.025" units="cm"/>
      <inkml:brushProperty name="height" value="0.025" units="cm"/>
    </inkml:brush>
  </inkml:definitions>
  <inkml:trace contextRef="#ctx0" brushRef="#br0">0 1 14798,'0'0'0,"13"61"-128,-1-19 192,3 12-64,-1 5 64,5 4-64,-10 4 0,6-4 0,-5-1-64,-4-9-224,-1-8 256,-5-9-32,0-11-1282,0-11-992,-14-9-2755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4.195"/>
    </inkml:context>
    <inkml:brush xml:id="br0">
      <inkml:brushProperty name="width" value="0.025" units="cm"/>
      <inkml:brushProperty name="height" value="0.025" units="cm"/>
    </inkml:brush>
  </inkml:definitions>
  <inkml:trace contextRef="#ctx0" brushRef="#br0">0 26 17457,'0'0'10730,"59"-26"-21941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4.643"/>
    </inkml:context>
    <inkml:brush xml:id="br0">
      <inkml:brushProperty name="width" value="0.025" units="cm"/>
      <inkml:brushProperty name="height" value="0.025" units="cm"/>
    </inkml:brush>
  </inkml:definitions>
  <inkml:trace contextRef="#ctx0" brushRef="#br0">19 14 9769,'0'0'8061,"9"-1"-7137,-4 0-761,66-9 2076,-67 10-2132,0-1 1,0 1 0,0 0 0,0 0 0,0 0-1,0 1 1,0-1 0,0 1 0,0 0 0,-1 0-1,1 0 1,0 1 0,0-1 0,-1 1 0,7 4-1,-9-4-86,1 0 0,-1-1 0,0 1 0,0 0 0,-1-1 0,1 1 0,0 0 0,-1 0 0,1 0 0,-1 0 0,1 0 0,-1 0 0,0 0 0,0 0 0,0 0 0,0 0 0,0 0 0,0 0 0,-1 0 0,1 0 0,-1-1 0,1 1 0,-1 0 0,0 0 0,1 0 0,-1 0 0,0-1 0,0 1 0,-1 0 0,1-1 0,-2 3 0,-5 6 182,0-1 1,-1 0-1,-17 13 0,20-16-172,-27 20 244,16-13-71,0 2 0,-22 23 0,38-38-205,1 0 0,0 1 1,-1-1-1,1 0 0,-1 1 1,1-1-1,0 0 0,-1 1 1,1-1-1,0 1 0,-1-1 1,1 1-1,0-1 0,0 1 1,0-1-1,-1 1 0,1-1 0,0 1 1,0-1-1,0 1 0,0-1 1,0 1-1,0 0 0,0-1 1,0 1-1,0-1 0,0 1 1,0-1-1,1 1 0,-1-1 1,0 1-1,0-1 0,0 1 1,1-1-1,-1 1 0,0-1 1,1 1-1,-1-1 0,1 1 1,25 6 75,34-10-43,-26-3-1417,-1-2 0,55-20 1,11-12-6378,-31 11-592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4.974"/>
    </inkml:context>
    <inkml:brush xml:id="br0">
      <inkml:brushProperty name="width" value="0.025" units="cm"/>
      <inkml:brushProperty name="height" value="0.025" units="cm"/>
    </inkml:brush>
  </inkml:definitions>
  <inkml:trace contextRef="#ctx0" brushRef="#br0">213 23 17008,'-13'2'2055,"-2"0"-1601,1 1 0,0 1-1,0 0 1,0 1-1,1 0 1,-16 10 0,22-12-278,1 0-1,1 1 1,-1 0 0,0 0 0,1 0 0,0 1 0,0 0 0,0 0 0,1 0 0,-1 1 0,1 0 0,1-1 0,-1 1 0,1 1 0,0-1 0,0 0-1,-3 13 1,6-17-171,-1 0 0,1 0 0,0-1 0,0 1 0,0 0 0,0 0-1,0 0 1,0 0 0,0 0 0,0 0 0,1-1 0,-1 1 0,1 0-1,0 0 1,-1-1 0,1 1 0,0 0 0,0-1 0,0 1 0,0 0-1,0-1 1,3 3 0,-1-1 11,0-1 0,0 0 0,1 0 0,-1 0 0,1-1-1,-1 1 1,1-1 0,0 0 0,0 0 0,6 1 0,4 0 45,0-1 1,0 0 0,0-1 0,1-1-1,15-3 1,-23 3-56,0-1 0,0 0 1,0 0-1,0-1 0,-1 0 0,1 0 0,-1 0 1,0-1-1,0 0 0,0 0 0,0-1 0,-1 0 1,0 0-1,0 0 0,0 0 0,0-1 0,-1 0 1,0 0-1,0 0 0,-1 0 0,0-1 0,0 1 1,0-1-1,-1 0 0,0 0 0,0 0 0,-1 0 1,0 0-1,0 0 0,0-12 0,-2 16-8,1 0-1,-1 0 1,0 1-1,1-1 1,-1 0-1,-1 1 1,1-1-1,0 1 1,-1-1-1,1 1 1,-1 0 0,0-1-1,1 1 1,-1 0-1,0 0 1,0 0-1,-1 0 1,1 1-1,0-1 1,-1 1-1,1-1 1,-1 1-1,1 0 1,-1 0-1,1 0 1,-1 0-1,0 0 1,0 1-1,-3-1 1,4 0-15,0 1 0,-1-1-1,1 1 1,0 0 0,0 0 0,-1-1 0,1 1-1,0 1 1,-1-1 0,1 0 0,0 1 0,0-1 0,-1 1-1,1 0 1,0-1 0,0 1 0,0 0 0,0 0-1,0 1 1,0-1 0,0 0 0,0 1 0,1-1 0,-1 1-1,0-1 1,1 1 0,-1 0 0,1 0 0,0 0-1,0 0 1,-1 0 0,1 0 0,0 0 0,1 0 0,-1 0-1,0 3 1,0-2-219,0-1 0,1 1 0,-1 0-1,1 0 1,0 0 0,0 0 0,0 0 0,0-1 0,0 1-1,1 0 1,-1 0 0,1 0 0,0-1 0,0 1 0,0 0-1,0-1 1,0 1 0,1 0 0,-1-1 0,1 0 0,2 4-1,-1-4-464,1 1-1,-1-1 0,1 0 1,-1-1-1,1 1 0,0-1 0,-1 1 1,1-1-1,0 0 0,0 0 1,0-1-1,0 1 0,0-1 0,7 0 1,24 0-7969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5.307"/>
    </inkml:context>
    <inkml:brush xml:id="br0">
      <inkml:brushProperty name="width" value="0.025" units="cm"/>
      <inkml:brushProperty name="height" value="0.025" units="cm"/>
    </inkml:brush>
  </inkml:definitions>
  <inkml:trace contextRef="#ctx0" brushRef="#br0">129 1 16303,'0'0'1805,"-11"4"-161,5-3-1470,0 1-1,0 1 1,0-1-1,0 1 1,1 0 0,-1 0-1,1 1 1,0-1-1,0 1 1,0 0 0,1 1-1,-1-1 1,1 1-1,0 0 1,0 0 0,1 0-1,-1 0 1,1 1 0,0-1-1,1 1 1,0 0-1,-1 0 1,2 0 0,-3 9-1,4-14-153,0 1 0,0-1-1,0 1 1,0 0 0,1-1 0,-1 1-1,0 0 1,1-1 0,-1 1 0,1-1-1,-1 1 1,1-1 0,0 1 0,0-1-1,-1 0 1,1 1 0,0-1 0,0 0 0,0 0-1,1 1 1,-1-1 0,2 1 0,0 0 26,1 0 0,-1 0 0,1 0 0,0 0 0,0-1 0,-1 0 0,1 0 0,8 2 0,1-2 115,0 0 1,1 0-1,-1-1 1,24-4-1,-29 2-116,0 0 1,0 0-1,0-1 0,0 0 0,-1 0 0,1-1 0,-1 0 0,0 0 0,11-9 0,-15 10 84,1 1 0,-1-1 0,0 0 0,0-1 0,0 1 0,0 0 1,-1-1-1,1 0 0,-1 0 0,0 0 0,0 0 0,0 0 0,-1 0 0,1 0 0,-1 0 0,0-1 0,0 1 0,0 0 1,-1-8-1,0 10-82,-1 0 1,0 0 0,1 0 0,-1 0 0,0 0 0,0 1 0,0-1 0,0 0 0,-1 0 0,1 1 0,0-1 0,-1 1 0,1-1-1,-1 1 1,0 0 0,1-1 0,-1 1 0,0 0 0,0 0 0,1 0 0,-1 0 0,0 1 0,0-1 0,0 0 0,0 1 0,0 0-1,-1-1 1,-2 1 0,-67-5-225,64 4 235,-14 1-319,-52 1 292,70 0-477,0-1 1,0 1-1,1-1 0,-1 1 1,0 1-1,1-1 0,-1 0 0,1 1 1,-1 0-1,1-1 0,0 1 0,0 1 1,0-1-1,0 0 0,-5 6 0,4 1-7006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5.688"/>
    </inkml:context>
    <inkml:brush xml:id="br0">
      <inkml:brushProperty name="width" value="0.025" units="cm"/>
      <inkml:brushProperty name="height" value="0.025" units="cm"/>
    </inkml:brush>
  </inkml:definitions>
  <inkml:trace contextRef="#ctx0" brushRef="#br0">0 1 12844,'0'0'9129,"66"18"-7656,-21-18-192,8 0-384,6 0-641,4-7-159,-10 1-65,-5 2-96,-14 2-1346,-21 2-1505,-29 0-12459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6.097"/>
    </inkml:context>
    <inkml:brush xml:id="br0">
      <inkml:brushProperty name="width" value="0.025" units="cm"/>
      <inkml:brushProperty name="height" value="0.025" units="cm"/>
    </inkml:brush>
  </inkml:definitions>
  <inkml:trace contextRef="#ctx0" brushRef="#br0">0 79 11883,'0'0'6438,"70"11"-4676,-24-11-225,13 0-640,6-8-640,2-4-161,-4-1-257,-6 0-1728,-12-1-1603,-11-1-2433,-15 1-1634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6.461"/>
    </inkml:context>
    <inkml:brush xml:id="br0">
      <inkml:brushProperty name="width" value="0.025" units="cm"/>
      <inkml:brushProperty name="height" value="0.025" units="cm"/>
    </inkml:brush>
  </inkml:definitions>
  <inkml:trace contextRef="#ctx0" brushRef="#br0">70 1 13036,'0'0'11216,"-3"8"-10276,-20 49 674,16-43-1450,0 1-1,1 0 0,0 0 0,2 0 0,-1 1 1,2-1-1,-3 24 0,7-37-161,-1 0-1,1-1 1,-1 1-1,1 0 1,0-1 0,0 1-1,0-1 1,0 1 0,0-1-1,0 1 1,0-1 0,0 1-1,0-1 1,1 0-1,-1 0 1,0 0 0,1 0-1,-1 0 1,1 0 0,-1 0-1,1 0 1,0-1 0,-1 1-1,1 0 1,0-1-1,0 0 1,-1 1 0,1-1-1,3 0 1,62 4-333,-55-5 47,-2 2-301,0-2 1,0 1-1,0-1 1,-1-1-1,1 0 1,0 0-1,17-7 1,-23 6-339,1 1 0,-1-1 1,1 0-1,-1 0 1,0 0-1,0-1 1,0 1-1,0-1 0,-1 0 1,5-6-1,6-13-7634</inkml:trace>
  <inkml:trace contextRef="#ctx0" brushRef="#br0" timeOffset="1">279 100 3427,'0'0'11467,"-40"65"-8584,26-33-641,0 1-448,3-1-545,9-1-480,2-4-545,0-6-192,16-6-641,4-8-2594,7-7-3876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6.790"/>
    </inkml:context>
    <inkml:brush xml:id="br0">
      <inkml:brushProperty name="width" value="0.025" units="cm"/>
      <inkml:brushProperty name="height" value="0.025" units="cm"/>
    </inkml:brush>
  </inkml:definitions>
  <inkml:trace contextRef="#ctx0" brushRef="#br0">205 1 11435,'-12'2'2770,"0"0"-2055,-2 0 150,0 1 1,0 0-1,0 1 1,0 0-1,1 1 1,0 0-1,0 1 1,-23 15-1,36-21-826,-1 1 0,0-1-1,1 0 1,-1 1 0,0-1-1,1 1 1,-1-1 0,1 1-1,-1-1 1,1 1 0,0 0-1,-1-1 1,1 1 0,-1 0-1,1-1 1,0 1-1,0 0 1,-1-1 0,1 1-1,0 0 1,0-1 0,0 1-1,0 0 1,0 0 0,0-1-1,0 1 1,0 0 0,0 0-1,0-1 1,0 2 0,1-1 8,0 0 0,0 0 0,1 0 0,-1 0 0,0-1 0,0 1 0,0 0 0,1-1 0,-1 1 0,0-1 0,1 0 0,-1 1 0,0-1 0,3 1 0,57 0 519,-56-1-516,8-1-248,-1-1 0,0-1 1,0 0-1,-1-1 0,1 0 0,-1-1 0,0 0 0,0 0 0,0-2 0,-1 1 0,1-1 0,-2-1 0,16-13 1,-25 24 28,1 0 0,-1-1 0,0 1 0,0 0 0,0 0 0,0 0 0,0 0 0,-1 0 1,1 0-1,-2 4 0,-6 19 390,1 0 1,2 1-1,0-1 1,2 1 0,1 0-1,1 0 1,4 40-1,1-54-259,-4-6 1942,-17-6-476,-43-1 649,-115-18-1,169 13-3676,18-1-432,38-8-3048,-28 9 1968,21-8-4058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7.137"/>
    </inkml:context>
    <inkml:brush xml:id="br0">
      <inkml:brushProperty name="width" value="0.025" units="cm"/>
      <inkml:brushProperty name="height" value="0.025" units="cm"/>
    </inkml:brush>
  </inkml:definitions>
  <inkml:trace contextRef="#ctx0" brushRef="#br0">228 1 16592,'0'0'2471,"-11"2"-341,-5 3-1618,0 0-1,1 0 1,0 1 0,0 1-1,1 1 1,0 0-1,-18 15 1,25-19-391,1 0 0,0 1 0,0 0 0,1 1 0,0-1 0,0 1 0,0 0 0,1 0 0,-1 1 0,2-1 0,-1 1 0,1 0 0,0 0 0,0 0 0,1 0 0,-1 1 0,2-1 0,-1 1 0,0 13 0,2-18-107,0-1 0,1 0 0,-1 0 0,1 0 0,-1 0 0,1 1 0,0-1 0,-1 0 0,1 0 1,0 0-1,0 0 0,1-1 0,-1 1 0,0 0 0,1 0 0,-1-1 0,1 1 0,-1-1 0,1 1 0,0-1 0,3 2 0,0 0 16,0-1 0,0 0 0,0 0-1,1 0 1,-1 0 0,1-1 0,-1 0 0,10 0 0,-4 0 4,0-1 1,1 0-1,-1-1 0,0 0 0,0-1 1,0 0-1,0-1 0,16-6 0,-18 5-27,1-1 0,-1-1-1,0 0 1,-1 0 0,1-1-1,-1 0 1,12-14 0,-17 17 14,1 0 1,-1 0 0,0-1-1,-1 0 1,1 1 0,-1-1-1,0 0 1,0 0 0,0 0-1,-1-1 1,0 1 0,0 0-1,0-1 1,0 1 0,-1 0-1,-1-10 1,0 11-12,0 1 1,0 0-1,0 0 0,-1 0 1,1 0-1,-1 1 0,0-1 0,0 0 1,0 1-1,0-1 0,0 1 1,0 0-1,-1-1 0,1 1 0,-1 0 1,0 1-1,0-1 0,1 0 1,-1 1-1,0-1 0,0 1 0,0 0 1,-1 0-1,1 0 0,0 1 1,0-1-1,-4 1 0,-14-4-307,1 2-1,-40 0 1,56 2 175,-58 6-4997,37 1-946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5.994"/>
    </inkml:context>
    <inkml:brush xml:id="br0">
      <inkml:brushProperty name="width" value="0.025" units="cm"/>
      <inkml:brushProperty name="height" value="0.025" units="cm"/>
    </inkml:brush>
  </inkml:definitions>
  <inkml:trace contextRef="#ctx0" brushRef="#br0">12 235 10762,'0'0'4271,"-3"8"-2162,-5 23-545,7-30-1512,1-1 0,0 0 0,0 1 0,0-1 0,0 0 0,0 1 0,0-1 0,0 0 0,0 1 0,0-1 0,0 0 0,0 1 0,0-1 0,1 0 0,-1 1 0,0-1 1,0 0-1,0 1 0,0-1 0,1 0 0,-1 1 0,0-1 0,0 0 0,0 0 0,1 1 0,-1-1 0,0 0 0,0 0 0,1 0 0,-1 1 0,0-1 0,1 0 0,-1 0 0,0 0 0,1 0 0,-1 0 0,0 0 0,1 1 1,-1-1-1,0 0 0,1 0 0,-1 0 0,1 0 0,14-2 865,-14 1-633,14-4 230,0-2 0,0 0 0,-1-1 0,0 0 0,0-1 0,-1-1 0,-1 0 0,16-16 0,-12 13-346,167-165 595,-184 192-260,-7 12-461,-7 8 101,6-15-118,1 0-1,0 0 1,2 0 0,0 1 0,1 0 0,1 0 0,-2 28-1,6-47-36,0 0 0,0-1-1,0 1 1,0-1 0,0 1-1,0 0 1,0-1 0,0 1 0,0 0-1,0-1 1,0 1 0,1-1-1,-1 1 1,0 0 0,0-1-1,1 1 1,-1-1 0,0 1-1,1-1 1,-1 1 0,0-1-1,1 1 1,-1-1 0,1 1-1,-1-1 1,1 1 0,-1-1-1,1 0 1,-1 1 0,2-1-1,17-5-1365,15-25-3156,13-47-6687,-31 46 6598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1.968"/>
    </inkml:context>
    <inkml:brush xml:id="br0">
      <inkml:brushProperty name="width" value="0.025" units="cm"/>
      <inkml:brushProperty name="height" value="0.025" units="cm"/>
    </inkml:brush>
  </inkml:definitions>
  <inkml:trace contextRef="#ctx0" brushRef="#br0">4 342 10570,'-1'-13'1393,"1"4"-1167,-1-1 114,0 0 0,1 0-1,0 0 1,0 0-1,1 0 1,1 0 0,0 1-1,0-1 1,1 0 0,0 1-1,0-1 1,1 1-1,8-12 1,-1 7-153,1 1-1,0 0 1,1 1-1,1 0 1,0 1-1,1 1 1,0 0-1,0 1 1,1 1-1,0 0 1,0 1-1,20-5 1,-4 3-194,0 1-1,1 2 1,-1 1 0,1 2-1,54 1 1,-81 3-18,0-1-1,-1 0 1,1 1 0,-1 0-1,1 0 1,-1 1 0,1 0-1,-1 0 1,0 0 0,1 0-1,-1 1 1,-1 0 0,1 0-1,5 4 1,-8-5 25,1 1 0,-1-1 0,0 1 0,-1 0 0,1-1 0,0 1 0,-1 0 0,1 0 0,-1 0 0,0 0 0,0 0 0,0 0 1,-1 0-1,1 1 0,-1-1 0,1 0 0,-1 0 0,0 1 0,0-1 0,-1 0 0,1 0 0,-1 0 0,1 1 0,-1-1 0,0 0 0,-2 3 0,-2 5 169,0-1 1,0 1-1,-1-1 1,-1-1-1,0 1 1,0-1-1,0 0 1,-1-1-1,-13 11 0,-91 65 1455,77-60-1146,-4 2-8,27-20-412,1 1 0,0 0 0,0 1 0,0 0-1,1 1 1,-12 14 0,24-20-1880,8-4 629,12-7-575,15-18-1601,8-12-1270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6.339"/>
    </inkml:context>
    <inkml:brush xml:id="br0">
      <inkml:brushProperty name="width" value="0.025" units="cm"/>
      <inkml:brushProperty name="height" value="0.025" units="cm"/>
    </inkml:brush>
  </inkml:definitions>
  <inkml:trace contextRef="#ctx0" brushRef="#br0">63 1 6406,'0'0'16933,"4"2"-15844,-2-1-1016,-1 1 0,0-1 0,0 0 0,1 1 0,-1 0 0,0-1 0,0 1 0,-1 0 0,1-1 0,0 1 0,-1 0 0,1 0 0,-1 0 0,1 0 0,-1-1 0,0 1 0,0 0 0,0 0 0,0 0 0,0 0 0,0 0-1,0 0 1,-1 0 0,1-1 0,-1 1 0,1 0 0,-1 0 0,-1 2 0,-27 74 757,16-47-423,4-6-73,4-15-142,1 1 1,0-1-1,1 1 1,0 0 0,1 0-1,-1 12 1,3-23-191,0 1 1,0-1-1,0 1 0,1-1 1,-1 0-1,0 1 1,1-1-1,-1 1 1,0-1-1,1 0 1,-1 1-1,0-1 1,1 0-1,-1 0 1,0 1-1,1-1 1,-1 0-1,1 0 1,-1 0-1,1 1 1,-1-1-1,1 0 1,-1 0-1,0 0 1,1 0-1,-1 0 1,1 0-1,-1 0 1,1 0-1,-1 0 1,1 0-1,-1 0 1,1-1-1,19-1-38,-14-1-314,1 1 0,-1-1 0,0-1 0,0 1 0,0-1 0,0 0 0,9-8 0,34-37-7645,-25 19 426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6.728"/>
    </inkml:context>
    <inkml:brush xml:id="br0">
      <inkml:brushProperty name="width" value="0.025" units="cm"/>
      <inkml:brushProperty name="height" value="0.025" units="cm"/>
    </inkml:brush>
  </inkml:definitions>
  <inkml:trace contextRef="#ctx0" brushRef="#br0">82 37 12396,'0'0'3203,"-27"49"288,15-16-1025,-4 2-672,5-1-96,0 0-481,6-6-512,5-5-417,0-9-224,11-6-32,5-7-577,2-1-896,0-1-1250,-4-12-1505,-2-1-3491</inkml:trace>
  <inkml:trace contextRef="#ctx0" brushRef="#br0" timeOffset="1">193 17 12011,'0'0'3353,"7"-3"-625,-2 2-2503,1-2 242,0 1 1,0 0 0,0 1-1,0-1 1,11 0 0,-16 2-385,0 0 1,1 0-1,-1 0 0,0 0 1,1 0-1,-1 1 1,1-1-1,-1 0 1,0 1-1,0-1 0,1 0 1,-1 1-1,0 0 1,0-1-1,1 1 1,-1 0-1,0 0 0,0 0 1,0-1-1,0 1 1,0 0-1,0 0 1,-1 1-1,1-1 0,0 0 1,0 0-1,-1 0 1,1 0-1,-1 1 1,1-1-1,-1 0 0,1 1 1,-1-1-1,0 0 1,0 1-1,1 0 1,-1 5 116,1 0 1,-1-1-1,0 1 1,-1 0-1,1-1 1,-1 1-1,-1-1 1,1 1-1,-1-1 1,0 0-1,-4 8 1,-3 3 311,-1 0-1,-17 22 1,18-27-370,0 0 0,1 1 0,1 0 0,0 0 0,-9 23 0,16-35-148,0-1 0,0 1 0,-1-1 0,1 1 0,0-1 0,0 1 0,0-1 0,0 1 0,0-1 0,0 1 0,0-1 0,0 1 0,0-1 0,0 1 0,0-1 0,0 1 0,0 0 0,1-1 0,-1 1-1,0-1 1,0 0 0,1 1 0,-1-1 0,0 1 0,1-1 0,-1 1 0,0-1 0,1 0 0,-1 1 0,0-1 0,1 1 0,-1-1 0,1 0 0,-1 0 0,1 1 0,24 1-1508,26-17-4634,-27 0 62,-1-2-3219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7.056"/>
    </inkml:context>
    <inkml:brush xml:id="br0">
      <inkml:brushProperty name="width" value="0.025" units="cm"/>
      <inkml:brushProperty name="height" value="0.025" units="cm"/>
    </inkml:brush>
  </inkml:definitions>
  <inkml:trace contextRef="#ctx0" brushRef="#br0">26 1 14382,'0'0'6758,"-14"70"-4260,8-46-416,1 0-640,5 0-545,0-2-673,0-5-192,9-1-449,3-5-960,-1-7-3107,2-4-6759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8.966"/>
    </inkml:context>
    <inkml:brush xml:id="br0">
      <inkml:brushProperty name="width" value="0.025" units="cm"/>
      <inkml:brushProperty name="height" value="0.025" units="cm"/>
    </inkml:brush>
  </inkml:definitions>
  <inkml:trace contextRef="#ctx0" brushRef="#br0">1 87 11018,'0'0'6134,"4"-10"-3742,-1 5-2171,-1 0-1,1 0 1,0 1 0,1-1-1,-1 1 1,1 0 0,0-1 0,0 1-1,0 1 1,0-1 0,1 1 0,-1 0-1,1 0 1,0 0 0,0 0 0,0 1-1,0 0 1,0 0 0,1 1-1,-1-1 1,1 1 0,9-1 0,-10 2-151,0-1 0,-1 1 0,1 0 0,-1 0 0,1 1 0,0-1 0,-1 1 0,1 0 0,-1 0 0,1 1 0,-1-1 0,0 1 0,0 0 1,0 0-1,0 1 0,0-1 0,6 5 0,-8-4-51,0 0 1,0 0-1,0 0 1,0 1-1,0-1 0,-1 1 1,1-1-1,-1 1 1,0-1-1,0 1 1,0 0-1,-1-1 1,1 1-1,-1 0 0,0 0 1,0 0-1,0-1 1,-1 1-1,1 0 1,-1 0-1,0-1 0,-2 6 1,-3 6 58,0 1 1,-1-1-1,-1-1 1,-1 1-1,0-1 0,-1-1 1,-21 24-1,13-16 537,-25 40 1,42-61-609,1 0 1,0 1 0,0-1 0,-1 1-1,1-1 1,0 0 0,0 1 0,0-1 0,0 1-1,-1-1 1,1 1 0,0-1 0,0 1-1,0-1 1,0 1 0,0-1 0,0 1-1,0-1 1,0 1 0,0-1 0,1 1-1,-1-1 1,0 0 0,0 1 0,0-1-1,1 1 1,-1-1 0,0 1 0,0-1 0,1 0-1,-1 1 1,0-1 0,1 0 0,-1 1-1,0-1 1,1 0 0,-1 1 0,0-1-1,1 0 1,-1 0 0,1 1 0,-1-1-1,1 0 1,0 0 0,33 6 106,37-11-97,-55 2-609,-1 0 1,0-1-1,20-8 1,15-15-6033,-25 8-241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9.310"/>
    </inkml:context>
    <inkml:brush xml:id="br0">
      <inkml:brushProperty name="width" value="0.025" units="cm"/>
      <inkml:brushProperty name="height" value="0.025" units="cm"/>
    </inkml:brush>
  </inkml:definitions>
  <inkml:trace contextRef="#ctx0" brushRef="#br0">124 1 12011,'0'0'5670,"-52"33"-3396,31-9-1185,3 3-64,0 1 288,9 0-192,4-6-256,5-2-192,8-5-225,14-7-160,3-5-160,7-3-31,2 0-194,0-3-1248,-4-9-1698,-1-2-1313,-8-5-3780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9.653"/>
    </inkml:context>
    <inkml:brush xml:id="br0">
      <inkml:brushProperty name="width" value="0.025" units="cm"/>
      <inkml:brushProperty name="height" value="0.025" units="cm"/>
    </inkml:brush>
  </inkml:definitions>
  <inkml:trace contextRef="#ctx0" brushRef="#br0">82 0 14990,'0'0'3299,"-32"61"0,16-24-1185,0 0-416,4-2-417,6-2-672,6-7-481,0-4-64,18-9-1057,2-8-3075,-1-5-6726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2.691"/>
    </inkml:context>
    <inkml:brush xml:id="br0">
      <inkml:brushProperty name="width" value="0.025" units="cm"/>
      <inkml:brushProperty name="height" value="0.025" units="cm"/>
    </inkml:brush>
  </inkml:definitions>
  <inkml:trace contextRef="#ctx0" brushRef="#br0">0 0 10025,'0'0'15012,"7"8"-14088,11 15-493,-1 2 0,-1 0 0,-1 1 0,22 55 1,-19-40-218,41 67-1,23 12 519,-83-120-1304,0 1 1,0-1-1,0 1 1,0-1-1,0 0 1,0 0-1,-1 0 1,1 0 0,0 1-1,0-1 1,0-1-1,0 1 1,0 0-1,0 0 1,-1 0-1,1-1 1,0 1-1,0 0 1,0-1-1,-2 0 1,-9-6-7415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3.223"/>
    </inkml:context>
    <inkml:brush xml:id="br0">
      <inkml:brushProperty name="width" value="0.025" units="cm"/>
      <inkml:brushProperty name="height" value="0.025" units="cm"/>
    </inkml:brush>
  </inkml:definitions>
  <inkml:trace contextRef="#ctx0" brushRef="#br0">21 94 11627,'0'0'10356,"-4"10"-10201,1-5-93,1 1 0,-1 0 0,1-1 0,1 1-1,-1 0 1,1 0 0,0 0 0,0 0 0,1 0-1,0 0 1,0 0 0,0 0 0,1 0 0,0-1-1,0 1 1,0 0 0,1 0 0,4 10 0,-2-8 13,-1-1 0,2 0-1,-1 0 1,1 0 0,0-1 0,0 0 0,1 0 0,0 0 0,0 0 0,0-1 0,14 8-1,-17-11-3,-1-1-1,1 1 1,0-1-1,-1 0 0,1 0 1,0 0-1,0-1 1,0 1-1,0-1 0,0 1 1,0-1-1,0 0 0,0 0 1,0 0-1,0-1 1,0 1-1,0-1 0,0 0 1,0 1-1,0-1 1,-1-1-1,1 1 0,0 0 1,-1-1-1,1 1 0,-1-1 1,1 0-1,-1 0 1,0 0-1,1 0 0,-1 0 1,0 0-1,0-1 1,-1 1-1,3-4 0,1-1 139,-1 0 0,0-1 0,0 0 0,0 0 0,-1 0 0,0-1 0,-1 1 0,0-1 1,0 0-1,-1 1 0,0-1 0,0 0 0,-1 0 0,0 0 0,-1 1 0,0-1 0,0 0 0,-1 1 0,-4-15 0,3 17-186,1 0-1,-1 0 1,1 0 0,-2 1 0,1-1 0,-1 1 0,1 0 0,-1 0 0,-1 0-1,1 1 1,-1-1 0,0 1 0,0 0 0,0 0 0,0 1 0,-1 0-1,1 0 1,-1 0 0,0 0 0,0 1 0,0 0 0,0 0 0,0 1-1,-1 0 1,1 0 0,0 0 0,-9 1 0,12 0-51,1 0 1,-1 1 0,1-1-1,-1 1 1,1-1-1,-1 1 1,1 0-1,-1 0 1,1 0 0,0 1-1,0-1 1,-1 0-1,1 1 1,0 0-1,0-1 1,0 1 0,1 0-1,-1 0 1,0 0-1,-1 3 1,2-3-146,0 0 0,0-1 0,0 1-1,0 0 1,1 0 0,-1 0 0,1 0 0,-1-1 0,1 1 0,0 0 0,0 0 0,0 0 0,0 0-1,0 0 1,0 0 0,0 0 0,1 0 0,0 2 0,0-3-54,-1 0 1,1 1-1,0-1 1,0 0-1,0 0 0,1 0 1,-1 0-1,0 0 1,0-1-1,0 1 0,1 0 1,-1 0-1,0-1 1,1 1-1,-1-1 0,1 1 1,-1-1-1,1 0 1,-1 0-1,0 1 0,1-1 1,-1 0-1,1 0 1,-1 0-1,1-1 0,-1 1 1,3-1-1,43-10-5242,-6-11 1033,1-7-225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3.596"/>
    </inkml:context>
    <inkml:brush xml:id="br0">
      <inkml:brushProperty name="width" value="0.025" units="cm"/>
      <inkml:brushProperty name="height" value="0.025" units="cm"/>
    </inkml:brush>
  </inkml:definitions>
  <inkml:trace contextRef="#ctx0" brushRef="#br0">98 88 13741,'0'0'12214,"-11"9"-12187,9-7-26,-4 3 9,0 0 0,0 0 0,1 0 1,0 1-1,0 0 0,0 0 0,1 0 0,0 1 1,0-1-1,0 1 0,1 0 0,-3 10 0,1-1 183,0 0-1,1 1 0,1 0 0,1-1 0,1 1 0,0 0 1,1 0-1,3 23 0,-3-38-181,1 0 0,0 0 0,0 0 0,0 0 0,0 0 0,0-1 0,0 1 0,1 0 0,-1-1-1,0 1 1,1-1 0,-1 0 0,1 1 0,0-1 0,-1 0 0,1 0 0,0 0 0,0 0 0,0 0 0,0-1 0,0 1 0,0 0 0,0-1 0,0 1 0,0-1 0,0 0 0,0 0 0,0 0 0,0 0-1,0 0 1,0 0 0,4-2 0,2 1 98,0 0 0,-1-1 0,1 0 0,-1 0 0,0-1 0,1 0 0,9-7 0,-4 2 45,-1 0-1,-1-1 1,0-1-1,0 0 1,-1 0-1,0-1 1,-1-1-1,0 0 1,0 0-1,-2 0 1,0-1-1,7-15 1,-12 22-125,1 0 0,-1-1 1,-1 1-1,1 0 1,-1 0-1,0-1 0,-1 1 1,1-1-1,-1 1 1,0-1-1,-1 1 0,0 0 1,0-1-1,0 1 1,-1 0-1,0-1 0,0 1 1,0 0-1,-1 1 1,0-1-1,0 0 0,-1 1 1,1-1-1,-1 1 1,0 0-1,-1 1 0,1-1 1,-1 1-1,-9-7 1,9 7-30,0 1 0,-1-1 1,0 1-1,1 1 0,-1-1 1,0 1-1,0 0 0,-1 0 1,1 1-1,-9-2 0,13 3-180,0 0 0,0 0 0,0 0 0,0 0 0,0 0-1,0 1 1,0-1 0,0 1 0,0-1 0,0 1 0,0 0 0,0 0-1,0 0 1,-2 1 0,2-1-300,1 1 1,0-1-1,0 0 0,0 1 0,0-1 0,0 1 1,0-1-1,0 1 0,0-1 0,1 1 0,-1 0 1,0-1-1,1 1 0,0 0 0,-1-1 0,1 1 1,0 0-1,0 0 0,0 2 0,0 3-6881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4.302"/>
    </inkml:context>
    <inkml:brush xml:id="br0">
      <inkml:brushProperty name="width" value="0.025" units="cm"/>
      <inkml:brushProperty name="height" value="0.025" units="cm"/>
    </inkml:brush>
  </inkml:definitions>
  <inkml:trace contextRef="#ctx0" brushRef="#br0">0 1 15855,'0'0'8814,"13"1"-7811,129 6 1025,31 1-1190,-148-5-1317,0 2 0,0 0-1,-1 1 1,47 19 0,-66-23 579,-19 0-17245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2.967"/>
    </inkml:context>
    <inkml:brush xml:id="br0">
      <inkml:brushProperty name="width" value="0.025" units="cm"/>
      <inkml:brushProperty name="height" value="0.025" units="cm"/>
    </inkml:brush>
  </inkml:definitions>
  <inkml:trace contextRef="#ctx0" brushRef="#br0">110 0 16944,'0'0'1772,"-4"13"-389,-6 14-1107,-59 186 2286,61-181-2335,1-1-1,2 1 0,1 1 0,2-1 1,1 38-1,1-66-235,1 0 0,-1 1 0,1-1 0,0 0-1,0 0 1,0 0 0,1 0 0,-1 0 0,1-1 0,0 1 0,0 0 0,1-1 0,-1 1 0,1-1-1,-1 0 1,1 0 0,0 0 0,0 0 0,0 0 0,1-1 0,-1 1 0,1-1 0,4 3 0,-5-4 16,0 0 0,0 0 0,1-1 0,-1 1 1,0-1-1,0 0 0,0 1 0,0-1 1,1-1-1,-1 1 0,0 0 0,0-1 0,0 0 1,0 1-1,0-1 0,0 0 0,0-1 0,0 1 1,0-1-1,0 1 0,-1-1 0,1 0 1,0 0-1,-1 0 0,0 0 0,1 0 0,-1 0 1,0-1-1,0 1 0,2-5 0,15-29 97,-16 30-92,-1 0 0,1 1 0,0-1 1,0 1-1,1-1 0,0 1 0,0 0 1,7-6-1,-10 10-9,-1 1 0,1 0 0,0 0 0,-1 0-1,1 0 1,0 0 0,-1 0 0,1 0 0,0 0 0,0 0 0,-1 0 0,1 0 0,0 1 0,-1-1 0,1 0-1,0 0 1,-1 1 0,1-1 0,-1 0 0,1 1 0,0-1 0,-1 1 0,1-1 0,-1 1 0,1-1 0,-1 1 0,1-1-1,-1 1 1,0-1 0,1 1 0,-1 0 0,0-1 0,1 1 0,-1 0 0,0-1 0,0 1 0,0 0 0,1 0-1,13 36 200,-11-29-181,-2-3-31,1-1-1,0 1 1,0-1 0,1 1-1,-1-1 1,1 0 0,0 0-1,0 0 1,1-1-1,-1 1 1,1-1 0,-1 0-1,1 1 1,6 2 0,-7-5-55,-1 0 1,1 0-1,-1-1 1,1 1 0,-1-1-1,1 0 1,-1 1-1,1-1 1,-1 0 0,1-1-1,0 1 1,-1 0-1,1-1 1,-1 1 0,1-1-1,-1 0 1,1 0 0,-1 0-1,0 0 1,1 0-1,-1 0 1,0-1 0,0 1-1,0-1 1,0 0-1,0 0 1,0 1 0,-1-1-1,3-3 1,4-3-649,-1 0 1,0-1 0,-1 0-1,0 0 1,0 0-1,5-14 1,-7 13-965,-1 1 0,0-1 1,-1 0-1,0 1 0,-1-1 0,0 0 0,0-13 0,13-17 7229,-14 36-137,-1 0-3500,1 4-2205,0-1 0,0 0 0,-1 1-1,1-1 1,0 0 0,0 0 0,0 1 0,0-1-1,0 0 1,0 1 0,1-1 0,-1 0 0,0 1 0,0-1-1,0 0 1,1 1 0,-1-1 0,0 0 0,1 1-1,-1-1 1,0 1 0,1-1 0,-1 1 0,1-1 0,-1 1-1,1-1 1,0 0 0,7 7 4637,10 5-3230,-16-6 173,-10-3 1891,3-3-3090,0 1 1,0 0 0,0 1-1,0-1 1,0 1-1,0 0 1,0 0 0,0 1-1,1-1 1,-1 1 0,0 0-1,1 0 1,-1 1-1,1-1 1,0 1 0,0 0-1,0 0 1,0 0 0,1 1-1,-1-1 1,1 1-1,0 0 1,0 0 0,0 0-1,1 0 1,-1 1-1,1-1 1,0 1 0,0-1-1,1 1 1,-1 0 0,1 0-1,0 0 1,0 0-1,1 0 1,-1 0 0,1 0-1,0-1 1,1 1 0,-1 0-1,1 0 1,2 9-1,-2-12-69,0 1 0,0 0-1,0-1 1,0 1 0,0 0-1,1-1 1,-1 0-1,1 1 1,0-1 0,0 0-1,0 0 1,0 0 0,0 0-1,0 0 1,0 0-1,1 0 1,-1-1 0,1 0-1,-1 1 1,1-1-1,-1 0 1,1 0 0,0 0-1,0 0 1,-1-1 0,1 1-1,0-1 1,0 0-1,0 1 1,0-1 0,-1-1-1,1 1 1,5-1 0,0 0 22,0 0 0,0 0 1,0-1-1,0 0 0,0-1 0,0 0 1,0 0-1,-1 0 0,0-1 1,13-8-1,-13 5-7,1 0 1,-1 0-1,0-1 0,-1 0 1,0 0-1,0 0 0,-1-1 1,0 0-1,0 0 1,-1 0-1,0-1 0,-1 0 1,0 1-1,-1-1 0,1 0 1,-2 0-1,1-16 1,-2 26-30,1 0 0,-1-1 0,0 1 0,0 0 0,0-1 0,0 1 0,0-1 0,0 1 0,0 0 0,0-1 0,0 1 0,0 0 0,0-1 0,0 1 0,0-1 0,0 1 0,0 0 0,0-1 0,0 1 0,-1 0 0,1-1 0,0 1 0,0 0 0,0-1 0,-1 1 0,1 0 0,0-1 0,0 1 0,-1 0 0,1 0 0,0-1 0,0 1 0,-1 0 0,1 0 0,0 0 0,-1-1 0,1 1 1,0 0-1,-1 0 0,1 0 0,0 0 0,-1 0 0,1 0 0,-1 0 0,1 0 0,0 0 0,-1 0 0,1 0 0,0 0 0,-1 0 0,0 0-9,0 1-1,0 0 1,0-1 0,0 1 0,0 0 0,0 0-1,0 0 1,0 0 0,0-1 0,1 1-1,-1 0 1,0 1 0,1-1 0,-1 0-1,0 2 1,-4 9 40,1 1 1,1 0-1,0 0 0,0 0 0,2 0 0,-1 19 0,1-29-92,1-1 0,0 1-1,1-1 1,-1 0 0,0 1-1,1-1 1,-1 0 0,1 1 0,0-1-1,-1 0 1,1 0 0,0 0-1,1 1 1,-1-1 0,0 0-1,0 0 1,1-1 0,0 1 0,-1 0-1,1 0 1,0-1 0,-1 1-1,1-1 1,0 0 0,0 1-1,0-1 1,1 0 0,-1 0 0,0 0-1,0 0 1,1-1 0,-1 1-1,0-1 1,1 1 0,-1-1-1,0 0 1,1 0 0,-1 0-1,0 0 1,1 0 0,-1-1 0,0 1-1,4-2 1,-1 1-318,0 0 1,0 0 0,0-1-1,0 0 1,-1 0-1,1-1 1,-1 1-1,1-1 1,-1 0-1,0 0 1,0 0-1,4-5 1,2-2-1512,0-1 1,-1-1-1,8-12 1,6-12-2865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4.695"/>
    </inkml:context>
    <inkml:brush xml:id="br0">
      <inkml:brushProperty name="width" value="0.025" units="cm"/>
      <inkml:brushProperty name="height" value="0.025" units="cm"/>
    </inkml:brush>
  </inkml:definitions>
  <inkml:trace contextRef="#ctx0" brushRef="#br0">0 97 15022,'0'0'7175,"70"4"-5061,-27-4-577,5-9-576,7-2-576,-3 1-257,-4-2-64,-7 5-32,-8 0-32,-8 4-641,-8-2-672,-8 1-1025,-7-4-1025,-2-2-1538,-2-4-4644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5.042"/>
    </inkml:context>
    <inkml:brush xml:id="br0">
      <inkml:brushProperty name="width" value="0.025" units="cm"/>
      <inkml:brushProperty name="height" value="0.025" units="cm"/>
    </inkml:brush>
  </inkml:definitions>
  <inkml:trace contextRef="#ctx0" brushRef="#br0">0 222 16335,'0'0'8216,"11"0"-7751,-1 0-410,0 0 1,0-1-1,0 0 1,0-1 0,0 0-1,-1 0 1,1-1 0,-1-1-1,1 1 1,-1-2-1,10-5 1,3-5 61,-2-2 0,34-32 0,-45 40 16,-1-1-1,0 1 0,0-1 1,-1-1-1,-1 1 1,0-1-1,0 0 0,4-14 1,-9 23 112,-1 51-127,-1-15-425,1 48 819,1-76-1005,-1-1 0,1 1 0,0-1-1,1 0 1,-1 0 0,1 1 0,0-1 0,0 0 0,1-1 0,0 1 0,6 8 0,4-2-5017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6.534"/>
    </inkml:context>
    <inkml:brush xml:id="br0">
      <inkml:brushProperty name="width" value="0.025" units="cm"/>
      <inkml:brushProperty name="height" value="0.025" units="cm"/>
    </inkml:brush>
  </inkml:definitions>
  <inkml:trace contextRef="#ctx0" brushRef="#br0">26 1 21204,'-2'3'1762,"-9"1"-737,0-2 288,10 1-288,1 1-929,0-3-416,1 1-1218,10-1-1056,-4 0-1410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6.911"/>
    </inkml:context>
    <inkml:brush xml:id="br0">
      <inkml:brushProperty name="width" value="0.025" units="cm"/>
      <inkml:brushProperty name="height" value="0.025" units="cm"/>
    </inkml:brush>
  </inkml:definitions>
  <inkml:trace contextRef="#ctx0" brushRef="#br0">17 0 17200,'0'0'8104,"-16"38"-12012,27-46 545,-2 0-3876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7.794"/>
    </inkml:context>
    <inkml:brush xml:id="br0">
      <inkml:brushProperty name="width" value="0.025" units="cm"/>
      <inkml:brushProperty name="height" value="0.025" units="cm"/>
    </inkml:brush>
  </inkml:definitions>
  <inkml:trace contextRef="#ctx0" brushRef="#br0">1 496 13068,'0'0'4901,"11"-9"-3518,215-200 1131,-189 170-2170,-2-2 0,-1-1-1,-2-2 1,25-47 0,-46 70 432,-13 22 108,-21 34-473,8-10-544,-59 107 446,65-115-624,2 0 0,0 1 0,1 0 0,1 0-1,-5 34 1,9-51 151,1 0-1,-1 0 0,1 0 0,0 0 1,0 0-1,0 0 0,-1 0 0,1 0 1,0 0-1,0 0 0,0 0 0,1 0 1,-1 0-1,0 0 0,0 0 0,0-1 0,1 1 1,-1 0-1,0 0 0,1 0 0,-1 0 1,1 0-1,-1 0 0,1-1 0,0 1 1,-1 0-1,1 0 0,0-1 0,-1 1 1,1 0-1,0-1 0,0 1 0,0-1 1,-1 1-1,1-1 0,0 1 0,0-1 1,0 0-1,0 1 0,0-1 0,0 0 1,0 0-1,0 0 0,0 0 0,0 0 1,0 0-1,0 0 0,0 0 0,0 0 1,0 0-1,0 0 0,1-1 0,22-7-6832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8.122"/>
    </inkml:context>
    <inkml:brush xml:id="br0">
      <inkml:brushProperty name="width" value="0.025" units="cm"/>
      <inkml:brushProperty name="height" value="0.025" units="cm"/>
    </inkml:brush>
  </inkml:definitions>
  <inkml:trace contextRef="#ctx0" brushRef="#br0">85 120 17040,'-9'14'449,"4"-7"-520,-9 16 925,1 0 1,-14 38-1,24-54-717,0 0 1,0 0-1,1 0 1,1 0-1,-1 1 1,1-1-1,0 1 1,1-1-1,0 1 1,0-1-1,0 1 1,1-1-1,1 1 1,-1-1-1,5 13 1,-4-16-141,1 0-1,0 0 1,0 0 0,0 0-1,1 0 1,-1-1 0,1 0-1,0 0 1,0 0-1,0 0 1,0 0 0,0-1-1,1 0 1,-1 0 0,1 0-1,0 0 1,-1-1 0,1 0-1,0 0 1,0 0 0,0 0-1,0-1 1,0 0 0,0 0-1,0 0 1,4-2 0,3 1 152,0 0 0,-1-1 1,1 0-1,-1-1 1,0 0-1,0-1 1,0 0-1,-1-1 1,1 0-1,10-8 0,-6 1 210,0 0-1,-1-1 0,-1 0 0,0-2 0,-1 1 0,0-1 0,-1-1 0,12-24 0,-16 28-86,-1-1 0,-1 0 0,0-1 0,-1 1 0,0-1 0,-1 0 0,0 0 0,-2 0 0,1 0 0,-2 0 0,-1-28 0,0 40-267,1-1 1,-1 1 0,0 0 0,1-1 0,-1 1-1,0 0 1,-1 0 0,1-1 0,0 1-1,-1 0 1,1 0 0,-1 0 0,1 0 0,-1 1-1,0-1 1,0 0 0,0 1 0,0-1 0,0 1-1,0 0 1,0 0 0,0 0 0,-1 0-1,1 0 1,0 0 0,-1 0 0,1 1 0,-1-1-1,1 1 1,-1 0 0,1 0 0,-1 0 0,1 0-1,-3 0 1,-5 1-36,1 0 0,0 0 0,-1 0 0,1 1 0,0 1 0,0 0 0,-15 6 0,20-6-94,-69 38 36,69-38-217,1-1 1,0 1 0,0-1-1,-1 1 1,2 0 0,-1 0-1,0 0 1,1 0 0,-1 1-1,1-1 1,0 1 0,0-1-1,0 1 1,1 0 0,-1 0-1,1 0 1,-1 5 0,2-9 173,0 0 0,0 1 0,0-1 0,0 1 0,1-1 0,-1 1 1,0-1-1,0 1 0,0-1 0,1 0 0,-1 1 0,0-1 1,1 1-1,-1-1 0,0 0 0,1 1 0,-1-1 0,0 0 0,1 0 1,-1 1-1,1-1 0,-1 0 0,0 0 0,1 0 0,-1 1 1,1-1-1,-1 0 0,1 0 0,-1 0 0,1 0 0,-1 0 1,1 0-1,-1 0 0,1 0 0,-1 0 0,1 0 0,-1 0 0,0 0 1,1 0-1,-1 0 0,1-1 0,-1 1 0,1 0 0,4-1-1067,25 0-4520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8.482"/>
    </inkml:context>
    <inkml:brush xml:id="br0">
      <inkml:brushProperty name="width" value="0.025" units="cm"/>
      <inkml:brushProperty name="height" value="0.025" units="cm"/>
    </inkml:brush>
  </inkml:definitions>
  <inkml:trace contextRef="#ctx0" brushRef="#br0">174 26 19763,'-9'0'1366,"4"-1"-1252,1 1 0,-1 0 0,0 0 0,0 1-1,1-1 1,-1 1 0,0 0 0,1 0 0,-1 1-1,1-1 1,-1 1 0,1 0 0,0 0 0,0 1-1,-1-1 1,2 1 0,-1 0 0,0 0 0,1 0-1,-1 0 1,-3 5 0,-1 4 11,0-1 1,1 1-1,0 1 1,1-1-1,0 1 0,1 0 1,1 1-1,0-1 0,0 1 1,-1 21-1,4-30-79,0 0-1,1 0 1,0 0-1,0 0 1,0 0-1,0 0 1,1 0-1,0 0 1,0 0-1,0 0 1,1 0-1,0 0 1,0-1-1,0 1 0,0-1 1,1 1-1,0-1 1,0 0-1,0 0 1,0 0-1,0 0 1,1-1-1,0 1 1,0-1-1,0 0 1,0 0-1,0-1 1,0 1-1,1-1 1,0 0-1,9 3 1,-3-2 59,0 0 0,0-2 0,1 1 1,-1-1-1,0-1 0,1 0 0,-1-1 0,1 0 1,-1 0-1,0-1 0,0-1 0,0 0 0,0 0 1,0-1-1,0-1 0,-1 0 0,0 0 0,0-1 1,-1 0-1,10-8 0,-11 7-8,0 0 0,0 0 0,-1-1 0,0 0 0,0 0 0,-1 0 0,0-1 0,-1 0 1,0 0-1,0-1 0,-1 1 0,0-1 0,0 0 0,-1 0 0,-1 0 0,0-1 0,0 1 0,-1-1 0,0 1 0,-1-1 0,0 1 0,-2-13 0,1 19-175,0 0 0,0 0 0,0 0 0,0 0 0,-1 0 0,0 0 0,1 1 0,-1-1 0,-1 0 1,1 1-1,0-1 0,-1 1 0,0 0 0,0 0 0,0 0 0,0 0 0,0 1 0,-1-1 0,1 1 0,-1 0 0,1 0 0,-1 0 0,0 0 0,0 1 0,0-1 0,-5 0 0,3 0-357,-1 1 0,-1 0-1,1 0 1,0 1 0,0 0 0,-10 1-1,9 0-686,1 0 1,-1 1-1,1 0 0,0 0 0,-14 6 0,-4 5-7302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5.558"/>
    </inkml:context>
    <inkml:brush xml:id="br0">
      <inkml:brushProperty name="width" value="0.025" units="cm"/>
      <inkml:brushProperty name="height" value="0.025" units="cm"/>
    </inkml:brush>
  </inkml:definitions>
  <inkml:trace contextRef="#ctx0" brushRef="#br0">0 311 11659,'0'0'15204,"9"-12"-14291,210-286 421,-231 341-715,-14 31-587,16-49 7,1-1-1,2 1 0,0 1 0,2 0 0,1-1 0,1 2 0,0 32 0,3-59-52,0 1 1,0 0-1,0-1 1,1 1-1,-1 0 1,0-1-1,1 1 1,-1-1-1,0 1 1,1-1-1,-1 1 1,1-1-1,-1 1 1,0-1-1,1 1 1,-1-1-1,1 1 1,0-1-1,-1 0 1,1 1-1,-1-1 1,1 0-1,0 0 1,-1 1-1,1-1 1,-1 0-1,1 0 1,0 0-1,-1 0 1,1 0-1,0 0 1,-1 0-1,1 0 1,0 0-1,-1 0 1,1 0-1,0 0 1,-1-1-1,1 1 1,0 0-1,-1 0 1,1-1-1,0 0 1,30-14-2468,-24 8 1088,-1-1-1,1 1 1,-1-1 0,-1 0-1,7-11 1,5-19-5739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5.888"/>
    </inkml:context>
    <inkml:brush xml:id="br0">
      <inkml:brushProperty name="width" value="0.025" units="cm"/>
      <inkml:brushProperty name="height" value="0.025" units="cm"/>
    </inkml:brush>
  </inkml:definitions>
  <inkml:trace contextRef="#ctx0" brushRef="#br0">113 1 6086,'0'0'20942,"-7"12"-20034,-56 106 309,55-102-1073,1 0 1,1 0 0,1 0 0,0 1 0,1 0 0,-3 32 0,7-48-141,0 0-1,1 0 0,-1 0 0,1 0 1,-1 1-1,1-1 0,0-1 1,-1 1-1,1 0 0,0 0 1,0 0-1,0 0 0,0 0 1,0-1-1,-1 1 0,1 0 1,0-1-1,1 1 0,-1-1 1,0 1-1,0-1 0,0 1 1,0-1-1,0 0 0,0 0 1,1 0-1,-1 1 0,0-1 0,0 0 1,0 0-1,0 0 0,1-1 1,-1 1-1,0 0 0,1-1 1,46-8-583,-39 5-281,0-1-1,0 0 1,0-1-1,0 0 1,13-12 0,13-21-6785,-21 17 994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6.222"/>
    </inkml:context>
    <inkml:brush xml:id="br0">
      <inkml:brushProperty name="width" value="0.025" units="cm"/>
      <inkml:brushProperty name="height" value="0.025" units="cm"/>
    </inkml:brush>
  </inkml:definitions>
  <inkml:trace contextRef="#ctx0" brushRef="#br0">73 0 9929,'0'0'8937,"-26"59"-5958,11-30-961,5 4-193,-1-1-447,4 1-450,3-7-287,4-2-417,4-7-160,8-7-192,6-7-1281,0-3-1602,7-4-1697,-11-12-4357</inkml:trace>
  <inkml:trace contextRef="#ctx0" brushRef="#br0" timeOffset="1">179 189 14638,'0'0'7559,"-25"60"-5573,17-39-1121,1-3-161,4-1-255,3-3-385,0-6-288,0-4-1986,9-4-1122,0-1-2273,5-13-4100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3.331"/>
    </inkml:context>
    <inkml:brush xml:id="br0">
      <inkml:brushProperty name="width" value="0.025" units="cm"/>
      <inkml:brushProperty name="height" value="0.025" units="cm"/>
    </inkml:brush>
  </inkml:definitions>
  <inkml:trace contextRef="#ctx0" brushRef="#br0">96 5 10570,'0'0'6967,"-9"-2"-5238,8 2-1706,-2-1 69,0 1-1,-1-1 1,1 1 0,0-1 0,-1 1 0,1 0 0,0 0 0,-1 1 0,1-1 0,0 1 0,-1 0-1,1-1 1,0 1 0,0 1 0,0-1 0,0 0 0,0 1 0,0-1 0,0 1 0,0 0 0,1 0-1,-1 0 1,1 1 0,-1-1 0,1 1 0,-4 4 0,6-6-101,0 0 0,0 0 0,-1-1 0,1 1 1,0 0-1,0 0 0,1 0 0,-1-1 0,0 1 0,0 0 0,0 0 0,0 0 0,1-1 1,-1 1-1,0 0 0,1-1 0,-1 1 0,0 0 0,1 0 0,-1-1 0,1 1 1,-1-1-1,1 1 0,0-1 0,-1 1 0,1 0 0,-1-1 0,1 0 0,0 1 0,-1-1 1,1 1-1,0-1 0,0 0 0,-1 0 0,1 1 0,0-1 0,0 0 0,1 0 1,41 13-481,-34-11 438,29 7 71,-25-7 11,0 1-1,0 0 1,0 1-1,22 10 0,-32-12-21,0 0 0,0 0-1,0 0 1,-1 0-1,1 0 1,0 1 0,-1-1-1,0 1 1,1 0-1,-1-1 1,0 1 0,0 0-1,-1 0 1,1 0-1,-1 1 1,1-1 0,-1 0-1,0 1 1,0-1-1,-1 0 1,1 1 0,-1-1-1,1 5 1,-1-2 88,0-1 1,0 1-1,-1 0 0,0-1 1,0 1-1,0-1 1,-1 1-1,1-1 0,-1 0 1,-1 0-1,1 0 1,-6 9-1,6-11-63,0-1 1,0 1-1,-1 0 1,0-1 0,1 1-1,-1-1 1,0 0-1,0 0 1,0 0-1,0 0 1,0 0-1,-1-1 1,1 1-1,-1-1 1,1 0-1,-1 0 1,1-1-1,-1 1 1,1 0-1,-7-1 1,9 0-113,0 0 0,0 0 0,0 0 0,0 0 1,0-1-1,0 1 0,0 0 0,0 0 0,0-1 0,0 1 0,0 0 0,0-1 0,1 1 1,-1-1-1,0 0 0,0 1 0,0-1 0,1 1 0,-1-1 0,0 0 0,1 0 0,-1 1 1,1-1-1,-1 0 0,1 0 0,-1-1 0,-5-27-4535,5-3-1515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6.613"/>
    </inkml:context>
    <inkml:brush xml:id="br0">
      <inkml:brushProperty name="width" value="0.025" units="cm"/>
      <inkml:brushProperty name="height" value="0.025" units="cm"/>
    </inkml:brush>
  </inkml:definitions>
  <inkml:trace contextRef="#ctx0" brushRef="#br0">37 63 15407,'0'0'3635,"5"-8"-902,-2 4-2436,25-31 2073,-26 33-2228,-1 1 1,1 0-1,0-1 0,-1 1 0,1 0 0,0 0 0,0 0 0,0 0 1,0 0-1,0 0 0,0 0 0,0 1 0,0-1 0,0 1 0,1 0 1,-1-1-1,0 1 0,0 0 0,0 0 0,0 0 0,0 1 0,5 0 1,-6 0-126,0-1 0,0 1 0,0 0 1,0 0-1,-1 0 0,1 0 1,0 0-1,0 0 0,-1 0 1,1 0-1,0 0 0,-1 0 1,1 0-1,-1 0 0,0 1 1,1-1-1,-1 0 0,0 0 1,0 0-1,0 1 0,0-1 0,1 0 1,-2 0-1,1 1 0,0-1 1,0 0-1,0 0 0,-1 0 1,1 2-1,-13 39 462,-40 54 583,36-69-221,-26 59 0,42-85-826,0 1-1,0 0 1,0-1 0,0 1-1,1 0 1,-1 0 0,1 0 0,-1-1-1,1 1 1,0 0 0,-1 0 0,1 0-1,0 0 1,0 0 0,1 0 0,-1 0-1,0 0 1,1-1 0,-1 1 0,1 0-1,-1 0 1,1 0 0,0-1 0,1 4-1,0-4-18,-1 0 0,1-1 0,0 1 0,0 0 0,0-1 0,0 1 0,0-1 0,0 1 0,0-1 0,-1 0 0,1 0 0,0 0 0,0 0 0,0 0 0,0 0 0,0 0-1,0-1 1,4-1 0,11-3-1489,0-1 1,0-1-1,27-15 0,1-8-8527,-22 11 736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6.958"/>
    </inkml:context>
    <inkml:brush xml:id="br0">
      <inkml:brushProperty name="width" value="0.025" units="cm"/>
      <inkml:brushProperty name="height" value="0.025" units="cm"/>
    </inkml:brush>
  </inkml:definitions>
  <inkml:trace contextRef="#ctx0" brushRef="#br0">156 0 18289,'0'0'2947,"-11"5"-326,2-1-2291,-1 2 0,1-1 0,0 1 0,1 1-1,-1-1 1,2 1 0,-1 1 0,1 0 0,0 0 0,0 0-1,1 1 1,0 0 0,-8 15 0,9-12-201,0-1 1,1 1-1,0 1 0,1-1 1,0 0-1,1 1 0,1-1 1,0 1-1,0 0 0,1 0 1,1-1-1,2 14 1,-2-23-124,0 0 1,0 0 0,0-1-1,0 1 1,0-1 0,0 1-1,1-1 1,0 1 0,-1-1-1,1 0 1,0 0 0,0 1-1,0-1 1,0-1 0,0 1-1,1 0 1,-1-1 0,0 1 0,1-1-1,0 1 1,-1-1 0,1 0-1,0 0 1,-1-1 0,1 1-1,0 0 1,0-1 0,0 0-1,-1 1 1,1-1 0,0 0-1,0-1 1,0 1 0,0 0-1,0-1 1,3-1 0,-1 1 5,0 0 0,0 0 0,0-1 1,0 0-1,0 0 0,-1 0 0,1 0 0,-1-1 1,1 0-1,-1 0 0,0 0 0,0 0 0,0-1 1,-1 1-1,1-1 0,-1 0 0,0 0 0,0-1 0,4-6 1,-6 10-1,0-1 1,-1 1-1,1-1 1,0 1 0,-1-1-1,1 1 1,-1-1-1,1 1 1,-1-1-1,0 1 1,0-1 0,1 0-1,-1 1 1,0-1-1,0 0 1,-1 1-1,1-1 1,0 1 0,-1-1-1,1 0 1,-1 1-1,1-1 1,-1 1 0,0-1-1,1 1 1,-1 0-1,0-1 1,0 1-1,0 0 1,0-1 0,0 1-1,0 0 1,-1 0-1,1 0 1,0 0-1,-1 0 1,1 0 0,0 1-1,-1-1 1,1 0-1,-1 1 1,1-1 0,-1 1-1,1-1 1,-1 1-1,0 0 1,1-1-1,-1 1 1,0 0 0,1 0-1,-1 0 1,1 1-1,-1-1 1,-2 1-1,-3-1-6,0 1 0,0 0 0,0 0 0,0 1 0,0 0 0,0 0 0,0 1 0,1 0 0,-1 0 0,1 0 0,-9 7 0,12-8-160,1 0 0,0 1 0,0-1 1,0 0-1,0 1 0,0-1 0,1 1 0,-1 0 0,1-1 0,0 1 0,-1 0 0,0 5 1,2-7-81,0 0 1,0-1 0,0 1 0,0 0 0,1 0-1,-1 0 1,0 0 0,0 0 0,1 0 0,-1 0 0,0-1-1,1 1 1,-1 0 0,1 0 0,0 0 0,-1-1-1,1 1 1,-1 0 0,1-1 0,0 1 0,0-1 0,-1 1-1,1-1 1,0 1 0,0-1 0,0 1 0,-1-1-1,1 0 1,0 1 0,0-1 0,0 0 0,0 0 0,0 1-1,0-1 1,0 0 0,0 0 0,0 0 0,-1 0-1,1-1 1,0 1 0,0 0 0,2-1 0,20 1-5890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7.290"/>
    </inkml:context>
    <inkml:brush xml:id="br0">
      <inkml:brushProperty name="width" value="0.025" units="cm"/>
      <inkml:brushProperty name="height" value="0.025" units="cm"/>
    </inkml:brush>
  </inkml:definitions>
  <inkml:trace contextRef="#ctx0" brushRef="#br0">158 0 9097,'0'0'15214,"-3"10"-13282,-9 22-954,-2-1 0,-29 49-1,27-52-772,0 0 0,2 2-1,2-1 1,-14 45-1,24-57-1211,4-15-2238,3-11-612,3-13-2378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7.622"/>
    </inkml:context>
    <inkml:brush xml:id="br0">
      <inkml:brushProperty name="width" value="0.025" units="cm"/>
      <inkml:brushProperty name="height" value="0.025" units="cm"/>
    </inkml:brush>
  </inkml:definitions>
  <inkml:trace contextRef="#ctx0" brushRef="#br0">172 32 7623,'-8'0'8590,"-85"0"2663,93 0-11253,-1 0 0,1 0 0,0 0 0,0 0 0,0 0 0,-1 0 0,1 0 1,0 1-1,0-1 0,0 0 0,0 0 0,0 0 0,-1 0 0,1 0 0,0 1 0,0-1 0,0 0 0,0 0 0,0 0 0,0 0 1,0 1-1,-1-1 0,1 0 0,0 0 0,0 0 0,0 1 0,0-1 0,0 0 0,0 0 0,0 0 0,0 0 0,0 1 0,0-1 0,0 0 1,0 0-1,0 0 0,0 1 0,0-1 0,0 0 0,1 0 0,-1 0 0,0 1 0,0-1 0,0 0 0,0 0 0,0 0 0,0 0 0,0 1 1,1-1-1,-1 0 0,0 0 0,0 0 0,0 0 0,1 0 0,9 10 49,-7-9-38,0 0 0,0 0-1,0 0 1,1-1 0,-1 1 0,0-1-1,0 0 1,1 0 0,-1 0-1,0-1 1,1 1 0,2-2 0,-5 2 10,0-1 0,1 1 1,-1-1-1,0 0 0,0 1 1,0-1-1,0 0 0,0 0 1,0 0-1,0 0 0,0 0 1,-1 0-1,1 0 0,0 0 1,-1 0-1,1 0 0,0 0 1,-1 0-1,1-1 0,-1 1 1,0 0-1,1 0 0,-1-1 1,0 1-1,0 0 0,0 0 1,0-1-1,0 1 0,0 0 1,0-1-1,-1 0 0,1 1 20,0 0 0,-1 0 0,1 0 0,-1 0-1,1 0 1,-1 0 0,1 0 0,-1 0-1,0 0 1,0 1 0,1-1 0,-1 0-1,0 0 1,0 1 0,0-1 0,0 1-1,1-1 1,-1 1 0,0-1 0,0 1-1,0-1 1,0 1 0,0 0 0,0 0-1,-1 0 1,1-1 0,0 1 0,0 0 0,0 0-1,0 0 1,0 0 0,0 1 0,0-1-1,0 0 1,0 0 0,0 1 0,-1 0-1,-2-1-40,0 1 0,0 0 0,1 0 0,-1 0 0,0 0 0,1 1 0,-1 0 0,-5 3 0,1 3 34,1-1 1,1 1-1,0 0 1,0 1-1,0 0 1,1 0-1,0 0 1,1 0-1,0 1 1,0 0-1,1 0 1,-3 18-1,6-27-26,0 0 1,0 0-1,0 0 0,1 0 1,-1 0-1,0 0 0,0 0 1,1 0-1,-1 0 0,1 0 1,-1 0-1,1 0 1,-1-1-1,1 1 0,0 0 1,-1 0-1,1-1 0,0 1 1,0 0-1,-1-1 0,1 1 1,0-1-1,0 1 0,0-1 1,1 1-1,34 7 60,37-11-771,-70 3 587,7-1-519,0-1-1,0 0 1,-1-1 0,1 0-1,18-8 1,3-13-3720,-29 22 3783,-1 1 1,0-1-1,0 0 1,1 0-1,-1 0 0,0 0 1,-1 0-1,1 0 1,0 0-1,-1 0 0,1-1 1,-1 1-1,1 0 1,-1-3-1,0-9-5540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7.984"/>
    </inkml:context>
    <inkml:brush xml:id="br0">
      <inkml:brushProperty name="width" value="0.025" units="cm"/>
      <inkml:brushProperty name="height" value="0.025" units="cm"/>
    </inkml:brush>
  </inkml:definitions>
  <inkml:trace contextRef="#ctx0" brushRef="#br0">100 36 14125,'0'0'10464,"-9"4"-7907,4-3-2431,0 1 0,-1 0 1,1 1-1,1-1 0,-1 1 0,0 0 1,1 0-1,-1 0 0,1 1 0,0 0 1,0 0-1,0 0 0,1 0 1,-1 0-1,1 1 0,0-1 0,1 1 1,-1 0-1,1 0 0,0 0 0,0 0 1,0 1-1,1-1 0,-1 0 1,0 12-1,3-16-104,-1 1 0,1 0 1,-1-1-1,1 1 0,0-1 0,-1 1 0,1-1 1,0 1-1,0-1 0,0 0 0,0 1 1,0-1-1,1 0 0,-1 0 0,0 0 1,0 0-1,1 0 0,-1 0 0,1 0 1,-1 0-1,1 0 0,-1-1 0,1 1 1,0-1-1,-1 1 0,1-1 0,0 1 1,-1-1-1,1 0 0,0 0 0,-1 0 1,1 0-1,3-1 0,0 2 65,1-1-1,0-1 1,0 1 0,-1-1-1,1 0 1,0 0 0,-1-1-1,1 1 1,7-5 0,-8 3-62,-1-1 1,1 0 0,-1 0 0,0 0-1,0-1 1,-1 1 0,1-1 0,-1 0-1,0 0 1,0 0 0,-1 0 0,0-1-1,1 1 1,-2-1 0,1 1 0,1-12-1,-2 14-17,-1 0-1,1 1 0,-1-1 1,0 0-1,0 1 0,0-1 1,0 0-1,0 0 0,-1 1 0,1-1 1,-1 0-1,0 1 0,0-1 1,0 1-1,0-1 0,0 1 1,-1-1-1,1 1 0,0 0 0,-1 0 1,0 0-1,0 0 0,0 0 1,0 0-1,0 0 0,0 0 1,0 1-1,0-1 0,-1 1 1,1 0-1,0-1 0,-1 1 0,1 0 1,-1 0-1,0 1 0,1-1 1,-6 0-1,-46 1-4045,53 0 3777,-1 0 0,1 0 0,-1 0 0,0 0 0,1 0 1,-1 1-1,1-1 0,-1 1 0,1-1 0,-1 1 0,1-1 1,0 1-1,-1 0 0,1-1 0,0 1 0,-1 0 0,1 0 1,0 0-1,0 0 0,0 0 0,0 1 0,0-1 0,0 0 1,0 0-1,0 1 0,0-1 0,1 1 0,-1-1 0,0 0 1,1 1-1,-1 1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3.990"/>
    </inkml:context>
    <inkml:brush xml:id="br0">
      <inkml:brushProperty name="width" value="0.025" units="cm"/>
      <inkml:brushProperty name="height" value="0.025" units="cm"/>
    </inkml:brush>
  </inkml:definitions>
  <inkml:trace contextRef="#ctx0" brushRef="#br0">121 168 6246,'0'0'1388,"7"-8"-139,34-39 579,34-43 5612,-68 72-3724,-16 13-773,5 6-2813,1-1-1,0 1 0,0 0 1,0 0-1,0 0 1,0 0-1,0 1 1,0-1-1,-4 4 1,-9 7-108,0 1 0,1 1 0,1 1 0,0 0 0,1 1 0,0 0 0,2 1 0,0 1 0,-14 28 0,15-22 50,0 0 0,2 0 0,0 0 0,2 1-1,1 1 1,0-1 0,0 33 0,4-53-58,1 0 0,0 0-1,0 0 1,0 0 0,1 0-1,0 0 1,0 0 0,0 0-1,1 0 1,-1 0 0,1 0 0,0 0-1,4 5 1,-4-7-8,1-1 0,-1 0 0,1 1-1,0-1 1,-1-1 0,1 1 0,0 0 0,0-1 0,0 1 0,1-1-1,-1 0 1,0 0 0,0 0 0,1-1 0,-1 1 0,0-1 0,1 0 0,-1 0-1,0 0 1,7-1 0,0 0 127,-1 0-1,1-1 1,0-1-1,0 1 1,-1-2-1,0 1 1,0-1-1,0-1 1,0 0-1,0 0 1,-1 0 0,0-1-1,12-11 1,-14 11 20,0 1 0,0-1 0,-1-1 0,0 1 0,0-1 0,0 0 0,-1 0 0,0-1 0,0 1 0,-1-1 0,0 0 0,0 0 0,-1 0 0,0 0 1,0 0-1,0-14 0,-2 19-126,0 0 0,-1 1 1,1-1-1,-1 0 0,1 0 1,-1 0-1,0 0 0,0 0 1,-1 1-1,1-1 1,-1 1-1,1-1 0,-1 1 1,0-1-1,1 1 0,-1 0 1,-1 0-1,1 0 0,0 0 1,0 0-1,-1 0 0,1 1 1,-1-1-1,1 1 1,-1-1-1,-4 0 0,0-1-50,0 1 0,0 0 0,0 1 0,0-1 0,0 2 0,0-1 0,0 1 0,-1 0 0,1 0 0,-8 2 0,14-2-42,0 0 0,0 0-1,1 1 1,-1-1-1,0 0 1,0 1-1,0-1 1,0 1 0,0-1-1,0 1 1,1 0-1,-1-1 1,0 1-1,0 0 1,1-1 0,-1 1-1,0 0 1,1 0-1,-1 0 1,1-1 0,-1 3-1,0-2-109,1-1 1,0 1-1,0 0 0,-1 0 0,1-1 1,0 1-1,0 0 0,0 0 0,0 0 1,0 0-1,0-1 0,0 1 0,0 0 1,0 0-1,0 0 0,1-1 0,-1 1 1,0 0-1,0 0 0,1-1 0,-1 1 1,1 0-1,-1 0 0,0-1 0,1 1 1,-1 0-1,1-1 0,0 1 0,-1-1 1,1 1-1,-1-1 0,1 1 0,0-1 1,0 1-1,-1-1 0,1 0 0,0 1 1,0-1-1,0 0 0,43 3-8889,-16-3 2471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4.615"/>
    </inkml:context>
    <inkml:brush xml:id="br0">
      <inkml:brushProperty name="width" value="0.025" units="cm"/>
      <inkml:brushProperty name="height" value="0.025" units="cm"/>
    </inkml:brush>
  </inkml:definitions>
  <inkml:trace contextRef="#ctx0" brushRef="#br0">188 0 6502,'0'0'19838,"-6"14"-18803,1-6-869,-16 33 249,2 1 0,1 0 0,-15 58 0,33-99-413,0-1 1,-1 0-1,1 1 1,0-1-1,0 0 1,0 1-1,0-1 0,0 0 1,0 0-1,0 1 1,0-1-1,0 0 1,0 1-1,0-1 1,0 0-1,0 1 0,1-1 1,-1 0-1,0 0 1,0 1-1,0-1 1,0 0-1,0 1 1,1-1-1,-1 0 0,0 0 1,0 1-1,0-1 1,1 0-1,-1 0 1,0 0-1,0 0 1,1 1-1,-1-1 0,0 0 1,0 0-1,1 0 1,-1 0-1,15-2 111,14-12 47,-17 7-150,59-30-490,-66 35 441,-1 0 1,1 0-1,-1 1 1,1 0 0,-1 0-1,1 0 1,0 0 0,-1 1-1,1 0 1,0 0-1,0 0 1,-1 1 0,1-1-1,6 3 1,-10-2 31,1 0 0,-1 1 1,1-1-1,-1 1 0,0-1 0,1 1 1,-1 0-1,0-1 0,0 1 0,0 0 0,-1 0 1,1 0-1,0-1 0,-1 1 0,1 0 1,-1 0-1,1 0 0,-1 0 0,0 0 0,0 0 1,0 0-1,0 0 0,0 0 0,-1 3 1,0 3 38,1 0 1,-1-1 0,-1 1-1,0 0 1,-3 8 0,-2-1 194,-1-1 0,-1 0 1,0 0-1,-1-1 0,-1-1 1,0 1-1,0-2 0,-18 15 1,6-8 105,-1 0 0,-1-1 1,-45 22-1,68-38-329,0 0-1,0 0 1,0 0 0,0 0-1,0-1 1,0 1 0,0-1 0,0 1-1,0-1 1,0 0 0,0 0-1,0 0 1,0 0 0,-4-1 0,5 1-112,0 0 1,0-1-1,0 1 1,1-1-1,-1 0 1,0 1 0,0-1-1,0 0 1,1 1-1,-1-1 1,0 0 0,1 0-1,-1 1 1,0-1-1,1 0 1,-1 0 0,1 0-1,-1 0 1,1 0-1,0 0 1,-1-1 0,0-7-1280,0 1 1,1 0-1,0-1 1,0 1-1,3-16 1,-3 20 844,8-37-6094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4.944"/>
    </inkml:context>
    <inkml:brush xml:id="br0">
      <inkml:brushProperty name="width" value="0.025" units="cm"/>
      <inkml:brushProperty name="height" value="0.025" units="cm"/>
    </inkml:brush>
  </inkml:definitions>
  <inkml:trace contextRef="#ctx0" brushRef="#br0">1 96 15727,'0'0'14670,"48"-29"-13902,-12 19-319,5-2-289,2 0-128,-2 0-64,-4 3-641,-3 2-1024,-9 4-1154,0 2-1793,-16 1-1410,2 0-3267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5.271"/>
    </inkml:context>
    <inkml:brush xml:id="br0">
      <inkml:brushProperty name="width" value="0.025" units="cm"/>
      <inkml:brushProperty name="height" value="0.025" units="cm"/>
    </inkml:brush>
  </inkml:definitions>
  <inkml:trace contextRef="#ctx0" brushRef="#br0">18 0 15246,'0'0'9834,"10"0"-7784,-4 0-1830,1 0 153,0 0 1,0 1-1,0-1 0,0 1 1,11 3-1,-16-3-318,0 0-1,0 0 0,0 0 1,0 0-1,0 0 1,0 0-1,0 0 1,0 1-1,0-1 0,-1 1 1,1-1-1,-1 1 1,1 0-1,-1-1 1,0 1-1,1 0 0,-1 0 1,0 0-1,0 0 1,0 0-1,-1 0 1,1 0-1,0 0 0,-1 1 1,1 2-1,0 7 35,0 0 1,-1 1-1,-1-1 0,0 0 0,0 0 0,-2 0 0,1 0 0,-1 0 0,-1-1 0,0 1 1,-1-1-1,-11 21 0,22-32-125,0-1 0,0 1 0,0-1 0,0-1 0,0 1 0,0-1 0,6-3 0,-7 4-77,2-1-22,0 0-1,1 0 1,-1 1-1,0 0 1,0 0-1,1 1 1,-1 0-1,0 0 1,11 2-1,-16-1 113,0-1-1,1 1 1,-1 0-1,0 0 1,0 0-1,0 0 0,0 0 1,0 0-1,0 1 1,0-1-1,0 1 1,0-1-1,-1 1 1,1 0-1,-1-1 0,1 1 1,-1 0-1,1 0 1,-1 0-1,0 0 1,0 0-1,0 1 1,0-1-1,-1 0 1,1 0-1,-1 1 0,1-1 1,-1 0-1,0 0 1,0 1-1,0 4 1,0 2 107,-1-1 0,0 1 0,0-1 0,-1 1 0,0-1 0,0 1 1,-1-1-1,0 0 0,-1 0 0,1 0 0,-2 0 0,1-1 0,-1 0 0,0 0 0,0 0 1,-1 0-1,0-1 0,-1 0 0,1 0 0,-1-1 0,0 0 0,0 0 0,-1 0 1,1-1-1,-1 0 0,0-1 0,0 0 0,0 0 0,-1 0 0,1-1 0,-1-1 0,1 1 1,-1-1-1,0-1 0,1 0 0,-12-1 0,18 1-249,-1-1 0,1 1 1,0-1-1,-1 0 0,1 0 0,0 0 0,0 0 1,-1 0-1,1-1 0,0 1 0,0-1 0,0 0 1,0 1-1,1-1 0,-1 0 0,0 0 0,1 0 1,-1 0-1,1 0 0,0 0 0,0-1 0,0 1 1,0 0-1,-1-5 0,0 1-859,1 0-1,0 0 0,0 0 1,0 0-1,1 0 1,0-1-1,1 1 1,-1 0-1,2-8 0,7-12-15102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59.059"/>
    </inkml:context>
    <inkml:brush xml:id="br0">
      <inkml:brushProperty name="width" value="0.025" units="cm"/>
      <inkml:brushProperty name="height" value="0.025" units="cm"/>
      <inkml:brushProperty name="color" value="#E71224"/>
    </inkml:brush>
  </inkml:definitions>
  <inkml:trace contextRef="#ctx0" brushRef="#br0">1 73 5605,'0'0'12887,"0"0"-12836,0-1 0,0 1 0,0 0-1,0-1 1,0 1 0,0 0 0,0 0-1,0-1 1,0 1 0,0 0 0,0-1 0,0 1-1,0 0 1,0-1 0,0 1 0,1 0-1,-1-1 1,0 1 0,0 0 0,0 0 0,0-1-1,1 1 1,-1 0 0,0-1 0,0 1 0,0 0-1,1 0 1,-1 0 0,0-1 0,0 1-1,1 0 1,-1 0 0,0 0 0,1 0 0,-1 0-1,0-1 1,0 1 0,1 0 0,86-5 1362,91 6 0,-56 2-1309,-75-3-94,51 1 31,0-4 1,149-24-1,-179 19 112,-37 4-406,-26 3-419,-11 1-547,6 0 996,-1 0 1,1 0-1,0 0 1,-1 0-1,1 0 1,0 0-1,-1 0 1,1-1-1,0 1 1,-1 0-1,1 0 1,0 0-1,-1 0 1,1-1-1,0 1 1,0 0-1,-1 0 1,1 0-1,0-1 1,0 1 0,-1 0-1,1-1 1,0 1-1,0 0 1,0 0-1,-1-1 1,1 1-1,0 0 1,0-1-1,0 1 1,0 0-1,0-1 1,0 0-1,-1-11-8185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3.645"/>
    </inkml:context>
    <inkml:brush xml:id="br0">
      <inkml:brushProperty name="width" value="0.025" units="cm"/>
      <inkml:brushProperty name="height" value="0.025" units="cm"/>
    </inkml:brush>
  </inkml:definitions>
  <inkml:trace contextRef="#ctx0" brushRef="#br0">1 133 12460,'0'0'6582,"8"-4"-5557,60-40 538,-63 40-1514,-1 1 0,1-1 0,-1 0 1,0-1-1,0 1 0,0-1 1,0 1-1,-1-1 0,0 0 1,0 0-1,0-1 0,0 1 0,2-9 1,-5 14-6,0 0-1,0-1 1,0 1 0,0-1 0,0 1-1,0 0 1,0-1 0,0 1 0,0 0-1,0-1 1,0 1 0,0-1 0,0 1-1,0 0 1,0-1 0,0 1 0,0 0-1,0-1 1,0 1 0,-1 0 0,1-1-1,0 1 1,0 0 0,0-1 0,-1 1-1,1 0 1,0 0 0,0-1 0,-1 1-1,1 0 1,0 0 0,-1-1 0,1 1 0,0 0-1,-1 0 1,1 0 0,-1-1 0,-16 5 428,-16 15-429,27-13-10,1 1 0,0-1 0,-1 1 0,2 1 1,-1-1-1,1 1 0,1 0 0,-1 0 0,1 0 0,1 0 1,-1 0-1,-1 17 0,3-22-22,1 0-1,-1 0 1,1 1 0,0-1-1,0 0 1,1 0 0,-1 0 0,1 0-1,-1 0 1,1 0 0,0 0-1,0 0 1,0 0 0,1 0 0,-1 0-1,1-1 1,-1 1 0,1 0-1,0-1 1,0 1 0,0-1 0,0 0-1,1 0 1,-1 0 0,1 0-1,-1 0 1,1 0 0,0-1 0,-1 1-1,1-1 1,0 0 0,0 0-1,0 0 1,0 0 0,0 0 0,0-1-1,5 1 1,-1 0-349,0 0 0,-1 0 0,1-1 0,0 0-1,-1 0 1,1 0 0,-1-1 0,1 0 0,0 0 0,-1-1 0,0 0 0,1 0 0,-1-1 0,10-4 0,17-18-7307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4:07.492"/>
    </inkml:context>
    <inkml:brush xml:id="br0">
      <inkml:brushProperty name="width" value="0.025" units="cm"/>
      <inkml:brushProperty name="height" value="0.025" units="cm"/>
      <inkml:brushProperty name="color" value="#E71224"/>
    </inkml:brush>
  </inkml:definitions>
  <inkml:trace contextRef="#ctx0" brushRef="#br0">11 106 5573,'0'0'11446,"0"-15"-6791,-10 15-4698,10 0 150,28 0-193,116-1 284,217-30-1,-200 14-20,153 6-161,-314 11 128,-7 0-112,-180-15-16,5 0-16,164 15 0,-209 3-40,183 0 32,-1 2-1,1 3 0,-46 12 0,89-20 8,0 0 1,1 0-1,-1 0 0,0 0 0,1 0 0,-1 0 0,0 1 1,1-1-1,-1 0 0,1 0 0,-1 1 0,0-1 0,1 0 1,-1 1-1,1-1 0,-1 0 0,1 1 0,-1-1 1,1 1-1,-1-1 0,1 1 0,-1-1 0,1 1 0,-1-1 1,1 1-1,0-1 0,-1 2 0,17 5-48,33 0-7,583 5 67,-546-21-34,22 1-211,-107 10-1259,-10 4 421,-14 3-1898,5-9-2198,2 0-4190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4:12.239"/>
    </inkml:context>
    <inkml:brush xml:id="br0">
      <inkml:brushProperty name="width" value="0.025" units="cm"/>
      <inkml:brushProperty name="height" value="0.025" units="cm"/>
      <inkml:brushProperty name="color" value="#E71224"/>
    </inkml:brush>
  </inkml:definitions>
  <inkml:trace contextRef="#ctx0" brushRef="#br0">19 35 1281,'0'0'10463,"0"-5"-9336,-3-13 61,3 18-1147,0-1 0,0 1 0,0 0 0,0-1 0,1 1 0,-1-1 0,0 1 0,0 0 1,0-1-1,0 1 0,0 0 0,-1-1 0,1 1 0,0 0 0,0-1 0,0 1 0,0 0 0,0-1 0,0 1 0,0 0 0,-1-1 1,1 1-1,0 0 0,0 0 0,0-1 0,-1 1 0,1 0 0,0-1 0,-1 1 0,1 0 0,0 0 0,0 0 0,-1-1 0,1 1 1,0 0-1,-1 0 0,1 0 0,0 0 0,-1 0 0,1 0 0,0 0 0,-1 0 0,1 0 0,0 0 0,-1 0 0,1 0 0,-1 0 1,1 0-1,0 0 0,-1 0 0,1 0 0,0 0 0,-1 0 0,1 0 0,0 0 0,-1 1 0,1-1 0,0 0 0,0 0 0,-1 0 1,1 1-1,0-1 0,-1 0 0,1 1-14,0 0 0,-1-1 0,1 1 0,0-1 1,0 1-1,0-1 0,-1 1 0,1 0 0,0-1 0,0 1 1,0 0-1,0-1 0,0 1 0,0-1 0,0 1 0,1 0 1,-1-1-1,0 1 0,0-1 0,0 1 0,1 0 0,-1-1 0,0 1 1,0-1-1,1 1 0,-1-1 0,1 1 0,-1-1 0,0 1 1,1-1-1,-1 1 0,1-1 0,-1 0 0,1 1 0,-1-1 1,1 0-1,-1 1 0,1-1 0,0 0 0,-1 0 0,1 0 0,-1 1 1,1-1-1,0 0 0,-1 0 0,1 0 0,-1 0 0,1 0 1,1 0-1,33 6 969,80 0 128,131-12 0,-148 1-1018,748-6 220,-832 14-5440,-10-3 357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1.287"/>
    </inkml:context>
    <inkml:brush xml:id="br0">
      <inkml:brushProperty name="width" value="0.025" units="cm"/>
      <inkml:brushProperty name="height" value="0.025" units="cm"/>
    </inkml:brush>
  </inkml:definitions>
  <inkml:trace contextRef="#ctx0" brushRef="#br0">1 275 16400,'0'0'7041,"10"-4"-6128,2-2-766,-1-1 0,1 0 0,-1 0 0,0-2 0,-1 1 0,1-1-1,16-20 1,64-89 143,-40 48-164,-51 70-120,1 0 1,-1 0 0,0 0 0,0 0 0,0 0 0,0 1 0,0-1 0,0 0 0,0 0-1,0 0 1,0 0 0,0 0 0,1 0 0,-1 0 0,0 0 0,0 0 0,0 0 0,0 1 0,0-1-1,0 0 1,0 0 0,1 0 0,-1 0 0,0 0 0,0 0 0,0 0 0,0 0 0,0 0-1,1 0 1,-1 0 0,0 0 0,0 0 0,0 0 0,0 0 0,0 0 0,0 0 0,1-1-1,-1 1 1,0 0 0,0 0 0,0 0 0,0 0 0,0 0 0,0 0 0,0 0 0,0 0-1,1 0 1,-1 0 0,0 0 0,0-1 0,0 1 0,0 0 0,-4 23 287,-12 28 242,7-22-367,2 0 0,0 1 0,2 0 1,1 0-1,0 33 0,4-63-175,0 1 0,0-1 0,0 1 0,0-1 0,0 1 1,0-1-1,0 0 0,0 1 0,0-1 0,0 1 0,0-1 1,0 1-1,0-1 0,1 1 0,-1-1 0,0 0 1,0 1-1,1-1 0,-1 1 0,0-1 0,0 0 0,1 1 1,-1-1-1,0 0 0,1 0 0,-1 1 0,1-1 0,-1 0 1,0 0-1,1 1 0,-1-1 0,1 0 0,-1 0 0,1 0 1,18-4-1109,14-20-3147,-18 3-629,-1-2-2546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1.835"/>
    </inkml:context>
    <inkml:brush xml:id="br0">
      <inkml:brushProperty name="width" value="0.025" units="cm"/>
      <inkml:brushProperty name="height" value="0.025" units="cm"/>
    </inkml:brush>
  </inkml:definitions>
  <inkml:trace contextRef="#ctx0" brushRef="#br0">0 297 11883,'0'0'11643,"10"-8"-9934,8-7-1493,-1-2 0,-1 1 0,-1-2 0,0 0 1,-1-1-1,-1 0 0,13-27 0,-15 22 103,0-1-1,13-46 1,-30 171 284,1-67-610,-3 19-86,-2 78 1,23-136-2140,-6-3 293,-1 0-1,0-1 0,0 0 0,6-15 1,-4 9-1490,11-19-5091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2.638"/>
    </inkml:context>
    <inkml:brush xml:id="br0">
      <inkml:brushProperty name="width" value="0.025" units="cm"/>
      <inkml:brushProperty name="height" value="0.025" units="cm"/>
    </inkml:brush>
  </inkml:definitions>
  <inkml:trace contextRef="#ctx0" brushRef="#br0">126 13 6758,'0'0'15690,"-1"-1"-15616,0 1 0,0-1 0,0 1 0,-1-1 0,1 1 0,0 0 0,0 0 0,-1-1 0,1 1 0,0 0 0,0 0 0,-1 0 0,-1 1 0,-12 19 471,4-5 1464,16-38 161,4 6-2105,-8 13-14,-14 14-28,5-4 132,0 0 0,0 1 0,1 0 0,-12 14 0,17-17-101,0-1-1,0 1 0,0 0 0,1-1 1,-1 1-1,1 0 0,0 0 1,0 0-1,0 0 0,1 0 0,-1 0 1,1 0-1,0 0 0,1 7 1,-1-10-50,0 0 0,0-1 0,0 1 0,0 0 1,0-1-1,0 1 0,0 0 0,1-1 0,-1 1 1,0 0-1,1-1 0,-1 1 0,0 0 0,1-1 1,-1 1-1,0-1 0,1 1 0,-1-1 0,1 1 1,-1-1-1,1 1 0,0-1 0,-1 1 0,1-1 1,-1 0-1,1 1 0,0-1 0,-1 0 0,1 0 1,1 1-1,24-6 134,20-21 31,-17-11-199,-12 14-88,-13 21-21,-4 10-75,-3 2 138,-3 18 285,-7 53-1,13-73-153,0 1-1,0-1 0,0 0 0,1 0 1,1 1-1,-1-1 0,1 0 0,0 0 1,1 0-1,0 0 0,5 8 1,-5-11 25,0 0 0,-1 1 1,1-1-1,-1 1 1,0-1-1,3 11 1,-5-14-49,0-1 0,0 0 1,-1 0-1,1 0 0,0 0 0,0 0 0,0 1 1,-1-1-1,1 0 0,-1 0 0,1 0 1,-1 0-1,1 0 0,-1 0 0,0 0 0,1 0 1,-1-1-1,0 1 0,0 0 0,1 0 1,-1 0-1,0-1 0,0 1 0,0-1 0,0 1 1,0 0-1,0-1 0,0 0 0,0 1 0,0-1 1,-1 0-1,1 1 0,0-1 0,0 0 1,0 0-1,0 0 0,0 0 0,0 0 0,-1 0 1,-1-1-1,-9 2-28,-1-2 0,1 1 1,0-2-1,-1 0 0,1 0 0,0-1 1,-19-8-1,9 4-6,64 11-3023,-20-7-967,0 0-1,0-1 1,27-10 0,-22 4-5713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2.987"/>
    </inkml:context>
    <inkml:brush xml:id="br0">
      <inkml:brushProperty name="width" value="0.025" units="cm"/>
      <inkml:brushProperty name="height" value="0.025" units="cm"/>
    </inkml:brush>
  </inkml:definitions>
  <inkml:trace contextRef="#ctx0" brushRef="#br0">0 0 10922,'0'0'12044,"4"57"-10154,-4-36-321,0 0-672,0-4-417,0 1-320,0-3-128,0-5-32,0-6-1185,0-20-14349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3.409"/>
    </inkml:context>
    <inkml:brush xml:id="br0">
      <inkml:brushProperty name="width" value="0.025" units="cm"/>
      <inkml:brushProperty name="height" value="0.025" units="cm"/>
    </inkml:brush>
  </inkml:definitions>
  <inkml:trace contextRef="#ctx0" brushRef="#br0">197 43 6054,'0'0'19389,"-8"-7"-18220,-28-21-304,34 26-828,-1 1 1,1 1 0,0-1 0,0 0-1,0 0 1,0 1 0,-1-1 0,1 1-1,0 0 1,0 0 0,-1 0-1,1 0 1,0 0 0,0 0 0,-1 1-1,1-1 1,0 1 0,0-1 0,0 1-1,0 0 1,-1 0 0,1 0-1,0 0 1,1 0 0,-1 0 0,0 1-1,0-1 1,0 0 0,1 1 0,-3 3-1,-2 1-30,0 1 0,0 0 0,1 0 0,0 0 0,-7 14 0,10-16 32,0-1-1,0 1 0,0-1 1,1 1-1,0-1 0,0 1 1,0 0-1,1-1 0,0 11 1,0-15-33,0 1 1,0 0-1,0 0 1,0-1 0,0 1-1,1 0 1,-1 0 0,0-1-1,1 1 1,-1 0 0,0-1-1,1 1 1,-1 0-1,1-1 1,-1 1 0,1 0-1,-1-1 1,1 1 0,0-1-1,-1 1 1,1-1 0,0 0-1,-1 1 1,2 0-1,0-1 3,0 0-1,0 0 1,0 0-1,-1 0 0,1 0 1,0 0-1,0-1 1,0 1-1,0 0 0,0-1 1,-1 0-1,1 1 1,0-1-1,0 0 0,1-1 1,7-4-176,-1-1 0,0 0 0,0 0 0,-1-1 0,0 0 0,0-1 0,-1 0 0,0 0 0,-1-1 0,8-13 0,-15 66-357,1-23 531,-1 8 57,0-13 58,0 1 0,1-1 1,1 0-1,4 22 0,-4-33-64,0 0 1,0 0-1,0 0 0,1 0 1,0-1-1,0 1 0,0-1 1,0 1-1,0-1 0,1 0 1,-1 1-1,1-1 1,0-1-1,0 1 0,0 0 1,0-1-1,1 1 0,-1-1 1,0 0-1,1 0 0,5 2 1,-8-4-20,0 0 1,1 1 0,-1-1 0,0 1-1,0-1 1,0 1 0,0 0 0,0-1-1,0 1 1,0 0 0,0 0 0,0 0-1,0 0 1,0 0 0,0 0 0,0 0-1,-1 0 1,1 0 0,0 0 0,-1 0-1,1 0 1,-1 1 0,1-1-1,-1 0 1,0 0 0,0 1 0,1-1-1,-1 0 1,0 1 0,0-1 0,0 0-1,0 0 1,-1 1 0,1-1 0,0 0-1,0 0 1,-1 1 0,1-1 0,-1 0-1,1 0 1,-1 0 0,1 1 0,-1-1-1,0 0 1,0 0 0,1 0-1,-1 0 1,0 0 0,0 0 0,-2 1-1,-2 3 122,1 0-1,-2 0 1,1 0-1,0-1 0,-1 0 1,0 0-1,0 0 0,-7 2 1,3-3-144,1 0 1,-1-1 0,1-1 0,-1 0 0,1 0-1,-1-1 1,0 0 0,1-1 0,-1 0 0,0 0-1,1-1 1,0 0 0,-1-1 0,1 0 0,0 0-1,0-1 1,-8-5 0,16 9-42,1 0-1,0 0 1,-1-1-1,1 1 1,-1 0 0,1 0-1,0 0 1,-1-1-1,1 1 1,0 0 0,-1 0-1,1-1 1,0 1-1,0 0 1,-1-1 0,1 1-1,0 0 1,0-1-1,-1 1 1,1-1 0,0 1-1,0 0 1,0-1 0,0 1-1,0-1 1,0 1-1,-1 0 1,1-1 0,0 1-1,0-1 1,0 1-1,0-1 1,1 1 0,-1 0-1,0-1 1,0 1-1,0-1 1,0 1 0,0 0-1,0-1 1,1 1-1,-1-1 1,0 1 0,0 0-1,1-1 1,-1 1-1,0 0 1,0-1 0,1 1-1,-1 0 1,0 0-1,1-1 1,-1 1 0,0 0-1,1 0 1,-1-1-1,1 1 1,-1 0 0,0 0-1,2 0 1,29-9-2718,-25 8 2109,46-14-5711,-17 1-1897,-5-1-3637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3.960"/>
    </inkml:context>
    <inkml:brush xml:id="br0">
      <inkml:brushProperty name="width" value="0.025" units="cm"/>
      <inkml:brushProperty name="height" value="0.025" units="cm"/>
    </inkml:brush>
  </inkml:definitions>
  <inkml:trace contextRef="#ctx0" brushRef="#br0">170 89 10602,'0'0'3331,"-2"-8"-304,1 4-2622,0-1 0,-1 0 0,0 1-1,0 0 1,0-1 0,0 1 0,-1 0 0,0 0-1,-6-7 1,8 9-225,-1 1 0,0-1 1,0 1-1,0-1 0,0 1 0,0 0 0,0 0 0,0 0 0,0 0 0,0 0 0,-1 0 1,1 1-1,0-1 0,-1 1 0,1-1 0,0 1 0,-1 0 0,1 0 0,-1 0 0,1 0 1,0 1-1,-1-1 0,1 1 0,0-1 0,-1 1 0,1 0 0,-3 1 0,0 1-6,0 0 0,1 0 0,0 0 0,0 1-1,0 0 1,0 0 0,0 0 0,1 0 0,-1 0-1,1 1 1,0-1 0,1 1 0,-4 6 0,3-3 6,-1 0 0,1 0 1,0 1-1,1-1 0,0 1 0,0-1 1,0 16-1,2-24-176,0 0 1,-1 1-1,1-1 0,0 1 1,1-1-1,-1 0 0,0 1 1,0-1-1,0 0 0,0 1 1,0-1-1,0 0 0,0 1 1,0-1-1,1 0 0,-1 1 1,0-1-1,0 0 0,1 1 1,-1-1-1,0 0 0,0 0 1,1 1-1,-1-1 1,0 0-1,0 0 0,1 1 1,-1-1-1,0 0 0,1 0 1,-1 0-1,0 0 0,1 0 1,-1 0-1,1 0 0,-1 1 1,18-6 109,14-14 38,-15 2-421,-2-1 1,0 0-1,-1-1 0,0 0 1,18-38-1,-30 69 174,0 1 0,-1 0 1,-1 19-1,-1-7 153,1-15 10,-1-1 0,1 1-1,1-1 1,0 0 0,3 17 0,-3-24-42,0 0 0,0 1-1,0-1 1,0 0 0,0 0 0,0 0 0,1 0 0,-1-1 0,0 1 0,1 0 0,0 0 0,-1-1 0,1 1 0,0-1 0,0 0 0,0 0 0,0 1 0,0-1 0,0 0 0,0 0-1,0-1 1,1 1 0,-1 0 0,0-1 0,0 0 0,1 1 0,-1-1 0,4 0 0,-5 0-30,0 0 0,0 0 0,0 0 0,0 1 0,0-1 0,0 0 0,0 1 0,0-1 0,0 0 0,0 1 0,0-1 0,0 1 0,0 0 0,0-1 0,0 1 0,-1 0 1,1 0-1,0-1 0,0 1 0,-1 0 0,1 0 0,0 0 0,-1 0 0,1 0 0,-1 0 0,1 2 0,0 0 66,0 1 1,0-1-1,-1 1 0,1 0 1,-1-1-1,0 1 0,0-1 1,-1 6-1,-1 1 198,0-1 0,0 1-1,-1-1 1,0 0 0,-7 15 0,5-18-174,0 1 0,0-1 0,-1-1 1,0 1-1,0-1 0,0 0 0,-1-1 1,0 1-1,0-1 0,0-1 0,0 1 1,0-1-1,-1 0 0,-9 2 1,13-4-102,0 0 1,0-1 0,0 1-1,0-1 1,1 0 0,-1 0-1,0 0 1,0 0 0,0-1-1,0 1 1,0-1 0,1 0-1,-7-2 1,8 1-20,0 1 1,-1-1-1,1 1 0,0-1 0,0 0 1,0 0-1,0 0 0,0 0 1,1 0-1,-1 0 0,1-1 1,-1 1-1,1 0 0,0-1 1,0 1-1,0-1 0,0 1 1,0-1-1,1 0 0,-1 1 1,1-5-1,1-21-3732,15 5-3807,0 9-3008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9.478"/>
    </inkml:context>
    <inkml:brush xml:id="br0">
      <inkml:brushProperty name="width" value="0.025" units="cm"/>
      <inkml:brushProperty name="height" value="0.025" units="cm"/>
    </inkml:brush>
  </inkml:definitions>
  <inkml:trace contextRef="#ctx0" brushRef="#br0">0 66 4324,'0'0'7057,"9"0"-4644,197-21 4006,163-11-3912,138 20-2475,-513 12-7014,-4 0 2839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8.776"/>
    </inkml:context>
    <inkml:brush xml:id="br0">
      <inkml:brushProperty name="width" value="0.025" units="cm"/>
      <inkml:brushProperty name="height" value="0.025" units="cm"/>
    </inkml:brush>
  </inkml:definitions>
  <inkml:trace contextRef="#ctx0" brushRef="#br0">91 1 18385,'-2'0'127,"-1"1"0,1 0 0,0 0 1,-1 0-1,1 0 0,0 0 0,0 0 0,0 0 0,-1 1 0,1-1 0,1 1 0,-1 0 0,0 0 0,0 0 0,1-1 0,-1 2 0,1-1 0,0 0 0,-1 0 0,1 0 0,0 0 0,-1 5 0,0-4-17,0 1-1,1 0 1,-1 0-1,1 0 1,0 1-1,0-1 1,1 0-1,-1 0 1,1 0-1,0 1 1,0-1-1,1 8 1,1-11-104,-1 0-1,0-1 1,0 1 0,0 0-1,0-1 1,0 1 0,1-1-1,-1 1 1,0-1 0,0 0-1,1 1 1,-1-1 0,0 0 0,0 0-1,1 0 1,-1 0 0,0 0-1,1 0 1,-1 0 0,0-1-1,3 0 1,29-5 189,-33 6-195,69-22 253,-57 17-259,0 0 0,1 1 0,0 0 0,0 1 0,0 0 0,0 1 0,0 1 0,0 0 0,1 1 0,18 1 0,-31 0 17,1 0 0,-1-1 0,0 1 0,1 0 0,-1 0 0,0 0 0,0-1 0,0 1 0,0 0 0,0 1 0,0-1 0,0 0 0,0 0 0,0 0 0,0 1 0,-1-1 0,1 0 0,0 1 0,-1-1 0,1 0 1,-1 1-1,0-1 0,1 1 0,-1-1 0,0 1 0,0-1 0,0 1 0,0-1 0,0 1 0,0-1 0,0 1 0,-1-1 0,1 0 0,-1 2 0,0 5 275,0-1 0,-1 0 1,0-1-1,-1 1 0,-5 12 0,0-7 54,0 0 0,-1-1 0,0-1 0,-1 1 0,0-2 0,0 1-1,-1-1 1,0-1 0,-1 0 0,-17 9 0,19-11-339,-1-1-1,0 0 1,0-1 0,0 0-1,-1 0 1,1-2 0,-1 1-1,0-1 1,0-1 0,0 0-1,1-1 1,-20-1 0,29 0-331,0 0 0,0 1 0,0-1 0,1 0 0,-1 0 0,0 0 0,0-1 0,1 1 0,-1 0 0,0-1 0,1 1 0,0-1 0,-1 1 0,1-1 0,0 0 0,0 0 0,0 0 0,0 1 0,0-1 0,0 0 0,0 0 0,1 0 0,-1 0 0,1 0 0,-1 0 0,1-3 0,-6-23-6236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4.229"/>
    </inkml:context>
    <inkml:brush xml:id="br0">
      <inkml:brushProperty name="width" value="0.025" units="cm"/>
      <inkml:brushProperty name="height" value="0.025" units="cm"/>
    </inkml:brush>
  </inkml:definitions>
  <inkml:trace contextRef="#ctx0" brushRef="#br0">33 103 5894,'0'0'1740,"-5"-9"924,-2-2-1503,-13-30 3966,31 76-2094,14 47-134,-13-47-2876,0-2-1,2 0 1,32 55-1,-45-85 22,1-1 0,0 1 0,0-1 0,0 1-1,0-1 1,0 1 0,0-1 0,0 0 0,1 0 0,-1 0 0,1 0-1,0-1 1,-1 1 0,1-1 0,0 1 0,0-1 0,0 0 0,0 0 0,0-1-1,0 1 1,0 0 0,1-1 0,-1 0 0,0 0 0,0 0 0,0 0-1,0 0 1,0-1 0,1 1 0,-1-1 0,0 0 0,0 0 0,0 0 0,-1 0-1,1-1 1,0 1 0,0-1 0,-1 1 0,1-1 0,0 0 0,-1 0 0,0 0-1,0-1 1,1 1 0,2-5 0,7-16 269,0-2 0,-1 1 0,-2-1 0,0-1 0,-2 0 1,6-33-1,7-25 143,-10 41-452,-9 24-2581,-11 22-13027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9.107"/>
    </inkml:context>
    <inkml:brush xml:id="br0">
      <inkml:brushProperty name="width" value="0.025" units="cm"/>
      <inkml:brushProperty name="height" value="0.025" units="cm"/>
    </inkml:brush>
  </inkml:definitions>
  <inkml:trace contextRef="#ctx0" brushRef="#br0">0 54 15887,'0'0'9673,"56"-36"-8680,-33 32-384,5 0-385,6 1-128,6 1-96,1 2-256,3 0-1250,1 0-1248,-4 0-1058,-7-2-2658,-6 0-3748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9.439"/>
    </inkml:context>
    <inkml:brush xml:id="br0">
      <inkml:brushProperty name="width" value="0.025" units="cm"/>
      <inkml:brushProperty name="height" value="0.025" units="cm"/>
    </inkml:brush>
  </inkml:definitions>
  <inkml:trace contextRef="#ctx0" brushRef="#br0">0 22 10858,'0'0'5856,"12"-3"-3683,-4 2-1879,19-5 989,48-4 1,-69 9-1219,0 1 0,1 0-1,-1 0 1,0 0 0,1 1 0,-1 0-1,0 0 1,0 0 0,0 1 0,0 0-1,0 0 1,0 1 0,0 0 0,-1 0-1,7 4 1,-10-5-4,0 0 1,0 0-1,-1 1 0,1-1 0,-1 0 0,0 1 1,1-1-1,-1 1 0,0-1 0,0 1 0,-1-1 1,1 1-1,-1 0 0,1-1 0,-1 1 1,0 0-1,0-1 0,0 1 0,0 0 0,0 0 1,-1-1-1,1 1 0,-1 0 0,0-1 0,0 1 1,0-1-1,0 1 0,0-1 0,-2 4 0,-5 8 541,-1 0 0,0-1-1,-19 21 1,22-26-478,-24 24 563,21-24-586,1 0 0,0 1 0,0 0 0,0 1 0,2 0 0,-1 0 0,-9 21 0,16-31-163,-1 1 1,1 0 0,0-1 0,0 1-1,-1 0 1,1-1 0,0 1-1,0 0 1,0-1 0,0 1 0,0 0-1,0 0 1,0-1 0,0 1-1,0 0 1,0-1 0,1 1-1,-1 0 1,0-1 0,0 1 0,1 0-1,-1-1 1,0 1 0,1 0-1,-1-1 1,1 1 0,-1-1 0,1 1-1,-1-1 1,1 1 0,-1-1-1,1 1 1,-1-1 0,2 1-1,0 0-185,1 0-1,-1-1 0,0 1 1,1-1-1,-1 0 0,1 0 1,-1 0-1,1 0 0,-1 0 1,4-1-1,58-17-7641,-22-1-823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9.816"/>
    </inkml:context>
    <inkml:brush xml:id="br0">
      <inkml:brushProperty name="width" value="0.025" units="cm"/>
      <inkml:brushProperty name="height" value="0.025" units="cm"/>
    </inkml:brush>
  </inkml:definitions>
  <inkml:trace contextRef="#ctx0" brushRef="#br0">98 84 15278,'0'0'6972,"-10"0"-6059,7-1-853,0 1-1,-1 0 1,1 0-1,0 1 0,-1-1 1,1 1-1,0 0 1,0-1-1,-1 1 1,1 1-1,0-1 1,0 0-1,0 1 0,0 0 1,1 0-1,-1-1 1,0 2-1,1-1 1,-1 0-1,1 0 1,0 1-1,0-1 0,0 1 1,0 0-1,0 0 1,0 0-1,1 0 1,0 0-1,-1 0 1,1 0-1,0 0 0,0 0 1,1 0-1,-1 1 1,1-1-1,-1 7 1,0-6-3,0 1 1,1 0 0,-1-1 0,1 1-1,0 0 1,0 0 0,0 0 0,1-1-1,-1 1 1,1 0 0,0-1 0,1 1-1,-1-1 1,1 1 0,0-1-1,0 1 1,0-1 0,1 0 0,-1 0-1,1 0 1,0-1 0,0 1 0,0-1-1,1 1 1,-1-1 0,1 0 0,0 0-1,0-1 1,0 1 0,0-1 0,0 0-1,1 0 1,-1 0 0,1 0 0,-1-1-1,1 0 1,6 1 0,6 1 11,0-1 0,0-1 0,-1 0 0,1-1 0,0-1 0,0 0 0,0-2 0,-1 0 0,25-7 0,-31 7 44,0 0 1,0-1-1,0-1 0,0 1 1,-1-2-1,0 1 0,0-1 1,0 0-1,0-1 0,-1 0 1,-1-1-1,1 1 0,-1-1 1,0-1-1,11-17 0,-16 22-65,0 1-1,-1-1 1,1 0-1,-1 1 1,1-1-1,-1 0 0,0 0 1,0 0-1,-1 0 1,1 0-1,-1 0 0,0 0 1,0 0-1,0 0 1,-1 0-1,1 0 0,-1 0 1,0 0-1,-3-6 1,2 5-30,-1 1 0,0-1 1,0 1-1,-1 0 0,1 0 1,-1 1-1,0-1 1,0 1-1,0 0 0,0 0 1,0 0-1,-1 0 0,-6-2 1,-7-2-203,1 0 0,-1 2 0,-1 0 0,1 1 0,-1 1 0,1 0 0,-24 1 0,33 2-263,-22 0-182,30 0 430,1 0-1,-1 0 1,0 0 0,0 0 0,0 0-1,0 1 1,0-1 0,0 0 0,0 1-1,0-1 1,0 0 0,0 1-1,0-1 1,1 1 0,-1 0 0,0-1-1,0 1 1,1 0 0,-1-1 0,0 1-1,1 0 1,-2 1 0,3 4-6068,8-5-4714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0.343"/>
    </inkml:context>
    <inkml:brush xml:id="br0">
      <inkml:brushProperty name="width" value="0.025" units="cm"/>
      <inkml:brushProperty name="height" value="0.025" units="cm"/>
    </inkml:brush>
  </inkml:definitions>
  <inkml:trace contextRef="#ctx0" brushRef="#br0">40 140 7495,'0'0'2461,"-7"0"-998,-24 0 341,31 0-1757,0 0 1,0-1-1,0 1 0,0 0 1,1 0-1,-1 0 0,0 0 0,0-1 1,0 1-1,0 0 0,0 0 0,0 0 1,0-1-1,0 1 0,1 0 0,-1 0 1,0 0-1,0-1 0,0 1 1,0 0-1,0 0 0,0 0 0,0-1 1,0 1-1,0 0 0,0 0 0,-1-1 1,1 1-1,0 0 0,0 0 0,0 0 1,0-1-1,0 1 0,0 0 1,0 0-1,0 0 0,-1 0 0,1-1 1,0 1-1,0 0 0,0 0 0,0 0 1,-1 0-1,1 0 0,0 0 0,0-1 1,-1 1-1,31-8 413,-1 1-1,1 2 1,0 0 0,32 0-1,-21 2 8,584-23 1112,-193 13-2033,-3-31-1215,-424 44 1156,-4 0 345,0 0 1,-1 0 0,1 0 0,0 0 0,0 0 0,0 0-1,0 0 1,0-1 0,-1 1 0,1 0 0,0 0 0,0-1-1,0 1 1,-1-1 0,1 1 0,0 0 0,0-1 0,-1 1-1,1-1 1,0 0 0,-1 1 0,1-1 0,-1 0-1,2 0 1,-2-5-2763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9.621"/>
    </inkml:context>
    <inkml:brush xml:id="br0">
      <inkml:brushProperty name="width" value="0.025" units="cm"/>
      <inkml:brushProperty name="height" value="0.025" units="cm"/>
    </inkml:brush>
  </inkml:definitions>
  <inkml:trace contextRef="#ctx0" brushRef="#br0">0 18 10634,'0'0'13864,"11"-2"-12829,264-13 1394,-274 15-2430,-1 0-1,1 1 0,-1-1 0,0 0 0,1 1 0,-1-1 0,0 0 0,1 1 0,-1-1 0,0 1 0,0-1 1,1 0-1,-1 1 0,0-1 0,0 1 0,0-1 0,1 1 0,-1-1 0,0 1 0,0-1 0,0 1 1,0-1-1,0 1 0,0-1 0,0 1 0,0-1 0,0 1 0,0-1 0,-1 1 0,1-1 0,0 1 0,0-1 1,0 1-1,0-1 0,-1 1 0,-6 20 6,-11 15 54,-31 42 0,32-53-15,1 1 1,1 0-1,-21 56 0,34-78 221,-1 5-1598,3-12-2335,1-19-1965,-4 1-1065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9.997"/>
    </inkml:context>
    <inkml:brush xml:id="br0">
      <inkml:brushProperty name="width" value="0.025" units="cm"/>
      <inkml:brushProperty name="height" value="0.025" units="cm"/>
    </inkml:brush>
  </inkml:definitions>
  <inkml:trace contextRef="#ctx0" brushRef="#br0">0 23 12684,'0'0'12075,"68"29"-11210,-34-29-416,9-3-321,-4-7-96,6-1-769,-2-1-2017,-9 3-1731,-6 2-3586</inkml:trace>
  <inkml:trace contextRef="#ctx0" brushRef="#br0" timeOffset="1">388 103 12043,'0'0'6246,"-7"66"-4100,1-40-544,1-1-321,0 0-384,5-1-705,0-6-160,0-5-128,5-7-1666,7-6-1441,3-7-3171,3-14-3171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0.326"/>
    </inkml:context>
    <inkml:brush xml:id="br0">
      <inkml:brushProperty name="width" value="0.025" units="cm"/>
      <inkml:brushProperty name="height" value="0.025" units="cm"/>
    </inkml:brush>
  </inkml:definitions>
  <inkml:trace contextRef="#ctx0" brushRef="#br0">81 14 13229,'0'0'9454,"-9"7"-9166,3-3-271,1 0 0,-1 1 0,1 0 0,0 0 0,1 1-1,-1 0 1,1-1 0,0 1 0,0 1 0,1-1 0,0 0 0,0 1 0,1 0 0,-1-1 0,2 1 0,-1 0-1,-1 14 1,1-11 55,1 1-1,0-1 0,1 1 1,0-1-1,1 1 0,0-1 0,3 12 1,-4-20-46,1 0 0,0 0 0,0 0 0,-1 0 0,1 0 0,1 0 0,-1 0-1,0-1 1,0 1 0,1 0 0,-1-1 0,1 1 0,-1-1 0,1 1 0,-1-1 0,4 2 0,-2-2 25,0 0 0,-1 0 0,1-1 0,-1 1 0,1-1 0,0 1 0,0-1 0,-1 0 0,1 0 0,0-1 0,-1 1 0,1 0 0,0-1 0,-1 0 0,1 0 0,4-2 0,0 0 59,0-1 1,-1-1-1,1 1 0,-1-1 0,0 0 0,0-1 0,-1 1 0,0-1 0,0 0 0,0-1 0,-1 1 0,1-1 0,-2 0 0,1 0 0,-1 0 0,3-9 0,-4 11-51,1-1 1,-1 0 0,0 0-1,-1 1 1,0-1-1,0 0 1,0-1 0,0 1-1,-1 0 1,0 0-1,-1 0 1,1 0 0,-1 0-1,0 0 1,0 0-1,-1 0 1,0 0 0,0 1-1,0-1 1,-1 1 0,-4-7-1,6 10-87,-1 0 0,1 0 0,-1 0 1,1 1-1,-1-1 0,0 1 0,0-1 0,0 1 0,1 0 0,-1 0 0,-1 0 1,1 0-1,0 0 0,0 0 0,0 0 0,0 1 0,-1-1 0,1 1 0,0 0 0,0 0 1,-1-1-1,1 1 0,0 1 0,-1-1 0,1 0 0,0 0 0,0 1 0,-1 0 1,1-1-1,0 1 0,0 0 0,-3 2 0,3-2-216,0 1 1,0-1-1,1 1 0,-1-1 1,1 1-1,-1 0 0,1 0 0,0 0 1,-1 0-1,1 0 0,0 0 1,0 0-1,1 0 0,-1 0 1,0 1-1,1-1 0,-1 0 1,1 0-1,0 1 0,0 4 0,-1-7-39,1 1 0,0 0 0,0 0-1,0-1 1,0 1 0,0 0 0,0-1-1,0 1 1,1 0 0,-1 0-1,0-1 1,0 1 0,1 0 0,-1-1-1,0 1 1,1 0 0,-1-1 0,0 1-1,1 0 1,-1-1 0,1 1 0,-1-1-1,1 1 1,-1-1 0,1 1-1,0-1 1,-1 1 0,1-1 0,0 0-1,-1 1 1,2-1 0,12 4-7762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0.699"/>
    </inkml:context>
    <inkml:brush xml:id="br0">
      <inkml:brushProperty name="width" value="0.025" units="cm"/>
      <inkml:brushProperty name="height" value="0.025" units="cm"/>
    </inkml:brush>
  </inkml:definitions>
  <inkml:trace contextRef="#ctx0" brushRef="#br0">131 0 16688,'0'0'5952,"-3"9"-4463,-11 25-443,5-16-373,2 2 0,0-1-1,0 1 1,-5 34 0,13-54-673,-1 1 0,0-1 0,0 1 0,0-1 0,0 1 0,1-1 0,-1 1-1,0 0 1,1-1 0,-1 0 0,0 1 0,1-1 0,-1 1 0,1-1 0,-1 1 0,0-1 0,1 0 0,-1 1 0,1-1 0,-1 0 0,1 1 0,-1-1-1,1 0 1,0 0 0,-1 0 0,1 0 0,-1 1 0,1-1 0,-1 0 0,1 0 0,0 0 0,-1 0 0,1 0 0,-1 0 0,1 0 0,-1 0-1,1-1 1,0 1 0,-1 0 0,1 0 0,-1 0 0,1-1 0,-1 1 0,1-1 0,31-9-97,-30 10 85,7-4-143,0 1 0,0 0 0,1 1 0,-1 0 0,1 1 0,-1 0 0,15 0 0,-22 1 133,0 0 0,0 0 0,1 0-1,-1 0 1,0 1 0,0-1 0,1 1 0,-1-1-1,0 1 1,0 0 0,0 0 0,0 0 0,0 0-1,0 0 1,0 1 0,0-1 0,0 0-1,-1 1 1,1 0 0,-1-1 0,1 1 0,-1 0-1,1 0 1,-1 0 0,0-1 0,0 2 0,0-1-1,0 0 1,0 0 0,0 0 0,-1 0-1,1 0 1,-1 1 0,0-1 0,1 5 0,-1 2 198,-1 1 0,0 0 0,0 0 0,-1-1 1,0 1-1,0 0 0,-1-1 0,-1 0 0,0 0 1,0 0-1,0 0 0,-1-1 0,-7 9 0,8-11-115,-1 0-1,1 0 1,-1-1-1,0 0 0,-1 0 1,1-1-1,-1 1 1,0-1-1,0 0 0,-1-1 1,1 1-1,-1-1 0,0-1 1,1 1-1,-1-1 1,0 0-1,-1-1 0,-8 2 1,13-3-255,0 0 0,1 0 1,-1-1-1,0 1 1,1-1-1,-1 1 0,0-1 1,1 0-1,-1 0 1,1 0-1,0 0 0,-1 0 1,1 0-1,0-1 0,-1 1 1,1-1-1,0 0 1,0 0-1,0 0 0,1 0 1,-3-2-1,-2-5-1426,1 1-1,0-1 1,0 0 0,-3-12-1,6 17 962,-16-44-9756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1.025"/>
    </inkml:context>
    <inkml:brush xml:id="br0">
      <inkml:brushProperty name="width" value="0.025" units="cm"/>
      <inkml:brushProperty name="height" value="0.025" units="cm"/>
    </inkml:brush>
  </inkml:definitions>
  <inkml:trace contextRef="#ctx0" brushRef="#br0">1 11 15695,'0'0'8712,"59"-8"-7399,-34 8-768,7 0-321,2 0-160,1-1-640,3 0-2916,-3 1-3234</inkml:trace>
  <inkml:trace contextRef="#ctx0" brushRef="#br0" timeOffset="1">715 1 19474,'0'0'5894,"-54"56"-4357,31-25-896,0 8-321,1 2-63,4 3-193,2-3-64,9-4 0,2-6-193,3-8-255,2-10-481,0-8-576,2-10-3716,1-13-417,1-8-4483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1.371"/>
    </inkml:context>
    <inkml:brush xml:id="br0">
      <inkml:brushProperty name="width" value="0.025" units="cm"/>
      <inkml:brushProperty name="height" value="0.025" units="cm"/>
    </inkml:brush>
  </inkml:definitions>
  <inkml:trace contextRef="#ctx0" brushRef="#br0">277 26 12492,'0'0'3085,"-12"0"193,2-1-2932,-84 1 4524,83 1-4603,0 0-1,0 1 1,0 0 0,0 0 0,0 1 0,1 1 0,-15 6 0,16-3-20,11-5 414,18-9-154,-17 6-490,0-1-3,0 0-1,0 1 0,0-1 0,0 0 0,0 0 0,0-1 0,-1 1 0,1-1 0,-1 1 0,0-1 0,1 0 1,-1 0-1,-1 1 0,1-2 0,0 1 0,2-6 0,-8 8-10,1 1 0,0-1 0,-1 1 0,1-1-1,0 1 1,-1 0 0,1 0 0,0 0 0,-1 1 0,1-1 0,0 1 0,-5 1-1,4 0-3,0 0-1,-1 0 0,1 0 0,0 1 0,0-1 0,0 1 1,1 0-1,-1 0 0,1 0 0,-1 1 0,1-1 0,0 1 0,0 0 1,1 0-1,-1 0 0,1 0 0,0 0 0,0 0 0,0 1 1,1-1-1,-1 1 0,1-1 0,0 1 0,0-1 0,1 1 1,-1 0-1,1 0 0,1 6 0,0-10-102,-1 1-1,1-1 0,0 1 1,0-1-1,0 0 1,0 1-1,0-1 1,0 0-1,0 0 1,1 1-1,-1-1 1,0 0-1,1 0 1,-1-1-1,1 1 1,-1 0-1,1 0 1,-1-1-1,1 1 1,0-1-1,-1 1 1,1-1-1,0 0 1,-1 0-1,1 0 1,0 0-1,-1 0 1,1 0-1,2 0 1,1 0-804,1-1 1,0 1 0,0-1-1,0 0 1,-1-1 0,1 1-1,7-4 1,10-8-5462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4.593"/>
    </inkml:context>
    <inkml:brush xml:id="br0">
      <inkml:brushProperty name="width" value="0.025" units="cm"/>
      <inkml:brushProperty name="height" value="0.025" units="cm"/>
    </inkml:brush>
  </inkml:definitions>
  <inkml:trace contextRef="#ctx0" brushRef="#br0">0 193 13261,'0'0'1243,"2"7"-9,-2-3-1178,1-1 1,0 0 0,0 0 0,0 0 0,0 0-1,0 0 1,0 0 0,1-1 0,-1 1-1,1 0 1,0-1 0,0 1 0,0-1 0,0 0-1,0 1 1,1-1 0,-1 0 0,0 0 0,1 0-1,0-1 1,0 1 0,-1-1 0,1 1 0,0-1-1,0 0 1,0 0 0,0-1 0,0 1 0,0 0-1,1-1 1,-1 0 0,0 0 0,0 0 0,0 0-1,6-1 1,-1 0-148,0-1 0,0 0 0,0-1 0,-1 0-1,1 0 1,-1 0 0,0-1 0,0 0 0,0-1 0,-1 1 0,1-1 0,-1-1-1,0 1 1,-1-1 0,1 0 0,-1 0 0,0-1 0,5-9 0,-2 5-195,-2 0 0,1-1 1,-1 1-1,-1-1 0,0 0 1,-1-1-1,0 1 0,-1-1 1,-1 0-1,2-22 0,-8 18 435,-5 24 349,-7 25 302,13-20-593,0 1 0,1 0 0,1-1 0,0 1 0,0 0 0,1 0 0,1 0 0,3 15 0,-4-27-179,1 0 0,-1 0-1,1 0 1,-1 1 0,1-1 0,0 0 0,-1 0 0,1 0-1,0 0 1,0 0 0,0 0 0,0 0 0,0 0 0,0-1-1,0 1 1,0 0 0,1 0 0,-1-1 0,0 1-1,0-1 1,0 1 0,1-1 0,-1 0 0,0 1 0,1-1-1,-1 0 1,0 0 0,1 0 0,-1 0 0,0 0 0,1 0-1,-1 0 1,0 0 0,1-1 0,-1 1 0,0-1-1,0 1 1,1-1 0,-1 1 0,0-1 0,0 1 0,2-3-1,4 0 19,-1-1 0,0 0-1,1 0 1,-1 0 0,-1-1-1,7-6 1,1-4-458,18-16-3115,-28 30 2889,-1 0-1,0 0 1,0 0 0,1 0 0,-1 0 0,1 1-1,-1-1 1,0 1 0,1-1 0,3 1-1,-1 0-2836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1.901"/>
    </inkml:context>
    <inkml:brush xml:id="br0">
      <inkml:brushProperty name="width" value="0.025" units="cm"/>
      <inkml:brushProperty name="height" value="0.025" units="cm"/>
    </inkml:brush>
  </inkml:definitions>
  <inkml:trace contextRef="#ctx0" brushRef="#br0">149 85 6822,'0'0'10736,"-9"-7"-9231,-25-22-320,33 27-1065,0 1-1,-1 0 0,1 0 1,-1 0-1,1 0 0,-1 0 1,0 0-1,1 0 0,-1 1 1,0-1-1,1 1 0,-1-1 1,0 1-1,0-1 0,0 1 1,1 0-1,-1 0 0,0 0 1,0 0-1,0 0 0,0 1 1,1-1-1,-1 0 0,0 1 0,0-1 1,1 1-1,-1 0 0,0-1 1,1 1-1,-1 0 0,1 0 1,-1 0-1,1 0 0,-1 1 1,1-1-1,0 0 0,-2 2 1,-2 3 55,1 0 0,0-1 0,0 1 0,0 1 0,1-1 0,-5 13 1,6-14-9,0 1 0,0-1 0,1 1-1,0 0 1,0-1 0,0 1 0,1 0 0,0 0 0,0 0 0,0 0 0,2 9 0,-1-13-134,0 0 1,0 0-1,0 0 0,0 0 0,0 0 1,0 0-1,1 0 0,-1-1 0,0 1 1,1 0-1,0-1 0,-1 0 0,1 1 1,0-1-1,0 0 0,0 0 0,0 0 0,0 0 1,0 0-1,0 0 0,0 0 0,0-1 1,0 1-1,0-1 0,1 0 0,-1 0 1,0 1-1,0-1 0,0-1 0,1 1 1,-1 0-1,0 0 0,2-2 0,2 1-5,0 0-1,0-1 1,0 0 0,-1 0-1,1-1 1,-1 1-1,0-1 1,1 0-1,-1-1 1,-1 1 0,1-1-1,0 0 1,-1 0-1,0-1 1,0 1 0,0-1-1,-1 0 1,4-5-1,-2 2 96,0 0 0,-1-1-1,1 0 1,-2 0 0,1 0 0,-1 0-1,-1 0 1,0-1 0,0 1-1,1-17 1,-3 25-114,0-1 0,0 1 0,-1-1 0,1 1 0,0-1 0,-1 1 0,1 0 0,-1-1 0,1 1 0,-1 0 0,1-1 0,-1 1 0,0 0-1,0 0 1,0-1 0,0 1 0,0 0 0,0 0 0,0 0 0,0 0 0,0 0 0,0 0 0,0 1 0,-1-1 0,1 0 0,0 1 0,-1-1 0,1 1 0,-1-1 0,1 1 0,0-1 0,-1 1 0,1 0 0,-1 0 0,1 0 0,-3 0 0,1 0-28,0 0 0,0 0 0,0 0 1,0 1-1,0-1 0,0 1 1,0 0-1,0 0 0,0 0 0,0 0 1,1 1-1,-1-1 0,0 1 1,1-1-1,-1 1 0,1 0 0,-4 3 1,2 1-256,0-1 1,1 1-1,-1 0 0,1 0 1,0 0-1,1 0 1,-1 1-1,1-1 1,1 1-1,-3 12 1,4-15-190,0 0 1,0-1 0,0 1 0,0 0-1,1-1 1,-1 1 0,1 0 0,0-1 0,2 6-1,-2-7-193,0 1 0,1-1-1,-1 1 1,1-1-1,-1 0 1,1 0-1,0 0 1,0 0 0,0 0-1,0 0 1,0-1-1,1 1 1,4 2-1,15 5-7510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2.245"/>
    </inkml:context>
    <inkml:brush xml:id="br0">
      <inkml:brushProperty name="width" value="0.025" units="cm"/>
      <inkml:brushProperty name="height" value="0.025" units="cm"/>
    </inkml:brush>
  </inkml:definitions>
  <inkml:trace contextRef="#ctx0" brushRef="#br0">109 0 13004,'0'0'4762,"-9"13"-1612,-9 13-1743,2 1-1,-16 35 1,26-50-1156,1 1 0,0-1 0,1 1 1,0 1-1,1-1 0,0 0 0,1 1 0,1-1 0,0 17 0,2-29-218,-1 1 0,1-1 0,-1 1 0,1 0 0,0-1 0,-1 1-1,1-1 1,0 0 0,0 1 0,0-1 0,0 0 0,0 1 0,0-1 0,1 0-1,-1 0 1,0 0 0,0 0 0,1 0 0,-1 0 0,1 0 0,-1-1-1,1 1 1,-1-1 0,1 1 0,0-1 0,-1 1 0,1-1 0,0 0-1,-1 0 1,1 1 0,0-1 0,-1-1 0,1 1 0,2 0 0,3-1 81,0 1 1,0-1-1,0 0 0,0-1 1,0 1-1,0-2 1,6-2-1,-5 1-54,0-1-1,-1 0 0,0 0 0,0-1 0,-1 1 0,0-2 0,0 1 0,0-1 0,0 0 0,-1 0 0,0 0 1,-1-1-1,0 0 0,0 0 0,4-11 0,-7 15-13,0 0 0,1 0-1,-1 0 1,-1 1 0,1-1 0,-1 0 0,1 0-1,-1 0 1,0 0 0,-1 0 0,1 0 0,-1 0-1,1 0 1,-1 0 0,0 0 0,-1 0 0,1 1-1,-1-1 1,1 0 0,-1 1 0,0-1 0,0 1-1,-1 0 1,1 0 0,-1 0 0,0 0 0,0 0-1,1 0 1,-2 1 0,1 0 0,0-1 0,0 1-1,-1 0 1,0 1 0,-4-3 0,-2 0-29,-1 1 0,0 0 0,-21-3 1,28 5-144,-1 1 0,1-1 1,-1 1-1,1 0 1,-1 0-1,1 1 0,0-1 1,-1 1-1,1 0 1,-1 0-1,1 0 0,-6 4 1,-2 8-2008,13-2-6352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3.135"/>
    </inkml:context>
    <inkml:brush xml:id="br0">
      <inkml:brushProperty name="width" value="0.025" units="cm"/>
      <inkml:brushProperty name="height" value="0.025" units="cm"/>
    </inkml:brush>
  </inkml:definitions>
  <inkml:trace contextRef="#ctx0" brushRef="#br0">0 81 15310,'0'0'1453,"10"-6"41,-4 3-1299,93-47 2269,-90 46-2348,0 1 1,1-1-1,-1 1 1,0 1-1,1 0 1,0 0-1,-1 1 1,1 1-1,0-1 1,14 2-1,-24 0-108,1-1 1,-1 0-1,1 0 1,-1 1-1,1-1 0,-1 1 1,0-1-1,1 0 0,-1 1 1,0-1-1,1 1 1,-1-1-1,0 1 0,0-1 1,1 1-1,-1-1 0,0 1 1,0-1-1,0 1 1,0-1-1,0 1 0,1 0 1,-1-1-1,0 1 0,0-1 1,0 1-1,-1-1 1,1 1-1,0-1 0,0 1 1,0-1-1,0 1 0,0 0 1,-1-1-1,1 1 1,0-1-1,-1 1 0,-8 20 614,-4-4-307,0-1 1,-1-1 0,-17 16-1,20-22-170,0 1 0,1 0 0,0 1 0,1 0 0,0 1 0,1 0 0,0 0 0,-10 22 0,17-32-132,1 0 0,-1 0-1,0 0 1,1 0 0,0 0 0,-1 0-1,1 0 1,0-1 0,0 1-1,0 0 1,0 0 0,1 0 0,-1 0-1,0 0 1,1 0 0,-1 0-1,1 0 1,0 0 0,0-1 0,0 1-1,0 0 1,0 0 0,0-1-1,0 1 1,0-1 0,1 1 0,-1-1-1,0 0 1,1 1 0,-1-1-1,1 0 1,0 0 0,-1 0-1,1 0 1,0 0 0,0 0 0,0-1-1,-1 1 1,1-1 0,0 1-1,3 0 1,10 2 16,1-1-1,-1-1 1,0 0-1,20-1 1,-21 0-60,-8 0-12,53-4-1795,-55 4 1356,0-1 0,0 0 0,-1-1 0,1 1 0,0-1 0,-1 1 0,1-1 0,-1 0 0,0 0 1,1-1-1,-1 1 0,5-6 0,6-12-5583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3.545"/>
    </inkml:context>
    <inkml:brush xml:id="br0">
      <inkml:brushProperty name="width" value="0.025" units="cm"/>
      <inkml:brushProperty name="height" value="0.025" units="cm"/>
    </inkml:brush>
  </inkml:definitions>
  <inkml:trace contextRef="#ctx0" brushRef="#br0">449 1 11018,'-13'0'2093,"-1"1"-1646,0 0 0,1 1 0,-1 1 0,0 0 0,1 1 0,0 0 0,0 1 0,0 1 0,0 0 0,-12 8 0,3 1-281,0 1 0,1 1 1,0 1-1,2 0 0,0 2 1,1 0-1,1 1 0,1 1 1,-21 37-1,26-39-50,2 0 0,0 0 0,2 1 0,0 0 0,1 1 0,1 0 0,1-1 0,1 2 0,1-1 0,1 0 0,1 0 0,2 24 0,-1-38-62,0-1 1,1 1 0,-1-1 0,2 0-1,-1 0 1,1 0 0,0 0 0,0 0-1,0 0 1,1-1 0,0 0 0,1 1-1,-1-2 1,1 1 0,7 5-1,-5-4 42,1-2 0,0 1-1,1-1 1,-1 0-1,1-1 1,0 0-1,0 0 1,0-1-1,1-1 1,13 3-1,2-1 167,0-2 0,1-2-1,-1 0 1,0-1 0,1-1-1,-1-2 1,0 0-1,29-10 1,-15 2-140,0 0 0,-1-3 1,0-1-1,-1-2 0,-1-2 0,-1-1 0,0-2 1,39-34-1,-65 48-43,0-1 1,-1 0-1,0-1 0,-1 1 1,0-2-1,0 1 0,-1-1 1,-1 0-1,0 0 0,-1 0 1,0-1-1,-1 0 0,3-19 1,-5 25-77,0 1 0,-1-1 0,0 1-1,0 0 1,0-1 0,-1 1 0,0-1 0,0 1 0,0 0 0,-1 0 0,0-1 0,0 1 0,-1 1 0,0-1 0,0 0 0,0 1 0,-1-1-1,1 1 1,-1 0 0,-1 0 0,1 0 0,-1 1 0,1 0 0,-1-1 0,-1 2 0,1-1 0,0 1 0,-10-5 0,3 3 7,0 1 1,0 0-1,0 1 1,0 1-1,-1 0 1,1 0-1,-1 1 1,0 1-1,1 0 1,-1 1-1,1 0 1,-1 1-1,-14 4 1,16-3-379,-1 0 0,1 2 0,1-1 0,-1 1 1,1 1-1,-11 7 0,13-7-939,0 0 1,0 1-1,1 0 0,0 0 0,1 1 1,-1-1-1,-7 15 0,2-4-13587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5.771"/>
    </inkml:context>
    <inkml:brush xml:id="br0">
      <inkml:brushProperty name="width" value="0.025" units="cm"/>
      <inkml:brushProperty name="height" value="0.025" units="cm"/>
    </inkml:brush>
  </inkml:definitions>
  <inkml:trace contextRef="#ctx0" brushRef="#br0">67 1 15375,'-2'4'3486,"-6"18"-2408,7-20-921,0 1 0,0 0 0,0 0 0,1-1 0,-1 1 0,1 0-1,0 0 1,-1 0 0,2 4 0,-1-6-131,0 0 0,1 0-1,-1 0 1,1-1 0,-1 1-1,1 0 1,-1 0 0,1-1 0,0 1-1,-1 0 1,1-1 0,0 1-1,-1-1 1,1 1 0,0-1-1,0 1 1,-1-1 0,1 1-1,0-1 1,0 0 0,0 0 0,0 1-1,0-1 1,0 0 0,0 0-1,0 0 1,-1 0 0,1 0-1,0 0 1,0 0 0,2 0-1,31-2 385,-21 1-388,-1 1 0,1 0 0,0 0 0,-1 2 1,23 4-1,-31-5-25,-1 0 0,0 0 1,0 1-1,0-1 0,0 1 0,0 0 1,0 0-1,-1 0 0,1 0 1,0 1-1,-1-1 0,0 1 1,1-1-1,-1 1 0,0 0 1,-1 0-1,1 0 0,0 0 1,-1 0-1,0 0 0,1 0 1,-1 1-1,0-1 0,-1 0 1,1 1-1,0 4 0,-1-2 158,0-1 1,0 1-1,0-1 0,-1 1 0,0-1 1,0 1-1,0-1 0,-1 0 0,0 1 1,0-1-1,0 0 0,0 0 0,-1 0 1,0-1-1,0 1 0,0-1 0,-1 1 1,1-1-1,-1 0 0,0 0 0,0-1 1,-1 1-1,1-1 0,-1 0 0,0 0 1,1-1-1,-1 1 0,0-1 0,-10 3 1,11-3-143,-1-1 0,0 1 0,1-1 0,-1 0 0,0 0 0,0-1 0,0 1 1,0-1-1,0 0 0,0-1 0,1 1 0,-1-1 0,0 0 0,0 0 0,0 0 1,1-1-1,-1 0 0,1 0 0,-1 0 0,1 0 0,0-1 0,-1 1 0,1-1 1,1 0-1,-1 0 0,0-1 0,1 1 0,0-1 0,-1 0 0,2 0 0,-1 0 1,0 0-1,-2-6 0,-14-49-3620,12-5-3687,6 20 188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6.135"/>
    </inkml:context>
    <inkml:brush xml:id="br0">
      <inkml:brushProperty name="width" value="0.025" units="cm"/>
      <inkml:brushProperty name="height" value="0.025" units="cm"/>
    </inkml:brush>
  </inkml:definitions>
  <inkml:trace contextRef="#ctx0" brushRef="#br0">0 13 13293,'0'0'9064,"66"0"-7302,-37 0-577,6-4-576,8 3-481,2-2-128,-4 2-128,0-2-2211,-4 3-1953,-6-1-3715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6.496"/>
    </inkml:context>
    <inkml:brush xml:id="br0">
      <inkml:brushProperty name="width" value="0.025" units="cm"/>
      <inkml:brushProperty name="height" value="0.025" units="cm"/>
    </inkml:brush>
  </inkml:definitions>
  <inkml:trace contextRef="#ctx0" brushRef="#br0">1 24 11691,'0'0'9406,"8"-4"-8717,3 0-540,-1 1 1,1-1-1,0 2 1,0-1-1,1 2 1,-1-1-1,0 1 1,1 1-1,-1 0 1,0 1-1,1 0 1,13 4-1,-23-5-122,0 1 0,0 0 1,-1 0-1,1 0 0,-1-1 0,1 1 0,0 1 0,-1-1 0,0 0 0,1 0 1,-1 1-1,0-1 0,0 0 0,1 1 0,-1-1 0,0 1 0,-1 0 1,1-1-1,0 1 0,0 0 0,-1-1 0,2 4 0,-2-1 60,0-1-1,0 1 0,0-1 1,0 1-1,-1-1 0,1 1 1,-1-1-1,0 1 1,0-1-1,0 0 0,-2 4 1,-5 8 302,0-1 1,-1 0 0,-19 24-1,-3-5 418,22-23-550,0-1-1,0 1 0,0 0 0,2 1 0,-1 0 0,1 0 0,1 1 0,-6 13 0,12-25-252,0 1-1,0-1 0,0 1 0,0 0 0,0-1 0,1 1 0,-1-1 1,0 1-1,0-1 0,0 1 0,0 0 0,1-1 0,-1 1 0,0-1 1,1 1-1,-1-1 0,0 1 0,1-1 0,-1 1 0,1-1 0,-1 0 0,1 1 1,-1-1-1,1 0 0,-1 1 0,1-1 0,-1 0 0,1 1 0,-1-1 1,1 0-1,-1 0 0,1 0 0,0 0 0,-1 1 0,1-1 0,-1 0 1,1 0-1,0 0 0,-1 0 0,2 0 0,32 0 121,-26 0-104,4-1-349,0 0 1,-1 0 0,1-1-1,-1-1 1,16-4 0,53-29-7509,-37 11-325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6.828"/>
    </inkml:context>
    <inkml:brush xml:id="br0">
      <inkml:brushProperty name="width" value="0.025" units="cm"/>
      <inkml:brushProperty name="height" value="0.025" units="cm"/>
    </inkml:brush>
  </inkml:definitions>
  <inkml:trace contextRef="#ctx0" brushRef="#br0">132 101 12780,'0'0'10693,"-11"-2"-9706,10 2-964,-2-1 17,0 0 0,1 0 0,-1 0 0,0 1 0,0-1 0,0 1 0,0-1 0,0 1 0,0 0-1,0 1 1,1-1 0,-1 0 0,0 1 0,0-1 0,0 1 0,0 0 0,1 0 0,-1 0 0,0 0 0,1 1 0,-1-1-1,1 1 1,-1 0 0,1-1 0,0 1 0,0 0 0,0 0 0,0 1 0,0-1 0,0 0 0,0 1 0,-2 4-1,-1 2 153,0-1 0,1 1 0,0 0 0,1 1 0,0-1 0,-4 18 0,7-25-169,-1 0-1,1 0 1,0 0 0,0 0 0,0 0 0,0 0 0,0 0-1,0-1 1,0 1 0,1 0 0,-1 0 0,1 0 0,-1 0-1,1 0 1,0-1 0,0 1 0,0 0 0,0-1 0,0 1-1,0-1 1,0 1 0,0-1 0,1 1 0,-1-1 0,1 0-1,-1 1 1,1-1 0,-1 0 0,1 0 0,0 0 0,-1-1-1,1 1 1,0 0 0,0 0 0,0-1 0,-1 1 0,1-1-1,0 0 1,0 0 0,4 0 0,4 0 19,0 0 0,0-1 1,0-1-1,0 1 0,0-2 0,0 1 1,0-2-1,-1 1 0,1-1 0,-1-1 1,0 1-1,0-2 0,-1 1 0,1-1 1,9-10-1,-12 12 11,0-1 1,0-1 0,-1 1 0,0-1-1,0 0 1,-1 0 0,1 0 0,-1 0-1,-1-1 1,1 0 0,-1 0-1,0 0 1,-1 0 0,0 0 0,0-1-1,0 1 1,-1-1 0,0 1-1,-1-1 1,1 0 0,-2-10 0,0 15-25,0 1 0,0-1 0,-1 1 0,1-1 0,-1 1 1,1-1-1,-1 1 0,0 0 0,0 0 0,0 0 0,0 0 0,0 0 1,0 1-1,0-1 0,-1 0 0,1 1 0,-1 0 0,1-1 0,-1 1 1,1 0-1,-1 1 0,0-1 0,0 0 0,1 1 0,-5-1 1,-4-1-63,1 1 0,-1 0 0,0 0 0,0 1 0,-15 2 0,24-1-91,0-1 0,0 1 0,0-1 0,0 1 0,0 0 0,-1-1 0,1 1 0,1 0-1,-1 1 1,0-1 0,0 0 0,0 0 0,0 1 0,1-1 0,-1 1 0,1-1 0,-1 1 0,1 0 0,0 0 0,0 0 0,-1 0-1,1-1 1,1 1 0,-2 3 0,-4 35-10627,6-25 448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7.158"/>
    </inkml:context>
    <inkml:brush xml:id="br0">
      <inkml:brushProperty name="width" value="0.025" units="cm"/>
      <inkml:brushProperty name="height" value="0.025" units="cm"/>
    </inkml:brush>
  </inkml:definitions>
  <inkml:trace contextRef="#ctx0" brushRef="#br0">21 513 10474,'0'0'1073,"-4"8"635,-11 24-229,15-32-1442,0 0 0,-1 1 0,1-1 0,0 0 0,0 1 1,0-1-1,0 0 0,0 1 0,0-1 0,0 0 0,0 1 0,0-1 0,0 0 0,0 1 0,0-1 0,0 0 1,0 1-1,0-1 0,0 0 0,0 1 0,0-1 0,0 0 0,1 1 0,-1-1 0,0 0 0,0 1 0,0-1 1,1 0-1,-1 0 0,0 1 0,0-1 0,1 0 0,-1 0 0,0 1 0,0-1 0,1 0 0,16 4 813,18-7 403,3-6-557,0-2 0,-1-1-1,0-2 1,35-19 0,15-5-102,47-16 31,727-330 251,-834 375-944,-23 8-6377,-14 7 1347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8.380"/>
    </inkml:context>
    <inkml:brush xml:id="br0">
      <inkml:brushProperty name="width" value="0.025" units="cm"/>
      <inkml:brushProperty name="height" value="0.025" units="cm"/>
    </inkml:brush>
  </inkml:definitions>
  <inkml:trace contextRef="#ctx0" brushRef="#br0">2 51 10794,'0'0'6833,"4"-8"-4062,-2 2-2044,-2 3-474,1 0 1,-1 1 0,1-1 0,0 0 0,0 1 0,0-1 0,1 1 0,-1 0 0,0-1 0,1 1 0,0 0 0,-1 0-1,4-3 1,-5 34 2031,-1-8-1866,-1 0 1,-8 34-1,5-35-299,2 1 0,-2 34 0,5-54-108,0 0 0,0 0 0,1 0 0,-1-1 1,1 1-1,-1 0 0,1 0 0,-1 0 0,1-1 1,-1 1-1,1 0 0,-1-1 0,1 1 0,0 0 0,0-1 1,-1 1-1,1-1 0,0 1 0,0-1 0,0 1 1,-1-1-1,1 0 0,0 1 0,0-1 0,0 0 0,0 0 1,0 0-1,0 1 0,0-1 0,0 0 0,0 0 1,0 0-1,0-1 0,-1 1 0,1 0 0,0 0 0,0 0 1,0-1-1,0 1 0,1-1 0,40-12 498,-28 7-610,10-6 81,0 0-1,24-18 1,-8-7-2901,-37 34 2091,0-1 1,0 0-1,0-1 0,-1 1 0,0 0 0,0-1 0,0 1 0,1-8 0,1-17-5604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4.970"/>
    </inkml:context>
    <inkml:brush xml:id="br0">
      <inkml:brushProperty name="width" value="0.025" units="cm"/>
      <inkml:brushProperty name="height" value="0.025" units="cm"/>
    </inkml:brush>
  </inkml:definitions>
  <inkml:trace contextRef="#ctx0" brushRef="#br0">77 1 8360,'0'0'10933,"-8"4"-10623,4-2-286,-34 23 81,36-23-99,0-1 0,0 1-1,0 0 1,0 0 0,0 0 0,0 1 0,1-1 0,-1 0 0,1 1 0,-1-1-1,1 0 1,0 1 0,0 0 0,0-1 0,0 1 0,1 0 0,-1 4-1,4-6-3,1 0 0,0 0 0,0 0 0,0-1 0,0 1 0,0-1 0,0 0 0,0 0 0,1 0 0,5-2 0,50-13-237,-50 11 228,0 1 1,1 0 0,-1 0-1,0 2 1,1-1-1,-1 1 1,1 0 0,0 1-1,19 3 1,-29-3 5,1 1 1,-1 0-1,1-1 0,-1 1 1,0 0-1,1 0 0,-1 0 1,0 0-1,1 0 1,-1 0-1,0 0 0,0 1 1,0-1-1,0 0 1,0 1-1,-1-1 0,1 1 1,0-1-1,-1 1 0,1-1 1,-1 1-1,1-1 1,-1 1-1,0-1 0,1 1 1,-1 0-1,0-1 0,0 1 1,0 0-1,0-1 1,-1 1-1,1 2 0,-1 2 81,0 0 0,0-1 0,0 1 0,-1 0 0,0 0 0,0-1 0,-4 8 0,6-12-74,-32 45 1086,30-44-1054,0 1 0,0-1 0,0 0 0,0 0 1,0 0-1,0 0 0,0-1 0,-1 1 0,1 0 0,-1-1 0,1 0 0,-1 0 0,0 1 0,1-2 1,-1 1-1,-5 1 0,7-5-400,0-1 0,0 1 0,0-1 0,0 0-1,0 1 1,1-1 0,0 1 0,0-1 0,0 0 0,0 1 0,2-7 0,-2 7-221,4-38-4579,6-8-2669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8.727"/>
    </inkml:context>
    <inkml:brush xml:id="br0">
      <inkml:brushProperty name="width" value="0.025" units="cm"/>
      <inkml:brushProperty name="height" value="0.025" units="cm"/>
    </inkml:brush>
  </inkml:definitions>
  <inkml:trace contextRef="#ctx0" brushRef="#br0">40 0 11819,'0'0'6102,"-3"10"-3871,-6 19-295,2 0-1,-8 52 0,12-52-1669,1 0 0,2 1 1,3 35-1,-3-62-406,0-1 0,1 0 0,-1 1 0,1-1-1,0 0 1,0 0 0,0 1 0,0-1 0,0 0 0,0 0 0,1 0 0,-1 0 0,1 0 0,-1 0 0,1-1 0,0 1-1,0-1 1,0 1 0,0-1 0,0 1 0,0-1 0,3 1 0,-4-1-244,1-1-1,0 1 1,0-1 0,0 1 0,-1-1 0,1 0-1,0 0 1,0 0 0,0 0 0,0-1-1,-1 1 1,1 0 0,0-1 0,0 1 0,-1-1-1,1 1 1,0-1 0,-1 0 0,1 0-1,2-2 1,14-13-5803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9.059"/>
    </inkml:context>
    <inkml:brush xml:id="br0">
      <inkml:brushProperty name="width" value="0.025" units="cm"/>
      <inkml:brushProperty name="height" value="0.025" units="cm"/>
    </inkml:brush>
  </inkml:definitions>
  <inkml:trace contextRef="#ctx0" brushRef="#br0">174 4 12011,'0'0'3577,"-8"-2"-566,4 2-2844,0-1 1,0 1-1,-1 0 1,1 0-1,0 0 1,0 1-1,-1-1 0,1 1 1,0 0-1,0 0 1,0 1-1,0-1 1,0 1-1,0 0 0,0 0 1,1 0-1,-1 0 1,1 1-1,0 0 1,-1-1-1,-4 7 0,1-2 2,0 0 1,0 1-1,0 1 0,1-1 0,1 1 0,-1 0 0,1 0 0,1 0 0,0 1 0,0 0 0,1 0 0,0 0 0,1 0 0,-2 12 0,4-21-158,0 0 0,0 0-1,0 0 1,0-1 0,0 1 0,0 0 0,0 0-1,1 0 1,-1 0 0,0-1 0,1 1 0,-1 0-1,0 0 1,1 0 0,-1-1 0,1 1-1,-1 0 1,1-1 0,-1 1 0,1 0 0,0-1-1,-1 1 1,1-1 0,0 1 0,-1-1-1,1 1 1,0-1 0,0 0 0,1 1 0,0 0 22,1-1 1,0 1-1,-1-1 1,1 0 0,0 0-1,-1 0 1,1 0-1,0-1 1,4 0-1,2-2 40,0 1-1,0-2 0,0 1 0,15-10 0,-9 2-319,0-1 1,-2 0 0,1-1-1,-2-1 1,0 0 0,16-24-1,-37 114 54,6-57 507,0-1-1,1 0 1,1 1 0,1-1-1,1 1 1,3 22-1,4-17-69,3 12 1358,-11-35-1519,0 1 1,0-1-1,0 0 1,-1 1-1,1-1 1,0 0-1,0 0 1,-1 1-1,1-1 1,-1 0-1,1 0 1,-1 0-1,0 0 1,1 0-1,-1 1 1,0-1-1,0 0 1,0-1-1,0 1 1,0 0-1,0 0 1,0 0-1,0 0 1,0-1-1,0 1 1,-2 0-1,-6 3 233,0 0 0,0-1-1,-1 0 1,1-1 0,-1 0-1,-15 1 1,21-3-301,0 1 0,-1-1-1,1 0 1,0 0 0,0-1 0,0 1 0,0-1 0,0 0 0,0 0-1,0 0 1,0-1 0,0 1 0,1-1 0,-1 0 0,1 0 0,-1 0-1,-5-5 1,8 6-122,1 1 0,-1-1 0,0 0 0,1 1 1,-1-1-1,1 0 0,-1 1 0,1-1 0,-1 0 0,1 0 0,0 1 0,-1-1 0,1 0 0,0 0 0,0 0 0,0 0 0,-1 0 0,1 1 0,0-1 0,0 0 0,0 0 0,0 0 0,0 0 0,1 0 1,-1 0-1,0 1 0,0-1 0,1 0 0,-1 0 0,0 0 0,1 0 0,-1 1 0,1-1 0,-1 0 0,1 0 0,-1 1 0,1-1 0,-1 0 0,1 1 0,0-1 0,-1 1 0,3-2 0,38-18-5805,-29 15 3739,17-10-3982,3-2-2925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9.393"/>
    </inkml:context>
    <inkml:brush xml:id="br0">
      <inkml:brushProperty name="width" value="0.025" units="cm"/>
      <inkml:brushProperty name="height" value="0.025" units="cm"/>
    </inkml:brush>
  </inkml:definitions>
  <inkml:trace contextRef="#ctx0" brushRef="#br0">95 1 17328,'0'0'7784,"-10"3"-7256,5-1-476,-1 1-1,1 0 1,0 0-1,1 0 1,-1 0-1,0 1 1,1 0 0,0 0-1,0 0 1,0 0-1,0 0 1,1 1-1,0 0 1,0 0-1,0 0 1,0 0-1,1 0 1,0 1-1,0-1 1,0 1 0,1-1-1,0 1 1,0 0-1,0-1 1,0 9-1,0-5 31,0 0-1,1-1 0,0 1 1,0 0-1,1 0 1,2 10-1,-2-17-61,0 0 1,-1 1-1,1-1 0,1 0 0,-1 0 0,0 0 1,0 0-1,1 0 0,-1 0 0,1 0 1,0 0-1,0 0 0,-1-1 0,1 1 0,0-1 1,0 0-1,1 1 0,-1-1 0,0 0 0,0 0 1,1 0-1,-1 0 0,0-1 0,1 1 0,-1-1 1,5 1-1,-1 0 18,-1 0 0,1-1 0,0 0 0,-1 0-1,1 0 1,0 0 0,-1-1 0,1 0 0,-1 0 0,1-1 0,-1 1 0,0-1 0,0 0 0,1-1-1,-1 1 1,-1-1 0,1 0 0,0 0 0,-1-1 0,8-6 0,-7 4-13,-1 0-1,0-1 1,0 1 0,0-1-1,-1 0 1,0 1 0,0-2-1,-1 1 1,1 0-1,-2 0 1,1-1 0,-1 1-1,0-1 1,-1 1 0,0-9-1,0 12-23,0 1-1,-1-1 0,1 0 0,-1 0 0,0 1 0,0-1 0,0 1 1,-1-1-1,1 1 0,-1-1 0,0 1 0,0 0 0,0 0 0,0 0 1,-1 0-1,1 0 0,-1 0 0,1 1 0,-1-1 0,0 1 0,-4-3 1,4 4-211,1-1 0,-1 1 0,0 0 0,0 0 0,0 0 0,0 0 1,0 0-1,0 1 0,0 0 0,0-1 0,0 1 0,0 0 0,0 0 1,0 1-1,0-1 0,0 1 0,-5 1 0,7-2-199,0 1-1,0-1 1,0 1-1,0-1 1,0 1-1,0 0 1,0-1 0,1 1-1,-1 0 1,0 0-1,0-1 1,1 1-1,-1 0 1,0 0-1,1 0 1,-1 0-1,1 0 1,0 0 0,-1 1-1,-4 9-7048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9.897"/>
    </inkml:context>
    <inkml:brush xml:id="br0">
      <inkml:brushProperty name="width" value="0.025" units="cm"/>
      <inkml:brushProperty name="height" value="0.025" units="cm"/>
    </inkml:brush>
  </inkml:definitions>
  <inkml:trace contextRef="#ctx0" brushRef="#br0">0 52 13869,'0'0'13917,"13"-8"-13511,-10 8-375,1-1 0,-1 0-1,1 0 1,-1 0 0,1 0 0,-1 0 0,0-1-1,5-2 1,-7 3-23,0 1 0,0 0 0,-1-1 0,1 1 0,0 0 0,-1-1 0,1 1 0,0-1 0,-1 1 0,1-1 0,0 1 0,-1-1 0,1 0 0,-1 1 1,1-1-1,-1 0 0,1 0 0,-1 1 0,0-1 0,1 0 0,-1 0 0,0 1 0,0-1 0,1 0 0,-1 0 0,0 0 0,0 0 0,0 1 0,0-1 0,0 0 0,0 0 0,0 0 0,0 0 0,-1 1 0,1-1 0,0 0 0,0 0 0,-1 0 0,1 1 0,0-1 0,-1-1 0,0 2-4,1 0 0,-1-1 1,0 1-1,1 0 0,-1 0 0,1-1 1,-1 1-1,0 0 0,1 0 0,-1 0 0,0 0 1,1 0-1,-1 0 0,1 0 0,-1 0 1,0 0-1,1 0 0,-1 1 0,1-1 1,-1 0-1,0 0 0,1 0 0,-1 1 1,1-1-1,-1 0 0,1 1 0,-1-1 0,1 0 1,-1 1-1,1-1 0,-1 1 0,1-1 1,-1 1-1,1-1 0,0 1 0,-1 0 1,-16 20-39,14-15 42,1-3 21,0-1 1,0 1-1,0-1 0,1 1 1,0 0-1,-1-1 0,1 1 1,0 0-1,0 0 0,0 0 1,1 0-1,-1 0 0,1 0 1,0 4-1,2-6 12,1 0 0,-1-1 1,1 1-1,-1-1 0,1 0 0,0 0 0,-1 0 1,1 0-1,0 0 0,-1 0 0,1-1 0,-1 1 1,5-2-1,-5 1-130,-1 0 0,1 0 1,-1 0-1,1 0 1,-1 0-1,0 0 0,1-1 1,-1 1-1,0 0 1,0-1-1,0 1 0,0-1 1,1-2-1,8-24-5311,-7 3-1962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0.591"/>
    </inkml:context>
    <inkml:brush xml:id="br0">
      <inkml:brushProperty name="width" value="0.025" units="cm"/>
      <inkml:brushProperty name="height" value="0.025" units="cm"/>
    </inkml:brush>
  </inkml:definitions>
  <inkml:trace contextRef="#ctx0" brushRef="#br0">1 416 14061,'0'0'1148,"10"-6"1158,26-18-31,50-41-1,-24 8-1279,-2-2-1,76-98 1,-103 109-691,-120 216-245,81-157-34,0 0 0,1 1-1,0-1 1,1 1 0,0 0 0,1 0 0,1 1 0,-3 23 0,5-35-35,0 0 1,0 0-1,0 1 0,0-1 1,1 0-1,-1 0 0,0 0 1,0 0-1,1-1 0,-1 1 1,1 0-1,-1 0 0,1 0 1,-1 0-1,1 0 0,-1 0 1,1-1-1,0 1 0,-1 0 1,1 0-1,0-1 0,0 1 1,0 0-1,0-1 0,-1 1 1,2 0-1,1 0-73,0-1-1,0 1 1,0 0 0,0-1 0,0 1-1,0-1 1,0 0 0,0 0 0,4 0 0,3-1-770,-1-1 1,1 0-1,-1 0 0,1-1 1,9-4-1,21-15-6369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0.967"/>
    </inkml:context>
    <inkml:brush xml:id="br0">
      <inkml:brushProperty name="width" value="0.025" units="cm"/>
      <inkml:brushProperty name="height" value="0.025" units="cm"/>
    </inkml:brush>
  </inkml:definitions>
  <inkml:trace contextRef="#ctx0" brushRef="#br0">173 19 14318,'0'0'2808,"-11"5"-374,-1 1-2094,1 0 0,1 1 0,-1 0 0,1 1 0,1 0 0,-1 1 0,1 0 0,1 0 0,0 1 0,0 0 0,1 0 0,-10 18 0,-8 28 586,24-53-887,0 1 0,0-1 1,0 1-1,0-1 0,0 1 1,1 0-1,0-1 1,0 1-1,0-1 0,0 1 1,1 0-1,-1-1 0,1 1 1,2 5-1,-2-7-17,0-1-1,1 1 1,-1-1-1,1 0 1,-1 0-1,1 0 1,-1 0-1,1 0 1,0 0-1,0 0 1,-1 0-1,1 0 1,0-1-1,0 1 1,0-1 0,0 0-1,0 1 1,0-1-1,0 0 1,0 0-1,-1 0 1,1 0-1,0-1 1,3 0-1,2 0 66,1 0-1,-1 0 1,0-1-1,1 0 1,8-4-1,-6 0-61,-1-1 1,0 1-1,0-1 0,0-1 1,-1 0-1,0 0 0,-1-1 1,1 0-1,-2 0 0,1-1 0,-1 1 1,-1-1-1,0-1 0,0 1 1,-1-1-1,0 0 0,-1 0 1,-1 0-1,1 0 0,-2 0 0,1-1 1,-2-14-1,1 25-22,-1-1 0,0 1 1,0-1-1,0 1 0,-1 0 0,1-1 1,0 1-1,0-1 0,-1 1 0,1 0 1,-1-1-1,1 1 0,-1 0 0,0 0 1,0 0-1,1-1 0,-1 1 0,0 0 0,0 0 1,0 0-1,0 0 0,0 0 0,0 0 1,0 0-1,-1 1 0,1-1 0,0 0 1,0 1-1,-1-1 0,1 1 0,0-1 1,-1 1-1,1-1 0,0 1 0,-1 0 1,1 0-1,-1 0 0,1 0 0,0 0 0,-1 0 1,1 0-1,-3 1 0,1-1-97,1 1 0,-1 0 0,0-1 0,0 1-1,1 0 1,-1 0 0,0 1 0,1-1 0,-1 1 0,1-1-1,0 1 1,-1 0 0,1 0 0,0 0 0,0 0 0,0 0-1,1 0 1,-1 0 0,0 1 0,1-1 0,-2 4 0,-4 37-3973,7-41 3597,0 0 0,0-1-1,0 1 1,0-1 0,1 1 0,-1-1 0,0 1 0,1-1-1,-1 0 1,1 1 0,-1-1 0,1 1 0,0-1 0,0 0-1,-1 1 1,2 0 0,15 7-5947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1.292"/>
    </inkml:context>
    <inkml:brush xml:id="br0">
      <inkml:brushProperty name="width" value="0.025" units="cm"/>
      <inkml:brushProperty name="height" value="0.025" units="cm"/>
    </inkml:brush>
  </inkml:definitions>
  <inkml:trace contextRef="#ctx0" brushRef="#br0">143 26 14318,'0'0'9603,"-9"4"-8674,-2 2-739,1 1 0,0 0 0,0 0 0,0 0 0,1 2-1,0-1 1,-8 11 0,12-13-98,0 1 1,0-1-1,0 1 0,1 1 0,0-1 0,1 0 0,-1 1 1,1 0-1,1-1 0,0 1 0,0 0 0,-2 17 0,4-24-83,0 1-1,0-1 0,0 0 0,0 1 0,1-1 0,-1 0 0,0 1 1,1-1-1,-1 0 0,0 1 0,1-1 0,0 0 0,-1 0 0,1 1 1,0-1-1,-1 0 0,1 0 0,0 0 0,0 0 0,0 0 0,0 0 1,0 0-1,0 0 0,2 0 0,0 1 16,0-1 0,0 0 0,0 0 0,0 0 1,0 0-1,1-1 0,-1 1 0,0-1 0,0 0 0,5 0 0,0 0 15,1-1 0,-1 0 0,0 0 0,1-1-1,-1-1 1,0 1 0,13-7 0,-13 4-15,0 0-1,0-1 1,0 0 0,-1 0 0,1-1 0,-2 0-1,1 0 1,10-15 0,-14 18-20,-1-1 0,1 0 0,0 1 0,-1-1 1,0 0-1,0 0 0,-1 0 0,0-1 0,1 1 0,-2 0 0,1-1 0,-1 1 1,1 0-1,-1-1 0,-1 1 0,1 0 0,-3-10 0,2 12-81,0 1 0,0-1 0,-1 0 0,1 1 0,-1-1 0,0 1 0,1 0 0,-1-1 0,0 1 0,0 0 0,-1 0 1,1 0-1,0 1 0,-1-1 0,1 0 0,-1 1 0,0 0 0,1-1 0,-5 0 0,-3-1-1478,0 0-1,0 0 1,0 1 0,-12-1 0,-2 0-5914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1.890"/>
    </inkml:context>
    <inkml:brush xml:id="br0">
      <inkml:brushProperty name="width" value="0.025" units="cm"/>
      <inkml:brushProperty name="height" value="0.025" units="cm"/>
    </inkml:brush>
  </inkml:definitions>
  <inkml:trace contextRef="#ctx0" brushRef="#br0">1 0 14798,'0'0'2883,"57"4"-1538,-23-2-640,5-1-97,9 1 65,0 2-225,1-1-288,-5 2-128,-6 0 1,-8-1-1475,-16-1-2594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2.223"/>
    </inkml:context>
    <inkml:brush xml:id="br0">
      <inkml:brushProperty name="width" value="0.025" units="cm"/>
      <inkml:brushProperty name="height" value="0.025" units="cm"/>
    </inkml:brush>
  </inkml:definitions>
  <inkml:trace contextRef="#ctx0" brushRef="#br0">1 0 11371,'0'0'6182,"59"30"-4613,-9-26 129,10-1-545,8-3-609,2 0-352,-4 0-127,-9 0-642,-7 0-2082,-16 0-3490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3.096"/>
    </inkml:context>
    <inkml:brush xml:id="br0">
      <inkml:brushProperty name="width" value="0.025" units="cm"/>
      <inkml:brushProperty name="height" value="0.025" units="cm"/>
    </inkml:brush>
  </inkml:definitions>
  <inkml:trace contextRef="#ctx0" brushRef="#br0">0 313 13196,'0'0'5248,"10"1"-3871,-3 0-1141,0-1-1,0-1 0,-1 1 0,1-1 0,0 0 0,-1-1 0,1 1 1,-1-1-1,8-4 0,5-3 200,0 0 0,23-17 0,20-14-268,-1-2 0,-3-3 0,66-65 0,-107 90-129,-22 22-55,-31 31-31,16-9 120,1 0 0,-26 45 0,39-58 23,0 0-1,1 1 1,0-1 0,1 1 0,0 0-1,1 1 1,0-1 0,1 1 0,-1 16 0,2-28-127,1 0 0,0 0 0,0 0 0,0 0 0,0 0 0,0 0 0,1 0 0,-1 0 1,0 0-1,0 0 0,1 0 0,-1 0 0,0 0 0,1 0 0,-1 0 0,1 0 0,-1-1 1,1 1-1,0 0 0,-1 0 0,1 0 0,0-1 0,-1 1 0,1 0 0,0-1 0,0 1 0,0-1 1,0 1-1,0 0 0,22-1-4451,-6-4-1715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6.091"/>
    </inkml:context>
    <inkml:brush xml:id="br0">
      <inkml:brushProperty name="width" value="0.025" units="cm"/>
      <inkml:brushProperty name="height" value="0.025" units="cm"/>
    </inkml:brush>
  </inkml:definitions>
  <inkml:trace contextRef="#ctx0" brushRef="#br0">5 64 5317,'0'0'8456,"-1"10"-6144,-1 12-1871,1 1 0,0 0 0,2 0 1,1-1-1,1 1 0,0-1 1,2 1-1,10 29 0,-3-21-300,1-2 0,2 1 0,1-2 0,21 29 0,-37-56-130,0-1 0,0 0-1,1 1 1,-1-1 0,0 0 0,0 1-1,0-1 1,0 0 0,0 1 0,1-1-1,-1 0 1,0 0 0,0 1 0,0-1 0,1 0-1,-1 0 1,0 1 0,0-1 0,1 0-1,-1 0 1,0 0 0,1 0 0,-1 1 0,0-1-1,1 0 1,-1 0 0,0 0 0,1 0-1,-1 0 1,0 0 0,1 0 0,-1 0-1,0 0 1,1 0 0,-1 0 0,0 0 0,1 0-1,-1 0 1,1 0 0,-2-16 464,-11-23 183,-34-27-212,42 61-439,0 0 1,0 1-1,0 0 0,-1 0 1,1 0-1,-1 0 0,0 1 1,0-1-1,-1 1 0,1 0 1,-7-2-1,8 6-110,11 6 37,14 6-16,-8-8-414,0-1-1,1-1 1,-1 0 0,1-1-1,0-1 1,-1 0 0,22-1-1,-27 0 228,0-1-1,0 0 0,1 0 1,-1-1-1,0 0 0,0-1 1,-1 1-1,1-2 0,0 1 1,-1-1-1,0 0 0,0 0 1,12-10-1,-10 5 2514,-11 14 602,-11 20-1092,12-22-1621,0 1-1,0-1 1,1 1 0,-1 0 0,1-1 0,0 1-1,0-1 1,1 1 0,-1 0 0,1-1-1,-1 1 1,3 4 0,-3-7-111,0-1 0,0 1 0,1-1 0,-1 1 0,0-1 0,1 1-1,-1-1 1,1 1 0,-1-1 0,0 1 0,1-1 0,-1 1 0,1-1 0,-1 1 0,1-1 0,-1 0 0,1 1 0,0-1 0,-1 0 0,1 0-1,-1 1 1,1-1 0,0 0 0,-1 0 0,1 0 0,0 0 0,1 0-16,0-1-1,-1 1 1,1-1-1,-1 1 1,1-1 0,-1 0-1,1 0 1,-1 0-1,1 0 1,-1 0-1,0 0 1,1 0 0,-1 0-1,0 0 1,1-3-1,9-8-117,33-33-1479,-41 42 1350,0 1 0,0 0 0,0 0 0,0 0 0,0 1 0,1-1 1,-1 1-1,0-1 0,1 1 0,-1 0 0,1 0 0,0 1 0,-1-1 0,6 1 0,-7 0 95,1 1-1,-1 0 0,0 0 1,0 0-1,-1 0 1,1 0-1,0 0 0,0 0 1,0 1-1,-1-1 0,1 1 1,-1-1-1,3 4 0,20 15 140,-23-20-34,0 1-1,0-1 1,0 0 0,0 1-1,0-1 1,0 0 0,0 0-1,1 0 1,-1 0 0,0 0-1,0 0 1,0 0 0,0 0-1,0 0 1,0-1 0,0 1-1,0 0 1,0-1 0,0 1-1,0 0 1,0-1 0,0 0-1,0 1 1,0-1 0,0 1-1,1-2 1,3-3 85,0-1 0,0 0-1,-1 0 1,0 0 0,0 0 0,0 0-1,-1-1 1,0 0 0,0 0-1,0 0 1,-1 0 0,0 0 0,-1 0-1,2-14 1,0-14 855,-1-66 0,-3 64-812,0 24 481,0 41 236,0 49 381,2-65-1080,1 0 0,-1 1 0,2-1-1,0 0 1,0 0 0,1-1 0,1 1-1,0-1 1,9 17 0,-11-24-98,1 0-1,-1 1 1,1-1 0,-1-1 0,1 1 0,0-1-1,0 1 1,1-1 0,-1 0 0,1-1-1,-1 1 1,1-1 0,0 0 0,0 0 0,0 0-1,0-1 1,0 0 0,0 0 0,1 0 0,-1-1-1,0 1 1,1-1 0,-1-1 0,9 0-1,-12 0 26,0 1 0,0-1-1,0 0 1,1 0 0,-1 0-1,-1 0 1,1 0 0,0-1-1,0 1 1,0-1 0,-1 1-1,1-1 1,-1 1 0,1-1-1,-1 0 1,0 0 0,1 0-1,-1 0 1,0 0 0,0 0 0,0 0-1,-1 0 1,1 0 0,0 0-1,-1 0 1,0-1 0,1 1-1,-1 0 1,0 0 0,0-1-1,-1-2 1,2-5 76,-2 1-1,1-1 1,-1 1-1,-1-1 1,0 1 0,-4-13-1,6 21-104,0 1-1,0-1 1,0 0-1,0 1 1,-1-1-1,1 1 1,0-1-1,0 1 1,-1-1-1,1 1 1,0-1-1,-1 1 1,1-1 0,0 1-1,-1 0 1,1-1-1,-1 1 1,1 0-1,-1-1 1,1 1-1,0 0 1,-1-1-1,1 1 1,-1 0-1,0 0 1,1 0-1,-1-1 1,1 1-1,-1 0 1,1 0-1,-1 0 1,1 0-1,-1 0 1,0 0-1,1 0 1,-1 0-1,1 0 1,-1 0-1,1 0 1,-1 1-1,1-1 1,-1 0-1,1 0 1,-1 1-1,1-1 1,-1 0-1,1 0 1,-1 1-1,1-1 1,-1 0-1,1 1 1,-1-1-1,1 1 1,0-1-1,-1 1 1,1-1-1,-1 2 1,-1 0 0,1 0 1,-1 0-1,0 1 1,1-1-1,-1 1 0,1-1 1,0 1-1,0-1 1,0 1-1,0 0 1,0 3-1,0-4-6,1 0-1,0 0 0,0-1 1,0 1-1,0 0 0,0 0 1,0 0-1,0 0 0,1 0 1,-1 0-1,0 0 1,1 0-1,0-1 0,0 1 1,-1 0-1,1 0 0,0-1 1,0 1-1,0-1 0,1 1 1,-1-1-1,0 1 0,1-1 1,-1 0-1,0 1 1,1-1-1,2 1 0,2 0 10,0 0-1,0 0 1,1-1-1,-1 0 0,0-1 1,0 1-1,11-2 1,231-11 714,-248 12-672,0 0 0,0 0 1,1 0-1,-1 0 0,0 0 0,0 0 0,0 0 0,0 0 0,1 0 0,-1 0 0,0 0 0,0 0 1,0 0-1,0 0 0,1-1 0,-1 1 0,0 0 0,0 0 0,0 0 0,0 0 0,0 0 0,1 0 0,-1 0 1,0 0-1,0-1 0,0 1 0,0 0 0,0 0 0,0 0 0,0 0 0,1 0 0,-1-1 0,0 1 1,0 0-1,0 0 0,0 0 0,0 0 0,0-1 0,0 1 0,0 0 0,0 0 0,0 0 0,0 0 1,0-1-1,0 1 0,0 0 0,0 0 0,-7-12 947,-12-11-450,-101-87 16,120 109-564,-1 1 1,1 0-1,-1-1 0,0 1 1,1-1-1,-1 1 1,1-1-1,-1 1 1,1-1-1,0 1 0,-1-1 1,1 1-1,-1-1 1,1 1-1,0-1 0,0 0 1,-1 1-1,1-1 1,0 1-1,0-1 1,0 0-1,-1 1 0,1-1 1,0 0-1,0 1 1,0-1-1,0 0 1,0 1-1,1-1 0,-1 0 1,0 1-1,0-1 1,0 0-1,0 1 1,1-1-1,-1 0 0,0 1 1,1-1-1,-1 1 1,0-1-1,1 1 0,-1-1 1,1 1-1,-1-1 1,1 1-1,-1-1 1,1 1-1,-1-1 0,1 1 1,0 0-1,-1-1 1,1 1-1,-1 0 1,1 0-1,1-1 0,42-13-187,-37 12 114,43-11-887,-13 4-2821,57-22 0,-47 10-2814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3.549"/>
    </inkml:context>
    <inkml:brush xml:id="br0">
      <inkml:brushProperty name="width" value="0.025" units="cm"/>
      <inkml:brushProperty name="height" value="0.025" units="cm"/>
    </inkml:brush>
  </inkml:definitions>
  <inkml:trace contextRef="#ctx0" brushRef="#br0">209 22 12332,'0'0'10463,"-10"-3"-8888,5 2-1507,1 0-1,-1 1 1,1-1 0,-1 1 0,0 0 0,1 0 0,-1 0-1,0 0 1,1 1 0,-1 0 0,1 0 0,-1 0 0,1 1 0,-1 0-1,1-1 1,0 1 0,0 1 0,0-1 0,0 1 0,0-1-1,0 1 1,1 0 0,-7 7 0,0 0-27,0 1 1,0 0-1,1 0 1,0 0-1,-7 16 1,12-21-10,1 1 0,-1-1 0,2 1 1,-1 0-1,1 0 0,0 0 0,1 1 0,-1-1 1,1 0-1,1 1 0,0 13 0,0-19-21,0-1-1,0 1 1,1 0 0,-1 0-1,1 0 1,-1-1 0,1 1-1,0 0 1,-1-1 0,1 1-1,0 0 1,0-1-1,0 1 1,0-1 0,1 0-1,-1 1 1,0-1 0,1 0-1,-1 0 1,0 1 0,1-1-1,0 0 1,-1-1 0,3 2-1,1 0 24,-1-1-1,1 0 0,-1 0 1,1-1-1,-1 1 1,1-1-1,-1 0 1,1 0-1,8-2 1,-1 0 15,0 0 0,0-1 0,0-1 0,0 0 1,-1-1-1,19-10 0,-20 8-29,-1 0 0,1-1 0,-1 0 0,0-1 1,-1 0-1,0 0 0,12-20 0,-17 24-11,1-1 1,-1 0 0,0 0-1,0-1 1,-1 1 0,0 0-1,0-1 1,-1 1 0,1-1-1,-1 0 1,-1 0-1,1 1 1,-1-1 0,-1 0-1,-1-9 1,2 13-30,-1 1 1,0 0-1,0 0 1,0 0-1,0-1 0,-1 1 1,1 0-1,0 1 0,-1-1 1,0 0-1,1 0 0,-1 1 1,0-1-1,0 1 0,0-1 1,0 1-1,0 0 1,0 0-1,0 0 0,0 0 1,0 0-1,-1 0 0,1 1 1,0-1-1,-1 1 0,1-1 1,-1 1-1,1 0 1,0 0-1,-5 1 0,3-1-316,1 0 0,-1 1 0,0-1 0,1 1 0,-1 0 0,0 0 0,1 1 0,-7 2 0,8-3-176,0 1 1,0-1 0,0 0 0,1 1 0,-1-1-1,0 1 1,0 0 0,1 0 0,-1-1 0,1 1-1,0 0 1,0 0 0,-1 0 0,0 3 0,-1 10-5863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4.056"/>
    </inkml:context>
    <inkml:brush xml:id="br0">
      <inkml:brushProperty name="width" value="0.025" units="cm"/>
      <inkml:brushProperty name="height" value="0.025" units="cm"/>
    </inkml:brush>
  </inkml:definitions>
  <inkml:trace contextRef="#ctx0" brushRef="#br0">218 50 12332,'0'0'4868,"-3"-8"-1323,2 6-3432,0-1 0,0 1 0,1 0 0,-1 0 0,-1 0-1,1 0 1,0 0 0,-1 0 0,1 0 0,-1 0 0,1 0 0,-1 1 0,0-1 0,0 1 0,1-1 0,-1 1 0,0 0-1,-1-1 1,1 1 0,0 0 0,0 0 0,0 1 0,-1-1 0,1 0 0,0 1 0,-1 0 0,1-1 0,0 1 0,-1 0 0,1 0-1,-1 0 1,1 0 0,0 1 0,-1-1 0,1 1 0,0-1 0,0 1 0,-1 0 0,1 0 0,0 0 0,0 0 0,0 0-1,0 1 1,0-1 0,-2 3 0,-7 3-77,2 1 0,-1 0 1,1 1-1,0 0 0,1 0 0,0 1 0,1 0 0,0 0 0,-9 18 1,11-19-8,1 0 0,0 0 0,0 1 1,1-1-1,0 1 0,0 0 1,2 0-1,-1 0 0,1 0 0,0 0 1,1 0-1,1 14 0,0-22-20,-1 1 0,1-1 0,0 0 0,0 1 1,0-1-1,0 0 0,0 0 0,0 0 0,1 0 0,-1 0 0,1 0 0,-1 0 0,1 0 0,0-1 0,0 1 0,0-1 0,0 1 0,0-1 0,0 0 0,0 1 0,0-1 1,0 0-1,1-1 0,-1 1 0,0 0 0,1-1 0,-1 1 0,1-1 0,-1 1 0,0-1 0,1 0 0,4-1 0,-3 1 5,1 0 0,-1-1 0,1 1 0,-1-1 0,0 0 0,1-1 0,-1 1 0,0-1 0,0 1 0,0-1 0,0-1-1,0 1 1,-1 0 0,1-1 0,-1 0 0,1 0 0,3-5 0,-5 6 0,1-1 0,-2 0 1,1 0-1,0 0 0,-1 0 0,1 0 0,-1 0 1,0 0-1,0-1 0,0 1 0,0 0 0,-1-1 1,1 1-1,-1 0 0,0-1 0,0 1 0,0-1 1,-2-5-1,2 8-4,-1-1 1,0 0 0,0 0-1,0 0 1,-1 0-1,1 1 1,0-1 0,-1 1-1,1-1 1,-1 1-1,1-1 1,-1 1-1,0 0 1,1 0 0,-1 0-1,0 0 1,0 0-1,0 0 1,0 0 0,0 1-1,0-1 1,0 1-1,0-1 1,0 1-1,0 0 1,0 0 0,0 0-1,0 0 1,-1 0-1,-1 1 1,1-1-12,0 0-1,0 1 1,-1 0 0,1-1 0,0 1-1,0 0 1,0 1 0,0-1 0,1 1-1,-1-1 1,0 1 0,1 0 0,-1 0-1,1 0 1,-1 0 0,1 0 0,0 1-1,0-1 1,-3 5 0,2-2-210,0-1 1,1 1-1,-1 0 1,1 0-1,0 0 1,1 0-1,-1 0 0,1 1 1,0-1-1,1 0 1,-1 8-1,1-12 16,0-1 1,-1 1-1,1 0 0,0 0 0,0 0 0,0 0 0,1 0 0,-1-1 1,0 1-1,0 0 0,0 0 0,1 0 0,-1 0 0,0-1 0,1 1 1,-1 0-1,0 0 0,1-1 0,-1 1 0,1 0 0,0-1 1,-1 1-1,1 0 0,-1-1 0,1 1 0,0-1 0,-1 1 0,1-1 1,0 1-1,0-1 0,-1 0 0,1 1 0,0-1 0,0 0 0,1 1 1,16 0-6826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4.401"/>
    </inkml:context>
    <inkml:brush xml:id="br0">
      <inkml:brushProperty name="width" value="0.025" units="cm"/>
      <inkml:brushProperty name="height" value="0.025" units="cm"/>
    </inkml:brush>
  </inkml:definitions>
  <inkml:trace contextRef="#ctx0" brushRef="#br0">79 1 17969,'0'0'2114,"-23"52"448,7-20-576,3 1-608,-1-1-353,3-2-481,9-5-448,2-3-96,0-7-608,7-9-1154,8-6-1057,-1 0-1024,2-17-3492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4.742"/>
    </inkml:context>
    <inkml:brush xml:id="br0">
      <inkml:brushProperty name="width" value="0.025" units="cm"/>
      <inkml:brushProperty name="height" value="0.025" units="cm"/>
    </inkml:brush>
  </inkml:definitions>
  <inkml:trace contextRef="#ctx0" brushRef="#br0">106 19 17905,'0'0'8232,"-63"70"-6887,47-41-352,4 1-352,3 0-545,3-2 0,6-4-64,0-4-96,0-2-961,11-6-929,2-5-1537,-3-7-1826,5 0-5253</inkml:trace>
  <inkml:trace contextRef="#ctx0" brushRef="#br0" timeOffset="1">198 40 13293,'0'0'2818,"11"-6"380,1 0-2210,0 0-1,1 1 1,-1 0 0,27-5-1,-36 9-784,0 1 0,0 0 0,0-1 0,1 1 0,-1 0 0,0 0 0,0 1 0,0-1 0,1 1 0,-1-1 0,0 1 0,0 0 0,5 3 0,-7-3-148,1 0-1,-1 1 1,1-1-1,-1 0 1,1 1-1,-1 0 1,0-1 0,0 1-1,0 0 1,0 0-1,0 0 1,0-1 0,0 1-1,-1 0 1,1 0-1,-1 0 1,1 0-1,-1 0 1,0 0 0,0 1-1,0-1 1,0 0-1,0 0 1,-1 3 0,0 0 45,0 0 0,-1 0 0,1 0 1,-1 0-1,0 0 0,0 0 0,-1 0 0,0-1 1,0 1-1,0-1 0,0 0 0,-5 5 1,-54 50 598,33-33-219,15-13-253,7-7-111,0 0 1,1 0-1,-1 1 0,1 0 1,1 0-1,-1 0 1,-4 11-1,10-18-111,0 0 0,0 1-1,1-1 1,-1 1-1,0-1 1,0 0-1,1 1 1,-1-1 0,0 0-1,0 1 1,1-1-1,-1 0 1,0 1 0,1-1-1,-1 0 1,1 0-1,-1 1 1,0-1 0,1 0-1,-1 0 1,1 0-1,-1 0 1,1 0-1,-1 1 1,0-1 0,1 0-1,-1 0 1,1 0-1,-1 0 1,1 0 0,-1 0-1,1-1 1,0 1-1,23 1 70,-21-1-58,40-2-836,55-7-1,-3-8-5199,-52 7-690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5.721"/>
    </inkml:context>
    <inkml:brush xml:id="br0">
      <inkml:brushProperty name="width" value="0.025" units="cm"/>
      <inkml:brushProperty name="height" value="0.025" units="cm"/>
    </inkml:brush>
  </inkml:definitions>
  <inkml:trace contextRef="#ctx0" brushRef="#br0">0 50 7559,'0'0'15396,"10"-2"-14035,49-15-62,-41 10-1182,0 1 0,1 1 1,0 1-1,0 0 0,21 0 0,-39 4-107,-1 0 0,1 0 0,0 0 0,-1 0 0,1 0 0,-1 0 0,1 0 0,-1 0-1,1 0 1,-1 1 0,1-1 0,-1 0 0,1 0 0,-1 1 0,1-1 0,-1 0 0,0 1 0,1-1 0,-1 0 0,1 1 0,-1-1-1,0 1 1,1-1 0,-1 0 0,0 1 0,0-1 0,1 1 0,-1-1 0,0 1 0,0-1 0,1 2 0,-3 20 659,-17 19 528,-34 26-372,37-49-600,-26 41 1,42-59-226,0 0 0,-1 1 1,1-1-1,0 0 0,0 0 1,0 1-1,0-1 0,-1 0 1,1 1-1,0-1 0,0 0 1,0 1-1,0-1 1,0 0-1,0 1 0,0-1 1,0 0-1,0 1 0,0-1 1,0 0-1,0 1 0,0-1 1,0 0-1,1 1 0,-1-1 1,0 0-1,0 1 1,0-1-1,0 0 0,1 0 1,-1 1-1,0-1 0,0 0 1,0 0-1,1 1 0,-1-1 1,18 5 11,29-5 4,-35 0-15,20-1-79,-18 0-7,0 0 1,0 2-1,20 2 1,-33-3 82,0 0 1,0 0-1,1 0 0,-1 1 1,0-1-1,0 0 1,0 1-1,0-1 1,0 1-1,0-1 0,0 1 1,0-1-1,0 1 1,-1-1-1,1 1 0,0 0 1,0 0-1,0 0 1,-1-1-1,1 1 0,0 0 1,-1 0-1,1 0 1,-1 0-1,1 0 1,-1 0-1,0 0 0,1 0 1,-1 0-1,0 0 1,0 0-1,1 0 0,-1 0 1,0 1-1,0-1 1,0 0-1,0 0 0,-1 0 1,1 0-1,0 0 1,0 0-1,-1 0 1,1 0-1,0 0 0,-1 0 1,1 0-1,-1 0 1,1 0-1,-1 0 0,-1 1 1,-2 4 122,0 0 1,0 0-1,0-1 0,-1 1 1,0-1-1,-8 6 1,3-3 25,-1-1 1,-1 0-1,0-1 1,0 0-1,0 0 1,0-1 0,-1-1-1,0 0 1,0-1-1,0 0 1,0-1-1,0-1 1,-14 0 0,26-1-220,-1 0 0,1 0 1,0 0-1,0 0 0,0 0 1,0 0-1,-1-1 1,1 1-1,0 0 0,0-1 1,0 1-1,0-1 0,0 1 1,0-1-1,0 0 1,0 1-1,0-1 0,0 0 1,0 0-1,1 0 0,-1 0 1,0 0-1,0 0 1,1 1-1,-1-2 0,0-1 1,0 0-338,0 0 1,0 0-1,1 0 1,0 0-1,-1-1 1,1 1-1,0 0 1,1 0-1,-1-1 1,1-2-1,2-8-2499,1-1 0,1 1 0,9-20 0,7-8-5409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6.128"/>
    </inkml:context>
    <inkml:brush xml:id="br0">
      <inkml:brushProperty name="width" value="0.025" units="cm"/>
      <inkml:brushProperty name="height" value="0.025" units="cm"/>
    </inkml:brush>
  </inkml:definitions>
  <inkml:trace contextRef="#ctx0" brushRef="#br0">389 48 13645,'-8'-7'2963,"0"1"-2107,0 1 0,-1 0 0,1 0 0,-17-7 0,21 11-669,-1-1-1,1 1 1,-1 0 0,1 0-1,-1 0 1,1 1-1,-1 0 1,1 0-1,-1 0 1,1 0 0,-1 1-1,1-1 1,-1 1-1,1 0 1,-1 1 0,-3 1-1,-1 2-77,0 1 0,0-1 0,1 2 0,-1-1 0,1 1 0,1 1 0,0-1 0,0 1 0,-10 15 0,0 2 131,1 2 0,-13 30 0,11-18 28,2 1 1,2 1-1,-16 79 0,25-94-228,2 1-1,0-1 0,2 1 1,1 0-1,1-1 0,1 1 0,8 39 1,-7-55-34,0 0 0,1-1 0,0 0 0,0 1 0,1-1 0,0-1 0,1 1 0,0-1 0,1 0 0,0 0 0,0-1 0,1 0 0,0 0 0,0-1 0,1 0 0,0-1 0,0 1 0,1-2 0,0 1 0,-1-1 0,2-1 0,-1 0 0,1 0 0,-1-1 1,19 2-1,-10-2 58,0-1 1,0-1-1,0-1 1,0-1 0,0 0-1,0-1 1,0-2 0,0 0-1,-1 0 1,0-2 0,1 0-1,-2-2 1,1 0 0,18-11-1,-13 4 87,0-1-1,-2 0 1,1-2 0,-2 0-1,-1-1 1,32-41 0,-40 44-77,0 1 0,-1-2 0,-1 1 0,-1-1 0,0-1 0,-1 1 0,-1-1 0,-1 0 0,-1-1 0,4-33 0,-6 32-26,-1 0 1,-1 1 0,-1-1-1,-1 0 1,-1 1 0,0-1-1,-2 1 1,0 0 0,-1 0-1,-12-25 1,13 35-56,0-1 1,-1 0 0,-1 1-1,0 0 1,0 1-1,0 0 1,-1 0-1,-1 0 1,1 1-1,-1 0 1,0 1-1,-1 0 1,0 0-1,0 1 1,0 0-1,0 1 1,-1 0-1,1 1 1,-21-4-1,16 4-97,0 1 0,0 1-1,-1 0 1,1 1 0,0 1 0,-1 0-1,1 1 1,0 0 0,0 2-1,-22 7 1,-21 16-2805,3 10-3599,33-19-2311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8.618"/>
    </inkml:context>
    <inkml:brush xml:id="br0">
      <inkml:brushProperty name="width" value="0.025" units="cm"/>
      <inkml:brushProperty name="height" value="0.025" units="cm"/>
    </inkml:brush>
  </inkml:definitions>
  <inkml:trace contextRef="#ctx0" brushRef="#br0">15 1 15054,'0'0'8360,"-5"69"-7719,1-34-289,-1 2-256,5-1-64,0 0 0,0-6-32,0-6 0,5-8 32,4-9-32,2-7-288,3 0-1185,-5-15-1666,2-8-3844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9.737"/>
    </inkml:context>
    <inkml:brush xml:id="br0">
      <inkml:brushProperty name="width" value="0.025" units="cm"/>
      <inkml:brushProperty name="height" value="0.025" units="cm"/>
    </inkml:brush>
  </inkml:definitions>
  <inkml:trace contextRef="#ctx0" brushRef="#br0">0 12 12524,'0'0'11189,"9"-2"-10612,-4 1-501,2-1-20,-1 0 0,1 0 1,0 1-1,0 0 1,0 1-1,11 0 0,-17 0-52,1 0-1,0 0 0,-1 1 1,1-1-1,0 1 1,-1 0-1,1-1 0,-1 1 1,1 0-1,-1 0 1,1 0-1,-1 0 0,0 0 1,1 0-1,-1 0 0,0 0 1,0 1-1,0-1 1,0 0-1,0 1 0,0-1 1,0 1-1,-1-1 1,1 1-1,0 0 0,-1-1 1,1 1-1,-1-1 0,0 1 1,1 0-1,-1 0 1,0-1-1,0 1 0,0 0 1,-1 2-1,0 5 111,0-1 0,-1 0 1,0 1-1,0-1 0,-1 0 0,0-1 0,-1 1 0,1 0 0,-2-1 0,-6 11 1,6-12 130,1 0 1,0 0 0,0 0 0,1 1 0,0 0 0,0 0 0,1 0 0,-1 0 0,2 0-1,-1 0 1,1 0 0,0 1 0,0 14 0,2-21-219,-1 1 0,1-1 0,0 0 1,0 1-1,0-1 0,0 0 0,0 0 0,0 0 0,0 0 0,0 0 0,0 0 1,0 0-1,1 0 0,-1 0 0,0 0 0,1-1 0,-1 1 0,0-1 0,1 1 1,-1-1-1,1 1 0,-1-1 0,1 0 0,-1 0 0,1 1 0,0-1 0,-1 0 1,2-1-1,52 0 197,-48 0-178,6 0-119,1-1 1,-1-1-1,0 0 0,18-7 0,9-12-2806,-38 21 2127,1-1 0,-1 0 0,0 0 0,1-1 0,-1 1 0,0 0 0,-1-1 0,1 1 0,0-1 0,2-4 0,1-8-5238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0.102"/>
    </inkml:context>
    <inkml:brush xml:id="br0">
      <inkml:brushProperty name="width" value="0.025" units="cm"/>
      <inkml:brushProperty name="height" value="0.025" units="cm"/>
    </inkml:brush>
  </inkml:definitions>
  <inkml:trace contextRef="#ctx0" brushRef="#br0">38 1 5926,'0'0'19031,"0"11"-17499,-2 16-801,-2-1 0,-7 33 0,5-33-184,0 0 0,3 0 0,0 0 0,1 43-1,2-67-535,0-1 0,0 0-1,1 1 1,-1-1-1,0 0 1,1 0-1,-1 1 1,1-1-1,-1 0 1,1 0 0,0 0-1,-1 1 1,1-1-1,0 0 1,0 0-1,0 0 1,0 0-1,0-1 1,0 1 0,0 0-1,0 0 1,0 0-1,0-1 1,3 2-1,-1-1 16,0-1 0,0 1 0,0 0 0,1-1 0,-1 0 0,0 0 0,1 0 0,-1 0 0,0 0 0,4-2 0,0 1-204,1-1 1,-1 0 0,1 0 0,-1-1-1,0 0 1,0-1 0,0 1-1,7-6 1,16-26-5260,-28 31 4347,0 0-1,-1 0 1,1 1 0,-1-1-1,1 0 1,-1 0-1,-1 0 1,1 0 0,0-5-1,-1-8-4962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0.461"/>
    </inkml:context>
    <inkml:brush xml:id="br0">
      <inkml:brushProperty name="width" value="0.025" units="cm"/>
      <inkml:brushProperty name="height" value="0.025" units="cm"/>
    </inkml:brush>
  </inkml:definitions>
  <inkml:trace contextRef="#ctx0" brushRef="#br0">27 0 6342,'0'0'18001,"-22"64"-16431,17-35-481,5 2-64,0 3-225,0-3-287,0-1-321,4-5-128,6-4-160,3-7-1538,3-10-1889,-4-4-2274,1-12-6375</inkml:trace>
  <inkml:trace contextRef="#ctx0" brushRef="#br0" timeOffset="1">184 98 14350,'0'0'7238,"-20"59"-5508,15-31 0,3 3-449,0 0-865,2-1-256,0-4-128,0-3-768,0-7-1859,4-5-1665,1-7-3715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3:48.724"/>
    </inkml:context>
    <inkml:brush xml:id="br0">
      <inkml:brushProperty name="width" value="0.025" units="cm"/>
      <inkml:brushProperty name="height" value="0.025" units="cm"/>
    </inkml:brush>
  </inkml:definitions>
  <inkml:trace contextRef="#ctx0" brushRef="#br0">3134 442 9673,'-176'-21'-149,"-298"2"-1,349 25 192,-1 4-1,1 7 0,-143 37 1,64 4-357,-386 167 0,497-182 378,2 4 0,2 4 0,2 3 0,3 5 0,2 3 0,-83 83 1,125-104-16,1 2-1,3 2 1,1 1 0,3 2 0,-31 60 0,44-70-31,2 1-1,2 1 0,1 1 0,3 0 1,1 0-1,1 1 0,-4 73 0,12-75-13,1-1-1,1 0 1,3 1-1,1-1 1,1-1-1,3 1 1,1-1-1,2-1 1,1 0-1,2 0 1,2-2-1,1 0 1,1-1-1,37 49 1,-27-47 10,2-1 0,0-2 0,3-1 0,0-2-1,75 51 1,-54-48 12,2-1 0,0-4-1,103 36 1,-18-23 30,2-6 0,292 32 0,419 8-3,75 9-2,-36 15-9,4-32 8,978-39 240,-1620-36-232,-1-13 0,-1-10 0,399-102 0,-449 75-24,-2-9 1,-3-9-1,-4-9 0,318-189 1,-445 232-35,-3-3 0,-2-3 0,104-101 0,-139 120 3,-2-1 1,-1-2-1,-1-1 1,-2 0-1,-1-2 1,-2-1 0,-1 0-1,-3-1 1,17-52-1,-21 45 3,-1 0 0,-3 0 0,-1-1 0,-2 0 0,-2 0-1,-2 0 1,-8-54 0,4 68-5,-2-1-1,-1 1 0,-2 0 1,-1 1-1,-1 0 0,-2 1 1,0 0-1,-2 1 0,-2 0 1,-37-47-1,18 35 26,-2 1 0,-2 2 0,-1 2 1,-2 2-1,-1 2 0,-2 2 0,-1 2 0,-59-26 0,-40-7 172,-233-65-1,-538-103 1375,-13 41-586,908 183-962,-1512-232 188,-15 141-1864,1384 96 830,0 6 0,1 8 0,0 7 0,-236 63 0,145-9-1809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6.732"/>
    </inkml:context>
    <inkml:brush xml:id="br0">
      <inkml:brushProperty name="width" value="0.025" units="cm"/>
      <inkml:brushProperty name="height" value="0.025" units="cm"/>
    </inkml:brush>
  </inkml:definitions>
  <inkml:trace contextRef="#ctx0" brushRef="#br0">0 1 15919,'0'0'1954,"65"63"-1762,-47-32-32,3 0-128,-3 0 0,2-1-1249,-8-3-352,-5-3-97,-1-8-416,-6-2-32,-11-6-1697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0.806"/>
    </inkml:context>
    <inkml:brush xml:id="br0">
      <inkml:brushProperty name="width" value="0.025" units="cm"/>
      <inkml:brushProperty name="height" value="0.025" units="cm"/>
    </inkml:brush>
  </inkml:definitions>
  <inkml:trace contextRef="#ctx0" brushRef="#br0">34 0 13741,'0'0'15412,"-3"10"-14723,-6 31-266,1 0 1,2 0 0,2 1 0,2 42 0,2-83-424,0 0 0,-1 0 0,1 0 0,0 0 0,0 0 0,0 0 0,0 0 0,0 0 0,0 0 0,0 0 0,0 0 0,1 0 0,-1 0 0,0-1 0,0 1 1,1 0-1,-1 0 0,1 0 0,-1 0 0,1 0 0,-1-1 0,1 1 0,-1 0 0,1 0 0,0-1 0,-1 1 0,1 0 0,0-1 0,0 1 0,-1-1 0,1 1 0,0-1 0,0 1 0,0-1 0,0 0 0,0 0 0,0 1 0,0-1 0,-1 0 0,1 0 0,0 0 0,0 0 1,0 0-1,0 0 0,0 0 0,0 0 0,0 0 0,0 0 0,0 0 0,0-1 0,0 1 0,0 0 0,1-2 0,2 1-393,0-1-1,0-1 1,0 1 0,0 0-1,-1-1 1,1 0 0,-1 0 0,0 0-1,1 0 1,2-6 0,10-15-4599,-3-3-2022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1.199"/>
    </inkml:context>
    <inkml:brush xml:id="br0">
      <inkml:brushProperty name="width" value="0.025" units="cm"/>
      <inkml:brushProperty name="height" value="0.025" units="cm"/>
    </inkml:brush>
  </inkml:definitions>
  <inkml:trace contextRef="#ctx0" brushRef="#br0">49 1 6470,'0'0'13453,"-25"56"-10474,17-31-257,-2 1-672,8 3-705,-2-4-448,4 0-544,0-3-257,0-5-32,0-3-64,15-9-513,-8-5-800,4 0-801,-1-9-2082,3-12-3203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1.561"/>
    </inkml:context>
    <inkml:brush xml:id="br0">
      <inkml:brushProperty name="width" value="0.025" units="cm"/>
      <inkml:brushProperty name="height" value="0.025" units="cm"/>
    </inkml:brush>
  </inkml:definitions>
  <inkml:trace contextRef="#ctx0" brushRef="#br0">65 3 17264,'0'0'9641,"-9"11"-9272,-28 36-65,35-46-261,0 2-1,1-1 1,-1 0 0,1 0-1,-1 0 1,1 1 0,0-1-1,0 1 1,0-1 0,0 1-1,0-1 1,0 1 0,1 0-1,-1-1 1,1 1 0,0 0-1,0-1 1,0 1-1,0 0 1,1-1 0,-1 1-1,1 3 1,1-4-13,-1-1 0,0 0-1,0 1 1,1-1 0,-1 0-1,1 0 1,-1 0 0,1 0-1,0 0 1,-1 0 0,1 0 0,0-1-1,0 1 1,-1-1 0,1 1-1,0-1 1,0 1 0,0-1-1,0 0 1,-1 0 0,1 0 0,0 0-1,0 0 1,0-1 0,0 1-1,2-1 1,2-1-19,-1 0-1,0 0 1,1 0-1,-1-1 1,0 1-1,0-1 1,0 0-1,-1-1 1,1 1-1,-1-1 1,1 0-1,-1 0 1,-1-1-1,5-4 1,-2 1-2,0 0 1,-1-1 0,0 1-1,0-1 1,-1 0 0,0 0-1,4-14 1,-13 42 4,2 0 0,1 1 0,-1 29 0,3-39-7,1 0-1,-1-1 1,2 1-1,-1-1 1,1 0-1,1 1 1,0-1-1,0 0 1,0 0 0,7 11-1,-1-7-4,-5-8 101,0 0 0,0 0-1,-1 1 1,0-1 0,0 1 0,0-1 0,-1 1 0,0 0-1,0 0 1,-1 0 0,1 0 0,-1 1 0,0 11-1,-1-16-50,-1 0 0,-1-1-1,1 1 1,0 0 0,0-1-1,-1 1 1,1-1 0,-1 1-1,1-1 1,-1 1-1,1-1 1,-1 0 0,0 0-1,0 0 1,1 0 0,-1 0-1,0-1 1,0 1 0,0 0-1,0-1 1,0 1-1,0-1 1,0 0 0,0 0-1,0 0 1,-1 0 0,1 0-1,-3-1 1,0 2-77,-1-1 0,1-1 0,0 1 1,-1-1-1,1 0 0,0 0 0,-1-1 0,1 1 0,-10-6 1,-6-11-2871,10 3-5186,9 7-3044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1.892"/>
    </inkml:context>
    <inkml:brush xml:id="br0">
      <inkml:brushProperty name="width" value="0.025" units="cm"/>
      <inkml:brushProperty name="height" value="0.025" units="cm"/>
    </inkml:brush>
  </inkml:definitions>
  <inkml:trace contextRef="#ctx0" brushRef="#br0">1 962 8072,'0'0'8797,"13"-6"-6757,239-127 3202,-29 15-4036,433-183-710,-156 77-431,-326 132 264,-65 22 3143,-103 64-3146,8-5 314,-13 11-693,-13 12-2318,3-5-2401,-1-4-1709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2.851"/>
    </inkml:context>
    <inkml:brush xml:id="br0">
      <inkml:brushProperty name="width" value="0.025" units="cm"/>
      <inkml:brushProperty name="height" value="0.025" units="cm"/>
    </inkml:brush>
  </inkml:definitions>
  <inkml:trace contextRef="#ctx0" brushRef="#br0">1 433 14350,'0'0'6715,"10"-14"-5508,241-366 960,-243 365-2383,6-9 1408,-10 27-530,-5 17-506,-16 101 84,9-79-242,2 0 1,-1 46-1,7-88-28,0 1 0,0-1 0,0 0 0,0 1 0,0-1 0,0 0 1,0 1-1,0-1 0,0 0 0,0 1 0,0-1 0,0 0 0,0 1 0,0-1 0,0 0 1,0 1-1,0-1 0,0 0 0,1 1 0,-1-1 0,0 0 0,0 1 0,0-1 0,1 0 1,-1 0-1,0 1 0,0-1 0,1 0 0,-1 0 0,0 0 0,1 1 0,-1-1 0,0 0 1,1 0-1,-1 0 0,0 0 0,1 0 0,-1 1 0,1-1 0,14-8-1604,11-20-2610,-8-6-2466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3.195"/>
    </inkml:context>
    <inkml:brush xml:id="br0">
      <inkml:brushProperty name="width" value="0.025" units="cm"/>
      <inkml:brushProperty name="height" value="0.025" units="cm"/>
    </inkml:brush>
  </inkml:definitions>
  <inkml:trace contextRef="#ctx0" brushRef="#br0">93 0 12043,'0'0'5579,"-3"9"-4095,-10 21-396,-40 103 2206,48-115-2993,0-1 0,1 1 0,0 0 0,2 1-1,-1 33 1,3-51-288,0 0 0,0 0 0,0 0 0,0 0 0,0 0 0,0 0 0,0 0 0,1 0-1,-1 0 1,0 0 0,1-1 0,-1 1 0,0 0 0,1 0 0,-1 0 0,1 0 0,-1-1 0,1 1 0,0 0-1,-1-1 1,1 1 0,0 0 0,0-1 0,-1 1 0,1-1 0,0 1 0,1 0 0,0-1 39,1 1-1,-1-1 1,0 0 0,0 0 0,0 0 0,0 0-1,0 0 1,0-1 0,0 1 0,0 0 0,0-1 0,3-1-1,2-1 108,0 0 0,1-1-1,-1 0 1,-1 0 0,1 0 0,6-6-1,-3-1 1,0 1-1,-1-1 1,0 0-1,0-1 1,-2 0-1,11-19 1,-15 23-17,0 1 0,0-1 0,0 0 0,-1 0 0,0 0 1,0 0-1,-1 0 0,0 0 0,-1-1 0,0 1 0,0 0 1,-3-16-1,2 22-114,1-1 1,-1 0 0,0 1 0,0-1-1,0 1 1,0-1 0,-1 1-1,1-1 1,-1 1 0,1 0-1,-1 0 1,0 0 0,0 0-1,0 0 1,0 0 0,0 0-1,0 1 1,-1-1 0,1 1 0,-1 0-1,1-1 1,-1 1 0,-4-1-1,-2 0-109,0 0 0,0 1 0,0 0 1,0 0-1,-17 2 0,25-1-53,0 0 1,0 0-1,0 0 1,0 0-1,0 0 1,0 0-1,0 0 1,0 0-1,0 1 1,0-1-1,0 0 1,0 1 0,0-1-1,0 1 1,0-1-1,0 1 1,0 0-1,0-1 1,1 1-1,-1 0 1,0-1-1,0 1 1,1 0-1,-1 0 1,1 0-1,-1 0 1,1 0-1,-1 0 1,1 0 0,-1-1-1,1 1 1,0 1-1,-1-1 1,1 0-1,0 0 1,0 0-1,0 0 1,0 0-1,0 1 1,0 0-187,1-1 0,-1 1 0,1-1-1,-1 1 1,1-1 0,-1 0 0,1 1 0,0-1 0,0 0 0,0 0 0,0 1 0,0-1-1,0 0 1,0 0 0,0 0 0,0 0 0,1 0 0,-1 0 0,0-1 0,0 1 0,1 0 0,-1-1-1,1 1 1,-1-1 0,1 1 0,-1-1 0,1 0 0,1 1 0,19-1-3999,2 0-1446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3.566"/>
    </inkml:context>
    <inkml:brush xml:id="br0">
      <inkml:brushProperty name="width" value="0.025" units="cm"/>
      <inkml:brushProperty name="height" value="0.025" units="cm"/>
    </inkml:brush>
  </inkml:definitions>
  <inkml:trace contextRef="#ctx0" brushRef="#br0">107 1 15086,'0'0'12268,"-5"10"-11660,-6 12-448,2 0 0,1 1-1,1 0 1,1 0-1,0 1 1,2-1-1,1 1 1,0 36-1,3-58-152,0-1 0,0 1-1,1-1 1,-1 1 0,0-1-1,1 1 1,-1-1 0,1 1-1,0-1 1,-1 1 0,1-1-1,0 0 1,0 0 0,0 1-1,0-1 1,0 0 0,0 0 0,0 0-1,0 0 1,0 0 0,1 0-1,-1 0 1,0 0 0,1 0-1,-1-1 1,1 1 0,-1-1-1,0 1 1,1-1 0,0 1-1,-1-1 1,1 0 0,-1 0-1,1 0 1,-1 0 0,1 0-1,-1 0 1,1 0 0,-1 0-1,1-1 1,2 0 0,-1 1 17,0-1 0,0 1 1,0-1-1,0 0 1,0 0-1,-1-1 0,1 1 1,0 0-1,0-1 0,-1 0 1,1 0-1,-1 0 1,1 0-1,-1 0 0,0 0 1,0 0-1,0-1 1,0 1-1,0-1 0,-1 1 1,2-4-1,-2 4 18,-1 1 0,1-1 0,-1 1 0,1-1 0,-1 1 0,0-1 0,1 0-1,-1 1 1,0-1 0,0 0 0,0 1 0,-1-1 0,1 0 0,0 1 0,-1-1 0,1 0-1,-1 1 1,1-1 0,-1 1 0,0-1 0,1 1 0,-1 0 0,0-1 0,0 1 0,0 0-1,0-1 1,0 1 0,-3-2 0,1 1 16,0 0 0,0 1 0,-1-1 0,1 1 0,0 0 0,-1 0 0,1 0-1,-1 1 1,1-1 0,-1 1 0,1-1 0,-1 1 0,-4 1 0,2-1-107,1 1 0,0 0 0,-1 0 0,1 0 0,0 1 0,0-1 0,0 1 0,0 0 0,-6 4 0,9-5-74,0 0 1,0 1 0,1-1 0,-1 0 0,0 1-1,1-1 1,-1 1 0,1 0 0,-1-1 0,1 1-1,0 0 1,0 0 0,0 0 0,0 0 0,0 0-1,0 0 1,0 0 0,1 0 0,-1 0 0,1 1-1,-1 2 1,1-4-50,0 0-1,0-1 1,0 1-1,0 0 1,1-1 0,-1 1-1,0 0 1,0-1-1,0 1 1,1-1 0,-1 1-1,0 0 1,1-1-1,-1 1 1,1-1-1,-1 1 1,0-1 0,1 1-1,-1-1 1,1 1-1,-1-1 1,1 0-1,0 1 1,-1-1 0,1 0-1,-1 1 1,1-1-1,0 0 1,-1 0 0,1 0-1,0 1 1,-1-1-1,1 0 1,1 0-1,27-2-5959,-26 2 5412,22-5-5590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3.928"/>
    </inkml:context>
    <inkml:brush xml:id="br0">
      <inkml:brushProperty name="width" value="0.025" units="cm"/>
      <inkml:brushProperty name="height" value="0.025" units="cm"/>
    </inkml:brush>
  </inkml:definitions>
  <inkml:trace contextRef="#ctx0" brushRef="#br0">0 251 5990,'0'0'20723,"22"56"-19762,-21-30-352,5-1-417,3-3-128,-2-1-32,0-4-256,2-8-1666,-2-9-1377,2 0-1666,-4-12-5092</inkml:trace>
  <inkml:trace contextRef="#ctx0" brushRef="#br0" timeOffset="1">170 0 4036,'0'0'23126,"-11"60"-21973,11-31-352,0 2-257,0 4-384,5 0-128,10-3-32,-6-2-416,1-2-897,5-9-962,-6-5-960,-1-7-480,0-7-2179,1 0-3298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4.285"/>
    </inkml:context>
    <inkml:brush xml:id="br0">
      <inkml:brushProperty name="width" value="0.025" units="cm"/>
      <inkml:brushProperty name="height" value="0.025" units="cm"/>
    </inkml:brush>
  </inkml:definitions>
  <inkml:trace contextRef="#ctx0" brushRef="#br0">1 66 16592,'0'0'6598,"7"-8"-4372,-3 3-1992,-1 1-2,1 0 0,0-1 0,0 1 1,0 1-1,0-1 0,0 1 1,1-1-1,-1 1 0,1 0 1,0 1-1,0-1 0,0 1 1,0 0-1,0 1 0,9-3 0,-10 4-172,0-1 0,0 1-1,0-1 1,1 1 0,-1 1-1,0-1 1,0 1 0,0-1-1,1 1 1,-1 0-1,0 1 1,0-1 0,-1 1-1,1-1 1,0 1 0,6 5-1,-8-5-32,1 1-1,-1 0 1,-1 0-1,1 0 1,0 0-1,-1 0 1,1 1-1,-1-1 0,0 0 1,0 1-1,0-1 1,0 0-1,-1 1 1,0-1-1,1 1 1,-1-1-1,0 1 1,-1-1-1,1 1 1,-2 6-1,-2 5 146,0 0-1,-1-1 1,-1 1-1,0-1 1,-1 0-1,0-1 1,-13 18 0,-18 36 286,37-67-458,1 0 0,0 0 0,0 0 0,0 1 0,-1-1 0,1 0 0,0 0 0,0 1 0,0-1 0,0 0 0,-1 0 0,1 1 0,0-1 0,0 0 0,0 0 0,0 1 0,0-1 0,0 0 0,0 1 0,0-1 0,0 0 0,0 0 0,0 1 0,0-1 0,0 0 0,0 1 0,0-1 0,0 0 0,1 0 0,-1 1 0,0-1 0,0 0 0,0 0 0,0 1 0,0-1 0,1 0 0,-1 0 0,0 1 0,0-1 0,0 0 0,1 0 0,-1 0 0,15-3 0,23-18 0,-35 18 0,58-31-2696,33-13-5744,-64 33 934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4.675"/>
    </inkml:context>
    <inkml:brush xml:id="br0">
      <inkml:brushProperty name="width" value="0.025" units="cm"/>
      <inkml:brushProperty name="height" value="0.025" units="cm"/>
    </inkml:brush>
  </inkml:definitions>
  <inkml:trace contextRef="#ctx0" brushRef="#br0">1 35 17585,'0'0'12219,"10"3"-12059,-5-1-147,41 9 28,-43-10-37,0 0 0,0-1-1,0 0 1,0 0 0,0 0-1,0 0 1,0 0-1,0-1 1,0 1 0,0-1-1,0 0 1,0 0 0,0 0-1,0 0 1,4-3-1,-6 4 2,-1 0 0,1-1 0,0 1 0,-1-1 0,1 1 0,0-1 0,-1 1 0,1-1-1,-1 0 1,1 1 0,-1-1 0,1 0 0,-1 1 0,0-1 0,1 0 0,-1 0 0,0 1-1,1-1 1,-1 0 0,0 0 0,0 0 0,0 1 0,0-1 0,0 0 0,0 0 0,0 0-1,0 1 1,0-1 0,0 0 0,0 0 0,0 0 0,-1 1 0,1-1 0,0 0 0,0 0-1,-1 1 1,1-1 0,-1 0 0,0 0 0,0 0 46,0-1-1,0 1 1,-1 0-1,1 0 1,0 0-1,-1 0 1,1 0-1,-1 0 1,1 1-1,-1-1 1,1 0-1,-1 1 1,0-1-1,1 1 1,-1 0-1,0 0 1,-1-1-1,1 1-32,-1 0-1,1-1 0,0 1 0,0 0 0,-1 0 1,1 0-1,0 1 0,0-1 0,-1 0 0,1 1 1,0 0-1,0-1 0,0 1 0,0 0 0,0 0 0,0 0 1,0 1-1,0-1 0,0 0 0,0 1 0,1-1 1,-1 1-1,0-1 0,1 1 0,0 0 0,-1 0 1,1 0-1,0 0 0,0 0 0,0 0 0,0 0 0,0 0 1,0 0-1,1 0 0,-1 0 0,1 1 0,-1-1 1,1 0-1,0 0 0,0 3 0,1-4-240,0-1 0,0 0 0,0 0 0,0 0 0,0 0 0,0 0 0,0 0 0,0 0 0,-1 0 0,1 0 0,0 0 0,0-1 0,0 1 0,0 0 0,0-1 1,0 1-1,0 0 0,-1-1 0,1 1 0,0-1 0,0 1 0,-1-1 0,1 0 0,0 1 0,0-2 0,10-15-6936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7.159"/>
    </inkml:context>
    <inkml:brush xml:id="br0">
      <inkml:brushProperty name="width" value="0.025" units="cm"/>
      <inkml:brushProperty name="height" value="0.025" units="cm"/>
    </inkml:brush>
  </inkml:definitions>
  <inkml:trace contextRef="#ctx0" brushRef="#br0">2 279 10186,'-1'-8'939,"1"1"-645,-1-1-1,2 1 0,-1-1 1,1 1-1,0 0 0,0-1 1,1 1-1,0 0 0,0 0 0,1 0 1,0 0-1,0 0 0,1 1 1,-1-1-1,2 1 0,-1 0 1,1 0-1,10-10 0,5-4 654,2 0-1,29-20 1,-42 33-846,0 1 1,1 0-1,0 1 1,0 0-1,1 1 1,-1 0-1,1 0 1,21-4-1,-29 8-106,-1 0-1,0 0 1,0 0 0,0 0-1,0 0 1,1 0-1,-1 0 1,0 1-1,0-1 1,0 1-1,0 0 1,0-1 0,0 1-1,0 0 1,0 0-1,0 0 1,0 1-1,-1-1 1,1 0 0,0 1-1,-1-1 1,1 1-1,2 3 1,-2-1 19,1 1 0,-1 0 0,0 0 0,0 0 0,0 0 0,0 0 0,-1 0 0,0 0 0,1 10-1,-1 1 53,-1 0-1,-1 0 0,0 0 0,-1 0 1,-7 31-1,6-30-265,12-18-1004,21-5 825,-24 7 388,0 0-1,-1 1 1,1 0 0,0-1 0,-1 2 0,1-1-1,-1 1 1,1 0 0,-1 0 0,0 0-1,0 1 1,-1 0 0,1 0 0,-1 0 0,0 0-1,0 1 1,0-1 0,0 1 0,-1 0 0,0 0-1,5 11 1,-5-11 152,-1 0 0,1 0 0,-1 0 0,0 0 0,0 0 0,0 1 0,-1-1 0,0 1 0,0-1 0,0 1 0,-1-1 0,0 1 0,0 0 0,0-1 0,-1 1 0,0-1 0,0 1 0,0-1 0,-1 1 0,1-1 0,-1 0 0,-1 1 0,-3 6 0,-1-4 80,0-1 1,-1 1-1,0-2 1,0 1-1,0-1 1,-1 0-1,0-1 1,-16 8-1,20-11-293,-1 1 1,1-1-1,-1 0 0,0-1 0,0 1 0,0-1 0,0-1 0,0 1 1,0-1-1,0 0 0,0 0 0,0 0 0,0-1 0,0 0 0,1 0 1,-10-3-1,13 3-121,0 0 0,1-1 0,-1 1 0,0 0 0,0-1 0,1 1 0,-1-1 0,1 1 0,-1-1 0,1 0 0,0 1 0,0-1 0,-1 0 0,1 0 0,1 0 0,-1 0 0,0 0 0,0 0 0,1 0 0,-1 0 0,1 0 0,-1-4 0,1 2-371,0 1 0,0-1 1,0 0-1,0 1 1,1-1-1,-1 1 0,1-1 1,0 1-1,0 0 1,0-1-1,1 1 0,-1 0 1,4-6-1,15-14-5013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8.536"/>
    </inkml:context>
    <inkml:brush xml:id="br0">
      <inkml:brushProperty name="width" value="0.025" units="cm"/>
      <inkml:brushProperty name="height" value="0.025" units="cm"/>
    </inkml:brush>
  </inkml:definitions>
  <inkml:trace contextRef="#ctx0" brushRef="#br0">11 653 5573,'-4'-1'7864,"-3"-2"-2158,8 1-5451,-1-1 0,1 1-1,0-1 1,0 1-1,0-1 1,1 1-1,-1 0 1,0 0 0,1 0-1,-1 0 1,1 0-1,0 0 1,0 0-1,0 0 1,0 1-1,0-1 1,0 1 0,5-3-1,50-26 606,-44 23-236,10-2-298,1 0 1,0 1-1,25-4 1,50-17 807,30-28-680,-62 26-91,100-32 0,-35 27-235,171-23 0,-290 57-22,114-15 647,172-48 0,-209 33 154,166-82 1,-261 114-1648,-1-1-1,1 1 1,0-1-1,-1 0 1,1-1-1,0 1 1,0-1 0,0 0-1,-8-4 1,-5-6-6590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9.730"/>
    </inkml:context>
    <inkml:brush xml:id="br0">
      <inkml:brushProperty name="width" value="0.025" units="cm"/>
      <inkml:brushProperty name="height" value="0.025" units="cm"/>
    </inkml:brush>
  </inkml:definitions>
  <inkml:trace contextRef="#ctx0" brushRef="#br0">101 81 7976,'0'0'13431,"1"0"-13366,-1 1-1,0-1 1,0 0 0,0 1 0,1-1-1,-1 0 1,0 0 0,0 1-1,0-1 1,1 0 0,-1 0 0,0 0-1,1 0 1,-1 1 0,0-1 0,0 0-1,1 0 1,-1 0 0,0 0-1,1 0 1,-1 0 0,0 0 0,1 0-1,-1 0 1,0 0 0,1 0 0,-1 0-1,0 0 1,1 0 0,-1 0 0,0 0-1,1 0 1,-1 0 0,0 0-1,1 0 1,-1-1 0,0 1 0,0 0-1,1 0 1,-1 0 0,0-1 0,1 1-1,-1 0 1,0 0 0,0-1-1,0 1 1,1 0 0,45-17 1184,87-36-133,-133 53-988,-10 2-89,-1 0 0,1 0 1,-1 1-1,1 1 0,0 0 0,0 0 0,1 1 1,-13 8-1,-16 6-40,-19 9 10,-38 14 185,131-56-175,1-3-1,-2 0 1,0-3 0,-2-1 0,39-30-1,-158 86 916,-8 13-373,118-63-6519,-3-10-757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0.505"/>
    </inkml:context>
    <inkml:brush xml:id="br0">
      <inkml:brushProperty name="width" value="0.025" units="cm"/>
      <inkml:brushProperty name="height" value="0.025" units="cm"/>
    </inkml:brush>
  </inkml:definitions>
  <inkml:trace contextRef="#ctx0" brushRef="#br0">0 289 4901,'0'0'19939,"10"-13"-18461,76-109 72,-75 104-1306,0 0 1,-1-2-1,-1 1 1,-1-1-1,11-39 0,-27 108-209,-3 97 0,11-145-82,0-1 1,0 1-1,0 0 1,-1-1-1,1 1 1,0-1-1,0 1 0,0 0 1,1-1-1,-1 1 1,0-1-1,0 1 1,0-1-1,0 1 1,0-1-1,1 1 1,-1-1-1,0 1 0,1-1 1,-1 1-1,0-1 1,1 1-1,-1-1 1,0 1-1,1-1 1,-1 0-1,1 1 0,-1-1 1,1 1-1,-1-1 1,1 0-1,-1 0 1,1 1-1,-1-1 1,1 0-1,-1 0 1,1 0-1,-1 0 0,1 0 1,0 0-1,-1 1 1,1-1-1,-1 0 1,1-1-1,0 1 1,-1 0-1,1 0 1,-1 0-1,1 0 0,0-1 1,1 1-395,0-1 0,0 0 1,0 0-1,0 0 0,-1 0 0,1 0 1,0-1-1,0 1 0,-1-1 0,1 1 1,-1-1-1,3-3 0,9-19-6152,2-4-3470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0.863"/>
    </inkml:context>
    <inkml:brush xml:id="br0">
      <inkml:brushProperty name="width" value="0.025" units="cm"/>
      <inkml:brushProperty name="height" value="0.025" units="cm"/>
    </inkml:brush>
  </inkml:definitions>
  <inkml:trace contextRef="#ctx0" brushRef="#br0">73 2 16047,'0'0'2643,"-8"12"-375,7-12-2253,-43 70 2224,41-63-1913,0 0 1,0 0-1,1 0 1,-1 0-1,2 0 1,-1 0-1,1 1 1,0-1-1,0 0 1,1 1-1,1 10 1,-1-16-287,1 0 1,0-1-1,-1 1 1,1 0-1,0 0 1,0-1-1,0 1 1,0 0-1,1-1 1,-1 1-1,0-1 1,1 1-1,-1-1 1,1 0-1,-1 0 1,1 0-1,0 0 1,-1 0-1,1 0 1,0 0-1,0 0 1,0 0-1,0-1 1,0 1-1,-1-1 1,1 0-1,0 1 1,0-1-1,0 0 1,0 0-1,0 0 1,0-1-1,0 1 1,2-1-1,2 1 56,-1-1-1,1 0 0,-1 0 1,1 0-1,-1 0 1,0-1-1,0 0 0,0 0 1,0-1-1,0 1 1,7-6-1,-7 3-27,0-1 0,0 1 0,-1-1 0,0 0 0,0 0 0,0 0 0,-1-1 0,0 1 0,0-1 0,-1 0 0,1 0 0,-2 0 0,1 0-1,-1 0 1,0 0 0,0-9 0,-1 13-105,0 0 0,0 0-1,-1 0 1,1 0-1,-1 0 1,1 0-1,-1 0 1,0 1 0,0-1-1,-1 0 1,1 0-1,0 1 1,-1-1-1,0 1 1,1-1 0,-1 1-1,0 0 1,0 0-1,-1 0 1,1 0-1,0 0 1,-1 0 0,1 1-1,-1-1 1,1 1-1,-1-1 1,0 1 0,0 0-1,1 0 1,-1 0-1,0 1 1,0-1-1,0 1 1,0 0 0,0-1-1,0 1 1,0 0-1,0 1 1,0-1-1,-4 2 1,6-2-141,0 0 0,1 0 0,-1 0 0,0 0 0,1 1-1,-1-1 1,1 0 0,-1 1 0,1-1 0,-1 0 0,1 1 0,-1-1 0,1 1-1,-1-1 1,1 0 0,0 1 0,-1-1 0,1 1 0,0 0 0,-1-1 0,1 1 0,0-1-1,-1 1 1,1-1 0,0 1 0,0 0 0,0-1 0,0 1 0,0-1 0,0 1 0,0 1 0,1 22-8136,4-10 1726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1.258"/>
    </inkml:context>
    <inkml:brush xml:id="br0">
      <inkml:brushProperty name="width" value="0.025" units="cm"/>
      <inkml:brushProperty name="height" value="0.025" units="cm"/>
    </inkml:brush>
  </inkml:definitions>
  <inkml:trace contextRef="#ctx0" brushRef="#br0">137 54 6919,'0'0'9011,"0"-8"-5621,3-25-759,-3 33-2552,0-1-1,0 1 0,0 0 0,0-1 1,0 1-1,0-1 0,0 1 0,0 0 1,0-1-1,0 1 0,0-1 0,0 1 0,0 0 1,0-1-1,0 1 0,0-1 0,-1 1 1,1 0-1,0-1 0,0 1 0,-1 0 1,1-1-1,0 1 0,0 0 0,-1-1 0,1 1 1,0 0-1,-1 0 0,1-1 0,0 1 1,-1 0-1,1 0 0,0 0 0,-1-1 1,1 1-1,0 0 0,-1 0 0,1 0 0,-1 0 1,1 0-1,0 0 0,-1 0 0,1 0 1,-1 0-1,1 0 0,0 0 0,-1 0 1,1 0-1,-1 0 0,1 0 0,0 1 1,-1-1-1,1 0 0,-1 0 0,1 0 0,0 0 1,-1 1-1,1-1 0,0 0 0,-1 0 1,1 1-1,0-1 0,0 0 0,-1 1 1,1 0-1,-20 15 193,8-3-163,2 0 0,0 1 0,0 1 1,1-1-1,1 1 0,1 1 0,0-1 0,1 1 1,0 1-1,2-1 0,0 1 0,1 0 0,0 0 1,0 18-1,3-34-87,0 1 0,0-1 0,0 0 0,0 1 0,0-1 0,1 0 0,-1 1 0,0-1-1,1 0 1,-1 1 0,1-1 0,-1 0 0,1 1 0,-1-1 0,1 0 0,0 0 0,0 0 0,0 0 0,0 0 0,0 0 0,0 0 0,0 0 0,0 0 0,0 0 0,0 0 0,0-1 0,0 1 0,1 0 0,-1-1 0,0 1 0,1-1 0,-1 0 0,0 1 0,1-1 0,-1 0 0,1 0 0,-1 0-1,0 0 1,1 0 0,-1 0 0,0 0 0,1 0 0,1-1 0,2 0 42,-1 0-1,0 0 1,0 0 0,0 0-1,0-1 1,0 0 0,0 0-1,-1 0 1,1 0-1,0-1 1,-1 1 0,0-1-1,5-5 1,-6 7-40,0-1 0,-1 0 0,1 1 0,-1-1 0,1 0 0,-1 0-1,0 0 1,0 0 0,0-1 0,0 1 0,0 0 0,-1 0 0,1-1 0,-1 1 0,1 0 0,-1-1 0,0 1 0,0 0 0,0-1 0,0 1 0,0 0 0,0-1 0,-1 1 0,1 0 0,-1-1 0,0 1 0,-1-4-1,0 4-59,0-1 0,-1 1 0,1 0 0,0 0-1,-1 0 1,1 1 0,-1-1 0,0 1 0,0-1-1,1 1 1,-1 0 0,0 0 0,0 0 0,0 0-1,0 1 1,0-1 0,0 1 0,-1 0-1,1 0 1,-4 0 0,7 0-117,-1 0 0,1 0 0,0 1 0,-1-1 0,1 0 1,-1 0-1,1 1 0,-1-1 0,1 0 0,0 1 0,-1-1 0,1 0 0,0 1 0,-1-1 0,1 0 0,0 1 1,-1-1-1,1 1 0,0-1 0,0 1 0,0-1 0,-1 1 0,1-1 0,0 1 0,0-1 0,0 1 0,0-1 1,0 1-1,0-1 0,0 1 0,0-1 0,0 1 0,0-1 0,0 1 0,0-1 0,1 1 0,5 11-9734,1-8 1753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1.811"/>
    </inkml:context>
    <inkml:brush xml:id="br0">
      <inkml:brushProperty name="width" value="0.025" units="cm"/>
      <inkml:brushProperty name="height" value="0.025" units="cm"/>
    </inkml:brush>
  </inkml:definitions>
  <inkml:trace contextRef="#ctx0" brushRef="#br0">1 47 6694,'0'0'23217,"8"0"-22534,17-2-480,1-1 0,28-7 0,-9-5-3428,-40 11-654,-4-1-2796,-1-2-4471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2.695"/>
    </inkml:context>
    <inkml:brush xml:id="br0">
      <inkml:brushProperty name="width" value="0.025" units="cm"/>
      <inkml:brushProperty name="height" value="0.025" units="cm"/>
    </inkml:brush>
  </inkml:definitions>
  <inkml:trace contextRef="#ctx0" brushRef="#br0">26 8 5285,'0'0'22208,"0"5"-21771,-13 104 900,8-71-1029,5-32-37,2-11 141,10-38-311,-6 25-67,-1 0 0,-1 0 1,-1 0-1,2-27 0,-6 53-45,0 1 0,-1-1 0,0 1 0,-1-1 0,-5 14 0,-4 10 29,-2 36 132,24-93-208,-1 1 1,-1-1-1,8-43 1,-35 139 184,6-25 1109,6-16-3562,3-5-3039,3 0-4210,1-33-568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3.057"/>
    </inkml:context>
    <inkml:brush xml:id="br0">
      <inkml:brushProperty name="width" value="0.025" units="cm"/>
      <inkml:brushProperty name="height" value="0.025" units="cm"/>
    </inkml:brush>
  </inkml:definitions>
  <inkml:trace contextRef="#ctx0" brushRef="#br0">30 29 7815,'0'0'15225,"1"-6"-13185,-1 4-1951,3-17 1533,-2 17-549,-1 15-190,-4 24-59,-9 41-1,7-46-281,1 0 0,-1 41 0,6-71-902,0-1 0,0 1-1,0 0 1,0 0 0,0-1 0,0 1 0,0 0 0,1 0 0,-1-1 0,0 1 0,1 0 0,0-1 0,-1 1 0,1 0 0,0-1 0,0 1 0,0-1 0,2 3-1,7-8-5598,2-17 609,-5 2-5508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3.400"/>
    </inkml:context>
    <inkml:brush xml:id="br0">
      <inkml:brushProperty name="width" value="0.025" units="cm"/>
      <inkml:brushProperty name="height" value="0.025" units="cm"/>
    </inkml:brush>
  </inkml:definitions>
  <inkml:trace contextRef="#ctx0" brushRef="#br0">0 68 14125,'0'0'3625,"3"-8"-53,-1 3-3044,0 0 1,0 0 0,0 0 0,1 1 0,-1-1 0,1 1 0,5-6-1,-7 8-388,1 1-1,-1-1 0,1 1 1,0 0-1,0 0 0,-1-1 0,1 1 1,0 0-1,0 1 0,0-1 1,0 0-1,0 0 0,0 1 0,0-1 1,1 1-1,-1 0 0,0 0 1,0 0-1,0 0 0,0 0 0,0 0 1,1 0-1,-1 1 0,0-1 0,0 1 1,2 0-1,-1 1-76,-1-1 0,0 1-1,0 0 1,1 0 0,-1 0 0,0 0-1,-1 0 1,1 0 0,0 0 0,-1 1-1,1-1 1,-1 1 0,1-1 0,-1 1-1,0-1 1,0 1 0,-1 0 0,1-1-1,0 1 1,-1 0 0,1 0 0,-1 0-1,0-1 1,0 1 0,0 0 0,-1 0-1,0 3 1,0 5 123,0 0 0,-1 0 0,0 0-1,0 0 1,-8 18 0,-12 9 40,18-32-191,0 1 1,0-1 0,0 1-1,1 0 1,0 0-1,0 0 1,1 1 0,0-1-1,-2 14 1,4-19-36,1-1 0,0 0 0,0 0 0,1 0 0,-1 0 0,0 0 0,0 0 0,0-1 0,1 1 0,-1 0 0,0-1 0,1 1 0,-1-1 0,0 1 0,1-1 0,-1 1 0,1-1 0,-1 0 0,1 0 0,-1 0 0,1 0 0,-1 0 0,1 0 0,-1 0 0,2-1 0,45-1 0,-48 2 0,14-1-703,1-2-1,-1 0 1,17-6 0,39-19-6819,-35 11-5141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4.039"/>
    </inkml:context>
    <inkml:brush xml:id="br0">
      <inkml:brushProperty name="width" value="0.025" units="cm"/>
      <inkml:brushProperty name="height" value="0.025" units="cm"/>
    </inkml:brush>
  </inkml:definitions>
  <inkml:trace contextRef="#ctx0" brushRef="#br0">0 1 14574,'0'0'11595,"61"25"-10474,-9-25-417,8 0-319,5-7-225,-3 2-128,-7-2-32,-8 4-1025,-17 3-1313,-16 0-1314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7.506"/>
    </inkml:context>
    <inkml:brush xml:id="br0">
      <inkml:brushProperty name="width" value="0.025" units="cm"/>
      <inkml:brushProperty name="height" value="0.025" units="cm"/>
    </inkml:brush>
  </inkml:definitions>
  <inkml:trace contextRef="#ctx0" brushRef="#br0">15 146 10154,'0'0'3064,"7"3"-1201,27 10-283,-33-12-1465,1-1 0,-1 0 0,1 0 1,-1 0-1,1 0 0,-1 0 0,1 0 0,-1 0 0,1-1 0,-1 1 0,1 0 0,-1-1 0,1 1 1,-1-1-1,0 0 0,1 1 0,-1-1 0,0 0 0,0 0 0,1 0 0,-1 0 0,0 0 0,0 0 1,0 0-1,0 0 0,0 0 0,0-1 0,-1 1 0,1 0 0,0 0 0,-1-1 0,1 1 0,0-1 1,0-2-1,11-47 1381,-11 46-1448,0 0 0,-1 1 0,0-1 0,0 0 1,0 1-1,0-1 0,-1 1 0,1-1 0,-1 1 0,-1-1 0,-1-5 0,2 8-35,-1 1 0,1-1 0,-1 0 0,1 1 0,-1-1 1,1 1-1,-1 0 0,0-1 0,0 1 0,0 0 0,0 0 0,0 0 0,0 0 1,0 0-1,0 1 0,0-1 0,-1 1 0,1-1 0,0 1 0,0 0 0,0 0 1,-1 0-1,-3 1 0,3-1-16,1 1 1,-1 0 0,1 0-1,-1 0 1,1 0 0,-1 0-1,1 0 1,0 1-1,0 0 1,0-1 0,0 1-1,0 0 1,0 0-1,0 0 1,0 0 0,1 0-1,-1 0 1,1 0 0,-1 1-1,1-1 1,0 1-1,0-1 1,0 1 0,1-1-1,-1 1 1,0-1 0,1 1-1,-1 3 1,-1 3-4,1-1 0,0 1 0,0-1 0,1 1 0,0-1 0,0 1 0,1-1 0,1 10 0,-1-16-22,0 1 0,1 0 1,-1-1-1,0 1 0,1-1 0,0 0 0,-1 1 0,1-1 0,0 0 1,0 0-1,0 0 0,1 0 0,-1-1 0,0 1 0,1 0 0,-1-1 1,1 0-1,-1 0 0,1 1 0,0-1 0,-1-1 0,1 1 1,4 0-1,7 2-1790,0-1 1,0-1 0,21-1-1,-25 0-627,17 0-3721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4.415"/>
    </inkml:context>
    <inkml:brush xml:id="br0">
      <inkml:brushProperty name="width" value="0.025" units="cm"/>
      <inkml:brushProperty name="height" value="0.025" units="cm"/>
    </inkml:brush>
  </inkml:definitions>
  <inkml:trace contextRef="#ctx0" brushRef="#br0">1 0 12300,'0'0'10730,"59"33"-9449,-2-33-416,7 0-385,6 0-288,-2-3-160,-8 0-320,-13 3-1954,-11 0-2306,-17 0-5350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5.186"/>
    </inkml:context>
    <inkml:brush xml:id="br0">
      <inkml:brushProperty name="width" value="0.025" units="cm"/>
      <inkml:brushProperty name="height" value="0.025" units="cm"/>
    </inkml:brush>
  </inkml:definitions>
  <inkml:trace contextRef="#ctx0" brushRef="#br0">0 353 14029,'0'0'8371,"9"-3"-6860,12-8-1156,-1-1 1,0 0 0,-1-2 0,0 0 0,34-33-1,78-100-295,-116 129 25,0-2 1,19-35-1,-37 93 59,-30 73 163,22-82-244,2 0 0,1 1-1,1 0 1,2 0 0,-3 45-1,8-74-111,0 0-1,0 1 0,0-1 0,0 0 0,0 0 0,1 0 0,-1 0 1,0 1-1,1-1 0,-1 0 0,1 0 0,-1 0 0,1 0 0,-1 0 0,1 0 1,0 0-1,0 0 0,0 0 0,-1-1 0,1 1 0,0 0 0,0 0 1,0-1-1,0 1 0,0 0 0,0-1 0,0 1 0,0-1 0,1 0 1,-1 1-1,0-1 0,0 0 0,0 0 0,3 1 0,-2-1-491,0 0-1,0 0 0,0 0 1,0-1-1,0 1 0,0-1 1,1 1-1,-1-1 0,0 0 0,0 1 1,0-1-1,3-2 0,13-13-6520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5.518"/>
    </inkml:context>
    <inkml:brush xml:id="br0">
      <inkml:brushProperty name="width" value="0.025" units="cm"/>
      <inkml:brushProperty name="height" value="0.025" units="cm"/>
    </inkml:brush>
  </inkml:definitions>
  <inkml:trace contextRef="#ctx0" brushRef="#br0">0 12 15791,'0'0'7826,"10"6"-6587,-1-1-1120,0-1 0,1 0 0,-1 0 0,1-1 0,-1-1 0,1 1 0,0-2 0,0 1 0,0-1 0,0-1 0,0 0 0,0 0 0,0-1 0,0 0 0,0-1 0,17-5 0,47-28 36,-93 76-246,-10 13 199,3 1 0,2 1 0,-32 118 0,55-171-797,0 4 416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5.859"/>
    </inkml:context>
    <inkml:brush xml:id="br0">
      <inkml:brushProperty name="width" value="0.025" units="cm"/>
      <inkml:brushProperty name="height" value="0.025" units="cm"/>
    </inkml:brush>
  </inkml:definitions>
  <inkml:trace contextRef="#ctx0" brushRef="#br0">1 1 14157,'0'0'10186,"64"0"-9513,-36 0-545,6 0-96,6 0-385,-6 0-2177,-1-1-3075,0 1-8296</inkml:trace>
  <inkml:trace contextRef="#ctx0" brushRef="#br0" timeOffset="1">345 111 14670,'0'0'4068,"-23"57"-929,9-27-769,3-1-608,4 1-866,5-5-511,2-7-385,0-6-128,0-10-1121,7-2-641,4-8-1281,0-15-2146,-1-4-2307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6.209"/>
    </inkml:context>
    <inkml:brush xml:id="br0">
      <inkml:brushProperty name="width" value="0.025" units="cm"/>
      <inkml:brushProperty name="height" value="0.025" units="cm"/>
    </inkml:brush>
  </inkml:definitions>
  <inkml:trace contextRef="#ctx0" brushRef="#br0">24 34 8200,'0'0'12908,"10"-5"-9753,28-18-945,-37 22-2076,-1 0 1,1 1-1,0-1 0,0 1 1,-1 0-1,1-1 0,0 1 1,0-1-1,-1 1 0,1 0 1,0 0-1,0 0 0,0-1 1,0 1-1,0 0 0,-1 0 1,1 0-1,0 0 0,0 0 1,0 1-1,0-1 0,0 0 1,-1 0-1,1 0 0,0 1 1,0-1-1,0 0 1,1 2-1,-2-1-40,1 0-1,0 0 1,-1 1 0,1-1 0,-1 0-1,1 0 1,-1 1 0,0-1 0,0 1-1,1-1 1,-1 0 0,0 1 0,0-1 0,0 0-1,-1 3 1,-11 44 388,-2-27-419,11-17-57,0 1 1,-1 0-1,1 0 0,1 0 1,-1 0-1,-2 7 1,5-11-19,0 1 1,0-1-1,0 0 1,0 0-1,0 0 1,0 0 0,0 0-1,0 1 1,0-1-1,0 0 1,1 0-1,-1 0 1,1 0 0,-1 0-1,1 0 1,-1 0-1,1 0 1,-1 0-1,1 0 1,0 0 0,-1 0-1,1 0 1,0 0-1,0-1 1,0 1-1,0 0 1,0-1 0,0 1-1,0 0 1,0-1-1,0 1 1,0-1-1,0 0 1,0 1-1,0-1 1,2 0 0,43 10-481,-39-9 423,-1 0 0,1 0 0,0 0 0,-1 0 1,0 1-1,1 0 0,-1 1 0,0-1 0,0 1 0,0 1 0,0-1 0,8 7 0,-13-8 75,0 0 0,0-1 1,0 1-1,0 0 0,0 0 1,0 0-1,-1 0 0,1 0 1,-1 0-1,1 0 0,-1 1 1,0-1-1,0 0 0,0 0 1,0 0-1,0 0 0,0 0 1,0 1-1,-1-1 1,1 0-1,-1 0 0,0 0 1,0 0-1,1 0 0,-1 0 1,0-1-1,-1 1 0,1 0 1,0 0-1,0-1 0,-1 1 1,1-1-1,-1 1 0,-3 2 1,-6 6 270,0 0 0,-1-1 0,-19 12 0,29-19-235,-5 2 58,0 0 0,-1 0 0,1 0 0,-1-1 0,0 0 0,1-1 0,-1 1 0,-15 1 0,21-4-145,0 0 0,0 0 0,1 0-1,-1 0 1,0 0 0,0-1 0,0 1 0,0 0 0,0-1 0,0 0 0,1 1 0,-1-1 0,0 0 0,1 0 0,-1 0 0,0 0 0,1 0-1,-1 0 1,1-1 0,0 1 0,-1 0 0,1-1 0,0 1 0,0-1 0,0 0 0,0 1 0,0-1 0,0 0 0,0 1 0,1-1-1,-1 0 1,1 0 0,-1 0 0,1 0 0,-1 1 0,1-1 0,0 0 0,0 0 0,0 0 0,0 0 0,1-3 0,-1 2-520,0 1 0,1-1 1,-1 1-1,0 0 1,1-1-1,-1 1 0,1 0 1,0 0-1,0-1 1,0 1-1,0 0 0,0 0 1,1 0-1,-1 0 1,0 0-1,4-3 0,12-14-9044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6.567"/>
    </inkml:context>
    <inkml:brush xml:id="br0">
      <inkml:brushProperty name="width" value="0.025" units="cm"/>
      <inkml:brushProperty name="height" value="0.025" units="cm"/>
    </inkml:brush>
  </inkml:definitions>
  <inkml:trace contextRef="#ctx0" brushRef="#br0">16 207 15214,'0'0'4794,"-2"7"-1030,-1-2-2847,2-2-635,-1-1 0,1 0 1,0 0-1,0 1 0,0-1 1,0 1-1,1-1 0,-1 1 1,0-1-1,1 1 0,0 0 0,0-1 1,0 1-1,0 4 0,1-7-170,-1 1 0,1 0 0,0-1-1,-1 1 1,1-1 0,0 1 0,0-1-1,0 0 1,-1 1 0,1-1 0,0 0-1,0 0 1,0 1 0,0-1 0,0 0-1,0 0 1,-1 0 0,1 0 0,0 0 0,0 0-1,0 0 1,0-1 0,0 1 0,1 0-1,23-6 416,-13 1-486,-1-1 1,1 0-1,-1-1 1,0 0-1,-1-1 1,0 0-1,0-1 1,14-16 0,-6 4-5,0 0 0,-2-1 1,15-27-1,1-16-154,-81 151-54,48-83 171,-11 21-30,1 1 1,1 0 0,1 1-1,1 0 1,2 1 0,0-1-1,-2 37 1,8-62-61,0-1 0,0 1-1,0-1 1,0 1 0,0-1 0,0 1 0,0-1 0,0 1 0,0-1 0,0 1 0,1-1-1,-1 0 1,0 1 0,0-1 0,0 1 0,1-1 0,-1 1 0,0-1 0,1 0-1,-1 1 1,0-1 0,1 0 0,-1 1 0,0-1 0,1 0 0,-1 0 0,1 1-1,-1-1 1,0 0 0,1 0 0,-1 0 0,1 1 0,0-1 0,12-3-5233,-1-5-2647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6.926"/>
    </inkml:context>
    <inkml:brush xml:id="br0">
      <inkml:brushProperty name="width" value="0.025" units="cm"/>
      <inkml:brushProperty name="height" value="0.025" units="cm"/>
    </inkml:brush>
  </inkml:definitions>
  <inkml:trace contextRef="#ctx0" brushRef="#br0">170 0 15182,'0'0'10656,"-8"11"-8975,-82 128 1484,76-114-3035,1 0 1,1 1-1,1 0 1,-10 38-1,21-64-182,0 0-1,0 0 0,0 0 1,0-1-1,0 1 0,0 0 1,0 0-1,0 0 0,0 0 1,0 0-1,0-1 0,1 1 1,-1 0-1,0 0 0,0 0 1,0 0-1,0 0 0,0 0 1,0-1-1,1 1 0,-1 0 1,0 0-1,0 0 1,0 0-1,0 0 0,0 0 1,1 0-1,-1 0 0,0 0 1,0 0-1,0 0 0,0 0 1,1 0-1,-1 0 0,0 0 1,0 0-1,0 0 0,0 0 1,1 0-1,-1 0 0,0 0 1,0 0-1,0 0 0,0 0 1,0 0-1,1 0 0,-1 0 1,0 1-1,0-1 0,0 0 1,0 0-1,0 0 0,0 0 1,1 0-1,-1 0 0,0 0 1,0 1-1,0-1 0,0 0 1,0 0-1,0 0 0,0 0 1,0 1-1,0-1 1,12-12-2756,-2-10-2594,5-6-2963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7.258"/>
    </inkml:context>
    <inkml:brush xml:id="br0">
      <inkml:brushProperty name="width" value="0.025" units="cm"/>
      <inkml:brushProperty name="height" value="0.025" units="cm"/>
    </inkml:brush>
  </inkml:definitions>
  <inkml:trace contextRef="#ctx0" brushRef="#br0">239 42 4676,'-10'-1'8707,"2"0"-7880,1 0-411,1 0 0,-1 0 0,0 1 0,0 0 1,1 0-1,-1 0 0,0 1 0,0 0 0,1 1 0,-1-1 0,1 1 1,-1 0-1,1 1 0,0 0 0,0 0 0,0 0 0,-6 5 1,3 1 79,0 0 1,0 0-1,1 1 1,-8 14-1,14-21-362,0 0-1,0 0 1,0 1 0,0-1 0,1 0-1,-1 1 1,1-1 0,0 1-1,0-1 1,0 1 0,1-1 0,-1 1-1,1 0 1,0-1 0,0 1 0,0 0-1,0-1 1,1 1 0,0 5-1,1-8-89,-1 0 0,0-1 0,0 1 0,0 0-1,0 0 1,1-1 0,-1 1 0,0-1-1,0 1 1,1-1 0,-1 1 0,1-1 0,-1 0-1,0 0 1,1 1 0,-1-1 0,1 0 0,-1-1-1,3 1 1,29-4 356,-23 1-361,-1-1 1,-1 0-1,1 0 0,0-1 0,-1 0 0,0 0 0,0-1 1,-1 0-1,1 0 0,5-8 0,-9 11-29,-1-1 0,1 1 0,-1-1 0,0 0 0,-1 0 0,1 0 1,-1 0-1,1 0 0,-1 0 0,0-1 0,-1 1 0,1-1 0,-1 0 0,0 1 0,0-1 0,-1 0 0,1 0 0,-1 1 0,0-1 0,0 0 0,-1 0 0,0-5 0,0 8-10,0-1-1,0 1 1,0 0 0,0 0-1,-1 0 1,1 0-1,0 0 1,-1 0 0,1 0-1,-1 1 1,0-1-1,0 0 1,0 1-1,0-1 1,0 1 0,0 0-1,0 0 1,0 0-1,0 0 1,-1 0 0,1 0-1,0 1 1,-1-1-1,1 1 1,0-1 0,-1 1-1,1 0 1,-1 0-1,1 0 1,0 0 0,-1 0-1,1 1 1,-1-1-1,1 1 1,0 0-1,-1-1 1,-1 2 0,-4 1-14,0 0 1,0 0-1,0 1 1,0 0 0,1 0-1,0 0 1,0 1 0,0 0-1,-7 8 1,6-5-1,1 1 0,1 0 0,-1 0 1,2 1-1,-1 0 0,1-1 0,1 2 0,0-1 1,0 1-1,1-1 0,-3 18 0,6-23-269,-1 0 0,1 0 0,0 0 0,0 1 0,1-1 0,-1 0 0,1 0 0,0 0 0,1 0 0,-1 0 0,4 7 0,-3-8-410,1 0 0,-1-1 1,1 1-1,0 0 0,0-1 0,0 0 0,0 0 0,1 0 0,-1 0 1,1 0-1,0-1 0,0 1 0,0-1 0,7 3 0,22 6-8265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7.589"/>
    </inkml:context>
    <inkml:brush xml:id="br0">
      <inkml:brushProperty name="width" value="0.025" units="cm"/>
      <inkml:brushProperty name="height" value="0.025" units="cm"/>
    </inkml:brush>
  </inkml:definitions>
  <inkml:trace contextRef="#ctx0" brushRef="#br0">112 0 15118,'0'0'10389,"-10"6"-8830,-3 2-1057,1 0-1,0 1 1,-19 18 0,28-25-452,0 1 0,0 0 0,1-1 0,-1 1-1,1 1 1,0-1 0,-1 0 0,2 0 0,-1 1-1,0-1 1,1 1 0,-1 0 0,1-1 0,0 1-1,0 0 1,1 0 0,-1 0 0,1 0 0,0-1-1,0 1 1,0 0 0,0 0 0,2 6 0,-1-8-28,0 0 0,1-1 0,-1 1 0,1-1 0,-1 1 0,1-1 0,0 0 0,-1 1-1,1-1 1,0 0 0,0 0 0,0 0 0,0-1 0,0 1 0,0 0 0,0-1 0,0 1 0,0-1 0,0 0 0,0 0 0,0 1 0,0-1 0,1-1 0,-1 1 0,0 0 0,3-1 0,3 0 14,0 0 1,0-1-1,0 1 0,0-1 1,14-6-1,-17 5-30,0 0 0,0 0 0,0 0-1,0 0 1,-1-1 0,0 1 0,1-1 0,-1-1-1,0 1 1,-1 0 0,1-1 0,-1 0 0,0 0 0,0 0-1,-1 0 1,1 0 0,-1 0 0,0-1 0,0 1 0,-1-1-1,1-6 1,-2 11-5,0 0 0,0 0 0,0 0 0,0 0 0,0 0 0,-1 0 0,1 0 0,0 0 0,-1 0 0,1 0 0,0 0 0,-1 1 0,1-1 0,-1 0-1,1 0 1,-1 0 0,0 1 0,1-1 0,-1 0 0,0 1 0,0-1 0,1 0 0,-1 1 0,0-1 0,0 1 0,-1-1 0,-30-4 35,23 6-29,0 0 1,0 1-1,1-1 1,-1 2-1,-11 3 1,15-4-212,1 0-1,-1 0 1,0 1-1,1-1 1,0 1-1,0 0 1,-1 0-1,2 0 1,-1 0-1,0 1 1,1 0-1,-1 0 1,1 0 0,0 0-1,1 0 1,-1 1-1,1-1 1,0 1-1,-4 8 1,7-2-5706,5-4-5893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0.646"/>
    </inkml:context>
    <inkml:brush xml:id="br0">
      <inkml:brushProperty name="width" value="0.025" units="cm"/>
      <inkml:brushProperty name="height" value="0.025" units="cm"/>
    </inkml:brush>
  </inkml:definitions>
  <inkml:trace contextRef="#ctx0" brushRef="#br0">32 0 12716,'0'0'9791,"0"8"-8548,0 12-713,-1 0 0,-1 0 0,-9 37-1,5-30-377,2-1-1,-3 40 1,7-65-134,0 1-1,0-1 1,0 1 0,0-1 0,0 0 0,0 1 0,0-1 0,1 0 0,-1 1 0,0-1 0,1 0 0,-1 1 0,1-1 0,-1 0 0,1 0 0,0 1 0,0-1 0,-1 0 0,1 0 0,0 0 0,0 0 0,0 0-1,0 0 1,0 0 0,0 0 0,0-1 0,1 1 0,-1 0 0,0-1 0,3 2 0,1-1 16,0-1 0,1 1 0,-1-1 0,1 0-1,-1-1 1,1 1 0,5-2 0,-1 0-244,1-1 0,-1 0 1,0 0-1,0-1 0,-1-1 0,1 1 1,-1-2-1,0 1 0,9-8 0,-7 5-1761,0-1 0,-1-1-1,14-16 1,-7 3-4883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7.881"/>
    </inkml:context>
    <inkml:brush xml:id="br0">
      <inkml:brushProperty name="width" value="0.025" units="cm"/>
      <inkml:brushProperty name="height" value="0.025" units="cm"/>
    </inkml:brush>
  </inkml:definitions>
  <inkml:trace contextRef="#ctx0" brushRef="#br0">1 113 9097,'0'0'4954,"4"-8"-3299,-2 4-1573,0 1 1,0-1 0,1 1 0,0 0 0,-1 0 0,1 0 0,0 0 0,1 0 0,-1 0 0,7-3 0,-8 5-68,0 0 1,-1 0-1,1 0 0,0 1 1,0-1-1,0 1 1,0-1-1,-1 1 0,1 0 1,0-1-1,0 1 1,0 0-1,0 0 0,0 1 1,0-1-1,0 0 1,0 1-1,-1-1 0,1 1 1,0-1-1,0 1 1,0 0-1,-1 0 0,1 0 1,0 0-1,-1 0 1,1 0-1,-1 0 1,1 0-1,-1 1 0,0-1 1,1 1-1,0 2 1,2 2 95,-1 0 1,1 0 0,-2 1-1,1 0 1,-1-1-1,0 1 1,0 0 0,-1 0-1,0 0 1,0 0 0,-1 0-1,1 0 1,-2 11 0,3 32 1245,-2-49-1329,0 0 1,0 0 0,0 0-1,0 0 1,0 0-1,1 0 1,-1 0 0,0 0-1,0 0 1,1 0 0,-1-1-1,1 1 1,-1 0 0,1 0-1,-1 0 1,1-1-1,-1 1 1,1 0 0,-1 0-1,1-1 1,0 1 0,0-1-1,-1 1 1,1 0-1,1 0 1,-1-1 14,0 0 0,0-1-1,0 1 1,0 0 0,0 0 0,0-1 0,0 1-1,0 0 1,0-1 0,0 1 0,0-1-1,0 1 1,0-1 0,0 0 0,0 1 0,-1-1-1,1 0 1,1-1 0,3-3 156,-1-1-1,1 0 1,-1 0 0,0 0-1,3-8 1,-4 7-94,0 0 1,0-1-1,-1 1 1,0-1-1,0 0 1,-1 1-1,0-1 1,-1 0-1,0 0 0,0 0 1,0 0-1,-2-8 1,1 13-89,0 0 1,0 0 0,0 0 0,-1 0-1,1 0 1,-1 1 0,1-1 0,-1 0-1,0 1 1,0-1 0,0 1-1,0-1 1,-1 1 0,1 0 0,-1 0-1,1 0 1,-1 0 0,0 1-1,0-1 1,1 1 0,-1 0 0,0-1-1,0 1 1,-1 1 0,1-1-1,0 0 1,0 1 0,0-1 0,0 1-1,-1 0 1,-4 1 0,7-1-114,4 2-93,1 0 0,-1 0 0,0-1 0,1 1 0,-1-1 0,1 0 0,-1 0-1,1 0 1,0 0 0,-1-1 0,1 1 0,0-1 0,5 0 0,51-4-4302,-45 1 2827,-1-1 1,1 0-1,-1-1 0,-1 0 0,16-9 0,1-2-2313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0.993"/>
    </inkml:context>
    <inkml:brush xml:id="br0">
      <inkml:brushProperty name="width" value="0.025" units="cm"/>
      <inkml:brushProperty name="height" value="0.025" units="cm"/>
    </inkml:brush>
  </inkml:definitions>
  <inkml:trace contextRef="#ctx0" brushRef="#br0">56 1 14029,'0'0'3428,"-31"53"-1154,17-23-288,7 1-577,3-3-192,4-2-448,0-1-449,0-5-256,9-3-352,4 0-1154,-1-3-127,2 1 544,-1 0-320,-1 2-1,-1-3-511,0-6-1282,-4-3-641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1.340"/>
    </inkml:context>
    <inkml:brush xml:id="br0">
      <inkml:brushProperty name="width" value="0.025" units="cm"/>
      <inkml:brushProperty name="height" value="0.025" units="cm"/>
    </inkml:brush>
  </inkml:definitions>
  <inkml:trace contextRef="#ctx0" brushRef="#br0">445 5 13997,'-12'-2'1725,"3"2"-1383,-68-3 1646,70 4-1873,0 0-1,0 0 0,0 0 0,0 1 0,0 0 1,1 0-1,-1 1 0,1 0 0,-1 0 1,-8 6-1,-3 6 28,1 0 1,0 1-1,1 1 0,1 1 1,1 1-1,0 0 0,1 0 1,1 1-1,-14 34 0,8-11-4,1 1 0,3 0 0,-16 86 0,21-80-113,2 1 0,3 0 0,1 59 0,4-96-45,-1 0 0,2 0-1,0 0 1,0 0 0,2 0-1,-1-1 1,2 1 0,0-1-1,0 0 1,1 0 0,1-1-1,0 0 1,1 0 0,0-1-1,1 1 1,14 13 0,-15-19 84,0-1 0,0 0 0,0 0 1,1 0-1,0-1 0,0 0 1,0-1-1,1 0 0,-1-1 0,1 0 1,-1 0-1,1-1 0,0 0 1,0-1-1,-1 0 0,1 0 1,0-1-1,0 0 0,-1-1 0,11-3 1,5-2 332,0-1 0,-1-1 1,-1-1-1,1-1 1,-2-1-1,33-22 0,-25 12-132,-1-1-1,-1-2 0,-1 0 0,-1-2 0,-2-1 0,39-56 0,-48 60-153,0 0-1,-2-1 0,-2-1 1,0 0-1,-1-1 0,-2 1 1,-1-2-1,0 1 0,3-46 1,-10 62-85,1 1 1,-1-1 0,-1 0 0,0 1-1,-1-1 1,1 1 0,-2-1 0,0 1-1,0 0 1,-1 0 0,0 0-1,-1 1 1,-8-14 0,8 16-33,1 1 1,-2 1-1,1-1 0,-1 1 1,0 0-1,0 0 0,0 0 1,0 1-1,-1 0 0,0 0 1,0 1-1,0 0 0,0 0 1,-1 1-1,1-1 0,-1 2 1,1-1-1,-17 0 1,13 1-96,-1 1 1,0 0 0,0 1 0,1 1 0,-1 0 0,0 0 0,1 1 0,0 1 0,0 0-1,-17 8 1,8 0-1145,-1 0-1,2 2 0,0 0 1,-21 20-1,8-5-4375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3.473"/>
    </inkml:context>
    <inkml:brush xml:id="br0">
      <inkml:brushProperty name="width" value="0.025" units="cm"/>
      <inkml:brushProperty name="height" value="0.025" units="cm"/>
    </inkml:brush>
  </inkml:definitions>
  <inkml:trace contextRef="#ctx0" brushRef="#br0">1 289 15022,'0'0'3828,"7"-6"-2173,44-49 578,70-94-1,-64 76-1588,-57 72-639,0 1 1,0 0 0,0 0 0,0 0-1,0-1 1,0 1 0,0 0 0,0 0 0,0-1-1,0 1 1,0 0 0,0 0 0,1 0-1,-1 0 1,0-1 0,0 1 0,0 0 0,0 0-1,0 0 1,0 0 0,1-1 0,-1 1-1,0 0 1,0 0 0,0 0 0,1 0 0,-1 0-1,0 0 1,0 0 0,0-1 0,1 1-1,-1 0 1,0 0 0,0 0 0,0 0 0,1 0-1,-1 0 1,0 0 0,0 0 0,0 0-1,1 0 1,-1 0 0,0 0 0,0 0 0,0 1-1,1-1 1,-1 0 0,0 0 0,0 0-1,0 0 1,1 0 0,-1 0 0,0 0 0,0 1-1,0-1 1,0 17 145,-10 25 74,1-19-171,1 0 0,2 1 1,0 0-1,2 1 0,-2 41 1,6-65-158,0 0 0,0 0 0,1 0 0,-1 0 0,1 0 0,-1 0 0,1-1 0,-1 1 0,1 0 0,-1 0 0,1 0 0,0 0 0,-1-1 0,1 1 0,0 0 0,0-1 0,0 1 0,0-1 0,-1 1 0,1-1 0,0 1 0,0-1 0,0 1 0,0-1 0,0 0 0,0 1 0,0-1 0,0 0 0,0 0 0,0 0 0,0 0 0,2 0 0,36-2-10955,-26-4 3681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3.820"/>
    </inkml:context>
    <inkml:brush xml:id="br0">
      <inkml:brushProperty name="width" value="0.025" units="cm"/>
      <inkml:brushProperty name="height" value="0.025" units="cm"/>
    </inkml:brush>
  </inkml:definitions>
  <inkml:trace contextRef="#ctx0" brushRef="#br0">19 38 15182,'0'0'5456,"11"-5"-3934,-7 3-1446,54-22 1849,-55 23-1752,1-1 0,0 1 0,0 0 0,0 1 0,1-1 0,-1 1 0,0-1 0,0 1 0,0 1 0,0-1 0,0 0 0,0 1 0,0 0 0,8 2 0,-11-2-138,0 0-1,0 1 1,1-1-1,-1 0 1,0 1-1,0-1 1,0 0-1,0 1 1,-1-1-1,1 1 1,0-1 0,-1 1-1,1 0 1,-1-1-1,1 1 1,-1 0-1,0-1 1,0 1-1,1 0 1,-1 0-1,0-1 1,-1 1 0,1 0-1,-1 2 1,-12 42 681,-1-21-607,-1 0 0,-1-2-1,-26 29 1,-24 36 43,65-88-153,0 1-1,1 0 0,-1-1 1,1 1-1,-1 0 0,1-1 1,0 1-1,-1 0 0,1 0 1,0-1-1,-1 1 0,1 0 1,0 0-1,0 0 0,0-1 1,-1 1-1,1 0 0,0 0 1,0 0-1,0-1 0,1 1 0,-1 0 1,0 0-1,0 0 0,0 0 1,0-1-1,1 1 0,-1 0 1,0 0-1,1-1 0,-1 1 1,1 0-1,-1-1 0,1 1 1,-1 0-1,1-1 0,-1 1 1,1-1-1,0 1 0,-1-1 1,1 1-1,0-1 0,0 1 1,-1-1-1,1 0 0,0 1 1,0-1-1,-1 0 0,1 0 1,0 1-1,0-1 0,0 0 1,-1 0-1,1 0 0,2 0 1,55 0-440,-48-1 255,52-10-2846,-3-9-3284,-22 4-1232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4.308"/>
    </inkml:context>
    <inkml:brush xml:id="br0">
      <inkml:brushProperty name="width" value="0.025" units="cm"/>
      <inkml:brushProperty name="height" value="0.025" units="cm"/>
    </inkml:brush>
  </inkml:definitions>
  <inkml:trace contextRef="#ctx0" brushRef="#br0">150 72 10346,'0'0'3256,"0"-9"534,0 6-3380,0-1-1,0 0 0,0 1 0,0-1 1,-1 1-1,0-1 0,0 1 0,0-1 0,0 1 1,0-1-1,-3-3 0,3 5-293,0 1 0,0 0-1,0 0 1,-1-1 0,1 1 0,0 0-1,0 0 1,-1 1 0,1-1-1,-1 0 1,1 0 0,-1 1 0,1-1-1,-1 1 1,1-1 0,-1 1 0,0-1-1,1 1 1,-1 0 0,1 0-1,-1 0 1,0 0 0,1 0 0,-1 0-1,1 1 1,-1-1 0,0 0 0,1 1-1,-1-1 1,1 1 0,-1 0-1,1-1 1,-1 1 0,1 0 0,0 0-1,-3 2 1,-2 1-82,0 1-1,1-1 0,-1 2 1,1-1-1,0 0 1,0 1-1,1 0 1,-1 0-1,1 1 1,1-1-1,-1 1 0,1 0 1,-4 14-1,3-11 14,1-1 0,1 1-1,-1 0 1,2 0-1,-1 0 1,2 1 0,-1-1-1,1 0 1,3 20-1,-2-27-33,0-1 0,-1 0 0,1 0 0,0 0 0,1 0 0,-1 0 0,0 0 0,0-1 0,1 1-1,-1 0 1,1 0 0,0-1 0,-1 1 0,1-1 0,0 0 0,0 0 0,0 1 0,0-1 0,0 0 0,0 0-1,0-1 1,0 1 0,0 0 0,1-1 0,-1 1 0,0-1 0,0 0 0,1 0 0,-1 0 0,0 0 0,0 0-1,1 0 1,-1-1 0,0 1 0,0-1 0,3 0 0,4-1 42,-1 0 0,1-1 0,-1 0 0,1 0 0,-1-1 0,0 0 1,13-9-1,-14 8-30,-1 0 1,0-1 0,0 0 0,0 0 0,-1 0 0,0-1 0,0 1 0,-1-1 0,0-1-1,0 1 1,0-1 0,-1 1 0,0-1 0,-1 0 0,0 0 0,0 0 0,0 0 0,-1 0 0,0-14-1,-1 21-35,0 0 0,0 0-1,0 1 1,0-1 0,0 0-1,0 0 1,-1 1 0,1-1-1,0 0 1,0 0 0,-1 1-1,1-1 1,0 0 0,-1 1-1,1-1 1,-1 0 0,1 1-1,-1-1 1,1 0 0,-1 1-1,1-1 1,-1 1 0,1-1-1,-1 1 1,0-1 0,1 1-1,-1 0 1,0-1-1,0 1 1,1 0 0,-1 0-1,0-1 1,0 1 0,1 0-1,-1 0 1,0 0 0,0 0-1,0 0 1,1 0 0,-1 0-1,0 0 1,0 0 0,1 0-1,-1 1 1,-1-1 0,0 1-233,0-1-1,0 1 1,0 0 0,1-1 0,-1 1 0,0 0 0,1 0 0,-1 0-1,1 0 1,-1 0 0,1 0 0,-1 1 0,1-1 0,0 0 0,0 1 0,0-1-1,0 1 1,0-1 0,-2 4 0,3 20-9612,4-16 33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4.638"/>
    </inkml:context>
    <inkml:brush xml:id="br0">
      <inkml:brushProperty name="width" value="0.025" units="cm"/>
      <inkml:brushProperty name="height" value="0.025" units="cm"/>
    </inkml:brush>
  </inkml:definitions>
  <inkml:trace contextRef="#ctx0" brushRef="#br0">5 1 19987,'0'0'10762,"-4"33"-14445,15-45-1378,-4-5-4965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5.013"/>
    </inkml:context>
    <inkml:brush xml:id="br0">
      <inkml:brushProperty name="width" value="0.025" units="cm"/>
      <inkml:brushProperty name="height" value="0.025" units="cm"/>
    </inkml:brush>
  </inkml:definitions>
  <inkml:trace contextRef="#ctx0" brushRef="#br0">0 331 16944,'0'0'6326,"7"-2"-4468,8-4-1505,-1 0 0,0-1 0,0 0 0,0-1 0,-1-1 1,-1 0-1,1-1 0,11-12 0,94-103-551,-93 97 378,53-63-46,-86 133 250,-2-20-190,0 2 1,2 0-1,0 0 1,2 0-1,0 1 1,-2 38-1,8-62-237,0 0 0,0-1 0,0 1 0,0 0 0,0-1 0,0 1 0,0 0 0,1-1 0,-1 1 0,0 0 0,1-1 0,-1 1 0,0-1 0,1 1 0,-1-1 0,1 1 0,-1-1 0,0 1 0,1-1 0,-1 1 0,1-1 0,0 1 0,-1-1 0,1 0 0,-1 0 0,1 1 0,0-1 0,-1 0 0,1 0 0,0 1 0,0-1 0,14-6-5601,-6-10-2513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5.674"/>
    </inkml:context>
    <inkml:brush xml:id="br0">
      <inkml:brushProperty name="width" value="0.025" units="cm"/>
      <inkml:brushProperty name="height" value="0.025" units="cm"/>
    </inkml:brush>
  </inkml:definitions>
  <inkml:trace contextRef="#ctx0" brushRef="#br0">44 1 13933,'0'0'7410,"-4"10"-6022,-5 15-696,1 0 0,1 0 0,2 1 1,0-1-1,0 33 0,5-46-686,-1-3 80,1 0 0,0 0 0,1 0 1,3 12-1,-4-19-115,0-1-1,1 1 1,-1 0 0,1-1-1,-1 1 1,1-1 0,0 0-1,-1 1 1,1-1 0,0 1-1,0-1 1,0 0 0,0 0-1,0 0 1,0 0 0,1 1-1,-1-1 1,0-1 0,1 1-1,-1 0 1,0 0 0,1 0-1,-1-1 1,1 1 0,-1-1-1,1 1 1,-1-1 0,1 0-1,0 1 1,-1-1 0,2 0-1,-2 0-220,0-1 0,-1 1 0,1 0 0,-1 0 0,1-1 0,-1 1 0,0-1 0,1 1 0,-1 0 0,1-1 0,-1 1-1,0-1 1,1 1 0,-1-1 0,0 1 0,1-1 0,-1 1 0,0-1 0,0 1 0,1-1 0,-1 1 0,0-1 0,0 1 0,0-1 0,0 0 0,0 1-1,0-1 1,0 1 0,0-1 0,0 0 0,0 0 0,-2-23-6990,2 23 6654,-4-23-9167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6.037"/>
    </inkml:context>
    <inkml:brush xml:id="br0">
      <inkml:brushProperty name="width" value="0.025" units="cm"/>
      <inkml:brushProperty name="height" value="0.025" units="cm"/>
    </inkml:brush>
  </inkml:definitions>
  <inkml:trace contextRef="#ctx0" brushRef="#br0">0 1 11755,'0'0'12748,"45"49"-11691,-9-45-192,3-4-449,4 0-320,-2 0 1,-7-4-97,-7 0-801,-8 1-1249,-8 0-1345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8.443"/>
    </inkml:context>
    <inkml:brush xml:id="br0">
      <inkml:brushProperty name="width" value="0.025" units="cm"/>
      <inkml:brushProperty name="height" value="0.025" units="cm"/>
    </inkml:brush>
  </inkml:definitions>
  <inkml:trace contextRef="#ctx0" brushRef="#br0">13 1 19090,'0'0'13084,"-13"6"-13794,14 0-7117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8.384"/>
    </inkml:context>
    <inkml:brush xml:id="br0">
      <inkml:brushProperty name="width" value="0.025" units="cm"/>
      <inkml:brushProperty name="height" value="0.025" units="cm"/>
    </inkml:brush>
  </inkml:definitions>
  <inkml:trace contextRef="#ctx0" brushRef="#br0">84 333 1505,'0'0'12247,"-8"0"-9632,5-1-2518,0 1 0,1 0-1,-1 0 1,0 0 0,0 0-1,1 0 1,-1 1-1,0-1 1,1 1 0,-1 0-1,0 0 1,1 0 0,-1 0-1,1 0 1,-1 1-1,1-1 1,0 1 0,0-1-1,-1 1 1,1 0 0,0 0-1,0 0 1,1 0-1,-1 0 1,0 0 0,1 1-1,-1-1 1,1 0 0,0 1-1,0-1 1,0 1-1,0 0 1,0-1 0,1 1-1,-1 0 1,1 0 0,-1-1-1,1 1 1,0 3-1,0-4-43,-1 1-1,1-1 0,0 1 0,0 0 0,0-1 0,0 1 0,0 0 0,1-1 0,-1 1 0,1-1 0,0 1 0,-1-1 0,1 1 0,0-1 0,1 1 0,-1-1 0,0 0 1,1 0-1,-1 1 0,3 1 0,-2-2 7,1-1 1,0 0 0,0 1 0,0-1-1,-1 0 1,1 0 0,0 0 0,0-1-1,1 1 1,-1-1 0,0 1-1,0-1 1,0 0 0,0-1 0,0 1-1,5-1 1,-4-1 22,-1 1 0,1-1 0,-1 0-1,0 1 1,0-2 0,0 1 0,0 0-1,0-1 1,0 1 0,0-1 0,-1 0 0,0 0-1,1 0 1,-1 0 0,0 0 0,0 0 0,-1-1-1,1 1 1,-1 0 0,1-1 0,-1 0-1,0 1 1,-1-1 0,1 0 0,0-5 0,0 3-36,-1 0 0,1 0 0,-1 0 0,0 1 0,-1-1 0,1 0 0,-3-9 0,3 13-34,-1 0 0,1 0 0,-1-1 0,0 1 0,0 0 0,0 0 0,0 0 0,0 0 0,-1 1 0,1-1 0,0 0 0,-1 0 0,1 1 0,-1-1 0,0 1 0,0-1 0,1 1 0,-4-2 0,5 3-18,-1 0 0,1-1 0,-1 1 0,1 0 0,-1-1 0,1 1 0,-1 0 0,1 0 0,-1 0 0,1-1 0,-1 1 0,1 0 0,-1 0 0,1 0 0,-1 0 0,1 0 0,-1 0 0,0 0 0,1 0 0,-1 0 0,1 0 0,-1 0 0,1 0 0,-1 1 0,1-1 0,-1 0 0,1 0 0,-1 1 0,1-1 0,-1 0 0,1 0 0,-1 1 0,1-1 1,0 0-1,-1 1 0,1-1 0,0 1 0,-1-1 0,1 1 0,0-1 0,-1 1 0,1-1 0,0 1 0,0-1 0,-1 1 0,1-1 0,0 1 0,0-1 0,0 1 0,0-1 0,0 1 0,0 0-2,0 0 0,0 0 1,0 0-1,0 0 0,1 0 0,-1 0 0,0 0 1,0 0-1,1 0 0,-1-1 0,1 1 0,-1 0 0,1 0 1,-1-1-1,1 1 0,-1 0 0,1 0 0,0-1 1,0 1-1,-1-1 0,1 1 0,0 0 0,0-1 1,-1 0-1,1 1 0,0-1 0,0 1 0,0-1 1,0 0-1,0 0 0,1 1 0,3-1 4,1 0-1,-1-1 1,1 0-1,-1 1 1,0-2-1,0 1 1,1-1-1,-1 1 1,0-1-1,-1-1 1,1 1-1,0-1 1,0 0-1,-1 0 1,0 0-1,0 0 1,0-1-1,0 0 1,0 0-1,-1 0 1,1 0 0,-1-1-1,0 1 1,4-9-1,3-5-11,0-1 0,-1-1 0,-1 0 0,10-39 0,-16 49 18,0 0 0,0-1 1,-1 1-1,0-1 0,-2-16 0,1 26-2,0 0 0,0-1 0,0 1 0,0-1 0,0 1 0,0 0 0,0-1 0,-1 1 0,1 0 0,-1-1 0,1 1 0,-1 0 0,1-1 0,-1 1 0,0 0 0,1 0-1,-1 0 1,0 0 0,0 0 0,0 0 0,0 0 0,0 0 0,0 0 0,0 0 0,0 0 0,-1 0 0,1 1 0,0-1 0,0 1 0,-1-1 0,1 1 0,0-1 0,-1 1 0,1 0 0,-1-1 0,1 1-1,0 0 1,-1 0 0,1 0 0,0 0 0,-1 0 0,1 1 0,-1-1 0,1 0 0,0 1 0,-1-1 0,1 1 0,0-1 0,0 1 0,-1 0 0,0 0 0,-1 1 2,0 1 1,0-1-1,0 0 1,1 1 0,-1 0-1,1-1 1,0 1-1,0 0 1,0 0-1,0 0 1,0 1 0,1-1-1,-1 0 1,1 1-1,-2 6 1,-12 59 69,13-60-63,1-1-2,-3 8 42,1 1-1,1 0 1,0 0-1,2 0 1,0 0 0,3 31-1,-1-45-48,0 1-1,0-1 0,0 1 0,0-1 0,0 0 0,1 0 0,-1 0 0,1 0 0,0 0 0,0-1 1,0 1-1,0-1 0,0 0 0,1 0 0,-1 0 0,1 0 0,-1 0 0,1-1 0,0 0 1,-1 1-1,1-2 0,0 1 0,0 0 0,6 0 0,2 0-574,1 0 0,0 0 0,0-1 1,0-1-1,0 0 0,17-3 0,-25 2-311,1 0 0,-1 0-1,1 0 1,-1 0 0,0-1 0,0 0 0,0 0 0,7-6-1,4-9-3426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21.124"/>
    </inkml:context>
    <inkml:brush xml:id="br0">
      <inkml:brushProperty name="width" value="0.025" units="cm"/>
      <inkml:brushProperty name="height" value="0.025" units="cm"/>
    </inkml:brush>
  </inkml:definitions>
  <inkml:trace contextRef="#ctx0" brushRef="#br0">38 19 15535,'0'0'9956,"17"-1"-8974,-17 1-960,-1-1 0,1 1-1,-1 0 1,0-1 0,1 1 0,-1 0-1,0 0 1,1-1 0,-1 1 0,0 0-1,1 0 1,-1 0 0,0 0 0,1 0 0,-1 0-1,0 0 1,0 0 0,1 0 0,-1 0-1,0 0 1,1 0 0,-1 1 0,0-1-1,1 0 1,-1 0 0,0 1 0,1-1-1,-1 0 1,1 1 0,-1-1 0,1 1 0,-1-1-1,1 1 1,-1-1 0,1 1 0,-1-1-1,1 1 1,-1-1 0,1 1 0,0 0-1,-1-1 1,1 1 0,0-1 0,0 1-1,0 0 1,-1 0 0,1-1 0,0 1 0,0 0-1,0-1 1,0 2 0,-1-2-22,-1-1 0,1 1 1,-1 0-1,1 0 0,-1 0 1,1 0-1,-1 0 0,1 1 0,-1-1 1,1 0-1,-1 1 0,1-1 1,-1 1-1,1 0 0,0-1 1,-1 1-1,-1 1 0,2 16 15,11-21 284,13-25 54,-19 7-41,-5 20-306,1 1 1,0 0 0,0 0 0,0-1 0,-1 1-1,1 0 1,0 0 0,-1-1 0,1 1 0,0 0-1,0 0 1,-1 0 0,1 0 0,0 0 0,-1 0-1,1-1 1,0 1 0,-1 0 0,1 0 0,0 0-1,-1 0 1,1 0 0,0 0 0,-1 0 0,1 0-1,0 0 1,-1 1 0,1-1 0,0 0 0,0 0-1,-1 0 1,1 0 0,0 0 0,-1 1-1,1-1 1,-2 1-3,1 0 0,-1 0 0,1 0 0,-1 0 0,1 0 0,0 0 0,0 1 0,-1-1 0,1 0-1,0 1 1,0-1 0,0 1 0,0 0 0,1-1 0,-1 1 0,0-1 0,1 1 0,-1 0 0,1 0 0,0-1 0,-1 1-1,1 2 1,0-4 1,0 0 0,0 1-1,0-1 1,0 0 0,0 0-1,0 1 1,0-1 0,0 0-1,0 0 1,0 1 0,0-1-1,0 0 1,0 0 0,0 1-1,0-1 1,0 0 0,1 0-1,-1 0 1,0 1 0,0-1-1,0 0 1,0 0 0,0 0-1,1 0 1,-1 1-1,0-1 1,0 0 0,0 0-1,1 0 1,-1 0 0,0 0-1,0 1 1,0-1 0,1 0-1,-1 0 1,0 0 0,0 0-1,1 0 1,-1 0 0,0 0-1,0 0 1,1 0 0,-1 0-1,0 0 1,0 0 0,1 0-1,-1 0 1,0 0 0,0 0-1,0 0 1,1 0 0,-1-1-1,0 1 1,0 0 0,0 0-1,1 0 1,17-12 629,-10 6-3871,-2 4-4323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2.949"/>
    </inkml:context>
    <inkml:brush xml:id="br0">
      <inkml:brushProperty name="width" value="0.025" units="cm"/>
      <inkml:brushProperty name="height" value="0.025" units="cm"/>
    </inkml:brush>
  </inkml:definitions>
  <inkml:trace contextRef="#ctx0" brushRef="#br0">33 64 13837,'0'0'5637,"6"-8"-4238,-3 5-1369,0-1 179,0-1 1,0 2-1,1-1 1,0 0-1,0 1 0,0-1 1,0 1-1,0 0 1,1 0-1,-1 1 1,1-1-1,-1 1 1,1 0-1,0 0 0,0 1 1,0 0-1,0-1 1,7 1-1,-11 1-186,0 0-1,0 0 1,0 0-1,-1 0 1,1 0 0,0 0-1,0 0 1,-1 1-1,1-1 1,0 0-1,0 1 1,-1-1 0,1 0-1,0 1 1,-1-1-1,1 1 1,0-1-1,-1 1 1,1-1 0,-1 1-1,1-1 1,-1 1-1,1 0 1,-1-1-1,1 1 1,-1 0 0,0-1-1,1 1 1,-1 1-1,1 29 465,-3-22-385,-1 1 1,0-1-1,0 0 1,-6 12-1,-32 45 284,-19 35-70,55-92-253,1 1 1,0 0-1,0 0 0,1 0 0,1 0 0,-1 1 1,2-1-1,-2 15 0,3-24-51,0 0 0,0 0 0,1-1 0,-1 1 0,0 0 0,0 0 0,0 0 0,1 0-1,-1 0 1,0 0 0,1 0 0,-1 0 0,1-1 0,-1 1 0,1 0 0,0 0 0,-1-1 0,1 1 0,0 0 0,-1-1 0,1 1 0,0 0 0,0-1 0,-1 1 0,1-1-1,0 0 1,1 1 0,33 3 270,-25-5-237,0-1 1,0 0-1,0 0 1,16-7-1,72-33-1569,-65 31-1919,1 1-3473,-20 6-1673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3.327"/>
    </inkml:context>
    <inkml:brush xml:id="br0">
      <inkml:brushProperty name="width" value="0.025" units="cm"/>
      <inkml:brushProperty name="height" value="0.025" units="cm"/>
    </inkml:brush>
  </inkml:definitions>
  <inkml:trace contextRef="#ctx0" brushRef="#br0">1 36 13196,'0'0'9380,"8"-5"-8157,1 0-983,1 0 1,-1 1 0,1 1 0,-1-1 0,1 2 0,0-1 0,17-1 0,-24 4-206,0 0-1,1 0 1,-1 0 0,0 0 0,0 0 0,0 1 0,1-1 0,-1 1 0,0 0 0,0 0 0,0 0 0,0 0 0,0 1 0,3 1 0,-5-1-31,1 0 1,0-1 0,-1 1 0,1 0 0,-1 0 0,0 0-1,0 0 1,0 0 0,0 0 0,0 1 0,0-1 0,0 0 0,-1 1-1,1-1 1,-1 0 0,1 1 0,-1-1 0,0 0 0,0 1-1,0-1 1,0 0 0,-1 4 0,-2 7 98,-1-1 0,0 1 0,-1-1 0,0 0 0,-1 0 0,0-1 0,0 1 0,-2-1 0,-12 15 0,-15 27 586,26-38-489,4-9-143,1 1 0,0-1 0,0 1 0,0 0 0,1 0 1,0 1-1,1-1 0,-1 0 0,1 1 0,1 0 0,0-1 0,0 1 1,0 0-1,1 8 0,1-15-63,-1 0 1,1 0-1,-1 0 0,1 0 1,-1 0-1,1 0 0,0-1 1,0 1-1,-1 0 0,1 0 1,0-1-1,0 1 0,0-1 1,0 1-1,0-1 0,0 1 1,0-1-1,0 1 0,0-1 1,0 0-1,0 0 1,0 1-1,0-1 0,0 0 1,0 0-1,0 0 0,0 0 1,0 0-1,0 0 0,0-1 1,0 1-1,2-1 0,36-8-1062,-28 4 64,-1 0 0,1-2-1,-2 1 1,1-1 0,15-14-1,17-24-7612,-18 16 1400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3.672"/>
    </inkml:context>
    <inkml:brush xml:id="br0">
      <inkml:brushProperty name="width" value="0.025" units="cm"/>
      <inkml:brushProperty name="height" value="0.025" units="cm"/>
    </inkml:brush>
  </inkml:definitions>
  <inkml:trace contextRef="#ctx0" brushRef="#br0">85 33 9705,'0'0'10858,"-7"1"-10217,4-1-586,0 0 0,1 1 0,-1-1 0,0 1 0,1 0 0,-1 0 0,1 0-1,-1 0 1,1 0 0,0 0 0,-1 1 0,1-1 0,0 1 0,-4 3 0,3-1 123,0 0 0,1 0 0,-1 0 0,1 1 1,0-1-1,0 1 0,0 0 0,0-1 0,0 8 0,-2 2 339,1 0 0,0 0 0,1 1 0,1-1 0,0 1 0,3 25 0,-2-38-489,0 1-1,1-1 0,0 1 1,-1-1-1,1 1 1,0-1-1,0 0 0,0 1 1,0-1-1,1 0 0,-1 0 1,1 1-1,-1-1 0,1-1 1,0 1-1,0 0 1,0 0-1,3 2 0,-2-3-17,0 0-1,0 0 1,0 0-1,1-1 1,-1 1-1,0-1 0,1 0 1,-1 1-1,0-2 1,1 1-1,-1 0 1,0-1-1,1 1 1,-1-1-1,0 0 1,0 0-1,1 0 0,3-3 1,0 0 4,1 0 1,-1-1-1,0 1 0,0-2 0,-1 1 1,0-1-1,0 0 0,0 0 1,-1-1-1,1 0 0,-2 0 1,8-12-1,-9 14 93,0 0-1,0-1 1,-1 1 0,1-1 0,-1 0 0,0 1 0,-1-1-1,0 0 1,0 0 0,0 0 0,0 0 0,-1 0-1,0 0 1,0 0 0,-1 0 0,0 0 0,0 0 0,-3-10-1,1 11-69,-1 1 1,1 0-1,-1 0 0,0 0 0,0 0 0,0 1 0,0 0 0,0 0 1,-1 0-1,0 0 0,1 1 0,-1-1 0,0 1 0,0 1 0,-9-3 0,7 2-300,0-1 0,-1 2 0,0-1 0,1 1 0,-1 0-1,0 1 1,0 0 0,1 0 0,-1 1 0,-9 1 0,16-1-313,-1 0 0,1-1 1,0 1-1,-1 0 1,1 0-1,0 0 1,0 0-1,0 1 1,0-1-1,0 0 1,0 0-1,0 1 0,1-1 1,-1 0-1,0 2 1,-2 8-11244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4.557"/>
    </inkml:context>
    <inkml:brush xml:id="br0">
      <inkml:brushProperty name="width" value="0.025" units="cm"/>
      <inkml:brushProperty name="height" value="0.025" units="cm"/>
    </inkml:brush>
  </inkml:definitions>
  <inkml:trace contextRef="#ctx0" brushRef="#br0">55 86 11435,'0'0'6011,"0"-8"-3657,0 5-2181,0 0-1,-1 0 1,1 1 0,0-1-1,1 0 1,-1 0-1,0 0 1,1 0 0,0 1-1,-1-1 1,1 0-1,0 1 1,0-1 0,1 1-1,-1-1 1,0 1-1,1-1 1,0 1 0,-1 0-1,1 0 1,0 0-1,0 0 1,0 0 0,1 0-1,-1 0 1,0 1-1,1-1 1,-1 1 0,1-1-1,-1 1 1,1 0 0,-1 0-1,1 1 1,0-1-1,0 0 1,0 1 0,-1 0-1,6-1 1,-6 1-161,0 0 0,0 0 0,0 0 0,-1 0 0,1 0 0,0 0 0,0 1 0,0-1 0,0 1 0,0-1 0,0 1 0,0 0 0,0 0 0,-1 0 0,1 0 0,0 0 0,-1 0 0,1 0 0,-1 0 0,1 1 0,-1-1 0,0 1-1,1-1 1,-1 1 0,0-1 0,0 1 0,0 0 0,0-1 0,0 1 0,-1 0 0,1 0 0,0 0 0,-1 0 0,1 0 0,-1 0 0,0 0 0,0 0 0,0 0 0,0 0 0,0 0 0,0 0 0,-1 2 0,0 4 23,0 1-1,-1-1 0,-1 0 1,1 0-1,-1 0 1,-1 0-1,1-1 0,-1 1 1,-6 7-1,-10 11 281,-46 45-1,14-16 82,64-57-615,1 2 0,-1-1 1,0 2-1,0 0 0,0 0 0,19 5 0,-27-3 209,-1-1 0,1 1 0,-1 0 0,1 0 0,-1 0 0,0 1 0,0-1 0,0 1-1,-1 0 1,1 0 0,-1 0 0,2 4 0,-2-4 95,0 0 1,0-1-1,0 1 0,1-1 0,-1 0 0,1 1 0,0-1 0,-1 0 1,6 3-1,-7-5-19,0-1 0,0 1 0,0-1 0,0 1 0,0-1-1,0 1 1,0-1 0,0 0 0,0 0 0,0 1 0,0-1 0,0 0 0,0 0 0,0 0 0,0 0 0,0 0 0,1-1 0,-1 1 0,0 0 0,0 0 0,0-1 0,0 1 0,0-1-1,0 1 1,0-1 0,0 1 0,1-2 0,0 0 29,0 0-1,1 0 0,-1-1 1,0 0-1,0 1 1,0-1-1,0 0 1,-1 0-1,2-3 0,1-3 60,-1 1-1,0-1 0,-1 0 0,0 1 1,2-19-1,-5 16 1104,2-1-4282,-1 11 2744,0 1 0,0-1 0,0 1 1,0-1-1,1 1 0,-1 0 1,0-1-1,1 1 0,-1-1 1,0 1-1,0 0 0,1-1 1,-1 1-1,1 0 0,-1-1 0,0 1 1,1 0-1,-1 0 0,1 0 1,-1-1-1,0 1 0,1 0 1,-1 0-1,1 0 0,-1 0 0,1 0 1,-1 0-1,1 0 0,-1 0 1,1 0-1,-1 0 0,1 0 1,0 0-1,14 0-6461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5.045"/>
    </inkml:context>
    <inkml:brush xml:id="br0">
      <inkml:brushProperty name="width" value="0.025" units="cm"/>
      <inkml:brushProperty name="height" value="0.025" units="cm"/>
    </inkml:brush>
  </inkml:definitions>
  <inkml:trace contextRef="#ctx0" brushRef="#br0">1 1 9001,'0'0'16079,"60"17"-14958,-17-17-513,6 0-415,1 0-129,-1 0-32,-13 0-769,-4 0-833,-14 0-704,-7 0-640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5.392"/>
    </inkml:context>
    <inkml:brush xml:id="br0">
      <inkml:brushProperty name="width" value="0.025" units="cm"/>
      <inkml:brushProperty name="height" value="0.025" units="cm"/>
    </inkml:brush>
  </inkml:definitions>
  <inkml:trace contextRef="#ctx0" brushRef="#br0">0 3 11819,'0'0'7047,"73"8"-5382,-33-8-415,8 0-546,-4 0-415,6 0-225,-10-2-801,-8-1-3043,-7-2-8455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0.813"/>
    </inkml:context>
    <inkml:brush xml:id="br0">
      <inkml:brushProperty name="width" value="0.025" units="cm"/>
      <inkml:brushProperty name="height" value="0.025" units="cm"/>
    </inkml:brush>
  </inkml:definitions>
  <inkml:trace contextRef="#ctx0" brushRef="#br0">33 0 12139,'0'0'14884,"7"6"-14377,-5-4-477,1 0 0,-1 0-1,1 0 1,-1 0 0,0 0 0,0 1-1,0-1 1,0 1 0,-1 0-1,1-1 1,-1 1 0,1 0 0,-1 0-1,0 0 1,0 0 0,0 0 0,-1 0-1,1 0 1,-1 1 0,1-1 0,-1 0-1,0 0 1,0 0 0,-1 0 0,1 1-1,-1-1 1,0 3 0,-2 5 7,2-6-33,0 0 0,0-1 1,0 1-1,1 0 1,-1 0-1,2 9 0,-1-13-4,0 0 1,1 0-1,-1 0 0,1 0 0,-1 0 0,1 0 0,-1 0 0,1 0 0,0 0 0,0 0 0,-1 0 0,1 0 0,0 0 0,0-1 0,0 1 0,0 0 0,0-1 0,0 1 0,0-1 1,0 1-1,0-1 0,0 1 0,0-1 0,0 0 0,1 1 0,-1-1 0,0 0 0,0 0 0,0 0 0,0 0 0,1 0 0,1 0 0,147 0-752,-148 0 743,1 0 0,-1 0 0,0 0 1,0 0-1,0 0 0,0 0 0,0 1 1,0-1-1,0 1 0,0 0 0,0-1 1,0 1-1,0 0 0,0 0 0,0 0 1,-1 1-1,1-1 0,0 0 0,-1 1 1,1-1-1,-1 1 0,1-1 0,-1 1 1,0 0-1,0 0 0,0-1 0,0 1 1,0 0-1,0 0 0,0 0 0,0 0 1,-1 0-1,1 0 0,-1 0 0,0 0 1,0 0-1,1 1 0,-1-1 0,0 0 1,-1 0-1,1 0 0,0 0 0,-1 0 1,0 2-1,0 4 34,-1-1-1,0 0 1,-1 0 0,1 0 0,-1 0 0,-1-1-1,1 1 1,-1-1 0,0 0 0,-1 0 0,-9 10-1,2-5 254,0-1 0,-1-1-1,0 0 1,-20 10 0,27-16-242,0 0 0,-1-1 0,1 1 0,-1-1 0,0 0 0,1-1 0,-1 0 1,0 0-1,0 0 0,0-1 0,1 0 0,-13-2 0,15 1-400,1-1-1,0 0 1,-1 0-1,1 0 1,0 0-1,0 0 0,0-1 1,0 1-1,1-1 1,-1 0-1,1 0 1,-1 0-1,1 0 1,0 0-1,0 0 1,1-1-1,-1 1 1,1-1-1,-1 1 0,0-6 1,-11-30-6624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1.159"/>
    </inkml:context>
    <inkml:brush xml:id="br0">
      <inkml:brushProperty name="width" value="0.025" units="cm"/>
      <inkml:brushProperty name="height" value="0.025" units="cm"/>
    </inkml:brush>
  </inkml:definitions>
  <inkml:trace contextRef="#ctx0" brushRef="#br0">0 18 16560,'0'0'9032,"54"21"-7078,-26-20-705,12-1-736,3 0-417,3-4-64,0-4-609,3-1-960,-5 3-1346,-5-1-1889,-5 1-2980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1.503"/>
    </inkml:context>
    <inkml:brush xml:id="br0">
      <inkml:brushProperty name="width" value="0.025" units="cm"/>
      <inkml:brushProperty name="height" value="0.025" units="cm"/>
    </inkml:brush>
  </inkml:definitions>
  <inkml:trace contextRef="#ctx0" brushRef="#br0">217 1 15118,'0'0'10997,"-9"5"-10361,-5 6-427,0 0 1,1 1 0,0 1 0,1 0 0,0 1-1,1 0 1,1 0 0,0 1 0,-13 27 0,7-9 189,0 0 0,-11 39 1,23-60-372,1-1 0,0 1 0,0 0 0,2 0-1,-1 0 1,1 0 0,1 1 0,1-1 0,-1 0 0,4 17 0,-2-27-25,-1 1 0,1 0 0,-1-1 0,1 0 0,0 1 0,0-1 0,0 0 0,0 0 0,0 1 0,0-2 0,1 1 0,-1 0 0,0 0 0,1-1 0,0 1 0,-1-1 0,1 0 0,0 0 0,0 0 0,0 0 0,0-1 0,-1 1 0,1-1 1,0 1-1,0-1 0,0 0 0,6-1 0,-1 1 20,-1 0-1,1-1 1,-1 0 0,0 0 0,1 0 0,-1-1 0,0 0 0,0-1 0,0 1-1,9-6 1,-12 5 2,-1 1 0,1-1 0,-1 0 0,1 0 0,-1 0 0,0-1 0,0 1 0,-1-1 0,1 0 0,-1 0 0,1 0 0,-1 0 0,-1 0 0,1 0 0,0 0 0,-1-1 0,0 1-1,0-1 1,0-7 0,-1 9-4,0 0-1,0 0 1,-1 0-1,1 0 0,-1 0 1,0 0-1,0 1 0,0-1 1,0 0-1,-1 0 1,1 1-1,-1-1 0,1 1 1,-1-1-1,0 1 0,0 0 1,0-1-1,-1 1 1,1 0-1,0 0 0,-1 1 1,1-1-1,-1 1 0,0-1 1,1 1-1,-1 0 1,0 0-1,0 0 0,-5-1 1,0-1-117,0 1 1,0 0 0,0 1 0,0-1-1,0 2 1,0-1 0,0 1 0,-1 0-1,1 1 1,0 0 0,0 0 0,-11 4-1,18-5-5,1 0 1,-1 1-1,1-1 0,-1 0 0,1 0 0,-1 0 0,1 1 0,0-1 0,-1 0 1,1 0-1,-1 1 0,1-1 0,0 1 0,-1-1 0,1 0 0,0 1 0,-1-1 1,1 1-1,0-1 0,-1 0 0,1 1 0,0-1 0,0 1 0,0-1 1,0 1-1,-1-1 0,1 1 0,0-1 0,0 1 0,0-1 0,0 1 0,0-1 1,0 1-1,0 0 0,0-1 0,1 1 0,-1-1 0,0 1 0,1 0-304,0 0-1,-1-1 1,1 1 0,0 0-1,0-1 1,0 1-1,0-1 1,0 1-1,-1-1 1,1 1-1,0-1 1,0 0-1,0 1 1,0-1-1,0 0 1,1 0-1,-1 0 1,1 0 0,21 0-6188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8.745"/>
    </inkml:context>
    <inkml:brush xml:id="br0">
      <inkml:brushProperty name="width" value="0.025" units="cm"/>
      <inkml:brushProperty name="height" value="0.025" units="cm"/>
    </inkml:brush>
  </inkml:definitions>
  <inkml:trace contextRef="#ctx0" brushRef="#br0">1 19 5830,'0'0'13559,"0"11"-12817,5 24-228,0-1 0,2 1 0,2-1-1,1-1 1,2 0 0,1 0 0,20 35 0,-33-67-490,0 0 0,0 0 1,1 0-1,-1-1 0,1 1 1,-1 0-1,1 0 0,-1 0 0,1 0 1,-1-1-1,1 1 0,0 0 1,-1-1-1,1 1 0,0 0 1,0-1-1,0 1 0,-1-1 1,1 1-1,0-1 0,0 0 1,0 1-1,0-1 0,0 0 1,0 1-1,0-1 0,0 0 1,0 0-1,2 0 0,-2-1 61,1 0-1,-1 0 1,0 0-1,1 0 0,-1 0 1,0 0-1,0-1 1,0 1-1,0 0 1,0-1-1,0 1 1,0-1-1,0 1 1,-1-1-1,2-1 1,2-9 220,0-1 1,0 1 0,2-18 0,-1-6-317,-2-1 1,-2 1-1,-1 0 0,-1-1 1,-8-43-1,7 109-14659,2-15 7015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1.862"/>
    </inkml:context>
    <inkml:brush xml:id="br0">
      <inkml:brushProperty name="width" value="0.025" units="cm"/>
      <inkml:brushProperty name="height" value="0.025" units="cm"/>
    </inkml:brush>
  </inkml:definitions>
  <inkml:trace contextRef="#ctx0" brushRef="#br0">152 28 14189,'0'0'12716,"-9"1"-11466,4 0-1173,-1 0 0,1 0 0,0 0-1,0 1 1,0-1 0,1 1 0,-1 1 0,0-1 0,1 1 0,0-1 0,-1 1 0,1 0 0,0 1 0,0-1 0,1 1 0,-1 0 0,1 0 0,0 0 0,0 0 0,0 1 0,0-1 0,1 1 0,-3 6 0,-2 2 33,0 1 1,2 0 0,-1 1 0,1-1-1,1 1 1,1 0 0,-2 22-1,4-33-102,1-1 0,-1 1 0,1 0-1,0 0 1,0-1 0,1 1 0,-1 0-1,1 0 1,0-1 0,0 1-1,0-1 1,1 1 0,-1-1 0,1 1-1,0-1 1,-1 0 0,2 0-1,-1 0 1,0 0 0,1 0 0,-1 0-1,1 0 1,0-1 0,0 0 0,0 1-1,0-1 1,0 0 0,0 0-1,1-1 1,-1 1 0,1-1 0,-1 0-1,1 0 1,-1 0 0,5 1 0,3 0 20,-1-1 0,0 0 0,1-1 0,-1 0 0,1 0 0,-1-1 0,0 0 0,1-1 0,-1 0 0,0-1 1,0 0-1,0-1 0,-1 0 0,16-8 0,-18 7 16,1 0-1,-1-1 1,-1 1-1,1-1 1,-1-1 0,0 1-1,0-1 1,-1 0-1,0 0 1,0-1 0,-1 0-1,0 1 1,0-2 0,-1 1-1,0 0 1,-1 0-1,4-17 1,-5 20-44,0 0 0,0 0 0,0-1 1,-1 1-1,1 0 0,-1-1 0,-1 1 0,1-1 0,-1 1 0,0 0 1,0 0-1,0 0 0,-1-1 0,0 1 0,0 0 0,0 1 1,-1-1-1,1 0 0,-1 1 0,0-1 0,-1 1 0,1 0 0,-1 0 1,1 0-1,-1 1 0,0-1 0,-1 1 0,1 0 0,-1 0 1,1 0-1,-1 1 0,0 0 0,0 0 0,-7-2 0,-2-1-399,0 0-1,-1 2 0,1 0 0,-1 0 0,-15 0 1,-39 7-6582,38 5-1539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1.125"/>
    </inkml:context>
    <inkml:brush xml:id="br0">
      <inkml:brushProperty name="width" value="0.025" units="cm"/>
      <inkml:brushProperty name="height" value="0.025" units="cm"/>
    </inkml:brush>
  </inkml:definitions>
  <inkml:trace contextRef="#ctx0" brushRef="#br0">74 0 16784,'0'0'11755,"-3"11"-11686,-1 0-54,0-2-6,0 0 0,0 1 0,2 0 0,-1 0-1,1 0 1,0 0 0,0 20 0,5-28-15,0 0 0,0-1 0,1 0 0,-1 0 1,0 0-1,1 0 0,-1 0 0,0-1 0,1 0 0,-1 1 0,6-2 0,-1 2 18,-3 0-10,0 0 0,0 0 0,0 0 0,0 1-1,0 0 1,-1 0 0,1 0 0,0 0 0,-1 1 0,0 0 0,0 0 0,0 0-1,0 0 1,0 1 0,0 0 0,-1 0 0,0-1 0,0 2 0,0-1-1,0 0 1,-1 1 0,1-1 0,-1 1 0,0 0 0,-1 0 0,1 0 0,-1-1-1,0 2 1,0-1 0,0 0 0,-1 0 0,0 0 0,0 0 0,0 0 0,-1 0-1,1 0 1,-1 0 0,-1 0 0,-1 6 0,1-6 43,1-1 1,-2 1 0,1-1-1,0 0 1,-1 0 0,0 0-1,0 0 1,0-1 0,0 1-1,0-1 1,-1 0-1,0 0 1,1 0 0,-1 0-1,0-1 1,-1 1 0,1-1-1,-6 2 1,7-3-117,0 1 0,0-1 1,1-1-1,-1 1 0,0 0 1,0-1-1,-1 1 0,1-1 0,0 0 1,0 0-1,0 0 0,0-1 1,0 1-1,0-1 0,0 0 0,0 1 1,0-1-1,0-1 0,1 1 1,-1 0-1,0-1 0,1 1 0,-1-1 1,1 0-1,-1 0 0,1 0 0,0 0 1,0 0-1,-2-3 0,-2-3-1422,2 0 0,-1-1 0,1 1 0,0-1 0,-4-16 1,-2-19-6532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1.455"/>
    </inkml:context>
    <inkml:brush xml:id="br0">
      <inkml:brushProperty name="width" value="0.025" units="cm"/>
      <inkml:brushProperty name="height" value="0.025" units="cm"/>
    </inkml:brush>
  </inkml:definitions>
  <inkml:trace contextRef="#ctx0" brushRef="#br0">0 81 4901,'0'0'18833,"59"-19"-16783,-35 12-832,4-1-738,3 0-416,2 0-416,-8-1-1666,-1 2-1377,-5 0-2883,-10-1-6887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1.810"/>
    </inkml:context>
    <inkml:brush xml:id="br0">
      <inkml:brushProperty name="width" value="0.025" units="cm"/>
      <inkml:brushProperty name="height" value="0.025" units="cm"/>
    </inkml:brush>
  </inkml:definitions>
  <inkml:trace contextRef="#ctx0" brushRef="#br0">293 0 13997,'-11'6'1084,"-5"2"-737,2 0 1,-1 2-1,1 0 1,1 0-1,0 2 1,0-1-1,1 2 1,0-1-1,1 2 1,-15 24-1,6-4-24,2 1-1,2 1 0,1 0 1,-19 68-1,28-78-302,1-1 1,1 1-1,1 0 0,2 0 0,0 0 0,2 0 1,0 0-1,7 32 0,-6-48 2,1-1 0,0 1 0,0-1 0,1 0 0,0 0 0,1 0 1,-1-1-1,2 0 0,-1 0 0,1 0 0,0 0 0,1-1 0,0 0 0,0-1 0,1 1 0,-1-1 1,1-1-1,1 1 0,-1-2 0,1 1 0,0-1 0,0 0 0,0-1 0,0 0 0,13 2 0,-7-2 134,0-1-1,0 0 0,1-1 0,-1-1 1,1-1-1,-1 0 0,1-1 1,-1 0-1,0-1 0,0-1 0,0-1 1,-1 0-1,1 0 0,-1-2 1,19-11-1,-16 7 33,-2-1 1,1 0-1,-2-1 1,1 0-1,-2-2 0,0 1 1,-1-2-1,0 0 1,-1 0-1,-1-1 0,0 0 1,-2 0-1,0-1 1,-1-1-1,0 1 1,5-33-1,-9 35-116,0-1 0,-2 0 0,0 0 0,-1 0 0,0 1 0,-1-1 0,-2 0 0,1 0 1,-2 1-1,0-1 0,-1 1 0,-1 0 0,0 1 0,-1-1 0,-1 1 0,0 1 0,-1-1 0,-1 1 0,-17-20 0,24 30-138,-1 1 0,1 0 0,-1-1-1,1 1 1,-1 0 0,0 1 0,0-1-1,0 1 1,-1 0 0,1 0 0,0 0 0,-1 0-1,0 1 1,1-1 0,-6 0 0,5 2-268,1 1 1,0-1 0,0 0 0,0 1 0,0 0-1,0 0 1,0 0 0,0 0 0,1 1 0,-1-1-1,0 1 1,1 0 0,-1 0 0,1 0-1,0 1 1,-1-1 0,-4 7 0,-19 18-4562,2 2-3513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5.691"/>
    </inkml:context>
    <inkml:brush xml:id="br0">
      <inkml:brushProperty name="width" value="0.025" units="cm"/>
      <inkml:brushProperty name="height" value="0.025" units="cm"/>
    </inkml:brush>
  </inkml:definitions>
  <inkml:trace contextRef="#ctx0" brushRef="#br0">0 242 13325,'0'0'10458,"5"-1"-9418,-1 1-910,0-1-1,0 0 0,0 0 0,0-1 0,0 1 0,0-1 0,0 0 0,0 0 1,0 0-1,-1-1 0,1 1 0,6-7 0,42-46 130,-30 31-189,8-7-54,-1 2 45,25-35 1,-54 64-66,1-1 1,-1 1-1,0-1 1,0 1-1,0 0 1,0-1-1,0 1 1,1-1 0,-1 1-1,0 0 1,0-1-1,1 1 1,-1-1-1,0 1 1,1 0-1,-1-1 1,0 1 0,1 0-1,-1 0 1,1-1-1,-1 1 1,0 0-1,1 0 1,-1-1-1,1 1 1,-1 0 0,1 0-1,-1 0 1,1 0-1,-1 0 1,0 0-1,1 0 1,-1 0 0,1 0-1,-1 0 1,1 0-1,-1 0 1,1 0-1,0 0 1,0 21-90,-12 35 158,1-25-37,1-8-74,2 0 0,0 1 0,2-1-1,-6 48 1,11-70-23,0-1 0,0 0-1,0 1 1,0-1 0,1 0 0,-1 1 0,0-1-1,0 0 1,0 1 0,0-1 0,0 0-1,0 1 1,1-1 0,-1 0 0,0 1-1,0-1 1,0 0 0,1 0 0,-1 1-1,0-1 1,0 0 0,1 0 0,-1 0 0,0 1-1,0-1 1,1 0 0,-1 0 0,0 0-1,1 0 1,-1 0 0,0 1 0,1-1-1,-1 0 1,0 0 0,1 0 0,-1 0 0,0 0-1,1 0 1,-1 0 0,0 0 0,1 0-1,-1 0 1,0-1 0,1 1 0,-1 0-1,0 0 1,1 0 0,-1 0 0,0 0-1,1-1 1,17-9-2694,-9 3 711,0 0 0,-1-1 0,0 0 0,6-10 0,13-17-7995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6.040"/>
    </inkml:context>
    <inkml:brush xml:id="br0">
      <inkml:brushProperty name="width" value="0.025" units="cm"/>
      <inkml:brushProperty name="height" value="0.025" units="cm"/>
    </inkml:brush>
  </inkml:definitions>
  <inkml:trace contextRef="#ctx0" brushRef="#br0">74 5 13325,'0'0'5920,"-5"8"-3993,0 2-1341,-9 14 792,-21 49-1,32-67-1354,1 1 0,-1-1 1,2 1-1,-1-1 0,1 1 0,0-1 0,0 1 1,0 0-1,1-1 0,0 1 0,1 0 0,-1 0 0,1-1 1,4 13-1,-4-16-18,1-1-1,-1 0 1,1 1 0,-1-1-1,1 0 1,0 0 0,0 0-1,0 0 1,0-1 0,1 1 0,-1 0-1,0-1 1,1 1 0,-1-1-1,1 0 1,-1 0 0,1 0-1,0 0 1,-1-1 0,1 1 0,0 0-1,-1-1 1,1 0 0,0 0-1,0 0 1,0 0 0,-1 0-1,1-1 1,4 0 0,0 0 22,-1-1 1,1 1-1,0-1 1,-1-1-1,1 1 1,-1-1-1,0 0 1,1-1-1,-2 1 0,11-9 1,-8 5 150,-1 0 1,0 0 0,-1-1-1,0 0 1,0 0-1,-1-1 1,1 1-1,-2-1 1,1-1-1,-2 1 1,1 0-1,-1-1 1,0 0-1,-1 0 1,0 0 0,-1 0-1,0-20 1,-1 28-145,0 0 1,0 0-1,0 0 1,-1 0-1,1 0 1,-1 0 0,1 0-1,-1 0 1,0 0-1,1 0 1,-1 1-1,0-1 1,-1 0 0,1 0-1,0 1 1,0-1-1,-1 1 1,1-1-1,-1 1 1,1-1 0,-1 1-1,0 0 1,1 0-1,-1 0 1,0 0-1,0 0 1,0 0-1,0 0 1,0 1 0,0-1-1,0 1 1,0-1-1,0 1 1,0 0-1,0 0 1,0 0 0,0 0-1,0 0 1,0 0-1,0 1 1,-3 0-1,0-1-51,1 1-1,-1 0 0,0 0 0,0 0 0,1 1 1,-1 0-1,0 0 0,1 0 0,0 0 1,0 0-1,-1 1 0,1 0 0,1 0 0,-1 0 1,0 1-1,1-1 0,-4 5 0,6-6-130,0-1-1,0 1 0,0-1 0,0 1 1,0-1-1,0 1 0,1-1 0,-1 1 1,1 0-1,-1-1 0,1 1 1,-1 0-1,1-1 0,0 1 0,0 0 1,0 0-1,0-1 0,0 1 0,0 0 1,1-1-1,-1 1 0,0 0 0,1 0 1,0-1-1,0 3 0,1-2-249,0-1-1,0 0 1,0 0 0,-1 1-1,1-1 1,0 0-1,1-1 1,-1 1 0,0 0-1,0-1 1,0 1-1,0-1 1,0 1 0,1-1-1,-1 0 1,0 0-1,0 0 1,1 0 0,2-2-1,20-1-4731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6.413"/>
    </inkml:context>
    <inkml:brush xml:id="br0">
      <inkml:brushProperty name="width" value="0.025" units="cm"/>
      <inkml:brushProperty name="height" value="0.025" units="cm"/>
    </inkml:brush>
  </inkml:definitions>
  <inkml:trace contextRef="#ctx0" brushRef="#br0">77 1 16335,'0'0'2792,"-6"8"-549,-4 5-1756,0 0 0,2 1 0,0 0 0,0 1 0,1 0 0,-6 20 0,12-30-390,-1 0 0,1 1 0,0 0 0,0-1 0,1 1 0,-1 0 0,1-1 0,1 1 0,-1 0 0,3 8 1,-2-11-94,0 0 1,0 0 0,0 0-1,1 0 1,-1-1 0,1 1-1,0 0 1,0-1 0,0 0-1,0 1 1,0-1 0,0 0-1,1 0 1,-1 0 0,1 0-1,0-1 1,-1 1 0,1-1-1,0 1 1,6 1 0,-6-2 68,1 1 1,0-1 0,0 0 0,0 0 0,0 0 0,1-1 0,-1 1 0,0-1 0,0 0 0,0 0-1,0-1 1,0 1 0,1-1 0,-1 0 0,0 0 0,0 0 0,0-1 0,-1 1 0,1-1 0,0 0-1,0 0 1,-1 0 0,0 0 0,1-1 0,-1 0 0,0 1 0,3-5 0,-2 2 102,0-1 1,-1 1 0,1-1-1,-1 1 1,-1-1-1,1 0 1,-1 0 0,0 0-1,0-1 1,-1 1-1,0 0 1,0-1 0,-1 1-1,1-1 1,-1 1-1,-2-12 1,2 16-148,-1 0-1,0-1 1,1 1 0,-1 0 0,0 0-1,0 0 1,-1 0 0,1 0 0,0 0-1,-1 0 1,1 0 0,-1 1 0,1-1-1,-1 0 1,0 1 0,0-1-1,0 1 1,0 0 0,0 0 0,0 0-1,0 0 1,0 0 0,0 0 0,0 0-1,-1 1 1,1-1 0,0 1 0,-1-1-1,1 1 1,0 0 0,-5 0-1,4 0-113,0 0-1,0 1 0,0-1 0,0 1 0,0-1 1,0 1-1,0 0 0,1 0 0,-1 0 1,0 1-1,-3 1 0,4-2-160,1 1-1,-1-1 1,1 0 0,-1 1 0,1-1-1,0 1 1,0-1 0,-1 1-1,1-1 1,0 1 0,0 0 0,0 0-1,1 0 1,-1-1 0,0 1 0,1 0-1,-1 4 1,1 21-7895,5-17 1116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6.759"/>
    </inkml:context>
    <inkml:brush xml:id="br0">
      <inkml:brushProperty name="width" value="0.025" units="cm"/>
      <inkml:brushProperty name="height" value="0.025" units="cm"/>
    </inkml:brush>
  </inkml:definitions>
  <inkml:trace contextRef="#ctx0" brushRef="#br0">66 23 12748,'0'0'18247,"1"8"-18135,4 17 23,1-21-28,3-21-72,-8 16-35,-1-1 0,1 1-1,-1 0 1,1 0 0,-1 0-1,0-1 1,0 1-1,1 0 1,-1 0 0,0-1-1,0 1 1,0 0 0,0 0-1,-1-1 1,1 1 0,0 0-1,0 0 1,-1-1-1,1 1 1,-1 0 0,1 0-1,-1 0 1,1 0 0,-1-1-1,0 1 1,0 0 0,1 0-1,-1 0 1,0 1 0,0-1-1,0 0 1,0 0-1,0 0 1,0 1 0,0-1-1,0 0 1,-2 0 0,1 1 7,0 0 1,0-1-1,0 1 1,1 0-1,-1 0 1,0 1-1,0-1 1,0 0-1,0 1 1,0-1-1,1 1 1,-1-1-1,0 1 1,0 0-1,1 0 1,-1 0-1,1 0 1,-1 0-1,1 0 1,-1 0-1,1 0 1,-1 1-1,1-1 1,0 0-1,-2 3 1,-3 4 81,4-6-61,0 1 0,0-1 0,0 1 0,0 0 0,0 0 0,1 0 0,-1 0 0,1 0 0,0 0-1,0 1 1,0-1 0,0 0 0,0 4 0,4-7-262,-1-1 0,1 0 1,-1 0-1,1 0 0,-1 0 0,0-1 0,1 1 0,-1-1 0,0 1 0,2-3 0,5-9-3946,-3-3-2599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8.458"/>
    </inkml:context>
    <inkml:brush xml:id="br0">
      <inkml:brushProperty name="width" value="0.025" units="cm"/>
      <inkml:brushProperty name="height" value="0.025" units="cm"/>
    </inkml:brush>
  </inkml:definitions>
  <inkml:trace contextRef="#ctx0" brushRef="#br0">81 0 7079,'0'0'18834,"-7"9"-18770,0-1-51,2-3 19,-1 1 0,1 0 1,1 0-1,-1 1 0,1-1 0,0 1 1,0 0-1,1 0 0,0 1 1,-4 13-1,8-21-30,-1 1 0,0-1 1,0 1-1,0-1 0,1 0 0,-1 1 0,0-1 1,1 1-1,-1-1 0,1 1 0,-1-1 0,0 0 1,1 1-1,-1-1 0,1 0 0,-1 0 0,1 1 1,-1-1-1,1 0 0,-1 0 0,1 0 0,-1 1 1,1-1-1,-1 0 0,1 0 0,-1 0 0,1 0 1,-1 0-1,1 0 0,-1 0 0,1 0 0,0 0 1,25-1 60,-21 1-60,30-3-19,-24 1-22,0 1 0,1 1 0,-1 0 0,0 0-1,0 1 1,17 3 0,-27-4 35,1 1 1,-1-1-1,0 1 1,0-1-1,1 1 1,-1-1-1,0 1 1,0 0-1,0 0 0,0 0 1,0-1-1,0 1 1,0 0-1,0 0 1,0 0-1,0 1 1,-1-1-1,1 0 1,0 0-1,-1 0 1,1 0-1,-1 1 0,1 2 1,0-1 13,-1-1 0,0 1 0,0 0 0,0 0-1,0 0 1,-1 0 0,1 0 0,-1 0 0,0-1 0,-2 6 0,-1 1 105,0-1 0,0 0-1,-1 0 1,-1 0 0,1 0 0,-8 6 0,3-4 300,0-1 0,-1 0-1,0-1 1,-13 8 0,19-13-355,1-1 0,-1 1-1,0-1 1,0 0 0,0 0 0,-1-1 0,1 1 0,0-1-1,-1 0 1,1-1 0,0 1 0,-1-1 0,-6 0 0,10-1-208,1 1 0,0-1 0,0 0 0,-1 1 0,1-1 1,0 0-1,0 0 0,0 0 0,0 0 0,0 0 0,0 0 1,0 0-1,0 0 0,0 0 0,1 0 0,-1 0 0,0-1 1,1 1-1,-1 0 0,1 0 0,-1-1 0,1 1 0,0 0 0,-1-1 1,1 1-1,0-2 0,-2-43-5619,2 36 3966,0-28-5781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8.788"/>
    </inkml:context>
    <inkml:brush xml:id="br0">
      <inkml:brushProperty name="width" value="0.025" units="cm"/>
      <inkml:brushProperty name="height" value="0.025" units="cm"/>
    </inkml:brush>
  </inkml:definitions>
  <inkml:trace contextRef="#ctx0" brushRef="#br0">0 52 11627,'0'0'13677,"50"-1"-12332,-26-2-800,4-3-417,2-2-96,10 2 0,-1-2-609,-1 1-2049,-5 2-1698,-4-2-2851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9.106"/>
    </inkml:context>
    <inkml:brush xml:id="br0">
      <inkml:brushProperty name="width" value="0.025" units="cm"/>
      <inkml:brushProperty name="height" value="0.025" units="cm"/>
    </inkml:brush>
  </inkml:definitions>
  <inkml:trace contextRef="#ctx0" brushRef="#br0">0 0 10794,'0'0'6470,"32"54"-4420,-16-38-769,-3 1-320,-1-5-416,4-1-449,-3-3-64,7-4-224,-12-4-1121,9-3-1314,-7-11-3170,-4-8-4389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9.181"/>
    </inkml:context>
    <inkml:brush xml:id="br0">
      <inkml:brushProperty name="width" value="0.025" units="cm"/>
      <inkml:brushProperty name="height" value="0.025" units="cm"/>
    </inkml:brush>
  </inkml:definitions>
  <inkml:trace contextRef="#ctx0" brushRef="#br0">12 137 12139,'0'0'7634,"-3"9"-4730,-6 25-779,9-33-2067,0-1-1,0 1 0,1-1 1,-1 0-1,0 1 1,0-1-1,0 1 0,0-1 1,0 0-1,1 1 1,-1-1-1,0 1 1,0-1-1,1 0 0,-1 1 1,0-1-1,1 0 1,-1 1-1,0-1 0,1 0 1,-1 0-1,0 1 1,1-1-1,-1 0 1,1 0-1,-1 0 0,0 0 1,1 1-1,-1-1 1,1 0-1,-1 0 0,1 0 1,-1 0-1,0 0 1,1 0-1,-1 0 1,1 0-1,-1 0 0,1 0 1,-1 0-1,0-1 1,1 1-1,-1 0 0,1 0 1,-1 0-1,1 0 1,-1-1-1,0 1 1,1 0-1,-1 0 0,1-1 1,22-8 512,-3-6-488,0-1 1,-2 0 0,1-2-1,27-33 1,10-11-422,-64 98 30,-4-6 325,6-16-49,1 0 0,0 1 0,1-1 0,0 1 1,1 0-1,-1 18 0,4-33-175,0 1 0,1-1-1,-1 1 1,1-1 0,-1 0 0,0 1 0,1-1-1,-1 0 1,1 1 0,-1-1 0,1 0 0,-1 0 0,1 1-1,-1-1 1,1 0 0,-1 0 0,1 0 0,-1 0-1,1 0 1,0 0 0,-1 1 0,1-1 0,-1-1-1,1 1 1,-1 0 0,1 0 0,-1 0 0,1 0-1,0 0 1,-1 0 0,1-1 0,-1 1 0,1 0-1,-1 0 1,0-1 0,2 1 0,13-10-6737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9.510"/>
    </inkml:context>
    <inkml:brush xml:id="br0">
      <inkml:brushProperty name="width" value="0.025" units="cm"/>
      <inkml:brushProperty name="height" value="0.025" units="cm"/>
    </inkml:brush>
  </inkml:definitions>
  <inkml:trace contextRef="#ctx0" brushRef="#br0">91 45 5285,'0'0'16645,"-8"10"-15278,2-3-1133,-45 59 2585,48-61-2633,0 0 0,0 0 0,0 0 0,1 0 1,0 0-1,0 0 0,0 1 0,1-1 0,-1 0 0,1 1 0,1 0 0,-1-1 0,1 9 0,1-13-173,-1 0 0,1 0-1,-1 0 1,1 0 0,0 0 0,0 0-1,-1-1 1,1 1 0,0 0-1,0-1 1,0 1 0,0 0-1,0-1 1,0 1 0,0-1-1,0 1 1,0-1 0,0 0-1,0 0 1,0 1 0,1-1 0,-1 0-1,0 0 1,0 0 0,0 0-1,0 0 1,0 0 0,0 0-1,2-1 1,34-6 295,-29 4-277,-1-1-1,1-1 1,-1 1-1,0-1 1,0 0-1,-1-1 1,0 0 0,0 0-1,0 0 1,0 0-1,5-10 1,-8 12 8,0-1 1,0 0-1,0 0 1,0-1-1,-1 1 1,0 0 0,0-1-1,0 1 1,-1-1-1,0 0 1,0 1-1,0-1 1,-1 0-1,0 0 1,0 1-1,0-1 1,-3-9-1,2 13-27,0 0 0,0-1-1,-1 1 1,1 0-1,-1 0 1,1 0 0,-1 0-1,0 0 1,0 0 0,0 0-1,0 1 1,0-1-1,0 1 1,0-1 0,-1 1-1,1 0 1,0 0-1,-1 0 1,1 0 0,-1 1-1,1-1 1,-1 0 0,0 1-1,1 0 1,-1 0-1,1 0 1,-4 0 0,-1 0-397,1 0 0,0 0 0,-1 1 0,1 0 1,0 0-1,0 0 0,-1 1 0,1 0 0,0 0 1,-7 5-1,-8 7-4719,2 1-3122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9.838"/>
    </inkml:context>
    <inkml:brush xml:id="br0">
      <inkml:brushProperty name="width" value="0.025" units="cm"/>
      <inkml:brushProperty name="height" value="0.025" units="cm"/>
    </inkml:brush>
  </inkml:definitions>
  <inkml:trace contextRef="#ctx0" brushRef="#br0">0 173 6726,'0'0'12289,"13"2"-10372,10 0-1256,1-1 0,-1-1 0,1-2 1,-1 0-1,0-1 0,31-9 0,15-4 57,261-57 604,-248 59-1286,2 4-1,90 1 0,-121 9 963,-53 0-1104,0-1 0,1 1 0,-1 0 0,0 0-1,0-1 1,0 1 0,1 0 0,-1 0-1,0-1 1,0 1 0,0 0 0,0-1-1,0 1 1,0 0 0,0 0 0,0-1-1,0 1 1,0 0 0,0-1 0,0 1-1,0 0 1,0-1 0,0 1 0,0 0-1,0 0 1,0-1 0,0 1 0,0 0-1,0-1 1,0 1 0,0 0 0,-1 0-1,1-1 1,0 1 0,0 0 0,0 0-1,-1-1 1,1 1 0,0 0 0,-1 0-1,-7-12-6763,-4-1-6700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0.465"/>
    </inkml:context>
    <inkml:brush xml:id="br0">
      <inkml:brushProperty name="width" value="0.025" units="cm"/>
      <inkml:brushProperty name="height" value="0.025" units="cm"/>
    </inkml:brush>
  </inkml:definitions>
  <inkml:trace contextRef="#ctx0" brushRef="#br0">1 1 5349,'0'0'23366,"4"9"-23003,2 12-322,-1 0-1,0 0 0,-2 0 1,-1 0-1,0 0 1,-2 30-1,0-51-41,-1 1-1,1-1 0,0 1 1,0-1-1,0 1 1,0-1-1,1 1 1,-1-1-1,0 1 1,0 0-1,0-1 0,0 1 1,0-1-1,1 1 1,-1-1-1,0 1 1,1-1-1,-1 0 1,0 1-1,0-1 0,1 1 1,-1-1-1,1 0 1,-1 1-1,0-1 1,1 0-1,-1 1 1,1-1-1,-1 0 0,1 0 1,-1 1-1,1-1 1,-1 0-1,2 0 1,20-5-402,19-21-2279,8-29-7375,-29 26 1739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0.811"/>
    </inkml:context>
    <inkml:brush xml:id="br0">
      <inkml:brushProperty name="width" value="0.025" units="cm"/>
      <inkml:brushProperty name="height" value="0.025" units="cm"/>
    </inkml:brush>
  </inkml:definitions>
  <inkml:trace contextRef="#ctx0" brushRef="#br0">79 1 6919,'0'0'10762,"-26"68"-8360,13-36-704,-3 1 63,5 0-63,2 2-449,6-5-704,3-1-449,0-6-64,9-3-289,5-8-1280,9-7-1122,-3-5-608,0 0-2210,-4-9-2562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1.142"/>
    </inkml:context>
    <inkml:brush xml:id="br0">
      <inkml:brushProperty name="width" value="0.025" units="cm"/>
      <inkml:brushProperty name="height" value="0.025" units="cm"/>
    </inkml:brush>
  </inkml:definitions>
  <inkml:trace contextRef="#ctx0" brushRef="#br0">86 4 7175,'0'0'16373,"-9"-1"-16037,6 0-287,1 1 1,-1 0-1,0 0 0,0 0 1,0 0-1,1 0 0,-1 1 0,0-1 1,0 1-1,0 0 0,1 0 1,-1 0-1,1 0 0,-1 0 1,1 0-1,-1 1 0,1-1 1,-1 1-1,1 0 0,0 0 1,0 0-1,0 0 0,0 0 1,0 0-1,1 0 0,-1 1 0,1-1 1,-1 1-1,1-1 0,0 1 1,0-1-1,0 1 0,0 0 1,1 0-1,-1-1 0,1 1 1,-1 0-1,1 0 0,0 0 1,0-1-1,1 6 0,-1-8-27,1 1 0,0 0-1,0 0 1,-1-1 0,1 1 0,0-1-1,0 1 1,0-1 0,0 1 0,0-1-1,0 1 1,0-1 0,0 0 0,0 1-1,0-1 1,0 0 0,0 0 0,0 0-1,0 0 1,0 0 0,0 0 0,0 0 0,0 0-1,0 0 1,0-1 0,2 1 0,32-6 170,-23 0-405,0 0 1,0 0 0,-1-1-1,0-1 1,-1 0 0,11-10-1,2-1-9,-24 42 484,-5 6 229,2 1 0,0 0 0,2-1 0,2 1 1,4 42-1,-3-55-360,-1 8 1150,-1-24-1231,0 0-1,0-1 1,0 1 0,0 0-1,0 0 1,0-1-1,0 1 1,0 0 0,0-1-1,0 1 1,0-1-1,0 0 1,-1 1 0,1-1-1,0 0 1,0 0-1,0 1 1,-1-1 0,1 0-1,0 0 1,-3-1-1,-2 2 4,-1-1 0,0 0 0,0 0-1,0 0 1,1-1 0,-1 0-1,0 0 1,1-1 0,-1 0 0,1 0-1,-1 0 1,1-1 0,0 0-1,0 0 1,-10-8 0,15 11-168,1-1 0,-1 1 0,1-1 0,-1 1 0,1 0 0,-1-1 0,1 0 0,-1 1 0,1-1 1,-1 1-1,1-1 0,0 1 0,-1-1 0,1 0 0,0 1 0,0-1 0,-1 0 0,1 1 0,0-1 0,0 0 0,0 0 0,0 1 0,0-1 1,0 0-1,0 1 0,0-1 0,0 0 0,0 1 0,0-1 0,1 0 0,-1 0 0,0 1 0,0-1 0,1 1 0,-1-1 0,0 0 0,1 1 0,-1-1 1,1 1-1,-1-1 0,1 1 0,-1-1 0,1 1 0,-1-1 0,1 1 0,0-1 0,36-18-6439,-21 12 3450,7-7-3350,6-3-3614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1.488"/>
    </inkml:context>
    <inkml:brush xml:id="br0">
      <inkml:brushProperty name="width" value="0.025" units="cm"/>
      <inkml:brushProperty name="height" value="0.025" units="cm"/>
    </inkml:brush>
  </inkml:definitions>
  <inkml:trace contextRef="#ctx0" brushRef="#br0">111 1 5445,'0'0'20137,"-7"0"-19225,3 0-864,1 1-1,0-1 0,-1 1 0,1 0 0,0-1 0,0 2 1,0-1-1,-1 0 0,1 0 0,0 1 0,1 0 0,-1 0 1,0 0-1,0 0 0,-3 3 0,1 1 24,1 0-1,-1 0 1,1 0-1,0 1 1,0 0-1,1-1 1,-3 11-1,2-9 107,2 1-1,-1 0 1,1 0 0,1-1-1,-1 2 1,1-1-1,1 13 1,0-20-154,0 1 0,0-1 0,0 0 0,0 1 0,1-1 0,-1 0 0,1 1 0,0-1 0,0 0 0,-1 0 0,1 1 0,1-1 0,-1 0 0,0 0 0,0 0 0,1 0 0,-1-1 0,1 1 0,0 0 0,-1 0 0,1-1 0,0 0 1,0 1-1,0-1 0,0 0 0,0 0 0,1 0 0,-1 0 0,0 0 0,0 0 0,1-1 0,2 1 0,2 0 2,1-1 0,-1 0 1,1 0-1,-1-1 0,1 0 0,-1 0 1,0-1-1,1 0 0,-1 0 1,0-1-1,0 0 0,-1 0 1,1-1-1,0 0 0,-1 0 0,0 0 1,7-7-1,-8 7-2,0-1-1,0 1 1,-1-1-1,0-1 1,0 1 0,0 0-1,0-1 1,-1 0 0,0 0-1,0 0 1,0 0-1,-1-1 1,0 1 0,0-1-1,-1 1 1,0-1-1,0 0 1,0 1 0,-1-11-1,-1 14 3,0 0-1,0 1 0,0-1 0,0 1 1,0-1-1,-1 1 0,1 0 0,-1-1 1,1 1-1,-1 0 0,0 0 0,0 0 1,0 0-1,0 1 0,0-1 1,0 0-1,-1 1 0,1 0 0,-1-1 1,1 1-1,-1 0 0,1 0 0,-1 0 1,1 1-1,-1-1 0,0 1 1,1-1-1,-5 1 0,-6-2-440,1 1 0,0 0-1,-1 1 1,1 1 0,-14 1 0,-3 11-5638,23-8-1009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2.089"/>
    </inkml:context>
    <inkml:brush xml:id="br0">
      <inkml:brushProperty name="width" value="0.025" units="cm"/>
      <inkml:brushProperty name="height" value="0.025" units="cm"/>
    </inkml:brush>
  </inkml:definitions>
  <inkml:trace contextRef="#ctx0" brushRef="#br0">1 1 5509,'0'0'18033,"67"25"-16816,-22-25-480,7 0-256,1 0-353,-3-4-64,0 0-96,-12 0-1442,-15 3-736,-12 1 64,-17 3-6118,-19 3 1090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2.462"/>
    </inkml:context>
    <inkml:brush xml:id="br0">
      <inkml:brushProperty name="width" value="0.025" units="cm"/>
      <inkml:brushProperty name="height" value="0.025" units="cm"/>
    </inkml:brush>
  </inkml:definitions>
  <inkml:trace contextRef="#ctx0" brushRef="#br0">44 15 8360,'0'0'5958,"-43"17"-2948,43-11-1088,0 0-544,9-1-225,21-4-96,6-1-321,14 0-223,5-5-289,2-4-160,-3 1-192,-1 0-2434,-17-1-2852,-7-2-6757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2.810"/>
    </inkml:context>
    <inkml:brush xml:id="br0">
      <inkml:brushProperty name="width" value="0.025" units="cm"/>
      <inkml:brushProperty name="height" value="0.025" units="cm"/>
    </inkml:brush>
  </inkml:definitions>
  <inkml:trace contextRef="#ctx0" brushRef="#br0">1 255 4933,'0'0'19362,"12"-5"-18172,11-7-1032,-1 0-1,0-2 1,-1-1-1,-1-1 1,0 0-1,-1-2 1,22-25-1,45-60-45,-97 126-126,1 1-1,1 0 0,2 0 1,0 1-1,1 0 0,2 0 1,-3 42-1,7-66-53,-1 0-1,1 0 1,0 1-1,0-1 1,0 0-1,0 0 1,1 0-1,-1 1 1,0-1 0,0 0-1,1 0 1,-1 0-1,0 0 1,1 0-1,0 0 1,-1 0-1,1 0 1,-1 0 0,1 0-1,0 0 1,0 0-1,0 0 1,-1 0-1,1 0 1,0-1-1,0 1 1,0 0 0,0-1-1,0 1 1,0-1-1,1 1 1,-1-1-1,0 1 1,0-1-1,0 0 1,0 0 0,1 1-1,-1-1 1,0 0-1,0 0 1,0 0-1,0 0 1,1 0-1,-1-1 1,0 1 0,0 0-1,0-1 1,0 1-1,2-1 1,4-1-829,-1-1 0,1 1 0,-1-1 1,1-1-1,-1 1 0,0-1 0,6-5 0,22-22-6278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9.961"/>
    </inkml:context>
    <inkml:brush xml:id="br0">
      <inkml:brushProperty name="width" value="0.025" units="cm"/>
      <inkml:brushProperty name="height" value="0.025" units="cm"/>
    </inkml:brush>
  </inkml:definitions>
  <inkml:trace contextRef="#ctx0" brushRef="#br0">23 175 11627,'0'0'7527,"-3"10"-6908,1-5-597,-2 5 160,1 0 1,0 0 0,1 0 0,-3 15 0,5-24-173,0 1 0,0-1 0,0 1 0,-1 0 0,1-1 0,0 1 0,1-1 0,-1 1 0,0 0 0,0-1 0,1 1 0,-1-1 0,1 1 0,-1-1 0,1 1 0,0-1 0,0 0 0,-1 1 0,1-1 0,0 0 0,0 0-1,0 1 1,1-1 0,-1 0 0,0 0 0,0 0 0,1 0 0,-1 0 0,0-1 0,1 1 0,-1 0 0,1-1 0,-1 1 0,1-1 0,-1 1 0,1-1 0,-1 0 0,1 1 0,2-1 0,0 0-64,0 0 0,0 0 0,0-1 0,0 1 0,0-1 0,0 0 0,0 0 0,0 0 0,-1-1 0,1 1 0,0-1 0,-1 0 0,1 0 0,4-4 0,37-41-337,-41 41 407,1 0 1,0 0-1,0 0 1,0 1-1,1 0 1,0 0-1,0 0 1,0 1-1,0-1 1,13-4-1,-16 8 35,-1 0 0,1 1 0,0-1 0,0 1 0,0 0 0,0 0 0,0 0 0,-1 1 0,1-1 0,0 0 0,0 1 0,0 0 0,0 0 0,-1 0 0,5 2-1,-5-2-25,0 0-1,0 0 0,0 0 1,0 0-1,0 0 0,0-1 0,0 1 1,0-1-1,0 1 0,0-1 0,0 0 1,1 0-1,-1 0 0,0 0 1,0 0-1,0-1 0,0 1 0,0-1 1,0 1-1,0-1 0,0 0 0,0 1 1,0-1-1,0 0 0,0-1 1,0 1-1,2-2 0,2-3-234,1 1-1,-1 0 0,2 0 1,-1 0-1,0 1 1,1 0-1,0 1 0,11-5 1,-15 8 168,-1-1 1,1 1 0,-1 0-1,0 0 1,1 0-1,-1 0 1,0 0-1,1 1 1,-1 0 0,0-1-1,1 1 1,-1 0-1,0 1 1,0-1 0,0 1-1,0-1 1,0 1-1,0 0 1,0 0-1,-1 0 1,1 0 0,-1 1-1,1-1 1,1 4-1,26 30 464,-1 3 0,-3 0 0,38 73-1,-62-108-368,1 0-1,-2 0 1,1 0-1,0 0 1,-1 0-1,0 1 1,0-1-1,0 0 1,0 1-1,-1-1 0,1 0 1,-1 1-1,0-1 1,-1 1-1,1-1 1,-3 8-1,2-10-21,0 1 0,-1-1 0,0 1-1,0-1 1,1 0 0,-1 0 0,-1 0 0,1 0-1,0 0 1,0 0 0,-1 0 0,1-1-1,-1 1 1,1-1 0,-1 0 0,0 0 0,1 0-1,-1 0 1,0 0 0,0-1 0,0 1-1,0-1 1,1 0 0,-1 0 0,-3 0 0,-3 1 22,1-1 1,0 0 0,0 0 0,-1-1 0,1 0 0,0 0 0,0-1 0,0 0 0,0 0 0,-12-6 0,17 6-30,-1 0 1,1-1-1,0 1 1,0-1-1,0 1 1,1-1-1,-1 0 1,0 0-1,1-1 1,0 1 0,0 0-1,0-1 1,0 1-1,1-1 1,-1 0-1,1 1 1,0-1-1,0 0 1,0 0-1,0 0 1,1 0-1,0 0 1,0 0-1,0-4 1,1-3-17,1 0 0,1 0 0,-1 0 0,2 0 0,-1 0 0,2 1 0,-1-1 0,12-17 0,15-38-21,-29 58-184,14-46-467,-12 16-4230,-1 36 1283,-2 1 3735,-1 1 0,1-1 0,0 0 0,0 0 0,-1 0 0,1 1 0,0-1 0,-1 0 0,1 0 0,-1 0 0,1 0 0,-1 0 0,0 0 0,1 0 0,-1 0 0,0 0 0,0 0 0,1-1 0,-1 1 0,0 0 0,0-1 0,1-34 3620,-1 34-3653,1 1 16,-1 0 0,0 0 0,1 0 1,-1 0-1,1 0 0,0 0 0,-1 0 0,1 1 0,0-1 0,-1 0 1,1 0-1,0 1 0,0-1 0,0 1 0,0-1 0,0 0 0,-1 1 0,1 0 1,2-1-1,13-10-3338,-8-6-3635,-8 7-1670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3.140"/>
    </inkml:context>
    <inkml:brush xml:id="br0">
      <inkml:brushProperty name="width" value="0.025" units="cm"/>
      <inkml:brushProperty name="height" value="0.025" units="cm"/>
    </inkml:brush>
  </inkml:definitions>
  <inkml:trace contextRef="#ctx0" brushRef="#br0">114 0 8456,'0'0'11050,"-10"11"-8829,-3 4-1693,0 1 0,2-1 0,0 2 0,1 0-1,0 0 1,1 1 0,-11 34 0,18-48-489,1 0 1,0 0-1,0 0 1,1 0-1,-1 0 1,1 0-1,-1 0 1,1 0-1,0 0 1,1 0 0,-1 0-1,1 0 1,0-1-1,1 6 1,0-7-35,-1 0 1,1 0-1,0 0 1,0-1-1,-1 1 1,1 0-1,1-1 1,-1 1 0,0-1-1,0 0 1,1 1-1,-1-1 1,0 0-1,1-1 1,-1 1-1,1 0 1,-1-1 0,1 1-1,-1-1 1,1 0-1,0 0 1,-1 0-1,4 0 1,5 0 16,0-1 1,0 0-1,0-1 1,-1 0-1,1 0 1,0-1-1,-1-1 1,1 0-1,-1 0 1,0-1-1,14-9 1,-20 12 67,0 0 1,0-1-1,-1 0 0,1 0 0,-1 0 1,1 0-1,-1-1 0,0 1 1,0-1-1,-1 0 0,1 0 1,-1 0-1,0 0 0,0 0 1,0 0-1,0-1 0,-1 1 0,0-1 1,0 1-1,0-1 0,0 1 1,-1-1-1,0 0 0,0 1 1,0-1-1,0 0 0,-1 1 1,0-1-1,0 1 0,-2-6 0,1 6-45,0 0-1,-1 0 0,0 0 0,0 1 0,0-1 0,0 1 1,0 0-1,-1 0 0,1 0 0,-1 0 0,0 1 0,0 0 0,0-1 1,0 1-1,0 1 0,-9-3 0,8 1-365,-1 1-1,1 1 1,-1-1 0,0 1-1,0 0 1,0 0-1,0 1 1,0 0 0,1 0-1,-1 0 1,0 1 0,-9 2-1,14-2-476,1 1 0,-1-1 0,1 1 1,-1 0-1,1-1 0,0 1 0,0 0 0,0-1 0,0 1 0,0 0 0,0 0 0,0-1 0,0 1 0,1 0 0,-1-1 0,1 2 0,8 10-6222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3.550"/>
    </inkml:context>
    <inkml:brush xml:id="br0">
      <inkml:brushProperty name="width" value="0.025" units="cm"/>
      <inkml:brushProperty name="height" value="0.025" units="cm"/>
    </inkml:brush>
  </inkml:definitions>
  <inkml:trace contextRef="#ctx0" brushRef="#br0">82 0 5445,'0'0'24615,"-6"9"-24396,0-1-177,-38 61 407,40-62-416,0 0 1,1 1-1,0 0 0,0-1 0,1 1 1,0 0-1,0 0 0,-1 15 0,4-22-28,-1 1 0,1-1 0,-1 0 0,1 0 0,-1 0 0,1 0 0,0 0 0,0 0 0,0 0 0,-1 0 0,1 0-1,0 0 1,0 0 0,0 0 0,1-1 0,-1 1 0,0 0 0,0-1 0,0 1 0,0-1 0,1 1 0,-1-1 0,0 0 0,0 1-1,1-1 1,-1 0 0,0 0 0,1 0 0,-1 0 0,0 0 0,3-1 0,46-1 8,-43 0-401,-1 1 0,1-1 0,0-1-1,-1 1 1,1-1 0,-1 0 0,8-6 0,21-20-8064,-18 11 428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3.897"/>
    </inkml:context>
    <inkml:brush xml:id="br0">
      <inkml:brushProperty name="width" value="0.025" units="cm"/>
      <inkml:brushProperty name="height" value="0.025" units="cm"/>
    </inkml:brush>
  </inkml:definitions>
  <inkml:trace contextRef="#ctx0" brushRef="#br0">63 1 9641,'0'0'9385,"-29"57"-6598,20-31-193,0 1-352,1-2-672,2 1-353,4-2-769,2-4-416,0-3 0,13-9-480,3-4-1410,2-4-1857,0-4-1731,1-13-4419</inkml:trace>
  <inkml:trace contextRef="#ctx0" brushRef="#br0" timeOffset="1">170 116 7207,'0'0'18065,"-37"66"-17328,28-42-193,-2 0-352,6-3-160,1-4-1217,4-9-2626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4.307"/>
    </inkml:context>
    <inkml:brush xml:id="br0">
      <inkml:brushProperty name="width" value="0.025" units="cm"/>
      <inkml:brushProperty name="height" value="0.025" units="cm"/>
    </inkml:brush>
  </inkml:definitions>
  <inkml:trace contextRef="#ctx0" brushRef="#br0">191 0 6022,'0'0'14883,"-9"2"-12913,-2 0-1612,0 2 0,0 0 0,0 0 0,1 1 0,-1 0 0,2 1 1,-1 0-1,0 0 0,1 1 0,0 1 0,1-1 0,-11 13 0,14-14-333,-1 1-1,1 0 1,0 0 0,1 0 0,-5 11-1,8-15-14,-1 0-1,1 1 0,0 0 1,0-1-1,0 1 0,0 0 1,1-1-1,-1 1 0,1 0 1,0 0-1,0-1 0,1 1 1,-1 0-1,2 5 0,-1-8-2,0 1-1,1-1 1,-1 1-1,0-1 1,1 0-1,-1 1 1,1-1 0,-1 0-1,1 0 1,0 0-1,-1 0 1,1-1-1,0 1 1,0 0-1,0-1 1,0 1-1,-1-1 1,1 0-1,0 1 1,0-1-1,0 0 1,0 0-1,0 0 1,0-1-1,0 1 1,3-1 0,2 0-43,-1 0 0,1 0 0,-1 0 0,0-1 0,1 0 0,10-5 1,-7 0-69,0-1 0,-1 0-1,0 0 1,-1 0 0,1-1 0,9-15 0,-15 21 102,0-1-1,-1 0 1,1 0-1,-1 0 1,0 0-1,0 0 0,0-1 1,-1 1-1,1-1 1,-1 1-1,0-1 1,0 1-1,-1-1 1,0 1-1,1-1 0,-1 0 1,-1 1-1,1-1 1,-3-8-1,2 12-47,0-1 1,0 1-1,-1 0 0,1 0 1,-1 0-1,1 0 0,-1 0 1,1 0-1,-1 0 0,0 0 0,1 0 1,-1 1-1,0-1 0,0 1 1,1-1-1,-1 1 0,0 0 0,-3-1 1,-13 5-2870,18-4 2708,0 1 0,-1-1 1,1 1-1,0-1 0,-1 0 1,1 1-1,0-1 0,0 1 1,-1-1-1,1 1 0,0-1 1,0 1-1,0-1 0,0 1 1,0-1-1,-1 1 0,1-1 1,0 1-1,0-1 1,0 1-1,1-1 0,-1 1 1,0-1-1,0 1 0,0-1 1,0 1-1,0-1 0,1 1 1,-1-1-1,0 2 0,1-2-150,0 1-1,-1-1 0,1 1 0,-1 0 1,1-1-1,0 1 0,-1-1 1,1 0-1,0 1 0,-1-1 0,1 0 1,0 1-1,0-1 0,-1 0 0,1 0 1,0 1-1,0-1 0,-1 0 1,1 0-1,0 0 0,0 0 0,0 0 1,1 0-1,0 0-470,16 0-4912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4.793"/>
    </inkml:context>
    <inkml:brush xml:id="br0">
      <inkml:brushProperty name="width" value="0.025" units="cm"/>
      <inkml:brushProperty name="height" value="0.025" units="cm"/>
    </inkml:brush>
  </inkml:definitions>
  <inkml:trace contextRef="#ctx0" brushRef="#br0">68 123 4644,'0'0'20244,"-8"9"-19663,-22 31-234,29-39-337,0 1-1,1-1 0,-1 1 0,0-1 0,0 1 1,1-1-1,-1 1 0,1-1 0,-1 1 0,1 0 0,0 0 1,0-1-1,-1 1 0,1 0 0,0-1 0,0 1 1,1 0-1,-1-1 0,0 1 0,1 0 0,-1-1 0,1 1 1,-1 0-1,1-1 0,0 1 0,0-1 0,-1 1 1,1-1-1,0 0 0,0 1 0,1-1 0,-1 0 1,0 0-1,0 1 0,1-1 0,1 1 0,5 3-3,-1-1 0,1 1-1,0-2 1,0 1 0,10 2-1,-10-3-32,1 0-68,4 2-19,0 0 0,0 0 0,0 1 0,-1 1 1,15 10-1,-26-16 131,1 0 0,-1 0 0,0 0 0,0 0 0,0 1 1,0-1-1,0 0 0,0 1 0,0-1 0,0 1 0,0-1 0,-1 0 1,1 1-1,0 0 0,-1-1 0,0 1 0,1-1 0,-1 1 0,0 0 1,0 3-1,0-3 55,-1 1 0,0-1 0,0 1 1,-1-1-1,1 1 0,-1-1 0,1 0 0,-1 1 0,0-1 1,1 0-1,-1 0 0,0 0 0,0 0 0,-1-1 1,1 1-1,0-1 0,-4 2 0,-2 3 191,-1-1 0,-1 0 1,1 0-1,-1-1 0,0-1 0,1 0 0,-2 0 0,1 0 0,0-2 0,0 1 0,-1-1 1,1-1-1,-12 0 0,20 0-258,0 0-1,1 0 1,-1-1 0,0 1 0,1-1 0,-1 1 0,0-1-1,1 1 1,-1-1 0,1 0 0,-1 1 0,1-1-1,-1 0 1,1 0 0,0 0 0,-1-1 0,1 1 0,0 0-1,0 0 1,0-1 0,0 1 0,0 0 0,0-1 0,0 1-1,0-1 1,1 1 0,-1-1 0,1 0 0,-1 1-1,1-1 1,-1 0 0,1 1 0,0-1 0,0 0 0,0 1-1,0-1 1,0 0 0,0 1 0,1-3 0,0 0-29,-1-1 1,2 1-1,-1 0 1,0 0-1,1 0 0,0 0 1,0 0-1,0 0 1,0 0-1,1 1 1,-1-1-1,1 1 1,0-1-1,5-3 1,32-23-51,-21 17 124,-1 0 0,0-2-1,-2 0 1,19-21 0,-30 30 44,0-1 0,-1 1 1,0-1-1,-1 1 0,0-1 0,0 0 1,0-1-1,0 1 0,-1 0 0,-1-1 1,1 1-1,-1-1 0,-1 1 1,1-1-1,-1 0 0,-2-13 0,2 18-89,-1 1-1,0-1 0,0 0 1,0 1-1,0-1 1,0 1-1,-1 0 0,1-1 1,-1 1-1,0 0 0,1 0 1,-1 0-1,0 0 1,0 0-1,0 0 0,0 1 1,-1-1-1,1 1 0,0-1 1,-1 1-1,1 0 0,-1 0 1,0 0-1,1 0 1,-1 0-1,1 1 0,-1-1 1,-4 1-1,2-1-103,0 0-1,0 1 0,0-1 1,0 1-1,0 1 1,0-1-1,0 1 1,0 0-1,0 0 0,0 0 1,0 1-1,1-1 1,-1 1-1,-8 5 1,-18 18-3580,14-5-6015,13-12-4741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5.788"/>
    </inkml:context>
    <inkml:brush xml:id="br0">
      <inkml:brushProperty name="width" value="0.025" units="cm"/>
      <inkml:brushProperty name="height" value="0.025" units="cm"/>
    </inkml:brush>
  </inkml:definitions>
  <inkml:trace contextRef="#ctx0" brushRef="#br0">221 79 5830,'0'0'1932,"6"-9"-416,1 1-168,-5 5-842,1 1 0,-1-1 0,1 0 0,-1 0 1,0 0-1,0-1 0,-1 1 0,1 0 0,0-1 0,-1 1 0,0-1 0,1-5 1,-2 8-381,1 1 0,-1-1 1,0 1-1,0-1 0,0 1 1,0-1-1,0 1 1,0-1-1,0 1 0,0-1 1,0 1-1,-1 0 0,1-1 1,0 1-1,0-1 0,0 1 1,0-1-1,-1 1 1,1 0-1,0-1 0,0 1 1,-1-1-1,1 1 0,0 0 1,-1-1-1,1 1 1,0 0-1,-1-1 0,1 1 1,0 0-1,-1 0 0,1-1 1,-1 1-1,1 0 0,-1 0 1,0 0-1,-22 1 1326,-23 19-1029,30-7-406,1 1 1,0 0 0,1 1-1,0 1 1,1 0-1,1 1 1,1 1 0,-16 31-1,19-33 18,1 0-1,1 1 1,0 0 0,1 0-1,1 1 1,1-1 0,0 1-1,1 0 1,1 0-1,2 24 1,-1-38-29,0 0 1,1-1-1,-1 1 1,1 0-1,0-1 0,0 1 1,1-1-1,-1 0 1,1 1-1,0-1 0,-1 0 1,1 0-1,1 0 1,-1 0-1,0 0 1,1 0-1,0-1 0,-1 1 1,1-1-1,0 0 1,0 0-1,0 0 0,1 0 1,-1 0-1,0-1 1,1 1-1,-1-1 0,1 0 1,-1 0-1,1 0 1,-1-1-1,1 1 0,0-1 1,0 0-1,-1 0 1,5-1-1,2 1 21,1-1 1,-1-1-1,0 0 0,0 0 1,0-1-1,-1-1 1,1 1-1,-1-1 0,1-1 1,-1 0-1,-1 0 0,10-8 1,-11 7 39,0 0 0,0-1 1,-1 0-1,0 0 0,0 0 0,-1-1 1,0 0-1,0 0 0,6-16 1,-10 22-3,0-1-1,-1 1 1,1 0 0,0-1 0,-1 1 0,0-1 0,1 1-1,-1-1 1,0 0 0,0 1 0,-1-1 0,1 1 0,0-1 0,-1 1-1,0-1 1,1 1 0,-1 0 0,0-1 0,0 1 0,0 0 0,-1 0-1,1-1 1,0 1 0,-1 0 0,0 0 0,1 1 0,-1-1-1,0 0 1,0 0 0,0 1 0,0-1 0,0 1 0,0 0 0,0 0-1,-1 0 1,1 0 0,0 0 0,-1 0 0,-3-1 0,-11-2-172,1 0 1,0 1 0,-1 1-1,0 0 1,1 2-1,-25 1 1,30-1-448,0 2 0,0-1 0,0 2 0,0-1 0,1 1 0,-13 6 0,21-8 95,1-1 201,0 0-1,0 1 1,1-1-1,-1 0 1,0 0 0,1 1-1,-1-1 1,0 0-1,1 1 1,-1-1 0,1 1-1,-1-1 1,1 1-1,-1-1 1,1 1 0,-1-1-1,1 1 1,-1-1-1,1 1 1,0 0 0,-1-1-1,1 1 1,0 0-1,-1 1 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6.246"/>
    </inkml:context>
    <inkml:brush xml:id="br0">
      <inkml:brushProperty name="width" value="0.025" units="cm"/>
      <inkml:brushProperty name="height" value="0.025" units="cm"/>
    </inkml:brush>
  </inkml:definitions>
  <inkml:trace contextRef="#ctx0" brushRef="#br0">442 1 11531,'-14'0'1078,"1"0"-594,-1 0 0,1 1-1,0 0 1,0 1 0,0 1-1,0 0 1,0 1 0,0 0-1,-20 10 1,15-2-351,1 2 1,0 0-1,1 1 1,0 0-1,1 1 1,1 1-1,0 0 1,1 1-1,2 1 0,-15 28 1,8-10 51,2 1-1,1 1 1,2 0 0,-13 67-1,22-81-188,0 0 0,2 1 0,1 0 0,0-1 0,2 1 0,2 0 0,0-1 0,1 0 0,1 0 0,14 37 0,-15-50 3,2 0-1,-1 0 1,2-1-1,-1 1 1,2-2-1,-1 1 0,2-1 1,-1 0-1,1-1 1,1 1-1,-1-2 1,2 0-1,-1 0 0,1-1 1,0 0-1,0 0 1,1-2-1,0 1 1,0-2-1,1 1 1,-1-2-1,18 4 0,-11-5 81,0 0 0,-1 0 0,1-2 0,0-1 0,0 0 0,0-1 0,0-1 0,-1-1 0,1-1 0,-1 0 0,0-1 0,-1-1 0,0-1 0,0-1 0,0 0 0,-1-1 0,0 0 0,18-18 0,-17 14 129,-2-1 1,0-1-1,0 0 1,-2-1-1,0 0 1,-1-1-1,-1 0 1,0-1-1,-2-1 1,0 0-1,-1 0 1,-1 0-1,-1-1 1,-1 0-1,5-43 1,-9 44-5,0-1 0,-2 1-1,-1-1 1,0 1 0,-1 0 0,-1 0 0,-1 0 0,-1 0 0,-1 1-1,-13-26 1,14 33-208,0 0 1,-1 1-1,0 0 0,-1 0 0,-1 1 0,1 0 0,-2 1 0,1 0 0,-1 0 1,-1 1-1,1 0 0,-1 1 0,-1 0 0,1 1 0,-1 0 0,0 1 1,-16-5-1,22 8-323,0 0 1,0 1 0,-1 0 0,1 0 0,-1 1-1,1-1 1,0 1 0,-1 1 0,1-1 0,-1 1-1,1 0 1,0 1 0,-1 0 0,1 0-1,0 0 1,0 0 0,0 1 0,1 0 0,-1 0-1,1 1 1,0 0 0,-1 0 0,2 0 0,-1 0-1,0 1 1,1 0 0,-7 9 0,-18 25-6289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0.338"/>
    </inkml:context>
    <inkml:brush xml:id="br0">
      <inkml:brushProperty name="width" value="0.025" units="cm"/>
      <inkml:brushProperty name="height" value="0.025" units="cm"/>
    </inkml:brush>
  </inkml:definitions>
  <inkml:trace contextRef="#ctx0" brushRef="#br0">42 157 9737,'0'0'7127,"-8"3"-5232,-25 14-309,33-17-1512,1 0 1,-1 0 0,1 0 0,-1 0 0,1 0 0,-1 0 0,1 0 0,0 1 0,-1-1 0,1 0-1,-1 0 1,1 1 0,-1-1 0,1 0 0,-1 0 0,0 1 0,1-1 0,-1 1 0,1-1 0,-1 0-1,0 1 1,1-1 0,-1 1 0,0-1 0,1 1 0,-1-1 0,0 1 0,0-1 0,1 1 0,-1-1-1,0 1 1,0-1 0,0 1 0,0-1 0,0 1 0,0-1 0,0 1 0,0 0 0,0-1 0,0 1-1,0-1 1,0 1 0,0-1 0,0 1 0,-1-1 0,1 1 0,0-1 0,0 1 0,0-1 0,-1 1-1,1-1 1,0 1 0,-1-1 0,1 1 0,-1-1 0,1 0 0,0 1 0,-1-1 0,1 1 0,-1-1-1,1 0 1,-1 0 0,1 1 0,-1-1 0,0 0 0,6-1 69,0 0 1,1-1-1,-1 0 1,0 0-1,0 0 1,-1-1-1,1 0 1,0 0-1,-1 0 1,1 0-1,5-7 1,45-47-14,-48 49-90,78-94 28,-90 136-362,-6 0 280,-12 61 1,19-39-3263,7-54-634,8-4 814,3-7-2521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0.712"/>
    </inkml:context>
    <inkml:brush xml:id="br0">
      <inkml:brushProperty name="width" value="0.025" units="cm"/>
      <inkml:brushProperty name="height" value="0.025" units="cm"/>
    </inkml:brush>
  </inkml:definitions>
  <inkml:trace contextRef="#ctx0" brushRef="#br0">151 0 11627,'0'0'7730,"-8"4"-5557,-2 1-2050,1 2 0,0-1 0,0 1 0,1 0 0,-1 1 1,2-1-1,-1 2 0,1-1 0,0 1 0,1 0 0,0 1 0,-5 11 0,5-10-118,1 0 0,0 0 0,1 0 0,0 1 0,1 0 0,0-1 0,1 1 0,0 0 0,1 0 0,0 1 0,2 20 0,-1-31-5,0 0-1,0-1 1,1 1-1,-1 0 1,1-1 0,-1 1-1,1-1 1,0 1 0,0-1-1,-1 1 1,1-1-1,0 1 1,0-1 0,0 0-1,0 0 1,1 1-1,-1-1 1,0 0 0,0 0-1,1 0 1,-1 0 0,1-1-1,2 2 1,-1-1 24,1 0 0,-1 0-1,1 0 1,-1-1 0,1 0 0,0 0 0,-1 0 0,1 0 0,-1 0 0,7-2-1,-1 0 34,1-1-1,0 0 1,-1 0-1,1-1 0,-1-1 1,0 1-1,9-8 1,-7 4 29,-1-1 1,0 0 0,0-1 0,-1 0-1,-1 0 1,11-15 0,-17 21 29,1-1 1,0 1-1,-1 0 1,0-1-1,0 0 1,-1 1-1,1-1 1,-1 0-1,0 0 1,0 0-1,0 0 1,-1 0-1,0 0 1,0 0-1,0 0 1,-1 0-1,1 1 1,-1-1-1,0 0 1,-3-6-1,2 8-84,0 0 0,0 0 0,0 0 1,-1 0-1,1 0 0,-1 1 0,0-1 0,0 1 0,0 0 0,0 0 0,0 0 0,0 0 0,0 1 0,-1-1 1,1 1-1,-1 0 0,1 0 0,-1 0 0,1 0 0,-1 1 0,0-1 0,1 1 0,-1 0 0,0 0 0,-3 1 1,3-1-272,0 1 0,-1-1 0,1 1 0,0 0 0,0 0 1,0 1-1,0-1 0,0 1 0,1 0 0,-5 2 1,6-3-203,0 1 1,0-1-1,0 1 1,0 0-1,1 0 1,-1-1-1,1 1 1,-1 0-1,1 0 1,0 1-1,-1-1 1,1 0-1,0 0 1,0 1-1,1-1 1,-1 0-1,0 4 1,1 5-4210,4-4 753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1.043"/>
    </inkml:context>
    <inkml:brush xml:id="br0">
      <inkml:brushProperty name="width" value="0.025" units="cm"/>
      <inkml:brushProperty name="height" value="0.025" units="cm"/>
    </inkml:brush>
  </inkml:definitions>
  <inkml:trace contextRef="#ctx0" brushRef="#br0">72 0 6598,'0'0'20804,"-3"10"-20260,-16 32-28,10-25-281,2 0 0,-1 1 1,2-1-1,0 1 0,1 1 0,-3 27 0,8-45-238,0 0-1,0 0 0,0 0 0,0 0 0,0 0 0,0-1 0,0 1 0,1 0 0,-1 0 0,0 0 0,1 0 0,-1-1 0,1 1 0,-1 0 0,1 0 0,-1-1 0,1 1 0,-1 0 0,1-1 0,0 1 0,-1-1 0,1 1 0,0-1 0,-1 1 1,1-1-1,0 1 0,0-1 0,0 0 0,0 1 0,33 0-343,-24-3 126,-1 0 1,0 0-1,0-1 1,-1 0 0,11-5-1,-11 3-961,-1 0 1,1-1-1,-1 0 0,11-11 0,4-17-8289,-17 18 1912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0.861"/>
    </inkml:context>
    <inkml:brush xml:id="br0">
      <inkml:brushProperty name="width" value="0.025" units="cm"/>
      <inkml:brushProperty name="height" value="0.025" units="cm"/>
    </inkml:brush>
  </inkml:definitions>
  <inkml:trace contextRef="#ctx0" brushRef="#br0">1 108 13229,'0'0'5818,"5"0"-5983,-2 0 176,-1 0 0,0 0 0,0 0 0,0 0 0,1 0 0,-1-1 1,0 1-1,0-1 0,0 1 0,0-1 0,1 0 0,-1 0 0,0 0 0,-1 0 0,1 0 1,0 0-1,0-1 0,3-2 0,0-2 88,0-1-1,0 1 1,-1-1 0,8-14 0,-8 12 19,-3 5-64,0 1 0,1-1 0,-1 1 0,1 0-1,0-1 1,0 1 0,0 0 0,1 0-1,3-4 1,-2 33 261,-1-10-197,-1 1 0,2-2 0,0 1 0,7 16-1,-10-29-182,0 0-1,0 0 0,0 0 1,1 0-1,-1 0 0,1-1 1,0 1-1,-1 0 1,1-1-1,1 1 0,-1-1 1,0 0-1,1 1 0,-1-1 1,1 0-1,-1-1 0,1 1 1,0 0-1,0-1 0,0 0 1,0 1-1,0-1 0,0 0 1,0-1-1,1 1 0,-1 0 1,3-1-1,-4 0-248,0 0 1,0 0 0,0 0-1,0-1 1,-1 1-1,1-1 1,0 1-1,0-1 1,-1 0 0,1 0-1,0 0 1,-1 0-1,2-1 1,25-29-8266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1.374"/>
    </inkml:context>
    <inkml:brush xml:id="br0">
      <inkml:brushProperty name="width" value="0.025" units="cm"/>
      <inkml:brushProperty name="height" value="0.025" units="cm"/>
    </inkml:brush>
  </inkml:definitions>
  <inkml:trace contextRef="#ctx0" brushRef="#br0">52 0 7847,'0'0'14062,"-18"52"-12461,8-27-63,2 0-738,1 3-447,2-4-129,1 0-192,4-5-32,0-7-705,6-6-1120,6-6-866,4 0-1409,2-14-2914</inkml:trace>
  <inkml:trace contextRef="#ctx0" brushRef="#br0" timeOffset="1">145 108 8136,'0'0'10474,"-25"50"-8200,12-25-961,-3-1-352,7 4-96,-1-4-289,1-2-512,7-3-96,2-6-961,0-4-1185,2-6-1601,7-3-2852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1.706"/>
    </inkml:context>
    <inkml:brush xml:id="br0">
      <inkml:brushProperty name="width" value="0.025" units="cm"/>
      <inkml:brushProperty name="height" value="0.025" units="cm"/>
    </inkml:brush>
  </inkml:definitions>
  <inkml:trace contextRef="#ctx0" brushRef="#br0">95 1 17008,'0'0'8803,"-9"9"-8381,1-1-289,-1 1 0,2-1 0,0 2 0,0-1 0,0 1 1,1 0-1,1 0 0,0 1 0,0 0 0,1 0 0,0 0 0,1 0 0,0 0 1,1 1-1,-1 17 0,3-29-128,0 1 0,0 0-1,0 0 1,0 0 0,0 0 0,0-1 0,0 1 0,0 0 0,0 0 0,1 0-1,-1 0 1,0-1 0,1 1 0,-1 0 0,0 0 0,1-1 0,-1 1-1,1 0 1,-1-1 0,1 1 0,0 0 0,-1-1 0,1 1 0,-1-1 0,1 1-1,0-1 1,0 1 0,-1-1 0,2 1 0,0-1 13,0 1 1,0-1-1,1 0 0,-1 0 1,0 0-1,0 0 0,0 0 1,0-1-1,0 1 0,0-1 1,4-1-1,0 0 22,1-1 0,-1 0 0,0 0 0,1-1 0,-2 1 0,9-7 0,-8 3-35,1-1 0,-2 1 1,1-1-1,-1 0 0,0 0 0,6-15 1,-9 18-5,0 0 0,0 1 0,-1-1 0,1 0 0,-1 0 0,0 0 0,-1 0 0,1 0 0,-1 0 1,0-1-1,-1 1 0,1 0 0,-1 0 0,-1-5 0,2 9-46,-1 0 1,1 1-1,0-1 0,-1 0 1,1 1-1,-1-1 0,1 0 0,-1 1 1,1-1-1,-1 1 0,1-1 1,-1 0-1,0 1 0,1-1 1,-1 1-1,0 0 0,1-1 0,-1 1 1,0 0-1,0-1 0,1 1 1,-1 0-1,0 0 0,0 0 0,1-1 1,-1 1-1,0 0 0,0 0 1,0 0-1,1 0 0,-1 1 0,0-1 1,0 0-1,0 0 0,1 0 1,-1 1-1,0-1 0,0 0 0,1 1 1,-1-1-1,0 0 0,1 1 1,-1-1-1,0 1 0,0 1 1,-3 0-572,1 0 0,-1 1 0,1-1 1,0 1-1,0 0 0,0 0 0,-3 6 1,-1 15-5274,7-17 268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2.145"/>
    </inkml:context>
    <inkml:brush xml:id="br0">
      <inkml:brushProperty name="width" value="0.025" units="cm"/>
      <inkml:brushProperty name="height" value="0.025" units="cm"/>
    </inkml:brush>
  </inkml:definitions>
  <inkml:trace contextRef="#ctx0" brushRef="#br0">62 53 1890,'0'0'23035,"-7"10"-22539,5-7-484,-5 5 39,0 0 0,1 0 0,1 1 0,-9 18 0,13-25-69,0-1 1,0 1 0,0 0-1,1-1 1,-1 1-1,1 0 1,-1 0 0,1-1-1,0 1 1,0 0-1,0 0 1,0-1 0,0 1-1,0 0 1,0 0-1,0 0 1,1-1 0,-1 1-1,1 0 1,0-1-1,-1 1 1,1 0 0,0-1-1,0 1 1,0-1-1,0 1 1,0-1 0,0 0-1,0 1 1,0-1-1,1 0 1,-1 0 0,1 0-1,-1 0 1,1 0-1,-1 0 1,1 0 0,-1 0-1,1 0 1,0-1-1,2 1 1,38 7-921,12 3-975,-51-11 1836,-1 1 1,1 0-1,-1 0 0,1 0 0,-1 0 1,0 0-1,1 0 0,-1 1 1,0-1-1,0 1 0,0 0 0,0-1 1,0 1-1,0 0 0,1 3 0,-1-3 151,-1 0-1,-1 0 1,1 0 0,0 1-1,0-1 1,-1 0-1,1 0 1,-1 0-1,0 1 1,0-1-1,0 0 1,0 0-1,0 1 1,0-1-1,-1 0 1,1 0-1,-1 0 1,1 1-1,-1-1 1,-1 2-1,0 0 82,0 0 0,-1 0 0,0 0 0,1 0 0,-2-1 0,1 1 0,0-1 0,-1 0 0,-4 4 0,1-2 264,-1 0 1,1 0-1,-1-1 0,0 0 1,0-1-1,0 0 0,0 0 1,0-1-1,-17 3 0,23-4-395,0-1 1,0 0-1,0 0 0,1-1 0,-1 1 0,0 0 0,0-1 0,1 1 0,-1-1 0,0 1 0,1-1 1,-1 0-1,0 1 0,1-1 0,-1 0 0,1 0 0,0 0 0,-1-1 0,1 1 0,0 0 0,-1 0 1,1-1-1,0 1 0,0-1 0,0 1 0,0-1 0,1 1 0,-1-1 0,0 0 0,1 1 0,-1-1 1,1 0-1,-1 1 0,1-1 0,0 0 0,-1 0 0,1 1 0,0-1 0,0 0 0,1 0 0,-1-2 1,1-2-115,-1-1 1,1 1 0,1 0 0,-1 0 0,1 0 0,0 0 0,0 1 0,1-1 0,-1 0-1,8-9 1,1 3-61,0 1 0,1 0-1,0 1 1,16-10-1,-18 13 312,1 0 0,-2-1 0,1 0-1,-1-1 1,0 0 0,-1 0-1,12-16 1,-19 23-96,0 1 0,0-1 0,0 0-1,0 0 1,0 0 0,-1 0 0,1 0-1,-1 0 1,1 0 0,-1 0 0,0 0-1,1 0 1,-1-1 0,0 1 0,-1 0 0,1 0-1,0 0 1,0 0 0,-1 0 0,0 0-1,1 0 1,-1 0 0,0 0 0,0 0 0,0 0-1,0 0 1,0 1 0,0-1 0,0 0-1,-1 1 1,1-1 0,-1 1 0,1-1-1,-1 1 1,0 0 0,1-1 0,-1 1 0,0 0-1,-4-1 1,2 0-85,0 0 0,-1 0-1,0 0 1,1 1 0,-1 0 0,0 0 0,0 0-1,0 0 1,1 1 0,-1 0 0,0 0 0,0 0-1,0 1 1,0-1 0,0 1 0,-7 3 0,11-3-128,0-1 0,0 1 0,-1 0 0,1 0 0,0 0 0,0 1 0,0-1 0,0 0 1,1 0-1,-1 0 0,0 1 0,0-1 0,1 0 0,-1 1 0,1-1 0,-1 1 0,1-1 0,0 0 0,-1 1 1,1-1-1,0 3 0,2 32-10489,2-25 1332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2.505"/>
    </inkml:context>
    <inkml:brush xml:id="br0">
      <inkml:brushProperty name="width" value="0.025" units="cm"/>
      <inkml:brushProperty name="height" value="0.025" units="cm"/>
    </inkml:brush>
  </inkml:definitions>
  <inkml:trace contextRef="#ctx0" brushRef="#br0">31 45 12588,'0'0'19602,"-5"4"-19537,-15 6 8,15-13-50,10-14-103,-4 14 41,0 0 0,0 0 0,0 0 0,-1 0 0,1 0 0,-1 0 0,1 0 0,-1 0 0,0-6 0,-4 7-98,-2 21 23,5 11 431,4-18-1544,-3-12 1076,0 0 0,1 0 1,-1 0-1,0 0 0,1 0 1,-1 0-1,0 0 0,1 0 1,-1 0-1,0 0 0,1 0 1,-1 0-1,0 0 0,0 0 1,1 0-1,-1-1 0,0 1 1,0 0-1,1 0 0,-1 0 1,0-1-1,0 1 0,1 0 1,-1 0-1,0-1 0,0 1 1,0 0-1,1 0 0,-1-1 1,0 1-1,0 0 0,0 0 1,0-1-1,0 1 0,0 0 1,0-1-1,0 0 0,6-13-7322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3.948"/>
    </inkml:context>
    <inkml:brush xml:id="br0">
      <inkml:brushProperty name="width" value="0.025" units="cm"/>
      <inkml:brushProperty name="height" value="0.025" units="cm"/>
    </inkml:brush>
  </inkml:definitions>
  <inkml:trace contextRef="#ctx0" brushRef="#br0">61 0 5445,'0'0'17457,"-4"9"-16555,-8 16-332,5-12-301,0 1-1,1 0 1,0 0-1,1 0 1,1 1 0,-5 27-1,9-41-265,0-1-1,1 1 1,-1-1 0,1 0-1,-1 1 1,1-1 0,-1 1-1,1-1 1,-1 0 0,1 1-1,-1-1 1,1 0 0,0 0-1,-1 1 1,1-1 0,-1 0-1,1 0 1,0 0 0,-1 0-1,1 0 1,0 0 0,-1 0-1,1 0 1,0 0 0,-1 0-1,1 0 1,1-1 0,21-2 205,17-9-35,-31 9-242,0-1 0,1 1 0,-1 1 0,1 0-1,0 0 1,0 1 0,0 0 0,0 1 0,0 0 0,0 1 0,11 1-1,-19-1 74,-1-1 0,1 1-1,0-1 1,0 1 0,-1 0-1,1 0 1,-1 0-1,1 0 1,-1 0 0,1 0-1,-1 0 1,0 1-1,1-1 1,-1 1 0,0-1-1,0 0 1,0 1-1,0 0 1,0-1 0,0 1-1,-1 0 1,1-1 0,0 1-1,-1 0 1,0 0-1,1-1 1,-1 1 0,0 0-1,0 0 1,0 0-1,0 0 1,0-1 0,0 1-1,0 0 1,-1 0-1,1 0 1,-1-1 0,1 1-1,-1 0 1,0-1-1,0 1 1,-1 2 0,-1 3 225,-1 1 1,0-1-1,-1 1 1,1-1-1,-1-1 1,-1 1-1,-11 11 1,9-11-92,-1-1 1,1 0-1,-1 0 0,0 0 1,-1-1-1,1-1 1,-1 0-1,0 0 0,0-1 1,-1 0-1,1-1 1,-1 0-1,-19 1 1,29-3-268,0 0 1,0 0 0,0 0 0,0-1 0,0 1 0,0 0 0,0 0 0,0-1-1,0 1 1,1-1 0,-1 1 0,0-1 0,0 1 0,0-1 0,1 1 0,-1-1-1,0 0 1,1 1 0,-1-1 0,1 0 0,-1 0 0,1 0 0,-1 1-1,1-1 1,-1 0 0,1 0 0,0 0 0,-1 0 0,1 0 0,0 0 0,0 0-1,0 1 1,0-3 0,-1-38-7569,2 25 3004,-1-17-7217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4.277"/>
    </inkml:context>
    <inkml:brush xml:id="br0">
      <inkml:brushProperty name="width" value="0.025" units="cm"/>
      <inkml:brushProperty name="height" value="0.025" units="cm"/>
    </inkml:brush>
  </inkml:definitions>
  <inkml:trace contextRef="#ctx0" brushRef="#br0">1 36 13741,'0'0'10154,"70"-19"-10058,-37 16-32,7 2-64,4-2-1089,3 1-1153,-3 0-1954,3-4-2050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4.608"/>
    </inkml:context>
    <inkml:brush xml:id="br0">
      <inkml:brushProperty name="width" value="0.025" units="cm"/>
      <inkml:brushProperty name="height" value="0.025" units="cm"/>
    </inkml:brush>
  </inkml:definitions>
  <inkml:trace contextRef="#ctx0" brushRef="#br0">214 1 11179,'0'0'13047,"-11"4"-12177,-3 3-789,0 0 1,0 1-1,1 1 1,1 0-1,-1 1 1,2 0-1,-1 1 1,1 0 0,1 0-1,-11 16 1,12-12 19,0 1-1,1-1 1,-12 32 0,18-39-72,-1 0 0,1 0 0,1 0 0,-1 0-1,1 1 1,1-1 0,-1 0 0,2 0 0,-1 1-1,3 10 1,-2-16-19,0 0 1,0 0-1,0 0 0,1-1 0,0 1 0,-1-1 0,1 1 1,0-1-1,0 0 0,0 1 0,0-1 0,1 0 0,-1 0 0,1-1 1,-1 1-1,1 0 0,0-1 0,-1 0 0,1 1 0,0-1 1,0 0-1,0-1 0,0 1 0,0 0 0,0-1 0,0 0 1,0 0-1,0 1 0,0-2 0,0 1 0,0 0 0,0-1 0,5-1 1,-3 2 73,-1-1 0,0 0 1,0 0-1,1 0 1,-1 0-1,0-1 0,0 0 1,0 0-1,0 0 0,-1 0 1,1 0-1,-1-1 0,1 0 1,-1 0-1,0 0 1,0 0-1,0 0 0,0-1 1,0 1-1,-1-1 0,0 1 1,0-1-1,3-7 1,-4 7 1,0 0 1,-1 1 0,1-1 0,-1 0-1,0 0 1,0 0 0,0 0 0,-1 0-1,1 0 1,-1 1 0,0-1 0,0 0-1,0 1 1,-1-1 0,1 0 0,-1 1-1,0 0 1,-4-6 0,2 4-376,0 1 0,0 0 0,-1 0 0,0 0 0,1 0 0,-1 1-1,0 0 1,-1 0 0,1 0 0,-1 1 0,-8-4 0,23 6-15849,-8 0 14996,14 0-7047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5.013"/>
    </inkml:context>
    <inkml:brush xml:id="br0">
      <inkml:brushProperty name="width" value="0.025" units="cm"/>
      <inkml:brushProperty name="height" value="0.025" units="cm"/>
    </inkml:brush>
  </inkml:definitions>
  <inkml:trace contextRef="#ctx0" brushRef="#br0">130 6 11435,'0'0'15155,"-10"1"-14610,4 0-507,0 1 1,0 0-1,0 0 1,1 0-1,-1 0 1,1 1-1,0 0 0,0 0 1,0 0-1,0 1 1,0 0-1,1 0 1,-1 0-1,1 0 1,0 1-1,1 0 0,-1 0 1,1 0-1,0 0 1,0 0-1,0 0 1,1 1-1,0 0 0,-2 5 1,2-5 0,0 0 0,0 0-1,1 0 1,-1 1 0,1-1 0,1 0 0,-1 0 0,1 1-1,1 11 1,0-16-27,-1 0 0,1 0-1,-1 0 1,1 0 0,0 0-1,0-1 1,0 1 0,0 0-1,0 0 1,0-1 0,0 1 0,1 0-1,-1-1 1,0 1 0,1-1-1,0 0 1,-1 0 0,1 1-1,0-1 1,-1 0 0,1 0-1,0-1 1,0 1 0,0 0-1,0 0 1,0-1 0,0 0 0,0 1-1,0-1 1,0 0 0,0 0-1,3 0 1,3 0 36,1-1 0,0 0-1,-1-1 1,1 0 0,-1 0 0,1-1-1,-1 0 1,0 0 0,0-1 0,0 0 0,-1 0-1,1-1 1,-1 0 0,12-11 0,-15 12-3,0 0 1,1 0 0,-1 0-1,0 0 1,-1-1 0,1 0-1,-1 0 1,0 0 0,-1 0-1,1 0 1,-1-1 0,0 1-1,0-1 1,0 0 0,-1 1-1,0-1 1,0 0 0,0 0-1,-1 0 1,0 0 0,0 0-1,-2-11 1,0 15-65,1 0 0,0 0 0,-1-1 0,1 1 0,-1 1 0,0-1 0,1 0 0,-1 0 0,0 0 0,0 1 0,0-1 0,0 1 0,0 0 0,-1 0 0,1 0 0,0 0 0,-1 0 0,1 0 0,-1 0 1,1 1-1,0-1 0,-1 1 0,0 0 0,-3 0 0,-6-1-569,1 0 1,0 1 0,0 0-1,-15 3 1,17 0-551,1-1 0,-1 2 0,0-1 0,1 1 1,0 0-1,-9 6 0,-17 12-6720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5.345"/>
    </inkml:context>
    <inkml:brush xml:id="br0">
      <inkml:brushProperty name="width" value="0.025" units="cm"/>
      <inkml:brushProperty name="height" value="0.025" units="cm"/>
    </inkml:brush>
  </inkml:definitions>
  <inkml:trace contextRef="#ctx0" brushRef="#br0">1 140 6726,'0'0'7490,"13"3"-4837,22 1-1210,0 0-1,0-3 0,0-1 0,1-1 1,56-11-1,557-103 715,-580 99-77,-40 8-3243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6.759"/>
    </inkml:context>
    <inkml:brush xml:id="br0">
      <inkml:brushProperty name="width" value="0.025" units="cm"/>
      <inkml:brushProperty name="height" value="0.025" units="cm"/>
    </inkml:brush>
  </inkml:definitions>
  <inkml:trace contextRef="#ctx0" brushRef="#br0">85 1 12300,'-5'33'7866,"-4"0"-5063,5-24-2678,2 0 0,-1 1 0,1-1-1,0 0 1,0 12 0,3-20-126,-1 0 1,1 0-1,0 0 0,-1 0 0,1-1 0,0 1 0,-1 0 0,1 0 0,0-1 0,0 1 0,0-1 0,0 1 0,0-1 0,-1 1 0,1-1 0,0 1 0,0-1 0,0 0 0,0 1 0,0-1 0,1 0 0,-1 0 0,0 0 0,0 0 0,0 0 0,0 0 0,0 0 0,1-1 0,40 0 293,-35 1-289,10-2 127,21 2-407,-37 0 324,0 1 1,0-1-1,0 1 1,0-1-1,0 1 1,0-1-1,0 1 1,0 0-1,0-1 1,-1 1-1,1 0 0,0 0 1,0 0-1,-1 0 1,1 0-1,-1 0 1,1 0-1,0 0 1,-1 0-1,0 0 1,1 0-1,-1 0 1,0 0-1,1 0 0,-1 0 1,0 0-1,0 0 1,0 0-1,0 1 1,-1 1-1,1 2 95,0 1-1,-1-1 0,0 0 1,0 1-1,-1-1 1,1 0-1,-1 0 0,-1 0 1,1 0-1,0 0 1,-1 0-1,0-1 0,0 1 1,-1-1-1,1 0 1,-1 0-1,0 0 0,0-1 1,0 1-1,0-1 1,-1 0-1,0 0 0,1 0 1,-1-1-1,0 1 1,0-1-1,0-1 0,0 1 1,-1-1-1,1 0 1,0 0-1,-1 0 0,1-1 1,-1 1-1,1-1 0,-7-1 1,9-1-421,0 1 1,1 0-1,-1-1 0,1 1 1,0-1-1,-1 0 0,1 0 1,0 0-1,0 0 0,0 0 1,0 0-1,0-1 0,1 1 1,-1-1-1,1 1 0,-1-1 1,1 0-1,0 1 0,-1-4 1,-15-55-9343,17 60 9440,-6-33-6305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1.713"/>
    </inkml:context>
    <inkml:brush xml:id="br0">
      <inkml:brushProperty name="width" value="0.025" units="cm"/>
      <inkml:brushProperty name="height" value="0.025" units="cm"/>
    </inkml:brush>
  </inkml:definitions>
  <inkml:trace contextRef="#ctx0" brushRef="#br0">0 99 12492,'0'0'6390,"3"9"-5958,-1 0-349,1 0 0,1-1 0,-1 1 0,1-1 0,1 1 0,5 7 0,-9-14-47,0 0 0,0-1 0,0 1 0,1-1 0,-1 1 0,0-1 0,1 0-1,-1 1 1,1-1 0,-1 0 0,1 0 0,-1 0 0,1 0 0,0 0 0,0 0 0,-1-1 0,1 1 0,0-1 0,0 1 0,0-1 0,0 0 0,0 1 0,0-1 0,0 0-1,0 0 1,-1 0 0,1-1 0,0 1 0,0 0 0,0-1 0,0 1 0,0-1 0,0 0 0,-1 0 0,1 1 0,0-1 0,-1 0 0,1 0 0,-1-1 0,1 1-1,-1 0 1,1 0 0,1-3 0,4-5 151,0 0 0,0-1 0,-1 1 0,0-1 0,-1-1-1,0 1 1,0-1 0,4-17 0,-9 28-174,0-1-1,0 1 1,0 0 0,0-1 0,0 1 0,0 0-1,1-1 1,-1 1 0,0-1 0,0 1-1,0 0 1,0-1 0,1 1 0,-1 0-1,0 0 1,0-1 0,1 1 0,-1 0-1,0-1 1,0 1 0,1 0 0,-1 0 0,0 0-1,1-1 1,-1 1 0,0 0 0,1 0-1,-1 0 1,1 0 0,-1 0 0,0-1-1,1 1 1,-1 0 0,0 0 0,1 0 0,-1 0-1,1 0 1,12 13 153,7 27-87,-20-38-46,1 0-32,0 0 0,-1 0 0,1 0 0,0 0 0,0-1 0,0 1 0,0 0 0,0-1 0,1 1 0,-1-1 0,0 1 0,1-1 0,-1 1 0,1-1 0,0 0 0,-1 0 0,1 0 0,0 0 0,0 0 0,-1 0 0,3 0 0,-2-1 16,0 0 1,-1 0-1,1-1 1,-1 1-1,1 0 1,-1-1-1,1 1 1,-1-1 0,0 0-1,1 1 1,-1-1-1,0 0 1,1 0-1,-1 0 1,0 0-1,0 0 1,0 0-1,0 0 1,0-1-1,0 1 1,0 0 0,0 0-1,0-1 1,0 1-1,-1-1 1,1 1-1,0-2 1,48-115 654,-49 118-690,0 0-1,0-1 1,0 1-1,0-1 1,0 1-1,0-1 1,1 1 0,-1-1-1,0 1 1,0 0-1,1-1 1,-1 1-1,0-1 1,0 1-1,1 0 1,-1-1-1,0 1 1,1 0-1,-1-1 1,0 1-1,1 0 1,-1 0-1,1-1 1,-1 1-1,0 0 1,1 0-1,-1 0 1,1-1-1,-1 1 1,1 0-1,0 0 1,7 13-1020,0 25-5024,-8-36 4881,1 8-5412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7.088"/>
    </inkml:context>
    <inkml:brush xml:id="br0">
      <inkml:brushProperty name="width" value="0.025" units="cm"/>
      <inkml:brushProperty name="height" value="0.025" units="cm"/>
    </inkml:brush>
  </inkml:definitions>
  <inkml:trace contextRef="#ctx0" brushRef="#br0">0 61 416,'0'0'21973,"46"-25"-19987,-21 32-577,0 0-640,8-4-449,2-3-191,8 0-33,-2-4-1025,-2-9-1986,-3-3-1569,-5-3-3396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7.463"/>
    </inkml:context>
    <inkml:brush xml:id="br0">
      <inkml:brushProperty name="width" value="0.025" units="cm"/>
      <inkml:brushProperty name="height" value="0.025" units="cm"/>
    </inkml:brush>
  </inkml:definitions>
  <inkml:trace contextRef="#ctx0" brushRef="#br0">1 0 13261,'0'0'11306,"8"1"-10345,8 1-572,-6-1-179,1 1 0,0 0 0,-1 0 1,13 5-1,-20-6-193,-1 0 0,0 0 0,1 0 0,-1 0 0,0 0 1,1 1-1,-1-1 0,0 1 0,0 0 0,0-1 0,-1 1 1,1 0-1,0 0 0,-1 0 0,1 0 0,-1 1 0,0-1 0,1 0 1,-1 1-1,0-1 0,0 0 0,-1 1 0,1-1 0,0 5 1,0 6 62,-1-1 1,0 1 0,0 0 0,-2 0 0,1 0 0,-2 0-1,-3 13 1,-6 7 121,-20 41 0,22-50-206,9-23-9,0 0 1,0 0 0,1 0-1,-1 0 1,1 0-1,-1 0 1,1 1 0,-1-1-1,1 0 1,0 0-1,0 1 1,-1-1 0,1 0-1,0 0 1,0 1-1,0-1 1,0 0-1,1 1 1,-1-1 0,0 0-1,0 0 1,1 1-1,0 1 1,0-3-61,0 1 0,0-1 0,0 0 0,0 1 0,0-1 0,0 0 0,1 1 0,-1-1 0,0 0 0,0 0 0,0 0 0,0 0 0,0 0 0,0 0 0,0-1 0,1 1 0,-1 0 0,0 0 0,0-1 0,1 0 0,58-28-4926,-59 29 4980,32-22-4626,1-5-1990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7.793"/>
    </inkml:context>
    <inkml:brush xml:id="br0">
      <inkml:brushProperty name="width" value="0.025" units="cm"/>
      <inkml:brushProperty name="height" value="0.025" units="cm"/>
    </inkml:brush>
  </inkml:definitions>
  <inkml:trace contextRef="#ctx0" brushRef="#br0">105 16 12172,'0'0'8573,"-8"-3"-6101,6 2-2355,-1 1 0,0-1 0,0 0 0,0 1 0,0-1 0,1 1 0,-1 0 1,0 0-1,0 0 0,0 1 0,0-1 0,0 0 0,0 1 0,1 0 0,-4 1 0,3 0-76,0 0 0,1 0 0,-1 0 0,1 0 0,0 0 0,-1 1 0,1-1 0,0 1 0,0-1 0,1 1 0,-1 0 0,1 0-1,-1 0 1,1 0 0,0 0 0,0 0 0,-1 3 0,-1 4 44,0 0-1,1 0 1,0 0-1,0 0 1,1 0-1,1 0 1,0 0-1,1 12 0,-1-20-60,1 1-1,0 0 0,0 0 1,0 0-1,0 0 0,0-1 0,0 1 1,1 0-1,-1-1 0,1 1 1,0-1-1,0 0 0,0 0 0,0 0 1,0 0-1,0 0 0,1 0 1,-1 0-1,1 0 0,-1-1 0,1 0 1,0 1-1,-1-1 0,1 0 1,0 0-1,0-1 0,0 1 0,0 0 1,0-1-1,0 0 0,4 0 1,1 1 7,0-1 0,0-1 1,0 0-1,0 0 1,0 0-1,0-1 0,-1 0 1,1 0-1,0-1 1,-1 0-1,0-1 0,0 1 1,0-1-1,0-1 1,11-9-1,-14 11-5,0-1 0,0 0 0,-1 1 0,1-2 0,-1 1 0,0 0 0,0-1 0,-1 1 0,1-1 0,-1 0 1,0 0-1,0 0 0,-1 0 0,1 0 0,-1 0 0,0 0 0,0-1 0,-1 1 0,0 0 0,0-1 0,0 1 0,-1 0 0,1 0 0,-1-1 0,-2-5 0,2 9-62,0-1 1,0 0-1,0 1 0,-1-1 0,1 1 0,-1-1 0,0 1 1,1-1-1,-1 1 0,0 0 0,0 0 0,-1 0 0,1 0 0,0 1 1,-1-1-1,1 0 0,-1 1 0,1 0 0,-1 0 0,0-1 1,0 2-1,1-1 0,-1 0 0,0 0 0,0 1 0,0 0 0,0-1 1,0 1-1,0 0 0,1 1 0,-1-1 0,-4 1 0,-1 0-912,0 1 0,1-1 0,-1 1 0,0 1 0,1 0 0,-1 0 0,1 0 0,0 1 0,0 0 0,-11 8 0,-9 13-8554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2.362"/>
    </inkml:context>
    <inkml:brush xml:id="br0">
      <inkml:brushProperty name="width" value="0.025" units="cm"/>
      <inkml:brushProperty name="height" value="0.025" units="cm"/>
    </inkml:brush>
  </inkml:definitions>
  <inkml:trace contextRef="#ctx0" brushRef="#br0">0 29 5669,'0'0'16016,"59"2"-14511,-25-8-384,9-1-512,-4-1-225,2 2-192,-2 3-128,-6 3-64,-10 0-1025,-7 0-1473,-13 4-2082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2.711"/>
    </inkml:context>
    <inkml:brush xml:id="br0">
      <inkml:brushProperty name="width" value="0.025" units="cm"/>
      <inkml:brushProperty name="height" value="0.025" units="cm"/>
    </inkml:brush>
  </inkml:definitions>
  <inkml:trace contextRef="#ctx0" brushRef="#br0">1 13 14798,'0'0'6342,"55"18"-4901,-12-18-31,0 0-674,7-7-607,-2 0-65,-5 3-481,-9 0-1537,-9 0-1953,-16-1-3172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3.615"/>
    </inkml:context>
    <inkml:brush xml:id="br0">
      <inkml:brushProperty name="width" value="0.025" units="cm"/>
      <inkml:brushProperty name="height" value="0.025" units="cm"/>
    </inkml:brush>
  </inkml:definitions>
  <inkml:trace contextRef="#ctx0" brushRef="#br0">0 356 7399,'0'0'14467,"15"-12"-13031,282-286 869,-274 274-2101,2 3 173,-25 21-371,1 0-1,-1 0 0,0 0 0,0 0 0,0 0 0,1 0 0,-1 0 0,0 0 0,0 0 1,0 0-1,1 0 0,-1 0 0,0 0 0,0 0 0,1 0 0,-1 0 0,0 1 0,0-1 1,0 0-1,0 0 0,1 0 0,-1 0 0,0 0 0,0 1 0,0-1 0,0 0 0,0 0 1,1 0-1,-1 1 0,0-1 0,0 0 0,0 0 0,0 0 0,0 1 0,0-1 0,0 0 0,0 0 1,0 0-1,0 1 0,0-1 0,0 0 0,0 0 0,0 1 0,0-1 0,0 0 0,0 0 1,0 0-1,0 1 0,0-1 0,0 0 0,-1 0 0,1 0 0,0 1 0,0-1 0,0 0 1,-20 55 259,12-34-292,-2 5 59,-1 1-18,1 0 0,1 1 1,2 0-1,1 1 0,-5 45 1,12-73-72,-1-1-1,0 1 1,0 0 0,1-1 0,-1 1-1,0-1 1,0 1 0,1-1 0,-1 1 0,1-1-1,-1 1 1,1-1 0,-1 1 0,0-1 0,1 0-1,-1 1 1,1-1 0,0 0 0,-1 1 0,1-1-1,-1 0 1,1 1 0,-1-1 0,1 0 0,0 0-1,-1 0 1,1 0 0,0 0 0,-1 0 0,1 0-1,-1 0 1,1 0 0,0 0 0,-1 0 0,1 0-1,0 0 1,-1 0 0,1-1 0,-1 1 0,1 0-1,-1 0 1,1-1 0,0 1 0,-1-1 0,1 1-1,-1 0 1,1-1 0,30-17-5765,-10-6-1423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3.976"/>
    </inkml:context>
    <inkml:brush xml:id="br0">
      <inkml:brushProperty name="width" value="0.025" units="cm"/>
      <inkml:brushProperty name="height" value="0.025" units="cm"/>
    </inkml:brush>
  </inkml:definitions>
  <inkml:trace contextRef="#ctx0" brushRef="#br0">10 260 11531,'0'0'6865,"-3"7"-4746,2-4-2030,-4 23 1606,12-20-436,14-13 55,10-12-1075,-1-2 0,0 0 0,-2-2 0,-1-1 0,-1-2 0,-1 0 0,-1-2 0,32-48 0,-44 51-96,-11 20-38,-7 16-113,-5 10-115,-52 119 348,57-122-479,0 0-1,1 0 0,1 1 0,1 0 0,0-1 0,1 21 1,2-39 54,0 1 1,0 0 0,0 0 0,0-1 0,0 1 0,0 0 0,0-1 0,1 1-1,-1-1 1,0 1 0,0 0 0,1-1 0,-1 1 0,0-1 0,1 1-1,-1-1 1,1 1 0,-1-1 0,1 1 0,-1-1 0,1 1 0,-1-1 0,1 1-1,-1-1 1,1 0 0,-1 1 0,1-1 0,0 0 0,-1 0 0,1 1 0,0-1-1,-1 0 1,1 0 0,0 0 0,-1 0 0,1 0 0,0 0 0,-1 0 0,1 0-1,0 0 1,-1 0 0,1 0 0,1-1 0,1 1-1252,10 0-6199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4.320"/>
    </inkml:context>
    <inkml:brush xml:id="br0">
      <inkml:brushProperty name="width" value="0.025" units="cm"/>
      <inkml:brushProperty name="height" value="0.025" units="cm"/>
    </inkml:brush>
  </inkml:definitions>
  <inkml:trace contextRef="#ctx0" brushRef="#br0">74 19 10218,'0'0'9006,"11"-3"-7586,-8 2-1343,9-3 388,0 1 1,0 1-1,0 0 1,0 0-1,0 1 0,0 1 1,15 0-1,-26 1-423,1-1 0,-1 0 0,0 1 0,0-1 0,0 1-1,1 0 1,-1-1 0,0 1 0,0 0 0,0 0-1,0-1 1,0 1 0,0 0 0,-1 0 0,1 0 0,0 0-1,0 0 1,-1 0 0,1 1 0,0-1 0,-1 0-1,1 0 1,-1 0 0,0 1 0,1-1 0,-1 0-1,0 0 1,0 1 0,0-1 0,0 0 0,0 0 0,0 1-1,0-1 1,0 0 0,0 1 0,-1 1 0,0 3 135,-1 0 1,1-1 0,-1 1 0,0 0 0,-1-1 0,-4 9-1,-16 18 373,-1 0 1,-30 30-1,23-28-137,-28 41 0,57-74-411,1 0 0,0 1 0,0-1 0,0 1 0,0-1 0,0 1 0,1 0 0,-1-1 0,0 1 0,1 0 0,-1 0 0,1-1 0,0 1 0,-1 0 0,1 0 0,0 0 0,0-1 0,0 1 0,1 2 0,-1-3 9,1 0 0,-1 0 0,1 0 0,0-1 0,-1 1 0,1 0 0,0 0 0,0-1 0,0 1 0,0 0 0,0-1 0,0 1 0,0-1 0,0 1 0,0-1 0,0 1 0,0-1 0,0 0 0,0 0 0,0 1 0,0-1 0,2 0 0,6 0-166,0 0 1,0-1-1,0 0 0,0 0 1,0-1-1,13-4 0,-4 0-2296,0-1-1,0-1 0,25-14 1,-15 4-4206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4.714"/>
    </inkml:context>
    <inkml:brush xml:id="br0">
      <inkml:brushProperty name="width" value="0.025" units="cm"/>
      <inkml:brushProperty name="height" value="0.025" units="cm"/>
    </inkml:brush>
  </inkml:definitions>
  <inkml:trace contextRef="#ctx0" brushRef="#br0">88 1 6502,'0'0'11787,"-20"74"-8840,4-39-993,4 1-64,-4 0-385,1 1-608,12-3-577,-3-7-288,6-3 32,0-5-416,6-6-1217,3-10-1122,1-3-704,6-6-2595,1-13-5220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5.041"/>
    </inkml:context>
    <inkml:brush xml:id="br0">
      <inkml:brushProperty name="width" value="0.025" units="cm"/>
      <inkml:brushProperty name="height" value="0.025" units="cm"/>
    </inkml:brush>
  </inkml:definitions>
  <inkml:trace contextRef="#ctx0" brushRef="#br0">149 47 7719,'0'0'14339,"2"-8"-12625,5-30 47,-35 43-1195,18 0-313,1 1-1,0 0 0,0 0 1,1 1-1,0 1 0,0-1 1,0 1-1,1 0 1,-11 17-1,14-19-181,0 1 0,-1 0 0,2 0 0,-1 0 0,1 0 0,0 0 0,1 1 0,0 0 0,0-1 0,0 1 0,1 0 0,1 0 0,-1 14 0,2-20-63,-1 0-1,1-1 0,0 1 0,-1-1 1,1 1-1,0-1 0,0 1 0,0-1 0,0 0 1,0 0-1,1 1 0,-1-1 0,0 0 1,1 0-1,-1 0 0,0 0 0,1 0 1,-1 0-1,1-1 0,-1 1 0,1 0 1,0-1-1,-1 1 0,1-1 0,0 0 1,-1 0-1,1 1 0,0-1 0,0 0 0,-1 0 1,4-1-1,1 1 13,1 0-1,-1-1 1,0 0 0,0 0 0,0 0 0,0-1-1,10-4 1,-8 1-22,0 0 0,0 0 0,-1-1 0,0 0-1,0-1 1,0 1 0,-1-1 0,0-1 0,8-12 0,-11 16 9,0-1 1,0 1 0,-1-1-1,0 0 1,0 0-1,0 1 1,0-2-1,-1 1 1,0 0 0,0 0-1,0 0 1,-1 0-1,0-1 1,0 1 0,0 0-1,-1 0 1,1-1-1,-3-8 1,1 12 10,0-1 1,0 1 0,0-1-1,0 1 1,0 0-1,0 0 1,-1 0 0,1 0-1,-1 0 1,1 1-1,-1-1 1,0 1 0,0-1-1,0 1 1,0 0-1,0 0 1,0 1-1,0-1 1,0 0 0,0 1-1,0 0 1,0 0-1,0 0 1,0 0 0,0 0-1,-4 1 1,3-1-108,0 1 1,0-1-1,0 0 0,0 1 1,0 0-1,0 0 0,0 0 1,0 1-1,0-1 1,0 1-1,0 0 0,1 0 1,-1 0-1,1 1 0,0-1 1,0 1-1,0-1 1,0 1-1,-4 5 0,1 17-3116,7-24 2765,-1 1 0,0-1 1,1 1-1,0 0 1,-1-1-1,1 1 0,0-1 1,-1 0-1,1 1 0,0-1 1,0 0-1,0 1 1,0-1-1,1 0 0,-1 0 1,0 0-1,0 0 1,1 0-1,-1 0 0,1 0 1,-1-1-1,0 1 0,1 0 1,0-1-1,-1 1 1,1-1-1,-1 0 0,1 1 1,2-1-1,19 3-6708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7.819"/>
    </inkml:context>
    <inkml:brush xml:id="br0">
      <inkml:brushProperty name="width" value="0.025" units="cm"/>
      <inkml:brushProperty name="height" value="0.025" units="cm"/>
    </inkml:brush>
  </inkml:definitions>
  <inkml:trace contextRef="#ctx0" brushRef="#br0">1 697 13933,'0'0'2488,"10"-15"-1794,333-515 1148,-258 379-903,-86 208 140,-11 28-882,3-26-137,2 0 0,2 0 0,5 86 0,8-115-781,-8-29 446,1 0 0,-1 0 0,1 0 0,0 0 0,-1-1 0,1 1 0,0 0 0,0-1 0,-1 1 0,1 0 0,0-1 0,0 1 0,0-1 0,0 0 0,0 1-1,-1-1 1,1 1 0,2-1 0,6 1-7054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2.041"/>
    </inkml:context>
    <inkml:brush xml:id="br0">
      <inkml:brushProperty name="width" value="0.025" units="cm"/>
      <inkml:brushProperty name="height" value="0.025" units="cm"/>
    </inkml:brush>
  </inkml:definitions>
  <inkml:trace contextRef="#ctx0" brushRef="#br0">1 0 13837,'0'0'4580,"5"49"-7142,13-49-1410,3 0-3235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5.447"/>
    </inkml:context>
    <inkml:brush xml:id="br0">
      <inkml:brushProperty name="width" value="0.025" units="cm"/>
      <inkml:brushProperty name="height" value="0.025" units="cm"/>
    </inkml:brush>
  </inkml:definitions>
  <inkml:trace contextRef="#ctx0" brushRef="#br0">117 35 4933,'0'0'20686,"-9"-8"-20003,-28-18-330,36 26-339,-1 0 1,1-1-1,0 1 0,-1 0 1,1 0-1,-1 0 1,1 0-1,-1 0 1,1 1-1,-1-1 1,1 0-1,0 1 1,-1-1-1,1 1 1,0-1-1,-1 1 1,1-1-1,0 1 1,0 0-1,-1 0 1,1 0-1,0 0 1,0 0-1,0 0 1,0 0-1,0 0 1,0 0-1,1 0 1,-1 1-1,0-1 1,0 0-1,0 2 1,-1 1 41,0 0 0,0 0 0,0 1 0,0-1 0,0 0 0,1 1 0,0-1 0,-1 7 0,2-10-46,0 1 1,0-1-1,0 1 1,1-1-1,-1 0 0,0 1 1,0-1-1,1 0 1,-1 0-1,1 1 1,-1-1-1,1 0 0,0 0 1,0 0-1,-1 1 1,1-1-1,0 0 1,0 0-1,0 0 0,0 0 1,0-1-1,0 1 1,0 0-1,0 0 1,0-1-1,2 2 0,1-1 6,-1 0 0,1 0 0,0 0 0,0 0 0,0-1 0,0 0 0,0 1 0,0-1 0,5-1 0,2-1-34,1 1-1,-1-2 1,0 0 0,1 0-1,17-8 1,-23 8-2,-1-1 0,1 1 0,0-1 0,-1 0 1,0 0-1,9-10 0,-16 19 11,0 0-1,1 1 1,-1-1 0,1 0 0,0 0-1,0 1 1,1 7 0,-2 4 40,-2 5 158,1 0-1,1 0 1,2 25-1,0-40-154,1-1 0,0 1 0,0-1 0,0 0 0,1 1 0,0-1 0,0 0 0,1 0 0,0 0 0,0 0 0,0-1 0,1 1 0,0-1 0,0 0 0,5 5 0,-8-9-14,0 0 0,0-1 0,0 1 0,0 0 0,-1 0 0,1 0 1,0 0-1,0 0 0,-1 0 0,1 0 0,0 0 0,-1 0 1,1 0-1,-1 0 0,0 0 0,1 0 0,-1 0 0,0 0 1,1 1-1,-1-1 0,0 0 0,0 0 0,0 0 0,0 1 0,0-1 1,0 0-1,-1 0 0,1 2 0,-2-1 59,1-1 0,0 1 0,-1-1 0,1 0 0,-1 1 1,0-1-1,1 0 0,-1 0 0,0 0 0,0 0 0,1 0 0,-1-1 0,0 1 0,0 0 0,-2 0 0,-11 2 380,0-1-1,0 0 1,-22 0-1,17-1-452,-43-1 7,59 0-20,1 0 0,0 0 0,-1-1 0,1 1 0,0-1 0,0 0 0,0 0 0,0 0 0,-1 0 0,1-1 0,1 1 1,-1-1-1,0 0 0,-4-3 0,13 2-6215,14-2 1261,-17 4 2440,15-6-9667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8.115"/>
    </inkml:context>
    <inkml:brush xml:id="br0">
      <inkml:brushProperty name="width" value="0.025" units="cm"/>
      <inkml:brushProperty name="height" value="0.025" units="cm"/>
    </inkml:brush>
  </inkml:definitions>
  <inkml:trace contextRef="#ctx0" brushRef="#br0">1 94 10570,'0'0'11221,"11"-5"-10719,-2 1-353,31-15 77,1 1 0,2 2-1,67-15 1,-109 31-224,0 0 0,0 0 1,0 0-1,0 0 0,0 0 0,0 0 0,0 1 1,0-1-1,0 0 0,0 1 0,0-1 1,0 1-1,0-1 0,-1 1 0,1-1 1,0 1-1,0 0 0,0-1 0,-1 1 1,1 0-1,0 0 0,-1-1 0,1 1 1,-1 0-1,1 0 0,-1 0 0,1 0 1,-1 0-1,0 0 0,0 0 0,1 0 1,-1 0-1,0 0 0,0 0 0,0 0 1,0 0-1,0 0 0,0 0 0,0 0 1,0 0-1,0 0 0,-1 0 0,1-1 1,-1 2-1,-9 52 634,9-52-605,-42 135 1492,18-63-843,-18 94 0,35-144-1614,-1-18-2975,-4-14-4530,1-8-3866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8.456"/>
    </inkml:context>
    <inkml:brush xml:id="br0">
      <inkml:brushProperty name="width" value="0.025" units="cm"/>
      <inkml:brushProperty name="height" value="0.025" units="cm"/>
    </inkml:brush>
  </inkml:definitions>
  <inkml:trace contextRef="#ctx0" brushRef="#br0">1 100 14061,'0'0'6502,"59"-6"-5316,-29-1-193,9-3-481,2-5-416,4-2-64,-2-4-2146,-4-3-4196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8.846"/>
    </inkml:context>
    <inkml:brush xml:id="br0">
      <inkml:brushProperty name="width" value="0.025" units="cm"/>
      <inkml:brushProperty name="height" value="0.025" units="cm"/>
    </inkml:brush>
  </inkml:definitions>
  <inkml:trace contextRef="#ctx0" brushRef="#br0">260 2 8872,'-13'0'1084,"8"0"-1039,-3-1 238,0 1 1,0 0-1,1 0 1,-1 1-1,0 0 1,1 0-1,-1 1 1,1 0-1,-1 0 1,1 1-1,0 0 1,0 0-1,0 1 1,-11 7-1,7 1 54,0-1 0,1 1 0,0 1-1,2 0 1,-1 0 0,1 1 0,1 0-1,1 0 1,0 1 0,1-1-1,0 1 1,-3 20 0,2-6-22,2 1 0,1 0 0,2 0 0,0 0 0,6 46 0,-3-61-263,1-1 0,0 1 1,0-1-1,2 1 0,0-1 0,0 0 1,1-1-1,1 1 0,1-1 0,-1-1 1,2 0-1,0 0 0,16 17 0,-17-22 13,0 0 0,1 0 0,0 0 0,0-1 0,1-1 0,0 0 0,0 0-1,0-1 1,0 0 0,1-1 0,-1 0 0,1 0 0,0-1 0,0-1 0,0 0 0,0 0-1,0-1 1,21-3 0,-12 0 63,0-2 0,0 0-1,0-2 1,-1 0-1,-1-1 1,1 0 0,-1-2-1,0 0 1,22-18-1,-20 13-73,0-1 0,-2-1 0,1-1 1,-2 0-1,0-2 0,-2 0 0,16-25 0,-25 35 21,-1 0 1,0 0-1,0 0 1,-1-1 0,-1 1-1,0-1 1,0 0-1,-1 0 1,-1 0 0,0-1-1,0 1 1,-1 0-1,0 0 1,-1 0 0,0-1-1,-1 1 1,0 0-1,-1 0 1,0 1 0,-1-1-1,0 1 1,-1-1-1,0 1 1,-1 1 0,-10-16-1,8 15-231,-1-1 0,-1 1 1,0 0-1,0 1 0,-1 0 0,0 1 0,0 0 0,-1 1 0,0 0 0,0 1 0,-1 0 1,1 1-1,-1 0 0,-1 1 0,1 1 0,-1 0 0,1 0 0,-1 2 0,0 0 1,-18 1-1,28 0-112,-1 0 1,1 0-1,0 1 1,-1 0-1,1 0 1,-1 0-1,1 1 1,0-1-1,-7 5 1,-14 18-4260,13-4-1196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2.827"/>
    </inkml:context>
    <inkml:brush xml:id="br0">
      <inkml:brushProperty name="width" value="0.025" units="cm"/>
      <inkml:brushProperty name="height" value="0.025" units="cm"/>
    </inkml:brush>
  </inkml:definitions>
  <inkml:trace contextRef="#ctx0" brushRef="#br0">1 231 6054,'0'0'15097,"10"-7"-14168,29-26-869,-2-2 1,-1-1 0,-1-1 0,31-45 0,-65 96-413,-4 12 421,-11 18 122,4-15-128,1 0 0,2 0 1,1 1-1,-5 58 0,11-88-83,0 1 0,-1-1 0,1 1 0,0-1 0,0 1 0,0-1 0,0 1 0,0 0 0,0-1 0,0 1 0,0-1 0,0 1 0,0-1 0,0 1 0,1-1 0,-1 1 1,0-1-1,0 1 0,0-1 0,1 1 0,-1-1 0,0 1 0,1-1 0,-1 1 0,0-1 0,1 0 0,-1 1 0,1-1 0,-1 1 0,0-1 0,1 0 0,-1 0 0,1 1 0,-1-1 0,1 0 0,-1 0 0,1 0 0,-1 1 0,1-1 0,-1 0 0,1 0 0,0 0 0,-1 0 0,1 0 0,-1 0 0,1 0 0,-1 0 0,1 0 0,0 0 0,23-17-4181,-4-7-2733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3.549"/>
    </inkml:context>
    <inkml:brush xml:id="br0">
      <inkml:brushProperty name="width" value="0.025" units="cm"/>
      <inkml:brushProperty name="height" value="0.025" units="cm"/>
    </inkml:brush>
  </inkml:definitions>
  <inkml:trace contextRef="#ctx0" brushRef="#br0">128 50 8808,'0'0'14964,"-9"-5"-14473,6 3-472,0 0 0,1 1 0,-1-1 0,0 1 0,0 0 0,0 0 0,0 0 0,0 0-1,0 1 1,0-1 0,-6 0 0,7 2-10,-1 0-1,1-1 0,-1 1 0,1 0 1,0 0-1,0 1 0,-1-1 0,1 0 0,0 1 1,0-1-1,0 1 0,0 0 0,1 0 1,-1-1-1,0 1 0,1 0 0,-1 1 1,1-1-1,0 0 0,-2 5 0,-3 2 44,1 1 0,1 0 0,0 1-1,0-1 1,1 1 0,0 0 0,1 0-1,0 0 1,1 0 0,0 0-1,0 0 1,3 17 0,-2-27-47,0 0 0,0 0 0,0 0 0,0 0 0,1 0 0,-1 0 0,0 0 0,1 0 0,-1 0 0,1 0 0,-1 0 0,1 0 1,-1 0-1,1 0 0,0-1 0,-1 1 0,1 0 0,0 0 0,0-1 0,-1 1 0,1-1 0,0 1 0,0 0 0,0-1 0,0 0 0,2 1 0,-1 0 37,1-1 0,-1 0 0,1 0 0,-1 0 0,0 0 0,1 0 0,-1 0 0,1-1 0,-1 1 0,5-2 0,1-1 75,-1 0 0,1-1-1,-1 0 1,0 0-1,0 0 1,7-7 0,0-2-52,-1 0 1,-1-1 0,0 0 0,13-21 0,-21 29 0,0-1 0,0 0 1,-1 0-1,0-1 0,0 1 0,-1-1 1,0 1-1,0-1 0,0 0 0,-1 0 1,0 0-1,-1-13 0,0 20-73,0 1 0,0 0 0,0-1 0,0 1-1,0-1 1,-1 1 0,1 0 0,0-1 0,0 1 0,0-1 0,0 1 0,-1 0-1,1-1 1,0 1 0,0 0 0,-1-1 0,1 1 0,0 0 0,-1-1-1,1 1 1,0 0 0,-1-1 0,1 1 0,0 0 0,-1 0 0,1 0 0,-1 0-1,1-1 1,0 1 0,-1 0 0,1 0 0,-1 0 0,1 0 0,0 0-1,-1 0 1,1 0 0,-1 0 0,1 0 0,-1 0 0,1 0 0,0 0 0,-1 0-1,1 0 1,-1 1 0,1-1 0,0 0 0,-1 0 0,1 0 0,-1 1-1,1-1 1,0 0 0,-1 0 0,1 1 0,0-1 0,-1 0 0,1 1 0,0-1-1,0 0 1,-1 1 0,1 0 0,-2 0-257,0 1 0,0 0 1,0 0-1,1-1 0,-1 1 0,0 0 1,1 1-1,0-1 0,-1 0 0,0 3 1,1 10-3513,8-9-2164,5-5 692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3.922"/>
    </inkml:context>
    <inkml:brush xml:id="br0">
      <inkml:brushProperty name="width" value="0.025" units="cm"/>
      <inkml:brushProperty name="height" value="0.025" units="cm"/>
    </inkml:brush>
  </inkml:definitions>
  <inkml:trace contextRef="#ctx0" brushRef="#br0">69 0 10954,'0'0'12887,"-6"8"-11872,5-7-998,-6 7 214,1 0-1,-1 1 0,1 0 0,1 0 1,0 1-1,0-1 0,1 1 0,0 0 0,1 0 1,0 0-1,1 1 0,-2 13 0,4-22-259,0 0 0,0 0-1,0 0 1,0 0 0,0 0-1,1-1 1,-1 1-1,1 0 1,-1 0 0,1 0-1,0 0 1,0 0 0,0-1-1,0 1 1,0 0 0,0-1-1,0 1 1,0 0 0,1-1-1,-1 0 1,1 1-1,2 1 1,-1-2-62,0 0 0,-1 0-1,1 0 1,0 0 0,0 0 0,0-1-1,-1 1 1,1-1 0,0 0 0,0 0-1,0 0 1,0-1 0,0 1 0,0 0-1,4-3 1,-3 2-390,-1 0 1,1-1-1,-1 0 1,0 0-1,1 0 0,-1 0 1,0-1-1,0 1 1,-1-1-1,1 0 0,0 0 1,-1 0-1,0 0 0,1 0 1,-1 0-1,-1-1 1,1 1-1,2-6 0,2-22 725,-15 47 4350,2-5-3989,-4 16 1171,2-1 0,-10 42 0,15-51-1515,2 1 1,-1 31 0,3-49-358,0 1 0,0-1 0,0 1 0,1-1 0,-1 0 0,0 1 0,0-1 1,1 1-1,-1-1 0,0 0 0,0 1 0,1-1 0,-1 0 0,0 0 0,1 1 0,-1-1 1,1 0-1,-1 1 0,0-1 0,1 0 0,-1 0 0,1 0 0,-1 0 0,1 1 0,-1-1 1,0 0-1,1 0 0,-1 0 0,1 0 0,-1 0 0,1 0 0,-1 0 0,1 0 0,-1 0 1,1 0-1,-1-1 0,0 1 0,1 0 0,0 0 0,20-8-8069,-9-4-2095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4.313"/>
    </inkml:context>
    <inkml:brush xml:id="br0">
      <inkml:brushProperty name="width" value="0.025" units="cm"/>
      <inkml:brushProperty name="height" value="0.025" units="cm"/>
    </inkml:brush>
  </inkml:definitions>
  <inkml:trace contextRef="#ctx0" brushRef="#br0">46 1 15599,'0'0'6630,"-31"62"-5060,22-41-546,4 1-607,5-5-353,0 0-96,0-4-96,0-7-1217,14-6-513,-1 0-705,-1-16-1601,8-8-2178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4.662"/>
    </inkml:context>
    <inkml:brush xml:id="br0">
      <inkml:brushProperty name="width" value="0.025" units="cm"/>
      <inkml:brushProperty name="height" value="0.025" units="cm"/>
    </inkml:brush>
  </inkml:definitions>
  <inkml:trace contextRef="#ctx0" brushRef="#br0">50 48 10858,'0'0'12973,"-2"-6"-12925,2 6-37,0-1 0,0 0 1,0 1-1,0-1 1,-1 1-1,1-1 0,0 0 1,0 1-1,0-1 1,0 1-1,-1-1 0,1 1 1,0-1-1,-1 1 1,1-1-1,0 1 1,-1-1-1,1 1 0,-1-1 1,1 1-1,-1-1 1,1 1-1,-1 0 0,1-1 1,-1 1-1,1 0 1,-1-1-1,1 1 0,-1 0 1,0 0-1,1 0 1,-1 0-1,1-1 0,-1 1 1,0 0-1,1 0 1,-1 0-1,0 0 1,1 0-1,-1 0 0,1 1 1,-1-1-1,0 0 1,1 0-1,-1 0 0,1 1 1,-1-1-1,1 0 1,-1 0-1,1 1 0,-1-1 1,0 1-1,-1 2 32,0 0-1,1-1 1,-1 1 0,1 0-1,0 0 1,0 0-1,0 0 1,0 0 0,1 0-1,-1 0 1,1 0 0,0 1-1,0 4 1,0-7-50,0 0 0,0 0 0,0 0 0,1 0 0,-1 0 0,0 0 0,1 0-1,-1 0 1,0 0 0,1 0 0,-1 0 0,1-1 0,0 1 0,-1 0 0,1 0 0,0 0 0,-1-1 0,1 1 0,0 0 0,0-1 0,0 1 0,0 0 0,1 0 0,30 11-369,-29-12 337,1 1-1,-1 0 0,0 0 1,1 0-1,-1 0 0,0 1 1,0-1-1,0 1 0,0 0 1,0 0-1,0 0 0,-1 0 1,6 5-1,-6-1 17,0 0 0,-1 0 0,1 0 1,-1 1-1,0-1 0,0 0 0,-1 0 0,0 1 0,0-1 1,-1 0-1,0 1 0,0-1 0,0 0 0,0 0 0,-1 0 0,0 0 1,-6 11-1,3-6 197,0 0 1,-1 0-1,0 0 0,-1-1 1,0 0-1,-1 0 1,0 0-1,-10 8 0,17-17-108,1 0 0,-1-1 0,1 1-1,-1 0 1,1-1 0,-1 1-1,1-1 1,-1 1 0,0-1-1,1 0 1,-1 1 0,0-1 0,1 1-1,-1-1 1,0 0 0,1 0-1,-1 1 1,0-1 0,0 0-1,0 0 1,1 0 0,-1 0 0,0 0-1,0 0 1,1 0 0,-1 0-1,0 0 1,0-1 0,1 1-1,-1 0 1,-1-1 0,2 0-41,-1 0 0,0 0 0,1 0 0,-1-1-1,1 1 1,0 0 0,-1-1 0,1 1 0,0 0 0,0-1 0,0 1 0,0 0 0,0-1 0,0 1-1,0-3 1,14-50-305,-2 30 248,32-41 0,9-18 38,-49 76 85,0-1-1,-1 0 1,0 0 0,-1-1-1,1 1 1,-1-1 0,-1 1 0,1-18-1,-2 25-55,0 0 0,0 0 0,0 0 0,0 0 0,0 0 0,-1 1 0,1-1 0,0 0 0,-1 0 0,1 0 0,-1 0 0,1 0 0,-1 1 0,1-1 0,-1 0 0,1 0 0,-1 1 0,0-1 0,1 1 0,-1-1 0,0 0 0,0 1 0,0-1 0,1 1 0,-2-1 0,-30-5 103,25 6-176,1 0 0,-1 1 0,1-1-1,-1 1 1,1 1 0,0-1 0,-10 5-1,13-4 15,0 0-1,0 0 1,0 0 0,1 0-1,-1 1 1,1 0-1,-1-1 1,1 1 0,0 0-1,0 0 1,1 0-1,-4 6 1,3 16-1972,2-24 1677,1 1-1,-1-1 0,1 0 1,0 0-1,-1 1 1,1-1-1,0 0 0,0 0 1,0 0-1,0 0 0,0 0 1,0 0-1,0 0 1,0 0-1,0 0 0,0 0 1,2 0-1,15 7-5451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5.009"/>
    </inkml:context>
    <inkml:brush xml:id="br0">
      <inkml:brushProperty name="width" value="0.025" units="cm"/>
      <inkml:brushProperty name="height" value="0.025" units="cm"/>
    </inkml:brush>
  </inkml:definitions>
  <inkml:trace contextRef="#ctx0" brushRef="#br0">1 40 11147,'0'0'16079,"66"-9"-16015,-41 1-801,-4 2-2050,-5-2-2530,-5-1-11530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2.375"/>
    </inkml:context>
    <inkml:brush xml:id="br0">
      <inkml:brushProperty name="width" value="0.025" units="cm"/>
      <inkml:brushProperty name="height" value="0.025" units="cm"/>
    </inkml:brush>
  </inkml:definitions>
  <inkml:trace contextRef="#ctx0" brushRef="#br0">0 0 14862,'0'0'4901,"11"75"-4805,3-45 128,-1-3-128,-1-1-32,3-6-32,-3-5-32,-5-5-320,-3 0-833,-4-5-961,-4-5-1730,-10 0-608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5.931"/>
    </inkml:context>
    <inkml:brush xml:id="br0">
      <inkml:brushProperty name="width" value="0.025" units="cm"/>
      <inkml:brushProperty name="height" value="0.025" units="cm"/>
    </inkml:brush>
  </inkml:definitions>
  <inkml:trace contextRef="#ctx0" brushRef="#br0">19 16 9833,'0'0'10885,"-3"12"-10799,-2 4 121,2 0 0,0 1 0,1 0 0,0 30 0,2-43-119,0-1-1,0 0 1,0 0 0,1 0 0,0 0-1,-1-1 1,1 1 0,0 0 0,0 0 0,1 0-1,-1 0 1,0-1 0,1 1 0,0-1-1,0 1 1,0-1 0,2 2 0,-2-2 7,1-1 0,-1 0 0,1 0 0,0 0 0,0-1 0,-1 1 0,1-1 0,0 1 0,0-1 0,0 0 0,-1 0 0,1 0 0,0 0 0,0-1 0,0 1 0,-1-1 0,1 0 0,0 1 0,-1-1 0,1-1 0,-1 1 0,1 0 0,2-2 0,2-1 28,0-1-1,0 1 1,0-1-1,-1 0 1,0-1-1,0 0 1,0 0 0,-1 0-1,8-12 1,-9 13-6,-1 0-1,0 0 1,0-1 0,0 0 0,-1 1 0,1-1 0,-1 0-1,-1 0 1,1 0 0,-1-1 0,0 1 0,-1 0 0,1-10-1,-1 15-93,-1-1-1,1 1 0,0 0 0,-1-1 0,1 1 1,-1 0-1,0 0 0,1-1 0,-1 1 0,0 0 1,0 0-1,1 0 0,-1 0 0,0 0 1,0 0-1,0 0 0,-1 0 0,1 0 0,0 0 1,0 1-1,0-1 0,-2 0 0,-1-1-12,0 1 0,0 0-1,0-1 1,-1 2 0,1-1 0,0 0-1,-7 1 1,5 0-59,0 0 1,0 0-1,1 1 1,-1-1-1,0 1 0,0 1 1,1-1-1,-1 1 1,1 0-1,-1 0 0,-5 4 1,-19 34-1805,23-16-835,7-23 2500,0-1 1,0 1-1,0-1 0,0 1 1,0-1-1,1 1 0,-1 0 1,0-1-1,0 1 0,1-1 1,-1 1-1,0-1 0,1 1 1,-1-1-1,1 0 0,-1 1 1,1-1-1,-1 0 0,1 1 1,-1-1-1,1 0 0,-1 1 1,1-1-1,-1 0 0,1 0 1,-1 1-1,1-1 0,-1 0 1,1 0-1,0 0 0,-1 0 0,1 0 1,-1 0-1,2 0 1,19 0-6316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6.679"/>
    </inkml:context>
    <inkml:brush xml:id="br0">
      <inkml:brushProperty name="width" value="0.025" units="cm"/>
      <inkml:brushProperty name="height" value="0.025" units="cm"/>
    </inkml:brush>
  </inkml:definitions>
  <inkml:trace contextRef="#ctx0" brushRef="#br0">1 225 13325,'0'0'11573,"7"-8"-10852,42-48-710,3 2-1,66-53 1,-122 112-62,0 0 0,0 1 1,1-1-1,0 0 0,0 1 0,0 0 1,-2 7-1,-1 2 19,1-6 6,-30 78 19,32-80-41,1-1 1,1 1-1,-1-1 1,1 1-1,0 0 1,1 0-1,0 0 1,0-1-1,0 1 1,1 0-1,1 8 1,-1-14-29,0 0-1,-1 0 1,1 0-1,0 0 1,0 0 0,-1 0-1,1 0 1,0 0 0,0-1-1,0 1 1,0 0-1,0-1 1,0 1 0,0-1-1,1 1 1,-1-1 0,0 0-1,0 1 1,0-1 0,0 0-1,1 0 1,-1 0-1,0 0 1,0 0 0,0 0-1,1 0 1,-1 0 0,0 0-1,0 0 1,0-1-1,0 1 1,1 0 0,-1-1-1,0 1 1,0-1 0,0 0-1,1 0 1,44-25-3028,-11-2-964,3-6-1115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7.012"/>
    </inkml:context>
    <inkml:brush xml:id="br0">
      <inkml:brushProperty name="width" value="0.025" units="cm"/>
      <inkml:brushProperty name="height" value="0.025" units="cm"/>
    </inkml:brush>
  </inkml:definitions>
  <inkml:trace contextRef="#ctx0" brushRef="#br0">97 0 8488,'0'0'6705,"-9"10"-4580,-5 5-1412,1 1 1,-19 29 0,28-39-446,1 0-1,-1 1 1,1-1 0,0 0-1,1 1 1,0 0-1,0 0 1,0-1 0,1 1-1,0 0 1,0 0 0,0 0-1,2 14 1,0-20-235,-1 0 0,1 1 0,0-1 0,0 0 0,-1 0 0,1-1 0,0 1 1,0 0-1,0 0 0,0 0 0,0-1 0,0 1 0,0 0 0,1-1 0,-1 1 0,0-1 0,0 1 0,0-1 0,1 0 0,-1 1 1,0-1-1,0 0 0,1 0 0,-1 0 0,0 0 0,0 0 0,1 0 0,-1 0 0,0-1 0,0 1 0,2-1 0,43-11 996,-32 5-936,-1-1-1,1 0 1,-1-2-1,14-12 0,-22 19-68,-1-1-1,0 0 0,0 0 1,0-1-1,0 1 0,-1-1 0,1 0 1,-1 0-1,-1 0 0,1 0 1,-1-1-1,0 1 0,0-1 0,2-9 1,-4 14 10,0 0 0,0 0 0,0 0 0,0 0 0,0 0 0,0 0 0,0 1 0,0-1 0,-1 0 0,1 0 0,0 0 0,-1 0 0,1 0 0,-1 0 0,1 1 0,-1-1 0,1 0 0,-1 0 0,1 1 0,-1-1 0,0 0 0,1 1 0,-1-1 0,0 1 0,1-1 0,-1 1 0,-1-1 0,-31-4 432,27 6-459,-1 0 0,1 0 0,-1 0 0,1 1 0,-1 0-1,1 0 1,-10 6 0,-29 30 83,43-37-209,0 1-1,0 0 0,0 0 0,0 0 0,1 0 0,-1 1 0,1-1 0,-1 0 0,1 1 0,0-1 0,0 1 0,0-1 0,0 1 0,1-1 0,-1 1 0,1 0 0,-1-1 0,1 6 0,2-7-132,0 0 0,1 0 0,-1 0 0,0 0 1,0 0-1,1-1 0,-1 1 0,1-1 0,-1 1 0,0-1 0,1 0 0,-1 0 0,1 0 0,-1 0 0,1-1 0,4 0 0,-3 0-200,8 0-935,0-1 0,0-1 0,0 0 1,22-9-1,18-8-3749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7.362"/>
    </inkml:context>
    <inkml:brush xml:id="br0">
      <inkml:brushProperty name="width" value="0.025" units="cm"/>
      <inkml:brushProperty name="height" value="0.025" units="cm"/>
    </inkml:brush>
  </inkml:definitions>
  <inkml:trace contextRef="#ctx0" brushRef="#br0">133 18 11531,'0'0'10554,"-11"0"-9380,7 0-1085,0-1-18,0 1 1,1 0-1,-1 0 0,0 0 0,0 1 1,0-1-1,1 1 0,-1 0 0,0 0 1,1 0-1,-1 0 0,0 1 0,1-1 1,0 1-1,-1 0 0,1 0 1,0 0-1,0 0 0,0 1 0,0 0 1,1-1-1,-1 1 0,-2 3 0,1 0 4,0-1-1,0 1 1,1 0-1,0 0 0,0 0 1,0 1-1,1-1 1,0 1-1,0-1 1,1 1-1,0 0 0,0 0 1,0 0-1,1-1 1,0 1-1,2 12 1,-1-17-63,-1 0 1,1 0 0,0 0-1,0 0 1,1-1-1,-1 1 1,0 0 0,1-1-1,-1 1 1,1-1 0,-1 0-1,1 1 1,0-1 0,-1 0-1,1 0 1,0 0 0,0 0-1,0 0 1,0-1 0,0 1-1,0 0 1,0-1 0,0 0-1,0 1 1,0-1 0,0 0-1,4 0 1,3 0 40,0 0 0,0 0 0,-1-1 0,1 0 0,13-3 0,-13 1-44,-1 0 0,1-1 0,0 0 0,-1-1-1,0 0 1,0 0 0,0 0 0,-1-1 0,10-10 0,-13 13 80,-1 0 0,-1 0 1,1-1-1,0 1 0,-1-1 0,1 1 1,-1-1-1,0 0 0,-1 0 1,1 0-1,0 0 0,-1 0 0,0-1 1,0 1-1,-1 0 0,1 0 1,-1-1-1,0 1 0,0 0 0,0-1 1,0 1-1,-1 0 0,-1-6 1,0 7-66,1 0 0,-1 1 0,0-1-1,0 0 1,0 1 0,-1-1 0,1 1 0,-1 0 0,1 0 0,-1 0 0,0 0 0,0 0 0,0 0 0,0 1 0,0 0 0,0-1 0,0 1 0,0 0 0,0 0 0,-1 1 0,1-1 0,0 1 0,-1 0 0,-4 0 0,-7-1-896,0 1 1,0 0-1,0 1 1,-18 4-1,-1 4-4316,0 1-4491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7.866"/>
    </inkml:context>
    <inkml:brush xml:id="br0">
      <inkml:brushProperty name="width" value="0.025" units="cm"/>
      <inkml:brushProperty name="height" value="0.025" units="cm"/>
    </inkml:brush>
  </inkml:definitions>
  <inkml:trace contextRef="#ctx0" brushRef="#br0">1 94 13581,'0'0'3876,"7"2"-2739,8 2-628,0-1 1,0 0 0,0-1 0,0-1 0,1 0-1,18-2 1,104-15 587,-61 6-819,877-22 129,-468 29-312,-314-8 968,-104 5-243,0 2 0,73 7 0,-238-23-9436,50 10 1681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8.259"/>
    </inkml:context>
    <inkml:brush xml:id="br0">
      <inkml:brushProperty name="width" value="0.025" units="cm"/>
      <inkml:brushProperty name="height" value="0.025" units="cm"/>
    </inkml:brush>
  </inkml:definitions>
  <inkml:trace contextRef="#ctx0" brushRef="#br0">1 143 10346,'0'0'12198,"5"-10"-11376,1-1-564,1 1 0,0-1-1,0 1 1,2 1 0,15-16-1,-17 18-201,0 1-1,0 0 1,0 1-1,1 0 1,0 0-1,0 0 1,0 1-1,1 0 1,-1 1-1,13-4 1,-20 7-61,-1 1 0,1-1 1,-1 0-1,1 1 0,-1-1 1,1 1-1,-1-1 0,1 0 0,-1 1 1,1-1-1,-1 1 0,1-1 0,-1 1 1,0-1-1,1 1 0,-1 0 1,0-1-1,0 1 0,0-1 0,1 1 1,-1 0-1,0-1 0,0 1 1,0 0-1,0-1 0,0 1 0,0 0 1,0-1-1,0 1 0,0-1 1,0 2-1,-1 31 207,1-25-189,-18 144 83,19-152-178,-1 1 0,0-1 0,0 0 0,1 1 0,-1-1 0,0 0 0,1 1 0,-1-1 0,0 0 1,1 0-1,-1 1 0,0-1 0,1 0 0,-1 0 0,1 0 0,-1 0 0,0 1 0,1-1 0,-1 0 0,1 0 0,-1 0 0,0 0 0,1 0 0,-1 0 0,1 0 1,-1 0-1,1 0 0,-1 0 0,0-1 0,1 1 0,-1 0 0,1 0 0,-1 0 0,0 0 0,1-1 0,-1 1 0,0 0 0,1 0 0,0-1 0,18-8-2672,4-13-3108,3-7-3090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8.589"/>
    </inkml:context>
    <inkml:brush xml:id="br0">
      <inkml:brushProperty name="width" value="0.025" units="cm"/>
      <inkml:brushProperty name="height" value="0.025" units="cm"/>
    </inkml:brush>
  </inkml:definitions>
  <inkml:trace contextRef="#ctx0" brushRef="#br0">116 0 14221,'0'0'2413,"-8"4"-224,0 1-1957,1-1 1,0 1-1,0 0 0,0 0 0,1 1 0,-1 0 1,1 0-1,1 0 0,-1 1 0,1 0 1,0 0-1,1 0 0,-1 1 0,2 0 0,-1-1 1,1 1-1,0 1 0,1-1 0,-1 0 1,2 1-1,-1-1 0,1 1 0,1 10 0,0-17-217,0-1-1,0 0 0,0 1 0,0-1 1,1 0-1,-1 1 0,1-1 0,-1 0 1,1 0-1,-1 1 0,1-1 0,0 0 1,0 0-1,-1 0 0,1 0 0,0 0 1,0 0-1,0 0 0,0 0 0,0 0 1,0-1-1,1 1 0,-1 0 0,1 0 1,1 0 19,0 0 1,1 0 0,-1 0-1,0-1 1,0 0 0,1 1-1,-1-1 1,0 0 0,7-1-1,-2-1 29,0 1 0,0-1 0,0 0 0,0-1 0,0 0 0,0-1 0,9-5 0,-11 6-31,0-1 1,-1-1 0,1 1-1,-1-1 1,0 0-1,0 0 1,-1 0-1,0-1 1,1 0-1,-2 0 1,1 0-1,-1 0 1,0-1-1,0 1 1,-1-1-1,0 1 1,0-1 0,0 0-1,-1 0 1,1-12-1,-2 18-11,-1-1 0,1 1 0,0-1 0,-1 1 0,1-1 0,-1 1 1,1 0-1,-1-1 0,0 1 0,1 0 0,-1-1 0,0 1 0,0 0 0,0 0 0,0 0 0,0 0 0,0 0 0,0 0 0,-1 0 0,1 0 0,0 0 0,-1 1 0,1-1 0,0 0 0,-1 1 0,1-1 0,-1 1 0,1 0 0,0-1 1,-1 1-1,1 0 0,-1 0 0,1 0 0,-1 0 0,1 0 0,-1 0 0,1 0 0,-1 1 0,1-1 0,-3 1 0,-2 0-148,1 0 0,0 0 0,0 0 0,0 1 0,0-1 0,0 1 0,0 1 0,0-1 0,0 1 0,-7 5 0,9-5-230,1-1 1,-1 1-1,1 0 0,0-1 0,0 1 0,0 0 0,0 0 0,1 1 1,-1-1-1,1 0 0,0 0 0,0 1 0,-1 4 0,2-7 102,0 0 0,0 1 0,0-1 0,1 0 0,-1 0 0,0 0 0,1 1 0,-1-1 0,1 0 0,-1 0 0,1 0 0,0 0 0,-1 0 0,1 0-1,0 0 1,0 0 0,-1 0 0,1 0 0,0 0 0,0-1 0,0 1 0,0 0 0,0-1 0,0 1 0,1-1 0,-1 1 0,0-1 0,0 1 0,0-1 0,0 0 0,1 1-1,-1-1 1,0 0 0,0 0 0,1 0 0,-1 0 0,0 0 0,0 0 0,3-1 0,28 1-4021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8.935"/>
    </inkml:context>
    <inkml:brush xml:id="br0">
      <inkml:brushProperty name="width" value="0.025" units="cm"/>
      <inkml:brushProperty name="height" value="0.025" units="cm"/>
    </inkml:brush>
  </inkml:definitions>
  <inkml:trace contextRef="#ctx0" brushRef="#br0">112 3 12460,'0'0'10249,"-8"-2"-9085,5 2-1122,0 0 0,1 0 0,-1-1 0,0 2 0,1-1 0,-1 0-1,0 0 1,0 1 0,1 0 0,-1-1 0,1 1 0,-1 0 0,1 0 0,-1 0 0,1 1-1,-1-1 1,1 1 0,-3 1 0,1 1-27,0 1 1,0-1-1,1 1 1,-1 0-1,1 0 1,0 0-1,0 0 1,0 1-1,-2 8 0,2-7 70,0 0 0,1 0-1,0 1 1,0-1-1,0 1 1,1 0 0,1 0-1,-1-1 1,1 1-1,0 0 1,1 0 0,1 7-1,-1-13-64,0-1-1,0 0 1,1 0 0,-1 0-1,0 0 1,0 0 0,1 0-1,-1 0 1,1 0 0,-1 0-1,1-1 1,-1 1-1,1-1 1,-1 1 0,1-1-1,0 1 1,-1-1 0,1 0-1,0 0 1,-1 0 0,1 0-1,0 0 1,-1 0 0,1 0-1,-1-1 1,1 1-1,0-1 1,1 0 0,45-16 392,-36 9-365,-1 0 0,0-1 0,0 0 0,14-16 0,-23 23-28,0-1 1,1 1 0,-1-1-1,0 1 1,0-1 0,0 0-1,-1 0 1,1 0 0,-1 0-1,1 0 1,-1 0 0,0-1-1,0 1 1,-1 0 0,1 0-1,-1-1 1,1 1 0,-1 0-1,0-1 1,0 1 0,-1-1-1,1 1 1,-1 0 0,0-4-1,-1 5-23,1 0-1,-1 1 1,1-1-1,-1 1 1,0 0-1,1 0 1,-1-1-1,0 1 1,0 0-1,0 0 1,0 1-1,1-1 1,-2 0-1,1 1 1,0-1-1,0 1 0,0 0 1,0-1-1,0 1 1,0 0-1,0 0 1,0 1-1,0-1 1,0 0-1,0 1 1,-3 0-1,0 0-225,0 0 0,0 0 0,0 0 0,0 1 0,0 0-1,0 0 1,1 0 0,-1 0 0,-6 6 0,-3 9-2315,13-16 2285,1-1 0,0 0 0,-1 1 0,1-1 1,0 1-1,-1-1 0,1 1 0,0-1 1,-1 1-1,1-1 0,0 1 0,0-1 0,0 1 1,0-1-1,-1 1 0,1-1 0,0 1 0,0-1 1,0 1-1,0-1 0,0 1 0,0-1 1,0 1-1,0 0 0,0-1 0,1 1 0,-1-1 1,0 1-1,0-1 0,0 1 0,1 0 1,14 0-8710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9.343"/>
    </inkml:context>
    <inkml:brush xml:id="br0">
      <inkml:brushProperty name="width" value="0.025" units="cm"/>
      <inkml:brushProperty name="height" value="0.025" units="cm"/>
    </inkml:brush>
  </inkml:definitions>
  <inkml:trace contextRef="#ctx0" brushRef="#br0">25 0 7623,'0'0'18257,"10"5"-16778,8 1-1174,1 0 0,-1-1 0,1 0 0,30 2 0,-37-6-608,0 0 0,0-1 0,1 0 0,-1 0 0,0-2 0,0 1 0,0-1 0,0-1 0,17-6 0,-19 0-3030,-23 5 1570,-22 4 287,17 2 483,0 1-1,0 0 0,0 1 0,0 1 1,1 1-1,0 0 0,0 1 0,-27 16 1,35-17 1841,-1 1 0,1 0 0,0 0 0,1 0 1,-9 11-1,16-17-599,0 0 0,0 0 1,0 0-1,1 0 0,-1 0 0,0 0 0,0 0 1,1 0-1,-1 0 0,0 1 0,1-1 0,-1 0 1,1 1-1,0-1 0,-1 0 0,1 1 0,0-1 1,0 0-1,0 2 0,0-2-128,1 0 0,-1-1 0,1 1 0,-1 0 0,1-1 0,-1 1 0,1 0 0,-1-1 0,1 1 0,0-1 0,-1 1 0,1-1 0,0 1 0,-1-1 0,1 1 0,0-1 0,0 0-1,0 0 1,-1 1 0,1-1 0,0 0 0,1 0 0,8 1 182,1 0-1,-1-1 1,0 0-1,11-2 1,-9 1-304,15-1 32,0-2 0,30-8 0,14-10-4293,-45 10-1477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0.126"/>
    </inkml:context>
    <inkml:brush xml:id="br0">
      <inkml:brushProperty name="width" value="0.025" units="cm"/>
      <inkml:brushProperty name="height" value="0.025" units="cm"/>
    </inkml:brush>
  </inkml:definitions>
  <inkml:trace contextRef="#ctx0" brushRef="#br0">36 0 6086,'0'0'18455,"1"12"-17409,-3 19-532,-1 0 0,-1 0-1,-15 52 1,16-68-406,1-1 0,0 1 0,1 0-1,0 15 1,1-29-104,0-1-1,0 1 1,0 0 0,0 0-1,0 0 1,1 0-1,-1-1 1,0 1 0,0 0-1,1 0 1,-1 0-1,0-1 1,1 1-1,-1 0 1,1 0 0,-1-1-1,1 1 1,-1 0-1,1-1 1,-1 1-1,1-1 1,0 1 0,-1-1-1,1 1 1,0-1-1,0 1 1,-1-1 0,1 0-1,0 1 1,0-1-1,1 1 1,1-1 19,0 1 0,1-1 0,-1 0 0,1 0 0,-1 0 0,0-1 0,1 1 0,4-2 0,3-1-60,0-1 1,-1 0-1,1 0 1,14-9-1,-4-1-1680,0-1-1,19-19 0,7-18-8610,-27 27 2518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2.765"/>
    </inkml:context>
    <inkml:brush xml:id="br0">
      <inkml:brushProperty name="width" value="0.025" units="cm"/>
      <inkml:brushProperty name="height" value="0.025" units="cm"/>
    </inkml:brush>
  </inkml:definitions>
  <inkml:trace contextRef="#ctx0" brushRef="#br0">26 162 9257,'0'0'5242,"-5"-9"-2680,-14-31-891,19 39-1604,0-1 1,-1 1-1,1 0 0,0-1 0,0 1 0,0 0 0,0-1 0,0 1 0,0 0 0,0-1 0,0 1 0,0-1 0,1 1 0,-1 0 1,1 0-1,-1-1 0,1 1 0,-1 0 0,1 0 0,0 0 0,-1-1 0,1 1 0,0 0 0,0 0 0,2-1 0,27-18 795,-24 16-633,13-5-108,1 0-1,-1 2 1,1 0-1,1 1 1,-1 1-1,1 1 1,0 1-1,0 0 1,0 2-1,0 1 1,0 0-1,0 1 0,23 5 1,-36-4-71,-1-1 0,0 1 0,0 0-1,0 1 1,0 0 0,0 0 0,0 0 0,-1 1 0,0 0 0,0 0 0,0 1-1,0 0 1,0 0 0,-1 0 0,0 1 0,0-1 0,-1 1 0,1 0 0,-1 1-1,-1-1 1,1 1 0,-1 0 0,0-1 0,-1 1 0,1 1 0,-1-1 0,-1 0-1,0 0 1,0 1 0,0-1 0,-1 1 0,0-1 0,0 1 0,-1-1 0,1 1-1,-2-1 1,-2 10 0,0-8 166,0 1-1,0-1 0,-1 0 1,-1 0-1,0 0 1,0-1-1,0 0 1,-1 0-1,0 0 0,-1-1 1,-9 8-1,6-6-150,-1-1-1,0 0 1,0 0 0,0-1-1,-1-1 1,0 0-1,-22 6 1,26-10-109,0 0-1,0-1 1,-1 0 0,1-1 0,0 0 0,0 0-1,-1-1 1,1 0 0,-16-4 0,21 3-191,0 1 0,1-1 0,-1 1-1,0-1 1,0 0 0,1 0 0,-1-1 0,1 1 0,0-1 0,-4-4 0,5 5-168,0 0 0,0-1 1,1 0-1,-1 1 1,1-1-1,-1 0 0,1 0 1,0 0-1,0 0 0,0 0 1,1 0-1,-1 0 0,1 0 1,-1 0-1,1-4 0,2-3-4871,5 3-3459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0.458"/>
    </inkml:context>
    <inkml:brush xml:id="br0">
      <inkml:brushProperty name="width" value="0.025" units="cm"/>
      <inkml:brushProperty name="height" value="0.025" units="cm"/>
    </inkml:brush>
  </inkml:definitions>
  <inkml:trace contextRef="#ctx0" brushRef="#br0">84 0 12556,'0'0'4068,"-25"48"-961,9-21-1089,2 0-513,5 2 129,0 0-193,2-4-576,4-2-481,3-5-288,0-3-64,19-5-384,-1-4-1089,5 0-1186,-1-2-832,-3 0-1954,1-2-225</inkml:trace>
  <inkml:trace contextRef="#ctx0" brushRef="#br0" timeOffset="1">201 225 3683,'0'0'9546,"19"-48"-354,-19 60-7814,-5 9-642,-1 3-383,-1 5-193,0-2 0,2 1 0,1-5-160,4-3 0,0-3-673,0-6-1793,0-8-2659,9-3-8263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0.833"/>
    </inkml:context>
    <inkml:brush xml:id="br0">
      <inkml:brushProperty name="width" value="0.025" units="cm"/>
      <inkml:brushProperty name="height" value="0.025" units="cm"/>
    </inkml:brush>
  </inkml:definitions>
  <inkml:trace contextRef="#ctx0" brushRef="#br0">154 36 18193,'0'0'1644,"-11"4"33,2 0-1486,1 1 1,0 0-1,0 0 1,0 0-1,1 1 1,-1 1 0,1-1-1,1 1 1,-1 0-1,1 0 1,1 1-1,-1 0 1,1 0-1,1 0 1,-1 1 0,-4 15-1,3-11 81,2 1 0,-1 0 1,2 0-1,0 1 0,-2 28 0,5-41-244,0 1-1,0-1 0,0 1 1,0 0-1,0-1 0,1 1 1,0-1-1,-1 1 0,1-1 1,0 0-1,0 1 0,0-1 1,0 0-1,1 1 0,-1-1 1,0 0-1,1 0 1,0 0-1,-1 0 0,1 0 1,0-1-1,0 1 0,0 0 1,0-1-1,1 0 0,-1 1 1,0-1-1,0 0 0,1 0 1,-1 0-1,1-1 1,-1 1-1,1 0 0,-1-1 1,1 0-1,-1 1 0,1-1 1,0 0-1,-1 0 0,5-1 1,1-1-6,1 1 0,-1-1 1,0 0-1,0-1 0,0 0 1,0 0-1,0-1 0,-1 0 1,1-1-1,-1 1 0,0-1 1,0-1-1,-1 1 0,0-1 0,0 0 1,0-1-1,0 1 0,-1-1 1,-1 0-1,6-9 0,-3 4 2,0 0-1,0-1 0,-1 0 0,-1 0 1,0-1-1,-1 0 0,0 0 0,-1 0 0,-1 0 1,0 0-1,0-20 0,-3 31-9,1 0 0,-1 0 1,0 0-1,1 0 0,-1 1 0,0-1 0,-1 0 0,1 1 0,0-1 0,-1 1 1,0-1-1,1 1 0,-1 0 0,0 0 0,0-1 0,0 1 0,-1 1 1,1-1-1,0 0 0,-6-2 0,7 3-52,-1 0-1,0 0 0,0 0 1,0 0-1,0 1 1,0-1-1,0 1 1,0-1-1,0 1 1,0 0-1,0 0 0,-1 0 1,1 0-1,0 0 1,0 0-1,0 1 1,0-1-1,0 1 1,0-1-1,0 1 1,0 0-1,0 0 0,1 0 1,-1 0-1,0 0 1,0 0-1,1 1 1,-1-1-1,-2 3 1,3-3-167,0 1 1,-1 0 0,1 0 0,0 0 0,0 0-1,1 0 1,-1 0 0,0 0 0,1 0 0,-1 0-1,1 0 1,-1 0 0,1 0 0,0 1-1,0 1 1,0-3-118,0 0-1,0 0 1,0 0 0,1 0-1,-1 0 1,0 1-1,0-1 1,1 0 0,-1 0-1,1 0 1,-1 0-1,1-1 1,-1 1 0,1 0-1,0 0 1,-1 0-1,1 0 1,0 0 0,-1-1-1,1 1 1,0 0 0,0-1-1,0 1 1,0-1-1,0 1 1,0-1 0,0 1-1,0-1 1,0 1-1,0-1 1,0 0 0,1 0-1,18 1-6489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1.307"/>
    </inkml:context>
    <inkml:brush xml:id="br0">
      <inkml:brushProperty name="width" value="0.025" units="cm"/>
      <inkml:brushProperty name="height" value="0.025" units="cm"/>
    </inkml:brush>
  </inkml:definitions>
  <inkml:trace contextRef="#ctx0" brushRef="#br0">13 13 5509,'0'0'18295,"0"7"-18076,0 4-164,-1-1-2,1 0-1,0-1 1,0 1 0,1 0 0,1-1 0,-1 1 0,1 0 0,1-1 0,0 0 0,0 0-1,1 0 1,0 0 0,7 9 0,31 29 57,-29-34-121,0 0 0,-1 0-1,-1 1 1,16 25 0,-26-36 37,1 1 0,0-1 1,-1 0-1,1 1 0,-1-1 1,0 1-1,-1 0 0,1-1 1,0 1-1,-1 0 0,0 0 0,0-1 1,0 1-1,0 0 0,-1-1 1,1 1-1,-1 0 0,0-1 1,0 1-1,-1 0 0,1-1 0,0 0 1,-1 1-1,0-1 0,0 0 1,0 0-1,-3 4 0,1-2 98,-1-1 1,1 1-1,-1-1 0,1 1 0,-1-1 0,-1-1 1,1 1-1,0-1 0,-1 0 0,0 0 0,1 0 0,-1-1 1,0 0-1,-1 0 0,1-1 0,0 0 0,0 0 1,-12 1-1,17-3-109,-1 1 1,0-1-1,0 1 0,0-1 1,1 0-1,-1 1 1,0-1-1,1 0 0,-1 0 1,1 0-1,-1-1 1,1 1-1,-1 0 0,1 0 1,0-1-1,0 1 1,-1-1-1,1 1 1,0-1-1,0 1 0,1-1 1,-1 0-1,0 1 1,0-1-1,1 0 0,-1 0 1,1 0-1,0 0 1,-1 1-1,1-4 0,-4-65-479,5 57 269,-1 5 112,0-1-1,1 0 0,0 1 1,1-1-1,0 1 1,0 0-1,1-1 0,0 1 1,1 0-1,-1 1 0,1-1 1,1 1-1,9-13 0,3 1 163,0 1-1,2 1 0,27-21 0,4-3 508,-48 39-471,1 0 0,-1 0 0,0 0-1,0-1 1,0 1 0,0-1 0,0 1 0,-1-1 0,1 0 0,-1 1-1,2-6 1,-3 7-39,0 0-1,1 0 1,-1 0-1,0-1 1,0 1-1,0 0 1,0 0-1,0 0 1,0-1-1,-1 1 1,1 0-1,0 0 1,-1 0-1,1 0 1,-1-1-1,1 1 1,-1 0-1,1 0 1,-1 0-1,-1-1 1,-1-1-26,0 0 1,-1 1 0,1 0-1,-1-1 1,0 1 0,1 1-1,-1-1 1,0 0 0,0 1-1,0 0 1,0 0 0,0 0-1,-1 1 1,1-1 0,-5 1-1,4 0-175,-1 0 0,1 0 0,0 0 0,-1 1 0,1 0 0,0 0 1,-1 0-1,-7 4 0,12-4-97,-1-1 1,1 1 0,0 0-1,-1-1 1,1 1 0,0 0-1,0 0 1,0 0 0,0 0 0,0 0-1,0 0 1,0 1 0,0-1-1,0 0 1,0 0 0,0 1-1,1-1 1,-1 0 0,1 1-1,-1-1 1,1 1 0,-1-1 0,1 0-1,0 1 1,0-1 0,0 1-1,0-1 1,0 1 0,0-1-1,0 1 1,0-1 0,0 1-1,1-1 1,-1 1 0,1-1 0,-1 0-1,2 2 1,6 7-4039,5-1-2023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1.684"/>
    </inkml:context>
    <inkml:brush xml:id="br0">
      <inkml:brushProperty name="width" value="0.025" units="cm"/>
      <inkml:brushProperty name="height" value="0.025" units="cm"/>
    </inkml:brush>
  </inkml:definitions>
  <inkml:trace contextRef="#ctx0" brushRef="#br0">201 1 8840,'0'0'12652,"-3"8"-10329,-8 12-1124,-1 1 1,-1-1-1,-16 20 1,-30 44-142,53-73-1040,-3 4 27,0 0-1,0 0 1,2 1 0,0 0 0,1 0 0,0 0 0,1 1 0,-3 27-1,7-43-67,1-1 1,0 1-1,0 0 0,0-1 0,0 1 0,-1-1 0,1 1 0,0-1 0,0 1 0,0 0 0,0-1 0,1 1 0,-1-1 0,0 1 0,0-1 0,0 1 0,0 0 0,0-1 0,1 1 0,-1-1 0,0 1 0,1-1 0,-1 1 0,0-1 0,1 1 0,-1-1 0,0 0 0,1 1 0,-1-1 0,1 1 0,-1-1 0,1 0 0,-1 1 0,2-1 0,16-11-1779,15-29-4208,-17 3-1437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2.045"/>
    </inkml:context>
    <inkml:brush xml:id="br0">
      <inkml:brushProperty name="width" value="0.025" units="cm"/>
      <inkml:brushProperty name="height" value="0.025" units="cm"/>
    </inkml:brush>
  </inkml:definitions>
  <inkml:trace contextRef="#ctx0" brushRef="#br0">151 0 16528,'-9'0'1537,"3"0"-1268,1 0-1,-1 0 1,0 1-1,0 0 1,0 0-1,0 0 1,1 0-1,-1 1 1,1 0-1,-1 0 1,1 1-1,-1-1 1,1 1-1,0 0 1,1 1-1,-1-1 1,0 1-1,1 0 1,-5 6 0,5-6 5,0 1 0,0 0 0,1 0 0,0 1 1,0-1-1,0 1 0,-3 9 0,6-13-261,0-1 0,0 0 0,0 0-1,0 0 1,0 1 0,0-1 0,0 0 0,0 0 0,0 0-1,0 1 1,1-1 0,-1 0 0,0 0 0,1 0 0,-1 0-1,1 0 1,0 0 0,-1 0 0,1 0 0,0 0-1,0 0 1,-1 0 0,1 0 0,0 0 0,0 0 0,0-1-1,0 1 1,0 0 0,0-1 0,0 1 0,0-1-1,0 1 1,0-1 0,1 1 0,-1-1 0,0 0 0,0 0-1,0 0 1,1 1 0,-1-1 0,0 0 0,0 0 0,0-1-1,3 1 1,9 1 31,1-1 0,0 0 1,-1-1-1,1 0 0,-1-1 0,17-5 0,-24 6-30,0-1-1,1-1 0,-1 1 0,0-1 0,0 0 1,0-1-1,-1 1 0,1-1 0,-1 0 0,0 0 0,0-1 1,0 0-1,-1 0 0,7-9 0,-10 13-6,1-1 0,-1 1 1,0-1-1,0 1 0,0-1 0,-1 1 0,1-1 0,0 0 0,0 1 0,-1-1 0,1 0 1,-1 0-1,0 0 0,1 1 0,-1-1 0,0 0 0,0 0 0,0 0 0,-1 0 0,1 1 0,-1-4 1,0 4-7,0 0 1,0 0 0,0 0 0,0 0-1,0 0 1,0 0 0,0 0 0,0 1-1,0-1 1,-1 0 0,1 1 0,0-1-1,-1 1 1,1 0 0,0-1 0,-1 1-1,1 0 1,0 0 0,-1 0-1,1 0 1,-3 0 0,-2 0-14,-1 1 0,0 0 0,1 0 0,-1 0 1,1 1-1,0 0 0,-1 0 0,1 0 0,0 1 0,-8 5 0,6-2-40,1 1 0,0 0 1,0 0-1,1 0 0,0 1 0,0-1 0,1 1 0,0 1 0,1-1 0,-1 1 0,-3 13 0,6-15-280,0 0-1,0 0 1,1 0-1,0 0 0,1 0 1,-1 0-1,1 0 1,1 0-1,-1 0 1,3 8-1,-3-12-88,1 0 0,0 0 1,0 0-1,1-1 0,-1 1 0,1 0 0,-1-1 1,1 1-1,0-1 0,0 0 0,0 1 0,0-1 1,0 0-1,0 0 0,0-1 0,6 4 1,19 7-4769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2.419"/>
    </inkml:context>
    <inkml:brush xml:id="br0">
      <inkml:brushProperty name="width" value="0.025" units="cm"/>
      <inkml:brushProperty name="height" value="0.025" units="cm"/>
    </inkml:brush>
  </inkml:definitions>
  <inkml:trace contextRef="#ctx0" brushRef="#br0">88 17 14382,'0'0'2808,"-2"10"-1153,-8 124 2428,9-134-4059,1 1 0,0 0 0,0-1-1,0 1 1,0-1 0,0 1 0,0 0-1,0-1 1,0 1 0,1-1 0,-1 1 0,0-1-1,0 1 1,0-1 0,1 1 0,-1 0-1,0-1 1,1 1 0,-1-1 0,0 0-1,1 1 1,-1-1 0,0 1 0,1-1-1,-1 1 1,1-1 0,-1 0 0,1 1-1,-1-1 1,1 0 0,-1 0 0,1 1 0,0-1-1,21-6 1106,17-22-103,-34 23-938,46-49 14,-49 52-50,1-1 1,-1-1-1,0 1 1,0 0 0,-1 0-1,1-1 1,-1 1-1,1-1 1,-1 1 0,0-1-1,0 0 1,-1 1-1,1-1 1,-1 0 0,0 0-1,0-7 1,-1 10 45,0-1 0,0 1 0,-1 0 1,1-1-1,0 1 0,-1 0 0,1 0 0,-1 0 1,1 0-1,-1 0 0,1 0 0,-1 1 0,0-1 1,0 0-1,1 1 0,-1-1 0,0 1 0,0 0 1,1-1-1,-1 1 0,0 0 0,0 0 0,0 0 0,-2 1 1,-50 3 446,46-2-502,-1 1 0,1 0 0,0 1-1,0 0 1,0 0 0,0 1 0,1 0 0,0 0 0,-13 12 0,16-13-146,0 0 0,1 0 0,-1 1 0,1-1 1,0 1-1,0 0 0,-3 8 0,4-10-192,1-1 0,1 1 0,-1 0 0,0 0 0,1 1-1,-1-1 1,1 0 0,0 0 0,0 0 0,0 0 0,1 0 0,-1 0 0,1 0 0,1 4-1,5 0-5031,6-5-4058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3.247"/>
    </inkml:context>
    <inkml:brush xml:id="br0">
      <inkml:brushProperty name="width" value="0.025" units="cm"/>
      <inkml:brushProperty name="height" value="0.025" units="cm"/>
    </inkml:brush>
  </inkml:definitions>
  <inkml:trace contextRef="#ctx0" brushRef="#br0">244 12 7207,'0'0'2370,"-8"-1"-1035,0-1-1521,-43-6 4827,49 8-4438,0 0 0,-1 0 1,1 0-1,-1 0 0,1 1 0,-1-1 0,1 1 1,0 0-1,-1-1 0,1 1 0,0 0 1,0 1-1,0-1 0,0 0 0,0 0 0,0 1 1,0-1-1,0 1 0,0 0 0,-2 2 1,-4 8-182,0-1 0,1 2 0,1-1 0,0 1 0,0-1 1,1 2-1,1-1 0,-5 26 0,8-34-19,0 0 0,1 0-1,0 0 1,0-1 0,0 1-1,1 0 1,0 0 0,0 0-1,0-1 1,0 1 0,1 0-1,0-1 1,-1 1 0,2-1 0,-1 0-1,1 1 1,-1-1 0,1 0-1,0-1 1,0 1 0,1 0-1,-1-1 1,1 0 0,0 0-1,0 0 1,0 0 0,0-1-1,7 4 1,0-2 14,0 0 1,1 0-1,-1-1 0,1-1 1,13 1-1,-16-2-36,-1 0 0,1 0-1,-1 1 1,1 0 0,-1 1 0,0-1 0,0 2 0,0-1 0,0 1 0,8 5-1,-14-6 23,0-1-1,0 1 1,0 0-1,0 0 1,0 0-1,0 0 1,-1 0-1,0 0 0,1 0 1,-1 0-1,0 1 1,-1-1-1,1 1 1,0-1-1,-1 0 1,0 1-1,0-1 0,0 1 1,0-1-1,-1 6 1,-1 0 30,1 0 0,-1 0 0,0-1 0,-1 1 0,0 0 0,-7 12 0,0-4 127,0 0-1,-2 0 1,0-1-1,-1 0 1,0-1 0,-17 13-1,24-22-55,-1 0 0,0-1 0,0 0 0,0 0-1,0-1 1,-1 0 0,0-1 0,1 1 0,-1-1 0,-1-1 0,1 1 0,0-1 0,-1-1-1,1 0 1,-1 0 0,-15-1 0,21 0-106,0-1 0,0 1 0,0-1 1,-1 0-1,1 0 0,0-1 0,0 1 0,1-1 0,-1 1 0,0-1 0,0 0 1,1 0-1,-1 0 0,1 0 0,-1-1 0,1 1 0,0-1 0,0 1 0,0-1 1,1 0-1,-1 0 0,1 0 0,-1 0 0,1 0 0,0 0 0,0 0 0,0 0 1,0 0-1,1 0 0,-1-1 0,1-2 0,-1 0-17,1-1 0,0 1 0,0 0 0,1 0 0,0 0 0,0 0 0,0 0-1,1 0 1,-1 1 0,1-1 0,1 0 0,-1 1 0,1-1 0,0 1 0,0 0 0,4-5 0,37-33 14,1 2 0,56-40-1,-52 44 198,88-88 0,-133 122-96,-1 0-1,0-1 1,0 0 0,-1 0-1,1 0 1,-1 0 0,0 0-1,0 0 1,0-1 0,0 1-1,-1-1 1,0 1 0,0-1-1,0 0 1,-1 1 0,1-8-1,-1 9-56,-1 0-1,0 0 1,1 0 0,-1 1-1,0-1 1,-1 0-1,1 1 1,0-1 0,-1 1-1,1-1 1,-1 1-1,0 0 1,0 0-1,0 0 1,0 0 0,0 0-1,0 0 1,-1 0-1,1 0 1,0 1 0,-1 0-1,0-1 1,1 1-1,-1 0 1,0 0-1,1 0 1,-5 0 0,-7-3-64,0 2 0,0-1 1,0 2-1,-1 0 0,1 0 1,0 2-1,0-1 1,-1 2-1,1 0 0,0 1 1,0 0-1,-22 9 0,18 1-813,18-13 766,0 1-1,0-1 1,0 0-1,0 0 1,0 1-1,-1-1 1,1 0-1,0 1 1,0-1-1,0 0 1,0 1-1,0-1 0,0 0 1,0 1-1,0-1 1,0 0-1,0 1 1,1-1-1,-1 0 1,0 0-1,0 1 1,0-1-1,0 0 1,0 1-1,1-1 1,-1 0-1,0 0 1,0 1-1,0-1 1,1 0-1,-1 0 1,0 1-1,1-1 1,1 1-380,0 0 1,1 1 0,-1-1 0,0-1 0,1 1 0,-1 0 0,1-1-1,-1 1 1,1-1 0,0 0 0,4 0 0,22 0-4482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3.575"/>
    </inkml:context>
    <inkml:brush xml:id="br0">
      <inkml:brushProperty name="width" value="0.025" units="cm"/>
      <inkml:brushProperty name="height" value="0.025" units="cm"/>
    </inkml:brush>
  </inkml:definitions>
  <inkml:trace contextRef="#ctx0" brushRef="#br0">193 0 12748,'0'0'1014,"-9"9"695,2-3-1454,1 0 0,1 0 1,-1 0-1,1 1 0,0 0 0,1 0 1,-1 0-1,1 0 0,1 1 1,-1-1-1,1 1 0,1 0 1,0 0-1,0 0 0,0 1 0,0 12 1,3 11 13,2-2 0,2 1 0,0 0 0,2-1 0,2 0 0,16 42 1,-11-35-196,-2 1 1,-1 0 0,7 52 0,-15-69-61,-1 1 0,-1 0 0,-1-1 0,-1 1 0,0 0 0,-2-1 0,-1 0 0,0 1 0,-2-1 0,0-1 0,-1 1 0,-1-1 0,-1 0 0,-1-1 0,-22 33 0,23-38-420,-1-1 0,0 0-1,-1-1 1,0 0-1,-1 0 1,-1-1 0,-23 16-1,6-13-4082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4.312"/>
    </inkml:context>
    <inkml:brush xml:id="br0">
      <inkml:brushProperty name="width" value="0.025" units="cm"/>
      <inkml:brushProperty name="height" value="0.025" units="cm"/>
    </inkml:brush>
  </inkml:definitions>
  <inkml:trace contextRef="#ctx0" brushRef="#br0">697 1 8808,'-8'0'3967,"-15"0"-3594,0 1 0,0 1-1,0 1 1,0 1 0,1 1 0,0 1 0,0 0 0,0 2 0,-30 16 0,24-9-240,1 1 0,0 1 0,1 2 0,1 1 0,1 0 0,-34 40 0,27-28-25,2 3-1,2 0 1,1 2 0,2 1-1,-26 55 1,44-81-108,1 0 1,1 0-1,0 0 1,0 0-1,1 1 1,1 0-1,0 0 1,1-1-1,0 1 1,1 0-1,1 0 0,0 0 1,0 0-1,2 0 1,-1-1-1,2 1 1,-1-1-1,2 0 1,0 0-1,0 0 0,1 0 1,0-1-1,10 12 1,-1-3 8,1-1 1,1-1 0,0 0-1,2-2 1,0 0 0,1-1 0,0 0-1,1-2 1,1-1 0,27 12-1,-30-16 1,0-1-1,1-1 1,0-1-1,0-1 1,0 0-1,0-2 1,1 0-1,-1-1 0,0-1 1,1-1-1,-1-1 1,38-9-1,-46 8 58,-1 0-1,1-1 1,-1-1-1,0 0 1,0 0-1,-1-1 1,1-1-1,-1 0 1,-1 0-1,1-1 1,15-17-1,-15 13 185,0-1 0,-1-1 0,0 0-1,-1 0 1,-1 0 0,0-1 0,9-31 0,-6 4 187,-2 0 0,-2 0 1,-2-1-1,-2 0 0,-6-80 1,2 99-422,-1 0 0,-1 0 0,-1 0 1,-2 1-1,0-1 0,-15-31 0,17 44-188,0 0 0,-1 1 0,0 0 0,-1-1 0,0 2 0,-1-1 0,0 1 0,0 1 0,-1-1 0,0 1 0,0 1 0,-1 0 0,0 0 0,-19-9 0,23 14-216,-1-1 0,0 1 0,0 1 1,0-1-1,0 1 0,0 0 0,-9 1 0,12 0-255,0 0-1,-1 0 0,1 1 0,-1 0 0,1 0 0,0 0 1,-5 3-1,-16 13-5192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7.108"/>
    </inkml:context>
    <inkml:brush xml:id="br0">
      <inkml:brushProperty name="width" value="0.025" units="cm"/>
      <inkml:brushProperty name="height" value="0.025" units="cm"/>
    </inkml:brush>
  </inkml:definitions>
  <inkml:trace contextRef="#ctx0" brushRef="#br0">1 311 9545,'0'0'11755,"12"-11"-10917,40-39-403,-1-2 0,-3-3 1,60-87-1,-114 153-281,2 1 0,-1 0 0,2 0 0,-3 13 0,4-19-102,-4 22-6,0 0 1,2 1 0,-1 42 0,6-70-170,-1 1 1,0-1 0,0 0-1,1 1 1,-1-1 0,0 1 0,1-1-1,-1 1 1,1-1 0,0 0-1,0 0 1,-1 1 0,1-1 0,0 0-1,0 0 1,0 0 0,0 0-1,0 0 1,0 0 0,1 0 0,-1 0-1,0 0 1,3 1 0,-3-1-291,1-1 0,0 1 0,0 0 1,0-1-1,0 1 0,0-1 0,0 0 0,-1 1 0,1-1 1,0 0-1,0 0 0,0 0 0,0-1 0,0 1 1,0 0-1,0-1 0,0 1 0,2-2 0,7-7-11998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7.133"/>
    </inkml:context>
    <inkml:brush xml:id="br0">
      <inkml:brushProperty name="width" value="0.025" units="cm"/>
      <inkml:brushProperty name="height" value="0.025" units="cm"/>
    </inkml:brush>
  </inkml:definitions>
  <inkml:trace contextRef="#ctx0" brushRef="#br0">1 1400 5125,'0'0'6091,"3"-3"-5963,1 0-26,0-1 0,0 1 0,1 1-1,-1-1 1,1 0 0,0 1 0,-1 0 0,1 0-1,0 1 1,0 0 0,7-2 0,69-7 169,-47 6-269,585-116 99,-175-19-903,-74 18 1604,-241 82-431,-2-6 0,-3-5 0,152-86 0,676-311 681,-868 414-968,1 4 0,104-21-1,181-14-1012,117-11-165,-470 72-1730,-9 1-1554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7.880"/>
    </inkml:context>
    <inkml:brush xml:id="br0">
      <inkml:brushProperty name="width" value="0.025" units="cm"/>
      <inkml:brushProperty name="height" value="0.025" units="cm"/>
    </inkml:brush>
  </inkml:definitions>
  <inkml:trace contextRef="#ctx0" brushRef="#br0">0 228 13805,'0'0'9572,"11"-10"-9225,29-28-200,-1-2-1,-2-2 1,34-50 0,-63 87 1160,-9 20-803,-10 40-449,5-29 396,2-5-648,2-14 448,0 0 0,1 0 0,0 0 0,0 1 0,1 12 1,0-19-366,1 0 1,-1 1 0,0-1 0,1 0 0,-1 0 0,0 0 0,1 0-1,-1 1 1,1-1 0,0 0 0,-1 0 0,1 0 0,0 0 0,0 0 0,0-1-1,0 2 1,1-1-282,-1 0 0,1 0 0,-1-1 0,1 1 0,0 0 0,-1-1 0,1 0 0,-1 1 0,1-1 0,0 0 0,-1 0 0,1 0-1,0 0 1,-1 0 0,3 0 0,10-5-6123,-4-8-3070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8.226"/>
    </inkml:context>
    <inkml:brush xml:id="br0">
      <inkml:brushProperty name="width" value="0.025" units="cm"/>
      <inkml:brushProperty name="height" value="0.025" units="cm"/>
    </inkml:brush>
  </inkml:definitions>
  <inkml:trace contextRef="#ctx0" brushRef="#br0">27 24 17745,'0'0'7393,"8"-4"-6843,30-14-283,-38 18-259,1-1 0,0 1-1,-1 0 1,1 0 0,0 0 0,0 0-1,-1 0 1,1 0 0,0 0 0,0 0-1,-1 0 1,1 0 0,0 0-1,0 1 1,-1-1 0,1 0 0,0 0-1,-1 1 1,1-1 0,0 0 0,-1 1-1,1-1 1,-1 1 0,1-1 0,0 1-1,-1-1 1,1 1 0,-1-1-1,0 1 1,1-1 0,-1 1 0,1 0-1,-1-1 1,0 1 0,1 0 0,-1-1-1,0 1 1,0 0 0,0 0 0,1-1-1,-1 1 1,0 0 0,0-1-1,0 1 1,0 0 0,0 0 0,-1-1-1,1 3 1,-2 34 521,-2-22-389,-1 1 0,0-1 0,-1 0 0,-1 0 0,0-1 1,-11 16-1,-15 32 240,32-60-387,0 0 0,0-1 0,0 1 0,1 0 0,-1 0 0,0 0 0,1 0 0,-1 0 0,1 0 0,0 0 0,0 0 0,-1 0 0,1 0 0,1 0 0,-1 0 0,0 0 0,0-1 0,1 1 0,-1 0 0,1 0 0,-1 0 0,1 0 0,0 0 0,1 2 0,0-2 13,0-1-1,0 0 1,0 1-1,0-1 1,0 0-1,0 0 0,0 0 1,1 0-1,-1-1 1,0 1-1,1 0 1,-1-1-1,0 0 1,1 1-1,-1-1 0,0 0 1,4-1-1,3 1-642,0-1-1,-1 0 1,1-1 0,13-4-1,22-14-9391,-29 6 1568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8.554"/>
    </inkml:context>
    <inkml:brush xml:id="br0">
      <inkml:brushProperty name="width" value="0.025" units="cm"/>
      <inkml:brushProperty name="height" value="0.025" units="cm"/>
    </inkml:brush>
  </inkml:definitions>
  <inkml:trace contextRef="#ctx0" brushRef="#br0">22 0 12556,'0'0'7303,"-9"49"-4581,7-30-447,-4 3-706,5-1-768,-3 0-353,4 0-352,0-3-96,0-1-32,0-2-1121,4-7-1409,1-6-1474,-1-2-2018,6-10-7046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8.935"/>
    </inkml:context>
    <inkml:brush xml:id="br0">
      <inkml:brushProperty name="width" value="0.025" units="cm"/>
      <inkml:brushProperty name="height" value="0.025" units="cm"/>
    </inkml:brush>
  </inkml:definitions>
  <inkml:trace contextRef="#ctx0" brushRef="#br0">110 21 16111,'0'0'4549,"-9"2"-2788,2-1-1503,4 0-181,-1-1-1,1 1 0,-1 0 1,1-1-1,0 1 0,0 1 1,0-1-1,-1 0 0,1 1 1,0 0-1,1 0 0,-1 0 1,0 0-1,1 0 0,-1 0 1,1 1-1,-1-1 0,-2 5 0,-1 3 81,2 0-1,-1 0 0,1 0 0,0 0 0,1 1 0,0-1 1,1 1-1,0 0 0,1 0 0,0 0 0,2 21 0,-1-31-146,0 0-1,0 0 0,0 1 1,1-1-1,-1 0 0,0 0 1,1 0-1,-1 1 0,1-1 1,-1 0-1,1 0 0,0 0 1,-1 0-1,1 0 0,0 0 1,0 0-1,0 0 0,0 0 1,0-1-1,0 1 0,0 0 0,0-1 1,0 1-1,0 0 0,2 0 1,-1-1 11,1 1 1,0-1-1,0 1 1,-1-1-1,1 0 1,0 0 0,0 0-1,-1-1 1,1 1-1,0-1 1,3 0-1,0-1 8,1-1 1,-1 1-1,1-1 0,-1 0 0,0 0 0,0-1 0,-1 0 0,10-7 1,-9 2-32,1 1 0,-1-1 0,-1 0 0,1 0 0,-2-1 0,1 1 0,-1-1 0,-1 0 0,0 0 0,0-1 0,-1 1 0,0-1 0,-1 1 0,0-1 0,-1-10 0,0 20 21,1 0 0,-1 0 1,0 0-1,0 0 0,0 0 0,0 0 1,0 0-1,-1 0 0,1 0 1,0 0-1,0 0 0,-1 0 0,1 1 1,0-1-1,-1 0 0,1 0 1,-1 0-1,1 0 0,-1 1 1,1-1-1,-1 0 0,0 0 0,1 1 1,-1-1-1,0 0 0,0 1 1,0-1-1,1 1 0,-1-1 1,0 1-1,0 0 0,0-1 0,0 1 1,0 0-1,0-1 0,0 1 1,0 0-1,0 0 0,0 0 0,1 0 1,-1 0-1,0 0 0,0 0 1,0 0-1,0 0 0,0 1 1,0-1-1,0 0 0,0 1 0,0-1 1,0 0-1,0 1 0,1-1 1,-2 2-1,-3 0-18,0 0-1,0 1 1,0 0 0,1 0-1,-1 0 1,1 1 0,0-1 0,-5 6-1,5-4-150,1 0 1,0 0-1,0 0 0,0 0 0,1 1 0,0-1 1,-1 1-1,2 0 0,-1-1 0,1 1 0,0 0 1,0 0-1,1 0 0,0 0 0,0 9 0,1-14-9,-1 0 0,1-1 0,-1 1 0,1-1-1,-1 1 1,1 0 0,-1-1 0,1 0-1,0 1 1,-1-1 0,1 1 0,0-1 0,0 0-1,-1 1 1,1-1 0,0 0 0,0 0 0,-1 0-1,1 1 1,0-1 0,0 0 0,-1 0-1,1 0 1,0 0 0,0 0 0,0-1 0,-1 1-1,1 0 1,0 0 0,0 0 0,-1-1 0,1 1-1,0 0 1,0-1 0,27-11-5351,-10-6-837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9.342"/>
    </inkml:context>
    <inkml:brush xml:id="br0">
      <inkml:brushProperty name="width" value="0.025" units="cm"/>
      <inkml:brushProperty name="height" value="0.025" units="cm"/>
    </inkml:brush>
  </inkml:definitions>
  <inkml:trace contextRef="#ctx0" brushRef="#br0">68 1 4292,'0'0'20782,"-8"7"-20002,-25 25-166,31-30-565,-1 0 1,1 0 0,1 1 0,-1-1 0,0 1-1,1-1 1,-1 1 0,1-1 0,0 1 0,-2 4-1,3-6-44,0 0-1,-1 0 1,1-1-1,0 1 1,0 0-1,0 0 1,0 0-1,1 0 1,-1 0-1,0 0 1,0-1-1,0 1 1,1 0-1,-1 0 1,0 0-1,1 0 1,-1-1-1,1 1 1,-1 0-1,1 0 1,-1-1-1,2 2 0,0 0 4,1-1-1,0 1 1,-1-1 0,1 1-1,0-1 1,0 0-1,0 0 1,0 0-1,0-1 1,0 1-1,0-1 1,0 1-1,0-1 1,3 0-1,2-1-106,-1-1 0,0 1-1,0-1 1,0-1 0,-1 1-1,1-1 1,-1 0 0,1-1-1,-1 1 1,0-1 0,0-1 0,0 1-1,-1-1 1,0 0 0,0 0-1,0 0 1,0-1 0,-1 0 0,5-8-1,-7 5 270,-9 10 218,-10 13 181,10-2-325,0 0 1,1 1 0,0-1 0,1 1 0,0 0-1,1 0 1,1 0 0,0 1 0,1 0 0,0-1-1,1 1 1,1 0 0,1 23 0,0-37-234,-1 0 0,0 1 0,0-1 0,-1 1 0,1-1 0,0 1 0,0-1 0,0 1 0,0-1 0,0 0 0,0 1-1,-1-1 1,1 1 0,0-1 0,0 0 0,0 1 0,-1-1 0,1 1 0,0-1 0,-1 0 0,1 1 0,0-1 0,-1 0 0,1 0 0,0 1 0,-1-1 0,1 0 0,-1 0 0,1 0 0,0 1 0,-1-1 0,-23 5 777,-34-5 829,43-1-1405,8 1-1271,14 0-1679,56-3-10708,-38-3 4072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9.688"/>
    </inkml:context>
    <inkml:brush xml:id="br0">
      <inkml:brushProperty name="width" value="0.025" units="cm"/>
      <inkml:brushProperty name="height" value="0.025" units="cm"/>
    </inkml:brush>
  </inkml:definitions>
  <inkml:trace contextRef="#ctx0" brushRef="#br0">0 1 16464,'0'0'14605,"25"15"-14573,-11-15 0,-5 0-320,2 0-545,0 0-832,-2 2-994,-6-1-1248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0.616"/>
    </inkml:context>
    <inkml:brush xml:id="br0">
      <inkml:brushProperty name="width" value="0.025" units="cm"/>
      <inkml:brushProperty name="height" value="0.025" units="cm"/>
    </inkml:brush>
  </inkml:definitions>
  <inkml:trace contextRef="#ctx0" brushRef="#br0">1 220 12139,'0'0'7480,"7"-7"-5729,190-205 1831,-197 212-3582,0 0 0,0 0 0,0 0 1,0 1-1,0-1 0,0 0 1,0 0-1,0 0 0,0 0 1,0 0-1,1 0 0,-1 0 0,0 0 1,0 0-1,0 0 0,0 1 1,0-1-1,0 0 0,0 0 1,0 0-1,0 0 0,0 0 0,1 0 1,-1 0-1,0 0 0,0 0 1,0 0-1,0 0 0,0 0 0,0 0 1,0 0-1,1 0 0,-1 0 1,0 0-1,0 0 0,0 0 1,0 0-1,0 0 0,0 0 0,0 0 1,0 0-1,1 0 0,-1 0 1,0 0-1,0 0 0,0-1 0,0 1 1,0 0-1,0 0 0,0 0 1,0 0-1,0 0 0,0 0 1,0 0-1,0 0 0,1 0 0,-1 0 1,0-1-1,0 1 0,0 0 1,0 0-1,0 0 0,0 0 0,0 0 1,0 0-1,0 0 0,0-1 1,-1 16 3,-11 37-13,5-17 15,5-26-81,-2 17-512,-3 49 0,7-75 518,0 1 1,0-1 0,1 0-1,-1 1 1,0-1 0,0 0-1,0 0 1,0 1 0,0-1-1,0 0 1,1 0 0,-1 1-1,0-1 1,0 0 0,0 0-1,1 0 1,-1 1 0,0-1-1,0 0 1,0 0 0,1 0-1,-1 0 1,0 0 0,1 1-1,-1-1 1,0 0 0,0 0-1,1 0 1,-1 0 0,0 0-1,0 0 1,1 0 0,-1 0-1,0 0 1,1 0 0,-1 0-1,0 0 1,0 0 0,1 0-1,-1 0 1,0 0 0,1-1-1,-1 1 1,0 0 0,0 0-1,1 0 1,-1 0 0,0 0-1,0-1 1,1 1 0,14-9-3515,3-11-2503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1.042"/>
    </inkml:context>
    <inkml:brush xml:id="br0">
      <inkml:brushProperty name="width" value="0.025" units="cm"/>
      <inkml:brushProperty name="height" value="0.025" units="cm"/>
    </inkml:brush>
  </inkml:definitions>
  <inkml:trace contextRef="#ctx0" brushRef="#br0">111 1 8520,'0'0'15230,"-4"0"-14066,1 0-1079,0 1 0,0 0 0,0 0 0,0 0 0,0 0 0,0 0 0,0 1 0,0-1 0,0 1 0,1-1 0,-1 1 0,1 0-1,-1 0 1,1 1 0,0-1 0,0 0 0,0 1 0,0-1 0,0 1 0,1 0 0,-1-1 0,1 1 0,-1 0 0,0 4 0,-7 13 70,0 1 0,-7 25 0,13-35-107,0-1-1,1 1 0,0 0 1,1-1-1,0 1 0,1 0 1,0 0-1,2 17 1,-1-26-40,-1 0-1,1 0 1,-1 0 0,1 0 0,0 0 0,0 0 0,0 0 0,0 0 0,0 0 0,0 0 0,1 0 0,-1-1 0,0 1 0,1 0 0,0-1 0,-1 1 0,1-1 0,0 0 0,2 2 0,0-2 4,-1 0 0,0-1 1,0 1-1,1-1 0,-1 1 0,0-1 1,1 0-1,-1-1 0,0 1 0,1-1 1,-1 1-1,0-1 0,0 0 0,1 0 1,-1 0-1,0 0 0,3-3 0,2 0-7,1 0-1,-2-1 0,1-1 1,0 1-1,-1-1 0,0 0 0,-1-1 1,1 0-1,-1 0 0,-1 0 0,1 0 1,-1-1-1,0 0 0,-1 0 1,0-1-1,0 1 0,-1-1 0,0 0 1,-1 0-1,0 0 0,0 0 0,-1 0 1,0 0-1,0-18 0,-2 24 5,0 1 0,0-1 0,0 0 0,0 1 0,0-1 1,0 1-1,-1 0 0,1-1 0,-1 1 0,0 0 0,0 0 0,0 0 0,0 0 0,0 0 0,0 0 0,0 1 0,0-1 0,-1 1 0,-3-2 0,4 2-252,0 0 0,0 0 0,0 0 0,0 1 0,0-1 0,-1 1 0,1-1 1,0 1-1,0 0 0,0 0 0,-3 0 0,4 0-259,-1 1 0,1-1 0,0 0 0,0 1 0,0-1 0,0 1 0,-1-1 0,1 1 0,0-1 0,0 1 0,0 0 0,0-1 0,0 1 0,1 0 0,-1 0 0,0 0 0,0 0 0,0 0 0,1 0 0,-2 2 0,-2 5-7976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1.750"/>
    </inkml:context>
    <inkml:brush xml:id="br0">
      <inkml:brushProperty name="width" value="0.025" units="cm"/>
      <inkml:brushProperty name="height" value="0.025" units="cm"/>
    </inkml:brush>
  </inkml:definitions>
  <inkml:trace contextRef="#ctx0" brushRef="#br0">52 1 8552,'0'0'17019,"-2"11"-16368,-4 20 172,-15 43-1,4-13 160,16-59-950,0-1 0,0 1 0,1 0 0,-1 1 0,1-1 0,-1 0 0,1 0 0,0 0 0,0 0 0,0 0 0,0 0 0,0 0 0,0 0 0,1 1 0,-1-1 0,1 0 0,0 0 0,-1 0 0,1 0 0,0-1 0,0 1 0,0 0 0,3 3 0,-2-4-27,0 0 0,0-1 0,0 1-1,0 0 1,0-1 0,0 0 0,1 1 0,-1-1 0,0 0 0,0 0 0,1 0 0,-1 0 0,0-1 0,0 1 0,0-1-1,0 1 1,1-1 0,-1 0 0,0 0 0,0 0 0,0 0 0,0 0 0,1-1 0,6-3-691,-1 0 0,-1 0-1,1-1 1,-1 0 0,0 0 0,0 0 0,8-12 0,16-32-9413,-23 28 3063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2.129"/>
    </inkml:context>
    <inkml:brush xml:id="br0">
      <inkml:brushProperty name="width" value="0.025" units="cm"/>
      <inkml:brushProperty name="height" value="0.025" units="cm"/>
    </inkml:brush>
  </inkml:definitions>
  <inkml:trace contextRef="#ctx0" brushRef="#br0">48 1 9737,'0'0'6759,"-18"47"-4902,9-25-287,4 3-353,0 3-160,-1 0-320,1-2-385,5-4-192,0-1-96,0-10-64,11-9-608,3-2-1731,0-13-4099</inkml:trace>
  <inkml:trace contextRef="#ctx0" brushRef="#br0" timeOffset="1">132 177 17328,'0'0'4869,"-45"63"-2755,37-46-641,0-3-992,5 0-321,3-6-224,0-1-192,3-5-1122,8-2-319,0 0-834,-2 0-2433,1-5-1667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8.049"/>
    </inkml:context>
    <inkml:brush xml:id="br0">
      <inkml:brushProperty name="width" value="0.025" units="cm"/>
      <inkml:brushProperty name="height" value="0.025" units="cm"/>
    </inkml:brush>
  </inkml:definitions>
  <inkml:trace contextRef="#ctx0" brushRef="#br0">0 3389 7239,'0'0'3705,"12"2"-3358,-4-1-218,1 0 1,-1-1-1,0 0 1,1 0-1,-1-1 1,0 0-1,1 0 1,-1-1 0,0 0-1,0-1 1,0 1-1,-1-1 1,1-1-1,9-5 1,358-226 272,-15-29-242,-149 107-140,513-356 154,360-270 159,-530 377 1106,-98 76-1282,-160 97-171,138-101 1528,-431 332-1507,106-80-94,-99 69-1643,-5 1-1996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2.476"/>
    </inkml:context>
    <inkml:brush xml:id="br0">
      <inkml:brushProperty name="width" value="0.025" units="cm"/>
      <inkml:brushProperty name="height" value="0.025" units="cm"/>
    </inkml:brush>
  </inkml:definitions>
  <inkml:trace contextRef="#ctx0" brushRef="#br0">81 32 14510,'0'0'6432,"-9"6"-5604,4-3-704,-1 1 1,1 1 0,0-1-1,0 1 1,1-1-1,-1 1 1,1 1-1,0-1 1,1 0 0,-1 1-1,1 0 1,0 0-1,0 0 1,1 0-1,0 1 1,0-1-1,-2 12 1,3-13 140,1-1-1,-1 0 1,1 1-1,0-1 1,0 1 0,0-1-1,1 1 1,1 7 0,-1-11-240,-1 0 1,1 0 0,0 0 0,-1 0-1,1 0 1,0 0 0,0 0 0,0-1 0,0 1-1,0 0 1,0 0 0,0-1 0,0 1 0,0 0-1,0-1 1,0 1 0,0-1 0,1 0-1,-1 1 1,0-1 0,0 0 0,0 0 0,1 0-1,-1 0 1,0 0 0,0 0 0,1 0 0,-1 0-1,0 0 1,0 0 0,0-1 0,1 1-1,-1 0 1,0-1 0,2-1 0,4 0-36,-1-1 0,1-1 0,-1 1 0,0-1 0,0 0 0,0 0 1,0-1-1,-1 0 0,0 0 0,0 0 0,0-1 0,-1 0 0,8-12 0,-8 13 0,-1 0 0,0-1 0,0 0 0,0 0 0,-1 0 0,0 0 0,0 0 0,-1 0 0,1 0 0,-1-1 0,-1 1-1,1 0 1,-1-1 0,0 1 0,-1-1 0,-1-7 0,2 13 21,0 0 0,-1 0 0,1 0-1,-1 0 1,1 0 0,-1 0 0,0 0-1,1 0 1,-1 0 0,0 0 0,0 0-1,0 1 1,0-1 0,0 0 0,1 1-1,-1-1 1,0 1 0,0-1 0,-1 1-1,1-1 1,0 1 0,0 0 0,0-1-1,0 1 1,0 0 0,0 0 0,0 0 0,0 0-1,-1 0 1,1 0 0,0 0 0,0 0-1,0 0 1,0 1 0,0-1 0,0 0-1,0 1 1,0-1 0,-1 1 0,2-1-1,-1 1 1,-2 0 0,-1 2-6,-1-1 0,1 0 0,0 1 0,0 0 0,0 0 0,0 0 0,1 0-1,-5 5 1,-13 29 84,20-36-115,0 1-1,0 0 1,0 0 0,1 0-1,-1-1 1,1 1 0,-1 0 0,1 0-1,0 0 1,-1 0 0,1 0-1,0 0 1,0 0 0,0 0-1,1 0 1,-1 0 0,0 0 0,2 3-1,0-5-359,-1 1 1,1 0-1,-1-1 0,1 1 0,0-1 0,0 1 1,-1-1-1,1 0 0,0 0 0,-1 0 0,1 0 0,0 0 1,0 0-1,-1 0 0,1-1 0,0 1 0,0-1 1,-1 1-1,1-1 0,-1 1 0,3-2 0,18-10-7376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2.916"/>
    </inkml:context>
    <inkml:brush xml:id="br0">
      <inkml:brushProperty name="width" value="0.025" units="cm"/>
      <inkml:brushProperty name="height" value="0.025" units="cm"/>
    </inkml:brush>
  </inkml:definitions>
  <inkml:trace contextRef="#ctx0" brushRef="#br0">147 36 16816,'0'0'5071,"-8"4"-3143,1 0-1628,1 1 0,0-1 1,0 1-1,0 0 1,1 0-1,0 0 1,-7 10-1,10-13-262,0 1-1,0 0 1,0 0-1,0 0 1,1 0-1,0 0 1,-1 0-1,1 1 1,0-1 0,0 0-1,1 1 1,-1-1-1,1 0 1,0 1-1,0-1 1,0 1-1,0-1 1,0 0-1,1 1 1,0-1-1,0 1 1,0-1-1,1 4 1,2-2-44,-1 0 0,1 0-1,0 0 1,1 0 0,-1 0 0,1-1 0,0 0 0,0 0-1,0 0 1,9 4 0,-6-3-56,0 0 0,0 1 0,-1 0 0,9 9 0,-14-13 66,-1 0 0,1 0 0,0 1 0,-1-1 0,0 1 0,1-1-1,-1 1 1,0-1 0,0 1 0,-1 0 0,1-1 0,0 1 0,-1 0-1,0 0 1,0-1 0,0 1 0,0 0 0,0 5 0,-1-6 16,1-1 0,-1 1 1,0 0-1,1 0 1,-1 0-1,0-1 0,0 1 1,0 0-1,0-1 1,0 1-1,0 0 0,-1-1 1,1 0-1,-1 1 1,1-1-1,-1 0 0,1 0 1,-1 0-1,0 0 1,1 0-1,-4 2 0,4-3-2,0 0 0,0 0 0,0 1-1,0-1 1,0 0 0,0 0 0,0 0 0,0 0-1,0 0 1,0-1 0,1 1 0,-1 0 0,0 0-1,0 0 1,0-1 0,0 1 0,0 0 0,1-1-1,-1 1 1,0-1 0,0 1 0,0-1-1,1 0 1,-1 1 0,0-1 0,1 0 0,-1 1-1,1-1 1,-1 0 0,1 0 0,-1 1 0,1-1-1,-1 0 1,1 0 0,0 0 0,-1 0 0,1 0-1,0 1 1,0-1 0,0 0 0,0 0 0,0 0-1,0 0 1,0 0 0,0 0 0,0 0-1,0-1 1,0-9-97,0 0-1,0 0 1,2 0-1,-1 0 0,1 0 1,0 0-1,6-15 1,2 4-31,0 1 0,19-29 0,-23 41 212,-1-1 1,0 1-1,-1-1 1,0 1-1,4-16 0,-8 24-94,1-1 0,-1 1 0,1-1 0,-1 1 0,0-1 0,0 0 0,1 1 0,-1-1 0,-1 0 0,1 1 0,0-1 0,0 1 0,0-1-1,-1 0 1,1 1 0,-1-1 0,1 1 0,-1-1 0,0 1 0,0-1 0,0 1 0,1 0 0,-1-1 0,0 1 0,-1 0 0,1 0 0,0 0 0,0-1 0,0 1-1,-1 0 1,1 1 0,0-1 0,-1 0 0,1 0 0,-1 1 0,1-1 0,-1 1 0,0-1 0,1 1 0,-1-1 0,1 1 0,-4 0 0,-4-1-10,0 0 0,0 1 1,0 0-1,0 0 1,0 1-1,0 0 0,1 1 1,-1-1-1,0 2 0,1 0 1,-13 5-1,-27 19-2664,30-17-1925,4-4-4067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3.543"/>
    </inkml:context>
    <inkml:brush xml:id="br0">
      <inkml:brushProperty name="width" value="0.025" units="cm"/>
      <inkml:brushProperty name="height" value="0.025" units="cm"/>
    </inkml:brush>
  </inkml:definitions>
  <inkml:trace contextRef="#ctx0" brushRef="#br0">0 111 8808,'0'0'13090,"11"-7"-12551,-1-1-432,-6 4-87,0 1 0,1 0 1,-1 0-1,0 0 0,1 1 0,0-1 1,0 1-1,0 0 0,0 1 1,0-1-1,0 1 0,0 0 1,0 0-1,7 0 0,414 20 941,-202-3-619,421 6-573,-451-24 200,255-36-1,-272 9 741,171-19 3435,-335 47-3714,-11 1-355,0-1 0,0 0 0,0 1 0,0 0 1,0 0-1,0-1 0,1 1 0,-1 0 1,0 1-1,0-1 0,0 0 0,0 1 1,0-1-1,0 1 0,0-1 0,0 1 0,0 0 1,0 0-1,0 0 0,0 0 0,-1 0 1,1 1-1,0-1 0,-1 0 0,1 1 1,2 2-1,3 1-2957,-18-16-3226,-6 2-795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4.032"/>
    </inkml:context>
    <inkml:brush xml:id="br0">
      <inkml:brushProperty name="width" value="0.025" units="cm"/>
      <inkml:brushProperty name="height" value="0.025" units="cm"/>
    </inkml:brush>
  </inkml:definitions>
  <inkml:trace contextRef="#ctx0" brushRef="#br0">102 123 7079,'-7'3'3192,"-18"7"-1595,-43 19 6453,66-28-6604,13-3 359,19-13-827,0-2 0,35-26 0,-41 26-908,0 1 1,0 1 0,2 2 0,31-13 0,-57 25-71,1 1 1,-1 0-1,1 0 1,-1 0-1,1-1 1,-1 1-1,1 0 1,-1 0-1,1 0 1,-1 0-1,1 0 0,0 0 1,-1 0-1,1 0 1,-1 1-1,1-1 1,-1 0-1,1 0 1,-1 0-1,1 1 0,-1-1 1,1 0-1,-1 0 1,1 1-1,-1-1 1,1 0-1,-1 1 1,0-1-1,1 1 1,-1-1-1,1 0 0,-1 1 1,0-1-1,0 1 1,1-1-1,-1 1 1,0-1-1,0 1 1,1 0-1,1 32 104,-15 38 9,13-70-118,-15 45 33,11-35-219,0 1 0,1-1 1,0 1-1,1-1 0,-2 21 1,14-35-7677,4-10 4251,8-16-5571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4.376"/>
    </inkml:context>
    <inkml:brush xml:id="br0">
      <inkml:brushProperty name="width" value="0.025" units="cm"/>
      <inkml:brushProperty name="height" value="0.025" units="cm"/>
    </inkml:brush>
  </inkml:definitions>
  <inkml:trace contextRef="#ctx0" brushRef="#br0">111 1 11531,'0'0'6753,"-9"5"-4874,1 1-1687,0 0-1,0 1 1,1 0-1,-1 0 1,2 1-1,-1 0 1,1 0-1,0 0 1,1 1-1,0 0 1,0 0-1,1 0 1,0 0-1,1 1 1,-4 13-1,6-17-103,0 0-1,0 0 0,0 0 1,1 0-1,0 0 1,0-1-1,0 1 0,1 0 1,0 0-1,0 0 1,3 8-1,-3-12-70,0 0 0,0 0 1,1 0-1,-1-1 0,1 1 0,0 0 1,-1-1-1,1 1 0,0-1 0,0 0 1,0 0-1,0 0 0,0 0 0,0 0 1,0 0-1,0 0 0,0-1 0,0 1 1,0-1-1,1 1 0,-1-1 0,0 0 0,0 0 1,1 0-1,-1 0 0,0 0 0,0-1 1,0 1-1,1-1 0,-1 1 0,0-1 1,3-1-1,2-1 5,0 1 1,-1-1-1,1 0 1,-1-1-1,0 0 1,0 0-1,0 0 1,0 0-1,-1-1 1,0 0-1,0 0 1,0-1-1,-1 1 1,8-13-1,-7 10 158,0-1 0,0 1 0,-1-1 0,0 0 0,-1-1 0,0 1 0,-1-1 0,0 1 0,0-1 0,0-15 0,-1 23-154,-1 0 1,-1 1 0,1-1-1,0 0 1,0 0 0,-1 0 0,1 0-1,-1 0 1,1 1 0,-1-1-1,0 0 1,0 1 0,0-1-1,0 0 1,0 1 0,0-1-1,0 1 1,-1-1 0,1 1 0,0 0-1,-1 0 1,1 0 0,-1-1-1,0 1 1,1 1 0,-1-1-1,0 0 1,1 0 0,-1 1-1,0-1 1,0 0 0,0 1 0,1 0-1,-1 0 1,0-1 0,0 1-1,0 0 1,0 0 0,-2 1-1,0-1-245,0 0-1,1 1 0,-1 0 1,1-1-1,-1 1 0,0 1 1,1-1-1,0 0 0,-1 1 1,1 0-1,0-1 0,0 1 1,0 1-1,0-1 0,0 0 1,0 1-1,1-1 0,-1 1 1,-4 6-1,-7 30-7024,14-23-91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4.766"/>
    </inkml:context>
    <inkml:brush xml:id="br0">
      <inkml:brushProperty name="width" value="0.025" units="cm"/>
      <inkml:brushProperty name="height" value="0.025" units="cm"/>
    </inkml:brush>
  </inkml:definitions>
  <inkml:trace contextRef="#ctx0" brushRef="#br0">74 1 16592,'0'0'10773,"-5"12"-10677,-3 8-110,-4 7 111,1 0-1,1 1 1,2-1-1,1 2 1,-5 38 0,12-66-99,0 0 0,0 0 0,0-1 1,0 1-1,0 0 0,1 0 0,-1 0 1,0 0-1,1-1 0,-1 1 1,0 0-1,1 0 0,-1 0 0,1-1 1,-1 1-1,1 0 0,-1-1 0,1 1 1,0-1-1,-1 1 0,1 0 1,0-1-1,0 0 0,-1 1 0,1-1 1,0 1-1,0-1 0,-1 0 0,1 1 1,0-1-1,0 0 0,0 0 1,0 0-1,0 0 0,0 0 0,-1 0 1,1 0-1,0 0 0,0 0 0,0 0 1,0 0-1,0 0 0,-1-1 1,1 1-1,0 0 0,0-1 0,0 1 1,1-1-1,4-1-236,-1-1 1,1 1-1,0-1 0,0 0 0,8-6 1,0-3-2182,0 0-1,18-22 1,-27 28 824,0 1 1,-1-1-1,0 0 0,0 0 0,-1-1 0,0 1 0,0-1 0,0 0 1,0-15 10897,-10 31-5326,-6 15-1588,5-2-1592,2 0 1,0 0-1,2 1 0,0-1 0,-1 34 0,5-55-875,0 0-1,0 0 1,1 0-1,-1-1 1,0 1-1,0 0 1,0 0-1,0-1 1,1 1-1,-1 0 0,0 0 1,1-1-1,-1 1 1,0 0-1,1-1 1,-1 1-1,1-1 1,-1 1-1,1 0 1,0-1-1,-1 1 1,1-1-1,0 1 1,-1-1-1,1 0 1,0 1-1,-1-1 0,1 0 1,0 1-1,0-1 1,-1 0-1,2 0 1,0 1-448,0-1 1,0 0 0,-1 0-1,1 0 1,0 0 0,0-1-1,-1 1 1,1 0 0,0-1-1,-1 1 1,1-1 0,0 0-1,-1 1 1,1-1 0,1-1-1,13-14-7684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5.112"/>
    </inkml:context>
    <inkml:brush xml:id="br0">
      <inkml:brushProperty name="width" value="0.025" units="cm"/>
      <inkml:brushProperty name="height" value="0.025" units="cm"/>
    </inkml:brush>
  </inkml:definitions>
  <inkml:trace contextRef="#ctx0" brushRef="#br0">48 1 15086,'0'0'5638,"-23"52"-3556,16-31-513,-2 0-768,5 0-481,1-3-256,1-2-32,2-4-64,0-1-833,0-5-1409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5.460"/>
    </inkml:context>
    <inkml:brush xml:id="br0">
      <inkml:brushProperty name="width" value="0.025" units="cm"/>
      <inkml:brushProperty name="height" value="0.025" units="cm"/>
    </inkml:brush>
  </inkml:definitions>
  <inkml:trace contextRef="#ctx0" brushRef="#br0">74 34 16944,'0'0'6379,"-7"9"-6266,-2 2 69,1 1 1,1 0 0,1 1 0,-1-1 0,2 1 0,0 0-1,0 1 1,1-1 0,1 1 0,0 0 0,-1 27 0,4-41-163,0 1 0,0 0 0,0 0 0,0-1 0,0 1 0,0 0 0,0-1 0,0 1 0,0 0 0,1-1 0,-1 1 0,0 0 0,0 0 0,1-1 1,-1 1-1,0-1 0,1 1 0,-1 0 0,1-1 0,-1 1 0,1-1 0,-1 1 0,1-1 0,-1 1 0,1-1 0,-1 0 0,1 1 0,0-1 0,-1 1 0,1-1 1,0 0-1,-1 0 0,1 0 0,0 1 0,-1-1 0,1 0 0,0 0 0,0 0 0,-1 0 0,1 0 0,0 0 0,-1 0 0,1 0 0,0 0 0,0 0 1,-1-1-1,1 1 0,0 0 0,-1 0 0,1-1 0,0 1 0,-1-1 0,1 1 0,-1 0 0,1-1 0,-1 1 0,2-1 0,35-26 301,-29 19-320,0-1 0,-1 0 0,0-1 1,0 1-1,-1-1 0,0 0 0,-1-1 1,0 1-1,-1-1 0,0 0 0,0-1 1,-1 1-1,-1 0 0,0-1 0,-1 1 1,0-15-1,0 25-13,-1 0 0,0 0 0,0 0 0,-1 1 0,1-1 0,0 0 0,0 0 0,0 0 0,0 1 0,-1-1 0,1 0 0,0 1 0,-1-1 0,1 0 0,-1 1 0,1-1 0,0 0 0,-1 1 0,0-1 0,1 1 0,-1-1 0,1 0 0,-1 1 0,0 0 0,1-1 0,-1 1 0,0-1 0,1 1 0,-1 0-1,0-1 1,0 1 0,1 0 0,-1 0 0,0 0 0,0 0 0,1 0 0,-1 0 0,0 0 0,0 0 0,0 0 0,1 0 0,-1 0 0,0 0 0,-1 1 0,0-1-175,-1 1 0,1-1 0,0 1 0,-1 0 0,1 0 0,0 0-1,0 0 1,0 0 0,0 1 0,0-1 0,0 1 0,0-1 0,-3 4 0,1 1-838,0 0 0,1 0 0,0 0 0,0 1 0,0 0 0,0-1 0,-1 10 0,3 0-4180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5.805"/>
    </inkml:context>
    <inkml:brush xml:id="br0">
      <inkml:brushProperty name="width" value="0.025" units="cm"/>
      <inkml:brushProperty name="height" value="0.025" units="cm"/>
    </inkml:brush>
  </inkml:definitions>
  <inkml:trace contextRef="#ctx0" brushRef="#br0">60 73 15407,'0'0'8434,"-7"10"-8284,-25 34-65,31-42-81,-1 0 0,1 0 0,0 0 0,0 0 0,0 0 0,0 0-1,0 0 1,0 0 0,0 0 0,1 0 0,-1 1 0,1-1 0,0 0 0,-1 1 0,1-1 0,0 0 0,1 0 0,-1 1-1,0-1 1,0 0 0,1 0 0,0 1 0,-1-1 0,1 0 0,0 0 0,0 0 0,0 0 0,0 0 0,0 0-1,1 0 1,-1 0 0,1-1 0,-1 1 0,1 0 0,2 1 0,6 4 17,-1-1 1,1 0-1,0-1 1,1 0-1,18 5 1,-1 1 12,-24-9-19,0-1 0,0 1 1,0 1-1,-1-1 0,1 0 0,0 1 0,-1 0 0,0 0 0,1 0 0,-1 0 0,-1 1 0,5 4 0,-7-7 15,1 0 0,-1 0-1,0 0 1,1 0 0,-1 1 0,0-1-1,0 0 1,0 0 0,0 1 0,0-1-1,0 0 1,0 0 0,0 0 0,0 1 0,0-1-1,-1 0 1,1 0 0,-1 2 0,-1 0 61,1-1 0,-1 1-1,0 0 1,0-1 0,0 0 0,0 1 0,0-1 0,-1 0 0,1 0 0,-4 2 0,-1 0 30,-1 0 1,1 0-1,-1 0 0,0-1 0,0 0 1,0-1-1,-1 0 0,1 0 0,-1-1 1,1 0-1,-1 0 0,1-1 0,-16-1 1,23 1-126,-1-1 0,1 1 0,-1 0 0,1-1 0,-1 1 0,1-1 0,0 0 0,-1 1 0,1-1 0,0 0 0,0 0 0,-1 0-1,1 0 1,0 0 0,0 0 0,0 0 0,0 0 0,0-1 0,1 1 0,-1 0 0,0 0 0,1-1 0,-1 1 0,0-1 0,1 1 0,0 0 0,-1-1 0,1 1 0,0-1 0,0 1 0,-1-1 0,1 1 0,0-1 0,1 1 0,-1-1 0,0 1 0,0-1 0,1-2 0,0-1-55,1 0 0,-1 0 0,0 0 0,1 0 0,0 0 0,1 1 0,-1-1-1,1 0 1,5-7 0,52-42 25,8-8 49,-62 56 91,-1 0-1,0-1 0,0 1 1,0-1-1,-1 0 0,0 0 1,0-1-1,3-10 0,-6 16 11,0-1 1,0 1-1,-1-1 0,1 1 1,-1-1-1,1 1 0,-1-1 1,0 1-1,0-1 0,0 1 1,0-1-1,0 0 0,-1 1 0,1-1 1,-1 1-1,1-1 0,-1 1 1,0 0-1,0-1 0,0 1 1,-1 0-1,1-1 0,0 1 1,-1 0-1,0 0 0,-2-2 0,0 1-100,1 1 0,-1 0 0,1 1 0,-1-1 0,0 1 0,0 0 0,0-1 0,0 2 0,0-1 0,0 0 0,0 1 0,0 0 0,0 0 0,-1 0 0,1 0-1,-5 2 1,8-2-145,0 1 0,0-1 0,0 1 0,0-1-1,0 1 1,0-1 0,0 1 0,0 0-1,0 0 1,0-1 0,0 1 0,0 0 0,0 0-1,0 0 1,1 0 0,-1 0 0,0 0 0,1 0-1,-1 0 1,1 0 0,-1 0 0,0 3-1,2 10-4518,11-5-3693,3-8-1429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6.178"/>
    </inkml:context>
    <inkml:brush xml:id="br0">
      <inkml:brushProperty name="width" value="0.025" units="cm"/>
      <inkml:brushProperty name="height" value="0.025" units="cm"/>
    </inkml:brush>
  </inkml:definitions>
  <inkml:trace contextRef="#ctx0" brushRef="#br0">49 39 6983,'0'0'15267,"-8"1"-12677,-25 6-311,25-6 967,40-1-1746,26-2-1413,71-12 1,-89 6-2874,40-12 0,-75 18 878,-22 1-14676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7.081"/>
    </inkml:context>
    <inkml:brush xml:id="br0">
      <inkml:brushProperty name="width" value="0.025" units="cm"/>
      <inkml:brushProperty name="height" value="0.025" units="cm"/>
    </inkml:brush>
  </inkml:definitions>
  <inkml:trace contextRef="#ctx0" brushRef="#br0">6892 872 8584,'0'0'934,"-8"-6"-656,-27-27 610,17 16 574,0 0 0,-2 1 1,-28-18-1,-14 5-1143,-3 2-1,0 4 1,-103-23 0,90 25-254,-726-153-177,-9 49-28,587 93 136,-1149-127 74,-4 60-2078,992 85 2942,-546 50 0,580-7-138,349-28-902,3-1-56,-1 0-1,1 0 1,-1 1-1,1-1 1,-1 0-1,1 0 1,-1 0-1,0 0 1,1-1-1,-1 1 1,1 0 0,-1-1-1,1 1 1,-1-1-1,1 1 1,0-1-1,-1 0 1,-2-1-1,2-14-6019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6.508"/>
    </inkml:context>
    <inkml:brush xml:id="br0">
      <inkml:brushProperty name="width" value="0.025" units="cm"/>
      <inkml:brushProperty name="height" value="0.025" units="cm"/>
    </inkml:brush>
  </inkml:definitions>
  <inkml:trace contextRef="#ctx0" brushRef="#br0">1 41 14350,'0'0'9160,"53"1"-7078,-17-10-704,5-1-642,-2 1-448,1 2-223,-3 2-65,-8 3-577,-3 2-1633,-17 0-1858,0 0-5317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8.438"/>
    </inkml:context>
    <inkml:brush xml:id="br0">
      <inkml:brushProperty name="width" value="0.025" units="cm"/>
      <inkml:brushProperty name="height" value="0.025" units="cm"/>
    </inkml:brush>
  </inkml:definitions>
  <inkml:trace contextRef="#ctx0" brushRef="#br0">0 43 14350,'0'0'1708,"9"0"-1094,5 0-219,95-5 1264,-98 3-1529,-1 1 0,1-1 0,-1-1 0,0 0 0,0-1 0,0 1 0,-1-2 0,18-10 0,-26 21 326,0 1 0,-1-1 0,1 0 0,-1 0 0,-1 1 0,0 6 1,-27 192 1993,21-189-4295,-4-10-3693,-3-6-1439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8.831"/>
    </inkml:context>
    <inkml:brush xml:id="br0">
      <inkml:brushProperty name="width" value="0.025" units="cm"/>
      <inkml:brushProperty name="height" value="0.025" units="cm"/>
    </inkml:brush>
  </inkml:definitions>
  <inkml:trace contextRef="#ctx0" brushRef="#br0">0 40 8392,'0'0'12396,"52"0"-11115,-25 0-224,7 0-417,0 0-575,-4-6-1,7-2-353,-3 0-1472,-9 0-2179,2-1-4036</inkml:trace>
  <inkml:trace contextRef="#ctx0" brushRef="#br0" timeOffset="1">386 3 3844,'0'0'11723,"0"62"-9065,-6-37-800,5 0-513,-5 1-640,3-4-289,3-2-384,0-5 32,5-7-832,9-8-1955,1 0-2530,1-22-3619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9.178"/>
    </inkml:context>
    <inkml:brush xml:id="br0">
      <inkml:brushProperty name="width" value="0.025" units="cm"/>
      <inkml:brushProperty name="height" value="0.025" units="cm"/>
    </inkml:brush>
  </inkml:definitions>
  <inkml:trace contextRef="#ctx0" brushRef="#br0">93 0 13581,'0'0'2797,"-7"9"-1131,-4 6-1305,1 1 1,0 1-1,1-1 0,1 2 1,1-1-1,0 1 1,1 0-1,1 1 0,-4 27 1,8-39-253,0 1-21,0 0-1,1 0 0,-1 0 0,2 0 0,0 10 1,-1-16-79,1 0 0,-1-1 0,1 1 0,-1 0 0,1-1-1,0 1 1,-1 0 0,1-1 0,0 1 0,0-1 0,0 1 0,0-1 0,1 0 0,-1 1 0,0-1 0,1 0 0,-1 0 0,0 0 0,1 0 0,-1 0 0,1 0 0,0 0 0,-1 0 0,1-1 0,0 1 0,-1-1 0,1 1 0,0-1 0,3 1 0,0-1 17,1 0 1,0 0-1,0 0 0,0-1 1,-1 0-1,1 0 0,0 0 0,-1-1 1,1 0-1,-1 0 0,0 0 1,10-6-1,-12 7 5,0-1 1,-1 0-1,1 0 0,0 0 1,-1 0-1,0-1 0,1 1 1,-1-1-1,0 1 1,0-1-1,0 0 0,-1 0 1,1 0-1,-1 0 0,0 0 1,1 0-1,-1 0 0,0 0 1,-1-1-1,1 1 0,-1 0 1,1-1-1,-1-5 0,-1 7 66,0 1 0,1 0 0,-1-1-1,0 1 1,0 0 0,0 0-1,0 0 1,0 0 0,0 0 0,0 0-1,0 0 1,-1 0 0,1 0 0,0 0-1,0 1 1,-1-1 0,1 0-1,-1 1 1,1-1 0,0 1 0,-1 0-1,1-1 1,-1 1 0,1 0 0,-1 0-1,1 0 1,-1 0 0,1 0-1,-1 0 1,-1 1 0,-4-1-49,0 0 1,0 1-1,0 0 0,0 0 1,-11 4-1,-7 13-1097,25-12-1786,17-12-488,6-8-1572,5-5-1586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9.554"/>
    </inkml:context>
    <inkml:brush xml:id="br0">
      <inkml:brushProperty name="width" value="0.025" units="cm"/>
      <inkml:brushProperty name="height" value="0.025" units="cm"/>
    </inkml:brush>
  </inkml:definitions>
  <inkml:trace contextRef="#ctx0" brushRef="#br0">136 1 16848,'0'0'2883,"-8"1"-209,0 0-2437,1 1-1,0 0 1,0 0 0,0 1-1,0 0 1,1 0 0,-1 1-1,1 0 1,-7 5-1,9-6-158,-1 0-1,1 1 0,0-1 1,1 1-1,-1 0 0,1 0 1,-1 0-1,1 1 0,0-1 1,1 1-1,-1 0 0,1 0 1,0 0-1,0 0 0,-2 9 1,4-13-87,0 0 1,0 0 0,-1 0-1,1 0 1,0 0-1,0-1 1,0 1 0,0 0-1,0 0 1,0 0 0,0 0-1,0 0 1,1 0 0,-1 0-1,0 0 1,0-1-1,1 1 1,-1 0 0,1 0-1,-1 0 1,1-1 0,-1 1-1,1 0 1,-1 0 0,1-1-1,-1 1 1,1 0-1,0-1 1,1 2 0,0-2-35,0 0 0,-1 1 0,1-1 0,0 0 1,0 0-1,0 0 0,0 0 0,0 0 0,0 0 1,-1-1-1,1 1 0,0-1 0,3 0 0,3-3-177,1 0 0,-1 0-1,0 0 1,0-1-1,10-8 1,5-12-949,-21 21 964,1 0-1,0 0 0,1 0 1,-1 1-1,1-1 1,0 1-1,0 0 1,0 0-1,4-2 0,-2 29-39,-4 37 674,5 44 1038,-6-96-1143,0-1 0,1 1 0,1 0 0,-1-1 0,1 0 0,1 0-1,-1 0 1,2 0 0,6 10 0,-5-10 23,1 3 1867,-21-10-391,-1-1-1920,-29 2 837,28-1-665,-1 0 0,1-1 0,0-1 0,0 0 0,0-1 0,-19-5 0,33 3-2464,10-1 598,9-1-894,36-11-5477,-25 7 912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9.931"/>
    </inkml:context>
    <inkml:brush xml:id="br0">
      <inkml:brushProperty name="width" value="0.025" units="cm"/>
      <inkml:brushProperty name="height" value="0.025" units="cm"/>
    </inkml:brush>
  </inkml:definitions>
  <inkml:trace contextRef="#ctx0" brushRef="#br0">183 1 13741,'0'0'10933,"-11"6"-9721,1 0-1043,-1 1 0,1 1 0,1-1 0,-1 1 0,1 1 0,1 0 0,0 0 0,-13 19 0,13-14 25,-1-1-72,0 0-1,2 0 1,-1 1-1,2 0 1,0 0-1,1 1 1,0-1-1,1 1 1,-4 29 0,8-45-178,0 1 1,0 0 0,0 0 0,0-1 0,0 1 0,0 0-1,1 0 1,-1 0 0,0-1 0,0 1 0,0 0 0,0 0-1,0 0 1,1-1 0,-1 1 0,0 0 0,0 0-1,0 0 1,1 0 0,-1-1 0,0 1 0,0 0 0,1 0-1,-1 0 1,0 0 0,0 0 0,0 0 0,1 0 0,-1 0-1,0 0 1,0 0 0,1 0 0,-1 0 0,0 0 0,0 0-1,1 0 1,-1 0 0,0 0 0,0 0 0,1 0-1,-1 0 1,0 0 0,0 0 0,1 1 0,-1-1 0,0 0-1,0 0 1,0 0 0,1 0 0,-1 0 0,0 1 0,0-1-1,0 0 1,0 0 0,1 0 0,-1 1 0,0-1 0,0 0-1,0 0 1,0 1 0,0-1 0,0 0 0,0 0-1,0 1 1,0-1 0,0 0 0,0 0 0,0 1 0,0-1-1,14-17-3609,-3-9-2954,3-3-4432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40.278"/>
    </inkml:context>
    <inkml:brush xml:id="br0">
      <inkml:brushProperty name="width" value="0.025" units="cm"/>
      <inkml:brushProperty name="height" value="0.025" units="cm"/>
    </inkml:brush>
  </inkml:definitions>
  <inkml:trace contextRef="#ctx0" brushRef="#br0">127 1 9289,'0'0'3448,"-8"1"-1083,2 0-2012,0 0-1,0 0 0,1 1 1,-1 0-1,1 0 0,-1 0 1,1 1-1,0 0 0,0 0 1,0 0-1,0 1 0,1-1 1,-1 1-1,1 0 0,0 1 1,0-1-1,0 1 0,1-1 1,-6 11-1,7-12-205,0 0 1,0 0-1,0 1 0,1-1 1,-1 0-1,1 1 0,0-1 1,0 0-1,0 1 0,0 0 1,1-1-1,-1 1 0,1-1 1,0 1-1,0 0 0,1 3 1,-1-6-106,1 0 0,-1 0-1,1 0 1,0 0 0,-1 0 0,1 0 0,0 0 0,0-1 0,-1 1 0,1 0 0,0 0 0,0-1 0,0 1 0,0 0 0,0-1 0,0 1 0,0-1 0,2 1 0,35 3 121,-31-5-143,0 0 1,0-1-1,0 0 1,0 0-1,-1 0 1,1-1-1,-1 0 1,0 0-1,1 0 1,-1-1-1,7-6 1,-9 7-10,0-1 0,0 1 1,0-1-1,0 0 0,-1 0 1,0 0-1,1-1 0,-2 1 0,1-1 1,0 1-1,-1-1 0,0 0 1,0 0-1,0 0 0,1-9 1,-3 13-10,0 0 1,0 0 0,0 0-1,0 0 1,0 0 0,0 1 0,0-1-1,0 0 1,0 0 0,0 0-1,0 0 1,-1 0 0,1 0-1,0 1 1,-1-1 0,1 0 0,-1 0-1,1 0 1,-1 1 0,1-1-1,-1 0 1,1 1 0,-1-1-1,0 0 1,1 1 0,-1-1 0,0 1-1,-1-2 1,0 2-2,-1-1 1,1 0-1,0 1 1,-1-1-1,1 1 1,-1 0-1,1 0 1,-1 0-1,1 0 1,-5 1 0,1 0-79,-1 0 0,1 1 1,0 0-1,0 0 1,0 0-1,0 1 0,-11 6 1,13-5-114,-1 0 0,1 0 1,0 1-1,0-1 0,0 1 1,1 0-1,0 0 0,0 0 1,0 0-1,0 1 0,-2 7 1,4-9-215,0 0 0,0 0 0,1 0 1,-1 0-1,1 0 0,0 0 0,0 0 0,0 0 1,1 0-1,-1 0 0,3 6 0,9 12-4865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40.609"/>
    </inkml:context>
    <inkml:brush xml:id="br0">
      <inkml:brushProperty name="width" value="0.025" units="cm"/>
      <inkml:brushProperty name="height" value="0.025" units="cm"/>
    </inkml:brush>
  </inkml:definitions>
  <inkml:trace contextRef="#ctx0" brushRef="#br0">136 17 11050,'0'0'7202,"-8"6"-4271,-5 3-2131,-6 5 1449,-34 30 1,49-40-2121,0-1-1,1 1 0,-1 0 0,1 0 0,0 1 1,0-1-1,0 1 0,0-1 0,1 1 0,0 0 1,0 0-1,0 0 0,1 0 0,0 0 0,-2 8 1,4-12-125,-1-1 1,0 1-1,0 0 0,1-1 1,-1 1-1,0-1 1,1 1-1,-1-1 1,1 1-1,-1-1 1,0 1-1,1-1 0,-1 1 1,1-1-1,-1 0 1,1 1-1,0-1 1,-1 0-1,1 1 0,-1-1 1,1 0-1,-1 0 1,1 0-1,0 1 1,-1-1-1,1 0 1,0 0-1,-1 0 0,1 0 1,0 0-1,-1 0 1,1 0-1,-1 0 1,1-1-1,0 1 1,-1 0-1,1 0 0,0 0 1,-1-1-1,1 1 1,-1 0-1,2-1 1,27-12 92,-20 6-91,-1 1 0,0-2 0,-1 1 0,0-1 0,0 0 0,8-12 0,-12 16-6,0-1 0,-1 1 0,0 0 0,0-1 0,0 0 0,0 1 0,0-1 0,-1 0 0,0 0 0,0 0 0,0 0 0,-1 0 0,0 0 1,0 0-1,-1-7 0,1 11-1,-1 0-1,1 0 1,-1 0 0,0 0 0,1 0 0,-1 0 0,0 0 0,0 0 0,1 0 0,-1 1 0,0-1-1,0 0 1,0 0 0,0 1 0,0-1 0,0 1 0,0-1 0,-1 1 0,1-1 0,0 1 0,0 0-1,0-1 1,0 1 0,-1 0 0,1 0 0,0 0 0,0 0 0,0 0 0,-1 0 0,1 0 0,0 0-1,0 1 1,0-1 0,0 0 0,-1 1 0,0 0 0,-2 0-23,0 0 1,0 0-1,0 1 0,0-1 0,0 1 1,1 0-1,-1 0 0,0 0 1,-3 4-1,4-2-136,0-1 1,1 1-1,-1 0 0,1 0 1,0 0-1,0 0 0,1 0 1,-2 6-1,2-8-254,1-1 1,-1 1-1,1-1 0,0 1 1,0-1-1,0 1 0,0 0 1,0-1-1,0 1 0,0-1 1,1 1-1,-1-1 0,0 1 1,1-1-1,-1 1 0,1-1 1,1 2-1,10 5-7951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8.296"/>
    </inkml:context>
    <inkml:brush xml:id="br0">
      <inkml:brushProperty name="width" value="0.025" units="cm"/>
      <inkml:brushProperty name="height" value="0.025" units="cm"/>
    </inkml:brush>
  </inkml:definitions>
  <inkml:trace contextRef="#ctx0" brushRef="#br0">22 1 4260,'-6'7'128,"5"1"-64,-8-1 4324,7-2-3203,-2-1-128,4-1-576,0-1-385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9.035"/>
    </inkml:context>
    <inkml:brush xml:id="br0">
      <inkml:brushProperty name="width" value="0.025" units="cm"/>
      <inkml:brushProperty name="height" value="0.025" units="cm"/>
    </inkml:brush>
  </inkml:definitions>
  <inkml:trace contextRef="#ctx0" brushRef="#br0">1 381 12908,'0'0'7394,"9"-6"-5985,52-37-922,-2-3 0,-3-2 0,-1-2 0,88-106 0,-116 124 1188,-40 63-147,-1-1-1870,-2 6 424,-38 91 81,49-112-158,1 0-1,0-1 1,1 1 0,0 1-1,2-1 1,-1 26-1,2-39-86,1-1 0,-1 0 0,1 0-1,0 0 1,-1 0 0,1 1-1,0-1 1,0 0 0,0 0-1,-1 0 1,1 0 0,0-1-1,0 1 1,1 0 0,-1 0 0,0-1-1,0 1 1,0 0 0,0-1-1,1 1 1,-1-1 0,0 0-1,0 1 1,1-1 0,-1 0-1,0 0 1,1 0 0,-1 1-1,0-2 1,0 1 0,1 0 0,-1 0-1,0 0 1,1 0 0,-1-1-1,1 0 1,5 1-1130,-1-1 0,0-1 0,0 1-1,-1-1 1,1 0 0,0 0 0,5-3 0,17-15-7789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8.061"/>
    </inkml:context>
    <inkml:brush xml:id="br0">
      <inkml:brushProperty name="width" value="0.025" units="cm"/>
      <inkml:brushProperty name="height" value="0.025" units="cm"/>
    </inkml:brush>
  </inkml:definitions>
  <inkml:trace contextRef="#ctx0" brushRef="#br0">102 10 13421,'0'0'168,"1"-1"1,-1 0 0,1 1 0,-1-1-1,1 0 1,0 1 0,-1-1-1,1 1 1,0-1 0,-1 1 0,1-1-1,0 1 1,0-1 0,-1 1-1,1 0 1,0-1 0,0 1-1,0 0 1,0 0 0,-1 0 0,1-1-1,0 1 1,0 0 0,0 0-1,0 0 1,0 1 0,1-1 0,37 0-468,-26 1 833,1-1-508,-1 0 0,0 1 0,1 1 0,-1 0 0,0 1 0,0 1 0,-1-1-1,1 2 1,-1 0 0,0 1 0,0 0 0,0 1 0,19 14 0,-29-19 0,0-1 1,0 1-1,-1 0 0,1 0 1,0 0-1,-1 1 0,1-1 1,-1 0-1,1 1 0,-1-1 1,0 0-1,0 1 0,0 0 0,-1-1 1,1 1-1,-1-1 0,1 1 1,-1 0-1,0 0 0,0-1 1,0 1-1,0 0 0,-1-1 1,1 1-1,-1 0 0,1-1 1,-1 1-1,0-1 0,0 1 0,0-1 1,0 1-1,-1-1 0,1 0 1,0 1-1,-1-1 0,0 0 1,-3 3-1,-6 7 370,-1-1 0,0 0 1,-1-1-1,-24 16 0,36-25-382,-62 38 816,-57 40 392,107-69-1251,0 0 0,0 2-1,2-1 1,-1 1 0,1 1-1,-11 18 1,20-29-390,1 0 0,0 0 0,-1 0 0,1 0 0,0 1 0,0-1 0,1 0-1,-1 1 1,0-1 0,1 1 0,-1 2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9.412"/>
    </inkml:context>
    <inkml:brush xml:id="br0">
      <inkml:brushProperty name="width" value="0.025" units="cm"/>
      <inkml:brushProperty name="height" value="0.025" units="cm"/>
    </inkml:brush>
  </inkml:definitions>
  <inkml:trace contextRef="#ctx0" brushRef="#br0">152 1 17264,'0'0'2162,"-10"4"-80,0 2-1766,0 0 0,0 0 0,1 1-1,0 0 1,0 0 0,1 1-1,-1 0 1,2 1 0,-1-1 0,2 2-1,-1-1 1,1 1 0,-6 12 0,8-15-289,1 0-1,0 1 1,0 0 0,1-1 0,0 1 0,0 0 0,1 0 0,0 0 0,0 11 0,1-17-26,1 1-1,-1 0 0,1-1 1,-1 1-1,1-1 1,0 0-1,0 1 0,0-1 1,0 1-1,0-1 1,1 0-1,-1 0 0,1 0 1,-1 0-1,1 0 1,0 0-1,0 0 0,0-1 1,0 1-1,0 0 1,0-1-1,0 0 0,1 1 1,-1-1-1,0 0 1,1 0-1,-1-1 0,1 1 1,-1 0-1,1-1 1,-1 0-1,4 1 0,5 0 30,1 0-1,-1-1 1,0 0-1,0-1 1,1 0-1,-1-1 1,0-1-1,0 1 0,0-1 1,-1-1-1,1 0 1,-1-1-1,11-6 1,-16 8 32,0 1 0,-1-1 0,1-1 0,-1 1 1,0-1-1,0 1 0,0-1 0,0 0 0,-1 0 0,1-1 1,-1 1-1,0-1 0,-1 0 0,1 0 0,-1 0 1,0 0-1,0 0 0,0 0 0,-1 0 0,0-1 0,0 1 1,0-1-1,-1 1 0,0 0 0,0-1 0,0 1 1,-1-1-1,-1-10 0,1 14-49,-1-1 0,1 1 0,0-1 0,-1 1 0,1-1 0,-1 1 0,0 0 0,0 0 0,0 0 0,0 0 0,0 0 0,0 0 0,-1 0 0,1 1 0,-1-1 0,1 1 0,-1 0-1,1-1 1,-1 1 0,0 1 0,1-1 0,-1 0 0,-4 0 0,-2-1-62,0 1 0,-1 0 0,1 0-1,-1 1 1,-15 2 0,9 9-1336,15-11 1296,1 0-1,0 0 0,0 1 0,0-1 0,-1 0 1,1 1-1,0-1 0,0 0 0,0 1 0,0-1 1,0 0-1,0 1 0,0-1 0,0 0 0,0 1 0,0-1 1,0 0-1,0 1 0,0-1 0,0 1 0,0-1 1,0 0-1,0 1 0,0-1 0,0 0 0,1 1 1,-1-1-1,0 0 0,0 0 0,0 1 0,0-1 0,1 0 1,-1 1-1,0-1 0,0 0 0,1 0 0,-1 0 1,0 1-1,1-1 0,-1 0 0,0 0 0,1 0 1,-1 0-1,0 1 0,1-1 0,-1 0 0,0 0 0,1 0 1,-1 0-1,0 0 0,1 0 0,0 0 0,12 2-1714,0-1 0,0-1-1,0 1 1,1-2 0,-1 0-1,0-1 1,22-5-1,9-6-3752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9.760"/>
    </inkml:context>
    <inkml:brush xml:id="br0">
      <inkml:brushProperty name="width" value="0.025" units="cm"/>
      <inkml:brushProperty name="height" value="0.025" units="cm"/>
    </inkml:brush>
  </inkml:definitions>
  <inkml:trace contextRef="#ctx0" brushRef="#br0">94 1 737,'0'0'20029,"-5"8"-18838,-5 7-880,-7 11 512,2 1 0,-12 27 0,23-47-690,1 1 1,1-1-1,-1 1 1,1-1 0,0 1-1,1 0 1,0 0-1,0 0 1,1 0-1,0-1 1,0 1-1,1 0 1,3 14 0,-2-18-118,0-1 1,0 0 0,0 0 0,0 0 0,1 0 0,-1 0 0,1-1-1,0 1 1,-1-1 0,1 0 0,1 1 0,-1-1 0,0-1 0,0 1 0,1 0-1,-1-1 1,1 0 0,-1 0 0,1 0 0,0 0 0,-1 0 0,1-1-1,0 0 1,4 0 0,12 2 81,1-2 0,38-3 0,-47 1-10,0 0 1,0-1 0,0-1-1,0 1 1,-1-2-1,0 0 1,0 0-1,0-1 1,-1 0-1,11-9 1,-16 12 28,-1 0-1,0 0 1,0-1-1,0 1 1,-1-1-1,1 0 1,-1 0-1,0 0 1,0-1-1,0 1 1,-1-1-1,0 1 1,0-1-1,0 0 1,0 0-1,-1 0 1,1 0-1,-1 0 1,-1-1 0,1 1-1,-1 0 1,0 0-1,0-1 1,0 1-1,-2-9 1,0 9-87,0 1 0,0-1 0,-1 1 0,1-1 0,-1 1 0,0 0 0,0 0 0,-1 0 0,1 0-1,-1 1 1,0 0 0,0-1 0,0 1 0,0 0 0,0 1 0,-1-1 0,1 1 0,-1 0 0,0 0 0,-6-1 0,-1-1-211,1 1-1,0 0 1,-1 1-1,0 0 1,0 1-1,1 1 1,-23 1 0,31-1-104,0 1 1,0 0 0,0-1 0,0 1 0,0 0-1,1 0 1,-1 1 0,0-1 0,1 1 0,-1-1 0,1 1-1,-1 0 1,-1 2 0,-14 20-6062,10-2-2622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0.185"/>
    </inkml:context>
    <inkml:brush xml:id="br0">
      <inkml:brushProperty name="width" value="0.025" units="cm"/>
      <inkml:brushProperty name="height" value="0.025" units="cm"/>
    </inkml:brush>
  </inkml:definitions>
  <inkml:trace contextRef="#ctx0" brushRef="#br0">1 331 10218,'0'0'11728,"9"-11"-9817,277-308 1751,-291 345-3355,-12 20-299,-9 15-6,-17 46 136,40-97-223,0 1-1,0 0 1,1-1-1,1 1 0,0 0 1,0 0-1,2 21 1,-1-31-64,1-1 1,-1 1 0,0 0-1,0-1 1,1 1-1,-1-1 1,0 1 0,1 0-1,-1-1 1,0 1 0,1-1-1,-1 1 1,1-1-1,-1 1 1,1-1 0,-1 0-1,1 1 1,-1-1-1,1 0 1,0 1 0,-1-1-1,1 0 1,-1 0 0,1 1-1,0-1 1,-1 0-1,1 0 1,0 0 0,-1 0-1,1 0 1,0 0-1,1 0 1,14-2-6155,3-7-3221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0.581"/>
    </inkml:context>
    <inkml:brush xml:id="br0">
      <inkml:brushProperty name="width" value="0.025" units="cm"/>
      <inkml:brushProperty name="height" value="0.025" units="cm"/>
    </inkml:brush>
  </inkml:definitions>
  <inkml:trace contextRef="#ctx0" brushRef="#br0">138 86 12492,'0'0'6897,"0"-8"-4788,1 3-1861,-3-21 1194,1 25-1387,1 0 0,-1 1 1,1-1-1,0 0 0,-1 0 0,0 1 1,1-1-1,-1 1 0,1-1 0,-1 0 1,0 1-1,1-1 0,-1 1 1,0-1-1,0 1 0,1 0 0,-1-1 1,0 1-1,0 0 0,0 0 1,1-1-1,-1 1 0,0 0 0,0 0 1,0 0-1,0 0 0,0 0 0,1 0 1,-1 0-1,0 0 0,0 1 1,0-1-1,0 0 0,0 1 0,-4 0-31,1 1-1,0 1 0,-1-1 0,1 0 1,0 1-1,0 0 0,1 0 0,-1 0 0,1 0 1,-1 1-1,1-1 0,0 1 0,0 0 1,1 0-1,-5 8 0,-1 3 19,0 1-1,-11 32 1,16-39 5,0-1-1,1 1 1,0 0 0,1-1-1,0 1 1,0 0-1,0 0 1,1 0 0,2 12-1,-2-19-25,1 0-1,0 0 0,-1 0 0,1 0 0,0-1 0,0 1 0,0 0 0,0 0 0,0-1 0,0 1 1,0 0-1,1-1 0,-1 1 0,1-1 0,-1 0 0,1 1 0,3 1 0,-2-2-1,0 0 0,0 0 0,1 0 0,-1 0-1,0 0 1,1-1 0,-1 0 0,1 0 0,-1 0-1,1 0 1,-1 0 0,0 0 0,1-1-1,3-1 1,-1 0 49,0 0 0,1 0 0,-1-1 0,0 0 1,-1-1-1,1 1 0,0-1 0,-1 0 0,0 0 0,0-1 0,0 1 0,0-1 0,-1 0 0,0-1 0,0 1 0,0-1 0,-1 1 0,0-1 0,0 0 0,4-13 0,0 1 146,-2 0 0,0 0 0,-2 0-1,0-1 1,0 0 0,-1-24 0,-2 39-270,-3-27 96,3 30-107,0 0 0,-1 1 0,1-1 0,0 0 0,0 1 0,-1-1 0,1 0 0,0 1 0,-1-1 0,1 0 0,-1 1 0,1-1 0,-1 0 0,1 1 0,-1-1 0,1 1 0,-1-1-1,1 1 1,-1 0 0,0-1 0,1 1 0,-1-1 0,0 1 0,1 0 0,-1 0 0,0-1 0,0 1 0,1 0 0,-1 0 0,0 0 0,0 0 0,1 0 0,-1 0 0,0 0 0,-1 0 0,1 1-280,0 0 1,0-1 0,0 1-1,0 0 1,0 0-1,0 0 1,1 0 0,-1 0-1,0 0 1,1 0-1,-1 0 1,0 0-1,1 0 1,-1 1 0,1-1-1,0 0 1,-1 0-1,1 0 1,0 1 0,0-1-1,0 0 1,0 0-1,0 1 1,0 1 0,0 2-1532,-1 10-6002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0.945"/>
    </inkml:context>
    <inkml:brush xml:id="br0">
      <inkml:brushProperty name="width" value="0.025" units="cm"/>
      <inkml:brushProperty name="height" value="0.025" units="cm"/>
    </inkml:brush>
  </inkml:definitions>
  <inkml:trace contextRef="#ctx0" brushRef="#br0">17 233 4805,'0'0'13564,"-3"9"-10435,-10 26-716,13-34-2357,0-1-1,0 0 1,0 1 0,0-1 0,0 0 0,0 1 0,0-1 0,0 1 0,0-1-1,0 0 1,0 1 0,0-1 0,0 1 0,1-1 0,-1 0 0,0 1 0,0-1-1,1 0 1,-1 1 0,0-1 0,0 0 0,1 0 0,-1 1 0,0-1 0,1 0 0,-1 0-1,0 1 1,1-1 0,-1 0 0,0 0 0,1 0 0,-1 0 0,0 0 0,1 0-1,-1 1 1,1-1 0,-1 0 0,0 0 0,1 0 0,-1 0 0,0 0 0,1 0 0,-1 0-1,1-1 1,-1 1 0,0 0 0,1 0 0,-1 0 0,1 0 0,-1 0 0,0-1-1,1 1 1,-1 0 0,0 0 0,0 0 0,1-1 0,-1 1 0,24-9 915,-8 0-719,0-1 0,-1-1 0,0 0 0,-1-1 0,-1-1 0,0 0 0,19-26 0,-15 17-106,-1-2-1,-1 0 1,-1 0-1,15-40 1,-30 94-363,-8 26 220,-12 5-7,12-38 1,1 0 0,1 1 1,1 0-1,1 0 0,-2 38 0,7-61-65,0-1 0,0 0 1,0 1-1,0-1 0,0 1 1,0-1-1,0 1 0,0-1 1,0 1-1,0-1 0,0 0 1,1 1-1,-1-1 0,0 1 1,0-1-1,1 0 0,-1 1 1,0-1-1,0 0 0,1 1 1,-1-1-1,0 0 0,1 1 0,-1-1 1,0 0-1,1 0 0,-1 1 1,1-1-1,-1 0 0,0 0 1,1 0-1,-1 0 0,2 1 1,-2-1-291,1 0 0,0 0 1,0 0-1,0-1 0,0 1 1,0 0-1,0 0 0,0-1 1,0 1-1,-1 0 0,1-1 1,0 1-1,0-1 0,0 1 1,-1-1-1,1 1 0,0-1 1,0 0-1,11-14-6859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1.290"/>
    </inkml:context>
    <inkml:brush xml:id="br0">
      <inkml:brushProperty name="width" value="0.025" units="cm"/>
      <inkml:brushProperty name="height" value="0.025" units="cm"/>
    </inkml:brush>
  </inkml:definitions>
  <inkml:trace contextRef="#ctx0" brushRef="#br0">43 0 19987,'0'0'5829,"-37"61"-4003,32-41-993,5 1-641,0 1-160,0-5-96,3 0-1377,4-2-962,2-8-1248,0-7-3011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1.667"/>
    </inkml:context>
    <inkml:brush xml:id="br0">
      <inkml:brushProperty name="width" value="0.025" units="cm"/>
      <inkml:brushProperty name="height" value="0.025" units="cm"/>
    </inkml:brush>
  </inkml:definitions>
  <inkml:trace contextRef="#ctx0" brushRef="#br0">187 13 16047,'0'0'6492,"-8"-3"-4111,5 2-2266,0 0-1,0-1 1,0 1 0,0 0 0,0 0 0,0 1 0,0-1 0,0 0 0,0 1 0,0 0 0,0 0 0,0 0 0,0 0 0,-1 1 0,1-1-1,0 1 1,0-1 0,0 1 0,0 0 0,0 0 0,0 1 0,1-1 0,-1 1 0,0-1 0,1 1 0,-1 0 0,1 0 0,-1 0 0,1 0 0,0 0-1,0 1 1,0-1 0,-3 5 0,1-1-67,0 0 1,0 1-1,1-1 0,-1 1 0,2-1 0,-1 1 1,1 0-1,-3 13 0,5-18-45,-1 0-1,1-1 1,0 1 0,0 0 0,0-1-1,0 1 1,0 0 0,1-1 0,-1 1 0,0 0-1,1-1 1,-1 1 0,1-1 0,0 1-1,-1-1 1,1 1 0,0-1 0,0 1-1,0-1 1,0 0 0,0 1 0,0-1-1,1 0 1,-1 0 0,0 0 0,1 0-1,-1 0 1,0 0 0,1 0 0,-1-1 0,1 1-1,-1 0 1,1-1 0,0 1 0,-1-1-1,1 0 1,0 1 0,-1-1 0,1 0-1,0 0 1,-1 0 0,1 0 0,2-1-1,1 1-23,0 0 0,0 0 0,0 0-1,0-1 1,0 0 0,0 0-1,0-1 1,0 1 0,0-1 0,0 0-1,-1 0 1,1-1 0,4-3-1,1-2-347,-1 0-1,0-1 0,15-19 0,-7 9-340,-17 17 560,0 18-218,-26 97 572,6-35 873,16-57-640,2-5 84,-2-1 0,1 1 0,-8 16 0,10-30-420,0 1 0,0-1 0,0 1 0,0-1 1,0 1-1,-1-1 0,1 0 0,-1 0 0,0 0 0,0 0 1,0 0-1,0 0 0,0 0 0,0 0 0,0-1 1,0 1-1,-1-1 0,1 0 0,-1 1 0,1-1 1,-1 0-1,1-1 0,-1 1 0,-4 0 0,-1 0-86,0-2 1,1 1-1,-1-1 0,0 0 0,0-1 0,-13-4 0,19 6-38,-1-1 0,0 0 0,1 0 1,-1-1-1,0 1 0,1-1 0,0 1 0,-1-1 0,1 0 0,0 1 0,0-1 0,0-1 0,0 1 0,0 0 0,0 0 0,1-1 0,-1 1 0,1-1 0,0 1 0,-1-1 0,1 1 0,0-4 1,1 5-190,0 0 1,0 0 0,0 0-1,0 0 1,0 0 0,0 0-1,1 0 1,-1 0 0,0 0-1,1 0 1,-1 0 0,1 0 0,-1 0-1,1 0 1,-1 0 0,1 1-1,0-1 1,-1 0 0,1 0-1,0 1 1,0-1 0,0 0-1,-1 1 1,1-1 0,2 0 0,29-15-4439,-17 9 1346,9-6-3267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1.993"/>
    </inkml:context>
    <inkml:brush xml:id="br0">
      <inkml:brushProperty name="width" value="0.025" units="cm"/>
      <inkml:brushProperty name="height" value="0.025" units="cm"/>
    </inkml:brush>
  </inkml:definitions>
  <inkml:trace contextRef="#ctx0" brushRef="#br0">145 1 16015,'0'0'6801,"-9"5"-5285,-2 3-1338,0 1 0,1 0 0,0 0 0,0 1-1,1 1 1,0-1 0,1 1 0,0 1 0,0 0-1,2 0 1,-1 0 0,-8 27 0,12-29-42,0-1 0,0 1 0,1 1 0,1-1 0,0 0 0,0 0 0,2 20 0,-1-27-106,0-1-1,1 1 0,-1 0 1,1-1-1,0 1 1,0 0-1,0-1 0,0 1 1,1-1-1,-1 1 0,0-1 1,1 0-1,0 0 1,0 0-1,-1 0 0,1 0 1,0 0-1,1 0 0,-1 0 1,0-1-1,0 1 1,1-1-1,-1 0 0,1 0 1,-1 0-1,1 0 1,0 0-1,-1 0 0,1-1 1,0 1-1,-1-1 0,1 0 1,4 1-1,0-1 72,1 0 0,-1-1-1,0 0 1,1 0 0,-1 0-1,0-1 1,0 0 0,8-4-1,-13 6-44,0-1 0,0 0-1,0 0 1,0 0 0,0 0-1,0-1 1,0 1 0,0 0-1,0-1 1,-1 1 0,1-1-1,-1 0 1,1 0 0,-1 1-1,0-1 1,1 0 0,-1 0-1,0 0 1,0 0 0,0-1-1,-1 1 1,1 0 0,0 0-1,-1 0 1,0-1 0,1 1-1,-1 0 1,0-1 0,0 1-1,0-3 1,-1 4-32,0-1 0,0 1 0,0 0 1,0-1-1,0 1 0,0 0 0,-1 0 0,1-1 0,0 1 0,-1 0 1,1 0-1,-1 1 0,1-1 0,-1 0 0,1 0 0,-1 1 0,1-1 0,-1 1 1,0-1-1,1 1 0,-1 0 0,0 0 0,1-1 0,-1 1 0,0 0 1,-2 1-1,-4-1-34,1 0 0,0 0 0,0 1 0,-1 0 0,-8 2 1,12-1-85,0-1 0,0 1 0,1 0 1,-1 1-1,0-1 0,1 1 0,0-1 1,-6 7-1,2 6-4011,18-13-10186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4.569"/>
    </inkml:context>
    <inkml:brush xml:id="br0">
      <inkml:brushProperty name="width" value="0.025" units="cm"/>
      <inkml:brushProperty name="height" value="0.025" units="cm"/>
    </inkml:brush>
  </inkml:definitions>
  <inkml:trace contextRef="#ctx0" brushRef="#br0">0 320 12780,'0'0'7773,"13"-8"-6012,8-6-1391,-1-2-1,-1 0 0,0-2 0,-1 0 1,18-23-1,-16 15-202,-5 9 43,0-2-1,-2 0 1,0 0-1,-2-1 0,0 0 1,11-28-1,-32 92-8,3 0-1,1 0 0,1 82 0,5-124-292,0-1 0,0 0 0,0 0 0,0 0 0,1 0 0,-1 0 0,0 0 0,1 0 0,-1 0 0,1 0 0,-1 0 0,1 0 0,0 0 0,-1 0 0,1 0 0,0 0 0,0 0 0,-1-1 0,1 1 0,0 0 0,0 0 0,0-1 0,0 1-1,0-1 1,0 1 0,0-1 0,0 1 0,0-1 0,0 0 0,0 1 0,0-1 0,3 0 0,-3 0-319,0 0-1,0 0 0,1 0 1,-1 0-1,0 0 1,0-1-1,1 1 0,-1 0 1,0-1-1,0 1 1,0-1-1,0 1 1,0-1-1,0 1 0,1-1 1,-1 0-1,-1 0 1,1 1-1,0-1 0,1-1 1,8-15-7666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4.912"/>
    </inkml:context>
    <inkml:brush xml:id="br0">
      <inkml:brushProperty name="width" value="0.025" units="cm"/>
      <inkml:brushProperty name="height" value="0.025" units="cm"/>
    </inkml:brush>
  </inkml:definitions>
  <inkml:trace contextRef="#ctx0" brushRef="#br0">0 237 12236,'0'0'8061,"10"-6"-7474,24-20-387,-2-1 1,-1-1 0,-1-2 0,37-48-1,-40 46-71,-27 32-101,1-1 1,-1 0 0,1 1-1,-1-1 1,0 1 0,1-1 0,-1 0-1,1 1 1,-1-1 0,1 1 0,0-1-1,-1 1 1,1 0 0,-1-1 0,1 1-1,0 0 1,-1-1 0,1 1 0,0 0-1,-1 0 1,1 0 0,0-1-1,0 1 1,1 0 0,0 15 666,-11 27 278,-18 35-178,18-55-714,1 0 1,1 1 0,1-1-1,1 2 1,0-1 0,0 25-1,5-47-125,0 0 0,0 0 0,0 0 0,0 0 0,0 0 0,1 0-1,-1 0 1,0 0 0,0 0 0,1 0 0,-1-1 0,1 1 0,-1 0-1,1 0 1,-1 0 0,1-1 0,-1 1 0,1 0 0,0 0 0,-1-1 0,1 1-1,0-1 1,-1 1 0,1 0 0,0-1 0,0 0 0,0 1 0,0-1-1,0 1 1,-1-1 0,1 0 0,0 0 0,0 1 0,1-1 0,0 0-265,0 0-1,-1 0 1,1 0 0,-1-1 0,1 1 0,0 0 0,-1-1 0,1 1 0,-1-1 0,1 1-1,-1-1 1,1 0 0,1-1 0,12-12-5654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8.992"/>
    </inkml:context>
    <inkml:brush xml:id="br0">
      <inkml:brushProperty name="width" value="0.025" units="cm"/>
      <inkml:brushProperty name="height" value="0.025" units="cm"/>
    </inkml:brush>
  </inkml:definitions>
  <inkml:trace contextRef="#ctx0" brushRef="#br0">169 1 12588,'0'0'4175,"1"9"-4127,1 2-41,-1 0 1,2-1-1,0 1 1,0-1-1,1 1 1,0-1 0,1 0-1,0 0 1,0-1-1,1 1 1,8 8-1,-6-9 59,-1 0-1,1 0 0,-2 0 0,1 1 1,-1 1-1,-1-1 0,9 22 1,-13-27 75,0-1 0,0 0 0,0 1 0,-1-1 0,0 0 1,0 1-1,0-1 0,0 1 0,-1-1 0,1 0 1,-1 1-1,0-1 0,-1 0 0,1 0 0,-1 1 1,0-1-1,0-1 0,0 1 0,0 0 0,-1 0 0,1-1 1,-1 1-1,0-1 0,-5 4 0,-2 2 268,-1 0 0,0-1 0,0-1 1,-1 0-1,1 0 0,-21 7 0,26-11-329,-1-1 0,1 1 0,-1-1 0,1-1-1,-1 1 1,0-1 0,0 0 0,0-1 0,0 0 0,1 0 0,-1 0 0,0-1 0,0 0 0,0 0 0,-6-3 0,10 3-145,0-1 1,0 1 0,1-1-1,-1 0 1,1 0-1,-1 0 1,1 0-1,0-1 1,0 1 0,0 0-1,0-1 1,0 0-1,1 1 1,-1-1 0,1 0-1,0 0 1,-1 0-1,1 0 1,0 0 0,1 0-1,-1 0 1,1 0-1,-1 0 1,1-4 0,0 3-230,0-1 0,0 1-1,0-1 1,1 1 0,0 0 0,0-1 0,0 1 0,0 0 0,1-1 0,0 1 0,0 0 0,0 0 0,0 1 0,0-1 0,1 0 0,0 1 0,3-5 0,10-5-1686,1 1 1,0 1-1,0 0 0,30-12 0,-46 22 1886,45-20-4711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5.554"/>
    </inkml:context>
    <inkml:brush xml:id="br0">
      <inkml:brushProperty name="width" value="0.025" units="cm"/>
      <inkml:brushProperty name="height" value="0.025" units="cm"/>
    </inkml:brush>
  </inkml:definitions>
  <inkml:trace contextRef="#ctx0" brushRef="#br0">1 329 13325,'0'0'9208,"8"-4"-7782,8-4-1073,0-1 0,-1-1 1,0 0-1,-1-1 1,-1-1-1,1 0 1,18-23-1,81-111-41,-104 134-65,-1-1-1,0 0 1,9-20 0,-51 138-17,10-50-196,8-19-33,2 1 0,-14 51 0,27-87-91,1 0-1,0 0 0,0 0 1,-1-1-1,1 1 1,0 0-1,0 0 0,0 0 1,0 0-1,0 0 1,0 0-1,0-1 0,0 1 1,0 0-1,1 0 1,-1 0-1,0 0 1,0 0-1,1-1 0,-1 1 1,1 0-1,-1 0 1,1-1-1,0 2 0,0-2-214,0 1 0,0-1-1,0 0 1,0 0-1,0 0 1,0 0-1,0 0 1,0 0-1,0 0 1,0 0 0,0 0-1,0-1 1,0 1-1,0 0 1,0-1-1,0 1 1,0-1-1,0 1 1,0-1 0,0 1-1,1-2 1,18-13-6988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5.948"/>
    </inkml:context>
    <inkml:brush xml:id="br0">
      <inkml:brushProperty name="width" value="0.025" units="cm"/>
      <inkml:brushProperty name="height" value="0.025" units="cm"/>
    </inkml:brush>
  </inkml:definitions>
  <inkml:trace contextRef="#ctx0" brushRef="#br0">91 0 16656,'0'0'2242,"-39"65"-352,21-27-257,2 2-512,3-3-224,8-5-673,5-4-192,0-8-704,0-7-1474,14-9-1314,-1-4-3939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6.296"/>
    </inkml:context>
    <inkml:brush xml:id="br0">
      <inkml:brushProperty name="width" value="0.025" units="cm"/>
      <inkml:brushProperty name="height" value="0.025" units="cm"/>
    </inkml:brush>
  </inkml:definitions>
  <inkml:trace contextRef="#ctx0" brushRef="#br0">127 69 13453,'0'0'5301,"-8"-3"-3470,6 2-1753,0-1-20,0 1 0,0 0-1,0 0 1,0 0-1,0 0 1,0 0-1,0 0 1,0 0-1,-1 1 1,1-1-1,0 1 1,0 0-1,-1 0 1,1 0 0,0 0-1,0 0 1,-1 0-1,1 0 1,0 1-1,0-1 1,0 1-1,-1 0 1,1 0-1,0-1 1,0 1 0,0 1-1,0-1 1,0 0-1,1 0 1,-1 1-1,0-1 1,0 1-1,1-1 1,-3 4-1,-1 3 39,-1 1-1,1 0 1,1 0-1,0 0 1,0 0-1,1 1 0,0-1 1,0 1-1,1 0 1,1 0-1,0 0 1,0 0-1,1 0 0,0 1 1,3 18-1,-2-28-53,-1 1 0,1-1 0,0 1 0,0-1-1,0 1 1,0-1 0,0 0 0,0 0 0,0 1 0,0-1-1,0 0 1,1 0 0,-1 0 0,1 0 0,-1-1 0,0 1-1,1 0 1,-1-1 0,1 1 0,0 0 0,-1-1 0,1 0-1,-1 1 1,1-1 0,0 0 0,-1 0 0,1 0 0,0 0-1,-1 0 1,1 0 0,-1-1 0,1 1 0,0 0 0,2-2-1,2 0 115,0 1-1,0-1 0,0-1 1,-1 1-1,1-1 0,-1 0 0,10-7 1,-7 2 2,0-1 1,0 0-1,-1 0 0,0-1 1,-1 1-1,0-2 0,-1 1 1,0 0-1,0-1 1,-1 0-1,0 0 0,-1 0 1,-1-1-1,1 1 0,-2-1 1,0 0-1,0-18 0,-1 29-184,0-1 0,0 0-1,-1 1 1,1-1-1,0 1 1,-1-1-1,1 1 1,-1-1-1,0 1 1,1-1 0,-1 1-1,0 0 1,0-1-1,0 1 1,0 0-1,0 0 1,0 0-1,0 0 1,0 0-1,-1 0 1,1 0 0,0 0-1,-1 0 1,1 0-1,0 1 1,-1-1-1,1 0 1,-1 1-1,-1-1 1,2 1-293,-1 0 0,1 0 0,0-1 0,-1 1 0,1 0 0,0 1 0,-1-1 0,1 0 0,0 0 0,-1 1 0,1-1 0,0 0 0,-1 1 0,1-1 0,0 1 0,0 0 0,0-1 0,0 1 0,0 0 0,0 0 0,0 0 0,-2 1 0,-4 7-5585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6.642"/>
    </inkml:context>
    <inkml:brush xml:id="br0">
      <inkml:brushProperty name="width" value="0.025" units="cm"/>
      <inkml:brushProperty name="height" value="0.025" units="cm"/>
    </inkml:brush>
  </inkml:definitions>
  <inkml:trace contextRef="#ctx0" brushRef="#br0">91 97 13997,'3'-8'3449,"3"-5"-2241,-1 5-148,-1 0-1,-1-1 1,1 1 0,-1-1 0,-1 0 0,4-16 0,-19 31 312,5 3-1366,0 0 1,0 0 0,0 1-1,1 1 1,1-1-1,-11 23 1,6-7-38,-16 55 0,23-68 37,1 0 0,1 0 1,0 0-1,0 1 0,2-1 1,0 0-1,1 18 0,0-28 4,-1 0-1,1 0 0,0-1 0,0 1 1,0-1-1,0 1 0,0 0 1,0-1-1,1 0 0,-1 1 1,1-1-1,0 0 0,0 0 1,0 0-1,0 0 0,3 3 1,-2-4 12,0 1 0,0-1 0,0 0 1,0 0-1,1 0 0,-1 0 0,0-1 1,1 1-1,-1-1 0,0 0 0,1 0 1,-1 0-1,0 0 0,1-1 0,-1 1 1,7-3-1,-5 2 34,-1-1 0,1 0 0,0 0 0,-1-1-1,1 0 1,-1 1 0,0-1 0,1-1 0,-2 1 0,1 0 0,0-1 0,-1 0 0,6-8 0,-6 9 28,-1 0 0,0-1 0,0 1 0,0-1 0,0 0 0,-1 1 0,1-1 0,-1 0 0,0 0 0,0 0 0,0 0 0,-1 0 0,1 0 0,-1 0 0,0 0 0,0-1 0,-2-5 0,2 8-92,-1 0-1,0 1 0,0-1 0,0 0 1,0 1-1,0-1 0,-1 1 1,1 0-1,0-1 0,-1 1 0,1 0 1,-1 0-1,1 0 0,-1 0 1,1 0-1,-1 0 0,0 0 0,1 0 1,-1 1-1,0-1 0,0 1 1,0-1-1,0 1 0,1 0 0,-1 0 1,0 0-1,0 0 0,0 0 1,0 0-1,-3 1 0,-27 7-3199,10 8-6014,17-7-2784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8.994"/>
    </inkml:context>
    <inkml:brush xml:id="br0">
      <inkml:brushProperty name="width" value="0.025" units="cm"/>
      <inkml:brushProperty name="height" value="0.025" units="cm"/>
    </inkml:brush>
  </inkml:definitions>
  <inkml:trace contextRef="#ctx0" brushRef="#br0">1 430 10314,'0'0'7735,"7"-2"-6187,1-1-1327,0 0 0,0-1-1,-1 1 1,0-2 0,1 1-1,-2-1 1,1 0 0,0 0 0,-1-1-1,7-8 1,62-76 543,-51 59-523,161-218 2636,-215 323-1847,15-42-1034,2-1 0,1 2 0,1 0 0,2 0 0,2 1 0,0 0 0,-1 51 0,8-83-79,-1-1 0,1 0 0,0 1 0,0-1-1,0 0 1,0 1 0,1-1 0,-1 0 0,0 1-1,1-1 1,-1 0 0,1 1 0,-1-1-1,1 0 1,-1 0 0,1 0 0,0 1 0,0-1-1,-1 0 1,1 0 0,0 0 0,0 0 0,0 0-1,0-1 1,0 1 0,0 0 0,1 0 0,-1-1-1,0 1 1,2 0 0,0 0-234,-1-1 0,1 0 0,-1 0 0,1-1 0,-1 1 0,0 0 0,1-1 0,-1 1 0,0-1 0,1 0 0,-1 0 0,0 0 0,0 0 0,0 0 0,0 0 0,0-1 0,3-2 0,24-23-5939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9.481"/>
    </inkml:context>
    <inkml:brush xml:id="br0">
      <inkml:brushProperty name="width" value="0.025" units="cm"/>
      <inkml:brushProperty name="height" value="0.025" units="cm"/>
    </inkml:brush>
  </inkml:definitions>
  <inkml:trace contextRef="#ctx0" brushRef="#br0">0 388 13196,'0'0'9263,"11"-14"-8153,82-97-103,115-151-23,-209 291-647,-4 3-253,-3 1 1,-13 38-1,12-46-82,2-1-1,0 1 0,2 0 0,1 1 1,-2 26-1,6-51-48,0-1 1,0 1-1,0-1 0,0 0 1,0 1-1,0-1 0,0 1 1,0-1-1,0 1 0,0-1 1,0 1-1,0-1 0,1 1 1,-1-1-1,0 0 0,0 1 1,0-1-1,1 1 0,-1-1 1,0 0-1,0 1 1,1-1-1,-1 0 0,0 1 1,1-1-1,-1 0 0,0 1 1,1-1-1,-1 0 0,1 0 1,-1 0-1,0 1 0,1-1 1,-1 0-1,1 0 0,0 0 1,18-6-1604,17-23-2058,-10-6-1871,2-8-2407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9.924"/>
    </inkml:context>
    <inkml:brush xml:id="br0">
      <inkml:brushProperty name="width" value="0.025" units="cm"/>
      <inkml:brushProperty name="height" value="0.025" units="cm"/>
    </inkml:brush>
  </inkml:definitions>
  <inkml:trace contextRef="#ctx0" brushRef="#br0">120 1 12300,'0'0'5365,"-7"8"-3710,-5 7-907,1 1 0,-18 33 0,25-43-645,1 0-1,0 1 1,1 0 0,-1-1 0,1 1 0,1 0-1,-1 0 1,1 0 0,0 0 0,1 0 0,0 1-1,0-1 1,1 9 0,0-14-97,0 0 0,0 0 0,0 0 0,0 0 0,1 0 0,-1 0-1,0 0 1,1-1 0,-1 1 0,1 0 0,-1-1 0,1 1 0,0-1 0,0 0 0,0 0 0,3 2-1,39 16 83,-22-11-36,-16-5-66,0 0 0,1 1-1,-2-1 1,1 1 0,0 0 0,-1 1-1,0-1 1,0 1 0,0 0-1,0 1 1,-1-1 0,4 7 0,-6-8 4,0-1 1,-1 1 0,1 0-1,-1-1 1,0 1 0,0 0-1,0 0 1,-1 0 0,1 0-1,-1 0 1,0 0 0,0 0-1,0 0 1,-1 0 0,0 0-1,1 0 1,-1 0 0,0-1-1,-1 1 1,1 0 0,-1 0-1,-4 6 1,1-3 69,0 1 0,-1-1 0,0 0 0,0 0 0,-1 0 0,0-1 0,0 0 0,0-1 0,-1 1 1,0-2-1,0 1 0,0-1 0,-1 0 0,1 0 0,-1-1 0,0-1 0,0 1 0,0-1 0,-16 1 0,23-3-9,1 0 0,0 0 0,-1 0 0,1 0 0,0 0 0,-1 0 1,1 0-1,0 0 0,-1-1 0,1 1 0,0 0 0,-1-1 0,1 1 0,0-1 0,0 0 0,0 1 0,-1-1 0,1 0 0,0 0 0,0 1 1,0-1-1,0 0 0,0 0 0,1 0 0,-1 0 0,0-1 0,0 1 0,-1-2 0,2 0-21,-1 0 0,0-1 0,1 1 0,0 0-1,0 0 1,0-1 0,0 1 0,0 0 0,1 0 0,-1 0 0,3-6 0,0-3-32,2 0 1,0 1-1,0-1 1,1 1 0,11-17-1,15-9 27,48-43-1,-54 56 222,-1-1-1,-1-1 0,-1-1 1,25-38-1,-46 62-150,-1 0 0,1 0 1,-1 0-1,1 0 0,-1 0 0,0 0 1,0 0-1,0 0 0,-1 0 0,1-1 1,-1 1-1,0-6 0,0 7-67,-1 1 0,1 0 1,0 0-1,-1 0 0,0 0 0,1-1 0,-1 1 0,0 0 0,1 0 1,-1 0-1,0 0 0,0 0 0,0 1 0,0-1 0,0 0 1,0 0-1,0 1 0,0-1 0,0 0 0,0 1 0,-1-1 1,1 1-1,0 0 0,0-1 0,-1 1 0,1 0 0,0 0 1,0-1-1,-1 1 0,1 0 0,0 1 0,-3-1 0,-2 0-16,0 0 0,0 0 0,-1 1 0,1-1 0,0 2 0,0-1 0,0 1 0,0-1 0,1 2-1,-1-1 1,0 1 0,1 0 0,-1 0 0,-7 6 0,9-6-310,1 1 0,0-1 0,0 0 0,0 1 0,0 0-1,1-1 1,-1 1 0,-2 7 0,3-6-880,0 1 1,1-1-1,-1 1 0,1 0 1,0 0-1,1-1 0,-1 9 0,1 1-5868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0.269"/>
    </inkml:context>
    <inkml:brush xml:id="br0">
      <inkml:brushProperty name="width" value="0.025" units="cm"/>
      <inkml:brushProperty name="height" value="0.025" units="cm"/>
    </inkml:brush>
  </inkml:definitions>
  <inkml:trace contextRef="#ctx0" brushRef="#br0">52 0 14061,'0'0'3684,"-18"79"-449,2-37-961,9-2-352,0-2-1057,3-5-705,4-6-96,0-3-416,0-8-1923,6-9-1536,-1-7-5542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2.133"/>
    </inkml:context>
    <inkml:brush xml:id="br0">
      <inkml:brushProperty name="width" value="0.025" units="cm"/>
      <inkml:brushProperty name="height" value="0.025" units="cm"/>
    </inkml:brush>
  </inkml:definitions>
  <inkml:trace contextRef="#ctx0" brushRef="#br0">91 0 7911,'0'0'17446,"-6"8"-17323,1-3-114,3-3-9,0 0 0,-1 0 0,1 0 0,1 0 0,-1 1 0,0-1 1,0 1-1,1-1 0,0 1 0,-1-1 0,1 1 0,0 0 0,0 0 1,1-1-1,-2 5 0,3-6 4,-1-1-1,1 1 1,-1-1 0,1 0 0,-1 1 0,1-1 0,-1 0-1,1 0 1,-1 1 0,1-1 0,0 0 0,-1 0 0,1 0-1,-1 1 1,1-1 0,0 0 0,-1 0 0,1 0 0,0 0-1,-1 0 1,1 0 0,-1-1 0,1 1 0,0 0 0,-1 0 0,1 0-1,-1-1 1,1 1 0,0 0 0,-1 0 0,2-1 0,19-7 124,-15 5-123,0 0 1,0 1-1,0-1 0,0 1 1,0 1-1,1-1 1,-1 1-1,1 1 0,-1-1 1,1 1-1,7 0 1,-11 1-6,-1 0 0,1-1 0,0 1 0,0 0 0,-1 0 0,1 0-1,-1 1 1,1-1 0,-1 1 0,0-1 0,1 1 0,-1 0 0,0 0 0,0 0 0,0 0 0,-1 0 0,1 0 0,0 1 0,-1-1 0,1 1 0,-1-1 0,0 1 0,0-1 0,0 1 0,0 0 0,0 0 0,0 3 0,1 3 139,-1-1-1,0 0 1,0 1 0,0-1 0,-1 1 0,-1-1 0,1 1 0,-1-1-1,-1 1 1,0-1 0,0 1 0,0-1 0,-1 0 0,-1 0-1,1-1 1,-1 1 0,0-1 0,-1 1 0,-10 12 0,8-13-57,0 0 1,-1 0-1,0 0 1,0-1-1,0 0 1,-1-1-1,1 1 1,-1-2-1,-1 1 1,1-2 0,-1 1-1,1-1 1,-1 0-1,0-1 1,0 0-1,-15 0 1,24-2-168,0 0 1,0 0-1,0 0 1,0 0-1,0 0 1,0-1-1,0 1 1,0 0-1,0-1 1,0 1-1,0 0 1,0-1-1,0 1 1,0-1-1,0 0 1,0 1-1,0-1 1,1 0-1,-1 1 1,0-1-1,1 0 1,-1 0-1,0 0 1,1 1-1,-1-1 1,1 0-1,-1 0 1,1 0-1,-1 0 0,1 0 1,0 0-1,0 0 1,-1 0-1,1 0 1,0-2-1,1-45-5993,0 36 4090,4-25-4717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2.497"/>
    </inkml:context>
    <inkml:brush xml:id="br0">
      <inkml:brushProperty name="width" value="0.025" units="cm"/>
      <inkml:brushProperty name="height" value="0.025" units="cm"/>
    </inkml:brush>
  </inkml:definitions>
  <inkml:trace contextRef="#ctx0" brushRef="#br0">0 61 15599,'0'0'13228,"59"-44"-13100,-34 41-96,9 1 0,0 0-192,0 1-1025,0 1-1217,0-1-1089,-8-3-1923,-2 1-2305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9.765"/>
    </inkml:context>
    <inkml:brush xml:id="br0">
      <inkml:brushProperty name="width" value="0.025" units="cm"/>
      <inkml:brushProperty name="height" value="0.025" units="cm"/>
    </inkml:brush>
  </inkml:definitions>
  <inkml:trace contextRef="#ctx0" brushRef="#br0">0 438 7399,'0'0'12412,"8"-3"-11521,-1-2-833,1 1 0,-1-1-1,-1 0 1,1 0 0,-1-1 0,0 0-1,7-9 1,-10 12-42,0-1 0,0 0 0,0 0-1,-1 0 1,1 0 0,-1-1 0,0 1 0,-1-1 0,1 1 0,-1-1-1,0 0 1,0 0 0,0 1 0,-1-1 0,1 0 0,-2-8 0,1 12-17,0 0 0,0 1 1,0-1-1,0 1 1,0-1-1,0 0 1,0 1-1,-1-1 0,1 1 1,0-1-1,0 0 1,-1 1-1,1-1 1,0 1-1,-1-1 0,1 1 1,-1-1-1,1 1 1,0 0-1,-1-1 0,1 1 1,-1-1-1,1 1 1,-1 0-1,1-1 1,-1 1-1,0 0 0,1 0 1,-1-1-1,1 1 1,-2 0-1,-18 7 19,15-4 29,1 0-1,-1 1 1,1-1-1,0 1 1,0 0 0,-5 7-1,5-5 22,1 0-1,0 0 1,0 0-1,0 1 1,1-1-1,0 1 1,0 0-1,1 0 1,-1 0-1,1 0 1,1 0-1,0 0 1,0 7-1,1-13-66,-1 1-1,1-1 1,0 0 0,-1 0-1,1 0 1,0 0-1,0 0 1,0 1 0,0-2-1,0 1 1,0 0 0,0 0-1,0 0 1,1 0-1,-1-1 1,0 1 0,0 0-1,1-1 1,-1 1-1,0-1 1,1 0 0,-1 1-1,0-1 1,1 0 0,-1 0-1,1 0 1,-1 0-1,0 0 1,1 0 0,-1 0-1,3-1 1,48-10 118,-40 6-102,0 0-1,0-1 1,-1 0 0,1-1 0,-1-1-1,-1 1 1,1-2 0,-2 1-1,1-2 1,-1 1 0,0-1 0,-1 0-1,0-1 1,7-14 0,-14 24 15,-5 5-51,0 1 0,1-1 1,0 1-1,0 0 0,0 0 0,-2 6 1,4-9 21,-5 8 44,2 0 0,-1 0 0,1 1 0,1-1 0,0 1 0,0 0 0,1 0 0,1 0 0,-1 15 0,2-25-47,0 0 0,0 1 0,0-1 0,1 1 0,-1-1 0,0 1 0,1-1 0,-1 1 0,1-1 0,-1 0 0,1 1 0,0-1 0,0 0 0,-1 0 0,1 1 0,0-1 0,0 0 1,0 0-1,0 0 0,1 0 0,-1 0 0,0 0 0,0-1 0,0 1 0,1 0 0,-1-1 0,0 1 0,1 0 0,-1-1 0,1 0 0,-1 1 0,1-1 0,-1 0 0,1 0 0,-1 0 1,1 0-1,-1 0 0,1 0 0,-1 0 0,0 0 0,1-1 0,1 0 0,4 0 22,0 0-1,0-1 1,0 1 0,0-2 0,-1 1-1,1-1 1,11-7 0,2-6-13,0 0 0,-1-1 1,-1-1-1,0-1 0,-1-1 1,-2 0-1,0-1 0,15-28 1,-11 14-5,-2-1 1,-1 0 0,-2-2-1,15-60 1,-24 70 176,-10 39 218,-12 42 182,13-35-591,1 0 0,0 1 0,1-1 1,1 0-1,1 1 0,1-1 0,0 1 1,5 22-1,0-12 13,1-1 0,2 0 0,1 0 0,19 39 0,-28-67-11,-1 0 0,0 1 0,0-1 0,0 0 0,0 0 0,0 0 0,0 0 0,0 0 0,0 0 0,1 0-1,-1 1 1,0-1 0,0 0 0,0 0 0,0 0 0,0 0 0,0 0 0,0 1 0,0-1 0,0 0 0,0 0 0,0 0 0,0 0 0,0 0 0,0 1 0,0-1 0,0 0 0,0 0 0,0 0 0,0 0 0,0 0 0,0 1 0,0-1 0,-1 0 0,1 0 0,0 0 0,0 0 0,0 0-1,0 0 1,0 0 0,0 1 0,0-1 0,0 0 0,-1 0 0,1 0 0,0 0 0,0 0 0,0 0 0,0 0 0,0 0 0,-1 0 0,1 0 0,0 0 0,0 0 0,0 0 0,0 0 0,0 0 0,-1 0 0,1 0 0,0 0 0,0 0 0,0 0 0,0 0 0,0 0 0,-1 0 0,1 0 0,0 0-1,0 0 1,-19-7-1038,-21-16-1331,40 23 2348,-29-17-1095,-4-2 1019,2-1 0,0-1-1,1-1 1,-29-29 0,59 51 158,-1-1-1,0 1 1,1-1-1,-1 1 1,1-1-1,-1 1 1,1-1-1,-1 0 1,1 1-1,-1-1 1,1 0 0,-1 1-1,1-1 1,0 0-1,-1 1 1,1-1-1,0 0 1,0 0-1,0 0 1,0 1-1,-1-1 1,1 0-1,0 0 1,0 0-1,0 1 1,1-1-1,-1 0 1,0 0-1,0 1 1,0-1-1,0 0 1,1 0-1,0-1 1,0 1-8,1 0 1,0 0-1,-1 0 0,1 0 0,0 0 1,0 0-1,0 0 0,0 0 1,0 1-1,0-1 0,0 1 0,4-1 1,77-2-88,-71 3 212,39 2-195,-33 0-437,0-1 0,-1-1-1,1-1 1,0 0-1,19-5 1,-29 1-2843,-7-4-1223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2.842"/>
    </inkml:context>
    <inkml:brush xml:id="br0">
      <inkml:brushProperty name="width" value="0.025" units="cm"/>
      <inkml:brushProperty name="height" value="0.025" units="cm"/>
    </inkml:brush>
  </inkml:definitions>
  <inkml:trace contextRef="#ctx0" brushRef="#br0">108 20 9833,'0'0'5798,"0"10"-2937,0 2-2029,-1 0 0,-1-1 0,0 1 0,0-1 0,-1 1 0,-7 16 0,7-19-499,-1-1-1,1 2 1,1-1-1,-1 0 1,2 0-1,-2 18 1,3-26-331,0-1 0,0 1 0,1-1 0,-1 1 0,0-1 0,1 1 0,-1-1 1,0 1-1,1-1 0,-1 1 0,1-1 0,-1 0 0,1 1 0,-1-1 0,1 0 0,-1 1 0,1-1 0,-1 0 1,1 1-1,-1-1 0,1 0 0,-1 0 0,1 0 0,0 0 0,-1 0 0,1 0 0,-1 1 0,1-1 0,0-1 1,-1 1-1,1 0 0,-1 0 0,1 0 0,0 0 0,-1 0 0,1 0 0,-1-1 0,1 1 0,-1 0 0,2-1 0,25-9-509,-22 6 146,1 1-1,0-1 1,0 1 0,0 0-1,0 0 1,0 1 0,1 0-1,-1 0 1,1 1-1,-1-1 1,1 1 0,13 0-1,-19 2 351,0 0 0,1 0 0,-1 0-1,0 0 1,0 0 0,1 0 0,-1 0 0,0 0-1,0 0 1,0 1 0,0-1 0,-1 0-1,1 1 1,0-1 0,0 1 0,-1-1-1,1 1 1,-1-1 0,0 1 0,1-1 0,-1 1-1,0-1 1,0 1 0,0 0 0,0-1-1,0 1 1,0 2 0,-4 48 1409,-2-33-718,0 0-1,-2-1 1,0 1-1,-1-2 1,-1 1 0,0-1-1,-1 0 1,-1-1-1,-17 17 1,28-31-694,0 0 1,0-1-1,0 1 0,0-1 1,-1 1-1,1-1 0,-1 1 1,1-1-1,-1 0 1,1 0-1,-1 1 0,0-1 1,0 0-1,1-1 0,-1 1 1,0 0-1,0 0 1,0-1-1,0 1 0,0-1 1,0 0-1,0 0 0,0 1 1,0-1-1,0-1 0,0 1 1,0 0-1,0 0 1,0-1-1,0 1 0,0-1 1,-3-1-1,1-1-724,0-1-1,0 1 1,0-1-1,1 0 0,-1 0 1,1-1-1,0 1 1,0-1-1,0 0 1,-3-8-1,-9-27-6414</inkml:trace>
  <inkml:trace contextRef="#ctx0" brushRef="#br0" timeOffset="1">38 55 13229,'0'0'11274,"65"-9"-9544,-35 9-481,13-3-737,-2 0-383,4-3-97,-1-3-1282,-5-2-2017,-5-3-5381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7.500"/>
    </inkml:context>
    <inkml:brush xml:id="br0">
      <inkml:brushProperty name="width" value="0.025" units="cm"/>
      <inkml:brushProperty name="height" value="0.025" units="cm"/>
    </inkml:brush>
  </inkml:definitions>
  <inkml:trace contextRef="#ctx0" brushRef="#br0">169 105 7495,'0'0'1367,"4"-10"517,-1 4-1486,17-39 3262,-13 9 2292,-8 35-5878,1 1 1,0 0 0,0-1 0,0 1 0,0 0 0,0-1 0,-1 1-1,1 0 1,0-1 0,0 1 0,-1 0 0,1-1 0,0 1-1,0 0 1,-1-1 0,1 1 0,0 0 0,-1 0 0,1 0 0,0-1-1,-1 1 1,1 0 0,0 0 0,-1 0 0,1 0 0,-1 0-1,1 0 1,0-1 0,-1 1 0,1 0 0,-1 0 0,1 0-1,0 0 1,-1 0 0,1 1 0,-1-1 0,1 0 0,0 0 0,-1 0-1,1 0 1,0 0 0,-1 0 0,1 1 0,-1-1 0,1 0-1,0 0 1,0 1 0,-1-1 0,1 0 0,0 0 0,-1 1-1,-20 14 12,5 2-74,1 2 1,1 0 0,1 0-1,0 1 1,2 1-1,0 0 1,1 1 0,-7 26-1,6-13-4,1 0 1,3 1-1,0 0 0,-2 58 1,9-90-7,0 0 1,-1 0 0,1 0 0,1-1 0,-1 1 0,1 0-1,-1 0 1,1 0 0,0 0 0,0 0 0,1-1-1,-1 1 1,1 0 0,0-1 0,0 0 0,4 5 0,-4-6 0,1 0 1,0 0 0,-1 0 0,1-1 0,0 1-1,0-1 1,0 0 0,0 0 0,0 0 0,1 0 0,-1-1-1,0 1 1,0-1 0,1 0 0,-1 0 0,0 0-1,0 0 1,1-1 0,-1 1 0,3-2 0,0 1 91,-1-1 0,0 0-1,0 0 1,0 0 0,-1-1 0,1 1 0,-1-1 0,1 0 0,-1 0 0,0-1 0,0 0 0,0 1 0,0-1 0,-1 0 0,0-1 0,0 1 0,0 0 0,0-1-1,-1 0 1,1 0 0,-1 0 0,-1 0 0,1 0 0,-1 0 0,1 0 0,-1 0 0,-1-1 0,1 1 0,-1 0 0,0-1 0,0 1 0,-1 0 0,1-1 0,-1 1-1,0 0 1,-4-10 0,4 13-85,0 0-1,0 0 0,0 0 1,-1 1-1,1-1 0,0 0 1,-1 1-1,1 0 1,-1-1-1,1 1 0,-1 0 1,0-1-1,1 1 0,-1 0 1,0 0-1,0 1 0,0-1 1,0 0-1,0 0 0,0 1 1,0 0-1,0-1 0,0 1 1,0 0-1,0 0 1,0 0-1,0 0 0,0 0 1,-1 0-1,1 1 0,0-1 1,0 1-1,0 0 0,0-1 1,1 1-1,-1 0 0,-2 1 1,-1 1-116,0-1-1,1 1 1,0 0 0,0 0 0,0 0-1,0 1 1,0-1 0,0 1 0,1 0-1,0 0 1,0 0 0,0 1 0,-4 8 0,-1 23-3593,8-35 3435,0 0 0,0-1 0,0 1-1,0 0 1,0 0 0,0 0 0,0 0 0,0 0-1,1 0 1,-1-1 0,0 1 0,1 0 0,-1 0-1,0 0 1,1 0 0,-1-1 0,1 1 0,-1 0-1,1-1 1,0 1 0,-1 0 0,1-1-1,0 1 1,-1-1 0,1 1 0,0-1 0,0 1-1,-1-1 1,1 1 0,0-1 0,0 0 0,0 1-1,0-1 1,0 0 0,17 1-5090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7.862"/>
    </inkml:context>
    <inkml:brush xml:id="br0">
      <inkml:brushProperty name="width" value="0.025" units="cm"/>
      <inkml:brushProperty name="height" value="0.025" units="cm"/>
    </inkml:brush>
  </inkml:definitions>
  <inkml:trace contextRef="#ctx0" brushRef="#br0">12 1 11499,'0'0'8936,"5"45"-7014,-5-11-673,-5 3-512,-1 1-577,1-3-128,5-9-32,0-5-961,5-12-1409,11-9-320,-3-4-1026,3-19-1185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8.194"/>
    </inkml:context>
    <inkml:brush xml:id="br0">
      <inkml:brushProperty name="width" value="0.025" units="cm"/>
      <inkml:brushProperty name="height" value="0.025" units="cm"/>
    </inkml:brush>
  </inkml:definitions>
  <inkml:trace contextRef="#ctx0" brushRef="#br0">12 129 8648,'0'0'7004,"-2"-8"-4650,-7-24-587,8 30-1635,1 1 0,0 0-1,0-1 1,0 1 0,0 0 0,0 0-1,0-1 1,1 1 0,-1 0-1,0-1 1,1 1 0,-1 0-1,1 0 1,-1 0 0,1 0 0,0-1-1,-1 1 1,1 0 0,0 0-1,0 0 1,0 0 0,0 1-1,0-1 1,0 0 0,0 0 0,0 0-1,0 1 1,2-2 0,37-15 707,-31 14-448,8-4-291,0 1-1,1 0 1,0 2-1,0 0 1,0 0-1,1 2 0,18 0 1,-36 2-103,0 0 0,1 1 1,-1-1-1,0 0 0,0 1 0,0-1 1,0 1-1,-1 0 0,1-1 0,0 1 0,0 0 1,0-1-1,0 1 0,-1 0 0,1 0 1,0 0-1,-1 0 0,1 0 0,-1 0 1,1 0-1,-1 0 0,1 0 0,-1 0 1,1 0-1,-1 0 0,0 0 0,0 0 0,0 0 1,0 0-1,0 1 0,0 0 0,0 40 35,0-40-28,-5 28 188,0 0 0,-3-1 0,-18 53 0,-11 37 673,31-83-970,-1 5 991,4-29-4077,-10-30-11220</inkml:trace>
  <inkml:trace contextRef="#ctx0" brushRef="#br0" timeOffset="1">53 275 9353,'0'0'13004,"58"8"-12587,-35-1-257,11 0-96,0-6-224,0-1-1762,-1 0-2723,-2-14-6245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8.540"/>
    </inkml:context>
    <inkml:brush xml:id="br0">
      <inkml:brushProperty name="width" value="0.025" units="cm"/>
      <inkml:brushProperty name="height" value="0.025" units="cm"/>
    </inkml:brush>
  </inkml:definitions>
  <inkml:trace contextRef="#ctx0" brushRef="#br0">146 0 15631,'0'0'8130,"-9"7"-7815,0 2-157,0 1 0,0 0 1,0 0-1,2 1 0,-1 0 0,1 0 0,-9 22 0,3-4 480,-24 66 822,34-86-1351,0 1 0,1 0-1,0 0 1,1-1 0,0 1 0,1 0 0,1 19-1,-1-28-106,1 0-1,-1-1 1,1 1-1,-1 0 1,1 0-1,0 0 1,-1-1-1,1 1 1,0 0-1,0-1 1,0 1-1,0-1 1,-1 1-1,1-1 1,0 1-1,0-1 1,0 0-1,0 1 1,0-1-1,0 0 1,0 0-1,0 1 1,0-1-1,0 0 1,0 0-1,0 0 1,0-1 0,0 1-1,0 0 1,0 0-1,0 0 1,0-1-1,0 1 1,0 0-1,0-1 1,1 0-1,38-14-468,-27 7-769,0 0-1,0-2 1,19-17-1,-23 18-811,-2 1 1,1-1-1,-1 0 0,-1 0 1,11-19-1,-7 3-3685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8.930"/>
    </inkml:context>
    <inkml:brush xml:id="br0">
      <inkml:brushProperty name="width" value="0.025" units="cm"/>
      <inkml:brushProperty name="height" value="0.025" units="cm"/>
    </inkml:brush>
  </inkml:definitions>
  <inkml:trace contextRef="#ctx0" brushRef="#br0">69 90 1826,'0'0'15647,"-7"9"-13667,-2 7-1361,1 0 1,1 1-1,0 0 0,1 1 0,1-1 1,0 1-1,1 0 0,-1 20 0,2-7-312,1 54 0,2-84-416,0 0-1,0 0 1,0 0 0,1 0-1,-1 0 1,0 0 0,0 0-1,1 0 1,-1-1-1,1 1 1,-1 0 0,1 0-1,-1 0 1,1-1 0,-1 1-1,1 0 1,0 0-1,-1-1 1,1 1 0,0-1-1,-1 1 1,1-1-1,0 1 1,0-1 0,0 1-1,0-1 1,-1 0 0,1 1-1,0-1 1,0 0-1,1 0 1,20-4-7244,-6-8-1028</inkml:trace>
  <inkml:trace contextRef="#ctx0" brushRef="#br0" timeOffset="1">595 1 13357,'0'0'11248,"-2"9"-9770,-7 22-1057,-2-1 0,-1 0 0,-23 41 0,17-37-446,2 1-1,-22 66 0,25-73-1385,11-25-2469,1-13-11184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9.260"/>
    </inkml:context>
    <inkml:brush xml:id="br0">
      <inkml:brushProperty name="width" value="0.025" units="cm"/>
      <inkml:brushProperty name="height" value="0.025" units="cm"/>
    </inkml:brush>
  </inkml:definitions>
  <inkml:trace contextRef="#ctx0" brushRef="#br0">151 54 11819,'0'0'1634,"-11"0"544,1 0-1695,0 1 1,0 0-1,0 1 0,0 0 1,1 1-1,-15 5 0,21-7-341,0 0-1,0 1 1,-1-1-1,1 1 1,0 0-1,0 0 1,1 0-1,-1 0 1,0 0-1,1 1 1,-1-1-1,1 1 1,0-1-1,-1 1 1,1 0-1,1 0 1,-1 0-1,0 0 1,1 1-1,0-1 1,-1 0-1,1 1 1,0-1 0,1 0-1,-1 8 0,1-10-99,0 0-1,1 1 0,-1-1 0,1 0 0,0 0 1,-1 0-1,1 0 0,0 0 0,0 0 0,0 0 1,0 0-1,0 0 0,0 0 0,0 0 0,0 0 1,0-1-1,0 1 0,0 0 0,0-1 0,1 1 1,-1-1-1,0 1 0,1-1 0,-1 0 0,0 0 1,0 1-1,1-1 0,-1 0 0,0 0 0,1 0 0,-1 0 1,0-1-1,3 1 0,48-8 272,-47 7-264,1-2-1,-1 1 1,1 0 0,-1-1-1,0 0 1,0 0-1,0-1 1,0 0 0,-1 1-1,0-1 1,1-1 0,-2 1-1,1-1 1,0 1-1,-1-1 1,0 0 0,0-1-1,0 1 1,-1 0-1,1-1 1,-2 1 0,1-1-1,0 0 1,-1 1 0,0-1-1,0 0 1,-1-6-1,0 11-17,0 0 0,0 0 1,0 0-1,0-1 0,0 1 0,0 0 0,-1 0 0,1 0 0,0 0 0,-1 0 0,1 0 0,-1 0 0,1 0 0,-1 0 0,1 0 0,-1 1 0,0-1 0,1 0 0,-1 0 0,0 0 0,0 1 0,0-1 0,0 0 0,1 1 0,-1-1 1,-2 0-1,0 0-10,0 0 0,1 1 0,-1-1 1,0 1-1,0-1 0,0 1 0,0 0 1,0 0-1,0 0 0,-3 1 1,0 0-34,-1 1 1,1-1 0,0 1 0,0 0 0,0 0 0,1 1 0,-1 0 0,0 0-1,-6 5 1,7-3-172,1-1 0,1 1-1,-1 0 1,1 0 0,0 1-1,0-1 1,0 1 0,1-1-1,-1 1 1,2 0 0,-1 0-1,1 0 1,-2 11 0,2-8-733,1 0 0,0 0 1,0 0-1,1 0 0,2 11 0,7 8-5164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9.588"/>
    </inkml:context>
    <inkml:brush xml:id="br0">
      <inkml:brushProperty name="width" value="0.025" units="cm"/>
      <inkml:brushProperty name="height" value="0.025" units="cm"/>
    </inkml:brush>
  </inkml:definitions>
  <inkml:trace contextRef="#ctx0" brushRef="#br0">80 1 16143,'-6'7'1479,"-6"12"-67,0 0 0,-14 32 0,22-42-1107,0 0 0,1 1 0,0-1 0,0 1 0,1 0 0,0-1 1,1 1-1,0 0 0,0 14 0,2-22-292,-1 0 0,1-1 0,-1 1 1,1-1-1,-1 0 0,1 1 0,0-1 0,0 1 0,-1-1 1,1 0-1,0 0 0,0 1 0,0-1 0,1 0 0,-1 0 1,0 0-1,0 0 0,1 0 0,-1 0 0,0-1 1,1 1-1,-1 0 0,1-1 0,-1 1 0,1-1 0,-1 1 1,1-1-1,-1 0 0,1 0 0,-1 0 0,1 0 0,0 0 1,-1 0-1,1 0 0,-1 0 0,1 0 0,-1-1 0,3 0 1,3 0 98,0-1 1,0 0-1,-1 0 1,1 0 0,-1-1-1,0 0 1,10-6 0,-9 4 21,0-1 0,0 0 0,-1-1 0,0 1 0,-1-1 0,1 0 0,-1-1 0,5-9 0,-8 13-21,0 0 0,0-1 0,0 1 0,0-1 0,-1 1 0,0-1 0,0 0 0,0 1 0,0-1 0,-1 0 0,0 0 1,0 0-1,0 1 0,0-1 0,-1 0 0,-2-8 0,2 11-95,0 0-1,0 0 1,0 0 0,0 0-1,0 0 1,-1 1 0,1-1 0,-1 0-1,1 1 1,-1-1 0,0 1-1,1 0 1,-1-1 0,0 1 0,0 0-1,0 0 1,0 0 0,0 0-1,0 1 1,0-1 0,0 1 0,0-1-1,0 1 1,-1-1 0,1 1-1,0 0 1,0 0 0,0 0 0,-1 1-1,1-1 1,0 0 0,-4 2-1,2-1-225,1 0 0,-1 0 0,0 1 0,1-1 0,-1 1 0,1 0 0,-1 0 0,-3 3 0,5-4-377,0 1 1,0 0-1,1 0 0,-1-1 1,0 1-1,1 0 0,-1 1 1,1-1-1,0 0 0,-1 0 1,1 1-1,-1 2 0,1 3-8191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0.372"/>
    </inkml:context>
    <inkml:brush xml:id="br0">
      <inkml:brushProperty name="width" value="0.025" units="cm"/>
      <inkml:brushProperty name="height" value="0.025" units="cm"/>
    </inkml:brush>
  </inkml:definitions>
  <inkml:trace contextRef="#ctx0" brushRef="#br0">145 89 13004,'0'0'5403,"10"-10"-3284,1 1-1522,-6 6-315,-1-1 1,0 1-1,0-1 1,-1 0-1,1 1 1,-1-2-1,0 1 1,0 0-1,4-7 1,-7 10-176,1 1 0,-1-1-1,0 1 1,1-1 0,-1 1 0,0-1 0,0 1-1,1-1 1,-1 1 0,0-1 0,0 1 0,0-1 0,0 0-1,0 1 1,0-1 0,0 1 0,0-1 0,0 1-1,0-1 1,0 0 0,0 1 0,0-1 0,0 1-1,0-1 1,-1 1 0,1-1 0,0 1 0,0-1 0,-1 1-1,1-1 1,0 1 0,-1-1 0,1 1 0,0-1-1,-1 1 1,1 0 0,-1-1 0,1 1 0,-1-1-1,-28-2 762,20 4-910,1 0 1,0 0-1,0 1 0,-1 1 1,-11 4-1,15-5 60,1 0 0,0 1 1,-1-1-1,1 1 0,0 0 0,0 0 0,1 1 1,-1-1-1,1 1 0,0 0 0,0-1 0,0 2 1,0-1-1,0 0 0,1 0 0,0 1 0,0-1 1,0 1-1,1 0 0,-1 0 0,0 8 0,2-12-15,1 0 0,-1-1 0,1 1 0,0-1 0,-1 1 0,1-1 0,0 1 0,-1-1 0,1 1 0,0-1 0,-1 0 0,1 1 0,0-1 0,0 0 0,0 0 0,-1 1 0,1-1 0,0 0 0,0 0 0,0 0 0,0 0 0,-1 0 0,1 0 0,0 0 0,1-1 0,27-1 165,-15-1-203,0-1 0,-1-1 1,1 0-1,-1-1 0,0 0 1,0-1-1,-1-1 0,0 0 1,16-13-1,-33 26-21,1 1 1,0-1 0,0 1-1,1 0 1,0 0-1,0 0 1,0 1 0,1-1-1,0 1 1,0 0-1,-1 11 1,-1 4 60,0 1-1,1 32 1,3-48-5,1 0 1,-1 0-1,1-1 1,1 1-1,-1-1 1,5 11-1,-6-15 59,1 0-1,0 0 0,-1 0 0,1-1 0,0 1 1,0 0-1,1-1 0,-1 1 0,0 0 0,0-1 0,1 0 1,-1 1-1,1-1 0,-1 0 0,1 0 0,0 0 1,-1 0-1,1 0 0,0 0 0,0 0 0,-1 0 1,1-1-1,0 1 0,0-1 0,0 0 0,2 1 0,-88 5 1197,62-2-1078,0-2 0,0-1 0,1-1 1,-39-4-1,60 4-248,-1 0-1,1 0 1,-1 0-1,1-1 1,-1 1 0,1 0-1,-1 0 1,1-1-1,0 1 1,-1 0-1,1 0 1,-1-1 0,1 1-1,0-1 1,-1 1-1,1 0 1,0-1-1,-1 1 1,1-1 0,0 1-1,0-1 1,-1 1-1,1 0 1,0-1-1,0 1 1,0-1 0,0 1-1,0-1 1,0 0-1,-1 1 1,1-1-1,0 1 1,0-1 0,1 1-1,-1-1 1,0 1-1,0-1 1,0 1-1,0-1 1,0 1 0,1-1-1,-1 1 1,0-1-1,0 1 1,1 0-1,-1-1 1,0 1 0,1-1-1,-1 1 1,0 0-1,1-1 1,-1 1-1,0 0 1,1-1 0,-1 1-1,2-1 1,22-22-5558,-2 5 915,2-2-1958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0.780"/>
    </inkml:context>
    <inkml:brush xml:id="br0">
      <inkml:brushProperty name="width" value="0.025" units="cm"/>
      <inkml:brushProperty name="height" value="0.025" units="cm"/>
    </inkml:brush>
  </inkml:definitions>
  <inkml:trace contextRef="#ctx0" brushRef="#br0">413 42 13293,'0'0'1649,"-12"-6"636,1 0-1920,-1 1-1,-1 0 1,1 0-1,-1 1 1,-20-3-1,26 6-297,0 0 0,0 0 0,0 1 0,-1 0 0,1 0 0,0 1 0,0 0 0,0 0 0,0 1 0,0 0 0,0 0 0,0 1 0,1 0 0,-9 4 0,1 3 124,-1 1-1,2 0 0,-1 1 1,2 0-1,0 1 1,0 1-1,1 0 0,1 0 1,0 1-1,1 1 1,0-1-1,-8 25 0,10-21-62,0 0-1,1 0 0,2 1 1,0-1-1,1 1 0,0 0 1,2 0-1,0 0 0,2 0 1,5 37-1,-5-49-125,2 1 1,-1 0-1,1-1 0,1 0 1,-1 0-1,1 0 0,1 0 1,-1 0-1,1-1 0,1 0 1,0 0-1,6 7 0,-1-5 12,-1 0-1,1-1 1,1 0-1,-1 0 0,1-2 1,1 1-1,15 5 1,-2-3 15,0-2 1,0 0-1,1-2 1,-1-1-1,1-1 1,1-1-1,38-2 1,-49-2 84,0 0 1,0-2 0,-1 1-1,1-2 1,-1 0 0,0-2-1,0 1 1,-1-2 0,0 0-1,0-1 1,0 0 0,-2-1-1,1-1 1,-1 0 0,-1-1-1,19-21 1,-22 22-8,0-1-1,0-1 1,-1 1-1,-1-1 0,0-1 1,-1 1-1,0-1 1,-1 0-1,-1 0 1,0-1-1,-1 1 1,0-1-1,-2 0 1,1 0-1,-2 0 0,0 0 1,-1 0-1,0 0 1,-5-19-1,5 28-84,-1 0 1,0 0-1,0 0 0,-1 1 0,0-1 0,0 0 0,0 1 1,0 0-1,-1 0 0,0 0 0,0 0 0,-1 1 0,1-1 1,-1 1-1,0 0 0,0 1 0,0-1 0,-1 1 0,1 0 1,-1 0-1,1 1 0,-1-1 0,0 1 0,0 1 0,0-1 0,0 1 1,-1 0-1,-9 0 0,4 0-160,0 1 1,0 1-1,0 0 1,0 0-1,0 1 1,0 1-1,0 0 1,1 1-1,-1 0 1,1 0-1,0 1 1,1 1-1,-1 0 1,-9 7-1,-34 34-5537,29-26-538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0.097"/>
    </inkml:context>
    <inkml:brush xml:id="br0">
      <inkml:brushProperty name="width" value="0.025" units="cm"/>
      <inkml:brushProperty name="height" value="0.025" units="cm"/>
    </inkml:brush>
  </inkml:definitions>
  <inkml:trace contextRef="#ctx0" brushRef="#br0">0 1 14029,'0'0'1826,"54"21"-1666,-20-21-160,10 0-4260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2.213"/>
    </inkml:context>
    <inkml:brush xml:id="br0">
      <inkml:brushProperty name="width" value="0.025" units="cm"/>
      <inkml:brushProperty name="height" value="0.025" units="cm"/>
    </inkml:brush>
  </inkml:definitions>
  <inkml:trace contextRef="#ctx0" brushRef="#br0">1 278 9161,'0'0'10847,"9"-3"-9251,8-4-1090,-1 0 0,0-1 0,-1 0 0,1-1-1,-1-1 1,20-17 0,86-86-361,-51 45 77,-69 67-224,1-1 1,-1 0-1,1 1 0,0-1 0,0 1 0,0 0 1,0-1-1,0 1 0,0 0 0,0 0 1,0 0-1,0 1 0,4-2 0,-5 2 0,-1 0-1,1 1 0,-1-1 1,1 0-1,-1 0 0,1 1 0,-1-1 1,1 0-1,-1 1 0,1-1 1,-1 0-1,0 1 0,1-1 1,-1 1-1,0-1 0,1 1 0,-1-1 1,0 1-1,1-1 0,-1 1 1,0-1-1,0 1 0,0-1 1,1 1-1,-1-1 0,0 1 1,0-1-1,0 1 0,0-1 0,0 1 1,0 0-1,0 0 0,-1 11 1,0 0-1,-1 0 0,-5 20 1,4-22 67,-12 42-39,10-42-20,1-1-1,1 1 1,0 1-1,0-1 0,1 0 1,1 1-1,0-1 1,0 1-1,1-1 0,0 1 1,2 17-1,-1-27-71,-1-1 0,1 1 0,0 0 0,-1-1 0,1 1 0,-1-1-1,1 1 1,0-1 0,0 1 0,-1-1 0,1 1 0,0-1 0,0 1 0,-1-1 0,1 0 0,0 0-1,0 1 1,0-1 0,0 0 0,0 0 0,-1 0 0,1 0 0,0 0 0,0 0 0,0 0 0,1-1-1,16-3-4479,2-10-2207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2.561"/>
    </inkml:context>
    <inkml:brush xml:id="br0">
      <inkml:brushProperty name="width" value="0.025" units="cm"/>
      <inkml:brushProperty name="height" value="0.025" units="cm"/>
    </inkml:brush>
  </inkml:definitions>
  <inkml:trace contextRef="#ctx0" brushRef="#br0">53 220 11531,'0'0'3091,"-8"9"-625,-37 44 1703,62-54-1590,4-10-2167,0-2 1,-1 0-1,0-2 1,-1 0-1,0-1 1,29-33-1,-36 36-352,-1 3-44,9-10 72,-1 0 0,0-1 0,28-43 0,-55 122 232,3-41-319,-4 9 140,2 1-1,1 0 1,1 1 0,-3 39 0,9-66-268,-1-1 1,0 1-1,0 0 1,1-1-1,-1 1 1,0 0-1,1-1 1,-1 1-1,0 0 1,1-1-1,-1 1 1,1-1-1,-1 1 1,1-1-1,-1 1 1,1-1-1,-1 1 1,1-1-1,0 0 1,-1 1-1,1-1 1,0 0-1,-1 1 1,1-1-1,0 0 0,0 0 1,-1 0-1,1 1 1,0-1-1,-1 0 1,1 0-1,0 0 1,0 0-1,-1-1 1,1 1-1,0 0 1,-1 0-1,1 0 1,0 0-1,0-1 1,-1 1-1,1 0 1,0-1-1,-1 1 1,1 0-1,-1-1 1,1 1-1,-1-1 1,2 0-1,8-11-6092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3.128"/>
    </inkml:context>
    <inkml:brush xml:id="br0">
      <inkml:brushProperty name="width" value="0.025" units="cm"/>
      <inkml:brushProperty name="height" value="0.025" units="cm"/>
    </inkml:brush>
  </inkml:definitions>
  <inkml:trace contextRef="#ctx0" brushRef="#br0">1 193 3491,'0'0'22203,"0"0"-22164,0 0 0,0 1 0,0-1 1,0 0-1,0 1 0,0-1 1,0 0-1,0 0 0,0 1 0,0-1 1,0 0-1,0 1 0,0-1 1,0 0-1,0 0 0,0 1 0,1-1 1,-1 0-1,0 1 0,0-1 0,0 0 1,1 0-1,-1 0 0,0 1 1,0-1-1,0 0 0,1 0 0,-1 0 1,0 0-1,1 1 0,-1-1 0,0 0 1,0 0-1,1 0 0,-1 0 1,0 0-1,1 0 0,-1 0 0,0 0 1,0 0-1,1 0 0,-1 0 1,0 0-1,1 0 0,-1 0 0,0 0 1,1 0-1,-1 0 0,0 0 0,0 0 1,1-1-1,-1 1 0,0 0 1,0 0-1,1 0 0,14-9 70,0 0 1,-1-1-1,0 0 0,0-1 0,-1-1 1,20-22-1,-9 10-68,54-57 18,-100 135-209,1-16 164,-25 55 14,41-82-31,2-1 0,-1 1 0,1 0 0,0 0 0,1 1 1,-1 20-1,3-32-44,0 1 1,0-1-1,0 1 0,0-1 1,1 1-1,-1-1 1,0 1-1,0-1 0,0 1 1,0-1-1,1 1 1,-1-1-1,0 1 0,0-1 1,1 0-1,-1 1 0,0-1 1,1 1-1,-1-1 1,0 0-1,1 1 0,-1-1 1,1 0-1,-1 1 1,1-1-1,-1 0 0,1 0 1,-1 0-1,1 1 1,-1-1-1,1 0 0,-1 0 1,1 0-1,0 0 1,20-1-5252,-5-5-708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3.459"/>
    </inkml:context>
    <inkml:brush xml:id="br0">
      <inkml:brushProperty name="width" value="0.025" units="cm"/>
      <inkml:brushProperty name="height" value="0.025" units="cm"/>
    </inkml:brush>
  </inkml:definitions>
  <inkml:trace contextRef="#ctx0" brushRef="#br0">50 1 16015,'0'0'5157,"-28"53"-2947,17-34-576,6 2-449,-1-2-705,6-2-416,0-2-64,4-6-768,8-4-1635,3-5-992,-1 0-1922,2-14-2755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3.817"/>
    </inkml:context>
    <inkml:brush xml:id="br0">
      <inkml:brushProperty name="width" value="0.025" units="cm"/>
      <inkml:brushProperty name="height" value="0.025" units="cm"/>
    </inkml:brush>
  </inkml:definitions>
  <inkml:trace contextRef="#ctx0" brushRef="#br0">126 54 13068,'0'0'9156,"-9"-1"-8057,5 1-1025,1 0 1,-1 0-1,0 0 0,1 1 0,-1-1 0,0 1 0,1 0 0,-1 0 0,1 0 0,-1 1 0,1-1 0,-1 1 1,1 0-1,0-1 0,-4 5 0,2-2 39,0 1 1,0 0 0,1 0 0,0 0-1,0 1 1,0 0 0,1-1-1,0 1 1,-4 11 0,5-13-50,0 1 0,0 0 1,0 0-1,1 0 0,0 0 1,0 1-1,0-1 0,1 0 1,-1 0-1,1 0 1,2 10-1,-2-13-48,1 0 0,0 0 0,0-1 0,0 1 0,0 0 0,0-1 0,0 1 0,0-1 0,1 0 1,-1 1-1,0-1 0,1 0 0,-1 0 0,1 1 0,0-1 0,-1-1 0,1 1 0,0 0 0,-1 0 0,1 0 0,0-1 0,0 1 0,0-1 0,0 0 0,0 1 1,-1-1-1,1 0 0,0 0 0,0 0 0,0-1 0,0 1 0,0 0 0,0-1 0,0 1 0,2-2 0,5 0 20,0 0 0,0-1-1,0-1 1,-1 0-1,1 0 1,-1 0 0,0-1-1,0 0 1,-1-1 0,1 0-1,-1 0 1,-1 0 0,1-1-1,-1 0 1,0 0 0,0-1-1,-1 0 1,0 0 0,-1 0-1,0-1 1,0 1 0,0-1-1,-1 0 1,-1 0 0,1 0-1,-2 0 1,2-10-1,-3 17-19,0 1-1,0-1 1,-1 0-1,1 0 1,-1 1-1,1-1 1,-1 0-1,1 1 1,-1-1-1,0 1 1,0-1-1,1 1 1,-1-1-1,0 1 1,-1-1-1,1 1 1,0 0-1,0-1 0,-1 1 1,1 0-1,0 0 1,-1 0-1,1 0 1,-1 0-1,1 1 1,-1-1-1,0 0 1,1 1-1,-1-1 1,0 1-1,1 0 1,-1-1-1,0 1 1,0 0-1,1 0 0,-1 0 1,0 0-1,0 0 1,1 1-1,-1-1 1,-2 1-1,-1-1-29,-1 1-1,0 0 0,1 1 1,0-1-1,-1 1 0,1 0 1,0 0-1,0 1 0,0 0 1,0 0-1,1 0 0,-7 5 1,-15 28-213,16-13-2354,12-5-6180,3-17 1389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4.159"/>
    </inkml:context>
    <inkml:brush xml:id="br0">
      <inkml:brushProperty name="width" value="0.025" units="cm"/>
      <inkml:brushProperty name="height" value="0.025" units="cm"/>
    </inkml:brush>
  </inkml:definitions>
  <inkml:trace contextRef="#ctx0" brushRef="#br0">215 1 16335,'0'0'2851,"-12"3"-336,-2 1-1974,-1 1 1,1 1 0,0 0 0,1 1-1,0 0 1,0 2 0,-14 10 0,20-14-391,1 0-1,0 1 1,0 0 0,0 0 0,0 0-1,1 1 1,0 0 0,1 0 0,0 0-1,0 0 1,0 1 0,1 0 0,0 0-1,0 0 1,1 0 0,-2 13 0,3-17-131,1-1 0,0 1-1,0-1 1,0 1 0,0 0 0,0-1 0,1 1 0,-1-1 0,1 1 0,0 0 0,0-1 0,1 0-1,-1 1 1,1-1 0,-1 0 0,5 5 0,-3-5-5,0 0-1,0-1 1,0 0-1,1 1 1,-1-1-1,1 0 1,-1-1 0,1 1-1,0-1 1,0 1-1,0-1 1,0 0-1,0-1 1,0 1-1,4 0 1,-7-1-10,84 4 125,-80-4-113,0 0 0,0 0 0,0-1 0,-1 0 0,1 0 0,0 0 0,0 0-1,-1-1 1,1 0 0,-1 0 0,1 0 0,-1 0 0,0-1 0,0 0 0,4-3 0,-7 5 1,0 1 0,-1-1 0,1 0 0,0 1 0,-1-1 0,1 1 1,-1-1-1,1 0 0,-1 0 0,1 1 0,-1-1 0,0 0 0,1 0 0,-1 0 1,0 1-1,1-1 0,-1 0 0,0 0 0,0 0 0,0 0 0,0 1 0,0-1 1,0 0-1,0 0 0,0 0 0,0 0 0,-1-1 0,0 1 10,0 0-1,0 0 0,0 0 1,0 0-1,0 1 0,0-1 1,0 0-1,0 0 0,0 1 1,-1-1-1,1 1 0,0-1 1,0 1-1,-1 0 1,-1-1-1,-58-2 346,54 3-415,-5-1 10,9 0-11,0 1 0,0-1 0,0 1 1,0 0-1,0 0 0,0 0 1,0 0-1,0 1 0,0-1 0,0 1 1,0 0-1,1 0 0,-1 0 1,0 0-1,-3 2 0,49 1-13228,-19-4 2877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4.488"/>
    </inkml:context>
    <inkml:brush xml:id="br0">
      <inkml:brushProperty name="width" value="0.025" units="cm"/>
      <inkml:brushProperty name="height" value="0.025" units="cm"/>
    </inkml:brush>
  </inkml:definitions>
  <inkml:trace contextRef="#ctx0" brushRef="#br0">1 1 6438,'0'0'21877,"50"27"-20724,-11-22-609,2-4-383,4-1-129,3 0-161,-11 0-1216,-10-4-1602,-11-4-3555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5.980"/>
    </inkml:context>
    <inkml:brush xml:id="br0">
      <inkml:brushProperty name="width" value="0.025" units="cm"/>
      <inkml:brushProperty name="height" value="0.025" units="cm"/>
    </inkml:brush>
  </inkml:definitions>
  <inkml:trace contextRef="#ctx0" brushRef="#br0">12 154 10442,'0'0'3566,"-3"8"-1575,-6 28-437,9-36-1476,0 1 1,0-1-1,0 1 1,0-1-1,0 1 1,0-1-1,0 1 1,0-1-1,0 1 1,1 0-1,-1-1 1,0 1-1,0-1 1,0 1-1,1-1 1,-1 0-1,0 1 1,0-1-1,1 1 1,-1-1-1,1 1 1,-1-1-1,0 0 1,1 1-1,-1-1 0,1 0 1,-1 1-1,1-1 1,-1 0-1,1 0 1,-1 1-1,1-1 1,-1 0-1,1 0 1,-1 0-1,1 0 1,-1 0-1,1 0 1,-1 0-1,1 0 1,0 0-1,23-1 1195,-22 1-1006,8-2 76,0 0 1,-1-1-1,1 1 0,-1-2 1,0 0-1,0 0 0,0 0 1,12-9-1,65-52 130,-46 32-352,-4 1-58,13-8 28,-49 40-93,0 0 0,0-1 0,0 1 0,1 0 0,-1 0 0,0 0-1,0 0 1,0 0 0,0 0 0,0-1 0,1 1 0,-1 0 0,0 0-1,0 0 1,0 0 0,1 0 0,-1 0 0,0 0 0,0 0-1,0 0 1,0 0 0,1 0 0,-1 0 0,0 0 0,0 0 0,0 0-1,1 0 1,-1 0 0,0 0 0,0 0 0,0 0 0,1 0-1,-1 0 1,0 0 0,0 1 0,0-1 0,0 0 0,1 0 0,-1 0-1,0 0 1,0 0 0,0 0 0,0 1 0,0-1 0,0 0-1,1 0 1,-1 0 0,0 0 0,0 1 0,-2 12-16,-9 15 47,3-13-18,0 2 0,1-1-1,0 1 1,1 0 0,1 0-1,1 1 1,1-1 0,-3 27-1,7-43-101,-1 0-1,0-1 1,0 1-1,1 0 1,-1-1-1,0 1 1,1-1-1,-1 1 1,1 0-1,-1-1 1,0 1-1,1-1 1,0 1-1,-1-1 1,1 1-1,-1-1 1,1 0-1,-1 1 1,1-1-1,0 0 1,-1 1-1,1-1 1,0 0-1,0 0 1,-1 0-1,1 1 1,0-1-1,-1 0 1,1 0-1,0 0 1,0 0-1,-1 0 1,1 0-1,0-1 1,-1 1-1,1 0 1,0 0-1,-1 0 1,1-1-1,0 1 1,-1 0-1,2-1 1,32-14-8349,-13-3 32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6.346"/>
    </inkml:context>
    <inkml:brush xml:id="br0">
      <inkml:brushProperty name="width" value="0.025" units="cm"/>
      <inkml:brushProperty name="height" value="0.025" units="cm"/>
    </inkml:brush>
  </inkml:definitions>
  <inkml:trace contextRef="#ctx0" brushRef="#br0">81 35 15214,'0'0'7640,"-8"4"-7384,2-1-222,1 0-1,0 0 1,0 1 0,0 0-1,1 0 1,-1 0 0,1 0-1,0 1 1,0 0 0,-4 6-1,6-7 31,-1-1-1,1 0 1,1 1-1,-1 0 0,1-1 1,-1 1-1,1 0 1,0 0-1,0 0 1,1 0-1,-1 0 1,1 0-1,0 0 1,0 0-1,0 0 1,0 0-1,1-1 0,0 1 1,-1 0-1,4 6 1,-3-8-32,1 0 0,0 0 0,0 0 0,0 0 0,0 0 1,0-1-1,0 1 0,0-1 0,1 1 0,-1-1 0,0 0 0,1 0 1,-1 0-1,1 0 0,0-1 0,-1 1 0,1 0 0,0-1 0,-1 0 0,1 0 1,0 0-1,4 0 0,2 0 38,0-1 0,0 1 0,0-2-1,0 1 1,14-5 0,-17 3-41,0 1 1,-1-1-1,0-1 0,0 1 0,1-1 0,-2 0 0,1 0 0,0 0 1,-1-1-1,0 1 0,0-1 0,-1 0 0,1 0 0,-1-1 1,5-10-1,-6 13-3,-1 0 0,0 0 1,0 0-1,-1 0 0,1 0 1,-1 0-1,1 0 0,-1 0 1,0 0-1,0 0 0,0 0 0,0 0 1,-1 0-1,1 0 0,-1 0 1,0 0-1,0 0 0,0 0 1,0 0-1,0 1 0,-1-1 0,1 0 1,-1 1-1,0-1 0,0 1 1,0 0-1,0-1 0,0 1 1,0 0-1,-1 0 0,1 0 1,-6-2-1,2 0-226,0 1 0,0 1 0,-1-1 0,0 1 0,1 0 0,-1 1 0,0 0 0,0 0 0,0 0 0,-9 1 0,16 0-23,0 0 1,-1 0-1,1 0 0,0 1 0,0-1 0,0 0 0,-1 0 0,1 1 0,0-1 0,0 0 0,0 0 0,-1 1 0,1-1 0,0 0 0,0 0 0,0 1 0,0-1 0,0 0 1,0 1-1,0-1 0,0 0 0,0 1 0,0-1 0,0 0 0,0 0 0,0 1 0,0-1 0,0 0 0,0 1 0,0-1 0,0 0 0,0 0 0,0 1 0,1-1 1,-1 0-1,0 1 0,0-1 0,0 0 0,0 0 0,1 1 0,-1-1 0,11 6-5847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6.739"/>
    </inkml:context>
    <inkml:brush xml:id="br0">
      <inkml:brushProperty name="width" value="0.025" units="cm"/>
      <inkml:brushProperty name="height" value="0.025" units="cm"/>
    </inkml:brush>
  </inkml:definitions>
  <inkml:trace contextRef="#ctx0" brushRef="#br0">0 170 12364,'0'0'15251,"11"-2"-14263,4-3-924,-1 0-1,1-2 1,-1 0 0,-1 0-1,1-1 1,-1-1-1,-1 0 1,1-1 0,-2-1-1,1 0 1,12-15-1,-2-4 8,-7 7-14,-23 39-238,-2 2 98,0 0-1,1 1 1,1 0-1,1 1 1,1-1-1,1 1 1,0 0-1,2 1 1,0-1-1,0 32 1,6-34-1647,10-13-3886,0-4-1051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8.888"/>
    </inkml:context>
    <inkml:brush xml:id="br0">
      <inkml:brushProperty name="width" value="0.025" units="cm"/>
      <inkml:brushProperty name="height" value="0.025" units="cm"/>
    </inkml:brush>
  </inkml:definitions>
  <inkml:trace contextRef="#ctx0" brushRef="#br0">0 192 15567,'4'-9'1233,"4"-3"-972,0 0 0,1 0 1,0 1-1,0 0 0,1 0 1,1 1-1,0 1 0,0 0 1,1 0-1,17-9 0,-14 9-117,-1 1 0,1 1 0,0 1 0,0 0 0,1 1 0,0 0 0,0 1-1,0 1 1,26-2 0,-40 5-140,0 0 0,0-1-1,-1 1 1,1 0-1,0 0 1,0 0 0,-1 1-1,1-1 1,0 0-1,0 1 1,-1-1 0,1 1-1,0-1 1,-1 1-1,1 0 1,0 0 0,-1 0-1,1 0 1,-1 0 0,0 0-1,1 0 1,-1 0-1,0 1 1,0-1 0,1 0-1,-1 1 1,0-1-1,0 1 1,-1-1 0,1 1-1,0 0 1,0-1-1,-1 1 1,1 0 0,-1-1-1,0 1 1,1 0 0,-1 0-1,0-1 1,0 1-1,0 0 1,0 0 0,0 0-1,-1-1 1,1 1-1,0 0 1,-1 0 0,1-1-1,-3 4 1,-2 11 1,-1 0 1,-1 0-1,0-1 0,-11 17 1,12-23-96,-17 32 379,-36 67 109,54-97-349,1-1 0,0 1 1,1 1-1,0-1 1,0 0-1,1 1 1,1-1-1,0 14 0,1-23-52,0 0 0,0 0 0,0 0 0,1-1-1,-1 1 1,1 0 0,-1-1 0,1 1-1,0 0 1,-1-1 0,1 1 0,0-1-1,0 1 1,0-1 0,0 1 0,1-1-1,-1 0 1,0 1 0,1-1 0,-1 0 0,0 0-1,1 0 1,1 1 0,2 0-31,-1 0-1,1 0 1,0-1 0,0 0-1,0 0 1,0 0 0,0 0-1,7-1 1,7 0-529,0-1 1,-1-1-1,31-6 0,27-17-4017,3-11-5248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0.446"/>
    </inkml:context>
    <inkml:brush xml:id="br0">
      <inkml:brushProperty name="width" value="0.025" units="cm"/>
      <inkml:brushProperty name="height" value="0.025" units="cm"/>
    </inkml:brush>
  </inkml:definitions>
  <inkml:trace contextRef="#ctx0" brushRef="#br0">268 0 14862,'0'0'9171,"-9"3"-8925,-11 5-214,0 1 0,0 0 0,1 2 0,0 1 0,1 0 0,0 1 0,1 1 0,0 1 0,1 0 0,1 1 0,-19 26 0,13-4 331,20-37-363,1 0 0,-1 0 0,1 0 0,-1 0 0,1 0 0,-1 0-1,1 0 1,0 0 0,0 0 0,-1 0 0,1 0 0,0 0 0,0 0-1,0 0 1,0 1 0,0-1 0,0 0 0,1 0 0,-1 0-1,0 0 1,0 0 0,1 0 0,-1 0 0,1 0 0,-1 0 0,1 0-1,-1 0 1,1 0 0,0 0 0,-1-1 0,1 1 0,0 0 0,0 0-1,-1-1 1,1 1 0,2 1 0,5 0-167,1 0 1,0 0-1,0-1 1,-1 0-1,1-1 0,0 0 1,0 0-1,0-1 1,0 0-1,0 0 0,-1-1 1,13-4-1,13-6-4780,56-27 1,-41 15-1578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7.159"/>
    </inkml:context>
    <inkml:brush xml:id="br0">
      <inkml:brushProperty name="width" value="0.025" units="cm"/>
      <inkml:brushProperty name="height" value="0.025" units="cm"/>
    </inkml:brush>
  </inkml:definitions>
  <inkml:trace contextRef="#ctx0" brushRef="#br0">2 1 14798,'0'0'5477,"-2"50"-2978,2-28-930,0 3-352,0-2-160,0-1-640,0-1-353,0-6-32,0-2-321,8-2-1504,0-8-1795,1-3-1985,2 0-3460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7.675"/>
    </inkml:context>
    <inkml:brush xml:id="br0">
      <inkml:brushProperty name="width" value="0.025" units="cm"/>
      <inkml:brushProperty name="height" value="0.025" units="cm"/>
    </inkml:brush>
  </inkml:definitions>
  <inkml:trace contextRef="#ctx0" brushRef="#br0">146 29 15599,'0'0'9545,"-8"-6"-8739,7 5-783,-1-1-3,1 0 0,-1 1-1,0-1 1,0 0 0,0 1 0,1-1 0,-2 1 0,1 0 0,0 0 0,0 0 0,0 0 0,0 0 0,-1 0 0,1 0 0,0 1 0,-1-1 0,1 1 0,-1 0 0,1 0-1,-1 0 1,1 0 0,0 0 0,-1 0 0,1 1 0,-1-1 0,1 1 0,0-1 0,-1 1 0,1 0 0,0 0 0,0 0 0,0 0 0,0 1 0,-3 1 0,-2 3 80,1 0 0,0 1 1,0-1-1,1 1 1,-9 15-1,12-20-78,1 1 0,-1-1 1,1 1-1,-1 0 0,1 0 0,0 0 0,0 0 1,1 0-1,-1 0 0,0 0 0,1 0 0,0 0 1,0 0-1,0 0 0,0 0 0,0 0 0,1 1 1,-1-1-1,3 5 0,-2-7-9,0 0 0,1 0 0,-1 0-1,1 0 1,0 0 0,-1 0 0,1 0 0,0 0 0,-1-1 0,1 1 0,0 0-1,0-1 1,0 0 0,0 1 0,-1-1 0,1 0 0,0 0 0,0 0 0,0 0-1,3-1 1,41-7 144,-36 4-283,0-1-1,0 0 1,-1-1 0,0 0-1,0 0 1,-1 0 0,0-2-1,0 1 1,0-1 0,-1 0-1,9-12 1,-23 37 3,0 1 0,-6 33 1,9-37 394,0 1 1,1 0 0,1 0-1,0 0 1,2 0 0,-1 1-1,2-1 1,0 0 0,1 0-1,0 0 1,1 0 0,6 15-1,-9-28-209,1-1 0,-1 0 0,1 1 0,-1-1 1,1 1-1,-1-1 0,0 0 0,0 1 0,0-1 0,1 1 0,-1-1 0,-1 0 0,1 1 0,0-1 0,0 1 0,0-1 0,-1 1 0,1-1 1,-1 0-1,1 1 0,-1-1 0,0 0 0,1 0 0,-1 1 0,0-1 0,0 0 0,0 0 0,-1 2 0,-1-1 7,0-1-1,0 1 1,0 0-1,0-1 1,0 0-1,0 0 1,-1 0-1,1 0 1,0 0-1,-1 0 1,1-1-1,-4 0 1,2 1-76,0-1 1,-1 0 0,1 0 0,0 0-1,0 0 1,0-1 0,0 0-1,0 0 1,-1-1 0,2 1-1,-1-1 1,0 0 0,0-1 0,1 1-1,-1-1 1,-5-4 0,9 6-155,1 0 0,-1 1 0,1-1 0,-1 0 0,1 0 0,0 0 1,-1 1-1,1-1 0,0 0 0,0 0 0,0 0 0,0 0 0,0 1 1,0-1-1,0 0 0,0 0 0,0 0 0,0 0 0,0 0 0,0 1 0,1-1 1,-1 0-1,0 0 0,0 0 0,1 1 0,-1-1 0,1 0 0,-1 0 0,1 1 1,-1-1-1,1 0 0,-1 1 0,1-1 0,0 0 0,-1 1 0,2-1 0,31-18-7941,-23 14 4544,12-8-5230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8.053"/>
    </inkml:context>
    <inkml:brush xml:id="br0">
      <inkml:brushProperty name="width" value="0.025" units="cm"/>
      <inkml:brushProperty name="height" value="0.025" units="cm"/>
    </inkml:brush>
  </inkml:definitions>
  <inkml:trace contextRef="#ctx0" brushRef="#br0">166 21 9097,'0'0'14595,"-10"-6"-13335,8 5-1218,1-1 0,-1 1 0,-1-1 0,1 1 0,0 0 0,0 0 0,0 0 0,-1 0 0,1 0 0,0 0 1,-1 1-1,1-1 0,-1 1 0,1 0 0,-1-1 0,1 1 0,0 0 0,-1 1 0,1-1 0,-1 0 0,1 1 1,-1-1-1,1 1 0,0 0 0,-1 0 0,1 0 0,0 0 0,0 0 0,-1 0 0,1 0 0,0 1 0,0-1 0,1 1 1,-1 0-1,0 0 0,0-1 0,1 1 0,-1 0 0,1 0 0,0 1 0,-1-1 0,0 2 0,-7 10 370,1 1 0,0 0-1,1 0 1,-10 27 0,15-35-294,0 0 1,0 1 0,1-1 0,0 0-1,0 1 1,0-1 0,1 1 0,0-1-1,1 0 1,0 1 0,0-1 0,0 0-1,4 9 1,-3-12-89,0-1 0,0 0 0,1 0 0,0 1 0,-1-2 0,1 1 0,0 0 0,0 0 0,1-1 0,-1 0 0,0 0 0,1 0 0,0 0 0,-1 0 0,1-1 0,0 1 0,7 0 0,-6 0-16,0-1 0,0 0 0,0 0 1,0 0-1,1-1 0,-1 0 0,0 0 0,0 0 0,0-1 0,0 1 0,0-1 0,0-1 0,9-2 0,-13 4-8,0-1-1,0 1 1,0 0-1,0-1 1,0 1 0,0 0-1,0-1 1,0 1 0,-1-1-1,1 0 1,0 1 0,0-1-1,0 0 1,-1 1 0,1-1-1,0 0 1,-1 0 0,1 0-1,-1 0 1,1 0-1,-1 1 1,1-1 0,-1 0-1,0 0 1,0 0 0,1 0-1,-1 0 1,0 0 0,0 0-1,0 0 1,0 0 0,0 0-1,0 0 1,0 0-1,0 0 1,0 0 0,-1 0-1,1 0 1,0 0 0,-1 0-1,1 0 1,-1 0 0,1 0-1,-1 0 1,1 0 0,-1 0-1,1 1 1,-1-1 0,0 0-1,0 0 1,0 0-1,-3-2 19,1 0 0,-1 1 0,1-1 0,-1 1-1,0 0 1,0 0 0,0 0 0,0 1 0,0-1-1,-6-1 1,-53 0-2530,59 3 2129,0 1 1,-1-1 0,1 1-1,0 0 1,0 0 0,0 0-1,1 0 1,-1 1-1,0-1 1,0 1 0,1 0-1,-7 5 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8.937"/>
    </inkml:context>
    <inkml:brush xml:id="br0">
      <inkml:brushProperty name="width" value="0.025" units="cm"/>
      <inkml:brushProperty name="height" value="0.025" units="cm"/>
    </inkml:brush>
  </inkml:definitions>
  <inkml:trace contextRef="#ctx0" brushRef="#br0">1 128 9097,'0'0'6945,"14"5"-6438,16 2-236,0-1 1,1-1-1,-1-2 1,1-1-1,0-1 1,43-5-1,1184-37-495,-341 18-571,-192 2 2145,-605 19-1602,588-27 3868,-681 23-2799,-24 1 330,-16-1-795,-15 0-1510,-9-2-4816,16 3-1841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9.539"/>
    </inkml:context>
    <inkml:brush xml:id="br0">
      <inkml:brushProperty name="width" value="0.025" units="cm"/>
      <inkml:brushProperty name="height" value="0.025" units="cm"/>
    </inkml:brush>
  </inkml:definitions>
  <inkml:trace contextRef="#ctx0" brushRef="#br0">0 328 12236,'0'0'3576,"10"-3"-1584,17-7-866,0-2 1,-1 0-1,42-29 1,80-64-401,-92 64-567,80-62 226,-147 114-218,0 0 1,1 1-1,1 1 1,0-1-1,1 2 1,0-1-1,-8 20 1,14-28-161,0 0 0,0 1 0,0-1 0,1 0 0,0 1 0,0-1 0,0 1 1,0-1-1,1 1 0,0-1 0,1 10 0,0-14-90,-1 0 0,1-1 0,-1 1 0,1 0 0,-1-1 0,1 1 0,0 0 0,-1-1 0,1 1 0,0-1 0,0 1 0,-1-1 0,1 1 0,0-1 0,0 0 0,0 0 0,0 1 0,-1-1 0,1 0 0,0 0 0,0 0 0,0 0 0,0 0 0,0 0 0,0 0 0,0 0 0,-1 0 0,1 0 0,0 0 0,0-1 0,0 1 0,1-1 0,30-9-8036,-6-6-5612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0.213"/>
    </inkml:context>
    <inkml:brush xml:id="br0">
      <inkml:brushProperty name="width" value="0.025" units="cm"/>
      <inkml:brushProperty name="height" value="0.025" units="cm"/>
    </inkml:brush>
  </inkml:definitions>
  <inkml:trace contextRef="#ctx0" brushRef="#br0">202 70 5381,'0'0'12503,"-5"-8"-9994,3 5-2436,0 0 1,0 0 0,0 0 0,0 0 0,0 0-1,-1 1 1,1-1 0,-1 1 0,0 0 0,0 0-1,0 0 1,0 0 0,0 0 0,0 0 0,0 1-1,0 0 1,-1-1 0,1 1 0,-1 0 0,1 1-1,-1-1 1,1 1 0,-1-1 0,1 1 0,-1 0-1,1 1 1,-1-1 0,1 0 0,-1 1 0,1 0 0,-1 0-1,1 0 1,0 0 0,-1 1 0,1-1 0,0 1-1,0 0 1,0 0 0,-4 3 0,0 2-83,0 0 0,1 0 1,-1 1-1,2 0 0,-1 0 1,1 1-1,0-1 0,-4 14 1,6-16 24,1 0 1,0 0 0,0 1-1,0-1 1,1 1 0,0-1-1,1 1 1,-1-1-1,1 1 1,0 0 0,1-1-1,0 1 1,2 8 0,-3-13-1,1 0 1,0 0 0,-1-1 0,1 1 0,0 0 0,0-1 0,0 1 0,1-1 0,-1 1 0,0-1 0,1 1 0,-1-1 0,0 0 0,1 0-1,0 0 1,-1 0 0,1 0 0,0 0 0,-1 0 0,4 1 0,-1-1 56,0 0-1,1 0 1,-1-1-1,0 1 1,1-1-1,-1 0 1,1 0-1,7-2 1,-3 0 26,0 0 0,0 0 0,0-1 0,-1 0 1,1 0-1,-1-1 0,1-1 0,7-5 0,-8 4-75,0-1 0,0 0 0,-1-1 0,0 0 0,-1 0 0,0 0 0,10-18-1,-13 21 2,-1 0 0,1-1 0,-1 1-1,-1-1 1,1 0 0,-1 1 0,1-1-1,-2 0 1,1 0 0,-1 0 0,0 0-1,0 0 1,0 0 0,-1 0 0,-1-6-1,0 9-3,1 1 0,-1-1 0,1 0 0,-1 1 0,0 0 0,0-1 0,0 1 0,0 0-1,0 0 1,0 0 0,-1 0 0,1 0 0,-1 1 0,1-1 0,-1 1 0,0-1 0,0 1 0,1 0 0,-1 0-1,-3 0 1,4 0-99,0 1-1,0 0 0,0-1 0,1 1 0,-1 0 0,0 0 1,0 0-1,0 0 0,0 1 0,1-1 0,-1 0 0,0 1 1,0-1-1,-2 2 0,3-1-109,0-1 1,0 1-1,0 0 0,0 0 1,0-1-1,1 1 0,-1 0 0,0 0 1,0 0-1,1 0 0,-1 0 1,1 0-1,-1 0 0,1 1 1,-1-1-1,1 0 0,0 0 1,-1 0-1,1 0 0,0 1 1,0-1-1,0 0 0,0 2 1,2 11-4709,10-2-2908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0.542"/>
    </inkml:context>
    <inkml:brush xml:id="br0">
      <inkml:brushProperty name="width" value="0.025" units="cm"/>
      <inkml:brushProperty name="height" value="0.025" units="cm"/>
    </inkml:brush>
  </inkml:definitions>
  <inkml:trace contextRef="#ctx0" brushRef="#br0">1 205 8616,'0'0'15279,"8"0"-14094,0-1-1099,0 0 1,-1 0 0,1-1 0,0 0 0,-1 0-1,1-1 1,-1 0 0,0 0 0,0-1-1,0 0 1,-1 0 0,11-9 0,14-12-63,36-40 0,4-3 428,-71 68-433,0 0 0,0 0-1,0-1 1,0 1 0,0 0 0,1 0 0,-1-1 0,0 1-1,0 0 1,0 0 0,0 0 0,1-1 0,-1 1 0,0 0 0,0 0-1,1 0 1,-1 0 0,0 0 0,0-1 0,1 1 0,-1 0-1,0 0 1,0 0 0,1 0 0,-1 0 0,0 0 0,1 0-1,-1 0 1,0 0 0,0 0 0,1 0 0,-1 0 0,0 0-1,1 0 1,-1 0 0,0 0 0,0 1 0,1-1 0,-1 0 0,0 0-1,0 0 1,1 0 0,-1 0 0,0 1 0,0-1 0,0 0-1,1 0 1,-1 0 0,0 1 0,0-1 0,0 0 0,-1 21 507,-11 23 34,7-31-573,0 1 0,1-1 0,1 1 1,0 0-1,1 0 0,1 0 0,0 0 0,0 0 1,4 23-1,2-26-2253,4-9-2360,4-2-4252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1.090"/>
    </inkml:context>
    <inkml:brush xml:id="br0">
      <inkml:brushProperty name="width" value="0.025" units="cm"/>
      <inkml:brushProperty name="height" value="0.025" units="cm"/>
    </inkml:brush>
  </inkml:definitions>
  <inkml:trace contextRef="#ctx0" brushRef="#br0">58 0 14606,'0'0'8872,"-45"70"-8263,38-45-385,1 4-224,6-6 32,0-2 0,0-5-64,2-6-1121,9-7-993,1-3-513,6-3-992,-2-16-1442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1.623"/>
    </inkml:context>
    <inkml:brush xml:id="br0">
      <inkml:brushProperty name="width" value="0.025" units="cm"/>
      <inkml:brushProperty name="height" value="0.025" units="cm"/>
    </inkml:brush>
  </inkml:definitions>
  <inkml:trace contextRef="#ctx0" brushRef="#br0">118 26 11531,'0'0'11136,"-8"-4"-10437,6 3-651,-46-17 592,47 18-630,0-1-1,-1 1 1,1-1 0,0 1-1,0 0 1,0 0 0,0 0-1,0 0 1,-1 0 0,1 0-1,0 0 1,0 0 0,0 0-1,0 0 1,-1 0 0,1 1-1,0-1 1,0 1 0,0-1-1,0 1 1,0-1 0,0 1-1,0-1 1,0 1 0,0 0-1,0 0 1,0-1 0,0 1-1,1 0 1,-1 0 0,0 0-1,1 0 1,-1 0 0,0 0-1,1 0 1,-1 0 0,1 0-1,0 0 1,-1 1 0,1-1 0,0 0-1,0 0 1,-1 0 0,1 0-1,0 1 1,0 0 0,1-1-5,-1 0 1,0 1-1,1-1 1,-1 0-1,1 0 1,-1 0-1,1 0 1,0 0-1,-1 0 1,1 0 0,0 0-1,0 0 1,0 0-1,-1-1 1,1 1-1,0 0 1,0 0-1,0-1 1,0 1 0,0-1-1,0 1 1,1-1-1,-1 1 1,0-1-1,0 0 1,0 1-1,0-1 1,1 0 0,-1 0-1,0 0 1,1 0-1,46 2 164,-39-2-136,-4 0-21,-1 0 0,0 0 0,0 0 0,0 0 0,0-1 1,0 0-1,0 1 0,0-2 0,0 1 0,0 0 0,0-1 0,0 1 1,-1-1-1,1 0 0,0-1 0,-1 1 0,6-6 0,-26 32 169,10-15-163,1 0-1,-1 0 1,-8 19-1,12-21-43,-17 51 467,19-54-384,0-1 0,0 0 0,1 1 1,-1-1-1,1 1 0,0-1 0,0 0 0,0 1 0,0-1 1,1 1-1,0-1 0,-1 0 0,1 1 0,0-1 0,2 4 1,-1-6-29,-1 0-1,0 0 1,1 0 0,-1 0 0,0 0 0,1 0 0,-1 0 0,1-1 0,-1 1 0,1-1 0,0 1 0,-1-1 0,1 0 0,0 1 0,-1-1 0,3 0 0,1 0 547,-23-1-75,-17 4 281,28-2-661,-1 1 1,1-2-1,0 1 1,0-1-1,-1 0 1,1 0-1,0-1 1,0 0-1,-13-4 1,20 5-170,0 0 0,-1 0 1,1 0-1,0 0 1,0 0-1,-1 0 0,1 0 1,0 0-1,-1-1 1,1 1-1,0 0 0,0 0 1,-1 0-1,1-1 1,0 1-1,0 0 0,0 0 1,-1 0-1,1-1 1,0 1-1,0 0 0,0 0 1,0-1-1,0 1 1,0 0-1,-1-1 0,1 1 1,0 0-1,0 0 1,0-1-1,0 1 0,0 0 1,0-1-1,0 1 1,0 0-1,0-1 0,0 1 1,12-6-2111,19 1-2077,-30 4 3927,48-5-10011,-24-1 80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2.031"/>
    </inkml:context>
    <inkml:brush xml:id="br0">
      <inkml:brushProperty name="width" value="0.025" units="cm"/>
      <inkml:brushProperty name="height" value="0.025" units="cm"/>
    </inkml:brush>
  </inkml:definitions>
  <inkml:trace contextRef="#ctx0" brushRef="#br0">170 5 12011,'0'0'14206,"-12"-2"-13720,8 1-467,0 0 0,-1 1 1,1 0-1,-1-1 1,1 1-1,-1 1 1,1-1-1,-1 1 0,1 0 1,-1 0-1,1 0 1,0 0-1,0 1 1,-1 0-1,1 0 0,0 0 1,1 0-1,-1 1 1,0-1-1,1 1 1,-1 0-1,1 0 1,0 0-1,-4 5 0,1 0 84,0 1 0,0-1 0,1 1 0,0 1 0,1-1 0,0 1 0,0 0 0,1 0 0,0 0 0,1 0 0,0 0 0,1 0 0,-1 19 0,2-27-95,0 0 1,1 0-1,-1 0 1,0 0-1,1-1 1,-1 1-1,1 0 1,0 0 0,-1 0-1,1 0 1,0-1-1,0 1 1,0 0-1,1-1 1,-1 1-1,0-1 1,1 1-1,-1-1 1,0 0-1,1 1 1,0-1 0,2 2-1,0-1 8,0 0-1,0-1 1,1 1 0,-1-1-1,0 0 1,0 0 0,1 0-1,-1-1 1,0 1 0,8-1-1,-8 0 3,1-1-1,-1 1 0,1-1 1,-1 0-1,1 0 0,-1 0 1,1-1-1,-1 1 0,0-1 1,5-3-1,-7 4-6,0-1 1,-1 1-1,1 0 1,0-1-1,-1 1 1,1-1-1,-1 1 1,0-1-1,1 0 1,-1 0-1,0 1 1,0-1-1,0 0 0,0 0 1,0 0-1,-1 0 1,1 0-1,-1 0 1,1 0-1,-1-1 1,0-2-1,0 3 5,-1-1-1,0 1 1,0 0-1,-1 0 1,1 0-1,0 0 1,-1 0-1,1 0 1,-1 0-1,0 0 1,1 1 0,-1-1-1,0 1 1,0-1-1,0 1 1,0 0-1,0 0 1,-1-1-1,1 2 1,0-1-1,-1 0 1,1 0-1,0 1 1,-1-1-1,1 1 1,-4 0-1,-1-2-209,0 1 0,0 0 0,-1 0-1,1 0 1,0 1 0,0 1-1,-1-1 1,-7 2 0,14 1-1273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0.777"/>
    </inkml:context>
    <inkml:brush xml:id="br0">
      <inkml:brushProperty name="width" value="0.025" units="cm"/>
      <inkml:brushProperty name="height" value="0.025" units="cm"/>
    </inkml:brush>
  </inkml:definitions>
  <inkml:trace contextRef="#ctx0" brushRef="#br0">150 0 12364,'0'0'7730,"-8"1"-6732,1 0-858,-1 1-1,1 0 1,-1 1 0,1 0 0,0 0-1,0 0 1,0 1 0,0 0 0,1 0-1,0 1 1,0 0 0,0 0 0,0 0-1,1 1 1,0 0 0,-9 12 0,11-14-139,0 0 1,0 1-1,1-1 1,-1 0-1,1 1 1,0 0-1,-2 6 1,4-10-5,0 0 0,0-1 0,0 1 0,0-1 0,0 1 0,0 0 0,0-1 0,0 1 1,0-1-1,0 1 0,1-1 0,-1 1 0,0 0 0,0-1 0,0 1 0,1-1 0,-1 1 0,0-1 1,1 1-1,-1-1 0,1 0 0,-1 1 0,0-1 0,1 1 0,0 0 0,26 3 77,-19-5-44,1-1 0,0 1 0,-1-2 0,1 1 0,-1-1 0,1 0 0,-1-1 0,0 0 0,-1 0 0,10-7 0,9-8-165,34-33 0,-35 29 139,-65 70 637,37-44-652,1 0 0,0 0 0,0 0 0,0 0 0,1 1 0,-1-1 0,1 0 1,-1 1-1,1 0 0,0-1 0,0 1 0,1 0 0,-1-1 0,1 1 0,0 0 0,0 0 0,0-1 0,2 8 0,-1-10-148,0 1 0,0-1 0,0 0 1,0 1-1,0-1 0,1 0 0,-1 0 0,0 0 1,1 0-1,-1 0 0,1 0 0,-1 0 0,1 0 1,0-1-1,-1 1 0,1-1 0,0 1 0,-1-1 1,1 0-1,0 0 0,0 1 0,3-1 0,42-4-6988,-14-9-391</inkml:trace>
  <inkml:trace contextRef="#ctx0" brushRef="#br0" timeOffset="1">453 23 15310,'0'0'6599,"-46"53"-5734,41-38-257,5-2-480,5-4-224,8-9-2050,-1 0-3203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2.835"/>
    </inkml:context>
    <inkml:brush xml:id="br0">
      <inkml:brushProperty name="width" value="0.025" units="cm"/>
      <inkml:brushProperty name="height" value="0.025" units="cm"/>
    </inkml:brush>
  </inkml:definitions>
  <inkml:trace contextRef="#ctx0" brushRef="#br0">1 1 13581,'0'0'7239,"55"26"-6118,-19-19-353,8-3-287,6-3-353,-3-1-96,1 0-32,-12 0-897,-9 0-1089,-15 0-736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3.195"/>
    </inkml:context>
    <inkml:brush xml:id="br0">
      <inkml:brushProperty name="width" value="0.025" units="cm"/>
      <inkml:brushProperty name="height" value="0.025" units="cm"/>
    </inkml:brush>
  </inkml:definitions>
  <inkml:trace contextRef="#ctx0" brushRef="#br0">0 1 11851,'0'0'7399,"43"48"-6534,2-44-417,8-4-287,6 0-129,-3 0-705,-5-5-3555,-6-7-7111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4.571"/>
    </inkml:context>
    <inkml:brush xml:id="br0">
      <inkml:brushProperty name="width" value="0.025" units="cm"/>
      <inkml:brushProperty name="height" value="0.025" units="cm"/>
    </inkml:brush>
  </inkml:definitions>
  <inkml:trace contextRef="#ctx0" brushRef="#br0">201 65 11211,'0'0'5840,"1"-7"-4313,-1 5-1414,0 0 1,1 0 0,-1 0-1,0 0 1,0 0 0,0 0 0,0 0-1,0 1 1,0-1 0,-1 0-1,1 0 1,-1 0 0,1 0 0,-1 1-1,-1-4 1,0 4 36,0-1 0,0 1 0,0 0-1,0 0 1,0 0 0,0 0 0,-1 0 0,1 1 0,0-1-1,-1 1 1,1-1 0,0 1 0,-1 0 0,1 0 0,0 0 0,-5 1-1,0-1-47,1 1-1,-1 0 1,0 0-1,1 1 1,-1 0-1,1 0 1,0 0-1,-8 5 1,11-6-82,1 0 1,-1 0 0,1 0 0,0 1 0,0-1 0,-1 1 0,1 0 0,0 0-1,0-1 1,1 1 0,-1 1 0,0-1 0,1 0 0,-1 0 0,1 1 0,0-1-1,0 0 1,-1 1 0,2-1 0,-1 1 0,0 0 0,0 4 0,1-5-14,1 0 1,-1 0-1,1 0 1,0 0-1,0 0 1,0 0-1,0 0 1,0 0-1,1 0 1,-1 0-1,0-1 1,1 1 0,-1 0-1,1-1 1,0 1-1,-1-1 1,1 0-1,0 0 1,0 1-1,0-1 1,0-1-1,2 2 1,54 20 78,-47-18-57,11 3 48,-7-3-138,0 0 0,0 2 0,-1 0 0,0 0-1,16 10 1,-29-14 48,1-1 0,0 0 0,-1 0 0,1 1 0,-1-1 0,1 1 0,-1-1 0,0 1 0,0 0 0,0-1 0,0 1 0,0 0 0,0 0 0,0 0 0,0 0 0,-1 0 0,1 0 0,0 3 0,-1-2 11,-1 0-1,0 0 1,1 0 0,-1-1 0,0 1 0,0 0-1,0-1 1,-1 1 0,1-1 0,0 0 0,-1 1 0,0-1-1,1 0 1,-1 0 0,0 0 0,0 0 0,-5 3-1,-7 7 102,0-1-1,0 0 1,-2-1-1,1-1 0,-1 0 1,0-1-1,-1-1 0,0-1 1,0 0-1,-1-1 1,1-1-1,-1 0 0,-27 1 1,44-5-84,1 0 1,-1 0-1,1 0 1,-1 0-1,0 0 1,1 0-1,-1 0 1,0 0 0,1 0-1,-1 0 1,1-1-1,-1 1 1,0 0-1,1 0 1,-1-1-1,1 1 1,-1 0-1,1 0 1,-1-1-1,1 1 1,-1-1-1,1 1 1,-1 0 0,1-1-1,0 1 1,-1-1-1,1 1 1,0-1-1,-1 0 1,1 1-1,0-1 1,0 1-1,-1-1 1,1 1-1,0-1 1,0 0 0,0 1-1,0-1 1,0 1-1,0-1 1,0 0-1,0 1 1,0-1-1,0 0 1,0 1-1,0-1 1,1 0-1,-1-2-10,1 1 0,0-1 0,0 1 1,0 0-1,1 0 0,-1-1 0,0 1 0,1 0 0,-1 0 0,1 0 0,2-2 0,22-15-10,0 2-1,0 1 1,32-14 0,-39 21 15,1-1 0,-1 0 0,-1-1 0,0-1 0,-1-1 0,0 0 0,-1-2 0,29-31 0,-44 44 3,1 0-1,0 0 1,-1 0 0,1 0-1,-1 0 1,1-1 0,-1 1-1,0 0 1,0-1-1,0 1 1,0-1 0,-1 0-1,1 1 1,-1-1-1,0 0 1,1 1 0,-1-1-1,0 0 1,-1 1-1,1-1 1,0 0 0,-1 1-1,1-1 1,-1 1 0,0-1-1,0 1 1,-1-4-1,-1 3 25,-1 0 0,1 0 0,0 0 0,-1 0 0,1 1 0,-1-1 0,0 1 0,0 0 0,0 0 0,0 1 0,0-1 0,0 1 0,0 0 0,0 0 0,-7-1 0,-69-7 83,72 8-142,1 1 0,-1 0-1,1 1 1,-1 0 0,1 0 0,-1 0 0,1 1-1,-10 3 1,16-4-112,-1 0 1,1-1-1,0 1 0,0 0 1,0 0-1,0 0 0,0-1 1,0 1-1,0 0 0,1 0 1,-1 0-1,0 1 0,0-1 0,1 0 1,-1 0-1,1 0 0,-1 0 1,0 2-1,1-2-154,0 0 0,0 0 0,0 0 0,0-1 0,0 1 0,0 0 0,0 0 0,0 0 0,1 0 1,-1 0-1,0-1 0,0 1 0,1 0 0,-1 0 0,0-1 0,1 1 0,-1 0 0,1 0 0,-1-1 0,1 1 0,-1 0 0,1-1 0,0 1 0,-1-1 0,1 1 0,0-1 0,-1 1 0,1-1 0,1 1 0,17 8-7052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4.919"/>
    </inkml:context>
    <inkml:brush xml:id="br0">
      <inkml:brushProperty name="width" value="0.025" units="cm"/>
      <inkml:brushProperty name="height" value="0.025" units="cm"/>
    </inkml:brush>
  </inkml:definitions>
  <inkml:trace contextRef="#ctx0" brushRef="#br0">52 0 13677,'0'0'4676,"0"65"-2017,-5-33-1218,-8 3 65,1 2-385,1-2-769,4-4-288,3-1-32,4-9-32,0-8-769,4-5-1216,5-8-770,0 0-2914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5.374"/>
    </inkml:context>
    <inkml:brush xml:id="br0">
      <inkml:brushProperty name="width" value="0.025" units="cm"/>
      <inkml:brushProperty name="height" value="0.025" units="cm"/>
    </inkml:brush>
  </inkml:definitions>
  <inkml:trace contextRef="#ctx0" brushRef="#br0">255 33 8136,'0'0'12561,"-8"-5"-9694,2 1-2700,1 1 1,-1 0 0,0 0 0,0 0 0,-1 1-1,1 0 1,0 0 0,-1 0 0,1 1-1,-1 0 1,0 0 0,1 1 0,-1 0 0,1 0-1,-1 1 1,0-1 0,1 1 0,-1 1-1,1-1 1,-7 4 0,6-3-141,1 0-1,-1 1 1,1 0 0,0 1-1,0-1 1,0 1 0,1 0 0,-1 1-1,1-1 1,0 1 0,0 0-1,1 1 1,0-1 0,-1 1-1,2-1 1,-1 1 0,1 0-1,0 1 1,0-1 0,0 1 0,-1 7-1,4-12-23,0-1 1,0 0-1,0 1 0,0-1 0,0 0 0,1 1 1,-1-1-1,0 0 0,1 0 0,-1 1 0,1-1 1,-1 0-1,1 0 0,0 0 0,-1 1 0,1-1 1,0 0-1,0 0 0,0 0 0,0 0 1,0-1-1,0 1 0,0 0 0,0 0 0,0 0 1,0-1-1,1 1 0,-1-1 0,0 1 0,0-1 1,1 1-1,-1-1 0,0 0 0,1 0 0,-1 1 1,0-1-1,3 0 0,57 0 89,-53-1-92,1 0-113,-1 0 0,1-1 1,-1 0-1,0 0 0,1-1 1,-1 0-1,-1 0 0,1-1 0,0 0 1,-1-1-1,0 1 0,0-1 1,0-1-1,-1 1 0,1-1 1,-2 0-1,8-9 0,-18 24-9,1 0 0,1 0 0,0 0 0,0 1 0,1-1-1,0 1 1,-2 19 0,2 76 1303,2-76-621,7 35 956,-11-63-1319,-1 0 0,1 0 0,-1 0 0,1-1 0,-1 1 0,0-1 0,1 0 0,-1-1-1,-7 0 1,-6-3-110,0 0 0,1-1 0,-1 0-1,1-2 1,0 0 0,1-1 0,-17-10-1,32 18-154,1 0-1,0-1 1,-1 1-1,1 0 0,0 0 1,-1 0-1,1-1 0,0 1 1,-1 0-1,1 0 0,0 0 1,0-1-1,0 1 0,-1 0 1,1-1-1,0 1 0,0 0 1,0-1-1,-1 1 0,1 0 1,0-1-1,0 1 0,0 0 1,0-1-1,0 1 1,0 0-1,0-1 0,0 1 1,0 0-1,0-1 0,0 1 1,0-1-1,0 1 0,0 0 1,0-1-1,0 1 0,0 0 1,1-1-1,-1 1 0,0 0 1,0-1-1,0 1 0,1 0 1,-1 0-1,0-1 0,0 1 1,0 0-1,1 0 1,-1-1-1,0 1 0,1 0 1,-1 0-1,0 0 0,1-1 1,-1 1-1,0 0 0,1 0 1,-1 0-1,29-11-4294,-20 8 2297,19-10-4612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5.844"/>
    </inkml:context>
    <inkml:brush xml:id="br0">
      <inkml:brushProperty name="width" value="0.025" units="cm"/>
      <inkml:brushProperty name="height" value="0.025" units="cm"/>
    </inkml:brush>
  </inkml:definitions>
  <inkml:trace contextRef="#ctx0" brushRef="#br0">29 2 17777,'0'0'11515,"6"0"-11419,-5 0-96,0 0 0,0-1 0,0 1 0,0 0 0,0 0-1,-1 0 1,1 0 0,0 0 0,0 0 0,0 0 0,0 0 0,0 1 0,0-1 0,0 0 0,0 0 0,-1 1 0,1-1 0,0 0 0,0 1 0,0-1 0,-1 1 0,1-1-1,0 1 1,-1 0 0,1-1 0,0 1 0,-1 0 0,1 0 0,-10 22 55,6-20-54,1 1-1,0-1 1,0 1-1,0 0 1,0 0-1,1 0 1,-1 0-1,1 0 1,0 0-1,-1 8 1,3-11 0,-1 0 0,1 1 0,-1-1 0,1 0 0,-1 1 0,1-1 0,0 0 0,0 1 0,-1-1 1,1 0-1,0 0 0,0 0 0,0 0 0,0 0 0,0 0 0,1 0 0,-1 0 0,0 0 0,0-1 1,1 1-1,-1 0 0,0-1 0,1 1 0,-1-1 0,1 0 0,-1 1 0,0-1 0,2 0 0,48 7-35,-44-6-22,5 0-40,-1 0 0,1 1 0,-1 0 0,0 1 0,17 7 1,-26-10 94,-1 1 1,1 0-1,0 0 1,0 0 0,-1-1-1,1 1 1,0 1-1,-1-1 1,1 0-1,-1 0 1,1 1 0,-1-1-1,0 1 1,0-1-1,0 1 1,1-1 0,-1 1-1,-1 0 1,1-1-1,0 1 1,0 0-1,-1 0 1,1 0 0,-1 0-1,1 0 1,-1 0-1,0 0 1,0-1 0,0 1-1,0 0 1,0 0-1,0 0 1,0 0 0,-1 0-1,1 0 1,-1 0-1,0 0 1,1-1-1,-1 1 1,0 0 0,-2 2-1,-1 3 147,-1-1-1,0 1 0,0-1 0,-1 0 1,0-1-1,0 0 0,0 0 0,-1 0 1,1 0-1,-1-1 0,0 0 1,-1-1-1,-6 3 0,5-2 17,0-1-1,0 0 1,0-1-1,0 1 1,0-2-1,0 1 1,-1-2-1,1 1 1,0-1-1,-1 0 1,-8-2-1,17 2-233,0 0 1,1 0-1,-1-1 1,0 1-1,0 0 1,1 0-1,-1 0 1,0-1-1,1 1 0,-1 0 1,0-1-1,1 1 1,-1-1-1,1 1 1,-1-1-1,1 1 1,-1-1-1,1 1 1,-1-1-1,1 1 0,-1-1 1,1 0-1,-1 1 1,1-1-1,0 0 1,0 1-1,-1-1 1,1 0-1,0 1 0,0-1 1,0 0-1,0 1 1,0-1-1,-1 0 1,2 0-1,-1 1 1,0-1-1,0 0 0,0 0 1,0 1-1,0-1 1,0 0-1,1-1 1,0 0-326,0 0 0,0 0 0,0 0 0,0 1-1,0-1 1,1 0 0,-1 0 0,1 1 0,-1-1 0,1 1 0,-1-1 0,1 1 0,3-2 0,13-6-5657,4 0-2951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6.187"/>
    </inkml:context>
    <inkml:brush xml:id="br0">
      <inkml:brushProperty name="width" value="0.025" units="cm"/>
      <inkml:brushProperty name="height" value="0.025" units="cm"/>
    </inkml:brush>
  </inkml:definitions>
  <inkml:trace contextRef="#ctx0" brushRef="#br0">222 1 13261,'0'0'11717,"-7"2"-10259,-11 6-1168,1 1 0,0 1-1,1 0 1,0 1 0,1 1 0,0 1 0,1 0 0,0 0 0,1 1 0,1 1 0,0 1 0,-17 29 0,28-43-375,0 0 0,0 0 1,0 1-1,1-1 0,-1 0 1,1 1-1,-1-1 1,1 0-1,0 1 0,0-1 1,0 4-1,6 0-3722,9-13-2341,-2-8-3285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6.563"/>
    </inkml:context>
    <inkml:brush xml:id="br0">
      <inkml:brushProperty name="width" value="0.025" units="cm"/>
      <inkml:brushProperty name="height" value="0.025" units="cm"/>
    </inkml:brush>
  </inkml:definitions>
  <inkml:trace contextRef="#ctx0" brushRef="#br0">189 18 16976,'0'0'1975,"-11"-3"134,6 2-1809,-42-11 825,43 12-955,1-1 0,-1 1 1,1-1-1,-1 1 0,1 0 0,-1 0 0,1 1 0,-1-1 0,1 1 0,-1-1 0,1 1 0,-1 0 0,-2 2 0,4-2-137,0 1-1,0 0 1,0 0-1,0-1 1,0 1-1,0 0 1,1 0-1,-1 1 1,1-1-1,0 0 1,0 0-1,0 1 1,0-1 0,0 1-1,0-1 1,0 1-1,1-1 1,-1 1-1,1-1 1,0 1-1,0 0 1,0-1-1,0 1 1,0 0-1,1 2 1,0-1-23,0 0 1,0 0-1,0 0 1,1 0 0,-1 0-1,1-1 1,0 1-1,0-1 1,0 1-1,0-1 1,1 0-1,-1 0 1,1 0-1,0 0 1,5 4-1,0-2-42,-1-2 0,1 1 0,0-1 0,0 0-1,0-1 1,0 0 0,0 0 0,0-1-1,1 0 1,-1 0 0,0-1 0,11 0-1,-16 0 23,-1 0-1,1 0 0,0-1 0,0 1 0,-1 0 0,1-1 0,0 0 0,-1 1 1,1-1-1,-1 0 0,1 0 0,-1-1 0,1 1 0,-1 0 0,0-1 0,0 0 1,1 1-1,-1-1 0,0 0 0,-1 0 0,1 0 0,0 0 0,0-1 0,-1 1 1,0 0-1,1-1 0,-1 1 0,0-1 0,0 1 0,0-1 0,0 1 0,-1-1 0,1 0 1,-1 1-1,0-1 0,0 0 0,1 0 0,-2 1 0,0-6 0,1 5 13,0 1 0,-1-1-1,0 1 1,0 0 0,0-1-1,0 1 1,0 0 0,0 0-1,0 0 1,-1 0 0,1 0-1,-1 0 1,1 0 0,-1 0-1,0 1 1,0-1 0,0 1-1,-2-2 1,-1 0 7,0 0-1,-1 0 1,1 1 0,-1 0 0,0 0-1,1 1 1,-10-2 0,6 1 1,-1 1 0,1 1 0,0-1 0,-1 1 0,1 1 1,-1 0-1,1 0 0,0 1 0,-15 5 0,18-4 16,0 1 0,1-1 1,0 1-1,-1 0 0,1 1 0,1-1 0,-1 1 0,1 0 0,0 0 0,0 1 0,-4 7 1,5-9-224,1 1 1,0 0 0,0-1 0,0 1-1,0 0 1,-1 10 0,3-12-241,0 0 0,-1-1 1,1 1-1,1 0 0,-1-1 0,0 1 1,1 0-1,-1-1 0,1 1 0,0 0 1,0-1-1,0 1 0,2 3 0,18 12-6759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6.910"/>
    </inkml:context>
    <inkml:brush xml:id="br0">
      <inkml:brushProperty name="width" value="0.025" units="cm"/>
      <inkml:brushProperty name="height" value="0.025" units="cm"/>
    </inkml:brush>
  </inkml:definitions>
  <inkml:trace contextRef="#ctx0" brushRef="#br0">92 27 16912,'0'0'2578,"-9"5"364,2-1-2478,-38 23 2783,42-25-3066,1 0-1,0-1 0,0 1 1,0 0-1,0 0 0,0 0 1,0 0-1,0 0 0,1 1 1,-1-1-1,1 1 0,-1-1 0,1 1 1,0-1-1,0 1 0,0 0 1,1-1-1,-1 4 0,1-5-171,1 1-1,-1-1 1,1 0-1,-1 0 0,1 1 1,0-1-1,-1 0 1,1 0-1,0 0 1,0 0-1,0 0 0,0 0 1,0 0-1,0 0 1,0 0-1,0-1 1,1 1-1,-1 0 0,0-1 1,0 1-1,1-1 1,-1 1-1,0-1 1,1 0-1,-1 1 0,0-1 1,1 0-1,-1 0 1,1 0-1,-1 0 0,2 0 1,51-1 76,-49 1-77,0-1-18,-1 0-1,1 0 0,0-1 1,0 0-1,-1 0 1,1 0-1,-1 0 0,0-1 1,1 0-1,-1 1 1,0-2-1,-1 1 0,1 0 1,-1-1-1,4-3 1,-6 5 13,1 1 1,-1 0-1,0 0 1,0-1-1,0 1 1,0-1 0,0 1-1,0-1 1,0 0-1,-1 1 1,1-1-1,-1 0 1,1 1 0,-1-1-1,1 0 1,-1 0-1,0 1 1,0-1-1,0 0 1,0 0 0,0 0-1,0 1 1,0-1-1,-1 0 1,1 0 0,-1 1-1,1-1 1,-1 0-1,0 1 1,0-1-1,0 0 1,1 1 0,-1-1-1,-1 1 1,1 0-1,0-1 1,0 1-1,0 0 1,-1 0 0,1-1-1,-1 1 1,-1-1-1,-4-1-12,-1 0 0,1 0 0,-1 0-1,0 1 1,0 0 0,0 0 0,0 1-1,0 0 1,-8 1 0,-3 1-3763,4 4-3900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0.567"/>
    </inkml:context>
    <inkml:brush xml:id="br0">
      <inkml:brushProperty name="width" value="0.025" units="cm"/>
      <inkml:brushProperty name="height" value="0.025" units="cm"/>
    </inkml:brush>
  </inkml:definitions>
  <inkml:trace contextRef="#ctx0" brushRef="#br0">0 278 11018,'0'0'13757,"11"-11"-12673,39-36-455,16-14-308,75-90 0,-131 144-333,-13 22 22,-11 26 61,13-40-66,-15 40 147,3-12-88,1 0 0,2 1-1,1 1 1,-6 41-1,15-70-68,-1-1 0,1 1 1,0-1-1,0 1 0,0-1 0,0 1 0,0-1 0,0 1 0,0-1 0,0 1 0,1-1 1,-1 1-1,1-1 0,-1 0 0,1 1 0,-1-1 0,1 0 0,0 1 0,1 1 0,-1-3-68,0 1-1,0-1 0,-1 0 0,1 1 1,0-1-1,0 0 0,0 1 1,0-1-1,0 0 0,0 0 0,-1 0 1,1 0-1,0 0 0,0 0 0,0 0 1,0 0-1,0-1 0,0 1 0,0 0 1,0 0-1,-1-1 0,3 0 0,1-1-932,0-1 0,1 1 0,-1-1 0,0 0 0,-1 0 0,1 0 0,-1-1 0,1 1 0,-1-1 0,4-4 0,8-19-10189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1.487"/>
    </inkml:context>
    <inkml:brush xml:id="br0">
      <inkml:brushProperty name="width" value="0.025" units="cm"/>
      <inkml:brushProperty name="height" value="0.025" units="cm"/>
    </inkml:brush>
  </inkml:definitions>
  <inkml:trace contextRef="#ctx0" brushRef="#br0">0 109 13293,'0'0'5690,"6"-10"-4937,0 3-645,0-1 0,0 1 0,0 0 0,1 0 0,1 1 0,-1 0 0,1 0 0,0 1 0,0 0 0,0 0 0,1 1 0,0 0 0,-1 0 0,2 1 0,-1 0 0,18-2 0,-18 3-97,-1 0-1,1 1 0,-1 0 0,1 0 0,0 1 0,-1 1 0,1-1 0,-1 1 0,15 4 0,-21-4-14,0-1 0,0 1-1,0 1 1,0-1 0,0 0-1,0 0 1,0 1 0,0-1-1,0 1 1,-1 0-1,1-1 1,-1 1 0,1 0-1,-1 0 1,2 3 0,-1-1 14,-1 0 0,0 0 1,0-1-1,0 1 0,-1 0 0,1 0 1,-1 0-1,0 0 0,0 0 1,0 0-1,-2 7 0,0 1 49,-2-1 0,1 0 1,-1 0-1,-1-1 0,0 1 0,-7 9 0,7-12-18,0 0 0,1 1-1,0-1 1,0 1 0,1 0 0,0 0 0,0 0 0,1 0-1,-1 14 1,3-22-42,0-1-1,0 0 1,0 1-1,0-1 1,0 1-1,0-1 0,0 1 1,0-1-1,1 1 1,-1-1-1,0 0 1,0 1-1,0-1 1,1 1-1,-1-1 0,0 0 1,1 1-1,-1-1 1,0 0-1,1 1 1,-1-1-1,0 0 1,1 1-1,-1-1 0,1 0 1,-1 0-1,0 0 1,1 1-1,-1-1 1,1 0-1,-1 0 1,1 0-1,22-1-162,21-15-555,-15 0-1779,-1-2-1,-1-1 1,36-33 0,-13 5-2366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0.943"/>
    </inkml:context>
    <inkml:brush xml:id="br0">
      <inkml:brushProperty name="width" value="0.025" units="cm"/>
      <inkml:brushProperty name="height" value="0.025" units="cm"/>
    </inkml:brush>
  </inkml:definitions>
  <inkml:trace contextRef="#ctx0" brushRef="#br0">11 57 13837,'0'0'2915,"11"-7"-273,-6 4-2479,54-31 2691,-54 32-2533,0 0 0,0 0-1,1 0 1,-1 1 0,0 0-1,1 0 1,-1 0 0,1 1-1,-1 0 1,0 0-1,1 0 1,8 2 0,-13-2-296,0 1 1,0-1-1,0 1 0,0 0 1,0 0-1,0-1 1,0 1-1,0 0 0,0 0 1,0 0-1,0 0 1,0 0-1,-1 0 0,1 0 1,0 0-1,-1 0 1,1 0-1,-1 0 0,1 1 1,-1-1-1,0 0 0,1 0 1,-1 1-1,0-1 1,0 0-1,0 0 0,0 1 1,0-1-1,0 0 1,0 0-1,-1 2 0,-10 40 497,3-29-395,-1 0 0,-1 0 0,0-1 0,-1 0-1,-18 16 1,19-21-39,1 1-1,1-1 0,0 2 1,0-1-1,0 1 1,1 0-1,1 0 1,0 1-1,0 0 0,1 0 1,-5 18-1,9-28-82,1-1 0,0 1 0,0-1 0,0 1 0,0 0 0,0-1 0,0 1 0,0-1 0,0 1 0,0 0 0,0-1-1,0 1 1,1-1 0,-1 1 0,0 0 0,0-1 0,0 1 0,1-1 0,-1 1 0,0-1 0,1 1 0,-1-1 0,1 1 0,-1-1 0,0 1 0,1-1 0,-1 0 0,1 1 0,-1-1 0,2 1-1,22 1 107,24-14 4,-24 2-821,-1-1-1,0-1 1,25-18-1,-13 1-3702,-7-4-3666,-13 9-1433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1.272"/>
    </inkml:context>
    <inkml:brush xml:id="br0">
      <inkml:brushProperty name="width" value="0.025" units="cm"/>
      <inkml:brushProperty name="height" value="0.025" units="cm"/>
    </inkml:brush>
  </inkml:definitions>
  <inkml:trace contextRef="#ctx0" brushRef="#br0">91 1 14670,'0'0'10308,"-7"10"-8850,-1 2-1083,-42 66 1754,46-72-2005,1 1-1,0-1 1,0 1 0,0 0-1,1 0 1,0 0 0,0 1 0,1-1-1,0 0 1,-1 13 0,3-19-117,-1 0 0,1 0 0,0-1 0,-1 1 0,1 0 0,-1-1 1,1 1-1,0 0 0,0-1 0,-1 1 0,1-1 0,0 1 0,0-1 0,0 1 1,0-1-1,0 1 0,-1-1 0,1 0 0,0 0 0,0 1 0,0-1 0,0 0 1,0 0-1,0 0 0,0 0 0,2 0 0,34 0-171,-28-1-179,-4 1-120,-1 0 1,1 0-1,0-1 1,-1 0-1,1 0 0,-1 0 1,0-1-1,1 1 1,-1-1-1,0 0 1,5-3-1,-4 1-1356,1 0 0,-2 0 0,1 0-1,0-1 1,-1 0 0,0 0 0,6-9-1,-1-2-5659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1.649"/>
    </inkml:context>
    <inkml:brush xml:id="br0">
      <inkml:brushProperty name="width" value="0.025" units="cm"/>
      <inkml:brushProperty name="height" value="0.025" units="cm"/>
    </inkml:brush>
  </inkml:definitions>
  <inkml:trace contextRef="#ctx0" brushRef="#br0">93 1 3555,'0'0'15535,"-27"55"-13261,15-28-608,-4 2-65,3 1-319,3-1-354,1-3-223,3-2-417,6-6-256,0-5 0,0-4-192,0-6-961,6-3-1537,3 0-1955,1-11-4964</inkml:trace>
  <inkml:trace contextRef="#ctx0" brushRef="#br0" timeOffset="1">136 206 20115,'0'0'7783,"-14"47"-6854,14-35-640,-4 2-257,4-2-64,0 1-1538,-2-1-1569,-1-3-2082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2.274"/>
    </inkml:context>
    <inkml:brush xml:id="br0">
      <inkml:brushProperty name="width" value="0.025" units="cm"/>
      <inkml:brushProperty name="height" value="0.025" units="cm"/>
    </inkml:brush>
  </inkml:definitions>
  <inkml:trace contextRef="#ctx0" brushRef="#br0">64 1 12139,'0'0'14478,"3"12"-13624,-2-8-799,0 1-27,1-1 1,-1 1-1,-1-1 0,1 1 1,-1 0-1,1-1 0,-2 1 0,1 0 1,0-1-1,-1 1 0,0 0 1,0-1-1,0 1 0,0-1 1,-1 1-1,0-1 0,0 0 1,-2 4-1,-4 4-13,2-4-11,0 0-1,0 0 1,1 1 0,1-1-1,0 1 1,0 0-1,0 0 1,1 1 0,1-1-1,-1 1 1,0 10 0,4-19-4,-1 0 0,1 0 1,-1-1-1,1 1 0,-1 0 1,1-1-1,0 1 0,0 0 1,-1-1-1,1 1 0,0-1 1,0 1-1,-1-1 0,1 1 1,0-1-1,0 0 0,0 0 1,0 1-1,0-1 0,0 0 1,0 0-1,0 0 1,0 0-1,-1 0 0,1 0 1,0 0-1,0 0 0,0 0 1,0 0-1,0-1 0,0 1 1,0 0-1,0-1 0,1 0 1,36-10-190,-28 6-423,0-1 0,0 0 0,0-1 0,-1 0 0,13-13 0,15-24-8560,-20 18-2471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2.606"/>
    </inkml:context>
    <inkml:brush xml:id="br0">
      <inkml:brushProperty name="width" value="0.025" units="cm"/>
      <inkml:brushProperty name="height" value="0.025" units="cm"/>
    </inkml:brush>
  </inkml:definitions>
  <inkml:trace contextRef="#ctx0" brushRef="#br0">50 1 13261,'0'0'3427,"-25"53"-769,15-26 33,1-1-1282,3-1-32,6-3-223,0-1-770,4-5-288,14-3-64,3-7-1249,2-3-1858,-1-3-2594,-2 0-3908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2.961"/>
    </inkml:context>
    <inkml:brush xml:id="br0">
      <inkml:brushProperty name="width" value="0.025" units="cm"/>
      <inkml:brushProperty name="height" value="0.025" units="cm"/>
    </inkml:brush>
  </inkml:definitions>
  <inkml:trace contextRef="#ctx0" brushRef="#br0">175 2 11691,'0'0'4394,"-7"-1"-1795,-1 1-2225,1 0-1,-1 0 0,1 1 1,-1-1-1,1 2 1,-1-1-1,1 1 0,0 0 1,0 1-1,-10 4 0,12-4-257,0-1-1,0 1 0,0 1 0,0-1 0,0 0 0,1 1 0,0 0 0,0 0 1,0 0-1,0 1 0,1-1 0,-1 1 0,1 0 0,0 0 0,1 0 1,-3 7-1,5-12-100,-1 1 1,1 0-1,-1-1 1,1 1-1,0 0 1,0 0-1,-1-1 1,1 1-1,0 0 1,0 0-1,0-1 1,0 1 0,0 0-1,0 0 1,0 0-1,0-1 1,0 1-1,1 0 1,-1 0-1,0-1 1,0 1-1,1 0 1,-1 0-1,0-1 1,1 1-1,-1 0 1,1-1-1,-1 1 1,1-1-1,-1 1 1,1 0-1,-1-1 1,1 1 0,-1-1-1,1 0 1,1 2-1,1-2 14,0 1-1,-1-1 1,1 1-1,0-1 1,0 0-1,0 0 1,0 0 0,0-1-1,0 1 1,4-2-1,8-1-16,-1-2 0,28-11-1,59-44-2210,-100 63 2181,0 0 1,-1-1-1,0 1 0,0 0 1,0 0-1,0 0 1,0 0-1,0 0 0,-2 3 1,-8 37 440,4-21 268,0 1 0,-3 44 0,9-60-584,-1-1 0,2 0 0,-1 1 0,1-1 0,0 0-1,0 1 1,1-1 0,-1 0 0,2 0 0,-1 0 0,0 0 0,1 0 0,0-1 0,1 1-1,4 6 1,-6-12-43,-1 1 1,0 0-1,0 1 0,0-1 0,-1 0 0,1 0 0,0 0 0,0 0 0,-1 1 0,1-1 0,0 0 0,-1 1 1,1-1-1,-1 0 0,0 1 0,1-1 0,-1 1 0,0-1 0,0 1 0,0-1 0,0 0 0,0 1 0,0-1 1,-1 1-1,1-1 0,-1 3 0,0-3 32,-1 1 1,1 0 0,-1-1-1,0 1 1,1-1 0,-1 0-1,0 0 1,0 0 0,0 1-1,0-2 1,0 1-1,0 0 1,0 0 0,0-1-1,-3 1 1,-12 2 364,-1 0-1,1-2 1,-24 0 0,35-1-402,-2-1-31,-1 1 0,1-1 0,0-1 0,-1 1 1,-11-5-1,18 5-64,-1 1 1,1-1 0,0 0-1,0 0 1,0 1 0,0-2-1,1 1 1,-1 0 0,0 0-1,0 0 1,1-1 0,-1 1-1,1-1 1,-1 1 0,1-1-1,-1 0 1,1 0 0,0 1-1,0-1 1,0 0 0,0 0-1,0 0 1,1 0 0,-1 0-1,0 0 1,0-4 0,2 5-303,0 0 1,0 0-1,0-1 0,0 1 1,0 0-1,0 0 0,0 0 1,0 0-1,0 0 0,0 1 1,1-1-1,-1 0 0,0 0 1,0 1-1,1-1 0,-1 1 1,1-1-1,-1 1 0,0 0 1,3-1-1,4-2-2842,15-8-5762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6.439"/>
    </inkml:context>
    <inkml:brush xml:id="br0">
      <inkml:brushProperty name="width" value="0.025" units="cm"/>
      <inkml:brushProperty name="height" value="0.025" units="cm"/>
    </inkml:brush>
  </inkml:definitions>
  <inkml:trace contextRef="#ctx0" brushRef="#br0">1 358 12620,'0'0'7858,"10"-9"-6646,45-42-606,-2-2 0,-2-3 0,80-112-1,-116 148 1093,-19 32-716,-19 40-448,20-47-555,-11 25 214,5-13-158,0-1-1,1 1 1,2 1-1,-1-1 1,2 1 0,0 0-1,-3 31 1,8-49-176,0 1 1,0 0-1,0-1 1,0 1-1,1-1 1,-1 1 0,0-1-1,0 1 1,0-1-1,1 1 1,-1-1-1,0 1 1,1-1 0,-1 1-1,0-1 1,1 1-1,-1-1 1,1 0-1,-1 1 1,1-1 0,-1 0-1,1 1 1,-1-1-1,1 0 1,-1 0-1,1 1 1,-1-1 0,1 0-1,-1 0 1,1 0-1,-1 0 1,1 0-1,0 0 1,-1 0 0,1 0-1,-1 0 1,1 0-1,-1 0 1,1 0-1,-1 0 1,1 0-1,0-1 1,-1 1 0,1 0-1,-1 0 1,1-1-1,-1 1 1,1-1-1,12-6-6371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6.928"/>
    </inkml:context>
    <inkml:brush xml:id="br0">
      <inkml:brushProperty name="width" value="0.025" units="cm"/>
      <inkml:brushProperty name="height" value="0.025" units="cm"/>
    </inkml:brush>
  </inkml:definitions>
  <inkml:trace contextRef="#ctx0" brushRef="#br0">167 34 5830,'0'0'17632,"-3"-7"-16575,3 7-1029,-1-1 0,1 0 0,0 0-1,-1 0 1,1 0 0,-1 0 0,1 0-1,-1 1 1,1-1 0,-1 0 0,1 0 0,-1 1-1,0-1 1,1 0 0,-1 1 0,0-1 0,0 1-1,0-1 1,1 1 0,-1-1 0,0 1-1,0-1 1,0 1 0,0 0 0,0 0 0,0-1-1,0 1 1,0 0 0,0 0 0,1 0 0,-1 0-1,0 0 1,0 0 0,0 0 0,0 0 0,0 1-1,0-1 1,0 0 0,0 1 0,0-1-1,0 0 1,-1 2 0,-4 2 97,0 1 0,1 0 1,0 1-1,0-1 0,0 1 0,-5 9 0,-6 7 133,1 1-1,-13 28 0,23-41-198,0 1 0,1-1 0,1 1 0,0-1 0,0 1 0,1 0 0,1 0 0,-1 13 0,2-22-53,0-1 0,0 1 1,1 0-1,-1-1 0,1 1 0,-1-1 0,1 1 1,-1-1-1,1 1 0,0-1 0,0 1 0,0-1 1,0 0-1,0 1 0,0-1 0,0 0 1,0 0-1,0 0 0,1 0 0,-1 0 0,0 0 1,1 0-1,-1 0 0,1 0 0,-1-1 0,1 1 1,-1-1-1,1 1 0,0-1 0,-1 1 0,1-1 1,-1 0-1,1 0 0,0 0 0,-1 0 0,1 0 1,0 0-1,1-1 0,5 1 37,-1-1 0,0 0 0,0 0 0,0-1 1,0 0-1,0 0 0,-1 0 0,8-4 0,-1-2 44,-1 0-1,0 0 1,0-2 0,0 1-1,-1-1 1,-1-1 0,0 0-1,11-15 1,-16 19-18,-1 0 0,1 0 0,-1 0 0,-1 0 0,1-1 0,-1 1 0,-1-1 0,1 0 0,-1 0 1,-1 0-1,1 0 0,-1 0 0,-1-1 0,0 1 0,0 0 0,-2-13 0,2 19-76,-1 0 0,1 0 0,-1 0 0,0 0 0,1 1 0,-1-1 0,0 0 0,0 0 0,0 1 0,-1-1 0,1 0 0,0 1 0,-1-1 1,1 1-1,-1 0 0,1-1 0,-1 1 0,1 0 0,-1 0 0,0 0 0,0 0 0,0 0 0,0 1 0,1-1 0,-1 1 0,0-1 0,0 1 0,0-1 0,0 1 0,0 0 0,-3 0 0,4 0-159,0 0 0,-1 0-1,1 1 1,0-1 0,-1 0-1,1 1 1,0-1-1,0 1 1,-1-1 0,1 1-1,0-1 1,0 1 0,0 0-1,0 0 1,0 0-1,0 0 1,0-1 0,-1 3-1,1-2-271,0 0 0,0 1-1,1-1 1,-1 1 0,1-1 0,-1 1-1,1-1 1,0 0 0,-1 1-1,1-1 1,0 1 0,0-1-1,0 1 1,0 0 0,1-1-1,-1 1 1,0-1 0,0 0 0,1 1-1,0 1 1,3 4-5792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7.274"/>
    </inkml:context>
    <inkml:brush xml:id="br0">
      <inkml:brushProperty name="width" value="0.025" units="cm"/>
      <inkml:brushProperty name="height" value="0.025" units="cm"/>
    </inkml:brush>
  </inkml:definitions>
  <inkml:trace contextRef="#ctx0" brushRef="#br0">153 1 16720,'0'0'10271,"-10"7"-9775,-2 2-432,0 2 0,0-1-1,1 1 1,1 1-1,0 0 1,0 1 0,2 0-1,-1 0 1,2 1-1,0 0 1,-9 23 0,12-26-57,1 0 1,0 1 0,0-1 0,1 1-1,0-1 1,1 1 0,1 0-1,1 15 1,-1-25 2,1-1 0,-1 1-1,1 0 1,-1-1 0,1 1 0,0-1 0,-1 1-1,1-1 1,0 1 0,0-1 0,0 1-1,0-1 1,1 0 0,-1 0 0,0 0 0,0 0-1,1 0 1,-1 0 0,1 0 0,-1 0 0,1 0-1,-1 0 1,1-1 0,-1 1 0,1-1-1,0 1 1,-1-1 0,1 0 0,0 0 0,-1 1-1,1-1 1,0 0 0,0 0 0,-1-1-1,3 1 1,1-1 24,-1 1 0,1-1 1,-1 0-1,0 0 0,1 0 0,-1-1 0,0 1 0,0-1 0,0 0 0,0 0 0,0-1 0,6-4 1,20-35 531,-29 40-530,0 0-1,0 0 1,0 0-1,0 0 0,0-1 1,0 1-1,-1 0 0,1-1 1,-1 1-1,0 0 0,1-1 1,-1 1-1,0-1 0,0 1 1,-1 0-1,1-1 0,0 1 1,-2-5-1,1 6-34,0 0 0,0 0 0,-1 0 1,1 0-1,0 0 0,0 1 0,-1-1 0,1 0 0,0 1 0,-1-1 0,1 1 0,0-1 1,-1 1-1,1 0 0,-1 0 0,1-1 0,-1 1 0,1 0 0,-1 0 0,1 1 1,-1-1-1,1 0 0,-1 0 0,1 1 0,0-1 0,-1 0 0,-1 2 0,-1-1-32,0 0 0,-1 1 0,1-1-1,0 1 1,0 0 0,0 0-1,-6 5 1,8-4-178,-1 0-1,1 0 1,0 0-1,0 0 0,0 0 1,1 1-1,-1-1 1,1 1-1,-2 4 1,5 10-4267,-2-17 4071,1-1 1,-1 1 0,1-1-1,0 1 1,-1-1 0,1 1-1,-1-1 1,1 1 0,0-1-1,0 1 1,-1-1 0,1 0-1,0 1 1,0-1 0,-1 0-1,1 0 1,0 0 0,0 0-1,-1 0 1,1 1 0,0-1 0,1-1-1,17 1-7773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7.606"/>
    </inkml:context>
    <inkml:brush xml:id="br0">
      <inkml:brushProperty name="width" value="0.025" units="cm"/>
      <inkml:brushProperty name="height" value="0.025" units="cm"/>
    </inkml:brush>
  </inkml:definitions>
  <inkml:trace contextRef="#ctx0" brushRef="#br0">57 1 15118,'0'0'7015,"-11"56"-4837,-1-29-576,1 5-481,0-4-449,4-1-480,2-4-160,5-6-64,0-7-1025,0-8-1185,5-2-608,2-8-1410,4-12-5221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1.867"/>
    </inkml:context>
    <inkml:brush xml:id="br0">
      <inkml:brushProperty name="width" value="0.025" units="cm"/>
      <inkml:brushProperty name="height" value="0.025" units="cm"/>
    </inkml:brush>
  </inkml:definitions>
  <inkml:trace contextRef="#ctx0" brushRef="#br0">125 77 1153,'3'-10'3892,"10"-32"-465,-12 42-3157,-1-1 1,0 0-1,0 1 1,1-1-1,-1 0 1,0 1-1,0-1 1,0 0-1,0 1 1,0-1-1,1 0 0,-1 1 1,-1-1-1,1 0 1,0 1-1,0-1 1,0 0-1,0 1 1,0-1-1,-1 0 1,1 1-1,0-1 0,0 0 1,-1 1-1,1-1 1,0 1-1,-1-2 1,-15 5 2024,-16 20-1652,19-10-241,1 1 0,0 1-1,-18 29 1,27-40-351,0 1 0,0 0 0,0 1-1,1-1 1,0 0 0,0 1 0,0-1 0,1 1 0,0 0 0,0-1 0,0 1 0,1 0-1,0 0 1,0-1 0,0 1 0,3 10 0,-2-14-47,1 0-1,-1 0 1,1 0-1,0 0 1,-1 0 0,1 0-1,0-1 1,0 1-1,1-1 1,-1 0-1,0 1 1,0-1 0,1 0-1,-1 0 1,0-1-1,1 1 1,-1 0 0,1-1-1,-1 1 1,1-1-1,-1 0 1,1 0 0,-1 0-1,1 0 1,0 0-1,2-1 1,5 0 48,-1 0 1,0 0-1,1-1 1,-1 0-1,0-1 1,10-3-1,-10 1 41,0-1 1,0 0-1,0 0 0,-1-1 0,0 0 0,0 0 0,-1-1 0,1 0 0,7-13 0,-11 17 55,-1-1 0,0 0-1,0 0 1,-1 0 0,1 0 0,-1-1-1,0 1 1,-1-1 0,1 1 0,-1-1 0,0 0-1,0 1 1,-1-1 0,0 0 0,0 0 0,0 0-1,-1 1 1,0-1 0,-1-6 0,0 9-141,0 1 1,0-1-1,0 1 0,0 0 1,0 0-1,0-1 0,-1 1 1,1 1-1,-1-1 1,0 0-1,1 1 0,-1-1 1,0 1-1,0 0 1,0 0-1,0 0 0,0 0 1,0 0-1,-5 0 1,6 1-156,0 0 0,0 0 0,0-1 1,0 1-1,0 0 0,-1 1 0,1-1 1,0 0-1,0 1 0,0-1 1,0 1-1,-4 1 0,6-1-30,-1-1-1,0 1 0,1-1 1,-1 1-1,0 0 1,1-1-1,-1 1 1,0 0-1,1 0 1,-1-1-1,1 1 0,-1 0 1,1 0-1,0 0 1,-1 0-1,1 0 1,0 0-1,0-1 1,0 1-1,0 0 1,-1 0-1,1 0 0,0 0 1,0 0-1,1 0 1,-1 0-1,0 0 1,1 1-1,-1 0-152,0-1-1,1 0 1,-1 0-1,1 0 1,-1 1 0,1-1-1,0 0 1,-1 0-1,1 0 1,0 0-1,0 0 1,-1 0-1,1-1 1,0 1 0,0 0-1,0 0 1,0-1-1,0 1 1,1 0-1,-1-1 1,0 1-1,2 0 1,20 4-4719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7.954"/>
    </inkml:context>
    <inkml:brush xml:id="br0">
      <inkml:brushProperty name="width" value="0.025" units="cm"/>
      <inkml:brushProperty name="height" value="0.025" units="cm"/>
    </inkml:brush>
  </inkml:definitions>
  <inkml:trace contextRef="#ctx0" brushRef="#br0">69 1 15951,'0'0'12652,"-22"62"-11531,10-32-480,1 2-417,2-2-128,2-1-64,2-2-32,3-4 0,2-3-512,0-5-545,3-6-801,8-7-929,3-2-864,-5-9-2915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8.286"/>
    </inkml:context>
    <inkml:brush xml:id="br0">
      <inkml:brushProperty name="width" value="0.025" units="cm"/>
      <inkml:brushProperty name="height" value="0.025" units="cm"/>
    </inkml:brush>
  </inkml:definitions>
  <inkml:trace contextRef="#ctx0" brushRef="#br0">71 31 19538,'0'0'8547,"10"-4"-7271,-7 2-1176,41-17 715,-42 18-787,0 0 1,1 0-1,-1 1 0,1-1 0,-1 0 0,1 1 1,-1 0-1,1 0 0,-1 0 0,1 0 0,-1 0 0,0 0 1,1 1-1,-1-1 0,1 1 0,-1-1 0,1 1 0,-1 0 1,5 2-1,-6-1-28,0 0 0,1 0 1,-1 0-1,0 0 0,0 0 1,0 0-1,0 0 0,0 1 1,-1-1-1,1 0 0,-1 0 1,1 1-1,-1-1 0,0 0 1,0 1-1,0-1 0,0 0 1,-1 1-1,1-1 0,0 0 0,-1 1 1,0-1-1,1 0 0,-1 0 1,0 0-1,0 0 0,0 1 1,-2 1-1,-3 7 22,-1 1-1,0-1 1,-14 16 0,-38 32 23,45-47-9,0 1-1,1 1 1,0 0 0,-15 24 0,28-38-33,0 1 0,1-1 0,-1 0 0,0 1 0,1-1-1,-1 1 1,1-1 0,-1 0 0,0 1 0,1-1 0,-1 0 0,1 0 0,-1 1 0,1-1-1,-1 0 1,1 0 0,-1 0 0,1 0 0,-1 0 0,1 0 0,0 1 0,-1-1 0,1 0-1,-1-1 1,1 1 0,-1 0 0,1 0 0,-1 0 0,1 0 0,0-1 0,-1 1-2,20-3 44,-1-2 0,33-11 0,31-7-1691,-13 14-5769,-36 5 1329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1.516"/>
    </inkml:context>
    <inkml:brush xml:id="br0">
      <inkml:brushProperty name="width" value="0.025" units="cm"/>
      <inkml:brushProperty name="height" value="0.025" units="cm"/>
    </inkml:brush>
  </inkml:definitions>
  <inkml:trace contextRef="#ctx0" brushRef="#br0">54 101 8136,'0'-3'622,"1"0"0,-1 0 0,1 0 0,0 1 0,-1-1 0,1 0 0,0 1 1,1-1-1,-1 0 0,0 1 0,1 0 0,3-5 0,-1 2 144,1 0-1,0 0 1,0 0-1,0 1 1,8-6-1,-8 7-423,0-1-1,1 1 1,-1 0-1,1 1 1,0-1-1,-1 1 1,1 0-1,0 0 1,0 1-1,0 0 1,1 0-1,11 0 1,-18 1-331,1 1 1,0-1-1,-1 1 0,1-1 1,0 0-1,-1 1 1,1-1-1,-1 1 0,1 0 1,-1-1-1,1 1 0,-1-1 1,1 1-1,-1 0 1,0-1-1,1 1 0,-1 0 1,0-1-1,0 1 0,1 0 1,-1 0-1,0-1 1,0 1-1,0 0 0,0 0 1,0-1-1,0 1 0,0 0 1,-1 1-1,-3 25 102,-6-11-58,0-1 0,0 1 0,-2-2 0,0 0 0,0 0 0,-1-1 0,-1 0 0,-16 11 0,-37 37 0,66-61-55,1 0 0,-1 1 1,1-1-1,-1 1 1,1-1-1,-1 1 0,0-1 1,1 1-1,0-1 1,-1 1-1,1 0 1,-1-1-1,1 1 0,0-1 1,-1 1-1,1 0 1,0-1-1,0 1 0,0 0 1,0 0-1,-1-1 1,1 1-1,0 0 1,0-1-1,0 1 0,0 0 1,0 0-1,1 1 1,18 2 71,33-13 16,-51 9-90,20-5-219,97-28-92,-47 1-7198,-57 21 817,-7-2-4997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1.914"/>
    </inkml:context>
    <inkml:brush xml:id="br0">
      <inkml:brushProperty name="width" value="0.025" units="cm"/>
      <inkml:brushProperty name="height" value="0.025" units="cm"/>
    </inkml:brush>
  </inkml:definitions>
  <inkml:trace contextRef="#ctx0" brushRef="#br0">337 36 8776,'0'0'1709,"-11"-5"474,-2-1-1434,0 1 0,0 0-1,0 1 1,-17-4 0,24 7-570,0 1 0,1-1 0,-1 1 0,0 0 0,0 0 0,1 0 0,-1 1 0,0 0 1,1 0-1,-1 0 0,0 1 0,1 0 0,0 0 0,-1 0 0,-7 6 0,1 1-77,0 0 0,1 2 0,0-1 0,1 1 1,0 1-1,0 0 0,1 0 0,1 1 0,0 0 0,1 1 0,1 0 0,0 0 1,0 0-1,2 0 0,-1 1 0,2 0 0,0 0 0,1 0 0,1 0 0,0 0 1,1 1-1,2 21 0,-1-30-95,0-1 1,0 1-1,0-1 0,1 0 1,0 1-1,0-1 1,1 0-1,0 0 0,0 0 1,0-1-1,1 1 1,-1-1-1,1 1 0,1-1 1,-1-1-1,10 9 1,-5-7 9,-1 0 1,1 0 0,1-1 0,-1-1 0,1 1 0,-1-2 0,1 1-1,0-1 1,1-1 0,10 2 0,-7-2 2,1 0-1,0-1 1,-1-1-1,1 0 1,-1-1-1,1-1 1,-1 0 0,0-1-1,1-1 1,-2 0-1,1-1 1,0 0-1,-1-1 1,0 0-1,20-14 1,-21 10 82,-1-1 0,-1 0 0,1 0 0,-2-1 0,0 0 0,0 0 0,-1-1 0,-1-1 1,0 1-1,-1-1 0,6-19 0,-10 27-18,0-1 0,0 0 1,0 0-1,-1-1 0,0 1 0,-1 0 1,0 0-1,0 0 0,0-1 1,-1 1-1,0 0 0,0 0 1,-1 0-1,0 0 0,0 0 1,-1 0-1,0 1 0,0-1 0,-1 1 1,1 0-1,-1-1 0,-1 2 1,1-1-1,-1 1 0,-7-8 1,3 6-79,-1 1 0,0-1 0,0 2 1,0-1-1,0 2 0,-1-1 0,0 1 1,0 1-1,-12-3 0,12 4-421,-1 0-1,1 1 1,-21 0-1,25 2-357,0-1 0,0 1 1,0 1-1,0-1 0,0 1 0,-10 5 0,-1 2-7197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8.811"/>
    </inkml:context>
    <inkml:brush xml:id="br0">
      <inkml:brushProperty name="width" value="0.025" units="cm"/>
      <inkml:brushProperty name="height" value="0.025" units="cm"/>
    </inkml:brush>
  </inkml:definitions>
  <inkml:trace contextRef="#ctx0" brushRef="#br0">214 86 6246,'0'0'5456,"2"-8"-2098,-1 3-3324,1 1 528,-1 0-1,0-1 1,0 1 0,0-1-1,-1 1 1,0-1-1,0 0 1,0 1 0,-1-6-1,1 9-374,0 0-1,-1 0 1,1-1-1,-1 1 0,1 0 1,-1 0-1,0 0 1,1 0-1,-1 0 0,0 1 1,0-1-1,1 0 0,-1 0 1,0 0-1,0 1 1,0-1-1,-2-1 0,0 1-78,0 0-1,0 0 0,0 1 0,0-1 1,0 1-1,0-1 0,0 1 0,0 0 1,0 0-1,-4 1 0,1 0-83,0 1 0,-1 0 0,1 0 0,0 1 0,0-1 0,1 1 0,-1 1 0,0-1 0,1 1 0,0 0 0,0 0 0,0 1 0,1-1 1,-1 1-1,1 0 0,0 0 0,-6 10 0,0 2 54,0 0-1,1 0 1,1 1 0,-11 34 0,16-42-53,0 0 1,1 1-1,0-1 0,0 1 0,1-1 0,1 1 0,0 0 0,0 0 0,3 12 0,-2-19-16,0-1 1,0 1-1,0-1 0,0 1 0,1-1 1,0 0-1,-1 0 0,1 1 1,0-1-1,1 0 0,-1 0 0,0-1 1,1 1-1,0-1 0,0 1 0,0-1 1,0 0-1,0 0 0,0 0 0,0 0 1,0 0-1,1-1 0,-1 0 0,1 0 1,-1 0-1,1 0 0,0 0 0,-1-1 1,6 1-1,-2 0 95,-1-1 0,1 0 0,-1 0-1,1-1 1,-1 1 0,1-1 0,-1-1 0,1 1 0,-1-1 0,0 0 0,0-1-1,0 1 1,7-6 0,-10 6 18,0 0 1,0 0-1,-1 0 0,1 0 0,-1-1 0,0 0 0,0 1 0,0-1 0,0 0 1,0 0-1,-1 0 0,1 0 0,-1 0 0,0 0 0,0 0 0,0-1 0,0 1 1,0 0-1,-1-1 0,0 1 0,1 0 0,-1-1 0,0 1 0,-1-1 0,1 1 1,-1 0-1,-1-5 0,1 5-96,0 0 1,0 1-1,0-1 1,0 1-1,-1 0 1,0-1-1,1 1 0,-1 0 1,0 0-1,0 0 1,0 0-1,0 0 1,0 0-1,-1 1 1,1-1-1,0 1 1,-1-1-1,1 1 1,-1 0-1,0 0 1,1 0-1,-5 0 0,1-1-48,0 1 0,0 0-1,-1 0 1,1 0-1,0 1 1,0 0-1,-1 0 1,1 1 0,-8 1-1,12-2-88,1 1 1,-1 0-1,0 0 0,1 0 0,-1 0 0,1 0 0,-1 0 1,1 0-1,0 0 0,-1 0 0,1 1 0,0-1 1,0 1-1,0-1 0,0 1 0,0-1 0,0 1 1,0 0-1,0-1 0,1 1 0,-1 0 0,1 0 1,-1 2-1,1-3-150,0 0 1,-1 0 0,1 0-1,0 0 1,0 0 0,0 0-1,0 0 1,0 0 0,0 1-1,1-1 1,-1 0 0,0 0-1,1 0 1,-1 0 0,0 0-1,1 0 1,-1 0 0,1 0 0,0 0-1,-1 0 1,1 0 0,0-1-1,-1 1 1,1 0 0,0 0-1,0-1 1,0 1 0,0 0-1,0-1 1,0 1 0,0-1-1,0 1 1,0-1 0,0 1-1,0-1 1,0 0 0,0 0-1,2 1 1,19 0-6194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9.143"/>
    </inkml:context>
    <inkml:brush xml:id="br0">
      <inkml:brushProperty name="width" value="0.025" units="cm"/>
      <inkml:brushProperty name="height" value="0.025" units="cm"/>
    </inkml:brush>
  </inkml:definitions>
  <inkml:trace contextRef="#ctx0" brushRef="#br0">31 1 3876,'0'0'16976,"-5"50"-13741,1-26-1345,-5 0-545,2 2-128,2-1-480,5-3-577,0-2-96,0-4-448,5-6-1250,6-6-1441,-2-4-1473,1-1-2947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9.489"/>
    </inkml:context>
    <inkml:brush xml:id="br0">
      <inkml:brushProperty name="width" value="0.025" units="cm"/>
      <inkml:brushProperty name="height" value="0.025" units="cm"/>
    </inkml:brush>
  </inkml:definitions>
  <inkml:trace contextRef="#ctx0" brushRef="#br0">2 1 14830,'0'0'12492,"0"59"-11019,0-33-384,-1 4-544,1-3-385,0-2-64,0-1-64,0-5-32,0 0-801,0-4-992,0-4-1058,0-5-1537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9.879"/>
    </inkml:context>
    <inkml:brush xml:id="br0">
      <inkml:brushProperty name="width" value="0.025" units="cm"/>
      <inkml:brushProperty name="height" value="0.025" units="cm"/>
    </inkml:brush>
  </inkml:definitions>
  <inkml:trace contextRef="#ctx0" brushRef="#br0">1 27 15054,'0'0'8702,"8"-5"-7026,-5 3-1554,-1-1 0,1 1-1,0 0 1,0 0 0,0 1 0,1-1 0,-1 1-1,0-1 1,1 1 0,-1 0 0,0 0-1,1 1 1,0-1 0,-1 1 0,1 0 0,-1-1-1,1 2 1,-1-1 0,1 0 0,-1 1-1,1-1 1,-1 1 0,1 0 0,-1 0 0,1 1-1,-1-1 1,0 1 0,0-1 0,0 1 0,0 0-1,4 3 1,-4-2-83,0-1-1,1 0 1,-1 1-1,0 0 1,0 0-1,-1 0 1,1 0 0,-1 0-1,1 0 1,-1 1-1,0-1 1,0 1-1,-1-1 1,1 1 0,-1 0-1,0 0 1,0 0-1,0 0 1,0 0-1,-1 0 1,1 0 0,-1 0-1,0 0 1,0 0-1,-1 0 1,1 0-1,-1 0 1,0 0 0,0 0-1,-2 4 1,-4 6 136,-1 0-1,-1-1 1,0 0 0,-1-1 0,0 0 0,-16 15 0,-9 11-27,34-38-149,1 0 0,-1 1 0,1-1 0,-1 0 1,1 1-1,0-1 0,-1 0 0,1 1 0,-1-1 0,1 1 0,0-1 1,-1 1-1,1-1 0,0 1 0,0-1 0,0 1 0,-1-1 0,1 1 0,0-1 1,0 1-1,0-1 0,0 1 0,0-1 0,0 1 0,0-1 0,0 1 1,0-1-1,0 1 0,0 0 0,0-1 0,0 1 0,0-1 0,0 1 1,1-1-1,-1 1 0,0-1 0,0 1 0,1-1 0,-1 1 0,0-1 1,1 1-1,27 2 98,38-16-1156,-10-7-3349,-19 6-2256,-7 1-2785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10.243"/>
    </inkml:context>
    <inkml:brush xml:id="br0">
      <inkml:brushProperty name="width" value="0.025" units="cm"/>
      <inkml:brushProperty name="height" value="0.025" units="cm"/>
    </inkml:brush>
  </inkml:definitions>
  <inkml:trace contextRef="#ctx0" brushRef="#br0">176 1 7719,'0'0'21402,"-7"10"-20778,-27 39-18,8-14-727,1 1 0,3 1 0,0 2 0,-18 47-1,41-98-14216,4-6 4632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10.576"/>
    </inkml:context>
    <inkml:brush xml:id="br0">
      <inkml:brushProperty name="width" value="0.025" units="cm"/>
      <inkml:brushProperty name="height" value="0.025" units="cm"/>
    </inkml:brush>
  </inkml:definitions>
  <inkml:trace contextRef="#ctx0" brushRef="#br0">90 33 15246,'0'0'2670,"-10"9"-321,8-8-2305,-9 9 669,1 0-1,-1 0 0,-11 17 1,19-24-527,1 0 0,-1 1 1,1-1-1,0 1 0,0 0 0,0 0 1,1-1-1,-1 1 0,1 0 1,0 0-1,0 0 0,0 1 1,1-1-1,0 0 0,-1 0 0,1 0 1,1 0-1,-1 1 0,0-1 1,2 5-1,0-7-137,0 1 1,-1-1 0,1 1-1,0-1 1,1 0-1,-1 0 1,0 0-1,1 0 1,-1 0-1,1 0 1,-1-1-1,1 1 1,0-1 0,0 1-1,-1-1 1,1 0-1,0-1 1,0 1-1,0 0 1,0-1-1,1 1 1,4-1-1,4 1 77,0-1-1,0 0 1,-1-1-1,21-3 1,-25 2-78,0-1 0,-1 1 1,0-1-1,0 0 0,0-1 0,0 0 0,0 0 1,-1 0-1,1 0 0,-1-1 0,0 0 0,-1 0 1,1 0-1,-1-1 0,0 0 0,0 0 1,-1 0-1,0 0 0,0 0 0,0-1 0,-1 1 1,0-1-1,0 1 0,0-1 0,-1 0 0,0 0 1,-1 0-1,1 0 0,-1 0 0,-1 0 1,0-7-1,0 12-51,1 0 0,-1 0 0,0 0 0,1 0 0,-1 0 0,0 0 0,0 0 0,0 1 0,0-1 0,0 0 0,-1 1 0,1-1 0,-1 0 1,1 1-1,-1 0 0,1-1 0,-1 1 0,0 0 0,1 0 0,-1 0 0,0 0 0,0 0 0,0 0 0,0 1 0,0-1 0,0 1 0,0-1 0,0 1 0,0 0 0,0-1 0,0 1 0,0 0 1,0 1-1,0-1 0,0 0 0,-1 0 0,-2 2 0,-2-1-21,0 1 0,0-1 0,0 1 0,0 1 0,0 0 0,0 0 0,1 0-1,-1 1 1,-8 6 0,6-2-110,0 0 0,1 1 0,0 0 0,0 1-1,-9 15 1,-1 18-2269,17-39 1705,1 1-1,-1-1 0,1 0 0,-1 0 0,1 0 1,1 0-1,-1 0 0,2 7 0,7 6-6075,12-5-4292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2.211"/>
    </inkml:context>
    <inkml:brush xml:id="br0">
      <inkml:brushProperty name="width" value="0.025" units="cm"/>
      <inkml:brushProperty name="height" value="0.025" units="cm"/>
    </inkml:brush>
  </inkml:definitions>
  <inkml:trace contextRef="#ctx0" brushRef="#br0">44 0 15855,'0'0'7527,"-38"60"-6886,36-36-129,-1 0-448,3-2-96,3-5 0,10-1-897,-1-3-224,3-4-544,-3-9-545,-1 0-2243,0-8-3811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10.967"/>
    </inkml:context>
    <inkml:brush xml:id="br0">
      <inkml:brushProperty name="width" value="0.025" units="cm"/>
      <inkml:brushProperty name="height" value="0.025" units="cm"/>
    </inkml:brush>
  </inkml:definitions>
  <inkml:trace contextRef="#ctx0" brushRef="#br0">51 0 13293,'0'0'4665,"-6"10"-1382,0-3-2795,1 1-1,0 1 0,1-1 0,-1 0 0,2 1 0,-1 0 0,1 0 0,1 0 1,0 0-1,0 1 0,-1 15 0,3-20-350,0 0 0,0 0 0,0 0 0,1 0 0,0 0 1,0 0-1,0-1 0,0 1 0,1 0 0,0-1 0,0 1 0,4 7 0,-4-10-54,0-1-1,0 1 0,0 0 0,1 0 1,-1-1-1,0 1 0,1-1 0,-1 0 0,0 0 1,1 0-1,0 0 0,-1 0 0,1 0 1,0-1-1,-1 1 0,1-1 0,0 0 1,-1 0-1,1 0 0,0 0 0,0 0 1,-1 0-1,1-1 0,4-1 0,0 0-9,0-1-1,-1 0 0,1 0 1,-1 0-1,0-1 0,0 0 1,0 0-1,0-1 0,-1 0 1,1 0-1,-1 0 0,0 0 1,-1-1-1,5-6 0,-6 8-36,0 0 0,0-1 0,0 1 0,-1 0 0,1-1 0,-1 0 1,0 0-1,-1 1 0,1-1 0,-1 0 0,0 0 0,0 0 0,0-1 0,-1 1 0,0 0 0,0 0 0,0 0 0,-1 0 0,1 0 0,-3-8 0,1 11-47,0-1 0,0 0 0,0 1 0,-1-1 0,1 1 0,-1 0 0,1 0 0,-1 0 0,0 0-1,0 0 1,0 0 0,0 1 0,0-1 0,0 1 0,0 0 0,-1 0 0,1 0 0,0 1 0,-1-1 0,1 1 0,0 0 0,-1 0 0,1 0 0,-7 1 0,5-1-62,0 0 0,0 1 1,1-1-1,-1 1 0,0 0 0,1 0 1,-1 1-1,0 0 0,1-1 0,0 1 1,-1 1-1,1-1 0,0 1 0,0-1 1,0 1-1,1 0 0,-4 4 1,-6 18-8828,11-16-1723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0.377"/>
    </inkml:context>
    <inkml:brush xml:id="br0">
      <inkml:brushProperty name="width" value="0.025" units="cm"/>
      <inkml:brushProperty name="height" value="0.025" units="cm"/>
    </inkml:brush>
  </inkml:definitions>
  <inkml:trace contextRef="#ctx0" brushRef="#br0">1 470 6951,'0'0'13276,"8"-14"-11802,14-25-680,209-377 3664,-264 528-3160,29-98-1294,-8 26 18,1-1 1,2 2 0,2-1-1,-4 63 1,11-102-93,0 1 0,0 0 0,0-1-1,0 1 1,0 0 0,0 0 0,1-1-1,-1 1 1,0 0 0,1-1 0,-1 1 0,1 0-1,0-1 1,0 1 0,-1-1 0,1 1 0,0-1-1,0 0 1,0 1 0,1-1 0,-1 0 0,2 2-1,-2-3-138,1 1-1,-1-1 1,1 1-1,0-1 1,-1 0-1,1 1 1,0-1-1,-1 0 1,1 0-1,0 0 0,-1-1 1,1 1-1,0 0 1,-1-1-1,1 1 1,-1-1-1,1 1 1,1-2-1,5-2-1025,0 0 0,0 0 0,0-1 0,-1-1 0,0 1 0,0-1 0,6-8 0,10-11-8710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0.724"/>
    </inkml:context>
    <inkml:brush xml:id="br0">
      <inkml:brushProperty name="width" value="0.025" units="cm"/>
      <inkml:brushProperty name="height" value="0.025" units="cm"/>
    </inkml:brush>
  </inkml:definitions>
  <inkml:trace contextRef="#ctx0" brushRef="#br0">1 42 11435,'0'0'15652,"7"2"-15342,2 0-276,-1-1 1,0 0 0,1-1-1,-1 1 1,1-2 0,-1 1-1,1-1 1,-1-1 0,1 1 0,-1-1-1,0-1 1,0 1 0,0-1-1,0-1 1,8-5 0,-7 4-12,-5 3-24,-1 0-1,1 0 1,-1 0-1,1 1 1,-1-1 0,1 1-1,0 0 1,5-1-1,2 9 11,-7 17 79,-6 12 109,-3 0 0,-1-1 0,-1 1 1,-20 53-1,5-12-30,20-68-804,-6 19-5361,8-27 5687,-1 0 0,1-1-1,-1 1 1,1 0 0,-1 0 0,1-1-1,-1 1 1,1 0 0,-1-1 0,0 1-1,1 0 1,-1-1 0,0 1 0,1-1-1,-1 1 1,0-1 0,0 1 0,0-1-1,1 0 1,-1 1 0,0-1 0,0 0-1,0 0 1,0 0 0,0 1 0,-1-1-1,-9-1-11170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1.054"/>
    </inkml:context>
    <inkml:brush xml:id="br0">
      <inkml:brushProperty name="width" value="0.025" units="cm"/>
      <inkml:brushProperty name="height" value="0.025" units="cm"/>
    </inkml:brush>
  </inkml:definitions>
  <inkml:trace contextRef="#ctx0" brushRef="#br0">0 42 9961,'0'0'14830,"55"0"-13741,-24 0-704,-1-6-353,6 0-352,-4-5-2115,2 2-2017,-9 0-4324</inkml:trace>
  <inkml:trace contextRef="#ctx0" brushRef="#br0" timeOffset="1">320 88 14286,'0'0'3299,"-11"55"-513,7-26-960,3-1-449,1 1-160,0-4-704,0-1-385,7-8-96,9-5-608,-4-7-578,3-4-992,-7 0-1889,1-17-4101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1.541"/>
    </inkml:context>
    <inkml:brush xml:id="br0">
      <inkml:brushProperty name="width" value="0.025" units="cm"/>
      <inkml:brushProperty name="height" value="0.025" units="cm"/>
    </inkml:brush>
  </inkml:definitions>
  <inkml:trace contextRef="#ctx0" brushRef="#br0">1 62 19795,'0'0'3107,"7"-7"-235,-2 2-2587,1 0 1,-1 0-1,1 0 1,0 1-1,0 0 0,1 0 1,-1 1-1,1-1 1,0 1-1,-1 1 1,1-1-1,0 1 1,1 1-1,-1-1 0,0 1 1,11 0-1,-16 1-283,-1 1 0,-1-1-1,1 1 1,0-1 0,0 1-1,0 0 1,0 0-1,0-1 1,0 1 0,-1 0-1,1 0 1,0 0 0,-1 0-1,1 0 1,-1 0 0,1 0-1,-1 0 1,1 0 0,-1 0-1,0 0 1,1 0-1,-1 0 1,0 0 0,0 0-1,0 1 1,0-1 0,0 0-1,0 0 1,0 0 0,-1 2-1,-4 36 140,-1-27-40,-1-1 0,0 1 0,-1-1 0,0 0 0,0-1 0,-1 0 0,-1 0 0,0-1 0,0 0 0,-22 13 0,96-20-747,-55-2 541,-3 0-91,1 0 1,-1 0 0,1 0-1,-1 1 1,0 0 0,11 3-1,-16-3 170,1 0 0,0 0 0,-1 0 0,1 0-1,-1 0 1,1 0 0,-1 0 0,1 0 0,-1 1 0,0-1 0,0 1-1,0-1 1,0 1 0,0-1 0,0 1 0,0 0 0,0-1 0,-1 1-1,1 0 1,-1 0 0,1 0 0,-1-1 0,0 1 0,1 0 0,-1 0-1,0 0 1,-1 3 0,1 2 123,-1-1-1,0 1 1,0 0-1,0-1 0,-1 1 1,0-1-1,0 0 1,-1 1-1,0-1 1,0 0-1,0-1 0,-1 1 1,0-1-1,0 1 1,0-1-1,-1 0 1,0-1-1,0 1 0,0-1 1,0 0-1,-1 0 1,0 0-1,1-1 1,-1 0-1,-1 0 0,1-1 1,0 1-1,0-1 1,-1-1-1,-12 3 1,18-5-187,0 1 0,0 0-1,0 0 1,1 0 0,-1 0 0,0-1 0,0 1 0,0 0 0,1-1 0,-1 1 0,0-1 0,0 1 0,1-1 0,-1 1 0,0-1 0,1 0 0,-1 1 0,1-1 0,-1 0 0,1 1-1,-1-1 1,1 0 0,-1 0 0,1 1 0,0-1 0,-1 0 0,1 0 0,0 0 0,0 0 0,-1 1 0,1-1 0,0 0 0,0 0 0,0 0 0,0 0 0,0 0 0,1 0-1,-1 1 1,0-1 0,0 0 0,0 0 0,1 0 0,0-1 0,15-38-7420,4 15 592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1.871"/>
    </inkml:context>
    <inkml:brush xml:id="br0">
      <inkml:brushProperty name="width" value="0.025" units="cm"/>
      <inkml:brushProperty name="height" value="0.025" units="cm"/>
    </inkml:brush>
  </inkml:definitions>
  <inkml:trace contextRef="#ctx0" brushRef="#br0">1 254 16464,'0'0'11685,"8"-1"-10863,-1-1-783,0 0 0,-1 0-1,1 0 1,-1-1 0,0 0-1,0 0 1,0 0-1,0-1 1,0 0 0,-1 0-1,1-1 1,-1 1 0,0-1-1,-1 0 1,1-1-1,6-10 1,15-21 26,-1-1-1,24-51 1,-41 73-24,-8 56 311,-27 63 5,17-72-251,2 0 0,1 1 0,2 0 0,-3 47-1,8-77-143,0-1 0,0 0-1,0 0 1,0 0 0,0 1-1,0-1 1,0 0 0,1 0-1,-1 0 1,0 0-1,1 0 1,-1 1 0,1-1-1,-1 0 1,1 0 0,0 0-1,-1 0 1,1 0 0,0-1-1,0 1 1,-1 0-1,1 0 1,0 0 0,0-1-1,0 1 1,2 1 0,-1-2-347,-1 0 0,1 1-1,-1-1 1,1 0 0,-1 0 0,1 0 0,-1 0 0,1 0 0,0 0 0,-1 0 0,1-1 0,-1 1 0,1-1 0,1 0 0,12-8-6320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2.232"/>
    </inkml:context>
    <inkml:brush xml:id="br0">
      <inkml:brushProperty name="width" value="0.025" units="cm"/>
      <inkml:brushProperty name="height" value="0.025" units="cm"/>
    </inkml:brush>
  </inkml:definitions>
  <inkml:trace contextRef="#ctx0" brushRef="#br0">79 1 14734,'0'0'15236,"1"14"-15044,-1-12-186,0 8 7,1 0 0,-1 0 1,-1 0-1,0 0 0,-1 0 0,0 0 1,0 0-1,-1 0 0,-4 9 1,-8 14 5,4-11-37,1 2 0,1-1 0,-8 30-1,16-46-1372,6-23-7062,1-8 2368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2.596"/>
    </inkml:context>
    <inkml:brush xml:id="br0">
      <inkml:brushProperty name="width" value="0.025" units="cm"/>
      <inkml:brushProperty name="height" value="0.025" units="cm"/>
    </inkml:brush>
  </inkml:definitions>
  <inkml:trace contextRef="#ctx0" brushRef="#br0">117 60 15855,'-8'3'2803,"-1"1"-2260,1 0 1,1 0 0,-1 1 0,1 0 0,-1 0-1,2 1 1,-1 0 0,-8 9 0,12-11-366,-1 0-1,1 0 1,0 1 0,0-1-1,0 1 1,1 0 0,0 0 0,0 0-1,0 0 1,0 0 0,1 0-1,0 1 1,0-1 0,0 0 0,1 1-1,0-1 1,0 8 0,0-12-147,0 0 1,1 0 0,-1 0-1,0 0 1,1 0 0,-1 0-1,0-1 1,1 1 0,-1 0 0,1 0-1,0 0 1,-1 0 0,1 0-1,0-1 1,-1 1 0,1 0-1,0-1 1,0 1 0,0 0-1,-1-1 1,1 1 0,0-1 0,0 1-1,2-1 1,30 4 742,-24-4-572,0-1-1,0-1 1,0 0 0,0 0-1,10-4 1,-9 1-159,-1-1 0,1 1 1,-1-2-1,0 1 1,0-1-1,-1 0 1,0-1-1,11-14 0,-15 18-29,-1 0-1,0 0 0,0 0 1,-1 0-1,1 0 0,-1-1 0,0 1 1,0-1-1,-1 0 0,1 0 1,-1 1-1,0-1 0,0 0 1,-1 0-1,0 0 0,1 0 0,-2 0 1,1 0-1,0 0 0,-1 0 1,-2-8-1,2 10-12,-1 1 0,1-1 0,-1 1 1,1 0-1,-1-1 0,0 1 0,0 0 0,0 0 1,0 0-1,0 0 0,0 1 0,-1-1 0,1 0 1,0 1-1,-1 0 0,0-1 0,1 1 0,-1 0 1,0 0-1,1 1 0,-1-1 0,0 1 0,0-1 1,1 1-1,-1 0 0,0 0 0,0 0 0,0 0 1,0 0-1,1 1 0,-5 1 0,0-1-14,1 0 0,0 1-1,0 0 1,0 0 0,0 0 0,0 1 0,0 0-1,0 0 1,1 1 0,0 0 0,0 0 0,-10 9-1,10-7-21,1 0-1,-1 1 0,1 0 1,0 0-1,1 0 0,0 1 1,-4 11-1,6-14-342,0 0 0,0 0 0,0 0 0,1 1 0,0-1 0,0 0 0,1 10 0,0-14 67,-1 1 0,1-1 0,0 1 0,-1-1 0,1 1 0,0-1 0,0 0 0,0 1 0,0-1 0,1 0 0,-1 0 0,0 0 0,0 0 0,1 0 0,-1 0 0,1 0 0,-1 0 0,1 0 0,-1-1 0,1 1 0,-1-1 0,1 1 0,-1-1 0,1 1 0,0-1 0,-1 0 0,1 0 0,0 0 0,-1 0 0,3 0 0,21 0-6405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2.940"/>
    </inkml:context>
    <inkml:brush xml:id="br0">
      <inkml:brushProperty name="width" value="0.025" units="cm"/>
      <inkml:brushProperty name="height" value="0.025" units="cm"/>
    </inkml:brush>
  </inkml:definitions>
  <inkml:trace contextRef="#ctx0" brushRef="#br0">51 46 11787,'-4'11'4009,"-3"6"-2808,-1 2 305,1 0 1,1 1-1,0 0 0,2 0 1,-4 33-1,8-52-1439,0 0-1,0 0 1,0 1-1,0-1 1,0 0-1,0 0 1,0 0-1,1 0 1,-1 1-1,0-1 1,1 0-1,-1 0 1,1 0-1,-1 0 1,1 0-1,-1 0 0,1 0 1,0 0-1,0 0 1,-1 0-1,1-1 1,0 1-1,0 0 1,0 0-1,0-1 1,1 2-1,0-2 18,1 1 0,-1-1 1,0 1-1,0-1 0,1 0 0,-1 0 0,0 0 0,0 0 0,1 0 0,-1-1 0,0 1 0,4-2 0,2 0 52,0-1 0,0 0 0,0-1-1,-1 0 1,0 0 0,10-8 0,-5 2 35,-1-1 0,0-1 0,0 0 0,15-23 0,-21 28-8,-1 0 0,0-1 0,0 1 0,-1-1 0,0 0 0,-1 0 0,1 0 0,-2 0 0,1 0 0,0-15-1,-2 21-155,0 1 0,0-1-1,0 1 1,0-1-1,0 1 1,-1-1-1,1 1 1,-1-1 0,1 1-1,-1 0 1,1-1-1,-1 1 1,0 0-1,0 0 1,1-1 0,-1 1-1,0 0 1,0 0-1,0 0 1,-1 0-1,1 0 1,0 0-1,0 0 1,0 0 0,-3 0-1,1-1 10,0 1-1,-1 0 1,1 1-1,0-1 1,-1 0-1,1 1 1,-1 0-1,1 0 1,-1 0-1,1 0 1,-5 1-1,4 0-76,0-1-1,0 1 1,-1 0-1,1 0 1,0 0-1,0 1 1,0 0-1,1-1 1,-1 1-1,0 1 1,1-1-1,-1 0 1,1 1 0,0 0-1,0 0 1,0 0-1,0 0 1,0 0-1,0 0 1,-2 6-1,4-7-301,-2 17-2098,3-19 2182,0 1 1,0-1-1,0 1 1,0-1 0,0 0-1,0 1 1,0-1-1,1 0 1,-1 1-1,0-1 1,0 0-1,0 1 1,1-1 0,-1 0-1,0 1 1,0-1-1,1 0 1,-1 0-1,0 1 1,0-1 0,1 0-1,-1 0 1,0 1-1,1-1 1,-1 0-1,1 0 1,-1 0-1,0 0 1,1 0 0,0 1-1,16-1-10948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8.976"/>
    </inkml:context>
    <inkml:brush xml:id="br0">
      <inkml:brushProperty name="width" value="0.025" units="cm"/>
      <inkml:brushProperty name="height" value="0.025" units="cm"/>
    </inkml:brush>
  </inkml:definitions>
  <inkml:trace contextRef="#ctx0" brushRef="#br0">19 37 9225,'0'0'13725,"7"-5"-11654,-4 2-1898,1 0 154,0 0 0,0 0-1,0 1 1,0-1-1,0 1 1,1 0 0,-1 0-1,1 0 1,0 1-1,-1-1 1,1 1 0,0 0-1,6 0 1,-10 2-312,-1-1-1,1 1 1,0 0 0,-1-1 0,1 1-1,-1 0 1,1 0 0,-1 0 0,1 0-1,-1-1 1,1 1 0,-1 0 0,0 0 0,0 0-1,1 0 1,-1 0 0,0 0 0,0 0-1,0 0 1,0 0 0,0 0 0,0 0-1,0 0 1,-1 0 0,1 0 0,0 0-1,0-1 1,-1 1 0,0 1 0,-8 33 70,7-32-95,-1 1-1,1 1 1,0-1-1,0 0 1,0 0-1,1 1 1,-1-1-1,1 1 0,-1 8 1,2-11 6,1-1 0,-1 1 0,1 0 0,0 0 0,0-1 0,0 1 0,0-1-1,0 1 1,0-1 0,0 1 0,0-1 0,0 0 0,1 1 0,-1-1 0,1 0 0,-1 0 0,1 0 0,-1 0 0,1 0 0,-1 0 0,1-1 0,0 1 0,0-1 0,-1 1 0,1-1 0,0 1 0,3-1-1,13 4 5,-14-4 1,0 1 0,1 0 0,-1 0 0,0 0 0,0 1 0,0 0 0,5 2 0,-8-3 0,0-1 0,-1 1 0,1 0 0,-1 0 0,1-1 0,-1 1 0,1 0 0,-1 0 0,1 0 0,-1 0 0,0 0 0,1 0 0,-1-1 0,0 1 0,0 0 0,0 0 0,0 0 0,0 0 0,0 0 0,0 0 0,0 0 0,0 0 0,0 0 0,0 0 0,0 0 0,-1 0 0,1 0 0,-1 0 0,1 0 0,0-1 0,-1 1 0,1 0 0,-1 0 0,0 0 0,1-1 0,-1 1 0,0 0 0,1-1 0,-2 2 0,-4 3 71,-1 1-1,1-1 0,-1-1 0,0 1 0,0-1 0,0 0 0,-1-1 0,1 1 0,-1-2 0,0 1 0,0-1 1,0 0-1,0-1 0,0 0 0,-1 0 0,1-1 0,0 0 0,-15-1 0,23 1-90,0 0-1,-1 0 1,1-1-1,-1 1 1,1 0-1,0 0 0,-1 0 1,1 0-1,-1 0 1,1-1-1,0 1 1,-1 0-1,1 0 1,0-1-1,-1 1 1,1 0-1,0 0 1,0-1-1,-1 1 1,1 0-1,0-1 1,0 1-1,-1-1 1,1 1-1,0 0 1,0-1-1,0 1 1,0 0-1,0-1 1,-1 1-1,1-1 1,0 1-1,0 0 1,0-1-1,0 1 1,0-1-1,0 1 0,0-1 1,1 1-1,-1 0 1,0-1-1,0 1 1,0-1-1,0 1 1,0 0-1,1-1 1,-1 1-1,0 0 1,0-1-1,1 1 1,-1 0-1,0-1 1,0 1-1,1 0 1,0-1-1,17-15-2869,23-5-5818,-19 8 11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2.558"/>
    </inkml:context>
    <inkml:brush xml:id="br0">
      <inkml:brushProperty name="width" value="0.025" units="cm"/>
      <inkml:brushProperty name="height" value="0.025" units="cm"/>
    </inkml:brush>
  </inkml:definitions>
  <inkml:trace contextRef="#ctx0" brushRef="#br0">102 0 12139,'0'0'3337,"-10"9"-1922,-2 3-1107,1 1 0,0 0 0,1 1 1,0 0-1,-11 22 0,18-31-199,0 1 0,1 0 0,0 0 0,0 0 0,1 0 0,-1 0 0,1 0 0,1 0 0,-1 10 0,1-13-97,1 0 0,-1 1 0,1-1 0,0 0 0,0 0 0,0 0 0,0 0 1,0 0-1,1 0 0,-1 0 0,1 0 0,0 0 0,0-1 0,0 1 1,0-1-1,0 0 0,1 1 0,-1-1 0,5 3 0,-3-3 25,-1 1-1,1-1 0,-1-1 1,1 1-1,0 0 1,0-1-1,-1 0 0,1 0 1,0 0-1,0 0 0,0-1 1,0 1-1,0-1 0,0 0 1,1 0-1,-1-1 0,6 0 1,-4-1 26,0 0 0,0 0 0,0-1 0,0 0 0,0 0 0,-1 0 0,1 0 0,-1-1 0,0 0 0,7-7 0,-6 6 114,0-1 0,-1 0 0,1-1 1,-1 0-1,-1 0 0,1 0 0,-1 0 1,0 0-1,-1-1 0,0 0 0,0 0 0,-1 0 1,0 0-1,0 0 0,-1 0 0,0 0 1,0-11-1,-1 17-96,0 0-1,-1 0 1,1 0 0,-1-1-1,0 1 1,0 0 0,0 0 0,0 0-1,0 0 1,0 1 0,-1-1-1,1 0 1,0 0 0,-1 1-1,0-1 1,1 1 0,-1-1-1,0 1 1,0 0 0,1-1 0,-4 0-1,0 0 23,1 0 1,-1 0-1,0 1 0,1 0 0,-1 0 1,0 0-1,0 0 0,0 1 0,-9 0 1,9 0-181,0 0 1,0 1 0,0 0 0,0 0-1,0 0 1,1 1 0,-1-1 0,0 1-1,-7 4 1,11-5-88,-1 0 0,0 1 0,0-1 0,1 0 0,-1 1 0,1-1 0,-1 1 0,1-1 0,0 1-1,0 0 1,-1-1 0,1 1 0,0 0 0,1 0 0,-1 0 0,0 0 0,0 0 0,1 0 0,-1 0 0,1 0 0,-1 4 0,3 2-3771,7-7-2684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9.651"/>
    </inkml:context>
    <inkml:brush xml:id="br0">
      <inkml:brushProperty name="width" value="0.025" units="cm"/>
      <inkml:brushProperty name="height" value="0.025" units="cm"/>
    </inkml:brush>
  </inkml:definitions>
  <inkml:trace contextRef="#ctx0" brushRef="#br0">284 97 1730,'0'0'10879,"1"-8"-8535,5-27-337,-6 33-1874,0 1 0,0-1 0,0 1 0,0 0 0,0-1 0,0 1 0,0-1 0,-1 1 0,1 0 0,0-1 0,-1 1 0,1 0 0,-1-1 0,0 1 0,1 0 0,-1 0 0,0 0-1,0-1 1,0 1 0,1 0 0,-1 0 0,0 0 0,-1 0 0,1 1 0,0-1 0,0 0 0,0 0 0,0 1 0,-1-1 0,1 0 0,0 1 0,-1 0 0,1-1 0,0 1 0,-3-1 0,-51-2 707,46 3-595,2 1-206,0-1 0,-1 2-1,1-1 1,0 1-1,0 0 1,0 1 0,0 0-1,0 0 1,1 0 0,-1 1-1,1 0 1,0 0-1,0 0 1,0 1 0,1 0-1,-1 0 1,1 1 0,1 0-1,-1-1 1,1 1-1,-6 10 1,2-2 50,0 1 0,1-1 0,1 1 0,0 1-1,1-1 1,0 1 0,2 0 0,-4 28 0,6-26-78,0 1 1,1 0 0,0-1-1,2 1 1,0-1-1,10 34 1,-11-46-6,1 0-1,1 0 1,-1-1 0,1 1 0,0-1-1,0 0 1,1 0 0,-1 0-1,1 0 1,0-1 0,1 1 0,-1-1-1,1 0 1,-1 0 0,1-1-1,1 1 1,-1-1 0,0 0-1,1-1 1,-1 1 0,1-1 0,0 0-1,0-1 1,0 1 0,6 0-1,1-1 231,1-1 0,-1 0 0,1-1 0,-1-1 0,1 0 0,-1 0 0,0-2 0,0 1 0,0-2 0,-1 1 0,1-2 0,-1 0 0,0 0 0,-1-1 0,1-1 0,-1 0 0,-1 0 0,0-1 0,0-1 0,10-11 0,-9 8-137,0 1-1,-1-1 1,0-1 0,-1 1 0,-1-2 0,0 1 0,-1-1-1,-1 0 1,0-1 0,-1 0 0,-1 1 0,0-2 0,-1 1-1,-1 0 1,0 0 0,-2-25 0,0 35-111,-1 0 0,-1 0 0,1 0 0,-1 1 0,0-1 0,0 0 0,0 1 0,-1-1 0,0 1 0,0 0 0,-1 0 0,1 0 0,-1 1 0,0-1 1,0 1-1,-1 0 0,1 0 0,-1 0 0,0 0 0,0 1 0,0 0 0,0 0 0,-1 0 0,-7-2 0,-1 0-754,1 0-1,-1 2 1,-25-5 0,-40 3-8025,56 5 1226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7.504"/>
    </inkml:context>
    <inkml:brush xml:id="br0">
      <inkml:brushProperty name="width" value="0.025" units="cm"/>
      <inkml:brushProperty name="height" value="0.025" units="cm"/>
    </inkml:brush>
  </inkml:definitions>
  <inkml:trace contextRef="#ctx0" brushRef="#br0">117 0 17264,'0'0'10181,"-8"5"-9968,7-4-213,-39 28 177,39-28-168,-1 0 1,1 0 0,-1 1 0,1-1-1,-1 0 1,1 1 0,0-1 0,0 1-1,0 0 1,0-1 0,0 1 0,0 0-1,0-1 1,1 1 0,-1 0 0,0 0-1,1 0 1,0 0 0,-1 0 0,1-1-1,0 1 1,0 0 0,0 0 0,0 0-1,0 0 1,1 0 0,-1 0 0,1 2-1,1-3-6,-1 0-1,0 0 0,0 0 1,1 0-1,-1-1 0,0 1 1,1 0-1,-1-1 0,0 1 1,1-1-1,-1 0 0,1 1 1,-1-1-1,1 0 0,-1 0 1,1 0-1,2 0 0,35-1 74,-25 0-66,93-3-36,-105 5 24,-1-1 1,0 1 0,0 0-1,1-1 1,-1 1-1,0 0 1,0 0 0,0 0-1,0 0 1,0 0 0,0 0-1,0 0 1,0 0-1,0 0 1,0 0 0,0 1-1,-1-1 1,1 0 0,-1 1-1,1-1 1,-1 0-1,1 1 1,-1-1 0,0 0-1,0 1 1,1-1 0,-1 1-1,0-1 1,0 1 0,-1-1-1,1 0 1,0 3-1,-1 4 14,1-1 0,-1 1 0,0 0 0,-1-1 0,-2 8 0,0-5 116,-1 0-1,0-1 1,-1 0-1,0 0 0,0 0 1,-1 0-1,0-1 1,-1-1-1,-14 13 0,17-15-120,-1-1 0,1 0 0,-1 0 0,0 0-1,-1-1 1,1 0 0,-1 0 0,1 0-1,-1-1 1,0 0 0,0-1 0,0 1 0,0-1-1,0 0 1,-12-1 0,17 0-277,0-1 1,0 0-1,0 1 0,0-1 0,0 0 0,0 0 1,0 0-1,0 0 0,0 0 0,1-1 1,-1 1-1,0 0 0,1-1 0,-1 1 1,1-1-1,-1 0 0,1 0 0,0 1 1,-2-5-1,-10-24-6176,3-8-5191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7.868"/>
    </inkml:context>
    <inkml:brush xml:id="br0">
      <inkml:brushProperty name="width" value="0.025" units="cm"/>
      <inkml:brushProperty name="height" value="0.025" units="cm"/>
    </inkml:brush>
  </inkml:definitions>
  <inkml:trace contextRef="#ctx0" brushRef="#br0">0 95 16752,'0'0'7943,"58"1"-6213,-28-6-577,4-6-737,0-2-319,3-1-97,2-2-897,1 2-1249,-3 2-1858,-6 4-2050,-3 6-2914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8.230"/>
    </inkml:context>
    <inkml:brush xml:id="br0">
      <inkml:brushProperty name="width" value="0.025" units="cm"/>
      <inkml:brushProperty name="height" value="0.025" units="cm"/>
    </inkml:brush>
  </inkml:definitions>
  <inkml:trace contextRef="#ctx0" brushRef="#br0">0 122 8232,'0'0'19875,"8"3"-19224,-5-2-629,-1 0 0,1 0 0,0 0 1,0-1-1,0 1 0,0-1 0,-1 0 0,1 0 1,0 0-1,0 0 0,0-1 0,0 1 0,0-1 0,-1 1 1,1-1-1,0 0 0,0 0 0,4-3 0,1-1 1,0-1-1,0 0 0,-1-1 1,0 1-1,9-13 0,40-52 58,-56 105-203,-3-13 238,-1-1-1,-2 1 0,0-1 0,-11 26 0,10-31-56,1 0 0,0 0-1,2 1 1,-1 0-1,2 0 1,0 0-1,1 0 1,1 23-1,1-37-165,0-1 0,0 1 0,0-1 0,0 1 0,1-1 0,-1 0 0,1 1-1,-1-1 1,1 1 0,0-1 0,-1 0 0,1 0 0,0 1 0,0-1 0,0 0 0,0 0-1,0 0 1,0 0 0,0 0 0,1 0 0,-1 0 0,0 0 0,0-1 0,1 1 0,-1 0-1,0-1 1,1 1 0,-1-1 0,1 1 0,-1-1 0,1 0 0,-1 1 0,1-1 0,-1 0-1,1 0 1,1 0 0,1-1-631,1 1 0,-1-1 0,1 1-1,-1-1 1,0-1 0,1 1 0,-1 0-1,0-1 1,0 0 0,0 0 0,5-4 0,21-18-6084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8.578"/>
    </inkml:context>
    <inkml:brush xml:id="br0">
      <inkml:brushProperty name="width" value="0.025" units="cm"/>
      <inkml:brushProperty name="height" value="0.025" units="cm"/>
    </inkml:brush>
  </inkml:definitions>
  <inkml:trace contextRef="#ctx0" brushRef="#br0">111 15 15150,'0'0'8979,"-9"10"-8092,-5 6-541,1 0 0,1 2 1,-20 35-1,27-44-246,1 0-1,0 1 1,0-1-1,1 0 1,0 1 0,1 0-1,0 0 1,1 0-1,0 0 1,0 0-1,1 0 1,1 13 0,-1-21-84,1 0 0,-1-1 0,1 1 0,-1 0 0,1 0 0,0-1 0,-1 1 0,1 0 0,0-1 0,0 1 0,0-1 0,0 1 0,0-1 0,1 0 0,-1 1 0,0-1 0,1 0 0,-1 0 0,1 0 0,-1 0 1,4 1-1,-2 0 73,1-1 0,-1-1 0,1 1 0,-1 0 0,1-1 0,0 0 0,-1 0 1,1 0-1,-1 0 0,7-1 0,-2-1 49,0 0 0,0 0-1,-1 0 1,1-1 0,-1 0 0,1-1 0,-1 0 0,0 0 0,8-6-1,-9 3-65,1-1-1,-1 1 0,0-1 1,0-1-1,-1 1 0,0-1 0,-1 0 1,0 0-1,0 0 0,-1-1 0,0 1 1,0-1-1,-1 1 0,-1-1 0,0 0 1,0 0-1,-1 0 0,0 0 1,-3-18-1,3 25-79,-1-1 1,0 1-1,0-1 1,0 1 0,-1 0-1,1 0 1,-1 0-1,0-1 1,0 2-1,0-1 1,0 0 0,0 0-1,-1 1 1,1-1-1,-1 1 1,0 0-1,0-1 1,-6-2-1,7 3-190,-1 1-1,0 0 1,0 0-1,0-1 0,0 2 1,0-1-1,0 0 0,0 1 1,-6-1-1,7 1-205,0 0 0,0 0 0,0 0-1,0 1 1,0-1 0,0 1 0,0 0 0,0-1-1,0 1 1,0 0 0,0 0 0,0 0 0,1 0-1,-1 0 1,-2 3 0,-4 6-6947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0.851"/>
    </inkml:context>
    <inkml:brush xml:id="br0">
      <inkml:brushProperty name="width" value="0.025" units="cm"/>
      <inkml:brushProperty name="height" value="0.025" units="cm"/>
    </inkml:brush>
  </inkml:definitions>
  <inkml:trace contextRef="#ctx0" brushRef="#br0">113 0 11531,'0'0'15172,"1"13"-14889,-2 23-116,2 68 34,-1-103-201,0 0 1,1 0-1,-1 0 0,0 0 1,1 0-1,-1 0 0,1 0 1,-1 0-1,1 0 0,0-1 1,-1 1-1,1 0 0,0 0 1,-1-1-1,1 1 0,0 0 1,0-1-1,0 1 0,0-1 1,-1 1-1,1-1 0,0 1 1,0-1-1,0 0 0,0 1 1,0-1-1,0 0 0,0 0 1,0 0-1,0 0 0,0 0 1,0 0-1,0 0 1,0 0-1,0 0 0,0 0 1,0-1-1,0 1 0,1-1 1,48-14 13,-38 11-15,-10 3-5,1 0 0,-1 0 1,1 1-1,-1-1 0,1 1 1,0-1-1,-1 1 1,1 0-1,0 0 0,-1 0 1,1 1-1,4 0 1,-6 0 1,0-1 1,0 1 0,0-1 0,1 1-1,-1 0 1,0-1 0,0 1 0,0 0 0,0 0-1,-1 0 1,1 0 0,0 0 0,0 0-1,0 0 1,-1 0 0,1 0 0,-1 0-1,2 3 1,-1 4 23,1-1-1,-1 1 1,-1-1-1,1 1 1,-1 0-1,-1 0 0,-1 9 1,1-9 47,-1 0 1,1 0 0,-2-1-1,1 1 1,-1 0-1,0-1 1,-1 0-1,1 0 1,-2 0 0,1 0-1,-1 0 1,0-1-1,0 0 1,0 0-1,-10 8 1,10-10-38,-1 0 0,1 0 0,-1 0 0,0-1 0,0 1-1,0-2 1,0 1 0,0-1 0,-1 1 0,1-2 0,-1 1 0,0-1 0,1 0 0,-1 0 0,0-1 0,0 0 0,1 0 0,-12-2-1,15 1-206,0 0-1,0 0 0,1 0 1,-1 0-1,1-1 0,-1 1 1,1-1-1,0 0 0,-1 0 1,1 0-1,0 0 0,0 0 1,0 0-1,0 0 0,1-1 0,-1 1 1,1 0-1,-1-1 0,0-3 1,-17-55-6615,13 19 65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1.212"/>
    </inkml:context>
    <inkml:brush xml:id="br0">
      <inkml:brushProperty name="width" value="0.025" units="cm"/>
      <inkml:brushProperty name="height" value="0.025" units="cm"/>
    </inkml:brush>
  </inkml:definitions>
  <inkml:trace contextRef="#ctx0" brushRef="#br0">1 140 12748,'0'0'8392,"62"0"-5990,-33-3-96,5-9-736,2-4-929,3-3-513,5-2-64,-3-1-96,2 4-929,-2 3-1377,-1 6-1442,-6 4-2562,-6 5-3395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1.556"/>
    </inkml:context>
    <inkml:brush xml:id="br0">
      <inkml:brushProperty name="width" value="0.025" units="cm"/>
      <inkml:brushProperty name="height" value="0.025" units="cm"/>
    </inkml:brush>
  </inkml:definitions>
  <inkml:trace contextRef="#ctx0" brushRef="#br0">128 0 10186,'0'0'12860,"-9"12"-12700,-10 16 151,1-1 0,-28 61 0,40-74-80,0 0 1,0 0 0,2 1 0,0 0 0,0 0 0,2 0 0,0 1-1,0-1 1,2 31 0,1-45-219,-1 1 0,1 0 0,0 0 0,-1 0 1,1 0-1,0 0 0,0-1 0,0 1 0,0 0 0,1-1 0,-1 1 0,0-1 0,1 1 0,-1-1 0,0 0 1,1 0-1,0 1 0,-1-1 0,1 0 0,0 0 0,0-1 0,-1 1 0,1 0 0,0-1 0,0 1 0,0-1 1,0 1-1,0-1 0,0 0 0,0 0 0,0 0 0,0 0 0,0 0 0,3-1 0,2 1 15,-1-1-1,0 0 0,0 0 0,0-1 1,0 1-1,0-1 0,0 0 0,0-1 1,-1 0-1,7-3 0,-7 2 60,-1 1-1,1-1 1,0 1-1,-1-1 1,0-1 0,0 1-1,0-1 1,-1 1-1,1-1 1,-1 0-1,0 0 1,0-1 0,-1 1-1,0-1 1,0 1-1,0-1 1,0 0-1,-1 1 1,0-1 0,0 0-1,-1 0 1,0-9-1,-1 13-44,0-1 0,0 1 1,0-1-1,0 1 0,-1-1 0,1 1 0,-1 0 0,0 0 0,1 0 0,-1 0 0,0 0 0,0 0 0,-1 0 1,1 0-1,0 1 0,0-1 0,-1 1 0,1 0 0,-1 0 0,1 0 0,-1 0 0,0 0 0,1 0 1,-1 1-1,0-1 0,-4 1 0,-7-2-81,0 0 1,0 1-1,-25 2 1,39-2 2,-1 1 1,1 0 0,0 0 0,0 0 0,-1 0 0,1 0 0,0 0 0,0-1 0,-1 1 0,1 0-1,0 0 1,-1 0 0,1 0 0,0 0 0,0 0 0,-1 0 0,1 0 0,0 0 0,0 0-1,-1 0 1,1 1 0,0-1 0,0 0 0,-1 0 0,1 0 0,0 0 0,0 0 0,-1 0 0,1 1-1,0-1 1,0 0 0,0 0 0,-1 0 0,1 0 0,0 1 0,0-1 0,0 0 0,0 0-1,-1 1 1,1-1 0,0 0 0,0 0 0,0 1 0,0-1 0,0 0 0,0 0 0,0 1 0,0-1-1,0 0 1,0 0 0,0 1 0,0-1 0,0 0 0,0 1 0,0-1 0,0 0 0,0 1 0,17 5-2948,-9-5 1945,0-1-1,0 0 0,1-1 0,-1 0 0,0 0 0,0-1 1,0 0-1,0-1 0,10-4 0,25-11-6120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1.948"/>
    </inkml:context>
    <inkml:brush xml:id="br0">
      <inkml:brushProperty name="width" value="0.025" units="cm"/>
      <inkml:brushProperty name="height" value="0.025" units="cm"/>
    </inkml:brush>
  </inkml:definitions>
  <inkml:trace contextRef="#ctx0" brushRef="#br0">86 10 8104,'0'0'17141,"-9"14"-16303,9-14-832,-16 25 698,-21 45-1,33-62-617,0 0-1,1 1 1,0-1-1,1 1 1,-1 0 0,2 0-1,-1 0 1,1 0-1,1 0 1,0 0-1,1 18 1,0-25-78,-1 0 0,1 0 0,0 0 0,0 0 0,0 0 0,0 0 0,0 0 0,0-1 0,0 1 0,0 0 0,1 0 0,-1-1 0,1 1 0,-1-1-1,1 0 1,0 1 0,0-1 0,-1 0 0,1 0 0,3 1 0,-1 0 53,1-1-1,0 1 0,0-1 1,0 0-1,0-1 0,0 1 1,0-1-1,8 0 0,-3-1 64,0 0 0,0-1 0,1 0 0,-2 0 0,1-1 0,0-1 0,0 1 0,9-7 0,-12 5-69,-1 0 0,1 0 0,-2-1 1,1 0-1,0 0 0,-1 0 0,0-1 0,-1 0 1,0 0-1,0 0 0,0 0 0,-1-1 0,0 1 1,0-1-1,-1 0 0,0 0 0,0 0 0,1-13 1,-3 17-80,0-1 1,1 1 0,-2 0-1,1-1 1,0 1 0,-1 0-1,0 0 1,0-1 0,0 1 0,0 0-1,-1 0 1,1 0 0,-1 0-1,0 0 1,-1 1 0,1-1-1,0 1 1,-1-1 0,0 1 0,0 0-1,0 0 1,0 0 0,-1 0-1,1 1 1,-1-1 0,1 1 0,-1 0-1,0 0 1,0 0 0,0 0-1,0 1 1,0 0 0,0 0-1,-1 0 1,1 0 0,-4 0 0,-23-1-2589,12 4-3585,9 3-2462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8.895"/>
    </inkml:context>
    <inkml:brush xml:id="br0">
      <inkml:brushProperty name="width" value="0.025" units="cm"/>
      <inkml:brushProperty name="height" value="0.025" units="cm"/>
    </inkml:brush>
  </inkml:definitions>
  <inkml:trace contextRef="#ctx0" brushRef="#br0">1 1 14542,'0'0'14034,"4"8"-13591,-2-2-401,1 0-1,-1 0 1,0 1-1,0-1 1,-1 1-1,0-1 1,0 1-1,-1-1 1,0 1-1,0 0 0,0-1 1,-1 1-1,0-1 1,0 1-1,-1-1 1,-2 7-1,-3 38 39,11-51-45,0 1 0,0-1 0,-1 0 0,1 0 0,0-1 0,0 1 0,0-1 0,0 1 0,0-1 0,4-2 0,7-4-365,0 0 1,-1-1-1,1 0 1,18-16 0,-26 18-1276,0 0 0,-1 0 1,0 0-1,0-1 1,9-13-1,-9 8-3589,-6 2-615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5.008"/>
    </inkml:context>
    <inkml:brush xml:id="br0">
      <inkml:brushProperty name="width" value="0.025" units="cm"/>
      <inkml:brushProperty name="height" value="0.025" units="cm"/>
    </inkml:brush>
  </inkml:definitions>
  <inkml:trace contextRef="#ctx0" brushRef="#br0">1 358 12748,'4'74'6802,"2"-34"-6101,1 0 0,20 59-1,-24-97 927,1-12-857,0-14-12,-1-1-676,-1-1-1,-2 1 1,0-1-1,-2 1 1,-1-1-1,-1 1 0,-9-35 1,7 50-134,5 13-217,10 20 56,-5-19 219,-1 1 0,1-1-1,0 0 1,1 0 0,-1-1 0,1 1 0,0-1-1,0 0 1,0 0 0,0-1 0,0 1 0,1-1-1,-1 0 1,1-1 0,-1 1 0,7 0 0,-3-1 35,-1-1-1,1 0 1,0 0 0,-1-1 0,1 0 0,-1 0 0,1-1 0,-1 0 0,1-1 0,9-4 0,-9 4 11,0-1 1,-1-1 0,1 1-1,-1-2 1,0 1 0,0-1-1,-1 0 1,0 0 0,0-1-1,0 0 1,-1-1 0,0 1-1,0-1 1,-1 0 0,0-1-1,-1 1 1,0-1 0,0 0-1,0 0 1,1-10 0,-4 18-42,-1 0 0,0 0 0,1 0 0,-1 0 0,0 0 0,0 0 0,0 0 0,0 0 0,0 0 0,0 0 0,0 0 0,0 0 0,0 0 0,0 0 0,-1 0 0,1 0 0,0 0 0,-1 0 0,1 0 0,-1 0 0,1 0 0,-2-1 1,2 2-16,-1 0 0,0 0 1,0 0-1,1 0 0,-1 0 1,0 0-1,1 0 0,-1 0 1,0 0-1,0 1 1,1-1-1,-1 0 0,0 0 1,1 1-1,-1-1 0,0 0 1,1 1-1,-1-1 0,0 1 1,1-1-1,-1 1 0,0 0 1,-4 3-28,1 0 0,0 0-1,-1 1 1,1 0 0,1 0 0,-5 6 0,4-2 31,-1 0 1,1 1 0,1-1 0,0 1-1,0 0 1,1 0 0,0 0-1,1 0 1,0 0 0,0 0 0,1 0-1,1 0 1,0 0 0,2 13-1,-2-21 2,0 0 0,-1-1 0,1 1 0,0 0 0,0 0 0,0-1 0,0 1 0,1-1 0,-1 1 0,0-1 0,1 1 0,-1-1-1,1 0 1,-1 0 0,1 0 0,0 0 0,-1 0 0,1 0 0,0 0 0,0 0 0,0-1 0,-1 1 0,1-1 0,0 1-1,0-1 1,0 0 0,0 0 0,0 1 0,0-1 0,0-1 0,0 1 0,0 0 0,0-1 0,0 1 0,0-1 0,-1 1 0,1-1-1,0 0 1,0 1 0,2-3 0,3 0 25,0-1 0,0 0 0,0 0 0,-1-1-1,1 1 1,-1-2 0,0 1 0,7-9 0,2-8 80,-1 0 0,-1-1 0,-1 0 0,-2-1 1,0-1-1,-1 1 0,-1-1 0,-2-1 0,0 1 1,-2-1-1,-1 0 0,0-43 0,-3 67-54,0 1 0,0-1-1,0 0 1,0 0 0,0 1-1,0-1 1,-1 0 0,1 1 0,-1-1-1,1 0 1,-1 1 0,0-1-1,1 1 1,-1-1 0,0 1 0,-1-3-1,1 4-38,0-1-1,1 1 1,-1-1 0,0 1-1,1 0 1,-1 0-1,0-1 1,0 1-1,1 0 1,-1 0-1,0 0 1,0 0-1,0-1 1,1 1-1,-1 0 1,0 0-1,0 1 1,1-1-1,-1 0 1,0 0-1,0 0 1,0 1 0,1-1-1,-2 1 1,-2 1-29,1 0 0,-1 0 0,1 0 0,0 1 1,-1 0-1,1 0 0,1 0 0,-1 0 0,0 0 1,1 0-1,-4 7 0,-1 2-3,2 1-1,0 0 1,1 0-1,0 0 1,1 1 0,0-1-1,1 1 1,1 0-1,0-1 1,1 1 0,0 0-1,5 27 1,-5-35 11,1-1 1,1 1-1,-1 0 1,1-1-1,0 1 1,1-1-1,-1 0 1,1 1-1,0-1 1,0 0-1,1-1 1,-1 1-1,1-1 1,0 1-1,0-1 1,1 0-1,-1-1 1,1 1-1,0-1 1,0 0-1,0 0 1,0 0-1,0-1 1,1 0-1,-1 0 1,1 0-1,0 0 1,-1-1-1,1 0 1,0-1-1,0 1 1,7-1-1,-6-1 23,1 0-1,-1 0 0,0-1 1,0 0-1,0 0 0,0-1 0,0 0 1,0 0-1,-1 0 0,1-1 1,-1 0-1,0 0 0,0-1 1,0 0-1,-1 0 0,0 0 1,0-1-1,0 1 0,0-1 1,-1-1-1,5-8 0,-3 4 15,0 0-1,-1 0 1,0 0-1,0 0 1,-1-1-1,-1 1 1,0-1-1,-1 0 1,0 0-1,-1 0 1,0-1-1,-2-18 1,1 30-34,0 0 0,0-1 0,0 1 0,-1 0 0,1 0 0,0-1 0,-1 1 0,1 0 0,-1 0 0,1 0 0,-1 0 0,0 0 0,1 0 0,-1 0 1,0 0-1,0 0 0,0 0 0,0 0 0,0 0 0,0 0 0,0 1 0,0-1 0,0 0 0,0 1 0,0-1 0,0 1 0,0-1 0,-1 1 0,1 0 0,0-1 0,0 1 0,0 0 0,-1 0 0,1 0 0,-2 0 0,0 0-17,0 0-1,1 1 1,-1-1 0,1 1-1,-1 0 1,1 0-1,-1 0 1,1 0-1,0 0 1,-1 0-1,1 1 1,0-1 0,0 1-1,0 0 1,0-1-1,-3 5 1,-1 3-3,0 0 0,1 0-1,0 1 1,0 0 0,1 0 0,1 0 0,-1 0 0,2 1 0,-3 14-1,5-20 18,-1-1 0,1 1-1,0-1 1,0 1 0,0-1-1,1 0 1,0 1-1,0-1 1,0 0 0,0 1-1,3 4 1,-2-6 3,-1-1 0,1 0-1,-1 0 1,1 1 0,0-1 0,0-1 0,0 1 0,0 0 0,0 0 0,0-1 0,0 1-1,1-1 1,-1 0 0,1 0 0,-1 0 0,1 0 0,-1 0 0,1 0 0,-1-1 0,4 1-1,4 1-365,1-1 0,-1 0 0,0-1-1,1 0 1,-1-1 0,0 0-1,0-1 1,11-3 0,-12 3-1173,-1-1 1,1-1-1,-1 0 1,0 0-1,12-8 1,2-4-5943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9.241"/>
    </inkml:context>
    <inkml:brush xml:id="br0">
      <inkml:brushProperty name="width" value="0.025" units="cm"/>
      <inkml:brushProperty name="height" value="0.025" units="cm"/>
    </inkml:brush>
  </inkml:definitions>
  <inkml:trace contextRef="#ctx0" brushRef="#br0">58 0 2466,'0'0'12364,"-34"49"-9417,23-29-737,10 1-384,-5-2-481,5 2-128,1-5-416,-4 1-449,4-3-288,0-3-32,0-1-512,5-2-1186,1-3-832,-5-1-1346,5-4-3042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9.570"/>
    </inkml:context>
    <inkml:brush xml:id="br0">
      <inkml:brushProperty name="width" value="0.025" units="cm"/>
      <inkml:brushProperty name="height" value="0.025" units="cm"/>
    </inkml:brush>
  </inkml:definitions>
  <inkml:trace contextRef="#ctx0" brushRef="#br0">141 29 9769,'0'0'2456,"-10"5"-246,3-1-1997,0 0 0,0 0 1,1 1-1,0 0 0,0 0 0,0 0 0,1 1 0,-1 0 1,1 0-1,1 0 0,-1 1 0,1-1 0,0 1 0,-5 13 1,-1 14 153,0 1 0,2 0 0,2 1 0,1-1 0,2 1 0,2 0 0,4 63 0,-2-90-260,-1-1 0,2 1 1,-1 0-1,1 0 0,0-1 1,1 1-1,0-1 0,0 1 1,1-1-1,0 0 0,1-1 1,-1 1-1,9 9 0,-9-13-31,0 0 0,1 0 0,-1-1 0,1 0 1,0 1-1,0-1 0,0-1 0,0 1 0,0-1 0,1 0 0,-1 0 0,1-1 0,0 0 0,-1 0 1,1 0-1,0 0 0,-1-1 0,1 0 0,0 0 0,0-1 0,8-1 0,1-1 84,-1-1 0,0-1 0,0 0 0,-1-1-1,1-1 1,-1 0 0,0 0 0,-1-2 0,0 1 0,0-1 0,-1-1 0,15-16-1,-3 1 173,-1-1 0,-1-1 0,-2-1-1,22-41 1,-29 46 18,-1 0 0,-1-1 0,-2 0 0,12-49 0,-18 63-234,-1-1-1,0 1 1,-1-1-1,0 1 1,0 0-1,-4-18 1,3 23-83,0 0 1,0 0 0,-1 0 0,0 0 0,0 1 0,-1-1-1,1 0 1,-1 1 0,0 0 0,0 0 0,0-1 0,-1 2-1,-7-8 1,6 7-20,0 1 0,0 0-1,0-1 1,0 2 0,-1-1 0,1 1-1,-1 0 1,0 0 0,0 0 0,0 1-1,1 0 1,-1 0 0,0 0 0,0 1-1,0 0 1,-1 0 0,1 1 0,0-1-1,1 1 1,-11 3 0,1 1-317,0 0-1,1 1 1,-19 10-1,-15 11-3478,18-9-768,18-13-3254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28.368"/>
    </inkml:context>
    <inkml:brush xml:id="br0">
      <inkml:brushProperty name="width" value="0.025" units="cm"/>
      <inkml:brushProperty name="height" value="0.025" units="cm"/>
    </inkml:brush>
  </inkml:definitions>
  <inkml:trace contextRef="#ctx0" brushRef="#br0">24 59 8168,'-24'-1'3830,"27"0"16,45-1-1945,199 5-177,448-19-464,-545 0-1300,41-4 63,-95 14-4528,-109 6-748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1.789"/>
    </inkml:context>
    <inkml:brush xml:id="br0">
      <inkml:brushProperty name="width" value="0.025" units="cm"/>
      <inkml:brushProperty name="height" value="0.025" units="cm"/>
    </inkml:brush>
  </inkml:definitions>
  <inkml:trace contextRef="#ctx0" brushRef="#br0">0 332 12780,'0'0'8782,"13"-12"-7811,305-308 1747,-318 320-2699,0 0 0,0 1 0,0-1 0,0 0 0,0 0 0,0 0 0,0 0 1,1 1-1,-1-1 0,0 0 0,0 0 0,0 0 0,0 0 0,0 0 0,0 0 1,0 1-1,0-1 0,0 0 0,1 0 0,-1 0 0,0 0 0,0 0 0,0 0 1,0 0-1,0 0 0,1 0 0,-1 1 0,0-1 0,0 0 0,0 0 0,0 0 1,0 0-1,1 0 0,-1 0 0,0 0 0,0 0 0,0 0 0,0 0 0,1 0 1,-1 0-1,0 0 0,0 0 0,0 0 0,0-1 0,0 1 0,1 0 0,-1 0 1,0 0-1,0 0 0,0 0 0,0 0 0,0 0 0,0 0 0,1 0 1,-1-1-1,0 1 0,0 0 0,0 0 0,0 0 0,0 0 0,0 0 0,0-1 1,-2 26 220,-12 29-185,-14 22 159,-21 69-92,48-144-123,0 1-1,1-1 1,-1 1 0,1 0 0,0 0-1,-1-1 1,1 1 0,0 0 0,0-1-1,0 1 1,0 0 0,1 0 0,-1-1 0,0 1-1,1 2 1,0-4-36,-1 0 1,0 1-1,1-1 0,-1 0 1,1 0-1,-1 1 0,0-1 0,1 0 1,-1 0-1,1 0 0,-1 0 1,1 0-1,-1 0 0,1 1 1,-1-1-1,1 0 0,-1 0 0,1 0 1,-1-1-1,1 1 0,-1 0 1,0 0-1,1 0 0,-1 0 1,1 0-1,-1 0 0,1-1 0,-1 1 1,1 0-1,-1 0 0,0-1 1,1 1-1,3-3-1046,0 0 0,0 0 1,0 0-1,0-1 0,-1 1 0,0-1 1,1 0-1,4-8 0,2-11-8045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2.180"/>
    </inkml:context>
    <inkml:brush xml:id="br0">
      <inkml:brushProperty name="width" value="0.025" units="cm"/>
      <inkml:brushProperty name="height" value="0.025" units="cm"/>
    </inkml:brush>
  </inkml:definitions>
  <inkml:trace contextRef="#ctx0" brushRef="#br0">58 58 14350,'0'0'9016,"-6"10"-8973,-2 4 189,1 1 0,0 1 0,1-1 1,1 1-1,0 0 0,1 0 0,1 0 1,0 1-1,0 21 0,3-37-215,0 0-1,0 0 1,0 0-1,0 0 1,0 0-1,0 0 1,0 0-1,0 0 1,0 0-1,1 0 1,-1 0-1,0 0 1,1 0 0,-1 0-1,1 0 1,-1-1-1,1 1 1,-1 0-1,1 0 1,0 0-1,0-1 1,-1 1-1,1 0 1,0 0 0,0-1-1,0 1 1,-1-1-1,3 1 1,-1 0 32,0-1 1,0 0 0,0 1 0,0-1-1,0-1 1,0 1 0,0 0-1,1 0 1,-1-1 0,0 1 0,0-1-1,0 1 1,2-2 0,4-2 142,0 0 1,-1 0 0,0 0 0,1-1 0,-2 0-1,8-7 1,-2 0 64,-1 0 1,-1-1-1,-1 0 1,15-26-1,-20 32-121,-1 0 0,0-1 0,0 1 0,-1-1 0,0 0 1,0 0-1,-1 1 0,0-1 0,0 0 0,-1 0 0,-1-14 0,1 20-131,0 0-1,-1 1 1,1-1-1,-1 0 1,1 1-1,-1-1 1,0 0-1,0 1 1,0-1-1,0 1 1,0-1-1,0 1 1,0 0-1,0-1 1,0 1-1,-1 0 1,1 0-1,0 0 1,-1 0-1,1 0 1,-1 0-1,1 0 1,-1 0-1,0 1 1,1-1-1,-1 1 1,0-1-1,0 1 1,1-1-1,-1 1 1,0 0-1,0 0 1,1 0-1,-1 0 1,0 0-1,0 1 1,-2 0-1,-1-1-89,1 1 0,1 0 0,-1 0 0,0 0 0,0 0 0,0 1 0,0 0-1,1-1 1,-1 1 0,1 1 0,-1-1 0,1 0 0,0 1 0,0 0 0,-4 5 0,-4 13-475,11-20 171,-1 0 1,1 1-1,0-1 1,0 0-1,-1 1 1,1-1-1,0 0 1,0 1-1,0-1 0,0 1 1,1-1-1,-1 0 1,0 1-1,1-1 1,-1 0-1,1 2 1,0-2-79,0 0 0,0 0 0,0 0 0,1 0 1,-1 0-1,0 0 0,0 0 0,1 0 0,-1-1 1,1 1-1,-1 0 0,0-1 0,1 1 0,-1-1 1,1 0-1,-1 0 0,1 1 0,0-1 0,-1 0 1,1 0-1,-1 0 0,1 0 0,-1-1 0,1 1 1,-1 0-1,1-1 0,-1 1 0,2-2 0,20-6-4492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2.512"/>
    </inkml:context>
    <inkml:brush xml:id="br0">
      <inkml:brushProperty name="width" value="0.025" units="cm"/>
      <inkml:brushProperty name="height" value="0.025" units="cm"/>
    </inkml:brush>
  </inkml:definitions>
  <inkml:trace contextRef="#ctx0" brushRef="#br0">79 53 4933,'0'0'8792,"8"-9"-5263,-1 0-2561,-4 5-603,-1 1 0,1 0-1,-1 0 1,1 0 0,0 0 0,0 0-1,0 0 1,1 1 0,-1 0 0,6-4 1862,-20 44 976,-1-13-2583,-1 1-1,-17 23 0,15-27-165,2 1 0,-19 41 0,32-62-441,-1-1 0,0 0 1,1 1-1,-1-1 1,0 0-1,1 1 1,0-1-1,-1 1 1,1-1-1,0 1 0,0-1 1,0 1-1,0-1 1,0 1-1,0-1 1,0 1-1,0-1 1,1 1-1,-1-1 0,1 0 1,-1 1-1,1-1 1,0 2-1,0-2 0,1 0 0,-1-1 0,0 1-1,0-1 1,0 0 0,1 1-1,-1-1 1,0 0 0,0 0 0,1 0-1,-1 0 1,0 0 0,1 0 0,-1 0-1,0 0 1,0 0 0,1-1 0,-1 1-1,0 0 1,2-2 0,7-1-155,-1-1 0,0-1 0,0 0 0,-1 0 0,11-8 0,-15 10-208,33-33-3782,-20 8-7140,-15 22 6313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2.862"/>
    </inkml:context>
    <inkml:brush xml:id="br0">
      <inkml:brushProperty name="width" value="0.025" units="cm"/>
      <inkml:brushProperty name="height" value="0.025" units="cm"/>
    </inkml:brush>
  </inkml:definitions>
  <inkml:trace contextRef="#ctx0" brushRef="#br0">141 1 9641,'0'0'10282,"-8"9"-9113,-3 5-463,1 0-1,0 0 1,1 1-1,1 0 1,-8 19-1,-5 15 918,13-31-1406,0 0 0,1 1 0,1 0-1,1 0 1,0 0 0,1 1 0,-1 20 0,35-86-4391,-15 15-4443,-10 18 1085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3.209"/>
    </inkml:context>
    <inkml:brush xml:id="br0">
      <inkml:brushProperty name="width" value="0.025" units="cm"/>
      <inkml:brushProperty name="height" value="0.025" units="cm"/>
    </inkml:brush>
  </inkml:definitions>
  <inkml:trace contextRef="#ctx0" brushRef="#br0">19 1 16912,'0'0'8456,"-6"53"-8168,1-32-256,5 0 0,-5-3-608,5 0-737,0-4-801,0-8-449,-2-3-2081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3.817"/>
    </inkml:context>
    <inkml:brush xml:id="br0">
      <inkml:brushProperty name="width" value="0.025" units="cm"/>
      <inkml:brushProperty name="height" value="0.025" units="cm"/>
    </inkml:brush>
  </inkml:definitions>
  <inkml:trace contextRef="#ctx0" brushRef="#br0">102 68 12556,'0'0'3246,"1"-8"-300,0-2-1968,0 6-604,-1 0 0,1 0-1,-1 0 1,0 0-1,0 0 1,-1 0-1,0-7 1,0 11-306,1-1 1,0 0-1,-1 1 1,1-1-1,-1 1 1,1-1 0,-1 1-1,1-1 1,-1 1-1,1 0 1,-1-1-1,1 1 1,-1-1-1,1 1 1,-1 0-1,0 0 1,1-1-1,-1 1 1,0 0-1,1 0 1,-1 0-1,0 0 1,1 0 0,-1 0-1,0 0 1,1 0-1,-1 0 1,0 0-1,1 0 1,-1 0-1,0 0 1,1 0-1,-1 1 1,-1-1-1,-23 12 160,19-4-239,-1 0 0,1 0 0,1 0-1,0 1 1,0 0 0,-6 14 0,9-17 56,0-1 1,0 0 0,1 1-1,-1-1 1,1 1 0,0-1-1,1 1 1,-1 0 0,1-1-1,0 1 1,1 0 0,-1-1-1,3 9 1,-2-13-19,-1 0-1,1 0 1,0 0 0,0 0 0,0-1-1,0 1 1,0 0 0,0 0-1,0-1 1,0 1 0,0 0 0,0-1-1,0 1 1,1-1 0,-1 1 0,0-1-1,0 0 1,0 0 0,1 1 0,-1-1-1,0 0 1,0 0 0,1 0 0,-1 0-1,0 0 1,0-1 0,1 1-1,-1 0 1,0-1 0,2 0 0,38-14 1007,-32 9-859,0-1-1,0 0 1,-1-1 0,0 0-1,0 0 1,11-16-1,-15 20-124,-1 0-1,-1 0 0,1-1 0,-1 1 1,0-1-1,0 0 0,0 1 0,0-1 1,-1 0-1,0 0 0,0 0 0,0 0 0,0 0 1,-1 0-1,0 0 0,0 0 0,-1-6 1,0 10-61,1 0 1,-1 1 0,1-1-1,-1 0 1,0 1 0,1-1 0,-1 0-1,1 1 1,-1-1 0,0 1 0,0 0-1,1-1 1,-1 1 0,0-1-1,0 1 1,1 0 0,-1 0 0,0-1-1,0 1 1,0 0 0,0 0-1,0 0 1,1 0 0,-1 0 0,0 0-1,0 0 1,0 0 0,0 0 0,1 0-1,-1 1 1,-1-1 0,-26 11-1989,16 14-1688,10-7-1787,2-9-675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4.323"/>
    </inkml:context>
    <inkml:brush xml:id="br0">
      <inkml:brushProperty name="width" value="0.025" units="cm"/>
      <inkml:brushProperty name="height" value="0.025" units="cm"/>
    </inkml:brush>
  </inkml:definitions>
  <inkml:trace contextRef="#ctx0" brushRef="#br0">65 77 15182,'0'0'8558,"-5"8"-8024,4-6-498,-28 56 470,28-53-485,-1-1-1,0 0 0,1 0 1,0 1-1,0-1 0,0 1 1,0-1-1,1 1 0,0-1 1,0 1-1,0-1 0,1 1 1,1 8-1,1-11-5,0 0-1,-1 0 1,1 0 0,1 0 0,-1 0-1,0-1 1,0 0 0,1 1-1,-1-1 1,0 0 0,1-1-1,-1 1 1,1 0 0,4-1-1,10 4 12,-12-2-42,1 0 1,-1 1 0,0-1-1,1 2 1,-2-1 0,1 1-1,0 0 1,-1 0 0,1 0-1,6 8 1,-10-10 16,-1 0 0,1 0 1,-1 0-1,0 0 0,0 0 0,0 0 0,0 0 0,0 0 0,0 0 1,-1 0-1,1 1 0,-1-1 0,1 0 0,-1 0 0,0 1 1,0-1-1,0 0 0,0 1 0,0-1 0,-1 0 0,1 1 1,-1-1-1,1 0 0,-1 0 0,0 0 0,0 1 0,0-1 0,0 0 1,0 0-1,0 0 0,-1-1 0,1 1 0,-1 0 0,-1 1 1,-2 3 118,-1 0 1,1 0 0,-1-1-1,0 0 1,-1 0 0,1-1-1,-1 1 1,0-1 0,0-1 0,0 1-1,0-1 1,-1-1 0,0 1-1,1-1 1,-1-1 0,0 1 0,-13-1-1,20 0-110,0-1-1,0 0 0,0 0 1,0 0-1,0-1 1,0 1-1,0 0 1,0 0-1,0-1 0,0 1 1,0 0-1,0-1 1,0 1-1,0-1 0,0 1 1,0-1-1,1 1 1,-1-1-1,0 0 0,0 1 1,1-1-1,-1 0 1,0 0-1,1 1 1,-1-1-1,0-1 0,1 0-11,-1 0-1,0-1 0,1 1 0,0 0 0,0 0 1,0 0-1,0 0 0,0-1 0,0 1 0,0 0 0,1-4 1,1-1-15,0 1 1,0-1 0,1 1 0,0-1 0,0 1-1,1 0 1,3-6 0,44-45 10,-30 36 97,-1-2 0,22-31 0,-38 47 118,1 0 0,-1-1 0,0 0 0,-1 0 0,0 0 0,0 0 0,-1 0 0,0 0 0,0-1 0,-1 1 0,0-1 0,0-12 0,-2 19-182,1-1 1,-1 0-1,1 1 0,-1-1 0,0 1 1,0-1-1,0 1 0,-1 0 0,1-1 1,0 1-1,-1 0 0,1 0 0,-1 0 1,0 0-1,0 0 0,0 0 0,0 1 0,0-1 1,0 0-1,0 1 0,-1 0 0,1 0 1,0-1-1,-1 1 0,1 1 0,-1-1 1,0 0-1,1 0 0,-1 1 0,1 0 1,-1-1-1,-4 1 0,3 0-125,0 0 1,0 0-1,1 0 0,-1 0 0,0 0 0,0 1 0,1 0 1,-1-1-1,0 1 0,1 1 0,-1-1 0,1 0 1,-1 1-1,1 0 0,0 0 0,0 0 0,0 0 1,0 0-1,0 1 0,0 0 0,0-1 0,-3 6 1,5-5-291,-10 19-2337,8-7-5240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5.446"/>
    </inkml:context>
    <inkml:brush xml:id="br0">
      <inkml:brushProperty name="width" value="0.025" units="cm"/>
      <inkml:brushProperty name="height" value="0.025" units="cm"/>
    </inkml:brush>
  </inkml:definitions>
  <inkml:trace contextRef="#ctx0" brushRef="#br0">0 74 14318,'0'0'7377,"10"-8"-6747,1 0-400,0 1 0,0 0 0,1 0 0,20-8 0,-24 12-179,-1 0-1,1 1 1,0 0-1,-1 0 1,1 1-1,0 0 1,0 0-1,0 1 1,0 0-1,0 0 1,9 2-1,-14-1-46,-1 0-1,1 0 0,-1 1 0,1-1 0,-1 0 0,0 1 0,0 0 0,0-1 1,0 1-1,0 0 0,0 0 0,0 0 0,0 0 0,-1 0 0,1 1 0,-1-1 0,0 0 1,1 1-1,-1-1 0,0 1 0,-1 0 0,1-1 0,0 1 0,-1 0 0,1-1 0,-1 1 1,0 3-1,2 12 78,-2 0 1,-3 36 0,2-34-68,-1 45-3,2-65 2,1 1-1,-1-1 1,0 1 0,1-1-1,-1 1 1,1-1-1,-1 1 1,1-1 0,-1 0-1,1 1 1,-1-1-1,1 0 1,-1 1 0,1-1-1,-1 0 1,1 1-1,-1-1 1,1 0 0,0 0-1,-1 0 1,1 0-1,-1 0 1,1 0 0,0 0-1,-1 0 1,1 0 0,0 0-1,-1 0 1,1 0-1,-1 0 1,1 0 0,0 0-1,0-1 1,23-7 615,-20 4-591,0-1 0,0 1 0,-1-1 0,0 0 0,1 0 1,-1 0-1,-1-1 0,1 1 0,-1 0 0,0-1 0,0 0 0,-1 0 0,0 1 0,0-1 0,0 0 0,-1 0 0,0-9 0,0-5 14,0 0 0,-2 0 0,-7-38-1,7 50 46,-1-3 140,8 14-207,17 12-913,-10-10-273,1 0 0,0-1-1,1 0 1,-1-1 0,0-1 0,1 0-1,-1-1 1,25 0 0,2-1-4406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5.835"/>
    </inkml:context>
    <inkml:brush xml:id="br0">
      <inkml:brushProperty name="width" value="0.025" units="cm"/>
      <inkml:brushProperty name="height" value="0.025" units="cm"/>
    </inkml:brush>
  </inkml:definitions>
  <inkml:trace contextRef="#ctx0" brushRef="#br0">52 15 4869,'0'-15'19467,"-1"31"-16294,5 13-6121,4-19 4967,-4-10-2018,-1 1 1,0 1-1,1-1 1,-1 0-1,0 1 1,0 0-1,0 0 0,0 0 1,0 0-1,-1 0 1,1 0-1,0 1 1,-1 0-1,0-1 1,1 1-1,-1 0 1,-1 0-1,1 0 0,0 0 1,-1 0-1,3 6 1,-2-3 13,0 0 1,-1 0 0,0 0-1,0 0 1,0 0-1,0 0 1,-1 0-1,0 0 1,-1 0 0,1 0-1,-4 12 1,4-17 70,-1 1 0,1-1 0,-1 1 0,0-1 0,0 1 0,0-1 0,0 1 0,0-1 0,0 0 0,0 1 0,0-1 0,0 0 0,-1 0 0,1 0 0,-1 0 0,1 0 0,0 0 0,-1 0 0,0-1 0,1 1 0,-1 0 0,1-1 0,-1 0 0,0 1 0,1-1 0,-1 0 0,0 0 0,1 1 0,-1-1 0,0-1 0,-2 1 0,-1-1-121,0 1 0,0-1 0,0 0 1,0-1-1,0 1 0,0-1 1,0 0-1,-8-5 0,9 5-331,2 1-678,0 0 0,0 0 0,1-1 1,-1 1-1,0 0 0,1-1 0,-1 1 0,1-1 1,0 1-1,-1-1 0,-1-2 0,0-6-8223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6.230"/>
    </inkml:context>
    <inkml:brush xml:id="br0">
      <inkml:brushProperty name="width" value="0.025" units="cm"/>
      <inkml:brushProperty name="height" value="0.025" units="cm"/>
    </inkml:brush>
  </inkml:definitions>
  <inkml:trace contextRef="#ctx0" brushRef="#br0">1 11 10346,'0'0'16335,"68"-7"-15406,-45 7-577,2-1-287,-2 1-65,-5-1-385,-5 1-1441,-3-2-2049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6.718"/>
    </inkml:context>
    <inkml:brush xml:id="br0">
      <inkml:brushProperty name="width" value="0.025" units="cm"/>
      <inkml:brushProperty name="height" value="0.025" units="cm"/>
    </inkml:brush>
  </inkml:definitions>
  <inkml:trace contextRef="#ctx0" brushRef="#br0">182 18 8232,'0'0'7778,"-8"-3"-6123,2 1-1452,3 0-140,1 0 1,-1 1-1,0 0 0,0-1 0,0 1 0,0 0 0,0 0 1,0 1-1,0-1 0,0 1 0,0-1 0,0 1 1,0 0-1,0 0 0,0 0 0,0 1 0,-1-1 0,1 1 1,0 0-1,0 0 0,0 0 0,1 0 0,-1 0 0,0 0 1,0 1-1,1 0 0,-1-1 0,0 1 0,1 0 1,-3 3-1,-3 5-55,0 1 0,0 1 0,1-1 0,1 1 0,0 1 0,1-1 0,0 1 0,1 0 0,-5 23 0,5-10 8,1 1 0,1-1 0,1 0 0,4 28 0,-3-48-11,1 0 1,0-1-1,0 1 1,0 0-1,1-1 1,0 0-1,0 1 1,0-1-1,1 0 1,0 0-1,0 0 1,0 0-1,1-1 0,-1 1 1,1-1-1,0 0 1,0 0-1,1-1 1,-1 1-1,1-1 1,0 0-1,0 0 1,0 0-1,0-1 1,0 1-1,0-1 1,1-1-1,-1 1 0,1-1 1,0 0-1,-1 0 1,7 0-1,-7-1 143,1 0-1,-1-1 0,1 1 1,-1-1-1,1 0 0,-1 0 1,0-1-1,0 0 0,1 0 1,-1 0-1,0-1 0,-1 1 1,1-1-1,0 0 0,-1-1 1,0 1-1,0-1 0,0 1 1,0-1-1,0-1 0,5-8 1,0-2 256,-1-1-1,-1 0 1,-1-1 0,0 1 0,-1-1 0,-1 0 0,0-1-1,-2 1 1,0 0 0,0-1 0,-2 0 0,0 1 0,-1-1-1,-1 1 1,-1-1 0,-6-23 0,8 39-430,1 0 1,0 0-1,-1 0 0,0 1 1,1-1-1,-1 0 0,0 0 1,0 1-1,0-1 1,0 1-1,0-1 0,0 1 1,0-1-1,0 1 0,-1 0 1,1-1-1,0 1 0,-1 0 1,0 0-1,1 0 0,-1 0 1,1 0-1,-1 0 1,0 1-1,0-1 0,1 1 1,-1-1-1,0 1 0,0-1 1,0 1-1,0 0 0,1 0 1,-1 0-1,-2 0 0,-27 12-4138,3 9-4691,16-11-263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2.726"/>
    </inkml:context>
    <inkml:brush xml:id="br0">
      <inkml:brushProperty name="width" value="0.025" units="cm"/>
      <inkml:brushProperty name="height" value="0.025" units="cm"/>
    </inkml:brush>
  </inkml:definitions>
  <inkml:trace contextRef="#ctx0" brushRef="#br0">6 1 18033,'0'0'9033,"2"9"-8259,1 5-646,0 1 0,-2-1 0,0 1 0,0-1 0,-1 1 0,-1-1 1,-3 15-1,-1 2 82,2-1 0,0 40 0,3-69-205,0 0 0,1 0 1,-1 0-1,1 0 0,-1 0 0,1 0 1,-1 0-1,1 0 0,0 0 1,-1-1-1,1 1 0,0 0 1,0-1-1,0 1 0,-1 0 1,1-1-1,0 1 0,0-1 1,0 1-1,0-1 0,0 1 0,0-1 1,0 0-1,0 0 0,0 1 1,0-1-1,1 0 0,-1 0 1,0 0-1,0 0 0,0 0 1,0-1-1,0 1 0,0 0 1,2-1-1,41-8-36,-35 5-528,0-1 0,0 0 0,-1 0 0,1-1 0,-1 0 0,-1-1 0,1 0 0,6-8 0,-8 9-1375,-1-1 0,0 0 0,0 0 0,-1 0 0,7-15 0,-6 4-4840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3.089"/>
    </inkml:context>
    <inkml:brush xml:id="br0">
      <inkml:brushProperty name="width" value="0.025" units="cm"/>
      <inkml:brushProperty name="height" value="0.025" units="cm"/>
    </inkml:brush>
  </inkml:definitions>
  <inkml:trace contextRef="#ctx0" brushRef="#br0">88 1 8712,'0'0'7720,"-38"59"-4838,26-32-736,1 3-480,0 2-257,4-2-352,2 0-288,1-7-417,4-1-256,0-5-64,11-5-832,1-9-1346,8-3-1186,-2-11-3266</inkml:trace>
  <inkml:trace contextRef="#ctx0" brushRef="#br0" timeOffset="1">215 151 13132,'0'0'9770,"-25"58"-8169,14-35-191,2-1-450,4 2-543,5-7-321,0-3-288,0-6-2403,10-7-1921,6-1-3395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3.466"/>
    </inkml:context>
    <inkml:brush xml:id="br0">
      <inkml:brushProperty name="width" value="0.025" units="cm"/>
      <inkml:brushProperty name="height" value="0.025" units="cm"/>
    </inkml:brush>
  </inkml:definitions>
  <inkml:trace contextRef="#ctx0" brushRef="#br0">134 0 15695,'0'0'3139,"-10"3"-700,4 0-2259,-1-1-1,1 1 0,0 0 0,0 0 1,0 0-1,0 1 0,0 0 1,1 0-1,0 1 0,0 0 0,0 0 1,0 0-1,1 0 0,0 1 0,0-1 1,1 1-1,-1 0 0,-4 12 0,4-8-71,0 0 0,0 0 0,1 1 0,1-1 0,0 1 0,0 0 0,1 0 0,0 13 0,2-22-95,-1-1 1,0 1-1,1-1 1,-1 0 0,1 1-1,0-1 1,-1 0-1,1 0 1,0 1-1,0-1 1,0 0-1,-1 0 1,1 0-1,1 0 1,-1 0-1,0 0 1,0 0-1,0 0 1,0-1-1,1 1 1,-1 0-1,0-1 1,1 1-1,-1-1 1,0 1-1,1-1 1,-1 0 0,1 0-1,-1 1 1,0-1-1,1 0 1,-1 0-1,1 0 1,-1-1-1,1 1 1,-1 0-1,2-1 1,4 0 56,0 0 1,0 0 0,0-1 0,0 1-1,0-2 1,10-4 0,-8 2-52,-1-1 1,1-1-1,-1 0 1,0 0-1,-1 0 1,1-1-1,-2 0 1,9-11-1,-12 15 112,0-1 1,-1 1-1,1 0 0,-1-1 0,0 0 1,0 0-1,0 1 0,0-1 1,-1 0-1,0 0 0,0-1 0,0 1 1,-1 0-1,0 0 0,0 0 0,0 0 1,-1 0-1,-1-11 0,1 15-99,0-1 0,0 1 0,0 0 0,-1-1 0,1 1 0,0 0 0,0 0 0,-1-1 0,1 1 0,-1 0 0,1 0 0,-1 1 0,0-1 1,1 0-1,-1 0 0,0 1 0,1-1 0,-1 1 0,0 0 0,0-1 0,1 1 0,-1 0 0,0 0 0,0 0 0,0 0 0,1 0 0,-4 1 0,0 0-41,-1-1-1,1 1 1,-1 1 0,1-1-1,-1 1 1,1 0 0,-9 4-1,-21 23 138,34-28-253,-1 0 0,1 1 0,0-1 0,0 0 0,0 1 0,0-1 0,0 1 0,0-1 0,0 1 0,1 0 0,-1-1 0,1 1 0,-1 0 0,1-1 0,-1 1 0,1 0 0,0 0 0,0-1 0,0 1 0,0 0 0,0 0 0,0-1 0,1 4 0,1-4-559,0 0-1,1 0 1,-1 0-1,0 0 1,0-1-1,1 1 1,-1-1-1,0 1 1,1-1-1,-1 0 1,0 0-1,1 0 1,-1-1-1,1 1 1,-1 0-1,3-2 1,-4 2 250,25-6-7344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3.876"/>
    </inkml:context>
    <inkml:brush xml:id="br0">
      <inkml:brushProperty name="width" value="0.025" units="cm"/>
      <inkml:brushProperty name="height" value="0.025" units="cm"/>
    </inkml:brush>
  </inkml:definitions>
  <inkml:trace contextRef="#ctx0" brushRef="#br0">62 11 11787,'0'0'11499,"-3"8"-10880,1-4-596,0 1-1,1-1 1,-1 1-1,1-1 1,-1 1-1,1 0 1,1 0-1,-1-1 0,1 1 1,0 0-1,0 0 1,0 0-1,0 0 1,1-1-1,0 1 1,0 0-1,1-1 1,-1 1-1,1-1 1,0 1-1,0-1 1,0 1-1,5 6 0,29 20-793,-26-24 573,-1 0 0,-1 1 1,0 0-1,0 0 0,10 15 1,-16-22 249,-1 1 1,0 0-1,0 0 1,-1 0 0,1 0-1,0 0 1,-1 0-1,1 0 1,-1 0 0,0 0-1,1 0 1,-1 0-1,0 0 1,0 0 0,0 0-1,-1 0 1,1 0 0,0 0-1,-1 0 1,1 0-1,-1 0 1,0 0 0,0 0-1,0 0 1,0-1-1,0 1 1,0 0 0,0 0-1,0-1 1,-1 1-1,1-1 1,-1 1 0,1-1-1,-1 0 1,-2 2-1,-4 3 482,0 0 1,0-1-1,0 0 0,-1-1 0,-11 5 0,16-7-359,0-1 1,0 0-1,0 1 0,0-1 1,0-1-1,-1 1 0,1-1 1,0 1-1,-1-1 0,1 0 1,0-1-1,-1 1 1,1-1-1,-5-1 0,8 1-165,-1 0 0,1 0-1,-1 0 1,1-1 0,-1 1 0,1 0-1,0-1 1,0 1 0,-1-1-1,1 1 1,0-1 0,0 0-1,1 1 1,-1-1 0,0 0 0,1 0-1,-1 1 1,1-1 0,-1 0-1,1 0 1,0 0 0,0 0 0,0 0-1,0 0 1,0 0 0,0 1-1,0-1 1,1-3 0,0-1-35,0 0 1,0 0-1,1 0 1,0 0-1,0 0 1,0 0-1,5-8 1,5-1-60,0 0 0,0 1-1,27-23 1,-25 26 95,-2-1 0,0 0-1,0-1 1,17-26 0,-28 37 23,0 1 1,0 0-1,0 0 0,0-1 1,0 1-1,-1-1 1,1 1-1,0-1 0,-1 1 1,1-1-1,-1 1 1,0-1-1,1 1 0,-1-1 1,0 0-1,0 1 1,0-1-1,0 1 0,0-1 1,-1 1-1,1-1 0,0 0 1,-1 1-1,1-1 1,-1 1-1,0-1 0,1 1 1,-1 0-1,0-1 1,-1-1-1,0 2 17,-1-1-1,1 1 0,0-1 1,-1 1-1,1 0 1,-1 0-1,0 0 1,1 0-1,-1 0 1,0 1-1,0-1 0,1 1 1,-1 0-1,0 0 1,-5 0-1,2 1-80,1-1 1,-1 1-1,1 0 0,0 0 0,-1 1 0,1 0 1,0 0-1,-9 4 0,12-5-64,0 0 0,1 0 0,-1 0 0,0 1 0,1-1 0,-1 0 0,1 1 0,-1-1 1,1 1-1,-1-1 0,1 1 0,0 0 0,0-1 0,0 1 0,0 0 0,0 0 0,0 0 0,1 0 0,-1 0 0,1 0 0,-1 0 0,1 3 1,0-4-260,0 0 0,0 0 1,1 0-1,-1 0 1,1 0-1,-1 0 1,1 0-1,0 0 1,-1 0-1,1 0 1,0 0-1,-1 0 1,1 0-1,0 0 1,0-1-1,0 1 1,0 0-1,0 0 1,0-1-1,0 1 1,0-1-1,0 1 1,0-1-1,0 0 1,1 1-1,-1-1 1,0 0-1,2 1 1,20 3-7037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4.237"/>
    </inkml:context>
    <inkml:brush xml:id="br0">
      <inkml:brushProperty name="width" value="0.025" units="cm"/>
      <inkml:brushProperty name="height" value="0.025" units="cm"/>
    </inkml:brush>
  </inkml:definitions>
  <inkml:trace contextRef="#ctx0" brushRef="#br0">135 0 18449,'0'0'5707,"-9"11"-3769,2-3-2142,-16 19 2064,-28 45 0,20-10-2775,28-54-430,0 0-1,1 1 1,0-1-1,1 0 1,-1 17-1,3-31-3688,2-8-2995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4.595"/>
    </inkml:context>
    <inkml:brush xml:id="br0">
      <inkml:brushProperty name="width" value="0.025" units="cm"/>
      <inkml:brushProperty name="height" value="0.025" units="cm"/>
    </inkml:brush>
  </inkml:definitions>
  <inkml:trace contextRef="#ctx0" brushRef="#br0">162 57 12396,'0'0'3582,"-9"-2"-272,-1-1-2571,-1 0 0,0 1 1,0 1-1,0 0 0,-12 0 1,20 1-623,0 0 0,-1 0 0,1 0 1,0 1-1,0-1 0,-1 1 0,1 0 1,0 0-1,0 0 0,0 0 0,0 1 1,0-1-1,0 1 0,0 0 0,1 0 1,-1 0-1,1 0 0,-1 0 0,1 0 1,0 1-1,0-1 0,0 1 0,0 0 0,0-1 1,-2 6-1,4-7-95,-1-1 1,1 1-1,0 0 1,0-1-1,-1 1 1,1 0-1,0 0 0,0 0 1,0-1-1,0 1 1,0 0-1,0 0 0,0 0 1,0-1-1,0 1 1,0 0-1,0 0 1,1 0-1,-1-1 0,0 1 1,0 0-1,1 0 1,-1-1-1,1 1 0,-1 0 1,1-1-1,-1 1 1,1 0-1,-1-1 1,1 1-1,-1-1 0,1 1 1,1 0-1,1 0 19,-1 1 0,1-1 0,0 0 0,1 0-1,-1 0 1,0-1 0,0 1 0,0-1 0,5 0-1,3 0 15,1 0-1,-1-1 0,1 0 0,17-5 0,-21 3-65,1 0-1,-1-1 1,0 0 0,1-1-1,-2 1 1,12-9-1,-17 11 20,1-1 1,0 1-1,-1 0 0,0-1 0,1 1 0,-1-1 0,0 1 0,0-1 0,-1 0 1,1 0-1,0 0 0,-1 0 0,0 0 0,0 0 0,0-1 0,0 1 1,0 0-1,-1-1 0,1 1 0,-1-6 0,-1 8 11,0 0 0,0 0 0,1 0 0,-1 1 0,0-1 0,-1 0 0,1 0 0,0 1 0,0-1 0,0 1 0,0-1-1,0 1 1,-1-1 0,1 1 0,0 0 0,0-1 0,-1 1 0,1 0 0,0 0 0,-1 0 0,1 0 0,0 0 0,0 0 0,-1 1 0,1-1 0,-2 1 0,-37 5 51,31-3-60,0 1 0,1 0 0,-1 1-1,1 0 1,0 0 0,-7 7 0,12-10-105,1-1-1,0 1 1,0 0 0,0-1 0,0 1-1,0 0 1,0 0 0,0 1 0,1-1-1,-1 0 1,1 0 0,-1 1 0,1-1-1,0 1 1,0-1 0,0 1 0,1 0-1,-1-1 1,0 1 0,1 0 0,0-1-1,-1 1 1,1 0 0,1 0 0,-1 3-1,2-4-454,-1 0 0,1-1 0,-1 1 0,1 0 0,0-1 0,0 0 0,0 1 0,0-1 0,0 0 0,0 0-1,0 0 1,0 0 0,0-1 0,1 1 0,-1 0 0,0-1 0,0 0 0,4 1 0,-3-1-893,20 4-6991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4.926"/>
    </inkml:context>
    <inkml:brush xml:id="br0">
      <inkml:brushProperty name="width" value="0.025" units="cm"/>
      <inkml:brushProperty name="height" value="0.025" units="cm"/>
    </inkml:brush>
  </inkml:definitions>
  <inkml:trace contextRef="#ctx0" brushRef="#br0">25 1 13677,'0'0'3406,"-3"9"-785,-1 2-2057,0-1 147,1-1 0,0 1 0,1 0 1,-2 14-1,3-21-655,1-1 0,0 0 0,0 0 1,0 0-1,0 0 0,0 1 0,1-1 0,-1 0 1,0 0-1,1 0 0,0 0 0,0 0 0,-1 0 0,1 0 1,0 0-1,1 0 0,-1 0 0,0 0 0,0-1 1,1 1-1,-1 0 0,1-1 0,0 1 0,-1-1 1,1 0-1,0 0 0,0 1 0,3 0 0,3 1 65,0-1 0,-1 0 0,1-1 0,0 0 0,0 0 0,0-1-1,0 0 1,0 0 0,0-1 0,9-1 0,-15 2-61,0 0-1,0-1 1,0 1 0,0 0 0,0-1 0,0 0-1,0 1 1,0-1 0,0 0 0,0 0 0,0 0 0,0 0-1,-1 0 1,1-1 0,0 1 0,-1 0 0,1-1-1,-1 1 1,0-1 0,1 0 0,-1 1 0,0-1-1,0 0 1,0 0 0,0 0 0,0 0 0,-1 1 0,1-1-1,0 0 1,-1-1 0,0 1 0,1 0 0,-1 0-1,0 0 1,0 0 0,0 0 0,0 0 0,-1 0-1,1 0 1,0 0 0,-1 0 0,0 0 0,0-3-1,-1 3-8,1 0-1,-1 0 0,0 0 0,1 0 0,-1 1 0,0-1 0,0 0 0,0 1 0,0-1 1,-1 1-1,1 0 0,0 0 0,-1 0 0,1 0 0,0 0 0,-1 0 0,1 1 0,-1-1 1,1 1-1,-1 0 0,0 0 0,-4 0 0,3-1-172,-1 1-1,0 0 1,0 0 0,1 1 0,-1-1-1,0 1 1,1 0 0,-1 0-1,1 1 1,-1-1 0,-7 5 0,-10 8-7272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6.285"/>
    </inkml:context>
    <inkml:brush xml:id="br0">
      <inkml:brushProperty name="width" value="0.025" units="cm"/>
      <inkml:brushProperty name="height" value="0.025" units="cm"/>
    </inkml:brush>
  </inkml:definitions>
  <inkml:trace contextRef="#ctx0" brushRef="#br0">144 359 5221,'0'0'8258,"-11"-3"-4958,8 2-3173,0-1 33,0 1-1,0 0 1,-1 0 0,1 0-1,0 0 1,-1 1-1,1-1 1,-1 1 0,1 0-1,0 0 1,-1 0 0,1 0-1,-1 1 1,1-1-1,-1 1 1,1 0 0,0 0-1,0 0 1,-1 1-1,1-1 1,0 1 0,0-1-1,0 1 1,0 0 0,1 0-1,-1 1 1,1-1-1,-4 4 1,1 0 91,1 1 0,0-1 0,1 1 0,0-1 0,0 1 0,0 0 0,-2 11 0,4-16-239,0-1 0,1 1-1,-1-1 1,1 1-1,-1 0 1,1-1 0,0 1-1,0-1 1,0 1-1,0 0 1,0-1 0,0 1-1,0-1 1,1 1-1,-1 0 1,0-1 0,1 1-1,-1-1 1,1 1-1,0-1 1,-1 1 0,1-1-1,0 0 1,0 1 0,0-1-1,0 0 1,0 0-1,0 1 1,1-1 0,-1 0-1,0 0 1,0 0-1,1-1 1,-1 1 0,1 0-1,-1 0 1,1-1-1,2 2 1,4-1-79,1-1 0,-1 0 0,1 0 0,-1-1 0,1 0 0,-1 0 1,0-1-1,0 0 0,1 0 0,-1-1 0,-1 0 0,1 0 0,0-1 0,-1 0 0,0-1 0,8-5 0,8-8 176,0-1-1,-1-1 0,23-27 0,-45 54 2680,-4 28-1919,4-33-839,-1 1-1,1-1 0,-1 0 1,1 1-1,0-1 0,0 0 1,0 1-1,0-1 0,0 0 1,0 1-1,1-1 0,-1 0 1,1 0-1,-1 1 1,1-1-1,0 0 0,0 0 1,0 0-1,0 0 0,1 0 1,-1 0-1,0 0 0,1 0 1,-1-1-1,4 4 1,-3-4-67,1 0 1,-1-1-1,1 1 1,0 0-1,-1-1 1,1 0-1,-1 1 1,1-1-1,0 0 1,-1 0-1,1-1 1,0 1-1,-1 0 1,1-1-1,-1 0 1,1 1-1,-1-1 1,1 0-1,-1 0 1,0-1-1,1 1 1,-1 0 0,4-4-1,6-4-806,-1 0 1,1-1-1,-1 0 1,-1-1-1,0 0 0,-1 0 1,0-1-1,-1-1 1,0 1-1,-1-1 0,0-1 1,-1 1-1,-1-1 0,6-20 1,-3 5 88,-1 0 0,3-35 0,-5 3 3822,-4 2 4014,-1 91-5221,-1-11-1610,0 0 0,2 0 0,1 0 0,0 0 1,1 0-1,2-1 0,10 33 0,5 2-1075,17 36 84,-36-129 2246,-3 29-1469,-1 1 1,1 0 0,-2 0-1,1 0 1,-1 1 0,0-1-1,-1 1 1,1 0 0,-2 0 0,1 0-1,-1 1 1,0 0 0,0 0-1,0 0 1,-9-5 0,20 15 97,-3-2-133,1 0-1,-1 0 1,1-1 0,0 1 0,-1 0 0,1-1-1,0 0 1,0 0 0,0 0 0,5 1 0,11 1-1,0-1 0,1-1 0,-1-1 0,0 0 0,1-2 0,30-5 0,-42 5-1,0 0-1,1 0 0,-1-1 0,0 1 1,0-2-1,-1 1 0,1-1 0,-1-1 1,1 1-1,-1-1 0,-1-1 1,1 1-1,-1-1 0,0 0 0,0 0 1,-1-1-1,7-9 0,-11 14 40,1 0 1,-1 0-1,0 0 0,0-1 0,0 1 1,0 0-1,-1 0 0,1-1 0,-1 1 1,1 0-1,-1-1 0,0 1 0,0 0 0,0-1 1,0 1-1,0-1 0,-1 1 0,1 0 1,-1-1-1,0-1 0,0 2-1,0 1 1,0 0-1,-1-1 1,1 1-1,0 0 0,0 0 1,-1 0-1,1 0 1,-1 0-1,1 0 1,-1 1-1,1-1 0,-1 0 1,1 1-1,-1-1 1,0 1-1,1 0 0,-1-1 1,0 1-1,1 0 1,-1 0-1,0 0 1,1 0-1,-1 0 0,0 1 1,1-1-1,-1 0 1,-2 2-1,-2-1-41,0 1-1,-1 1 1,1-1-1,0 1 1,0 0-1,0 1 1,1 0-1,-1-1 1,1 2-1,0-1 1,0 1-1,0-1 1,0 1-1,-4 7 1,4-5 52,0 0-1,0 0 1,1 1 0,0 0 0,0-1 0,1 1 0,0 1 0,0-1 0,1 0 0,-2 15 0,4-21-54,-1 0 1,1 0-1,0-1 0,0 1 1,1 0-1,-1-1 0,0 1 1,1 0-1,-1-1 0,1 1 1,-1-1-1,1 1 1,-1 0-1,1-1 0,0 0 1,0 1-1,0-1 0,0 1 1,0-1-1,0 0 1,1 0-1,-1 0 0,3 2 1,-1-1-49,1 0 0,-1 0 1,1-1-1,0 0 1,0 0-1,-1 0 1,1 0-1,0 0 1,0-1-1,5 1 1,3-1-506,0-1 1,0 0-1,0-1 1,0 0 0,0 0-1,13-6 1,-10 2-1380,-1-1 0,-1 0 1,1-1-1,19-15 0,6-9-5078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4.815"/>
    </inkml:context>
    <inkml:brush xml:id="br0">
      <inkml:brushProperty name="width" value="0.025" units="cm"/>
      <inkml:brushProperty name="height" value="0.025" units="cm"/>
    </inkml:brush>
  </inkml:definitions>
  <inkml:trace contextRef="#ctx0" brushRef="#br0">0 37 9321,'1'-14'8694,"4"6"-3348,14 3-1693,-2 4-3852,30-8 546,-46 11-341,-1 0 0,1 0 1,-1 0-1,0 0 0,0 0 1,0 0-1,0 0 0,0 1 0,0-1 1,-1 3-1,-27 97 256,21-80-227,0 1 1,1 0-1,1 0 1,1 0 0,0 28-1,7-45-215,-2-6-102,-1 0 1,1 0 0,-1 0 0,1 0 0,-1 0-1,1 0 1,-1 0 0,1 0 0,-1-1 0,1 1 0,-1 0-1,1 0 1,-1-1 0,1 1 0,-1 0 0,1-1 0,-1 1-1,0 0 1,1-1 0,-1 1 0,0 0 0,1-1-1,-1 1 1,0-1 0,0 1 0,1-1 0,-1 1 0,0-1-1,0 1 1,0-1 0,0 1 0,1-1 0,-1 1 0,0-1-1,0 0 1,0-11-6264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5.159"/>
    </inkml:context>
    <inkml:brush xml:id="br0">
      <inkml:brushProperty name="width" value="0.025" units="cm"/>
      <inkml:brushProperty name="height" value="0.025" units="cm"/>
    </inkml:brush>
  </inkml:definitions>
  <inkml:trace contextRef="#ctx0" brushRef="#br0">1 98 9993,'0'0'17521,"5"-3"-17169,12-4-175,2 0-1,-1 2 0,24-5 0,-23 6-1003,0 0-1,-1-2 1,0 0-1,24-11 1,-28 5-2338,-9 3-3642,-4 2-544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5.507"/>
    </inkml:context>
    <inkml:brush xml:id="br0">
      <inkml:brushProperty name="width" value="0.025" units="cm"/>
      <inkml:brushProperty name="height" value="0.025" units="cm"/>
    </inkml:brush>
  </inkml:definitions>
  <inkml:trace contextRef="#ctx0" brushRef="#br0">255 29 9513,'0'0'4377,"-10"-6"-2690,5 4-1629,-1-1 228,-1-1-1,0 1 1,0 1-1,-1-1 1,-14-2-1,19 5-197,-1-1-1,1 1 0,-1 1 0,1-1 0,-1 0 0,1 1 0,-1 0 0,1-1 0,0 1 0,-1 1 0,1-1 0,0 0 1,0 1-1,0 0 0,0 0 0,0 0 0,0 0 0,0 0 0,-3 3 0,-5 7 131,0 0 1,1 0-1,0 1 0,0 0 0,2 1 1,-1-1-1,2 2 0,0-1 1,1 1-1,0 1 0,1-1 0,1 1 1,1-1-1,0 1 0,0 0 1,2 0-1,1 26 0,0-38-168,0 1 0,1-1 0,0 1 0,0-1 0,0 1-1,1-1 1,0 0 0,-1 0 0,1 0 0,1 0 0,-1 0 0,1 0 0,-1-1-1,1 1 1,0-1 0,0 0 0,5 4 0,-2-3-5,0 1-1,0-2 1,1 1 0,0-1 0,0 0 0,0 0-1,0-1 1,0 1 0,14 1 0,-9-2 30,1-1 1,0 0-1,0-1 1,0-1 0,0 0-1,0 0 1,0-1-1,-1-1 1,1 0 0,-1-1-1,23-10 1,-24 8 131,0-1 0,-1 0 0,0-1 0,0-1 0,-1 1 0,0-1 0,-1-1 0,1 1 0,-2-2 0,0 1 0,0-1 0,-1 0 0,0 0 0,-1-1 0,0 1 0,-1-1 0,0-1 0,-1 1 0,0 0 0,-1-1 0,0 1 0,-1-1 0,-1 0 0,0 1 0,-1-1 0,-2-13 0,2 21-219,-1 0-1,0 0 0,0 0 1,0 1-1,0-1 0,-1 0 1,0 1-1,0 0 1,0 0-1,-1 0 0,1 0 1,-1 0-1,0 1 1,0-1-1,0 1 0,-1 0 1,1 1-1,-1-1 0,1 1 1,-1-1-1,0 1 1,0 1-1,0-1 0,0 1 1,0 0-1,-10-1 0,10 1-270,1 1 0,-1 0 0,0 0-1,0 0 1,0 1 0,1-1 0,-1 1-1,0 0 1,1 0 0,-1 1 0,1-1-1,-1 1 1,1 0 0,0 1 0,0-1-1,0 1 1,0-1 0,-6 7-1,-24 36-8161,22-21 849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6.981"/>
    </inkml:context>
    <inkml:brush xml:id="br0">
      <inkml:brushProperty name="width" value="0.025" units="cm"/>
      <inkml:brushProperty name="height" value="0.025" units="cm"/>
    </inkml:brush>
  </inkml:definitions>
  <inkml:trace contextRef="#ctx0" brushRef="#br0">0 287 14958,'0'0'6689,"10"-9"-5189,49-55-457,-3-2 0,52-82 0,-109 170-221,-48 106-301,34-95-466,2 0 0,1 1 0,-11 53 1,18-13-147,5-74 64,0 0 0,0 1 1,0-1-1,-1 0 0,1 0 1,0 1-1,0-1 0,0 0 0,0 0 1,1 0-1,-1 1 0,0-1 0,0 0 1,0 0-1,0 0 0,0 1 0,0-1 1,0 0-1,0 0 0,0 0 1,0 1-1,1-1 0,-1 0 0,0 0 1,0 0-1,0 0 0,0 0 0,0 1 1,1-1-1,-1 0 0,0 0 0,0 0 1,0 0-1,1 0 0,-1 0 1,0 0-1,0 0 0,0 0 0,1 0 1,-1 0-1,0 1 0,0-1 0,0 0 1,1 0-1,-1-1 0,0 1 0,1 0 1,12-7-1374,10-15-2419,-5-3-1765,-3-2-1847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7.327"/>
    </inkml:context>
    <inkml:brush xml:id="br0">
      <inkml:brushProperty name="width" value="0.025" units="cm"/>
      <inkml:brushProperty name="height" value="0.025" units="cm"/>
    </inkml:brush>
  </inkml:definitions>
  <inkml:trace contextRef="#ctx0" brushRef="#br0">0 307 12716,'0'0'12807,"12"-14"-12135,22-27-569,-2-1-1,-1-1 1,-3-2-1,32-68 1,-55 105 1027,-11 33-707,-16 53-355,19-67 14,-8 23-181,2 0-1,1 1 1,2 0 0,-2 45-1,9-81-412,1 1 0,-1-1 0,0 0 0,1 0 0,-1 1 0,0-1 0,0 0 0,0 0-1,0 0 1,1 0 0,-1 0 0,-1-1 0,3-1 0,9-19-5435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7.659"/>
    </inkml:context>
    <inkml:brush xml:id="br0">
      <inkml:brushProperty name="width" value="0.025" units="cm"/>
      <inkml:brushProperty name="height" value="0.025" units="cm"/>
    </inkml:brush>
  </inkml:definitions>
  <inkml:trace contextRef="#ctx0" brushRef="#br0">37 48 13453,'0'0'6112,"11"-7"-3816,32-25-823,-42 31-1397,1 0 0,-1 0 0,0 1 0,0-1-1,0 0 1,0 0 0,1 1 0,-1-1 0,0 1 0,1-1 0,-1 1-1,1 0 1,-1-1 0,0 1 0,1 0 0,-1 0 0,1 0 0,-1 0 0,0 0-1,1 0 1,-1 1 0,1-1 0,0 1 0,-1 0-33,0 0 0,0 0-1,0 0 1,0 0 0,0 0 0,0 0 0,-1 0 0,1 0-1,0 0 1,-1 1 0,1-1 0,-1 0 0,0 0 0,1 1 0,-1-1-1,0 0 1,0 1 0,0 1 0,1 7 143,-2-1 0,1 0 1,-1 0-1,-4 14 0,-1-3 89,-2-1 0,0-1 0,-2 1 0,0-1 1,0-1-1,-19 23 0,-16 28 1269,45-68-1537,0 0 0,-1 0 0,1 0 0,0 0 1,0 1-1,0-1 0,0 0 0,-1 0 0,1 0 0,0 0 0,0 1 0,0-1 0,0 0 1,0 0-1,-1 1 0,1-1 0,0 0 0,0 0 0,0 1 0,0-1 0,0 0 0,0 0 1,0 0-1,0 1 0,0-1 0,0 0 0,0 0 0,0 1 0,0-1 0,0 0 0,0 0 0,0 1 1,1-1-1,-1 0 0,0 0 0,0 1 0,0-1 0,0 0 0,0 0 0,0 0 0,1 1 1,-1-1-1,0 0 0,0 0 0,0 0 0,1 0 0,-1 0 0,0 1 0,0-1 0,1 0 0,16-3 100,19-14-458,41-24-5123,-24 16-6963,-37 19 3255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8.006"/>
    </inkml:context>
    <inkml:brush xml:id="br0">
      <inkml:brushProperty name="width" value="0.025" units="cm"/>
      <inkml:brushProperty name="height" value="0.025" units="cm"/>
    </inkml:brush>
  </inkml:definitions>
  <inkml:trace contextRef="#ctx0" brushRef="#br0">41 1 12396,'0'0'8071,"-18"49"-5412,11-24-641,-2 1-673,4 3-256,3 0-544,2-4-289,0-3-160,0-7-32,5-7-1089,6-8-1409,0-1-1602,-2-21-4292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8.400"/>
    </inkml:context>
    <inkml:brush xml:id="br0">
      <inkml:brushProperty name="width" value="0.025" units="cm"/>
      <inkml:brushProperty name="height" value="0.025" units="cm"/>
    </inkml:brush>
  </inkml:definitions>
  <inkml:trace contextRef="#ctx0" brushRef="#br0">98 0 15535,'0'0'5738,"-9"2"-3896,6-1-1764,0-1 3,-1 0 1,1 1-1,-1 0 1,1-1-1,0 1 1,-1 0-1,1 1 1,0-1-1,0 1 1,0-1-1,0 1 0,0 0 1,1 0-1,-1 0 1,0 1-1,1-1 1,-1 1-1,1-1 1,0 1-1,0 0 0,0 0 1,0-1-1,1 1 1,-2 5-1,-1 2 54,1 0-1,0 0 1,1 0-1,0 0 1,1 1-1,0-1 1,0 1-1,2 13 1,-1-22-110,0 1 1,0-1 0,1 0-1,-1 0 1,1 0 0,-1 0 0,1 0-1,-1 0 1,1 0 0,0 0 0,0 0-1,0-1 1,0 1 0,0 0-1,1 0 1,-1-1 0,0 1 0,1-1-1,-1 1 1,1-1 0,0 0-1,-1 1 1,1-1 0,0 0 0,0 0-1,0 0 1,0-1 0,-1 1-1,1 0 1,0-1 0,1 1 0,-1-1-1,0 1 1,0-1 0,0 0 0,0 0-1,0 0 1,0 0 0,0-1-1,0 1 1,0 0 0,0-1 0,0 0-1,0 1 1,0-1 0,0 0-1,3-1 1,1-2 41,0 1-1,0-1 1,0 0 0,0 0-1,-1-1 1,1 1 0,-1-1-1,0 0 1,-1-1-1,1 1 1,-1-1 0,0 0-1,-1 0 1,1 0 0,-1-1-1,-1 1 1,1-1-1,-1 0 1,0 0 0,0 1-1,-1-1 1,0 0 0,0-1-1,-1-9 1,0 16-46,-1-1 1,1 1-1,-1 0 0,0 0 1,1-1-1,-1 1 1,0 0-1,0 0 0,0 0 1,0 0-1,0 0 1,0 0-1,0 0 0,0 0 1,0 1-1,0-1 1,0 0-1,-1 1 0,1-1 1,0 0-1,0 1 1,-1 0-1,1-1 0,0 1 1,-1 0-1,1-1 1,-1 1-1,1 0 0,0 0 1,-1 0-1,1 1 1,-1-1-1,-1 1 0,-3-1-35,1 1 0,0 0 0,0 0 0,0 0-1,0 1 1,1 0 0,-10 5 0,5-2 27,1 1 1,0 0 0,1 1 0,-8 8 0,12-12-295,1 0 1,-1 0-1,1 0 1,0 0 0,0 0-1,0 1 1,1-1-1,-1 0 1,1 1 0,0-1-1,0 1 1,0 0-1,0-1 1,0 5-1,3-7-696,0-1 0,1 1 0,-1-1-1,0 0 1,0 0 0,0 0-1,0 0 1,0 0 0,0 0-1,0-1 1,1 1 0,-1-1-1,3-1 1,16-9-9459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8.762"/>
    </inkml:context>
    <inkml:brush xml:id="br0">
      <inkml:brushProperty name="width" value="0.025" units="cm"/>
      <inkml:brushProperty name="height" value="0.025" units="cm"/>
    </inkml:brush>
  </inkml:definitions>
  <inkml:trace contextRef="#ctx0" brushRef="#br0">239 2 13773,'0'0'8606,"-9"0"-7598,3 0-937,3-1-30,0 1-1,-1 0 1,1 0 0,-1 0-1,1 0 1,0 1-1,-1-1 1,1 1-1,0 0 1,-1 0-1,1 0 1,0 0-1,0 1 1,0-1-1,0 1 1,0 0-1,0 0 1,1 0-1,-1 0 1,1 0-1,-1 0 1,1 1-1,0-1 1,-4 6-1,2 0 136,1 0 1,0-1-1,0 1 0,1 0 0,-2 11 0,3-17-147,1-1 0,0 0 0,-1 1 0,1-1 0,0 1-1,0-1 1,0 0 0,0 1 0,0-1 0,0 1 0,0-1 0,0 0 0,0 1 0,1-1-1,-1 1 1,0-1 0,1 0 0,0 1 0,-1-1 0,1 0 0,0 0 0,-1 0-1,1 1 1,0-1 0,0 0 0,0 0 0,0 0 0,0 0 0,0 0 0,0-1 0,1 1-1,-1 0 1,0 0 0,0-1 0,1 1 0,-1-1 0,0 1 0,2 0 0,9-2-83,-1 0 1,0 0-1,0-1 1,0-1 0,0 0-1,-1 0 1,1-1-1,-1 0 1,16-9 0,-34 26 447,0 1 1,1 0 0,1 0-1,1 0 1,0 1-1,0 0 1,2 0 0,-1 1-1,2-1 1,0 1 0,1-1-1,2 24 1,-4-38-257,0 1 0,0-1-1,-1 0 1,1 1 0,0-2 0,-1 1 0,1 0-1,0-1 1,-1 1 0,-3-1 0,7 0-138,-29 3 0,7 0 0,-2 0 0,1-2 0,0-1 0,-34-4 0,65-5-2171,7 1-2219,6-3-1893,6-4-4736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7.111"/>
    </inkml:context>
    <inkml:brush xml:id="br0">
      <inkml:brushProperty name="width" value="0.025" units="cm"/>
      <inkml:brushProperty name="height" value="0.025" units="cm"/>
    </inkml:brush>
  </inkml:definitions>
  <inkml:trace contextRef="#ctx0" brushRef="#br0">0 48 3011,'0'0'1858,"0"-43"-3492,4 38-1313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6.666"/>
    </inkml:context>
    <inkml:brush xml:id="br0">
      <inkml:brushProperty name="width" value="0.025" units="cm"/>
      <inkml:brushProperty name="height" value="0.025" units="cm"/>
    </inkml:brush>
  </inkml:definitions>
  <inkml:trace contextRef="#ctx0" brushRef="#br0">121 17 8488,'0'0'11296,"-9"-4"-9524,8 3-1750,0 0 41,-1 0 0,0 0 0,0-1-1,0 1 1,0 0 0,0 0 0,0 1-1,0-1 1,0 0 0,0 1 0,0-1-1,0 1 1,0 0 0,0 0 0,-1 0-1,1 0 1,0 0 0,0 0-1,0 0 1,0 1 0,0-1 0,0 1-1,-1-1 1,1 1 0,0 0 0,0 0-1,1 0 1,-1 0 0,0 0 0,0 1-1,0-1 1,1 0 0,-1 1 0,1-1-1,-1 1 1,1 0 0,0-1 0,-1 1-1,1 0 1,-1 3 0,-3 2 46,1 0 0,-1 0 0,2 0 0,-1 1 0,1-1 1,-4 15-1,7-20-130,-1 0 0,1-1 0,-1 1 0,1 0 0,0 0 0,0 0 0,0 0 1,0 0-1,0 0 0,0 0 0,0 0 0,1 0 0,-1-1 0,1 1 0,-1 0 0,1 0 0,0 0 1,0-1-1,-1 1 0,1 0 0,1-1 0,-1 1 0,0 0 0,0-1 0,0 0 0,1 1 1,-1-1-1,1 0 0,-1 0 0,1 0 0,0 0 0,-1 0 0,4 1 0,8 3-166,1-2 0,0 1 0,0-2 0,19 2 0,37 7 172,-69-11 59,0 0 0,-1 0 0,1 0 0,0 0 0,0 1-1,0-1 1,0 0 0,0 1 0,-1-1 0,1 0 0,0 1 0,0-1 0,-1 1 0,1-1 0,0 1 0,-1 0-1,1-1 1,0 1 0,-1 0 0,1-1 0,-1 1 0,1 0 0,-1 0 0,1-1 0,-1 1 0,0 0 0,1 0 0,-1 0-1,0 0 1,0-1 0,1 3 0,-2-1 81,0 0 1,1 0-1,-1 0 0,0 0 0,0 0 1,0 0-1,0-1 0,0 1 1,-1 0-1,1-1 0,-1 1 0,1-1 1,-2 2-1,-57 40 1427,58-42-1677,-1 1 111,-42 24-846,15-13-3130,6-7-3227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7.569"/>
    </inkml:context>
    <inkml:brush xml:id="br0">
      <inkml:brushProperty name="width" value="0.025" units="cm"/>
      <inkml:brushProperty name="height" value="0.025" units="cm"/>
    </inkml:brush>
  </inkml:definitions>
  <inkml:trace contextRef="#ctx0" brushRef="#br0">73 54 3075,'0'0'9449,"5"-8"-8088,2-3-811,-6 7-156,1 1 0,0-1 0,1 1 0,-1-1-1,1 1 1,-1 0 0,1 0 0,5-5 2716,-15 10 2556,-19 7-5854,19-2 223,0-1-1,0 1 1,1 1-1,0-1 1,0 1-1,1 0 1,0 1-1,0-1 1,-6 17 0,9-19-35,-1 0 0,1 1 1,1-1-1,-1 1 1,1-1-1,0 1 1,1-1-1,-1 1 0,1-1 1,1 1-1,-1 0 1,1-1-1,0 1 1,1-1-1,2 9 0,-3-14 11,0 1-1,0-1 1,0 1-1,0-1 1,0 1-1,0-1 1,0 0-1,0 1 1,1-1-1,-1 0 1,1 0-1,-1 0 1,1 0-1,-1 0 1,1 0-1,0-1 1,-1 1-1,1 0 1,0-1-1,0 1 1,-1-1-1,1 0 1,0 1-1,0-1 0,0 0 1,-1 0-1,1 0 1,0-1-1,0 1 1,0 0-1,-1-1 1,3 0-1,-1 0 105,-1 1 0,1-1-1,-1 0 1,1 0 0,-1 0 0,0-1-1,1 1 1,-1 0 0,0-1-1,0 0 1,0 1 0,0-1 0,0 0-1,-1 0 1,1 0 0,-1 0-1,1 0 1,-1 0 0,0-1-1,1 1 1,-1 0 0,1-4 0,-2 4-82,1 0 0,-1 0 1,0 1-1,0-1 1,0 0-1,0 0 1,0 0-1,0 0 0,0 0 1,0 0-1,-1 0 1,1 0-1,-1 1 1,1-1-1,-1 0 0,0 0 1,0 1-1,0-1 1,0 0-1,0 1 1,0-1-1,0 1 0,0-1 1,-1 1-1,1 0 1,-1-1-1,1 1 1,-1 0-1,1 0 0,-1 0 1,0 0-1,1 0 1,-1 1-1,0-1 1,0 0-1,0 1 0,0-1 1,1 1-1,-1 0 1,0 0-1,0-1 1,0 1-1,0 1 0,0-1 1,0 0-1,0 0 1,0 1-1,1-1 0,-1 1 1,0-1-1,0 1 1,0 0-1,1 0 1,-1 0-1,0 0 0,1 0 1,-1 0-1,1 0 1,-1 0-1,1 1 1,0-1-1,-1 1 0,1-1 1,-1 3-1,1-2-187,-14 22-648,14-13-2437,13-6-4919,0-5 2024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8.027"/>
    </inkml:context>
    <inkml:brush xml:id="br0">
      <inkml:brushProperty name="width" value="0.025" units="cm"/>
      <inkml:brushProperty name="height" value="0.025" units="cm"/>
    </inkml:brush>
  </inkml:definitions>
  <inkml:trace contextRef="#ctx0" brushRef="#br0">207 2 10826,'0'0'3011,"-11"0"-432,5 0-2364,0-1 0,-1 1 0,1 0 1,0 0-1,0 1 0,0 0 1,0 0-1,0 1 0,0-1 1,0 1-1,0 0 0,0 1 1,1 0-1,-1 0 0,1 0 1,0 0-1,0 1 0,0 0 1,0 0-1,0 0 0,1 0 0,0 1 1,-5 7-1,-1 5-144,2 1 1,0-1-1,1 2 0,1-1 1,1 1-1,0 0 0,1 0 1,2 0-1,0 0 0,0 1 0,2-1 1,1 1-1,4 28 0,-4-40-35,1 0 0,1-1 0,-1 0 1,1 1-1,0-1 0,1 0 0,0 0 0,0-1 0,1 1 0,-1-1 0,1 0 0,1 0 0,-1-1 0,1 1 0,0-1 0,0 0 0,1-1 0,10 6 0,-12-7 3,0 0-1,1 0 1,0-1-1,0 0 1,-1 0 0,1-1-1,0 0 1,1 0-1,-1 0 1,0-1 0,0 0-1,0 0 1,0 0-1,0-1 1,0 0 0,0 0-1,0 0 1,0-1-1,0 0 1,0 0 0,-1-1-1,1 1 1,-1-1-1,7-5 1,0-1 138,-1-1 0,0-1 0,0 0 0,-1 0-1,-1-1 1,0 0 0,0-1 0,-1 0 0,-1 0 0,0-1 0,7-21 0,-6 11 172,-1-1 0,-1 0 0,-1 0 0,-1 0 0,0-51 0,-4 73-306,0-1 1,0 1-1,0 0 0,0 0 0,0 0 0,-1 0 0,0 0 0,0-1 1,1 1-1,-2 0 0,1 0 0,0 1 0,-1-1 0,1 0 1,-1 0-1,0 1 0,0-1 0,0 1 0,0-1 0,0 1 0,-1 0 1,1 0-1,-1 0 0,-4-3 0,3 3-303,0 1 0,0 0 0,0-1 0,0 1 0,0 0 0,0 1 0,-8-1 0,-33 6-8417,30-1-580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5.431"/>
    </inkml:context>
    <inkml:brush xml:id="br0">
      <inkml:brushProperty name="width" value="0.025" units="cm"/>
      <inkml:brushProperty name="height" value="0.025" units="cm"/>
    </inkml:brush>
  </inkml:definitions>
  <inkml:trace contextRef="#ctx0" brushRef="#br0">0 133 8264,'0'0'18866,"12"-1"-18300,18-3-590,-1-1 1,1-2-1,-1-1 1,-1-1-1,0-2 1,0-1-1,-1-1 1,-1-1-1,50-35 1,-98 96-874,12-30 358,-67 132 1914,50-70-3051,23-64-404,2 0-1,0 0 1,-1 22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5.777"/>
    </inkml:context>
    <inkml:brush xml:id="br0">
      <inkml:brushProperty name="width" value="0.025" units="cm"/>
      <inkml:brushProperty name="height" value="0.025" units="cm"/>
    </inkml:brush>
  </inkml:definitions>
  <inkml:trace contextRef="#ctx0" brushRef="#br0">1 26 11563,'0'0'13869,"68"8"-13645,-38-8-128,2-1-192,4-5-1858,1-2-1409,-1-1-2402,-2 0-4389</inkml:trace>
  <inkml:trace contextRef="#ctx0" brushRef="#br0" timeOffset="1">369 13 5894,'0'0'9224,"-9"49"-5060,0-20-1922,0 0-928,2-1-418,3-3-159,4-5-385,0-7-319,0-8-226,6-5-1664,8-2-994,-2-17-2562,1-6-4324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6.108"/>
    </inkml:context>
    <inkml:brush xml:id="br0">
      <inkml:brushProperty name="width" value="0.025" units="cm"/>
      <inkml:brushProperty name="height" value="0.025" units="cm"/>
    </inkml:brush>
  </inkml:definitions>
  <inkml:trace contextRef="#ctx0" brushRef="#br0">178 0 11883,'0'0'5077,"-9"4"-2055,-2 1-2670,0 1 1,1 0 0,-1 1 0,1 1-1,1-1 1,0 2 0,0-1 0,0 1-1,1 0 1,0 1 0,1 0-1,-10 18 1,11-17-161,0-1 0,1 1-1,1 0 1,0 0 0,0 1 0,1-1-1,0 1 1,1-1 0,1 1 0,0 0-1,1 14 1,0-24-185,0 0 0,0 0 1,1 0-1,-1 0 0,1 0 0,0 0 0,0 0 0,-1 0 1,1-1-1,0 1 0,1 0 0,-1-1 0,0 1 1,0-1-1,1 1 0,-1-1 0,1 0 0,-1 1 0,1-1 1,-1 0-1,1 0 0,0 0 0,0 0 0,-1 0 0,1-1 1,0 1-1,0 0 0,0-1 0,0 1 0,0-1 0,0 0 1,0 0-1,0 0 0,0 0 0,0 0 0,0 0 1,0 0-1,3-2 0,3 1 19,0 0 0,0-1-1,1 0 1,-2 0 0,1-1 0,0 0 0,0 0 0,8-6 0,-7 3-16,-2 0 0,1 0 0,-1 0 0,11-12 0,-16 15 0,0 1-1,0-1 0,0 1 1,0-1-1,-1 0 1,1 0-1,-1 0 1,0 0-1,0 0 0,0 0 1,0 0-1,0 0 1,0 0-1,-1 0 0,0-1 1,0 1-1,0 0 1,0-4-1,-1 5-7,0 1-1,0-1 1,0 1 0,0 0-1,0-1 1,-1 1-1,1 0 1,0 0 0,-1 0-1,1 0 1,0 0 0,-1 0-1,0 0 1,1 0-1,-1 1 1,1-1 0,-1 0-1,0 1 1,0 0-1,1-1 1,-1 1 0,0 0-1,0 0 1,1 0 0,-1 0-1,-2 0 1,-51 5-105,20 11 124,34-15-184,-1-1 1,1 1-1,0 0 1,0 0-1,0 0 1,0 0-1,0 0 1,0 0 0,0 0-1,0 0 1,0 0-1,0 0 1,1 0-1,-1 1 1,0-1-1,1 0 1,-1 1-1,1-1 1,-1 0 0,1 1-1,0-1 1,0 0-1,-1 1 1,1 1-1,3-2-543,0 0 1,0 0-1,0-1 0,0 1 0,0-1 0,0 1 1,0-1-1,0 0 0,0 0 0,0-1 0,0 1 1,0-1-1,3 0 0,22-9-6389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6.483"/>
    </inkml:context>
    <inkml:brush xml:id="br0">
      <inkml:brushProperty name="width" value="0.025" units="cm"/>
      <inkml:brushProperty name="height" value="0.025" units="cm"/>
    </inkml:brush>
  </inkml:definitions>
  <inkml:trace contextRef="#ctx0" brushRef="#br0">182 1 16752,'0'0'2904,"-10"0"-683,1 1-1908,0 0 1,0 1 0,0 0 0,0 0 0,0 1-1,1 0 1,0 1 0,-1 0 0,1 0-1,0 1 1,1 0 0,-1 0 0,1 1 0,0 0-1,1 0 1,-1 1 0,-7 10 0,11-14-248,1 0 0,0 0 0,0 1 1,0-1-1,0 1 0,0-1 0,1 1 1,0-1-1,-1 1 0,0 6 0,2-9-61,0 0 0,0 0 0,1 0 0,-1 0 0,0 0 0,0 0-1,1 0 1,-1 0 0,0 0 0,1 0 0,-1 0 0,1 0 0,-1 0 0,1 0-1,0 0 1,-1 0 0,1-1 0,0 1 0,0 0 0,-1-1 0,1 1 0,0 0-1,0-1 1,0 1 0,0-1 0,0 1 0,0-1 0,0 1 0,0-1 0,0 0-1,0 0 1,0 1 0,0-1 0,0 0 0,0 0 0,0 0 0,0 0-1,1 0 1,1-1 0,13 1-388,1-1-1,-1-1 0,19-4 1,-19 3-933,0 0 1,0 2 0,26-1-1,-40 3 1301,-1-1-1,1 1 1,0-1-1,-1 1 1,1 0-1,-1 0 0,1 0 1,-1 0-1,1 0 1,-1 0-1,0 0 1,1 1-1,-1-1 0,0 0 1,0 1-1,0-1 1,0 1-1,0-1 1,0 1-1,0-1 0,-1 1 1,1 0-1,-1-1 1,1 1-1,-1 0 1,1 0-1,-1 1 0,8 60 2171,-8-49-751,2-2-1060,-1 0 202,0 0-1,0-1 1,-1 1-1,-1 0 0,1 0 1,-4 12-1,3-21-435,0-1-1,0 1 1,0 0-1,-1 0 1,1-1-1,-1 1 1,1-1-1,-1 1 1,0-1-1,0 0 1,0 0-1,0 1 1,0-1-1,-1-1 1,1 1-1,0 0 1,-1-1-1,0 1 1,1-1-1,-1 0 1,0 0-1,0 0 1,0 0-1,0 0 1,1 0-1,-1-1 1,0 0-1,0 1 1,-4-1-1,0 0-34,-1-1 0,0 1-1,0-1 1,1 0 0,-1-1-1,1 0 1,-15-5 0,19 6-246,1 0 0,-1 0 0,1 0 0,-1 0 1,1-1-1,-1 1 0,1-1 0,0 1 0,0-1 1,0 0-1,0 0 0,0 0 0,0 0 0,0 0 1,1-1-1,-1 1 0,1 0 0,0-1 0,-1 1 1,1-1-1,0 0 0,0 1 0,1-1 0,-1 0 1,0-3-1,1 5-218,1 0 1,-1 0-1,0 0 1,1 0-1,-1 0 0,0 0 1,1 0-1,-1 1 1,1-1-1,0 0 1,-1 0-1,1 0 0,-1 1 1,1-1-1,0 0 1,0 1-1,-1-1 1,1 1-1,0-1 0,0 1 1,0-1-1,0 1 1,0 0-1,0-1 1,0 1-1,0 0 0,0 0 1,1-1-1,0 1-108,20-6-7340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6.811"/>
    </inkml:context>
    <inkml:brush xml:id="br0">
      <inkml:brushProperty name="width" value="0.025" units="cm"/>
      <inkml:brushProperty name="height" value="0.025" units="cm"/>
    </inkml:brush>
  </inkml:definitions>
  <inkml:trace contextRef="#ctx0" brushRef="#br0">143 0 17264,'0'0'12551,"-10"11"-11991,-9 7-422,2 2 0,0 0-1,-14 23 1,25-33-363,-1 0 0,2 1 1,0-1-1,0 1 0,0 0 0,2 1 1,-1-1-1,2 1 0,-1-1 0,0 22 1,10-47-12578,-2-7-544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7.140"/>
    </inkml:context>
    <inkml:brush xml:id="br0">
      <inkml:brushProperty name="width" value="0.025" units="cm"/>
      <inkml:brushProperty name="height" value="0.025" units="cm"/>
    </inkml:brush>
  </inkml:definitions>
  <inkml:trace contextRef="#ctx0" brushRef="#br0">183 7 10666,'-9'0'6668,"-3"0"-5755,-1 0 0,0 1 0,1 0 0,-1 1 0,1 1 0,-22 7 0,30-9-790,1 0 0,-1 0 0,1 1 0,-1 0 1,1-1-1,0 1 0,0 1 0,0-1 0,0 0 0,0 1 0,0-1 0,0 1 0,1 0 0,0 0 1,-1 0-1,1 0 0,0 0 0,0 1 0,1-1 0,-1 1 0,1-1 0,0 1 0,-1 0 0,2-1 0,-1 1 1,0 0-1,1 0 0,0-1 0,0 7 0,0-9-120,1 0 0,-1 0 0,1 0 0,0 0 0,0 0 0,-1 0 0,1 0 0,0 0 0,0-1 0,0 1 0,0 0 0,0 0 0,0-1 0,0 1 0,0-1 0,0 1 0,0-1 0,0 1 0,1-1 0,-1 0 0,0 1 0,0-1 0,0 0 0,0 0 0,1 0 0,-1 0 0,0 0 0,2 0 0,44-2 125,-43 2-119,8-2-10,-1-1 1,1 1-1,-1-2 0,0 1 0,0-2 0,0 1 1,11-8-1,-18 10-3,0 0 0,0 0 0,0-1 0,0 1-1,0-1 1,-1 0 0,0 0 0,1 0 0,-1 0 0,0-1 0,0 1 0,-1-1 0,1 0 0,-1 0 0,0 0 0,0 0-1,0 0 1,-1 0 0,1-1 0,-1 1 0,1-7 0,-2 11 3,0-1 0,0 1 0,0-1 1,0 1-1,0-1 0,0 1 0,0-1 0,0 1 0,0 0 0,-1-1 1,1 1-1,0-1 0,0 1 0,0-1 0,-1 1 0,1 0 0,0-1 0,-1 1 1,1-1-1,0 1 0,-1 0 0,1-1 0,0 1 0,-1 0 0,1 0 1,-1-1-1,1 1 0,0 0 0,-1 0 0,1 0 0,-1-1 0,0 1 0,-20 2-53,-16 16-359,34-14 197,-1-1 1,1 1 0,0 0 0,0 0 0,0 0 0,0 1 0,1-1 0,0 1-1,0-1 1,0 1 0,-2 7 0,3-9-145,1-1 0,-1 1 0,1 0 1,0 0-1,-1-1 0,1 1 0,0 0 0,1 0 0,-1-1 0,0 1 1,1 0-1,0-1 0,-1 1 0,1 0 0,0-1 0,0 1 0,1-1 1,-1 0-1,0 1 0,1-1 0,-1 0 0,3 3 0,15 11-5453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7.545"/>
    </inkml:context>
    <inkml:brush xml:id="br0">
      <inkml:brushProperty name="width" value="0.025" units="cm"/>
      <inkml:brushProperty name="height" value="0.025" units="cm"/>
    </inkml:brush>
  </inkml:definitions>
  <inkml:trace contextRef="#ctx0" brushRef="#br0">86 23 11435,'0'0'5381,"-7"10"-1965,-1 2-2895,-37 56 3259,41-61-3432,1 0 1,-1 1-1,1-1 1,1 0-1,-1 1 1,1 0-1,1 0 0,-2 15 1,2-22-341,1-1 0,0 1 0,0-1 0,0 1 0,0-1 0,0 1 0,1-1 1,-1 1-1,0-1 0,0 1 0,0-1 0,0 1 0,0-1 0,1 1 0,-1-1 0,0 1 0,1-1 0,-1 1 0,0-1 1,1 1-1,-1-1 0,0 0 0,1 1 0,-1-1 0,1 1 0,-1-1 0,1 0 0,-1 0 0,1 1 0,-1-1 1,1 0-1,-1 0 0,1 0 0,-1 1 0,1-1 0,24-6 185,18-20-31,-36 19-155,1-1 0,-1 0-1,0 0 1,0 0 0,-1-1 0,0 0 0,-1 0 0,0 0 0,0-1-1,-1 0 1,0 0 0,-1 0 0,3-12 0,-6 20-1,0 1-1,0-1 1,0 1-1,0-1 1,0 1 0,0-1-1,-1 0 1,1 1 0,-1-1-1,1 1 1,-1-1 0,1 1-1,-1-1 1,0 1-1,1 0 1,-1-1 0,0 1-1,0 0 1,0-1 0,0 1-1,0 0 1,-1 0 0,1 0-1,0 0 1,0 0 0,-1 0-1,1 1 1,-1-1-1,1 0 1,-1 1 0,1-1-1,-1 1 1,1-1 0,-1 1-1,1 0 1,-1-1 0,1 1-1,-1 0 1,0 0 0,1 0-1,-1 0 1,1 1-1,-1-1 1,0 0 0,-1 1-1,-1 0-225,-1-1-1,1 1 0,0 0 1,0 0-1,0 0 1,-1 1-1,1-1 0,1 1 1,-1 0-1,0 0 0,0 0 1,1 1-1,-1 0 0,1-1 1,0 1-1,-5 5 1,3 0-4745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6.263"/>
    </inkml:context>
    <inkml:brush xml:id="br0">
      <inkml:brushProperty name="width" value="0.025" units="cm"/>
      <inkml:brushProperty name="height" value="0.025" units="cm"/>
    </inkml:brush>
  </inkml:definitions>
  <inkml:trace contextRef="#ctx0" brushRef="#br0">136 65 13325,'0'0'7276,"-7"0"-4933,4 0-2247,1 0-1,-1 0 1,0 0-1,1 1 0,-1-1 1,0 1-1,1 0 1,-1 0-1,1 0 1,-1 0-1,1 0 0,0 0 1,-1 1-1,1-1 1,-2 3-1,0-1-60,1 0 0,1 1 0,-1-1 0,1 1 0,-1 0 0,1 0 0,0 0 0,0 0 0,1 0 0,-3 8 0,1-2-27,1 0 0,0 0 0,0 0 0,1 13 1,0-20 5,1-1 0,0 1 0,0-1 0,1 1 0,-1-1 0,0 1 0,1-1 0,-1 1 0,1-1 0,0 0 0,0 1 0,0-1 0,0 0 0,0 0 0,1 0 0,-1 0 0,0 0 0,1 0 0,0 0 0,-1 0 0,1 0 0,3 2 0,46 17 1194,-42-18-1140,-1-1-1,1 2 1,-1-1 0,0 1 0,0 1-1,0-1 1,-1 1 0,0 1 0,1-1 0,7 10-1,-13-13-35,-1 0-1,0 0 0,1 0 0,-1 0 1,0 0-1,0 1 0,-1-1 0,1 0 1,0 1-1,-1-1 0,1 1 0,-1-1 0,0 1 1,0-1-1,0 1 0,0-1 0,0 1 1,-1-1-1,1 0 0,-1 1 0,1-1 1,-1 1-1,0-1 0,0 0 0,0 0 1,0 1-1,-1-1 0,1 0 0,0 0 1,-1 0-1,1 0 0,-1-1 0,0 1 1,0 0-1,0-1 0,-3 3 0,-1 1-14,0-1 0,0 0 1,0-1-1,0 0 0,0 1 0,-1-2 0,0 1 0,1-1 0,-1 0 0,0 0 1,-13 1-1,16-3-7,0 0 0,0 0 0,0-1 0,0 1 0,0-1 1,0 1-1,1-1 0,-1 0 0,0-1 0,0 1 0,1-1 1,-1 0-1,1 0 0,0 0 0,-1 0 0,1 0 0,-6-6 0,7 6-4,1-1-1,-1 0 1,1 1-1,0-1 1,-1 0-1,1 0 1,0 0-1,1 1 1,-1-1-1,0 0 1,1 0-1,0 0 1,0 0-1,-1-1 1,2 1-1,-1 0 1,0 0-1,1 0 1,-1 0-1,1 1 1,0-1-1,0 0 1,0 0-1,0 0 1,2-2-1,6-10-5,0 1 0,0 0 0,2 1 0,-1 0 0,19-16 0,12-17 0,-25 27 34,38-53 382,-51 67-380,0 0 1,0-1-1,0 0 1,-1 1-1,0-1 0,0 0 1,0 0-1,-1 0 0,0 0 1,0-1-1,0-9 0,-2 15-17,1-1 0,0 1 1,-1 0-1,1 0 0,-1 0 0,0 0 0,1 0 0,-1 0 0,0 0 0,1 0 0,-1 0 0,0 0 0,0 0 0,0 0 0,0 0 0,0 0 0,0 1 0,0-1 0,0 1 0,0-1 0,-1 0 0,1 1 0,0 0 0,0-1 0,0 1 0,-1 0 0,1 0 0,0-1 0,0 1 0,-2 0 0,-47 0 32,39 0-46,1 1-35,0 0 0,0 1 0,0 0 0,1 0 0,-1 1 0,1 0-1,0 1 1,-1 0 0,2 0 0,-15 10 0,17-10-792,0 1 0,1-1 0,-1 1 0,1 0 0,-5 7 0,9-10-240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9.851"/>
    </inkml:context>
    <inkml:brush xml:id="br0">
      <inkml:brushProperty name="width" value="0.025" units="cm"/>
      <inkml:brushProperty name="height" value="0.025" units="cm"/>
    </inkml:brush>
  </inkml:definitions>
  <inkml:trace contextRef="#ctx0" brushRef="#br0">12 127 17713,'0'0'5,"4"-10"139,-2 4-100,1-1 1,0 1-1,1 0 0,0 1 0,0-1 0,0 1 1,0-1-1,1 1 0,0 0 0,0 1 0,0-1 1,0 1-1,1 0 0,0 1 0,0-1 0,0 1 0,10-4 1,-2 2-20,0 0 0,-1 1 0,2 0 0,-1 1 0,0 1 0,1 1 0,-1 0 0,29 1 0,-38 1-24,0-1 0,0 1-1,0 0 1,0 1 0,0-1-1,0 1 1,-1 0 0,1 0 0,0 0-1,-1 1 1,0 0 0,1-1-1,-1 2 1,0-1 0,-1 0-1,1 1 1,0 0 0,-1 0-1,0 0 1,0 0 0,0 0-1,-1 1 1,1-1 0,-1 1-1,0 0 1,0-1 0,-1 1 0,2 6-1,-2-3 30,0 1 0,-1-1 0,1 0 0,-2 0 0,-1 11 0,2 33 217,1-50-245,0-1 0,1 0-1,-1 0 1,1 1-1,0-1 1,-1 0 0,1-1-1,0 1 1,0 0-1,0 0 1,-1-1 0,1 1-1,0-1 1,0 0-1,2 1 1,2 0 15,2 2-26,0 0 1,-1 0-1,1 0 0,-1 1 0,0 0 1,0 1-1,0 0 0,-1 0 0,1 0 1,-1 1-1,0 0 0,-1 0 0,6 7 1,-9-10 0,0 1 1,0-1-1,0 1 0,0 0 1,-1-1-1,0 1 1,1 0-1,-1 0 1,-1 0-1,1 0 0,-1 0 1,1 0-1,-1 0 1,0 0-1,0 0 1,-1 0-1,1 0 1,-1 0-1,0 0 0,0 0 1,0 0-1,-1 0 1,1-1-1,-1 1 1,0 0-1,0-1 0,0 1 1,-4 3-1,-3 3 212,-1 1-1,0-1 0,-1-1 0,0 0 0,0 0 0,-1-1 1,0-1-1,-1 0 0,1-1 0,-1 0 0,0-1 1,-1 0-1,0-1 0,-16 3 0,-15 1 439,0-2 0,0-2 0,-51-2 0,66-4-696,-12-1-338,38 4-2573,23 5-3345,3-3 2082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7.463"/>
    </inkml:context>
    <inkml:brush xml:id="br0">
      <inkml:brushProperty name="width" value="0.025" units="cm"/>
      <inkml:brushProperty name="height" value="0.025" units="cm"/>
    </inkml:brush>
  </inkml:definitions>
  <inkml:trace contextRef="#ctx0" brushRef="#br0">16 332 11403,'0'0'4132,"-4"-8"-2536,2 5-1535,0-1 0,1 1 0,-1 0 1,1-1-1,0 1 0,0-1 0,1 1 0,-1-1 1,1 1-1,-1-1 0,1 0 0,0 1 0,0-1 1,1 0-1,-1 1 0,1-1 0,0 1 0,0-1 1,0 1-1,0-1 0,0 1 0,1 0 1,0-1-1,0 1 0,0 0 0,0 0 0,4-4 0,7-11 325,1 1-1,21-19 1,-30 31-315,0 0 0,1 0 0,-1 1-1,1 0 1,0 0 0,0 0 0,0 1 0,1 0 0,-1 0 0,1 1 0,7-2 0,-13 3-75,0 1-1,0 0 1,0 0 0,0 1 0,0-1 0,0 0 0,0 0-1,0 0 1,0 1 0,0-1 0,0 0 0,0 1 0,0-1 0,0 1-1,0-1 1,0 1 0,-1 0 0,1-1 0,0 1 0,0 0-1,-1 0 1,1-1 0,0 1 0,-1 0 0,1 0 0,-1 0 0,1 0-1,-1-1 1,0 1 0,1 0 0,-1 0 0,0 0 0,0 0-1,1 0 1,-1 0 0,0 2 0,1 45 270,-1-36-234,-6 82 53,3-64-65,1 0-1,3 42 1,-1-71-22,0 0 1,0-1-1,0 1 0,0 0 1,1 0-1,-1-1 1,0 1-1,0 0 0,1-1 1,-1 1-1,0 0 0,1-1 1,-1 1-1,1-1 0,-1 1 1,1 0-1,-1-1 1,1 1-1,-1-1 0,1 1 1,0-1-1,-1 0 0,1 1 1,0-1-1,-1 0 0,1 1 1,0-1-1,-1 0 1,1 0-1,0 0 0,0 1 1,-1-1-1,1 0 0,0 0 1,0 0-1,-1 0 0,1 0 1,0-1-1,0 1 1,-1 0-1,1 0 0,0 0 1,0-1-1,-1 1 0,1 0 1,0-1-1,-1 1 0,1 0 1,-1-1-1,1 1 1,0-1-1,0 0 0,35-25-12,-14 0 12,-1 0 1,-1-2 0,-1 0 0,-1-1 0,-2-1 0,-1-1 0,-1 0 0,-2 0 0,11-45 0,-34 116 224,5-26-217,2 1 1,0 0 0,0 1-1,-1 25 1,4-32 40,1 0 1,0-1-1,1 1 0,0 0 1,0-1-1,1 1 0,0-1 0,5 13 1,-6-19-33,1 1 0,0-1 1,-1 1-1,1-1 0,0 0 1,0 1-1,0-1 0,1 0 1,-1-1-1,0 1 0,1 0 1,-1-1-1,1 1 0,0-1 1,-1 0-1,1 0 0,0 0 1,0 0-1,0 0 0,0 0 1,0-1-1,0 0 0,0 1 1,0-1-1,-1 0 0,1-1 1,0 1-1,4-1 0,-3 1 1,-1-1 0,1 0 0,0 0 0,-1 0 0,1 0 0,-1 0 0,0-1 0,1 0 0,-1 1 0,0-1 0,0 0 0,0-1 0,0 1 0,0 0 0,0-1 0,3-4 0,-1 0-3,-1 1 0,0-1-1,0 0 1,-1 0 0,0 0-1,0 0 1,3-13 0,-2 1 123,-1 1 1,0-1-1,-2 1 1,0-1-1,-1 0 1,-3-18 0,-12-15 413,15 51-519,-1-1 0,1 1 0,-1-1-1,1 0 1,-1 1 0,0 0-1,0-1 1,0 1 0,0-1 0,0 1-1,0 0 1,0 0 0,0 0-1,0-1 1,-1 1 0,1 0-1,0 1 1,-1-1 0,1 0 0,-1 0-1,1 1 1,-1-1 0,1 0-1,-1 1 1,0 0 0,1-1 0,-1 1-1,-3 0 1,4 1-31,0 0 0,0 0 0,0 0 0,0 0 0,1 0 0,-1 1 0,0-1-1,0 0 1,1 1 0,-1-1 0,1 0 0,-1 1 0,1-1 0,0 1 0,-1-1 0,1 0 0,0 1 0,0-1 0,0 1 0,0-1 0,0 1 0,1 1 0,3 36-127,-2-36 144,1 0 0,-1 0 0,0-1-1,0 1 1,1-1 0,0 1 0,-1-1 0,1 0 0,0 0 0,4 2 0,15 4-1309,-21-7 1025,0-1 1,0 0 0,0 0 0,0 0 0,-1 0 0,1 0 0,0 0 0,0 0 0,0 0 0,0-1 0,0 1 0,0 0 0,-1 0 0,1-1 0,0 1 0,0 0 0,0-1 0,-1 1-1,2-2 1,4-7-6732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6.702"/>
    </inkml:context>
    <inkml:brush xml:id="br0">
      <inkml:brushProperty name="width" value="0.025" units="cm"/>
      <inkml:brushProperty name="height" value="0.025" units="cm"/>
    </inkml:brush>
  </inkml:definitions>
  <inkml:trace contextRef="#ctx0" brushRef="#br0">191 0 12043,'-8'3'3316,"-62"31"107,63-30-3351,0 1-1,1 0 1,-1 1-1,1-1 1,0 2-1,0-1 1,0 0 0,1 1-1,0 0 1,1 0-1,0 1 1,0-1-1,-4 10 1,0 8 338,2 1 0,0-1 0,2 1 0,0 1-1,2-1 1,1 0 0,1 1 0,4 26 0,-3-46-375,0 0 1,0 0-1,1 0 1,0 0-1,0 0 0,0-1 1,1 1-1,0-1 1,1 0-1,-1 0 1,1 0-1,0 0 0,1 0 1,8 7-1,-6-6-41,1-1 0,0 0 0,1 0-1,0-1 1,-1 0 0,2 0 0,-1-1-1,0 0 1,17 3 0,-13-3-5,0-2 1,1 1-1,0-2 0,-1 0 1,1 0-1,0-2 1,-1 1-1,1-2 0,-1 0 1,1-1-1,-1 0 0,0 0 1,0-2-1,0 0 0,18-9 1,-18 4 238,0 0 1,0-1 0,-2 0-1,1 0 1,-1-1 0,-1-1-1,0 0 1,-1 0-1,-1-1 1,0 0 0,0-1-1,-2 0 1,0 0 0,0 0-1,-2-1 1,4-18-1,-5 21 47,-2 1 0,0-1 0,0 1 0,-1 0 0,0-1 0,-1 1 0,-1-1-1,0 1 1,-6-20 0,5 23-273,-1 1 0,1 0 0,-2-1-1,1 2 1,-1-1 0,0 0 0,-1 1 0,0 0-1,0 0 1,0 1 0,-1 0 0,0 0 0,0 0-1,-9-5 1,12 9-85,-1-1 0,1 1 0,-1 0-1,0 0 1,1 0 0,-1 0 0,0 1 0,0 0 0,0 0-1,0 1 1,0-1 0,0 1 0,0 0 0,-1 0 0,1 1-1,0-1 1,0 1 0,0 0 0,0 1 0,1-1 0,-1 1-1,0 0 1,0 0 0,1 0 0,-1 1 0,1 0-1,0 0 1,-7 6 0,-10 18-4823,8 6-3935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31.189"/>
    </inkml:context>
    <inkml:brush xml:id="br0">
      <inkml:brushProperty name="width" value="0.025" units="cm"/>
      <inkml:brushProperty name="height" value="0.025" units="cm"/>
    </inkml:brush>
  </inkml:definitions>
  <inkml:trace contextRef="#ctx0" brushRef="#br0">126 37 3844,'-9'-1'1302,"-5"-1"-512,-59-9 2277,47 7 70,23 2-922,8 2 524,355 27 61,-14 0-2163,-272-26-637,155-3 222,-189 0-325,0-3-1,0-1 1,62-18-1,-96 22-64,-5 2 71,1 0-1,0 0 1,0-1 0,0 1 0,0-1 0,0 1-1,-1-1 1,1 0 0,0 0 0,-1 0-1,1 0 1,0 0 0,-1 0 0,1 0 0,-1-1-1,0 1 1,1 0 0,-1-1 0,0 1-1,2-3 1,-7-1-2759,-15 1-2584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1.730"/>
    </inkml:context>
    <inkml:brush xml:id="br0">
      <inkml:brushProperty name="width" value="0.025" units="cm"/>
      <inkml:brushProperty name="height" value="0.025" units="cm"/>
    </inkml:brush>
  </inkml:definitions>
  <inkml:trace contextRef="#ctx0" brushRef="#br0">1 340 10218,'0'0'13602,"11"-11"-12967,11-10-456,79-73 108,94-113 0,-187 201-250,-9 17-41,-9 20 46,7-26-14,-16 41 110,2 1 1,1 0-1,3 1 1,2 1 0,-6 53-1,17-100-130,0 0 0,0 0 0,-1 0 0,1 0 0,0 0 0,1 0 0,-1 0-1,0 0 1,1 0 0,-1 0 0,1 0 0,-1-1 0,1 1 0,0 0 0,0 0 0,-1-1 0,2 1 0,1 3 0,-2-5-34,0 1 1,0-1 0,0 1 0,0-1 0,0 0 0,0 1 0,0-1-1,0 0 1,0 0 0,0 0 0,1 0 0,-1 0 0,0 0-1,0 0 1,0 0 0,0 0 0,0 0 0,0-1 0,0 1-1,1-1 1,-1 1 0,0 0 0,1-2 0,4-1-834,1-1 0,0-1 0,-1 1 0,0-1 0,0 0 1,-1-1-1,9-9 0,10-20-6844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2.077"/>
    </inkml:context>
    <inkml:brush xml:id="br0">
      <inkml:brushProperty name="width" value="0.025" units="cm"/>
      <inkml:brushProperty name="height" value="0.025" units="cm"/>
    </inkml:brush>
  </inkml:definitions>
  <inkml:trace contextRef="#ctx0" brushRef="#br0">88 1 14286,'0'0'2274,"-35"73"-96,17-35-32,3-2 224,3-3-672,7-8-1090,3-3-544,2-8-128,5-6-640,4-8-738,7 0-416,0-6-928,0-7-1506,0-2-96,-3-2-2979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2.452"/>
    </inkml:context>
    <inkml:brush xml:id="br0">
      <inkml:brushProperty name="width" value="0.025" units="cm"/>
      <inkml:brushProperty name="height" value="0.025" units="cm"/>
    </inkml:brush>
  </inkml:definitions>
  <inkml:trace contextRef="#ctx0" brushRef="#br0">178 21 14125,'0'0'6492,"-8"-4"-5328,5 3-1100,0 0 1,0 0 0,0 0 0,0 0 0,0 1 0,0-1 0,0 1 0,0 0 0,0 0-1,-1 0 1,1 0 0,0 1 0,-3 0 0,2 0-18,0 1 0,0 0 0,0 0 0,0 1 0,0-1 0,1 1 1,-1 0-1,1-1 0,0 2 0,0-1 0,-5 6 0,0 0 257,0 1 1,1 0-1,0 0 0,1 1 0,0 0 1,0 0-1,-7 20 0,13-30-293,0 0 0,0-1-1,0 1 1,0 0 0,0-1-1,0 1 1,0 0 0,0 0-1,0-1 1,0 1 0,0 0-1,0-1 1,0 1 0,0 0-1,1-1 1,-1 1 0,0-1-1,1 1 1,-1 0 0,0-1-1,1 1 1,-1-1 0,0 1 0,1-1-1,-1 1 1,1-1 0,-1 1-1,1-1 1,0 1 0,-1-1-1,1 0 1,-1 1 0,1-1-1,0 0 1,-1 0 0,1 1-1,0-1 1,-1 0 0,1 0-1,0 0 1,-1 0 0,1 0-1,0 0 1,-1 0 0,1 0-1,0 0 1,0 0 0,38-7 234,-28 1-255,-1 0 0,1-1 0,-1 0 0,-1-1 0,1 0 0,-1 0 0,-1-1 0,1 0 0,-1 0 0,-1-1 0,0 0 0,0-1 0,-1 0 0,-1 0 0,1 0 0,3-13 0,-20 70 123,1 0 0,3 1 1,-2 69-1,9-113-99,0 0 0,0-1 0,0 1 0,0 0 0,0-1 0,0 1 0,1 0 0,-1-1 0,1 1 0,0-1 0,0 1 0,0-1 0,0 1 0,0-1 0,0 0 0,1 1 0,-1-1 0,1 0 0,0 0-1,0 0 1,0 0 0,-1 0 0,2 0 0,-1-1 0,3 2 0,18 17 93,-22-19-55,-1 0-1,1 0 0,0 0 1,0 0-1,-1 0 1,1 0-1,0 0 1,-1 0-1,1 0 0,-1 0 1,1 1-1,-1-1 1,0 0-1,0 0 1,1 0-1,-1 1 0,0-1 1,0 0-1,0 0 1,0 1-1,0-1 1,-1 0-1,1 0 0,0 1 1,0-1-1,-1 0 1,1 0-1,-1 0 1,1 0-1,-1 0 0,0 1 1,1-1-1,-1 0 1,0 0-1,0-1 1,0 1-1,1 0 0,-1 0 1,0 0-1,0 0 1,0-1-1,0 1 1,-1-1-1,-1 2 0,-2 2 134,-1-1 0,0 0 0,0 0 0,0 0 0,-1-1 0,-12 4 0,8-5-56,-1 1 0,1-2 1,-1 0-1,1 0 0,-14-2 0,19 1-123,1 0-1,0 0 0,0 0 0,0-1 0,0 1 1,0-1-1,0 0 0,0-1 0,1 1 1,-1-1-1,1 0 0,0 0 0,-7-6 1,11 8-62,-1 0 1,0 1-1,0-1 1,0 0-1,1 0 1,-1 0 0,0 0-1,1 0 1,-1 0-1,1 0 1,-1 0-1,1 0 1,0 0 0,-1 0-1,1 0 1,0 0-1,0 0 1,0 0-1,-1-1 1,1 1-1,0 0 1,1 0 0,-1 0-1,0 0 1,0 0-1,0 0 1,1 0-1,-1-1 1,0 1 0,1 0-1,-1 0 1,1 0-1,0 0 1,-1 0-1,1 1 1,0-1 0,-1 0-1,1 0 1,0 0-1,0 1 1,0-1-1,0 0 1,0 1-1,0-1 1,-1 0 0,2 1-1,0-1 1,7-3-740,1-1 0,-1 2 0,1 0 0,13-3 0,-10 2-411,63-24-8388,-39 11 1267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2.812"/>
    </inkml:context>
    <inkml:brush xml:id="br0">
      <inkml:brushProperty name="width" value="0.025" units="cm"/>
      <inkml:brushProperty name="height" value="0.025" units="cm"/>
    </inkml:brush>
  </inkml:definitions>
  <inkml:trace contextRef="#ctx0" brushRef="#br0">125 1 9929,'0'0'12791,"-9"3"-11483,3 0-1174,0 0 1,1 0-1,-1 0 0,1 1 1,0 0-1,0 0 1,0 0-1,0 1 0,1 0 1,0-1-1,0 2 0,0-1 1,0 0-1,1 1 0,0-1 1,0 1-1,-2 7 0,-1 0 113,0 0 0,1 1 0,1 0 0,0 0 0,1 0 0,1 0 0,0 1 0,1-1-1,0 0 1,1 1 0,2 16 0,-1-29-232,-1 1 1,1 0-1,0-1 0,0 1 0,0-1 0,0 1 0,1-1 1,-1 1-1,0-1 0,1 0 0,0 0 0,0 0 1,-1 0-1,1 0 0,0 0 0,1 0 0,-1-1 0,0 1 1,0-1-1,1 1 0,-1-1 0,1 0 0,-1 0 1,1 0-1,-1 0 0,1-1 0,0 1 0,-1-1 1,1 0-1,0 1 0,0-1 0,-1 0 0,4-1 0,-1 1 5,1-1 0,-1 1 0,0-1 0,1-1-1,-1 1 1,0-1 0,0 0 0,0 0 0,0 0-1,0-1 1,-1 1 0,1-1 0,-1 0-1,0-1 1,8-6 0,-9 6-4,0 0 0,0 0 0,-1 0 1,0 0-1,1-1 0,-1 1 0,-1-1 0,1 1 1,-1-1-1,0 1 0,0-1 0,1-5 0,-2 9-9,0-1 1,0 1-1,0-1 0,0 0 0,0 1 0,-1-1 0,1 1 0,0-1 1,-1 0-1,1 1 0,-1-1 0,0 1 0,1-1 0,-1 1 1,0 0-1,0-1 0,0 1 0,0 0 0,0 0 0,0 0 1,0-1-1,-1 1 0,1 0 0,0 0 0,-1 1 0,1-1 0,0 0 1,-1 0-1,1 1 0,-1-1 0,1 1 0,-1-1 0,0 1 1,1 0-1,-1-1 0,-3 1 0,-6-1 16,-1 0 0,0 1 0,0 1 1,-13 1-1,21-1-78,0-1 1,0 1 0,0 0 0,0 0-1,0 0 1,1 1 0,-1 0 0,0-1-1,1 1 1,-1 1 0,1-1-1,-1 0 1,1 1 0,0 0 0,-3 3-1,5-5-26,1-1 0,0 0 0,0 0-1,-1 0 1,1 0 0,0 1 0,0-1 0,0 0-1,0 0 1,-1 0 0,1 1 0,0-1-1,0 0 1,0 0 0,0 1 0,0-1 0,0 0-1,-1 0 1,1 1 0,0-1 0,0 0-1,0 1 1,0-1 0,0 0 0,0 0-1,0 1 1,0-1 0,0 0 0,0 0 0,1 1-1,-1-1 1,0 0 0,0 0 0,0 1-1,0-1 1,0 0 0,0 0 0,0 1 0,1-1-1,-1 0 1,0 0 0,0 0 0,0 1-1,1-1 1,-1 0 0,0 0 0,0 0 0,1 0-1,-1 1 1,0-1 0,0 0 0,1 0-1,-1 0 1,0 0 0,0 0 0,1 0-1,-1 0 1,0 0 0,0 0 0,1 0 0,-1 0-1,0 0 1,1 0 0,20-1-4929,-19 0 4632,24-5-5932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3.140"/>
    </inkml:context>
    <inkml:brush xml:id="br0">
      <inkml:brushProperty name="width" value="0.025" units="cm"/>
      <inkml:brushProperty name="height" value="0.025" units="cm"/>
    </inkml:brush>
  </inkml:definitions>
  <inkml:trace contextRef="#ctx0" brushRef="#br0">157 1 13581,'0'0'9566,"-3"9"-7863,-64 139 829,38-90-1502,-27 80-1,55-135-2307,3-10-372,21-78-10780,-17 43 2959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3.503"/>
    </inkml:context>
    <inkml:brush xml:id="br0">
      <inkml:brushProperty name="width" value="0.025" units="cm"/>
      <inkml:brushProperty name="height" value="0.025" units="cm"/>
    </inkml:brush>
  </inkml:definitions>
  <inkml:trace contextRef="#ctx0" brushRef="#br0">106 64 9545,'0'0'2835,"-8"-3"410,2 1-2655,1 0-1,0 0 1,-1 0-1,1 1 0,-1 0 1,0 0-1,-10 0 1,14 2-480,0-1 0,0 0 1,1 1-1,-1 0 1,0-1-1,0 1 0,0 0 1,0 0-1,1 0 1,-1 0-1,1 0 0,-1 1 1,1-1-1,-1 0 1,1 1-1,-1-1 0,1 1 1,0-1-1,0 1 1,0 0-1,0-1 0,0 1 1,0 0-1,1 0 0,-1 0 1,0 0-1,1-1 1,0 1-1,-1 0 0,1 0 1,0 2-1,-1 1 24,0 0 0,0 0 0,0 0 0,1 0 0,0 0-1,0 0 1,0 0 0,3 10 0,-2-13-98,-1-1 1,1 1-1,0-1 1,0 0-1,0 1 0,0-1 1,0 0-1,1 0 0,-1 1 1,0-1-1,1 0 0,-1 0 1,0-1-1,1 1 0,-1 0 1,1 0-1,-1-1 0,1 1 1,0-1-1,-1 1 1,1-1-1,0 0 0,-1 1 1,1-1-1,0 0 0,-1 0 1,1 0-1,0-1 0,2 1 1,0-1 28,1 0 0,-1 0 0,0 0 0,0 0 0,0-1 1,0 1-1,0-1 0,0 0 0,0 0 0,0-1 0,-1 1 0,1-1 0,-1 0 1,0 1-1,0-2 0,0 1 0,0 0 0,0-1 0,3-4 0,-2 2-28,-1-1-1,1 1 0,-1-1 1,0 1-1,-1-1 1,1 0-1,-1 0 0,-1 0 1,1 0-1,0-15 1,-2 21-32,0 0 1,0-1-1,0 1 1,0 0 0,0-1-1,-1 1 1,1 0-1,0 0 1,-1-1 0,1 1-1,-1 0 1,1 0-1,-1 0 1,1 0-1,-1-1 1,0 1 0,0 0-1,0 0 1,1 0-1,-1 0 1,0 1 0,0-1-1,0 0 1,-1 0-1,1 1 1,0-1-1,0 0 1,0 1 0,0-1-1,-1 1 1,1 0-1,0-1 1,0 1-1,-1 0 1,1 0 0,0 0-1,-1-1 1,1 2-1,0-1 1,0 0 0,-1 0-1,1 0 1,0 0-1,-1 1 1,-1 0-1,-2 0-30,1 0-1,0 1 0,0-1 0,0 1 0,0 0 0,0 0 0,0 0 0,0 1 0,0-1 0,1 1 0,-1 0 1,-4 6-1,3-1-147,0 0 1,1 0 0,0 1-1,0-1 1,1 1 0,0 0 0,-2 16-1,4-19-286,0-1 0,1 1-1,0-1 1,0 1-1,0-1 1,2 9 0,-1-12-118,-1 1 0,1-1 1,0 1-1,0-1 0,0 1 0,0-1 1,1 0-1,-1 0 0,0 1 1,1-1-1,0 0 0,-1 0 1,1 0-1,2 1 0,15 9-7468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3.882"/>
    </inkml:context>
    <inkml:brush xml:id="br0">
      <inkml:brushProperty name="width" value="0.025" units="cm"/>
      <inkml:brushProperty name="height" value="0.025" units="cm"/>
    </inkml:brush>
  </inkml:definitions>
  <inkml:trace contextRef="#ctx0" brushRef="#br0">33 1 9705,'0'0'3684,"-2"9"-839,-7 30-479,3-22-1506,2 0 0,0 0 0,1 0 0,0 0 0,2 1 1,0 30-1,2-46-821,-1-1 0,1 0 0,0 1 0,-1-1 0,1 0 0,0 1 0,0-1 0,0 0 0,-1 0 0,1 0 1,1 0-1,-1 0 0,0 0 0,0 0 0,0 0 0,0 0 0,1 0 0,-1-1 0,0 1 0,1 0 0,-1-1 1,0 0-1,1 1 0,-1-1 0,1 0 0,-1 1 0,1-1 0,-1 0 0,1 0 0,-1 0 0,1 0 0,-1-1 0,1 1 1,-1 0-1,0 0 0,1-1 0,-1 1 0,1-1 0,1 0 0,4-2 185,1 1-1,0-1 0,-1 0 1,0-1-1,14-8 1,-11 5-11,-1 0-1,0 0 1,0-1 0,-1-1 0,0 0 0,0 0-1,-1 0 1,0-1 0,-1 0 0,0 0 0,0 0 0,-1-1-1,-1 0 1,6-18 0,-10 28-183,0 0-1,0 0 1,0 0 0,1 0 0,-1 0-1,-1-1 1,1 1 0,0 0-1,0 0 1,0 0 0,0 0-1,-1 0 1,1 0 0,0 0-1,-1 0 1,1 0 0,-1 0-1,0 0 1,1 0 0,-1 0 0,0 0-1,1 0 1,-1 1 0,0-1-1,0 0 1,0 0 0,-1 0-1,0 0-13,-1 0-1,0 0 1,1 0 0,-1 1-1,0-1 1,1 1-1,-1-1 1,0 1-1,0 0 1,1 0-1,-4 1 1,-3 0-33,1 0 1,-1 1-1,1 0 1,0 0-1,-1 1 1,-12 6-1,-20 21-187,40-29 75,-1 0 0,1 0 0,0 0 0,-1 0 0,1 0-1,0 0 1,0 0 0,0 0 0,0 1 0,0-1-1,0 0 1,0 1 0,1-1 0,-1 0 0,0 1-1,1-1 1,-1 1 0,1-1 0,0 1 0,-1-1-1,1 1 1,0-1 0,0 1 0,0 0 0,0-1-1,0 1 1,0-1 0,1 3 0,10-2-4446,16-2-3529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2.908"/>
    </inkml:context>
    <inkml:brush xml:id="br0">
      <inkml:brushProperty name="width" value="0.025" units="cm"/>
      <inkml:brushProperty name="height" value="0.025" units="cm"/>
    </inkml:brush>
  </inkml:definitions>
  <inkml:trace contextRef="#ctx0" brushRef="#br0">152 110 15246,'0'0'5499,"-9"-3"-4656,5 2-807,0 1-1,0-1 0,0 1 1,0-1-1,0 1 0,0 0 1,0 0-1,0 1 0,0-1 1,0 1-1,0 0 0,0 0 1,0 1-1,1-1 0,-1 1 1,0-1-1,1 1 0,-1 0 1,1 1-1,0-1 0,-1 0 1,1 1-1,0 0 0,1 0 1,-1 0-1,0 0 0,1 0 1,0 1-1,0-1 0,0 1 1,0-1-1,0 1 0,-2 7 1,4-9-32,0-1 0,0 0 0,-1 1 0,1-1 0,0 1 0,0-1 0,1 1 0,-1-1 0,0 1 0,0-1 0,1 1 0,-1-1 0,1 1 0,-1-1 0,1 0 0,0 1 0,0-1 0,-1 0 0,1 0 0,0 1 0,0-1 0,0 0 0,0 0 0,0 0 0,0 0 0,1 0 0,-1 0 0,0-1 0,0 1 0,1 0 0,-1-1 0,1 1 0,1 0 0,61 19 102,-34-12-82,-25-6-25,-1 0-1,1 0 1,0 0-1,-1 0 1,0 1-1,1 0 1,-1 0-1,0 0 1,-1 0-1,1 1 0,0-1 1,-1 1-1,0 0 1,0 0-1,0 0 1,-1 1-1,1-1 1,-1 1-1,0-1 1,0 1-1,0 0 0,-1 0 1,0 0-1,0-1 1,0 1-1,0 0 1,-1 1-1,0-1 1,0 0-1,-1 5 0,0-2 102,-1-1 0,0 0 0,0 0 0,0-1 0,-1 1 0,0 0 0,0-1 0,0 0 0,-1 1-1,0-1 1,-1-1 0,1 1 0,-1-1 0,0 0 0,0 0 0,-1 0 0,1 0 0,-1-1 0,0 0 0,-13 6-1,15-8 6,0-1-1,-1 1 0,1-1 1,-1 1-1,0-1 0,1 0 1,-1-1-1,0 1 0,0-1 0,1 0 1,-1 0-1,0-1 0,1 0 1,-1 1-1,-9-4 0,11 3-80,0-1 0,0 1 0,1-1 0,-1 1 0,0-1 0,1 0 0,-1 0 0,1 0 0,-1-1 0,1 1 0,0 0 0,0-1 0,0 1 0,0-1 0,1 0 0,-1 0 0,1 0 0,0 0 0,-1 0 0,1 0 0,1 0 0,-1 0 0,0 0 0,0-4 0,1 0-2,-1-1 0,1 1-1,0 0 1,0 0 0,1 0 0,0 0-1,0 0 1,1 0 0,0 0 0,0 0-1,0 1 1,1-1 0,0 1 0,6-10-1,2 2 146,0 0-1,1 1 1,1 0-1,23-18 1,-2 4 244,-13 11-240,-1 0 1,21-23-1,-37 36-91,-1-1-1,1 0 0,-1 0 1,0 0-1,0 0 0,-1-1 1,1 1-1,-1-1 0,0 0 1,0 1-1,0-1 0,-1 0 1,0 0-1,0 0 0,0 0 0,0-10 1,-2 12-58,0 0 1,0 0-1,0 1 1,0-1 0,-1 0-1,1 1 1,-1-1-1,1 1 1,-1-1-1,0 1 1,0 0-1,0 0 1,0 0-1,0 0 1,-1 0-1,1 0 1,0 1-1,-1-1 1,0 1 0,1 0-1,-1 0 1,0 0-1,0 0 1,1 0-1,-1 0 1,0 1-1,0-1 1,0 1-1,0 0 1,-4 0-1,0-1-33,0 1-1,1 0 0,-1 0 0,1 0 0,-1 1 0,1 0 0,-1 0 1,1 1-1,-1 0 0,1 0 0,0 0 0,-11 7 0,13-6-146,1 0-1,0 0 0,0 0 0,0 0 1,0 1-1,0-1 0,1 1 1,0 0-1,-1-1 0,1 1 0,1 1 1,-1-1-1,1 0 0,-1 0 1,1 0-1,0 1 0,0 7 0,1-6-673,0-1 0,0 1 0,1 0-1,-1 0 1,1-1 0,1 1-1,-1-1 1,1 1 0,0-1-1,0 1 1,0-1 0,7 10-1,7 10-6432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8.514"/>
    </inkml:context>
    <inkml:brush xml:id="br0">
      <inkml:brushProperty name="width" value="0.025" units="cm"/>
      <inkml:brushProperty name="height" value="0.025" units="cm"/>
    </inkml:brush>
  </inkml:definitions>
  <inkml:trace contextRef="#ctx0" brushRef="#br0">1 6 11179,'0'0'157,"0"-1"1,0 1 0,0 0 0,0-1 0,1 1 0,-1 0 0,0-1 0,0 1 0,0 0-1,1 0 1,-1-1 0,0 1 0,0 0 0,1 0 0,-1 0 0,0-1 0,1 1-1,-1 0 1,0 0 0,1 0 0,-1 0 0,0 0 0,1-1 0,-1 1 0,0 0 0,1 0-1,-1 0 1,0 0 0,1 0 0,-1 0 0,0 0 0,1 0 0,-1 0 0,0 1-1,1-1 1,-1 0 0,1 0 0,8 15 2229,5 35-1766,-10-35 461,12 48-711,-3 0-1,-2 1 1,-4 0-1,1 72 1,-13-116-2752,4-20 2047,1 1-1,-1 0 0,0-1 0,1 1 0,-1-1 0,0 1 0,0-1 0,1 0 0,-1 1 0,0-1 0,0 0 0,0 1 0,0-1 0,0 0 0,1 0 0,-1 0 0,0 0 0,0 0 0,0 0 0,0 0 0,0 0 0,0 0 0,0 0 0,0 0 0,1 0 0,-1-1 0,0 1 0,0 0 0,0-1 0,-1 0 0,-20-12-9509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3.240"/>
    </inkml:context>
    <inkml:brush xml:id="br0">
      <inkml:brushProperty name="width" value="0.025" units="cm"/>
      <inkml:brushProperty name="height" value="0.025" units="cm"/>
    </inkml:brush>
  </inkml:definitions>
  <inkml:trace contextRef="#ctx0" brushRef="#br0">11 0 17136,'0'0'4484,"0"56"-3106,-5-32-642,1 1-479,3-3-193,1-3-32,0-4-417,0-7-896,1-8-448,5 0-1090,8-13-2210,-5-11-4292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3.616"/>
    </inkml:context>
    <inkml:brush xml:id="br0">
      <inkml:brushProperty name="width" value="0.025" units="cm"/>
      <inkml:brushProperty name="height" value="0.025" units="cm"/>
    </inkml:brush>
  </inkml:definitions>
  <inkml:trace contextRef="#ctx0" brushRef="#br0">198 0 12172,'0'0'9320,"-9"1"-7617,6-1-1604,-1 0 0,0 1 0,1-1 0,-1 1 0,0 0-1,1 1 1,-1-1 0,1 0 0,0 1 0,-1 0 0,1 0 0,0 0-1,-4 3 1,0 2 56,-1 0-1,1 1 1,1 0-1,-10 16 1,15-24-154,-46 79 800,43-71-676,0 0-1,0 0 0,1 1 1,1-1-1,-1 1 1,1-1-1,1 1 0,-1 12 1,2-20-121,0-1 0,0 1 0,1 0 0,-1-1 0,0 1 0,1-1 0,-1 1 0,1-1 0,-1 1 0,1-1 0,-1 1 0,1-1 0,-1 1 0,1-1 0,-1 0 1,1 1-1,0-1 0,-1 0 0,1 1 0,0-1 0,-1 0 0,1 0 0,0 0 0,-1 1 0,1-1 0,0 0 0,-1 0 0,1 0 0,0 0 0,-1 0 0,1 0 0,0-1 0,-1 1 0,1 0 0,0 0 0,-1 0 1,1-1-1,1 0 0,28-8 131,-19 3-110,-1-1 0,1-1 0,-1 0 0,-1 0 0,0 0 0,13-16 0,-18 19-59,1 0-1,0-1 0,-1 0 0,0 0 0,-1 0 1,1 0-1,-1-1 0,0 1 0,-1-1 0,0 0 0,0 0 1,2-12-1,-4 17-77,-11 42-321,3-10 407,1 1-1,2-1 0,1 1 1,0 37-1,4-61 17,2-1 1,-1 1 0,1-1-1,0 0 1,0 0 0,0 0-1,1 0 1,0 0 0,0 0-1,1-1 1,5 8-1,-5-8 13,0 1 0,0 0 0,-1 0-1,0 0 1,0 0 0,0 0-1,-1 0 1,1 1 0,-2-1-1,1 1 1,1 10 0,-4-14 82,1-1 1,0 1-1,-1-1 0,1 1 1,-1-1-1,0 1 1,0-1-1,0 1 0,0-1 1,0 0-1,-1 1 1,1-1-1,-1 0 1,1 0-1,-1 0 0,0 0 1,0 0-1,0-1 1,0 1-1,0-1 0,0 1 1,0-1-1,-1 1 1,1-1-1,0 0 1,-1 0-1,1 0 0,-1-1 1,1 1-1,-1-1 1,1 1-1,-1-1 0,0 0 1,1 0-1,-6 0 1,0 0 51,0 0 0,0 0 1,-1-1-1,1 0 0,0-1 1,0 0-1,0 0 0,0 0 1,1-1-1,-15-8 0,-21-23-84,28 11-1388,14 22 1206,1 1 1,0-1-1,0 1 1,0-1-1,0 1 1,0-1-1,0 0 1,0 1-1,0-1 1,0 1-1,0-1 1,1 1-1,-1-1 1,0 0-1,0 1 1,0-1-1,1 1 0,-1-1 1,0 1-1,1-1 1,-1 1-1,0 0 1,1-1-1,-1 1 1,1-1-1,-1 1 1,1 0-1,-1-1 1,1 1-1,-1 0 1,1-1-1,-1 1 1,1 0-1,-1 0 1,1 0-1,0-1 1,40-13-7864,-16 4-512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4.084"/>
    </inkml:context>
    <inkml:brush xml:id="br0">
      <inkml:brushProperty name="width" value="0.025" units="cm"/>
      <inkml:brushProperty name="height" value="0.025" units="cm"/>
    </inkml:brush>
  </inkml:definitions>
  <inkml:trace contextRef="#ctx0" brushRef="#br0">46 69 11211,'0'0'8322,"1"-8"-5882,-1 5-2318,0 1 0,0-1 0,0 1 0,1-1-1,-1 1 1,1 0 0,-1-1 0,1 1 0,0 0 0,0-1 0,0 1 0,0 0 0,0 0 0,1 0 0,-1 0 0,1 0 0,-1 0 0,1 0 0,0 0 0,0 1 0,0-1-1,0 1 1,0-1 0,0 1 0,0 0 0,0 0 0,0 0 0,1 0 0,-1 0 0,0 0 0,1 1 0,-1-1 0,1 1 0,-1-1 0,1 1 0,-1 0 0,3 0 0,-2 0-117,-1 0 1,1-1-1,-1 1 1,1 1 0,-1-1-1,1 0 1,-1 0 0,0 1-1,1 0 1,-1-1 0,1 1-1,-1 0 1,0 0 0,0 0-1,0 0 1,1 1 0,-1-1-1,0 1 1,2 1 0,-3 0 8,1 0 1,-1 0 0,0 0-1,0 0 1,0 0-1,0 0 1,0 0 0,-1 0-1,0 0 1,1 1-1,-1-1 1,-1 0 0,1 0-1,0 0 1,-2 5 0,1-2 112,-1 1 1,0-1 0,-1 1 0,0-1 0,0 0 0,0 0-1,-1-1 1,0 1 0,0-1 0,0 1 0,-10 8 0,8-8-4,0 1 1,0 0 0,1 0 0,0 1 0,0-1-1,-4 10 1,10-17-160,-1 1 1,0 0-1,1-1 0,-1 1 1,0-1-1,1 1 0,-1 0 0,1-1 1,-1 1-1,1-1 0,-1 0 1,1 1-1,-1-1 0,1 1 1,-1-1-1,1 0 0,-1 1 0,1-1 1,0 0-1,-1 0 0,1 1 1,0-1-1,-1 0 0,1 0 1,0 0-1,-1 0 0,1 0 0,0 0 1,-1 0-1,1 0 0,0 0 1,-1 0-1,1 0 0,0-1 1,39 2-1655,-29-1 930,-5 0 380,1 0-1,-1 1 1,1 0-1,-1 0 1,0 1-1,1 0 1,-1 0 0,9 5-1,-14-7 385,0 1-1,0-1 0,0 1 1,0 0-1,0 0 1,0-1-1,0 1 1,0 0-1,-1 0 1,1 0-1,0 0 1,-1 0-1,1 0 0,0 0 1,-1 0-1,1 0 1,-1 0-1,0 0 1,1 0-1,-1 2 1,0-1 94,0 0 1,0-1-1,-1 1 1,1 0-1,-1-1 1,1 1-1,-1 0 1,0-1-1,0 1 1,0-1-1,0 1 1,0-1-1,0 1 1,0-1-1,0 0 1,0 0-1,-1 1 1,-1 0-1,-13 13 912,-1-1 0,0-1 0,-23 13 0,32-21-864,-1-1 0,0 0 0,0 0 0,0-1 0,0 0 0,0-1 1,0 0-1,-1 0 0,-17 0 0,27-2-199,-1 0 0,1 1 1,0-1-1,-1 0 0,1 0 1,-1 0-1,1 0 0,0 0 0,-1 0 1,1 0-1,-1 0 0,1 0 1,0-1-1,-1 1 0,1 0 0,0 0 1,-1 0-1,1 0 0,0-1 1,-1 1-1,1 0 0,0 0 1,-1 0-1,1-1 0,0 1 0,0 0 1,-1-1-1,1 1 0,0 0 1,0 0-1,-1-1 0,1 1 0,0-1 1,6-12-2436,21-11-3945,-5 8 10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4.443"/>
    </inkml:context>
    <inkml:brush xml:id="br0">
      <inkml:brushProperty name="width" value="0.025" units="cm"/>
      <inkml:brushProperty name="height" value="0.025" units="cm"/>
    </inkml:brush>
  </inkml:definitions>
  <inkml:trace contextRef="#ctx0" brushRef="#br0">198 0 14318,'0'0'10602,"-6"12"-9748,-62 86 120,44-67-608,1 1 1,2 1-1,-30 63 0,46-80-472,11-21-1589,9-23-2573,-9 2-217,-1-6-2572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4.792"/>
    </inkml:context>
    <inkml:brush xml:id="br0">
      <inkml:brushProperty name="width" value="0.025" units="cm"/>
      <inkml:brushProperty name="height" value="0.025" units="cm"/>
    </inkml:brush>
  </inkml:definitions>
  <inkml:trace contextRef="#ctx0" brushRef="#br0">155 30 13293,'0'0'2471,"-9"0"86,1 1-2161,0-1-1,0 2 1,0-1 0,0 1-1,1 1 1,-1-1-1,1 1 1,-13 7-1,16-7-195,-1 0 0,0-1 0,1 2 1,0-1-1,0 0 0,0 1 0,0 0 0,0 0 0,1 0 0,0 0 0,0 0 0,0 1 0,0 0 0,1-1 0,-1 1 1,-2 10-1,5-15-171,0 1 1,0 0-1,0-1 1,-1 1-1,1 0 1,0-1-1,0 1 1,0 0-1,0-1 1,0 1-1,1 0 1,-1-1-1,0 1 1,0 0-1,0-1 1,0 1-1,1 0 1,-1-1-1,0 1 1,1 0-1,-1-1 1,1 1-1,-1-1 1,0 1-1,1-1 1,-1 1-1,1-1 1,0 1-1,-1-1 1,2 1-1,24 4 365,32-14-122,-44 5-241,0-1 1,0-1 0,0 0-1,23-16 1,-31 19-10,0-1 0,-1 1 0,0-1-1,0-1 1,0 1 0,-1-1 0,1 0 0,-1 0 0,0 0 0,-1-1 0,1 1-1,-1-1 1,4-9 0,-7 14-18,0 0 0,1 0 0,-1 1 0,0-1 0,0 0 0,0 0 0,0 0 0,0 0 0,-1 0 0,1 0 0,0 0 0,0 0 0,0 1 0,-1-1 0,1 0 0,-1 0 0,1 0 0,0 1 0,-1-1 0,0 0 0,1 0 0,-1 1 0,1-1 0,-1 0 0,0 1 0,1-1 0,-1 1 0,0-1 0,0 1 0,1-1 0,-1 1 0,0 0 0,0-1 0,0 1 0,0 0 0,0-1 0,1 1 0,-1 0 0,0 0 0,0 0 0,0 0 0,0 0 0,0 0 0,0 0 0,0 0 0,0 0 0,1 1 0,-2-1 0,-4 1-6,0-1 0,1 1 0,-1 0 0,1 0 0,-1 0 0,-8 4 0,5 0 1,1 1-1,0-1 1,1 1 0,-1 1 0,1-1 0,1 1 0,-1 1-1,1-1 1,0 1 0,1 0 0,-8 15 0,10-16-318,0 0 0,0 0 0,0 1 1,1 0-1,0-1 0,-1 13 0,3-15-323,-1 0 0,1 0 0,1 0 0,-1 0 0,1 0 0,0 0-1,0-1 1,0 1 0,0 0 0,1-1 0,2 6 0,10 11-5513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5.182"/>
    </inkml:context>
    <inkml:brush xml:id="br0">
      <inkml:brushProperty name="width" value="0.025" units="cm"/>
      <inkml:brushProperty name="height" value="0.025" units="cm"/>
    </inkml:brush>
  </inkml:definitions>
  <inkml:trace contextRef="#ctx0" brushRef="#br0">58 65 12396,'0'0'3256,"-5"8"-213,0-1-2482,-31 52 3136,34-55-3572,1-1 0,-1 1 0,1-1 0,0 1 0,-1-1 0,2 1 0,-1 0 0,0-1 0,1 1 0,0 0 0,-1-1 0,2 1 0,-1 0 0,0 0 0,1-1 0,-1 1 0,2 4-1,-1-7-111,0 0-1,1 1 0,-1-1 0,0 0 0,0 0 0,0 0 1,1 0-1,-1-1 0,0 1 0,1 0 0,-1 0 0,1-1 1,-1 1-1,1-1 0,-1 1 0,1-1 0,-1 0 0,1 0 1,-1 0-1,1 1 0,0-2 0,-1 1 0,1 0 0,-1 0 1,1 0-1,-1-1 0,1 1 0,-1 0 0,1-1 0,1-1 1,3 1 84,-1-1 1,0 0 0,0 0-1,0 0 1,-1-1 0,1 0-1,7-6 1,-6 3 108,0-1-1,-1 0 1,0-1 0,0 1-1,-1-1 1,1 0 0,-2 0-1,1-1 1,-1 1 0,-1-1 0,0 1-1,0-1 1,1-11 0,-3 17-124,1 0 1,-1 0 0,0 0 0,-1 0-1,1 0 1,-1 0 0,1 0 0,-1 0-1,0 0 1,0 0 0,0 0 0,0 0-1,-1 0 1,1 1 0,-1-1 0,-3-4-1,2 5-83,0 0 0,1 0 0,-1 0 0,0 0 0,0 1 0,0-1 0,0 1 0,0 0 0,-1 0 0,1 0 0,0 1 0,0-1 0,-1 1 0,1-1 0,0 1 0,-1 0-1,1 1 1,0-1 0,-5 1 0,6 0-98,0-1-1,0 1 1,0 0-1,0 0 1,1 0-1,-1 0 1,0 1 0,0-1-1,1 0 1,-1 1-1,1-1 1,-1 1-1,1-1 1,-1 1-1,1 0 1,0 0-1,0-1 1,0 1-1,0 0 1,0 0-1,-1 4 1,0 11-3755,8-2-3850,8-7-6966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58.526"/>
    </inkml:context>
    <inkml:brush xml:id="br0">
      <inkml:brushProperty name="width" value="0.025" units="cm"/>
      <inkml:brushProperty name="height" value="0.025" units="cm"/>
    </inkml:brush>
  </inkml:definitions>
  <inkml:trace contextRef="#ctx0" brushRef="#br0">127 90 5765,'0'0'14339,"0"-9"-12801,0-31-118,0 39-1319,0 0-1,0 0 1,0 0 0,0 0 0,0 0-1,0 0 1,0 0 0,0 0-1,0 0 1,-1-1 0,1 1 0,0 0-1,-1 0 1,1 0 0,-1 0 0,1 0-1,-1 1 1,1-1 0,-1 0 0,0 0-1,0 0 1,1 0 0,-1 1 0,0-1-1,0 0 1,0 1 0,0-1-1,0 0 1,0 1 0,0 0 0,0-1-1,0 1 1,0-1 0,0 1 0,0 0-1,0 0 1,0 0 0,0-1 0,0 1-1,0 0 1,0 0 0,0 1 0,-1-1-1,1 0 1,0 0 0,0 0-1,-1 1 1,-3 0 19,1 1-1,-1-1 0,1 1 1,0 0-1,-1 0 0,1 0 1,0 1-1,-5 3 0,4-2-115,1 1-1,0-1 0,0 0 0,0 1 0,1 0 0,-1 0 0,1 0 1,0 1-1,1-1 0,-1 0 0,1 1 0,0 0 0,0 0 0,1-1 1,0 1-1,-1 8 0,2-13-11,0-1 0,0 1 0,0 0 0,0-1-1,1 1 1,-1-1 0,0 1 0,0-1 0,0 1 0,1-1 0,-1 1 0,0-1 0,1 1 0,-1-1 0,0 1 0,1-1 0,-1 1 0,0-1-1,1 0 1,-1 1 0,1-1 0,-1 0 0,1 1 0,-1-1 0,1 0 0,-1 0 0,1 1 0,-1-1 0,1 0 0,-1 0 0,1 0 0,-1 0-1,1 0 1,0 0 0,-1 0 0,1 0 0,-1 0 0,1 0 0,-1 0 0,1 0 0,0 0 0,-1 0 0,1 0 0,-1-1 0,1 1 0,-1 0-1,1-1 1,28-13-133,-19 4 170,0 0-1,0-1 1,-1 0-1,-1-1 1,0 0-1,0 0 1,-1-1-1,9-23 1,-15 112-184,-5 73 96,13-145 324,-8-4-248,-1 0-1,1-1 0,0 1 1,-1 0-1,1 0 0,-1 0 1,1 0-1,-1 0 0,1 1 1,0-1-1,-1 0 0,1 0 0,-1 0 1,1 0-1,-1 0 0,1 1 1,-1-1-1,1 0 0,-1 1 1,1-1-1,-1 0 0,0 1 1,1-1-1,-1 0 0,1 1 1,-1-1-1,0 1 0,1-1 0,-1 1 1,0-1-1,0 1 0,1-1 1,-1 1-1,0-1 0,0 1 1,0-1-1,0 1 0,1-1 1,-1 1-1,0 0 0,0-1 1,0 1-1,0-1 0,0 1 0,0-1 1,-1 1-1,1 0 0,0-1 1,0 1-1,0-1 0,0 1 1,-1-1-1,1 1 0,0-1 1,-1 1-1,1-1 0,0 0 1,-1 2-1,-2 1 116,-1 0 0,1 0-1,0 0 1,-1-1 0,0 1 0,1-1 0,-1 0 0,0 0-1,0 0 1,-1 0 0,1-1 0,0 1 0,0-1 0,-1 0 0,1-1-1,-6 1 1,7 0-133,0-1 0,0 0 0,1 0 0,-1 0 0,0 0-1,1-1 1,-1 1 0,0-1 0,1 0 0,-1 1 0,0-1 0,-3-2-1,5 2-74,0 0-1,0 0 0,0 0 0,0 0 0,0 0 0,0 0 0,1 0 0,-1 0 0,0 0 0,1 0 0,-1 0 0,0 0 0,1-1 0,-1 1 0,1 0 1,0 0-1,-1-1 0,1 1 0,0 0 0,0-1 0,0 1 0,0 0 0,0-1 0,0 1 0,0 0 0,1-3 0,0 2-625,0-1 0,0 0 0,0 1-1,0-1 1,1 1 0,-1 0 0,1-1-1,-1 1 1,1 0 0,0 0 0,0 0-1,0 0 1,5-3 0,-5 2-336,16-12-6862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58.922"/>
    </inkml:context>
    <inkml:brush xml:id="br0">
      <inkml:brushProperty name="width" value="0.025" units="cm"/>
      <inkml:brushProperty name="height" value="0.025" units="cm"/>
    </inkml:brush>
  </inkml:definitions>
  <inkml:trace contextRef="#ctx0" brushRef="#br0">261 1 14574,'-8'0'1591,"-7"-1"-797,-1 2 1,1 0 0,0 1 0,-29 7 0,36-6-735,1-1-1,0 1 1,0 1 0,0-1 0,0 1-1,0 1 1,1-1 0,0 1 0,0 0-1,0 0 1,1 1 0,-10 12 0,8-9 55,1 0 1,0 1-1,1 0 1,0 1-1,0-1 1,1 1-1,0 0 1,1 0 0,0 0-1,1 0 1,0 1-1,1-1 1,0 13-1,2-17-89,-1 0-1,1 1 1,0-1-1,1 0 1,0 0-1,0-1 1,0 1-1,1 0 1,0-1-1,0 1 1,0-1-1,1 0 0,0 0 1,1-1-1,-1 1 1,1-1-1,0 0 1,0 0-1,1 0 1,-1-1-1,13 8 1,-6-6 7,0 0 0,0-1-1,1 0 1,0-1 0,0 0 0,0-1 0,0-1 0,1 0 0,-1-1 0,1 0-1,-1-1 1,1-1 0,-1 0 0,1 0 0,-1-1 0,24-8 0,-28 7 171,-1 0 1,1 0-1,-1-1 1,0 0-1,0 0 1,0-1 0,-1 0-1,0 0 1,0-1-1,0 0 1,0-1-1,-1 1 1,0-1 0,-1 0-1,1 0 1,-2-1-1,1 0 1,-1 0-1,0 0 1,0 0 0,-1-1-1,0 1 1,-1-1-1,0 0 1,2-16-1,-3 16-76,-1-1 0,0 1 0,0-1 1,-1 1-1,-1-1 0,1 1 0,-2-1 0,1 1 0,-1 0 0,-1 0 0,1 0 0,-1 1 0,-10-15 0,10 17-115,-1 0 0,0 0 0,0 1 0,0-1 0,-1 1 0,1 1 0,-1-1 0,0 1 0,-1 0 0,1 1 0,-1-1 0,1 1 0,-1 0 0,0 1 0,0 0 0,0 0 0,-1 0 0,-9 0 0,9 1-104,0 0 1,0 1-1,0 0 1,0 1-1,0-1 1,1 1-1,-9 3 1,-5 5-3016,2 6-3859,13-8-2553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33.276"/>
    </inkml:context>
    <inkml:brush xml:id="br0">
      <inkml:brushProperty name="width" value="0.025" units="cm"/>
      <inkml:brushProperty name="height" value="0.025" units="cm"/>
    </inkml:brush>
  </inkml:definitions>
  <inkml:trace contextRef="#ctx0" brushRef="#br0">62 52 6246,'0'0'240,"-8"-1"1314,1 1-929,-17-3-149,1-2 3654,34 6-3292,0 1 0,1-2-1,-1 0 1,18-2 0,11 0-254,94 3 43,405-16-112,-88-10-1062,-257 22-9220,-179 3 1632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27.438"/>
    </inkml:context>
    <inkml:brush xml:id="br0">
      <inkml:brushProperty name="width" value="0.025" units="cm"/>
      <inkml:brushProperty name="height" value="0.025" units="cm"/>
      <inkml:brushProperty name="color" value="#66CC00"/>
    </inkml:brush>
  </inkml:definitions>
  <inkml:trace contextRef="#ctx0" brushRef="#br0">311 98 9929,'0'0'2018,"-8"0"-1217,6-1-749,0 1 0,0-1-1,0 1 1,0 0 0,0 0 0,0 0-1,0 0 1,0 0 0,0 0 0,0 0 0,0 1-1,0-1 1,0 1 0,0-1 0,0 1-1,0 0 1,1 0 0,-1 0 0,0 0-1,0 0 1,1 0 0,-1 1 0,1-1 0,-1 0-1,1 1 1,0-1 0,-1 1 0,1 0-1,0-1 1,0 1 0,0 0 0,0 0-1,0-1 1,1 1 0,-1 0 0,0 0 0,1 0-1,0 0 1,-1 0 0,1 0 0,0 0-1,0 2 1,-7 50 686,2 0 0,5 104 0,1-22-389,-7 46 587,-7 417-378,13-580-552,9 427 47,-5-5 736,-6-243-670,-13 146 1925,24 181-31,-8-524-2010,-1 0 1,0 0 0,1 0-1,-1 0 1,1 0-1,-1 0 1,1 0 0,-1 0-1,1-1 1,0 1 0,0 0-1,-1 0 1,1 0-1,0-1 1,0 1 0,0 0-1,0-1 1,0 1 0,0-1-1,0 1 1,0-1-1,0 0 1,0 1 0,0-1-1,0 0 1,0 0-1,0 1 1,0-1 0,0 0-1,0 0 1,3-1 0,47 1 171,-34-1-146,44 2-5,0 3 0,0 2 0,110 27 0,-149-29-23,-1-2 0,0 0 0,1-1 0,0-1 0,-1-1 0,1-1 0,-1-1 0,22-5-1,-8 1-17,59-2-1,-44 9 13,-24 1 11,-1-1-1,1-1 0,-1-1 1,1-1-1,36-10 0,-59 12-10,0 1 0,0 0 1,0 0-1,0 0 0,0 1 0,0-1 0,0 1 0,0-1 0,0 1 0,0 0 1,0 0-1,0 0 0,-1 1 0,1-1 0,3 3 0,-3-2 40,0-1 1,1 1-1,-1-1 0,1 1 1,-1-1-1,1 0 0,6 1 1,-8-3 16,-1 1 1,0 0-1,0 0 0,0-1 1,0 1-1,0 0 1,1-1-1,-1 1 1,0-1-1,0 0 1,0 1-1,0-1 0,0 0 1,0 0-1,-1 1 1,1-1-1,0 0 1,0 0-1,0 0 0,-1 0 1,1 0-1,-1 0 1,1 0-1,-1 0 1,1 0-1,-1-1 0,1 1 1,-1 0-1,0-2 1,1 2-53,0 0 0,0 0-1,-1 0 1,1 0 0,0-1 0,0 1 0,0 0 0,0 0 0,0 1-1,0-1 1,1 0 0,-1 0 0,0 0 0,0 1 0,1-1 0,-1 1 0,0-1-1,1 1 1,-1-1 0,0 1 0,1 0 0,-1 0 0,1 0 0,-1 0-1,3 0 1,49 4-950,-20-1 580,71-11 200,-82 4 148,0 2 0,0 0-1,0 2 1,0 0 0,0 2 0,25 4-1,-16-1 53,-1-1 0,1-1 0,0-2 0,42-4 0,37 2 44,-106 1-66,-1 1-1,1 0 0,0 0 0,-1 0 1,1 0-1,0 1 0,5 3 0,-6-3 19,1-1 0,0 1-1,-1 0 1,1-1-1,0 0 1,0 0 0,0 0-1,7 1 1,-8-3-17,0 1 1,-1-1 0,1 1 0,-1-1-1,0 0 1,1 0 0,-1 0-1,0 0 1,1 0 0,-1 0-1,0-1 1,0 1 0,0-1-1,0 0 1,0 1 0,0-1 0,-1 0-1,1 0 1,-1 0 0,1 0-1,-1 0 1,0-1 0,1 1-1,-1 0 1,0-1 0,-1 1-1,1-1 1,0-2 0,4-12-9,-1 0 0,-2 0 0,2-20 0,-2 17-73,5-72-81,-7-115-1,1-26 98,33-84 515,4 39-445,2-15-17,-27 211 12,-4 1 0,-1-94 0,-29-103 30,-1-1-46,22 251-12,-13-441-181,11 442 200,-2-9 0,2 1 0,1-1 0,6-44 0,-9 78 23,0 0 0,0 0 1,0 0-1,0 1 0,-1-1 0,1 1 0,0 0 1,-1 1-1,-6-1 0,-6-2-20,-161-42-73,-223-25 1,280 56 53,0 6 0,-146 10 0,-244 43-32,-79 17 59,582-61-112,-28-1-3023,30-8 426,15-10-364,12-6-4748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8.940"/>
    </inkml:context>
    <inkml:brush xml:id="br0">
      <inkml:brushProperty name="width" value="0.025" units="cm"/>
      <inkml:brushProperty name="height" value="0.025" units="cm"/>
    </inkml:brush>
  </inkml:definitions>
  <inkml:trace contextRef="#ctx0" brushRef="#br0">1 222 5669,'2'-11'5787,"0"1"-5245,1 1 1,0 0-1,0 0 0,0 0 0,1 1 1,1-1-1,0 1 0,0 0 0,0 0 0,1 0 1,0 1-1,1 0 0,7-6 0,1 1 135,0 1-1,1 1 0,0 1 0,1 0 1,31-11-1,-38 17-556,0-1 1,0 1-1,1 1 1,-1 0-1,1 1 1,-1 0 0,1 0-1,0 1 1,-1 0-1,1 1 1,15 3-1,-24-3-115,0-1 0,0 1 0,-1 0 0,1-1 0,0 1 0,-1 0 0,1 0 0,-1 0-1,1 1 1,-1-1 0,1 0 0,-1 0 0,0 1 0,0-1 0,1 1 0,-1-1 0,0 1 0,0-1 0,-1 1-1,2 3 1,0-1 37,-1 0-1,-1 0 0,1 0 1,0 1-1,-1-1 0,0 0 1,0 0-1,-1 8 0,-1-1 44,0 0 0,-1 0-1,0-1 1,-1 1 0,0-1-1,-6 11 1,-1-4-16,0 0 1,-1-1-1,-1 0 0,-25 25 1,37-41-75,1 0-1,0 0 1,0 0 0,0 1 0,-1-1 0,1 0-1,0 0 1,0 0 0,0 0 0,0 0 0,-1 1-1,1-1 1,0 0 0,0 0 0,0 0-1,0 1 1,0-1 0,0 0 0,-1 0 0,1 0-1,0 1 1,0-1 0,0 0 0,0 0-1,0 1 1,0-1 0,0 0 0,0 0 0,0 1-1,0-1 1,0 0 0,0 0 0,0 0 0,0 1-1,1-1 1,-1 0 0,0 0 0,0 0-1,0 1 1,0-1 0,0 0 0,0 0 0,0 0-1,1 1 1,-1-1 0,0 0 0,0 0 0,0 0-1,0 0 1,1 0 0,-1 1 0,0-1-1,21 4-658,37-3-680,-45-1 1205,-7-1 158,1 1-1,-1 0 0,0 1 1,0-1-1,0 1 0,0 1 1,0-1-1,0 1 0,0 0 1,0 0-1,8 5 0,-11-5 7,-1 1 0,0-1 0,1 0 0,-1 1 0,0 0 0,-1-1-1,1 1 1,0 0 0,-1 0 0,1 0 0,-1 0 0,0 0 0,0 0-1,0 0 1,-1 1 0,1-1 0,-1 0 0,0 0 0,0 1 0,0-1-1,0 0 1,0 0 0,-2 5 0,0 2 285,0 1 1,-1-1-1,0 1 1,-1-1-1,0 0 1,-1 0-1,0-1 0,-1 1 1,0-1-1,0 0 1,-1-1-1,-10 11 1,7-7-91,-1-2 0,0 0 0,-1 0 0,0-1 0,-1 0 0,0-1 0,0-1 0,-20 9 0,30-15-243,-1 1 0,1-1 0,0 0-1,-1 0 1,1 0 0,-1-1-1,1 1 1,-1-1 0,1 0-1,-1 0 1,1 0 0,-1 0 0,1-1-1,-1 1 1,1-1 0,-1 0-1,1 0 1,-1 0 0,1-1 0,0 1-1,0-1 1,0 0 0,0 0-1,0 0 1,-4-3 0,4 1-292,0 0 0,0 0-1,1-1 1,-1 1 0,1 0 0,0-1 0,0 0 0,1 1 0,-1-1 0,1 0-1,0 0 1,1 0 0,-1 0 0,1 0 0,0 0 0,0 0 0,1-9-1,0 10-328,0-1 0,0 0 0,1 0 0,0 1 0,-1-1 0,1 1 0,1 0 0,-1-1 0,1 1 0,3-5 0,14-19-6183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4.566"/>
    </inkml:context>
    <inkml:brush xml:id="br0">
      <inkml:brushProperty name="width" value="0.025" units="cm"/>
      <inkml:brushProperty name="height" value="0.025" units="cm"/>
      <inkml:brushProperty name="color" value="#66CC00"/>
    </inkml:brush>
  </inkml:definitions>
  <inkml:trace contextRef="#ctx0" brushRef="#br0">30 1 10730,'0'0'9898,"0"9"-8692,-12 97 1397,-4 68-1859,15-151-743,0-9 3,1 1 0,1-1-1,2 19 1,-2-30-6,-1 0 0,1 0 0,-1 0 1,1-1-1,0 1 0,0 0 0,1-1 0,-1 1 0,0 0 0,1-1 1,-1 0-1,1 1 0,0-1 0,0 0 0,0 0 0,0 0 1,0 0-1,0 0 0,1-1 0,-1 1 0,1-1 0,3 3 0,-5-4-76,-1 0-1,0 0 0,0 0 0,1 0 0,-1 1 1,0-1-1,1 0 0,-1 0 0,0 0 0,0 0 1,1 0-1,-1 0 0,0 0 0,1 0 0,-1 0 0,0 0 1,1 0-1,-1 0 0,0 0 0,1 0 0,-1 0 1,0 0-1,0-1 0,1 1 0,-1 0 0,0 0 1,0 0-1,1 0 0,-1-1 0,0 1 0,0 0 0,1 0 1,-1 0-1,0-1 0,0 1 0,0 0 0,1 0 1,-1-1-1,0 1 0,0 0 0,0 0 0,0-1 0,0 1 1,0 0-1,0-1 0,0 1 0,1-1 0,-3-15-4412,-7-5-2492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4.912"/>
    </inkml:context>
    <inkml:brush xml:id="br0">
      <inkml:brushProperty name="width" value="0.025" units="cm"/>
      <inkml:brushProperty name="height" value="0.025" units="cm"/>
      <inkml:brushProperty name="color" value="#66CC00"/>
    </inkml:brush>
  </inkml:definitions>
  <inkml:trace contextRef="#ctx0" brushRef="#br0">0 91 14318,'0'0'8274,"11"-5"-6587,21-9-885,0 1 1,1 2-1,1 2 1,-1 1-1,50-6 0,56 1-2583,-5 10-9142,-128 3 5232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5.258"/>
    </inkml:context>
    <inkml:brush xml:id="br0">
      <inkml:brushProperty name="width" value="0.025" units="cm"/>
      <inkml:brushProperty name="height" value="0.025" units="cm"/>
      <inkml:brushProperty name="color" value="#66CC00"/>
    </inkml:brush>
  </inkml:definitions>
  <inkml:trace contextRef="#ctx0" brushRef="#br0">1 66 15919,'0'0'10314,"66"-16"-8424,-30 6-577,8-2-641,1 3-415,1 1-193,-3 3-64,-7 2 32,-4 1-192,-5 2-545,-13 0-544,0 0-673,-5 0-1249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6.491"/>
    </inkml:context>
    <inkml:brush xml:id="br0">
      <inkml:brushProperty name="width" value="0.025" units="cm"/>
      <inkml:brushProperty name="height" value="0.025" units="cm"/>
      <inkml:brushProperty name="color" value="#66CC00"/>
    </inkml:brush>
  </inkml:definitions>
  <inkml:trace contextRef="#ctx0" brushRef="#br0">0 36 11339,'0'0'15518,"1"12"-14856,2 64-86,2 48-605,-2-83 498,-2-32 39,0-11 242,4-49-520,-2-66-1,-3 103-228,35 22-1897,-22-4 753,0 0 0,0-1 0,1-1 0,0 0 0,-1-1 0,1 0-1,0-1 1,14-2 0,-18 1 529,0 0 0,0-1 0,-1-1 0,1 1 0,0-2 0,13-6-1,-18 8 847,0-1-1,-1 0 0,1 0 0,-1-1 0,1 1 1,-1-1-1,5-6 0,-5 2 3228,-9 7-267,-10 11-1675,10-4-1387,0 1 1,0 0-1,1 0 1,0 0-1,1 1 1,-1 0-1,1-1 1,1 1-1,-1 0 1,2 1-1,-1-1 1,1 0-1,0 0 1,0 1-1,1-1 1,1 0-1,1 13 1,-1-19-111,0-1 1,0 1 0,0-1-1,0 0 1,0 0-1,0 1 1,1-1-1,-1 0 1,0 0 0,1 0-1,-1 0 1,1-1-1,-1 1 1,1 0 0,-1-1-1,1 1 1,0-1-1,-1 1 1,1-1 0,0 0-1,-1 1 1,1-1-1,0 0 1,-1 0 0,1 0-1,0-1 1,-1 1-1,1 0 1,0-1 0,2 0-1,2 0 36,0-1-1,-1 1 1,1-1 0,0 0-1,-1 0 1,0-1 0,9-5-1,-7 1 31,0 0 0,0 0 0,-1-1-1,-1 0 1,1 0 0,-1 0-1,0-1 1,-1 0 0,0 0 0,-1 0-1,0 0 1,0-1 0,-1 1-1,0-1 1,0 1 0,-1-1-1,-1-18 1,0 28-82,0-1 0,0 1-1,0 0 1,0-1 0,0 1 0,0 0 0,0-1-1,0 1 1,0 0 0,0-1 0,0 1-1,0 0 1,0-1 0,-1 1 0,1 0-1,0 0 1,0-1 0,0 1 0,-1 0-1,1 0 1,0-1 0,0 1 0,-1 0-1,1 0 1,0 0 0,0-1 0,-1 1 0,1 0-1,0 0 1,-1 0 0,1 0 0,0 0-1,-1 0 1,1 0 0,0-1 0,-1 1-1,1 0 1,0 0 0,-1 0 0,1 0-1,0 1 1,-1-1 0,1 0 0,0 0-1,0 0 1,-1 0 0,1 0 0,0 0 0,-1 0-1,1 0 1,0 1 0,-1-1 0,1 0-1,0 0 1,0 0 0,-1 1 0,1-1-1,0 0 1,0 0 0,0 1 0,-1-1-1,1 0 1,0 1 0,0-1 0,0 1-1,-18 17 70,15-13-231,1 0 1,-1 0 0,1 1 0,0-1 0,0 1 0,0-1 0,1 1 0,0 0 0,0 0 0,1 0-1,-1 0 1,1-1 0,1 10 0,0-13 56,-1 0-1,0-1 1,1 1 0,0 0-1,-1 0 1,1-1-1,0 1 1,0-1 0,0 1-1,0-1 1,0 1-1,0-1 1,1 1 0,-1-1-1,0 0 1,1 0-1,-1 0 1,3 2 0,-2-2-16,1 0 1,0 0-1,0 0 1,0-1 0,0 1-1,0-1 1,0 1-1,0-1 1,0 0-1,0 0 1,0-1 0,0 1-1,0 0 1,5-2-1,-2 0-712,0 0 0,0-1 0,0 0 0,0 0 0,0 0 0,-1 0 0,1-1 0,-1 0 0,0 0 0,0-1 0,-1 1-1,1-1 1,-1 0 0,0 0 0,0-1 0,6-10 0,18-42-1399,-9 2 9320,-32 88-499,9-24-6203,1 0-1,0 0 1,0 0 0,1 0 0,0 0-1,1 1 1,-2 12 0,3-20-393,1 0-1,-1 0 1,0 0 0,0-1 0,0 1 0,1 0 0,-1 0 0,0 0-1,1 0 1,-1-1 0,1 1 0,-1 0 0,1 0 0,-1-1-1,1 1 1,0 0 0,-1-1 0,1 1 0,0 0 0,-1-1-1,1 1 1,0-1 0,0 0 0,0 1 0,-1-1 0,1 1 0,0-1-1,0 0 1,0 0 0,0 0 0,0 1 0,0-1 0,-1 0-1,1 0 1,0 0 0,0 0 0,0-1 0,0 1 0,0 0 0,0 0-1,0 0 1,0-1 0,-1 1 0,1 0 0,0-1 0,1 0-1,3-1-80,0 1-1,-1-1 0,1 0 0,-1 0 0,0 0 0,0-1 0,7-5 0,-11 8 89,0-1-1,1 1 1,-1-1-1,0 1 0,0 0 1,0-1-1,1 1 1,-1-1-1,0 1 0,1 0 1,-1-1-1,0 1 1,1 0-1,-1-1 0,1 1 1,-1 0-1,0 0 1,1-1-1,-1 1 0,1 0 1,-1 0-1,1 0 1,-1 0-1,1-1 0,-1 1 1,0 0-1,1 0 1,-1 0-1,1 0 0,-1 0 1,1 0-1,0 0 1,-3 17 342,0-2-303,-1 28 191,2-1-1,2 0 0,8 49 1,-4-46-197,-2 1 1,-3 60-1,-1-100 42,0-1-1,0 1 0,-1 0 1,0-1-1,0 1 0,0-1 0,-1 1 1,1-1-1,-5 6 0,6-9 40,0-1-1,0 1 1,0 0-1,-1-1 1,1 1-1,-1-1 1,1 1-1,-1-1 1,1 0-1,-1 1 1,0-1-1,1 0 1,-1 0-1,0 0 1,0 0-1,0-1 1,0 1-1,0-1 1,0 1-1,0-1 1,0 1-1,0-1 1,0 0 0,0 0-1,0 0 1,0 0-1,-1 0 1,-2-1-1,3-1-91,1 1 0,-1 0 1,1-1-1,-1 1 0,1 0 0,-1-1 0,1 0 0,0 1 0,-1-1 1,1 0-1,0 0 0,0 0 0,0 1 0,1-1 0,-1 0 1,0 0-1,1 0 0,-1 0 0,1-5 0,-6-45-77,5 46 33,1-6-36,0 0-1,0 1 1,1-1 0,1 0 0,0 1 0,0 0 0,1-1-1,1 1 1,0 0 0,0 0 0,1 1 0,0 0 0,12-16-1,5-4 50,1 2 0,55-50 0,-51 53 108,-1-1 0,43-57 0,-60 60 84,-9 23-179,0-1-1,0 1 1,0-1-1,0 1 1,0-1-1,0 1 1,0 0-1,0-1 1,0 1-1,0-1 1,-1 1-1,1 0 1,0-1 0,0 1-1,-1 0 1,1-1-1,0 1 1,0 0-1,-1-1 1,1 1-1,0 0 1,-1 0-1,1-1 1,0 1 0,-1 0-1,1 0 1,-1-1-1,1 1 1,-1 0-1,-1 0-6,0 0 1,0 0-1,-1 0 0,1 0 0,0 0 0,0 1 0,0-1 0,0 1 1,0-1-1,0 1 0,0 0 0,0 0 0,0 0 0,0 0 0,0 0 1,-3 2-1,-2 3 12,0 1 0,0-1 0,1 1 0,-1 0 1,2 1-1,-9 11 0,13-17-9,-1 0 1,1 1-1,-1-1 1,1 1-1,0 0 1,0-1-1,0 1 1,0 0-1,0 0 1,0 0-1,1-1 0,0 1 1,-1 0-1,1 0 1,0 0-1,1 0 1,-1 0-1,0 0 1,1 0-1,-1-1 1,1 1-1,0 0 1,0 0-1,0-1 1,3 4-1,-2-3-213,0-1-1,1 0 1,-1-1-1,1 1 1,-1 0 0,1-1-1,0 1 1,0-1 0,0 0-1,0 0 1,0 0-1,0-1 1,0 1 0,0-1-1,0 1 1,0-1-1,6 0 1,0 0-964,-1-1 1,1 0-1,0 0 0,-1 0 1,11-4-1,15-10-6685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6.835"/>
    </inkml:context>
    <inkml:brush xml:id="br0">
      <inkml:brushProperty name="width" value="0.025" units="cm"/>
      <inkml:brushProperty name="height" value="0.025" units="cm"/>
      <inkml:brushProperty name="color" value="#66CC00"/>
    </inkml:brush>
  </inkml:definitions>
  <inkml:trace contextRef="#ctx0" brushRef="#br0">42 1 13645,'-13'5'4452,"1"6"-2274,3 1-704,2 1-738,7 0-608,0-1-320,2-1-1730,7-5-1633,1 1-3011</inkml:trace>
  <inkml:trace contextRef="#ctx0" brushRef="#br0" timeOffset="1">67 204 9577,'0'0'10826,"-38"51"-7174,28-40-513,4-5-1538,1-1-928,9-7-3780,3-12-1922,-2-5-7815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0.292"/>
    </inkml:context>
    <inkml:brush xml:id="br0">
      <inkml:brushProperty name="width" value="0.025" units="cm"/>
      <inkml:brushProperty name="height" value="0.025" units="cm"/>
      <inkml:brushProperty name="color" value="#66CC00"/>
    </inkml:brush>
  </inkml:definitions>
  <inkml:trace contextRef="#ctx0" brushRef="#br0">59 56 8136,'0'-3'1718,"-1"-22"6681,1 25-8329,0 0 1,0-1-1,0 1 1,0 0-1,0-1 1,0 1-1,0 0 0,0 0 1,-1-1-1,1 1 1,0 0-1,0-1 1,0 1-1,0 0 0,-1 0 1,1-1-1,0 1 1,0 0-1,0 0 1,-1-1-1,1 1 1,0 0-1,-1 0 0,1 0 1,0-1-1,0 1 1,-1 0-1,1 0 1,0 0-1,-1 0 0,1 0 1,0 0-1,-1 0 1,1 0-1,0 0 1,-1 0-1,1 0 0,0 0 1,-1 0-1,1 0 1,0 0-1,-1 0 1,1 0-1,0 0 1,-1 0-1,1 0 0,0 1 1,0-1-1,-1 0 1,1 0-1,0 0 1,-1 0-1,1 1 0,0-1 1,0 0-1,0 0 1,-1 1-1,1-1 1,0 0-1,0 1 0,0-1 1,0 0-1,-1 0 1,1 1-1,0-1 1,-5 10 63,0-1 1,1 1 0,0 0-1,1 0 1,0 0 0,1 0-1,-2 16 1,3-21-49,-4 29 365,1 1-1,1 44 0,3-77-432,0-1-1,0 1 1,0 0-1,0 0 1,1 0 0,-1 0-1,0-1 1,1 1-1,-1 0 1,1 0 0,0-1-1,0 1 1,-1 0-1,1-1 1,0 1 0,0-1-1,0 1 1,1-1-1,-1 1 1,0-1 0,1 0-1,-1 1 1,0-1-1,3 1 1,-1-1 18,1 1 0,-1-1 0,0-1 0,1 1 0,-1 0 0,0-1 0,1 0 0,-1 0 0,1 0 0,-1 0 0,0 0 0,5-2 0,4 0 39,0-1 1,0-1-1,-1 0 1,1-1-1,-1 0 1,15-9-1,-11 4-7,-1-1 1,0 0-1,0-1 0,-1 0 0,-1-1 1,0 0-1,-1-1 0,0 0 0,-1-1 1,-1 0-1,-1-1 0,0 0 0,6-17 1,-60 131 673,42-85-743,0 0 1,0 0-1,1 1 1,1-1-1,0 1 0,1-1 1,0 1-1,1 0 1,2 19-1,-1-31 6,0 1-1,0-1 0,1 0 0,-1 1 0,0-1 1,1 0-1,0 0 0,-1 0 0,1 0 1,0 0-1,0-1 0,0 1 0,0 0 1,0-1-1,1 1 0,-1-1 0,0 0 0,1 0 1,-1 0-1,1 0 0,-1 0 0,1-1 1,-1 1-1,1-1 0,-1 1 0,1-1 0,0 0 1,-1 0-1,1 0 0,-1-1 0,1 1 1,3-1-1,1 0 17,1 0-1,0-1 1,0 0 0,-1 0 0,1-1-1,-1 0 1,0 0 0,0-1 0,12-7-1,-12 4 29,0 1-1,0-2 0,-1 1 1,0-1-1,0 1 0,0-2 0,-1 1 1,0-1-1,-1 1 0,0-1 1,-1 0-1,1-1 0,1-11 1,-1 4 122,-2 0 1,0 0 0,0 0 0,-2 0 0,0 0 0,-5-31-1,4 44-161,0 0 0,0 0 0,-1 0 0,1 1 0,-1-1 0,0 0 0,0 1 0,-1-1 0,1 1-1,-6-6 1,7 8-25,0 0-1,0 0 0,0 0 0,0 0 0,0 0 1,0 0-1,0 1 0,0-1 0,0 0 0,0 1 1,0-1-1,0 1 0,0-1 0,0 1 0,-1-1 1,1 1-1,0 0 0,0 0 0,-1-1 0,1 1 1,0 0-1,-1 0 0,1 1 0,0-1 0,0 0 1,-1 0-1,1 0 0,0 1 0,0-1 0,0 1 1,-1-1-1,1 1 0,0-1 0,0 1 0,0 0 1,0 0-1,0-1 0,0 1 0,-1 2 0,0-1-347,1 1 0,-1 0-1,1 0 1,0 1-1,0-1 1,0 0 0,0 0-1,0 0 1,1 1-1,0-1 1,-1 0 0,1 1-1,1 6 1,7 23-9262,2-19 624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0.637"/>
    </inkml:context>
    <inkml:brush xml:id="br0">
      <inkml:brushProperty name="width" value="0.025" units="cm"/>
      <inkml:brushProperty name="height" value="0.025" units="cm"/>
      <inkml:brushProperty name="color" value="#66CC00"/>
    </inkml:brush>
  </inkml:definitions>
  <inkml:trace contextRef="#ctx0" brushRef="#br0">1 0 8872,'0'0'17745,"3"73"-17040,-3-43-481,0 2-160,0-5-32,0-3-32,0-5-608,0-9-834,2-4-255,7-6 63,-4-4-896,3-13-1730,-1-7-1858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1"/>
    </inkml:context>
    <inkml:brush xml:id="br0">
      <inkml:brushProperty name="width" value="0.025" units="cm"/>
      <inkml:brushProperty name="height" value="0.025" units="cm"/>
      <inkml:brushProperty name="color" value="#66CC00"/>
    </inkml:brush>
  </inkml:definitions>
  <inkml:trace contextRef="#ctx0" brushRef="#br0">1 37 6566,'0'0'6593,"3"7"-4911,-2-5-1686,0 1 252,0 0-1,0 0 1,1-1-1,-1 1 1,0-1-1,1 1 1,0-1 0,0 1-1,0-1 1,0 0-1,0 0 1,0 0-1,0 0 1,1-1-1,-1 1 1,1 0 0,-1-1-1,1 0 1,0 1-1,-1-1 1,1 0-1,0-1 1,0 1-1,0 0 1,4 0-1,14 1 327,0-1 1,0-1-1,29-3 0,-45 3-487,0-1 1,0 0 0,-1 1 0,1-2 0,0 1-1,-1-1 1,1 1 0,-1-1 0,0 0 0,0-1 0,1 1-1,-1-1 1,-1 0 0,1 0 0,0 0 0,-1 0-1,0-1 1,1 0 0,-1 1 0,-1-1 0,4-5-1,-5 8-37,-1 1 0,1-1-1,-1 0 1,1 0 0,-1 1-1,1-1 1,-1 0 0,1 0-1,-1 0 1,0 0 0,1 0-1,-1 0 1,0 0 0,0 1-1,0-1 1,1 0-1,-1 0 1,0 0 0,-1 0-1,1 0 1,0 0 0,0 0-1,0 0 1,0 0 0,-1 0-1,1 0 1,0 1 0,-1-1-1,1 0 1,-1 0 0,1 0-1,-1 0 1,1 1-1,-1-1 1,0 0 0,1 1-1,-1-1 1,0 0 0,1 1-1,-1-1 1,0 1 0,0-1-1,0 1 1,1-1 0,-1 1-1,0 0 1,0-1 0,0 1-1,0 0 1,0 0-1,0 0 1,0 0 0,0 0-1,0 0 1,0 0 0,0 0-1,0 0 1,1 0 0,-1 0-1,0 1 1,-2-1 0,-3 1-51,0 0 0,0 1 0,0-1 0,0 1 0,1 0 0,-1 1 0,1-1 0,-8 5 0,4 0-6,1 1 0,-1 0 0,2 0 0,-15 19 0,20-23 8,-1 0-1,1-1 1,0 1-1,0 0 1,0 1-1,0-1 1,1 0-1,-1 1 1,1-1-1,0 0 1,1 1-1,-1-1 1,1 1-1,0-1 1,0 7-1,1-9 5,0 0 0,0-1-1,0 1 1,0-1-1,0 1 1,1-1 0,-1 0-1,0 1 1,1-1-1,-1 0 1,0 0 0,1 0-1,0 0 1,-1 0-1,1-1 1,-1 1 0,1 0-1,0-1 1,0 1-1,-1-1 1,1 1 0,0-1-1,0 0 1,0 0-1,0 0 1,2 0 0,56-2-281,-56 2 160,2-1-186,0 0 0,0 0 0,0 0 0,0-1 0,0 0 0,-1 0 0,1 0-1,-1-1 1,7-4 0,-8 5-220,-1 0-1,0-1 0,0 0 1,0 1-1,-1-1 0,1 0 1,0-1-1,-1 1 0,3-6 1,7-17-4454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1.345"/>
    </inkml:context>
    <inkml:brush xml:id="br0">
      <inkml:brushProperty name="width" value="0.025" units="cm"/>
      <inkml:brushProperty name="height" value="0.025" units="cm"/>
      <inkml:brushProperty name="color" value="#66CC00"/>
    </inkml:brush>
  </inkml:definitions>
  <inkml:trace contextRef="#ctx0" brushRef="#br0">1 1 14830,'0'0'8969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3.157"/>
    </inkml:context>
    <inkml:brush xml:id="br0">
      <inkml:brushProperty name="width" value="0.025" units="cm"/>
      <inkml:brushProperty name="height" value="0.025" units="cm"/>
      <inkml:brushProperty name="color" value="#66CC00"/>
    </inkml:brush>
  </inkml:definitions>
  <inkml:trace contextRef="#ctx0" brushRef="#br0">10 102 6983,'-1'-1'333,"0"0"0,0 0 1,0 0-1,0 0 0,0 0 0,1 0 1,-1-1-1,1 1 0,-1 0 1,1-1-1,-1 1 0,1 0 0,0-1 1,-1 1-1,1 0 0,0-1 1,0 1-1,0-1 0,0 1 1,0 0-1,0-1 0,1 1 0,0-2 1,0 0-50,0 1 1,0-1-1,1 1 1,-1-1-1,1 1 1,0 0-1,0 0 1,0 0 0,0 0-1,0 0 1,2-1-1,4-3 39,0 1 0,0 0 0,1 1 0,-1 0 0,17-5 0,-20 7-264,0 0 0,1 1 1,-1 0-1,1 0 0,-1 0 0,1 1 0,-1 0 1,1 0-1,5 1 0,-9-1-50,-1 1-1,1 0 1,-1 0-1,1-1 1,-1 1-1,0 0 1,1 0-1,-1 0 1,0 1-1,1-1 1,-1 0-1,0 0 1,0 1-1,0-1 1,0 0-1,0 1 1,-1-1-1,1 1 1,0 0-1,-1-1 1,1 1 0,-1-1-1,1 1 1,-1 0-1,0 0 1,0-1-1,1 1 1,-1 0-1,-1-1 1,1 1-1,0 2 1,-1 6 102,-1 0 1,0 0-1,0 0 1,-1 0-1,0 0 0,0-1 1,-7 14-1,5-14 56,1 0-1,0 0 0,1 1 0,0-1 0,1 1 0,0 0 0,-1 13 0,3-22-146,1-1 0,-1 1 0,0 0 0,1-1 0,-1 1 0,1-1 0,-1 1 0,1-1 0,-1 1 0,1-1 0,-1 0 0,1 1-1,0-1 1,-1 0 0,1 1 0,0-1 0,-1 0 0,1 0 0,0 1 0,-1-1 0,1 0 0,0 0 0,-1 0 0,1 0 0,0 0-1,0 0 1,-1 0 0,1 0 0,0 0 0,-1-1 0,2 1 0,26-4 287,-6-4-242,-1-1 0,0-1-1,-1-1 1,0-1-1,0-1 1,-1-1 0,-1 0-1,0-1 1,22-25-1,-19 10 161,-17 26 325,-12 22-294,8-18-256,-22 63 115,20-58-99,1 0 0,0 0-1,0 0 1,1 0 0,0 1 0,0-1-1,0 0 1,0 0 0,1 0-1,2 10 1,-2-13-1,0 0 1,1-1 0,-1 1-1,1 0 1,0-1-1,-1 1 1,1-1-1,0 1 1,0-1 0,0 0-1,0 0 1,0 0-1,0 0 1,0 0-1,1 0 1,-1-1 0,0 1-1,0-1 1,1 0-1,-1 1 1,0-1-1,0 0 1,1 0 0,3-1-1,1 1 33,0 0 0,1-1 0,-1 0 1,1 0-1,-1-1 0,10-3 0,-11 2 40,-1 0 0,-1 0 0,1-1 0,0 1 0,-1-1 0,0 0 0,1 0 0,-2-1 0,1 1 0,0-1 0,-1 0 0,0 0 0,0 0 0,-1 0 0,1-1 0,-1 1 0,0-1 0,0 1 0,-1-1 0,0 1 0,0-1 0,0 0 0,-1 0 0,0 0 0,0 0 0,0 1 0,-1-1 0,-1-6 0,2 10-83,0 1 1,0-1 0,0 1-1,-1-1 1,1 1 0,0-1-1,-1 1 1,1-1 0,-1 1-1,0-1 1,1 1 0,-1 0-1,0-1 1,0 1 0,0 0-1,0 0 1,0-1 0,0 1-1,0 0 1,-1 0 0,1 0-1,0 1 1,-1-1 0,1 0-1,0 0 1,-1 1-1,1-1 1,-1 1 0,1-1-1,-1 1 1,1-1 0,-1 1-1,0 0 1,1 0 0,-1 0-1,1 0 1,-1 0 0,1 0-1,-4 1 1,3-1-61,0 1 0,-1 0 0,1 0 1,0 0-1,0 0 0,0 0 0,0 0 0,0 0 0,0 1 1,0-1-1,0 1 0,0 0 0,1-1 0,-1 1 0,1 0 0,-1 0 1,1 0-1,0 0 0,-1 0 0,1 0 0,0 0 0,1 0 1,-1 1-1,0-1 0,0 0 0,1 4 0,-1-4-126,1-1 0,0 1 0,0 0 0,0 0 0,0 0 0,0 0 0,1-1 0,-1 1 1,1 0-1,-1 0 0,1-1 0,-1 1 0,1 0 0,0-1 0,0 1 0,0 0 0,0-1 0,0 1 0,0-1 0,0 0 0,1 1 0,-1-1 0,0 0 0,1 0 0,-1 0 0,1 0 0,0 0 0,-1 0 0,4 1 0,2 1-816,0-1-1,0-1 1,0 1-1,1-1 1,-1 0-1,10-1 0,18 1-4724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9.316"/>
    </inkml:context>
    <inkml:brush xml:id="br0">
      <inkml:brushProperty name="width" value="0.025" units="cm"/>
      <inkml:brushProperty name="height" value="0.025" units="cm"/>
    </inkml:brush>
  </inkml:definitions>
  <inkml:trace contextRef="#ctx0" brushRef="#br0">25 227 17649,'0'0'1575,"8"-8"490,6-6-1354,-1-1 0,0 0 0,12-20 0,-21 29-595,0 0 0,0 0 1,-1-1-1,0 1 0,0-1 0,-1 0 0,0 0 0,0 0 0,0 0 0,-1 0 1,0-1-1,0 1 0,-1 0 0,0-8 0,-1 13-87,1 1 0,0-1 0,-1 1 0,1-1-1,-1 1 1,0 0 0,1-1 0,-1 1 0,0 0 0,0 0 0,0-1 0,0 1-1,0 0 1,0 0 0,0 0 0,0 0 0,0 0 0,-1 0 0,1 1-1,0-1 1,-1 0 0,1 1 0,0-1 0,-1 1 0,1-1 0,-1 1-1,1 0 1,-1-1 0,1 1 0,0 0 0,-1 0 0,1 0 0,-1 0 0,1 0-1,-1 0 1,-1 1 0,-1 0-41,1-1 0,0 1 0,0-1 0,0 1 0,0 0 0,0 1 0,0-1 1,1 0-1,-1 1 0,0 0 0,1-1 0,-1 1 0,1 0 0,-1 0 0,1 0 0,-4 5 0,0 8 35,0 1 0,0 0 0,2 0 0,0 0 0,0 1 0,2-1 0,0 1 0,1 0 0,2 31 0,-1-45-15,0 0 1,0 1-1,0-1 1,1 0-1,-1 0 1,1 0 0,0 0-1,0 0 1,0 0-1,0 0 1,0-1 0,1 1-1,-1 0 1,1 0-1,0-1 1,0 1 0,0-1-1,0 0 1,4 3-1,-2-2-33,0 0 0,0-1 0,0 0-1,0 0 1,1 0 0,-1 0 0,1-1-1,0 0 1,-1 0 0,1 0 0,8 0-1,-2-1-426,-1 0 0,1 0 0,0-1 0,18-4-1,-19 2-687,-1 1 0,0-2 0,1 1 0,12-8 0,4-5-4444,-1-1-1687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3.644"/>
    </inkml:context>
    <inkml:brush xml:id="br0">
      <inkml:brushProperty name="width" value="0.025" units="cm"/>
      <inkml:brushProperty name="height" value="0.025" units="cm"/>
      <inkml:brushProperty name="color" value="#66CC00"/>
    </inkml:brush>
  </inkml:definitions>
  <inkml:trace contextRef="#ctx0" brushRef="#br0">126 26 8840,'0'0'14467,"-10"0"-13506,5 0-886,0 0-1,0 0 0,0 1 0,0 0 0,0 0 1,1 0-1,-1 1 0,0-1 0,1 1 0,-1 0 1,1 0-1,0 1 0,0-1 0,0 1 1,0 0-1,0 0 0,0 1 0,1-1 0,0 1 1,0 0-1,0-1 0,0 1 0,0 1 1,1-1-1,-1 0 0,1 1 0,0-1 0,1 1 1,-1-1-1,-1 11 0,3-15-76,0 1 0,-1 0 1,1 0-1,0 0 0,0 0 0,0 0 0,0 0 0,0 0 1,0 0-1,0 0 0,0 0 0,0 0 0,1 0 0,-1 0 1,0 0-1,1 0 0,-1 0 0,0 0 0,1-1 0,-1 1 1,1 0-1,-1 0 0,1 0 0,0-1 0,-1 1 0,1 0 1,0-1-1,0 1 0,-1 0 0,3 0 0,-1 0-9,1 0-1,0-1 1,-1 1-1,1-1 1,0 1-1,0-1 1,-1 0-1,1 0 1,0-1 0,-1 1-1,5-1 1,1-1-20,0 0 1,0 0-1,0 0 1,-1-1 0,1-1-1,-1 1 1,11-8-1,-8 1-25,1-1-1,-2-1 1,0 1-1,13-24 0,-24 39 68,0-1-1,0 0 1,0 0-1,1 1 1,-1-1-1,1 1 1,0 0-1,0-1 1,0 1-1,1 0 1,-1-1-1,1 1 1,0 0-1,0 0 1,0-1-1,0 1 1,1 0-1,1 4 1,-1-5-9,1-1 1,0 1 0,0-1 0,-1 0 0,2 0 0,-1 0 0,0 0 0,0 0 0,1 0 0,-1 0 0,1-1 0,-1 0 0,1 1 0,0-1-1,-1 0 1,1 0 0,0 0 0,0-1 0,0 1 0,0 0 0,0-1 0,0 0 0,0 0 0,3 0 0,142 5-1856,-147-5 2814,-5-35 2958,-2 14-3521,1 5-324,0-1 0,1 1 0,-2-30 0,45 43-1932,84 3-9646,-71 0-844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4.686"/>
    </inkml:context>
    <inkml:brush xml:id="br0">
      <inkml:brushProperty name="width" value="0.025" units="cm"/>
      <inkml:brushProperty name="height" value="0.025" units="cm"/>
      <inkml:brushProperty name="color" value="#66CC00"/>
    </inkml:brush>
  </inkml:definitions>
  <inkml:trace contextRef="#ctx0" brushRef="#br0">71 243 4837,'0'0'14792,"7"-9"-12507,24-28-828,-30 36-1365,0 1 0,-1-1-1,1 0 1,0 1-1,-1-1 1,1 0-1,-1 0 1,0 0 0,1 1-1,-1-1 1,1 0-1,-1 0 1,0 0-1,0 0 1,0 0 0,1 0-1,-1 0 1,0 0-1,0 0 1,-1-1-1,-12-3 603,-20 12-583,28-5-117,0 1 0,0 1 0,1-1 0,-1 1 0,1 0 0,0 0-1,0 0 1,0 1 0,0-1 0,1 1 0,-4 7 0,5-9 0,0 1 1,0-1-1,0 1 0,1-1 0,0 1 1,-1 0-1,1 0 0,1-1 1,-1 1-1,0 0 0,1 0 1,0 0-1,0 0 0,0 0 1,1 0-1,-1 0 0,1-1 1,1 6-1,-1-8 6,0 0 1,0 1-1,0-1 0,0 0 1,0 0-1,0 0 1,1 0-1,-1-1 0,0 1 1,1 0-1,-1 0 1,0-1-1,1 1 0,-1-1 1,1 1-1,-1-1 1,1 0-1,-1 1 0,1-1 1,-1 0-1,1 0 1,-1 0-1,3-1 0,38-3 114,-30 0-88,0 0-1,0-1 1,-1 0 0,1-1 0,-1-1 0,0 1 0,-1-2 0,15-12 0,-5 2-3,0-1 0,-2 0 0,17-24 0,-25 29 42,0-1 0,14-28 0,-22 39-5,0-1 1,0 1-1,0-1 1,-1 0-1,1 0 1,-1 0-1,0 0 0,0 0 1,-1 0-1,0 0 1,0 0-1,0 0 1,-1-9-1,0 13-61,1 1-1,0-1 0,-1 1 0,1 0 1,0-1-1,-1 1 0,1 0 1,0-1-1,-1 1 0,1 0 1,-1-1-1,1 1 0,-1 0 1,1 0-1,-1 0 0,1-1 1,-1 1-1,1 0 0,-1 0 0,1 0 1,-1 0-1,1 0 0,-1 0 1,1 0-1,-1 0 0,1 0 1,-1 0-1,1 0 0,-1 0 1,1 1-1,0-1 0,-1 0 0,1 0 1,-1 0-1,1 1 0,-1-1 1,1 0-1,-1 1 0,1-1 1,0 0-1,-1 1 0,1-1 1,0 0-1,-1 1 0,-18 16-93,10-5 100,1 0-1,1 0 0,-1 1 1,2 0-1,0 0 0,-5 15 0,8-19 30,1-1-1,-1 1 0,2 0 0,-1-1 0,1 1 0,0 0 0,1 0 0,0 0 0,1 0 0,0-1 0,2 13 1,-2-18-28,0-1 0,0 1 1,0 0-1,1-1 1,-1 1-1,1 0 1,-1-1-1,1 0 1,0 1-1,0-1 1,0 0-1,0 0 0,0 0 1,1-1-1,-1 1 1,1 0-1,-1-1 1,5 3-1,-1-2 12,-1-1 1,1 1-1,0-1 0,0 1 1,0-2-1,0 1 0,0-1 1,11 0-1,-7-1-35,-1 0 1,0-1 0,0 1-1,0-2 1,0 1 0,0-1-1,-1-1 1,1 0-1,-1 0 1,0 0 0,14-11-1,-17 11 2,-1-1 0,0 1-1,0-1 1,-1 0 0,1 0-1,-1 0 1,0 0-1,0 0 1,0-1 0,-1 1-1,0-1 1,0 0 0,-1 0-1,1 0 1,0-6 0,-23 42-418,19-26 436,1 1-1,0-1 0,0 1 1,1 0-1,-1-1 0,1 1 0,0 0 1,0-1-1,0 1 0,2 8 1,-1-11-2,-1 0 1,1 0-1,0 0 1,0-1 0,0 1-1,0 0 1,0-1-1,0 1 1,0-1-1,1 1 1,-1-1 0,0 1-1,1-1 1,-1 0-1,1 0 1,0 0-1,-1 0 1,1 0 0,0 0-1,0 0 1,-1-1-1,1 1 1,0 0-1,0-1 1,0 0 0,0 1-1,4-1 1,5 0-210,1 0 0,0 0 0,0-1 1,-1-1-1,1 0 0,-1 0 0,1-2 1,15-5-1,-20 6 90,0 0-1,-1 0 1,1 0-1,-1-1 1,0 0 0,0 0-1,-1-1 1,1 0 0,-1 0-1,0 0 1,0 0 0,-1-1-1,1 0 1,-1 0-1,3-7 1,-6 12 130,-1 1 0,1-1 0,-1 1 1,1-1-1,-1 0 0,1 1 0,-1-1 0,0 0 0,1 1 0,-1-1 0,0 0 1,0 0-1,1 1 0,-1-1 0,0 0 0,0 0 0,0 1 0,0-1 0,0 0 1,0 0-1,0 1 0,0-1 0,-1 0 0,1 0 0,0 1 0,0-1 0,-1 0 1,1 0-1,0 1 0,-1-1 0,1 0 0,-1 1 0,1-1 0,0 1 0,-1-1 0,0 1 1,1-1-1,-1 1 0,1-1 0,-1 1 0,0-1 0,1 1 0,-1-1 0,0 1 1,1 0-1,-1 0 0,0-1 0,0 1 0,-1 0 32,0 0 0,-1 0 0,1 0 0,0 0-1,0 1 1,0-1 0,0 1 0,0-1 0,0 1 0,0 0 0,0 0 0,0 0 0,1 0-1,-1 0 1,0 0 0,-3 3 0,3-1 51,-1 0 0,0-1 0,1 2 0,-1-1 0,1 0-1,0 0 1,0 1 0,1-1 0,-1 1 0,0 0 0,1-1 0,0 1 0,0 0 0,0 0-1,1 0 1,-1 0 0,1 7 0,0-9-60,0 0 0,1 0 0,-1 1-1,1-1 1,0 0 0,-1 0 0,1 0-1,0 0 1,0 1 0,0-1 0,1-1 0,-1 1-1,0 0 1,1 0 0,-1 0 0,1-1 0,0 1-1,-1-1 1,1 1 0,0-1 0,0 0 0,0 0-1,0 1 1,0-1 0,0-1 0,0 1-1,1 0 1,-1 0 0,0-1 0,4 1 0,9 1-93,0 0 1,0-1-1,0 0 1,24-3-1,-35 2-221,1-1-1,0 0 0,0 0 0,-1-1 1,1 0-1,-1 1 0,1-1 0,4-4 1,-7 5-100,0-1 0,0 1 1,0-1-1,0 0 1,0 0-1,-1 0 1,1 0-1,0 0 0,-1 0 1,0 0-1,0 0 1,0-1-1,0 1 1,0 0-1,0-1 1,1-4-1,-1-19-6486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5.063"/>
    </inkml:context>
    <inkml:brush xml:id="br0">
      <inkml:brushProperty name="width" value="0.025" units="cm"/>
      <inkml:brushProperty name="height" value="0.025" units="cm"/>
      <inkml:brushProperty name="color" value="#66CC00"/>
    </inkml:brush>
  </inkml:definitions>
  <inkml:trace contextRef="#ctx0" brushRef="#br0">0 1 14510,'0'0'9961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5.881"/>
    </inkml:context>
    <inkml:brush xml:id="br0">
      <inkml:brushProperty name="width" value="0.025" units="cm"/>
      <inkml:brushProperty name="height" value="0.025" units="cm"/>
      <inkml:brushProperty name="color" value="#66CC00"/>
    </inkml:brush>
  </inkml:definitions>
  <inkml:trace contextRef="#ctx0" brushRef="#br0">109 217 5285,'0'0'8093,"7"-8"-5205,20-28-486,-26 36-2326,-1 0 0,1-1 0,-1 1 0,1-1 0,-1 1 0,0-1 0,1 1-1,-1-1 1,1 1 0,-1-1 0,0 0 0,0 1 0,1-1 0,-1 0 0,0 1 0,0-1-1,0 1 1,1-1 0,-1 0 0,0 1 0,0-1 0,0 0 0,0 1 0,0-1 0,0 0 0,-1 1-1,1-1 1,0 0 0,0 1 0,0-1 0,-1 0 0,1 1 0,0-1 0,0 1 0,-1-1-1,1 0 1,-1 1 0,1-1 0,-1 1 0,1-1 0,-1 1 0,1 0 0,-1-1 0,1 1-1,-1-1 1,1 1 0,-1 0 0,1 0 0,-1-1 0,0 1 0,1 0 0,-1 0 0,0 0 0,1-1-1,-1 1 1,0 0 0,1 0 0,-1 0 0,0 0 0,1 0 0,-1 0 0,0 1 0,1-1-1,-1 0 1,0 0 0,0 1 0,-44 8 455,39-6-536,0 1-1,1 0 0,-1 1 1,1 0-1,0-1 0,0 2 1,0-1-1,1 0 1,-1 1-1,2 0 0,-6 9 1,6-10-4,1 0-1,-1 0 1,1 0 0,0 1 0,1-1 0,-1 1 0,1-1 0,0 1 0,0-1-1,1 1 1,0-1 0,0 1 0,0-1 0,1 1 0,1 7 0,-1-12 11,0 1 0,0 0 0,0-1 0,0 1 0,0-1 0,1 0 0,-1 1 0,0-1 0,1 0 0,-1 0 0,1 1 0,0-1 0,-1 0 0,1-1 0,0 1 0,0 0 0,-1 0 0,1-1 0,0 1 0,0-1 0,0 0 0,0 1 0,0-1 0,0 0 0,0 0 0,-1 0 0,1-1 0,0 1 0,0 0 0,0-1 1,3 0-1,5-1 30,0 0 1,-1-1 0,1 0 0,16-8 0,-5 0-13,-1-1 0,0-2 0,0 0 0,-1-1 0,-1-1 1,21-23-1,-29 28 84,-1 0 1,0 0 0,-1-1 0,0 0 0,0 0 0,-1-1 0,-1 0 0,0 0-1,-1-1 1,-1 0 0,5-24 0,-11 16 0,2 22-104,-1 0 0,1 0 0,-1 0 0,1 0-1,-1 0 1,1 0 0,0 0 0,-1 0 0,1 0 0,-1 0 0,1 0 0,-1 0-1,1 0 1,-1 0 0,1 0 0,0 1 0,-1-1 0,1 0 0,-1 0 0,1 0-1,0 1 1,-1-1 0,1 0 0,0 1 0,-1-1 0,1 0 0,0 1-1,-1-1 1,-28 38 3,26-34 11,-14 22 54,0 0-1,-14 33 0,26-50-5,2 0 1,-1 0-1,1 1 1,0-1-1,1 1 1,0 0-1,1 0 0,0-1 1,0 1-1,2 19 1,0-27-58,-1-1 0,1 1 0,0 0 0,0 0 1,0-1-1,0 1 0,0-1 0,0 1 0,0-1 1,0 1-1,1-1 0,-1 0 0,1 1 0,-1-1 0,1 0 1,-1 0-1,1 0 0,0 0 0,-1 0 0,1-1 1,0 1-1,0 0 0,0-1 0,-1 1 0,1-1 1,0 0-1,0 0 0,0 0 0,0 0 0,0 0 0,0 0 1,0 0-1,3-1 0,1 0 18,1 1 0,0-1 0,0-1 0,0 1 0,-1-1 0,1-1 1,-1 1-1,8-5 0,-4 0-8,-1 0 0,-1 0 0,1-1 1,-1 0-1,-1 0 0,11-15 1,-14 17-11,0 0 1,0 0 0,0-1 0,-1 1 0,0-1 0,-1 1 0,1-1 0,-1 0 0,-1 0 0,1 0 0,0-10 0,-2 17-10,-1 0 1,1-1-1,0 1 0,0 0 0,0 0 0,0 0 1,-1 0-1,1-1 0,0 1 0,0 0 0,0 0 0,-1 0 1,1 0-1,0 0 0,0 0 0,0 0 0,-1 0 1,1 0-1,0-1 0,0 1 0,-1 0 0,1 0 1,0 0-1,0 0 0,-1 0 0,1 0 0,0 0 0,0 1 1,-1-1-1,1 0 0,0 0 0,0 0 0,0 0 1,-1 0-1,1 0 0,0 0 0,0 0 0,-1 1 1,1-1-1,0 0 0,0 0 0,0 0 0,0 0 0,-1 1 1,1-1-1,0 0 0,0 0 0,0 0 0,0 1 1,0-1-1,-12 10-57,8-6 73,1 1-1,-1 0 1,1 0 0,0 0-1,1 1 1,-1-1-1,1 1 1,0-1-1,0 1 1,0 0 0,1 0-1,0 0 1,0 0-1,1 0 1,0 0-1,0 9 1,1-14-8,0 1 0,0-1 0,0 0-1,0 1 1,1-1 0,-1 0 0,0 0 0,1 0 0,-1 0 0,0 0 0,1 0 0,-1 0-1,1 0 1,0-1 0,-1 1 0,1-1 0,0 1 0,-1-1 0,1 1 0,0-1 0,-1 0-1,1 0 1,0 0 0,0 0 0,-1 0 0,1 0 0,0-1 0,2 0 0,51-9 77,35-48-1198,-89 59 1105,-1-1 0,1 0 0,-1 1-1,1-1 1,-1 0 0,0 1-1,1-1 1,-1 0 0,0 1-1,1-1 1,-1 1 0,0-1-1,1 1 1,-1-1 0,0 1 0,0-1-1,1 1 1,-1-1 0,0 1-1,0-1 1,0 1 0,0-1-1,0 1 1,0-1 0,0 1 0,0 0-1,0-1 1,0 1 0,0-1-1,-1 2 1,2 25-340,-1-22 321,-1 9 38,1-10 7,0 1 1,0-1-1,0 0 1,0 0-1,1 1 0,-1-1 1,1 0-1,3 7 1,-3-9-10,0-1 0,0 0 1,0 1-1,1-1 0,-1 0 0,0 0 1,1 1-1,-1-1 0,1 0 1,0-1-1,-1 1 0,1 0 1,0 0-1,-1-1 0,1 1 1,0-1-1,0 1 0,0-1 0,-1 0 1,1 0-1,0 0 0,0 0 1,0 0-1,2 0 0,0-1 6,0 1-1,-1-1 0,1 0 1,0 0-1,0 0 0,-1-1 1,1 1-1,-1-1 0,1 0 0,-1 0 1,1 0-1,-1 0 0,0-1 1,0 1-1,0-1 0,-1 0 1,1 0-1,-1 0 0,1 0 1,-1 0-1,2-4 0,0 1 70,-1-1 0,1 1-1,-1-1 1,-1 0 0,1 0 0,-1 0-1,0 0 1,-1-1 0,0 1 0,1-10-1,19 31-9208,-6-6 4056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6.385"/>
    </inkml:context>
    <inkml:brush xml:id="br0">
      <inkml:brushProperty name="width" value="0.025" units="cm"/>
      <inkml:brushProperty name="height" value="0.025" units="cm"/>
      <inkml:brushProperty name="color" value="#66CC00"/>
    </inkml:brush>
  </inkml:definitions>
  <inkml:trace contextRef="#ctx0" brushRef="#br0">231 217 9033,'0'0'6149,"-12"-2"-3367,-6-2-2141,0 1 1,0 1 0,-28 1 0,40 1-486,-1 0 1,0 1-1,1 0 1,-1 0-1,1 1 1,-1-1-1,1 1 1,0 1-1,0-1 1,0 1-1,0 0 1,0 1 0,1-1-1,-1 1 1,-6 6-1,11-9-99,0 0 0,0 0 0,0 0 0,0 0 0,0 0 0,0 0 1,0 0-1,0 0 0,1 0 0,-1 1 0,0-1 0,1 0 0,-1 1 0,1-1 0,-1 0 0,1 1 0,0-1 0,-1 1 0,1-1 0,0 0 0,0 1 0,0-1 0,0 3 0,1-2-24,0-1 0,0 0 0,0 1 0,0-1-1,0 0 1,0 0 0,0 0 0,0 0 0,1 0 0,-1 0-1,0 0 1,1 0 0,-1-1 0,0 1 0,1 0-1,-1-1 1,3 1 0,7 2 22,0 0 1,0-2-1,0 1 1,17-1-1,-17-1-65,-1-1 0,0 0 0,0-1 0,-1 0 0,1 0 0,0-1 0,-1 0 0,1-1 0,-1 0 0,0-1 0,0 0 0,-1 0 0,1-1 0,-1 0 0,0 0 0,-1-1 0,1 0 0,11-15 0,-11 11 12,0 0 0,-1-1-1,0 0 1,-1-1 0,0 1 0,-1-1-1,0 0 1,-1-1 0,0 1 0,-2-1-1,1 1 1,-2-1 0,1-18-1,-2 32-1,0-1-1,0 0 1,0 1-1,0-1 1,0 1-1,0-1 0,0 0 1,0 1-1,0-1 1,0 0-1,0 1 0,-1-1 1,1 1-1,0-1 1,0 0-1,-1 1 1,1-1-1,0 1 0,-1-1 1,1 1-1,-1-1 1,1 1-1,-1-1 0,1 1 1,-1 0-1,1-1 1,-1 1-1,1 0 1,-1-1-1,1 1 0,-2-1 1,-21 6-31,-21 22-10,44-27 41,-2 2 1,-54 45 426,53-44-398,-1 1 0,1-1 0,0 1 1,0 0-1,1 0 0,-1 0 1,1 0-1,0 1 0,0-1 1,0 1-1,0-1 0,1 1 0,-1 4 1,2-7-38,0 0 0,1 0 0,-1 0 1,0 0-1,1 0 0,-1 0 0,1 0 1,0 0-1,0 0 0,0-1 0,0 1 1,0 0-1,0-1 0,0 1 0,0 0 0,1-1 1,-1 0-1,1 1 0,-1-1 0,1 0 1,-1 0-1,1 0 0,0 0 0,0 0 1,-1 0-1,1 0 0,3 1 0,60 16-1229,-54-16 781,16 4-887,-16-5 796,-1 1 0,1 1 0,-1 0 1,1 0-1,-1 1 0,14 7 0,-22-9 650,0-1 0,0 1 0,0 0 0,0 0 0,0-1 0,-1 1 0,1 0 0,-1 1 0,1-1 0,-1 0 0,0 0 0,0 1 0,0-1 0,0 0 0,0 1 0,0-1 0,-1 1 0,1-1 0,-1 1 0,0-1 0,0 1 0,0-1 0,0 1 0,0 0-1,0-1 1,-1 1 0,1-1 0,-1 1 0,0-1 0,1 0 0,-1 1 0,-3 3 0,1 2-584,-6 17 1547,8-21-3870,14-16-12503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6.712"/>
    </inkml:context>
    <inkml:brush xml:id="br0">
      <inkml:brushProperty name="width" value="0.025" units="cm"/>
      <inkml:brushProperty name="height" value="0.025" units="cm"/>
      <inkml:brushProperty name="color" value="#66CC00"/>
    </inkml:brush>
  </inkml:definitions>
  <inkml:trace contextRef="#ctx0" brushRef="#br0">135 1 12236,'0'0'9139,"-11"0"-6982,7 0-2022,-9-1 552,-1 1-1,1 1 1,-21 3 0,31-4-576,-1 1 0,1 0-1,0 0 1,0 0 0,0 0 0,0 1-1,0-1 1,1 1 0,-1 0 0,-3 2 0,5-3-110,0 0 1,1 0 0,-1 0 0,0 0-1,0 0 1,0 0 0,1 1-1,-1-1 1,0 0 0,1 1 0,0-1-1,-1 0 1,1 1 0,0-1 0,-1 1-1,1-1 1,0 0 0,0 1 0,0-1-1,0 1 1,0-1 0,1 0-1,0 3 1,0-2-63,-1 0 0,1 0-1,0-1 1,0 1 0,1-1-1,-1 1 1,0-1 0,1 1-1,-1-1 1,0 0 0,1 0-1,0 1 1,-1-1 0,1 0 0,0-1-1,-1 1 1,1 0 0,0 0-1,0-1 1,2 1 0,45 11-880,-35-10 367,19 4-499,-23-5 757,0 1 1,-1 0-1,1 0 0,0 1 0,-1 0 0,13 7 0,-21-10 357,-1 0-1,0 0 1,0 0-1,1 0 1,-1 0-1,0 0 1,0 0-1,1 1 0,-1-1 1,0 0-1,0 0 1,1 0-1,-1 1 1,0-1-1,0 0 1,0 0-1,0 0 0,1 1 1,-1-1-1,0 0 1,0 0-1,0 1 1,0-1-1,0 0 1,0 1-1,0-1 0,0 0 1,0 0-1,0 1 1,0-1-1,0 0 1,0 1-1,0-1 1,0 0-1,0 0 0,0 1 1,0-1-1,0 1 1,-12 7 1027,-22 2 179,30-9-1034,-13 4 253,-5 2-304,0-2 0,-1 0 0,1-1 0,-27 0 0,56-6-5749,10-5 1707,2-2-496,15-1-4075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7.169"/>
    </inkml:context>
    <inkml:brush xml:id="br0">
      <inkml:brushProperty name="width" value="0.025" units="cm"/>
      <inkml:brushProperty name="height" value="0.025" units="cm"/>
      <inkml:brushProperty name="color" value="#66CC00"/>
    </inkml:brush>
  </inkml:definitions>
  <inkml:trace contextRef="#ctx0" brushRef="#br0">122 299 14061,'0'0'8942,"-9"-2"-8253,5 1-639,1 0-1,-1 1 1,0-1 0,0 1 0,0 0 0,0 0 0,0 0-1,0 1 1,0 0 0,0-1 0,0 1 0,1 1-1,-1-1 1,0 0 0,1 1 0,-1 0 0,1 0 0,-1 0-1,1 0 1,0 0 0,0 1 0,0-1 0,0 1 0,0 0-1,1 0 1,-1 0 0,1 0 0,0 1 0,0-1-1,0 1 1,0-1 0,1 1 0,-1-1 0,1 1 0,-1 4-1,2-6-13,-1 0 0,1 0 0,-1 0-1,1 0 1,0 0 0,0 0-1,0 0 1,0 0 0,0 0-1,1 0 1,-1 0 0,1 0-1,-1 0 1,1 0 0,-1 0-1,1 0 1,0 0 0,0-1 0,0 1-1,0 0 1,0-1 0,1 1-1,-1 0 1,0-1 0,3 3-1,0-2 0,-1-1 0,1 1 0,0 0 0,-1-1-1,1 0 1,0 0 0,0 0 0,0 0-1,0-1 1,0 1 0,0-1 0,5 0 0,4-1-46,-1 0 1,0-1 0,0 0-1,0-1 1,0-1-1,0 1 1,22-12 0,-21 6-35,0 0 0,0-1 0,-1 0 0,0-1 0,-1-1 0,0 0-1,-1 0 1,0-1 0,-1 0 0,-1-1 0,0 0 0,-1 0 0,0-1 0,-1 0 0,-1 0 0,0 0 0,-1-1 0,-1 1 0,0-1 0,-1 0 0,-1 0 0,-1-22 0,0 35 47,0 1 0,0-1-1,0 0 1,0 0 0,-1 1 0,1-1-1,-1 0 1,0 0 0,0 1 0,0-1-1,0 1 1,0-1 0,0 1 0,-1 0-1,1-1 1,-1 1 0,0 0 0,0 0-1,0 0 1,0 0 0,0 0 0,0 0-1,0 1 1,0-1 0,-1 1 0,1-1-1,-1 1 1,1 0 0,-1 0 0,1 0-1,-1 1 1,0-1 0,0 0 0,1 1-1,-1 0 1,0 0 0,0 0 0,-2 0-1,-1 0 41,-1 1 1,1 1-1,0-1 0,0 1 0,-1 0 0,2 0 0,-1 1 0,0 0 0,0 0 0,1 0 1,-1 1-1,1-1 0,0 1 0,0 1 0,-7 8 0,8-8 18,0 0 0,0 0-1,1 0 1,0 1 0,0-1-1,0 1 1,1 0 0,0 0 0,0 0-1,0 0 1,-1 11 0,3-14-58,0 0 0,0 0 1,0 0-1,1 0 0,-1 0 0,0 0 1,1-1-1,0 1 0,0 0 0,0 0 0,0 0 1,0-1-1,1 1 0,-1 0 0,1-1 1,-1 0-1,1 1 0,0-1 0,0 0 1,0 0-1,0 0 0,1 0 0,-1 0 1,1 0-1,-1-1 0,1 1 0,2 0 0,64 22-1442,-58-21 1114,0 0 0,0 0 1,0 1-1,0 0 0,-1 1 0,1 1 1,16 10-1,-26-14 383,0-1 1,0 0-1,1 1 0,-1-1 1,0 1-1,0-1 0,0 1 1,-1-1-1,1 1 0,0-1 1,0 1-1,-1 0 0,1 0 1,-1-1-1,0 1 1,0 0-1,1 0 0,-1 0 1,0-1-1,0 1 0,0 0 1,-1 0-1,1-1 0,0 1 1,-1 2-1,-22 42 2031,12-26-2005,10-17-2928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8.004"/>
    </inkml:context>
    <inkml:brush xml:id="br0">
      <inkml:brushProperty name="width" value="0.025" units="cm"/>
      <inkml:brushProperty name="height" value="0.025" units="cm"/>
      <inkml:brushProperty name="color" value="#66CC00"/>
    </inkml:brush>
  </inkml:definitions>
  <inkml:trace contextRef="#ctx0" brushRef="#br0">8 37 4036,'0'0'13314,"2"-8"-11307,7-18 185,-7 24-212,-7 22-926,1-7-625,2-6-332,0-1 0,0 1 1,0 0-1,1 0 1,0 0-1,0 0 1,1 0-1,0 0 0,0 0 1,1 7-1,0-13-84,0 0 0,0 0 0,0 0-1,0 0 1,1 0 0,-1 0 0,0 0-1,0 0 1,1 0 0,-1-1 0,0 1-1,1 0 1,-1-1 0,1 1 0,-1-1-1,0 0 1,1 1 0,-1-1 0,1 0-1,-1 0 1,1 0 0,-1 0 0,1 0-1,-1 0 1,1-1 0,1 1 0,42-9 288,-27 2-247,-1-1-1,1-1 1,24-17 0,19-10-34,-61 35-21,0 1 0,1 0 0,-1 0 0,0 0 1,0 0-1,1-1 0,-1 1 0,0 0 0,1 0 0,-1 0 0,0 0 0,0 0 0,1 0 0,-1 0 0,0 0 0,1 0 0,-1 0 0,0 0 1,1 0-1,-1 0 0,0 0 0,0 0 0,1 0 0,-1 0 0,0 0 0,1 0 0,-1 0 0,0 0 0,0 1 0,1-1 0,-1 0 0,0 0 1,0 0-1,1 1 0,-1-1 0,0 0 0,0 0 0,1 1 0,-1 15-77,-13 31-99,8-29 132,5-17 46,0-1 0,-1 1 0,1 0 0,0-1 0,0 1 0,0 0 0,0-1 0,0 1 0,0-1 0,1 1-1,-1 0 1,0-1 0,0 1 0,0-1 0,0 1 0,1 0 0,-1-1 0,0 1 0,1-1 0,-1 1 0,0-1 0,1 1 0,-1-1 0,1 0 0,-1 1 0,1-1 0,-1 1 0,1-1 0,-1 0 0,1 1 0,-1-1 0,1 0 0,-1 0 0,1 1 0,-1-1 0,1 0 0,0 0 0,32-3 55,-22 0-92,0-1-1,0 0 0,18-11 0,-16 7-291,-8 6 165,1-1 0,-1 0 0,-1 0 1,1-1-1,0 0 0,-1 1 0,0-1 0,0-1 1,0 1-1,5-8 0,-36 54-801,24-39 892,0 0 0,0 0 0,1 0 0,-1 1 0,1-1 0,0 1 1,0 0-1,0-1 0,0 1 0,0 0 0,1 0 0,0 0 0,0 1 0,0-1 0,0 0 0,1 0 1,0 1-1,0-1 0,0 5 0,0-9-107,1 1 0,-1-1 0,1 1-1,-1-1 1,1 1 0,0-1 0,-1 1 0,1-1 0,-1 0 0,1 1 0,0-1-1,-1 0 1,1 1 0,0-1 0,-1 0 0,1 0 0,0 0 0,0 0 0,-1 0 0,1 0-1,0 0 1,0 0 0,-1 0 0,1 0 0,0 0 0,-1 0 0,2-1 0,2 1-983,15-1-5073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9.131"/>
    </inkml:context>
    <inkml:brush xml:id="br0">
      <inkml:brushProperty name="width" value="0.025" units="cm"/>
      <inkml:brushProperty name="height" value="0.025" units="cm"/>
      <inkml:brushProperty name="color" value="#66CC00"/>
    </inkml:brush>
  </inkml:definitions>
  <inkml:trace contextRef="#ctx0" brushRef="#br0">77 61 12588,'0'0'9241,"0"10"-8531,-5 48 225,-3-1-1,-17 64 1,16-78-1101,-8 73-1,4-344-1055,13 227 1229,0 0-1,1 1 1,-1-1 0,0 0 0,1 0 0,-1 1 0,1-1-1,-1 0 1,1 1 0,-1-1 0,1 1 0,-1-1-1,1 1 1,-1-1 0,1 1 0,0-1 0,-1 1-1,1-1 1,0 1 0,-1 0 0,1-1 0,0 1-1,0 0 1,-1 0 0,1 0 0,0-1 0,0 1-1,0 0 1,0 0 0,32-2 339,-21 1-245,-1 0-110,0-1 0,0 0 0,0-1-1,0 0 1,0 0 0,-1-1 0,1-1-1,-1 0 1,0 0 0,-1-1 0,1-1 0,-1 1-1,0-1 1,-1-1 0,0 0 0,0 0 0,-1 0-1,1-1 1,-2 0 0,0-1 0,0 1 0,0-1-1,-1 0 1,-1-1 0,0 1 0,0-1 0,-1 0-1,3-19 1,-41 113-92,25-56 285,1 0 0,1 0-1,2 1 1,0 0 0,2 0 0,1 0 0,2 1 0,2 38 0,-1-66-176,0 0 1,0 0-1,0 0 1,0 0 0,0 0-1,1-1 1,-1 1-1,0 0 1,0 0 0,1 0-1,-1 0 1,1 0-1,-1 0 1,1-1 0,-1 1-1,1 0 1,-1 0-1,1-1 1,0 1 0,-1 0-1,1-1 1,0 1-1,0-1 1,0 1 0,-1-1-1,1 1 1,0-1-1,0 0 1,0 1-1,0-1 1,0 0 0,0 0-1,0 1 1,0-1-1,-1 0 1,1 0 0,0 0-1,0 0 1,0 0-1,2-1 1,-2-4 10,-1 0 0,1 0 0,-1 0 0,0 0 0,-1 0 0,-1-9 0,-19-40-86,17 47 32,0 0 1,1-1-1,0 1 0,0-1 1,1 0-1,0 0 1,0 0-1,0-13 0,2 21 34,0-1 0,1 1-1,-1-1 1,0 0-1,1 1 1,-1-1 0,1 1-1,-1-1 1,1 1 0,-1-1-1,1 1 1,-1-1-1,1 1 1,0 0 0,-1-1-1,1 1 1,-1 0-1,1 0 1,0-1 0,-1 1-1,1 0 1,0 0-1,-1 0 1,1 0 0,0 0-1,0 0 1,-1 0-1,2 0 1,28 0 107,-23 0-102,25 0 29,-16 1-44,0 0-1,0-2 1,0 0 0,-1-1 0,26-6 0,-37 7 9,1-1 0,-1 0-1,0 0 1,0 0 0,0-1 0,0 1 0,0-1 0,0 0 0,-1 0-1,1 0 1,-1-1 0,0 1 0,0-1 0,0 0 0,-1 0 0,1 0-1,-1 0 1,0 0 0,0-1 0,0 1 0,-1 0 0,0-1 0,2-7-1,-2 3 9,1 0-1,-2 0 0,1 0 1,-1 0-1,-1 0 0,-1-12 1,2 21-9,-1-1 0,1 1 0,0-1 0,-1 1 0,1-1 0,0 1 0,-1-1 0,1 1 0,0-1 0,-1 1 0,1-1 0,-1 1 0,1 0 0,-1-1 0,1 1 0,-1 0 0,0-1 0,1 1 0,-1 0 0,1 0 0,-1 0 0,1-1 0,-1 1 0,0 0 0,1 0 0,-1 0 0,0 0 0,1 0 0,-1 0 0,1 0 0,-1 0 0,0 0 0,1 1 0,-1-1 0,1 0 0,-1 0 0,0 0 0,1 1 0,-1-1 0,1 0 0,-1 1 0,-23 15-122,15-5 214,0 0-1,1 1 1,1 0-1,-1 1 1,2-1 0,0 1-1,1 1 1,0-1-1,1 1 1,0 0 0,1 0-1,0 0 1,2 0 0,-1 21-1,2-31-82,1-1-1,0 1 1,0-1-1,0 1 1,0-1-1,0 0 1,1 1 0,-1-1-1,1 0 1,0 0-1,0 0 1,0 0-1,0 0 1,1-1-1,-1 1 1,1 0-1,0-1 1,0 0 0,0 0-1,0 0 1,0 0-1,0 0 1,0-1-1,0 1 1,1-1-1,-1 0 1,1 0 0,-1 0-1,1 0 1,-1-1-1,6 1 1,-4 0-46,0-1 1,0 1 0,0-1 0,0 0-1,0 0 1,0 0 0,0-1-1,0 1 1,0-1 0,0 0 0,0-1-1,0 1 1,-1-1 0,1 0-1,-1-1 1,1 1 0,-1-1 0,0 1-1,0-1 1,0 0 0,0-1-1,5-6 1,-2-23-400,-6 32 434,-1 0 1,0-1 0,0 1-1,1 0 1,-1 0 0,0 0-1,0 0 1,0-1 0,0 1-1,0 0 1,-1 0 0,1 0-1,0 0 1,0 0 0,-1 0-1,1-1 1,-1 1 0,1 0-1,-1 0 1,1 0 0,-1 0-1,-1-1 1,1 3-3,0-1 0,1 1 0,-1 0 0,0 0 0,1 0 0,-1 0 0,1 0 0,-1-1 1,1 1-1,0 0 0,-1 0 0,1 0 0,0 0 0,0 0 0,-1 1 0,1-1 0,0 0 0,0 0 0,0 0 0,0 0 0,1 1 0,-2 31-1185,1-28-175,1 3-2338,0-2-2765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9.498"/>
    </inkml:context>
    <inkml:brush xml:id="br0">
      <inkml:brushProperty name="width" value="0.025" units="cm"/>
      <inkml:brushProperty name="height" value="0.025" units="cm"/>
      <inkml:brushProperty name="color" value="#66CC00"/>
    </inkml:brush>
  </inkml:definitions>
  <inkml:trace contextRef="#ctx0" brushRef="#br0">4 13 15022,'-3'-6'1474,"3"0"-321,5 6-1249,11 0-3268,0 0-5156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9.708"/>
    </inkml:context>
    <inkml:brush xml:id="br0">
      <inkml:brushProperty name="width" value="0.025" units="cm"/>
      <inkml:brushProperty name="height" value="0.025" units="cm"/>
    </inkml:brush>
  </inkml:definitions>
  <inkml:trace contextRef="#ctx0" brushRef="#br0">2 49 13068,'0'0'7319,"-1"10"-6128,0 8-721,1-1 0,1 1 1,1 0-1,0-1 0,7 26 1,-8-39-424,1 1 0,-1-1-1,1 1 1,0-1 0,1 0 0,-1 0 0,1 0 0,-1 0 0,1 0 0,0 0-1,1-1 1,3 5 0,-4-7-21,-1 1 0,1-1 0,0 0 0,0 1 0,-1-1 0,1 0 0,0-1 0,0 1 0,0 0 0,0-1 0,0 0 0,0 0 0,0 1 0,0-2 0,0 1 0,0 0 0,0-1 0,0 1 0,0-1 0,0 0 0,5-2 1,-4 0 11,1 1 1,0-2-1,-1 1 1,1 0 0,-1-1-1,0 0 1,0 0-1,-1 0 1,1 0 0,-1 0-1,0-1 1,0 0 0,0 0-1,-1 0 1,1 0-1,-1 0 1,1-5 0,0 4-1,-1-1 0,-1 1 0,1 0 0,-1 0 0,0-1 0,0 1 0,-1-1 0,0 1 0,0-1 0,0 1 0,-1 0 0,0-1 0,0 1 0,-4-11 0,5 16-28,-1 0 1,0-1-1,0 1 1,1 0-1,-1-1 1,0 1-1,0 0 1,0 0-1,0 0 0,-1 0 1,1 0-1,0 0 1,0 0-1,-1 0 1,1 0-1,0 1 1,-1-1-1,1 0 1,-1 1-1,1-1 1,0 1-1,-1 0 1,0-1-1,1 1 1,-3 0-1,3 0-154,18 10-1591,-16-11 1469,1 1 0,-1-1 0,0 0 0,0 1 1,0-1-1,1 0 0,-1 0 0,0 1 0,0-1 0,0 0 0,-1 0 0,1 0 1,0 0-1,0-1 0,0 1 0,-1 0 0,1 0 0,-1 0 0,1-1 1,-1 1-1,1 0 0,-1 0 0,1-3 0,1-2-1233,7-16-4907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9.860"/>
    </inkml:context>
    <inkml:brush xml:id="br0">
      <inkml:brushProperty name="width" value="0.025" units="cm"/>
      <inkml:brushProperty name="height" value="0.025" units="cm"/>
      <inkml:brushProperty name="color" value="#66CC00"/>
    </inkml:brush>
  </inkml:definitions>
  <inkml:trace contextRef="#ctx0" brushRef="#br0">11 0 9641,'0'0'19314,"-10"45"-19250,20-45-1345,5 0-2851,-8 0-5092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0.516"/>
    </inkml:context>
    <inkml:brush xml:id="br0">
      <inkml:brushProperty name="width" value="0.025" units="cm"/>
      <inkml:brushProperty name="height" value="0.025" units="cm"/>
      <inkml:brushProperty name="color" value="#66CC00"/>
    </inkml:brush>
  </inkml:definitions>
  <inkml:trace contextRef="#ctx0" brushRef="#br0">0 199 7911,'0'0'12807,"9"-1"-11328,4-1-1283,1-1-1,-1-1 1,-1 0 0,1-1-1,-1 0 1,1-1 0,-1 0-1,-1-1 1,22-17 0,-23 16-84,1 0 0,-1-1 1,-1 0-1,0 0 0,0-1 1,-1-1-1,0 1 0,-1-1 1,0-1-1,10-23 0,-26 74-145,1 0 0,2 1 0,1-1 0,3 1-1,3 72 1,1-56-5,-3 0-1,-9 58 0,7-100 49,0-1 0,-1 0-1,0 0 1,-1 0-1,-7 14 1,9-22 44,1-1 0,0 1-1,-1-1 1,0 0 0,1 0 0,-2 0-1,1-1 1,0 1 0,-1-1-1,0 0 1,0 0 0,0 0 0,0 0-1,0-1 1,0 1 0,-1-1 0,-5 2-1,8-4-16,1 0 0,-1 0-1,1 1 1,-1-2 0,1 1-1,-1 0 1,1 0-1,-1 0 1,1-1 0,-1 1-1,1-1 1,0 1 0,-1-1-1,1 1 1,-1-1 0,1 0-1,0 0 1,0 0 0,-1 0-1,1 0 1,0 0 0,0 0-1,0 0 1,0 0-1,0-1 1,0 1 0,1 0-1,-1 0 1,0-1 0,1 1-1,-1-1 1,1 1 0,-1-1-1,1 1 1,0-1 0,-1-1-1,-1-9 50,0 1-1,0-1 1,0-18 0,2 23-66,-1-20 11,1 0-1,1 0 0,8-44 0,-5 55-668,0 1 1,1-1-1,1 1 0,0 1 1,1-1-1,0 1 0,16-21 1,-2 3-3912,-3 2-2946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0.880"/>
    </inkml:context>
    <inkml:brush xml:id="br0">
      <inkml:brushProperty name="width" value="0.025" units="cm"/>
      <inkml:brushProperty name="height" value="0.025" units="cm"/>
      <inkml:brushProperty name="color" value="#66CC00"/>
    </inkml:brush>
  </inkml:definitions>
  <inkml:trace contextRef="#ctx0" brushRef="#br0">0 1 17777,'0'0'5573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1.225"/>
    </inkml:context>
    <inkml:brush xml:id="br0">
      <inkml:brushProperty name="width" value="0.025" units="cm"/>
      <inkml:brushProperty name="height" value="0.025" units="cm"/>
      <inkml:brushProperty name="color" value="#66CC00"/>
    </inkml:brush>
  </inkml:definitions>
  <inkml:trace contextRef="#ctx0" brushRef="#br0">194 73 14189,'0'0'5227,"-11"-2"-3679,2 0-1319,-8-1 195,-1 1-1,0 0 0,-31 1 0,44 1-329,1 1 0,-1-1-1,1 1 1,0 0 0,-1 1-1,1-1 1,0 1 0,0-1-1,-7 5 1,9-5-54,1 1-1,-1-1 1,0 1 0,1-1-1,0 1 1,-1-1-1,1 1 1,0 0 0,0 0-1,0 0 1,0 0 0,0 0-1,0 0 1,0 0 0,1 0-1,-1 0 1,1 0 0,-1 0-1,1 0 1,0 0 0,0 3-1,0-4-26,1 1 0,-1-1 1,1 0-1,-1 0 0,1 0 0,0 0 0,-1 0 0,1 0 0,0 0 0,0 0 0,0 0 0,0-1 0,0 1 0,0 0 0,0 0 0,0-1 0,0 1 0,0 0 0,0-1 0,0 0 0,0 1 0,0-1 1,1 1-1,-1-1 0,0 0 0,0 0 0,0 0 0,1 0 0,-1 0 0,0 0 0,0 0 0,2 0 0,46-3 154,-39 1-205,-1-1 1,0 1-1,0-1 0,0-1 0,0 0 0,-1 0 0,0-1 0,1 0 1,-2 0-1,1-1 0,-1 0 0,1 0 0,-2-1 0,1 1 0,-1-2 1,0 1-1,0-1 0,-1 0 0,0 0 0,-1 0 0,5-11 0,-9 18-127,-14 36-396,13-32 534,-15 54-174,15-56 116,1 0 1,-1 1 0,1-1-1,0 0 1,0 0 0,-1 1-1,1-1 1,0 0-1,0 0 1,0 1 0,1-1-1,-1 0 1,0 0 0,0 1-1,1-1 1,-1 0 0,1 0-1,-1 0 1,1 1-1,-1-1 1,1 0 0,0 0-1,-1 0 1,1 0 0,0 0-1,0 0 1,0 0-1,0-1 1,0 1 0,0 0-1,0 0 1,0-1 0,0 1-1,0 0 1,0-1 0,1 1-1,-1-1 1,0 0-1,2 1 1,1-1-420,0 1-1,0-1 1,0 0 0,0 0-1,-1-1 1,1 1 0,0-1-1,0 0 1,0 0 0,0 0 0,0 0-1,-1-1 1,1 0 0,0 1-1,-1-1 1,4-3 0,18-16-4103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1.835"/>
    </inkml:context>
    <inkml:brush xml:id="br0">
      <inkml:brushProperty name="width" value="0.025" units="cm"/>
      <inkml:brushProperty name="height" value="0.025" units="cm"/>
      <inkml:brushProperty name="color" value="#66CC00"/>
    </inkml:brush>
  </inkml:definitions>
  <inkml:trace contextRef="#ctx0" brushRef="#br0">138 12 9289,'0'0'8386,"-11"14"-7515,-63 95 1111,66-96-1595,1 0-1,0 0 1,1 0-1,1 1 1,0 0-1,0 0 1,2 0-1,-3 21 1,6-34-362,0 0 0,0 0 1,0 0-1,0 0 1,0 0-1,0 0 0,0 1 1,1-1-1,-1 0 1,1 0-1,-1 0 0,0 0 1,1 0-1,0 0 0,-1-1 1,1 1-1,-1 0 1,1 0-1,0 0 0,0 0 1,0-1-1,-1 1 0,1 0 1,0-1-1,0 1 1,0-1-1,2 2 0,1-1 8,0 0-1,0 0 0,0 0 0,0 0 0,0-1 1,0 0-1,0 0 0,4 0 0,8-2-430,-1 0 0,0 0-1,19-7 1,-32 8 386,-1 0 0,1 0 0,0 1 0,0-1 0,-1 1 0,1-1-1,0 1 1,0 0 0,0-1 0,0 1 0,0 0 0,0 0 0,-1 0 0,1 1 0,0-1 0,0 0 0,3 2-1,-3 0 91,-1-1 1,-1 1-1,1 0 0,0 0 0,0 0 0,-1 0 0,1 0 0,-1 0 0,1 0 0,-1 0 0,0 0 0,0 0 1,0 4-1,0-3-57,0-1-10,0-1 0,0 1 1,0-1-1,0 1 0,0-1 0,1 1 0,-1-1 0,0 1 1,1-1-1,-1 1 0,1-1 0,0 0 0,-1 1 0,1-1 1,0 0-1,0 0 0,1 2 0,-1-3 2,-1 1 1,1-1-1,0 0 0,-1 0 1,1 0-1,0 0 0,-1 0 1,1 0-1,0 0 0,-1 0 1,1 0-1,-1 0 0,1 0 1,0 0-1,-1 0 0,1 0 0,0-1 1,-1 1-1,1 0 0,-1 0 1,1-1-1,-1 1 0,1-1 1,-1 1-1,1 0 0,0-1 1,3-3 48,0 0 0,0 0 0,0-1 0,-1 1 0,0-1 0,0 0 0,3-5 0,-5 8-71,0 0 0,0 0 0,1 0 0,-1 0 0,0 1 1,1-1-1,-1 1 0,1-1 0,-1 1 0,1 0 0,0-1 0,0 1 0,0 0 0,-1 0 0,1 0 0,0 0 1,0 1-1,0-1 0,1 0 0,-1 1 0,3-1 0,53 1-346,-49 1 323,1 0 0,-1-1 1,1 0-1,14-3 0,-14 0 52,1 0-1,-1-1 1,0 0-1,0-1 1,-1 0-1,1 0 1,-1-1-1,0 0 1,-1-1-1,1 0 1,-1 0-1,13-17 1,-15 17 29,-1 0 1,0-1-1,0 1 1,-1-1-1,0 0 1,0-1 0,-1 1-1,0-1 1,0 1-1,-1-1 1,-1 0-1,1 0 1,-1 0-1,-1 0 1,0-18-1,0 26-41,0-1-1,0 1 1,0-1-1,0 0 1,-1 1-1,1-1 0,0 0 1,-1 1-1,1-1 1,-1 1-1,0-1 1,1 1-1,-1-1 0,0 1 1,0-1-1,0 1 1,0 0-1,0-1 1,0 1-1,0 0 1,0 0-1,-1 0 0,1 0 1,0 0-1,-1 0 1,1 0-1,-1 1 1,1-1-1,-1 0 1,1 1-1,-1-1 0,0 1 1,1 0-1,-1-1 1,0 1-1,1 0 1,-1 0-1,-2 0 1,0 1-8,0 0 1,0 0-1,1 0 1,-1 0-1,0 1 1,1-1-1,-1 1 1,1 0-1,-1 0 1,1 1 0,0-1-1,0 1 1,0-1-1,0 1 1,-2 3-1,-5 8 29,1-1-1,0 2 1,1-1 0,1 1-1,-10 26 1,14-32-3,0 0 0,1-1 0,0 1 1,0 0-1,1 0 0,1 1 0,-1-1 0,1 0 1,1 0-1,0 0 0,3 18 0,-2-25-22,-1 1 0,0-1 0,0 0 0,1 1 0,0-1 1,-1 0-1,1 0 0,0 0 0,0 0 0,0-1 0,0 1 0,0 0 0,0-1 0,1 1 0,-1-1 0,0 0 0,1 0 1,-1 0-1,1 0 0,0 0 0,-1-1 0,1 1 0,-1-1 0,1 0 0,0 1 0,0-1 0,-1 0 0,1-1 0,4 0 0,0 1-46,-1-1-1,0 0 0,0 0 1,0-1-1,0 0 0,0 0 1,-1 0-1,1-1 0,0 1 1,-1-1-1,0-1 0,6-4 1,25-43-199,-25 34 394,-8 13 84,-3 7 142,-3 10-354,0 0 0,1 1-1,1-1 1,0 1 0,1 25-1,1-36-16,-1 0-1,1 0 0,0 0 0,0 0 0,0-1 0,0 1 1,0 0-1,1 0 0,-1-1 0,1 1 0,-1-1 0,1 1 0,0-1 1,0 0-1,0 1 0,1-1 0,-1 0 0,0 0 0,1-1 1,0 1-1,-1-1 0,1 1 0,0-1 0,0 0 0,-1 0 0,1 0 1,0 0-1,0 0 0,0-1 0,0 1 0,0-1 0,4 0 1,0 1-135,-1-1 1,1 0 0,0 0 0,-1 0 0,0-1 0,10-2 0,-14 2-172,0 1-1,0-1 1,-1 0-1,1 1 1,0-1-1,-1 0 1,1 0-1,-1 0 1,1-1-1,-1 1 1,1 0-1,-1 0 1,0-1-1,1 1 1,-1-1-1,0 1 1,0-1-1,0 1 1,0-1-1,-1 0 1,1 0-1,0 1 1,-1-1-1,1 0 1,-1 0-1,1-2 1,0-18-5526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2.196"/>
    </inkml:context>
    <inkml:brush xml:id="br0">
      <inkml:brushProperty name="width" value="0.025" units="cm"/>
      <inkml:brushProperty name="height" value="0.025" units="cm"/>
      <inkml:brushProperty name="color" value="#66CC00"/>
    </inkml:brush>
  </inkml:definitions>
  <inkml:trace contextRef="#ctx0" brushRef="#br0">1 1 15214,'0'0'6919,"2"56"-6535,15-42-224,5-2-63,5 0-770,-2-3-1473,3-2-2434,-1-2-1891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2.528"/>
    </inkml:context>
    <inkml:brush xml:id="br0">
      <inkml:brushProperty name="width" value="0.025" units="cm"/>
      <inkml:brushProperty name="height" value="0.025" units="cm"/>
      <inkml:brushProperty name="color" value="#66CC00"/>
    </inkml:brush>
  </inkml:definitions>
  <inkml:trace contextRef="#ctx0" brushRef="#br0">147 129 8968,'0'0'2419,"-12"3"218,-1 0-1769,0 1 0,0 0 0,1 1 0,-21 11 0,29-15-695,1 1 0,0 0 0,0 0-1,0 0 1,0 0 0,0 0 0,0 1 0,1 0-1,-1-1 1,1 1 0,0 0 0,0 0 0,0 0-1,0 0 1,0 1 0,1-1 0,-1 0 0,1 1-1,0-1 1,0 1 0,0 0 0,1-1 0,-1 1-1,1-1 1,0 1 0,0 4 0,1-6-148,0 1 0,0-1 0,0 0 0,0 0 0,0 0 0,0 0 0,1 0 0,-1 0 1,1-1-1,0 1 0,-1 0 0,1-1 0,0 1 0,0-1 0,0 0 0,0 1 0,0-1 0,0 0 0,0 0 0,0 0 0,1-1 1,-1 1-1,0-1 0,1 1 0,-1-1 0,0 0 0,1 1 0,-1-1 0,3-1 0,11 2 37,-1-1-1,1 0 1,16-3-1,-19 0-40,1-1 1,-1 0-1,0 0 1,-1-1-1,1-1 0,-1 0 1,0-1-1,0 0 1,-1-1-1,0 0 0,16-16 1,-14 12-38,0-1 1,-1 0-1,-1-1 1,0 0-1,-1-1 1,-1 0-1,0 0 1,10-26 0,-18 39 9,0 1 0,-1 0 0,1 0 0,0-1 0,-1 1 1,1-1-1,-1 1 0,0 0 0,1-1 0,-1 1 1,0-1-1,0 1 0,0-1 0,0 1 0,0-1 0,0 1 1,0-1-1,-1 1 0,1 0 0,-1-1 0,1 1 1,-1-1-1,1 1 0,-1 0 0,0-1 0,1 1 1,-1 0-1,-2-2 0,2 2-1,-1 1 0,0 0 0,1 0 0,-1 0 0,0 0 0,1 0 0,-1 0 1,0 0-1,1 1 0,-1-1 0,0 0 0,1 1 0,-1 0 0,1-1 0,-1 1 0,1 0 0,-1 0 0,1 0 0,-1-1 0,1 2 1,0-1-1,0 0 0,-1 0 0,-1 3 0,-6 5 80,1 0-1,0 1 1,0 0-1,1 1 1,0 0 0,1 0-1,1 0 1,-1 1 0,2 0-1,-1 0 1,2 0 0,0 0-1,0 1 1,1 0 0,0-1-1,2 1 1,0 21 0,0-31-59,0 1 0,1-1 0,0 1 0,0-1 0,0 1 0,0-1 0,0 1 0,0-1 0,1 0 1,0 0-1,0 0 0,0 0 0,0 0 0,0 0 0,0 0 0,1-1 0,0 1 0,3 2 0,-1-1 5,0-1 0,1 0 0,-1-1 0,1 1 0,0-1 0,0 0 0,0 0 0,0-1 0,0 0 0,7 1 0,-1-1-15,0-1 1,1 0 0,-1-1 0,0 0 0,0-1-1,0 0 1,0-1 0,0 0 0,-1-1-1,18-8 1,-21 8-40,0-1-1,-1 0 1,1-1-1,-1 0 0,0 0 1,8-9-1,-12 11 39,0 1 0,-1 0 0,0-1 0,1 1 0,-1-1 1,-1 0-1,1 0 0,0 1 0,-1-1 0,0 0 0,0 0 0,0-1 0,0 1 0,-1 0 0,1 0 0,-1-5 0,-1 7 8,1 0 1,-1 0-1,1 1 1,-1-1 0,1 0-1,-1 1 1,0-1-1,0 0 1,1 1-1,-1-1 1,-1 1-1,1-1 1,0 1 0,0 0-1,0-1 1,-1 1-1,1 0 1,-1 0-1,1 0 1,-1 0 0,1 0-1,-1 0 1,0 0-1,-3 0 1,1-1 1,0 1 0,-1 0-1,1 0 1,-1 1 0,1-1 0,-1 1 0,0 0-1,1 0 1,-1 1 0,-5 0 0,7 0-1,1-1 0,-1 1 1,0 0-1,1-1 0,-1 1 0,0 1 1,1-1-1,-1 0 0,1 1 0,0-1 0,0 1 1,-1-1-1,1 1 0,0 0 0,-3 4 1,4-4 2,0-1 1,1 1-1,-1-1 1,1 1 0,0 0-1,-1-1 1,1 1-1,0 0 1,0-1 0,0 1-1,0 0 1,0 0-1,0-1 1,0 1 0,1 0-1,-1-1 1,1 1-1,-1-1 1,1 1 0,0-1-1,-1 1 1,1-1-1,0 1 1,0-1 0,0 1-1,0-1 1,0 0-1,3 2 1,1 3 22,1-1 0,-1 0 0,1 0 0,1 0 0,-1-1 1,1 0-1,-1 0 0,1-1 0,0 0 0,0 0 0,12 2 0,34 5-1411,-3-7-4010,-52-15-2844,-17-6 684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2.950"/>
    </inkml:context>
    <inkml:brush xml:id="br0">
      <inkml:brushProperty name="width" value="0.025" units="cm"/>
      <inkml:brushProperty name="height" value="0.025" units="cm"/>
      <inkml:brushProperty name="color" value="#66CC00"/>
    </inkml:brush>
  </inkml:definitions>
  <inkml:trace contextRef="#ctx0" brushRef="#br0">1 14 6502,'0'0'15150,"55"-13"-13964,-7 13-129,0 0-577,10 0-448,8 3-673,0 3-1729,2-6-3812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3.987"/>
    </inkml:context>
    <inkml:brush xml:id="br0">
      <inkml:brushProperty name="width" value="0.025" units="cm"/>
      <inkml:brushProperty name="height" value="0.025" units="cm"/>
      <inkml:brushProperty name="color" value="#66CC00"/>
    </inkml:brush>
  </inkml:definitions>
  <inkml:trace contextRef="#ctx0" brushRef="#br0">64 25 6278,'0'0'14040,"-8"12"-13549,0 2-412,0 0 0,1 0 0,1 0 0,1 1-1,0 0 1,0 0 0,2 1 0,-4 25 0,7-35-54,-1 0 0,1 1 0,0-1 0,1 1 0,-1-1 0,1 1 0,0-1 0,1 0-1,2 7 1,-3-11 8,0-1-1,0 1 0,0-1 0,1 1 1,-1-1-1,0 1 0,1-1 0,-1 0 0,1 0 1,0 1-1,-1-1 0,1 0 0,0-1 1,-1 1-1,1 0 0,0 0 0,0-1 0,0 1 1,0-1-1,0 0 0,0 1 0,0-1 1,0 0-1,0 0 0,0 0 0,0 0 1,-1-1-1,1 1 0,0 0 0,0-1 0,0 0 1,0 1-1,0-1 0,2-1 0,7-3 120,0 0-1,0-1 0,0 0 1,-1 0-1,0-1 0,0-1 1,-1 0-1,1 0 0,14-19 1,-5 5-112,-1-1 1,-1-1 0,14-27 0,-25 43-17,-5 6-26,0 1 0,0-1 0,1 1 0,-1-1 0,0 0 0,-1 1 0,1-1 0,0 0 0,0 0 0,-1 0 0,1 0 0,-1 1 0,1-1 0,-1-3 0,-7 66-87,4-45 80,1 0 0,0 1 0,1-1 0,1 0 1,0 1-1,1-1 0,6 29 0,-6-43 20,0 1 1,1-1-1,-1 0 0,0 1 1,1-1-1,-1 0 0,1 0 0,0 0 1,0 0-1,0 0 0,0 0 1,0-1-1,0 1 0,0-1 0,1 1 1,-1-1-1,1 0 0,-1 0 1,1 0-1,-1 0 0,1 0 1,-1 0-1,1-1 0,0 0 0,-1 1 1,1-1-1,0 0 0,-1 0 1,4-1-1,1 1 78,-1-1 1,1 0 0,0 0-1,-1 0 1,1-1-1,-1 0 1,0-1-1,0 1 1,0-1-1,9-6 1,-2-1 58,0 0-1,-1-1 1,0-1-1,-1 0 1,0 0 0,16-25-1,-23 30-30,0 0 0,0 0-1,-1 0 1,1 0-1,-2-1 1,1 1 0,-1-1-1,0 0 1,-1 0 0,0 1-1,0-1 1,0 0 0,-1 0-1,-1 0 1,1 0 0,-3-9-1,3 16-172,-1-1 1,0 0-1,0 0 0,1 1 0,-1-1 0,-1 0 0,1 1 1,0-1-1,0 1 0,0 0 0,-1-1 0,1 1 0,-1 0 1,1 0-1,-1 0 0,0 0 0,1 0 0,-1 0 0,0 0 1,0 1-1,1-1 0,-1 0 0,0 1 0,0 0 1,0-1-1,0 1 0,0 0 0,0 0 0,1 0 0,-1 0 1,0 0-1,0 1 0,0-1 0,0 1 0,0-1 0,1 1 1,-1-1-1,0 1 0,0 0 0,1 0 0,-1 0 0,0 0 1,1 0-1,-1 0 0,1 1 0,0-1 0,-1 0 1,1 1-1,0-1 0,0 1 0,0-1 0,0 1 0,0 0 1,0-1-1,0 1 0,1 0 0,-1 0 0,0 2 0,0 0-556,0 0-1,0 0 0,1 1 0,-1-1 1,1 0-1,0 0 0,0 1 0,1-1 0,-1 0 1,1 0-1,0 1 0,0-1 0,3 6 1,10 5-5181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4.350"/>
    </inkml:context>
    <inkml:brush xml:id="br0">
      <inkml:brushProperty name="width" value="0.025" units="cm"/>
      <inkml:brushProperty name="height" value="0.025" units="cm"/>
      <inkml:brushProperty name="color" value="#66CC00"/>
    </inkml:brush>
  </inkml:definitions>
  <inkml:trace contextRef="#ctx0" brushRef="#br0">84 0 12460,'-6'8'1612,"3"-4"-1335,-47 68 2899,47-67-2871,0 1 0,0-1 0,0 1 0,1 0 1,-1 0-1,1 0 0,1 1 0,-1-1 0,1 0 1,0 1-1,1-1 0,0 10 0,0-15-264,1 0-1,-1 0 1,1-1-1,-1 1 1,1 0-1,0-1 1,-1 1-1,1-1 1,0 1-1,-1 0 1,1-1-1,0 0 1,0 1-1,0-1 1,-1 1-1,1-1 1,0 0-1,0 0 1,0 0-1,0 1 1,0-1-1,0 0 1,-1 0-1,1 0 0,0 0 1,0 0-1,0 0 1,0-1-1,0 1 1,0 0-1,0 0 1,-1-1-1,1 1 1,0 0-1,0-1 1,0 1-1,-1-1 1,2 0-1,34-17 965,21-33-555,-52 46-409,-1 1 1,0-1-1,0 0 0,-1 0 0,1 0 0,-1 0 0,0-1 0,-1 1 0,1-1 0,1-7 0,-16 50 139,9-30-161,0 0 1,1 0-1,0-1 0,0 1 1,0 1-1,0 13 0,1-19-44,1 0 0,0 0 0,0 0 0,0 0 0,0 0 0,1 0 0,-1 0 0,0 0-1,1 0 1,-1 0 0,1 0 0,0 0 0,0 0 0,0-1 0,0 1 0,0 0 0,0-1 0,0 1 0,2 2-1,0-3-71,0 1-1,0-1 1,0 0-1,0-1 0,0 1 1,-1 0-1,1-1 1,0 0-1,0 0 0,1 0 1,-1 0-1,0 0 0,4-1 1,-2 0-516,0 1 0,-1-1 0,1-1 0,0 1 0,-1-1 0,1 0 0,-1 0 0,0 0 0,1 0 0,5-5 0,22-14-6108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0.310"/>
    </inkml:context>
    <inkml:brush xml:id="br0">
      <inkml:brushProperty name="width" value="0.025" units="cm"/>
      <inkml:brushProperty name="height" value="0.025" units="cm"/>
    </inkml:brush>
  </inkml:definitions>
  <inkml:trace contextRef="#ctx0" brushRef="#br0">81 313 13100,'0'0'10683,"-8"4"-10673,3-2 24,1 0-1,0 0 1,0 0-1,0 1 1,0 0-1,0-1 1,0 2-1,1-1 1,-1 0-1,1 1 1,0-1-1,0 1 1,0 0 0,1 0-1,-1 0 1,1 1-1,0-1 1,0 0-1,1 1 1,-1-1-1,1 1 1,0 0-1,0-1 1,0 6-1,0-5 64,1-1 0,-1 0 0,1 1 0,0-1 0,0 0 0,0 1 0,1-1 0,0 0 0,-1 0 0,2 1 0,-1-1 0,0 0 0,1 0 0,2 5 0,-2-7-53,0 0 0,1 0 0,-1 0 0,1 0 0,-1-1 0,1 1 0,0-1-1,0 1 1,0-1 0,0 0 0,-1 0 0,1 0 0,1-1 0,-1 1 0,0-1 0,0 1 0,0-1-1,0 0 1,6-1 0,-4 1-3,0-1-1,1 0 0,-1 0 1,0 0-1,0-1 0,0 0 1,0 0-1,-1 0 0,1 0 1,0-1-1,-1 0 1,0 0-1,1 0 0,-1 0 1,0-1-1,-1 0 0,1 1 1,-1-1-1,1-1 0,-1 1 1,3-7-1,-1 3-3,-1 0 1,0 0-1,0 0 0,-1 0 0,-1 0 1,1-1-1,-1 1 0,0-1 0,-1 0 0,0 0 1,-1 1-1,0-11 0,0 16-44,-1 1-1,0-1 0,0 0 1,0 0-1,0 1 0,-1-1 1,1 1-1,-1-1 1,1 1-1,-1 0 0,0-1 1,0 1-1,0 0 0,0 0 1,0 0-1,-1 1 0,1-1 1,0 0-1,-1 1 1,1 0-1,-1-1 0,0 1 1,1 0-1,-1 0 0,0 1 1,0-1-1,-4 0 1,6 1-186,34 4-154,-22-5 334,0-1-1,-1 0 0,1 0 0,-1-1 0,0 0 0,1-1 0,-1 0 0,-1-1 0,1 0 1,-1 0-1,0-1 0,0 0 0,0-1 0,-1 0 0,13-14 0,-13 13 12,0 0 0,-1-1 0,0 0 0,-1 0 0,0 0-1,0-1 1,-1 0 0,0 0 0,-1-1 0,0 1 0,0-1 0,-1 0 0,-1 0-1,0 0 1,0-12 0,-2 22 1,0 0 0,0 1 1,0-1-1,0 0 0,0 1 0,0-1 0,0 0 0,0 1 0,-1-1 0,1 1 0,0-1 1,-1 0-1,1 1 0,0-1 0,-1 1 0,1-1 0,-1 1 0,1-1 0,-1 1 1,1-1-1,-1 1 0,1-1 0,-1 1 0,1 0 0,-1-1 0,1 1 0,-1 0 1,0-1-1,1 1 0,-1 0 0,0 0 0,1 0 0,-1-1 0,0 1 0,1 0 0,-1 0 1,0 0-1,1 0 0,-1 0 0,0 1 0,1-1 0,-1 0 0,0 0 0,1 0 1,-1 0-1,0 1 0,1-1 0,-1 0 0,0 1 0,0 0 0,-2 0-16,-1 0-1,1 1 1,-1 0-1,1 0 1,0 0-1,0 0 0,0 0 1,-4 5-1,-2 5 44,0 1 0,1 0 1,0 0-1,1 1 0,1 0 0,0 0 0,1 1 0,1 0 0,0 0 0,1 0 0,1 0 0,0 0 0,1 1 0,0-1 0,1 1 0,3 15 0,-2-28-42,0 1-1,0-1 1,0 0-1,0 1 0,0-1 1,1 0-1,0 0 1,-1 0-1,1 0 0,0-1 1,0 1-1,1 0 1,-1-1-1,1 1 0,-1-1 1,1 0-1,0 0 1,0 0-1,0 0 0,0-1 1,0 1-1,0-1 0,0 0 1,0 1-1,1-1 1,-1-1-1,0 1 0,1-1 1,-1 1-1,1-1 1,-1 0-1,1 0 0,3-1 1,3 1-561,-1-1 0,0 0 0,0-1-1,0 0 1,0 0 0,0-1 0,0 0 0,-1-1 0,1 0 0,-1 0 0,9-7 0,17-21-5680,-4-6-3144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4.740"/>
    </inkml:context>
    <inkml:brush xml:id="br0">
      <inkml:brushProperty name="width" value="0.025" units="cm"/>
      <inkml:brushProperty name="height" value="0.025" units="cm"/>
      <inkml:brushProperty name="color" value="#66CC00"/>
    </inkml:brush>
  </inkml:definitions>
  <inkml:trace contextRef="#ctx0" brushRef="#br0">118 228 15855,'-9'6'2610,"2"-1"-2097,-9 6 538,0 1-1,-21 21 1,34-31-918,1 1-1,-1-1 1,0 1 0,1 0-1,0 0 1,-1 0 0,1 0-1,0 0 1,1 1 0,-1-1-1,1 0 1,-1 1 0,1-1-1,0 1 1,0 0 0,0-1-1,1 1 1,-1 0 0,1 0-1,0-1 1,0 1-1,1 5 1,0-8-121,1 1 0,-1-1 0,0 0 0,1 0 0,-1 0 0,1 1 0,-1-1 0,1-1 0,0 1 0,-1 0 0,1 0 0,0-1 0,0 1 0,-1 0 0,1-1 0,0 0 0,0 1 0,0-1 0,0 0 0,-1 0 0,1 0 0,0 0 0,3-1 0,46-6-81,-39 3 17,0-2 0,1 1 0,-2-2 0,1 0 0,-1 0 0,0-1 0,0 0 0,-1-1 1,0 0-1,-1 0 0,16-22 0,-11 12 33,0 0 1,-2-1-1,0 0 1,-2-1-1,0 0 1,7-23-1,-17 42 21,4-7 23,-1 0 0,0-1 0,-1 0 1,0 0-1,-1 0 0,0 0 0,-1-14 0,0 24-24,0-1-1,0 0 1,-1 0-1,1 0 1,0 1-1,-1-1 1,1 0 0,0 0-1,-1 1 1,1-1-1,-1 0 1,1 1-1,-1-1 1,1 0-1,-1 1 1,0-1-1,1 1 1,-1-1-1,0 1 1,0 0 0,1-1-1,-1 1 1,0-1-1,0 1 1,1 0-1,-1 0 1,0 0-1,0-1 1,0 1-1,0 0 1,1 0-1,-1 0 1,0 0 0,0 0-1,0 0 1,0 1-1,1-1 1,-1 0-1,0 0 1,0 0-1,0 1 1,1-1-1,-1 1 1,0-1 0,0 0-1,1 1 1,-2 0-1,-37 23 54,-25 38 275,59-57-227,0 1 0,0 0-1,1 0 1,0 0-1,0 0 1,0 1 0,1 0-1,0-1 1,-3 14 0,6-19-96,0 0 0,0 0 0,0 0 0,0 0 1,0 0-1,0 0 0,0 0 0,1 0 0,-1 0 1,0 0-1,1 0 0,-1 0 0,1 0 0,-1 0 1,1 0-1,-1 0 0,1 0 0,0 0 0,-1 0 1,1-1-1,0 1 0,0 0 0,0-1 1,0 1-1,-1 0 0,1-1 0,0 1 0,0-1 1,0 0-1,0 1 0,0-1 0,0 0 0,0 1 1,0-1-1,1 0 0,-1 0 0,2 0 0,54 3-602,-28-3-165,-26 1 709,0-1 0,-1 0-1,1 1 1,0 0-1,0 0 1,-1 0 0,1 0-1,0 0 1,-1 0 0,1 1-1,-1 0 1,1-1-1,-1 1 1,0 0 0,0 0-1,0 0 1,0 0-1,0 0 1,0 1 0,-1-1-1,1 0 1,-1 1-1,1-1 1,-1 1 0,0 0-1,0-1 1,0 1-1,-1 0 1,1 0 0,-1 0-1,1 5 1,-1 1 86,0 1 1,-1-1-1,-1 0 1,1 1-1,-1-1 0,-1 0 1,0 0-1,-5 11 1,3-3-74,10-13-2490,18-21-4272,-1-7-315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5.131"/>
    </inkml:context>
    <inkml:brush xml:id="br0">
      <inkml:brushProperty name="width" value="0.025" units="cm"/>
      <inkml:brushProperty name="height" value="0.025" units="cm"/>
      <inkml:brushProperty name="color" value="#66CC00"/>
    </inkml:brush>
  </inkml:definitions>
  <inkml:trace contextRef="#ctx0" brushRef="#br0">141 0 17104,'0'0'5317,"-8"1"-4249,0 0-864,-1 0 0,1 1-1,0 0 1,0 0 0,0 1 0,0 0 0,-9 5 0,13-6-131,0 0 1,0 1 0,0-1 0,0 1-1,0 0 1,1 0 0,-1 0-1,1 1 1,0-1 0,0 1-1,0 0 1,0-1 0,1 1 0,0 0-1,0 1 1,0-1 0,-2 6-1,4-9-97,1-1 0,-1 1 0,0 0-1,1-1 1,-1 1 0,1 0-1,-1-1 1,1 1 0,-1-1 0,1 1-1,-1-1 1,1 1 0,0-1-1,-1 1 1,1-1 0,0 0 0,-1 1-1,1-1 1,0 0 0,0 1 0,-1-1-1,1 0 1,0 0 0,0 0-1,-1 0 1,1 0 0,0 0 0,0 0-1,-1 0 1,1 0 0,0 0-1,0-1 1,39 2-1383,-32-2 1053,1 1 40,74 5-2645,-79-4 2852,1-1 1,-1 1-1,1 0 1,-1 0 0,0 1-1,0-1 1,0 1 0,0 0-1,0 0 1,0 1-1,0-1 1,0 1 0,-1 0-1,1 0 1,4 6 0,-7-8 210,0 0 0,0 0-1,-1 0 1,1 0 0,-1 0 0,1 0 0,-1 0 0,1 0 0,-1 1 0,0-1 0,1 0 0,-1 0 0,0 1 0,0-1 0,0 0 0,0 0 0,0 1 0,0-1 0,0 0 0,0 1 0,-1-1 0,1 0 0,-1 0 0,1 0 0,-1 1 0,0 0 0,-1 1 75,0 0 0,0-1 0,-1 0 0,1 1 0,-1-1 0,1 0 0,-1 0-1,0 0 1,1-1 0,-5 2 0,-4 3 208,-1-2 0,0 0 0,0 0 0,-17 2 0,25-5-414,-1 0 1,1 0-1,0-1 0,0 1 1,0-1-1,0 0 1,0 0-1,-1-1 0,1 1 1,0-1-1,0 0 1,-6-2-1,9 2-155,0 0 0,0 1-1,1-1 1,-1 0 0,0 0 0,0 0 0,0 0-1,1 0 1,-1 0 0,0 0 0,1 0 0,-1 0-1,1 0 1,-1 0 0,1 0 0,-1-3 0,1-31-6331,8 4-2007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6.014"/>
    </inkml:context>
    <inkml:brush xml:id="br0">
      <inkml:brushProperty name="width" value="0.025" units="cm"/>
      <inkml:brushProperty name="height" value="0.025" units="cm"/>
      <inkml:brushProperty name="color" value="#66CC00"/>
    </inkml:brush>
  </inkml:definitions>
  <inkml:trace contextRef="#ctx0" brushRef="#br0">108 1 17424,'0'0'3396,"-9"11"-2206,-3 5-743,1 0-1,1 1 1,0 0 0,1 0-1,1 1 1,1 0 0,1 1-1,-8 32 1,9-20-14,2 0 1,-1 35-1,4-54-397,1 0 0,0-1 0,0 1-1,2-1 1,-1 1 0,1-1 0,1 0 0,8 20 0,-12-30-29,1 0 0,-1-1 1,0 1-1,1 0 0,-1 0 1,0 0-1,1-1 0,-1 1 1,1 0-1,0 0 0,-1-1 1,1 1-1,-1 0 0,1-1 1,0 1-1,0-1 0,-1 1 1,1-1-1,0 1 0,0-1 1,-1 0-1,1 1 0,0-1 1,0 0-1,0 1 0,2-1 1,-2-1 2,0 1 0,-1-1-1,1 1 1,0-1 0,0 0 0,0 0 0,0 1 0,-1-1 0,1 0 0,0 0 0,-1 0-1,1 0 1,0 0 0,-1 0 0,1 0 0,-1 0 0,1-2 0,10-50 137,-10 41-154,-1 4 3,1 1-1,-1-1 1,0 1 0,-1-1 0,-1-7 0,1 13-8,1 1 1,0 0-1,-1-1 0,1 1 0,-1 0 0,1 0 0,-1-1 0,0 1 0,0 0 0,1 0 0,-1 0 0,0 0 0,0 0 0,0 0 0,0 0 0,0 0 0,0 0 0,0 0 0,-1 0 0,1 1 1,0-1-1,0 1 0,-1-1 0,1 1 0,0-1 0,-1 1 0,1 0 0,0-1 0,-1 1 0,1 0 0,-1 0 0,1 0 0,-3 0 0,3 1 4,-1-1 0,1 0 0,0 1 0,-1-1 0,1 1 0,0 0 0,0-1 0,0 1 0,0 0 0,-1 0 0,1 0 0,0 0 0,0 0 0,1 0 0,-1 0 0,0 0 0,0 0 0,0 0 0,1 0 0,-1 0 0,0 1 0,1-1 0,-1 0 0,1 1 0,0-1 0,-1 0 0,1 1 0,0-1 0,0 0 0,0 1 0,0-1 0,0 0 0,0 3 0,0-2 4,0 0 1,0 1 0,1-1 0,-1 0-1,0 0 1,1 0 0,-1 0 0,1 0 0,0 0-1,0 0 1,0 0 0,0 0 0,0 0-1,0 0 1,0 0 0,1-1 0,-1 1-1,0-1 1,1 1 0,0-1 0,-1 1-1,3 1 1,2-1-34,0 0-1,1 0 1,-1 0 0,1-1-1,-1 0 1,1 0-1,-1-1 1,1 0 0,-1 0-1,1 0 1,-1-1-1,1 0 1,-1 0 0,1-1-1,-1 1 1,0-1-1,0-1 1,0 1-1,7-5 1,-2 1 30,0-1 0,0 0 0,-1-1 0,0-1 0,0 1 0,-1-1 0,0-1 0,13-17 0,-18 28-51,-2 10 84,0 28 163,0-14-31,-2-22-130,1 0 1,-1 0-1,1 0 1,0 0-1,0 0 1,0-1-1,1 1 1,-1 0-1,0-1 1,1 1-1,0-1 1,0 1-1,-1-1 1,1 0-1,1 0 1,-1 0-1,0 0 1,0 0-1,1 0 1,-1 0 0,1-1-1,0 0 1,-1 1-1,1-1 1,0 0-1,0 0 1,0 0-1,0-1 1,0 1-1,0-1 1,0 0-1,0 1 1,0-1-1,0-1 1,0 1-1,0 0 1,3-1-1,14-3-112,1 0 0,-1-1 0,0-1 0,25-11 0,-16 6-494,-27 10 573,0 0-1,1 0 1,-1 0-1,1 0 1,-1 1-1,1-1 1,0 1 0,-1 0-1,1 0 1,-1 0-1,1 0 1,-1 0-1,6 1 1,-7 0 53,0 0 0,1 0 0,-1 0 0,0 0 0,0 1 1,0-1-1,-1 0 0,1 0 0,0 1 0,0-1 0,-1 0 0,1 1 0,-1-1 0,1 1 1,-1-1-1,0 1 0,1-1 0,-1 1 0,0-1 0,0 1 0,0-1 0,0 3 1,-1-2-16,1 0 0,0 0 1,1 0-1,-1 0 0,0 0 1,0 0-1,1 0 1,-1-1-1,1 1 0,0 0 1,-1 0-1,1 0 1,0-1-1,0 1 0,0 0 1,0-1-1,1 1 0,-1-1 1,0 1-1,1-1 1,-1 0-1,1 0 0,-1 1 1,1-1-1,-1 0 1,1 0-1,0 0 0,0-1 1,-1 1-1,1 0 0,0-1 1,0 1-1,0-1 1,0 0-1,0 1 0,0-1 1,0 0-1,0 0 1,0 0-1,-1-1 0,1 1 1,0 0-1,0-1 0,3 0 1,12-4-599,0 0 0,-1-1 0,0-1 0,19-10-1,-7 3-2584,25-4-2653,36-15 500,-52 9 6229,-34 21-356,0 0 1,0 0-1,0 0 1,-1-1-1,1 1 1,-1-1-1,4-5 1,-6 9-373,1-1 1,-1 0-1,0 1 1,1-1-1,-1 0 1,0 1-1,1-1 1,-1 0-1,0 0 1,0 1-1,1-1 0,-1 0 1,0 0-1,0 1 1,0-1-1,0 0 1,0 0-1,0 1 1,0-1-1,-1 0 1,1 0-1,0 1 0,0-1 1,0 0-1,-1-1 1,-16 1 2182,12 2-2242,1 1-1,-1 0 0,1 0 1,-1 0-1,1 0 0,0 1 1,-4 2-1,7-4-125,-1 0 1,1 1-1,0-1 1,0 0-1,0 0 0,0 0 1,0 1-1,0-1 0,0 0 1,1 1-1,-1-1 0,0 1 1,1-1-1,-1 1 1,0 1-1,1-2-13,1 0 0,-1-1 0,0 1 0,0 0 0,0-1 0,1 1 0,-1-1 0,0 1 0,0-1 0,1 1 1,-1 0-1,0-1 0,1 1 0,-1-1 0,1 0 0,-1 1 0,1-1 0,-1 1 0,1-1 0,-1 0 0,1 1 0,-1-1 0,1 0 0,0 1 0,0-1 0,8 2-204,-1 0-1,0 0 0,0-1 0,16 0 0,1 1-1014,-13 0 339,0 0 1,-1 1 0,19 7-1,-28-10 922,0 0-1,-1 1 1,1 0-1,0-1 1,-1 1 0,1 0-1,-1 0 1,1 0-1,-1 0 1,1 0-1,-1 0 1,0 0-1,1 1 1,-1-1 0,0 0-1,0 1 1,0-1-1,0 1 1,0-1-1,0 1 1,-1 0-1,1-1 1,0 1 0,-1 0-1,1 0 1,-1-1-1,0 1 1,1 0-1,-1 0 1,0-1-1,0 1 1,-1 3 0,0-3 239,0 1 0,-1-1 0,1 0 1,-1 0-1,0 0 0,0 0 1,1 0-1,-1-1 0,-1 1 1,1-1-1,0 1 0,0-1 0,0 0 1,-1 1-1,1-1 0,-1-1 1,-3 2-1,-45 12 2097,45-13-2241,0 0-1,-1 0 1,1-1-1,0 0 0,-11-1 1,-1-9-2168,17 9 1584,0 0 0,1 0-1,-1-1 1,0 1 0,1 0-1,-1-1 1,1 1 0,-1-1-1,1 1 1,-1 0-1,1-1 1,0 1 0,0-1-1,0-2 1,0-13-7085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6.673"/>
    </inkml:context>
    <inkml:brush xml:id="br0">
      <inkml:brushProperty name="width" value="0.025" units="cm"/>
      <inkml:brushProperty name="height" value="0.025" units="cm"/>
      <inkml:brushProperty name="color" value="#66CC00"/>
    </inkml:brush>
  </inkml:definitions>
  <inkml:trace contextRef="#ctx0" brushRef="#br0">1 20 11147,'0'24'7503,"-1"2"-3525,2 103-1323,-1-128-2635,0-1 1,0 1 0,0-1 0,0 1 0,0-1 0,0 1 0,0-1-1,0 1 1,0-1 0,0 1 0,0-1 0,0 1 0,0-1 0,0 1-1,0-1 1,0 1 0,1-1 0,-1 0 0,0 1 0,0-1 0,1 1 0,-1-1-1,0 0 1,1 1 0,-1-1 0,0 1 0,1-1 0,-1 0 0,0 0-1,1 1 1,-1-1 0,1 0 0,-1 0 0,1 1 0,-1-1 0,1 0-1,-1 0 1,0 0 0,1 0 0,-1 0 0,1 0 0,-1 0 0,1 0-1,-1 0 1,1 0 0,-1 0 0,1 0 0,-1 0 0,1 0 0,-1 0-1,1 0 1,-1-1 0,1 1 0,-1 0 0,0 0 0,1 0 0,-1-1 0,1 1-1,-1 0 1,0-1 0,1 1 0,-1 0 0,0-1 0,1 1 0,-1 0-1,0-1 1,1 1 0,-1-1 0,24-29 904,-16 16-967,-1-1-1,0 0 0,-1-1 1,-1 1-1,-1-1 0,0 0 1,-1-1-1,0 1 0,0-22 0,-10 81-1266,5-37 1193,0 1 0,1 0 0,0 0-1,0 0 1,1 1 0,0-1-1,1 7 1,-1-12 56,1 0-1,-1 0 0,1 0 1,0 0-1,0-1 1,0 1-1,0 0 1,0-1-1,0 1 1,1 0-1,-1-1 1,0 1-1,1-1 1,-1 0-1,1 1 1,0-1-1,-1 0 0,1 0 1,0 0-1,0 0 1,-1 0-1,1-1 1,0 1-1,0-1 1,0 1-1,0-1 1,0 1-1,0-1 1,0 0-1,2 0 1,4 0-290,-1 1 0,0-2 0,0 1 0,0-1 0,0 0 0,0 0 1,0-1-1,0 0 0,0 0 0,7-4 0,37-22-5016,-18 5-4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7.427"/>
    </inkml:context>
    <inkml:brush xml:id="br0">
      <inkml:brushProperty name="width" value="0.025" units="cm"/>
      <inkml:brushProperty name="height" value="0.025" units="cm"/>
      <inkml:brushProperty name="color" value="#66CC00"/>
    </inkml:brush>
  </inkml:definitions>
  <inkml:trace contextRef="#ctx0" brushRef="#br0">156 227 7239,'0'0'3299,"-11"2"-470,3 0-2508,0 0 0,0 1 0,0 0-1,0 0 1,1 1 0,0 0 0,-1 0 0,2 0-1,-1 1 1,0 0 0,1 1 0,0-1 0,0 1-1,0 0 1,1 1 0,0-1 0,0 1 0,1 0-1,0 0 1,0 1 0,-3 8 0,6-13-228,0 0 0,0 0 0,1 0 0,-1 0 0,1 1 0,0-1 1,0 0-1,0 0 0,0 0 0,1 6 0,-1-8-52,1 1 0,-1-1 0,1 0 0,-1 0 0,1 1 0,-1-1 0,1 0 0,0 0 0,0 0 0,0 0 0,0 0 0,0 0 0,0 0 0,0 0 0,0 0 0,0 0 0,0-1 0,2 2 0,1-1-2,0 0 1,0 0-1,0 0 0,1-1 0,-1 0 0,0 0 0,0 0 0,0 0 0,0 0 0,0-1 0,0 0 0,1 0 0,-1 0 0,-1 0 1,7-4-1,7-2-343,-1-2 1,-1 0 0,0 0-1,0-2 1,-1 0 0,0 0-1,-1-1 1,0-1 0,-1 0-1,18-26 1,-32 46 254,0 1 0,0 0-1,1 1 1,0-1 0,0 0 0,0 0 0,1 1-1,2 12 1,-2-20 68,0-1 0,0 1-1,0 0 1,0-1 0,0 1-1,1 0 1,-1 0 0,0-1 0,0 1-1,1 0 1,-1-1 0,0 1 0,1-1-1,-1 1 1,0 0 0,1-1 0,-1 1-1,1-1 1,-1 1 0,1-1-1,-1 1 1,1-1 0,0 1 0,-1-1-1,1 0 1,-1 1 0,1-1 0,0 0-1,-1 0 1,1 1 0,1-1 0,26-4 648,-21 1-470,0 1 0,0-2 1,0 1-1,-1-1 0,11-8 0,-4 0-101,-1-1-1,-1 0 1,0 0-1,0-1 1,-2 0 0,0-1-1,0 0 1,-2-1-1,0 0 1,0 0-1,-2 0 1,0-1-1,0 0 1,-2 0-1,0 0 1,-1 0-1,-1 0 1,-1-23-1,0 40-98,0-1 0,0 1-1,0-1 1,0 1-1,0-1 1,1 1-1,-1-1 1,0 1-1,0-1 1,-1 1-1,1-1 1,0 1 0,0-1-1,0 1 1,0-1-1,0 1 1,0 0-1,-1-1 1,1 1-1,0-1 1,0 1-1,-1-1 1,1 1 0,0 0-1,-1-1 1,1 1-1,0 0 1,-1-1-1,1 1 1,-1 0-1,1-1 1,0 1-1,-1 0 1,1 0 0,-1-1-1,1 1 1,-1 0-1,1 0 1,-1 0-1,1 0 1,-1 0-1,1 0 1,-1 0-1,1 0 1,-1 0 0,1 0-1,-1 0 1,1 0-1,-1 0 1,1 0-1,-1 0 1,1 0-1,-1 1 1,1-1-1,0 0 1,-1 0 0,1 1-1,-1-1 1,1 0-1,-1 0 1,1 1-1,0-1 1,-1 1-1,1 0 1,-25 26 35,11 0 321,1 1-1,1 0 0,1 1 1,2 1-1,1-1 0,1 1 1,2 1-1,-3 46 0,8-74-335,0 0-1,0 1 1,0-1-1,0 0 0,1 0 1,-1 1-1,1-1 1,0 0-1,0 0 1,0 0-1,1 0 1,-1 0-1,1 0 1,-1 0-1,1 0 0,0 0 1,0-1-1,1 1 1,-1-1-1,0 0 1,1 1-1,-1-1 1,5 2-1,-2-1 2,0-1 1,0-1-1,1 1 0,-1 0 1,1-1-1,-1 0 0,1-1 1,-1 1-1,1-1 0,-1 0 1,1 0-1,0-1 0,9-2 1,-11 2 37,1-1 0,0 0 0,-1 0 0,0 0 0,1 0 0,-1-1 0,0 0 0,0 0 0,0 0 0,-1 0 0,1 0 0,-1-1 0,1 0 0,-1 0 0,0 0 0,-1 0 0,1 0 0,-1 0 1,0-1-1,0 1 0,0-1 0,-1 1 0,1-1 0,-1 0 0,0 0 0,0 0 0,-1 0 0,0 0 0,0 0 0,0 1 0,-1-10 0,1 14-56,0-1-1,0 0 0,0 1 0,0-1 1,0 1-1,-1-1 0,1 0 1,0 1-1,0-1 0,-1 0 1,1 1-1,0-1 0,0 1 0,-1-1 1,1 1-1,-1-1 0,1 1 1,0-1-1,-1 1 0,1-1 0,-1 1 1,1 0-1,-1-1 0,0 1 1,1 0-1,-1-1 0,1 1 1,-1 0-1,1 0 0,-1-1 0,0 1 1,1 0-1,-1 0 0,0 0 1,1 0-1,-1 0 0,0 0 1,1 0-1,-1 0 0,0 0 0,1 0 1,-1 0-1,1 1 0,-1-1 1,0 0-1,1 0 0,-1 0 1,1 1-1,-1-1 0,1 0 0,-2 1 1,2 0-4,-1-1 0,0 1 0,1 0 0,-1-1 1,0 1-1,1 0 0,-1-1 0,1 1 0,-1 0 0,1 0 1,0-1-1,-1 1 0,1 0 0,0 0 0,-1 0 0,1 0 1,0 0-1,0 0 0,0-1 0,0 1 0,0 0 0,0 0 1,0 0-1,0 0 0,0 0 0,0 0 0,0 0 0,1-1 1,-1 1-1,0 0 0,1 0 0,-1 0 0,0 0 0,1-1 1,-1 1-1,1 0 0,-1-1 0,1 1 0,0 0 0,-1-1 1,2 2-1,2 1-13,-1-1 1,0 0-1,1 0 1,-1 0-1,1 0 0,0-1 1,0 0-1,-1 1 1,1-1-1,0 0 1,0-1-1,0 1 1,0-1-1,0 0 1,0 0-1,0 0 1,0 0-1,0-1 0,0 0 1,6-1-1,-2 0 6,0 0 0,0-1 0,0 0-1,0 0 1,0-1 0,-1 0 0,0 0-1,12-9 1,-16 11 12,0-1 0,0 1 0,0-1 0,0 1 0,0-1 0,-1 0-1,1 0 1,-1 0 0,0 0 0,0-1 0,0 1 0,0-1 0,-1 1 0,1-1 0,-1 1 0,0-1-1,1-7 1,-2 10 2,-1 0 1,1 0-1,-1 1 0,1-1 0,-1 0 0,1 0 0,-1 1 1,1-1-1,-1 1 0,0-1 0,0 1 0,1-1 1,-1 1-1,0-1 0,0 1 0,1-1 0,-1 1 0,0 0 1,0 0-1,0-1 0,0 1 0,1 0 0,-1 0 0,0 0 1,0 0-1,0 0 0,0 0 0,0 0 0,0 0 0,0 0 1,-1 1-1,-32 7-25,29-4 41,-1-1 0,2 1-1,-1 0 1,0 1-1,1-1 1,0 1-1,0 0 1,0 0 0,1 0-1,0 0 1,0 1-1,0-1 1,0 1 0,1 0-1,0 0 1,0-1-1,1 2 1,-1-1-1,1 0 1,1 0 0,-1 0-1,1 0 1,0 1-1,1-1 1,-1 0 0,2 7-1,0-10-33,-1 1 0,1-1 0,0 1-1,0-1 1,0 0 0,1 0 0,-1 0 0,1 0 0,-1 0-1,1 0 1,0-1 0,0 1 0,0-1 0,1 0 0,-1 0-1,0 0 1,1 0 0,-1-1 0,1 1 0,0-1 0,-1 0-1,1 0 1,0-1 0,6 2 0,48 3-3196,-8-10-5130,-6-9-6329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5.327"/>
    </inkml:context>
    <inkml:brush xml:id="br0">
      <inkml:brushProperty name="width" value="0.025" units="cm"/>
      <inkml:brushProperty name="height" value="0.025" units="cm"/>
      <inkml:brushProperty name="color" value="#66CC00"/>
    </inkml:brush>
  </inkml:definitions>
  <inkml:trace contextRef="#ctx0" brushRef="#br0">18 1 13869,'0'0'3491,"-1"11"-1515,-3 25-721,-4 26 181,3 0 0,6 111-1,-1-172-1361,0 1 1,0-1-1,0 1 0,0 0 0,1-1 0,-1 1 0,0-1 0,1 0 1,-1 1-1,1-1 0,0 1 0,-1-1 0,1 0 0,0 1 1,0-1-1,0 0 0,0 0 0,2 2 0,-2-3-14,-1 0-1,1-1 0,0 1 1,-1 0-1,1 0 0,0-1 1,0 1-1,-1-1 0,1 1 1,-1 0-1,1-1 0,0 1 1,-1-1-1,1 1 0,-1-1 1,1 0-1,-1 1 0,1-1 1,-1 0-1,0 1 0,1-1 1,-1 0-1,0 1 0,1-1 1,-1 0-1,0 0 0,0 1 1,0-1-1,0 0 0,0 0 1,0 1-1,0-1 1,0 0-1,0-1 0,5-31 13,-2 0-1,-1 0 1,-3-36 0,1 21-49,0 47-87,50 2-96,-28 1 185,-1-1 1,1-1-1,0-2 0,-1 0 1,1-1-1,-1-1 0,25-8 0,-43 11 28,-1 0-1,0 0 0,0-1 1,0 1-1,0-1 0,0 0 0,0 1 1,0-1-1,-1 0 0,1 0 1,0 0-1,-1 0 0,0-1 0,1 1 1,-1 0-1,0-1 0,0 1 0,0 0 1,-1-1-1,1 1 0,0-5 1,-1 5-14,0 1 1,0 0-1,0-1 1,0 1-1,0-1 1,0 1 0,0 0-1,0-1 1,-1 1-1,1 0 1,-1-1-1,1 1 1,-1 0 0,1-1-1,-1 1 1,0 0-1,1 0 1,-1 0 0,0 0-1,0-1 1,0 1-1,0 0 1,0 1-1,0-1 1,0 0 0,0 0-1,-1 0 1,1 1-1,0-1 1,0 0-1,-1 1 1,1 0 0,0-1-1,-1 1 1,1 0-1,-1-1 1,1 1 0,0 0-1,-2 0 1,-2 1-39,0-1 0,1 1 0,-1 0 1,1 0-1,-1 1 0,1 0 0,0-1 1,-1 2-1,1-1 0,0 0 1,0 1-1,1-1 0,-1 1 0,0 0 1,1 1-1,0-1 0,0 1 0,0-1 1,0 1-1,0 0 0,1 0 0,0 0 1,-4 8-1,3-6-19,0 1-1,0 0 1,0-1 0,1 1 0,0 0-1,0 0 1,1 0 0,0 1 0,0-1 0,1 0-1,0 0 1,0 1 0,1-1 0,-1 0-1,4 9 1,-3-13-142,1 0-1,0-1 1,0 0 0,0 1-1,1-1 1,-1 0-1,0 0 1,1 0 0,0 0-1,-1-1 1,1 1-1,0-1 1,0 1 0,0-1-1,0 0 1,0 0 0,0 0-1,0-1 1,0 1-1,0-1 1,0 0 0,0 0-1,6 0 1,4 0-1604,0 0 0,1 0 1,-1-2-1,18-3 0,13-10-5982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5.669"/>
    </inkml:context>
    <inkml:brush xml:id="br0">
      <inkml:brushProperty name="width" value="0.025" units="cm"/>
      <inkml:brushProperty name="height" value="0.025" units="cm"/>
      <inkml:brushProperty name="color" value="#66CC00"/>
    </inkml:brush>
  </inkml:definitions>
  <inkml:trace contextRef="#ctx0" brushRef="#br0">157 41 9513,'0'0'10880,"-11"-2"-8195,7 1-2544,-1 0 1,1 0-1,-1 0 0,1 0 1,-1 1-1,1 0 0,-1 0 1,0 0-1,1 1 1,-1-1-1,1 1 0,-1 0 1,1 1-1,0-1 0,-1 1 1,1 0-1,0 0 0,0 0 1,0 0-1,0 1 1,0-1-1,1 1 0,-1 0 1,1 0-1,0 1 0,-4 4 1,3-2-85,0-1 0,1 1-1,0 0 1,0 0 0,1 0 0,0 0 0,0 0 0,-2 11 0,4-15-52,-1-1 1,1 1 0,-1-1-1,1 1 1,0 0-1,0-1 1,-1 1 0,1 0-1,1-1 1,-1 1 0,0 0-1,0-1 1,1 1 0,-1 0-1,0-1 1,1 1-1,0-1 1,-1 1 0,1-1-1,0 1 1,0-1 0,0 1-1,0-1 1,0 0 0,0 1-1,0-1 1,0 0-1,1 0 1,-1 0 0,0 0-1,1 0 1,-1 0 0,1 0-1,-1-1 1,1 1 0,-1-1-1,3 1 1,3 0 11,-1-1-1,1 1 1,0-2 0,0 1 0,0-1 0,-1 0 0,1-1-1,0 1 1,-1-1 0,1 0 0,-1-1 0,0 0-1,0 0 1,0 0 0,0-1 0,0 0 0,-1 0-1,1 0 1,-1-1 0,5-6 0,-1 2 7,0-1 0,-1 0 0,-1-1 0,0 0 0,0 0 0,-1 0 0,0-1-1,-1 0 1,7-23 0,-13 29 692,-6 11-504,-8 14-195,6-4-11,0 1 0,2 0 0,0 0 0,1 1 0,0 0 0,1 0 0,1 0 0,-3 34 0,7-51-19,0 1 1,0 0-1,0-1 1,0 1-1,0 0 1,0-1-1,0 1 1,0 0-1,0-1 1,0 1-1,0 0 1,0-1-1,1 1 1,-1-1-1,0 1 1,1 0-1,-1-1 1,0 1-1,1-1 1,-1 1-1,0-1 1,1 1-1,-1-1 1,1 1-1,-1-1 1,1 1-1,0-1 1,-1 0-1,2 1 1,18-6-972,16-26-1960,1-32-7375,-18 24 758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6.027"/>
    </inkml:context>
    <inkml:brush xml:id="br0">
      <inkml:brushProperty name="width" value="0.025" units="cm"/>
      <inkml:brushProperty name="height" value="0.025" units="cm"/>
      <inkml:brushProperty name="color" value="#66CC00"/>
    </inkml:brush>
  </inkml:definitions>
  <inkml:trace contextRef="#ctx0" brushRef="#br0">45 0 14253,'0'0'9668,"-3"8"-8296,-5 16-360,0 1 0,2 0 0,-3 30 0,2 12-423,3 74 1,4-138-659,0-1 1,1 0-1,-1 0 1,0 1-1,1-1 1,-1 0-1,1 0 1,0 1 0,0-1-1,0 0 1,0 0-1,0 0 1,0 0-1,0 0 1,3 2-1,10 0-4103,1-19-3559,-4-2-822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6.355"/>
    </inkml:context>
    <inkml:brush xml:id="br0">
      <inkml:brushProperty name="width" value="0.025" units="cm"/>
      <inkml:brushProperty name="height" value="0.025" units="cm"/>
      <inkml:brushProperty name="color" value="#66CC00"/>
    </inkml:brush>
  </inkml:definitions>
  <inkml:trace contextRef="#ctx0" brushRef="#br0">19 115 13068,'0'0'10341,"9"4"-8425,-4-1-1755,0-1-1,0 0 0,0 0 1,0-1-1,0 1 0,0-1 1,0 0-1,0-1 0,0 1 1,1-1-1,-1 0 0,0 0 1,0-1-1,1 1 1,-1-1-1,0 0 0,0-1 1,0 1-1,0-1 0,0 0 1,0 0-1,-1-1 0,1 1 1,-1-1-1,1 0 0,5-6 1,23-32 414,-31 39-545,-1-1 1,1 1 0,-1-1-1,0 1 1,0-1-1,0 1 1,-1-1 0,1 0-1,0 1 1,-1-1 0,0 0-1,0 0 1,1 1 0,-2-1-1,1 0 1,0 1-1,-1-5 1,0 6-22,0 1 1,0-1-1,0 0 0,0 0 1,0 0-1,0 1 0,0-1 1,0 0-1,0 1 0,0-1 1,0 1-1,0 0 0,-1-1 0,1 1 1,0 0-1,0 0 0,0-1 1,-1 1-1,1 0 0,0 0 1,0 0-1,0 1 0,-1-1 1,1 0-1,0 0 0,-2 1 0,-33 8 34,26-3-34,-1 0 0,1 1 0,0 0 0,0 0 0,1 1 0,0 0 0,1 1 0,-1 0 0,-10 16 0,14-19 16,1 0 1,0 0-1,0 1 0,1-1 0,0 1 0,0 0 1,1-1-1,-1 1 0,2 1 0,-1-1 1,1 0-1,0 0 0,0 0 0,1 1 1,0-1-1,0 0 0,2 10 0,-1-14-17,1 1 0,0-1 0,0 0 1,0 0-1,0 0 0,0 0 0,1 0 0,-1 0 0,1-1 0,0 1 0,-1-1 0,1 0 0,1 1 0,-1-2 0,0 1 0,0 0 0,1 0 0,-1-1 0,1 0 1,-1 0-1,1 0 0,-1 0 0,1 0 0,6-1 0,4 2-293,1-1 1,-1 0-1,0-1 1,0-1-1,18-2 1,10-13-3359,-15-1-1736,6-7-5688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8.889"/>
    </inkml:context>
    <inkml:brush xml:id="br0">
      <inkml:brushProperty name="width" value="0.025" units="cm"/>
      <inkml:brushProperty name="height" value="0.025" units="cm"/>
      <inkml:brushProperty name="color" value="#66CC00"/>
    </inkml:brush>
  </inkml:definitions>
  <inkml:trace contextRef="#ctx0" brushRef="#br0">1 175 4324,'0'0'6038,"0"-9"-3337,-1 1-2236,2 0 0,-1 0 0,1 1 0,1-1 0,-1 0 0,1 1 0,0-1 0,1 1 0,0 0 0,0 0 0,1 0 0,0 0 0,0 0 0,0 1 0,1 0 0,0 0 0,0 0 0,7-5 0,-8 7-335,0 1 1,0 0-1,0 0 1,0 0-1,1 0 0,6-2 1,-11 5-124,1-1 0,0 1 1,0 0-1,-1-1 0,1 1 1,0 0-1,0 0 0,-1 0 1,1 0-1,0 0 0,0 0 1,-1 0-1,1 0 0,0 0 1,0 0-1,-1 1 0,1-1 1,0 0-1,0 0 0,-1 1 1,1-1-1,0 0 0,-1 1 1,1-1-1,0 1 0,-1-1 1,1 1-1,-1-1 0,1 1 1,-1-1-1,1 1 0,-1 0 1,1-1-1,-1 1 0,1 0 1,-1-1-1,0 1 0,0 0 1,1-1-1,-1 1 0,0 0 1,0 0-1,0-1 0,0 1 1,0 0-1,0 0 0,0-1 1,0 1-1,0 0 0,0 1 1,-1 117 727,-1-25-638,2-92-94,0-1 1,0 1-1,0 0 0,0 0 0,1 0 0,-1 0 0,0 0 0,1 0 0,-1 0 0,1 0 0,0-1 1,0 1-1,0 0 0,-1-1 0,2 1 0,-1 0 0,0-1 0,0 1 0,0-1 0,1 1 0,-1-1 1,1 0-1,-1 0 0,3 2 0,-1-2 52,0 0 0,0-1 1,0 1-1,0 0 1,0-1-1,0 0 0,1 0 1,-1 0-1,0 0 0,0-1 1,0 1-1,0-1 0,5-1 1,5-2 164,0-1 1,-1-1 0,0 0-1,0 0 1,-1-2 0,12-7-1,-11 5-104,32-27 165,-42 35-230,0 0 1,0-1 0,0 1-1,0-1 1,0 1-1,-1-1 1,1 0 0,-1 0-1,0 1 1,1-1 0,-1 0-1,-1 0 1,1 0 0,0-1-1,0-2 1,-2 5-45,1 0 0,-1 0 0,1 0 0,-1 0 0,0 0 0,1 0 0,-1 0 0,0 0 0,0 0 0,0 0 1,0 0-1,0 0 0,0 1 0,0-1 0,0 0 0,0 1 0,0-1 0,0 1 0,-1-1 0,-31-14 115,21 10-102,-48-13-3189,51 16 590,40 10 565,42 2-7035,-29-9 1591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0.973"/>
    </inkml:context>
    <inkml:brush xml:id="br0">
      <inkml:brushProperty name="width" value="0.025" units="cm"/>
      <inkml:brushProperty name="height" value="0.025" units="cm"/>
    </inkml:brush>
  </inkml:definitions>
  <inkml:trace contextRef="#ctx0" brushRef="#br0">55 0 4805,'0'0'13217,"-7"12"-12875,1-4-88,1 1 0,0 0 0,0 0 0,1 0 0,0 0 0,1 1 0,0 0 0,0-1 0,1 1 0,0 0 0,0 14 0,1 18 864,-1 4 789,6 65 1,-4-109-1896,0 0 0,0 0 0,0 0 1,0 0-1,1 0 0,-1 1 0,1-1 0,-1 0 0,1 0 0,0 0 1,0 0-1,-1 0 0,2 0 0,-1-1 0,0 1 0,0 0 0,1 0 1,-1-1-1,0 1 0,1-1 0,0 1 0,-1-1 0,1 0 0,0 0 1,0 0-1,0 0 0,0 0 0,0 0 0,0 0 0,0 0 0,0-1 1,0 1-1,0-1 0,0 0 0,0 1 0,0-1 0,5 0 0,-2-1-7,0 0 0,0-1 0,0 1 0,0-1 0,0 0-1,0 0 1,0-1 0,-1 0 0,1 1 0,-1-1-1,0-1 1,0 1 0,0-1 0,5-5 0,5-10-415,-1 0 1,-1-1-1,-1 0 0,16-40 1,-22 48 177,-5 11 198,0 1-1,0-1 1,0 0 0,0 1-1,0-1 1,1 0-1,-1 1 1,0-1-1,0 0 1,1 1 0,-1-1-1,0 1 1,1-1-1,-1 1 1,1-1-1,-1 1 1,1-1 0,-1 1-1,1-1 1,-1 1-1,1 0 1,-1-1-1,1 1 1,0 0 0,-1-1-1,1 1 1,-1 0-1,1 0 1,0-1-1,-1 1 1,1 0 0,0 0-1,-1 0 1,1 0-1,0 0 1,0 0-1,18 19-413,5 5 467,-17-22-163,-1 1 0,1-1 1,-1-1-1,1 1 0,0-1 0,-1 0 0,1-1 0,0 1 0,0-1 0,0-1 0,-1 1 0,1-1 0,0-1 0,-1 1 0,1-1 0,-1 0 0,1 0 0,8-5 1,11-6-1129,0-2 0,45-33 0,-45 29 2078,-26 19-727,1 0 0,-1 0 0,0 1-1,1-1 1,-1 0 0,1 0 0,-1 0-1,0 0 1,1 0 0,-1 0 0,0 1 0,1-1-1,-1 0 1,0 0 0,1 0 0,-1 1-1,0-1 1,0 0 0,1 0 0,-1 1 0,0-1-1,0 0 1,1 1 0,-1-1 0,0 0-1,0 1 1,0-1 0,0 0 0,1 1-1,-1-1 1,0 1 0,0-1 0,0 0 0,0 1-1,0-1 1,0 1 0,0-1 0,0 0-1,0 1 1,0-1 0,5 32 894,0-5-409,6 2-479,2-1-1,0-1 1,2 0 0,1 0-1,28 35 1,-35-50-59,-1 0 0,-1 1 0,0-1 0,-1 2 0,0-1 0,7 25 0,-13-35 60,1-1 1,-1 1 0,1 0 0,-1 0 0,0 0 0,0 0-1,0 0 1,0 0 0,-1 0 0,1 0 0,-1 0 0,1-1-1,-1 1 1,0 0 0,0 0 0,-3 3 0,2-4 51,0 0-1,0 0 1,0 0 0,0 0 0,0-1 0,-1 1 0,1-1 0,-1 1 0,1-1 0,-1 0-1,0 0 1,1 0 0,-1 0 0,0-1 0,0 1 0,1-1 0,-1 0 0,0 1-1,0-1 1,-4-1 0,2 1-98,1-1 0,-1 0 0,0 0 0,1 0 1,-1-1-1,1 1 0,0-1 0,-1 0 0,1 0 0,0-1 0,0 1 0,1-1 0,-1 0 0,0 0 0,1 0 0,0 0 0,-1-1 1,1 0-1,1 1 0,-1-1 0,1 0 0,-1 0 0,1 0 0,0-1 0,0 1 0,1 0 0,-2-6 0,-2-5-454,1-1 0,0 0-1,1 0 1,1 0 0,1 0 0,0-26 0,2 32-144,1 0 1,-1 0 0,2 0 0,0 1 0,0-1 0,1 1 0,0 0 0,6-11 0,26-37-6169,-9 20-491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9.300"/>
    </inkml:context>
    <inkml:brush xml:id="br0">
      <inkml:brushProperty name="width" value="0.025" units="cm"/>
      <inkml:brushProperty name="height" value="0.025" units="cm"/>
      <inkml:brushProperty name="color" value="#66CC00"/>
    </inkml:brush>
  </inkml:definitions>
  <inkml:trace contextRef="#ctx0" brushRef="#br0">122 0 12460,'0'0'7041,"-11"1"-4799,6 0-2098,0-1 0,0 1-1,1 0 1,-1 0 0,0 0 0,1 1-1,-1-1 1,1 1 0,-1 0 0,1 0-1,0 1 1,0-1 0,0 1-1,0 0 1,1 0 0,-1 1 0,1-1-1,0 1 1,-1-1 0,2 1-1,-1 0 1,0 0 0,1 0 0,0 1-1,-3 6 1,3-7-101,1-1 0,-1 1 1,1 0-1,0 0 0,0 0 0,1 0 0,-1 0 0,1 0 0,0 0 1,0 0-1,0 0 0,0 0 0,1 0 0,1 5 0,-2-8-28,1 0-1,-1 0 1,1 0-1,0 0 0,-1 0 1,1 0-1,0 0 0,0 0 1,0 0-1,0-1 0,0 1 1,0 0-1,0-1 1,0 1-1,0 0 0,0-1 1,0 1-1,0-1 0,2 1 1,0-1 5,1 1 0,0-1 1,-1 0-1,1 0 0,0 0 0,-1 0 0,1-1 1,-1 0-1,5 0 0,4-4 18,0 0-1,0 0 1,0-1-1,0-1 1,-1 1-1,15-14 1,-16 12-40,1 1 1,0 0-1,0 0 1,1 1-1,-1 0 1,1 1 0,14-4-1,-25 9-3,0-1 1,-1 1-1,1 0 1,0 0-1,0-1 0,0 1 1,0 0-1,0 0 1,0 0-1,-1 0 0,1 0 1,0 0-1,0 0 0,0 1 1,0-1-1,0 0 1,0 0-1,-1 1 0,1-1 1,0 1-1,0-1 1,0 0-1,-1 1 0,1-1 1,0 1-1,-1 0 1,1-1-1,0 1 0,-1 0 1,1-1-1,-1 1 0,1 0 1,-1 0-1,1-1 1,-1 1-1,1 0 0,-1 0 1,0 0-1,0 0 1,1 0-1,-2 46 441,0-43-389,1 0 1,-1 0-1,1 0 1,0 0-1,0 0 1,0 0-1,1 0 1,-1 0-1,1 0 0,2 6 1,-3-10-34,1 1 0,0 0 1,0-1-1,-1 1 0,1-1 0,0 0 1,0 1-1,0-1 0,0 1 1,0-1-1,0 0 0,0 0 0,0 0 1,0 0-1,0 0 0,0 0 0,0 0 1,0 0-1,0 0 0,-1 0 0,1 0 1,0 0-1,0-1 0,0 1 1,0 0-1,0-1 0,0 1 0,0-1 1,0 1-1,-1-1 0,1 1 0,1-2 1,28-20 497,-29 22-508,22-22 120,25-19-40,-44 39-99,-1 0 0,1 0 0,0 0 1,-1 0-1,1 0 0,0 1 1,0 0-1,0 0 0,0 0 1,0 0-1,0 0 0,6 1 0,-9 0 1,1 0-1,-1 1 0,0-1 0,0 1 0,0-1 0,0 1 0,0-1 1,0 1-1,0 0 0,0 0 0,0-1 0,0 1 0,0 0 0,0 0 1,-1 0-1,1 0 0,0 0 0,-1 0 0,1 0 0,0 0 0,-1 0 1,1 0-1,-1 1 0,0-1 0,1 0 0,-1 0 0,0 0 0,0 2 1,6 45-43,-4-24-400,7-8-1834,-8-16 2077,-1 0-1,0 0 1,1 1 0,-1-1 0,1 0 0,-1 0 0,0 0-1,1 0 1,-1 0 0,1 0 0,-1 0 0,0 0-1,1 0 1,-1 0 0,1 0 0,-1 0 0,1 0-1,-1 0 1,0 0 0,1 0 0,-1-1 0,0 1 0,1 0-1,-1 0 1,0 0 0,1-1 0,-1 1 0,0 0-1,1 0 1,-1-1 0,1 1 0,11-17-9689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9.896"/>
    </inkml:context>
    <inkml:brush xml:id="br0">
      <inkml:brushProperty name="width" value="0.025" units="cm"/>
      <inkml:brushProperty name="height" value="0.025" units="cm"/>
      <inkml:brushProperty name="color" value="#66CC00"/>
    </inkml:brush>
  </inkml:definitions>
  <inkml:trace contextRef="#ctx0" brushRef="#br0">1 93 4132,'0'0'12593,"2"-10"-9881,-2 6-2545,0 0 0,1 1 1,-1-1-1,1 1 0,0-1 0,0 1 1,0 0-1,1-1 0,-1 1 0,1 0 0,-1 0 1,1 0-1,0 0 0,1 0 0,-1 0 1,0 1-1,1-1 0,-1 1 0,1-1 0,0 1 1,0 0-1,0 0 0,0 0 0,0 1 0,0-1 1,1 1-1,-1 0 0,0 0 0,1 0 1,-1 0-1,1 0 0,-1 1 0,5-1 0,-3 1-122,0-1-1,0 1 0,0 0 0,0 0 1,0 0-1,0 1 0,0 0 0,0 0 0,0 0 1,0 1-1,0-1 0,-1 1 0,1 0 0,-1 1 1,9 4-1,-11-4-37,0-1 1,0 1-1,0 0 1,0 0-1,0 0 1,-1 0-1,1 0 1,-1 0-1,0 0 1,0 0-1,0 1 1,0-1-1,-1 0 1,1 1-1,-1-1 1,0 0-1,0 1 1,0-1-1,0 1 1,-1-1-1,1 0 1,-1 1-1,0-1 1,0 0-1,-1 4 1,-2 3 39,-1 0 0,0 0 0,0-1 1,-1 1-1,0-1 0,-1 0 1,-14 14-1,11-12 207,1 0 0,0 1 1,1 0-1,-7 14 0,14-26-243,1 1 0,-1 0-1,1 0 1,0-1 0,0 1 0,-1 0-1,1 0 1,0-1 0,0 1 0,0 0-1,0 0 1,0 0 0,0-1 0,0 1-1,0 0 1,0 0 0,0 0 0,1-1-1,-1 1 1,0 0 0,0 0-1,1-1 1,-1 1 0,1 0 0,-1-1-1,0 1 1,1 0 0,-1-1 0,1 1-1,0-1 1,-1 1 0,1 0 0,-1-1-1,1 0 1,0 1 0,-1-1 0,1 1-1,0-1 1,0 0 0,-1 1 0,1-1-1,0 0 1,0 0 0,-1 0-1,1 0 1,0 1 0,0-1 0,0 0-1,-1 0 1,1-1 0,1 1 0,52-2 31,-46 2-29,14-4-777,0 0-1,1-1 1,39-14-1,21-16-7996,-31 13-3576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0.318"/>
    </inkml:context>
    <inkml:brush xml:id="br0">
      <inkml:brushProperty name="width" value="0.025" units="cm"/>
      <inkml:brushProperty name="height" value="0.025" units="cm"/>
      <inkml:brushProperty name="color" value="#66CC00"/>
    </inkml:brush>
  </inkml:definitions>
  <inkml:trace contextRef="#ctx0" brushRef="#br0">211 77 12268,'0'0'3817,"0"-8"-1159,0 8-2634,0-5 331,0 0 1,0 0-1,0 0 0,-1 1 0,0-1 1,-3-8-1,4 11-287,-1 1 0,0-1 0,0 0 0,0 1 0,0-1 0,0 1 1,-1-1-1,1 1 0,0 0 0,-1 0 0,1-1 0,0 1 0,-1 0 0,0 0 0,1 0 0,-1 0 1,0 1-1,1-1 0,-1 0 0,0 1 0,0-1 0,1 1 0,-1 0 0,0 0 0,-4-1 0,0 2 82,0 0 0,-1 0-1,1 0 1,-1 1 0,1 0 0,0 0-1,0 0 1,0 1 0,0 0-1,1 0 1,-1 1 0,1 0-1,0 0 1,0 0 0,0 0-1,0 1 1,1-1 0,0 1-1,-4 6 1,2-4-11,1 1-1,0-1 1,0 1-1,0 0 1,1 0-1,1 0 1,-1 1-1,2-1 1,-1 1-1,1 0 1,0 0-1,1 0 1,-1 13-1,2-21-134,0 0 0,1 0 0,-1 0 0,0 0 0,1 0 0,-1 0 1,1 0-1,0 0 0,-1 0 0,1 0 0,0 0 0,-1-1 0,1 1 0,0 0 0,0 0 0,0-1 0,0 1 0,0 0 0,0-1 0,0 1 0,0-1 0,0 0 0,0 1 0,0-1 1,0 0-1,0 1 0,0-1 0,0 0 0,0 0 0,0 0 0,0 0 0,2 0 0,41-2 160,-41 2-152,15-3 4,0-1 1,-1-1 0,0 0 0,32-14-1,-38 14 18,0 0-1,-1-1 1,0 0-1,0-1 0,-1 0 1,0 0-1,0-1 1,12-14-1,-19 21 50,-1-1 0,0 1 0,0 0 0,0-1 0,0 0 0,0 1 0,0-1 0,0 1 0,-1-1 1,1 0-1,0 0 0,-1 1 0,0-1 0,1 0 0,-1 0 0,0 0 0,0 0 0,0 0 0,0 1 0,0-1 0,0 0 0,-1 0 0,1 0 0,-1 1 0,0-3 0,-1 1-23,0 1 0,0-1 0,0 1 0,0 0-1,0 0 1,0 0 0,-1 0 0,1 0 0,-1 0 0,0 1 0,1-1-1,-1 1 1,-5-2 0,-6-2-42,-1 1 0,0 1-1,0 0 1,-27-2 0,39 5 37,-2 0-207,0-1 1,0 1-1,0 0 1,1 1 0,-1-1-1,-9 3 1,13-3-60,0 1 1,0-1 0,0 1 0,1 0-1,-1-1 1,0 1 0,1 0 0,-1-1-1,0 1 1,1 0 0,-1 0 0,1 0-1,-1-1 1,1 1 0,-1 0 0,1 0-1,0 0 1,0 0 0,-1 0 0,1 0 0,0 0-1,0 0 1,0 0 0,0 0 0,0-1-1,0 1 1,0 0 0,0 0 0,0 0-1,1 0 1,-1 0 0,0 0 0,1 0-1,-1 0 1,0 0 0,1 0 0,-1-1-1,1 1 1,-1 0 0,2 1 0,8 10-5679,9-2-2487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0.851"/>
    </inkml:context>
    <inkml:brush xml:id="br0">
      <inkml:brushProperty name="width" value="0.025" units="cm"/>
      <inkml:brushProperty name="height" value="0.025" units="cm"/>
      <inkml:brushProperty name="color" value="#66CC00"/>
    </inkml:brush>
  </inkml:definitions>
  <inkml:trace contextRef="#ctx0" brushRef="#br0">8 1 9161,'0'0'17216,"0"10"-16757,-7 246 1591,7-255-2061,0 0 0,0 1 0,-1-1 1,1 0-1,1 1 0,-1-1 0,0 0 0,0 1 0,0-1 0,1 0 1,-1 1-1,1-1 0,-1 0 0,1 0 0,-1 0 0,1 1 0,0-1 0,-1 0 1,1 0-1,0 0 0,1 1 0,-1-2-129,0 0 1,0 1-1,0-1 1,0 0-1,-1 0 1,1 0-1,0 0 0,0 0 1,0 0-1,0-1 1,0 1-1,0 0 1,0 0-1,0-1 0,-1 1 1,1 0-1,0-1 1,0 1-1,0-1 1,-1 1-1,1-1 0,1 0 1,4-5-1659,1 0 0,-1 0 0,0 0 0,9-14 1,6-10-4946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1.194"/>
    </inkml:context>
    <inkml:brush xml:id="br0">
      <inkml:brushProperty name="width" value="0.025" units="cm"/>
      <inkml:brushProperty name="height" value="0.025" units="cm"/>
      <inkml:brushProperty name="color" value="#66CC00"/>
    </inkml:brush>
  </inkml:definitions>
  <inkml:trace contextRef="#ctx0" brushRef="#br0">107 0 12684,'0'0'9572,"-11"12"-7960,-1 3-1139,0 0 1,2 1 0,0 0-1,-15 32 1,20-38-334,1 1-1,0 0 1,1 0 0,0 0 0,0 0 0,2 0 0,-1 1 0,1-1 0,1 1 0,0-1-1,2 16 1,-1-24-127,0 0 0,0-1 0,0 1 0,0 0 0,0 0 0,1-1 0,-1 1 0,1 0-1,0-1 1,0 0 0,0 1 0,0-1 0,0 0 0,0 0 0,0 0 0,1 0 0,-1-1 0,1 1-1,5 2 1,-3-1-1,1-1 0,0 0 0,0 0 0,0-1 0,0 0 0,0 0 0,1 0 0,-1-1 0,12 0 0,-13 0 28,0-1 1,0 0 0,0 0 0,0 0-1,0 0 1,0-1 0,-1 0-1,1 0 1,0 0 0,-1-1-1,8-4 1,-10 5 16,0 1 0,0-1 0,-1 0 0,1 0 0,0 0 0,-1 0 0,1 0-1,-1 0 1,0-1 0,0 1 0,0 0 0,0-1 0,0 1 0,0-1 0,-1 1 0,1 0 0,-1-1-1,0 0 1,1 1 0,-1-1 0,0 1 0,-1-1 0,0-3 0,0 3-19,0 0 0,-1-1 1,1 1-1,-1 1 0,0-1 0,0 0 0,0 0 1,-1 1-1,1-1 0,0 1 0,-1 0 1,0 0-1,0 0 0,1 0 0,-1 0 1,0 1-1,0-1 0,-1 1 0,1 0 0,0-1 1,0 2-1,-4-2 0,-6-2-112,0 1-1,0 1 1,-1 0-1,-18 0 1,9 6-931,23-4 920,0 0 1,0 1-1,-1-1 1,1 0-1,0 0 1,0 0-1,0 1 0,0-1 1,-1 0-1,1 0 1,0 0-1,0 1 1,0-1-1,0 0 0,0 0 1,0 1-1,0-1 1,0 0-1,0 0 1,0 1-1,0-1 1,0 0-1,0 1 0,0-1 1,0 0-1,0 0 1,0 1-1,0-1 1,0 0-1,0 0 1,0 1-1,0-1 0,0 0 1,0 0-1,1 0 1,-1 1-1,0-1 1,0 0-1,0 0 0,1 1 1,1 1-539,0 0 1,1-1-1,-1 1 0,1 0 1,-1-1-1,1 0 0,0 1 1,-1-1-1,1 0 0,0-1 1,0 1-1,4 0 0,28 3-5420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1.527"/>
    </inkml:context>
    <inkml:brush xml:id="br0">
      <inkml:brushProperty name="width" value="0.025" units="cm"/>
      <inkml:brushProperty name="height" value="0.025" units="cm"/>
      <inkml:brushProperty name="color" value="#66CC00"/>
    </inkml:brush>
  </inkml:definitions>
  <inkml:trace contextRef="#ctx0" brushRef="#br0">1 52 11018,'0'0'13069,"55"0"-10891,-19 0-801,3 0-704,6-4-449,-1-2-224,1-5-801,-6-2-2434,-8-4-3363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2.500"/>
    </inkml:context>
    <inkml:brush xml:id="br0">
      <inkml:brushProperty name="width" value="0.025" units="cm"/>
      <inkml:brushProperty name="height" value="0.025" units="cm"/>
      <inkml:brushProperty name="color" value="#66CC00"/>
    </inkml:brush>
  </inkml:definitions>
  <inkml:trace contextRef="#ctx0" brushRef="#br0">1 76 4388,'0'0'12118,"8"-9"-9844,-3 3-2041,1 0-1,0 1 0,0 0 0,1 0 1,0 0-1,-1 1 0,2 0 0,-1 0 0,0 1 1,1-1-1,-1 2 0,1-1 0,0 1 1,0 0-1,10 0 0,-15 1-149,9 0 226,-1 0-1,1 0 1,-1 1 0,1 0 0,18 3 0,-28-2-266,0-1-1,0 1 1,0-1 0,0 1-1,-1 0 1,1 0-1,0 0 1,0 0 0,0 0-1,-1 0 1,1 1 0,-1-1-1,1 1 1,-1-1-1,1 1 1,-1-1 0,0 1-1,0 0 1,0-1-1,0 1 1,0 0 0,0 0-1,0 0 1,-1 0-1,1 0 1,0 0 0,-1 0-1,0 0 1,0 0-1,1 0 1,-1 0 0,0 0-1,-1 0 1,1 0-1,0 0 1,-1 0 0,0 4-1,-2 2 53,1 1-1,-1-1 1,0-1-1,-1 1 1,0 0-1,0-1 1,-1 0-1,0 0 0,-6 7 1,-59 60 96,50-54-152,-5 2-3,-18 17 73,41-37-57,0 0 0,0 0 1,0 0-1,0 1 0,1-1 0,-1 1 1,1-1-1,-1 1 0,1-1 0,0 1 1,0 0-1,0 0 0,1 0 0,-2 3 1,3-5-43,0-1 0,-1 1 0,1 0 1,0 0-1,0 0 0,0 0 0,0-1 0,0 1 1,-1 0-1,1-1 0,0 1 0,0-1 1,1 1-1,-1-1 0,0 1 0,0-1 1,0 0-1,0 1 0,0-1 0,0 0 1,0 0-1,1 0 0,-1 0 0,0 0 0,0 0 1,1 0-1,45 0 52,-36 0-69,26-1-1402,47-7 0,-4-7-5495,-33 6-1034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2.863"/>
    </inkml:context>
    <inkml:brush xml:id="br0">
      <inkml:brushProperty name="width" value="0.025" units="cm"/>
      <inkml:brushProperty name="height" value="0.025" units="cm"/>
      <inkml:brushProperty name="color" value="#66CC00"/>
    </inkml:brush>
  </inkml:definitions>
  <inkml:trace contextRef="#ctx0" brushRef="#br0">269 52 15759,'0'0'2739,"-8"-8"-220,2 3-2206,-1 0 0,1 0 1,-1 1-1,0 0 0,0 0 0,0 0 0,0 1 0,-9-2 0,12 4-251,-1-1-1,1 2 1,-1-1-1,1 0 1,-1 1 0,0 0-1,1 0 1,-1 1-1,0-1 1,1 1-1,-1 0 1,1 0 0,-1 0-1,1 1 1,0-1-1,-1 1 1,1 0-1,-6 5 1,1 0 31,1 0 0,0 1 0,0 0 1,1 1-1,0-1 0,0 1 0,1 1 0,0-1 0,1 1 1,0 0-1,0 0 0,1 1 0,1 0 0,0-1 0,0 1 0,1 0 1,0 0-1,1 0 0,1 17 0,0-26-74,0 0 1,0 1-1,1-1 0,-1 0 0,1 0 1,0 1-1,0-1 0,0 0 0,0 0 1,0 0-1,0 0 0,0 0 0,1-1 1,-1 1-1,1 0 0,-1 0 0,1-1 1,0 1-1,0-1 0,2 2 0,1-1 10,-1 0-1,1 0 1,-1 0-1,1-1 1,0 1-1,0-1 1,0 0-1,-1-1 1,8 1-1,0-1 4,0 0 0,0-1 0,-1-1 0,1 0 0,0 0 0,-1-1 0,18-7 0,-18 5-4,-1-1 0,0 0-1,0 0 1,-1 0 0,0-1 0,0-1-1,0 0 1,11-14 0,-16 18 30,-1 0 0,0-1 0,0 1 0,0-1 0,-1 0 0,0 0 0,0 0 0,0 0 0,0 0 0,-1-1 0,0 1 0,0 0 0,0-1 0,-1 1 0,0 0 0,0-1 0,0 1 0,-1-1 0,1 1 0,-4-10 0,3 12-66,-1 0 0,0 0 0,0 0 0,-1 0 1,1 0-1,0 1 0,-1-1 0,0 1 0,1-1 0,-1 1 0,0 0 0,0 0 0,0 1 0,-1-1 1,1 1-1,0-1 0,-1 1 0,1 0 0,-6-1 0,3 0-436,-1 1 0,1 0 1,0 0-1,-1 0 0,1 1 0,-1 0 1,1 0-1,-1 0 0,1 1 0,-9 2 1,-1 10-3771,13 0-4822,5-6 446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3.210"/>
    </inkml:context>
    <inkml:brush xml:id="br0">
      <inkml:brushProperty name="width" value="0.025" units="cm"/>
      <inkml:brushProperty name="height" value="0.025" units="cm"/>
      <inkml:brushProperty name="color" value="#66CC00"/>
    </inkml:brush>
  </inkml:definitions>
  <inkml:trace contextRef="#ctx0" brushRef="#br0">65 1 9897,'0'0'13848,"-7"11"-11942,-3 10-1270,1 1 0,1 1 0,1 0 0,0 0 0,2 0 0,-4 47 0,8-59-661,0 70 606,1-77-715,1 1-1,0 0 0,0 0 1,0 0-1,0-1 0,1 1 1,0 0-1,0-1 0,0 0 1,1 1-1,-1-1 0,1 0 1,5 6-1,-7-9-90,-1-1 0,1 0-1,-1 1 1,0-1 0,1 0 0,-1 1 0,1-1 0,-1 0-1,1 0 1,-1 1 0,1-1 0,-1 0 0,1 0 0,-1 0-1,1 0 1,-1 0 0,1 0 0,-1 0 0,1 0-1,-1 0 1,1 0 0,-1 0 0,1 0 0,-1 0 0,1 0-1,-1 0 1,1-1 0,-1 1 0,1 0 0,-1 0 0,0-1-1,1 1 1,-1 0 0,1 0 0,-1-1 0,0 1 0,1 0-1,0-1 1,4-14-5802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3.682"/>
    </inkml:context>
    <inkml:brush xml:id="br0">
      <inkml:brushProperty name="width" value="0.025" units="cm"/>
      <inkml:brushProperty name="height" value="0.025" units="cm"/>
      <inkml:brushProperty name="color" value="#66CC00"/>
    </inkml:brush>
  </inkml:definitions>
  <inkml:trace contextRef="#ctx0" brushRef="#br0">157 23 14990,'0'0'7351,"-9"-3"-5498,1 1-1654,0 1 1,0 0 0,0 0 0,0 0-1,0 1 1,-14 1 0,19 0-194,-1 0 1,0 0-1,1 0 0,-1 0 1,1 0-1,0 1 0,-1 0 1,1 0-1,0 0 1,0 0-1,0 0 0,0 0 1,1 1-1,-1 0 0,1-1 1,-1 1-1,1 0 1,0 0-1,0 0 0,-2 5 1,2-5 23,0 0 0,0 1 1,1-1-1,-1 1 0,1-1 0,0 1 1,0 0-1,0-1 0,0 1 0,1 0 1,-1 0-1,1 0 0,0 0 1,0-1-1,1 1 0,-1 0 0,1 0 1,1 4-1,0-5 9,-1 0 1,1-1-1,0 0 1,0 1-1,0-1 1,0 0-1,0 0 0,0 0 1,1-1-1,-1 1 1,0 0-1,1-1 0,0 1 1,-1-1-1,1 0 1,0 0-1,0 0 1,0 0-1,0-1 0,-1 1 1,1-1-1,0 0 1,5 0-1,6 1 16,0-1 0,0 0 0,1-1 0,-1 0 0,0-2 0,0 1 0,-1-2 0,1 0-1,19-8 1,-28 9-41,1 1 0,-1-1-1,0 0 1,0 0-1,0 0 1,-1-1-1,1 0 1,-1 0 0,0 0-1,0 0 1,0-1-1,-1 1 1,1-1-1,-1 0 1,0 0 0,-1 0-1,1-1 1,-1 1-1,0-1 1,0 1-1,-1-1 1,0 0 0,0 1-1,0-1 1,0-7-1,-1 12-13,0 0 0,0 0 0,0 1 0,0-1 0,0 0-1,0 0 1,0 0 0,0 1 0,0-1 0,-1 0 0,1 0 0,0 1 0,0-1-1,-1 0 1,1 1 0,-1-1 0,1 0 0,0 1 0,-1-1 0,1 0-1,-1 1 1,0-1 0,1 1 0,-1-1 0,1 1 0,-1-1 0,0 1-1,1 0 1,-1-1 0,0 1 0,0 0 0,1-1 0,-1 1 0,0 0-1,0 0 1,1 0 0,-1 0 0,0 0 0,0 0 0,1 0 0,-1 0-1,0 0 1,0 0 0,0 0 0,1 0 0,-1 0 0,0 1 0,1-1 0,-1 0-1,0 1 1,0-1 0,1 0 0,-1 1 0,0 0 0,-4 1-23,1 0 1,0 0-1,0 1 1,0-1 0,0 1-1,1 0 1,-7 7-1,1 1 9,1 1-1,0 0 1,0 1-1,-7 19 1,13-27 39,0 1-1,0-1 1,0 1-1,1-1 1,0 1 0,0 0-1,0 0 1,1-1 0,0 1-1,0 0 1,0 0-1,1 0 1,2 11 0,-1-14-14,0 1-1,-1-1 1,1 0 0,1 0 0,-1 1 0,0-2 0,1 1 0,0 0 0,-1 0 0,1-1-1,0 0 1,0 1 0,1-1 0,-1 0 0,6 2 0,61 22 25,-35-14-284,-27-9 138,0 1-1,-1-1 0,1 2 0,-1-1 0,11 10 0,-16-14 123,-1 1-1,0 0 0,0 0 1,0 0-1,0 0 0,0 0 1,-1 0-1,1 0 1,0 0-1,0 0 0,-1 1 1,1-1-1,-1 0 0,1 0 1,-1 1-1,1-1 0,-1 0 1,0 0-1,1 1 0,-1-1 1,0 1-1,0-1 0,0 0 1,0 1-1,0-1 1,-1 0-1,1 1 0,0-1 1,-1 0-1,1 1 0,0-1 1,-1 0-1,0 0 0,1 0 1,-1 1-1,0-1 0,1 0 1,-1 0-1,0 0 0,0 0 1,0 0-1,0 0 0,-2 1 1,-7 5 211,-1 1 0,1-2 0,-1 0 1,-1 0-1,1-1 0,-1 0 0,0-1 0,0-1 0,-15 3 1,11-2-78,0-2 0,-1 0 1,1-1-1,-1 0 0,1-2 1,-27-3-1,40 4-148,1-1 0,-1 0 0,0 1-1,0-1 1,1 0 0,-1 0 0,1 0 0,-1-1 0,1 1-1,-1-1 1,1 1 0,0-1 0,0 0 0,-3-3-1,4 4-114,0-1 0,0 1 0,0-1-1,0 1 1,1-1 0,-1 0 0,0 1-1,1-1 1,0 0 0,-1 0-1,1 1 1,0-1 0,0 0 0,0 0-1,0 1 1,0-1 0,1-3 0,0-1-642,1 1-1,1-1 1,-1 1 0,1-1 0,-1 1 0,2 0 0,-1 0 0,0 0-1,1 0 1,0 1 0,8-8 0,21-17-6272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1.306"/>
    </inkml:context>
    <inkml:brush xml:id="br0">
      <inkml:brushProperty name="width" value="0.025" units="cm"/>
      <inkml:brushProperty name="height" value="0.025" units="cm"/>
    </inkml:brush>
  </inkml:definitions>
  <inkml:trace contextRef="#ctx0" brushRef="#br0">87 1 6534,'0'0'14836,"-10"0"-13160,6 0-1721,-38-1 1446,40 1-1404,1 0 0,0 0-1,0 0 1,-1 1 0,1-1-1,0 0 1,0 1 0,0-1-1,-1 0 1,1 1 0,0 0 0,0-1-1,0 1 1,0 0 0,0-1-1,0 1 1,0 0 0,0 0-1,0 0 1,0 0 0,1 0-1,-1 0 1,0 0 0,1 0-1,-1 0 1,0 0 0,1 0 0,0 0-1,-1 1 1,1-1 0,0 0-1,-1 0 1,1 2 0,0-2-119,1 0 0,-1 0 0,1 0 1,0 0-1,-1 0 0,1 0 0,0 0 1,-1 0-1,1 0 0,0-1 0,0 1 0,0 0 1,0-1-1,0 1 0,0 0 0,0-1 1,0 1-1,0-1 0,0 0 0,0 1 1,0-1-1,0 0 0,0 1 0,0-1 1,2 0-1,35 6-1215,-33-6 1179,13 2 47,-7-2 60,0 1 0,0 0 0,0 1 0,19 6 0,-28-8 141,-1 1 0,0-1 0,0 1 0,1-1 0,-1 1 0,0 0 0,0 0 0,0-1 0,0 1 0,0 0 0,0 0 0,0 0 0,0 0 0,0 0 0,0 0 0,0 0 0,-1 0 1,1 1-1,-1-1 0,1 0 0,0 0 0,-1 1 0,0-1 0,1 0 0,-1 1 0,0-1 0,0 0 0,0 1 0,0-1 0,0 0 0,0 1 0,0-1 0,0 0 0,0 1 0,-1-1 0,1 0 0,0 1 1,-1-1-1,0 0 0,1 0 0,-1 1 0,1-1 0,-1 0 0,0 0 0,0 0 0,0 0 0,-1 1 0,-2 4-204,-1 0 0,1-1 1,-1 0-1,0 0 0,-1 0 0,0-1 1,1 1-1,-1-1 0,-1-1 0,1 1 1,0-1-1,-13 5 0,-7-3-4119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4.029"/>
    </inkml:context>
    <inkml:brush xml:id="br0">
      <inkml:brushProperty name="width" value="0.025" units="cm"/>
      <inkml:brushProperty name="height" value="0.025" units="cm"/>
      <inkml:brushProperty name="color" value="#66CC00"/>
    </inkml:brush>
  </inkml:definitions>
  <inkml:trace contextRef="#ctx0" brushRef="#br0">1 91 11819,'0'0'3956,"3"-10"-796,-2 6-2890,0 0 0,1 0 0,-1 0-1,1 0 1,0 0 0,0 1 0,0-1 0,1 1 0,-1-1-1,1 1 1,0 0 0,0 0 0,0 0 0,0 0-1,0 1 1,1-1 0,-1 1 0,1 0 0,0 0-1,-1 0 1,1 0 0,0 1 0,8-2 0,2 0 59,0 0-1,0 2 1,0 0 0,0 0 0,0 1-1,0 1 1,25 5 0,-35-6-282,-1 1 0,0 0-1,0 0 1,0 0 0,0 0-1,0 1 1,0-1 0,-1 1 0,1 0-1,0 0 1,-1 0 0,1 0 0,-1 0-1,0 1 1,0-1 0,3 5-1,-3-4-8,-1 0-1,-1 0 0,1 0 0,0 0 1,-1 0-1,1 0 0,-1 1 0,0-1 1,0 0-1,0 0 0,-1 0 0,1 1 0,-1-1 1,1 0-1,-1 0 0,0 0 0,-1 0 1,1 0-1,0 0 0,-3 3 0,-8 14 150,0-2 0,-2 0 0,0-1 0,-1 0 0,0-1 0,-24 18 0,18-15-98,1 0 0,1 2 1,-25 32-1,42-50-85,0 1 1,0-1-1,0 1 1,0 0-1,0 0 1,1 0-1,0 0 1,0 0-1,0 0 0,-1 6 1,2-9-3,0 0 0,0 1 0,0-1 0,1 0 0,-1 1 0,0-1 0,1 0 0,-1 1 1,1-1-1,-1 0 0,1 0 0,-1 0 0,1 1 0,0-1 0,0 0 0,-1 0 0,1 0 0,0 0 0,0 0 0,0-1 0,0 1 1,0 0-1,0 0 0,1 0 0,-1-1 0,0 1 0,0-1 0,0 1 0,1-1 0,-1 1 0,0-1 0,3 0 0,19 4-465,1-1-1,0-1 0,-1-1 0,29-2 0,43-12-9313,-62 5 787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4.362"/>
    </inkml:context>
    <inkml:brush xml:id="br0">
      <inkml:brushProperty name="width" value="0.025" units="cm"/>
      <inkml:brushProperty name="height" value="0.025" units="cm"/>
      <inkml:brushProperty name="color" value="#66CC00"/>
    </inkml:brush>
  </inkml:definitions>
  <inkml:trace contextRef="#ctx0" brushRef="#br0">51 7 19571,'0'0'7719,"-50"47"-5925,50-44-609,10-3-737,12 0-320,3-12-416,3-7-2787,3-7-4516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19.689"/>
    </inkml:context>
    <inkml:brush xml:id="br0">
      <inkml:brushProperty name="width" value="0.025" units="cm"/>
      <inkml:brushProperty name="height" value="0.025" units="cm"/>
      <inkml:brushProperty name="color" value="#66CC00"/>
    </inkml:brush>
  </inkml:definitions>
  <inkml:trace contextRef="#ctx0" brushRef="#br0">1 373 5637,'0'0'330,"-1"1"0,1-1-1,0 1 1,0-1-1,0 0 1,0 1 0,0-1-1,0 0 1,0 1 0,0-1-1,1 0 1,-1 1-1,0-1 1,0 0 0,0 1-1,0-1 1,0 0 0,1 1-1,-1-1 1,0 0-1,0 1 1,0-1 0,1 0-1,-1 0 1,0 1 0,0-1-1,1 0 1,-1 0 0,0 0-1,1 1 1,-1-1-1,0 0 1,1 0 0,-1 0-1,0 0 1,1 0 0,-1 0-1,0 0 1,1 1-1,17-9 2719,16-18-2636,26-36 333,-2-3 0,96-141 0,-142 189-535,-22 64 1066,-3-15-1193,2 1-1,1 0 0,2 1 1,1 0-1,1 0 0,-1 50 1,7-84-90,0 1-1,0-1 1,0 1 0,0-1-1,0 0 1,0 1 0,0-1-1,0 1 1,1-1 0,-1 0-1,0 1 1,0-1 0,0 0-1,0 1 1,1-1 0,-1 0 0,0 1-1,0-1 1,1 0 0,-1 0-1,0 1 1,1-1 0,-1 0-1,0 0 1,1 1 0,-1-1-1,0 0 1,1 0 0,-1 0 0,0 0-1,1 0 1,-1 1 0,1-1-1,-1 0 1,0 0 0,1 0-1,-1 0 1,0 0 0,1 0-1,-1 0 1,1 0 0,-1 0 0,0-1-1,1 1 1,-1 0 0,1 0-1,-1 0 1,0 0 0,1-1-1,18-11-2605,-8-8-2747,-1-6-4873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0.210"/>
    </inkml:context>
    <inkml:brush xml:id="br0">
      <inkml:brushProperty name="width" value="0.025" units="cm"/>
      <inkml:brushProperty name="height" value="0.025" units="cm"/>
      <inkml:brushProperty name="color" value="#66CC00"/>
    </inkml:brush>
  </inkml:definitions>
  <inkml:trace contextRef="#ctx0" brushRef="#br0">47 207 8456,'0'0'5894,"-6"10"-2077,-1-1-2832,-18 30 1169,17-4 2068,8-35-4162,0 0-1,0 1 1,0-1 0,0 0-1,0 1 1,0-1-1,0 0 1,0 1 0,0-1-1,0 0 1,0 0 0,1 1-1,-1-1 1,0 0-1,0 1 1,0-1 0,0 0-1,1 0 1,-1 1-1,0-1 1,0 0 0,0 0-1,1 0 1,-1 1 0,0-1-1,0 0 1,1 0-1,-1 0 1,0 0 0,1 1-1,-1-1 1,0 0-1,0 0 1,1 0 0,-1 0-1,0 0 1,1 0 0,-1 0-1,0 0 1,1 0-1,17-6 817,13-13-101,0-11-624,-1 0 0,-2-2 0,-1-1 0,-2-1 0,-1-1 0,26-54 0,-47 90-171,-3 11-34,-3 16-27,-9 14 53,3-14-137,1 0 1,1 1 0,2 0 0,-3 40 0,8-68 70,0-1 0,1 0-1,-1 1 1,0-1 0,0 1 0,0-1 0,0 0-1,1 1 1,-1-1 0,0 0 0,0 1-1,1-1 1,-1 0 0,0 1 0,1-1 0,-1 0-1,0 0 1,1 1 0,-1-1 0,0 0 0,1 0-1,-1 1 1,1-1 0,-1 0 0,1 0-1,-1 0 1,0 0 0,1 0 0,-1 0 0,1 0-1,-1 0 1,1 0 0,-1 0 0,0 0 0,1 0-1,-1 0 1,1 0 0,18-5-4713,-1-8-2229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0.651"/>
    </inkml:context>
    <inkml:brush xml:id="br0">
      <inkml:brushProperty name="width" value="0.025" units="cm"/>
      <inkml:brushProperty name="height" value="0.025" units="cm"/>
      <inkml:brushProperty name="color" value="#66CC00"/>
    </inkml:brush>
  </inkml:definitions>
  <inkml:trace contextRef="#ctx0" brushRef="#br0">194 4 14350,'0'0'10714,"-10"-1"-9406,6 0-1257,1 1-1,-1-1 1,1 1 0,-1 0 0,1 0 0,-1 0 0,1 1 0,-1-1 0,1 1 0,-1 0-1,1 0 1,-1 0 0,1 0 0,0 0 0,0 1 0,0 0 0,0 0 0,0 0 0,0 0-1,0 0 1,0 0 0,1 1 0,-1-1 0,1 1 0,0 0 0,0-1 0,0 1 0,0 0 0,-2 4-1,1-2-20,-1 1-1,1-1 0,0 1 0,0 0 0,0 0 0,1 0 1,0 1-1,0-1 0,1 0 0,0 1 0,0-1 1,0 1-1,1-1 0,0 7 0,1-11-24,0-1 0,-1 0 0,1 0 0,0 0 0,0 0 0,0 0 0,-1 0 0,1 0 0,0-1 0,0 1 0,1 0 0,-1 0 0,0-1 0,0 1 0,0-1 0,0 1 0,1-1 0,-1 1 0,0-1 0,0 0 0,1 0 0,-1 1 0,0-1 0,1 0 0,-1 0 0,0 0 0,0-1 0,1 1 0,0 0 0,40-11 203,-34 6-189,1 0 1,-1-1 0,0 0-1,-1 0 1,1-1-1,-1 0 1,-1 0-1,1-1 1,-1 0-1,-1 0 1,10-17 0,7-10 17,-29 74-357,-1 4 514,2 1 0,1 0 1,4 79-1,1-92 379,0-28-533,-1 0 0,1-1 0,-1 1 0,1 0 0,-1-1 0,0 1 0,0-1-1,0 1 1,0-1 0,-1 1 0,1-1 0,-1 0 0,1 0 0,-1 0 0,0 0 0,0 0-1,0 0 1,0 0 0,0 0 0,0-1 0,0 1 0,-1-1 0,1 0 0,0 0 0,-1 1-1,0-2 1,1 1 0,-1 0 0,1 0 0,-1-1 0,-3 1 0,-12 2 312,0-1 1,0-1 0,-29-1-1,28 0-268,15 0-181,1-1 1,0 1-1,-1-1 1,1 0-1,0 0 1,0 0-1,0 0 1,-1 0-1,1-1 1,0 1-1,-5-4 1,8 4 51,-1 1 0,1 0 0,0-1 0,-1 1 0,1-1 1,-1 1-1,1 0 0,0-1 0,-1 1 0,1-1 0,0 1 1,-1-1-1,1 1 0,0-1 0,0 1 0,0-1 0,-1 0 0,1 1 1,0-1-1,0 1 0,0-1 0,0 1 0,0-1 0,0 0 1,0 0-1,1 0-28,0 0 1,-1 0-1,1 0 1,0 0-1,0 0 0,0 0 1,0 0-1,0 1 1,0-1-1,0 0 1,0 1-1,0-1 1,0 0-1,0 1 1,0-1-1,0 1 0,3-1 1,47-14-7685,-21 6 1175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0.981"/>
    </inkml:context>
    <inkml:brush xml:id="br0">
      <inkml:brushProperty name="width" value="0.025" units="cm"/>
      <inkml:brushProperty name="height" value="0.025" units="cm"/>
      <inkml:brushProperty name="color" value="#66CC00"/>
    </inkml:brush>
  </inkml:definitions>
  <inkml:trace contextRef="#ctx0" brushRef="#br0">20 1 12812,'0'0'13741,"-16"63"-11723,14-40-416,0 1-610,2 0-639,0-1-289,0-7-64,9-2-929,2-9-2050,3-5-3203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1.419"/>
    </inkml:context>
    <inkml:brush xml:id="br0">
      <inkml:brushProperty name="width" value="0.025" units="cm"/>
      <inkml:brushProperty name="height" value="0.025" units="cm"/>
      <inkml:brushProperty name="color" value="#66CC00"/>
    </inkml:brush>
  </inkml:definitions>
  <inkml:trace contextRef="#ctx0" brushRef="#br0">1 73 11787,'0'0'833,"59"-29"-2338,-31 9-1410,-1-3-4388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2.029"/>
    </inkml:context>
    <inkml:brush xml:id="br0">
      <inkml:brushProperty name="width" value="0.025" units="cm"/>
      <inkml:brushProperty name="height" value="0.025" units="cm"/>
      <inkml:brushProperty name="color" value="#66CC00"/>
    </inkml:brush>
  </inkml:definitions>
  <inkml:trace contextRef="#ctx0" brushRef="#br0">214 1 9993,'0'0'10117,"-8"-1"-8356,-30 1 999,-55 7 0,89-6-2736,1-1-1,-1 2 0,1-1 1,0 0-1,0 1 0,-1-1 1,1 1-1,0 0 0,0 0 1,1 0-1,-1 0 0,0 1 1,1-1-1,-1 1 0,1 0 1,0-1-1,0 1 0,0 0 1,0 0-1,0 1 0,1-1 1,-1 0-1,0 5 0,-1 0-34,1-1 0,0 1 0,0 0 0,1 0-1,0 0 1,1 0 0,0 0 0,0 0 0,2 11 0,-2-18 13,0-1 0,0 1 1,1 0-1,-1 0 0,0-1 0,1 1 1,-1 0-1,1-1 0,-1 1 1,1 0-1,-1-1 0,1 1 1,-1-1-1,1 1 0,0 0 0,-1-1 1,1 0-1,0 1 0,0-1 1,-1 1-1,1-1 0,0 0 0,0 0 1,-1 1-1,1-1 0,0 0 1,0 0-1,0 0 0,0 0 1,-1 0-1,1 0 0,0 0 0,0 0 1,0 0-1,-1 0 0,1-1 1,0 1-1,0 0 0,0-1 0,-1 1 1,2-1-1,31-16 153,-21 8-131,-2 0 1,1-1 0,-1 0 0,-1-1 0,0 0 0,-1-1 0,0 0 0,7-13 0,-12 12 26,-8 15-35,-6 20 13,10-16-24,0 1-1,1 0 1,0-1 0,0 1-1,0-1 1,1 1 0,0 0-1,0-1 1,1 1 0,-1-1-1,2 0 1,-1 1 0,1-1-1,0 0 1,0-1 0,0 1-1,1 0 1,6 7 0,-5-7 128,0 1 1,-1 0 0,0 0-1,0 0 1,-1 1-1,0-1 1,0 1 0,-1 0-1,0-1 1,0 1 0,1 13-1,-3-19-90,-1 0 0,1-1 0,-1 1 0,0-1 0,1 1 0,-1-1 0,0 1 0,0-1 0,0 1 0,0-1 0,0 0 0,0 0 0,0 1 0,0-1 0,-1 0 0,1 0-1,0 0 1,-1 0 0,1 0 0,-1-1 0,1 1 0,-1 0 0,1-1 0,-1 1 0,1-1 0,-1 1 0,0-1 0,1 0 0,-1 0 0,-2 0 0,-59 4 1248,55-4-1250,3 0-41,-5 1 0,1-1 0,0-1 0,0 1 0,0-1 0,0-1 0,0 0 0,-18-6 0,32 6-430,-1-1 0,1 1 1,-1 0-1,1 0 0,0 1 0,8-2 1,-11 2 255,21-6-3452,1-1-1,36-18 1,-17 4-3998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2.441"/>
    </inkml:context>
    <inkml:brush xml:id="br0">
      <inkml:brushProperty name="width" value="0.025" units="cm"/>
      <inkml:brushProperty name="height" value="0.025" units="cm"/>
      <inkml:brushProperty name="color" value="#66CC00"/>
    </inkml:brush>
  </inkml:definitions>
  <inkml:trace contextRef="#ctx0" brushRef="#br0">163 4 18578,'0'0'7265,"-10"-2"-5220,-2 1-1731,1 0-1,-1 1 1,1 1 0,-1-1 0,-17 5 0,26-5-307,0 1 1,0-1-1,0 1 0,0 0 1,0 0-1,0 0 1,0 0-1,0 0 0,0 1 1,1-1-1,-1 1 0,1 0 1,-1 0-1,1 0 1,0 0-1,-1 0 0,1 0 1,0 1-1,1-1 1,-1 1-1,0-1 0,1 1 1,-1 0-1,1 0 0,0-1 1,0 1-1,0 0 1,0 0-1,0 0 0,1 0 1,-1 4-1,2-7-11,-1 1 0,0 0 0,1 0 0,-1-1 0,0 1 0,1 0 0,-1-1 0,1 1 1,-1-1-1,1 1 0,0 0 0,-1-1 0,1 1 0,0-1 0,-1 1 0,1-1 0,0 0 0,-1 1 0,1-1 0,0 0 0,0 1 0,-1-1 0,1 0 0,0 0 0,0 0 0,0 0 0,0 0 0,-1 0 1,1 0-1,0 0 0,0 0 0,0 0 0,-1 0 0,2-1 0,32-4-125,-23 1-130,0-1 0,0 0 0,-1 0 0,16-11 0,-19 11 112,0 0 1,0 0-1,0 1 0,1 0 0,0 1 1,0 0-1,0 0 0,0 0 0,0 1 0,11-1 1,-18 3 138,0 0 0,0 1 0,0-1 1,0 1-1,-1-1 0,1 1 0,0-1 1,0 1-1,-1-1 0,1 1 0,0 0 1,-1-1-1,1 1 0,-1 0 0,1 0 1,-1-1-1,1 1 0,-1 0 0,1 0 0,-1 0 1,0 0-1,0 0 0,1-1 0,-1 1 1,0 0-1,0 0 0,0 2 0,3 32 11,-2-29-7,0 17 69,2 15 732,-2-1 0,-5 61 0,4-96-703,-1 1 0,0 0 0,0 0 0,0 0 1,0-1-1,0 1 0,-1-1 0,1 1 1,-1-1-1,1 1 0,-1-1 0,0 0 0,0 0 1,0 0-1,-1 0 0,1 0 0,0 0 1,-1 0-1,1-1 0,-1 1 0,1-1 1,-1 0-1,0 0 0,1 0 0,-1 0 0,-4 0 1,-7 2 48,0-1 0,0 0 1,0-1-1,-15-1 1,23 0-128,5 0-21,-1 0 0,1 0 0,0 0 0,-1 0-1,1 0 1,0 0 0,0 0 0,-1 0 0,1-1 0,0 1-1,0 0 1,-1-1 0,1 1 0,0-1 0,0 0 0,0 1-1,0-1 1,0 0 0,0 1 0,-2-3 0,3 2-98,0 1 0,-1-1 0,1 0 1,0 0-1,0 0 0,0 0 0,0 0 1,0 0-1,0 0 0,0 0 0,0 0 1,0 1-1,0-1 0,0 0 0,1 0 0,-1 0 1,0 0-1,1 0 0,-1 0 0,0 1 1,1-2-1,4-5-1465,-1 1 0,1 0 0,-1 0 0,2 1 1,5-7-1,14-10-7694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2.857"/>
    </inkml:context>
    <inkml:brush xml:id="br0">
      <inkml:brushProperty name="width" value="0.025" units="cm"/>
      <inkml:brushProperty name="height" value="0.025" units="cm"/>
      <inkml:brushProperty name="color" value="#66CC00"/>
    </inkml:brush>
  </inkml:definitions>
  <inkml:trace contextRef="#ctx0" brushRef="#br0">0 16 17232,'0'0'8713,"50"7"-7496,-9-7-609,9-3-416,4-5-192,-4 3 32,-2 0-544,-10 4-1186,-13 1-1248,-11 0-321,-9 1-929,-5 7-545,-7 1-1633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2.109"/>
    </inkml:context>
    <inkml:brush xml:id="br0">
      <inkml:brushProperty name="width" value="0.025" units="cm"/>
      <inkml:brushProperty name="height" value="0.025" units="cm"/>
    </inkml:brush>
  </inkml:definitions>
  <inkml:trace contextRef="#ctx0" brushRef="#br0">1 120 10890,'0'0'10399,"0"9"-10238,0-2-66,0 0 0,0 0 0,1 0 1,0 0-1,0 0 0,1-1 0,3 10 1,-4-14-24,0 1 1,0-1 0,0 1-1,0-1 1,1 0 0,-1 0 0,1 0-1,0 0 1,0 0 0,-1 0-1,1 0 1,0-1 0,0 1-1,1-1 1,-1 1 0,0-1-1,0 0 1,1 0 0,-1 0-1,1 0 1,-1 0 0,1 0 0,-1-1-1,1 0 1,0 1 0,-1-1-1,4 0 1,0-1-5,0 1 0,-1-1 0,1-1 0,0 1 0,0-1-1,-1 0 1,1-1 0,-1 1 0,1-1 0,-1 0 0,0 0 0,0-1 0,-1 1 0,1-1 0,-1 0 0,1-1-1,-1 1 1,-1-1 0,1 1 0,4-8 0,-3 3-220,1 0 0,-1 0-1,0-1 1,-1 1 0,0-1 0,-1 0 0,0 0-1,0 0 1,1-11 0,-5 32 118,0 0 1,1 0 0,1 1-1,-1-1 1,2 0 0,4 17-1,-5-24 50,0-1-1,0 0 1,1 0 0,-1 0-1,1 0 1,0 0-1,0 0 1,0 0-1,0-1 1,0 1 0,1-1-1,-1 1 1,1-1-1,0 0 1,-1 0-1,1 0 1,0-1 0,0 1-1,0-1 1,0 1-1,1-1 1,-1 0-1,0 0 1,0 0 0,1-1-1,5 1 1,-5 0 51,-1-1 0,1 0 0,0 0 0,0-1 0,0 1 0,-1-1 0,1 0 0,0 1 0,0-2 0,-1 1 0,1 0 0,-1-1 0,1 0 0,-1 1 0,0-1 0,0-1 0,1 1 0,-1 0 0,-1-1 0,1 0 0,0 1 0,-1-1 1,1 0-1,-1 0 0,0-1 0,0 1 0,2-5 0,-1 0 7,0 0 1,0 1-1,-1-1 1,0 0-1,0 0 1,-1 0-1,0-1 1,-1 1-1,1 0 1,-2 0-1,1 0 1,-3-11-1,3 17-72,-1-1 0,0 1-1,0 0 1,0-1 0,0 1 0,-1 0-1,1 0 1,0 0 0,-1 0 0,0 0 0,1 0-1,-1 1 1,0-1 0,0 1 0,0-1-1,0 1 1,0-1 0,0 1 0,0 0-1,-1 0 1,-3-1 0,5 1-95,-1 1-1,1-1 1,0 1 0,-1 0-1,1 0 1,0-1 0,-1 1-1,1 0 1,0 0 0,-1 0-1,1 0 1,0 1 0,-1-1-1,1 0 1,0 1 0,-1-1-1,1 0 1,0 1 0,0 0-1,0-1 1,-1 1 0,1 0-1,0-1 1,0 1 0,0 0-1,0 0 1,0 0 0,0 0 0,0 0-1,1 0 1,-1 0 0,0 0-1,0 0 1,1 1 0,-1-1-1,1 0 1,-1 0 0,1 1-1,-1 1 1,1-2-154,0-1 1,0 1 0,0 0-1,0-1 1,0 1-1,0 0 1,0-1-1,1 1 1,-1 0-1,0-1 1,0 1-1,1-1 1,-1 1 0,0 0-1,1-1 1,-1 1-1,0-1 1,1 1-1,-1-1 1,1 1-1,-1-1 1,1 1-1,-1-1 1,1 0 0,-1 1-1,1-1 1,-1 0-1,1 1 1,0-1-1,-1 0 1,1 0-1,0 1 1,-1-1-1,1 0 1,-1 0-1,1 0 1,0 0 0,-1 0-1,1 0 1,0 0-1,1 0 1,18 1-5589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3.185"/>
    </inkml:context>
    <inkml:brush xml:id="br0">
      <inkml:brushProperty name="width" value="0.025" units="cm"/>
      <inkml:brushProperty name="height" value="0.025" units="cm"/>
      <inkml:brushProperty name="color" value="#66CC00"/>
    </inkml:brush>
  </inkml:definitions>
  <inkml:trace contextRef="#ctx0" brushRef="#br0">1 4 12204,'0'0'15182,"78"43"-14926,-31-46-160,-1-6-64,2 1-224,-9-1-2082,-5 0-3203,-5 0-9545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3.828"/>
    </inkml:context>
    <inkml:brush xml:id="br0">
      <inkml:brushProperty name="width" value="0.025" units="cm"/>
      <inkml:brushProperty name="height" value="0.025" units="cm"/>
      <inkml:brushProperty name="color" value="#66CC00"/>
    </inkml:brush>
  </inkml:definitions>
  <inkml:trace contextRef="#ctx0" brushRef="#br0">116 1 12172,'0'0'11151,"-5"10"-10633,-6 15-435,-51 126 434,53-126-380,2 0-1,1 1 0,1 0 0,-3 41 0,8-62-139,-2 14 60,2 0 0,0 0 0,1 0 0,5 24 1,-5-39-89,0 1 1,1-1 0,-1 1 0,1-1 0,0 0 0,0 1 0,0-1-1,1 0 1,-1-1 0,1 1 0,0 0 0,0-1 0,0 1 0,0-1-1,1 0 1,0 0 0,-1 0 0,1-1 0,0 1 0,0-1 0,1 0 0,7 3-1,-1-2-584,0-1-1,0-1 1,1 0 0,-1 0-1,0-1 1,13-1-1,27-3-4733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4.222"/>
    </inkml:context>
    <inkml:brush xml:id="br0">
      <inkml:brushProperty name="width" value="0.025" units="cm"/>
      <inkml:brushProperty name="height" value="0.025" units="cm"/>
      <inkml:brushProperty name="color" value="#66CC00"/>
    </inkml:brush>
  </inkml:definitions>
  <inkml:trace contextRef="#ctx0" brushRef="#br0">1 226 14414,'0'0'11050,"14"-1"-10158,-6 1-837,0-1 0,0 1 0,0-2 0,0 0 0,0 0 0,0 0 0,0-1 0,0 0 0,-1 0 0,0-1 0,1 0 0,10-9 0,8-6 4,-2-2-1,-1-1 1,0-1 0,-2-1 0,37-53-1,-60 110 1,-8 16-20,2-15 18,1 1-1,-3 71 0,15-89-914,-4-17 662,0 1 1,0-1 0,-1 0 0,1 0 0,0 1-1,0-1 1,-1 0 0,1 0 0,0 0-1,0 0 1,0 0 0,-1 0 0,1 0-1,0 0 1,0 0 0,0 0 0,-1 0-1,1 0 1,0-1 0,0 1 0,-1 0-1,2-1 1,17-10-6387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4.561"/>
    </inkml:context>
    <inkml:brush xml:id="br0">
      <inkml:brushProperty name="width" value="0.025" units="cm"/>
      <inkml:brushProperty name="height" value="0.025" units="cm"/>
      <inkml:brushProperty name="color" value="#66CC00"/>
    </inkml:brush>
  </inkml:definitions>
  <inkml:trace contextRef="#ctx0" brushRef="#br0">176 0 20083,'0'0'6150,"-45"69"-4453,40-45-864,5 1-416,0 1-225,3 0-160,8-2-32,5-3 0,-7 0-609,2-6-512,-2-5-480,-7-5-1378</inkml:trace>
  <inkml:trace contextRef="#ctx0" brushRef="#br0" timeOffset="1">1 90 15086,'0'0'9001,"53"9"-7560,-11-9-704,2 0-577,6-5-160,-3-2-705,-3 2-1633,1-1-1922,-6 0-4708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5.028"/>
    </inkml:context>
    <inkml:brush xml:id="br0">
      <inkml:brushProperty name="width" value="0.025" units="cm"/>
      <inkml:brushProperty name="height" value="0.025" units="cm"/>
      <inkml:brushProperty name="color" value="#66CC00"/>
    </inkml:brush>
  </inkml:definitions>
  <inkml:trace contextRef="#ctx0" brushRef="#br0">170 16 14542,'0'0'5739,"-10"-3"-4170,-35-9-480,43 12-998,-1 0-1,1 0 1,-1 0-1,1 0 1,0 1 0,-1-1-1,1 1 1,0-1 0,-1 1-1,1 0 1,0 0-1,0 0 1,0 0 0,-1 0-1,1 1 1,0-1-1,1 1 1,-1-1 0,0 1-1,0 0 1,1 0-1,-1 0 1,1 0 0,-1 0-1,1 0 1,0 0 0,0 0-1,-1 3 1,0 0 45,-1 0-1,2-1 1,-1 1 0,0 0 0,1 1-1,0-1 1,0 0 0,1 0 0,0 0-1,0 11 1,1-14-124,0 0-1,0 0 0,0-1 1,1 1-1,-1 0 0,0 0 1,1-1-1,-1 1 0,1-1 1,0 0-1,0 1 1,-1-1-1,1 0 0,0 0 1,0 0-1,0 0 0,0 0 1,0 0-1,0-1 0,1 1 1,-1-1-1,0 1 0,0-1 1,0 0-1,0 0 1,1 0-1,3-1 0,1 2-10,0-1-1,0-1 0,-1 0 0,1 0 1,0 0-1,0 0 0,-1-1 0,8-3 1,5-10-272,-17 12 197,1 1 0,-1 0 0,1-1 0,0 1 0,-1 1 0,1-1 0,0 0 1,0 1-1,0-1 0,4-1 0,-7 42-455,0-28 507,1 51 635,-11 71 0,8-115-139,-1 0-1,0-1 1,-2 1 0,0-1-1,-1 0 1,-1 0 0,0-1-1,-18 28 1,23-41-449,1-1-1,-1 0 1,1 1 0,-1-1 0,0 0-1,0 0 1,0 0 0,0 0 0,0-1-1,0 1 1,-1 0 0,1-1 0,-1 0-1,1 1 1,-1-1 0,1 0 0,-1 0-1,0-1 1,1 1 0,-1 0 0,0-1-1,0 0 1,1 0 0,-1 1 0,0-2-1,0 1 1,0 0 0,1 0 0,-1-1-1,0 0 1,1 1 0,-1-1 0,0 0-1,-3-3 1,1 2 12,1-1 0,0-1 0,0 1 0,0-1 0,0 1 0,0-1 0,1 0 0,0 0 0,0-1 0,0 1 0,0 0 0,1-1 0,-1 0 0,1 0 0,1 0 0,-1 0 0,-1-9 0,2 7-209,0 1 0,0-1 0,1 1-1,0-1 1,1 1 0,0-1 0,0 1 0,0-1 0,0 1 0,1 0 0,0-1-1,1 1 1,-1 0 0,1 0 0,0 1 0,1-1 0,-1 0 0,1 1-1,0 0 1,1 0 0,-1 0 0,11-8 0,7-3-1351,0 1 0,2 0 1,-1 2-1,34-14 0,-15 7-437,-4 1-6704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5.407"/>
    </inkml:context>
    <inkml:brush xml:id="br0">
      <inkml:brushProperty name="width" value="0.025" units="cm"/>
      <inkml:brushProperty name="height" value="0.025" units="cm"/>
      <inkml:brushProperty name="color" value="#66CC00"/>
    </inkml:brush>
  </inkml:definitions>
  <inkml:trace contextRef="#ctx0" brushRef="#br0">0 8 7335,'0'0'15086,"52"1"-13997,-4-1 32,6 0-384,3 0-545,4 0-160,-10-3-1825,-2 1-3492,-10-2-6855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5.756"/>
    </inkml:context>
    <inkml:brush xml:id="br0">
      <inkml:brushProperty name="width" value="0.025" units="cm"/>
      <inkml:brushProperty name="height" value="0.025" units="cm"/>
      <inkml:brushProperty name="color" value="#66CC00"/>
    </inkml:brush>
  </inkml:definitions>
  <inkml:trace contextRef="#ctx0" brushRef="#br0">109 1 13677,'1'11'2739,"5"29"-912,2-1 1,2 0 0,1-1 0,19 43 0,-20-56-1728,-1 2-1,-1-1 1,-1 1 0,-2 0 0,0 0-1,0 31 1,-5-42-70,0 0-1,-2-1 1,1 1 0,-2 0-1,0-1 1,-1 0 0,-1 1-1,0-2 1,-1 1 0,0 0-1,-1-1 1,-10 14 0,6-12 131,0 1 1,-28 27 0,35-40-331,-1 0 1,0 0-1,0 0 0,0 0 0,-1-1 0,-5 3 0,8-5-158,1 0 0,0 0 0,-1 0 0,1-1-1,-1 1 1,1-1 0,-1 1 0,1-1 0,-1 0 0,1 0-1,-1 0 1,1-1 0,-1 1 0,1 0 0,-5-2 0,-12-11-5423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6.136"/>
    </inkml:context>
    <inkml:brush xml:id="br0">
      <inkml:brushProperty name="width" value="0.025" units="cm"/>
      <inkml:brushProperty name="height" value="0.025" units="cm"/>
      <inkml:brushProperty name="color" value="#66CC00"/>
    </inkml:brush>
  </inkml:definitions>
  <inkml:trace contextRef="#ctx0" brushRef="#br0">0 45 14990,'8'-4'2392,"5"-3"-1527,0 1 0,0 1 1,0 0-1,1 0 1,0 2-1,0 0 0,19-2 1,-26 4-607,0 1 0,-1 0 1,1 0-1,0 1 1,0 0-1,0 0 0,-1 0 1,11 4-1,-14-4-189,0 1 0,0-1-1,0 1 1,0 0 0,0 0-1,-1 0 1,1 0-1,-1 0 1,1 0 0,-1 1-1,0-1 1,0 1 0,0 0-1,0 0 1,0-1 0,-1 1-1,1 0 1,1 5-1,-3-5 17,1 1 0,0 0-1,-1-1 1,1 1-1,-1 0 1,0-1-1,0 1 1,0 0 0,-1-1-1,0 1 1,1 0-1,-1-1 1,0 1-1,-1-1 1,1 1 0,-1-1-1,1 0 1,-1 1-1,0-1 1,0 0-1,-1 0 1,1 0-1,0-1 1,-1 1 0,-3 2-1,-5 5 310,0-1 1,0-1-1,-1 0 0,-1 0 1,-12 5-1,90-10-870,-57-3 357,0 0 1,-1 1 0,1 0 0,-1 0-1,1 1 1,-1 0 0,14 5 0,-19-6 107,-1 0 0,1 0 0,0 0 0,-1 0-1,1 0 1,-1 0 0,1 0 0,-1 1 0,1-1 0,-1 0 0,0 1 0,0-1 0,0 1 0,1-1 0,-2 1 0,1 0 0,0-1 0,0 1 0,0 0 0,-1 0 0,1 0 0,-1 0 0,0-1 0,1 1 0,-1 0 0,0 0 0,0 0 0,0 0 0,0 0 0,-1 0 0,1 0 0,0-1 0,-1 1 0,1 0 0,-1 0 0,0 0 0,-1 2 0,-2 2 64,0-1-1,0 1 1,-1-1 0,0 0-1,0 0 1,0 0-1,-1-1 1,0 0 0,0 0-1,0 0 1,0-1 0,0 0-1,-1 0 1,1 0 0,-1-1-1,0 0 1,0-1-1,0 1 1,0-1 0,0-1-1,-8 1 1,15-1-209,-1-1 0,1 1-1,0 0 1,-1 0 0,1-1 0,0 1 0,-1 0 0,1-1-1,0 1 1,0-1 0,-1 1 0,1 0 0,0-1 0,0 1-1,0-1 1,0 1 0,0 0 0,-1-1 0,1 1 0,0-1-1,0 1 1,0-1 0,0 1 0,0-1 0,0 1 0,0 0-1,0-1 1,1 1 0,-1-1 0,0-2-1297,0-10-6481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8.255"/>
    </inkml:context>
    <inkml:brush xml:id="br0">
      <inkml:brushProperty name="width" value="0.025" units="cm"/>
      <inkml:brushProperty name="height" value="0.025" units="cm"/>
      <inkml:brushProperty name="color" value="#66CC00"/>
    </inkml:brush>
  </inkml:definitions>
  <inkml:trace contextRef="#ctx0" brushRef="#br0">1 47 8680,'0'0'18386,"67"-9"-18354,-40-2-1570,-5-2-3234,-6 0-5702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8.694"/>
    </inkml:context>
    <inkml:brush xml:id="br0">
      <inkml:brushProperty name="width" value="0.025" units="cm"/>
      <inkml:brushProperty name="height" value="0.025" units="cm"/>
      <inkml:brushProperty name="color" value="#66CC00"/>
    </inkml:brush>
  </inkml:definitions>
  <inkml:trace contextRef="#ctx0" brushRef="#br0">8 179 13068,'0'0'8366,"-2"9"-6364,-4 25-150,7-33-1794,-1 0 1,0-1 0,0 1-1,0-1 1,1 1-1,-1 0 1,0-1-1,0 1 1,1-1-1,-1 1 1,1-1-1,-1 1 1,0-1 0,1 1-1,-1-1 1,1 1-1,-1-1 1,1 1-1,0-1 1,-1 0-1,1 1 1,-1-1-1,1 0 1,0 0-1,-1 1 1,1-1 0,0 0-1,-1 0 1,1 0-1,0 0 1,-1 0-1,1 0 1,0 0-1,-1 0 1,1 0-1,0 0 1,-1 0-1,1 0 1,0-1 0,26-4 781,-5-5-686,-2-1 1,1-1 0,-2-1 0,0-1 0,0 0-1,-1-1 1,-1-1 0,-1-1 0,20-24 0,-10 0-88,-10 17 0,-25 50-36,1-5-94,0 0 0,1 1-1,2-1 1,0 1 0,1 0-1,-2 39 1,6-59-2,0-1-1,0 0 0,0 1 1,0-1-1,0 0 1,0 0-1,0 1 1,0-1-1,1 0 1,-1 0-1,0 0 1,1 1-1,-1-1 0,1 0 1,-1 0-1,1 0 1,0 0-1,0 0 1,-1 0-1,1 0 1,0 0-1,0 0 1,0 0-1,0 0 0,0 0 1,0-1-1,0 1 1,0 0-1,0-1 1,0 1-1,1-1 1,-1 1-1,0-1 1,0 0-1,0 1 0,1-1 1,-1 0-1,0 0 1,0 0-1,1 0 1,-1 0-1,0 0 1,1 0-1,-1-1 1,0 1-1,0 0 0,0-1 1,3 0-1,3-1-950,1-1-1,-1 0 0,0 0 0,0-1 0,0 0 0,10-7 0,13-15-6147,3-4-3609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2.442"/>
    </inkml:context>
    <inkml:brush xml:id="br0">
      <inkml:brushProperty name="width" value="0.025" units="cm"/>
      <inkml:brushProperty name="height" value="0.025" units="cm"/>
    </inkml:brush>
  </inkml:definitions>
  <inkml:trace contextRef="#ctx0" brushRef="#br0">145 11 11082,'0'0'5606,"-10"-2"-3700,6 1-1804,0 0 0,0 0 0,0 0 0,0 0-1,0 1 1,0 0 0,-1 0 0,1 0 0,0 1 0,0-1 0,0 1 0,0 0 0,0 0 0,0 0 0,0 1 0,0-1 0,0 1 0,0 0 0,1 0 0,-1 0 0,1 1 0,0-1 0,-1 1 0,1 0 0,0 0 0,1 0 0,-1 0 0,-2 4 0,2-4-33,1 0 0,0 0-1,-1 0 1,1 0 0,0 1 0,1-1-1,-1 1 1,1-1 0,-1 1 0,1 0 0,0-1-1,0 1 1,1 0 0,-1 0 0,1 0-1,0 7 1,0-10-55,1-1 0,-1 1-1,1 0 1,-1-1 0,1 1 0,0-1-1,-1 1 1,1-1 0,0 1 0,-1-1-1,1 1 1,0-1 0,0 0 0,-1 1-1,1-1 1,0 0 0,0 1 0,0-1-1,0 0 1,-1 0 0,1 0 0,0 0-1,0 0 1,0 0 0,0 0 0,-1 0-1,1 0 1,0-1 0,0 1 0,1-1-1,26-7 458,-20 1-429,0 1 0,-1-1-1,1 0 1,-2-1 0,1 0 0,-1 0 0,0 0 0,0-1-1,-1 0 1,-1 0 0,7-18 0,-16 45-346,1-10 376,1 0 0,1 0 0,0 1 0,0-1 0,0 1-1,0 15 1,3-23-119,-1 1-1,0-1 0,0 1 1,0-1-1,1 1 0,-1-1 0,1 0 1,-1 1-1,1-1 0,0 0 1,-1 1-1,1-1 0,0 0 1,0 0-1,0 0 0,0 0 1,0 0-1,0 0 0,2 1 0,-1 0-193,1-1 0,0 0 0,-1 0-1,1 0 1,0-1 0,0 1 0,-1-1-1,1 1 1,0-1 0,0 0 0,0 0-1,0 0 1,5-2 0,-4 2-395,0-1 0,0 0-1,0-1 1,0 1 0,-1 0 0,1-1 0,0 0 0,0 0-1,-1 0 1,0-1 0,7-4 0,14-17-5247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9.054"/>
    </inkml:context>
    <inkml:brush xml:id="br0">
      <inkml:brushProperty name="width" value="0.025" units="cm"/>
      <inkml:brushProperty name="height" value="0.025" units="cm"/>
      <inkml:brushProperty name="color" value="#66CC00"/>
    </inkml:brush>
  </inkml:definitions>
  <inkml:trace contextRef="#ctx0" brushRef="#br0">121 44 3683,'0'0'20585,"-10"7"-19490,-1 1-799,1 0-1,0 1 1,0 0 0,1 1 0,0 0 0,-11 16 0,16-20-212,0-1 0,1 1 0,0 0 0,0 0 0,0 0 0,1 0 0,0 0-1,0 1 1,0-1 0,1 1 0,0-1 0,0 1 0,1-1 0,0 1 0,0 0 0,0-1 0,2 10 0,-1-13-75,1-1 1,-1 0-1,0 1 1,1-1-1,-1 0 1,1 0-1,-1 0 0,1 0 1,0 0-1,0-1 1,0 1-1,0 0 1,0-1-1,1 1 1,-1-1-1,0 0 1,1 0-1,-1 0 1,0 0-1,1 0 0,-1-1 1,1 1-1,0-1 1,-1 0-1,1 1 1,-1-1-1,5-1 1,1 2 14,1-2 0,-1 1 0,1-1 1,-1 0-1,0-1 0,0 0 1,13-4-1,-12 1-19,1-1 1,-1 0-1,0 0 0,0-1 1,0 0-1,-1 0 1,0-1-1,-1 0 0,0 0 1,0-1-1,9-16 0,-11 19 2,-1-2 0,0 1 0,-1 0 0,0-1 0,0 1 0,-1-1 0,0 0-1,0 0 1,0 0 0,-1 0 0,-1 0 0,1 0 0,-1-1 0,-1 1 0,1 0-1,-3-11 1,2 18-6,0-1 0,1 0 1,-1 0-1,0 1 0,0-1 0,0 0 0,0 1 0,0-1 0,0 0 0,0 1 0,-1 0 0,1-1 0,-1 1 1,1 0-1,-1 0 0,1 0 0,-1-1 0,1 2 0,-1-1 0,0 0 0,0 0 0,0 1 0,1-1 0,-1 1 1,0-1-1,0 1 0,0 0 0,0-1 0,0 1 0,0 0 0,0 1 0,0-1 0,1 0 0,-1 0 0,0 1 0,0-1 1,-2 2-1,-1-1-5,-1 1 0,1 0 0,0 0 0,0 0 0,0 1 0,0 0 0,0 0 1,1 0-1,-1 0 0,1 1 0,-6 6 0,8-8-71,0-1-1,1 1 1,-1 0-1,1 0 1,-1 0 0,1 1-1,0-1 1,0 0-1,0 0 1,0 1 0,0-1-1,0 1 1,1-1-1,-1 1 1,1-1 0,0 1-1,-1-1 1,1 1-1,1-1 1,-1 1 0,0-1-1,2 5 1,-1-4-244,0-1 0,1-1 0,0 1 0,-1 0 0,1 0 0,0-1 0,0 1 0,0-1 0,0 1 0,0-1 0,0 0 0,0 0 0,1 0 0,-1 0 0,0 0 0,1 0 0,-1-1 0,1 1 0,-1-1 0,0 0 0,1 1 0,-1-1 0,4-1 0,37 1-5788,6-3-3972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9.414"/>
    </inkml:context>
    <inkml:brush xml:id="br0">
      <inkml:brushProperty name="width" value="0.025" units="cm"/>
      <inkml:brushProperty name="height" value="0.025" units="cm"/>
      <inkml:brushProperty name="color" value="#66CC00"/>
    </inkml:brush>
  </inkml:definitions>
  <inkml:trace contextRef="#ctx0" brushRef="#br0">142 1 17360,'0'0'3155,"-12"9"-421,-3 3-1892,0 1 1,1 0-1,1 1 1,-19 24-1,27-32-653,1 1 1,0-1-1,0 1 0,0 0 1,1 0-1,-1 1 0,2-1 1,-1 1-1,1-1 0,1 1 1,-1 0-1,1 0 0,0 0 1,1 0-1,0 0 0,1 10 1,0-14-182,1 0 1,-1-1 0,1 0 0,-1 1 0,1-1-1,0 0 1,0 0 0,1 0 0,-1 0-1,1 0 1,-1-1 0,1 1 0,0-1 0,0 1-1,0-1 1,0 0 0,0 0 0,1 0-1,-1-1 1,0 1 0,1-1 0,-1 0-1,1 0 1,0 0 0,-1-1 0,1 1 0,0-1-1,0 0 1,5 0 0,-1 1-4,1-1 0,-1 0 1,0-1-1,1 0 0,-1 0 0,1-1 0,-1 0 1,0 0-1,0-1 0,0 0 0,-1-1 0,10-4 1,-12 3 2,1 0 1,-1 0 0,0 0-1,-1-1 1,1 0 0,-1 0-1,0 0 1,0 0 0,-1 0-1,0-1 1,0 0 0,-1 0-1,1 1 1,-1-1-1,-1-1 1,0 1 0,0 0-1,0 0 1,-1 0 0,0-1-1,-1-11 1,1 14-22,-1 0 0,0 1 0,0-1 0,0 1-1,0-1 1,-1 0 0,1 1 0,-1 0 0,-1-1 0,1 1 0,0 0-1,-1 0 1,0 0 0,0 1 0,0-1 0,0 1 0,-1 0 0,1-1-1,-1 1 1,0 1 0,0-1 0,0 1 0,0-1 0,0 1 0,-1 0 0,1 1-1,-1-1 1,1 1 0,-1 0 0,0 0 0,1 0 0,-1 1 0,-5-1-1,2 1-408,1 1 0,-1-1 0,1 2 0,-1-1 0,-9 3 0,-16 11-4402,8 0-3360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9.898"/>
    </inkml:context>
    <inkml:brush xml:id="br0">
      <inkml:brushProperty name="width" value="0.025" units="cm"/>
      <inkml:brushProperty name="height" value="0.025" units="cm"/>
      <inkml:brushProperty name="color" value="#66CC00"/>
    </inkml:brush>
  </inkml:definitions>
  <inkml:trace contextRef="#ctx0" brushRef="#br0">1 58 14670,'0'0'6278,"55"19"-5413,2-21-225,15-11-384,6-2-191,8-1-1,-6 2-417,-12 4-2145,-22 4-2018,-19 6-865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0.271"/>
    </inkml:context>
    <inkml:brush xml:id="br0">
      <inkml:brushProperty name="width" value="0.025" units="cm"/>
      <inkml:brushProperty name="height" value="0.025" units="cm"/>
      <inkml:brushProperty name="color" value="#66CC00"/>
    </inkml:brush>
  </inkml:definitions>
  <inkml:trace contextRef="#ctx0" brushRef="#br0">58 1 12075,'0'0'2339,"-48"23"575,39-16-928,9-3-1057,14-1-288,15-3 256,10 0-321,13 0-384,10-5-160,6-2-32,-2 1-1857,-9-1-2852,-9 2-4323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0.615"/>
    </inkml:context>
    <inkml:brush xml:id="br0">
      <inkml:brushProperty name="width" value="0.025" units="cm"/>
      <inkml:brushProperty name="height" value="0.025" units="cm"/>
      <inkml:brushProperty name="color" value="#66CC00"/>
    </inkml:brush>
  </inkml:definitions>
  <inkml:trace contextRef="#ctx0" brushRef="#br0">1 1 14830,'0'0'1927,"10"0"-357,8 0-1105,0 0 1,0 1 0,0 1 0,0 0 0,29 9 0,-43-10-422,0 0 1,-1 0 0,1 1 0,-1-1 0,1 1-1,-1 0 1,1 0 0,-1 0 0,0 0 0,0 1-1,0-1 1,0 1 0,-1 0 0,1 0-1,-1 0 1,0 0 0,1 0 0,-1 1 0,-1-1-1,1 1 1,0-1 0,-1 1 0,0-1 0,0 1-1,0 0 1,0 0 0,-1-1 0,1 1 0,-1 0-1,0 0 1,0 0 0,0 0 0,-1 0 0,1-1-1,-1 1 1,-2 5 0,-5 15 355,-1-1 1,-2-1-1,0 0 1,-1 0-1,-2-1 1,-18 23-1,-8 15 80,30-45-1096,7-11-117,1-1 0,-1 1-1,1 1 1,0-1 0,0 0-1,0 1 1,1-1 0,-1 1-1,-1 3 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0.989"/>
    </inkml:context>
    <inkml:brush xml:id="br0">
      <inkml:brushProperty name="width" value="0.025" units="cm"/>
      <inkml:brushProperty name="height" value="0.025" units="cm"/>
      <inkml:brushProperty name="color" value="#66CC00"/>
    </inkml:brush>
  </inkml:definitions>
  <inkml:trace contextRef="#ctx0" brushRef="#br0">1 312 9545,'0'0'10768,"13"-2"-8756,-2 1-1726,0-1-1,-1 0 1,1 0 0,-1-1-1,0-1 1,0 0-1,0 0 1,0-1 0,12-8-1,142-110 668,-135 99-929,-2-1-1,-1-2 0,35-43 0,-71 106-47,3 0 0,1 0 0,-3 64 0,9-98-27,0-1 0,0 0-1,0 0 1,0 1-1,0-1 1,1 0 0,-1 0-1,0 0 1,1 0-1,-1 1 1,1-1 0,-1 0-1,1 0 1,-1 0-1,1 0 1,0 0 0,0 0-1,-1 0 1,1 0-1,0-1 1,0 1 0,0 0-1,0 0 1,0-1-1,0 1 1,2 0 0,-1 0-357,0 0 1,0-1-1,0 0 1,1 1 0,-1-1-1,0 0 1,0 0-1,0 0 1,0 0 0,1 0-1,-1-1 1,0 1-1,0-1 1,0 0 0,3-1-1,18-12-7695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1.337"/>
    </inkml:context>
    <inkml:brush xml:id="br0">
      <inkml:brushProperty name="width" value="0.025" units="cm"/>
      <inkml:brushProperty name="height" value="0.025" units="cm"/>
      <inkml:brushProperty name="color" value="#66CC00"/>
    </inkml:brush>
  </inkml:definitions>
  <inkml:trace contextRef="#ctx0" brushRef="#br0">0 228 16367,'0'0'11216,"9"-8"-10447,196-207-427,-199 211-566,-4 7 91,-6 19 54,-14 27 77,11-30-17,1-1 0,1 1 0,0 1 0,1-1 0,1 1 0,0 35 0,2-53-66,1-1 1,0 0 0,1 1 0,-1-1 0,0 0-1,0 1 1,1-1 0,-1 0 0,0 1 0,1-1-1,-1 0 1,1 0 0,0 0 0,-1 1 0,1-1-1,0 0 1,0 0 0,0 0 0,0 0 0,0 0-1,0-1 1,0 1 0,0 0 0,0 0 0,0-1-1,0 1 1,0 0 0,1-1 0,-1 1 0,0-1-1,0 0 1,1 1 0,-1-1 0,0 0 0,1 0-1,-1 0 1,0 0 0,1 0 0,-1 0 0,0 0-1,1 0 1,1-1 0,3 0-788,-1 0 0,1 0 1,0-1-1,-1 0 0,1 0 0,-1 0 0,0-1 1,10-6-1,17-16-7072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1.716"/>
    </inkml:context>
    <inkml:brush xml:id="br0">
      <inkml:brushProperty name="width" value="0.025" units="cm"/>
      <inkml:brushProperty name="height" value="0.025" units="cm"/>
      <inkml:brushProperty name="color" value="#66CC00"/>
    </inkml:brush>
  </inkml:definitions>
  <inkml:trace contextRef="#ctx0" brushRef="#br0">138 1 11883,'0'0'7922,"-8"3"-5898,-4 1-1598,1 0 0,0 2 0,1-1 0,-1 1 0,-11 9 0,18-12-306,0 0 0,0 0 1,0 0-1,1 0 0,0 1 1,-1-1-1,1 1 0,0 0 1,1 0-1,-1 0 0,1 0 0,-1 0 1,1 0-1,0 1 0,1-1 1,-1 1-1,1 0 0,-1 6 1,3-10-116,-1 0 0,1 1 0,0-1 1,0 0-1,0 0 0,-1 0 0,1 0 1,0 0-1,0 0 0,1-1 0,-1 1 1,0 0-1,0 0 0,0-1 0,0 1 1,1-1-1,-1 1 0,0-1 0,1 1 1,-1-1-1,0 0 0,1 0 0,-1 0 1,0 0-1,1 0 0,-1 0 0,0 0 1,1 0-1,-1 0 0,0-1 0,2 1 0,49-8-706,-5-15-754,-40 19 1213,0 0 1,0 0-1,1 0 1,0 1-1,14-4 1,-22 7 246,1 0 1,-1 1 0,1-1-1,0 0 1,-1 0 0,1 1-1,0-1 1,-1 0 0,1 1 0,-1-1-1,1 1 1,-1-1 0,1 1-1,-1-1 1,1 1 0,-1-1-1,0 1 1,1 0 0,-1-1-1,0 1 1,1-1 0,-1 1 0,0 0-1,0-1 1,0 1 0,1 0-1,-1-1 1,0 1 0,0 0-1,0-1 1,0 1 0,0 1 0,1 32 327,-1-24-230,4 28 331,-1-20 172,-2 0-1,0 1 1,-1-1 0,0 0-1,-5 24 1,5-41-504,-1 1-1,1-1 1,-1 0 0,1 1-1,-1-1 1,0 0 0,1 0 0,-1 1-1,0-1 1,0 0 0,0 0-1,0 0 1,0 0 0,0 0-1,0 0 1,0 0 0,0 0-1,-1-1 1,1 1 0,0 0-1,0-1 1,-3 1 0,0 0 2,1 0 0,-1 0 0,0-1 1,0 0-1,0 1 0,1-2 0,-1 1 1,-6-1-1,1-1-61,1 0 0,-1 0-1,0-1 1,1 0 0,-1 0 0,-12-9 0,17 10-153,-23-18 60,27 19-81,-1 0 0,0 1 0,0-1 0,0 0 0,1 0 0,-1 0 0,0 0 1,1 0-1,-1 0 0,1 0 0,-1 0 0,1 0 0,-1 0 0,1 0 0,0 0 0,-1 0 0,1 0 1,0 0-1,0 0 0,0 0 0,0 0 0,0-1 0,0 1 0,0-1 0,2 1-479,1 0 0,-1 0 0,0 1 1,0-1-1,1 1 0,-1-1 0,0 1 0,1 0 0,-1 0 0,0 0 0,1 0 0,3 1 0,1-1-1630,16-1-4994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2.079"/>
    </inkml:context>
    <inkml:brush xml:id="br0">
      <inkml:brushProperty name="width" value="0.025" units="cm"/>
      <inkml:brushProperty name="height" value="0.025" units="cm"/>
      <inkml:brushProperty name="color" value="#66CC00"/>
    </inkml:brush>
  </inkml:definitions>
  <inkml:trace contextRef="#ctx0" brushRef="#br0">48 0 19474,'0'0'7496,"-35"49"-5030,26-34-1185,5-1-736,4 0-353,0-6-192,4 0-353,6-8-1761,7 0-2690,-1-1-7047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2.583"/>
    </inkml:context>
    <inkml:brush xml:id="br0">
      <inkml:brushProperty name="width" value="0.025" units="cm"/>
      <inkml:brushProperty name="height" value="0.025" units="cm"/>
      <inkml:brushProperty name="color" value="#66CC00"/>
    </inkml:brush>
  </inkml:definitions>
  <inkml:trace contextRef="#ctx0" brushRef="#br0">177 9 13132,'0'0'3252,"-8"-2"89,-4-1-2565,-1 1 0,0 1 0,1 0-1,-20 1 1,27 0-712,0 1 0,0-1 0,0 1 0,1 0 0,-1 0-1,0 0 1,1 1 0,-1 0 0,1 0 0,-1 0 0,1 0 0,0 1 0,0-1 0,0 1-1,0 0 1,1 0 0,-7 7 0,10-10-64,0 1-1,0-1 1,0 0-1,-1 0 1,1 0 0,0 0-1,0 1 1,0-1 0,0 0-1,0 0 1,0 0-1,0 0 1,0 1 0,0-1-1,-1 0 1,1 0-1,0 0 1,0 1 0,0-1-1,0 0 1,0 0-1,0 1 1,0-1 0,1 0-1,-1 0 1,0 0-1,0 1 1,0-1 0,0 0-1,0 0 1,0 0-1,0 0 1,0 1 0,0-1-1,1 0 1,-1 0-1,0 0 1,0 0 0,0 0-1,0 1 1,0-1-1,1 0 1,-1 0 0,0 0-1,0 0 1,0 0-1,0 0 1,1 0 0,-1 0-1,0 0 1,0 1-1,0-1 1,1 0 0,-1 0-1,0 0 1,21 0 5,21-8-351,-9-5-292,-22 9 511,-1-1 0,1 1 0,0 1 0,0 0 0,0 1 0,20-3 0,-29 6 122,0 0 0,0-1 0,0 1-1,0 0 1,0 0 0,0 0 0,0 0-1,0 0 1,-1 0 0,1 0 0,0 1-1,-1-1 1,1 1 0,-1-1 0,0 1-1,1 0 1,-1-1 0,0 1 0,0 0-1,0 0 1,0 0 0,0 0 0,-1 0-1,1 0 1,0 0 0,-1 0-1,0 0 1,1 0 0,-1 3 0,6 73 228,-5-68-139,-1 113 3252,-1-122-3274,1-1 0,0 1 1,0 0-1,0-1 0,0 1 0,-1-1 0,1 1 0,0 0 0,0-1 0,-1 1 0,1-1 0,0 1 1,-1-1-1,1 1 0,-1-1 0,1 1 0,-1-1 0,1 0 0,-1 1 0,1-1 0,-1 0 0,1 1 1,-1-1-1,1 0 0,-1 1 0,0-1 0,1 0 0,-1 0 0,1 0 0,-1 0 0,0 0 1,1 0-1,-1 0 0,0 0 0,1 0 0,-1 0 0,0 0 0,1 0 0,-1 0 0,1 0 0,-1-1 1,0 1-1,1 0 0,-1 0 0,1-1 0,-1 1 0,1 0 0,-1-1 0,1 1 0,-1 0 0,1-1 1,-1 0-1,-35-22 51,32 20-42,-17-14-153,13 11-242,1 0-1,-1 0 1,0 1 0,0 0-1,-1 0 1,0 1 0,1 0 0,-12-4-1,26 8-9263,11 0 7874,-16 0 829,19 0-3391,2 0-1762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28.03.2024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12</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13</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28.03.2024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28.03.2024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60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304.xml"/><Relationship Id="rId5" Type="http://schemas.openxmlformats.org/officeDocument/2006/relationships/image" Target="../media/image2603.png"/><Relationship Id="rId4" Type="http://schemas.openxmlformats.org/officeDocument/2006/relationships/customXml" Target="../ink/ink1303.xml"/></Relationships>
</file>

<file path=ppt/slides/_rels/slide11.xml.rels><?xml version="1.0" encoding="UTF-8" standalone="yes"?>
<Relationships xmlns="http://schemas.openxmlformats.org/package/2006/relationships"><Relationship Id="rId8" Type="http://schemas.openxmlformats.org/officeDocument/2006/relationships/image" Target="../media/image2607.png"/><Relationship Id="rId13" Type="http://schemas.openxmlformats.org/officeDocument/2006/relationships/customXml" Target="../ink/ink1310.xml"/><Relationship Id="rId18" Type="http://schemas.openxmlformats.org/officeDocument/2006/relationships/image" Target="../media/image2612.png"/><Relationship Id="rId3" Type="http://schemas.openxmlformats.org/officeDocument/2006/relationships/customXml" Target="../ink/ink1305.xml"/><Relationship Id="rId7" Type="http://schemas.openxmlformats.org/officeDocument/2006/relationships/customXml" Target="../ink/ink1307.xml"/><Relationship Id="rId12" Type="http://schemas.openxmlformats.org/officeDocument/2006/relationships/image" Target="../media/image2609.png"/><Relationship Id="rId17" Type="http://schemas.openxmlformats.org/officeDocument/2006/relationships/customXml" Target="../ink/ink1312.xml"/><Relationship Id="rId2" Type="http://schemas.openxmlformats.org/officeDocument/2006/relationships/notesSlide" Target="../notesSlides/notesSlide11.xml"/><Relationship Id="rId16" Type="http://schemas.openxmlformats.org/officeDocument/2006/relationships/image" Target="../media/image2611.png"/><Relationship Id="rId1" Type="http://schemas.openxmlformats.org/officeDocument/2006/relationships/slideLayout" Target="../slideLayouts/slideLayout7.xml"/><Relationship Id="rId6" Type="http://schemas.openxmlformats.org/officeDocument/2006/relationships/image" Target="../media/image2606.png"/><Relationship Id="rId11" Type="http://schemas.openxmlformats.org/officeDocument/2006/relationships/customXml" Target="../ink/ink1309.xml"/><Relationship Id="rId5" Type="http://schemas.openxmlformats.org/officeDocument/2006/relationships/customXml" Target="../ink/ink1306.xml"/><Relationship Id="rId15" Type="http://schemas.openxmlformats.org/officeDocument/2006/relationships/customXml" Target="../ink/ink1311.xml"/><Relationship Id="rId10" Type="http://schemas.openxmlformats.org/officeDocument/2006/relationships/image" Target="../media/image2608.png"/><Relationship Id="rId4" Type="http://schemas.openxmlformats.org/officeDocument/2006/relationships/image" Target="../media/image2605.png"/><Relationship Id="rId9" Type="http://schemas.openxmlformats.org/officeDocument/2006/relationships/customXml" Target="../ink/ink1308.xml"/><Relationship Id="rId14" Type="http://schemas.openxmlformats.org/officeDocument/2006/relationships/image" Target="../media/image2610.png"/></Relationships>
</file>

<file path=ppt/slides/_rels/slide12.xml.rels><?xml version="1.0" encoding="UTF-8" standalone="yes"?>
<Relationships xmlns="http://schemas.openxmlformats.org/package/2006/relationships"><Relationship Id="rId26" Type="http://schemas.openxmlformats.org/officeDocument/2006/relationships/customXml" Target="../ink/ink1324.xml"/><Relationship Id="rId21" Type="http://schemas.openxmlformats.org/officeDocument/2006/relationships/image" Target="../media/image2622.png"/><Relationship Id="rId42" Type="http://schemas.openxmlformats.org/officeDocument/2006/relationships/customXml" Target="../ink/ink1332.xml"/><Relationship Id="rId47" Type="http://schemas.openxmlformats.org/officeDocument/2006/relationships/image" Target="../media/image2635.png"/><Relationship Id="rId63" Type="http://schemas.openxmlformats.org/officeDocument/2006/relationships/image" Target="../media/image2642.png"/><Relationship Id="rId68" Type="http://schemas.openxmlformats.org/officeDocument/2006/relationships/customXml" Target="../ink/ink1345.xml"/><Relationship Id="rId16" Type="http://schemas.openxmlformats.org/officeDocument/2006/relationships/customXml" Target="../ink/ink1319.xml"/><Relationship Id="rId11" Type="http://schemas.openxmlformats.org/officeDocument/2006/relationships/image" Target="../media/image2617.png"/><Relationship Id="rId24" Type="http://schemas.openxmlformats.org/officeDocument/2006/relationships/customXml" Target="../ink/ink1323.xml"/><Relationship Id="rId32" Type="http://schemas.openxmlformats.org/officeDocument/2006/relationships/customXml" Target="../ink/ink1327.xml"/><Relationship Id="rId37" Type="http://schemas.openxmlformats.org/officeDocument/2006/relationships/image" Target="../media/image2630.png"/><Relationship Id="rId40" Type="http://schemas.openxmlformats.org/officeDocument/2006/relationships/customXml" Target="../ink/ink1331.xml"/><Relationship Id="rId45" Type="http://schemas.openxmlformats.org/officeDocument/2006/relationships/image" Target="../media/image2634.png"/><Relationship Id="rId53" Type="http://schemas.openxmlformats.org/officeDocument/2006/relationships/image" Target="../media/image2638.png"/><Relationship Id="rId58" Type="http://schemas.openxmlformats.org/officeDocument/2006/relationships/customXml" Target="../ink/ink1340.xml"/><Relationship Id="rId66" Type="http://schemas.openxmlformats.org/officeDocument/2006/relationships/customXml" Target="../ink/ink1344.xml"/><Relationship Id="rId74" Type="http://schemas.openxmlformats.org/officeDocument/2006/relationships/customXml" Target="../ink/ink1348.xml"/><Relationship Id="rId5" Type="http://schemas.openxmlformats.org/officeDocument/2006/relationships/image" Target="../media/image2614.png"/><Relationship Id="rId61" Type="http://schemas.openxmlformats.org/officeDocument/2006/relationships/image" Target="../media/image2641.png"/><Relationship Id="rId19" Type="http://schemas.openxmlformats.org/officeDocument/2006/relationships/image" Target="../media/image2621.png"/><Relationship Id="rId14" Type="http://schemas.openxmlformats.org/officeDocument/2006/relationships/customXml" Target="../ink/ink1318.xml"/><Relationship Id="rId22" Type="http://schemas.openxmlformats.org/officeDocument/2006/relationships/customXml" Target="../ink/ink1322.xml"/><Relationship Id="rId27" Type="http://schemas.openxmlformats.org/officeDocument/2006/relationships/image" Target="../media/image2625.png"/><Relationship Id="rId30" Type="http://schemas.openxmlformats.org/officeDocument/2006/relationships/customXml" Target="../ink/ink1326.xml"/><Relationship Id="rId35" Type="http://schemas.openxmlformats.org/officeDocument/2006/relationships/image" Target="../media/image2629.png"/><Relationship Id="rId43" Type="http://schemas.openxmlformats.org/officeDocument/2006/relationships/image" Target="../media/image2633.png"/><Relationship Id="rId48" Type="http://schemas.openxmlformats.org/officeDocument/2006/relationships/customXml" Target="../ink/ink1335.xml"/><Relationship Id="rId56" Type="http://schemas.openxmlformats.org/officeDocument/2006/relationships/customXml" Target="../ink/ink1339.xml"/><Relationship Id="rId64" Type="http://schemas.openxmlformats.org/officeDocument/2006/relationships/customXml" Target="../ink/ink1343.xml"/><Relationship Id="rId69" Type="http://schemas.openxmlformats.org/officeDocument/2006/relationships/image" Target="../media/image2645.png"/><Relationship Id="rId77" Type="http://schemas.openxmlformats.org/officeDocument/2006/relationships/image" Target="../media/image2649.png"/><Relationship Id="rId8" Type="http://schemas.openxmlformats.org/officeDocument/2006/relationships/customXml" Target="../ink/ink1315.xml"/><Relationship Id="rId51" Type="http://schemas.openxmlformats.org/officeDocument/2006/relationships/image" Target="../media/image2637.png"/><Relationship Id="rId72" Type="http://schemas.openxmlformats.org/officeDocument/2006/relationships/customXml" Target="../ink/ink1347.xml"/><Relationship Id="rId3" Type="http://schemas.openxmlformats.org/officeDocument/2006/relationships/image" Target="../media/image50.png"/><Relationship Id="rId12" Type="http://schemas.openxmlformats.org/officeDocument/2006/relationships/customXml" Target="../ink/ink1317.xml"/><Relationship Id="rId17" Type="http://schemas.openxmlformats.org/officeDocument/2006/relationships/image" Target="../media/image2620.png"/><Relationship Id="rId25" Type="http://schemas.openxmlformats.org/officeDocument/2006/relationships/image" Target="../media/image2624.png"/><Relationship Id="rId33" Type="http://schemas.openxmlformats.org/officeDocument/2006/relationships/image" Target="../media/image2628.png"/><Relationship Id="rId38" Type="http://schemas.openxmlformats.org/officeDocument/2006/relationships/customXml" Target="../ink/ink1330.xml"/><Relationship Id="rId46" Type="http://schemas.openxmlformats.org/officeDocument/2006/relationships/customXml" Target="../ink/ink1334.xml"/><Relationship Id="rId59" Type="http://schemas.openxmlformats.org/officeDocument/2006/relationships/image" Target="../media/image2559.png"/><Relationship Id="rId67" Type="http://schemas.openxmlformats.org/officeDocument/2006/relationships/image" Target="../media/image2644.png"/><Relationship Id="rId20" Type="http://schemas.openxmlformats.org/officeDocument/2006/relationships/customXml" Target="../ink/ink1321.xml"/><Relationship Id="rId41" Type="http://schemas.openxmlformats.org/officeDocument/2006/relationships/image" Target="../media/image2632.png"/><Relationship Id="rId54" Type="http://schemas.openxmlformats.org/officeDocument/2006/relationships/customXml" Target="../ink/ink1338.xml"/><Relationship Id="rId62" Type="http://schemas.openxmlformats.org/officeDocument/2006/relationships/customXml" Target="../ink/ink1342.xml"/><Relationship Id="rId70" Type="http://schemas.openxmlformats.org/officeDocument/2006/relationships/customXml" Target="../ink/ink1346.xml"/><Relationship Id="rId75" Type="http://schemas.openxmlformats.org/officeDocument/2006/relationships/image" Target="../media/image2648.png"/><Relationship Id="rId1" Type="http://schemas.openxmlformats.org/officeDocument/2006/relationships/slideLayout" Target="../slideLayouts/slideLayout7.xml"/><Relationship Id="rId6" Type="http://schemas.openxmlformats.org/officeDocument/2006/relationships/customXml" Target="../ink/ink1314.xml"/><Relationship Id="rId15" Type="http://schemas.openxmlformats.org/officeDocument/2006/relationships/image" Target="../media/image2619.png"/><Relationship Id="rId23" Type="http://schemas.openxmlformats.org/officeDocument/2006/relationships/image" Target="../media/image2623.png"/><Relationship Id="rId28" Type="http://schemas.openxmlformats.org/officeDocument/2006/relationships/customXml" Target="../ink/ink1325.xml"/><Relationship Id="rId36" Type="http://schemas.openxmlformats.org/officeDocument/2006/relationships/customXml" Target="../ink/ink1329.xml"/><Relationship Id="rId49" Type="http://schemas.openxmlformats.org/officeDocument/2006/relationships/image" Target="../media/image2636.png"/><Relationship Id="rId57" Type="http://schemas.openxmlformats.org/officeDocument/2006/relationships/image" Target="../media/image2640.png"/><Relationship Id="rId10" Type="http://schemas.openxmlformats.org/officeDocument/2006/relationships/customXml" Target="../ink/ink1316.xml"/><Relationship Id="rId31" Type="http://schemas.openxmlformats.org/officeDocument/2006/relationships/image" Target="../media/image2627.png"/><Relationship Id="rId44" Type="http://schemas.openxmlformats.org/officeDocument/2006/relationships/customXml" Target="../ink/ink1333.xml"/><Relationship Id="rId52" Type="http://schemas.openxmlformats.org/officeDocument/2006/relationships/customXml" Target="../ink/ink1337.xml"/><Relationship Id="rId60" Type="http://schemas.openxmlformats.org/officeDocument/2006/relationships/customXml" Target="../ink/ink1341.xml"/><Relationship Id="rId65" Type="http://schemas.openxmlformats.org/officeDocument/2006/relationships/image" Target="../media/image2643.png"/><Relationship Id="rId73" Type="http://schemas.openxmlformats.org/officeDocument/2006/relationships/image" Target="../media/image2647.png"/><Relationship Id="rId4" Type="http://schemas.openxmlformats.org/officeDocument/2006/relationships/customXml" Target="../ink/ink1313.xml"/><Relationship Id="rId9" Type="http://schemas.openxmlformats.org/officeDocument/2006/relationships/image" Target="../media/image2616.png"/><Relationship Id="rId13" Type="http://schemas.openxmlformats.org/officeDocument/2006/relationships/image" Target="../media/image2618.png"/><Relationship Id="rId18" Type="http://schemas.openxmlformats.org/officeDocument/2006/relationships/customXml" Target="../ink/ink1320.xml"/><Relationship Id="rId39" Type="http://schemas.openxmlformats.org/officeDocument/2006/relationships/image" Target="../media/image2631.png"/><Relationship Id="rId34" Type="http://schemas.openxmlformats.org/officeDocument/2006/relationships/customXml" Target="../ink/ink1328.xml"/><Relationship Id="rId50" Type="http://schemas.openxmlformats.org/officeDocument/2006/relationships/customXml" Target="../ink/ink1336.xml"/><Relationship Id="rId55" Type="http://schemas.openxmlformats.org/officeDocument/2006/relationships/image" Target="../media/image2639.png"/><Relationship Id="rId76" Type="http://schemas.openxmlformats.org/officeDocument/2006/relationships/customXml" Target="../ink/ink1349.xml"/><Relationship Id="rId7" Type="http://schemas.openxmlformats.org/officeDocument/2006/relationships/image" Target="../media/image2615.png"/><Relationship Id="rId71" Type="http://schemas.openxmlformats.org/officeDocument/2006/relationships/image" Target="../media/image2646.png"/><Relationship Id="rId2" Type="http://schemas.openxmlformats.org/officeDocument/2006/relationships/notesSlide" Target="../notesSlides/notesSlide12.xml"/><Relationship Id="rId29" Type="http://schemas.openxmlformats.org/officeDocument/2006/relationships/image" Target="../media/image2626.png"/></Relationships>
</file>

<file path=ppt/slides/_rels/slide13.xml.rels><?xml version="1.0" encoding="UTF-8" standalone="yes"?>
<Relationships xmlns="http://schemas.openxmlformats.org/package/2006/relationships"><Relationship Id="rId13" Type="http://schemas.openxmlformats.org/officeDocument/2006/relationships/customXml" Target="../ink/ink1355.xml"/><Relationship Id="rId18" Type="http://schemas.openxmlformats.org/officeDocument/2006/relationships/image" Target="../media/image58.png"/><Relationship Id="rId26" Type="http://schemas.openxmlformats.org/officeDocument/2006/relationships/image" Target="../media/image62.png"/><Relationship Id="rId39" Type="http://schemas.openxmlformats.org/officeDocument/2006/relationships/customXml" Target="../ink/ink1368.xml"/><Relationship Id="rId21" Type="http://schemas.openxmlformats.org/officeDocument/2006/relationships/customXml" Target="../ink/ink1359.xml"/><Relationship Id="rId34" Type="http://schemas.openxmlformats.org/officeDocument/2006/relationships/image" Target="../media/image66.png"/><Relationship Id="rId42" Type="http://schemas.openxmlformats.org/officeDocument/2006/relationships/image" Target="../media/image70.png"/><Relationship Id="rId7" Type="http://schemas.openxmlformats.org/officeDocument/2006/relationships/customXml" Target="../ink/ink1352.xml"/><Relationship Id="rId2" Type="http://schemas.openxmlformats.org/officeDocument/2006/relationships/notesSlide" Target="../notesSlides/notesSlide13.xml"/><Relationship Id="rId16" Type="http://schemas.openxmlformats.org/officeDocument/2006/relationships/image" Target="../media/image57.png"/><Relationship Id="rId29" Type="http://schemas.openxmlformats.org/officeDocument/2006/relationships/customXml" Target="../ink/ink1363.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customXml" Target="../ink/ink1354.xml"/><Relationship Id="rId24" Type="http://schemas.openxmlformats.org/officeDocument/2006/relationships/image" Target="../media/image61.png"/><Relationship Id="rId32" Type="http://schemas.openxmlformats.org/officeDocument/2006/relationships/image" Target="../media/image65.png"/><Relationship Id="rId37" Type="http://schemas.openxmlformats.org/officeDocument/2006/relationships/customXml" Target="../ink/ink1367.xml"/><Relationship Id="rId40" Type="http://schemas.openxmlformats.org/officeDocument/2006/relationships/image" Target="../media/image69.png"/><Relationship Id="rId45" Type="http://schemas.openxmlformats.org/officeDocument/2006/relationships/customXml" Target="../ink/ink1371.xml"/><Relationship Id="rId5" Type="http://schemas.openxmlformats.org/officeDocument/2006/relationships/customXml" Target="../ink/ink1351.xml"/><Relationship Id="rId15" Type="http://schemas.openxmlformats.org/officeDocument/2006/relationships/customXml" Target="../ink/ink1356.xml"/><Relationship Id="rId23" Type="http://schemas.openxmlformats.org/officeDocument/2006/relationships/customXml" Target="../ink/ink1360.xml"/><Relationship Id="rId28" Type="http://schemas.openxmlformats.org/officeDocument/2006/relationships/image" Target="../media/image63.png"/><Relationship Id="rId36"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customXml" Target="../ink/ink1358.xml"/><Relationship Id="rId31" Type="http://schemas.openxmlformats.org/officeDocument/2006/relationships/customXml" Target="../ink/ink1364.xml"/><Relationship Id="rId44" Type="http://schemas.openxmlformats.org/officeDocument/2006/relationships/image" Target="../media/image71.png"/><Relationship Id="rId4" Type="http://schemas.openxmlformats.org/officeDocument/2006/relationships/image" Target="../media/image51.png"/><Relationship Id="rId9" Type="http://schemas.openxmlformats.org/officeDocument/2006/relationships/customXml" Target="../ink/ink1353.xml"/><Relationship Id="rId14" Type="http://schemas.openxmlformats.org/officeDocument/2006/relationships/image" Target="../media/image56.png"/><Relationship Id="rId22" Type="http://schemas.openxmlformats.org/officeDocument/2006/relationships/image" Target="../media/image60.png"/><Relationship Id="rId27" Type="http://schemas.openxmlformats.org/officeDocument/2006/relationships/customXml" Target="../ink/ink1362.xml"/><Relationship Id="rId30" Type="http://schemas.openxmlformats.org/officeDocument/2006/relationships/image" Target="../media/image64.png"/><Relationship Id="rId35" Type="http://schemas.openxmlformats.org/officeDocument/2006/relationships/customXml" Target="../ink/ink1366.xml"/><Relationship Id="rId43" Type="http://schemas.openxmlformats.org/officeDocument/2006/relationships/customXml" Target="../ink/ink1370.xml"/><Relationship Id="rId8" Type="http://schemas.openxmlformats.org/officeDocument/2006/relationships/image" Target="../media/image53.png"/><Relationship Id="rId3" Type="http://schemas.openxmlformats.org/officeDocument/2006/relationships/customXml" Target="../ink/ink1350.xml"/><Relationship Id="rId12" Type="http://schemas.openxmlformats.org/officeDocument/2006/relationships/image" Target="../media/image55.png"/><Relationship Id="rId17" Type="http://schemas.openxmlformats.org/officeDocument/2006/relationships/customXml" Target="../ink/ink1357.xml"/><Relationship Id="rId25" Type="http://schemas.openxmlformats.org/officeDocument/2006/relationships/customXml" Target="../ink/ink1361.xml"/><Relationship Id="rId33" Type="http://schemas.openxmlformats.org/officeDocument/2006/relationships/customXml" Target="../ink/ink1365.xml"/><Relationship Id="rId38" Type="http://schemas.openxmlformats.org/officeDocument/2006/relationships/image" Target="../media/image68.png"/><Relationship Id="rId46" Type="http://schemas.openxmlformats.org/officeDocument/2006/relationships/image" Target="../media/image72.png"/><Relationship Id="rId20" Type="http://schemas.openxmlformats.org/officeDocument/2006/relationships/image" Target="../media/image59.png"/><Relationship Id="rId41" Type="http://schemas.openxmlformats.org/officeDocument/2006/relationships/customXml" Target="../ink/ink1369.xml"/></Relationships>
</file>

<file path=ppt/slides/_rels/slide14.xml.rels><?xml version="1.0" encoding="UTF-8" standalone="yes"?>
<Relationships xmlns="http://schemas.openxmlformats.org/package/2006/relationships"><Relationship Id="rId117" Type="http://schemas.openxmlformats.org/officeDocument/2006/relationships/customXml" Target="../ink/ink1429.xml"/><Relationship Id="rId299" Type="http://schemas.openxmlformats.org/officeDocument/2006/relationships/image" Target="../media/image218.png"/><Relationship Id="rId21" Type="http://schemas.openxmlformats.org/officeDocument/2006/relationships/customXml" Target="../ink/ink1381.xml"/><Relationship Id="rId63" Type="http://schemas.openxmlformats.org/officeDocument/2006/relationships/customXml" Target="../ink/ink1402.xml"/><Relationship Id="rId159" Type="http://schemas.openxmlformats.org/officeDocument/2006/relationships/image" Target="../media/image150.png"/><Relationship Id="rId324" Type="http://schemas.openxmlformats.org/officeDocument/2006/relationships/customXml" Target="../ink/ink1535.xml"/><Relationship Id="rId366" Type="http://schemas.openxmlformats.org/officeDocument/2006/relationships/customXml" Target="../ink/ink1556.xml"/><Relationship Id="rId170" Type="http://schemas.openxmlformats.org/officeDocument/2006/relationships/image" Target="../media/image155.png"/><Relationship Id="rId226" Type="http://schemas.openxmlformats.org/officeDocument/2006/relationships/image" Target="../media/image183.png"/><Relationship Id="rId433" Type="http://schemas.openxmlformats.org/officeDocument/2006/relationships/customXml" Target="../ink/ink1591.xml"/><Relationship Id="rId268" Type="http://schemas.openxmlformats.org/officeDocument/2006/relationships/customXml" Target="../ink/ink1506.xml"/><Relationship Id="rId475" Type="http://schemas.openxmlformats.org/officeDocument/2006/relationships/image" Target="../media/image304.png"/><Relationship Id="rId32" Type="http://schemas.openxmlformats.org/officeDocument/2006/relationships/image" Target="../media/image87.png"/><Relationship Id="rId74" Type="http://schemas.openxmlformats.org/officeDocument/2006/relationships/image" Target="../media/image108.png"/><Relationship Id="rId128" Type="http://schemas.openxmlformats.org/officeDocument/2006/relationships/image" Target="../media/image135.png"/><Relationship Id="rId335" Type="http://schemas.openxmlformats.org/officeDocument/2006/relationships/image" Target="../media/image236.png"/><Relationship Id="rId377" Type="http://schemas.openxmlformats.org/officeDocument/2006/relationships/image" Target="../media/image257.png"/><Relationship Id="rId5" Type="http://schemas.openxmlformats.org/officeDocument/2006/relationships/customXml" Target="../ink/ink1373.xml"/><Relationship Id="rId181" Type="http://schemas.openxmlformats.org/officeDocument/2006/relationships/customXml" Target="../ink/ink1462.xml"/><Relationship Id="rId237" Type="http://schemas.openxmlformats.org/officeDocument/2006/relationships/image" Target="../media/image188.png"/><Relationship Id="rId402" Type="http://schemas.openxmlformats.org/officeDocument/2006/relationships/image" Target="../media/image269.png"/><Relationship Id="rId279" Type="http://schemas.openxmlformats.org/officeDocument/2006/relationships/image" Target="../media/image208.png"/><Relationship Id="rId444" Type="http://schemas.openxmlformats.org/officeDocument/2006/relationships/image" Target="../media/image289.png"/><Relationship Id="rId43" Type="http://schemas.openxmlformats.org/officeDocument/2006/relationships/customXml" Target="../ink/ink1392.xml"/><Relationship Id="rId139" Type="http://schemas.openxmlformats.org/officeDocument/2006/relationships/customXml" Target="../ink/ink1440.xml"/><Relationship Id="rId290" Type="http://schemas.openxmlformats.org/officeDocument/2006/relationships/customXml" Target="../ink/ink1518.xml"/><Relationship Id="rId304" Type="http://schemas.openxmlformats.org/officeDocument/2006/relationships/customXml" Target="../ink/ink1525.xml"/><Relationship Id="rId346" Type="http://schemas.openxmlformats.org/officeDocument/2006/relationships/customXml" Target="../ink/ink1546.xml"/><Relationship Id="rId388" Type="http://schemas.openxmlformats.org/officeDocument/2006/relationships/image" Target="../media/image262.png"/><Relationship Id="rId85" Type="http://schemas.openxmlformats.org/officeDocument/2006/relationships/customXml" Target="../ink/ink1413.xml"/><Relationship Id="rId150" Type="http://schemas.openxmlformats.org/officeDocument/2006/relationships/image" Target="../media/image146.png"/><Relationship Id="rId192" Type="http://schemas.openxmlformats.org/officeDocument/2006/relationships/image" Target="../media/image166.png"/><Relationship Id="rId206" Type="http://schemas.openxmlformats.org/officeDocument/2006/relationships/image" Target="../media/image173.png"/><Relationship Id="rId413" Type="http://schemas.openxmlformats.org/officeDocument/2006/relationships/image" Target="../media/image274.png"/><Relationship Id="rId248" Type="http://schemas.openxmlformats.org/officeDocument/2006/relationships/customXml" Target="../ink/ink1496.xml"/><Relationship Id="rId455" Type="http://schemas.openxmlformats.org/officeDocument/2006/relationships/image" Target="../media/image294.png"/><Relationship Id="rId12" Type="http://schemas.openxmlformats.org/officeDocument/2006/relationships/image" Target="../media/image77.png"/><Relationship Id="rId108" Type="http://schemas.openxmlformats.org/officeDocument/2006/relationships/image" Target="../media/image125.png"/><Relationship Id="rId315" Type="http://schemas.openxmlformats.org/officeDocument/2006/relationships/image" Target="../media/image226.png"/><Relationship Id="rId357" Type="http://schemas.openxmlformats.org/officeDocument/2006/relationships/image" Target="../media/image247.png"/><Relationship Id="rId54" Type="http://schemas.openxmlformats.org/officeDocument/2006/relationships/image" Target="../media/image98.png"/><Relationship Id="rId96" Type="http://schemas.openxmlformats.org/officeDocument/2006/relationships/image" Target="../media/image119.png"/><Relationship Id="rId161" Type="http://schemas.openxmlformats.org/officeDocument/2006/relationships/image" Target="../media/image151.png"/><Relationship Id="rId217" Type="http://schemas.openxmlformats.org/officeDocument/2006/relationships/customXml" Target="../ink/ink1480.xml"/><Relationship Id="rId399" Type="http://schemas.openxmlformats.org/officeDocument/2006/relationships/customXml" Target="../ink/ink1573.xml"/><Relationship Id="rId259" Type="http://schemas.openxmlformats.org/officeDocument/2006/relationships/image" Target="../media/image199.png"/><Relationship Id="rId424" Type="http://schemas.openxmlformats.org/officeDocument/2006/relationships/customXml" Target="../ink/ink1586.xml"/><Relationship Id="rId466" Type="http://schemas.openxmlformats.org/officeDocument/2006/relationships/customXml" Target="../ink/ink1608.xml"/><Relationship Id="rId23" Type="http://schemas.openxmlformats.org/officeDocument/2006/relationships/customXml" Target="../ink/ink1382.xml"/><Relationship Id="rId119" Type="http://schemas.openxmlformats.org/officeDocument/2006/relationships/customXml" Target="../ink/ink1430.xml"/><Relationship Id="rId270" Type="http://schemas.openxmlformats.org/officeDocument/2006/relationships/customXml" Target="../ink/ink1507.xml"/><Relationship Id="rId326" Type="http://schemas.openxmlformats.org/officeDocument/2006/relationships/customXml" Target="../ink/ink1536.xml"/><Relationship Id="rId65" Type="http://schemas.openxmlformats.org/officeDocument/2006/relationships/customXml" Target="../ink/ink1403.xml"/><Relationship Id="rId130" Type="http://schemas.openxmlformats.org/officeDocument/2006/relationships/image" Target="../media/image136.png"/><Relationship Id="rId368" Type="http://schemas.openxmlformats.org/officeDocument/2006/relationships/customXml" Target="../ink/ink1557.xml"/><Relationship Id="rId172" Type="http://schemas.openxmlformats.org/officeDocument/2006/relationships/image" Target="../media/image156.png"/><Relationship Id="rId228" Type="http://schemas.openxmlformats.org/officeDocument/2006/relationships/image" Target="../media/image184.png"/><Relationship Id="rId435" Type="http://schemas.openxmlformats.org/officeDocument/2006/relationships/customXml" Target="../ink/ink1592.xml"/><Relationship Id="rId281" Type="http://schemas.openxmlformats.org/officeDocument/2006/relationships/image" Target="../media/image209.png"/><Relationship Id="rId337" Type="http://schemas.openxmlformats.org/officeDocument/2006/relationships/image" Target="../media/image237.png"/><Relationship Id="rId34" Type="http://schemas.openxmlformats.org/officeDocument/2006/relationships/image" Target="../media/image88.png"/><Relationship Id="rId76" Type="http://schemas.openxmlformats.org/officeDocument/2006/relationships/image" Target="../media/image109.png"/><Relationship Id="rId141" Type="http://schemas.openxmlformats.org/officeDocument/2006/relationships/customXml" Target="../ink/ink1441.xml"/><Relationship Id="rId379" Type="http://schemas.openxmlformats.org/officeDocument/2006/relationships/image" Target="../media/image258.png"/><Relationship Id="rId7" Type="http://schemas.openxmlformats.org/officeDocument/2006/relationships/customXml" Target="../ink/ink1374.xml"/><Relationship Id="rId183" Type="http://schemas.openxmlformats.org/officeDocument/2006/relationships/customXml" Target="../ink/ink1463.xml"/><Relationship Id="rId239" Type="http://schemas.openxmlformats.org/officeDocument/2006/relationships/image" Target="../media/image189.png"/><Relationship Id="rId390" Type="http://schemas.openxmlformats.org/officeDocument/2006/relationships/image" Target="../media/image263.png"/><Relationship Id="rId404" Type="http://schemas.openxmlformats.org/officeDocument/2006/relationships/image" Target="../media/image270.png"/><Relationship Id="rId446" Type="http://schemas.openxmlformats.org/officeDocument/2006/relationships/image" Target="../media/image290.png"/><Relationship Id="rId250" Type="http://schemas.openxmlformats.org/officeDocument/2006/relationships/customXml" Target="../ink/ink1497.xml"/><Relationship Id="rId292" Type="http://schemas.openxmlformats.org/officeDocument/2006/relationships/customXml" Target="../ink/ink1519.xml"/><Relationship Id="rId306" Type="http://schemas.openxmlformats.org/officeDocument/2006/relationships/customXml" Target="../ink/ink1526.xml"/><Relationship Id="rId45" Type="http://schemas.openxmlformats.org/officeDocument/2006/relationships/customXml" Target="../ink/ink1393.xml"/><Relationship Id="rId87" Type="http://schemas.openxmlformats.org/officeDocument/2006/relationships/customXml" Target="../ink/ink1414.xml"/><Relationship Id="rId110" Type="http://schemas.openxmlformats.org/officeDocument/2006/relationships/image" Target="../media/image126.png"/><Relationship Id="rId348" Type="http://schemas.openxmlformats.org/officeDocument/2006/relationships/customXml" Target="../ink/ink1547.xml"/><Relationship Id="rId152" Type="http://schemas.openxmlformats.org/officeDocument/2006/relationships/image" Target="../media/image147.png"/><Relationship Id="rId194" Type="http://schemas.openxmlformats.org/officeDocument/2006/relationships/image" Target="../media/image167.png"/><Relationship Id="rId208" Type="http://schemas.openxmlformats.org/officeDocument/2006/relationships/image" Target="../media/image174.png"/><Relationship Id="rId415" Type="http://schemas.openxmlformats.org/officeDocument/2006/relationships/image" Target="../media/image275.png"/><Relationship Id="rId457" Type="http://schemas.openxmlformats.org/officeDocument/2006/relationships/image" Target="../media/image295.png"/><Relationship Id="rId261" Type="http://schemas.openxmlformats.org/officeDocument/2006/relationships/image" Target="../media/image200.png"/><Relationship Id="rId14" Type="http://schemas.openxmlformats.org/officeDocument/2006/relationships/image" Target="../media/image78.png"/><Relationship Id="rId56" Type="http://schemas.openxmlformats.org/officeDocument/2006/relationships/image" Target="../media/image99.png"/><Relationship Id="rId317" Type="http://schemas.openxmlformats.org/officeDocument/2006/relationships/image" Target="../media/image227.png"/><Relationship Id="rId359" Type="http://schemas.openxmlformats.org/officeDocument/2006/relationships/image" Target="../media/image248.png"/><Relationship Id="rId98" Type="http://schemas.openxmlformats.org/officeDocument/2006/relationships/image" Target="../media/image120.png"/><Relationship Id="rId121" Type="http://schemas.openxmlformats.org/officeDocument/2006/relationships/customXml" Target="../ink/ink1431.xml"/><Relationship Id="rId163" Type="http://schemas.openxmlformats.org/officeDocument/2006/relationships/image" Target="../media/image152.png"/><Relationship Id="rId219" Type="http://schemas.openxmlformats.org/officeDocument/2006/relationships/customXml" Target="../ink/ink1481.xml"/><Relationship Id="rId370" Type="http://schemas.openxmlformats.org/officeDocument/2006/relationships/customXml" Target="../ink/ink1558.xml"/><Relationship Id="rId426" Type="http://schemas.openxmlformats.org/officeDocument/2006/relationships/customXml" Target="../ink/ink1587.xml"/><Relationship Id="rId230" Type="http://schemas.openxmlformats.org/officeDocument/2006/relationships/customXml" Target="../ink/ink1487.xml"/><Relationship Id="rId468" Type="http://schemas.openxmlformats.org/officeDocument/2006/relationships/customXml" Target="../ink/ink1609.xml"/><Relationship Id="rId25" Type="http://schemas.openxmlformats.org/officeDocument/2006/relationships/customXml" Target="../ink/ink1383.xml"/><Relationship Id="rId67" Type="http://schemas.openxmlformats.org/officeDocument/2006/relationships/customXml" Target="../ink/ink1404.xml"/><Relationship Id="rId272" Type="http://schemas.openxmlformats.org/officeDocument/2006/relationships/customXml" Target="../ink/ink1508.xml"/><Relationship Id="rId328" Type="http://schemas.openxmlformats.org/officeDocument/2006/relationships/customXml" Target="../ink/ink1537.xml"/><Relationship Id="rId132" Type="http://schemas.openxmlformats.org/officeDocument/2006/relationships/image" Target="../media/image137.png"/><Relationship Id="rId174" Type="http://schemas.openxmlformats.org/officeDocument/2006/relationships/image" Target="../media/image157.png"/><Relationship Id="rId381" Type="http://schemas.openxmlformats.org/officeDocument/2006/relationships/image" Target="../media/image259.png"/><Relationship Id="rId241" Type="http://schemas.openxmlformats.org/officeDocument/2006/relationships/image" Target="../media/image190.png"/><Relationship Id="rId437" Type="http://schemas.openxmlformats.org/officeDocument/2006/relationships/customXml" Target="../ink/ink1593.xml"/><Relationship Id="rId36" Type="http://schemas.openxmlformats.org/officeDocument/2006/relationships/image" Target="../media/image89.png"/><Relationship Id="rId283" Type="http://schemas.openxmlformats.org/officeDocument/2006/relationships/image" Target="../media/image210.png"/><Relationship Id="rId339" Type="http://schemas.openxmlformats.org/officeDocument/2006/relationships/image" Target="../media/image238.png"/><Relationship Id="rId78" Type="http://schemas.openxmlformats.org/officeDocument/2006/relationships/image" Target="../media/image110.png"/><Relationship Id="rId101" Type="http://schemas.openxmlformats.org/officeDocument/2006/relationships/customXml" Target="../ink/ink1421.xml"/><Relationship Id="rId143" Type="http://schemas.openxmlformats.org/officeDocument/2006/relationships/customXml" Target="../ink/ink1442.xml"/><Relationship Id="rId185" Type="http://schemas.openxmlformats.org/officeDocument/2006/relationships/customXml" Target="../ink/ink1464.xml"/><Relationship Id="rId350" Type="http://schemas.openxmlformats.org/officeDocument/2006/relationships/customXml" Target="../ink/ink1548.xml"/><Relationship Id="rId406" Type="http://schemas.openxmlformats.org/officeDocument/2006/relationships/image" Target="../media/image271.png"/><Relationship Id="rId9" Type="http://schemas.openxmlformats.org/officeDocument/2006/relationships/customXml" Target="../ink/ink1375.xml"/><Relationship Id="rId210" Type="http://schemas.openxmlformats.org/officeDocument/2006/relationships/image" Target="../media/image175.png"/><Relationship Id="rId392" Type="http://schemas.openxmlformats.org/officeDocument/2006/relationships/image" Target="../media/image264.png"/><Relationship Id="rId448" Type="http://schemas.openxmlformats.org/officeDocument/2006/relationships/image" Target="../media/image291.png"/><Relationship Id="rId252" Type="http://schemas.openxmlformats.org/officeDocument/2006/relationships/customXml" Target="../ink/ink1498.xml"/><Relationship Id="rId294" Type="http://schemas.openxmlformats.org/officeDocument/2006/relationships/customXml" Target="../ink/ink1520.xml"/><Relationship Id="rId308" Type="http://schemas.openxmlformats.org/officeDocument/2006/relationships/customXml" Target="../ink/ink1527.xml"/><Relationship Id="rId47" Type="http://schemas.openxmlformats.org/officeDocument/2006/relationships/customXml" Target="../ink/ink1394.xml"/><Relationship Id="rId89" Type="http://schemas.openxmlformats.org/officeDocument/2006/relationships/customXml" Target="../ink/ink1415.xml"/><Relationship Id="rId112" Type="http://schemas.openxmlformats.org/officeDocument/2006/relationships/image" Target="../media/image127.png"/><Relationship Id="rId154" Type="http://schemas.openxmlformats.org/officeDocument/2006/relationships/customXml" Target="../ink/ink1448.xml"/><Relationship Id="rId361" Type="http://schemas.openxmlformats.org/officeDocument/2006/relationships/image" Target="../media/image249.png"/><Relationship Id="rId196" Type="http://schemas.openxmlformats.org/officeDocument/2006/relationships/image" Target="../media/image168.png"/><Relationship Id="rId417" Type="http://schemas.openxmlformats.org/officeDocument/2006/relationships/image" Target="../media/image276.png"/><Relationship Id="rId459" Type="http://schemas.openxmlformats.org/officeDocument/2006/relationships/image" Target="../media/image296.png"/><Relationship Id="rId16" Type="http://schemas.openxmlformats.org/officeDocument/2006/relationships/image" Target="../media/image79.png"/><Relationship Id="rId221" Type="http://schemas.openxmlformats.org/officeDocument/2006/relationships/customXml" Target="../ink/ink1482.xml"/><Relationship Id="rId263" Type="http://schemas.openxmlformats.org/officeDocument/2006/relationships/image" Target="../media/image201.png"/><Relationship Id="rId319" Type="http://schemas.openxmlformats.org/officeDocument/2006/relationships/image" Target="../media/image228.png"/><Relationship Id="rId470" Type="http://schemas.openxmlformats.org/officeDocument/2006/relationships/customXml" Target="../ink/ink1610.xml"/><Relationship Id="rId58" Type="http://schemas.openxmlformats.org/officeDocument/2006/relationships/image" Target="../media/image100.png"/><Relationship Id="rId123" Type="http://schemas.openxmlformats.org/officeDocument/2006/relationships/customXml" Target="../ink/ink1432.xml"/><Relationship Id="rId330" Type="http://schemas.openxmlformats.org/officeDocument/2006/relationships/customXml" Target="../ink/ink1538.xml"/><Relationship Id="rId165" Type="http://schemas.openxmlformats.org/officeDocument/2006/relationships/image" Target="../media/image153.png"/><Relationship Id="rId372" Type="http://schemas.openxmlformats.org/officeDocument/2006/relationships/customXml" Target="../ink/ink1559.xml"/><Relationship Id="rId428" Type="http://schemas.openxmlformats.org/officeDocument/2006/relationships/image" Target="../media/image281.png"/><Relationship Id="rId232" Type="http://schemas.openxmlformats.org/officeDocument/2006/relationships/customXml" Target="../ink/ink1488.xml"/><Relationship Id="rId274" Type="http://schemas.openxmlformats.org/officeDocument/2006/relationships/image" Target="../media/image206.png"/><Relationship Id="rId27" Type="http://schemas.openxmlformats.org/officeDocument/2006/relationships/customXml" Target="../ink/ink1384.xml"/><Relationship Id="rId69" Type="http://schemas.openxmlformats.org/officeDocument/2006/relationships/customXml" Target="../ink/ink1405.xml"/><Relationship Id="rId134" Type="http://schemas.openxmlformats.org/officeDocument/2006/relationships/image" Target="../media/image138.png"/><Relationship Id="rId80" Type="http://schemas.openxmlformats.org/officeDocument/2006/relationships/image" Target="../media/image111.png"/><Relationship Id="rId176" Type="http://schemas.openxmlformats.org/officeDocument/2006/relationships/image" Target="../media/image158.png"/><Relationship Id="rId341" Type="http://schemas.openxmlformats.org/officeDocument/2006/relationships/image" Target="../media/image239.png"/><Relationship Id="rId383" Type="http://schemas.openxmlformats.org/officeDocument/2006/relationships/image" Target="../media/image260.png"/><Relationship Id="rId439" Type="http://schemas.openxmlformats.org/officeDocument/2006/relationships/customXml" Target="../ink/ink1594.xml"/><Relationship Id="rId201" Type="http://schemas.openxmlformats.org/officeDocument/2006/relationships/customXml" Target="../ink/ink1472.xml"/><Relationship Id="rId243" Type="http://schemas.openxmlformats.org/officeDocument/2006/relationships/image" Target="../media/image191.png"/><Relationship Id="rId285" Type="http://schemas.openxmlformats.org/officeDocument/2006/relationships/image" Target="../media/image211.png"/><Relationship Id="rId450" Type="http://schemas.openxmlformats.org/officeDocument/2006/relationships/image" Target="../media/image292.png"/><Relationship Id="rId38" Type="http://schemas.openxmlformats.org/officeDocument/2006/relationships/image" Target="../media/image90.png"/><Relationship Id="rId103" Type="http://schemas.openxmlformats.org/officeDocument/2006/relationships/customXml" Target="../ink/ink1422.xml"/><Relationship Id="rId310" Type="http://schemas.openxmlformats.org/officeDocument/2006/relationships/customXml" Target="../ink/ink1528.xml"/><Relationship Id="rId91" Type="http://schemas.openxmlformats.org/officeDocument/2006/relationships/customXml" Target="../ink/ink1416.xml"/><Relationship Id="rId145" Type="http://schemas.openxmlformats.org/officeDocument/2006/relationships/customXml" Target="../ink/ink1443.xml"/><Relationship Id="rId187" Type="http://schemas.openxmlformats.org/officeDocument/2006/relationships/customXml" Target="../ink/ink1465.xml"/><Relationship Id="rId352" Type="http://schemas.openxmlformats.org/officeDocument/2006/relationships/customXml" Target="../ink/ink1549.xml"/><Relationship Id="rId394" Type="http://schemas.openxmlformats.org/officeDocument/2006/relationships/image" Target="../media/image265.png"/><Relationship Id="rId408" Type="http://schemas.openxmlformats.org/officeDocument/2006/relationships/image" Target="../media/image272.png"/><Relationship Id="rId212" Type="http://schemas.openxmlformats.org/officeDocument/2006/relationships/image" Target="../media/image176.png"/><Relationship Id="rId254" Type="http://schemas.openxmlformats.org/officeDocument/2006/relationships/customXml" Target="../ink/ink1499.xml"/><Relationship Id="rId49" Type="http://schemas.openxmlformats.org/officeDocument/2006/relationships/customXml" Target="../ink/ink1395.xml"/><Relationship Id="rId114" Type="http://schemas.openxmlformats.org/officeDocument/2006/relationships/image" Target="../media/image128.png"/><Relationship Id="rId296" Type="http://schemas.openxmlformats.org/officeDocument/2006/relationships/customXml" Target="../ink/ink1521.xml"/><Relationship Id="rId461" Type="http://schemas.openxmlformats.org/officeDocument/2006/relationships/image" Target="../media/image297.png"/><Relationship Id="rId60" Type="http://schemas.openxmlformats.org/officeDocument/2006/relationships/image" Target="../media/image101.png"/><Relationship Id="rId156" Type="http://schemas.openxmlformats.org/officeDocument/2006/relationships/customXml" Target="../ink/ink1449.xml"/><Relationship Id="rId198" Type="http://schemas.openxmlformats.org/officeDocument/2006/relationships/image" Target="../media/image169.png"/><Relationship Id="rId321" Type="http://schemas.openxmlformats.org/officeDocument/2006/relationships/image" Target="../media/image229.png"/><Relationship Id="rId363" Type="http://schemas.openxmlformats.org/officeDocument/2006/relationships/image" Target="../media/image250.png"/><Relationship Id="rId419" Type="http://schemas.openxmlformats.org/officeDocument/2006/relationships/image" Target="../media/image277.png"/><Relationship Id="rId223" Type="http://schemas.openxmlformats.org/officeDocument/2006/relationships/customXml" Target="../ink/ink1483.xml"/><Relationship Id="rId430" Type="http://schemas.openxmlformats.org/officeDocument/2006/relationships/image" Target="../media/image282.png"/><Relationship Id="rId18" Type="http://schemas.openxmlformats.org/officeDocument/2006/relationships/image" Target="../media/image80.png"/><Relationship Id="rId265" Type="http://schemas.openxmlformats.org/officeDocument/2006/relationships/image" Target="../media/image202.png"/><Relationship Id="rId472" Type="http://schemas.openxmlformats.org/officeDocument/2006/relationships/customXml" Target="../ink/ink1611.xml"/><Relationship Id="rId125" Type="http://schemas.openxmlformats.org/officeDocument/2006/relationships/customXml" Target="../ink/ink1433.xml"/><Relationship Id="rId167" Type="http://schemas.openxmlformats.org/officeDocument/2006/relationships/customXml" Target="../ink/ink1455.xml"/><Relationship Id="rId332" Type="http://schemas.openxmlformats.org/officeDocument/2006/relationships/customXml" Target="../ink/ink1539.xml"/><Relationship Id="rId374" Type="http://schemas.openxmlformats.org/officeDocument/2006/relationships/customXml" Target="../ink/ink1560.xml"/><Relationship Id="rId71" Type="http://schemas.openxmlformats.org/officeDocument/2006/relationships/customXml" Target="../ink/ink1406.xml"/><Relationship Id="rId234" Type="http://schemas.openxmlformats.org/officeDocument/2006/relationships/customXml" Target="../ink/ink1489.xml"/><Relationship Id="rId2" Type="http://schemas.openxmlformats.org/officeDocument/2006/relationships/notesSlide" Target="../notesSlides/notesSlide14.xml"/><Relationship Id="rId29" Type="http://schemas.openxmlformats.org/officeDocument/2006/relationships/customXml" Target="../ink/ink1385.xml"/><Relationship Id="rId276" Type="http://schemas.openxmlformats.org/officeDocument/2006/relationships/image" Target="../media/image207.png"/><Relationship Id="rId441" Type="http://schemas.openxmlformats.org/officeDocument/2006/relationships/customXml" Target="../ink/ink1595.xml"/><Relationship Id="rId40" Type="http://schemas.openxmlformats.org/officeDocument/2006/relationships/image" Target="../media/image91.png"/><Relationship Id="rId136" Type="http://schemas.openxmlformats.org/officeDocument/2006/relationships/image" Target="../media/image139.png"/><Relationship Id="rId178" Type="http://schemas.openxmlformats.org/officeDocument/2006/relationships/image" Target="../media/image159.png"/><Relationship Id="rId301" Type="http://schemas.openxmlformats.org/officeDocument/2006/relationships/image" Target="../media/image219.png"/><Relationship Id="rId343" Type="http://schemas.openxmlformats.org/officeDocument/2006/relationships/image" Target="../media/image240.png"/><Relationship Id="rId82" Type="http://schemas.openxmlformats.org/officeDocument/2006/relationships/image" Target="../media/image112.png"/><Relationship Id="rId203" Type="http://schemas.openxmlformats.org/officeDocument/2006/relationships/customXml" Target="../ink/ink1473.xml"/><Relationship Id="rId385" Type="http://schemas.openxmlformats.org/officeDocument/2006/relationships/image" Target="../media/image261.png"/><Relationship Id="rId245" Type="http://schemas.openxmlformats.org/officeDocument/2006/relationships/image" Target="../media/image192.png"/><Relationship Id="rId287" Type="http://schemas.openxmlformats.org/officeDocument/2006/relationships/image" Target="../media/image212.png"/><Relationship Id="rId410" Type="http://schemas.openxmlformats.org/officeDocument/2006/relationships/customXml" Target="../ink/ink1579.xml"/><Relationship Id="rId452" Type="http://schemas.openxmlformats.org/officeDocument/2006/relationships/image" Target="../media/image293.png"/><Relationship Id="rId30" Type="http://schemas.openxmlformats.org/officeDocument/2006/relationships/image" Target="../media/image86.png"/><Relationship Id="rId105" Type="http://schemas.openxmlformats.org/officeDocument/2006/relationships/customXml" Target="../ink/ink1423.xml"/><Relationship Id="rId126" Type="http://schemas.openxmlformats.org/officeDocument/2006/relationships/image" Target="../media/image134.png"/><Relationship Id="rId147" Type="http://schemas.openxmlformats.org/officeDocument/2006/relationships/customXml" Target="../ink/ink1444.xml"/><Relationship Id="rId168" Type="http://schemas.openxmlformats.org/officeDocument/2006/relationships/image" Target="../media/image154.png"/><Relationship Id="rId312" Type="http://schemas.openxmlformats.org/officeDocument/2006/relationships/customXml" Target="../ink/ink1529.xml"/><Relationship Id="rId333" Type="http://schemas.openxmlformats.org/officeDocument/2006/relationships/image" Target="../media/image235.png"/><Relationship Id="rId354" Type="http://schemas.openxmlformats.org/officeDocument/2006/relationships/customXml" Target="../ink/ink1550.xml"/><Relationship Id="rId51" Type="http://schemas.openxmlformats.org/officeDocument/2006/relationships/customXml" Target="../ink/ink1396.xml"/><Relationship Id="rId72" Type="http://schemas.openxmlformats.org/officeDocument/2006/relationships/image" Target="../media/image107.png"/><Relationship Id="rId93" Type="http://schemas.openxmlformats.org/officeDocument/2006/relationships/customXml" Target="../ink/ink1417.xml"/><Relationship Id="rId189" Type="http://schemas.openxmlformats.org/officeDocument/2006/relationships/customXml" Target="../ink/ink1466.xml"/><Relationship Id="rId375" Type="http://schemas.openxmlformats.org/officeDocument/2006/relationships/image" Target="../media/image256.png"/><Relationship Id="rId396" Type="http://schemas.openxmlformats.org/officeDocument/2006/relationships/image" Target="../media/image266.png"/><Relationship Id="rId3" Type="http://schemas.openxmlformats.org/officeDocument/2006/relationships/customXml" Target="../ink/ink1372.xml"/><Relationship Id="rId214" Type="http://schemas.openxmlformats.org/officeDocument/2006/relationships/image" Target="../media/image177.png"/><Relationship Id="rId235" Type="http://schemas.openxmlformats.org/officeDocument/2006/relationships/image" Target="../media/image187.png"/><Relationship Id="rId256" Type="http://schemas.openxmlformats.org/officeDocument/2006/relationships/customXml" Target="../ink/ink1500.xml"/><Relationship Id="rId277" Type="http://schemas.openxmlformats.org/officeDocument/2006/relationships/customXml" Target="../ink/ink1511.xml"/><Relationship Id="rId298" Type="http://schemas.openxmlformats.org/officeDocument/2006/relationships/customXml" Target="../ink/ink1522.xml"/><Relationship Id="rId400" Type="http://schemas.openxmlformats.org/officeDocument/2006/relationships/image" Target="../media/image268.png"/><Relationship Id="rId421" Type="http://schemas.openxmlformats.org/officeDocument/2006/relationships/image" Target="../media/image278.png"/><Relationship Id="rId442" Type="http://schemas.openxmlformats.org/officeDocument/2006/relationships/image" Target="../media/image288.png"/><Relationship Id="rId463" Type="http://schemas.openxmlformats.org/officeDocument/2006/relationships/image" Target="../media/image298.png"/><Relationship Id="rId116" Type="http://schemas.openxmlformats.org/officeDocument/2006/relationships/image" Target="../media/image129.png"/><Relationship Id="rId137" Type="http://schemas.openxmlformats.org/officeDocument/2006/relationships/customXml" Target="../ink/ink1439.xml"/><Relationship Id="rId158" Type="http://schemas.openxmlformats.org/officeDocument/2006/relationships/customXml" Target="../ink/ink1450.xml"/><Relationship Id="rId302" Type="http://schemas.openxmlformats.org/officeDocument/2006/relationships/customXml" Target="../ink/ink1524.xml"/><Relationship Id="rId323" Type="http://schemas.openxmlformats.org/officeDocument/2006/relationships/image" Target="../media/image230.png"/><Relationship Id="rId344" Type="http://schemas.openxmlformats.org/officeDocument/2006/relationships/customXml" Target="../ink/ink1545.xml"/><Relationship Id="rId20" Type="http://schemas.openxmlformats.org/officeDocument/2006/relationships/image" Target="../media/image81.png"/><Relationship Id="rId41" Type="http://schemas.openxmlformats.org/officeDocument/2006/relationships/customXml" Target="../ink/ink1391.xml"/><Relationship Id="rId62" Type="http://schemas.openxmlformats.org/officeDocument/2006/relationships/image" Target="../media/image102.png"/><Relationship Id="rId83" Type="http://schemas.openxmlformats.org/officeDocument/2006/relationships/customXml" Target="../ink/ink1412.xml"/><Relationship Id="rId179" Type="http://schemas.openxmlformats.org/officeDocument/2006/relationships/customXml" Target="../ink/ink1461.xml"/><Relationship Id="rId365" Type="http://schemas.openxmlformats.org/officeDocument/2006/relationships/image" Target="../media/image251.png"/><Relationship Id="rId386" Type="http://schemas.openxmlformats.org/officeDocument/2006/relationships/customXml" Target="../ink/ink1566.xml"/><Relationship Id="rId190" Type="http://schemas.openxmlformats.org/officeDocument/2006/relationships/image" Target="../media/image165.png"/><Relationship Id="rId204" Type="http://schemas.openxmlformats.org/officeDocument/2006/relationships/image" Target="../media/image172.png"/><Relationship Id="rId225" Type="http://schemas.openxmlformats.org/officeDocument/2006/relationships/customXml" Target="../ink/ink1484.xml"/><Relationship Id="rId246" Type="http://schemas.openxmlformats.org/officeDocument/2006/relationships/customXml" Target="../ink/ink1495.xml"/><Relationship Id="rId267" Type="http://schemas.openxmlformats.org/officeDocument/2006/relationships/image" Target="../media/image203.png"/><Relationship Id="rId288" Type="http://schemas.openxmlformats.org/officeDocument/2006/relationships/customXml" Target="../ink/ink1517.xml"/><Relationship Id="rId411" Type="http://schemas.openxmlformats.org/officeDocument/2006/relationships/image" Target="../media/image273.png"/><Relationship Id="rId432" Type="http://schemas.openxmlformats.org/officeDocument/2006/relationships/image" Target="../media/image283.png"/><Relationship Id="rId453" Type="http://schemas.openxmlformats.org/officeDocument/2006/relationships/customXml" Target="../ink/ink1601.xml"/><Relationship Id="rId474" Type="http://schemas.openxmlformats.org/officeDocument/2006/relationships/customXml" Target="../ink/ink1612.xml"/><Relationship Id="rId106" Type="http://schemas.openxmlformats.org/officeDocument/2006/relationships/image" Target="../media/image124.png"/><Relationship Id="rId127" Type="http://schemas.openxmlformats.org/officeDocument/2006/relationships/customXml" Target="../ink/ink1434.xml"/><Relationship Id="rId313" Type="http://schemas.openxmlformats.org/officeDocument/2006/relationships/image" Target="../media/image225.png"/><Relationship Id="rId10" Type="http://schemas.openxmlformats.org/officeDocument/2006/relationships/image" Target="../media/image76.png"/><Relationship Id="rId31" Type="http://schemas.openxmlformats.org/officeDocument/2006/relationships/customXml" Target="../ink/ink1386.xml"/><Relationship Id="rId52" Type="http://schemas.openxmlformats.org/officeDocument/2006/relationships/image" Target="../media/image97.png"/><Relationship Id="rId73" Type="http://schemas.openxmlformats.org/officeDocument/2006/relationships/customXml" Target="../ink/ink1407.xml"/><Relationship Id="rId94" Type="http://schemas.openxmlformats.org/officeDocument/2006/relationships/image" Target="../media/image118.png"/><Relationship Id="rId148" Type="http://schemas.openxmlformats.org/officeDocument/2006/relationships/image" Target="../media/image145.png"/><Relationship Id="rId169" Type="http://schemas.openxmlformats.org/officeDocument/2006/relationships/customXml" Target="../ink/ink1456.xml"/><Relationship Id="rId334" Type="http://schemas.openxmlformats.org/officeDocument/2006/relationships/customXml" Target="../ink/ink1540.xml"/><Relationship Id="rId355" Type="http://schemas.openxmlformats.org/officeDocument/2006/relationships/image" Target="../media/image246.png"/><Relationship Id="rId376" Type="http://schemas.openxmlformats.org/officeDocument/2006/relationships/customXml" Target="../ink/ink1561.xml"/><Relationship Id="rId397" Type="http://schemas.openxmlformats.org/officeDocument/2006/relationships/customXml" Target="../ink/ink1572.xml"/><Relationship Id="rId4" Type="http://schemas.openxmlformats.org/officeDocument/2006/relationships/image" Target="../media/image73.png"/><Relationship Id="rId180" Type="http://schemas.openxmlformats.org/officeDocument/2006/relationships/image" Target="../media/image160.png"/><Relationship Id="rId215" Type="http://schemas.openxmlformats.org/officeDocument/2006/relationships/customXml" Target="../ink/ink1479.xml"/><Relationship Id="rId236" Type="http://schemas.openxmlformats.org/officeDocument/2006/relationships/customXml" Target="../ink/ink1490.xml"/><Relationship Id="rId257" Type="http://schemas.openxmlformats.org/officeDocument/2006/relationships/image" Target="../media/image198.png"/><Relationship Id="rId278" Type="http://schemas.openxmlformats.org/officeDocument/2006/relationships/customXml" Target="../ink/ink1512.xml"/><Relationship Id="rId401" Type="http://schemas.openxmlformats.org/officeDocument/2006/relationships/customXml" Target="../ink/ink1574.xml"/><Relationship Id="rId422" Type="http://schemas.openxmlformats.org/officeDocument/2006/relationships/customXml" Target="../ink/ink1585.xml"/><Relationship Id="rId443" Type="http://schemas.openxmlformats.org/officeDocument/2006/relationships/customXml" Target="../ink/ink1596.xml"/><Relationship Id="rId464" Type="http://schemas.openxmlformats.org/officeDocument/2006/relationships/customXml" Target="../ink/ink1607.xml"/><Relationship Id="rId303" Type="http://schemas.openxmlformats.org/officeDocument/2006/relationships/image" Target="../media/image220.png"/><Relationship Id="rId42" Type="http://schemas.openxmlformats.org/officeDocument/2006/relationships/image" Target="../media/image92.png"/><Relationship Id="rId84" Type="http://schemas.openxmlformats.org/officeDocument/2006/relationships/image" Target="../media/image113.png"/><Relationship Id="rId138" Type="http://schemas.openxmlformats.org/officeDocument/2006/relationships/image" Target="../media/image140.png"/><Relationship Id="rId345" Type="http://schemas.openxmlformats.org/officeDocument/2006/relationships/image" Target="../media/image241.png"/><Relationship Id="rId387" Type="http://schemas.openxmlformats.org/officeDocument/2006/relationships/customXml" Target="../ink/ink1567.xml"/><Relationship Id="rId191" Type="http://schemas.openxmlformats.org/officeDocument/2006/relationships/customXml" Target="../ink/ink1467.xml"/><Relationship Id="rId205" Type="http://schemas.openxmlformats.org/officeDocument/2006/relationships/customXml" Target="../ink/ink1474.xml"/><Relationship Id="rId247" Type="http://schemas.openxmlformats.org/officeDocument/2006/relationships/image" Target="../media/image193.png"/><Relationship Id="rId412" Type="http://schemas.openxmlformats.org/officeDocument/2006/relationships/customXml" Target="../ink/ink1580.xml"/><Relationship Id="rId107" Type="http://schemas.openxmlformats.org/officeDocument/2006/relationships/customXml" Target="../ink/ink1424.xml"/><Relationship Id="rId289" Type="http://schemas.openxmlformats.org/officeDocument/2006/relationships/image" Target="../media/image213.png"/><Relationship Id="rId454" Type="http://schemas.openxmlformats.org/officeDocument/2006/relationships/customXml" Target="../ink/ink1602.xml"/><Relationship Id="rId11" Type="http://schemas.openxmlformats.org/officeDocument/2006/relationships/customXml" Target="../ink/ink1376.xml"/><Relationship Id="rId53" Type="http://schemas.openxmlformats.org/officeDocument/2006/relationships/customXml" Target="../ink/ink1397.xml"/><Relationship Id="rId149" Type="http://schemas.openxmlformats.org/officeDocument/2006/relationships/customXml" Target="../ink/ink1445.xml"/><Relationship Id="rId314" Type="http://schemas.openxmlformats.org/officeDocument/2006/relationships/customXml" Target="../ink/ink1530.xml"/><Relationship Id="rId356" Type="http://schemas.openxmlformats.org/officeDocument/2006/relationships/customXml" Target="../ink/ink1551.xml"/><Relationship Id="rId398" Type="http://schemas.openxmlformats.org/officeDocument/2006/relationships/image" Target="../media/image267.png"/><Relationship Id="rId95" Type="http://schemas.openxmlformats.org/officeDocument/2006/relationships/customXml" Target="../ink/ink1418.xml"/><Relationship Id="rId160" Type="http://schemas.openxmlformats.org/officeDocument/2006/relationships/customXml" Target="../ink/ink1451.xml"/><Relationship Id="rId216" Type="http://schemas.openxmlformats.org/officeDocument/2006/relationships/image" Target="../media/image178.png"/><Relationship Id="rId423" Type="http://schemas.openxmlformats.org/officeDocument/2006/relationships/image" Target="../media/image279.png"/><Relationship Id="rId258" Type="http://schemas.openxmlformats.org/officeDocument/2006/relationships/customXml" Target="../ink/ink1501.xml"/><Relationship Id="rId465" Type="http://schemas.openxmlformats.org/officeDocument/2006/relationships/image" Target="../media/image299.png"/><Relationship Id="rId22" Type="http://schemas.openxmlformats.org/officeDocument/2006/relationships/image" Target="../media/image82.png"/><Relationship Id="rId64" Type="http://schemas.openxmlformats.org/officeDocument/2006/relationships/image" Target="../media/image103.png"/><Relationship Id="rId118" Type="http://schemas.openxmlformats.org/officeDocument/2006/relationships/image" Target="../media/image130.png"/><Relationship Id="rId325" Type="http://schemas.openxmlformats.org/officeDocument/2006/relationships/image" Target="../media/image231.png"/><Relationship Id="rId367" Type="http://schemas.openxmlformats.org/officeDocument/2006/relationships/image" Target="../media/image252.png"/><Relationship Id="rId171" Type="http://schemas.openxmlformats.org/officeDocument/2006/relationships/customXml" Target="../ink/ink1457.xml"/><Relationship Id="rId227" Type="http://schemas.openxmlformats.org/officeDocument/2006/relationships/customXml" Target="../ink/ink1485.xml"/><Relationship Id="rId269" Type="http://schemas.openxmlformats.org/officeDocument/2006/relationships/image" Target="../media/image204.png"/><Relationship Id="rId434" Type="http://schemas.openxmlformats.org/officeDocument/2006/relationships/image" Target="../media/image284.png"/><Relationship Id="rId33" Type="http://schemas.openxmlformats.org/officeDocument/2006/relationships/customXml" Target="../ink/ink1387.xml"/><Relationship Id="rId129" Type="http://schemas.openxmlformats.org/officeDocument/2006/relationships/customXml" Target="../ink/ink1435.xml"/><Relationship Id="rId280" Type="http://schemas.openxmlformats.org/officeDocument/2006/relationships/customXml" Target="../ink/ink1513.xml"/><Relationship Id="rId336" Type="http://schemas.openxmlformats.org/officeDocument/2006/relationships/customXml" Target="../ink/ink1541.xml"/><Relationship Id="rId75" Type="http://schemas.openxmlformats.org/officeDocument/2006/relationships/customXml" Target="../ink/ink1408.xml"/><Relationship Id="rId140" Type="http://schemas.openxmlformats.org/officeDocument/2006/relationships/image" Target="../media/image141.png"/><Relationship Id="rId182" Type="http://schemas.openxmlformats.org/officeDocument/2006/relationships/image" Target="../media/image161.png"/><Relationship Id="rId378" Type="http://schemas.openxmlformats.org/officeDocument/2006/relationships/customXml" Target="../ink/ink1562.xml"/><Relationship Id="rId403" Type="http://schemas.openxmlformats.org/officeDocument/2006/relationships/customXml" Target="../ink/ink1575.xml"/><Relationship Id="rId6" Type="http://schemas.openxmlformats.org/officeDocument/2006/relationships/image" Target="../media/image74.png"/><Relationship Id="rId238" Type="http://schemas.openxmlformats.org/officeDocument/2006/relationships/customXml" Target="../ink/ink1491.xml"/><Relationship Id="rId445" Type="http://schemas.openxmlformats.org/officeDocument/2006/relationships/customXml" Target="../ink/ink1597.xml"/><Relationship Id="rId291" Type="http://schemas.openxmlformats.org/officeDocument/2006/relationships/image" Target="../media/image214.png"/><Relationship Id="rId305" Type="http://schemas.openxmlformats.org/officeDocument/2006/relationships/image" Target="../media/image221.png"/><Relationship Id="rId347" Type="http://schemas.openxmlformats.org/officeDocument/2006/relationships/image" Target="../media/image242.png"/><Relationship Id="rId44" Type="http://schemas.openxmlformats.org/officeDocument/2006/relationships/image" Target="../media/image93.png"/><Relationship Id="rId86" Type="http://schemas.openxmlformats.org/officeDocument/2006/relationships/image" Target="../media/image114.png"/><Relationship Id="rId151" Type="http://schemas.openxmlformats.org/officeDocument/2006/relationships/customXml" Target="../ink/ink1446.xml"/><Relationship Id="rId389" Type="http://schemas.openxmlformats.org/officeDocument/2006/relationships/customXml" Target="../ink/ink1568.xml"/><Relationship Id="rId193" Type="http://schemas.openxmlformats.org/officeDocument/2006/relationships/customXml" Target="../ink/ink1468.xml"/><Relationship Id="rId207" Type="http://schemas.openxmlformats.org/officeDocument/2006/relationships/customXml" Target="../ink/ink1475.xml"/><Relationship Id="rId249" Type="http://schemas.openxmlformats.org/officeDocument/2006/relationships/image" Target="../media/image194.png"/><Relationship Id="rId414" Type="http://schemas.openxmlformats.org/officeDocument/2006/relationships/customXml" Target="../ink/ink1581.xml"/><Relationship Id="rId456" Type="http://schemas.openxmlformats.org/officeDocument/2006/relationships/customXml" Target="../ink/ink1603.xml"/><Relationship Id="rId13" Type="http://schemas.openxmlformats.org/officeDocument/2006/relationships/customXml" Target="../ink/ink1377.xml"/><Relationship Id="rId109" Type="http://schemas.openxmlformats.org/officeDocument/2006/relationships/customXml" Target="../ink/ink1425.xml"/><Relationship Id="rId260" Type="http://schemas.openxmlformats.org/officeDocument/2006/relationships/customXml" Target="../ink/ink1502.xml"/><Relationship Id="rId316" Type="http://schemas.openxmlformats.org/officeDocument/2006/relationships/customXml" Target="../ink/ink1531.xml"/><Relationship Id="rId55" Type="http://schemas.openxmlformats.org/officeDocument/2006/relationships/customXml" Target="../ink/ink1398.xml"/><Relationship Id="rId97" Type="http://schemas.openxmlformats.org/officeDocument/2006/relationships/customXml" Target="../ink/ink1419.xml"/><Relationship Id="rId120" Type="http://schemas.openxmlformats.org/officeDocument/2006/relationships/image" Target="../media/image131.png"/><Relationship Id="rId358" Type="http://schemas.openxmlformats.org/officeDocument/2006/relationships/customXml" Target="../ink/ink1552.xml"/><Relationship Id="rId162" Type="http://schemas.openxmlformats.org/officeDocument/2006/relationships/customXml" Target="../ink/ink1452.xml"/><Relationship Id="rId218" Type="http://schemas.openxmlformats.org/officeDocument/2006/relationships/image" Target="../media/image179.png"/><Relationship Id="rId425" Type="http://schemas.openxmlformats.org/officeDocument/2006/relationships/image" Target="../media/image280.png"/><Relationship Id="rId467" Type="http://schemas.openxmlformats.org/officeDocument/2006/relationships/image" Target="../media/image300.png"/><Relationship Id="rId271" Type="http://schemas.openxmlformats.org/officeDocument/2006/relationships/image" Target="../media/image205.png"/><Relationship Id="rId24" Type="http://schemas.openxmlformats.org/officeDocument/2006/relationships/image" Target="../media/image83.png"/><Relationship Id="rId66" Type="http://schemas.openxmlformats.org/officeDocument/2006/relationships/image" Target="../media/image104.png"/><Relationship Id="rId131" Type="http://schemas.openxmlformats.org/officeDocument/2006/relationships/customXml" Target="../ink/ink1436.xml"/><Relationship Id="rId327" Type="http://schemas.openxmlformats.org/officeDocument/2006/relationships/image" Target="../media/image232.png"/><Relationship Id="rId369" Type="http://schemas.openxmlformats.org/officeDocument/2006/relationships/image" Target="../media/image253.png"/><Relationship Id="rId173" Type="http://schemas.openxmlformats.org/officeDocument/2006/relationships/customXml" Target="../ink/ink1458.xml"/><Relationship Id="rId229" Type="http://schemas.openxmlformats.org/officeDocument/2006/relationships/customXml" Target="../ink/ink1486.xml"/><Relationship Id="rId380" Type="http://schemas.openxmlformats.org/officeDocument/2006/relationships/customXml" Target="../ink/ink1563.xml"/><Relationship Id="rId436" Type="http://schemas.openxmlformats.org/officeDocument/2006/relationships/image" Target="../media/image285.png"/><Relationship Id="rId240" Type="http://schemas.openxmlformats.org/officeDocument/2006/relationships/customXml" Target="../ink/ink1492.xml"/><Relationship Id="rId35" Type="http://schemas.openxmlformats.org/officeDocument/2006/relationships/customXml" Target="../ink/ink1388.xml"/><Relationship Id="rId77" Type="http://schemas.openxmlformats.org/officeDocument/2006/relationships/customXml" Target="../ink/ink1409.xml"/><Relationship Id="rId100" Type="http://schemas.openxmlformats.org/officeDocument/2006/relationships/image" Target="../media/image121.png"/><Relationship Id="rId282" Type="http://schemas.openxmlformats.org/officeDocument/2006/relationships/customXml" Target="../ink/ink1514.xml"/><Relationship Id="rId338" Type="http://schemas.openxmlformats.org/officeDocument/2006/relationships/customXml" Target="../ink/ink1542.xml"/><Relationship Id="rId8" Type="http://schemas.openxmlformats.org/officeDocument/2006/relationships/image" Target="../media/image75.png"/><Relationship Id="rId142" Type="http://schemas.openxmlformats.org/officeDocument/2006/relationships/image" Target="../media/image142.png"/><Relationship Id="rId184" Type="http://schemas.openxmlformats.org/officeDocument/2006/relationships/image" Target="../media/image162.png"/><Relationship Id="rId391" Type="http://schemas.openxmlformats.org/officeDocument/2006/relationships/customXml" Target="../ink/ink1569.xml"/><Relationship Id="rId405" Type="http://schemas.openxmlformats.org/officeDocument/2006/relationships/customXml" Target="../ink/ink1576.xml"/><Relationship Id="rId447" Type="http://schemas.openxmlformats.org/officeDocument/2006/relationships/customXml" Target="../ink/ink1598.xml"/><Relationship Id="rId251" Type="http://schemas.openxmlformats.org/officeDocument/2006/relationships/image" Target="../media/image195.png"/><Relationship Id="rId46" Type="http://schemas.openxmlformats.org/officeDocument/2006/relationships/image" Target="../media/image94.png"/><Relationship Id="rId293" Type="http://schemas.openxmlformats.org/officeDocument/2006/relationships/image" Target="../media/image215.png"/><Relationship Id="rId307" Type="http://schemas.openxmlformats.org/officeDocument/2006/relationships/image" Target="../media/image222.png"/><Relationship Id="rId349" Type="http://schemas.openxmlformats.org/officeDocument/2006/relationships/image" Target="../media/image243.png"/><Relationship Id="rId88" Type="http://schemas.openxmlformats.org/officeDocument/2006/relationships/image" Target="../media/image115.png"/><Relationship Id="rId111" Type="http://schemas.openxmlformats.org/officeDocument/2006/relationships/customXml" Target="../ink/ink1426.xml"/><Relationship Id="rId153" Type="http://schemas.openxmlformats.org/officeDocument/2006/relationships/customXml" Target="../ink/ink1447.xml"/><Relationship Id="rId195" Type="http://schemas.openxmlformats.org/officeDocument/2006/relationships/customXml" Target="../ink/ink1469.xml"/><Relationship Id="rId209" Type="http://schemas.openxmlformats.org/officeDocument/2006/relationships/customXml" Target="../ink/ink1476.xml"/><Relationship Id="rId360" Type="http://schemas.openxmlformats.org/officeDocument/2006/relationships/customXml" Target="../ink/ink1553.xml"/><Relationship Id="rId416" Type="http://schemas.openxmlformats.org/officeDocument/2006/relationships/customXml" Target="../ink/ink1582.xml"/><Relationship Id="rId220" Type="http://schemas.openxmlformats.org/officeDocument/2006/relationships/image" Target="../media/image180.png"/><Relationship Id="rId458" Type="http://schemas.openxmlformats.org/officeDocument/2006/relationships/customXml" Target="../ink/ink1604.xml"/><Relationship Id="rId15" Type="http://schemas.openxmlformats.org/officeDocument/2006/relationships/customXml" Target="../ink/ink1378.xml"/><Relationship Id="rId57" Type="http://schemas.openxmlformats.org/officeDocument/2006/relationships/customXml" Target="../ink/ink1399.xml"/><Relationship Id="rId262" Type="http://schemas.openxmlformats.org/officeDocument/2006/relationships/customXml" Target="../ink/ink1503.xml"/><Relationship Id="rId318" Type="http://schemas.openxmlformats.org/officeDocument/2006/relationships/customXml" Target="../ink/ink1532.xml"/><Relationship Id="rId99" Type="http://schemas.openxmlformats.org/officeDocument/2006/relationships/customXml" Target="../ink/ink1420.xml"/><Relationship Id="rId122" Type="http://schemas.openxmlformats.org/officeDocument/2006/relationships/image" Target="../media/image132.png"/><Relationship Id="rId164" Type="http://schemas.openxmlformats.org/officeDocument/2006/relationships/customXml" Target="../ink/ink1453.xml"/><Relationship Id="rId371" Type="http://schemas.openxmlformats.org/officeDocument/2006/relationships/image" Target="../media/image254.png"/><Relationship Id="rId427" Type="http://schemas.openxmlformats.org/officeDocument/2006/relationships/customXml" Target="../ink/ink1588.xml"/><Relationship Id="rId469" Type="http://schemas.openxmlformats.org/officeDocument/2006/relationships/image" Target="../media/image301.png"/><Relationship Id="rId26" Type="http://schemas.openxmlformats.org/officeDocument/2006/relationships/image" Target="../media/image84.png"/><Relationship Id="rId231" Type="http://schemas.openxmlformats.org/officeDocument/2006/relationships/image" Target="../media/image185.png"/><Relationship Id="rId273" Type="http://schemas.openxmlformats.org/officeDocument/2006/relationships/customXml" Target="../ink/ink1509.xml"/><Relationship Id="rId329" Type="http://schemas.openxmlformats.org/officeDocument/2006/relationships/image" Target="../media/image233.png"/><Relationship Id="rId68" Type="http://schemas.openxmlformats.org/officeDocument/2006/relationships/image" Target="../media/image105.png"/><Relationship Id="rId133" Type="http://schemas.openxmlformats.org/officeDocument/2006/relationships/customXml" Target="../ink/ink1437.xml"/><Relationship Id="rId175" Type="http://schemas.openxmlformats.org/officeDocument/2006/relationships/customXml" Target="../ink/ink1459.xml"/><Relationship Id="rId340" Type="http://schemas.openxmlformats.org/officeDocument/2006/relationships/customXml" Target="../ink/ink1543.xml"/><Relationship Id="rId200" Type="http://schemas.openxmlformats.org/officeDocument/2006/relationships/image" Target="../media/image170.png"/><Relationship Id="rId382" Type="http://schemas.openxmlformats.org/officeDocument/2006/relationships/customXml" Target="../ink/ink1564.xml"/><Relationship Id="rId438" Type="http://schemas.openxmlformats.org/officeDocument/2006/relationships/image" Target="../media/image286.png"/><Relationship Id="rId242" Type="http://schemas.openxmlformats.org/officeDocument/2006/relationships/customXml" Target="../ink/ink1493.xml"/><Relationship Id="rId284" Type="http://schemas.openxmlformats.org/officeDocument/2006/relationships/customXml" Target="../ink/ink1515.xml"/><Relationship Id="rId37" Type="http://schemas.openxmlformats.org/officeDocument/2006/relationships/customXml" Target="../ink/ink1389.xml"/><Relationship Id="rId79" Type="http://schemas.openxmlformats.org/officeDocument/2006/relationships/customXml" Target="../ink/ink1410.xml"/><Relationship Id="rId102" Type="http://schemas.openxmlformats.org/officeDocument/2006/relationships/image" Target="../media/image122.png"/><Relationship Id="rId144" Type="http://schemas.openxmlformats.org/officeDocument/2006/relationships/image" Target="../media/image143.png"/><Relationship Id="rId90" Type="http://schemas.openxmlformats.org/officeDocument/2006/relationships/image" Target="../media/image116.png"/><Relationship Id="rId186" Type="http://schemas.openxmlformats.org/officeDocument/2006/relationships/image" Target="../media/image163.png"/><Relationship Id="rId351" Type="http://schemas.openxmlformats.org/officeDocument/2006/relationships/image" Target="../media/image244.png"/><Relationship Id="rId393" Type="http://schemas.openxmlformats.org/officeDocument/2006/relationships/customXml" Target="../ink/ink1570.xml"/><Relationship Id="rId407" Type="http://schemas.openxmlformats.org/officeDocument/2006/relationships/customXml" Target="../ink/ink1577.xml"/><Relationship Id="rId449" Type="http://schemas.openxmlformats.org/officeDocument/2006/relationships/customXml" Target="../ink/ink1599.xml"/><Relationship Id="rId211" Type="http://schemas.openxmlformats.org/officeDocument/2006/relationships/customXml" Target="../ink/ink1477.xml"/><Relationship Id="rId253" Type="http://schemas.openxmlformats.org/officeDocument/2006/relationships/image" Target="../media/image196.png"/><Relationship Id="rId295" Type="http://schemas.openxmlformats.org/officeDocument/2006/relationships/image" Target="../media/image216.png"/><Relationship Id="rId309" Type="http://schemas.openxmlformats.org/officeDocument/2006/relationships/image" Target="../media/image223.png"/><Relationship Id="rId460" Type="http://schemas.openxmlformats.org/officeDocument/2006/relationships/customXml" Target="../ink/ink1605.xml"/><Relationship Id="rId48" Type="http://schemas.openxmlformats.org/officeDocument/2006/relationships/image" Target="../media/image95.png"/><Relationship Id="rId113" Type="http://schemas.openxmlformats.org/officeDocument/2006/relationships/customXml" Target="../ink/ink1427.xml"/><Relationship Id="rId320" Type="http://schemas.openxmlformats.org/officeDocument/2006/relationships/customXml" Target="../ink/ink1533.xml"/><Relationship Id="rId155" Type="http://schemas.openxmlformats.org/officeDocument/2006/relationships/image" Target="../media/image148.png"/><Relationship Id="rId197" Type="http://schemas.openxmlformats.org/officeDocument/2006/relationships/customXml" Target="../ink/ink1470.xml"/><Relationship Id="rId362" Type="http://schemas.openxmlformats.org/officeDocument/2006/relationships/customXml" Target="../ink/ink1554.xml"/><Relationship Id="rId418" Type="http://schemas.openxmlformats.org/officeDocument/2006/relationships/customXml" Target="../ink/ink1583.xml"/><Relationship Id="rId222" Type="http://schemas.openxmlformats.org/officeDocument/2006/relationships/image" Target="../media/image181.png"/><Relationship Id="rId264" Type="http://schemas.openxmlformats.org/officeDocument/2006/relationships/customXml" Target="../ink/ink1504.xml"/><Relationship Id="rId471" Type="http://schemas.openxmlformats.org/officeDocument/2006/relationships/image" Target="../media/image302.png"/><Relationship Id="rId17" Type="http://schemas.openxmlformats.org/officeDocument/2006/relationships/customXml" Target="../ink/ink1379.xml"/><Relationship Id="rId59" Type="http://schemas.openxmlformats.org/officeDocument/2006/relationships/customXml" Target="../ink/ink1400.xml"/><Relationship Id="rId124" Type="http://schemas.openxmlformats.org/officeDocument/2006/relationships/image" Target="../media/image133.png"/><Relationship Id="rId70" Type="http://schemas.openxmlformats.org/officeDocument/2006/relationships/image" Target="../media/image106.png"/><Relationship Id="rId166" Type="http://schemas.openxmlformats.org/officeDocument/2006/relationships/customXml" Target="../ink/ink1454.xml"/><Relationship Id="rId331" Type="http://schemas.openxmlformats.org/officeDocument/2006/relationships/image" Target="../media/image234.png"/><Relationship Id="rId373" Type="http://schemas.openxmlformats.org/officeDocument/2006/relationships/image" Target="../media/image255.png"/><Relationship Id="rId429" Type="http://schemas.openxmlformats.org/officeDocument/2006/relationships/customXml" Target="../ink/ink1589.xml"/><Relationship Id="rId1" Type="http://schemas.openxmlformats.org/officeDocument/2006/relationships/slideLayout" Target="../slideLayouts/slideLayout7.xml"/><Relationship Id="rId233" Type="http://schemas.openxmlformats.org/officeDocument/2006/relationships/image" Target="../media/image186.png"/><Relationship Id="rId440" Type="http://schemas.openxmlformats.org/officeDocument/2006/relationships/image" Target="../media/image287.png"/><Relationship Id="rId28" Type="http://schemas.openxmlformats.org/officeDocument/2006/relationships/image" Target="../media/image85.png"/><Relationship Id="rId275" Type="http://schemas.openxmlformats.org/officeDocument/2006/relationships/customXml" Target="../ink/ink1510.xml"/><Relationship Id="rId300" Type="http://schemas.openxmlformats.org/officeDocument/2006/relationships/customXml" Target="../ink/ink1523.xml"/><Relationship Id="rId81" Type="http://schemas.openxmlformats.org/officeDocument/2006/relationships/customXml" Target="../ink/ink1411.xml"/><Relationship Id="rId135" Type="http://schemas.openxmlformats.org/officeDocument/2006/relationships/customXml" Target="../ink/ink1438.xml"/><Relationship Id="rId177" Type="http://schemas.openxmlformats.org/officeDocument/2006/relationships/customXml" Target="../ink/ink1460.xml"/><Relationship Id="rId342" Type="http://schemas.openxmlformats.org/officeDocument/2006/relationships/customXml" Target="../ink/ink1544.xml"/><Relationship Id="rId384" Type="http://schemas.openxmlformats.org/officeDocument/2006/relationships/customXml" Target="../ink/ink1565.xml"/><Relationship Id="rId202" Type="http://schemas.openxmlformats.org/officeDocument/2006/relationships/image" Target="../media/image171.png"/><Relationship Id="rId244" Type="http://schemas.openxmlformats.org/officeDocument/2006/relationships/customXml" Target="../ink/ink1494.xml"/><Relationship Id="rId39" Type="http://schemas.openxmlformats.org/officeDocument/2006/relationships/customXml" Target="../ink/ink1390.xml"/><Relationship Id="rId286" Type="http://schemas.openxmlformats.org/officeDocument/2006/relationships/customXml" Target="../ink/ink1516.xml"/><Relationship Id="rId451" Type="http://schemas.openxmlformats.org/officeDocument/2006/relationships/customXml" Target="../ink/ink1600.xml"/><Relationship Id="rId50" Type="http://schemas.openxmlformats.org/officeDocument/2006/relationships/image" Target="../media/image96.png"/><Relationship Id="rId104" Type="http://schemas.openxmlformats.org/officeDocument/2006/relationships/image" Target="../media/image123.png"/><Relationship Id="rId146" Type="http://schemas.openxmlformats.org/officeDocument/2006/relationships/image" Target="../media/image144.png"/><Relationship Id="rId188" Type="http://schemas.openxmlformats.org/officeDocument/2006/relationships/image" Target="../media/image164.png"/><Relationship Id="rId311" Type="http://schemas.openxmlformats.org/officeDocument/2006/relationships/image" Target="../media/image224.png"/><Relationship Id="rId353" Type="http://schemas.openxmlformats.org/officeDocument/2006/relationships/image" Target="../media/image245.png"/><Relationship Id="rId395" Type="http://schemas.openxmlformats.org/officeDocument/2006/relationships/customXml" Target="../ink/ink1571.xml"/><Relationship Id="rId409" Type="http://schemas.openxmlformats.org/officeDocument/2006/relationships/customXml" Target="../ink/ink1578.xml"/><Relationship Id="rId92" Type="http://schemas.openxmlformats.org/officeDocument/2006/relationships/image" Target="../media/image117.png"/><Relationship Id="rId213" Type="http://schemas.openxmlformats.org/officeDocument/2006/relationships/customXml" Target="../ink/ink1478.xml"/><Relationship Id="rId420" Type="http://schemas.openxmlformats.org/officeDocument/2006/relationships/customXml" Target="../ink/ink1584.xml"/><Relationship Id="rId255" Type="http://schemas.openxmlformats.org/officeDocument/2006/relationships/image" Target="../media/image197.png"/><Relationship Id="rId297" Type="http://schemas.openxmlformats.org/officeDocument/2006/relationships/image" Target="../media/image217.png"/><Relationship Id="rId462" Type="http://schemas.openxmlformats.org/officeDocument/2006/relationships/customXml" Target="../ink/ink1606.xml"/><Relationship Id="rId115" Type="http://schemas.openxmlformats.org/officeDocument/2006/relationships/customXml" Target="../ink/ink1428.xml"/><Relationship Id="rId157" Type="http://schemas.openxmlformats.org/officeDocument/2006/relationships/image" Target="../media/image149.png"/><Relationship Id="rId322" Type="http://schemas.openxmlformats.org/officeDocument/2006/relationships/customXml" Target="../ink/ink1534.xml"/><Relationship Id="rId364" Type="http://schemas.openxmlformats.org/officeDocument/2006/relationships/customXml" Target="../ink/ink1555.xml"/><Relationship Id="rId61" Type="http://schemas.openxmlformats.org/officeDocument/2006/relationships/customXml" Target="../ink/ink1401.xml"/><Relationship Id="rId199" Type="http://schemas.openxmlformats.org/officeDocument/2006/relationships/customXml" Target="../ink/ink1471.xml"/><Relationship Id="rId19" Type="http://schemas.openxmlformats.org/officeDocument/2006/relationships/customXml" Target="../ink/ink1380.xml"/><Relationship Id="rId224" Type="http://schemas.openxmlformats.org/officeDocument/2006/relationships/image" Target="../media/image182.png"/><Relationship Id="rId266" Type="http://schemas.openxmlformats.org/officeDocument/2006/relationships/customXml" Target="../ink/ink1505.xml"/><Relationship Id="rId431" Type="http://schemas.openxmlformats.org/officeDocument/2006/relationships/customXml" Target="../ink/ink1590.xml"/><Relationship Id="rId473" Type="http://schemas.openxmlformats.org/officeDocument/2006/relationships/image" Target="../media/image303.png"/></Relationships>
</file>

<file path=ppt/slides/_rels/slide15.xml.rels><?xml version="1.0" encoding="UTF-8" standalone="yes"?>
<Relationships xmlns="http://schemas.openxmlformats.org/package/2006/relationships"><Relationship Id="rId26" Type="http://schemas.openxmlformats.org/officeDocument/2006/relationships/image" Target="../media/image316.png"/><Relationship Id="rId21" Type="http://schemas.openxmlformats.org/officeDocument/2006/relationships/customXml" Target="../ink/ink1622.xml"/><Relationship Id="rId42" Type="http://schemas.openxmlformats.org/officeDocument/2006/relationships/image" Target="../media/image324.png"/><Relationship Id="rId47" Type="http://schemas.openxmlformats.org/officeDocument/2006/relationships/customXml" Target="../ink/ink1635.xml"/><Relationship Id="rId63" Type="http://schemas.openxmlformats.org/officeDocument/2006/relationships/customXml" Target="../ink/ink1643.xml"/><Relationship Id="rId68" Type="http://schemas.openxmlformats.org/officeDocument/2006/relationships/image" Target="../media/image337.png"/><Relationship Id="rId84" Type="http://schemas.openxmlformats.org/officeDocument/2006/relationships/image" Target="../media/image345.png"/><Relationship Id="rId16" Type="http://schemas.openxmlformats.org/officeDocument/2006/relationships/image" Target="../media/image311.png"/><Relationship Id="rId11" Type="http://schemas.openxmlformats.org/officeDocument/2006/relationships/customXml" Target="../ink/ink1617.xml"/><Relationship Id="rId32" Type="http://schemas.openxmlformats.org/officeDocument/2006/relationships/image" Target="../media/image319.png"/><Relationship Id="rId37" Type="http://schemas.openxmlformats.org/officeDocument/2006/relationships/customXml" Target="../ink/ink1630.xml"/><Relationship Id="rId53" Type="http://schemas.openxmlformats.org/officeDocument/2006/relationships/customXml" Target="../ink/ink1638.xml"/><Relationship Id="rId58" Type="http://schemas.openxmlformats.org/officeDocument/2006/relationships/image" Target="../media/image332.png"/><Relationship Id="rId74" Type="http://schemas.openxmlformats.org/officeDocument/2006/relationships/image" Target="../media/image340.png"/><Relationship Id="rId79" Type="http://schemas.openxmlformats.org/officeDocument/2006/relationships/customXml" Target="../ink/ink1651.xml"/><Relationship Id="rId5" Type="http://schemas.openxmlformats.org/officeDocument/2006/relationships/customXml" Target="../ink/ink1614.xml"/><Relationship Id="rId61" Type="http://schemas.openxmlformats.org/officeDocument/2006/relationships/customXml" Target="../ink/ink1642.xml"/><Relationship Id="rId82" Type="http://schemas.openxmlformats.org/officeDocument/2006/relationships/image" Target="../media/image344.png"/><Relationship Id="rId19" Type="http://schemas.openxmlformats.org/officeDocument/2006/relationships/customXml" Target="../ink/ink1621.xml"/><Relationship Id="rId14" Type="http://schemas.openxmlformats.org/officeDocument/2006/relationships/image" Target="../media/image310.png"/><Relationship Id="rId22" Type="http://schemas.openxmlformats.org/officeDocument/2006/relationships/image" Target="../media/image314.png"/><Relationship Id="rId27" Type="http://schemas.openxmlformats.org/officeDocument/2006/relationships/customXml" Target="../ink/ink1625.xml"/><Relationship Id="rId30" Type="http://schemas.openxmlformats.org/officeDocument/2006/relationships/image" Target="../media/image318.png"/><Relationship Id="rId35" Type="http://schemas.openxmlformats.org/officeDocument/2006/relationships/customXml" Target="../ink/ink1629.xml"/><Relationship Id="rId43" Type="http://schemas.openxmlformats.org/officeDocument/2006/relationships/customXml" Target="../ink/ink1633.xml"/><Relationship Id="rId48" Type="http://schemas.openxmlformats.org/officeDocument/2006/relationships/image" Target="../media/image327.png"/><Relationship Id="rId56" Type="http://schemas.openxmlformats.org/officeDocument/2006/relationships/image" Target="../media/image331.png"/><Relationship Id="rId64" Type="http://schemas.openxmlformats.org/officeDocument/2006/relationships/image" Target="../media/image335.png"/><Relationship Id="rId69" Type="http://schemas.openxmlformats.org/officeDocument/2006/relationships/customXml" Target="../ink/ink1646.xml"/><Relationship Id="rId77" Type="http://schemas.openxmlformats.org/officeDocument/2006/relationships/customXml" Target="../ink/ink1650.xml"/><Relationship Id="rId8" Type="http://schemas.openxmlformats.org/officeDocument/2006/relationships/image" Target="../media/image307.png"/><Relationship Id="rId51" Type="http://schemas.openxmlformats.org/officeDocument/2006/relationships/customXml" Target="../ink/ink1637.xml"/><Relationship Id="rId72" Type="http://schemas.openxmlformats.org/officeDocument/2006/relationships/image" Target="../media/image339.png"/><Relationship Id="rId80" Type="http://schemas.openxmlformats.org/officeDocument/2006/relationships/image" Target="../media/image343.png"/><Relationship Id="rId3" Type="http://schemas.openxmlformats.org/officeDocument/2006/relationships/customXml" Target="../ink/ink1613.xml"/><Relationship Id="rId12" Type="http://schemas.openxmlformats.org/officeDocument/2006/relationships/image" Target="../media/image309.png"/><Relationship Id="rId17" Type="http://schemas.openxmlformats.org/officeDocument/2006/relationships/customXml" Target="../ink/ink1620.xml"/><Relationship Id="rId25" Type="http://schemas.openxmlformats.org/officeDocument/2006/relationships/customXml" Target="../ink/ink1624.xml"/><Relationship Id="rId33" Type="http://schemas.openxmlformats.org/officeDocument/2006/relationships/customXml" Target="../ink/ink1628.xml"/><Relationship Id="rId38" Type="http://schemas.openxmlformats.org/officeDocument/2006/relationships/image" Target="../media/image322.png"/><Relationship Id="rId46" Type="http://schemas.openxmlformats.org/officeDocument/2006/relationships/image" Target="../media/image326.png"/><Relationship Id="rId59" Type="http://schemas.openxmlformats.org/officeDocument/2006/relationships/customXml" Target="../ink/ink1641.xml"/><Relationship Id="rId67" Type="http://schemas.openxmlformats.org/officeDocument/2006/relationships/customXml" Target="../ink/ink1645.xml"/><Relationship Id="rId20" Type="http://schemas.openxmlformats.org/officeDocument/2006/relationships/image" Target="../media/image313.png"/><Relationship Id="rId41" Type="http://schemas.openxmlformats.org/officeDocument/2006/relationships/customXml" Target="../ink/ink1632.xml"/><Relationship Id="rId54" Type="http://schemas.openxmlformats.org/officeDocument/2006/relationships/image" Target="../media/image330.png"/><Relationship Id="rId62" Type="http://schemas.openxmlformats.org/officeDocument/2006/relationships/image" Target="../media/image334.png"/><Relationship Id="rId70" Type="http://schemas.openxmlformats.org/officeDocument/2006/relationships/image" Target="../media/image338.png"/><Relationship Id="rId75" Type="http://schemas.openxmlformats.org/officeDocument/2006/relationships/customXml" Target="../ink/ink1649.xml"/><Relationship Id="rId83" Type="http://schemas.openxmlformats.org/officeDocument/2006/relationships/customXml" Target="../ink/ink1653.xml"/><Relationship Id="rId1" Type="http://schemas.openxmlformats.org/officeDocument/2006/relationships/slideLayout" Target="../slideLayouts/slideLayout7.xml"/><Relationship Id="rId6" Type="http://schemas.openxmlformats.org/officeDocument/2006/relationships/image" Target="../media/image306.png"/><Relationship Id="rId15" Type="http://schemas.openxmlformats.org/officeDocument/2006/relationships/customXml" Target="../ink/ink1619.xml"/><Relationship Id="rId23" Type="http://schemas.openxmlformats.org/officeDocument/2006/relationships/customXml" Target="../ink/ink1623.xml"/><Relationship Id="rId28" Type="http://schemas.openxmlformats.org/officeDocument/2006/relationships/image" Target="../media/image317.png"/><Relationship Id="rId36" Type="http://schemas.openxmlformats.org/officeDocument/2006/relationships/image" Target="../media/image321.png"/><Relationship Id="rId49" Type="http://schemas.openxmlformats.org/officeDocument/2006/relationships/customXml" Target="../ink/ink1636.xml"/><Relationship Id="rId57" Type="http://schemas.openxmlformats.org/officeDocument/2006/relationships/customXml" Target="../ink/ink1640.xml"/><Relationship Id="rId10" Type="http://schemas.openxmlformats.org/officeDocument/2006/relationships/image" Target="../media/image308.png"/><Relationship Id="rId31" Type="http://schemas.openxmlformats.org/officeDocument/2006/relationships/customXml" Target="../ink/ink1627.xml"/><Relationship Id="rId44" Type="http://schemas.openxmlformats.org/officeDocument/2006/relationships/image" Target="../media/image325.png"/><Relationship Id="rId52" Type="http://schemas.openxmlformats.org/officeDocument/2006/relationships/image" Target="../media/image329.png"/><Relationship Id="rId60" Type="http://schemas.openxmlformats.org/officeDocument/2006/relationships/image" Target="../media/image333.png"/><Relationship Id="rId65" Type="http://schemas.openxmlformats.org/officeDocument/2006/relationships/customXml" Target="../ink/ink1644.xml"/><Relationship Id="rId73" Type="http://schemas.openxmlformats.org/officeDocument/2006/relationships/customXml" Target="../ink/ink1648.xml"/><Relationship Id="rId78" Type="http://schemas.openxmlformats.org/officeDocument/2006/relationships/image" Target="../media/image342.png"/><Relationship Id="rId81" Type="http://schemas.openxmlformats.org/officeDocument/2006/relationships/customXml" Target="../ink/ink1652.xml"/><Relationship Id="rId4" Type="http://schemas.openxmlformats.org/officeDocument/2006/relationships/image" Target="../media/image305.png"/><Relationship Id="rId9" Type="http://schemas.openxmlformats.org/officeDocument/2006/relationships/customXml" Target="../ink/ink1616.xml"/><Relationship Id="rId13" Type="http://schemas.openxmlformats.org/officeDocument/2006/relationships/customXml" Target="../ink/ink1618.xml"/><Relationship Id="rId18" Type="http://schemas.openxmlformats.org/officeDocument/2006/relationships/image" Target="../media/image312.png"/><Relationship Id="rId39" Type="http://schemas.openxmlformats.org/officeDocument/2006/relationships/customXml" Target="../ink/ink1631.xml"/><Relationship Id="rId34" Type="http://schemas.openxmlformats.org/officeDocument/2006/relationships/image" Target="../media/image320.png"/><Relationship Id="rId50" Type="http://schemas.openxmlformats.org/officeDocument/2006/relationships/image" Target="../media/image328.png"/><Relationship Id="rId55" Type="http://schemas.openxmlformats.org/officeDocument/2006/relationships/customXml" Target="../ink/ink1639.xml"/><Relationship Id="rId76" Type="http://schemas.openxmlformats.org/officeDocument/2006/relationships/image" Target="../media/image341.png"/><Relationship Id="rId7" Type="http://schemas.openxmlformats.org/officeDocument/2006/relationships/customXml" Target="../ink/ink1615.xml"/><Relationship Id="rId71" Type="http://schemas.openxmlformats.org/officeDocument/2006/relationships/customXml" Target="../ink/ink1647.xml"/><Relationship Id="rId2" Type="http://schemas.openxmlformats.org/officeDocument/2006/relationships/notesSlide" Target="../notesSlides/notesSlide15.xml"/><Relationship Id="rId29" Type="http://schemas.openxmlformats.org/officeDocument/2006/relationships/customXml" Target="../ink/ink1626.xml"/><Relationship Id="rId24" Type="http://schemas.openxmlformats.org/officeDocument/2006/relationships/image" Target="../media/image315.png"/><Relationship Id="rId40" Type="http://schemas.openxmlformats.org/officeDocument/2006/relationships/image" Target="../media/image323.png"/><Relationship Id="rId45" Type="http://schemas.openxmlformats.org/officeDocument/2006/relationships/customXml" Target="../ink/ink1634.xml"/><Relationship Id="rId66" Type="http://schemas.openxmlformats.org/officeDocument/2006/relationships/image" Target="../media/image336.png"/></Relationships>
</file>

<file path=ppt/slides/_rels/slide16.xml.rels><?xml version="1.0" encoding="UTF-8" standalone="yes"?>
<Relationships xmlns="http://schemas.openxmlformats.org/package/2006/relationships"><Relationship Id="rId117" Type="http://schemas.openxmlformats.org/officeDocument/2006/relationships/customXml" Target="../ink/ink1711.xml"/><Relationship Id="rId21" Type="http://schemas.openxmlformats.org/officeDocument/2006/relationships/customXml" Target="../ink/ink1663.xml"/><Relationship Id="rId42" Type="http://schemas.openxmlformats.org/officeDocument/2006/relationships/image" Target="../media/image365.png"/><Relationship Id="rId63" Type="http://schemas.openxmlformats.org/officeDocument/2006/relationships/customXml" Target="../ink/ink1684.xml"/><Relationship Id="rId84" Type="http://schemas.openxmlformats.org/officeDocument/2006/relationships/image" Target="../media/image386.png"/><Relationship Id="rId138" Type="http://schemas.openxmlformats.org/officeDocument/2006/relationships/image" Target="../media/image413.png"/><Relationship Id="rId159" Type="http://schemas.openxmlformats.org/officeDocument/2006/relationships/customXml" Target="../ink/ink1732.xml"/><Relationship Id="rId170" Type="http://schemas.openxmlformats.org/officeDocument/2006/relationships/image" Target="../media/image429.png"/><Relationship Id="rId107" Type="http://schemas.openxmlformats.org/officeDocument/2006/relationships/customXml" Target="../ink/ink1706.xml"/><Relationship Id="rId11" Type="http://schemas.openxmlformats.org/officeDocument/2006/relationships/customXml" Target="../ink/ink1658.xml"/><Relationship Id="rId32" Type="http://schemas.openxmlformats.org/officeDocument/2006/relationships/image" Target="../media/image360.png"/><Relationship Id="rId53" Type="http://schemas.openxmlformats.org/officeDocument/2006/relationships/customXml" Target="../ink/ink1679.xml"/><Relationship Id="rId74" Type="http://schemas.openxmlformats.org/officeDocument/2006/relationships/image" Target="../media/image381.png"/><Relationship Id="rId128" Type="http://schemas.openxmlformats.org/officeDocument/2006/relationships/image" Target="../media/image408.png"/><Relationship Id="rId149" Type="http://schemas.openxmlformats.org/officeDocument/2006/relationships/customXml" Target="../ink/ink1727.xml"/><Relationship Id="rId5" Type="http://schemas.openxmlformats.org/officeDocument/2006/relationships/customXml" Target="../ink/ink1655.xml"/><Relationship Id="rId95" Type="http://schemas.openxmlformats.org/officeDocument/2006/relationships/customXml" Target="../ink/ink1700.xml"/><Relationship Id="rId160" Type="http://schemas.openxmlformats.org/officeDocument/2006/relationships/image" Target="../media/image424.png"/><Relationship Id="rId181" Type="http://schemas.openxmlformats.org/officeDocument/2006/relationships/image" Target="../media/image434.png"/><Relationship Id="rId22" Type="http://schemas.openxmlformats.org/officeDocument/2006/relationships/image" Target="../media/image355.png"/><Relationship Id="rId43" Type="http://schemas.openxmlformats.org/officeDocument/2006/relationships/customXml" Target="../ink/ink1674.xml"/><Relationship Id="rId64" Type="http://schemas.openxmlformats.org/officeDocument/2006/relationships/image" Target="../media/image376.png"/><Relationship Id="rId118" Type="http://schemas.openxmlformats.org/officeDocument/2006/relationships/image" Target="../media/image403.png"/><Relationship Id="rId139" Type="http://schemas.openxmlformats.org/officeDocument/2006/relationships/customXml" Target="../ink/ink1722.xml"/><Relationship Id="rId85" Type="http://schemas.openxmlformats.org/officeDocument/2006/relationships/customXml" Target="../ink/ink1695.xml"/><Relationship Id="rId150" Type="http://schemas.openxmlformats.org/officeDocument/2006/relationships/image" Target="../media/image419.png"/><Relationship Id="rId171" Type="http://schemas.openxmlformats.org/officeDocument/2006/relationships/customXml" Target="../ink/ink1738.xml"/><Relationship Id="rId12" Type="http://schemas.openxmlformats.org/officeDocument/2006/relationships/image" Target="../media/image350.png"/><Relationship Id="rId33" Type="http://schemas.openxmlformats.org/officeDocument/2006/relationships/customXml" Target="../ink/ink1669.xml"/><Relationship Id="rId108" Type="http://schemas.openxmlformats.org/officeDocument/2006/relationships/image" Target="../media/image398.png"/><Relationship Id="rId129" Type="http://schemas.openxmlformats.org/officeDocument/2006/relationships/customXml" Target="../ink/ink1717.xml"/><Relationship Id="rId54" Type="http://schemas.openxmlformats.org/officeDocument/2006/relationships/image" Target="../media/image371.png"/><Relationship Id="rId75" Type="http://schemas.openxmlformats.org/officeDocument/2006/relationships/customXml" Target="../ink/ink1690.xml"/><Relationship Id="rId96" Type="http://schemas.openxmlformats.org/officeDocument/2006/relationships/image" Target="../media/image392.png"/><Relationship Id="rId140" Type="http://schemas.openxmlformats.org/officeDocument/2006/relationships/image" Target="../media/image414.png"/><Relationship Id="rId161" Type="http://schemas.openxmlformats.org/officeDocument/2006/relationships/customXml" Target="../ink/ink1733.xml"/><Relationship Id="rId182" Type="http://schemas.openxmlformats.org/officeDocument/2006/relationships/customXml" Target="../ink/ink1744.xml"/><Relationship Id="rId6" Type="http://schemas.openxmlformats.org/officeDocument/2006/relationships/image" Target="../media/image347.png"/><Relationship Id="rId23" Type="http://schemas.openxmlformats.org/officeDocument/2006/relationships/customXml" Target="../ink/ink1664.xml"/><Relationship Id="rId119" Type="http://schemas.openxmlformats.org/officeDocument/2006/relationships/customXml" Target="../ink/ink1712.xml"/><Relationship Id="rId44" Type="http://schemas.openxmlformats.org/officeDocument/2006/relationships/image" Target="../media/image366.png"/><Relationship Id="rId65" Type="http://schemas.openxmlformats.org/officeDocument/2006/relationships/customXml" Target="../ink/ink1685.xml"/><Relationship Id="rId86" Type="http://schemas.openxmlformats.org/officeDocument/2006/relationships/image" Target="../media/image387.png"/><Relationship Id="rId130" Type="http://schemas.openxmlformats.org/officeDocument/2006/relationships/image" Target="../media/image409.png"/><Relationship Id="rId151" Type="http://schemas.openxmlformats.org/officeDocument/2006/relationships/customXml" Target="../ink/ink1728.xml"/><Relationship Id="rId172" Type="http://schemas.openxmlformats.org/officeDocument/2006/relationships/customXml" Target="../ink/ink1739.xml"/><Relationship Id="rId13" Type="http://schemas.openxmlformats.org/officeDocument/2006/relationships/customXml" Target="../ink/ink1659.xml"/><Relationship Id="rId18" Type="http://schemas.openxmlformats.org/officeDocument/2006/relationships/image" Target="../media/image353.png"/><Relationship Id="rId39" Type="http://schemas.openxmlformats.org/officeDocument/2006/relationships/customXml" Target="../ink/ink1672.xml"/><Relationship Id="rId109" Type="http://schemas.openxmlformats.org/officeDocument/2006/relationships/customXml" Target="../ink/ink1707.xml"/><Relationship Id="rId34" Type="http://schemas.openxmlformats.org/officeDocument/2006/relationships/image" Target="../media/image361.png"/><Relationship Id="rId50" Type="http://schemas.openxmlformats.org/officeDocument/2006/relationships/image" Target="../media/image369.png"/><Relationship Id="rId55" Type="http://schemas.openxmlformats.org/officeDocument/2006/relationships/customXml" Target="../ink/ink1680.xml"/><Relationship Id="rId76" Type="http://schemas.openxmlformats.org/officeDocument/2006/relationships/image" Target="../media/image382.png"/><Relationship Id="rId97" Type="http://schemas.openxmlformats.org/officeDocument/2006/relationships/customXml" Target="../ink/ink1701.xml"/><Relationship Id="rId104" Type="http://schemas.openxmlformats.org/officeDocument/2006/relationships/image" Target="../media/image396.png"/><Relationship Id="rId120" Type="http://schemas.openxmlformats.org/officeDocument/2006/relationships/image" Target="../media/image404.png"/><Relationship Id="rId125" Type="http://schemas.openxmlformats.org/officeDocument/2006/relationships/customXml" Target="../ink/ink1715.xml"/><Relationship Id="rId141" Type="http://schemas.openxmlformats.org/officeDocument/2006/relationships/customXml" Target="../ink/ink1723.xml"/><Relationship Id="rId146" Type="http://schemas.openxmlformats.org/officeDocument/2006/relationships/image" Target="../media/image417.png"/><Relationship Id="rId167" Type="http://schemas.openxmlformats.org/officeDocument/2006/relationships/customXml" Target="../ink/ink1736.xml"/><Relationship Id="rId7" Type="http://schemas.openxmlformats.org/officeDocument/2006/relationships/customXml" Target="../ink/ink1656.xml"/><Relationship Id="rId71" Type="http://schemas.openxmlformats.org/officeDocument/2006/relationships/customXml" Target="../ink/ink1688.xml"/><Relationship Id="rId92" Type="http://schemas.openxmlformats.org/officeDocument/2006/relationships/image" Target="../media/image390.png"/><Relationship Id="rId162" Type="http://schemas.openxmlformats.org/officeDocument/2006/relationships/image" Target="../media/image425.png"/><Relationship Id="rId183" Type="http://schemas.openxmlformats.org/officeDocument/2006/relationships/image" Target="../media/image435.png"/><Relationship Id="rId2" Type="http://schemas.openxmlformats.org/officeDocument/2006/relationships/notesSlide" Target="../notesSlides/notesSlide16.xml"/><Relationship Id="rId29" Type="http://schemas.openxmlformats.org/officeDocument/2006/relationships/customXml" Target="../ink/ink1667.xml"/><Relationship Id="rId24" Type="http://schemas.openxmlformats.org/officeDocument/2006/relationships/image" Target="../media/image356.png"/><Relationship Id="rId40" Type="http://schemas.openxmlformats.org/officeDocument/2006/relationships/image" Target="../media/image364.png"/><Relationship Id="rId45" Type="http://schemas.openxmlformats.org/officeDocument/2006/relationships/customXml" Target="../ink/ink1675.xml"/><Relationship Id="rId66" Type="http://schemas.openxmlformats.org/officeDocument/2006/relationships/image" Target="../media/image377.png"/><Relationship Id="rId87" Type="http://schemas.openxmlformats.org/officeDocument/2006/relationships/customXml" Target="../ink/ink1696.xml"/><Relationship Id="rId110" Type="http://schemas.openxmlformats.org/officeDocument/2006/relationships/image" Target="../media/image399.png"/><Relationship Id="rId115" Type="http://schemas.openxmlformats.org/officeDocument/2006/relationships/customXml" Target="../ink/ink1710.xml"/><Relationship Id="rId131" Type="http://schemas.openxmlformats.org/officeDocument/2006/relationships/customXml" Target="../ink/ink1718.xml"/><Relationship Id="rId136" Type="http://schemas.openxmlformats.org/officeDocument/2006/relationships/image" Target="../media/image412.png"/><Relationship Id="rId157" Type="http://schemas.openxmlformats.org/officeDocument/2006/relationships/customXml" Target="../ink/ink1731.xml"/><Relationship Id="rId178" Type="http://schemas.openxmlformats.org/officeDocument/2006/relationships/customXml" Target="../ink/ink1742.xml"/><Relationship Id="rId61" Type="http://schemas.openxmlformats.org/officeDocument/2006/relationships/customXml" Target="../ink/ink1683.xml"/><Relationship Id="rId82" Type="http://schemas.openxmlformats.org/officeDocument/2006/relationships/image" Target="../media/image385.png"/><Relationship Id="rId152" Type="http://schemas.openxmlformats.org/officeDocument/2006/relationships/image" Target="../media/image420.png"/><Relationship Id="rId173" Type="http://schemas.openxmlformats.org/officeDocument/2006/relationships/image" Target="../media/image430.png"/><Relationship Id="rId19" Type="http://schemas.openxmlformats.org/officeDocument/2006/relationships/customXml" Target="../ink/ink1662.xml"/><Relationship Id="rId14" Type="http://schemas.openxmlformats.org/officeDocument/2006/relationships/image" Target="../media/image351.png"/><Relationship Id="rId30" Type="http://schemas.openxmlformats.org/officeDocument/2006/relationships/image" Target="../media/image359.png"/><Relationship Id="rId35" Type="http://schemas.openxmlformats.org/officeDocument/2006/relationships/customXml" Target="../ink/ink1670.xml"/><Relationship Id="rId56" Type="http://schemas.openxmlformats.org/officeDocument/2006/relationships/image" Target="../media/image372.png"/><Relationship Id="rId77" Type="http://schemas.openxmlformats.org/officeDocument/2006/relationships/customXml" Target="../ink/ink1691.xml"/><Relationship Id="rId100" Type="http://schemas.openxmlformats.org/officeDocument/2006/relationships/image" Target="../media/image394.png"/><Relationship Id="rId105" Type="http://schemas.openxmlformats.org/officeDocument/2006/relationships/customXml" Target="../ink/ink1705.xml"/><Relationship Id="rId126" Type="http://schemas.openxmlformats.org/officeDocument/2006/relationships/image" Target="../media/image407.png"/><Relationship Id="rId147" Type="http://schemas.openxmlformats.org/officeDocument/2006/relationships/customXml" Target="../ink/ink1726.xml"/><Relationship Id="rId168" Type="http://schemas.openxmlformats.org/officeDocument/2006/relationships/image" Target="../media/image428.png"/><Relationship Id="rId8" Type="http://schemas.openxmlformats.org/officeDocument/2006/relationships/image" Target="../media/image348.png"/><Relationship Id="rId51" Type="http://schemas.openxmlformats.org/officeDocument/2006/relationships/customXml" Target="../ink/ink1678.xml"/><Relationship Id="rId72" Type="http://schemas.openxmlformats.org/officeDocument/2006/relationships/image" Target="../media/image380.png"/><Relationship Id="rId93" Type="http://schemas.openxmlformats.org/officeDocument/2006/relationships/customXml" Target="../ink/ink1699.xml"/><Relationship Id="rId98" Type="http://schemas.openxmlformats.org/officeDocument/2006/relationships/image" Target="../media/image393.png"/><Relationship Id="rId121" Type="http://schemas.openxmlformats.org/officeDocument/2006/relationships/customXml" Target="../ink/ink1713.xml"/><Relationship Id="rId142" Type="http://schemas.openxmlformats.org/officeDocument/2006/relationships/image" Target="../media/image415.png"/><Relationship Id="rId163" Type="http://schemas.openxmlformats.org/officeDocument/2006/relationships/customXml" Target="../ink/ink1734.xml"/><Relationship Id="rId184" Type="http://schemas.openxmlformats.org/officeDocument/2006/relationships/customXml" Target="../ink/ink1745.xml"/><Relationship Id="rId3" Type="http://schemas.openxmlformats.org/officeDocument/2006/relationships/customXml" Target="../ink/ink1654.xml"/><Relationship Id="rId25" Type="http://schemas.openxmlformats.org/officeDocument/2006/relationships/customXml" Target="../ink/ink1665.xml"/><Relationship Id="rId46" Type="http://schemas.openxmlformats.org/officeDocument/2006/relationships/image" Target="../media/image367.png"/><Relationship Id="rId67" Type="http://schemas.openxmlformats.org/officeDocument/2006/relationships/customXml" Target="../ink/ink1686.xml"/><Relationship Id="rId116" Type="http://schemas.openxmlformats.org/officeDocument/2006/relationships/image" Target="../media/image402.png"/><Relationship Id="rId137" Type="http://schemas.openxmlformats.org/officeDocument/2006/relationships/customXml" Target="../ink/ink1721.xml"/><Relationship Id="rId158" Type="http://schemas.openxmlformats.org/officeDocument/2006/relationships/image" Target="../media/image423.png"/><Relationship Id="rId20" Type="http://schemas.openxmlformats.org/officeDocument/2006/relationships/image" Target="../media/image354.png"/><Relationship Id="rId41" Type="http://schemas.openxmlformats.org/officeDocument/2006/relationships/customXml" Target="../ink/ink1673.xml"/><Relationship Id="rId62" Type="http://schemas.openxmlformats.org/officeDocument/2006/relationships/image" Target="../media/image375.png"/><Relationship Id="rId83" Type="http://schemas.openxmlformats.org/officeDocument/2006/relationships/customXml" Target="../ink/ink1694.xml"/><Relationship Id="rId88" Type="http://schemas.openxmlformats.org/officeDocument/2006/relationships/image" Target="../media/image388.png"/><Relationship Id="rId111" Type="http://schemas.openxmlformats.org/officeDocument/2006/relationships/customXml" Target="../ink/ink1708.xml"/><Relationship Id="rId132" Type="http://schemas.openxmlformats.org/officeDocument/2006/relationships/image" Target="../media/image410.png"/><Relationship Id="rId153" Type="http://schemas.openxmlformats.org/officeDocument/2006/relationships/customXml" Target="../ink/ink1729.xml"/><Relationship Id="rId174" Type="http://schemas.openxmlformats.org/officeDocument/2006/relationships/customXml" Target="../ink/ink1740.xml"/><Relationship Id="rId179" Type="http://schemas.openxmlformats.org/officeDocument/2006/relationships/image" Target="../media/image433.png"/><Relationship Id="rId15" Type="http://schemas.openxmlformats.org/officeDocument/2006/relationships/customXml" Target="../ink/ink1660.xml"/><Relationship Id="rId36" Type="http://schemas.openxmlformats.org/officeDocument/2006/relationships/image" Target="../media/image362.png"/><Relationship Id="rId57" Type="http://schemas.openxmlformats.org/officeDocument/2006/relationships/customXml" Target="../ink/ink1681.xml"/><Relationship Id="rId106" Type="http://schemas.openxmlformats.org/officeDocument/2006/relationships/image" Target="../media/image397.png"/><Relationship Id="rId127" Type="http://schemas.openxmlformats.org/officeDocument/2006/relationships/customXml" Target="../ink/ink1716.xml"/><Relationship Id="rId10" Type="http://schemas.openxmlformats.org/officeDocument/2006/relationships/image" Target="../media/image349.png"/><Relationship Id="rId31" Type="http://schemas.openxmlformats.org/officeDocument/2006/relationships/customXml" Target="../ink/ink1668.xml"/><Relationship Id="rId52" Type="http://schemas.openxmlformats.org/officeDocument/2006/relationships/image" Target="../media/image370.png"/><Relationship Id="rId73" Type="http://schemas.openxmlformats.org/officeDocument/2006/relationships/customXml" Target="../ink/ink1689.xml"/><Relationship Id="rId78" Type="http://schemas.openxmlformats.org/officeDocument/2006/relationships/image" Target="../media/image383.png"/><Relationship Id="rId94" Type="http://schemas.openxmlformats.org/officeDocument/2006/relationships/image" Target="../media/image391.png"/><Relationship Id="rId99" Type="http://schemas.openxmlformats.org/officeDocument/2006/relationships/customXml" Target="../ink/ink1702.xml"/><Relationship Id="rId101" Type="http://schemas.openxmlformats.org/officeDocument/2006/relationships/customXml" Target="../ink/ink1703.xml"/><Relationship Id="rId122" Type="http://schemas.openxmlformats.org/officeDocument/2006/relationships/image" Target="../media/image405.png"/><Relationship Id="rId143" Type="http://schemas.openxmlformats.org/officeDocument/2006/relationships/customXml" Target="../ink/ink1724.xml"/><Relationship Id="rId148" Type="http://schemas.openxmlformats.org/officeDocument/2006/relationships/image" Target="../media/image418.png"/><Relationship Id="rId164" Type="http://schemas.openxmlformats.org/officeDocument/2006/relationships/image" Target="../media/image426.png"/><Relationship Id="rId169" Type="http://schemas.openxmlformats.org/officeDocument/2006/relationships/customXml" Target="../ink/ink1737.xml"/><Relationship Id="rId185" Type="http://schemas.openxmlformats.org/officeDocument/2006/relationships/image" Target="../media/image436.png"/><Relationship Id="rId4" Type="http://schemas.openxmlformats.org/officeDocument/2006/relationships/image" Target="../media/image346.png"/><Relationship Id="rId9" Type="http://schemas.openxmlformats.org/officeDocument/2006/relationships/customXml" Target="../ink/ink1657.xml"/><Relationship Id="rId180" Type="http://schemas.openxmlformats.org/officeDocument/2006/relationships/customXml" Target="../ink/ink1743.xml"/><Relationship Id="rId26" Type="http://schemas.openxmlformats.org/officeDocument/2006/relationships/image" Target="../media/image357.png"/><Relationship Id="rId47" Type="http://schemas.openxmlformats.org/officeDocument/2006/relationships/customXml" Target="../ink/ink1676.xml"/><Relationship Id="rId68" Type="http://schemas.openxmlformats.org/officeDocument/2006/relationships/image" Target="../media/image378.png"/><Relationship Id="rId89" Type="http://schemas.openxmlformats.org/officeDocument/2006/relationships/customXml" Target="../ink/ink1697.xml"/><Relationship Id="rId112" Type="http://schemas.openxmlformats.org/officeDocument/2006/relationships/image" Target="../media/image400.png"/><Relationship Id="rId133" Type="http://schemas.openxmlformats.org/officeDocument/2006/relationships/customXml" Target="../ink/ink1719.xml"/><Relationship Id="rId154" Type="http://schemas.openxmlformats.org/officeDocument/2006/relationships/image" Target="../media/image421.png"/><Relationship Id="rId175" Type="http://schemas.openxmlformats.org/officeDocument/2006/relationships/image" Target="../media/image431.png"/><Relationship Id="rId16" Type="http://schemas.openxmlformats.org/officeDocument/2006/relationships/image" Target="../media/image352.png"/><Relationship Id="rId37" Type="http://schemas.openxmlformats.org/officeDocument/2006/relationships/customXml" Target="../ink/ink1671.xml"/><Relationship Id="rId58" Type="http://schemas.openxmlformats.org/officeDocument/2006/relationships/image" Target="../media/image373.png"/><Relationship Id="rId79" Type="http://schemas.openxmlformats.org/officeDocument/2006/relationships/customXml" Target="../ink/ink1692.xml"/><Relationship Id="rId102" Type="http://schemas.openxmlformats.org/officeDocument/2006/relationships/image" Target="../media/image395.png"/><Relationship Id="rId123" Type="http://schemas.openxmlformats.org/officeDocument/2006/relationships/customXml" Target="../ink/ink1714.xml"/><Relationship Id="rId144" Type="http://schemas.openxmlformats.org/officeDocument/2006/relationships/image" Target="../media/image416.png"/><Relationship Id="rId90" Type="http://schemas.openxmlformats.org/officeDocument/2006/relationships/image" Target="../media/image389.png"/><Relationship Id="rId165" Type="http://schemas.openxmlformats.org/officeDocument/2006/relationships/customXml" Target="../ink/ink1735.xml"/><Relationship Id="rId27" Type="http://schemas.openxmlformats.org/officeDocument/2006/relationships/customXml" Target="../ink/ink1666.xml"/><Relationship Id="rId48" Type="http://schemas.openxmlformats.org/officeDocument/2006/relationships/image" Target="../media/image368.png"/><Relationship Id="rId69" Type="http://schemas.openxmlformats.org/officeDocument/2006/relationships/customXml" Target="../ink/ink1687.xml"/><Relationship Id="rId113" Type="http://schemas.openxmlformats.org/officeDocument/2006/relationships/customXml" Target="../ink/ink1709.xml"/><Relationship Id="rId134" Type="http://schemas.openxmlformats.org/officeDocument/2006/relationships/image" Target="../media/image411.png"/><Relationship Id="rId80" Type="http://schemas.openxmlformats.org/officeDocument/2006/relationships/image" Target="../media/image384.png"/><Relationship Id="rId155" Type="http://schemas.openxmlformats.org/officeDocument/2006/relationships/customXml" Target="../ink/ink1730.xml"/><Relationship Id="rId176" Type="http://schemas.openxmlformats.org/officeDocument/2006/relationships/customXml" Target="../ink/ink1741.xml"/><Relationship Id="rId17" Type="http://schemas.openxmlformats.org/officeDocument/2006/relationships/customXml" Target="../ink/ink1661.xml"/><Relationship Id="rId38" Type="http://schemas.openxmlformats.org/officeDocument/2006/relationships/image" Target="../media/image363.png"/><Relationship Id="rId59" Type="http://schemas.openxmlformats.org/officeDocument/2006/relationships/customXml" Target="../ink/ink1682.xml"/><Relationship Id="rId103" Type="http://schemas.openxmlformats.org/officeDocument/2006/relationships/customXml" Target="../ink/ink1704.xml"/><Relationship Id="rId124" Type="http://schemas.openxmlformats.org/officeDocument/2006/relationships/image" Target="../media/image406.png"/><Relationship Id="rId70" Type="http://schemas.openxmlformats.org/officeDocument/2006/relationships/image" Target="../media/image379.png"/><Relationship Id="rId91" Type="http://schemas.openxmlformats.org/officeDocument/2006/relationships/customXml" Target="../ink/ink1698.xml"/><Relationship Id="rId145" Type="http://schemas.openxmlformats.org/officeDocument/2006/relationships/customXml" Target="../ink/ink1725.xml"/><Relationship Id="rId166" Type="http://schemas.openxmlformats.org/officeDocument/2006/relationships/image" Target="../media/image427.png"/><Relationship Id="rId1" Type="http://schemas.openxmlformats.org/officeDocument/2006/relationships/slideLayout" Target="../slideLayouts/slideLayout7.xml"/><Relationship Id="rId28" Type="http://schemas.openxmlformats.org/officeDocument/2006/relationships/image" Target="../media/image358.png"/><Relationship Id="rId49" Type="http://schemas.openxmlformats.org/officeDocument/2006/relationships/customXml" Target="../ink/ink1677.xml"/><Relationship Id="rId114" Type="http://schemas.openxmlformats.org/officeDocument/2006/relationships/image" Target="../media/image401.png"/><Relationship Id="rId60" Type="http://schemas.openxmlformats.org/officeDocument/2006/relationships/image" Target="../media/image374.png"/><Relationship Id="rId81" Type="http://schemas.openxmlformats.org/officeDocument/2006/relationships/customXml" Target="../ink/ink1693.xml"/><Relationship Id="rId135" Type="http://schemas.openxmlformats.org/officeDocument/2006/relationships/customXml" Target="../ink/ink1720.xml"/><Relationship Id="rId156" Type="http://schemas.openxmlformats.org/officeDocument/2006/relationships/image" Target="../media/image422.png"/><Relationship Id="rId177" Type="http://schemas.openxmlformats.org/officeDocument/2006/relationships/image" Target="../media/image432.png"/></Relationships>
</file>

<file path=ppt/slides/_rels/slide17.xml.rels><?xml version="1.0" encoding="UTF-8" standalone="yes"?>
<Relationships xmlns="http://schemas.openxmlformats.org/package/2006/relationships"><Relationship Id="rId3" Type="http://schemas.openxmlformats.org/officeDocument/2006/relationships/customXml" Target="../ink/ink174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38.png"/><Relationship Id="rId5" Type="http://schemas.openxmlformats.org/officeDocument/2006/relationships/customXml" Target="../ink/ink1747.xml"/><Relationship Id="rId4" Type="http://schemas.openxmlformats.org/officeDocument/2006/relationships/image" Target="../media/image437.png"/></Relationships>
</file>

<file path=ppt/slides/_rels/slide18.xml.rels><?xml version="1.0" encoding="UTF-8" standalone="yes"?>
<Relationships xmlns="http://schemas.openxmlformats.org/package/2006/relationships"><Relationship Id="rId13" Type="http://schemas.openxmlformats.org/officeDocument/2006/relationships/customXml" Target="../ink/ink1752.xml"/><Relationship Id="rId18" Type="http://schemas.openxmlformats.org/officeDocument/2006/relationships/image" Target="../media/image445.png"/><Relationship Id="rId26" Type="http://schemas.openxmlformats.org/officeDocument/2006/relationships/image" Target="../media/image449.png"/><Relationship Id="rId39" Type="http://schemas.openxmlformats.org/officeDocument/2006/relationships/customXml" Target="../ink/ink1765.xml"/><Relationship Id="rId21" Type="http://schemas.openxmlformats.org/officeDocument/2006/relationships/customXml" Target="../ink/ink1756.xml"/><Relationship Id="rId34" Type="http://schemas.openxmlformats.org/officeDocument/2006/relationships/image" Target="../media/image453.png"/><Relationship Id="rId42" Type="http://schemas.openxmlformats.org/officeDocument/2006/relationships/image" Target="../media/image457.png"/><Relationship Id="rId7" Type="http://schemas.openxmlformats.org/officeDocument/2006/relationships/customXml" Target="../ink/ink1749.xml"/><Relationship Id="rId2" Type="http://schemas.openxmlformats.org/officeDocument/2006/relationships/notesSlide" Target="../notesSlides/notesSlide18.xml"/><Relationship Id="rId16" Type="http://schemas.openxmlformats.org/officeDocument/2006/relationships/image" Target="../media/image444.png"/><Relationship Id="rId20" Type="http://schemas.openxmlformats.org/officeDocument/2006/relationships/image" Target="../media/image446.png"/><Relationship Id="rId29" Type="http://schemas.openxmlformats.org/officeDocument/2006/relationships/customXml" Target="../ink/ink1760.xml"/><Relationship Id="rId41" Type="http://schemas.openxmlformats.org/officeDocument/2006/relationships/customXml" Target="../ink/ink1766.xml"/><Relationship Id="rId1" Type="http://schemas.openxmlformats.org/officeDocument/2006/relationships/slideLayout" Target="../slideLayouts/slideLayout7.xml"/><Relationship Id="rId6" Type="http://schemas.openxmlformats.org/officeDocument/2006/relationships/image" Target="../media/image439.png"/><Relationship Id="rId11" Type="http://schemas.openxmlformats.org/officeDocument/2006/relationships/customXml" Target="../ink/ink1751.xml"/><Relationship Id="rId24" Type="http://schemas.openxmlformats.org/officeDocument/2006/relationships/image" Target="../media/image448.png"/><Relationship Id="rId32" Type="http://schemas.openxmlformats.org/officeDocument/2006/relationships/image" Target="../media/image452.png"/><Relationship Id="rId37" Type="http://schemas.openxmlformats.org/officeDocument/2006/relationships/customXml" Target="../ink/ink1764.xml"/><Relationship Id="rId40" Type="http://schemas.openxmlformats.org/officeDocument/2006/relationships/image" Target="../media/image456.png"/><Relationship Id="rId5" Type="http://schemas.openxmlformats.org/officeDocument/2006/relationships/customXml" Target="../ink/ink1748.xml"/><Relationship Id="rId15" Type="http://schemas.openxmlformats.org/officeDocument/2006/relationships/customXml" Target="../ink/ink1753.xml"/><Relationship Id="rId23" Type="http://schemas.openxmlformats.org/officeDocument/2006/relationships/customXml" Target="../ink/ink1757.xml"/><Relationship Id="rId28" Type="http://schemas.openxmlformats.org/officeDocument/2006/relationships/image" Target="../media/image450.png"/><Relationship Id="rId36" Type="http://schemas.openxmlformats.org/officeDocument/2006/relationships/image" Target="../media/image454.png"/><Relationship Id="rId10" Type="http://schemas.openxmlformats.org/officeDocument/2006/relationships/image" Target="../media/image441.png"/><Relationship Id="rId19" Type="http://schemas.openxmlformats.org/officeDocument/2006/relationships/customXml" Target="../ink/ink1755.xml"/><Relationship Id="rId31" Type="http://schemas.openxmlformats.org/officeDocument/2006/relationships/customXml" Target="../ink/ink1761.xml"/><Relationship Id="rId44" Type="http://schemas.openxmlformats.org/officeDocument/2006/relationships/image" Target="../media/image458.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750.xml"/><Relationship Id="rId14" Type="http://schemas.openxmlformats.org/officeDocument/2006/relationships/image" Target="../media/image443.png"/><Relationship Id="rId22" Type="http://schemas.openxmlformats.org/officeDocument/2006/relationships/image" Target="../media/image447.png"/><Relationship Id="rId27" Type="http://schemas.openxmlformats.org/officeDocument/2006/relationships/customXml" Target="../ink/ink1759.xml"/><Relationship Id="rId30" Type="http://schemas.openxmlformats.org/officeDocument/2006/relationships/image" Target="../media/image451.png"/><Relationship Id="rId35" Type="http://schemas.openxmlformats.org/officeDocument/2006/relationships/customXml" Target="../ink/ink1763.xml"/><Relationship Id="rId43" Type="http://schemas.openxmlformats.org/officeDocument/2006/relationships/customXml" Target="../ink/ink1767.xml"/><Relationship Id="rId8" Type="http://schemas.openxmlformats.org/officeDocument/2006/relationships/image" Target="../media/image440.png"/><Relationship Id="rId3" Type="http://schemas.openxmlformats.org/officeDocument/2006/relationships/image" Target="NULL"/><Relationship Id="rId12" Type="http://schemas.openxmlformats.org/officeDocument/2006/relationships/image" Target="../media/image442.png"/><Relationship Id="rId17" Type="http://schemas.openxmlformats.org/officeDocument/2006/relationships/customXml" Target="../ink/ink1754.xml"/><Relationship Id="rId25" Type="http://schemas.openxmlformats.org/officeDocument/2006/relationships/customXml" Target="../ink/ink1758.xml"/><Relationship Id="rId33" Type="http://schemas.openxmlformats.org/officeDocument/2006/relationships/customXml" Target="../ink/ink1762.xml"/><Relationship Id="rId38" Type="http://schemas.openxmlformats.org/officeDocument/2006/relationships/image" Target="../media/image455.png"/></Relationships>
</file>

<file path=ppt/slides/_rels/slide19.xml.rels><?xml version="1.0" encoding="UTF-8" standalone="yes"?>
<Relationships xmlns="http://schemas.openxmlformats.org/package/2006/relationships"><Relationship Id="rId8" Type="http://schemas.openxmlformats.org/officeDocument/2006/relationships/customXml" Target="../ink/ink1770.xml"/><Relationship Id="rId13" Type="http://schemas.openxmlformats.org/officeDocument/2006/relationships/image" Target="../media/image463.png"/><Relationship Id="rId18" Type="http://schemas.openxmlformats.org/officeDocument/2006/relationships/customXml" Target="../ink/ink1775.xml"/><Relationship Id="rId3" Type="http://schemas.openxmlformats.org/officeDocument/2006/relationships/image" Target="NULL"/><Relationship Id="rId21" Type="http://schemas.openxmlformats.org/officeDocument/2006/relationships/image" Target="../media/image467.png"/><Relationship Id="rId7" Type="http://schemas.openxmlformats.org/officeDocument/2006/relationships/image" Target="../media/image460.png"/><Relationship Id="rId12" Type="http://schemas.openxmlformats.org/officeDocument/2006/relationships/customXml" Target="../ink/ink1772.xml"/><Relationship Id="rId17" Type="http://schemas.openxmlformats.org/officeDocument/2006/relationships/image" Target="../media/image465.png"/><Relationship Id="rId25" Type="http://schemas.openxmlformats.org/officeDocument/2006/relationships/image" Target="../media/image469.png"/><Relationship Id="rId2" Type="http://schemas.openxmlformats.org/officeDocument/2006/relationships/notesSlide" Target="../notesSlides/notesSlide19.xml"/><Relationship Id="rId16" Type="http://schemas.openxmlformats.org/officeDocument/2006/relationships/customXml" Target="../ink/ink1774.xml"/><Relationship Id="rId20" Type="http://schemas.openxmlformats.org/officeDocument/2006/relationships/customXml" Target="../ink/ink1776.xml"/><Relationship Id="rId1" Type="http://schemas.openxmlformats.org/officeDocument/2006/relationships/slideLayout" Target="../slideLayouts/slideLayout7.xml"/><Relationship Id="rId6" Type="http://schemas.openxmlformats.org/officeDocument/2006/relationships/customXml" Target="../ink/ink1769.xml"/><Relationship Id="rId11" Type="http://schemas.openxmlformats.org/officeDocument/2006/relationships/image" Target="../media/image462.png"/><Relationship Id="rId24" Type="http://schemas.openxmlformats.org/officeDocument/2006/relationships/customXml" Target="../ink/ink1778.xml"/><Relationship Id="rId5" Type="http://schemas.openxmlformats.org/officeDocument/2006/relationships/image" Target="../media/image459.png"/><Relationship Id="rId15" Type="http://schemas.openxmlformats.org/officeDocument/2006/relationships/image" Target="../media/image464.png"/><Relationship Id="rId23" Type="http://schemas.openxmlformats.org/officeDocument/2006/relationships/image" Target="../media/image468.png"/><Relationship Id="rId10" Type="http://schemas.openxmlformats.org/officeDocument/2006/relationships/customXml" Target="../ink/ink1771.xml"/><Relationship Id="rId19" Type="http://schemas.openxmlformats.org/officeDocument/2006/relationships/image" Target="../media/image466.png"/><Relationship Id="rId4" Type="http://schemas.openxmlformats.org/officeDocument/2006/relationships/customXml" Target="../ink/ink1768.xml"/><Relationship Id="rId9" Type="http://schemas.openxmlformats.org/officeDocument/2006/relationships/image" Target="../media/image461.png"/><Relationship Id="rId14" Type="http://schemas.openxmlformats.org/officeDocument/2006/relationships/customXml" Target="../ink/ink1773.xml"/><Relationship Id="rId22" Type="http://schemas.openxmlformats.org/officeDocument/2006/relationships/customXml" Target="../ink/ink1777.xml"/></Relationships>
</file>

<file path=ppt/slides/_rels/slide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243.png"/><Relationship Id="rId26" Type="http://schemas.openxmlformats.org/officeDocument/2006/relationships/image" Target="../media/image1247.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3.png"/><Relationship Id="rId42" Type="http://schemas.openxmlformats.org/officeDocument/2006/relationships/image" Target="../media/image7.png"/><Relationship Id="rId47" Type="http://schemas.openxmlformats.org/officeDocument/2006/relationships/customXml" Target="../ink/ink23.xml"/><Relationship Id="rId50" Type="http://schemas.openxmlformats.org/officeDocument/2006/relationships/image" Target="../media/image11.png"/><Relationship Id="rId7" Type="http://schemas.openxmlformats.org/officeDocument/2006/relationships/customXml" Target="../ink/ink3.xml"/><Relationship Id="rId2" Type="http://schemas.openxmlformats.org/officeDocument/2006/relationships/notesSlide" Target="../notesSlides/notesSlide2.xml"/><Relationship Id="rId16" Type="http://schemas.openxmlformats.org/officeDocument/2006/relationships/image" Target="../media/image1242.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1246.png"/><Relationship Id="rId32" Type="http://schemas.openxmlformats.org/officeDocument/2006/relationships/image" Target="../media/image2.png"/><Relationship Id="rId37" Type="http://schemas.openxmlformats.org/officeDocument/2006/relationships/customXml" Target="../ink/ink18.xml"/><Relationship Id="rId40" Type="http://schemas.openxmlformats.org/officeDocument/2006/relationships/image" Target="../media/image6.png"/><Relationship Id="rId45" Type="http://schemas.openxmlformats.org/officeDocument/2006/relationships/customXml" Target="../ink/ink2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248.png"/><Relationship Id="rId36" Type="http://schemas.openxmlformats.org/officeDocument/2006/relationships/image" Target="../media/image4.png"/><Relationship Id="rId49" Type="http://schemas.openxmlformats.org/officeDocument/2006/relationships/customXml" Target="../ink/ink24.xml"/><Relationship Id="rId10" Type="http://schemas.openxmlformats.org/officeDocument/2006/relationships/image" Target="../media/image1239.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8.png"/><Relationship Id="rId4" Type="http://schemas.openxmlformats.org/officeDocument/2006/relationships/image" Target="../media/image1236.png"/><Relationship Id="rId9" Type="http://schemas.openxmlformats.org/officeDocument/2006/relationships/customXml" Target="../ink/ink4.xml"/><Relationship Id="rId14" Type="http://schemas.openxmlformats.org/officeDocument/2006/relationships/image" Target="../media/image1241.png"/><Relationship Id="rId22" Type="http://schemas.openxmlformats.org/officeDocument/2006/relationships/image" Target="../media/image1245.png"/><Relationship Id="rId27" Type="http://schemas.openxmlformats.org/officeDocument/2006/relationships/customXml" Target="../ink/ink13.xml"/><Relationship Id="rId30" Type="http://schemas.openxmlformats.org/officeDocument/2006/relationships/image" Target="../media/image1249.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10.png"/><Relationship Id="rId8" Type="http://schemas.openxmlformats.org/officeDocument/2006/relationships/image" Target="../media/image1238.png"/><Relationship Id="rId3" Type="http://schemas.openxmlformats.org/officeDocument/2006/relationships/customXml" Target="../ink/ink1.xml"/><Relationship Id="rId12" Type="http://schemas.openxmlformats.org/officeDocument/2006/relationships/image" Target="../media/image1240.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5.png"/><Relationship Id="rId46" Type="http://schemas.openxmlformats.org/officeDocument/2006/relationships/image" Target="../media/image9.png"/><Relationship Id="rId20" Type="http://schemas.openxmlformats.org/officeDocument/2006/relationships/image" Target="../media/image1244.png"/><Relationship Id="rId41" Type="http://schemas.openxmlformats.org/officeDocument/2006/relationships/customXml" Target="../ink/ink20.xml"/><Relationship Id="rId1" Type="http://schemas.openxmlformats.org/officeDocument/2006/relationships/slideLayout" Target="../slideLayouts/slideLayout7.xml"/><Relationship Id="rId6" Type="http://schemas.openxmlformats.org/officeDocument/2006/relationships/image" Target="../media/image1237.png"/></Relationships>
</file>

<file path=ppt/slides/_rels/slide20.xml.rels><?xml version="1.0" encoding="UTF-8" standalone="yes"?>
<Relationships xmlns="http://schemas.openxmlformats.org/package/2006/relationships"><Relationship Id="rId21" Type="http://schemas.openxmlformats.org/officeDocument/2006/relationships/image" Target="../media/image478.png"/><Relationship Id="rId170" Type="http://schemas.openxmlformats.org/officeDocument/2006/relationships/customXml" Target="../ink/ink1861.xml"/><Relationship Id="rId268" Type="http://schemas.openxmlformats.org/officeDocument/2006/relationships/customXml" Target="../ink/ink1910.xml"/><Relationship Id="rId475" Type="http://schemas.openxmlformats.org/officeDocument/2006/relationships/image" Target="../media/image705.png"/><Relationship Id="rId682" Type="http://schemas.openxmlformats.org/officeDocument/2006/relationships/customXml" Target="../ink/ink2117.xml"/><Relationship Id="rId128" Type="http://schemas.openxmlformats.org/officeDocument/2006/relationships/customXml" Target="../ink/ink1840.xml"/><Relationship Id="rId335" Type="http://schemas.openxmlformats.org/officeDocument/2006/relationships/image" Target="../media/image635.png"/><Relationship Id="rId542" Type="http://schemas.openxmlformats.org/officeDocument/2006/relationships/customXml" Target="../ink/ink2047.xml"/><Relationship Id="rId987" Type="http://schemas.openxmlformats.org/officeDocument/2006/relationships/image" Target="../media/image960.png"/><Relationship Id="rId402" Type="http://schemas.openxmlformats.org/officeDocument/2006/relationships/customXml" Target="../ink/ink1977.xml"/><Relationship Id="rId847" Type="http://schemas.openxmlformats.org/officeDocument/2006/relationships/image" Target="../media/image891.png"/><Relationship Id="rId1032" Type="http://schemas.openxmlformats.org/officeDocument/2006/relationships/customXml" Target="../ink/ink2293.xml"/><Relationship Id="rId707" Type="http://schemas.openxmlformats.org/officeDocument/2006/relationships/image" Target="../media/image821.png"/><Relationship Id="rId914" Type="http://schemas.openxmlformats.org/officeDocument/2006/relationships/image" Target="../media/image924.png"/><Relationship Id="rId43" Type="http://schemas.openxmlformats.org/officeDocument/2006/relationships/image" Target="../media/image489.png"/><Relationship Id="rId192" Type="http://schemas.openxmlformats.org/officeDocument/2006/relationships/customXml" Target="../ink/ink1872.xml"/><Relationship Id="rId497" Type="http://schemas.openxmlformats.org/officeDocument/2006/relationships/image" Target="../media/image716.png"/><Relationship Id="rId357" Type="http://schemas.openxmlformats.org/officeDocument/2006/relationships/image" Target="../media/image646.png"/><Relationship Id="rId217" Type="http://schemas.openxmlformats.org/officeDocument/2006/relationships/image" Target="../media/image576.png"/><Relationship Id="rId564" Type="http://schemas.openxmlformats.org/officeDocument/2006/relationships/customXml" Target="../ink/ink2058.xml"/><Relationship Id="rId771" Type="http://schemas.openxmlformats.org/officeDocument/2006/relationships/image" Target="../media/image853.png"/><Relationship Id="rId869" Type="http://schemas.openxmlformats.org/officeDocument/2006/relationships/image" Target="../media/image902.png"/><Relationship Id="rId424" Type="http://schemas.openxmlformats.org/officeDocument/2006/relationships/customXml" Target="../ink/ink1988.xml"/><Relationship Id="rId631" Type="http://schemas.openxmlformats.org/officeDocument/2006/relationships/image" Target="../media/image783.png"/><Relationship Id="rId729" Type="http://schemas.openxmlformats.org/officeDocument/2006/relationships/image" Target="../media/image832.png"/><Relationship Id="rId1054" Type="http://schemas.openxmlformats.org/officeDocument/2006/relationships/customXml" Target="../ink/ink2304.xml"/><Relationship Id="rId936" Type="http://schemas.openxmlformats.org/officeDocument/2006/relationships/image" Target="../media/image935.png"/><Relationship Id="rId1121" Type="http://schemas.openxmlformats.org/officeDocument/2006/relationships/customXml" Target="../ink/ink2338.xml"/><Relationship Id="rId65" Type="http://schemas.openxmlformats.org/officeDocument/2006/relationships/image" Target="../media/image500.png"/><Relationship Id="rId281" Type="http://schemas.openxmlformats.org/officeDocument/2006/relationships/image" Target="../media/image608.png"/><Relationship Id="rId141" Type="http://schemas.openxmlformats.org/officeDocument/2006/relationships/image" Target="../media/image538.png"/><Relationship Id="rId379" Type="http://schemas.openxmlformats.org/officeDocument/2006/relationships/image" Target="../media/image657.png"/><Relationship Id="rId586" Type="http://schemas.openxmlformats.org/officeDocument/2006/relationships/customXml" Target="../ink/ink2069.xml"/><Relationship Id="rId793" Type="http://schemas.openxmlformats.org/officeDocument/2006/relationships/image" Target="../media/image864.png"/><Relationship Id="rId7" Type="http://schemas.openxmlformats.org/officeDocument/2006/relationships/image" Target="../media/image471.png"/><Relationship Id="rId239" Type="http://schemas.openxmlformats.org/officeDocument/2006/relationships/image" Target="../media/image587.png"/><Relationship Id="rId446" Type="http://schemas.openxmlformats.org/officeDocument/2006/relationships/customXml" Target="../ink/ink1999.xml"/><Relationship Id="rId653" Type="http://schemas.openxmlformats.org/officeDocument/2006/relationships/image" Target="../media/image794.png"/><Relationship Id="rId1076" Type="http://schemas.openxmlformats.org/officeDocument/2006/relationships/customXml" Target="../ink/ink2315.xml"/><Relationship Id="rId306" Type="http://schemas.openxmlformats.org/officeDocument/2006/relationships/customXml" Target="../ink/ink1929.xml"/><Relationship Id="rId860" Type="http://schemas.openxmlformats.org/officeDocument/2006/relationships/customXml" Target="../ink/ink2206.xml"/><Relationship Id="rId958" Type="http://schemas.openxmlformats.org/officeDocument/2006/relationships/customXml" Target="../ink/ink2256.xml"/><Relationship Id="rId1143" Type="http://schemas.openxmlformats.org/officeDocument/2006/relationships/customXml" Target="../ink/ink2349.xml"/><Relationship Id="rId87" Type="http://schemas.openxmlformats.org/officeDocument/2006/relationships/image" Target="../media/image511.png"/><Relationship Id="rId513" Type="http://schemas.openxmlformats.org/officeDocument/2006/relationships/image" Target="../media/image724.png"/><Relationship Id="rId720" Type="http://schemas.openxmlformats.org/officeDocument/2006/relationships/customXml" Target="../ink/ink2136.xml"/><Relationship Id="rId818" Type="http://schemas.openxmlformats.org/officeDocument/2006/relationships/customXml" Target="../ink/ink2185.xml"/><Relationship Id="rId1003" Type="http://schemas.openxmlformats.org/officeDocument/2006/relationships/image" Target="../media/image968.png"/><Relationship Id="rId14" Type="http://schemas.openxmlformats.org/officeDocument/2006/relationships/customXml" Target="../ink/ink1783.xml"/><Relationship Id="rId163" Type="http://schemas.openxmlformats.org/officeDocument/2006/relationships/image" Target="../media/image549.png"/><Relationship Id="rId370" Type="http://schemas.openxmlformats.org/officeDocument/2006/relationships/customXml" Target="../ink/ink1961.xml"/><Relationship Id="rId230" Type="http://schemas.openxmlformats.org/officeDocument/2006/relationships/customXml" Target="../ink/ink1891.xml"/><Relationship Id="rId468" Type="http://schemas.openxmlformats.org/officeDocument/2006/relationships/customXml" Target="../ink/ink2010.xml"/><Relationship Id="rId675" Type="http://schemas.openxmlformats.org/officeDocument/2006/relationships/image" Target="../media/image805.png"/><Relationship Id="rId882" Type="http://schemas.openxmlformats.org/officeDocument/2006/relationships/customXml" Target="../ink/ink2217.xml"/><Relationship Id="rId1098" Type="http://schemas.openxmlformats.org/officeDocument/2006/relationships/image" Target="../media/image1014.png"/><Relationship Id="rId328" Type="http://schemas.openxmlformats.org/officeDocument/2006/relationships/customXml" Target="../ink/ink1940.xml"/><Relationship Id="rId535" Type="http://schemas.openxmlformats.org/officeDocument/2006/relationships/image" Target="../media/image735.png"/><Relationship Id="rId742" Type="http://schemas.openxmlformats.org/officeDocument/2006/relationships/customXml" Target="../ink/ink2147.xml"/><Relationship Id="rId602" Type="http://schemas.openxmlformats.org/officeDocument/2006/relationships/customXml" Target="../ink/ink2077.xml"/><Relationship Id="rId1025" Type="http://schemas.openxmlformats.org/officeDocument/2006/relationships/image" Target="../media/image979.png"/><Relationship Id="rId907" Type="http://schemas.openxmlformats.org/officeDocument/2006/relationships/customXml" Target="../ink/ink2230.xml"/><Relationship Id="rId36" Type="http://schemas.openxmlformats.org/officeDocument/2006/relationships/customXml" Target="../ink/ink1794.xml"/><Relationship Id="rId185" Type="http://schemas.openxmlformats.org/officeDocument/2006/relationships/image" Target="../media/image560.png"/><Relationship Id="rId392" Type="http://schemas.openxmlformats.org/officeDocument/2006/relationships/customXml" Target="../ink/ink1972.xml"/><Relationship Id="rId697" Type="http://schemas.openxmlformats.org/officeDocument/2006/relationships/image" Target="../media/image816.png"/><Relationship Id="rId252" Type="http://schemas.openxmlformats.org/officeDocument/2006/relationships/customXml" Target="../ink/ink1902.xml"/><Relationship Id="rId112" Type="http://schemas.openxmlformats.org/officeDocument/2006/relationships/customXml" Target="../ink/ink1832.xml"/><Relationship Id="rId557" Type="http://schemas.openxmlformats.org/officeDocument/2006/relationships/image" Target="../media/image746.png"/><Relationship Id="rId764" Type="http://schemas.openxmlformats.org/officeDocument/2006/relationships/customXml" Target="../ink/ink2158.xml"/><Relationship Id="rId971" Type="http://schemas.openxmlformats.org/officeDocument/2006/relationships/image" Target="../media/image952.png"/><Relationship Id="rId417" Type="http://schemas.openxmlformats.org/officeDocument/2006/relationships/image" Target="../media/image676.png"/><Relationship Id="rId624" Type="http://schemas.openxmlformats.org/officeDocument/2006/relationships/customXml" Target="../ink/ink2088.xml"/><Relationship Id="rId831" Type="http://schemas.openxmlformats.org/officeDocument/2006/relationships/image" Target="../media/image883.png"/><Relationship Id="rId1047" Type="http://schemas.openxmlformats.org/officeDocument/2006/relationships/image" Target="../media/image990.png"/><Relationship Id="rId263" Type="http://schemas.openxmlformats.org/officeDocument/2006/relationships/image" Target="../media/image599.png"/><Relationship Id="rId470" Type="http://schemas.openxmlformats.org/officeDocument/2006/relationships/customXml" Target="../ink/ink2011.xml"/><Relationship Id="rId929" Type="http://schemas.openxmlformats.org/officeDocument/2006/relationships/customXml" Target="../ink/ink2241.xml"/><Relationship Id="rId1114" Type="http://schemas.openxmlformats.org/officeDocument/2006/relationships/image" Target="../media/image1022.png"/><Relationship Id="rId58" Type="http://schemas.openxmlformats.org/officeDocument/2006/relationships/customXml" Target="../ink/ink1805.xml"/><Relationship Id="rId123" Type="http://schemas.openxmlformats.org/officeDocument/2006/relationships/image" Target="../media/image529.png"/><Relationship Id="rId330" Type="http://schemas.openxmlformats.org/officeDocument/2006/relationships/customXml" Target="../ink/ink1941.xml"/><Relationship Id="rId568" Type="http://schemas.openxmlformats.org/officeDocument/2006/relationships/customXml" Target="../ink/ink2060.xml"/><Relationship Id="rId775" Type="http://schemas.openxmlformats.org/officeDocument/2006/relationships/image" Target="../media/image855.png"/><Relationship Id="rId982" Type="http://schemas.openxmlformats.org/officeDocument/2006/relationships/customXml" Target="../ink/ink2268.xml"/><Relationship Id="rId428" Type="http://schemas.openxmlformats.org/officeDocument/2006/relationships/customXml" Target="../ink/ink1990.xml"/><Relationship Id="rId635" Type="http://schemas.openxmlformats.org/officeDocument/2006/relationships/image" Target="../media/image785.png"/><Relationship Id="rId842" Type="http://schemas.openxmlformats.org/officeDocument/2006/relationships/customXml" Target="../ink/ink2197.xml"/><Relationship Id="rId1058" Type="http://schemas.openxmlformats.org/officeDocument/2006/relationships/customXml" Target="../ink/ink2306.xml"/><Relationship Id="rId274" Type="http://schemas.openxmlformats.org/officeDocument/2006/relationships/customXml" Target="../ink/ink1913.xml"/><Relationship Id="rId481" Type="http://schemas.openxmlformats.org/officeDocument/2006/relationships/image" Target="../media/image708.png"/><Relationship Id="rId702" Type="http://schemas.openxmlformats.org/officeDocument/2006/relationships/customXml" Target="../ink/ink2127.xml"/><Relationship Id="rId1125" Type="http://schemas.openxmlformats.org/officeDocument/2006/relationships/customXml" Target="../ink/ink2340.xml"/><Relationship Id="rId69" Type="http://schemas.openxmlformats.org/officeDocument/2006/relationships/image" Target="../media/image502.png"/><Relationship Id="rId134" Type="http://schemas.openxmlformats.org/officeDocument/2006/relationships/customXml" Target="../ink/ink1843.xml"/><Relationship Id="rId579" Type="http://schemas.openxmlformats.org/officeDocument/2006/relationships/image" Target="../media/image757.png"/><Relationship Id="rId786" Type="http://schemas.openxmlformats.org/officeDocument/2006/relationships/customXml" Target="../ink/ink2169.xml"/><Relationship Id="rId993" Type="http://schemas.openxmlformats.org/officeDocument/2006/relationships/image" Target="../media/image963.png"/><Relationship Id="rId341" Type="http://schemas.openxmlformats.org/officeDocument/2006/relationships/image" Target="../media/image638.png"/><Relationship Id="rId439" Type="http://schemas.openxmlformats.org/officeDocument/2006/relationships/image" Target="../media/image687.png"/><Relationship Id="rId646" Type="http://schemas.openxmlformats.org/officeDocument/2006/relationships/customXml" Target="../ink/ink2099.xml"/><Relationship Id="rId1069" Type="http://schemas.openxmlformats.org/officeDocument/2006/relationships/image" Target="../media/image1001.png"/><Relationship Id="rId201" Type="http://schemas.openxmlformats.org/officeDocument/2006/relationships/image" Target="../media/image568.png"/><Relationship Id="rId285" Type="http://schemas.openxmlformats.org/officeDocument/2006/relationships/image" Target="../media/image610.png"/><Relationship Id="rId506" Type="http://schemas.openxmlformats.org/officeDocument/2006/relationships/customXml" Target="../ink/ink2029.xml"/><Relationship Id="rId853" Type="http://schemas.openxmlformats.org/officeDocument/2006/relationships/image" Target="../media/image894.png"/><Relationship Id="rId1136" Type="http://schemas.openxmlformats.org/officeDocument/2006/relationships/image" Target="../media/image1033.png"/><Relationship Id="rId492" Type="http://schemas.openxmlformats.org/officeDocument/2006/relationships/customXml" Target="../ink/ink2022.xml"/><Relationship Id="rId713" Type="http://schemas.openxmlformats.org/officeDocument/2006/relationships/image" Target="../media/image824.png"/><Relationship Id="rId797" Type="http://schemas.openxmlformats.org/officeDocument/2006/relationships/image" Target="../media/image866.png"/><Relationship Id="rId920" Type="http://schemas.openxmlformats.org/officeDocument/2006/relationships/image" Target="../media/image927.png"/><Relationship Id="rId145" Type="http://schemas.openxmlformats.org/officeDocument/2006/relationships/image" Target="../media/image540.png"/><Relationship Id="rId352" Type="http://schemas.openxmlformats.org/officeDocument/2006/relationships/customXml" Target="../ink/ink1952.xml"/><Relationship Id="rId212" Type="http://schemas.openxmlformats.org/officeDocument/2006/relationships/customXml" Target="../ink/ink1882.xml"/><Relationship Id="rId657" Type="http://schemas.openxmlformats.org/officeDocument/2006/relationships/image" Target="../media/image796.png"/><Relationship Id="rId864" Type="http://schemas.openxmlformats.org/officeDocument/2006/relationships/customXml" Target="../ink/ink2208.xml"/><Relationship Id="rId296" Type="http://schemas.openxmlformats.org/officeDocument/2006/relationships/customXml" Target="../ink/ink1924.xml"/><Relationship Id="rId517" Type="http://schemas.openxmlformats.org/officeDocument/2006/relationships/image" Target="../media/image726.png"/><Relationship Id="rId724" Type="http://schemas.openxmlformats.org/officeDocument/2006/relationships/customXml" Target="../ink/ink2138.xml"/><Relationship Id="rId931" Type="http://schemas.openxmlformats.org/officeDocument/2006/relationships/customXml" Target="../ink/ink2242.xml"/><Relationship Id="rId1147" Type="http://schemas.openxmlformats.org/officeDocument/2006/relationships/customXml" Target="../ink/ink2351.xml"/><Relationship Id="rId60" Type="http://schemas.openxmlformats.org/officeDocument/2006/relationships/customXml" Target="../ink/ink1806.xml"/><Relationship Id="rId156" Type="http://schemas.openxmlformats.org/officeDocument/2006/relationships/customXml" Target="../ink/ink1854.xml"/><Relationship Id="rId363" Type="http://schemas.openxmlformats.org/officeDocument/2006/relationships/image" Target="../media/image649.png"/><Relationship Id="rId570" Type="http://schemas.openxmlformats.org/officeDocument/2006/relationships/customXml" Target="../ink/ink2061.xml"/><Relationship Id="rId1007" Type="http://schemas.openxmlformats.org/officeDocument/2006/relationships/image" Target="../media/image970.png"/><Relationship Id="rId223" Type="http://schemas.openxmlformats.org/officeDocument/2006/relationships/image" Target="../media/image579.png"/><Relationship Id="rId430" Type="http://schemas.openxmlformats.org/officeDocument/2006/relationships/customXml" Target="../ink/ink1991.xml"/><Relationship Id="rId668" Type="http://schemas.openxmlformats.org/officeDocument/2006/relationships/customXml" Target="../ink/ink2110.xml"/><Relationship Id="rId875" Type="http://schemas.openxmlformats.org/officeDocument/2006/relationships/image" Target="../media/image905.png"/><Relationship Id="rId1060" Type="http://schemas.openxmlformats.org/officeDocument/2006/relationships/customXml" Target="../ink/ink2307.xml"/><Relationship Id="rId18" Type="http://schemas.openxmlformats.org/officeDocument/2006/relationships/customXml" Target="../ink/ink1785.xml"/><Relationship Id="rId528" Type="http://schemas.openxmlformats.org/officeDocument/2006/relationships/customXml" Target="../ink/ink2040.xml"/><Relationship Id="rId735" Type="http://schemas.openxmlformats.org/officeDocument/2006/relationships/image" Target="../media/image835.png"/><Relationship Id="rId942" Type="http://schemas.openxmlformats.org/officeDocument/2006/relationships/customXml" Target="../ink/ink2248.xml"/><Relationship Id="rId1158" Type="http://schemas.openxmlformats.org/officeDocument/2006/relationships/customXml" Target="../ink/ink2357.xml"/><Relationship Id="rId167" Type="http://schemas.openxmlformats.org/officeDocument/2006/relationships/image" Target="../media/image551.png"/><Relationship Id="rId374" Type="http://schemas.openxmlformats.org/officeDocument/2006/relationships/customXml" Target="../ink/ink1963.xml"/><Relationship Id="rId581" Type="http://schemas.openxmlformats.org/officeDocument/2006/relationships/image" Target="../media/image758.png"/><Relationship Id="rId1018" Type="http://schemas.openxmlformats.org/officeDocument/2006/relationships/customXml" Target="../ink/ink2286.xml"/><Relationship Id="rId71" Type="http://schemas.openxmlformats.org/officeDocument/2006/relationships/image" Target="../media/image503.png"/><Relationship Id="rId234" Type="http://schemas.openxmlformats.org/officeDocument/2006/relationships/customXml" Target="../ink/ink1893.xml"/><Relationship Id="rId679" Type="http://schemas.openxmlformats.org/officeDocument/2006/relationships/image" Target="../media/image807.png"/><Relationship Id="rId802" Type="http://schemas.openxmlformats.org/officeDocument/2006/relationships/customXml" Target="../ink/ink2177.xml"/><Relationship Id="rId886" Type="http://schemas.openxmlformats.org/officeDocument/2006/relationships/customXml" Target="../ink/ink2219.xml"/><Relationship Id="rId2" Type="http://schemas.openxmlformats.org/officeDocument/2006/relationships/slideLayout" Target="../slideLayouts/slideLayout7.xml"/><Relationship Id="rId29" Type="http://schemas.openxmlformats.org/officeDocument/2006/relationships/image" Target="../media/image482.png"/><Relationship Id="rId441" Type="http://schemas.openxmlformats.org/officeDocument/2006/relationships/image" Target="../media/image688.png"/><Relationship Id="rId539" Type="http://schemas.openxmlformats.org/officeDocument/2006/relationships/image" Target="../media/image737.png"/><Relationship Id="rId746" Type="http://schemas.openxmlformats.org/officeDocument/2006/relationships/customXml" Target="../ink/ink2149.xml"/><Relationship Id="rId1071" Type="http://schemas.openxmlformats.org/officeDocument/2006/relationships/image" Target="../media/image1002.png"/><Relationship Id="rId178" Type="http://schemas.openxmlformats.org/officeDocument/2006/relationships/customXml" Target="../ink/ink1865.xml"/><Relationship Id="rId301" Type="http://schemas.openxmlformats.org/officeDocument/2006/relationships/image" Target="../media/image618.png"/><Relationship Id="rId953" Type="http://schemas.openxmlformats.org/officeDocument/2006/relationships/image" Target="../media/image943.png"/><Relationship Id="rId1029" Type="http://schemas.openxmlformats.org/officeDocument/2006/relationships/image" Target="../media/image981.png"/><Relationship Id="rId82" Type="http://schemas.openxmlformats.org/officeDocument/2006/relationships/customXml" Target="../ink/ink1817.xml"/><Relationship Id="rId385" Type="http://schemas.openxmlformats.org/officeDocument/2006/relationships/image" Target="../media/image660.png"/><Relationship Id="rId592" Type="http://schemas.openxmlformats.org/officeDocument/2006/relationships/customXml" Target="../ink/ink2072.xml"/><Relationship Id="rId606" Type="http://schemas.openxmlformats.org/officeDocument/2006/relationships/customXml" Target="../ink/ink2079.xml"/><Relationship Id="rId813" Type="http://schemas.openxmlformats.org/officeDocument/2006/relationships/image" Target="../media/image874.png"/><Relationship Id="rId245" Type="http://schemas.openxmlformats.org/officeDocument/2006/relationships/image" Target="../media/image590.png"/><Relationship Id="rId452" Type="http://schemas.openxmlformats.org/officeDocument/2006/relationships/customXml" Target="../ink/ink2002.xml"/><Relationship Id="rId897" Type="http://schemas.openxmlformats.org/officeDocument/2006/relationships/customXml" Target="../ink/ink2225.xml"/><Relationship Id="rId1082" Type="http://schemas.openxmlformats.org/officeDocument/2006/relationships/customXml" Target="../ink/ink2318.xml"/><Relationship Id="rId105" Type="http://schemas.openxmlformats.org/officeDocument/2006/relationships/image" Target="../media/image520.png"/><Relationship Id="rId312" Type="http://schemas.openxmlformats.org/officeDocument/2006/relationships/customXml" Target="../ink/ink1932.xml"/><Relationship Id="rId757" Type="http://schemas.openxmlformats.org/officeDocument/2006/relationships/image" Target="../media/image846.png"/><Relationship Id="rId964" Type="http://schemas.openxmlformats.org/officeDocument/2006/relationships/customXml" Target="../ink/ink2259.xml"/><Relationship Id="rId93" Type="http://schemas.openxmlformats.org/officeDocument/2006/relationships/image" Target="../media/image514.png"/><Relationship Id="rId189" Type="http://schemas.openxmlformats.org/officeDocument/2006/relationships/image" Target="../media/image562.png"/><Relationship Id="rId396" Type="http://schemas.openxmlformats.org/officeDocument/2006/relationships/customXml" Target="../ink/ink1974.xml"/><Relationship Id="rId617" Type="http://schemas.openxmlformats.org/officeDocument/2006/relationships/image" Target="../media/image776.png"/><Relationship Id="rId824" Type="http://schemas.openxmlformats.org/officeDocument/2006/relationships/customXml" Target="../ink/ink2188.xml"/><Relationship Id="rId256" Type="http://schemas.openxmlformats.org/officeDocument/2006/relationships/customXml" Target="../ink/ink1904.xml"/><Relationship Id="rId463" Type="http://schemas.openxmlformats.org/officeDocument/2006/relationships/image" Target="../media/image699.png"/><Relationship Id="rId670" Type="http://schemas.openxmlformats.org/officeDocument/2006/relationships/customXml" Target="../ink/ink2111.xml"/><Relationship Id="rId1093" Type="http://schemas.openxmlformats.org/officeDocument/2006/relationships/customXml" Target="../ink/ink2324.xml"/><Relationship Id="rId1107" Type="http://schemas.openxmlformats.org/officeDocument/2006/relationships/customXml" Target="../ink/ink2331.xml"/><Relationship Id="rId116" Type="http://schemas.openxmlformats.org/officeDocument/2006/relationships/customXml" Target="../ink/ink1834.xml"/><Relationship Id="rId323" Type="http://schemas.openxmlformats.org/officeDocument/2006/relationships/image" Target="../media/image629.png"/><Relationship Id="rId530" Type="http://schemas.openxmlformats.org/officeDocument/2006/relationships/customXml" Target="../ink/ink2041.xml"/><Relationship Id="rId768" Type="http://schemas.openxmlformats.org/officeDocument/2006/relationships/customXml" Target="../ink/ink2160.xml"/><Relationship Id="rId975" Type="http://schemas.openxmlformats.org/officeDocument/2006/relationships/image" Target="../media/image954.png"/><Relationship Id="rId1160" Type="http://schemas.openxmlformats.org/officeDocument/2006/relationships/customXml" Target="../ink/ink2358.xml"/><Relationship Id="rId20" Type="http://schemas.openxmlformats.org/officeDocument/2006/relationships/customXml" Target="../ink/ink1786.xml"/><Relationship Id="rId628" Type="http://schemas.openxmlformats.org/officeDocument/2006/relationships/customXml" Target="../ink/ink2090.xml"/><Relationship Id="rId835" Type="http://schemas.openxmlformats.org/officeDocument/2006/relationships/image" Target="../media/image885.png"/><Relationship Id="rId267" Type="http://schemas.openxmlformats.org/officeDocument/2006/relationships/image" Target="../media/image601.png"/><Relationship Id="rId474" Type="http://schemas.openxmlformats.org/officeDocument/2006/relationships/customXml" Target="../ink/ink2013.xml"/><Relationship Id="rId1020" Type="http://schemas.openxmlformats.org/officeDocument/2006/relationships/customXml" Target="../ink/ink2287.xml"/><Relationship Id="rId1118" Type="http://schemas.openxmlformats.org/officeDocument/2006/relationships/image" Target="../media/image1024.png"/><Relationship Id="rId127" Type="http://schemas.openxmlformats.org/officeDocument/2006/relationships/image" Target="../media/image531.png"/><Relationship Id="rId681" Type="http://schemas.openxmlformats.org/officeDocument/2006/relationships/image" Target="../media/image808.png"/><Relationship Id="rId779" Type="http://schemas.openxmlformats.org/officeDocument/2006/relationships/image" Target="../media/image857.png"/><Relationship Id="rId902" Type="http://schemas.openxmlformats.org/officeDocument/2006/relationships/image" Target="../media/image918.png"/><Relationship Id="rId986" Type="http://schemas.openxmlformats.org/officeDocument/2006/relationships/customXml" Target="../ink/ink2270.xml"/><Relationship Id="rId31" Type="http://schemas.openxmlformats.org/officeDocument/2006/relationships/image" Target="../media/image483.png"/><Relationship Id="rId334" Type="http://schemas.openxmlformats.org/officeDocument/2006/relationships/customXml" Target="../ink/ink1943.xml"/><Relationship Id="rId541" Type="http://schemas.openxmlformats.org/officeDocument/2006/relationships/image" Target="../media/image738.png"/><Relationship Id="rId639" Type="http://schemas.openxmlformats.org/officeDocument/2006/relationships/image" Target="../media/image787.png"/><Relationship Id="rId180" Type="http://schemas.openxmlformats.org/officeDocument/2006/relationships/customXml" Target="../ink/ink1866.xml"/><Relationship Id="rId278" Type="http://schemas.openxmlformats.org/officeDocument/2006/relationships/customXml" Target="../ink/ink1915.xml"/><Relationship Id="rId401" Type="http://schemas.openxmlformats.org/officeDocument/2006/relationships/image" Target="../media/image668.png"/><Relationship Id="rId846" Type="http://schemas.openxmlformats.org/officeDocument/2006/relationships/customXml" Target="../ink/ink2199.xml"/><Relationship Id="rId1031" Type="http://schemas.openxmlformats.org/officeDocument/2006/relationships/image" Target="../media/image982.png"/><Relationship Id="rId1129" Type="http://schemas.openxmlformats.org/officeDocument/2006/relationships/customXml" Target="../ink/ink2342.xml"/><Relationship Id="rId485" Type="http://schemas.openxmlformats.org/officeDocument/2006/relationships/image" Target="../media/image710.png"/><Relationship Id="rId692" Type="http://schemas.openxmlformats.org/officeDocument/2006/relationships/customXml" Target="../ink/ink2122.xml"/><Relationship Id="rId706" Type="http://schemas.openxmlformats.org/officeDocument/2006/relationships/customXml" Target="../ink/ink2129.xml"/><Relationship Id="rId913" Type="http://schemas.openxmlformats.org/officeDocument/2006/relationships/customXml" Target="../ink/ink2233.xml"/><Relationship Id="rId42" Type="http://schemas.openxmlformats.org/officeDocument/2006/relationships/customXml" Target="../ink/ink1797.xml"/><Relationship Id="rId138" Type="http://schemas.openxmlformats.org/officeDocument/2006/relationships/customXml" Target="../ink/ink1845.xml"/><Relationship Id="rId345" Type="http://schemas.openxmlformats.org/officeDocument/2006/relationships/image" Target="../media/image640.png"/><Relationship Id="rId552" Type="http://schemas.openxmlformats.org/officeDocument/2006/relationships/customXml" Target="../ink/ink2052.xml"/><Relationship Id="rId997" Type="http://schemas.openxmlformats.org/officeDocument/2006/relationships/image" Target="../media/image965.png"/><Relationship Id="rId191" Type="http://schemas.openxmlformats.org/officeDocument/2006/relationships/image" Target="../media/image563.png"/><Relationship Id="rId205" Type="http://schemas.openxmlformats.org/officeDocument/2006/relationships/image" Target="../media/image570.png"/><Relationship Id="rId412" Type="http://schemas.openxmlformats.org/officeDocument/2006/relationships/customXml" Target="../ink/ink1982.xml"/><Relationship Id="rId857" Type="http://schemas.openxmlformats.org/officeDocument/2006/relationships/image" Target="../media/image896.png"/><Relationship Id="rId1042" Type="http://schemas.openxmlformats.org/officeDocument/2006/relationships/customXml" Target="../ink/ink2298.xml"/><Relationship Id="rId289" Type="http://schemas.openxmlformats.org/officeDocument/2006/relationships/image" Target="../media/image612.png"/><Relationship Id="rId496" Type="http://schemas.openxmlformats.org/officeDocument/2006/relationships/customXml" Target="../ink/ink2024.xml"/><Relationship Id="rId717" Type="http://schemas.openxmlformats.org/officeDocument/2006/relationships/image" Target="../media/image826.png"/><Relationship Id="rId924" Type="http://schemas.openxmlformats.org/officeDocument/2006/relationships/image" Target="../media/image929.png"/><Relationship Id="rId53" Type="http://schemas.openxmlformats.org/officeDocument/2006/relationships/image" Target="../media/image494.png"/><Relationship Id="rId149" Type="http://schemas.openxmlformats.org/officeDocument/2006/relationships/image" Target="../media/image542.png"/><Relationship Id="rId356" Type="http://schemas.openxmlformats.org/officeDocument/2006/relationships/customXml" Target="../ink/ink1954.xml"/><Relationship Id="rId563" Type="http://schemas.openxmlformats.org/officeDocument/2006/relationships/image" Target="../media/image749.png"/><Relationship Id="rId770" Type="http://schemas.openxmlformats.org/officeDocument/2006/relationships/customXml" Target="../ink/ink2161.xml"/><Relationship Id="rId216" Type="http://schemas.openxmlformats.org/officeDocument/2006/relationships/customXml" Target="../ink/ink1884.xml"/><Relationship Id="rId423" Type="http://schemas.openxmlformats.org/officeDocument/2006/relationships/image" Target="../media/image679.png"/><Relationship Id="rId868" Type="http://schemas.openxmlformats.org/officeDocument/2006/relationships/customXml" Target="../ink/ink2210.xml"/><Relationship Id="rId1053" Type="http://schemas.openxmlformats.org/officeDocument/2006/relationships/image" Target="../media/image993.png"/><Relationship Id="rId630" Type="http://schemas.openxmlformats.org/officeDocument/2006/relationships/customXml" Target="../ink/ink2091.xml"/><Relationship Id="rId728" Type="http://schemas.openxmlformats.org/officeDocument/2006/relationships/customXml" Target="../ink/ink2140.xml"/><Relationship Id="rId935" Type="http://schemas.openxmlformats.org/officeDocument/2006/relationships/customXml" Target="../ink/ink2244.xml"/><Relationship Id="rId64" Type="http://schemas.openxmlformats.org/officeDocument/2006/relationships/customXml" Target="../ink/ink1808.xml"/><Relationship Id="rId367" Type="http://schemas.openxmlformats.org/officeDocument/2006/relationships/image" Target="../media/image651.png"/><Relationship Id="rId574" Type="http://schemas.openxmlformats.org/officeDocument/2006/relationships/customXml" Target="../ink/ink2063.xml"/><Relationship Id="rId1120" Type="http://schemas.openxmlformats.org/officeDocument/2006/relationships/image" Target="../media/image1025.png"/><Relationship Id="rId227" Type="http://schemas.openxmlformats.org/officeDocument/2006/relationships/image" Target="../media/image581.png"/><Relationship Id="rId781" Type="http://schemas.openxmlformats.org/officeDocument/2006/relationships/image" Target="../media/image858.png"/><Relationship Id="rId879" Type="http://schemas.openxmlformats.org/officeDocument/2006/relationships/image" Target="../media/image907.png"/><Relationship Id="rId434" Type="http://schemas.openxmlformats.org/officeDocument/2006/relationships/customXml" Target="../ink/ink1993.xml"/><Relationship Id="rId641" Type="http://schemas.openxmlformats.org/officeDocument/2006/relationships/image" Target="../media/image788.png"/><Relationship Id="rId739" Type="http://schemas.openxmlformats.org/officeDocument/2006/relationships/image" Target="../media/image837.png"/><Relationship Id="rId1064" Type="http://schemas.openxmlformats.org/officeDocument/2006/relationships/customXml" Target="../ink/ink2309.xml"/><Relationship Id="rId280" Type="http://schemas.openxmlformats.org/officeDocument/2006/relationships/customXml" Target="../ink/ink1916.xml"/><Relationship Id="rId501" Type="http://schemas.openxmlformats.org/officeDocument/2006/relationships/image" Target="../media/image718.png"/><Relationship Id="rId946" Type="http://schemas.openxmlformats.org/officeDocument/2006/relationships/customXml" Target="../ink/ink2250.xml"/><Relationship Id="rId1131" Type="http://schemas.openxmlformats.org/officeDocument/2006/relationships/customXml" Target="../ink/ink2343.xml"/><Relationship Id="rId75" Type="http://schemas.openxmlformats.org/officeDocument/2006/relationships/image" Target="../media/image505.png"/><Relationship Id="rId140" Type="http://schemas.openxmlformats.org/officeDocument/2006/relationships/customXml" Target="../ink/ink1846.xml"/><Relationship Id="rId378" Type="http://schemas.openxmlformats.org/officeDocument/2006/relationships/customXml" Target="../ink/ink1965.xml"/><Relationship Id="rId585" Type="http://schemas.openxmlformats.org/officeDocument/2006/relationships/image" Target="../media/image760.png"/><Relationship Id="rId792" Type="http://schemas.openxmlformats.org/officeDocument/2006/relationships/customXml" Target="../ink/ink2172.xml"/><Relationship Id="rId806" Type="http://schemas.openxmlformats.org/officeDocument/2006/relationships/customXml" Target="../ink/ink2179.xml"/><Relationship Id="rId6" Type="http://schemas.openxmlformats.org/officeDocument/2006/relationships/customXml" Target="../ink/ink1779.xml"/><Relationship Id="rId238" Type="http://schemas.openxmlformats.org/officeDocument/2006/relationships/customXml" Target="../ink/ink1895.xml"/><Relationship Id="rId445" Type="http://schemas.openxmlformats.org/officeDocument/2006/relationships/image" Target="../media/image690.png"/><Relationship Id="rId652" Type="http://schemas.openxmlformats.org/officeDocument/2006/relationships/customXml" Target="../ink/ink2102.xml"/><Relationship Id="rId1075" Type="http://schemas.openxmlformats.org/officeDocument/2006/relationships/image" Target="../media/image1004.png"/><Relationship Id="rId291" Type="http://schemas.openxmlformats.org/officeDocument/2006/relationships/image" Target="../media/image613.png"/><Relationship Id="rId305" Type="http://schemas.openxmlformats.org/officeDocument/2006/relationships/image" Target="../media/image620.png"/><Relationship Id="rId512" Type="http://schemas.openxmlformats.org/officeDocument/2006/relationships/customXml" Target="../ink/ink2032.xml"/><Relationship Id="rId957" Type="http://schemas.openxmlformats.org/officeDocument/2006/relationships/image" Target="../media/image945.png"/><Relationship Id="rId1142" Type="http://schemas.openxmlformats.org/officeDocument/2006/relationships/image" Target="../media/image1036.png"/><Relationship Id="rId86" Type="http://schemas.openxmlformats.org/officeDocument/2006/relationships/customXml" Target="../ink/ink1819.xml"/><Relationship Id="rId151" Type="http://schemas.openxmlformats.org/officeDocument/2006/relationships/image" Target="../media/image543.png"/><Relationship Id="rId389" Type="http://schemas.openxmlformats.org/officeDocument/2006/relationships/image" Target="../media/image662.png"/><Relationship Id="rId596" Type="http://schemas.openxmlformats.org/officeDocument/2006/relationships/customXml" Target="../ink/ink2074.xml"/><Relationship Id="rId817" Type="http://schemas.openxmlformats.org/officeDocument/2006/relationships/image" Target="../media/image876.png"/><Relationship Id="rId1002" Type="http://schemas.openxmlformats.org/officeDocument/2006/relationships/customXml" Target="../ink/ink2278.xml"/><Relationship Id="rId249" Type="http://schemas.openxmlformats.org/officeDocument/2006/relationships/image" Target="../media/image592.png"/><Relationship Id="rId456" Type="http://schemas.openxmlformats.org/officeDocument/2006/relationships/customXml" Target="../ink/ink2004.xml"/><Relationship Id="rId663" Type="http://schemas.openxmlformats.org/officeDocument/2006/relationships/image" Target="../media/image799.png"/><Relationship Id="rId870" Type="http://schemas.openxmlformats.org/officeDocument/2006/relationships/customXml" Target="../ink/ink2211.xml"/><Relationship Id="rId1086" Type="http://schemas.openxmlformats.org/officeDocument/2006/relationships/customXml" Target="../ink/ink2320.xml"/><Relationship Id="rId13" Type="http://schemas.openxmlformats.org/officeDocument/2006/relationships/image" Target="../media/image474.png"/><Relationship Id="rId109" Type="http://schemas.openxmlformats.org/officeDocument/2006/relationships/image" Target="../media/image522.png"/><Relationship Id="rId316" Type="http://schemas.openxmlformats.org/officeDocument/2006/relationships/customXml" Target="../ink/ink1934.xml"/><Relationship Id="rId523" Type="http://schemas.openxmlformats.org/officeDocument/2006/relationships/image" Target="../media/image729.png"/><Relationship Id="rId968" Type="http://schemas.openxmlformats.org/officeDocument/2006/relationships/customXml" Target="../ink/ink2261.xml"/><Relationship Id="rId1153" Type="http://schemas.openxmlformats.org/officeDocument/2006/relationships/customXml" Target="../ink/ink2354.xml"/><Relationship Id="rId97" Type="http://schemas.openxmlformats.org/officeDocument/2006/relationships/image" Target="../media/image516.png"/><Relationship Id="rId730" Type="http://schemas.openxmlformats.org/officeDocument/2006/relationships/customXml" Target="../ink/ink2141.xml"/><Relationship Id="rId828" Type="http://schemas.openxmlformats.org/officeDocument/2006/relationships/customXml" Target="../ink/ink2190.xml"/><Relationship Id="rId1013" Type="http://schemas.openxmlformats.org/officeDocument/2006/relationships/image" Target="../media/image973.png"/><Relationship Id="rId162" Type="http://schemas.openxmlformats.org/officeDocument/2006/relationships/customXml" Target="../ink/ink1857.xml"/><Relationship Id="rId467" Type="http://schemas.openxmlformats.org/officeDocument/2006/relationships/image" Target="../media/image701.png"/><Relationship Id="rId1097" Type="http://schemas.openxmlformats.org/officeDocument/2006/relationships/customXml" Target="../ink/ink2326.xml"/><Relationship Id="rId674" Type="http://schemas.openxmlformats.org/officeDocument/2006/relationships/customXml" Target="../ink/ink2113.xml"/><Relationship Id="rId881" Type="http://schemas.openxmlformats.org/officeDocument/2006/relationships/image" Target="../media/image908.png"/><Relationship Id="rId979" Type="http://schemas.openxmlformats.org/officeDocument/2006/relationships/image" Target="../media/image956.png"/><Relationship Id="rId24" Type="http://schemas.openxmlformats.org/officeDocument/2006/relationships/customXml" Target="../ink/ink1788.xml"/><Relationship Id="rId327" Type="http://schemas.openxmlformats.org/officeDocument/2006/relationships/image" Target="../media/image631.png"/><Relationship Id="rId534" Type="http://schemas.openxmlformats.org/officeDocument/2006/relationships/customXml" Target="../ink/ink2043.xml"/><Relationship Id="rId741" Type="http://schemas.openxmlformats.org/officeDocument/2006/relationships/image" Target="../media/image838.png"/><Relationship Id="rId839" Type="http://schemas.openxmlformats.org/officeDocument/2006/relationships/image" Target="../media/image887.png"/><Relationship Id="rId173" Type="http://schemas.openxmlformats.org/officeDocument/2006/relationships/image" Target="../media/image554.png"/><Relationship Id="rId380" Type="http://schemas.openxmlformats.org/officeDocument/2006/relationships/customXml" Target="../ink/ink1966.xml"/><Relationship Id="rId601" Type="http://schemas.openxmlformats.org/officeDocument/2006/relationships/image" Target="../media/image768.png"/><Relationship Id="rId1024" Type="http://schemas.openxmlformats.org/officeDocument/2006/relationships/customXml" Target="../ink/ink2289.xml"/><Relationship Id="rId240" Type="http://schemas.openxmlformats.org/officeDocument/2006/relationships/customXml" Target="../ink/ink1896.xml"/><Relationship Id="rId478" Type="http://schemas.openxmlformats.org/officeDocument/2006/relationships/customXml" Target="../ink/ink2015.xml"/><Relationship Id="rId685" Type="http://schemas.openxmlformats.org/officeDocument/2006/relationships/image" Target="../media/image810.png"/><Relationship Id="rId892" Type="http://schemas.openxmlformats.org/officeDocument/2006/relationships/image" Target="../media/image913.png"/><Relationship Id="rId906" Type="http://schemas.openxmlformats.org/officeDocument/2006/relationships/image" Target="../media/image920.png"/><Relationship Id="rId35" Type="http://schemas.openxmlformats.org/officeDocument/2006/relationships/image" Target="../media/image485.png"/><Relationship Id="rId100" Type="http://schemas.openxmlformats.org/officeDocument/2006/relationships/customXml" Target="../ink/ink1826.xml"/><Relationship Id="rId338" Type="http://schemas.openxmlformats.org/officeDocument/2006/relationships/customXml" Target="../ink/ink1945.xml"/><Relationship Id="rId545" Type="http://schemas.openxmlformats.org/officeDocument/2006/relationships/image" Target="../media/image740.png"/><Relationship Id="rId752" Type="http://schemas.openxmlformats.org/officeDocument/2006/relationships/customXml" Target="../ink/ink2152.xml"/><Relationship Id="rId184" Type="http://schemas.openxmlformats.org/officeDocument/2006/relationships/customXml" Target="../ink/ink1868.xml"/><Relationship Id="rId391" Type="http://schemas.openxmlformats.org/officeDocument/2006/relationships/image" Target="../media/image663.png"/><Relationship Id="rId405" Type="http://schemas.openxmlformats.org/officeDocument/2006/relationships/image" Target="../media/image670.png"/><Relationship Id="rId612" Type="http://schemas.openxmlformats.org/officeDocument/2006/relationships/customXml" Target="../ink/ink2082.xml"/><Relationship Id="rId1035" Type="http://schemas.openxmlformats.org/officeDocument/2006/relationships/image" Target="../media/image984.png"/><Relationship Id="rId251" Type="http://schemas.openxmlformats.org/officeDocument/2006/relationships/image" Target="../media/image593.png"/><Relationship Id="rId489" Type="http://schemas.openxmlformats.org/officeDocument/2006/relationships/image" Target="../media/image712.png"/><Relationship Id="rId696" Type="http://schemas.openxmlformats.org/officeDocument/2006/relationships/customXml" Target="../ink/ink2124.xml"/><Relationship Id="rId917" Type="http://schemas.openxmlformats.org/officeDocument/2006/relationships/customXml" Target="../ink/ink2235.xml"/><Relationship Id="rId1102" Type="http://schemas.openxmlformats.org/officeDocument/2006/relationships/image" Target="../media/image1016.png"/><Relationship Id="rId46" Type="http://schemas.openxmlformats.org/officeDocument/2006/relationships/customXml" Target="../ink/ink1799.xml"/><Relationship Id="rId349" Type="http://schemas.openxmlformats.org/officeDocument/2006/relationships/image" Target="../media/image642.png"/><Relationship Id="rId556" Type="http://schemas.openxmlformats.org/officeDocument/2006/relationships/customXml" Target="../ink/ink2054.xml"/><Relationship Id="rId763" Type="http://schemas.openxmlformats.org/officeDocument/2006/relationships/image" Target="../media/image849.png"/><Relationship Id="rId111" Type="http://schemas.openxmlformats.org/officeDocument/2006/relationships/image" Target="../media/image523.png"/><Relationship Id="rId195" Type="http://schemas.openxmlformats.org/officeDocument/2006/relationships/image" Target="../media/image565.png"/><Relationship Id="rId209" Type="http://schemas.openxmlformats.org/officeDocument/2006/relationships/image" Target="../media/image572.png"/><Relationship Id="rId416" Type="http://schemas.openxmlformats.org/officeDocument/2006/relationships/customXml" Target="../ink/ink1984.xml"/><Relationship Id="rId970" Type="http://schemas.openxmlformats.org/officeDocument/2006/relationships/customXml" Target="../ink/ink2262.xml"/><Relationship Id="rId1046" Type="http://schemas.openxmlformats.org/officeDocument/2006/relationships/customXml" Target="../ink/ink2300.xml"/><Relationship Id="rId623" Type="http://schemas.openxmlformats.org/officeDocument/2006/relationships/image" Target="../media/image779.png"/><Relationship Id="rId830" Type="http://schemas.openxmlformats.org/officeDocument/2006/relationships/customXml" Target="../ink/ink2191.xml"/><Relationship Id="rId928" Type="http://schemas.openxmlformats.org/officeDocument/2006/relationships/image" Target="../media/image931.png"/><Relationship Id="rId57" Type="http://schemas.openxmlformats.org/officeDocument/2006/relationships/image" Target="../media/image496.png"/><Relationship Id="rId262" Type="http://schemas.openxmlformats.org/officeDocument/2006/relationships/customXml" Target="../ink/ink1907.xml"/><Relationship Id="rId567" Type="http://schemas.openxmlformats.org/officeDocument/2006/relationships/image" Target="../media/image751.png"/><Relationship Id="rId1113" Type="http://schemas.openxmlformats.org/officeDocument/2006/relationships/customXml" Target="../ink/ink2334.xml"/><Relationship Id="rId122" Type="http://schemas.openxmlformats.org/officeDocument/2006/relationships/customXml" Target="../ink/ink1837.xml"/><Relationship Id="rId774" Type="http://schemas.openxmlformats.org/officeDocument/2006/relationships/customXml" Target="../ink/ink2163.xml"/><Relationship Id="rId981" Type="http://schemas.openxmlformats.org/officeDocument/2006/relationships/image" Target="../media/image957.png"/><Relationship Id="rId1057" Type="http://schemas.openxmlformats.org/officeDocument/2006/relationships/image" Target="../media/image995.png"/><Relationship Id="rId427" Type="http://schemas.openxmlformats.org/officeDocument/2006/relationships/image" Target="../media/image681.png"/><Relationship Id="rId634" Type="http://schemas.openxmlformats.org/officeDocument/2006/relationships/customXml" Target="../ink/ink2093.xml"/><Relationship Id="rId841" Type="http://schemas.openxmlformats.org/officeDocument/2006/relationships/image" Target="../media/image888.png"/><Relationship Id="rId273" Type="http://schemas.openxmlformats.org/officeDocument/2006/relationships/image" Target="../media/image604.png"/><Relationship Id="rId480" Type="http://schemas.openxmlformats.org/officeDocument/2006/relationships/customXml" Target="../ink/ink2016.xml"/><Relationship Id="rId701" Type="http://schemas.openxmlformats.org/officeDocument/2006/relationships/image" Target="../media/image818.png"/><Relationship Id="rId939" Type="http://schemas.openxmlformats.org/officeDocument/2006/relationships/customXml" Target="../ink/ink2246.xml"/><Relationship Id="rId1124" Type="http://schemas.openxmlformats.org/officeDocument/2006/relationships/image" Target="../media/image1027.png"/><Relationship Id="rId68" Type="http://schemas.openxmlformats.org/officeDocument/2006/relationships/customXml" Target="../ink/ink1810.xml"/><Relationship Id="rId133" Type="http://schemas.openxmlformats.org/officeDocument/2006/relationships/image" Target="../media/image534.png"/><Relationship Id="rId340" Type="http://schemas.openxmlformats.org/officeDocument/2006/relationships/customXml" Target="../ink/ink1946.xml"/><Relationship Id="rId578" Type="http://schemas.openxmlformats.org/officeDocument/2006/relationships/customXml" Target="../ink/ink2065.xml"/><Relationship Id="rId785" Type="http://schemas.openxmlformats.org/officeDocument/2006/relationships/image" Target="../media/image860.png"/><Relationship Id="rId992" Type="http://schemas.openxmlformats.org/officeDocument/2006/relationships/customXml" Target="../ink/ink2273.xml"/><Relationship Id="rId200" Type="http://schemas.openxmlformats.org/officeDocument/2006/relationships/customXml" Target="../ink/ink1876.xml"/><Relationship Id="rId438" Type="http://schemas.openxmlformats.org/officeDocument/2006/relationships/customXml" Target="../ink/ink1995.xml"/><Relationship Id="rId645" Type="http://schemas.openxmlformats.org/officeDocument/2006/relationships/image" Target="../media/image790.png"/><Relationship Id="rId852" Type="http://schemas.openxmlformats.org/officeDocument/2006/relationships/customXml" Target="../ink/ink2202.xml"/><Relationship Id="rId1068" Type="http://schemas.openxmlformats.org/officeDocument/2006/relationships/customXml" Target="../ink/ink2311.xml"/><Relationship Id="rId284" Type="http://schemas.openxmlformats.org/officeDocument/2006/relationships/customXml" Target="../ink/ink1918.xml"/><Relationship Id="rId491" Type="http://schemas.openxmlformats.org/officeDocument/2006/relationships/image" Target="../media/image713.png"/><Relationship Id="rId505" Type="http://schemas.openxmlformats.org/officeDocument/2006/relationships/image" Target="../media/image720.png"/><Relationship Id="rId712" Type="http://schemas.openxmlformats.org/officeDocument/2006/relationships/customXml" Target="../ink/ink2132.xml"/><Relationship Id="rId1135" Type="http://schemas.openxmlformats.org/officeDocument/2006/relationships/customXml" Target="../ink/ink2345.xml"/><Relationship Id="rId79" Type="http://schemas.openxmlformats.org/officeDocument/2006/relationships/image" Target="../media/image507.png"/><Relationship Id="rId144" Type="http://schemas.openxmlformats.org/officeDocument/2006/relationships/customXml" Target="../ink/ink1848.xml"/><Relationship Id="rId589" Type="http://schemas.openxmlformats.org/officeDocument/2006/relationships/image" Target="../media/image762.png"/><Relationship Id="rId796" Type="http://schemas.openxmlformats.org/officeDocument/2006/relationships/customXml" Target="../ink/ink2174.xml"/><Relationship Id="rId351" Type="http://schemas.openxmlformats.org/officeDocument/2006/relationships/image" Target="../media/image643.png"/><Relationship Id="rId449" Type="http://schemas.openxmlformats.org/officeDocument/2006/relationships/image" Target="../media/image692.png"/><Relationship Id="rId656" Type="http://schemas.openxmlformats.org/officeDocument/2006/relationships/customXml" Target="../ink/ink2104.xml"/><Relationship Id="rId863" Type="http://schemas.openxmlformats.org/officeDocument/2006/relationships/image" Target="../media/image899.png"/><Relationship Id="rId1079" Type="http://schemas.openxmlformats.org/officeDocument/2006/relationships/image" Target="../media/image1006.png"/><Relationship Id="rId211" Type="http://schemas.openxmlformats.org/officeDocument/2006/relationships/image" Target="../media/image573.png"/><Relationship Id="rId295" Type="http://schemas.openxmlformats.org/officeDocument/2006/relationships/image" Target="../media/image615.png"/><Relationship Id="rId309" Type="http://schemas.openxmlformats.org/officeDocument/2006/relationships/image" Target="../media/image622.png"/><Relationship Id="rId516" Type="http://schemas.openxmlformats.org/officeDocument/2006/relationships/customXml" Target="../ink/ink2034.xml"/><Relationship Id="rId1146" Type="http://schemas.openxmlformats.org/officeDocument/2006/relationships/image" Target="../media/image1038.png"/><Relationship Id="rId723" Type="http://schemas.openxmlformats.org/officeDocument/2006/relationships/image" Target="../media/image829.png"/><Relationship Id="rId930" Type="http://schemas.openxmlformats.org/officeDocument/2006/relationships/image" Target="../media/image932.png"/><Relationship Id="rId1006" Type="http://schemas.openxmlformats.org/officeDocument/2006/relationships/customXml" Target="../ink/ink2280.xml"/><Relationship Id="rId155" Type="http://schemas.openxmlformats.org/officeDocument/2006/relationships/image" Target="../media/image545.png"/><Relationship Id="rId362" Type="http://schemas.openxmlformats.org/officeDocument/2006/relationships/customXml" Target="../ink/ink1957.xml"/><Relationship Id="rId222" Type="http://schemas.openxmlformats.org/officeDocument/2006/relationships/customXml" Target="../ink/ink1887.xml"/><Relationship Id="rId667" Type="http://schemas.openxmlformats.org/officeDocument/2006/relationships/image" Target="../media/image801.png"/><Relationship Id="rId874" Type="http://schemas.openxmlformats.org/officeDocument/2006/relationships/customXml" Target="../ink/ink2213.xml"/><Relationship Id="rId17" Type="http://schemas.openxmlformats.org/officeDocument/2006/relationships/image" Target="../media/image476.png"/><Relationship Id="rId527" Type="http://schemas.openxmlformats.org/officeDocument/2006/relationships/image" Target="../media/image731.png"/><Relationship Id="rId734" Type="http://schemas.openxmlformats.org/officeDocument/2006/relationships/customXml" Target="../ink/ink2143.xml"/><Relationship Id="rId941" Type="http://schemas.openxmlformats.org/officeDocument/2006/relationships/customXml" Target="../ink/ink2247.xml"/><Relationship Id="rId1157" Type="http://schemas.openxmlformats.org/officeDocument/2006/relationships/customXml" Target="../ink/ink2356.xml"/><Relationship Id="rId70" Type="http://schemas.openxmlformats.org/officeDocument/2006/relationships/customXml" Target="../ink/ink1811.xml"/><Relationship Id="rId166" Type="http://schemas.openxmlformats.org/officeDocument/2006/relationships/customXml" Target="../ink/ink1859.xml"/><Relationship Id="rId373" Type="http://schemas.openxmlformats.org/officeDocument/2006/relationships/image" Target="../media/image654.png"/><Relationship Id="rId580" Type="http://schemas.openxmlformats.org/officeDocument/2006/relationships/customXml" Target="../ink/ink2066.xml"/><Relationship Id="rId801" Type="http://schemas.openxmlformats.org/officeDocument/2006/relationships/image" Target="../media/image868.png"/><Relationship Id="rId1017" Type="http://schemas.openxmlformats.org/officeDocument/2006/relationships/image" Target="../media/image975.png"/><Relationship Id="rId1" Type="http://schemas.openxmlformats.org/officeDocument/2006/relationships/vmlDrawing" Target="../drawings/vmlDrawing2.vml"/><Relationship Id="rId233" Type="http://schemas.openxmlformats.org/officeDocument/2006/relationships/image" Target="../media/image584.png"/><Relationship Id="rId440" Type="http://schemas.openxmlformats.org/officeDocument/2006/relationships/customXml" Target="../ink/ink1996.xml"/><Relationship Id="rId678" Type="http://schemas.openxmlformats.org/officeDocument/2006/relationships/customXml" Target="../ink/ink2115.xml"/><Relationship Id="rId885" Type="http://schemas.openxmlformats.org/officeDocument/2006/relationships/image" Target="../media/image910.png"/><Relationship Id="rId1070" Type="http://schemas.openxmlformats.org/officeDocument/2006/relationships/customXml" Target="../ink/ink2312.xml"/><Relationship Id="rId28" Type="http://schemas.openxmlformats.org/officeDocument/2006/relationships/customXml" Target="../ink/ink1790.xml"/><Relationship Id="rId300" Type="http://schemas.openxmlformats.org/officeDocument/2006/relationships/customXml" Target="../ink/ink1926.xml"/><Relationship Id="rId538" Type="http://schemas.openxmlformats.org/officeDocument/2006/relationships/customXml" Target="../ink/ink2045.xml"/><Relationship Id="rId745" Type="http://schemas.openxmlformats.org/officeDocument/2006/relationships/image" Target="../media/image840.png"/><Relationship Id="rId952" Type="http://schemas.openxmlformats.org/officeDocument/2006/relationships/customXml" Target="../ink/ink2253.xml"/><Relationship Id="rId81" Type="http://schemas.openxmlformats.org/officeDocument/2006/relationships/image" Target="../media/image508.png"/><Relationship Id="rId177" Type="http://schemas.openxmlformats.org/officeDocument/2006/relationships/image" Target="../media/image556.png"/><Relationship Id="rId384" Type="http://schemas.openxmlformats.org/officeDocument/2006/relationships/customXml" Target="../ink/ink1968.xml"/><Relationship Id="rId591" Type="http://schemas.openxmlformats.org/officeDocument/2006/relationships/image" Target="../media/image763.png"/><Relationship Id="rId605" Type="http://schemas.openxmlformats.org/officeDocument/2006/relationships/image" Target="../media/image770.png"/><Relationship Id="rId812" Type="http://schemas.openxmlformats.org/officeDocument/2006/relationships/customXml" Target="../ink/ink2182.xml"/><Relationship Id="rId1028" Type="http://schemas.openxmlformats.org/officeDocument/2006/relationships/customXml" Target="../ink/ink2291.xml"/><Relationship Id="rId244" Type="http://schemas.openxmlformats.org/officeDocument/2006/relationships/customXml" Target="../ink/ink1898.xml"/><Relationship Id="rId689" Type="http://schemas.openxmlformats.org/officeDocument/2006/relationships/image" Target="../media/image812.png"/><Relationship Id="rId896" Type="http://schemas.openxmlformats.org/officeDocument/2006/relationships/image" Target="../media/image915.png"/><Relationship Id="rId1081" Type="http://schemas.openxmlformats.org/officeDocument/2006/relationships/image" Target="../media/image1007.png"/><Relationship Id="rId39" Type="http://schemas.openxmlformats.org/officeDocument/2006/relationships/image" Target="../media/image487.png"/><Relationship Id="rId451" Type="http://schemas.openxmlformats.org/officeDocument/2006/relationships/image" Target="../media/image693.png"/><Relationship Id="rId549" Type="http://schemas.openxmlformats.org/officeDocument/2006/relationships/image" Target="../media/image742.png"/><Relationship Id="rId756" Type="http://schemas.openxmlformats.org/officeDocument/2006/relationships/customXml" Target="../ink/ink2154.xml"/><Relationship Id="rId104" Type="http://schemas.openxmlformats.org/officeDocument/2006/relationships/customXml" Target="../ink/ink1828.xml"/><Relationship Id="rId188" Type="http://schemas.openxmlformats.org/officeDocument/2006/relationships/customXml" Target="../ink/ink1870.xml"/><Relationship Id="rId311" Type="http://schemas.openxmlformats.org/officeDocument/2006/relationships/image" Target="../media/image623.png"/><Relationship Id="rId395" Type="http://schemas.openxmlformats.org/officeDocument/2006/relationships/image" Target="../media/image665.png"/><Relationship Id="rId409" Type="http://schemas.openxmlformats.org/officeDocument/2006/relationships/image" Target="../media/image672.png"/><Relationship Id="rId963" Type="http://schemas.openxmlformats.org/officeDocument/2006/relationships/image" Target="../media/image948.png"/><Relationship Id="rId1039" Type="http://schemas.openxmlformats.org/officeDocument/2006/relationships/image" Target="../media/image986.png"/><Relationship Id="rId92" Type="http://schemas.openxmlformats.org/officeDocument/2006/relationships/customXml" Target="../ink/ink1822.xml"/><Relationship Id="rId616" Type="http://schemas.openxmlformats.org/officeDocument/2006/relationships/customXml" Target="../ink/ink2084.xml"/><Relationship Id="rId823" Type="http://schemas.openxmlformats.org/officeDocument/2006/relationships/image" Target="../media/image879.png"/><Relationship Id="rId255" Type="http://schemas.openxmlformats.org/officeDocument/2006/relationships/image" Target="../media/image595.png"/><Relationship Id="rId462" Type="http://schemas.openxmlformats.org/officeDocument/2006/relationships/customXml" Target="../ink/ink2007.xml"/><Relationship Id="rId1092" Type="http://schemas.openxmlformats.org/officeDocument/2006/relationships/image" Target="../media/image1012.png"/><Relationship Id="rId1106" Type="http://schemas.openxmlformats.org/officeDocument/2006/relationships/image" Target="../media/image1018.png"/><Relationship Id="rId115" Type="http://schemas.openxmlformats.org/officeDocument/2006/relationships/image" Target="../media/image525.png"/><Relationship Id="rId322" Type="http://schemas.openxmlformats.org/officeDocument/2006/relationships/customXml" Target="../ink/ink1937.xml"/><Relationship Id="rId767" Type="http://schemas.openxmlformats.org/officeDocument/2006/relationships/image" Target="../media/image851.png"/><Relationship Id="rId974" Type="http://schemas.openxmlformats.org/officeDocument/2006/relationships/customXml" Target="../ink/ink2264.xml"/><Relationship Id="rId199" Type="http://schemas.openxmlformats.org/officeDocument/2006/relationships/image" Target="../media/image567.png"/><Relationship Id="rId627" Type="http://schemas.openxmlformats.org/officeDocument/2006/relationships/image" Target="../media/image781.png"/><Relationship Id="rId834" Type="http://schemas.openxmlformats.org/officeDocument/2006/relationships/customXml" Target="../ink/ink2193.xml"/><Relationship Id="rId266" Type="http://schemas.openxmlformats.org/officeDocument/2006/relationships/customXml" Target="../ink/ink1909.xml"/><Relationship Id="rId473" Type="http://schemas.openxmlformats.org/officeDocument/2006/relationships/image" Target="../media/image704.png"/><Relationship Id="rId680" Type="http://schemas.openxmlformats.org/officeDocument/2006/relationships/customXml" Target="../ink/ink2116.xml"/><Relationship Id="rId901" Type="http://schemas.openxmlformats.org/officeDocument/2006/relationships/customXml" Target="../ink/ink2227.xml"/><Relationship Id="rId1117" Type="http://schemas.openxmlformats.org/officeDocument/2006/relationships/customXml" Target="../ink/ink2336.xml"/><Relationship Id="rId30" Type="http://schemas.openxmlformats.org/officeDocument/2006/relationships/customXml" Target="../ink/ink1791.xml"/><Relationship Id="rId126" Type="http://schemas.openxmlformats.org/officeDocument/2006/relationships/customXml" Target="../ink/ink1839.xml"/><Relationship Id="rId333" Type="http://schemas.openxmlformats.org/officeDocument/2006/relationships/image" Target="../media/image634.png"/><Relationship Id="rId540" Type="http://schemas.openxmlformats.org/officeDocument/2006/relationships/customXml" Target="../ink/ink2046.xml"/><Relationship Id="rId778" Type="http://schemas.openxmlformats.org/officeDocument/2006/relationships/customXml" Target="../ink/ink2165.xml"/><Relationship Id="rId985" Type="http://schemas.openxmlformats.org/officeDocument/2006/relationships/image" Target="../media/image959.png"/><Relationship Id="rId638" Type="http://schemas.openxmlformats.org/officeDocument/2006/relationships/customXml" Target="../ink/ink2095.xml"/><Relationship Id="rId845" Type="http://schemas.openxmlformats.org/officeDocument/2006/relationships/image" Target="../media/image890.png"/><Relationship Id="rId1030" Type="http://schemas.openxmlformats.org/officeDocument/2006/relationships/customXml" Target="../ink/ink2292.xml"/><Relationship Id="rId277" Type="http://schemas.openxmlformats.org/officeDocument/2006/relationships/image" Target="../media/image606.png"/><Relationship Id="rId400" Type="http://schemas.openxmlformats.org/officeDocument/2006/relationships/customXml" Target="../ink/ink1976.xml"/><Relationship Id="rId484" Type="http://schemas.openxmlformats.org/officeDocument/2006/relationships/customXml" Target="../ink/ink2018.xml"/><Relationship Id="rId705" Type="http://schemas.openxmlformats.org/officeDocument/2006/relationships/image" Target="../media/image820.png"/><Relationship Id="rId1128" Type="http://schemas.openxmlformats.org/officeDocument/2006/relationships/image" Target="../media/image1029.png"/><Relationship Id="rId137" Type="http://schemas.openxmlformats.org/officeDocument/2006/relationships/image" Target="../media/image536.png"/><Relationship Id="rId344" Type="http://schemas.openxmlformats.org/officeDocument/2006/relationships/customXml" Target="../ink/ink1948.xml"/><Relationship Id="rId691" Type="http://schemas.openxmlformats.org/officeDocument/2006/relationships/image" Target="../media/image813.png"/><Relationship Id="rId789" Type="http://schemas.openxmlformats.org/officeDocument/2006/relationships/image" Target="../media/image862.png"/><Relationship Id="rId912" Type="http://schemas.openxmlformats.org/officeDocument/2006/relationships/image" Target="../media/image923.png"/><Relationship Id="rId996" Type="http://schemas.openxmlformats.org/officeDocument/2006/relationships/customXml" Target="../ink/ink2275.xml"/><Relationship Id="rId41" Type="http://schemas.openxmlformats.org/officeDocument/2006/relationships/image" Target="../media/image488.png"/><Relationship Id="rId551" Type="http://schemas.openxmlformats.org/officeDocument/2006/relationships/image" Target="../media/image743.png"/><Relationship Id="rId649" Type="http://schemas.openxmlformats.org/officeDocument/2006/relationships/image" Target="../media/image792.png"/><Relationship Id="rId856" Type="http://schemas.openxmlformats.org/officeDocument/2006/relationships/customXml" Target="../ink/ink2204.xml"/><Relationship Id="rId190" Type="http://schemas.openxmlformats.org/officeDocument/2006/relationships/customXml" Target="../ink/ink1871.xml"/><Relationship Id="rId204" Type="http://schemas.openxmlformats.org/officeDocument/2006/relationships/customXml" Target="../ink/ink1878.xml"/><Relationship Id="rId288" Type="http://schemas.openxmlformats.org/officeDocument/2006/relationships/customXml" Target="../ink/ink1920.xml"/><Relationship Id="rId411" Type="http://schemas.openxmlformats.org/officeDocument/2006/relationships/image" Target="../media/image673.png"/><Relationship Id="rId509" Type="http://schemas.openxmlformats.org/officeDocument/2006/relationships/image" Target="../media/image722.png"/><Relationship Id="rId1041" Type="http://schemas.openxmlformats.org/officeDocument/2006/relationships/image" Target="../media/image987.png"/><Relationship Id="rId1139" Type="http://schemas.openxmlformats.org/officeDocument/2006/relationships/customXml" Target="../ink/ink2347.xml"/><Relationship Id="rId495" Type="http://schemas.openxmlformats.org/officeDocument/2006/relationships/image" Target="../media/image715.png"/><Relationship Id="rId716" Type="http://schemas.openxmlformats.org/officeDocument/2006/relationships/customXml" Target="../ink/ink2134.xml"/><Relationship Id="rId923" Type="http://schemas.openxmlformats.org/officeDocument/2006/relationships/customXml" Target="../ink/ink2238.xml"/><Relationship Id="rId52" Type="http://schemas.openxmlformats.org/officeDocument/2006/relationships/customXml" Target="../ink/ink1802.xml"/><Relationship Id="rId148" Type="http://schemas.openxmlformats.org/officeDocument/2006/relationships/customXml" Target="../ink/ink1850.xml"/><Relationship Id="rId355" Type="http://schemas.openxmlformats.org/officeDocument/2006/relationships/image" Target="../media/image645.png"/><Relationship Id="rId562" Type="http://schemas.openxmlformats.org/officeDocument/2006/relationships/customXml" Target="../ink/ink2057.xml"/><Relationship Id="rId215" Type="http://schemas.openxmlformats.org/officeDocument/2006/relationships/image" Target="../media/image575.png"/><Relationship Id="rId422" Type="http://schemas.openxmlformats.org/officeDocument/2006/relationships/customXml" Target="../ink/ink1987.xml"/><Relationship Id="rId867" Type="http://schemas.openxmlformats.org/officeDocument/2006/relationships/image" Target="../media/image901.png"/><Relationship Id="rId1052" Type="http://schemas.openxmlformats.org/officeDocument/2006/relationships/customXml" Target="../ink/ink2303.xml"/><Relationship Id="rId299" Type="http://schemas.openxmlformats.org/officeDocument/2006/relationships/image" Target="../media/image617.png"/><Relationship Id="rId727" Type="http://schemas.openxmlformats.org/officeDocument/2006/relationships/image" Target="../media/image831.png"/><Relationship Id="rId934" Type="http://schemas.openxmlformats.org/officeDocument/2006/relationships/image" Target="../media/image934.png"/><Relationship Id="rId63" Type="http://schemas.openxmlformats.org/officeDocument/2006/relationships/image" Target="../media/image499.png"/><Relationship Id="rId159" Type="http://schemas.openxmlformats.org/officeDocument/2006/relationships/image" Target="../media/image547.png"/><Relationship Id="rId366" Type="http://schemas.openxmlformats.org/officeDocument/2006/relationships/customXml" Target="../ink/ink1959.xml"/><Relationship Id="rId573" Type="http://schemas.openxmlformats.org/officeDocument/2006/relationships/image" Target="../media/image754.png"/><Relationship Id="rId780" Type="http://schemas.openxmlformats.org/officeDocument/2006/relationships/customXml" Target="../ink/ink2166.xml"/><Relationship Id="rId226" Type="http://schemas.openxmlformats.org/officeDocument/2006/relationships/customXml" Target="../ink/ink1889.xml"/><Relationship Id="rId433" Type="http://schemas.openxmlformats.org/officeDocument/2006/relationships/image" Target="../media/image684.png"/><Relationship Id="rId878" Type="http://schemas.openxmlformats.org/officeDocument/2006/relationships/customXml" Target="../ink/ink2215.xml"/><Relationship Id="rId1063" Type="http://schemas.openxmlformats.org/officeDocument/2006/relationships/image" Target="../media/image998.png"/><Relationship Id="rId640" Type="http://schemas.openxmlformats.org/officeDocument/2006/relationships/customXml" Target="../ink/ink2096.xml"/><Relationship Id="rId738" Type="http://schemas.openxmlformats.org/officeDocument/2006/relationships/customXml" Target="../ink/ink2145.xml"/><Relationship Id="rId945" Type="http://schemas.openxmlformats.org/officeDocument/2006/relationships/image" Target="../media/image939.png"/><Relationship Id="rId74" Type="http://schemas.openxmlformats.org/officeDocument/2006/relationships/customXml" Target="../ink/ink1813.xml"/><Relationship Id="rId377" Type="http://schemas.openxmlformats.org/officeDocument/2006/relationships/image" Target="../media/image656.png"/><Relationship Id="rId500" Type="http://schemas.openxmlformats.org/officeDocument/2006/relationships/customXml" Target="../ink/ink2026.xml"/><Relationship Id="rId584" Type="http://schemas.openxmlformats.org/officeDocument/2006/relationships/customXml" Target="../ink/ink2068.xml"/><Relationship Id="rId805" Type="http://schemas.openxmlformats.org/officeDocument/2006/relationships/image" Target="../media/image870.png"/><Relationship Id="rId1130" Type="http://schemas.openxmlformats.org/officeDocument/2006/relationships/image" Target="../media/image1030.png"/><Relationship Id="rId5" Type="http://schemas.openxmlformats.org/officeDocument/2006/relationships/image" Target="../media/image51.emf"/><Relationship Id="rId237" Type="http://schemas.openxmlformats.org/officeDocument/2006/relationships/image" Target="../media/image586.png"/><Relationship Id="rId791" Type="http://schemas.openxmlformats.org/officeDocument/2006/relationships/image" Target="../media/image863.png"/><Relationship Id="rId889" Type="http://schemas.openxmlformats.org/officeDocument/2006/relationships/customXml" Target="../ink/ink2221.xml"/><Relationship Id="rId1074" Type="http://schemas.openxmlformats.org/officeDocument/2006/relationships/customXml" Target="../ink/ink2314.xml"/><Relationship Id="rId444" Type="http://schemas.openxmlformats.org/officeDocument/2006/relationships/customXml" Target="../ink/ink1998.xml"/><Relationship Id="rId651" Type="http://schemas.openxmlformats.org/officeDocument/2006/relationships/image" Target="../media/image793.png"/><Relationship Id="rId749" Type="http://schemas.openxmlformats.org/officeDocument/2006/relationships/image" Target="../media/image842.png"/><Relationship Id="rId290" Type="http://schemas.openxmlformats.org/officeDocument/2006/relationships/customXml" Target="../ink/ink1921.xml"/><Relationship Id="rId304" Type="http://schemas.openxmlformats.org/officeDocument/2006/relationships/customXml" Target="../ink/ink1928.xml"/><Relationship Id="rId388" Type="http://schemas.openxmlformats.org/officeDocument/2006/relationships/customXml" Target="../ink/ink1970.xml"/><Relationship Id="rId511" Type="http://schemas.openxmlformats.org/officeDocument/2006/relationships/image" Target="../media/image723.png"/><Relationship Id="rId609" Type="http://schemas.openxmlformats.org/officeDocument/2006/relationships/image" Target="../media/image772.png"/><Relationship Id="rId956" Type="http://schemas.openxmlformats.org/officeDocument/2006/relationships/customXml" Target="../ink/ink2255.xml"/><Relationship Id="rId1141" Type="http://schemas.openxmlformats.org/officeDocument/2006/relationships/customXml" Target="../ink/ink2348.xml"/><Relationship Id="rId85" Type="http://schemas.openxmlformats.org/officeDocument/2006/relationships/image" Target="../media/image510.png"/><Relationship Id="rId150" Type="http://schemas.openxmlformats.org/officeDocument/2006/relationships/customXml" Target="../ink/ink1851.xml"/><Relationship Id="rId595" Type="http://schemas.openxmlformats.org/officeDocument/2006/relationships/image" Target="../media/image765.png"/><Relationship Id="rId816" Type="http://schemas.openxmlformats.org/officeDocument/2006/relationships/customXml" Target="../ink/ink2184.xml"/><Relationship Id="rId1001" Type="http://schemas.openxmlformats.org/officeDocument/2006/relationships/image" Target="../media/image967.png"/><Relationship Id="rId248" Type="http://schemas.openxmlformats.org/officeDocument/2006/relationships/customXml" Target="../ink/ink1900.xml"/><Relationship Id="rId455" Type="http://schemas.openxmlformats.org/officeDocument/2006/relationships/image" Target="../media/image695.png"/><Relationship Id="rId662" Type="http://schemas.openxmlformats.org/officeDocument/2006/relationships/customXml" Target="../ink/ink2107.xml"/><Relationship Id="rId1085" Type="http://schemas.openxmlformats.org/officeDocument/2006/relationships/image" Target="../media/image1009.png"/><Relationship Id="rId12" Type="http://schemas.openxmlformats.org/officeDocument/2006/relationships/customXml" Target="../ink/ink1782.xml"/><Relationship Id="rId108" Type="http://schemas.openxmlformats.org/officeDocument/2006/relationships/customXml" Target="../ink/ink1830.xml"/><Relationship Id="rId315" Type="http://schemas.openxmlformats.org/officeDocument/2006/relationships/image" Target="../media/image625.png"/><Relationship Id="rId522" Type="http://schemas.openxmlformats.org/officeDocument/2006/relationships/customXml" Target="../ink/ink2037.xml"/><Relationship Id="rId967" Type="http://schemas.openxmlformats.org/officeDocument/2006/relationships/image" Target="../media/image950.png"/><Relationship Id="rId1152" Type="http://schemas.openxmlformats.org/officeDocument/2006/relationships/image" Target="../media/image1041.png"/><Relationship Id="rId96" Type="http://schemas.openxmlformats.org/officeDocument/2006/relationships/customXml" Target="../ink/ink1824.xml"/><Relationship Id="rId161" Type="http://schemas.openxmlformats.org/officeDocument/2006/relationships/image" Target="../media/image548.png"/><Relationship Id="rId399" Type="http://schemas.openxmlformats.org/officeDocument/2006/relationships/image" Target="../media/image667.png"/><Relationship Id="rId827" Type="http://schemas.openxmlformats.org/officeDocument/2006/relationships/image" Target="../media/image881.png"/><Relationship Id="rId1012" Type="http://schemas.openxmlformats.org/officeDocument/2006/relationships/customXml" Target="../ink/ink2283.xml"/><Relationship Id="rId259" Type="http://schemas.openxmlformats.org/officeDocument/2006/relationships/image" Target="../media/image597.png"/><Relationship Id="rId466" Type="http://schemas.openxmlformats.org/officeDocument/2006/relationships/customXml" Target="../ink/ink2009.xml"/><Relationship Id="rId673" Type="http://schemas.openxmlformats.org/officeDocument/2006/relationships/image" Target="../media/image804.png"/><Relationship Id="rId880" Type="http://schemas.openxmlformats.org/officeDocument/2006/relationships/customXml" Target="../ink/ink2216.xml"/><Relationship Id="rId1096" Type="http://schemas.openxmlformats.org/officeDocument/2006/relationships/image" Target="../media/image405.png"/><Relationship Id="rId23" Type="http://schemas.openxmlformats.org/officeDocument/2006/relationships/image" Target="../media/image479.png"/><Relationship Id="rId119" Type="http://schemas.openxmlformats.org/officeDocument/2006/relationships/image" Target="../media/image527.png"/><Relationship Id="rId326" Type="http://schemas.openxmlformats.org/officeDocument/2006/relationships/customXml" Target="../ink/ink1939.xml"/><Relationship Id="rId533" Type="http://schemas.openxmlformats.org/officeDocument/2006/relationships/image" Target="../media/image734.png"/><Relationship Id="rId978" Type="http://schemas.openxmlformats.org/officeDocument/2006/relationships/customXml" Target="../ink/ink2266.xml"/><Relationship Id="rId740" Type="http://schemas.openxmlformats.org/officeDocument/2006/relationships/customXml" Target="../ink/ink2146.xml"/><Relationship Id="rId838" Type="http://schemas.openxmlformats.org/officeDocument/2006/relationships/customXml" Target="../ink/ink2195.xml"/><Relationship Id="rId1023" Type="http://schemas.openxmlformats.org/officeDocument/2006/relationships/image" Target="../media/image978.png"/><Relationship Id="rId172" Type="http://schemas.openxmlformats.org/officeDocument/2006/relationships/customXml" Target="../ink/ink1862.xml"/><Relationship Id="rId477" Type="http://schemas.openxmlformats.org/officeDocument/2006/relationships/image" Target="../media/image706.png"/><Relationship Id="rId600" Type="http://schemas.openxmlformats.org/officeDocument/2006/relationships/customXml" Target="../ink/ink2076.xml"/><Relationship Id="rId684" Type="http://schemas.openxmlformats.org/officeDocument/2006/relationships/customXml" Target="../ink/ink2118.xml"/><Relationship Id="rId337" Type="http://schemas.openxmlformats.org/officeDocument/2006/relationships/image" Target="../media/image636.png"/><Relationship Id="rId891" Type="http://schemas.openxmlformats.org/officeDocument/2006/relationships/customXml" Target="../ink/ink2222.xml"/><Relationship Id="rId905" Type="http://schemas.openxmlformats.org/officeDocument/2006/relationships/customXml" Target="../ink/ink2229.xml"/><Relationship Id="rId989" Type="http://schemas.openxmlformats.org/officeDocument/2006/relationships/image" Target="../media/image961.png"/><Relationship Id="rId34" Type="http://schemas.openxmlformats.org/officeDocument/2006/relationships/customXml" Target="../ink/ink1793.xml"/><Relationship Id="rId544" Type="http://schemas.openxmlformats.org/officeDocument/2006/relationships/customXml" Target="../ink/ink2048.xml"/><Relationship Id="rId751" Type="http://schemas.openxmlformats.org/officeDocument/2006/relationships/image" Target="../media/image843.png"/><Relationship Id="rId849" Type="http://schemas.openxmlformats.org/officeDocument/2006/relationships/image" Target="../media/image892.png"/><Relationship Id="rId183" Type="http://schemas.openxmlformats.org/officeDocument/2006/relationships/image" Target="../media/image559.png"/><Relationship Id="rId390" Type="http://schemas.openxmlformats.org/officeDocument/2006/relationships/customXml" Target="../ink/ink1971.xml"/><Relationship Id="rId404" Type="http://schemas.openxmlformats.org/officeDocument/2006/relationships/customXml" Target="../ink/ink1978.xml"/><Relationship Id="rId611" Type="http://schemas.openxmlformats.org/officeDocument/2006/relationships/image" Target="../media/image773.png"/><Relationship Id="rId1034" Type="http://schemas.openxmlformats.org/officeDocument/2006/relationships/customXml" Target="../ink/ink2294.xml"/><Relationship Id="rId250" Type="http://schemas.openxmlformats.org/officeDocument/2006/relationships/customXml" Target="../ink/ink1901.xml"/><Relationship Id="rId488" Type="http://schemas.openxmlformats.org/officeDocument/2006/relationships/customXml" Target="../ink/ink2020.xml"/><Relationship Id="rId695" Type="http://schemas.openxmlformats.org/officeDocument/2006/relationships/image" Target="../media/image815.png"/><Relationship Id="rId709" Type="http://schemas.openxmlformats.org/officeDocument/2006/relationships/image" Target="../media/image822.png"/><Relationship Id="rId916" Type="http://schemas.openxmlformats.org/officeDocument/2006/relationships/image" Target="../media/image925.png"/><Relationship Id="rId1101" Type="http://schemas.openxmlformats.org/officeDocument/2006/relationships/customXml" Target="../ink/ink2328.xml"/><Relationship Id="rId45" Type="http://schemas.openxmlformats.org/officeDocument/2006/relationships/image" Target="../media/image490.png"/><Relationship Id="rId110" Type="http://schemas.openxmlformats.org/officeDocument/2006/relationships/customXml" Target="../ink/ink1831.xml"/><Relationship Id="rId348" Type="http://schemas.openxmlformats.org/officeDocument/2006/relationships/customXml" Target="../ink/ink1950.xml"/><Relationship Id="rId555" Type="http://schemas.openxmlformats.org/officeDocument/2006/relationships/image" Target="../media/image745.png"/><Relationship Id="rId762" Type="http://schemas.openxmlformats.org/officeDocument/2006/relationships/customXml" Target="../ink/ink2157.xml"/><Relationship Id="rId194" Type="http://schemas.openxmlformats.org/officeDocument/2006/relationships/customXml" Target="../ink/ink1873.xml"/><Relationship Id="rId208" Type="http://schemas.openxmlformats.org/officeDocument/2006/relationships/customXml" Target="../ink/ink1880.xml"/><Relationship Id="rId415" Type="http://schemas.openxmlformats.org/officeDocument/2006/relationships/image" Target="../media/image675.png"/><Relationship Id="rId622" Type="http://schemas.openxmlformats.org/officeDocument/2006/relationships/customXml" Target="../ink/ink2087.xml"/><Relationship Id="rId1045" Type="http://schemas.openxmlformats.org/officeDocument/2006/relationships/image" Target="../media/image989.png"/><Relationship Id="rId261" Type="http://schemas.openxmlformats.org/officeDocument/2006/relationships/image" Target="../media/image598.png"/><Relationship Id="rId499" Type="http://schemas.openxmlformats.org/officeDocument/2006/relationships/image" Target="../media/image717.png"/><Relationship Id="rId927" Type="http://schemas.openxmlformats.org/officeDocument/2006/relationships/customXml" Target="../ink/ink2240.xml"/><Relationship Id="rId1112" Type="http://schemas.openxmlformats.org/officeDocument/2006/relationships/image" Target="../media/image1021.png"/><Relationship Id="rId56" Type="http://schemas.openxmlformats.org/officeDocument/2006/relationships/customXml" Target="../ink/ink1804.xml"/><Relationship Id="rId359" Type="http://schemas.openxmlformats.org/officeDocument/2006/relationships/image" Target="../media/image647.png"/><Relationship Id="rId566" Type="http://schemas.openxmlformats.org/officeDocument/2006/relationships/customXml" Target="../ink/ink2059.xml"/><Relationship Id="rId773" Type="http://schemas.openxmlformats.org/officeDocument/2006/relationships/image" Target="../media/image854.png"/><Relationship Id="rId121" Type="http://schemas.openxmlformats.org/officeDocument/2006/relationships/image" Target="../media/image528.png"/><Relationship Id="rId219" Type="http://schemas.openxmlformats.org/officeDocument/2006/relationships/image" Target="../media/image577.png"/><Relationship Id="rId426" Type="http://schemas.openxmlformats.org/officeDocument/2006/relationships/customXml" Target="../ink/ink1989.xml"/><Relationship Id="rId633" Type="http://schemas.openxmlformats.org/officeDocument/2006/relationships/image" Target="../media/image784.png"/><Relationship Id="rId980" Type="http://schemas.openxmlformats.org/officeDocument/2006/relationships/customXml" Target="../ink/ink2267.xml"/><Relationship Id="rId1056" Type="http://schemas.openxmlformats.org/officeDocument/2006/relationships/customXml" Target="../ink/ink2305.xml"/><Relationship Id="rId840" Type="http://schemas.openxmlformats.org/officeDocument/2006/relationships/customXml" Target="../ink/ink2196.xml"/><Relationship Id="rId938" Type="http://schemas.openxmlformats.org/officeDocument/2006/relationships/image" Target="../media/image936.png"/><Relationship Id="rId67" Type="http://schemas.openxmlformats.org/officeDocument/2006/relationships/image" Target="../media/image501.png"/><Relationship Id="rId272" Type="http://schemas.openxmlformats.org/officeDocument/2006/relationships/customXml" Target="../ink/ink1912.xml"/><Relationship Id="rId577" Type="http://schemas.openxmlformats.org/officeDocument/2006/relationships/image" Target="../media/image756.png"/><Relationship Id="rId700" Type="http://schemas.openxmlformats.org/officeDocument/2006/relationships/customXml" Target="../ink/ink2126.xml"/><Relationship Id="rId1123" Type="http://schemas.openxmlformats.org/officeDocument/2006/relationships/customXml" Target="../ink/ink2339.xml"/><Relationship Id="rId132" Type="http://schemas.openxmlformats.org/officeDocument/2006/relationships/customXml" Target="../ink/ink1842.xml"/><Relationship Id="rId784" Type="http://schemas.openxmlformats.org/officeDocument/2006/relationships/customXml" Target="../ink/ink2168.xml"/><Relationship Id="rId991" Type="http://schemas.openxmlformats.org/officeDocument/2006/relationships/image" Target="../media/image962.png"/><Relationship Id="rId1067" Type="http://schemas.openxmlformats.org/officeDocument/2006/relationships/image" Target="../media/image1000.png"/><Relationship Id="rId437" Type="http://schemas.openxmlformats.org/officeDocument/2006/relationships/image" Target="../media/image686.png"/><Relationship Id="rId644" Type="http://schemas.openxmlformats.org/officeDocument/2006/relationships/customXml" Target="../ink/ink2098.xml"/><Relationship Id="rId851" Type="http://schemas.openxmlformats.org/officeDocument/2006/relationships/image" Target="../media/image893.png"/><Relationship Id="rId283" Type="http://schemas.openxmlformats.org/officeDocument/2006/relationships/image" Target="../media/image609.png"/><Relationship Id="rId490" Type="http://schemas.openxmlformats.org/officeDocument/2006/relationships/customXml" Target="../ink/ink2021.xml"/><Relationship Id="rId504" Type="http://schemas.openxmlformats.org/officeDocument/2006/relationships/customXml" Target="../ink/ink2028.xml"/><Relationship Id="rId711" Type="http://schemas.openxmlformats.org/officeDocument/2006/relationships/image" Target="../media/image823.png"/><Relationship Id="rId949" Type="http://schemas.openxmlformats.org/officeDocument/2006/relationships/image" Target="../media/image941.png"/><Relationship Id="rId1134" Type="http://schemas.openxmlformats.org/officeDocument/2006/relationships/image" Target="../media/image1032.png"/><Relationship Id="rId78" Type="http://schemas.openxmlformats.org/officeDocument/2006/relationships/customXml" Target="../ink/ink1815.xml"/><Relationship Id="rId143" Type="http://schemas.openxmlformats.org/officeDocument/2006/relationships/image" Target="../media/image539.png"/><Relationship Id="rId350" Type="http://schemas.openxmlformats.org/officeDocument/2006/relationships/customXml" Target="../ink/ink1951.xml"/><Relationship Id="rId588" Type="http://schemas.openxmlformats.org/officeDocument/2006/relationships/customXml" Target="../ink/ink2070.xml"/><Relationship Id="rId795" Type="http://schemas.openxmlformats.org/officeDocument/2006/relationships/image" Target="../media/image865.png"/><Relationship Id="rId809" Type="http://schemas.openxmlformats.org/officeDocument/2006/relationships/image" Target="../media/image872.png"/><Relationship Id="rId9" Type="http://schemas.openxmlformats.org/officeDocument/2006/relationships/image" Target="../media/image472.png"/><Relationship Id="rId210" Type="http://schemas.openxmlformats.org/officeDocument/2006/relationships/customXml" Target="../ink/ink1881.xml"/><Relationship Id="rId448" Type="http://schemas.openxmlformats.org/officeDocument/2006/relationships/customXml" Target="../ink/ink2000.xml"/><Relationship Id="rId655" Type="http://schemas.openxmlformats.org/officeDocument/2006/relationships/image" Target="../media/image795.png"/><Relationship Id="rId862" Type="http://schemas.openxmlformats.org/officeDocument/2006/relationships/customXml" Target="../ink/ink2207.xml"/><Relationship Id="rId1078" Type="http://schemas.openxmlformats.org/officeDocument/2006/relationships/customXml" Target="../ink/ink2316.xml"/><Relationship Id="rId294" Type="http://schemas.openxmlformats.org/officeDocument/2006/relationships/customXml" Target="../ink/ink1923.xml"/><Relationship Id="rId308" Type="http://schemas.openxmlformats.org/officeDocument/2006/relationships/customXml" Target="../ink/ink1930.xml"/><Relationship Id="rId515" Type="http://schemas.openxmlformats.org/officeDocument/2006/relationships/image" Target="../media/image725.png"/><Relationship Id="rId722" Type="http://schemas.openxmlformats.org/officeDocument/2006/relationships/customXml" Target="../ink/ink2137.xml"/><Relationship Id="rId1145" Type="http://schemas.openxmlformats.org/officeDocument/2006/relationships/customXml" Target="../ink/ink2350.xml"/><Relationship Id="rId89" Type="http://schemas.openxmlformats.org/officeDocument/2006/relationships/image" Target="../media/image512.png"/><Relationship Id="rId154" Type="http://schemas.openxmlformats.org/officeDocument/2006/relationships/customXml" Target="../ink/ink1853.xml"/><Relationship Id="rId361" Type="http://schemas.openxmlformats.org/officeDocument/2006/relationships/image" Target="../media/image648.png"/><Relationship Id="rId599" Type="http://schemas.openxmlformats.org/officeDocument/2006/relationships/image" Target="../media/image767.png"/><Relationship Id="rId1005" Type="http://schemas.openxmlformats.org/officeDocument/2006/relationships/image" Target="../media/image969.png"/><Relationship Id="rId459" Type="http://schemas.openxmlformats.org/officeDocument/2006/relationships/image" Target="../media/image697.png"/><Relationship Id="rId666" Type="http://schemas.openxmlformats.org/officeDocument/2006/relationships/customXml" Target="../ink/ink2109.xml"/><Relationship Id="rId873" Type="http://schemas.openxmlformats.org/officeDocument/2006/relationships/image" Target="../media/image904.png"/><Relationship Id="rId1089" Type="http://schemas.openxmlformats.org/officeDocument/2006/relationships/customXml" Target="../ink/ink2322.xml"/><Relationship Id="rId16" Type="http://schemas.openxmlformats.org/officeDocument/2006/relationships/customXml" Target="../ink/ink1784.xml"/><Relationship Id="rId221" Type="http://schemas.openxmlformats.org/officeDocument/2006/relationships/image" Target="../media/image578.png"/><Relationship Id="rId319" Type="http://schemas.openxmlformats.org/officeDocument/2006/relationships/image" Target="../media/image627.png"/><Relationship Id="rId526" Type="http://schemas.openxmlformats.org/officeDocument/2006/relationships/customXml" Target="../ink/ink2039.xml"/><Relationship Id="rId1156" Type="http://schemas.openxmlformats.org/officeDocument/2006/relationships/image" Target="../media/image1043.png"/><Relationship Id="rId733" Type="http://schemas.openxmlformats.org/officeDocument/2006/relationships/image" Target="../media/image834.png"/><Relationship Id="rId940" Type="http://schemas.openxmlformats.org/officeDocument/2006/relationships/image" Target="../media/image937.png"/><Relationship Id="rId1016" Type="http://schemas.openxmlformats.org/officeDocument/2006/relationships/customXml" Target="../ink/ink2285.xml"/><Relationship Id="rId165" Type="http://schemas.openxmlformats.org/officeDocument/2006/relationships/image" Target="../media/image550.png"/><Relationship Id="rId372" Type="http://schemas.openxmlformats.org/officeDocument/2006/relationships/customXml" Target="../ink/ink1962.xml"/><Relationship Id="rId677" Type="http://schemas.openxmlformats.org/officeDocument/2006/relationships/image" Target="../media/image806.png"/><Relationship Id="rId800" Type="http://schemas.openxmlformats.org/officeDocument/2006/relationships/customXml" Target="../ink/ink2176.xml"/><Relationship Id="rId232" Type="http://schemas.openxmlformats.org/officeDocument/2006/relationships/customXml" Target="../ink/ink1892.xml"/><Relationship Id="rId884" Type="http://schemas.openxmlformats.org/officeDocument/2006/relationships/customXml" Target="../ink/ink2218.xml"/><Relationship Id="rId27" Type="http://schemas.openxmlformats.org/officeDocument/2006/relationships/image" Target="../media/image481.png"/><Relationship Id="rId537" Type="http://schemas.openxmlformats.org/officeDocument/2006/relationships/image" Target="../media/image736.png"/><Relationship Id="rId744" Type="http://schemas.openxmlformats.org/officeDocument/2006/relationships/customXml" Target="../ink/ink2148.xml"/><Relationship Id="rId951" Type="http://schemas.openxmlformats.org/officeDocument/2006/relationships/image" Target="../media/image942.png"/><Relationship Id="rId80" Type="http://schemas.openxmlformats.org/officeDocument/2006/relationships/customXml" Target="../ink/ink1816.xml"/><Relationship Id="rId176" Type="http://schemas.openxmlformats.org/officeDocument/2006/relationships/customXml" Target="../ink/ink1864.xml"/><Relationship Id="rId383" Type="http://schemas.openxmlformats.org/officeDocument/2006/relationships/image" Target="../media/image659.png"/><Relationship Id="rId590" Type="http://schemas.openxmlformats.org/officeDocument/2006/relationships/customXml" Target="../ink/ink2071.xml"/><Relationship Id="rId604" Type="http://schemas.openxmlformats.org/officeDocument/2006/relationships/customXml" Target="../ink/ink2078.xml"/><Relationship Id="rId811" Type="http://schemas.openxmlformats.org/officeDocument/2006/relationships/image" Target="../media/image873.png"/><Relationship Id="rId1027" Type="http://schemas.openxmlformats.org/officeDocument/2006/relationships/image" Target="../media/image980.png"/><Relationship Id="rId243" Type="http://schemas.openxmlformats.org/officeDocument/2006/relationships/image" Target="../media/image589.png"/><Relationship Id="rId450" Type="http://schemas.openxmlformats.org/officeDocument/2006/relationships/customXml" Target="../ink/ink2001.xml"/><Relationship Id="rId688" Type="http://schemas.openxmlformats.org/officeDocument/2006/relationships/customXml" Target="../ink/ink2120.xml"/><Relationship Id="rId895" Type="http://schemas.openxmlformats.org/officeDocument/2006/relationships/customXml" Target="../ink/ink2224.xml"/><Relationship Id="rId909" Type="http://schemas.openxmlformats.org/officeDocument/2006/relationships/customXml" Target="../ink/ink2231.xml"/><Relationship Id="rId1080" Type="http://schemas.openxmlformats.org/officeDocument/2006/relationships/customXml" Target="../ink/ink2317.xml"/><Relationship Id="rId38" Type="http://schemas.openxmlformats.org/officeDocument/2006/relationships/customXml" Target="../ink/ink1795.xml"/><Relationship Id="rId103" Type="http://schemas.openxmlformats.org/officeDocument/2006/relationships/image" Target="../media/image519.png"/><Relationship Id="rId310" Type="http://schemas.openxmlformats.org/officeDocument/2006/relationships/customXml" Target="../ink/ink1931.xml"/><Relationship Id="rId548" Type="http://schemas.openxmlformats.org/officeDocument/2006/relationships/customXml" Target="../ink/ink2050.xml"/><Relationship Id="rId755" Type="http://schemas.openxmlformats.org/officeDocument/2006/relationships/image" Target="../media/image845.png"/><Relationship Id="rId962" Type="http://schemas.openxmlformats.org/officeDocument/2006/relationships/customXml" Target="../ink/ink2258.xml"/><Relationship Id="rId91" Type="http://schemas.openxmlformats.org/officeDocument/2006/relationships/image" Target="../media/image513.png"/><Relationship Id="rId187" Type="http://schemas.openxmlformats.org/officeDocument/2006/relationships/image" Target="../media/image561.png"/><Relationship Id="rId394" Type="http://schemas.openxmlformats.org/officeDocument/2006/relationships/customXml" Target="../ink/ink1973.xml"/><Relationship Id="rId408" Type="http://schemas.openxmlformats.org/officeDocument/2006/relationships/customXml" Target="../ink/ink1980.xml"/><Relationship Id="rId615" Type="http://schemas.openxmlformats.org/officeDocument/2006/relationships/image" Target="../media/image775.png"/><Relationship Id="rId822" Type="http://schemas.openxmlformats.org/officeDocument/2006/relationships/customXml" Target="../ink/ink2187.xml"/><Relationship Id="rId1038" Type="http://schemas.openxmlformats.org/officeDocument/2006/relationships/customXml" Target="../ink/ink2296.xml"/><Relationship Id="rId254" Type="http://schemas.openxmlformats.org/officeDocument/2006/relationships/customXml" Target="../ink/ink1903.xml"/><Relationship Id="rId699" Type="http://schemas.openxmlformats.org/officeDocument/2006/relationships/image" Target="../media/image817.png"/><Relationship Id="rId1091" Type="http://schemas.openxmlformats.org/officeDocument/2006/relationships/customXml" Target="../ink/ink2323.xml"/><Relationship Id="rId1105" Type="http://schemas.openxmlformats.org/officeDocument/2006/relationships/customXml" Target="../ink/ink2330.xml"/><Relationship Id="rId49" Type="http://schemas.openxmlformats.org/officeDocument/2006/relationships/image" Target="../media/image492.png"/><Relationship Id="rId114" Type="http://schemas.openxmlformats.org/officeDocument/2006/relationships/customXml" Target="../ink/ink1833.xml"/><Relationship Id="rId461" Type="http://schemas.openxmlformats.org/officeDocument/2006/relationships/image" Target="../media/image698.png"/><Relationship Id="rId559" Type="http://schemas.openxmlformats.org/officeDocument/2006/relationships/image" Target="../media/image747.png"/><Relationship Id="rId766" Type="http://schemas.openxmlformats.org/officeDocument/2006/relationships/customXml" Target="../ink/ink2159.xml"/><Relationship Id="rId198" Type="http://schemas.openxmlformats.org/officeDocument/2006/relationships/customXml" Target="../ink/ink1875.xml"/><Relationship Id="rId321" Type="http://schemas.openxmlformats.org/officeDocument/2006/relationships/image" Target="../media/image628.png"/><Relationship Id="rId419" Type="http://schemas.openxmlformats.org/officeDocument/2006/relationships/image" Target="../media/image677.png"/><Relationship Id="rId626" Type="http://schemas.openxmlformats.org/officeDocument/2006/relationships/customXml" Target="../ink/ink2089.xml"/><Relationship Id="rId973" Type="http://schemas.openxmlformats.org/officeDocument/2006/relationships/image" Target="../media/image953.png"/><Relationship Id="rId1049" Type="http://schemas.openxmlformats.org/officeDocument/2006/relationships/image" Target="../media/image991.png"/><Relationship Id="rId833" Type="http://schemas.openxmlformats.org/officeDocument/2006/relationships/image" Target="../media/image884.png"/><Relationship Id="rId1116" Type="http://schemas.openxmlformats.org/officeDocument/2006/relationships/image" Target="../media/image1023.png"/><Relationship Id="rId265" Type="http://schemas.openxmlformats.org/officeDocument/2006/relationships/image" Target="../media/image600.png"/><Relationship Id="rId472" Type="http://schemas.openxmlformats.org/officeDocument/2006/relationships/customXml" Target="../ink/ink2012.xml"/><Relationship Id="rId900" Type="http://schemas.openxmlformats.org/officeDocument/2006/relationships/image" Target="../media/image917.png"/><Relationship Id="rId125" Type="http://schemas.openxmlformats.org/officeDocument/2006/relationships/image" Target="../media/image530.png"/><Relationship Id="rId332" Type="http://schemas.openxmlformats.org/officeDocument/2006/relationships/customXml" Target="../ink/ink1942.xml"/><Relationship Id="rId777" Type="http://schemas.openxmlformats.org/officeDocument/2006/relationships/image" Target="../media/image856.png"/><Relationship Id="rId984" Type="http://schemas.openxmlformats.org/officeDocument/2006/relationships/customXml" Target="../ink/ink2269.xml"/><Relationship Id="rId637" Type="http://schemas.openxmlformats.org/officeDocument/2006/relationships/image" Target="../media/image786.png"/><Relationship Id="rId844" Type="http://schemas.openxmlformats.org/officeDocument/2006/relationships/customXml" Target="../ink/ink2198.xml"/><Relationship Id="rId276" Type="http://schemas.openxmlformats.org/officeDocument/2006/relationships/customXml" Target="../ink/ink1914.xml"/><Relationship Id="rId483" Type="http://schemas.openxmlformats.org/officeDocument/2006/relationships/image" Target="../media/image709.png"/><Relationship Id="rId690" Type="http://schemas.openxmlformats.org/officeDocument/2006/relationships/customXml" Target="../ink/ink2121.xml"/><Relationship Id="rId704" Type="http://schemas.openxmlformats.org/officeDocument/2006/relationships/customXml" Target="../ink/ink2128.xml"/><Relationship Id="rId911" Type="http://schemas.openxmlformats.org/officeDocument/2006/relationships/customXml" Target="../ink/ink2232.xml"/><Relationship Id="rId1127" Type="http://schemas.openxmlformats.org/officeDocument/2006/relationships/customXml" Target="../ink/ink2341.xml"/><Relationship Id="rId40" Type="http://schemas.openxmlformats.org/officeDocument/2006/relationships/customXml" Target="../ink/ink1796.xml"/><Relationship Id="rId136" Type="http://schemas.openxmlformats.org/officeDocument/2006/relationships/customXml" Target="../ink/ink1844.xml"/><Relationship Id="rId343" Type="http://schemas.openxmlformats.org/officeDocument/2006/relationships/image" Target="../media/image639.png"/><Relationship Id="rId550" Type="http://schemas.openxmlformats.org/officeDocument/2006/relationships/customXml" Target="../ink/ink2051.xml"/><Relationship Id="rId788" Type="http://schemas.openxmlformats.org/officeDocument/2006/relationships/customXml" Target="../ink/ink2170.xml"/><Relationship Id="rId995" Type="http://schemas.openxmlformats.org/officeDocument/2006/relationships/image" Target="../media/image964.png"/><Relationship Id="rId203" Type="http://schemas.openxmlformats.org/officeDocument/2006/relationships/image" Target="../media/image569.png"/><Relationship Id="rId648" Type="http://schemas.openxmlformats.org/officeDocument/2006/relationships/customXml" Target="../ink/ink2100.xml"/><Relationship Id="rId855" Type="http://schemas.openxmlformats.org/officeDocument/2006/relationships/image" Target="../media/image895.png"/><Relationship Id="rId1040" Type="http://schemas.openxmlformats.org/officeDocument/2006/relationships/customXml" Target="../ink/ink2297.xml"/><Relationship Id="rId287" Type="http://schemas.openxmlformats.org/officeDocument/2006/relationships/image" Target="../media/image611.png"/><Relationship Id="rId410" Type="http://schemas.openxmlformats.org/officeDocument/2006/relationships/customXml" Target="../ink/ink1981.xml"/><Relationship Id="rId494" Type="http://schemas.openxmlformats.org/officeDocument/2006/relationships/customXml" Target="../ink/ink2023.xml"/><Relationship Id="rId508" Type="http://schemas.openxmlformats.org/officeDocument/2006/relationships/customXml" Target="../ink/ink2030.xml"/><Relationship Id="rId715" Type="http://schemas.openxmlformats.org/officeDocument/2006/relationships/image" Target="../media/image825.png"/><Relationship Id="rId922" Type="http://schemas.openxmlformats.org/officeDocument/2006/relationships/image" Target="../media/image928.png"/><Relationship Id="rId1138" Type="http://schemas.openxmlformats.org/officeDocument/2006/relationships/image" Target="../media/image1034.png"/><Relationship Id="rId147" Type="http://schemas.openxmlformats.org/officeDocument/2006/relationships/image" Target="../media/image541.png"/><Relationship Id="rId354" Type="http://schemas.openxmlformats.org/officeDocument/2006/relationships/customXml" Target="../ink/ink1953.xml"/><Relationship Id="rId799" Type="http://schemas.openxmlformats.org/officeDocument/2006/relationships/image" Target="../media/image867.png"/><Relationship Id="rId51" Type="http://schemas.openxmlformats.org/officeDocument/2006/relationships/image" Target="../media/image493.png"/><Relationship Id="rId561" Type="http://schemas.openxmlformats.org/officeDocument/2006/relationships/image" Target="../media/image748.png"/><Relationship Id="rId659" Type="http://schemas.openxmlformats.org/officeDocument/2006/relationships/image" Target="../media/image797.png"/><Relationship Id="rId866" Type="http://schemas.openxmlformats.org/officeDocument/2006/relationships/customXml" Target="../ink/ink2209.xml"/><Relationship Id="rId214" Type="http://schemas.openxmlformats.org/officeDocument/2006/relationships/customXml" Target="../ink/ink1883.xml"/><Relationship Id="rId298" Type="http://schemas.openxmlformats.org/officeDocument/2006/relationships/customXml" Target="../ink/ink1925.xml"/><Relationship Id="rId421" Type="http://schemas.openxmlformats.org/officeDocument/2006/relationships/image" Target="../media/image678.png"/><Relationship Id="rId519" Type="http://schemas.openxmlformats.org/officeDocument/2006/relationships/image" Target="../media/image727.png"/><Relationship Id="rId1051" Type="http://schemas.openxmlformats.org/officeDocument/2006/relationships/image" Target="../media/image992.png"/><Relationship Id="rId1149" Type="http://schemas.openxmlformats.org/officeDocument/2006/relationships/customXml" Target="../ink/ink2352.xml"/><Relationship Id="rId158" Type="http://schemas.openxmlformats.org/officeDocument/2006/relationships/customXml" Target="../ink/ink1855.xml"/><Relationship Id="rId726" Type="http://schemas.openxmlformats.org/officeDocument/2006/relationships/customXml" Target="../ink/ink2139.xml"/><Relationship Id="rId933" Type="http://schemas.openxmlformats.org/officeDocument/2006/relationships/customXml" Target="../ink/ink2243.xml"/><Relationship Id="rId1009" Type="http://schemas.openxmlformats.org/officeDocument/2006/relationships/image" Target="../media/image971.png"/><Relationship Id="rId62" Type="http://schemas.openxmlformats.org/officeDocument/2006/relationships/customXml" Target="../ink/ink1807.xml"/><Relationship Id="rId365" Type="http://schemas.openxmlformats.org/officeDocument/2006/relationships/image" Target="../media/image650.png"/><Relationship Id="rId572" Type="http://schemas.openxmlformats.org/officeDocument/2006/relationships/customXml" Target="../ink/ink2062.xml"/><Relationship Id="rId225" Type="http://schemas.openxmlformats.org/officeDocument/2006/relationships/image" Target="../media/image580.png"/><Relationship Id="rId432" Type="http://schemas.openxmlformats.org/officeDocument/2006/relationships/customXml" Target="../ink/ink1992.xml"/><Relationship Id="rId877" Type="http://schemas.openxmlformats.org/officeDocument/2006/relationships/image" Target="../media/image906.png"/><Relationship Id="rId1062" Type="http://schemas.openxmlformats.org/officeDocument/2006/relationships/customXml" Target="../ink/ink2308.xml"/><Relationship Id="rId737" Type="http://schemas.openxmlformats.org/officeDocument/2006/relationships/image" Target="../media/image836.png"/><Relationship Id="rId944" Type="http://schemas.openxmlformats.org/officeDocument/2006/relationships/customXml" Target="../ink/ink2249.xml"/><Relationship Id="rId73" Type="http://schemas.openxmlformats.org/officeDocument/2006/relationships/image" Target="../media/image504.png"/><Relationship Id="rId169" Type="http://schemas.openxmlformats.org/officeDocument/2006/relationships/image" Target="../media/image552.png"/><Relationship Id="rId376" Type="http://schemas.openxmlformats.org/officeDocument/2006/relationships/customXml" Target="../ink/ink1964.xml"/><Relationship Id="rId583" Type="http://schemas.openxmlformats.org/officeDocument/2006/relationships/image" Target="../media/image759.png"/><Relationship Id="rId790" Type="http://schemas.openxmlformats.org/officeDocument/2006/relationships/customXml" Target="../ink/ink2171.xml"/><Relationship Id="rId804" Type="http://schemas.openxmlformats.org/officeDocument/2006/relationships/customXml" Target="../ink/ink2178.xml"/><Relationship Id="rId4" Type="http://schemas.openxmlformats.org/officeDocument/2006/relationships/oleObject" Target="../embeddings/oleObject1.bin"/><Relationship Id="rId236" Type="http://schemas.openxmlformats.org/officeDocument/2006/relationships/customXml" Target="../ink/ink1894.xml"/><Relationship Id="rId443" Type="http://schemas.openxmlformats.org/officeDocument/2006/relationships/image" Target="../media/image689.png"/><Relationship Id="rId650" Type="http://schemas.openxmlformats.org/officeDocument/2006/relationships/customXml" Target="../ink/ink2101.xml"/><Relationship Id="rId888" Type="http://schemas.openxmlformats.org/officeDocument/2006/relationships/image" Target="../media/image911.png"/><Relationship Id="rId1073" Type="http://schemas.openxmlformats.org/officeDocument/2006/relationships/image" Target="../media/image1003.png"/><Relationship Id="rId303" Type="http://schemas.openxmlformats.org/officeDocument/2006/relationships/image" Target="../media/image619.png"/><Relationship Id="rId748" Type="http://schemas.openxmlformats.org/officeDocument/2006/relationships/customXml" Target="../ink/ink2150.xml"/><Relationship Id="rId955" Type="http://schemas.openxmlformats.org/officeDocument/2006/relationships/image" Target="../media/image944.png"/><Relationship Id="rId1140" Type="http://schemas.openxmlformats.org/officeDocument/2006/relationships/image" Target="../media/image1035.png"/><Relationship Id="rId84" Type="http://schemas.openxmlformats.org/officeDocument/2006/relationships/customXml" Target="../ink/ink1818.xml"/><Relationship Id="rId387" Type="http://schemas.openxmlformats.org/officeDocument/2006/relationships/image" Target="../media/image661.png"/><Relationship Id="rId510" Type="http://schemas.openxmlformats.org/officeDocument/2006/relationships/customXml" Target="../ink/ink2031.xml"/><Relationship Id="rId594" Type="http://schemas.openxmlformats.org/officeDocument/2006/relationships/customXml" Target="../ink/ink2073.xml"/><Relationship Id="rId608" Type="http://schemas.openxmlformats.org/officeDocument/2006/relationships/customXml" Target="../ink/ink2080.xml"/><Relationship Id="rId815" Type="http://schemas.openxmlformats.org/officeDocument/2006/relationships/image" Target="../media/image875.png"/><Relationship Id="rId247" Type="http://schemas.openxmlformats.org/officeDocument/2006/relationships/image" Target="../media/image591.png"/><Relationship Id="rId899" Type="http://schemas.openxmlformats.org/officeDocument/2006/relationships/customXml" Target="../ink/ink2226.xml"/><Relationship Id="rId1000" Type="http://schemas.openxmlformats.org/officeDocument/2006/relationships/customXml" Target="../ink/ink2277.xml"/><Relationship Id="rId1084" Type="http://schemas.openxmlformats.org/officeDocument/2006/relationships/customXml" Target="../ink/ink2319.xml"/><Relationship Id="rId107" Type="http://schemas.openxmlformats.org/officeDocument/2006/relationships/image" Target="../media/image521.png"/><Relationship Id="rId454" Type="http://schemas.openxmlformats.org/officeDocument/2006/relationships/customXml" Target="../ink/ink2003.xml"/><Relationship Id="rId661" Type="http://schemas.openxmlformats.org/officeDocument/2006/relationships/image" Target="../media/image798.png"/><Relationship Id="rId759" Type="http://schemas.openxmlformats.org/officeDocument/2006/relationships/image" Target="../media/image847.png"/><Relationship Id="rId966" Type="http://schemas.openxmlformats.org/officeDocument/2006/relationships/customXml" Target="../ink/ink2260.xml"/><Relationship Id="rId11" Type="http://schemas.openxmlformats.org/officeDocument/2006/relationships/image" Target="../media/image473.png"/><Relationship Id="rId314" Type="http://schemas.openxmlformats.org/officeDocument/2006/relationships/customXml" Target="../ink/ink1933.xml"/><Relationship Id="rId398" Type="http://schemas.openxmlformats.org/officeDocument/2006/relationships/customXml" Target="../ink/ink1975.xml"/><Relationship Id="rId521" Type="http://schemas.openxmlformats.org/officeDocument/2006/relationships/image" Target="../media/image728.png"/><Relationship Id="rId619" Type="http://schemas.openxmlformats.org/officeDocument/2006/relationships/image" Target="../media/image777.png"/><Relationship Id="rId1151" Type="http://schemas.openxmlformats.org/officeDocument/2006/relationships/customXml" Target="../ink/ink2353.xml"/><Relationship Id="rId95" Type="http://schemas.openxmlformats.org/officeDocument/2006/relationships/image" Target="../media/image515.png"/><Relationship Id="rId160" Type="http://schemas.openxmlformats.org/officeDocument/2006/relationships/customXml" Target="../ink/ink1856.xml"/><Relationship Id="rId826" Type="http://schemas.openxmlformats.org/officeDocument/2006/relationships/customXml" Target="../ink/ink2189.xml"/><Relationship Id="rId1011" Type="http://schemas.openxmlformats.org/officeDocument/2006/relationships/image" Target="../media/image972.png"/><Relationship Id="rId1109" Type="http://schemas.openxmlformats.org/officeDocument/2006/relationships/customXml" Target="../ink/ink2332.xml"/><Relationship Id="rId258" Type="http://schemas.openxmlformats.org/officeDocument/2006/relationships/customXml" Target="../ink/ink1905.xml"/><Relationship Id="rId465" Type="http://schemas.openxmlformats.org/officeDocument/2006/relationships/image" Target="../media/image700.png"/><Relationship Id="rId672" Type="http://schemas.openxmlformats.org/officeDocument/2006/relationships/customXml" Target="../ink/ink2112.xml"/><Relationship Id="rId1095" Type="http://schemas.openxmlformats.org/officeDocument/2006/relationships/customXml" Target="../ink/ink2325.xml"/><Relationship Id="rId22" Type="http://schemas.openxmlformats.org/officeDocument/2006/relationships/customXml" Target="../ink/ink1787.xml"/><Relationship Id="rId118" Type="http://schemas.openxmlformats.org/officeDocument/2006/relationships/customXml" Target="../ink/ink1835.xml"/><Relationship Id="rId325" Type="http://schemas.openxmlformats.org/officeDocument/2006/relationships/image" Target="../media/image630.png"/><Relationship Id="rId532" Type="http://schemas.openxmlformats.org/officeDocument/2006/relationships/customXml" Target="../ink/ink2042.xml"/><Relationship Id="rId977" Type="http://schemas.openxmlformats.org/officeDocument/2006/relationships/image" Target="../media/image955.png"/><Relationship Id="rId171" Type="http://schemas.openxmlformats.org/officeDocument/2006/relationships/image" Target="../media/image553.png"/><Relationship Id="rId837" Type="http://schemas.openxmlformats.org/officeDocument/2006/relationships/image" Target="../media/image886.png"/><Relationship Id="rId1022" Type="http://schemas.openxmlformats.org/officeDocument/2006/relationships/customXml" Target="../ink/ink2288.xml"/><Relationship Id="rId269" Type="http://schemas.openxmlformats.org/officeDocument/2006/relationships/image" Target="../media/image602.png"/><Relationship Id="rId476" Type="http://schemas.openxmlformats.org/officeDocument/2006/relationships/customXml" Target="../ink/ink2014.xml"/><Relationship Id="rId683" Type="http://schemas.openxmlformats.org/officeDocument/2006/relationships/image" Target="../media/image809.png"/><Relationship Id="rId890" Type="http://schemas.openxmlformats.org/officeDocument/2006/relationships/image" Target="../media/image912.png"/><Relationship Id="rId904" Type="http://schemas.openxmlformats.org/officeDocument/2006/relationships/image" Target="../media/image919.png"/><Relationship Id="rId33" Type="http://schemas.openxmlformats.org/officeDocument/2006/relationships/image" Target="../media/image484.png"/><Relationship Id="rId129" Type="http://schemas.openxmlformats.org/officeDocument/2006/relationships/image" Target="../media/image532.png"/><Relationship Id="rId336" Type="http://schemas.openxmlformats.org/officeDocument/2006/relationships/customXml" Target="../ink/ink1944.xml"/><Relationship Id="rId543" Type="http://schemas.openxmlformats.org/officeDocument/2006/relationships/image" Target="../media/image739.png"/><Relationship Id="rId988" Type="http://schemas.openxmlformats.org/officeDocument/2006/relationships/customXml" Target="../ink/ink2271.xml"/><Relationship Id="rId182" Type="http://schemas.openxmlformats.org/officeDocument/2006/relationships/customXml" Target="../ink/ink1867.xml"/><Relationship Id="rId403" Type="http://schemas.openxmlformats.org/officeDocument/2006/relationships/image" Target="../media/image669.png"/><Relationship Id="rId750" Type="http://schemas.openxmlformats.org/officeDocument/2006/relationships/customXml" Target="../ink/ink2151.xml"/><Relationship Id="rId848" Type="http://schemas.openxmlformats.org/officeDocument/2006/relationships/customXml" Target="../ink/ink2200.xml"/><Relationship Id="rId1033" Type="http://schemas.openxmlformats.org/officeDocument/2006/relationships/image" Target="../media/image983.png"/><Relationship Id="rId487" Type="http://schemas.openxmlformats.org/officeDocument/2006/relationships/image" Target="../media/image711.png"/><Relationship Id="rId610" Type="http://schemas.openxmlformats.org/officeDocument/2006/relationships/customXml" Target="../ink/ink2081.xml"/><Relationship Id="rId694" Type="http://schemas.openxmlformats.org/officeDocument/2006/relationships/customXml" Target="../ink/ink2123.xml"/><Relationship Id="rId708" Type="http://schemas.openxmlformats.org/officeDocument/2006/relationships/customXml" Target="../ink/ink2130.xml"/><Relationship Id="rId915" Type="http://schemas.openxmlformats.org/officeDocument/2006/relationships/customXml" Target="../ink/ink2234.xml"/><Relationship Id="rId347" Type="http://schemas.openxmlformats.org/officeDocument/2006/relationships/image" Target="../media/image641.png"/><Relationship Id="rId999" Type="http://schemas.openxmlformats.org/officeDocument/2006/relationships/image" Target="../media/image966.png"/><Relationship Id="rId1100" Type="http://schemas.openxmlformats.org/officeDocument/2006/relationships/image" Target="../media/image1015.png"/><Relationship Id="rId44" Type="http://schemas.openxmlformats.org/officeDocument/2006/relationships/customXml" Target="../ink/ink1798.xml"/><Relationship Id="rId554" Type="http://schemas.openxmlformats.org/officeDocument/2006/relationships/customXml" Target="../ink/ink2053.xml"/><Relationship Id="rId761" Type="http://schemas.openxmlformats.org/officeDocument/2006/relationships/image" Target="../media/image848.png"/><Relationship Id="rId859" Type="http://schemas.openxmlformats.org/officeDocument/2006/relationships/image" Target="../media/image897.png"/><Relationship Id="rId193" Type="http://schemas.openxmlformats.org/officeDocument/2006/relationships/image" Target="../media/image564.png"/><Relationship Id="rId207" Type="http://schemas.openxmlformats.org/officeDocument/2006/relationships/image" Target="../media/image571.png"/><Relationship Id="rId414" Type="http://schemas.openxmlformats.org/officeDocument/2006/relationships/customXml" Target="../ink/ink1983.xml"/><Relationship Id="rId498" Type="http://schemas.openxmlformats.org/officeDocument/2006/relationships/customXml" Target="../ink/ink2025.xml"/><Relationship Id="rId621" Type="http://schemas.openxmlformats.org/officeDocument/2006/relationships/image" Target="../media/image778.png"/><Relationship Id="rId1044" Type="http://schemas.openxmlformats.org/officeDocument/2006/relationships/customXml" Target="../ink/ink2299.xml"/><Relationship Id="rId260" Type="http://schemas.openxmlformats.org/officeDocument/2006/relationships/customXml" Target="../ink/ink1906.xml"/><Relationship Id="rId719" Type="http://schemas.openxmlformats.org/officeDocument/2006/relationships/image" Target="../media/image827.png"/><Relationship Id="rId926" Type="http://schemas.openxmlformats.org/officeDocument/2006/relationships/image" Target="../media/image930.png"/><Relationship Id="rId1111" Type="http://schemas.openxmlformats.org/officeDocument/2006/relationships/customXml" Target="../ink/ink2333.xml"/><Relationship Id="rId55" Type="http://schemas.openxmlformats.org/officeDocument/2006/relationships/image" Target="../media/image495.png"/><Relationship Id="rId120" Type="http://schemas.openxmlformats.org/officeDocument/2006/relationships/customXml" Target="../ink/ink1836.xml"/><Relationship Id="rId358" Type="http://schemas.openxmlformats.org/officeDocument/2006/relationships/customXml" Target="../ink/ink1955.xml"/><Relationship Id="rId565" Type="http://schemas.openxmlformats.org/officeDocument/2006/relationships/image" Target="../media/image750.png"/><Relationship Id="rId772" Type="http://schemas.openxmlformats.org/officeDocument/2006/relationships/customXml" Target="../ink/ink2162.xml"/><Relationship Id="rId218" Type="http://schemas.openxmlformats.org/officeDocument/2006/relationships/customXml" Target="../ink/ink1885.xml"/><Relationship Id="rId425" Type="http://schemas.openxmlformats.org/officeDocument/2006/relationships/image" Target="../media/image680.png"/><Relationship Id="rId632" Type="http://schemas.openxmlformats.org/officeDocument/2006/relationships/customXml" Target="../ink/ink2092.xml"/><Relationship Id="rId1055" Type="http://schemas.openxmlformats.org/officeDocument/2006/relationships/image" Target="../media/image994.png"/><Relationship Id="rId271" Type="http://schemas.openxmlformats.org/officeDocument/2006/relationships/image" Target="../media/image603.png"/><Relationship Id="rId937" Type="http://schemas.openxmlformats.org/officeDocument/2006/relationships/customXml" Target="../ink/ink2245.xml"/><Relationship Id="rId1122" Type="http://schemas.openxmlformats.org/officeDocument/2006/relationships/image" Target="../media/image1026.png"/><Relationship Id="rId66" Type="http://schemas.openxmlformats.org/officeDocument/2006/relationships/customXml" Target="../ink/ink1809.xml"/><Relationship Id="rId131" Type="http://schemas.openxmlformats.org/officeDocument/2006/relationships/image" Target="../media/image533.png"/><Relationship Id="rId369" Type="http://schemas.openxmlformats.org/officeDocument/2006/relationships/image" Target="../media/image652.png"/><Relationship Id="rId576" Type="http://schemas.openxmlformats.org/officeDocument/2006/relationships/customXml" Target="../ink/ink2064.xml"/><Relationship Id="rId783" Type="http://schemas.openxmlformats.org/officeDocument/2006/relationships/image" Target="../media/image859.png"/><Relationship Id="rId990" Type="http://schemas.openxmlformats.org/officeDocument/2006/relationships/customXml" Target="../ink/ink2272.xml"/><Relationship Id="rId229" Type="http://schemas.openxmlformats.org/officeDocument/2006/relationships/image" Target="../media/image582.png"/><Relationship Id="rId436" Type="http://schemas.openxmlformats.org/officeDocument/2006/relationships/customXml" Target="../ink/ink1994.xml"/><Relationship Id="rId643" Type="http://schemas.openxmlformats.org/officeDocument/2006/relationships/image" Target="../media/image789.png"/><Relationship Id="rId1066" Type="http://schemas.openxmlformats.org/officeDocument/2006/relationships/customXml" Target="../ink/ink2310.xml"/><Relationship Id="rId850" Type="http://schemas.openxmlformats.org/officeDocument/2006/relationships/customXml" Target="../ink/ink2201.xml"/><Relationship Id="rId948" Type="http://schemas.openxmlformats.org/officeDocument/2006/relationships/customXml" Target="../ink/ink2251.xml"/><Relationship Id="rId1133" Type="http://schemas.openxmlformats.org/officeDocument/2006/relationships/customXml" Target="../ink/ink2344.xml"/><Relationship Id="rId77" Type="http://schemas.openxmlformats.org/officeDocument/2006/relationships/image" Target="../media/image506.png"/><Relationship Id="rId282" Type="http://schemas.openxmlformats.org/officeDocument/2006/relationships/customXml" Target="../ink/ink1917.xml"/><Relationship Id="rId503" Type="http://schemas.openxmlformats.org/officeDocument/2006/relationships/image" Target="../media/image719.png"/><Relationship Id="rId587" Type="http://schemas.openxmlformats.org/officeDocument/2006/relationships/image" Target="../media/image761.png"/><Relationship Id="rId710" Type="http://schemas.openxmlformats.org/officeDocument/2006/relationships/customXml" Target="../ink/ink2131.xml"/><Relationship Id="rId808" Type="http://schemas.openxmlformats.org/officeDocument/2006/relationships/customXml" Target="../ink/ink2180.xml"/><Relationship Id="rId8" Type="http://schemas.openxmlformats.org/officeDocument/2006/relationships/customXml" Target="../ink/ink1780.xml"/><Relationship Id="rId142" Type="http://schemas.openxmlformats.org/officeDocument/2006/relationships/customXml" Target="../ink/ink1847.xml"/><Relationship Id="rId447" Type="http://schemas.openxmlformats.org/officeDocument/2006/relationships/image" Target="../media/image691.png"/><Relationship Id="rId794" Type="http://schemas.openxmlformats.org/officeDocument/2006/relationships/customXml" Target="../ink/ink2173.xml"/><Relationship Id="rId1077" Type="http://schemas.openxmlformats.org/officeDocument/2006/relationships/image" Target="../media/image1005.png"/><Relationship Id="rId654" Type="http://schemas.openxmlformats.org/officeDocument/2006/relationships/customXml" Target="../ink/ink2103.xml"/><Relationship Id="rId861" Type="http://schemas.openxmlformats.org/officeDocument/2006/relationships/image" Target="../media/image898.png"/><Relationship Id="rId959" Type="http://schemas.openxmlformats.org/officeDocument/2006/relationships/image" Target="../media/image946.png"/><Relationship Id="rId293" Type="http://schemas.openxmlformats.org/officeDocument/2006/relationships/image" Target="../media/image614.png"/><Relationship Id="rId307" Type="http://schemas.openxmlformats.org/officeDocument/2006/relationships/image" Target="../media/image621.png"/><Relationship Id="rId514" Type="http://schemas.openxmlformats.org/officeDocument/2006/relationships/customXml" Target="../ink/ink2033.xml"/><Relationship Id="rId721" Type="http://schemas.openxmlformats.org/officeDocument/2006/relationships/image" Target="../media/image828.png"/><Relationship Id="rId1144" Type="http://schemas.openxmlformats.org/officeDocument/2006/relationships/image" Target="../media/image1037.png"/><Relationship Id="rId88" Type="http://schemas.openxmlformats.org/officeDocument/2006/relationships/customXml" Target="../ink/ink1820.xml"/><Relationship Id="rId153" Type="http://schemas.openxmlformats.org/officeDocument/2006/relationships/image" Target="../media/image544.png"/><Relationship Id="rId360" Type="http://schemas.openxmlformats.org/officeDocument/2006/relationships/customXml" Target="../ink/ink1956.xml"/><Relationship Id="rId598" Type="http://schemas.openxmlformats.org/officeDocument/2006/relationships/customXml" Target="../ink/ink2075.xml"/><Relationship Id="rId819" Type="http://schemas.openxmlformats.org/officeDocument/2006/relationships/image" Target="../media/image877.png"/><Relationship Id="rId1004" Type="http://schemas.openxmlformats.org/officeDocument/2006/relationships/customXml" Target="../ink/ink2279.xml"/><Relationship Id="rId220" Type="http://schemas.openxmlformats.org/officeDocument/2006/relationships/customXml" Target="../ink/ink1886.xml"/><Relationship Id="rId458" Type="http://schemas.openxmlformats.org/officeDocument/2006/relationships/customXml" Target="../ink/ink2005.xml"/><Relationship Id="rId665" Type="http://schemas.openxmlformats.org/officeDocument/2006/relationships/image" Target="../media/image800.png"/><Relationship Id="rId872" Type="http://schemas.openxmlformats.org/officeDocument/2006/relationships/customXml" Target="../ink/ink2212.xml"/><Relationship Id="rId1088" Type="http://schemas.openxmlformats.org/officeDocument/2006/relationships/image" Target="../media/image1010.png"/><Relationship Id="rId15" Type="http://schemas.openxmlformats.org/officeDocument/2006/relationships/image" Target="../media/image475.png"/><Relationship Id="rId318" Type="http://schemas.openxmlformats.org/officeDocument/2006/relationships/customXml" Target="../ink/ink1935.xml"/><Relationship Id="rId525" Type="http://schemas.openxmlformats.org/officeDocument/2006/relationships/image" Target="../media/image730.png"/><Relationship Id="rId732" Type="http://schemas.openxmlformats.org/officeDocument/2006/relationships/customXml" Target="../ink/ink2142.xml"/><Relationship Id="rId1155" Type="http://schemas.openxmlformats.org/officeDocument/2006/relationships/customXml" Target="../ink/ink2355.xml"/><Relationship Id="rId99" Type="http://schemas.openxmlformats.org/officeDocument/2006/relationships/image" Target="../media/image517.png"/><Relationship Id="rId164" Type="http://schemas.openxmlformats.org/officeDocument/2006/relationships/customXml" Target="../ink/ink1858.xml"/><Relationship Id="rId371" Type="http://schemas.openxmlformats.org/officeDocument/2006/relationships/image" Target="../media/image653.png"/><Relationship Id="rId1015" Type="http://schemas.openxmlformats.org/officeDocument/2006/relationships/image" Target="../media/image974.png"/><Relationship Id="rId469" Type="http://schemas.openxmlformats.org/officeDocument/2006/relationships/image" Target="../media/image702.png"/><Relationship Id="rId676" Type="http://schemas.openxmlformats.org/officeDocument/2006/relationships/customXml" Target="../ink/ink2114.xml"/><Relationship Id="rId883" Type="http://schemas.openxmlformats.org/officeDocument/2006/relationships/image" Target="../media/image909.png"/><Relationship Id="rId1099" Type="http://schemas.openxmlformats.org/officeDocument/2006/relationships/customXml" Target="../ink/ink2327.xml"/><Relationship Id="rId26" Type="http://schemas.openxmlformats.org/officeDocument/2006/relationships/customXml" Target="../ink/ink1789.xml"/><Relationship Id="rId231" Type="http://schemas.openxmlformats.org/officeDocument/2006/relationships/image" Target="../media/image583.png"/><Relationship Id="rId329" Type="http://schemas.openxmlformats.org/officeDocument/2006/relationships/image" Target="../media/image632.png"/><Relationship Id="rId536" Type="http://schemas.openxmlformats.org/officeDocument/2006/relationships/customXml" Target="../ink/ink2044.xml"/><Relationship Id="rId175" Type="http://schemas.openxmlformats.org/officeDocument/2006/relationships/image" Target="../media/image555.png"/><Relationship Id="rId743" Type="http://schemas.openxmlformats.org/officeDocument/2006/relationships/image" Target="../media/image839.png"/><Relationship Id="rId950" Type="http://schemas.openxmlformats.org/officeDocument/2006/relationships/customXml" Target="../ink/ink2252.xml"/><Relationship Id="rId1026" Type="http://schemas.openxmlformats.org/officeDocument/2006/relationships/customXml" Target="../ink/ink2290.xml"/><Relationship Id="rId382" Type="http://schemas.openxmlformats.org/officeDocument/2006/relationships/customXml" Target="../ink/ink1967.xml"/><Relationship Id="rId603" Type="http://schemas.openxmlformats.org/officeDocument/2006/relationships/image" Target="../media/image769.png"/><Relationship Id="rId687" Type="http://schemas.openxmlformats.org/officeDocument/2006/relationships/image" Target="../media/image811.png"/><Relationship Id="rId810" Type="http://schemas.openxmlformats.org/officeDocument/2006/relationships/customXml" Target="../ink/ink2181.xml"/><Relationship Id="rId908" Type="http://schemas.openxmlformats.org/officeDocument/2006/relationships/image" Target="../media/image921.png"/><Relationship Id="rId242" Type="http://schemas.openxmlformats.org/officeDocument/2006/relationships/customXml" Target="../ink/ink1897.xml"/><Relationship Id="rId894" Type="http://schemas.openxmlformats.org/officeDocument/2006/relationships/image" Target="../media/image914.png"/><Relationship Id="rId37" Type="http://schemas.openxmlformats.org/officeDocument/2006/relationships/image" Target="../media/image486.png"/><Relationship Id="rId102" Type="http://schemas.openxmlformats.org/officeDocument/2006/relationships/customXml" Target="../ink/ink1827.xml"/><Relationship Id="rId547" Type="http://schemas.openxmlformats.org/officeDocument/2006/relationships/image" Target="../media/image741.png"/><Relationship Id="rId754" Type="http://schemas.openxmlformats.org/officeDocument/2006/relationships/customXml" Target="../ink/ink2153.xml"/><Relationship Id="rId961" Type="http://schemas.openxmlformats.org/officeDocument/2006/relationships/image" Target="../media/image947.png"/><Relationship Id="rId90" Type="http://schemas.openxmlformats.org/officeDocument/2006/relationships/customXml" Target="../ink/ink1821.xml"/><Relationship Id="rId186" Type="http://schemas.openxmlformats.org/officeDocument/2006/relationships/customXml" Target="../ink/ink1869.xml"/><Relationship Id="rId393" Type="http://schemas.openxmlformats.org/officeDocument/2006/relationships/image" Target="../media/image664.png"/><Relationship Id="rId407" Type="http://schemas.openxmlformats.org/officeDocument/2006/relationships/image" Target="../media/image671.png"/><Relationship Id="rId614" Type="http://schemas.openxmlformats.org/officeDocument/2006/relationships/customXml" Target="../ink/ink2083.xml"/><Relationship Id="rId821" Type="http://schemas.openxmlformats.org/officeDocument/2006/relationships/image" Target="../media/image878.png"/><Relationship Id="rId1037" Type="http://schemas.openxmlformats.org/officeDocument/2006/relationships/image" Target="../media/image985.png"/><Relationship Id="rId253" Type="http://schemas.openxmlformats.org/officeDocument/2006/relationships/image" Target="../media/image594.png"/><Relationship Id="rId460" Type="http://schemas.openxmlformats.org/officeDocument/2006/relationships/customXml" Target="../ink/ink2006.xml"/><Relationship Id="rId698" Type="http://schemas.openxmlformats.org/officeDocument/2006/relationships/customXml" Target="../ink/ink2125.xml"/><Relationship Id="rId919" Type="http://schemas.openxmlformats.org/officeDocument/2006/relationships/customXml" Target="../ink/ink2236.xml"/><Relationship Id="rId1090" Type="http://schemas.openxmlformats.org/officeDocument/2006/relationships/image" Target="../media/image1011.png"/><Relationship Id="rId1104" Type="http://schemas.openxmlformats.org/officeDocument/2006/relationships/image" Target="../media/image1017.png"/><Relationship Id="rId48" Type="http://schemas.openxmlformats.org/officeDocument/2006/relationships/customXml" Target="../ink/ink1800.xml"/><Relationship Id="rId113" Type="http://schemas.openxmlformats.org/officeDocument/2006/relationships/image" Target="../media/image524.png"/><Relationship Id="rId320" Type="http://schemas.openxmlformats.org/officeDocument/2006/relationships/customXml" Target="../ink/ink1936.xml"/><Relationship Id="rId558" Type="http://schemas.openxmlformats.org/officeDocument/2006/relationships/customXml" Target="../ink/ink2055.xml"/><Relationship Id="rId765" Type="http://schemas.openxmlformats.org/officeDocument/2006/relationships/image" Target="../media/image850.png"/><Relationship Id="rId972" Type="http://schemas.openxmlformats.org/officeDocument/2006/relationships/customXml" Target="../ink/ink2263.xml"/><Relationship Id="rId197" Type="http://schemas.openxmlformats.org/officeDocument/2006/relationships/image" Target="../media/image566.png"/><Relationship Id="rId418" Type="http://schemas.openxmlformats.org/officeDocument/2006/relationships/customXml" Target="../ink/ink1985.xml"/><Relationship Id="rId625" Type="http://schemas.openxmlformats.org/officeDocument/2006/relationships/image" Target="../media/image780.png"/><Relationship Id="rId832" Type="http://schemas.openxmlformats.org/officeDocument/2006/relationships/customXml" Target="../ink/ink2192.xml"/><Relationship Id="rId1048" Type="http://schemas.openxmlformats.org/officeDocument/2006/relationships/customXml" Target="../ink/ink2301.xml"/><Relationship Id="rId264" Type="http://schemas.openxmlformats.org/officeDocument/2006/relationships/customXml" Target="../ink/ink1908.xml"/><Relationship Id="rId471" Type="http://schemas.openxmlformats.org/officeDocument/2006/relationships/image" Target="../media/image703.png"/><Relationship Id="rId1115" Type="http://schemas.openxmlformats.org/officeDocument/2006/relationships/customXml" Target="../ink/ink2335.xml"/><Relationship Id="rId59" Type="http://schemas.openxmlformats.org/officeDocument/2006/relationships/image" Target="../media/image497.png"/><Relationship Id="rId124" Type="http://schemas.openxmlformats.org/officeDocument/2006/relationships/customXml" Target="../ink/ink1838.xml"/><Relationship Id="rId569" Type="http://schemas.openxmlformats.org/officeDocument/2006/relationships/image" Target="../media/image752.png"/><Relationship Id="rId776" Type="http://schemas.openxmlformats.org/officeDocument/2006/relationships/customXml" Target="../ink/ink2164.xml"/><Relationship Id="rId983" Type="http://schemas.openxmlformats.org/officeDocument/2006/relationships/image" Target="../media/image958.png"/><Relationship Id="rId331" Type="http://schemas.openxmlformats.org/officeDocument/2006/relationships/image" Target="../media/image633.png"/><Relationship Id="rId429" Type="http://schemas.openxmlformats.org/officeDocument/2006/relationships/image" Target="../media/image682.png"/><Relationship Id="rId636" Type="http://schemas.openxmlformats.org/officeDocument/2006/relationships/customXml" Target="../ink/ink2094.xml"/><Relationship Id="rId1059" Type="http://schemas.openxmlformats.org/officeDocument/2006/relationships/image" Target="../media/image996.png"/><Relationship Id="rId843" Type="http://schemas.openxmlformats.org/officeDocument/2006/relationships/image" Target="../media/image889.png"/><Relationship Id="rId1126" Type="http://schemas.openxmlformats.org/officeDocument/2006/relationships/image" Target="../media/image1028.png"/><Relationship Id="rId275" Type="http://schemas.openxmlformats.org/officeDocument/2006/relationships/image" Target="../media/image605.png"/><Relationship Id="rId482" Type="http://schemas.openxmlformats.org/officeDocument/2006/relationships/customXml" Target="../ink/ink2017.xml"/><Relationship Id="rId703" Type="http://schemas.openxmlformats.org/officeDocument/2006/relationships/image" Target="../media/image819.png"/><Relationship Id="rId910" Type="http://schemas.openxmlformats.org/officeDocument/2006/relationships/image" Target="../media/image922.png"/><Relationship Id="rId135" Type="http://schemas.openxmlformats.org/officeDocument/2006/relationships/image" Target="../media/image535.png"/><Relationship Id="rId342" Type="http://schemas.openxmlformats.org/officeDocument/2006/relationships/customXml" Target="../ink/ink1947.xml"/><Relationship Id="rId787" Type="http://schemas.openxmlformats.org/officeDocument/2006/relationships/image" Target="../media/image861.png"/><Relationship Id="rId994" Type="http://schemas.openxmlformats.org/officeDocument/2006/relationships/customXml" Target="../ink/ink2274.xml"/><Relationship Id="rId202" Type="http://schemas.openxmlformats.org/officeDocument/2006/relationships/customXml" Target="../ink/ink1877.xml"/><Relationship Id="rId647" Type="http://schemas.openxmlformats.org/officeDocument/2006/relationships/image" Target="../media/image791.png"/><Relationship Id="rId854" Type="http://schemas.openxmlformats.org/officeDocument/2006/relationships/customXml" Target="../ink/ink2203.xml"/><Relationship Id="rId286" Type="http://schemas.openxmlformats.org/officeDocument/2006/relationships/customXml" Target="../ink/ink1919.xml"/><Relationship Id="rId493" Type="http://schemas.openxmlformats.org/officeDocument/2006/relationships/image" Target="../media/image714.png"/><Relationship Id="rId507" Type="http://schemas.openxmlformats.org/officeDocument/2006/relationships/image" Target="../media/image721.png"/><Relationship Id="rId714" Type="http://schemas.openxmlformats.org/officeDocument/2006/relationships/customXml" Target="../ink/ink2133.xml"/><Relationship Id="rId921" Type="http://schemas.openxmlformats.org/officeDocument/2006/relationships/customXml" Target="../ink/ink2237.xml"/><Relationship Id="rId1137" Type="http://schemas.openxmlformats.org/officeDocument/2006/relationships/customXml" Target="../ink/ink2346.xml"/><Relationship Id="rId50" Type="http://schemas.openxmlformats.org/officeDocument/2006/relationships/customXml" Target="../ink/ink1801.xml"/><Relationship Id="rId146" Type="http://schemas.openxmlformats.org/officeDocument/2006/relationships/customXml" Target="../ink/ink1849.xml"/><Relationship Id="rId353" Type="http://schemas.openxmlformats.org/officeDocument/2006/relationships/image" Target="../media/image644.png"/><Relationship Id="rId560" Type="http://schemas.openxmlformats.org/officeDocument/2006/relationships/customXml" Target="../ink/ink2056.xml"/><Relationship Id="rId798" Type="http://schemas.openxmlformats.org/officeDocument/2006/relationships/customXml" Target="../ink/ink2175.xml"/><Relationship Id="rId213" Type="http://schemas.openxmlformats.org/officeDocument/2006/relationships/image" Target="../media/image574.png"/><Relationship Id="rId420" Type="http://schemas.openxmlformats.org/officeDocument/2006/relationships/customXml" Target="../ink/ink1986.xml"/><Relationship Id="rId658" Type="http://schemas.openxmlformats.org/officeDocument/2006/relationships/customXml" Target="../ink/ink2105.xml"/><Relationship Id="rId865" Type="http://schemas.openxmlformats.org/officeDocument/2006/relationships/image" Target="../media/image900.png"/><Relationship Id="rId1050" Type="http://schemas.openxmlformats.org/officeDocument/2006/relationships/customXml" Target="../ink/ink2302.xml"/><Relationship Id="rId297" Type="http://schemas.openxmlformats.org/officeDocument/2006/relationships/image" Target="../media/image616.png"/><Relationship Id="rId518" Type="http://schemas.openxmlformats.org/officeDocument/2006/relationships/customXml" Target="../ink/ink2035.xml"/><Relationship Id="rId725" Type="http://schemas.openxmlformats.org/officeDocument/2006/relationships/image" Target="../media/image830.png"/><Relationship Id="rId932" Type="http://schemas.openxmlformats.org/officeDocument/2006/relationships/image" Target="../media/image933.png"/><Relationship Id="rId1148" Type="http://schemas.openxmlformats.org/officeDocument/2006/relationships/image" Target="../media/image1039.png"/><Relationship Id="rId157" Type="http://schemas.openxmlformats.org/officeDocument/2006/relationships/image" Target="../media/image546.png"/><Relationship Id="rId364" Type="http://schemas.openxmlformats.org/officeDocument/2006/relationships/customXml" Target="../ink/ink1958.xml"/><Relationship Id="rId1008" Type="http://schemas.openxmlformats.org/officeDocument/2006/relationships/customXml" Target="../ink/ink2281.xml"/><Relationship Id="rId61" Type="http://schemas.openxmlformats.org/officeDocument/2006/relationships/image" Target="../media/image498.png"/><Relationship Id="rId571" Type="http://schemas.openxmlformats.org/officeDocument/2006/relationships/image" Target="../media/image753.png"/><Relationship Id="rId669" Type="http://schemas.openxmlformats.org/officeDocument/2006/relationships/image" Target="../media/image802.png"/><Relationship Id="rId876" Type="http://schemas.openxmlformats.org/officeDocument/2006/relationships/customXml" Target="../ink/ink2214.xml"/><Relationship Id="rId19" Type="http://schemas.openxmlformats.org/officeDocument/2006/relationships/image" Target="../media/image477.png"/><Relationship Id="rId224" Type="http://schemas.openxmlformats.org/officeDocument/2006/relationships/customXml" Target="../ink/ink1888.xml"/><Relationship Id="rId431" Type="http://schemas.openxmlformats.org/officeDocument/2006/relationships/image" Target="../media/image683.png"/><Relationship Id="rId529" Type="http://schemas.openxmlformats.org/officeDocument/2006/relationships/image" Target="../media/image732.png"/><Relationship Id="rId736" Type="http://schemas.openxmlformats.org/officeDocument/2006/relationships/customXml" Target="../ink/ink2144.xml"/><Relationship Id="rId1061" Type="http://schemas.openxmlformats.org/officeDocument/2006/relationships/image" Target="../media/image997.png"/><Relationship Id="rId1159" Type="http://schemas.openxmlformats.org/officeDocument/2006/relationships/image" Target="../media/image1044.png"/><Relationship Id="rId168" Type="http://schemas.openxmlformats.org/officeDocument/2006/relationships/customXml" Target="../ink/ink1860.xml"/><Relationship Id="rId943" Type="http://schemas.openxmlformats.org/officeDocument/2006/relationships/image" Target="../media/image938.png"/><Relationship Id="rId1019" Type="http://schemas.openxmlformats.org/officeDocument/2006/relationships/image" Target="../media/image976.png"/><Relationship Id="rId72" Type="http://schemas.openxmlformats.org/officeDocument/2006/relationships/customXml" Target="../ink/ink1812.xml"/><Relationship Id="rId375" Type="http://schemas.openxmlformats.org/officeDocument/2006/relationships/image" Target="../media/image655.png"/><Relationship Id="rId582" Type="http://schemas.openxmlformats.org/officeDocument/2006/relationships/customXml" Target="../ink/ink2067.xml"/><Relationship Id="rId803" Type="http://schemas.openxmlformats.org/officeDocument/2006/relationships/image" Target="../media/image869.png"/><Relationship Id="rId3" Type="http://schemas.openxmlformats.org/officeDocument/2006/relationships/notesSlide" Target="../notesSlides/notesSlide20.xml"/><Relationship Id="rId235" Type="http://schemas.openxmlformats.org/officeDocument/2006/relationships/image" Target="../media/image585.png"/><Relationship Id="rId442" Type="http://schemas.openxmlformats.org/officeDocument/2006/relationships/customXml" Target="../ink/ink1997.xml"/><Relationship Id="rId887" Type="http://schemas.openxmlformats.org/officeDocument/2006/relationships/customXml" Target="../ink/ink2220.xml"/><Relationship Id="rId1072" Type="http://schemas.openxmlformats.org/officeDocument/2006/relationships/customXml" Target="../ink/ink2313.xml"/><Relationship Id="rId302" Type="http://schemas.openxmlformats.org/officeDocument/2006/relationships/customXml" Target="../ink/ink1927.xml"/><Relationship Id="rId747" Type="http://schemas.openxmlformats.org/officeDocument/2006/relationships/image" Target="../media/image841.png"/><Relationship Id="rId954" Type="http://schemas.openxmlformats.org/officeDocument/2006/relationships/customXml" Target="../ink/ink2254.xml"/><Relationship Id="rId83" Type="http://schemas.openxmlformats.org/officeDocument/2006/relationships/image" Target="../media/image509.png"/><Relationship Id="rId179" Type="http://schemas.openxmlformats.org/officeDocument/2006/relationships/image" Target="../media/image557.png"/><Relationship Id="rId386" Type="http://schemas.openxmlformats.org/officeDocument/2006/relationships/customXml" Target="../ink/ink1969.xml"/><Relationship Id="rId593" Type="http://schemas.openxmlformats.org/officeDocument/2006/relationships/image" Target="../media/image764.png"/><Relationship Id="rId607" Type="http://schemas.openxmlformats.org/officeDocument/2006/relationships/image" Target="../media/image771.png"/><Relationship Id="rId814" Type="http://schemas.openxmlformats.org/officeDocument/2006/relationships/customXml" Target="../ink/ink2183.xml"/><Relationship Id="rId246" Type="http://schemas.openxmlformats.org/officeDocument/2006/relationships/customXml" Target="../ink/ink1899.xml"/><Relationship Id="rId453" Type="http://schemas.openxmlformats.org/officeDocument/2006/relationships/image" Target="../media/image694.png"/><Relationship Id="rId660" Type="http://schemas.openxmlformats.org/officeDocument/2006/relationships/customXml" Target="../ink/ink2106.xml"/><Relationship Id="rId898" Type="http://schemas.openxmlformats.org/officeDocument/2006/relationships/image" Target="../media/image916.png"/><Relationship Id="rId1083" Type="http://schemas.openxmlformats.org/officeDocument/2006/relationships/image" Target="../media/image1008.png"/><Relationship Id="rId106" Type="http://schemas.openxmlformats.org/officeDocument/2006/relationships/customXml" Target="../ink/ink1829.xml"/><Relationship Id="rId313" Type="http://schemas.openxmlformats.org/officeDocument/2006/relationships/image" Target="../media/image624.png"/><Relationship Id="rId758" Type="http://schemas.openxmlformats.org/officeDocument/2006/relationships/customXml" Target="../ink/ink2155.xml"/><Relationship Id="rId965" Type="http://schemas.openxmlformats.org/officeDocument/2006/relationships/image" Target="../media/image949.png"/><Relationship Id="rId1150" Type="http://schemas.openxmlformats.org/officeDocument/2006/relationships/image" Target="../media/image1040.png"/><Relationship Id="rId10" Type="http://schemas.openxmlformats.org/officeDocument/2006/relationships/customXml" Target="../ink/ink1781.xml"/><Relationship Id="rId94" Type="http://schemas.openxmlformats.org/officeDocument/2006/relationships/customXml" Target="../ink/ink1823.xml"/><Relationship Id="rId397" Type="http://schemas.openxmlformats.org/officeDocument/2006/relationships/image" Target="../media/image666.png"/><Relationship Id="rId520" Type="http://schemas.openxmlformats.org/officeDocument/2006/relationships/customXml" Target="../ink/ink2036.xml"/><Relationship Id="rId618" Type="http://schemas.openxmlformats.org/officeDocument/2006/relationships/customXml" Target="../ink/ink2085.xml"/><Relationship Id="rId825" Type="http://schemas.openxmlformats.org/officeDocument/2006/relationships/image" Target="../media/image880.png"/><Relationship Id="rId257" Type="http://schemas.openxmlformats.org/officeDocument/2006/relationships/image" Target="../media/image596.png"/><Relationship Id="rId464" Type="http://schemas.openxmlformats.org/officeDocument/2006/relationships/customXml" Target="../ink/ink2008.xml"/><Relationship Id="rId1010" Type="http://schemas.openxmlformats.org/officeDocument/2006/relationships/customXml" Target="../ink/ink2282.xml"/><Relationship Id="rId1094" Type="http://schemas.openxmlformats.org/officeDocument/2006/relationships/image" Target="../media/image1013.png"/><Relationship Id="rId1108" Type="http://schemas.openxmlformats.org/officeDocument/2006/relationships/image" Target="../media/image1019.png"/><Relationship Id="rId117" Type="http://schemas.openxmlformats.org/officeDocument/2006/relationships/image" Target="../media/image526.png"/><Relationship Id="rId671" Type="http://schemas.openxmlformats.org/officeDocument/2006/relationships/image" Target="../media/image803.png"/><Relationship Id="rId769" Type="http://schemas.openxmlformats.org/officeDocument/2006/relationships/image" Target="../media/image852.png"/><Relationship Id="rId976" Type="http://schemas.openxmlformats.org/officeDocument/2006/relationships/customXml" Target="../ink/ink2265.xml"/><Relationship Id="rId324" Type="http://schemas.openxmlformats.org/officeDocument/2006/relationships/customXml" Target="../ink/ink1938.xml"/><Relationship Id="rId531" Type="http://schemas.openxmlformats.org/officeDocument/2006/relationships/image" Target="../media/image733.png"/><Relationship Id="rId629" Type="http://schemas.openxmlformats.org/officeDocument/2006/relationships/image" Target="../media/image782.png"/><Relationship Id="rId1161" Type="http://schemas.openxmlformats.org/officeDocument/2006/relationships/image" Target="../media/image1045.png"/><Relationship Id="rId836" Type="http://schemas.openxmlformats.org/officeDocument/2006/relationships/customXml" Target="../ink/ink2194.xml"/><Relationship Id="rId1021" Type="http://schemas.openxmlformats.org/officeDocument/2006/relationships/image" Target="../media/image977.png"/><Relationship Id="rId1119" Type="http://schemas.openxmlformats.org/officeDocument/2006/relationships/customXml" Target="../ink/ink2337.xml"/><Relationship Id="rId903" Type="http://schemas.openxmlformats.org/officeDocument/2006/relationships/customXml" Target="../ink/ink2228.xml"/><Relationship Id="rId32" Type="http://schemas.openxmlformats.org/officeDocument/2006/relationships/customXml" Target="../ink/ink1792.xml"/><Relationship Id="rId181" Type="http://schemas.openxmlformats.org/officeDocument/2006/relationships/image" Target="../media/image558.png"/><Relationship Id="rId279" Type="http://schemas.openxmlformats.org/officeDocument/2006/relationships/image" Target="../media/image607.png"/><Relationship Id="rId486" Type="http://schemas.openxmlformats.org/officeDocument/2006/relationships/customXml" Target="../ink/ink2019.xml"/><Relationship Id="rId693" Type="http://schemas.openxmlformats.org/officeDocument/2006/relationships/image" Target="../media/image814.png"/><Relationship Id="rId139" Type="http://schemas.openxmlformats.org/officeDocument/2006/relationships/image" Target="../media/image537.png"/><Relationship Id="rId346" Type="http://schemas.openxmlformats.org/officeDocument/2006/relationships/customXml" Target="../ink/ink1949.xml"/><Relationship Id="rId553" Type="http://schemas.openxmlformats.org/officeDocument/2006/relationships/image" Target="../media/image744.png"/><Relationship Id="rId760" Type="http://schemas.openxmlformats.org/officeDocument/2006/relationships/customXml" Target="../ink/ink2156.xml"/><Relationship Id="rId998" Type="http://schemas.openxmlformats.org/officeDocument/2006/relationships/customXml" Target="../ink/ink2276.xml"/><Relationship Id="rId206" Type="http://schemas.openxmlformats.org/officeDocument/2006/relationships/customXml" Target="../ink/ink1879.xml"/><Relationship Id="rId413" Type="http://schemas.openxmlformats.org/officeDocument/2006/relationships/image" Target="../media/image674.png"/><Relationship Id="rId858" Type="http://schemas.openxmlformats.org/officeDocument/2006/relationships/customXml" Target="../ink/ink2205.xml"/><Relationship Id="rId1043" Type="http://schemas.openxmlformats.org/officeDocument/2006/relationships/image" Target="../media/image988.png"/><Relationship Id="rId620" Type="http://schemas.openxmlformats.org/officeDocument/2006/relationships/customXml" Target="../ink/ink2086.xml"/><Relationship Id="rId718" Type="http://schemas.openxmlformats.org/officeDocument/2006/relationships/customXml" Target="../ink/ink2135.xml"/><Relationship Id="rId925" Type="http://schemas.openxmlformats.org/officeDocument/2006/relationships/customXml" Target="../ink/ink2239.xml"/><Relationship Id="rId1110" Type="http://schemas.openxmlformats.org/officeDocument/2006/relationships/image" Target="../media/image1020.png"/><Relationship Id="rId54" Type="http://schemas.openxmlformats.org/officeDocument/2006/relationships/customXml" Target="../ink/ink1803.xml"/><Relationship Id="rId270" Type="http://schemas.openxmlformats.org/officeDocument/2006/relationships/customXml" Target="../ink/ink1911.xml"/><Relationship Id="rId130" Type="http://schemas.openxmlformats.org/officeDocument/2006/relationships/customXml" Target="../ink/ink1841.xml"/><Relationship Id="rId368" Type="http://schemas.openxmlformats.org/officeDocument/2006/relationships/customXml" Target="../ink/ink1960.xml"/><Relationship Id="rId575" Type="http://schemas.openxmlformats.org/officeDocument/2006/relationships/image" Target="../media/image755.png"/><Relationship Id="rId782" Type="http://schemas.openxmlformats.org/officeDocument/2006/relationships/customXml" Target="../ink/ink2167.xml"/><Relationship Id="rId228" Type="http://schemas.openxmlformats.org/officeDocument/2006/relationships/customXml" Target="../ink/ink1890.xml"/><Relationship Id="rId435" Type="http://schemas.openxmlformats.org/officeDocument/2006/relationships/image" Target="../media/image685.png"/><Relationship Id="rId642" Type="http://schemas.openxmlformats.org/officeDocument/2006/relationships/customXml" Target="../ink/ink2097.xml"/><Relationship Id="rId1065" Type="http://schemas.openxmlformats.org/officeDocument/2006/relationships/image" Target="../media/image999.png"/><Relationship Id="rId502" Type="http://schemas.openxmlformats.org/officeDocument/2006/relationships/customXml" Target="../ink/ink2027.xml"/><Relationship Id="rId947" Type="http://schemas.openxmlformats.org/officeDocument/2006/relationships/image" Target="../media/image940.png"/><Relationship Id="rId1132" Type="http://schemas.openxmlformats.org/officeDocument/2006/relationships/image" Target="../media/image1031.png"/><Relationship Id="rId76" Type="http://schemas.openxmlformats.org/officeDocument/2006/relationships/customXml" Target="../ink/ink1814.xml"/><Relationship Id="rId807" Type="http://schemas.openxmlformats.org/officeDocument/2006/relationships/image" Target="../media/image871.png"/><Relationship Id="rId292" Type="http://schemas.openxmlformats.org/officeDocument/2006/relationships/customXml" Target="../ink/ink1922.xml"/><Relationship Id="rId597" Type="http://schemas.openxmlformats.org/officeDocument/2006/relationships/image" Target="../media/image766.png"/><Relationship Id="rId152" Type="http://schemas.openxmlformats.org/officeDocument/2006/relationships/customXml" Target="../ink/ink1852.xml"/><Relationship Id="rId457" Type="http://schemas.openxmlformats.org/officeDocument/2006/relationships/image" Target="../media/image696.png"/><Relationship Id="rId1087" Type="http://schemas.openxmlformats.org/officeDocument/2006/relationships/customXml" Target="../ink/ink2321.xml"/><Relationship Id="rId664" Type="http://schemas.openxmlformats.org/officeDocument/2006/relationships/customXml" Target="../ink/ink2108.xml"/><Relationship Id="rId871" Type="http://schemas.openxmlformats.org/officeDocument/2006/relationships/image" Target="../media/image903.png"/><Relationship Id="rId969" Type="http://schemas.openxmlformats.org/officeDocument/2006/relationships/image" Target="../media/image951.png"/><Relationship Id="rId317" Type="http://schemas.openxmlformats.org/officeDocument/2006/relationships/image" Target="../media/image626.png"/><Relationship Id="rId524" Type="http://schemas.openxmlformats.org/officeDocument/2006/relationships/customXml" Target="../ink/ink2038.xml"/><Relationship Id="rId731" Type="http://schemas.openxmlformats.org/officeDocument/2006/relationships/image" Target="../media/image833.png"/><Relationship Id="rId1154" Type="http://schemas.openxmlformats.org/officeDocument/2006/relationships/image" Target="../media/image1042.png"/><Relationship Id="rId98" Type="http://schemas.openxmlformats.org/officeDocument/2006/relationships/customXml" Target="../ink/ink1825.xml"/><Relationship Id="rId829" Type="http://schemas.openxmlformats.org/officeDocument/2006/relationships/image" Target="../media/image882.png"/><Relationship Id="rId1014" Type="http://schemas.openxmlformats.org/officeDocument/2006/relationships/customXml" Target="../ink/ink2284.xml"/><Relationship Id="rId25" Type="http://schemas.openxmlformats.org/officeDocument/2006/relationships/image" Target="../media/image480.png"/><Relationship Id="rId174" Type="http://schemas.openxmlformats.org/officeDocument/2006/relationships/customXml" Target="../ink/ink1863.xml"/><Relationship Id="rId381" Type="http://schemas.openxmlformats.org/officeDocument/2006/relationships/image" Target="../media/image658.png"/><Relationship Id="rId241" Type="http://schemas.openxmlformats.org/officeDocument/2006/relationships/image" Target="../media/image588.png"/><Relationship Id="rId479" Type="http://schemas.openxmlformats.org/officeDocument/2006/relationships/image" Target="../media/image707.png"/><Relationship Id="rId686" Type="http://schemas.openxmlformats.org/officeDocument/2006/relationships/customXml" Target="../ink/ink2119.xml"/><Relationship Id="rId893" Type="http://schemas.openxmlformats.org/officeDocument/2006/relationships/customXml" Target="../ink/ink2223.xml"/><Relationship Id="rId339" Type="http://schemas.openxmlformats.org/officeDocument/2006/relationships/image" Target="../media/image637.png"/><Relationship Id="rId546" Type="http://schemas.openxmlformats.org/officeDocument/2006/relationships/customXml" Target="../ink/ink2049.xml"/><Relationship Id="rId753" Type="http://schemas.openxmlformats.org/officeDocument/2006/relationships/image" Target="../media/image844.png"/><Relationship Id="rId101" Type="http://schemas.openxmlformats.org/officeDocument/2006/relationships/image" Target="../media/image518.png"/><Relationship Id="rId406" Type="http://schemas.openxmlformats.org/officeDocument/2006/relationships/customXml" Target="../ink/ink1979.xml"/><Relationship Id="rId960" Type="http://schemas.openxmlformats.org/officeDocument/2006/relationships/customXml" Target="../ink/ink2257.xml"/><Relationship Id="rId1036" Type="http://schemas.openxmlformats.org/officeDocument/2006/relationships/customXml" Target="../ink/ink2295.xml"/><Relationship Id="rId613" Type="http://schemas.openxmlformats.org/officeDocument/2006/relationships/image" Target="../media/image774.png"/><Relationship Id="rId820" Type="http://schemas.openxmlformats.org/officeDocument/2006/relationships/customXml" Target="../ink/ink2186.xml"/><Relationship Id="rId918" Type="http://schemas.openxmlformats.org/officeDocument/2006/relationships/image" Target="../media/image926.png"/><Relationship Id="rId1103" Type="http://schemas.openxmlformats.org/officeDocument/2006/relationships/customXml" Target="../ink/ink2329.xml"/><Relationship Id="rId47" Type="http://schemas.openxmlformats.org/officeDocument/2006/relationships/image" Target="../media/image491.png"/><Relationship Id="rId196" Type="http://schemas.openxmlformats.org/officeDocument/2006/relationships/customXml" Target="../ink/ink1874.xml"/></Relationships>
</file>

<file path=ppt/slides/_rels/slide21.xml.rels><?xml version="1.0" encoding="UTF-8" standalone="yes"?>
<Relationships xmlns="http://schemas.openxmlformats.org/package/2006/relationships"><Relationship Id="rId8" Type="http://schemas.openxmlformats.org/officeDocument/2006/relationships/image" Target="../media/image1048.png"/><Relationship Id="rId13" Type="http://schemas.openxmlformats.org/officeDocument/2006/relationships/customXml" Target="../ink/ink2364.xml"/><Relationship Id="rId18" Type="http://schemas.openxmlformats.org/officeDocument/2006/relationships/image" Target="../media/image1053.png"/><Relationship Id="rId26" Type="http://schemas.openxmlformats.org/officeDocument/2006/relationships/image" Target="../media/image1057.png"/><Relationship Id="rId3" Type="http://schemas.openxmlformats.org/officeDocument/2006/relationships/customXml" Target="../ink/ink2359.xml"/><Relationship Id="rId21" Type="http://schemas.openxmlformats.org/officeDocument/2006/relationships/customXml" Target="../ink/ink2368.xml"/><Relationship Id="rId7" Type="http://schemas.openxmlformats.org/officeDocument/2006/relationships/customXml" Target="../ink/ink2361.xml"/><Relationship Id="rId12" Type="http://schemas.openxmlformats.org/officeDocument/2006/relationships/image" Target="../media/image1050.png"/><Relationship Id="rId17" Type="http://schemas.openxmlformats.org/officeDocument/2006/relationships/customXml" Target="../ink/ink2366.xml"/><Relationship Id="rId25" Type="http://schemas.openxmlformats.org/officeDocument/2006/relationships/customXml" Target="../ink/ink2370.xml"/><Relationship Id="rId2" Type="http://schemas.openxmlformats.org/officeDocument/2006/relationships/notesSlide" Target="../notesSlides/notesSlide21.xml"/><Relationship Id="rId16" Type="http://schemas.openxmlformats.org/officeDocument/2006/relationships/image" Target="../media/image1052.png"/><Relationship Id="rId20" Type="http://schemas.openxmlformats.org/officeDocument/2006/relationships/image" Target="../media/image1054.png"/><Relationship Id="rId29" Type="http://schemas.openxmlformats.org/officeDocument/2006/relationships/customXml" Target="../ink/ink2372.xml"/><Relationship Id="rId1" Type="http://schemas.openxmlformats.org/officeDocument/2006/relationships/slideLayout" Target="../slideLayouts/slideLayout7.xml"/><Relationship Id="rId6" Type="http://schemas.openxmlformats.org/officeDocument/2006/relationships/image" Target="../media/image1047.png"/><Relationship Id="rId11" Type="http://schemas.openxmlformats.org/officeDocument/2006/relationships/customXml" Target="../ink/ink2363.xml"/><Relationship Id="rId24" Type="http://schemas.openxmlformats.org/officeDocument/2006/relationships/image" Target="../media/image1056.png"/><Relationship Id="rId5" Type="http://schemas.openxmlformats.org/officeDocument/2006/relationships/customXml" Target="../ink/ink2360.xml"/><Relationship Id="rId15" Type="http://schemas.openxmlformats.org/officeDocument/2006/relationships/customXml" Target="../ink/ink2365.xml"/><Relationship Id="rId23" Type="http://schemas.openxmlformats.org/officeDocument/2006/relationships/customXml" Target="../ink/ink2369.xml"/><Relationship Id="rId28" Type="http://schemas.openxmlformats.org/officeDocument/2006/relationships/image" Target="../media/image1058.png"/><Relationship Id="rId10" Type="http://schemas.openxmlformats.org/officeDocument/2006/relationships/image" Target="../media/image1049.png"/><Relationship Id="rId19" Type="http://schemas.openxmlformats.org/officeDocument/2006/relationships/customXml" Target="../ink/ink2367.xml"/><Relationship Id="rId4" Type="http://schemas.openxmlformats.org/officeDocument/2006/relationships/image" Target="../media/image1046.png"/><Relationship Id="rId9" Type="http://schemas.openxmlformats.org/officeDocument/2006/relationships/customXml" Target="../ink/ink2362.xml"/><Relationship Id="rId14" Type="http://schemas.openxmlformats.org/officeDocument/2006/relationships/image" Target="../media/image1051.png"/><Relationship Id="rId22" Type="http://schemas.openxmlformats.org/officeDocument/2006/relationships/image" Target="../media/image1055.png"/><Relationship Id="rId27" Type="http://schemas.openxmlformats.org/officeDocument/2006/relationships/customXml" Target="../ink/ink2371.xml"/><Relationship Id="rId30" Type="http://schemas.openxmlformats.org/officeDocument/2006/relationships/image" Target="../media/image1059.png"/></Relationships>
</file>

<file path=ppt/slides/_rels/slide22.xml.rels><?xml version="1.0" encoding="UTF-8" standalone="yes"?>
<Relationships xmlns="http://schemas.openxmlformats.org/package/2006/relationships"><Relationship Id="rId117" Type="http://schemas.openxmlformats.org/officeDocument/2006/relationships/image" Target="../media/image1115.png"/><Relationship Id="rId21" Type="http://schemas.openxmlformats.org/officeDocument/2006/relationships/image" Target="../media/image1069.png"/><Relationship Id="rId324" Type="http://schemas.openxmlformats.org/officeDocument/2006/relationships/customXml" Target="../ink/ink2534.xml"/><Relationship Id="rId531" Type="http://schemas.openxmlformats.org/officeDocument/2006/relationships/customXml" Target="../ink/ink2638.xml"/><Relationship Id="rId170" Type="http://schemas.openxmlformats.org/officeDocument/2006/relationships/customXml" Target="../ink/ink2456.xml"/><Relationship Id="rId268" Type="http://schemas.openxmlformats.org/officeDocument/2006/relationships/image" Target="../media/image1188.png"/><Relationship Id="rId475" Type="http://schemas.openxmlformats.org/officeDocument/2006/relationships/customXml" Target="../ink/ink2610.xml"/><Relationship Id="rId32" Type="http://schemas.openxmlformats.org/officeDocument/2006/relationships/customXml" Target="../ink/ink2387.xml"/><Relationship Id="rId128" Type="http://schemas.openxmlformats.org/officeDocument/2006/relationships/customXml" Target="../ink/ink2435.xml"/><Relationship Id="rId335" Type="http://schemas.openxmlformats.org/officeDocument/2006/relationships/image" Target="../media/image1220.png"/><Relationship Id="rId542" Type="http://schemas.openxmlformats.org/officeDocument/2006/relationships/image" Target="../media/image1356.png"/><Relationship Id="rId181" Type="http://schemas.openxmlformats.org/officeDocument/2006/relationships/image" Target="../media/image1146.png"/><Relationship Id="rId402" Type="http://schemas.openxmlformats.org/officeDocument/2006/relationships/customXml" Target="../ink/ink2573.xml"/><Relationship Id="rId279" Type="http://schemas.openxmlformats.org/officeDocument/2006/relationships/image" Target="../media/image1192.png"/><Relationship Id="rId486" Type="http://schemas.openxmlformats.org/officeDocument/2006/relationships/image" Target="../media/image1328.png"/><Relationship Id="rId43" Type="http://schemas.openxmlformats.org/officeDocument/2006/relationships/image" Target="../media/image1080.png"/><Relationship Id="rId139" Type="http://schemas.openxmlformats.org/officeDocument/2006/relationships/image" Target="../media/image1125.png"/><Relationship Id="rId346" Type="http://schemas.openxmlformats.org/officeDocument/2006/relationships/customXml" Target="../ink/ink2545.xml"/><Relationship Id="rId553" Type="http://schemas.openxmlformats.org/officeDocument/2006/relationships/customXml" Target="../ink/ink2649.xml"/><Relationship Id="rId192" Type="http://schemas.openxmlformats.org/officeDocument/2006/relationships/customXml" Target="../ink/ink2467.xml"/><Relationship Id="rId206" Type="http://schemas.openxmlformats.org/officeDocument/2006/relationships/customXml" Target="../ink/ink2474.xml"/><Relationship Id="rId413" Type="http://schemas.openxmlformats.org/officeDocument/2006/relationships/image" Target="../media/image1292.png"/><Relationship Id="rId497" Type="http://schemas.openxmlformats.org/officeDocument/2006/relationships/customXml" Target="../ink/ink2621.xml"/><Relationship Id="rId357" Type="http://schemas.openxmlformats.org/officeDocument/2006/relationships/image" Target="../media/image1231.png"/><Relationship Id="rId54" Type="http://schemas.openxmlformats.org/officeDocument/2006/relationships/customXml" Target="../ink/ink2398.xml"/><Relationship Id="rId217" Type="http://schemas.openxmlformats.org/officeDocument/2006/relationships/image" Target="../media/image1164.png"/><Relationship Id="rId564" Type="http://schemas.openxmlformats.org/officeDocument/2006/relationships/image" Target="../media/image1367.png"/><Relationship Id="rId424" Type="http://schemas.openxmlformats.org/officeDocument/2006/relationships/image" Target="../media/image1297.png"/><Relationship Id="rId270" Type="http://schemas.openxmlformats.org/officeDocument/2006/relationships/image" Target="../media/image1189.png"/><Relationship Id="rId65" Type="http://schemas.openxmlformats.org/officeDocument/2006/relationships/image" Target="../media/image1091.png"/><Relationship Id="rId130" Type="http://schemas.openxmlformats.org/officeDocument/2006/relationships/customXml" Target="../ink/ink2436.xml"/><Relationship Id="rId368" Type="http://schemas.openxmlformats.org/officeDocument/2006/relationships/customXml" Target="../ink/ink2556.xml"/><Relationship Id="rId575" Type="http://schemas.openxmlformats.org/officeDocument/2006/relationships/customXml" Target="../ink/ink2660.xml"/><Relationship Id="rId228" Type="http://schemas.openxmlformats.org/officeDocument/2006/relationships/customXml" Target="../ink/ink2485.xml"/><Relationship Id="rId435" Type="http://schemas.openxmlformats.org/officeDocument/2006/relationships/customXml" Target="../ink/ink2590.xml"/><Relationship Id="rId281" Type="http://schemas.openxmlformats.org/officeDocument/2006/relationships/image" Target="../media/image1193.png"/><Relationship Id="rId502" Type="http://schemas.openxmlformats.org/officeDocument/2006/relationships/image" Target="../media/image1336.png"/><Relationship Id="rId76" Type="http://schemas.openxmlformats.org/officeDocument/2006/relationships/customXml" Target="../ink/ink2409.xml"/><Relationship Id="rId141" Type="http://schemas.openxmlformats.org/officeDocument/2006/relationships/image" Target="../media/image1126.png"/><Relationship Id="rId379" Type="http://schemas.openxmlformats.org/officeDocument/2006/relationships/image" Target="../media/image1276.png"/><Relationship Id="rId586" Type="http://schemas.openxmlformats.org/officeDocument/2006/relationships/image" Target="../media/image1378.png"/><Relationship Id="rId7" Type="http://schemas.openxmlformats.org/officeDocument/2006/relationships/image" Target="../media/image1062.png"/><Relationship Id="rId239" Type="http://schemas.openxmlformats.org/officeDocument/2006/relationships/image" Target="../media/image1174.png"/><Relationship Id="rId446" Type="http://schemas.openxmlformats.org/officeDocument/2006/relationships/image" Target="../media/image1308.png"/><Relationship Id="rId292" Type="http://schemas.openxmlformats.org/officeDocument/2006/relationships/customXml" Target="../ink/ink2518.xml"/><Relationship Id="rId306" Type="http://schemas.openxmlformats.org/officeDocument/2006/relationships/customXml" Target="../ink/ink2525.xml"/><Relationship Id="rId87" Type="http://schemas.openxmlformats.org/officeDocument/2006/relationships/image" Target="../media/image1101.png"/><Relationship Id="rId513" Type="http://schemas.openxmlformats.org/officeDocument/2006/relationships/customXml" Target="../ink/ink2629.xml"/><Relationship Id="rId597" Type="http://schemas.openxmlformats.org/officeDocument/2006/relationships/customXml" Target="../ink/ink2671.xml"/><Relationship Id="rId152" Type="http://schemas.openxmlformats.org/officeDocument/2006/relationships/customXml" Target="../ink/ink2447.xml"/><Relationship Id="rId457" Type="http://schemas.openxmlformats.org/officeDocument/2006/relationships/customXml" Target="../ink/ink2601.xml"/><Relationship Id="rId14" Type="http://schemas.openxmlformats.org/officeDocument/2006/relationships/customXml" Target="../ink/ink2378.xml"/><Relationship Id="rId317" Type="http://schemas.openxmlformats.org/officeDocument/2006/relationships/image" Target="../media/image1211.png"/><Relationship Id="rId524" Type="http://schemas.openxmlformats.org/officeDocument/2006/relationships/image" Target="../media/image1347.png"/><Relationship Id="rId98" Type="http://schemas.openxmlformats.org/officeDocument/2006/relationships/customXml" Target="../ink/ink2420.xml"/><Relationship Id="rId163" Type="http://schemas.openxmlformats.org/officeDocument/2006/relationships/image" Target="../media/image1137.png"/><Relationship Id="rId370" Type="http://schemas.openxmlformats.org/officeDocument/2006/relationships/customXml" Target="../ink/ink2557.xml"/><Relationship Id="rId230" Type="http://schemas.openxmlformats.org/officeDocument/2006/relationships/customXml" Target="../ink/ink2486.xml"/><Relationship Id="rId468" Type="http://schemas.openxmlformats.org/officeDocument/2006/relationships/image" Target="../media/image1319.png"/><Relationship Id="rId25" Type="http://schemas.openxmlformats.org/officeDocument/2006/relationships/image" Target="../media/image1071.png"/><Relationship Id="rId67" Type="http://schemas.openxmlformats.org/officeDocument/2006/relationships/image" Target="../media/image1092.png"/><Relationship Id="rId272" Type="http://schemas.openxmlformats.org/officeDocument/2006/relationships/image" Target="../media/image1190.png"/><Relationship Id="rId328" Type="http://schemas.openxmlformats.org/officeDocument/2006/relationships/customXml" Target="../ink/ink2536.xml"/><Relationship Id="rId535" Type="http://schemas.openxmlformats.org/officeDocument/2006/relationships/customXml" Target="../ink/ink2640.xml"/><Relationship Id="rId577" Type="http://schemas.openxmlformats.org/officeDocument/2006/relationships/customXml" Target="../ink/ink2661.xml"/><Relationship Id="rId132" Type="http://schemas.openxmlformats.org/officeDocument/2006/relationships/customXml" Target="../ink/ink2437.xml"/><Relationship Id="rId174" Type="http://schemas.openxmlformats.org/officeDocument/2006/relationships/customXml" Target="../ink/ink2458.xml"/><Relationship Id="rId381" Type="http://schemas.openxmlformats.org/officeDocument/2006/relationships/image" Target="../media/image1277.png"/><Relationship Id="rId602" Type="http://schemas.openxmlformats.org/officeDocument/2006/relationships/image" Target="../media/image1386.png"/><Relationship Id="rId241" Type="http://schemas.openxmlformats.org/officeDocument/2006/relationships/customXml" Target="../ink/ink2492.xml"/><Relationship Id="rId437" Type="http://schemas.openxmlformats.org/officeDocument/2006/relationships/customXml" Target="../ink/ink2591.xml"/><Relationship Id="rId479" Type="http://schemas.openxmlformats.org/officeDocument/2006/relationships/customXml" Target="../ink/ink2612.xml"/><Relationship Id="rId36" Type="http://schemas.openxmlformats.org/officeDocument/2006/relationships/customXml" Target="../ink/ink2389.xml"/><Relationship Id="rId283" Type="http://schemas.openxmlformats.org/officeDocument/2006/relationships/image" Target="../media/image1194.png"/><Relationship Id="rId339" Type="http://schemas.openxmlformats.org/officeDocument/2006/relationships/image" Target="../media/image1222.png"/><Relationship Id="rId490" Type="http://schemas.openxmlformats.org/officeDocument/2006/relationships/image" Target="../media/image1330.png"/><Relationship Id="rId504" Type="http://schemas.openxmlformats.org/officeDocument/2006/relationships/image" Target="../media/image1337.png"/><Relationship Id="rId546" Type="http://schemas.openxmlformats.org/officeDocument/2006/relationships/image" Target="../media/image1358.png"/><Relationship Id="rId78" Type="http://schemas.openxmlformats.org/officeDocument/2006/relationships/customXml" Target="../ink/ink2410.xml"/><Relationship Id="rId101" Type="http://schemas.openxmlformats.org/officeDocument/2006/relationships/image" Target="../media/image1108.png"/><Relationship Id="rId143" Type="http://schemas.openxmlformats.org/officeDocument/2006/relationships/image" Target="../media/image1127.png"/><Relationship Id="rId185" Type="http://schemas.openxmlformats.org/officeDocument/2006/relationships/image" Target="../media/image1148.png"/><Relationship Id="rId350" Type="http://schemas.openxmlformats.org/officeDocument/2006/relationships/customXml" Target="../ink/ink2547.xml"/><Relationship Id="rId406" Type="http://schemas.openxmlformats.org/officeDocument/2006/relationships/customXml" Target="../ink/ink2575.xml"/><Relationship Id="rId588" Type="http://schemas.openxmlformats.org/officeDocument/2006/relationships/image" Target="../media/image1379.png"/><Relationship Id="rId9" Type="http://schemas.openxmlformats.org/officeDocument/2006/relationships/image" Target="../media/image1063.png"/><Relationship Id="rId210" Type="http://schemas.openxmlformats.org/officeDocument/2006/relationships/customXml" Target="../ink/ink2476.xml"/><Relationship Id="rId392" Type="http://schemas.openxmlformats.org/officeDocument/2006/relationships/customXml" Target="../ink/ink2568.xml"/><Relationship Id="rId448" Type="http://schemas.openxmlformats.org/officeDocument/2006/relationships/image" Target="../media/image1309.png"/><Relationship Id="rId613" Type="http://schemas.openxmlformats.org/officeDocument/2006/relationships/customXml" Target="../ink/ink2679.xml"/><Relationship Id="rId252" Type="http://schemas.openxmlformats.org/officeDocument/2006/relationships/image" Target="../media/image1180.png"/><Relationship Id="rId294" Type="http://schemas.openxmlformats.org/officeDocument/2006/relationships/customXml" Target="../ink/ink2519.xml"/><Relationship Id="rId308" Type="http://schemas.openxmlformats.org/officeDocument/2006/relationships/customXml" Target="../ink/ink2526.xml"/><Relationship Id="rId515" Type="http://schemas.openxmlformats.org/officeDocument/2006/relationships/customXml" Target="../ink/ink2630.xml"/><Relationship Id="rId47" Type="http://schemas.openxmlformats.org/officeDocument/2006/relationships/image" Target="../media/image1082.png"/><Relationship Id="rId89" Type="http://schemas.openxmlformats.org/officeDocument/2006/relationships/image" Target="../media/image1102.png"/><Relationship Id="rId112" Type="http://schemas.openxmlformats.org/officeDocument/2006/relationships/customXml" Target="../ink/ink2427.xml"/><Relationship Id="rId154" Type="http://schemas.openxmlformats.org/officeDocument/2006/relationships/customXml" Target="../ink/ink2448.xml"/><Relationship Id="rId361" Type="http://schemas.openxmlformats.org/officeDocument/2006/relationships/image" Target="../media/image1233.png"/><Relationship Id="rId557" Type="http://schemas.openxmlformats.org/officeDocument/2006/relationships/customXml" Target="../ink/ink2651.xml"/><Relationship Id="rId599" Type="http://schemas.openxmlformats.org/officeDocument/2006/relationships/customXml" Target="../ink/ink2672.xml"/><Relationship Id="rId196" Type="http://schemas.openxmlformats.org/officeDocument/2006/relationships/customXml" Target="../ink/ink2469.xml"/><Relationship Id="rId417" Type="http://schemas.openxmlformats.org/officeDocument/2006/relationships/customXml" Target="../ink/ink2581.xml"/><Relationship Id="rId459" Type="http://schemas.openxmlformats.org/officeDocument/2006/relationships/customXml" Target="../ink/ink2602.xml"/><Relationship Id="rId16" Type="http://schemas.openxmlformats.org/officeDocument/2006/relationships/customXml" Target="../ink/ink2379.xml"/><Relationship Id="rId221" Type="http://schemas.openxmlformats.org/officeDocument/2006/relationships/image" Target="../media/image1166.png"/><Relationship Id="rId263" Type="http://schemas.openxmlformats.org/officeDocument/2006/relationships/customXml" Target="../ink/ink2503.xml"/><Relationship Id="rId319" Type="http://schemas.openxmlformats.org/officeDocument/2006/relationships/image" Target="../media/image1212.png"/><Relationship Id="rId470" Type="http://schemas.openxmlformats.org/officeDocument/2006/relationships/image" Target="../media/image1320.png"/><Relationship Id="rId526" Type="http://schemas.openxmlformats.org/officeDocument/2006/relationships/image" Target="../media/image1348.png"/><Relationship Id="rId58" Type="http://schemas.openxmlformats.org/officeDocument/2006/relationships/customXml" Target="../ink/ink2400.xml"/><Relationship Id="rId123" Type="http://schemas.openxmlformats.org/officeDocument/2006/relationships/image" Target="../media/image1118.png"/><Relationship Id="rId330" Type="http://schemas.openxmlformats.org/officeDocument/2006/relationships/customXml" Target="../ink/ink2537.xml"/><Relationship Id="rId568" Type="http://schemas.openxmlformats.org/officeDocument/2006/relationships/image" Target="../media/image1369.png"/><Relationship Id="rId165" Type="http://schemas.openxmlformats.org/officeDocument/2006/relationships/image" Target="../media/image1138.png"/><Relationship Id="rId372" Type="http://schemas.openxmlformats.org/officeDocument/2006/relationships/customXml" Target="../ink/ink2558.xml"/><Relationship Id="rId428" Type="http://schemas.openxmlformats.org/officeDocument/2006/relationships/image" Target="../media/image1299.png"/><Relationship Id="rId232" Type="http://schemas.openxmlformats.org/officeDocument/2006/relationships/customXml" Target="../ink/ink2487.xml"/><Relationship Id="rId274" Type="http://schemas.openxmlformats.org/officeDocument/2006/relationships/image" Target="../media/image538.png"/><Relationship Id="rId481" Type="http://schemas.openxmlformats.org/officeDocument/2006/relationships/customXml" Target="../ink/ink2613.xml"/><Relationship Id="rId27" Type="http://schemas.openxmlformats.org/officeDocument/2006/relationships/image" Target="../media/image1072.png"/><Relationship Id="rId69" Type="http://schemas.openxmlformats.org/officeDocument/2006/relationships/image" Target="../media/image1093.png"/><Relationship Id="rId134" Type="http://schemas.openxmlformats.org/officeDocument/2006/relationships/customXml" Target="../ink/ink2438.xml"/><Relationship Id="rId537" Type="http://schemas.openxmlformats.org/officeDocument/2006/relationships/customXml" Target="../ink/ink2641.xml"/><Relationship Id="rId579" Type="http://schemas.openxmlformats.org/officeDocument/2006/relationships/customXml" Target="../ink/ink2662.xml"/><Relationship Id="rId80" Type="http://schemas.openxmlformats.org/officeDocument/2006/relationships/customXml" Target="../ink/ink2411.xml"/><Relationship Id="rId176" Type="http://schemas.openxmlformats.org/officeDocument/2006/relationships/customXml" Target="../ink/ink2459.xml"/><Relationship Id="rId341" Type="http://schemas.openxmlformats.org/officeDocument/2006/relationships/image" Target="../media/image1223.png"/><Relationship Id="rId383" Type="http://schemas.openxmlformats.org/officeDocument/2006/relationships/image" Target="../media/image1278.png"/><Relationship Id="rId439" Type="http://schemas.openxmlformats.org/officeDocument/2006/relationships/customXml" Target="../ink/ink2592.xml"/><Relationship Id="rId590" Type="http://schemas.openxmlformats.org/officeDocument/2006/relationships/image" Target="../media/image1380.png"/><Relationship Id="rId604" Type="http://schemas.openxmlformats.org/officeDocument/2006/relationships/image" Target="../media/image1387.png"/><Relationship Id="rId201" Type="http://schemas.openxmlformats.org/officeDocument/2006/relationships/image" Target="../media/image1156.png"/><Relationship Id="rId243" Type="http://schemas.openxmlformats.org/officeDocument/2006/relationships/customXml" Target="../ink/ink2493.xml"/><Relationship Id="rId285" Type="http://schemas.openxmlformats.org/officeDocument/2006/relationships/image" Target="../media/image1195.png"/><Relationship Id="rId450" Type="http://schemas.openxmlformats.org/officeDocument/2006/relationships/image" Target="../media/image1310.png"/><Relationship Id="rId506" Type="http://schemas.openxmlformats.org/officeDocument/2006/relationships/image" Target="../media/image1338.png"/><Relationship Id="rId38" Type="http://schemas.openxmlformats.org/officeDocument/2006/relationships/customXml" Target="../ink/ink2390.xml"/><Relationship Id="rId103" Type="http://schemas.openxmlformats.org/officeDocument/2006/relationships/image" Target="../media/image1109.png"/><Relationship Id="rId310" Type="http://schemas.openxmlformats.org/officeDocument/2006/relationships/customXml" Target="../ink/ink2527.xml"/><Relationship Id="rId492" Type="http://schemas.openxmlformats.org/officeDocument/2006/relationships/image" Target="../media/image1331.png"/><Relationship Id="rId548" Type="http://schemas.openxmlformats.org/officeDocument/2006/relationships/image" Target="../media/image1359.png"/><Relationship Id="rId91" Type="http://schemas.openxmlformats.org/officeDocument/2006/relationships/image" Target="../media/image1103.png"/><Relationship Id="rId145" Type="http://schemas.openxmlformats.org/officeDocument/2006/relationships/image" Target="../media/image1128.png"/><Relationship Id="rId187" Type="http://schemas.openxmlformats.org/officeDocument/2006/relationships/image" Target="../media/image1149.png"/><Relationship Id="rId352" Type="http://schemas.openxmlformats.org/officeDocument/2006/relationships/customXml" Target="../ink/ink2548.xml"/><Relationship Id="rId394" Type="http://schemas.openxmlformats.org/officeDocument/2006/relationships/customXml" Target="../ink/ink2569.xml"/><Relationship Id="rId408" Type="http://schemas.openxmlformats.org/officeDocument/2006/relationships/customXml" Target="../ink/ink2576.xml"/><Relationship Id="rId615" Type="http://schemas.openxmlformats.org/officeDocument/2006/relationships/customXml" Target="../ink/ink2680.xml"/><Relationship Id="rId212" Type="http://schemas.openxmlformats.org/officeDocument/2006/relationships/customXml" Target="../ink/ink2477.xml"/><Relationship Id="rId254" Type="http://schemas.openxmlformats.org/officeDocument/2006/relationships/image" Target="../media/image1181.png"/><Relationship Id="rId49" Type="http://schemas.openxmlformats.org/officeDocument/2006/relationships/image" Target="../media/image1083.png"/><Relationship Id="rId114" Type="http://schemas.openxmlformats.org/officeDocument/2006/relationships/customXml" Target="../ink/ink2428.xml"/><Relationship Id="rId296" Type="http://schemas.openxmlformats.org/officeDocument/2006/relationships/customXml" Target="../ink/ink2520.xml"/><Relationship Id="rId461" Type="http://schemas.openxmlformats.org/officeDocument/2006/relationships/customXml" Target="../ink/ink2603.xml"/><Relationship Id="rId517" Type="http://schemas.openxmlformats.org/officeDocument/2006/relationships/customXml" Target="../ink/ink2631.xml"/><Relationship Id="rId559" Type="http://schemas.openxmlformats.org/officeDocument/2006/relationships/customXml" Target="../ink/ink2652.xml"/><Relationship Id="rId60" Type="http://schemas.openxmlformats.org/officeDocument/2006/relationships/customXml" Target="../ink/ink2401.xml"/><Relationship Id="rId156" Type="http://schemas.openxmlformats.org/officeDocument/2006/relationships/customXml" Target="../ink/ink2449.xml"/><Relationship Id="rId198" Type="http://schemas.openxmlformats.org/officeDocument/2006/relationships/customXml" Target="../ink/ink2470.xml"/><Relationship Id="rId321" Type="http://schemas.openxmlformats.org/officeDocument/2006/relationships/image" Target="../media/image1213.png"/><Relationship Id="rId363" Type="http://schemas.openxmlformats.org/officeDocument/2006/relationships/image" Target="../media/image1234.png"/><Relationship Id="rId419" Type="http://schemas.openxmlformats.org/officeDocument/2006/relationships/customXml" Target="../ink/ink2582.xml"/><Relationship Id="rId570" Type="http://schemas.openxmlformats.org/officeDocument/2006/relationships/image" Target="../media/image1370.png"/><Relationship Id="rId223" Type="http://schemas.openxmlformats.org/officeDocument/2006/relationships/image" Target="../media/image568.png"/><Relationship Id="rId430" Type="http://schemas.openxmlformats.org/officeDocument/2006/relationships/image" Target="../media/image1300.png"/><Relationship Id="rId18" Type="http://schemas.openxmlformats.org/officeDocument/2006/relationships/customXml" Target="../ink/ink2380.xml"/><Relationship Id="rId265" Type="http://schemas.openxmlformats.org/officeDocument/2006/relationships/customXml" Target="../ink/ink2504.xml"/><Relationship Id="rId472" Type="http://schemas.openxmlformats.org/officeDocument/2006/relationships/image" Target="../media/image1321.png"/><Relationship Id="rId528" Type="http://schemas.openxmlformats.org/officeDocument/2006/relationships/image" Target="../media/image1349.png"/><Relationship Id="rId125" Type="http://schemas.openxmlformats.org/officeDocument/2006/relationships/image" Target="../media/image1119.png"/><Relationship Id="rId167" Type="http://schemas.openxmlformats.org/officeDocument/2006/relationships/image" Target="../media/image1139.png"/><Relationship Id="rId332" Type="http://schemas.openxmlformats.org/officeDocument/2006/relationships/customXml" Target="../ink/ink2538.xml"/><Relationship Id="rId374" Type="http://schemas.openxmlformats.org/officeDocument/2006/relationships/customXml" Target="../ink/ink2559.xml"/><Relationship Id="rId581" Type="http://schemas.openxmlformats.org/officeDocument/2006/relationships/customXml" Target="../ink/ink2663.xml"/><Relationship Id="rId71" Type="http://schemas.openxmlformats.org/officeDocument/2006/relationships/image" Target="../media/image1094.png"/><Relationship Id="rId234" Type="http://schemas.openxmlformats.org/officeDocument/2006/relationships/customXml" Target="../ink/ink2488.xml"/><Relationship Id="rId2" Type="http://schemas.openxmlformats.org/officeDocument/2006/relationships/notesSlide" Target="../notesSlides/notesSlide22.xml"/><Relationship Id="rId29" Type="http://schemas.openxmlformats.org/officeDocument/2006/relationships/image" Target="../media/image1073.png"/><Relationship Id="rId276" Type="http://schemas.openxmlformats.org/officeDocument/2006/relationships/customXml" Target="../ink/ink2510.xml"/><Relationship Id="rId441" Type="http://schemas.openxmlformats.org/officeDocument/2006/relationships/customXml" Target="../ink/ink2593.xml"/><Relationship Id="rId483" Type="http://schemas.openxmlformats.org/officeDocument/2006/relationships/customXml" Target="../ink/ink2614.xml"/><Relationship Id="rId539" Type="http://schemas.openxmlformats.org/officeDocument/2006/relationships/customXml" Target="../ink/ink2642.xml"/><Relationship Id="rId40" Type="http://schemas.openxmlformats.org/officeDocument/2006/relationships/customXml" Target="../ink/ink2391.xml"/><Relationship Id="rId136" Type="http://schemas.openxmlformats.org/officeDocument/2006/relationships/customXml" Target="../ink/ink2439.xml"/><Relationship Id="rId178" Type="http://schemas.openxmlformats.org/officeDocument/2006/relationships/customXml" Target="../ink/ink2460.xml"/><Relationship Id="rId301" Type="http://schemas.openxmlformats.org/officeDocument/2006/relationships/image" Target="../media/image1203.png"/><Relationship Id="rId343" Type="http://schemas.openxmlformats.org/officeDocument/2006/relationships/image" Target="../media/image1224.png"/><Relationship Id="rId550" Type="http://schemas.openxmlformats.org/officeDocument/2006/relationships/image" Target="../media/image1360.png"/><Relationship Id="rId82" Type="http://schemas.openxmlformats.org/officeDocument/2006/relationships/customXml" Target="../ink/ink2412.xml"/><Relationship Id="rId203" Type="http://schemas.openxmlformats.org/officeDocument/2006/relationships/image" Target="../media/image1157.png"/><Relationship Id="rId385" Type="http://schemas.openxmlformats.org/officeDocument/2006/relationships/image" Target="../media/image1279.png"/><Relationship Id="rId592" Type="http://schemas.openxmlformats.org/officeDocument/2006/relationships/image" Target="../media/image1381.png"/><Relationship Id="rId606" Type="http://schemas.openxmlformats.org/officeDocument/2006/relationships/image" Target="../media/image1060.png"/><Relationship Id="rId245" Type="http://schemas.openxmlformats.org/officeDocument/2006/relationships/customXml" Target="../ink/ink2494.xml"/><Relationship Id="rId287" Type="http://schemas.openxmlformats.org/officeDocument/2006/relationships/image" Target="../media/image1196.png"/><Relationship Id="rId410" Type="http://schemas.openxmlformats.org/officeDocument/2006/relationships/customXml" Target="../ink/ink2577.xml"/><Relationship Id="rId452" Type="http://schemas.openxmlformats.org/officeDocument/2006/relationships/image" Target="../media/image1311.png"/><Relationship Id="rId494" Type="http://schemas.openxmlformats.org/officeDocument/2006/relationships/image" Target="../media/image1332.png"/><Relationship Id="rId508" Type="http://schemas.openxmlformats.org/officeDocument/2006/relationships/image" Target="../media/image1339.png"/><Relationship Id="rId105" Type="http://schemas.openxmlformats.org/officeDocument/2006/relationships/image" Target="../media/image1110.png"/><Relationship Id="rId147" Type="http://schemas.openxmlformats.org/officeDocument/2006/relationships/image" Target="../media/image1129.png"/><Relationship Id="rId312" Type="http://schemas.openxmlformats.org/officeDocument/2006/relationships/customXml" Target="../ink/ink2528.xml"/><Relationship Id="rId354" Type="http://schemas.openxmlformats.org/officeDocument/2006/relationships/customXml" Target="../ink/ink2549.xml"/><Relationship Id="rId51" Type="http://schemas.openxmlformats.org/officeDocument/2006/relationships/image" Target="../media/image1084.png"/><Relationship Id="rId93" Type="http://schemas.openxmlformats.org/officeDocument/2006/relationships/image" Target="../media/image1104.png"/><Relationship Id="rId189" Type="http://schemas.openxmlformats.org/officeDocument/2006/relationships/image" Target="../media/image1150.png"/><Relationship Id="rId396" Type="http://schemas.openxmlformats.org/officeDocument/2006/relationships/customXml" Target="../ink/ink2570.xml"/><Relationship Id="rId561" Type="http://schemas.openxmlformats.org/officeDocument/2006/relationships/customXml" Target="../ink/ink2653.xml"/><Relationship Id="rId214" Type="http://schemas.openxmlformats.org/officeDocument/2006/relationships/customXml" Target="../ink/ink2478.xml"/><Relationship Id="rId256" Type="http://schemas.openxmlformats.org/officeDocument/2006/relationships/image" Target="../media/image1182.png"/><Relationship Id="rId298" Type="http://schemas.openxmlformats.org/officeDocument/2006/relationships/customXml" Target="../ink/ink2521.xml"/><Relationship Id="rId421" Type="http://schemas.openxmlformats.org/officeDocument/2006/relationships/customXml" Target="../ink/ink2583.xml"/><Relationship Id="rId463" Type="http://schemas.openxmlformats.org/officeDocument/2006/relationships/customXml" Target="../ink/ink2604.xml"/><Relationship Id="rId519" Type="http://schemas.openxmlformats.org/officeDocument/2006/relationships/customXml" Target="../ink/ink2632.xml"/><Relationship Id="rId116" Type="http://schemas.openxmlformats.org/officeDocument/2006/relationships/customXml" Target="../ink/ink2429.xml"/><Relationship Id="rId158" Type="http://schemas.openxmlformats.org/officeDocument/2006/relationships/customXml" Target="../ink/ink2450.xml"/><Relationship Id="rId323" Type="http://schemas.openxmlformats.org/officeDocument/2006/relationships/image" Target="../media/image1214.png"/><Relationship Id="rId530" Type="http://schemas.openxmlformats.org/officeDocument/2006/relationships/image" Target="../media/image1350.png"/><Relationship Id="rId20" Type="http://schemas.openxmlformats.org/officeDocument/2006/relationships/customXml" Target="../ink/ink2381.xml"/><Relationship Id="rId62" Type="http://schemas.openxmlformats.org/officeDocument/2006/relationships/customXml" Target="../ink/ink2402.xml"/><Relationship Id="rId365" Type="http://schemas.openxmlformats.org/officeDocument/2006/relationships/image" Target="../media/image1235.png"/><Relationship Id="rId572" Type="http://schemas.openxmlformats.org/officeDocument/2006/relationships/image" Target="../media/image1371.png"/><Relationship Id="rId225" Type="http://schemas.openxmlformats.org/officeDocument/2006/relationships/image" Target="../media/image1167.png"/><Relationship Id="rId267" Type="http://schemas.openxmlformats.org/officeDocument/2006/relationships/customXml" Target="../ink/ink2505.xml"/><Relationship Id="rId432" Type="http://schemas.openxmlformats.org/officeDocument/2006/relationships/image" Target="../media/image1301.png"/><Relationship Id="rId474" Type="http://schemas.openxmlformats.org/officeDocument/2006/relationships/image" Target="../media/image1322.png"/><Relationship Id="rId127" Type="http://schemas.openxmlformats.org/officeDocument/2006/relationships/image" Target="../media/image478.png"/><Relationship Id="rId31" Type="http://schemas.openxmlformats.org/officeDocument/2006/relationships/image" Target="../media/image1074.png"/><Relationship Id="rId73" Type="http://schemas.openxmlformats.org/officeDocument/2006/relationships/image" Target="../media/image1095.png"/><Relationship Id="rId169" Type="http://schemas.openxmlformats.org/officeDocument/2006/relationships/image" Target="../media/image1140.png"/><Relationship Id="rId334" Type="http://schemas.openxmlformats.org/officeDocument/2006/relationships/customXml" Target="../ink/ink2539.xml"/><Relationship Id="rId376" Type="http://schemas.openxmlformats.org/officeDocument/2006/relationships/customXml" Target="../ink/ink2560.xml"/><Relationship Id="rId541" Type="http://schemas.openxmlformats.org/officeDocument/2006/relationships/customXml" Target="../ink/ink2643.xml"/><Relationship Id="rId583" Type="http://schemas.openxmlformats.org/officeDocument/2006/relationships/customXml" Target="../ink/ink2664.xml"/><Relationship Id="rId4" Type="http://schemas.openxmlformats.org/officeDocument/2006/relationships/customXml" Target="../ink/ink2373.xml"/><Relationship Id="rId180" Type="http://schemas.openxmlformats.org/officeDocument/2006/relationships/customXml" Target="../ink/ink2461.xml"/><Relationship Id="rId236" Type="http://schemas.openxmlformats.org/officeDocument/2006/relationships/customXml" Target="../ink/ink2489.xml"/><Relationship Id="rId278" Type="http://schemas.openxmlformats.org/officeDocument/2006/relationships/customXml" Target="../ink/ink2511.xml"/><Relationship Id="rId401" Type="http://schemas.openxmlformats.org/officeDocument/2006/relationships/image" Target="../media/image1286.png"/><Relationship Id="rId443" Type="http://schemas.openxmlformats.org/officeDocument/2006/relationships/customXml" Target="../ink/ink2594.xml"/><Relationship Id="rId303" Type="http://schemas.openxmlformats.org/officeDocument/2006/relationships/image" Target="../media/image1204.png"/><Relationship Id="rId485" Type="http://schemas.openxmlformats.org/officeDocument/2006/relationships/customXml" Target="../ink/ink2615.xml"/><Relationship Id="rId42" Type="http://schemas.openxmlformats.org/officeDocument/2006/relationships/customXml" Target="../ink/ink2392.xml"/><Relationship Id="rId84" Type="http://schemas.openxmlformats.org/officeDocument/2006/relationships/customXml" Target="../ink/ink2413.xml"/><Relationship Id="rId138" Type="http://schemas.openxmlformats.org/officeDocument/2006/relationships/customXml" Target="../ink/ink2440.xml"/><Relationship Id="rId345" Type="http://schemas.openxmlformats.org/officeDocument/2006/relationships/image" Target="../media/image1225.png"/><Relationship Id="rId387" Type="http://schemas.openxmlformats.org/officeDocument/2006/relationships/image" Target="../media/image1280.png"/><Relationship Id="rId510" Type="http://schemas.openxmlformats.org/officeDocument/2006/relationships/image" Target="../media/image1340.png"/><Relationship Id="rId552" Type="http://schemas.openxmlformats.org/officeDocument/2006/relationships/image" Target="../media/image1361.png"/><Relationship Id="rId594" Type="http://schemas.openxmlformats.org/officeDocument/2006/relationships/image" Target="../media/image1382.png"/><Relationship Id="rId608" Type="http://schemas.openxmlformats.org/officeDocument/2006/relationships/image" Target="../media/image1388.png"/><Relationship Id="rId191" Type="http://schemas.openxmlformats.org/officeDocument/2006/relationships/image" Target="../media/image1151.png"/><Relationship Id="rId205" Type="http://schemas.openxmlformats.org/officeDocument/2006/relationships/image" Target="../media/image1158.png"/><Relationship Id="rId247" Type="http://schemas.openxmlformats.org/officeDocument/2006/relationships/customXml" Target="../ink/ink2495.xml"/><Relationship Id="rId412" Type="http://schemas.openxmlformats.org/officeDocument/2006/relationships/customXml" Target="../ink/ink2578.xml"/><Relationship Id="rId107" Type="http://schemas.openxmlformats.org/officeDocument/2006/relationships/image" Target="../media/image992.png"/><Relationship Id="rId289" Type="http://schemas.openxmlformats.org/officeDocument/2006/relationships/image" Target="../media/image1197.png"/><Relationship Id="rId454" Type="http://schemas.openxmlformats.org/officeDocument/2006/relationships/image" Target="../media/image1312.png"/><Relationship Id="rId496" Type="http://schemas.openxmlformats.org/officeDocument/2006/relationships/image" Target="../media/image1333.png"/><Relationship Id="rId11" Type="http://schemas.openxmlformats.org/officeDocument/2006/relationships/image" Target="../media/image1064.png"/><Relationship Id="rId53" Type="http://schemas.openxmlformats.org/officeDocument/2006/relationships/image" Target="../media/image1085.png"/><Relationship Id="rId149" Type="http://schemas.openxmlformats.org/officeDocument/2006/relationships/image" Target="../media/image1130.png"/><Relationship Id="rId314" Type="http://schemas.openxmlformats.org/officeDocument/2006/relationships/customXml" Target="../ink/ink2529.xml"/><Relationship Id="rId356" Type="http://schemas.openxmlformats.org/officeDocument/2006/relationships/customXml" Target="../ink/ink2550.xml"/><Relationship Id="rId398" Type="http://schemas.openxmlformats.org/officeDocument/2006/relationships/customXml" Target="../ink/ink2571.xml"/><Relationship Id="rId521" Type="http://schemas.openxmlformats.org/officeDocument/2006/relationships/customXml" Target="../ink/ink2633.xml"/><Relationship Id="rId563" Type="http://schemas.openxmlformats.org/officeDocument/2006/relationships/customXml" Target="../ink/ink2654.xml"/><Relationship Id="rId95" Type="http://schemas.openxmlformats.org/officeDocument/2006/relationships/image" Target="../media/image1105.png"/><Relationship Id="rId160" Type="http://schemas.openxmlformats.org/officeDocument/2006/relationships/customXml" Target="../ink/ink2451.xml"/><Relationship Id="rId216" Type="http://schemas.openxmlformats.org/officeDocument/2006/relationships/customXml" Target="../ink/ink2479.xml"/><Relationship Id="rId423" Type="http://schemas.openxmlformats.org/officeDocument/2006/relationships/customXml" Target="../ink/ink2584.xml"/><Relationship Id="rId258" Type="http://schemas.openxmlformats.org/officeDocument/2006/relationships/image" Target="../media/image1183.png"/><Relationship Id="rId465" Type="http://schemas.openxmlformats.org/officeDocument/2006/relationships/customXml" Target="../ink/ink2605.xml"/><Relationship Id="rId22" Type="http://schemas.openxmlformats.org/officeDocument/2006/relationships/customXml" Target="../ink/ink2382.xml"/><Relationship Id="rId64" Type="http://schemas.openxmlformats.org/officeDocument/2006/relationships/customXml" Target="../ink/ink2403.xml"/><Relationship Id="rId118" Type="http://schemas.openxmlformats.org/officeDocument/2006/relationships/customXml" Target="../ink/ink2430.xml"/><Relationship Id="rId325" Type="http://schemas.openxmlformats.org/officeDocument/2006/relationships/image" Target="../media/image1215.png"/><Relationship Id="rId367" Type="http://schemas.openxmlformats.org/officeDocument/2006/relationships/image" Target="../media/image1261.png"/><Relationship Id="rId532" Type="http://schemas.openxmlformats.org/officeDocument/2006/relationships/image" Target="../media/image1351.png"/><Relationship Id="rId574" Type="http://schemas.openxmlformats.org/officeDocument/2006/relationships/image" Target="../media/image1372.png"/><Relationship Id="rId171" Type="http://schemas.openxmlformats.org/officeDocument/2006/relationships/image" Target="../media/image1141.png"/><Relationship Id="rId227" Type="http://schemas.openxmlformats.org/officeDocument/2006/relationships/image" Target="../media/image1168.png"/><Relationship Id="rId269" Type="http://schemas.openxmlformats.org/officeDocument/2006/relationships/customXml" Target="../ink/ink2506.xml"/><Relationship Id="rId434" Type="http://schemas.openxmlformats.org/officeDocument/2006/relationships/image" Target="../media/image1302.png"/><Relationship Id="rId476" Type="http://schemas.openxmlformats.org/officeDocument/2006/relationships/image" Target="../media/image1323.png"/><Relationship Id="rId33" Type="http://schemas.openxmlformats.org/officeDocument/2006/relationships/image" Target="../media/image1075.png"/><Relationship Id="rId129" Type="http://schemas.openxmlformats.org/officeDocument/2006/relationships/image" Target="../media/image1120.png"/><Relationship Id="rId280" Type="http://schemas.openxmlformats.org/officeDocument/2006/relationships/customXml" Target="../ink/ink2512.xml"/><Relationship Id="rId336" Type="http://schemas.openxmlformats.org/officeDocument/2006/relationships/customXml" Target="../ink/ink2540.xml"/><Relationship Id="rId501" Type="http://schemas.openxmlformats.org/officeDocument/2006/relationships/customXml" Target="../ink/ink2623.xml"/><Relationship Id="rId543" Type="http://schemas.openxmlformats.org/officeDocument/2006/relationships/customXml" Target="../ink/ink2644.xml"/><Relationship Id="rId75" Type="http://schemas.openxmlformats.org/officeDocument/2006/relationships/image" Target="../media/image1096.png"/><Relationship Id="rId140" Type="http://schemas.openxmlformats.org/officeDocument/2006/relationships/customXml" Target="../ink/ink2441.xml"/><Relationship Id="rId182" Type="http://schemas.openxmlformats.org/officeDocument/2006/relationships/customXml" Target="../ink/ink2462.xml"/><Relationship Id="rId378" Type="http://schemas.openxmlformats.org/officeDocument/2006/relationships/customXml" Target="../ink/ink2561.xml"/><Relationship Id="rId403" Type="http://schemas.openxmlformats.org/officeDocument/2006/relationships/image" Target="../media/image1287.png"/><Relationship Id="rId585" Type="http://schemas.openxmlformats.org/officeDocument/2006/relationships/customXml" Target="../ink/ink2665.xml"/><Relationship Id="rId6" Type="http://schemas.openxmlformats.org/officeDocument/2006/relationships/customXml" Target="../ink/ink2374.xml"/><Relationship Id="rId238" Type="http://schemas.openxmlformats.org/officeDocument/2006/relationships/customXml" Target="../ink/ink2490.xml"/><Relationship Id="rId445" Type="http://schemas.openxmlformats.org/officeDocument/2006/relationships/customXml" Target="../ink/ink2595.xml"/><Relationship Id="rId487" Type="http://schemas.openxmlformats.org/officeDocument/2006/relationships/customXml" Target="../ink/ink2616.xml"/><Relationship Id="rId610" Type="http://schemas.openxmlformats.org/officeDocument/2006/relationships/image" Target="../media/image1389.png"/><Relationship Id="rId291" Type="http://schemas.openxmlformats.org/officeDocument/2006/relationships/image" Target="../media/image1198.png"/><Relationship Id="rId305" Type="http://schemas.openxmlformats.org/officeDocument/2006/relationships/image" Target="../media/image1205.png"/><Relationship Id="rId347" Type="http://schemas.openxmlformats.org/officeDocument/2006/relationships/image" Target="../media/image1226.png"/><Relationship Id="rId512" Type="http://schemas.openxmlformats.org/officeDocument/2006/relationships/image" Target="../media/image1341.png"/><Relationship Id="rId44" Type="http://schemas.openxmlformats.org/officeDocument/2006/relationships/customXml" Target="../ink/ink2393.xml"/><Relationship Id="rId86" Type="http://schemas.openxmlformats.org/officeDocument/2006/relationships/customXml" Target="../ink/ink2414.xml"/><Relationship Id="rId151" Type="http://schemas.openxmlformats.org/officeDocument/2006/relationships/image" Target="../media/image1131.png"/><Relationship Id="rId389" Type="http://schemas.openxmlformats.org/officeDocument/2006/relationships/image" Target="../media/image1281.png"/><Relationship Id="rId554" Type="http://schemas.openxmlformats.org/officeDocument/2006/relationships/image" Target="../media/image1362.png"/><Relationship Id="rId596" Type="http://schemas.openxmlformats.org/officeDocument/2006/relationships/image" Target="../media/image1383.png"/><Relationship Id="rId193" Type="http://schemas.openxmlformats.org/officeDocument/2006/relationships/image" Target="../media/image1152.png"/><Relationship Id="rId207" Type="http://schemas.openxmlformats.org/officeDocument/2006/relationships/image" Target="../media/image1159.png"/><Relationship Id="rId249" Type="http://schemas.openxmlformats.org/officeDocument/2006/relationships/customXml" Target="../ink/ink2496.xml"/><Relationship Id="rId414" Type="http://schemas.openxmlformats.org/officeDocument/2006/relationships/customXml" Target="../ink/ink2579.xml"/><Relationship Id="rId456" Type="http://schemas.openxmlformats.org/officeDocument/2006/relationships/image" Target="../media/image1313.png"/><Relationship Id="rId498" Type="http://schemas.openxmlformats.org/officeDocument/2006/relationships/image" Target="../media/image1334.png"/><Relationship Id="rId13" Type="http://schemas.openxmlformats.org/officeDocument/2006/relationships/image" Target="../media/image1065.png"/><Relationship Id="rId109" Type="http://schemas.openxmlformats.org/officeDocument/2006/relationships/image" Target="../media/image1111.png"/><Relationship Id="rId260" Type="http://schemas.openxmlformats.org/officeDocument/2006/relationships/image" Target="../media/image1184.png"/><Relationship Id="rId316" Type="http://schemas.openxmlformats.org/officeDocument/2006/relationships/customXml" Target="../ink/ink2530.xml"/><Relationship Id="rId523" Type="http://schemas.openxmlformats.org/officeDocument/2006/relationships/customXml" Target="../ink/ink2634.xml"/><Relationship Id="rId55" Type="http://schemas.openxmlformats.org/officeDocument/2006/relationships/image" Target="../media/image1086.png"/><Relationship Id="rId97" Type="http://schemas.openxmlformats.org/officeDocument/2006/relationships/image" Target="../media/image1106.png"/><Relationship Id="rId120" Type="http://schemas.openxmlformats.org/officeDocument/2006/relationships/customXml" Target="../ink/ink2431.xml"/><Relationship Id="rId358" Type="http://schemas.openxmlformats.org/officeDocument/2006/relationships/customXml" Target="../ink/ink2551.xml"/><Relationship Id="rId565" Type="http://schemas.openxmlformats.org/officeDocument/2006/relationships/customXml" Target="../ink/ink2655.xml"/><Relationship Id="rId162" Type="http://schemas.openxmlformats.org/officeDocument/2006/relationships/customXml" Target="../ink/ink2452.xml"/><Relationship Id="rId218" Type="http://schemas.openxmlformats.org/officeDocument/2006/relationships/customXml" Target="../ink/ink2480.xml"/><Relationship Id="rId425" Type="http://schemas.openxmlformats.org/officeDocument/2006/relationships/customXml" Target="../ink/ink2585.xml"/><Relationship Id="rId467" Type="http://schemas.openxmlformats.org/officeDocument/2006/relationships/customXml" Target="../ink/ink2606.xml"/><Relationship Id="rId271" Type="http://schemas.openxmlformats.org/officeDocument/2006/relationships/customXml" Target="../ink/ink2507.xml"/><Relationship Id="rId24" Type="http://schemas.openxmlformats.org/officeDocument/2006/relationships/customXml" Target="../ink/ink2383.xml"/><Relationship Id="rId66" Type="http://schemas.openxmlformats.org/officeDocument/2006/relationships/customXml" Target="../ink/ink2404.xml"/><Relationship Id="rId131" Type="http://schemas.openxmlformats.org/officeDocument/2006/relationships/image" Target="../media/image1121.png"/><Relationship Id="rId327" Type="http://schemas.openxmlformats.org/officeDocument/2006/relationships/image" Target="../media/image1216.png"/><Relationship Id="rId369" Type="http://schemas.openxmlformats.org/officeDocument/2006/relationships/image" Target="../media/image1271.png"/><Relationship Id="rId534" Type="http://schemas.openxmlformats.org/officeDocument/2006/relationships/image" Target="../media/image1352.png"/><Relationship Id="rId576" Type="http://schemas.openxmlformats.org/officeDocument/2006/relationships/image" Target="../media/image1373.png"/><Relationship Id="rId173" Type="http://schemas.openxmlformats.org/officeDocument/2006/relationships/image" Target="../media/image1142.png"/><Relationship Id="rId229" Type="http://schemas.openxmlformats.org/officeDocument/2006/relationships/image" Target="../media/image1169.png"/><Relationship Id="rId380" Type="http://schemas.openxmlformats.org/officeDocument/2006/relationships/customXml" Target="../ink/ink2562.xml"/><Relationship Id="rId436" Type="http://schemas.openxmlformats.org/officeDocument/2006/relationships/image" Target="../media/image1303.png"/><Relationship Id="rId601" Type="http://schemas.openxmlformats.org/officeDocument/2006/relationships/customXml" Target="../ink/ink2673.xml"/><Relationship Id="rId240" Type="http://schemas.openxmlformats.org/officeDocument/2006/relationships/customXml" Target="../ink/ink2491.xml"/><Relationship Id="rId478" Type="http://schemas.openxmlformats.org/officeDocument/2006/relationships/image" Target="../media/image1324.png"/><Relationship Id="rId35" Type="http://schemas.openxmlformats.org/officeDocument/2006/relationships/image" Target="../media/image1076.png"/><Relationship Id="rId77" Type="http://schemas.openxmlformats.org/officeDocument/2006/relationships/image" Target="../media/image1097.png"/><Relationship Id="rId100" Type="http://schemas.openxmlformats.org/officeDocument/2006/relationships/customXml" Target="../ink/ink2421.xml"/><Relationship Id="rId282" Type="http://schemas.openxmlformats.org/officeDocument/2006/relationships/customXml" Target="../ink/ink2513.xml"/><Relationship Id="rId338" Type="http://schemas.openxmlformats.org/officeDocument/2006/relationships/customXml" Target="../ink/ink2541.xml"/><Relationship Id="rId503" Type="http://schemas.openxmlformats.org/officeDocument/2006/relationships/customXml" Target="../ink/ink2624.xml"/><Relationship Id="rId545" Type="http://schemas.openxmlformats.org/officeDocument/2006/relationships/customXml" Target="../ink/ink2645.xml"/><Relationship Id="rId587" Type="http://schemas.openxmlformats.org/officeDocument/2006/relationships/customXml" Target="../ink/ink2666.xml"/><Relationship Id="rId8" Type="http://schemas.openxmlformats.org/officeDocument/2006/relationships/customXml" Target="../ink/ink2375.xml"/><Relationship Id="rId142" Type="http://schemas.openxmlformats.org/officeDocument/2006/relationships/customXml" Target="../ink/ink2442.xml"/><Relationship Id="rId184" Type="http://schemas.openxmlformats.org/officeDocument/2006/relationships/customXml" Target="../ink/ink2463.xml"/><Relationship Id="rId391" Type="http://schemas.openxmlformats.org/officeDocument/2006/relationships/image" Target="../media/image1282.png"/><Relationship Id="rId405" Type="http://schemas.openxmlformats.org/officeDocument/2006/relationships/image" Target="../media/image1288.png"/><Relationship Id="rId447" Type="http://schemas.openxmlformats.org/officeDocument/2006/relationships/customXml" Target="../ink/ink2596.xml"/><Relationship Id="rId612" Type="http://schemas.openxmlformats.org/officeDocument/2006/relationships/image" Target="../media/image1390.png"/><Relationship Id="rId251" Type="http://schemas.openxmlformats.org/officeDocument/2006/relationships/customXml" Target="../ink/ink2497.xml"/><Relationship Id="rId489" Type="http://schemas.openxmlformats.org/officeDocument/2006/relationships/customXml" Target="../ink/ink2617.xml"/><Relationship Id="rId46" Type="http://schemas.openxmlformats.org/officeDocument/2006/relationships/customXml" Target="../ink/ink2394.xml"/><Relationship Id="rId293" Type="http://schemas.openxmlformats.org/officeDocument/2006/relationships/image" Target="../media/image1199.png"/><Relationship Id="rId307" Type="http://schemas.openxmlformats.org/officeDocument/2006/relationships/image" Target="../media/image1206.png"/><Relationship Id="rId349" Type="http://schemas.openxmlformats.org/officeDocument/2006/relationships/image" Target="../media/image1227.png"/><Relationship Id="rId514" Type="http://schemas.openxmlformats.org/officeDocument/2006/relationships/image" Target="../media/image1342.png"/><Relationship Id="rId556" Type="http://schemas.openxmlformats.org/officeDocument/2006/relationships/image" Target="../media/image1363.png"/><Relationship Id="rId88" Type="http://schemas.openxmlformats.org/officeDocument/2006/relationships/customXml" Target="../ink/ink2415.xml"/><Relationship Id="rId111" Type="http://schemas.openxmlformats.org/officeDocument/2006/relationships/image" Target="../media/image1112.png"/><Relationship Id="rId153" Type="http://schemas.openxmlformats.org/officeDocument/2006/relationships/image" Target="../media/image1132.png"/><Relationship Id="rId195" Type="http://schemas.openxmlformats.org/officeDocument/2006/relationships/image" Target="../media/image1153.png"/><Relationship Id="rId209" Type="http://schemas.openxmlformats.org/officeDocument/2006/relationships/image" Target="../media/image1160.png"/><Relationship Id="rId360" Type="http://schemas.openxmlformats.org/officeDocument/2006/relationships/customXml" Target="../ink/ink2552.xml"/><Relationship Id="rId416" Type="http://schemas.openxmlformats.org/officeDocument/2006/relationships/customXml" Target="../ink/ink2580.xml"/><Relationship Id="rId598" Type="http://schemas.openxmlformats.org/officeDocument/2006/relationships/image" Target="../media/image1384.png"/><Relationship Id="rId220" Type="http://schemas.openxmlformats.org/officeDocument/2006/relationships/customXml" Target="../ink/ink2481.xml"/><Relationship Id="rId458" Type="http://schemas.openxmlformats.org/officeDocument/2006/relationships/image" Target="../media/image1314.png"/><Relationship Id="rId15" Type="http://schemas.openxmlformats.org/officeDocument/2006/relationships/image" Target="../media/image1066.png"/><Relationship Id="rId57" Type="http://schemas.openxmlformats.org/officeDocument/2006/relationships/image" Target="../media/image1087.png"/><Relationship Id="rId262" Type="http://schemas.openxmlformats.org/officeDocument/2006/relationships/image" Target="../media/image1185.png"/><Relationship Id="rId318" Type="http://schemas.openxmlformats.org/officeDocument/2006/relationships/customXml" Target="../ink/ink2531.xml"/><Relationship Id="rId525" Type="http://schemas.openxmlformats.org/officeDocument/2006/relationships/customXml" Target="../ink/ink2635.xml"/><Relationship Id="rId567" Type="http://schemas.openxmlformats.org/officeDocument/2006/relationships/customXml" Target="../ink/ink2656.xml"/><Relationship Id="rId99" Type="http://schemas.openxmlformats.org/officeDocument/2006/relationships/image" Target="../media/image1107.png"/><Relationship Id="rId122" Type="http://schemas.openxmlformats.org/officeDocument/2006/relationships/customXml" Target="../ink/ink2432.xml"/><Relationship Id="rId164" Type="http://schemas.openxmlformats.org/officeDocument/2006/relationships/customXml" Target="../ink/ink2453.xml"/><Relationship Id="rId371" Type="http://schemas.openxmlformats.org/officeDocument/2006/relationships/image" Target="../media/image1272.png"/><Relationship Id="rId427" Type="http://schemas.openxmlformats.org/officeDocument/2006/relationships/customXml" Target="../ink/ink2586.xml"/><Relationship Id="rId469" Type="http://schemas.openxmlformats.org/officeDocument/2006/relationships/customXml" Target="../ink/ink2607.xml"/><Relationship Id="rId26" Type="http://schemas.openxmlformats.org/officeDocument/2006/relationships/customXml" Target="../ink/ink2384.xml"/><Relationship Id="rId231" Type="http://schemas.openxmlformats.org/officeDocument/2006/relationships/image" Target="../media/image1170.png"/><Relationship Id="rId273" Type="http://schemas.openxmlformats.org/officeDocument/2006/relationships/customXml" Target="../ink/ink2508.xml"/><Relationship Id="rId329" Type="http://schemas.openxmlformats.org/officeDocument/2006/relationships/image" Target="../media/image1217.png"/><Relationship Id="rId480" Type="http://schemas.openxmlformats.org/officeDocument/2006/relationships/image" Target="../media/image1325.png"/><Relationship Id="rId536" Type="http://schemas.openxmlformats.org/officeDocument/2006/relationships/image" Target="../media/image1353.png"/><Relationship Id="rId68" Type="http://schemas.openxmlformats.org/officeDocument/2006/relationships/customXml" Target="../ink/ink2405.xml"/><Relationship Id="rId133" Type="http://schemas.openxmlformats.org/officeDocument/2006/relationships/image" Target="../media/image1122.png"/><Relationship Id="rId175" Type="http://schemas.openxmlformats.org/officeDocument/2006/relationships/image" Target="../media/image1143.png"/><Relationship Id="rId340" Type="http://schemas.openxmlformats.org/officeDocument/2006/relationships/customXml" Target="../ink/ink2542.xml"/><Relationship Id="rId578" Type="http://schemas.openxmlformats.org/officeDocument/2006/relationships/image" Target="../media/image1374.png"/><Relationship Id="rId200" Type="http://schemas.openxmlformats.org/officeDocument/2006/relationships/customXml" Target="../ink/ink2471.xml"/><Relationship Id="rId382" Type="http://schemas.openxmlformats.org/officeDocument/2006/relationships/customXml" Target="../ink/ink2563.xml"/><Relationship Id="rId438" Type="http://schemas.openxmlformats.org/officeDocument/2006/relationships/image" Target="../media/image1304.png"/><Relationship Id="rId603" Type="http://schemas.openxmlformats.org/officeDocument/2006/relationships/customXml" Target="../ink/ink2674.xml"/><Relationship Id="rId242" Type="http://schemas.openxmlformats.org/officeDocument/2006/relationships/image" Target="../media/image1175.png"/><Relationship Id="rId284" Type="http://schemas.openxmlformats.org/officeDocument/2006/relationships/customXml" Target="../ink/ink2514.xml"/><Relationship Id="rId491" Type="http://schemas.openxmlformats.org/officeDocument/2006/relationships/customXml" Target="../ink/ink2618.xml"/><Relationship Id="rId505" Type="http://schemas.openxmlformats.org/officeDocument/2006/relationships/customXml" Target="../ink/ink2625.xml"/><Relationship Id="rId37" Type="http://schemas.openxmlformats.org/officeDocument/2006/relationships/image" Target="../media/image1077.png"/><Relationship Id="rId79" Type="http://schemas.openxmlformats.org/officeDocument/2006/relationships/image" Target="../media/image1098.png"/><Relationship Id="rId102" Type="http://schemas.openxmlformats.org/officeDocument/2006/relationships/customXml" Target="../ink/ink2422.xml"/><Relationship Id="rId144" Type="http://schemas.openxmlformats.org/officeDocument/2006/relationships/customXml" Target="../ink/ink2443.xml"/><Relationship Id="rId547" Type="http://schemas.openxmlformats.org/officeDocument/2006/relationships/customXml" Target="../ink/ink2646.xml"/><Relationship Id="rId589" Type="http://schemas.openxmlformats.org/officeDocument/2006/relationships/customXml" Target="../ink/ink2667.xml"/><Relationship Id="rId90" Type="http://schemas.openxmlformats.org/officeDocument/2006/relationships/customXml" Target="../ink/ink2416.xml"/><Relationship Id="rId186" Type="http://schemas.openxmlformats.org/officeDocument/2006/relationships/customXml" Target="../ink/ink2464.xml"/><Relationship Id="rId351" Type="http://schemas.openxmlformats.org/officeDocument/2006/relationships/image" Target="../media/image1228.png"/><Relationship Id="rId393" Type="http://schemas.openxmlformats.org/officeDocument/2006/relationships/image" Target="../media/image1283.png"/><Relationship Id="rId407" Type="http://schemas.openxmlformats.org/officeDocument/2006/relationships/image" Target="../media/image1289.png"/><Relationship Id="rId449" Type="http://schemas.openxmlformats.org/officeDocument/2006/relationships/customXml" Target="../ink/ink2597.xml"/><Relationship Id="rId614" Type="http://schemas.openxmlformats.org/officeDocument/2006/relationships/image" Target="../media/image1391.png"/><Relationship Id="rId211" Type="http://schemas.openxmlformats.org/officeDocument/2006/relationships/image" Target="../media/image1161.png"/><Relationship Id="rId253" Type="http://schemas.openxmlformats.org/officeDocument/2006/relationships/customXml" Target="../ink/ink2498.xml"/><Relationship Id="rId295" Type="http://schemas.openxmlformats.org/officeDocument/2006/relationships/image" Target="../media/image1200.png"/><Relationship Id="rId309" Type="http://schemas.openxmlformats.org/officeDocument/2006/relationships/image" Target="../media/image1207.png"/><Relationship Id="rId460" Type="http://schemas.openxmlformats.org/officeDocument/2006/relationships/image" Target="../media/image1315.png"/><Relationship Id="rId516" Type="http://schemas.openxmlformats.org/officeDocument/2006/relationships/image" Target="../media/image1343.png"/><Relationship Id="rId48" Type="http://schemas.openxmlformats.org/officeDocument/2006/relationships/customXml" Target="../ink/ink2395.xml"/><Relationship Id="rId113" Type="http://schemas.openxmlformats.org/officeDocument/2006/relationships/image" Target="../media/image1113.png"/><Relationship Id="rId320" Type="http://schemas.openxmlformats.org/officeDocument/2006/relationships/customXml" Target="../ink/ink2532.xml"/><Relationship Id="rId558" Type="http://schemas.openxmlformats.org/officeDocument/2006/relationships/image" Target="../media/image1364.png"/><Relationship Id="rId155" Type="http://schemas.openxmlformats.org/officeDocument/2006/relationships/image" Target="../media/image1133.png"/><Relationship Id="rId197" Type="http://schemas.openxmlformats.org/officeDocument/2006/relationships/image" Target="../media/image1154.png"/><Relationship Id="rId362" Type="http://schemas.openxmlformats.org/officeDocument/2006/relationships/customXml" Target="../ink/ink2553.xml"/><Relationship Id="rId418" Type="http://schemas.openxmlformats.org/officeDocument/2006/relationships/image" Target="../media/image1294.png"/><Relationship Id="rId222" Type="http://schemas.openxmlformats.org/officeDocument/2006/relationships/customXml" Target="../ink/ink2482.xml"/><Relationship Id="rId264" Type="http://schemas.openxmlformats.org/officeDocument/2006/relationships/image" Target="../media/image1186.png"/><Relationship Id="rId471" Type="http://schemas.openxmlformats.org/officeDocument/2006/relationships/customXml" Target="../ink/ink2608.xml"/><Relationship Id="rId17" Type="http://schemas.openxmlformats.org/officeDocument/2006/relationships/image" Target="../media/image1067.png"/><Relationship Id="rId59" Type="http://schemas.openxmlformats.org/officeDocument/2006/relationships/image" Target="../media/image1088.png"/><Relationship Id="rId124" Type="http://schemas.openxmlformats.org/officeDocument/2006/relationships/customXml" Target="../ink/ink2433.xml"/><Relationship Id="rId527" Type="http://schemas.openxmlformats.org/officeDocument/2006/relationships/customXml" Target="../ink/ink2636.xml"/><Relationship Id="rId569" Type="http://schemas.openxmlformats.org/officeDocument/2006/relationships/customXml" Target="../ink/ink2657.xml"/><Relationship Id="rId70" Type="http://schemas.openxmlformats.org/officeDocument/2006/relationships/customXml" Target="../ink/ink2406.xml"/><Relationship Id="rId166" Type="http://schemas.openxmlformats.org/officeDocument/2006/relationships/customXml" Target="../ink/ink2454.xml"/><Relationship Id="rId331" Type="http://schemas.openxmlformats.org/officeDocument/2006/relationships/image" Target="../media/image1218.png"/><Relationship Id="rId373" Type="http://schemas.openxmlformats.org/officeDocument/2006/relationships/image" Target="../media/image1273.png"/><Relationship Id="rId429" Type="http://schemas.openxmlformats.org/officeDocument/2006/relationships/customXml" Target="../ink/ink2587.xml"/><Relationship Id="rId580" Type="http://schemas.openxmlformats.org/officeDocument/2006/relationships/image" Target="../media/image1375.png"/><Relationship Id="rId1" Type="http://schemas.openxmlformats.org/officeDocument/2006/relationships/slideLayout" Target="../slideLayouts/slideLayout7.xml"/><Relationship Id="rId233" Type="http://schemas.openxmlformats.org/officeDocument/2006/relationships/image" Target="../media/image1171.png"/><Relationship Id="rId440" Type="http://schemas.openxmlformats.org/officeDocument/2006/relationships/image" Target="../media/image1305.png"/><Relationship Id="rId28" Type="http://schemas.openxmlformats.org/officeDocument/2006/relationships/customXml" Target="../ink/ink2385.xml"/><Relationship Id="rId275" Type="http://schemas.openxmlformats.org/officeDocument/2006/relationships/customXml" Target="../ink/ink2509.xml"/><Relationship Id="rId300" Type="http://schemas.openxmlformats.org/officeDocument/2006/relationships/customXml" Target="../ink/ink2522.xml"/><Relationship Id="rId482" Type="http://schemas.openxmlformats.org/officeDocument/2006/relationships/image" Target="../media/image1326.png"/><Relationship Id="rId538" Type="http://schemas.openxmlformats.org/officeDocument/2006/relationships/image" Target="../media/image1354.png"/><Relationship Id="rId81" Type="http://schemas.openxmlformats.org/officeDocument/2006/relationships/image" Target="../media/image1099.png"/><Relationship Id="rId135" Type="http://schemas.openxmlformats.org/officeDocument/2006/relationships/image" Target="../media/image1123.png"/><Relationship Id="rId177" Type="http://schemas.openxmlformats.org/officeDocument/2006/relationships/image" Target="../media/image1144.png"/><Relationship Id="rId342" Type="http://schemas.openxmlformats.org/officeDocument/2006/relationships/customXml" Target="../ink/ink2543.xml"/><Relationship Id="rId384" Type="http://schemas.openxmlformats.org/officeDocument/2006/relationships/customXml" Target="../ink/ink2564.xml"/><Relationship Id="rId591" Type="http://schemas.openxmlformats.org/officeDocument/2006/relationships/customXml" Target="../ink/ink2668.xml"/><Relationship Id="rId605" Type="http://schemas.openxmlformats.org/officeDocument/2006/relationships/customXml" Target="../ink/ink2675.xml"/><Relationship Id="rId202" Type="http://schemas.openxmlformats.org/officeDocument/2006/relationships/customXml" Target="../ink/ink2472.xml"/><Relationship Id="rId244" Type="http://schemas.openxmlformats.org/officeDocument/2006/relationships/image" Target="../media/image1176.png"/><Relationship Id="rId39" Type="http://schemas.openxmlformats.org/officeDocument/2006/relationships/image" Target="../media/image1078.png"/><Relationship Id="rId286" Type="http://schemas.openxmlformats.org/officeDocument/2006/relationships/customXml" Target="../ink/ink2515.xml"/><Relationship Id="rId451" Type="http://schemas.openxmlformats.org/officeDocument/2006/relationships/customXml" Target="../ink/ink2598.xml"/><Relationship Id="rId493" Type="http://schemas.openxmlformats.org/officeDocument/2006/relationships/customXml" Target="../ink/ink2619.xml"/><Relationship Id="rId507" Type="http://schemas.openxmlformats.org/officeDocument/2006/relationships/customXml" Target="../ink/ink2626.xml"/><Relationship Id="rId549" Type="http://schemas.openxmlformats.org/officeDocument/2006/relationships/customXml" Target="../ink/ink2647.xml"/><Relationship Id="rId50" Type="http://schemas.openxmlformats.org/officeDocument/2006/relationships/customXml" Target="../ink/ink2396.xml"/><Relationship Id="rId104" Type="http://schemas.openxmlformats.org/officeDocument/2006/relationships/customXml" Target="../ink/ink2423.xml"/><Relationship Id="rId146" Type="http://schemas.openxmlformats.org/officeDocument/2006/relationships/customXml" Target="../ink/ink2444.xml"/><Relationship Id="rId188" Type="http://schemas.openxmlformats.org/officeDocument/2006/relationships/customXml" Target="../ink/ink2465.xml"/><Relationship Id="rId311" Type="http://schemas.openxmlformats.org/officeDocument/2006/relationships/image" Target="../media/image1208.png"/><Relationship Id="rId353" Type="http://schemas.openxmlformats.org/officeDocument/2006/relationships/image" Target="../media/image1229.png"/><Relationship Id="rId395" Type="http://schemas.openxmlformats.org/officeDocument/2006/relationships/image" Target="../media/image1284.png"/><Relationship Id="rId409" Type="http://schemas.openxmlformats.org/officeDocument/2006/relationships/image" Target="../media/image1290.png"/><Relationship Id="rId560" Type="http://schemas.openxmlformats.org/officeDocument/2006/relationships/image" Target="../media/image1365.png"/><Relationship Id="rId92" Type="http://schemas.openxmlformats.org/officeDocument/2006/relationships/customXml" Target="../ink/ink2417.xml"/><Relationship Id="rId213" Type="http://schemas.openxmlformats.org/officeDocument/2006/relationships/image" Target="../media/image1162.png"/><Relationship Id="rId420" Type="http://schemas.openxmlformats.org/officeDocument/2006/relationships/image" Target="../media/image1295.png"/><Relationship Id="rId616" Type="http://schemas.openxmlformats.org/officeDocument/2006/relationships/image" Target="../media/image1392.png"/><Relationship Id="rId255" Type="http://schemas.openxmlformats.org/officeDocument/2006/relationships/customXml" Target="../ink/ink2499.xml"/><Relationship Id="rId297" Type="http://schemas.openxmlformats.org/officeDocument/2006/relationships/image" Target="../media/image1201.png"/><Relationship Id="rId462" Type="http://schemas.openxmlformats.org/officeDocument/2006/relationships/image" Target="../media/image1316.png"/><Relationship Id="rId518" Type="http://schemas.openxmlformats.org/officeDocument/2006/relationships/image" Target="../media/image1344.png"/><Relationship Id="rId115" Type="http://schemas.openxmlformats.org/officeDocument/2006/relationships/image" Target="../media/image1114.png"/><Relationship Id="rId157" Type="http://schemas.openxmlformats.org/officeDocument/2006/relationships/image" Target="../media/image1134.png"/><Relationship Id="rId322" Type="http://schemas.openxmlformats.org/officeDocument/2006/relationships/customXml" Target="../ink/ink2533.xml"/><Relationship Id="rId364" Type="http://schemas.openxmlformats.org/officeDocument/2006/relationships/customXml" Target="../ink/ink2554.xml"/><Relationship Id="rId61" Type="http://schemas.openxmlformats.org/officeDocument/2006/relationships/image" Target="../media/image1089.png"/><Relationship Id="rId199" Type="http://schemas.openxmlformats.org/officeDocument/2006/relationships/image" Target="../media/image1155.png"/><Relationship Id="rId571" Type="http://schemas.openxmlformats.org/officeDocument/2006/relationships/customXml" Target="../ink/ink2658.xml"/><Relationship Id="rId19" Type="http://schemas.openxmlformats.org/officeDocument/2006/relationships/image" Target="../media/image1068.png"/><Relationship Id="rId224" Type="http://schemas.openxmlformats.org/officeDocument/2006/relationships/customXml" Target="../ink/ink2483.xml"/><Relationship Id="rId266" Type="http://schemas.openxmlformats.org/officeDocument/2006/relationships/image" Target="../media/image1187.png"/><Relationship Id="rId431" Type="http://schemas.openxmlformats.org/officeDocument/2006/relationships/customXml" Target="../ink/ink2588.xml"/><Relationship Id="rId473" Type="http://schemas.openxmlformats.org/officeDocument/2006/relationships/customXml" Target="../ink/ink2609.xml"/><Relationship Id="rId529" Type="http://schemas.openxmlformats.org/officeDocument/2006/relationships/customXml" Target="../ink/ink2637.xml"/><Relationship Id="rId30" Type="http://schemas.openxmlformats.org/officeDocument/2006/relationships/customXml" Target="../ink/ink2386.xml"/><Relationship Id="rId126" Type="http://schemas.openxmlformats.org/officeDocument/2006/relationships/customXml" Target="../ink/ink2434.xml"/><Relationship Id="rId168" Type="http://schemas.openxmlformats.org/officeDocument/2006/relationships/customXml" Target="../ink/ink2455.xml"/><Relationship Id="rId333" Type="http://schemas.openxmlformats.org/officeDocument/2006/relationships/image" Target="../media/image1219.png"/><Relationship Id="rId540" Type="http://schemas.openxmlformats.org/officeDocument/2006/relationships/image" Target="../media/image1355.png"/><Relationship Id="rId72" Type="http://schemas.openxmlformats.org/officeDocument/2006/relationships/customXml" Target="../ink/ink2407.xml"/><Relationship Id="rId375" Type="http://schemas.openxmlformats.org/officeDocument/2006/relationships/image" Target="../media/image1274.png"/><Relationship Id="rId582" Type="http://schemas.openxmlformats.org/officeDocument/2006/relationships/image" Target="../media/image1376.png"/><Relationship Id="rId3" Type="http://schemas.openxmlformats.org/officeDocument/2006/relationships/image" Target="../media/image470.png"/><Relationship Id="rId235" Type="http://schemas.openxmlformats.org/officeDocument/2006/relationships/image" Target="../media/image1172.png"/><Relationship Id="rId277" Type="http://schemas.openxmlformats.org/officeDocument/2006/relationships/image" Target="../media/image1191.png"/><Relationship Id="rId400" Type="http://schemas.openxmlformats.org/officeDocument/2006/relationships/customXml" Target="../ink/ink2572.xml"/><Relationship Id="rId442" Type="http://schemas.openxmlformats.org/officeDocument/2006/relationships/image" Target="../media/image1306.png"/><Relationship Id="rId484" Type="http://schemas.openxmlformats.org/officeDocument/2006/relationships/image" Target="../media/image1327.png"/><Relationship Id="rId137" Type="http://schemas.openxmlformats.org/officeDocument/2006/relationships/image" Target="../media/image1124.png"/><Relationship Id="rId302" Type="http://schemas.openxmlformats.org/officeDocument/2006/relationships/customXml" Target="../ink/ink2523.xml"/><Relationship Id="rId344" Type="http://schemas.openxmlformats.org/officeDocument/2006/relationships/customXml" Target="../ink/ink2544.xml"/><Relationship Id="rId41" Type="http://schemas.openxmlformats.org/officeDocument/2006/relationships/image" Target="../media/image1079.png"/><Relationship Id="rId83" Type="http://schemas.openxmlformats.org/officeDocument/2006/relationships/image" Target="../media/image1100.png"/><Relationship Id="rId179" Type="http://schemas.openxmlformats.org/officeDocument/2006/relationships/image" Target="../media/image1145.png"/><Relationship Id="rId386" Type="http://schemas.openxmlformats.org/officeDocument/2006/relationships/customXml" Target="../ink/ink2565.xml"/><Relationship Id="rId551" Type="http://schemas.openxmlformats.org/officeDocument/2006/relationships/customXml" Target="../ink/ink2648.xml"/><Relationship Id="rId593" Type="http://schemas.openxmlformats.org/officeDocument/2006/relationships/customXml" Target="../ink/ink2669.xml"/><Relationship Id="rId607" Type="http://schemas.openxmlformats.org/officeDocument/2006/relationships/customXml" Target="../ink/ink2676.xml"/><Relationship Id="rId190" Type="http://schemas.openxmlformats.org/officeDocument/2006/relationships/customXml" Target="../ink/ink2466.xml"/><Relationship Id="rId204" Type="http://schemas.openxmlformats.org/officeDocument/2006/relationships/customXml" Target="../ink/ink2473.xml"/><Relationship Id="rId246" Type="http://schemas.openxmlformats.org/officeDocument/2006/relationships/image" Target="../media/image1177.png"/><Relationship Id="rId288" Type="http://schemas.openxmlformats.org/officeDocument/2006/relationships/customXml" Target="../ink/ink2516.xml"/><Relationship Id="rId411" Type="http://schemas.openxmlformats.org/officeDocument/2006/relationships/image" Target="../media/image1291.png"/><Relationship Id="rId453" Type="http://schemas.openxmlformats.org/officeDocument/2006/relationships/customXml" Target="../ink/ink2599.xml"/><Relationship Id="rId509" Type="http://schemas.openxmlformats.org/officeDocument/2006/relationships/customXml" Target="../ink/ink2627.xml"/><Relationship Id="rId106" Type="http://schemas.openxmlformats.org/officeDocument/2006/relationships/customXml" Target="../ink/ink2424.xml"/><Relationship Id="rId313" Type="http://schemas.openxmlformats.org/officeDocument/2006/relationships/image" Target="../media/image1209.png"/><Relationship Id="rId495" Type="http://schemas.openxmlformats.org/officeDocument/2006/relationships/customXml" Target="../ink/ink2620.xml"/><Relationship Id="rId10" Type="http://schemas.openxmlformats.org/officeDocument/2006/relationships/customXml" Target="../ink/ink2376.xml"/><Relationship Id="rId52" Type="http://schemas.openxmlformats.org/officeDocument/2006/relationships/customXml" Target="../ink/ink2397.xml"/><Relationship Id="rId94" Type="http://schemas.openxmlformats.org/officeDocument/2006/relationships/customXml" Target="../ink/ink2418.xml"/><Relationship Id="rId148" Type="http://schemas.openxmlformats.org/officeDocument/2006/relationships/customXml" Target="../ink/ink2445.xml"/><Relationship Id="rId355" Type="http://schemas.openxmlformats.org/officeDocument/2006/relationships/image" Target="../media/image1230.png"/><Relationship Id="rId397" Type="http://schemas.openxmlformats.org/officeDocument/2006/relationships/image" Target="../media/image1021.png"/><Relationship Id="rId520" Type="http://schemas.openxmlformats.org/officeDocument/2006/relationships/image" Target="../media/image1345.png"/><Relationship Id="rId562" Type="http://schemas.openxmlformats.org/officeDocument/2006/relationships/image" Target="../media/image1366.png"/><Relationship Id="rId215" Type="http://schemas.openxmlformats.org/officeDocument/2006/relationships/image" Target="../media/image1163.png"/><Relationship Id="rId257" Type="http://schemas.openxmlformats.org/officeDocument/2006/relationships/customXml" Target="../ink/ink2500.xml"/><Relationship Id="rId422" Type="http://schemas.openxmlformats.org/officeDocument/2006/relationships/image" Target="../media/image1296.png"/><Relationship Id="rId464" Type="http://schemas.openxmlformats.org/officeDocument/2006/relationships/image" Target="../media/image1317.png"/><Relationship Id="rId299" Type="http://schemas.openxmlformats.org/officeDocument/2006/relationships/image" Target="../media/image1202.png"/><Relationship Id="rId63" Type="http://schemas.openxmlformats.org/officeDocument/2006/relationships/image" Target="../media/image1090.png"/><Relationship Id="rId159" Type="http://schemas.openxmlformats.org/officeDocument/2006/relationships/image" Target="../media/image1135.png"/><Relationship Id="rId366" Type="http://schemas.openxmlformats.org/officeDocument/2006/relationships/customXml" Target="../ink/ink2555.xml"/><Relationship Id="rId573" Type="http://schemas.openxmlformats.org/officeDocument/2006/relationships/customXml" Target="../ink/ink2659.xml"/><Relationship Id="rId226" Type="http://schemas.openxmlformats.org/officeDocument/2006/relationships/customXml" Target="../ink/ink2484.xml"/><Relationship Id="rId433" Type="http://schemas.openxmlformats.org/officeDocument/2006/relationships/customXml" Target="../ink/ink2589.xml"/><Relationship Id="rId74" Type="http://schemas.openxmlformats.org/officeDocument/2006/relationships/customXml" Target="../ink/ink2408.xml"/><Relationship Id="rId377" Type="http://schemas.openxmlformats.org/officeDocument/2006/relationships/image" Target="../media/image1275.png"/><Relationship Id="rId500" Type="http://schemas.openxmlformats.org/officeDocument/2006/relationships/image" Target="../media/image1335.png"/><Relationship Id="rId584" Type="http://schemas.openxmlformats.org/officeDocument/2006/relationships/image" Target="../media/image1377.png"/><Relationship Id="rId5" Type="http://schemas.openxmlformats.org/officeDocument/2006/relationships/image" Target="../media/image1061.png"/><Relationship Id="rId237" Type="http://schemas.openxmlformats.org/officeDocument/2006/relationships/image" Target="../media/image1173.png"/><Relationship Id="rId444" Type="http://schemas.openxmlformats.org/officeDocument/2006/relationships/image" Target="../media/image1307.png"/><Relationship Id="rId290" Type="http://schemas.openxmlformats.org/officeDocument/2006/relationships/customXml" Target="../ink/ink2517.xml"/><Relationship Id="rId304" Type="http://schemas.openxmlformats.org/officeDocument/2006/relationships/customXml" Target="../ink/ink2524.xml"/><Relationship Id="rId388" Type="http://schemas.openxmlformats.org/officeDocument/2006/relationships/customXml" Target="../ink/ink2566.xml"/><Relationship Id="rId511" Type="http://schemas.openxmlformats.org/officeDocument/2006/relationships/customXml" Target="../ink/ink2628.xml"/><Relationship Id="rId609" Type="http://schemas.openxmlformats.org/officeDocument/2006/relationships/customXml" Target="../ink/ink2677.xml"/><Relationship Id="rId85" Type="http://schemas.openxmlformats.org/officeDocument/2006/relationships/image" Target="../media/image339.png"/><Relationship Id="rId150" Type="http://schemas.openxmlformats.org/officeDocument/2006/relationships/customXml" Target="../ink/ink2446.xml"/><Relationship Id="rId595" Type="http://schemas.openxmlformats.org/officeDocument/2006/relationships/customXml" Target="../ink/ink2670.xml"/><Relationship Id="rId248" Type="http://schemas.openxmlformats.org/officeDocument/2006/relationships/image" Target="../media/image1178.png"/><Relationship Id="rId455" Type="http://schemas.openxmlformats.org/officeDocument/2006/relationships/customXml" Target="../ink/ink2600.xml"/><Relationship Id="rId12" Type="http://schemas.openxmlformats.org/officeDocument/2006/relationships/customXml" Target="../ink/ink2377.xml"/><Relationship Id="rId108" Type="http://schemas.openxmlformats.org/officeDocument/2006/relationships/customXml" Target="../ink/ink2425.xml"/><Relationship Id="rId315" Type="http://schemas.openxmlformats.org/officeDocument/2006/relationships/image" Target="../media/image1210.png"/><Relationship Id="rId522" Type="http://schemas.openxmlformats.org/officeDocument/2006/relationships/image" Target="../media/image1346.png"/><Relationship Id="rId96" Type="http://schemas.openxmlformats.org/officeDocument/2006/relationships/customXml" Target="../ink/ink2419.xml"/><Relationship Id="rId161" Type="http://schemas.openxmlformats.org/officeDocument/2006/relationships/image" Target="../media/image1136.png"/><Relationship Id="rId399" Type="http://schemas.openxmlformats.org/officeDocument/2006/relationships/image" Target="../media/image1285.png"/><Relationship Id="rId259" Type="http://schemas.openxmlformats.org/officeDocument/2006/relationships/customXml" Target="../ink/ink2501.xml"/><Relationship Id="rId466" Type="http://schemas.openxmlformats.org/officeDocument/2006/relationships/image" Target="../media/image1318.png"/><Relationship Id="rId23" Type="http://schemas.openxmlformats.org/officeDocument/2006/relationships/image" Target="../media/image1070.png"/><Relationship Id="rId119" Type="http://schemas.openxmlformats.org/officeDocument/2006/relationships/image" Target="../media/image1116.png"/><Relationship Id="rId326" Type="http://schemas.openxmlformats.org/officeDocument/2006/relationships/customXml" Target="../ink/ink2535.xml"/><Relationship Id="rId533" Type="http://schemas.openxmlformats.org/officeDocument/2006/relationships/customXml" Target="../ink/ink2639.xml"/><Relationship Id="rId172" Type="http://schemas.openxmlformats.org/officeDocument/2006/relationships/customXml" Target="../ink/ink2457.xml"/><Relationship Id="rId477" Type="http://schemas.openxmlformats.org/officeDocument/2006/relationships/customXml" Target="../ink/ink2611.xml"/><Relationship Id="rId600" Type="http://schemas.openxmlformats.org/officeDocument/2006/relationships/image" Target="../media/image1385.png"/><Relationship Id="rId337" Type="http://schemas.openxmlformats.org/officeDocument/2006/relationships/image" Target="../media/image1221.png"/><Relationship Id="rId34" Type="http://schemas.openxmlformats.org/officeDocument/2006/relationships/customXml" Target="../ink/ink2388.xml"/><Relationship Id="rId544" Type="http://schemas.openxmlformats.org/officeDocument/2006/relationships/image" Target="../media/image1357.png"/><Relationship Id="rId183" Type="http://schemas.openxmlformats.org/officeDocument/2006/relationships/image" Target="../media/image1147.png"/><Relationship Id="rId390" Type="http://schemas.openxmlformats.org/officeDocument/2006/relationships/customXml" Target="../ink/ink2567.xml"/><Relationship Id="rId404" Type="http://schemas.openxmlformats.org/officeDocument/2006/relationships/customXml" Target="../ink/ink2574.xml"/><Relationship Id="rId611" Type="http://schemas.openxmlformats.org/officeDocument/2006/relationships/customXml" Target="../ink/ink2678.xml"/><Relationship Id="rId250" Type="http://schemas.openxmlformats.org/officeDocument/2006/relationships/image" Target="../media/image1179.png"/><Relationship Id="rId488" Type="http://schemas.openxmlformats.org/officeDocument/2006/relationships/image" Target="../media/image1329.png"/><Relationship Id="rId45" Type="http://schemas.openxmlformats.org/officeDocument/2006/relationships/image" Target="../media/image1081.png"/><Relationship Id="rId110" Type="http://schemas.openxmlformats.org/officeDocument/2006/relationships/customXml" Target="../ink/ink2426.xml"/><Relationship Id="rId348" Type="http://schemas.openxmlformats.org/officeDocument/2006/relationships/customXml" Target="../ink/ink2546.xml"/><Relationship Id="rId555" Type="http://schemas.openxmlformats.org/officeDocument/2006/relationships/customXml" Target="../ink/ink2650.xml"/><Relationship Id="rId194" Type="http://schemas.openxmlformats.org/officeDocument/2006/relationships/customXml" Target="../ink/ink2468.xml"/><Relationship Id="rId208" Type="http://schemas.openxmlformats.org/officeDocument/2006/relationships/customXml" Target="../ink/ink2475.xml"/><Relationship Id="rId415" Type="http://schemas.openxmlformats.org/officeDocument/2006/relationships/image" Target="../media/image1293.png"/><Relationship Id="rId261" Type="http://schemas.openxmlformats.org/officeDocument/2006/relationships/customXml" Target="../ink/ink2502.xml"/><Relationship Id="rId499" Type="http://schemas.openxmlformats.org/officeDocument/2006/relationships/customXml" Target="../ink/ink2622.xml"/><Relationship Id="rId56" Type="http://schemas.openxmlformats.org/officeDocument/2006/relationships/customXml" Target="../ink/ink2399.xml"/><Relationship Id="rId359" Type="http://schemas.openxmlformats.org/officeDocument/2006/relationships/image" Target="../media/image1232.png"/><Relationship Id="rId566" Type="http://schemas.openxmlformats.org/officeDocument/2006/relationships/image" Target="../media/image1368.png"/><Relationship Id="rId121" Type="http://schemas.openxmlformats.org/officeDocument/2006/relationships/image" Target="../media/image1117.png"/><Relationship Id="rId219" Type="http://schemas.openxmlformats.org/officeDocument/2006/relationships/image" Target="../media/image1165.png"/><Relationship Id="rId426" Type="http://schemas.openxmlformats.org/officeDocument/2006/relationships/image" Target="../media/image1298.png"/></Relationships>
</file>

<file path=ppt/slides/_rels/slide23.xml.rels><?xml version="1.0" encoding="UTF-8" standalone="yes"?>
<Relationships xmlns="http://schemas.openxmlformats.org/package/2006/relationships"><Relationship Id="rId26" Type="http://schemas.openxmlformats.org/officeDocument/2006/relationships/image" Target="../media/image2613.png"/><Relationship Id="rId117" Type="http://schemas.openxmlformats.org/officeDocument/2006/relationships/customXml" Target="../ink/ink2737.xml"/><Relationship Id="rId21" Type="http://schemas.openxmlformats.org/officeDocument/2006/relationships/customXml" Target="../ink/ink2689.xml"/><Relationship Id="rId42" Type="http://schemas.openxmlformats.org/officeDocument/2006/relationships/image" Target="../media/image2657.png"/><Relationship Id="rId47" Type="http://schemas.openxmlformats.org/officeDocument/2006/relationships/customXml" Target="../ink/ink2702.xml"/><Relationship Id="rId63" Type="http://schemas.openxmlformats.org/officeDocument/2006/relationships/customXml" Target="../ink/ink2710.xml"/><Relationship Id="rId68" Type="http://schemas.openxmlformats.org/officeDocument/2006/relationships/image" Target="../media/image2670.png"/><Relationship Id="rId84" Type="http://schemas.openxmlformats.org/officeDocument/2006/relationships/image" Target="../media/image2678.png"/><Relationship Id="rId89" Type="http://schemas.openxmlformats.org/officeDocument/2006/relationships/customXml" Target="../ink/ink2723.xml"/><Relationship Id="rId112" Type="http://schemas.openxmlformats.org/officeDocument/2006/relationships/image" Target="../media/image2691.png"/><Relationship Id="rId16" Type="http://schemas.openxmlformats.org/officeDocument/2006/relationships/image" Target="../media/image1395.png"/><Relationship Id="rId107" Type="http://schemas.openxmlformats.org/officeDocument/2006/relationships/customXml" Target="../ink/ink2732.xml"/><Relationship Id="rId11" Type="http://schemas.openxmlformats.org/officeDocument/2006/relationships/customXml" Target="../ink/ink2684.xml"/><Relationship Id="rId32" Type="http://schemas.openxmlformats.org/officeDocument/2006/relationships/image" Target="../media/image2652.png"/><Relationship Id="rId37" Type="http://schemas.openxmlformats.org/officeDocument/2006/relationships/customXml" Target="../ink/ink2697.xml"/><Relationship Id="rId53" Type="http://schemas.openxmlformats.org/officeDocument/2006/relationships/customXml" Target="../ink/ink2705.xml"/><Relationship Id="rId58" Type="http://schemas.openxmlformats.org/officeDocument/2006/relationships/image" Target="../media/image2665.png"/><Relationship Id="rId74" Type="http://schemas.openxmlformats.org/officeDocument/2006/relationships/image" Target="../media/image2673.png"/><Relationship Id="rId79" Type="http://schemas.openxmlformats.org/officeDocument/2006/relationships/customXml" Target="../ink/ink2718.xml"/><Relationship Id="rId102" Type="http://schemas.openxmlformats.org/officeDocument/2006/relationships/image" Target="../media/image2686.png"/><Relationship Id="rId123" Type="http://schemas.openxmlformats.org/officeDocument/2006/relationships/customXml" Target="../ink/ink2740.xml"/><Relationship Id="rId5" Type="http://schemas.openxmlformats.org/officeDocument/2006/relationships/customXml" Target="../ink/ink2681.xml"/><Relationship Id="rId90" Type="http://schemas.openxmlformats.org/officeDocument/2006/relationships/image" Target="../media/image2681.png"/><Relationship Id="rId95" Type="http://schemas.openxmlformats.org/officeDocument/2006/relationships/customXml" Target="../ink/ink2726.xml"/><Relationship Id="rId22" Type="http://schemas.openxmlformats.org/officeDocument/2006/relationships/image" Target="../media/image2478.png"/><Relationship Id="rId27" Type="http://schemas.openxmlformats.org/officeDocument/2006/relationships/customXml" Target="../ink/ink2692.xml"/><Relationship Id="rId43" Type="http://schemas.openxmlformats.org/officeDocument/2006/relationships/customXml" Target="../ink/ink2700.xml"/><Relationship Id="rId48" Type="http://schemas.openxmlformats.org/officeDocument/2006/relationships/image" Target="../media/image2660.png"/><Relationship Id="rId64" Type="http://schemas.openxmlformats.org/officeDocument/2006/relationships/image" Target="../media/image2668.png"/><Relationship Id="rId69" Type="http://schemas.openxmlformats.org/officeDocument/2006/relationships/customXml" Target="../ink/ink2713.xml"/><Relationship Id="rId113" Type="http://schemas.openxmlformats.org/officeDocument/2006/relationships/customXml" Target="../ink/ink2735.xml"/><Relationship Id="rId118" Type="http://schemas.openxmlformats.org/officeDocument/2006/relationships/image" Target="../media/image2694.png"/><Relationship Id="rId80" Type="http://schemas.openxmlformats.org/officeDocument/2006/relationships/image" Target="../media/image2676.png"/><Relationship Id="rId85" Type="http://schemas.openxmlformats.org/officeDocument/2006/relationships/customXml" Target="../ink/ink2721.xml"/><Relationship Id="rId12" Type="http://schemas.openxmlformats.org/officeDocument/2006/relationships/image" Target="../media/image13930.png"/><Relationship Id="rId17" Type="http://schemas.openxmlformats.org/officeDocument/2006/relationships/customXml" Target="../ink/ink2687.xml"/><Relationship Id="rId33" Type="http://schemas.openxmlformats.org/officeDocument/2006/relationships/customXml" Target="../ink/ink2695.xml"/><Relationship Id="rId38" Type="http://schemas.openxmlformats.org/officeDocument/2006/relationships/image" Target="../media/image2655.png"/><Relationship Id="rId59" Type="http://schemas.openxmlformats.org/officeDocument/2006/relationships/customXml" Target="../ink/ink2708.xml"/><Relationship Id="rId103" Type="http://schemas.openxmlformats.org/officeDocument/2006/relationships/customXml" Target="../ink/ink2730.xml"/><Relationship Id="rId108" Type="http://schemas.openxmlformats.org/officeDocument/2006/relationships/image" Target="../media/image2689.png"/><Relationship Id="rId124" Type="http://schemas.openxmlformats.org/officeDocument/2006/relationships/image" Target="../media/image2697.png"/><Relationship Id="rId54" Type="http://schemas.openxmlformats.org/officeDocument/2006/relationships/image" Target="../media/image2663.png"/><Relationship Id="rId70" Type="http://schemas.openxmlformats.org/officeDocument/2006/relationships/image" Target="../media/image2671.png"/><Relationship Id="rId75" Type="http://schemas.openxmlformats.org/officeDocument/2006/relationships/customXml" Target="../ink/ink2716.xml"/><Relationship Id="rId91" Type="http://schemas.openxmlformats.org/officeDocument/2006/relationships/customXml" Target="../ink/ink2724.xml"/><Relationship Id="rId96" Type="http://schemas.openxmlformats.org/officeDocument/2006/relationships/image" Target="../media/image2683.png"/><Relationship Id="rId1" Type="http://schemas.openxmlformats.org/officeDocument/2006/relationships/slideLayout" Target="../slideLayouts/slideLayout7.xml"/><Relationship Id="rId6" Type="http://schemas.openxmlformats.org/officeDocument/2006/relationships/image" Target="../media/image13900.png"/><Relationship Id="rId23" Type="http://schemas.openxmlformats.org/officeDocument/2006/relationships/customXml" Target="../ink/ink2690.xml"/><Relationship Id="rId28" Type="http://schemas.openxmlformats.org/officeDocument/2006/relationships/image" Target="../media/image2650.png"/><Relationship Id="rId49" Type="http://schemas.openxmlformats.org/officeDocument/2006/relationships/customXml" Target="../ink/ink2703.xml"/><Relationship Id="rId114" Type="http://schemas.openxmlformats.org/officeDocument/2006/relationships/image" Target="../media/image2692.png"/><Relationship Id="rId119" Type="http://schemas.openxmlformats.org/officeDocument/2006/relationships/customXml" Target="../ink/ink2738.xml"/><Relationship Id="rId44" Type="http://schemas.openxmlformats.org/officeDocument/2006/relationships/image" Target="../media/image2658.png"/><Relationship Id="rId60" Type="http://schemas.openxmlformats.org/officeDocument/2006/relationships/image" Target="../media/image2666.png"/><Relationship Id="rId65" Type="http://schemas.openxmlformats.org/officeDocument/2006/relationships/customXml" Target="../ink/ink2711.xml"/><Relationship Id="rId81" Type="http://schemas.openxmlformats.org/officeDocument/2006/relationships/customXml" Target="../ink/ink2719.xml"/><Relationship Id="rId86" Type="http://schemas.openxmlformats.org/officeDocument/2006/relationships/image" Target="../media/image2679.png"/><Relationship Id="rId13" Type="http://schemas.openxmlformats.org/officeDocument/2006/relationships/customXml" Target="../ink/ink2685.xml"/><Relationship Id="rId18" Type="http://schemas.openxmlformats.org/officeDocument/2006/relationships/image" Target="../media/image1396.png"/><Relationship Id="rId39" Type="http://schemas.openxmlformats.org/officeDocument/2006/relationships/customXml" Target="../ink/ink2698.xml"/><Relationship Id="rId109" Type="http://schemas.openxmlformats.org/officeDocument/2006/relationships/customXml" Target="../ink/ink2733.xml"/><Relationship Id="rId34" Type="http://schemas.openxmlformats.org/officeDocument/2006/relationships/image" Target="../media/image2653.png"/><Relationship Id="rId50" Type="http://schemas.openxmlformats.org/officeDocument/2006/relationships/image" Target="../media/image2661.png"/><Relationship Id="rId55" Type="http://schemas.openxmlformats.org/officeDocument/2006/relationships/customXml" Target="../ink/ink2706.xml"/><Relationship Id="rId76" Type="http://schemas.openxmlformats.org/officeDocument/2006/relationships/image" Target="../media/image2674.png"/><Relationship Id="rId97" Type="http://schemas.openxmlformats.org/officeDocument/2006/relationships/customXml" Target="../ink/ink2727.xml"/><Relationship Id="rId104" Type="http://schemas.openxmlformats.org/officeDocument/2006/relationships/image" Target="../media/image2687.png"/><Relationship Id="rId120" Type="http://schemas.openxmlformats.org/officeDocument/2006/relationships/image" Target="../media/image2695.png"/><Relationship Id="rId125" Type="http://schemas.openxmlformats.org/officeDocument/2006/relationships/customXml" Target="../ink/ink2741.xml"/><Relationship Id="rId7" Type="http://schemas.openxmlformats.org/officeDocument/2006/relationships/customXml" Target="../ink/ink2682.xml"/><Relationship Id="rId71" Type="http://schemas.openxmlformats.org/officeDocument/2006/relationships/customXml" Target="../ink/ink2714.xml"/><Relationship Id="rId92" Type="http://schemas.openxmlformats.org/officeDocument/2006/relationships/image" Target="../media/image2682.png"/><Relationship Id="rId2" Type="http://schemas.openxmlformats.org/officeDocument/2006/relationships/notesSlide" Target="../notesSlides/notesSlide23.xml"/><Relationship Id="rId29" Type="http://schemas.openxmlformats.org/officeDocument/2006/relationships/customXml" Target="../ink/ink2693.xml"/><Relationship Id="rId24" Type="http://schemas.openxmlformats.org/officeDocument/2006/relationships/image" Target="../media/image2602.png"/><Relationship Id="rId40" Type="http://schemas.openxmlformats.org/officeDocument/2006/relationships/image" Target="../media/image2656.png"/><Relationship Id="rId45" Type="http://schemas.openxmlformats.org/officeDocument/2006/relationships/customXml" Target="../ink/ink2701.xml"/><Relationship Id="rId66" Type="http://schemas.openxmlformats.org/officeDocument/2006/relationships/image" Target="../media/image2669.png"/><Relationship Id="rId87" Type="http://schemas.openxmlformats.org/officeDocument/2006/relationships/customXml" Target="../ink/ink2722.xml"/><Relationship Id="rId110" Type="http://schemas.openxmlformats.org/officeDocument/2006/relationships/image" Target="../media/image2690.png"/><Relationship Id="rId115" Type="http://schemas.openxmlformats.org/officeDocument/2006/relationships/customXml" Target="../ink/ink2736.xml"/><Relationship Id="rId61" Type="http://schemas.openxmlformats.org/officeDocument/2006/relationships/customXml" Target="../ink/ink2709.xml"/><Relationship Id="rId82" Type="http://schemas.openxmlformats.org/officeDocument/2006/relationships/image" Target="../media/image2677.png"/><Relationship Id="rId19" Type="http://schemas.openxmlformats.org/officeDocument/2006/relationships/customXml" Target="../ink/ink2688.xml"/><Relationship Id="rId14" Type="http://schemas.openxmlformats.org/officeDocument/2006/relationships/image" Target="../media/image13940.png"/><Relationship Id="rId30" Type="http://schemas.openxmlformats.org/officeDocument/2006/relationships/image" Target="../media/image2651.png"/><Relationship Id="rId35" Type="http://schemas.openxmlformats.org/officeDocument/2006/relationships/customXml" Target="../ink/ink2696.xml"/><Relationship Id="rId56" Type="http://schemas.openxmlformats.org/officeDocument/2006/relationships/image" Target="../media/image2664.png"/><Relationship Id="rId77" Type="http://schemas.openxmlformats.org/officeDocument/2006/relationships/customXml" Target="../ink/ink2717.xml"/><Relationship Id="rId100" Type="http://schemas.openxmlformats.org/officeDocument/2006/relationships/image" Target="../media/image2685.png"/><Relationship Id="rId105" Type="http://schemas.openxmlformats.org/officeDocument/2006/relationships/customXml" Target="../ink/ink2731.xml"/><Relationship Id="rId126" Type="http://schemas.openxmlformats.org/officeDocument/2006/relationships/image" Target="../media/image2698.png"/><Relationship Id="rId8" Type="http://schemas.openxmlformats.org/officeDocument/2006/relationships/image" Target="../media/image13910.png"/><Relationship Id="rId51" Type="http://schemas.openxmlformats.org/officeDocument/2006/relationships/customXml" Target="../ink/ink2704.xml"/><Relationship Id="rId72" Type="http://schemas.openxmlformats.org/officeDocument/2006/relationships/image" Target="../media/image2672.png"/><Relationship Id="rId93" Type="http://schemas.openxmlformats.org/officeDocument/2006/relationships/customXml" Target="../ink/ink2725.xml"/><Relationship Id="rId98" Type="http://schemas.openxmlformats.org/officeDocument/2006/relationships/image" Target="../media/image2684.png"/><Relationship Id="rId121" Type="http://schemas.openxmlformats.org/officeDocument/2006/relationships/customXml" Target="../ink/ink2739.xml"/><Relationship Id="rId3" Type="http://schemas.openxmlformats.org/officeDocument/2006/relationships/image" Target="../media/image1393.png"/><Relationship Id="rId25" Type="http://schemas.openxmlformats.org/officeDocument/2006/relationships/customXml" Target="../ink/ink2691.xml"/><Relationship Id="rId46" Type="http://schemas.openxmlformats.org/officeDocument/2006/relationships/image" Target="../media/image2659.png"/><Relationship Id="rId67" Type="http://schemas.openxmlformats.org/officeDocument/2006/relationships/customXml" Target="../ink/ink2712.xml"/><Relationship Id="rId116" Type="http://schemas.openxmlformats.org/officeDocument/2006/relationships/image" Target="../media/image2693.png"/><Relationship Id="rId20" Type="http://schemas.openxmlformats.org/officeDocument/2006/relationships/image" Target="../media/image1397.png"/><Relationship Id="rId41" Type="http://schemas.openxmlformats.org/officeDocument/2006/relationships/customXml" Target="../ink/ink2699.xml"/><Relationship Id="rId62" Type="http://schemas.openxmlformats.org/officeDocument/2006/relationships/image" Target="../media/image2667.png"/><Relationship Id="rId83" Type="http://schemas.openxmlformats.org/officeDocument/2006/relationships/customXml" Target="../ink/ink2720.xml"/><Relationship Id="rId88" Type="http://schemas.openxmlformats.org/officeDocument/2006/relationships/image" Target="../media/image2680.png"/><Relationship Id="rId111" Type="http://schemas.openxmlformats.org/officeDocument/2006/relationships/customXml" Target="../ink/ink2734.xml"/><Relationship Id="rId15" Type="http://schemas.openxmlformats.org/officeDocument/2006/relationships/customXml" Target="../ink/ink2686.xml"/><Relationship Id="rId36" Type="http://schemas.openxmlformats.org/officeDocument/2006/relationships/image" Target="../media/image2654.png"/><Relationship Id="rId57" Type="http://schemas.openxmlformats.org/officeDocument/2006/relationships/customXml" Target="../ink/ink2707.xml"/><Relationship Id="rId106" Type="http://schemas.openxmlformats.org/officeDocument/2006/relationships/image" Target="../media/image2688.png"/><Relationship Id="rId10" Type="http://schemas.openxmlformats.org/officeDocument/2006/relationships/image" Target="../media/image13920.png"/><Relationship Id="rId31" Type="http://schemas.openxmlformats.org/officeDocument/2006/relationships/customXml" Target="../ink/ink2694.xml"/><Relationship Id="rId52" Type="http://schemas.openxmlformats.org/officeDocument/2006/relationships/image" Target="../media/image2662.png"/><Relationship Id="rId73" Type="http://schemas.openxmlformats.org/officeDocument/2006/relationships/customXml" Target="../ink/ink2715.xml"/><Relationship Id="rId78" Type="http://schemas.openxmlformats.org/officeDocument/2006/relationships/image" Target="../media/image2675.png"/><Relationship Id="rId94" Type="http://schemas.openxmlformats.org/officeDocument/2006/relationships/image" Target="../media/image478.png"/><Relationship Id="rId99" Type="http://schemas.openxmlformats.org/officeDocument/2006/relationships/customXml" Target="../ink/ink2728.xml"/><Relationship Id="rId101" Type="http://schemas.openxmlformats.org/officeDocument/2006/relationships/customXml" Target="../ink/ink2729.xml"/><Relationship Id="rId122" Type="http://schemas.openxmlformats.org/officeDocument/2006/relationships/image" Target="../media/image2696.png"/><Relationship Id="rId4" Type="http://schemas.openxmlformats.org/officeDocument/2006/relationships/image" Target="../media/image1394.png"/><Relationship Id="rId9" Type="http://schemas.openxmlformats.org/officeDocument/2006/relationships/customXml" Target="../ink/ink2683.xml"/></Relationships>
</file>

<file path=ppt/slides/_rels/slide24.xml.rels><?xml version="1.0" encoding="UTF-8" standalone="yes"?>
<Relationships xmlns="http://schemas.openxmlformats.org/package/2006/relationships"><Relationship Id="rId8" Type="http://schemas.openxmlformats.org/officeDocument/2006/relationships/image" Target="../media/image2700.png"/><Relationship Id="rId3" Type="http://schemas.openxmlformats.org/officeDocument/2006/relationships/hyperlink" Target="https://www.destatis.de/DE/Themen/Wirtschaft/Preise/Verbraucherpreisindex/PreisKaleidoskopUebersicht.html" TargetMode="External"/><Relationship Id="rId7" Type="http://schemas.openxmlformats.org/officeDocument/2006/relationships/customXml" Target="../ink/ink274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99.png"/><Relationship Id="rId5" Type="http://schemas.openxmlformats.org/officeDocument/2006/relationships/hyperlink" Target="https://www.destatis.de/DE/Themen/Wirtschaft/Preise/Verbraucherpreisindex/inflation.html" TargetMode="External"/><Relationship Id="rId10" Type="http://schemas.openxmlformats.org/officeDocument/2006/relationships/image" Target="../media/image2701.png"/><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customXml" Target="../ink/ink2743.xml"/></Relationships>
</file>

<file path=ppt/slides/_rels/slide25.xml.rels><?xml version="1.0" encoding="UTF-8" standalone="yes"?>
<Relationships xmlns="http://schemas.openxmlformats.org/package/2006/relationships"><Relationship Id="rId26" Type="http://schemas.openxmlformats.org/officeDocument/2006/relationships/customXml" Target="../ink/ink2755.xml"/><Relationship Id="rId21" Type="http://schemas.openxmlformats.org/officeDocument/2006/relationships/image" Target="../media/image2711.png"/><Relationship Id="rId42" Type="http://schemas.openxmlformats.org/officeDocument/2006/relationships/customXml" Target="../ink/ink2763.xml"/><Relationship Id="rId47" Type="http://schemas.openxmlformats.org/officeDocument/2006/relationships/image" Target="../media/image2723.png"/><Relationship Id="rId63" Type="http://schemas.openxmlformats.org/officeDocument/2006/relationships/image" Target="../media/image2731.png"/><Relationship Id="rId68" Type="http://schemas.openxmlformats.org/officeDocument/2006/relationships/customXml" Target="../ink/ink2776.xml"/><Relationship Id="rId84" Type="http://schemas.openxmlformats.org/officeDocument/2006/relationships/customXml" Target="../ink/ink2784.xml"/><Relationship Id="rId16" Type="http://schemas.openxmlformats.org/officeDocument/2006/relationships/customXml" Target="../ink/ink2750.xml"/><Relationship Id="rId11" Type="http://schemas.openxmlformats.org/officeDocument/2006/relationships/image" Target="../media/image2706.png"/><Relationship Id="rId32" Type="http://schemas.openxmlformats.org/officeDocument/2006/relationships/customXml" Target="../ink/ink2758.xml"/><Relationship Id="rId37" Type="http://schemas.openxmlformats.org/officeDocument/2006/relationships/image" Target="../media/image2719.png"/><Relationship Id="rId53" Type="http://schemas.openxmlformats.org/officeDocument/2006/relationships/image" Target="../media/image2726.png"/><Relationship Id="rId58" Type="http://schemas.openxmlformats.org/officeDocument/2006/relationships/customXml" Target="../ink/ink2771.xml"/><Relationship Id="rId74" Type="http://schemas.openxmlformats.org/officeDocument/2006/relationships/customXml" Target="../ink/ink2779.xml"/><Relationship Id="rId79" Type="http://schemas.openxmlformats.org/officeDocument/2006/relationships/image" Target="../media/image2739.png"/><Relationship Id="rId5" Type="http://schemas.openxmlformats.org/officeDocument/2006/relationships/image" Target="../media/image2703.png"/><Relationship Id="rId19" Type="http://schemas.openxmlformats.org/officeDocument/2006/relationships/image" Target="../media/image2710.png"/><Relationship Id="rId14" Type="http://schemas.openxmlformats.org/officeDocument/2006/relationships/customXml" Target="../ink/ink2749.xml"/><Relationship Id="rId22" Type="http://schemas.openxmlformats.org/officeDocument/2006/relationships/customXml" Target="../ink/ink2753.xml"/><Relationship Id="rId27" Type="http://schemas.openxmlformats.org/officeDocument/2006/relationships/image" Target="../media/image2714.png"/><Relationship Id="rId30" Type="http://schemas.openxmlformats.org/officeDocument/2006/relationships/customXml" Target="../ink/ink2757.xml"/><Relationship Id="rId35" Type="http://schemas.openxmlformats.org/officeDocument/2006/relationships/image" Target="../media/image2718.png"/><Relationship Id="rId43" Type="http://schemas.openxmlformats.org/officeDocument/2006/relationships/image" Target="../media/image478.png"/><Relationship Id="rId48" Type="http://schemas.openxmlformats.org/officeDocument/2006/relationships/customXml" Target="../ink/ink2766.xml"/><Relationship Id="rId56" Type="http://schemas.openxmlformats.org/officeDocument/2006/relationships/customXml" Target="../ink/ink2770.xml"/><Relationship Id="rId64" Type="http://schemas.openxmlformats.org/officeDocument/2006/relationships/customXml" Target="../ink/ink2774.xml"/><Relationship Id="rId69" Type="http://schemas.openxmlformats.org/officeDocument/2006/relationships/image" Target="../media/image2734.png"/><Relationship Id="rId77" Type="http://schemas.openxmlformats.org/officeDocument/2006/relationships/image" Target="../media/image2738.png"/><Relationship Id="rId8" Type="http://schemas.openxmlformats.org/officeDocument/2006/relationships/customXml" Target="../ink/ink2746.xml"/><Relationship Id="rId51" Type="http://schemas.openxmlformats.org/officeDocument/2006/relationships/image" Target="../media/image2725.png"/><Relationship Id="rId72" Type="http://schemas.openxmlformats.org/officeDocument/2006/relationships/customXml" Target="../ink/ink2778.xml"/><Relationship Id="rId80" Type="http://schemas.openxmlformats.org/officeDocument/2006/relationships/customXml" Target="../ink/ink2782.xml"/><Relationship Id="rId85" Type="http://schemas.openxmlformats.org/officeDocument/2006/relationships/image" Target="../media/image2742.png"/><Relationship Id="rId3" Type="http://schemas.openxmlformats.org/officeDocument/2006/relationships/image" Target="../media/image2702.png"/><Relationship Id="rId12" Type="http://schemas.openxmlformats.org/officeDocument/2006/relationships/customXml" Target="../ink/ink2748.xml"/><Relationship Id="rId17" Type="http://schemas.openxmlformats.org/officeDocument/2006/relationships/image" Target="../media/image2709.png"/><Relationship Id="rId25" Type="http://schemas.openxmlformats.org/officeDocument/2006/relationships/image" Target="../media/image2713.png"/><Relationship Id="rId33" Type="http://schemas.openxmlformats.org/officeDocument/2006/relationships/image" Target="../media/image2717.png"/><Relationship Id="rId38" Type="http://schemas.openxmlformats.org/officeDocument/2006/relationships/customXml" Target="../ink/ink2761.xml"/><Relationship Id="rId46" Type="http://schemas.openxmlformats.org/officeDocument/2006/relationships/customXml" Target="../ink/ink2765.xml"/><Relationship Id="rId59" Type="http://schemas.openxmlformats.org/officeDocument/2006/relationships/image" Target="../media/image2729.png"/><Relationship Id="rId67" Type="http://schemas.openxmlformats.org/officeDocument/2006/relationships/image" Target="../media/image2733.png"/><Relationship Id="rId20" Type="http://schemas.openxmlformats.org/officeDocument/2006/relationships/customXml" Target="../ink/ink2752.xml"/><Relationship Id="rId41" Type="http://schemas.openxmlformats.org/officeDocument/2006/relationships/image" Target="../media/image2721.png"/><Relationship Id="rId54" Type="http://schemas.openxmlformats.org/officeDocument/2006/relationships/customXml" Target="../ink/ink2769.xml"/><Relationship Id="rId62" Type="http://schemas.openxmlformats.org/officeDocument/2006/relationships/customXml" Target="../ink/ink2773.xml"/><Relationship Id="rId70" Type="http://schemas.openxmlformats.org/officeDocument/2006/relationships/customXml" Target="../ink/ink2777.xml"/><Relationship Id="rId75" Type="http://schemas.openxmlformats.org/officeDocument/2006/relationships/image" Target="../media/image2737.png"/><Relationship Id="rId83" Type="http://schemas.openxmlformats.org/officeDocument/2006/relationships/image" Target="../media/image2741.png"/><Relationship Id="rId1" Type="http://schemas.openxmlformats.org/officeDocument/2006/relationships/slideLayout" Target="../slideLayouts/slideLayout7.xml"/><Relationship Id="rId6" Type="http://schemas.openxmlformats.org/officeDocument/2006/relationships/customXml" Target="../ink/ink2745.xml"/><Relationship Id="rId15" Type="http://schemas.openxmlformats.org/officeDocument/2006/relationships/image" Target="../media/image2708.png"/><Relationship Id="rId23" Type="http://schemas.openxmlformats.org/officeDocument/2006/relationships/image" Target="../media/image2712.png"/><Relationship Id="rId28" Type="http://schemas.openxmlformats.org/officeDocument/2006/relationships/customXml" Target="../ink/ink2756.xml"/><Relationship Id="rId36" Type="http://schemas.openxmlformats.org/officeDocument/2006/relationships/customXml" Target="../ink/ink2760.xml"/><Relationship Id="rId49" Type="http://schemas.openxmlformats.org/officeDocument/2006/relationships/image" Target="../media/image2724.png"/><Relationship Id="rId57" Type="http://schemas.openxmlformats.org/officeDocument/2006/relationships/image" Target="../media/image2728.png"/><Relationship Id="rId10" Type="http://schemas.openxmlformats.org/officeDocument/2006/relationships/customXml" Target="../ink/ink2747.xml"/><Relationship Id="rId31" Type="http://schemas.openxmlformats.org/officeDocument/2006/relationships/image" Target="../media/image2716.png"/><Relationship Id="rId44" Type="http://schemas.openxmlformats.org/officeDocument/2006/relationships/customXml" Target="../ink/ink2764.xml"/><Relationship Id="rId52" Type="http://schemas.openxmlformats.org/officeDocument/2006/relationships/customXml" Target="../ink/ink2768.xml"/><Relationship Id="rId60" Type="http://schemas.openxmlformats.org/officeDocument/2006/relationships/customXml" Target="../ink/ink2772.xml"/><Relationship Id="rId65" Type="http://schemas.openxmlformats.org/officeDocument/2006/relationships/image" Target="../media/image2732.png"/><Relationship Id="rId73" Type="http://schemas.openxmlformats.org/officeDocument/2006/relationships/image" Target="../media/image2736.png"/><Relationship Id="rId78" Type="http://schemas.openxmlformats.org/officeDocument/2006/relationships/customXml" Target="../ink/ink2781.xml"/><Relationship Id="rId81" Type="http://schemas.openxmlformats.org/officeDocument/2006/relationships/image" Target="../media/image2740.png"/><Relationship Id="rId4" Type="http://schemas.openxmlformats.org/officeDocument/2006/relationships/customXml" Target="../ink/ink2744.xml"/><Relationship Id="rId9" Type="http://schemas.openxmlformats.org/officeDocument/2006/relationships/image" Target="../media/image2705.png"/><Relationship Id="rId13" Type="http://schemas.openxmlformats.org/officeDocument/2006/relationships/image" Target="../media/image2707.png"/><Relationship Id="rId18" Type="http://schemas.openxmlformats.org/officeDocument/2006/relationships/customXml" Target="../ink/ink2751.xml"/><Relationship Id="rId39" Type="http://schemas.openxmlformats.org/officeDocument/2006/relationships/image" Target="../media/image2720.png"/><Relationship Id="rId34" Type="http://schemas.openxmlformats.org/officeDocument/2006/relationships/customXml" Target="../ink/ink2759.xml"/><Relationship Id="rId50" Type="http://schemas.openxmlformats.org/officeDocument/2006/relationships/customXml" Target="../ink/ink2767.xml"/><Relationship Id="rId55" Type="http://schemas.openxmlformats.org/officeDocument/2006/relationships/image" Target="../media/image2727.png"/><Relationship Id="rId76" Type="http://schemas.openxmlformats.org/officeDocument/2006/relationships/customXml" Target="../ink/ink2780.xml"/><Relationship Id="rId7" Type="http://schemas.openxmlformats.org/officeDocument/2006/relationships/image" Target="../media/image2704.png"/><Relationship Id="rId71" Type="http://schemas.openxmlformats.org/officeDocument/2006/relationships/image" Target="../media/image2735.png"/><Relationship Id="rId2" Type="http://schemas.openxmlformats.org/officeDocument/2006/relationships/notesSlide" Target="../notesSlides/notesSlide25.xml"/><Relationship Id="rId29" Type="http://schemas.openxmlformats.org/officeDocument/2006/relationships/image" Target="../media/image2715.png"/><Relationship Id="rId24" Type="http://schemas.openxmlformats.org/officeDocument/2006/relationships/customXml" Target="../ink/ink2754.xml"/><Relationship Id="rId40" Type="http://schemas.openxmlformats.org/officeDocument/2006/relationships/customXml" Target="../ink/ink2762.xml"/><Relationship Id="rId45" Type="http://schemas.openxmlformats.org/officeDocument/2006/relationships/image" Target="../media/image2722.png"/><Relationship Id="rId66" Type="http://schemas.openxmlformats.org/officeDocument/2006/relationships/customXml" Target="../ink/ink2775.xml"/><Relationship Id="rId61" Type="http://schemas.openxmlformats.org/officeDocument/2006/relationships/image" Target="../media/image2730.png"/><Relationship Id="rId82" Type="http://schemas.openxmlformats.org/officeDocument/2006/relationships/customXml" Target="../ink/ink2783.xml"/></Relationships>
</file>

<file path=ppt/slides/_rels/slide26.xml.rels><?xml version="1.0" encoding="UTF-8" standalone="yes"?>
<Relationships xmlns="http://schemas.openxmlformats.org/package/2006/relationships"><Relationship Id="rId117" Type="http://schemas.openxmlformats.org/officeDocument/2006/relationships/image" Target="../media/image2799.png"/><Relationship Id="rId21" Type="http://schemas.openxmlformats.org/officeDocument/2006/relationships/customXml" Target="../ink/ink2794.xml"/><Relationship Id="rId324" Type="http://schemas.openxmlformats.org/officeDocument/2006/relationships/customXml" Target="../ink/ink2946.xml"/><Relationship Id="rId531" Type="http://schemas.openxmlformats.org/officeDocument/2006/relationships/customXml" Target="../ink/ink3050.xml"/><Relationship Id="rId170" Type="http://schemas.openxmlformats.org/officeDocument/2006/relationships/customXml" Target="../ink/ink2869.xml"/><Relationship Id="rId268" Type="http://schemas.openxmlformats.org/officeDocument/2006/relationships/customXml" Target="../ink/ink2918.xml"/><Relationship Id="rId475" Type="http://schemas.openxmlformats.org/officeDocument/2006/relationships/image" Target="../media/image2978.png"/><Relationship Id="rId32" Type="http://schemas.openxmlformats.org/officeDocument/2006/relationships/image" Target="../media/image2757.png"/><Relationship Id="rId128" Type="http://schemas.openxmlformats.org/officeDocument/2006/relationships/customXml" Target="../ink/ink2848.xml"/><Relationship Id="rId335" Type="http://schemas.openxmlformats.org/officeDocument/2006/relationships/image" Target="../media/image2908.png"/><Relationship Id="rId542" Type="http://schemas.openxmlformats.org/officeDocument/2006/relationships/image" Target="../media/image3011.png"/><Relationship Id="rId181" Type="http://schemas.openxmlformats.org/officeDocument/2006/relationships/image" Target="../media/image2831.png"/><Relationship Id="rId402" Type="http://schemas.openxmlformats.org/officeDocument/2006/relationships/customXml" Target="../ink/ink2985.xml"/><Relationship Id="rId279" Type="http://schemas.openxmlformats.org/officeDocument/2006/relationships/image" Target="../media/image2880.png"/><Relationship Id="rId486" Type="http://schemas.openxmlformats.org/officeDocument/2006/relationships/customXml" Target="../ink/ink3027.xml"/><Relationship Id="rId43" Type="http://schemas.openxmlformats.org/officeDocument/2006/relationships/customXml" Target="../ink/ink2805.xml"/><Relationship Id="rId139" Type="http://schemas.openxmlformats.org/officeDocument/2006/relationships/image" Target="../media/image2810.png"/><Relationship Id="rId346" Type="http://schemas.openxmlformats.org/officeDocument/2006/relationships/customXml" Target="../ink/ink2957.xml"/><Relationship Id="rId192" Type="http://schemas.openxmlformats.org/officeDocument/2006/relationships/customXml" Target="../ink/ink2880.xml"/><Relationship Id="rId206" Type="http://schemas.openxmlformats.org/officeDocument/2006/relationships/customXml" Target="../ink/ink2887.xml"/><Relationship Id="rId413" Type="http://schemas.openxmlformats.org/officeDocument/2006/relationships/image" Target="../media/image2947.png"/><Relationship Id="rId248" Type="http://schemas.openxmlformats.org/officeDocument/2006/relationships/customXml" Target="../ink/ink2908.xml"/><Relationship Id="rId455" Type="http://schemas.openxmlformats.org/officeDocument/2006/relationships/image" Target="../media/image2968.png"/><Relationship Id="rId497" Type="http://schemas.openxmlformats.org/officeDocument/2006/relationships/customXml" Target="../ink/ink3033.xml"/><Relationship Id="rId12" Type="http://schemas.openxmlformats.org/officeDocument/2006/relationships/image" Target="../media/image2747.png"/><Relationship Id="rId108" Type="http://schemas.openxmlformats.org/officeDocument/2006/relationships/customXml" Target="../ink/ink2838.xml"/><Relationship Id="rId315" Type="http://schemas.openxmlformats.org/officeDocument/2006/relationships/image" Target="../media/image2898.png"/><Relationship Id="rId357" Type="http://schemas.openxmlformats.org/officeDocument/2006/relationships/image" Target="../media/image2919.png"/><Relationship Id="rId522" Type="http://schemas.openxmlformats.org/officeDocument/2006/relationships/image" Target="../media/image3001.png"/><Relationship Id="rId54" Type="http://schemas.openxmlformats.org/officeDocument/2006/relationships/image" Target="../media/image2768.png"/><Relationship Id="rId96" Type="http://schemas.openxmlformats.org/officeDocument/2006/relationships/customXml" Target="../ink/ink2832.xml"/><Relationship Id="rId161" Type="http://schemas.openxmlformats.org/officeDocument/2006/relationships/image" Target="../media/image2821.png"/><Relationship Id="rId217" Type="http://schemas.openxmlformats.org/officeDocument/2006/relationships/image" Target="../media/image2849.png"/><Relationship Id="rId399" Type="http://schemas.openxmlformats.org/officeDocument/2006/relationships/image" Target="../media/image2940.png"/><Relationship Id="rId259" Type="http://schemas.openxmlformats.org/officeDocument/2006/relationships/image" Target="../media/image2870.png"/><Relationship Id="rId424" Type="http://schemas.openxmlformats.org/officeDocument/2006/relationships/customXml" Target="../ink/ink2996.xml"/><Relationship Id="rId466" Type="http://schemas.openxmlformats.org/officeDocument/2006/relationships/customXml" Target="../ink/ink3017.xml"/><Relationship Id="rId23" Type="http://schemas.openxmlformats.org/officeDocument/2006/relationships/customXml" Target="../ink/ink2795.xml"/><Relationship Id="rId119" Type="http://schemas.openxmlformats.org/officeDocument/2006/relationships/image" Target="../media/image2800.png"/><Relationship Id="rId270" Type="http://schemas.openxmlformats.org/officeDocument/2006/relationships/customXml" Target="../ink/ink2919.xml"/><Relationship Id="rId326" Type="http://schemas.openxmlformats.org/officeDocument/2006/relationships/customXml" Target="../ink/ink2947.xml"/><Relationship Id="rId533" Type="http://schemas.openxmlformats.org/officeDocument/2006/relationships/customXml" Target="../ink/ink3051.xml"/><Relationship Id="rId65" Type="http://schemas.openxmlformats.org/officeDocument/2006/relationships/image" Target="../media/image2773.png"/><Relationship Id="rId130" Type="http://schemas.openxmlformats.org/officeDocument/2006/relationships/customXml" Target="../ink/ink2849.xml"/><Relationship Id="rId368" Type="http://schemas.openxmlformats.org/officeDocument/2006/relationships/customXml" Target="../ink/ink2968.xml"/><Relationship Id="rId172" Type="http://schemas.openxmlformats.org/officeDocument/2006/relationships/customXml" Target="../ink/ink2870.xml"/><Relationship Id="rId228" Type="http://schemas.openxmlformats.org/officeDocument/2006/relationships/customXml" Target="../ink/ink2898.xml"/><Relationship Id="rId435" Type="http://schemas.openxmlformats.org/officeDocument/2006/relationships/image" Target="../media/image2958.png"/><Relationship Id="rId477" Type="http://schemas.openxmlformats.org/officeDocument/2006/relationships/image" Target="../media/image2979.png"/><Relationship Id="rId281" Type="http://schemas.openxmlformats.org/officeDocument/2006/relationships/image" Target="../media/image2881.png"/><Relationship Id="rId337" Type="http://schemas.openxmlformats.org/officeDocument/2006/relationships/image" Target="../media/image2909.png"/><Relationship Id="rId502" Type="http://schemas.openxmlformats.org/officeDocument/2006/relationships/image" Target="../media/image2991.png"/><Relationship Id="rId34" Type="http://schemas.openxmlformats.org/officeDocument/2006/relationships/image" Target="../media/image2758.png"/><Relationship Id="rId76" Type="http://schemas.openxmlformats.org/officeDocument/2006/relationships/customXml" Target="../ink/ink2822.xml"/><Relationship Id="rId141" Type="http://schemas.openxmlformats.org/officeDocument/2006/relationships/image" Target="../media/image2811.png"/><Relationship Id="rId379" Type="http://schemas.openxmlformats.org/officeDocument/2006/relationships/image" Target="../media/image2930.png"/><Relationship Id="rId544" Type="http://schemas.openxmlformats.org/officeDocument/2006/relationships/image" Target="../media/image3012.png"/><Relationship Id="rId7" Type="http://schemas.openxmlformats.org/officeDocument/2006/relationships/customXml" Target="../ink/ink2787.xml"/><Relationship Id="rId183" Type="http://schemas.openxmlformats.org/officeDocument/2006/relationships/image" Target="../media/image2832.png"/><Relationship Id="rId239" Type="http://schemas.openxmlformats.org/officeDocument/2006/relationships/image" Target="../media/image2860.png"/><Relationship Id="rId390" Type="http://schemas.openxmlformats.org/officeDocument/2006/relationships/customXml" Target="../ink/ink2979.xml"/><Relationship Id="rId404" Type="http://schemas.openxmlformats.org/officeDocument/2006/relationships/customXml" Target="../ink/ink2986.xml"/><Relationship Id="rId446" Type="http://schemas.openxmlformats.org/officeDocument/2006/relationships/customXml" Target="../ink/ink3007.xml"/><Relationship Id="rId250" Type="http://schemas.openxmlformats.org/officeDocument/2006/relationships/customXml" Target="../ink/ink2909.xml"/><Relationship Id="rId292" Type="http://schemas.openxmlformats.org/officeDocument/2006/relationships/customXml" Target="../ink/ink2930.xml"/><Relationship Id="rId306" Type="http://schemas.openxmlformats.org/officeDocument/2006/relationships/customXml" Target="../ink/ink2937.xml"/><Relationship Id="rId488" Type="http://schemas.openxmlformats.org/officeDocument/2006/relationships/image" Target="../media/image2984.png"/><Relationship Id="rId45" Type="http://schemas.openxmlformats.org/officeDocument/2006/relationships/customXml" Target="../ink/ink2806.xml"/><Relationship Id="rId87" Type="http://schemas.openxmlformats.org/officeDocument/2006/relationships/image" Target="../media/image2784.png"/><Relationship Id="rId110" Type="http://schemas.openxmlformats.org/officeDocument/2006/relationships/customXml" Target="../ink/ink2839.xml"/><Relationship Id="rId348" Type="http://schemas.openxmlformats.org/officeDocument/2006/relationships/customXml" Target="../ink/ink2958.xml"/><Relationship Id="rId513" Type="http://schemas.openxmlformats.org/officeDocument/2006/relationships/customXml" Target="../ink/ink3041.xml"/><Relationship Id="rId152" Type="http://schemas.openxmlformats.org/officeDocument/2006/relationships/customXml" Target="../ink/ink2860.xml"/><Relationship Id="rId194" Type="http://schemas.openxmlformats.org/officeDocument/2006/relationships/customXml" Target="../ink/ink2881.xml"/><Relationship Id="rId208" Type="http://schemas.openxmlformats.org/officeDocument/2006/relationships/customXml" Target="../ink/ink2888.xml"/><Relationship Id="rId415" Type="http://schemas.openxmlformats.org/officeDocument/2006/relationships/image" Target="../media/image2948.png"/><Relationship Id="rId457" Type="http://schemas.openxmlformats.org/officeDocument/2006/relationships/image" Target="../media/image2969.png"/><Relationship Id="rId261" Type="http://schemas.openxmlformats.org/officeDocument/2006/relationships/image" Target="../media/image2871.png"/><Relationship Id="rId499" Type="http://schemas.openxmlformats.org/officeDocument/2006/relationships/customXml" Target="../ink/ink3034.xml"/><Relationship Id="rId14" Type="http://schemas.openxmlformats.org/officeDocument/2006/relationships/image" Target="../media/image2748.png"/><Relationship Id="rId56" Type="http://schemas.openxmlformats.org/officeDocument/2006/relationships/image" Target="../media/image2769.png"/><Relationship Id="rId317" Type="http://schemas.openxmlformats.org/officeDocument/2006/relationships/image" Target="../media/image2899.png"/><Relationship Id="rId359" Type="http://schemas.openxmlformats.org/officeDocument/2006/relationships/image" Target="../media/image2920.png"/><Relationship Id="rId524" Type="http://schemas.openxmlformats.org/officeDocument/2006/relationships/image" Target="../media/image3002.png"/><Relationship Id="rId98" Type="http://schemas.openxmlformats.org/officeDocument/2006/relationships/customXml" Target="../ink/ink2833.xml"/><Relationship Id="rId121" Type="http://schemas.openxmlformats.org/officeDocument/2006/relationships/image" Target="../media/image2801.png"/><Relationship Id="rId163" Type="http://schemas.openxmlformats.org/officeDocument/2006/relationships/image" Target="../media/image2822.png"/><Relationship Id="rId219" Type="http://schemas.openxmlformats.org/officeDocument/2006/relationships/image" Target="../media/image2850.png"/><Relationship Id="rId370" Type="http://schemas.openxmlformats.org/officeDocument/2006/relationships/customXml" Target="../ink/ink2969.xml"/><Relationship Id="rId426" Type="http://schemas.openxmlformats.org/officeDocument/2006/relationships/customXml" Target="../ink/ink2997.xml"/><Relationship Id="rId230" Type="http://schemas.openxmlformats.org/officeDocument/2006/relationships/customXml" Target="../ink/ink2899.xml"/><Relationship Id="rId468" Type="http://schemas.openxmlformats.org/officeDocument/2006/relationships/customXml" Target="../ink/ink3018.xml"/><Relationship Id="rId25" Type="http://schemas.openxmlformats.org/officeDocument/2006/relationships/customXml" Target="../ink/ink2796.xml"/><Relationship Id="rId67" Type="http://schemas.openxmlformats.org/officeDocument/2006/relationships/image" Target="../media/image2774.png"/><Relationship Id="rId272" Type="http://schemas.openxmlformats.org/officeDocument/2006/relationships/customXml" Target="../ink/ink2920.xml"/><Relationship Id="rId328" Type="http://schemas.openxmlformats.org/officeDocument/2006/relationships/customXml" Target="../ink/ink2948.xml"/><Relationship Id="rId535" Type="http://schemas.openxmlformats.org/officeDocument/2006/relationships/customXml" Target="../ink/ink3052.xml"/><Relationship Id="rId132" Type="http://schemas.openxmlformats.org/officeDocument/2006/relationships/customXml" Target="../ink/ink2850.xml"/><Relationship Id="rId174" Type="http://schemas.openxmlformats.org/officeDocument/2006/relationships/customXml" Target="../ink/ink2871.xml"/><Relationship Id="rId381" Type="http://schemas.openxmlformats.org/officeDocument/2006/relationships/image" Target="../media/image2931.png"/><Relationship Id="rId241" Type="http://schemas.openxmlformats.org/officeDocument/2006/relationships/image" Target="../media/image2861.png"/><Relationship Id="rId437" Type="http://schemas.openxmlformats.org/officeDocument/2006/relationships/image" Target="../media/image2959.png"/><Relationship Id="rId479" Type="http://schemas.openxmlformats.org/officeDocument/2006/relationships/image" Target="../media/image2980.png"/><Relationship Id="rId36" Type="http://schemas.openxmlformats.org/officeDocument/2006/relationships/image" Target="../media/image2759.png"/><Relationship Id="rId283" Type="http://schemas.openxmlformats.org/officeDocument/2006/relationships/image" Target="../media/image2882.png"/><Relationship Id="rId339" Type="http://schemas.openxmlformats.org/officeDocument/2006/relationships/image" Target="../media/image2910.png"/><Relationship Id="rId490" Type="http://schemas.openxmlformats.org/officeDocument/2006/relationships/image" Target="../media/image2985.png"/><Relationship Id="rId504" Type="http://schemas.openxmlformats.org/officeDocument/2006/relationships/image" Target="../media/image2992.png"/><Relationship Id="rId546" Type="http://schemas.openxmlformats.org/officeDocument/2006/relationships/image" Target="../media/image3013.png"/><Relationship Id="rId78" Type="http://schemas.openxmlformats.org/officeDocument/2006/relationships/customXml" Target="../ink/ink2823.xml"/><Relationship Id="rId101" Type="http://schemas.openxmlformats.org/officeDocument/2006/relationships/image" Target="../media/image2791.png"/><Relationship Id="rId143" Type="http://schemas.openxmlformats.org/officeDocument/2006/relationships/image" Target="../media/image2812.png"/><Relationship Id="rId185" Type="http://schemas.openxmlformats.org/officeDocument/2006/relationships/image" Target="../media/image2833.png"/><Relationship Id="rId350" Type="http://schemas.openxmlformats.org/officeDocument/2006/relationships/customXml" Target="../ink/ink2959.xml"/><Relationship Id="rId406" Type="http://schemas.openxmlformats.org/officeDocument/2006/relationships/customXml" Target="../ink/ink2987.xml"/><Relationship Id="rId9" Type="http://schemas.openxmlformats.org/officeDocument/2006/relationships/customXml" Target="../ink/ink2788.xml"/><Relationship Id="rId210" Type="http://schemas.openxmlformats.org/officeDocument/2006/relationships/customXml" Target="../ink/ink2889.xml"/><Relationship Id="rId392" Type="http://schemas.openxmlformats.org/officeDocument/2006/relationships/customXml" Target="../ink/ink2980.xml"/><Relationship Id="rId448" Type="http://schemas.openxmlformats.org/officeDocument/2006/relationships/customXml" Target="../ink/ink3008.xml"/><Relationship Id="rId252" Type="http://schemas.openxmlformats.org/officeDocument/2006/relationships/customXml" Target="../ink/ink2910.xml"/><Relationship Id="rId294" Type="http://schemas.openxmlformats.org/officeDocument/2006/relationships/customXml" Target="../ink/ink2931.xml"/><Relationship Id="rId308" Type="http://schemas.openxmlformats.org/officeDocument/2006/relationships/customXml" Target="../ink/ink2938.xml"/><Relationship Id="rId515" Type="http://schemas.openxmlformats.org/officeDocument/2006/relationships/customXml" Target="../ink/ink3042.xml"/><Relationship Id="rId47" Type="http://schemas.openxmlformats.org/officeDocument/2006/relationships/customXml" Target="../ink/ink2807.xml"/><Relationship Id="rId89" Type="http://schemas.openxmlformats.org/officeDocument/2006/relationships/image" Target="../media/image2785.png"/><Relationship Id="rId112" Type="http://schemas.openxmlformats.org/officeDocument/2006/relationships/customXml" Target="../ink/ink2840.xml"/><Relationship Id="rId154" Type="http://schemas.openxmlformats.org/officeDocument/2006/relationships/customXml" Target="../ink/ink2861.xml"/><Relationship Id="rId361" Type="http://schemas.openxmlformats.org/officeDocument/2006/relationships/image" Target="../media/image2921.png"/><Relationship Id="rId196" Type="http://schemas.openxmlformats.org/officeDocument/2006/relationships/customXml" Target="../ink/ink2882.xml"/><Relationship Id="rId417" Type="http://schemas.openxmlformats.org/officeDocument/2006/relationships/image" Target="../media/image2949.png"/><Relationship Id="rId459" Type="http://schemas.openxmlformats.org/officeDocument/2006/relationships/image" Target="../media/image2970.png"/><Relationship Id="rId16" Type="http://schemas.openxmlformats.org/officeDocument/2006/relationships/image" Target="../media/image2749.png"/><Relationship Id="rId221" Type="http://schemas.openxmlformats.org/officeDocument/2006/relationships/image" Target="../media/image2851.png"/><Relationship Id="rId263" Type="http://schemas.openxmlformats.org/officeDocument/2006/relationships/image" Target="../media/image2872.png"/><Relationship Id="rId319" Type="http://schemas.openxmlformats.org/officeDocument/2006/relationships/image" Target="../media/image2900.png"/><Relationship Id="rId470" Type="http://schemas.openxmlformats.org/officeDocument/2006/relationships/customXml" Target="../ink/ink3019.xml"/><Relationship Id="rId526" Type="http://schemas.openxmlformats.org/officeDocument/2006/relationships/image" Target="../media/image3003.png"/><Relationship Id="rId58" Type="http://schemas.openxmlformats.org/officeDocument/2006/relationships/customXml" Target="../ink/ink2813.xml"/><Relationship Id="rId123" Type="http://schemas.openxmlformats.org/officeDocument/2006/relationships/image" Target="../media/image2802.png"/><Relationship Id="rId330" Type="http://schemas.openxmlformats.org/officeDocument/2006/relationships/customXml" Target="../ink/ink2949.xml"/><Relationship Id="rId165" Type="http://schemas.openxmlformats.org/officeDocument/2006/relationships/image" Target="../media/image2823.png"/><Relationship Id="rId372" Type="http://schemas.openxmlformats.org/officeDocument/2006/relationships/customXml" Target="../ink/ink2970.xml"/><Relationship Id="rId428" Type="http://schemas.openxmlformats.org/officeDocument/2006/relationships/customXml" Target="../ink/ink2998.xml"/><Relationship Id="rId232" Type="http://schemas.openxmlformats.org/officeDocument/2006/relationships/customXml" Target="../ink/ink2900.xml"/><Relationship Id="rId274" Type="http://schemas.openxmlformats.org/officeDocument/2006/relationships/customXml" Target="../ink/ink2921.xml"/><Relationship Id="rId481" Type="http://schemas.openxmlformats.org/officeDocument/2006/relationships/image" Target="../media/image2981.png"/><Relationship Id="rId27" Type="http://schemas.openxmlformats.org/officeDocument/2006/relationships/customXml" Target="../ink/ink2797.xml"/><Relationship Id="rId69" Type="http://schemas.openxmlformats.org/officeDocument/2006/relationships/image" Target="../media/image2775.png"/><Relationship Id="rId134" Type="http://schemas.openxmlformats.org/officeDocument/2006/relationships/customXml" Target="../ink/ink2851.xml"/><Relationship Id="rId537" Type="http://schemas.openxmlformats.org/officeDocument/2006/relationships/customXml" Target="../ink/ink3053.xml"/><Relationship Id="rId80" Type="http://schemas.openxmlformats.org/officeDocument/2006/relationships/customXml" Target="../ink/ink2824.xml"/><Relationship Id="rId176" Type="http://schemas.openxmlformats.org/officeDocument/2006/relationships/customXml" Target="../ink/ink2872.xml"/><Relationship Id="rId341" Type="http://schemas.openxmlformats.org/officeDocument/2006/relationships/image" Target="../media/image2911.png"/><Relationship Id="rId383" Type="http://schemas.openxmlformats.org/officeDocument/2006/relationships/image" Target="../media/image2932.png"/><Relationship Id="rId439" Type="http://schemas.openxmlformats.org/officeDocument/2006/relationships/image" Target="../media/image2960.png"/><Relationship Id="rId201" Type="http://schemas.openxmlformats.org/officeDocument/2006/relationships/image" Target="../media/image2841.png"/><Relationship Id="rId243" Type="http://schemas.openxmlformats.org/officeDocument/2006/relationships/image" Target="../media/image2862.png"/><Relationship Id="rId285" Type="http://schemas.openxmlformats.org/officeDocument/2006/relationships/image" Target="../media/image2883.png"/><Relationship Id="rId450" Type="http://schemas.openxmlformats.org/officeDocument/2006/relationships/customXml" Target="../ink/ink3009.xml"/><Relationship Id="rId506" Type="http://schemas.openxmlformats.org/officeDocument/2006/relationships/image" Target="../media/image2993.png"/><Relationship Id="rId38" Type="http://schemas.openxmlformats.org/officeDocument/2006/relationships/image" Target="../media/image2760.png"/><Relationship Id="rId103" Type="http://schemas.openxmlformats.org/officeDocument/2006/relationships/image" Target="../media/image2792.png"/><Relationship Id="rId310" Type="http://schemas.openxmlformats.org/officeDocument/2006/relationships/customXml" Target="../ink/ink2939.xml"/><Relationship Id="rId492" Type="http://schemas.openxmlformats.org/officeDocument/2006/relationships/image" Target="../media/image2986.png"/><Relationship Id="rId548" Type="http://schemas.openxmlformats.org/officeDocument/2006/relationships/image" Target="../media/image3014.png"/><Relationship Id="rId91" Type="http://schemas.openxmlformats.org/officeDocument/2006/relationships/image" Target="../media/image2786.png"/><Relationship Id="rId145" Type="http://schemas.openxmlformats.org/officeDocument/2006/relationships/image" Target="../media/image2813.png"/><Relationship Id="rId187" Type="http://schemas.openxmlformats.org/officeDocument/2006/relationships/image" Target="../media/image2834.png"/><Relationship Id="rId352" Type="http://schemas.openxmlformats.org/officeDocument/2006/relationships/customXml" Target="../ink/ink2960.xml"/><Relationship Id="rId394" Type="http://schemas.openxmlformats.org/officeDocument/2006/relationships/customXml" Target="../ink/ink2981.xml"/><Relationship Id="rId408" Type="http://schemas.openxmlformats.org/officeDocument/2006/relationships/customXml" Target="../ink/ink2988.xml"/><Relationship Id="rId212" Type="http://schemas.openxmlformats.org/officeDocument/2006/relationships/customXml" Target="../ink/ink2890.xml"/><Relationship Id="rId254" Type="http://schemas.openxmlformats.org/officeDocument/2006/relationships/customXml" Target="../ink/ink2911.xml"/><Relationship Id="rId49" Type="http://schemas.openxmlformats.org/officeDocument/2006/relationships/customXml" Target="../ink/ink2808.xml"/><Relationship Id="rId114" Type="http://schemas.openxmlformats.org/officeDocument/2006/relationships/customXml" Target="../ink/ink2841.xml"/><Relationship Id="rId296" Type="http://schemas.openxmlformats.org/officeDocument/2006/relationships/customXml" Target="../ink/ink2932.xml"/><Relationship Id="rId461" Type="http://schemas.openxmlformats.org/officeDocument/2006/relationships/image" Target="../media/image2971.png"/><Relationship Id="rId517" Type="http://schemas.openxmlformats.org/officeDocument/2006/relationships/customXml" Target="../ink/ink3043.xml"/><Relationship Id="rId60" Type="http://schemas.openxmlformats.org/officeDocument/2006/relationships/customXml" Target="../ink/ink2814.xml"/><Relationship Id="rId156" Type="http://schemas.openxmlformats.org/officeDocument/2006/relationships/customXml" Target="../ink/ink2862.xml"/><Relationship Id="rId198" Type="http://schemas.openxmlformats.org/officeDocument/2006/relationships/customXml" Target="../ink/ink2883.xml"/><Relationship Id="rId321" Type="http://schemas.openxmlformats.org/officeDocument/2006/relationships/image" Target="../media/image2901.png"/><Relationship Id="rId363" Type="http://schemas.openxmlformats.org/officeDocument/2006/relationships/image" Target="../media/image2922.png"/><Relationship Id="rId419" Type="http://schemas.openxmlformats.org/officeDocument/2006/relationships/image" Target="../media/image2950.png"/><Relationship Id="rId223" Type="http://schemas.openxmlformats.org/officeDocument/2006/relationships/image" Target="../media/image2852.png"/><Relationship Id="rId430" Type="http://schemas.openxmlformats.org/officeDocument/2006/relationships/customXml" Target="../ink/ink2999.xml"/><Relationship Id="rId18" Type="http://schemas.openxmlformats.org/officeDocument/2006/relationships/image" Target="../media/image2750.png"/><Relationship Id="rId265" Type="http://schemas.openxmlformats.org/officeDocument/2006/relationships/image" Target="../media/image2873.png"/><Relationship Id="rId472" Type="http://schemas.openxmlformats.org/officeDocument/2006/relationships/customXml" Target="../ink/ink3020.xml"/><Relationship Id="rId528" Type="http://schemas.openxmlformats.org/officeDocument/2006/relationships/image" Target="../media/image3004.png"/><Relationship Id="rId125" Type="http://schemas.openxmlformats.org/officeDocument/2006/relationships/image" Target="../media/image2803.png"/><Relationship Id="rId167" Type="http://schemas.openxmlformats.org/officeDocument/2006/relationships/image" Target="../media/image2824.png"/><Relationship Id="rId332" Type="http://schemas.openxmlformats.org/officeDocument/2006/relationships/customXml" Target="../ink/ink2950.xml"/><Relationship Id="rId374" Type="http://schemas.openxmlformats.org/officeDocument/2006/relationships/customXml" Target="../ink/ink2971.xml"/><Relationship Id="rId71" Type="http://schemas.openxmlformats.org/officeDocument/2006/relationships/image" Target="../media/image2776.png"/><Relationship Id="rId234" Type="http://schemas.openxmlformats.org/officeDocument/2006/relationships/customXml" Target="../ink/ink2901.xml"/><Relationship Id="rId2" Type="http://schemas.openxmlformats.org/officeDocument/2006/relationships/notesSlide" Target="../notesSlides/notesSlide26.xml"/><Relationship Id="rId29" Type="http://schemas.openxmlformats.org/officeDocument/2006/relationships/customXml" Target="../ink/ink2798.xml"/><Relationship Id="rId276" Type="http://schemas.openxmlformats.org/officeDocument/2006/relationships/customXml" Target="../ink/ink2922.xml"/><Relationship Id="rId441" Type="http://schemas.openxmlformats.org/officeDocument/2006/relationships/image" Target="../media/image2961.png"/><Relationship Id="rId483" Type="http://schemas.openxmlformats.org/officeDocument/2006/relationships/image" Target="../media/image2982.png"/><Relationship Id="rId539" Type="http://schemas.openxmlformats.org/officeDocument/2006/relationships/customXml" Target="../ink/ink3054.xml"/><Relationship Id="rId40" Type="http://schemas.openxmlformats.org/officeDocument/2006/relationships/image" Target="../media/image2761.png"/><Relationship Id="rId136" Type="http://schemas.openxmlformats.org/officeDocument/2006/relationships/customXml" Target="../ink/ink2852.xml"/><Relationship Id="rId178" Type="http://schemas.openxmlformats.org/officeDocument/2006/relationships/customXml" Target="../ink/ink2873.xml"/><Relationship Id="rId301" Type="http://schemas.openxmlformats.org/officeDocument/2006/relationships/image" Target="../media/image2891.png"/><Relationship Id="rId343" Type="http://schemas.openxmlformats.org/officeDocument/2006/relationships/image" Target="../media/image2912.png"/><Relationship Id="rId82" Type="http://schemas.openxmlformats.org/officeDocument/2006/relationships/customXml" Target="../ink/ink2825.xml"/><Relationship Id="rId203" Type="http://schemas.openxmlformats.org/officeDocument/2006/relationships/image" Target="../media/image2842.png"/><Relationship Id="rId385" Type="http://schemas.openxmlformats.org/officeDocument/2006/relationships/image" Target="../media/image2933.png"/><Relationship Id="rId245" Type="http://schemas.openxmlformats.org/officeDocument/2006/relationships/image" Target="../media/image2863.png"/><Relationship Id="rId287" Type="http://schemas.openxmlformats.org/officeDocument/2006/relationships/image" Target="../media/image2884.png"/><Relationship Id="rId410" Type="http://schemas.openxmlformats.org/officeDocument/2006/relationships/customXml" Target="../ink/ink2989.xml"/><Relationship Id="rId452" Type="http://schemas.openxmlformats.org/officeDocument/2006/relationships/customXml" Target="../ink/ink3010.xml"/><Relationship Id="rId494" Type="http://schemas.openxmlformats.org/officeDocument/2006/relationships/image" Target="../media/image2987.png"/><Relationship Id="rId508" Type="http://schemas.openxmlformats.org/officeDocument/2006/relationships/image" Target="../media/image2994.png"/><Relationship Id="rId105" Type="http://schemas.openxmlformats.org/officeDocument/2006/relationships/image" Target="../media/image2793.png"/><Relationship Id="rId147" Type="http://schemas.openxmlformats.org/officeDocument/2006/relationships/image" Target="../media/image2814.png"/><Relationship Id="rId312" Type="http://schemas.openxmlformats.org/officeDocument/2006/relationships/customXml" Target="../ink/ink2940.xml"/><Relationship Id="rId354" Type="http://schemas.openxmlformats.org/officeDocument/2006/relationships/customXml" Target="../ink/ink2961.xml"/><Relationship Id="rId51" Type="http://schemas.openxmlformats.org/officeDocument/2006/relationships/customXml" Target="../ink/ink2809.xml"/><Relationship Id="rId93" Type="http://schemas.openxmlformats.org/officeDocument/2006/relationships/image" Target="../media/image2787.png"/><Relationship Id="rId189" Type="http://schemas.openxmlformats.org/officeDocument/2006/relationships/image" Target="../media/image2835.png"/><Relationship Id="rId396" Type="http://schemas.openxmlformats.org/officeDocument/2006/relationships/customXml" Target="../ink/ink2982.xml"/><Relationship Id="rId214" Type="http://schemas.openxmlformats.org/officeDocument/2006/relationships/customXml" Target="../ink/ink2891.xml"/><Relationship Id="rId256" Type="http://schemas.openxmlformats.org/officeDocument/2006/relationships/customXml" Target="../ink/ink2912.xml"/><Relationship Id="rId298" Type="http://schemas.openxmlformats.org/officeDocument/2006/relationships/customXml" Target="../ink/ink2933.xml"/><Relationship Id="rId421" Type="http://schemas.openxmlformats.org/officeDocument/2006/relationships/image" Target="../media/image2951.png"/><Relationship Id="rId463" Type="http://schemas.openxmlformats.org/officeDocument/2006/relationships/image" Target="../media/image2972.png"/><Relationship Id="rId519" Type="http://schemas.openxmlformats.org/officeDocument/2006/relationships/customXml" Target="../ink/ink3044.xml"/><Relationship Id="rId116" Type="http://schemas.openxmlformats.org/officeDocument/2006/relationships/customXml" Target="../ink/ink2842.xml"/><Relationship Id="rId158" Type="http://schemas.openxmlformats.org/officeDocument/2006/relationships/customXml" Target="../ink/ink2863.xml"/><Relationship Id="rId323" Type="http://schemas.openxmlformats.org/officeDocument/2006/relationships/image" Target="../media/image2902.png"/><Relationship Id="rId530" Type="http://schemas.openxmlformats.org/officeDocument/2006/relationships/image" Target="../media/image3005.png"/><Relationship Id="rId20" Type="http://schemas.openxmlformats.org/officeDocument/2006/relationships/image" Target="../media/image2751.png"/><Relationship Id="rId62" Type="http://schemas.openxmlformats.org/officeDocument/2006/relationships/customXml" Target="../ink/ink2815.xml"/><Relationship Id="rId365" Type="http://schemas.openxmlformats.org/officeDocument/2006/relationships/image" Target="../media/image2923.png"/><Relationship Id="rId225" Type="http://schemas.openxmlformats.org/officeDocument/2006/relationships/image" Target="../media/image2853.png"/><Relationship Id="rId267" Type="http://schemas.openxmlformats.org/officeDocument/2006/relationships/image" Target="../media/image2874.png"/><Relationship Id="rId432" Type="http://schemas.openxmlformats.org/officeDocument/2006/relationships/customXml" Target="../ink/ink3000.xml"/><Relationship Id="rId474" Type="http://schemas.openxmlformats.org/officeDocument/2006/relationships/customXml" Target="../ink/ink3021.xml"/><Relationship Id="rId127" Type="http://schemas.openxmlformats.org/officeDocument/2006/relationships/image" Target="../media/image2804.png"/><Relationship Id="rId31" Type="http://schemas.openxmlformats.org/officeDocument/2006/relationships/customXml" Target="../ink/ink2799.xml"/><Relationship Id="rId73" Type="http://schemas.openxmlformats.org/officeDocument/2006/relationships/image" Target="../media/image2777.png"/><Relationship Id="rId169" Type="http://schemas.openxmlformats.org/officeDocument/2006/relationships/image" Target="../media/image2825.png"/><Relationship Id="rId334" Type="http://schemas.openxmlformats.org/officeDocument/2006/relationships/customXml" Target="../ink/ink2951.xml"/><Relationship Id="rId376" Type="http://schemas.openxmlformats.org/officeDocument/2006/relationships/customXml" Target="../ink/ink2972.xml"/><Relationship Id="rId541" Type="http://schemas.openxmlformats.org/officeDocument/2006/relationships/customXml" Target="../ink/ink3055.xml"/><Relationship Id="rId4" Type="http://schemas.openxmlformats.org/officeDocument/2006/relationships/image" Target="../media/image2743.png"/><Relationship Id="rId180" Type="http://schemas.openxmlformats.org/officeDocument/2006/relationships/customXml" Target="../ink/ink2874.xml"/><Relationship Id="rId236" Type="http://schemas.openxmlformats.org/officeDocument/2006/relationships/customXml" Target="../ink/ink2902.xml"/><Relationship Id="rId278" Type="http://schemas.openxmlformats.org/officeDocument/2006/relationships/customXml" Target="../ink/ink2923.xml"/><Relationship Id="rId401" Type="http://schemas.openxmlformats.org/officeDocument/2006/relationships/image" Target="../media/image2941.png"/><Relationship Id="rId443" Type="http://schemas.openxmlformats.org/officeDocument/2006/relationships/image" Target="../media/image2962.png"/><Relationship Id="rId303" Type="http://schemas.openxmlformats.org/officeDocument/2006/relationships/image" Target="../media/image2892.png"/><Relationship Id="rId485" Type="http://schemas.openxmlformats.org/officeDocument/2006/relationships/image" Target="../media/image2983.png"/><Relationship Id="rId42" Type="http://schemas.openxmlformats.org/officeDocument/2006/relationships/image" Target="../media/image2762.png"/><Relationship Id="rId84" Type="http://schemas.openxmlformats.org/officeDocument/2006/relationships/customXml" Target="../ink/ink2826.xml"/><Relationship Id="rId138" Type="http://schemas.openxmlformats.org/officeDocument/2006/relationships/customXml" Target="../ink/ink2853.xml"/><Relationship Id="rId345" Type="http://schemas.openxmlformats.org/officeDocument/2006/relationships/image" Target="../media/image2913.png"/><Relationship Id="rId387" Type="http://schemas.openxmlformats.org/officeDocument/2006/relationships/image" Target="../media/image2934.png"/><Relationship Id="rId510" Type="http://schemas.openxmlformats.org/officeDocument/2006/relationships/image" Target="../media/image2995.png"/><Relationship Id="rId191" Type="http://schemas.openxmlformats.org/officeDocument/2006/relationships/image" Target="../media/image2836.png"/><Relationship Id="rId205" Type="http://schemas.openxmlformats.org/officeDocument/2006/relationships/image" Target="../media/image2843.png"/><Relationship Id="rId247" Type="http://schemas.openxmlformats.org/officeDocument/2006/relationships/image" Target="../media/image2864.png"/><Relationship Id="rId412" Type="http://schemas.openxmlformats.org/officeDocument/2006/relationships/customXml" Target="../ink/ink2990.xml"/><Relationship Id="rId107" Type="http://schemas.openxmlformats.org/officeDocument/2006/relationships/image" Target="../media/image2794.png"/><Relationship Id="rId289" Type="http://schemas.openxmlformats.org/officeDocument/2006/relationships/image" Target="../media/image2885.png"/><Relationship Id="rId454" Type="http://schemas.openxmlformats.org/officeDocument/2006/relationships/customXml" Target="../ink/ink3011.xml"/><Relationship Id="rId496" Type="http://schemas.openxmlformats.org/officeDocument/2006/relationships/image" Target="../media/image2988.png"/><Relationship Id="rId11" Type="http://schemas.openxmlformats.org/officeDocument/2006/relationships/customXml" Target="../ink/ink2789.xml"/><Relationship Id="rId53" Type="http://schemas.openxmlformats.org/officeDocument/2006/relationships/customXml" Target="../ink/ink2810.xml"/><Relationship Id="rId149" Type="http://schemas.openxmlformats.org/officeDocument/2006/relationships/image" Target="../media/image2815.png"/><Relationship Id="rId314" Type="http://schemas.openxmlformats.org/officeDocument/2006/relationships/customXml" Target="../ink/ink2941.xml"/><Relationship Id="rId356" Type="http://schemas.openxmlformats.org/officeDocument/2006/relationships/customXml" Target="../ink/ink2962.xml"/><Relationship Id="rId398" Type="http://schemas.openxmlformats.org/officeDocument/2006/relationships/customXml" Target="../ink/ink2983.xml"/><Relationship Id="rId521" Type="http://schemas.openxmlformats.org/officeDocument/2006/relationships/customXml" Target="../ink/ink3045.xml"/><Relationship Id="rId95" Type="http://schemas.openxmlformats.org/officeDocument/2006/relationships/image" Target="../media/image2788.png"/><Relationship Id="rId160" Type="http://schemas.openxmlformats.org/officeDocument/2006/relationships/customXml" Target="../ink/ink2864.xml"/><Relationship Id="rId216" Type="http://schemas.openxmlformats.org/officeDocument/2006/relationships/customXml" Target="../ink/ink2892.xml"/><Relationship Id="rId423" Type="http://schemas.openxmlformats.org/officeDocument/2006/relationships/image" Target="../media/image2952.png"/><Relationship Id="rId258" Type="http://schemas.openxmlformats.org/officeDocument/2006/relationships/customXml" Target="../ink/ink2913.xml"/><Relationship Id="rId465" Type="http://schemas.openxmlformats.org/officeDocument/2006/relationships/image" Target="../media/image2973.png"/><Relationship Id="rId22" Type="http://schemas.openxmlformats.org/officeDocument/2006/relationships/image" Target="../media/image2752.png"/><Relationship Id="rId64" Type="http://schemas.openxmlformats.org/officeDocument/2006/relationships/customXml" Target="../ink/ink2816.xml"/><Relationship Id="rId118" Type="http://schemas.openxmlformats.org/officeDocument/2006/relationships/customXml" Target="../ink/ink2843.xml"/><Relationship Id="rId325" Type="http://schemas.openxmlformats.org/officeDocument/2006/relationships/image" Target="../media/image2903.png"/><Relationship Id="rId367" Type="http://schemas.openxmlformats.org/officeDocument/2006/relationships/image" Target="../media/image2924.png"/><Relationship Id="rId532" Type="http://schemas.openxmlformats.org/officeDocument/2006/relationships/image" Target="../media/image3006.png"/><Relationship Id="rId171" Type="http://schemas.openxmlformats.org/officeDocument/2006/relationships/image" Target="../media/image2826.png"/><Relationship Id="rId227" Type="http://schemas.openxmlformats.org/officeDocument/2006/relationships/image" Target="../media/image2854.png"/><Relationship Id="rId269" Type="http://schemas.openxmlformats.org/officeDocument/2006/relationships/image" Target="../media/image2875.png"/><Relationship Id="rId434" Type="http://schemas.openxmlformats.org/officeDocument/2006/relationships/customXml" Target="../ink/ink3001.xml"/><Relationship Id="rId476" Type="http://schemas.openxmlformats.org/officeDocument/2006/relationships/customXml" Target="../ink/ink3022.xml"/><Relationship Id="rId33" Type="http://schemas.openxmlformats.org/officeDocument/2006/relationships/customXml" Target="../ink/ink2800.xml"/><Relationship Id="rId129" Type="http://schemas.openxmlformats.org/officeDocument/2006/relationships/image" Target="../media/image2805.png"/><Relationship Id="rId280" Type="http://schemas.openxmlformats.org/officeDocument/2006/relationships/customXml" Target="../ink/ink2924.xml"/><Relationship Id="rId336" Type="http://schemas.openxmlformats.org/officeDocument/2006/relationships/customXml" Target="../ink/ink2952.xml"/><Relationship Id="rId501" Type="http://schemas.openxmlformats.org/officeDocument/2006/relationships/customXml" Target="../ink/ink3035.xml"/><Relationship Id="rId543" Type="http://schemas.openxmlformats.org/officeDocument/2006/relationships/customXml" Target="../ink/ink3056.xml"/><Relationship Id="rId75" Type="http://schemas.openxmlformats.org/officeDocument/2006/relationships/image" Target="../media/image2778.png"/><Relationship Id="rId140" Type="http://schemas.openxmlformats.org/officeDocument/2006/relationships/customXml" Target="../ink/ink2854.xml"/><Relationship Id="rId182" Type="http://schemas.openxmlformats.org/officeDocument/2006/relationships/customXml" Target="../ink/ink2875.xml"/><Relationship Id="rId378" Type="http://schemas.openxmlformats.org/officeDocument/2006/relationships/customXml" Target="../ink/ink2973.xml"/><Relationship Id="rId403" Type="http://schemas.openxmlformats.org/officeDocument/2006/relationships/image" Target="../media/image2942.png"/><Relationship Id="rId6" Type="http://schemas.openxmlformats.org/officeDocument/2006/relationships/image" Target="../media/image2744.png"/><Relationship Id="rId238" Type="http://schemas.openxmlformats.org/officeDocument/2006/relationships/customXml" Target="../ink/ink2903.xml"/><Relationship Id="rId445" Type="http://schemas.openxmlformats.org/officeDocument/2006/relationships/image" Target="../media/image2963.png"/><Relationship Id="rId487" Type="http://schemas.openxmlformats.org/officeDocument/2006/relationships/customXml" Target="../ink/ink3028.xml"/><Relationship Id="rId291" Type="http://schemas.openxmlformats.org/officeDocument/2006/relationships/image" Target="../media/image2886.png"/><Relationship Id="rId305" Type="http://schemas.openxmlformats.org/officeDocument/2006/relationships/image" Target="../media/image2893.png"/><Relationship Id="rId347" Type="http://schemas.openxmlformats.org/officeDocument/2006/relationships/image" Target="../media/image2914.png"/><Relationship Id="rId512" Type="http://schemas.openxmlformats.org/officeDocument/2006/relationships/image" Target="../media/image2996.png"/><Relationship Id="rId44" Type="http://schemas.openxmlformats.org/officeDocument/2006/relationships/image" Target="../media/image2763.png"/><Relationship Id="rId86" Type="http://schemas.openxmlformats.org/officeDocument/2006/relationships/customXml" Target="../ink/ink2827.xml"/><Relationship Id="rId151" Type="http://schemas.openxmlformats.org/officeDocument/2006/relationships/image" Target="../media/image2816.png"/><Relationship Id="rId389" Type="http://schemas.openxmlformats.org/officeDocument/2006/relationships/image" Target="../media/image2935.png"/><Relationship Id="rId193" Type="http://schemas.openxmlformats.org/officeDocument/2006/relationships/image" Target="../media/image2837.png"/><Relationship Id="rId207" Type="http://schemas.openxmlformats.org/officeDocument/2006/relationships/image" Target="../media/image2844.png"/><Relationship Id="rId249" Type="http://schemas.openxmlformats.org/officeDocument/2006/relationships/image" Target="../media/image2865.png"/><Relationship Id="rId414" Type="http://schemas.openxmlformats.org/officeDocument/2006/relationships/customXml" Target="../ink/ink2991.xml"/><Relationship Id="rId456" Type="http://schemas.openxmlformats.org/officeDocument/2006/relationships/customXml" Target="../ink/ink3012.xml"/><Relationship Id="rId498" Type="http://schemas.openxmlformats.org/officeDocument/2006/relationships/image" Target="../media/image2989.png"/><Relationship Id="rId13" Type="http://schemas.openxmlformats.org/officeDocument/2006/relationships/customXml" Target="../ink/ink2790.xml"/><Relationship Id="rId109" Type="http://schemas.openxmlformats.org/officeDocument/2006/relationships/image" Target="../media/image2795.png"/><Relationship Id="rId260" Type="http://schemas.openxmlformats.org/officeDocument/2006/relationships/customXml" Target="../ink/ink2914.xml"/><Relationship Id="rId316" Type="http://schemas.openxmlformats.org/officeDocument/2006/relationships/customXml" Target="../ink/ink2942.xml"/><Relationship Id="rId523" Type="http://schemas.openxmlformats.org/officeDocument/2006/relationships/customXml" Target="../ink/ink3046.xml"/><Relationship Id="rId55" Type="http://schemas.openxmlformats.org/officeDocument/2006/relationships/customXml" Target="../ink/ink2811.xml"/><Relationship Id="rId97" Type="http://schemas.openxmlformats.org/officeDocument/2006/relationships/image" Target="../media/image2789.png"/><Relationship Id="rId120" Type="http://schemas.openxmlformats.org/officeDocument/2006/relationships/customXml" Target="../ink/ink2844.xml"/><Relationship Id="rId358" Type="http://schemas.openxmlformats.org/officeDocument/2006/relationships/customXml" Target="../ink/ink2963.xml"/><Relationship Id="rId162" Type="http://schemas.openxmlformats.org/officeDocument/2006/relationships/customXml" Target="../ink/ink2865.xml"/><Relationship Id="rId218" Type="http://schemas.openxmlformats.org/officeDocument/2006/relationships/customXml" Target="../ink/ink2893.xml"/><Relationship Id="rId425" Type="http://schemas.openxmlformats.org/officeDocument/2006/relationships/image" Target="../media/image2953.png"/><Relationship Id="rId467" Type="http://schemas.openxmlformats.org/officeDocument/2006/relationships/image" Target="../media/image2974.png"/><Relationship Id="rId271" Type="http://schemas.openxmlformats.org/officeDocument/2006/relationships/image" Target="../media/image2876.png"/><Relationship Id="rId24" Type="http://schemas.openxmlformats.org/officeDocument/2006/relationships/image" Target="../media/image2753.png"/><Relationship Id="rId66" Type="http://schemas.openxmlformats.org/officeDocument/2006/relationships/customXml" Target="../ink/ink2817.xml"/><Relationship Id="rId131" Type="http://schemas.openxmlformats.org/officeDocument/2006/relationships/image" Target="../media/image2806.png"/><Relationship Id="rId327" Type="http://schemas.openxmlformats.org/officeDocument/2006/relationships/image" Target="../media/image2904.png"/><Relationship Id="rId369" Type="http://schemas.openxmlformats.org/officeDocument/2006/relationships/image" Target="../media/image2925.png"/><Relationship Id="rId534" Type="http://schemas.openxmlformats.org/officeDocument/2006/relationships/image" Target="../media/image3007.png"/><Relationship Id="rId173" Type="http://schemas.openxmlformats.org/officeDocument/2006/relationships/image" Target="../media/image2827.png"/><Relationship Id="rId229" Type="http://schemas.openxmlformats.org/officeDocument/2006/relationships/image" Target="../media/image2855.png"/><Relationship Id="rId380" Type="http://schemas.openxmlformats.org/officeDocument/2006/relationships/customXml" Target="../ink/ink2974.xml"/><Relationship Id="rId436" Type="http://schemas.openxmlformats.org/officeDocument/2006/relationships/customXml" Target="../ink/ink3002.xml"/><Relationship Id="rId240" Type="http://schemas.openxmlformats.org/officeDocument/2006/relationships/customXml" Target="../ink/ink2904.xml"/><Relationship Id="rId478" Type="http://schemas.openxmlformats.org/officeDocument/2006/relationships/customXml" Target="../ink/ink3023.xml"/><Relationship Id="rId35" Type="http://schemas.openxmlformats.org/officeDocument/2006/relationships/customXml" Target="../ink/ink2801.xml"/><Relationship Id="rId77" Type="http://schemas.openxmlformats.org/officeDocument/2006/relationships/image" Target="../media/image2779.png"/><Relationship Id="rId100" Type="http://schemas.openxmlformats.org/officeDocument/2006/relationships/customXml" Target="../ink/ink2834.xml"/><Relationship Id="rId282" Type="http://schemas.openxmlformats.org/officeDocument/2006/relationships/customXml" Target="../ink/ink2925.xml"/><Relationship Id="rId338" Type="http://schemas.openxmlformats.org/officeDocument/2006/relationships/customXml" Target="../ink/ink2953.xml"/><Relationship Id="rId503" Type="http://schemas.openxmlformats.org/officeDocument/2006/relationships/customXml" Target="../ink/ink3036.xml"/><Relationship Id="rId545" Type="http://schemas.openxmlformats.org/officeDocument/2006/relationships/customXml" Target="../ink/ink3057.xml"/><Relationship Id="rId8" Type="http://schemas.openxmlformats.org/officeDocument/2006/relationships/image" Target="../media/image2745.png"/><Relationship Id="rId142" Type="http://schemas.openxmlformats.org/officeDocument/2006/relationships/customXml" Target="../ink/ink2855.xml"/><Relationship Id="rId184" Type="http://schemas.openxmlformats.org/officeDocument/2006/relationships/customXml" Target="../ink/ink2876.xml"/><Relationship Id="rId391" Type="http://schemas.openxmlformats.org/officeDocument/2006/relationships/image" Target="../media/image2936.png"/><Relationship Id="rId405" Type="http://schemas.openxmlformats.org/officeDocument/2006/relationships/image" Target="../media/image2943.png"/><Relationship Id="rId447" Type="http://schemas.openxmlformats.org/officeDocument/2006/relationships/image" Target="../media/image2964.png"/><Relationship Id="rId251" Type="http://schemas.openxmlformats.org/officeDocument/2006/relationships/image" Target="../media/image2866.png"/><Relationship Id="rId489" Type="http://schemas.openxmlformats.org/officeDocument/2006/relationships/customXml" Target="../ink/ink3029.xml"/><Relationship Id="rId46" Type="http://schemas.openxmlformats.org/officeDocument/2006/relationships/image" Target="../media/image2764.png"/><Relationship Id="rId293" Type="http://schemas.openxmlformats.org/officeDocument/2006/relationships/image" Target="../media/image2887.png"/><Relationship Id="rId307" Type="http://schemas.openxmlformats.org/officeDocument/2006/relationships/image" Target="../media/image2894.png"/><Relationship Id="rId349" Type="http://schemas.openxmlformats.org/officeDocument/2006/relationships/image" Target="../media/image2915.png"/><Relationship Id="rId514" Type="http://schemas.openxmlformats.org/officeDocument/2006/relationships/image" Target="../media/image2997.png"/><Relationship Id="rId88" Type="http://schemas.openxmlformats.org/officeDocument/2006/relationships/customXml" Target="../ink/ink2828.xml"/><Relationship Id="rId111" Type="http://schemas.openxmlformats.org/officeDocument/2006/relationships/image" Target="../media/image2796.png"/><Relationship Id="rId153" Type="http://schemas.openxmlformats.org/officeDocument/2006/relationships/image" Target="../media/image2817.png"/><Relationship Id="rId195" Type="http://schemas.openxmlformats.org/officeDocument/2006/relationships/image" Target="../media/image2838.png"/><Relationship Id="rId209" Type="http://schemas.openxmlformats.org/officeDocument/2006/relationships/image" Target="../media/image2845.png"/><Relationship Id="rId360" Type="http://schemas.openxmlformats.org/officeDocument/2006/relationships/customXml" Target="../ink/ink2964.xml"/><Relationship Id="rId416" Type="http://schemas.openxmlformats.org/officeDocument/2006/relationships/customXml" Target="../ink/ink2992.xml"/><Relationship Id="rId220" Type="http://schemas.openxmlformats.org/officeDocument/2006/relationships/customXml" Target="../ink/ink2894.xml"/><Relationship Id="rId458" Type="http://schemas.openxmlformats.org/officeDocument/2006/relationships/customXml" Target="../ink/ink3013.xml"/><Relationship Id="rId15" Type="http://schemas.openxmlformats.org/officeDocument/2006/relationships/customXml" Target="../ink/ink2791.xml"/><Relationship Id="rId57" Type="http://schemas.openxmlformats.org/officeDocument/2006/relationships/customXml" Target="../ink/ink2812.xml"/><Relationship Id="rId262" Type="http://schemas.openxmlformats.org/officeDocument/2006/relationships/customXml" Target="../ink/ink2915.xml"/><Relationship Id="rId318" Type="http://schemas.openxmlformats.org/officeDocument/2006/relationships/customXml" Target="../ink/ink2943.xml"/><Relationship Id="rId525" Type="http://schemas.openxmlformats.org/officeDocument/2006/relationships/customXml" Target="../ink/ink3047.xml"/><Relationship Id="rId99" Type="http://schemas.openxmlformats.org/officeDocument/2006/relationships/image" Target="../media/image2790.png"/><Relationship Id="rId122" Type="http://schemas.openxmlformats.org/officeDocument/2006/relationships/customXml" Target="../ink/ink2845.xml"/><Relationship Id="rId164" Type="http://schemas.openxmlformats.org/officeDocument/2006/relationships/customXml" Target="../ink/ink2866.xml"/><Relationship Id="rId371" Type="http://schemas.openxmlformats.org/officeDocument/2006/relationships/image" Target="../media/image2926.png"/><Relationship Id="rId427" Type="http://schemas.openxmlformats.org/officeDocument/2006/relationships/image" Target="../media/image2954.png"/><Relationship Id="rId469" Type="http://schemas.openxmlformats.org/officeDocument/2006/relationships/image" Target="../media/image2975.png"/><Relationship Id="rId26" Type="http://schemas.openxmlformats.org/officeDocument/2006/relationships/image" Target="../media/image2754.png"/><Relationship Id="rId231" Type="http://schemas.openxmlformats.org/officeDocument/2006/relationships/image" Target="../media/image2856.png"/><Relationship Id="rId273" Type="http://schemas.openxmlformats.org/officeDocument/2006/relationships/image" Target="../media/image2877.png"/><Relationship Id="rId329" Type="http://schemas.openxmlformats.org/officeDocument/2006/relationships/image" Target="../media/image2905.png"/><Relationship Id="rId480" Type="http://schemas.openxmlformats.org/officeDocument/2006/relationships/customXml" Target="../ink/ink3024.xml"/><Relationship Id="rId536" Type="http://schemas.openxmlformats.org/officeDocument/2006/relationships/image" Target="../media/image3008.png"/><Relationship Id="rId68" Type="http://schemas.openxmlformats.org/officeDocument/2006/relationships/customXml" Target="../ink/ink2818.xml"/><Relationship Id="rId133" Type="http://schemas.openxmlformats.org/officeDocument/2006/relationships/image" Target="../media/image2807.png"/><Relationship Id="rId175" Type="http://schemas.openxmlformats.org/officeDocument/2006/relationships/image" Target="../media/image2828.png"/><Relationship Id="rId340" Type="http://schemas.openxmlformats.org/officeDocument/2006/relationships/customXml" Target="../ink/ink2954.xml"/><Relationship Id="rId200" Type="http://schemas.openxmlformats.org/officeDocument/2006/relationships/customXml" Target="../ink/ink2884.xml"/><Relationship Id="rId382" Type="http://schemas.openxmlformats.org/officeDocument/2006/relationships/customXml" Target="../ink/ink2975.xml"/><Relationship Id="rId438" Type="http://schemas.openxmlformats.org/officeDocument/2006/relationships/customXml" Target="../ink/ink3003.xml"/><Relationship Id="rId242" Type="http://schemas.openxmlformats.org/officeDocument/2006/relationships/customXml" Target="../ink/ink2905.xml"/><Relationship Id="rId284" Type="http://schemas.openxmlformats.org/officeDocument/2006/relationships/customXml" Target="../ink/ink2926.xml"/><Relationship Id="rId491" Type="http://schemas.openxmlformats.org/officeDocument/2006/relationships/customXml" Target="../ink/ink3030.xml"/><Relationship Id="rId505" Type="http://schemas.openxmlformats.org/officeDocument/2006/relationships/customXml" Target="../ink/ink3037.xml"/><Relationship Id="rId37" Type="http://schemas.openxmlformats.org/officeDocument/2006/relationships/customXml" Target="../ink/ink2802.xml"/><Relationship Id="rId79" Type="http://schemas.openxmlformats.org/officeDocument/2006/relationships/image" Target="../media/image2780.png"/><Relationship Id="rId102" Type="http://schemas.openxmlformats.org/officeDocument/2006/relationships/customXml" Target="../ink/ink2835.xml"/><Relationship Id="rId144" Type="http://schemas.openxmlformats.org/officeDocument/2006/relationships/customXml" Target="../ink/ink2856.xml"/><Relationship Id="rId547" Type="http://schemas.openxmlformats.org/officeDocument/2006/relationships/customXml" Target="../ink/ink3058.xml"/><Relationship Id="rId90" Type="http://schemas.openxmlformats.org/officeDocument/2006/relationships/customXml" Target="../ink/ink2829.xml"/><Relationship Id="rId186" Type="http://schemas.openxmlformats.org/officeDocument/2006/relationships/customXml" Target="../ink/ink2877.xml"/><Relationship Id="rId351" Type="http://schemas.openxmlformats.org/officeDocument/2006/relationships/image" Target="../media/image2916.png"/><Relationship Id="rId393" Type="http://schemas.openxmlformats.org/officeDocument/2006/relationships/image" Target="../media/image2937.png"/><Relationship Id="rId407" Type="http://schemas.openxmlformats.org/officeDocument/2006/relationships/image" Target="../media/image2944.png"/><Relationship Id="rId449" Type="http://schemas.openxmlformats.org/officeDocument/2006/relationships/image" Target="../media/image2965.png"/><Relationship Id="rId211" Type="http://schemas.openxmlformats.org/officeDocument/2006/relationships/image" Target="../media/image2846.png"/><Relationship Id="rId253" Type="http://schemas.openxmlformats.org/officeDocument/2006/relationships/image" Target="../media/image2867.png"/><Relationship Id="rId295" Type="http://schemas.openxmlformats.org/officeDocument/2006/relationships/image" Target="../media/image2888.png"/><Relationship Id="rId309" Type="http://schemas.openxmlformats.org/officeDocument/2006/relationships/image" Target="../media/image2895.png"/><Relationship Id="rId460" Type="http://schemas.openxmlformats.org/officeDocument/2006/relationships/customXml" Target="../ink/ink3014.xml"/><Relationship Id="rId516" Type="http://schemas.openxmlformats.org/officeDocument/2006/relationships/image" Target="../media/image2998.png"/><Relationship Id="rId48" Type="http://schemas.openxmlformats.org/officeDocument/2006/relationships/image" Target="../media/image2765.png"/><Relationship Id="rId113" Type="http://schemas.openxmlformats.org/officeDocument/2006/relationships/image" Target="../media/image2797.png"/><Relationship Id="rId320" Type="http://schemas.openxmlformats.org/officeDocument/2006/relationships/customXml" Target="../ink/ink2944.xml"/><Relationship Id="rId155" Type="http://schemas.openxmlformats.org/officeDocument/2006/relationships/image" Target="../media/image2818.png"/><Relationship Id="rId197" Type="http://schemas.openxmlformats.org/officeDocument/2006/relationships/image" Target="../media/image2839.png"/><Relationship Id="rId362" Type="http://schemas.openxmlformats.org/officeDocument/2006/relationships/customXml" Target="../ink/ink2965.xml"/><Relationship Id="rId418" Type="http://schemas.openxmlformats.org/officeDocument/2006/relationships/customXml" Target="../ink/ink2993.xml"/><Relationship Id="rId222" Type="http://schemas.openxmlformats.org/officeDocument/2006/relationships/customXml" Target="../ink/ink2895.xml"/><Relationship Id="rId264" Type="http://schemas.openxmlformats.org/officeDocument/2006/relationships/customXml" Target="../ink/ink2916.xml"/><Relationship Id="rId471" Type="http://schemas.openxmlformats.org/officeDocument/2006/relationships/image" Target="../media/image2976.png"/><Relationship Id="rId17" Type="http://schemas.openxmlformats.org/officeDocument/2006/relationships/customXml" Target="../ink/ink2792.xml"/><Relationship Id="rId59" Type="http://schemas.openxmlformats.org/officeDocument/2006/relationships/image" Target="../media/image2770.png"/><Relationship Id="rId124" Type="http://schemas.openxmlformats.org/officeDocument/2006/relationships/customXml" Target="../ink/ink2846.xml"/><Relationship Id="rId527" Type="http://schemas.openxmlformats.org/officeDocument/2006/relationships/customXml" Target="../ink/ink3048.xml"/><Relationship Id="rId70" Type="http://schemas.openxmlformats.org/officeDocument/2006/relationships/customXml" Target="../ink/ink2819.xml"/><Relationship Id="rId166" Type="http://schemas.openxmlformats.org/officeDocument/2006/relationships/customXml" Target="../ink/ink2867.xml"/><Relationship Id="rId331" Type="http://schemas.openxmlformats.org/officeDocument/2006/relationships/image" Target="../media/image2906.png"/><Relationship Id="rId373" Type="http://schemas.openxmlformats.org/officeDocument/2006/relationships/image" Target="../media/image2927.png"/><Relationship Id="rId429" Type="http://schemas.openxmlformats.org/officeDocument/2006/relationships/image" Target="../media/image2955.png"/><Relationship Id="rId1" Type="http://schemas.openxmlformats.org/officeDocument/2006/relationships/slideLayout" Target="../slideLayouts/slideLayout7.xml"/><Relationship Id="rId233" Type="http://schemas.openxmlformats.org/officeDocument/2006/relationships/image" Target="../media/image2857.png"/><Relationship Id="rId440" Type="http://schemas.openxmlformats.org/officeDocument/2006/relationships/customXml" Target="../ink/ink3004.xml"/><Relationship Id="rId28" Type="http://schemas.openxmlformats.org/officeDocument/2006/relationships/image" Target="../media/image2755.png"/><Relationship Id="rId275" Type="http://schemas.openxmlformats.org/officeDocument/2006/relationships/image" Target="../media/image2878.png"/><Relationship Id="rId300" Type="http://schemas.openxmlformats.org/officeDocument/2006/relationships/customXml" Target="../ink/ink2934.xml"/><Relationship Id="rId482" Type="http://schemas.openxmlformats.org/officeDocument/2006/relationships/customXml" Target="../ink/ink3025.xml"/><Relationship Id="rId538" Type="http://schemas.openxmlformats.org/officeDocument/2006/relationships/image" Target="../media/image3009.png"/><Relationship Id="rId81" Type="http://schemas.openxmlformats.org/officeDocument/2006/relationships/image" Target="../media/image2781.png"/><Relationship Id="rId135" Type="http://schemas.openxmlformats.org/officeDocument/2006/relationships/image" Target="../media/image2808.png"/><Relationship Id="rId177" Type="http://schemas.openxmlformats.org/officeDocument/2006/relationships/image" Target="../media/image2829.png"/><Relationship Id="rId342" Type="http://schemas.openxmlformats.org/officeDocument/2006/relationships/customXml" Target="../ink/ink2955.xml"/><Relationship Id="rId384" Type="http://schemas.openxmlformats.org/officeDocument/2006/relationships/customXml" Target="../ink/ink2976.xml"/><Relationship Id="rId202" Type="http://schemas.openxmlformats.org/officeDocument/2006/relationships/customXml" Target="../ink/ink2885.xml"/><Relationship Id="rId244" Type="http://schemas.openxmlformats.org/officeDocument/2006/relationships/customXml" Target="../ink/ink2906.xml"/><Relationship Id="rId39" Type="http://schemas.openxmlformats.org/officeDocument/2006/relationships/customXml" Target="../ink/ink2803.xml"/><Relationship Id="rId286" Type="http://schemas.openxmlformats.org/officeDocument/2006/relationships/customXml" Target="../ink/ink2927.xml"/><Relationship Id="rId451" Type="http://schemas.openxmlformats.org/officeDocument/2006/relationships/image" Target="../media/image2966.png"/><Relationship Id="rId493" Type="http://schemas.openxmlformats.org/officeDocument/2006/relationships/customXml" Target="../ink/ink3031.xml"/><Relationship Id="rId507" Type="http://schemas.openxmlformats.org/officeDocument/2006/relationships/customXml" Target="../ink/ink3038.xml"/><Relationship Id="rId50" Type="http://schemas.openxmlformats.org/officeDocument/2006/relationships/image" Target="../media/image2766.png"/><Relationship Id="rId104" Type="http://schemas.openxmlformats.org/officeDocument/2006/relationships/customXml" Target="../ink/ink2836.xml"/><Relationship Id="rId146" Type="http://schemas.openxmlformats.org/officeDocument/2006/relationships/customXml" Target="../ink/ink2857.xml"/><Relationship Id="rId188" Type="http://schemas.openxmlformats.org/officeDocument/2006/relationships/customXml" Target="../ink/ink2878.xml"/><Relationship Id="rId311" Type="http://schemas.openxmlformats.org/officeDocument/2006/relationships/image" Target="../media/image2896.png"/><Relationship Id="rId353" Type="http://schemas.openxmlformats.org/officeDocument/2006/relationships/image" Target="../media/image2917.png"/><Relationship Id="rId395" Type="http://schemas.openxmlformats.org/officeDocument/2006/relationships/image" Target="../media/image2938.png"/><Relationship Id="rId409" Type="http://schemas.openxmlformats.org/officeDocument/2006/relationships/image" Target="../media/image2945.png"/><Relationship Id="rId92" Type="http://schemas.openxmlformats.org/officeDocument/2006/relationships/customXml" Target="../ink/ink2830.xml"/><Relationship Id="rId213" Type="http://schemas.openxmlformats.org/officeDocument/2006/relationships/image" Target="../media/image2847.png"/><Relationship Id="rId420" Type="http://schemas.openxmlformats.org/officeDocument/2006/relationships/customXml" Target="../ink/ink2994.xml"/><Relationship Id="rId255" Type="http://schemas.openxmlformats.org/officeDocument/2006/relationships/image" Target="../media/image2868.png"/><Relationship Id="rId297" Type="http://schemas.openxmlformats.org/officeDocument/2006/relationships/image" Target="../media/image2889.png"/><Relationship Id="rId462" Type="http://schemas.openxmlformats.org/officeDocument/2006/relationships/customXml" Target="../ink/ink3015.xml"/><Relationship Id="rId518" Type="http://schemas.openxmlformats.org/officeDocument/2006/relationships/image" Target="../media/image2999.png"/><Relationship Id="rId115" Type="http://schemas.openxmlformats.org/officeDocument/2006/relationships/image" Target="../media/image2798.png"/><Relationship Id="rId157" Type="http://schemas.openxmlformats.org/officeDocument/2006/relationships/image" Target="../media/image2819.png"/><Relationship Id="rId322" Type="http://schemas.openxmlformats.org/officeDocument/2006/relationships/customXml" Target="../ink/ink2945.xml"/><Relationship Id="rId364" Type="http://schemas.openxmlformats.org/officeDocument/2006/relationships/customXml" Target="../ink/ink2966.xml"/><Relationship Id="rId61" Type="http://schemas.openxmlformats.org/officeDocument/2006/relationships/image" Target="../media/image2771.png"/><Relationship Id="rId199" Type="http://schemas.openxmlformats.org/officeDocument/2006/relationships/image" Target="../media/image2840.png"/><Relationship Id="rId19" Type="http://schemas.openxmlformats.org/officeDocument/2006/relationships/customXml" Target="../ink/ink2793.xml"/><Relationship Id="rId224" Type="http://schemas.openxmlformats.org/officeDocument/2006/relationships/customXml" Target="../ink/ink2896.xml"/><Relationship Id="rId266" Type="http://schemas.openxmlformats.org/officeDocument/2006/relationships/customXml" Target="../ink/ink2917.xml"/><Relationship Id="rId431" Type="http://schemas.openxmlformats.org/officeDocument/2006/relationships/image" Target="../media/image2956.png"/><Relationship Id="rId473" Type="http://schemas.openxmlformats.org/officeDocument/2006/relationships/image" Target="../media/image2977.png"/><Relationship Id="rId529" Type="http://schemas.openxmlformats.org/officeDocument/2006/relationships/customXml" Target="../ink/ink3049.xml"/><Relationship Id="rId30" Type="http://schemas.openxmlformats.org/officeDocument/2006/relationships/image" Target="../media/image2756.png"/><Relationship Id="rId126" Type="http://schemas.openxmlformats.org/officeDocument/2006/relationships/customXml" Target="../ink/ink2847.xml"/><Relationship Id="rId168" Type="http://schemas.openxmlformats.org/officeDocument/2006/relationships/customXml" Target="../ink/ink2868.xml"/><Relationship Id="rId333" Type="http://schemas.openxmlformats.org/officeDocument/2006/relationships/image" Target="../media/image2907.png"/><Relationship Id="rId540" Type="http://schemas.openxmlformats.org/officeDocument/2006/relationships/image" Target="../media/image3010.png"/><Relationship Id="rId72" Type="http://schemas.openxmlformats.org/officeDocument/2006/relationships/customXml" Target="../ink/ink2820.xml"/><Relationship Id="rId375" Type="http://schemas.openxmlformats.org/officeDocument/2006/relationships/image" Target="../media/image2928.png"/><Relationship Id="rId3" Type="http://schemas.openxmlformats.org/officeDocument/2006/relationships/customXml" Target="../ink/ink2785.xml"/><Relationship Id="rId235" Type="http://schemas.openxmlformats.org/officeDocument/2006/relationships/image" Target="../media/image2858.png"/><Relationship Id="rId277" Type="http://schemas.openxmlformats.org/officeDocument/2006/relationships/image" Target="../media/image2879.png"/><Relationship Id="rId400" Type="http://schemas.openxmlformats.org/officeDocument/2006/relationships/customXml" Target="../ink/ink2984.xml"/><Relationship Id="rId442" Type="http://schemas.openxmlformats.org/officeDocument/2006/relationships/customXml" Target="../ink/ink3005.xml"/><Relationship Id="rId484" Type="http://schemas.openxmlformats.org/officeDocument/2006/relationships/customXml" Target="../ink/ink3026.xml"/><Relationship Id="rId137" Type="http://schemas.openxmlformats.org/officeDocument/2006/relationships/image" Target="../media/image2809.png"/><Relationship Id="rId302" Type="http://schemas.openxmlformats.org/officeDocument/2006/relationships/customXml" Target="../ink/ink2935.xml"/><Relationship Id="rId344" Type="http://schemas.openxmlformats.org/officeDocument/2006/relationships/customXml" Target="../ink/ink2956.xml"/><Relationship Id="rId41" Type="http://schemas.openxmlformats.org/officeDocument/2006/relationships/customXml" Target="../ink/ink2804.xml"/><Relationship Id="rId83" Type="http://schemas.openxmlformats.org/officeDocument/2006/relationships/image" Target="../media/image2782.png"/><Relationship Id="rId179" Type="http://schemas.openxmlformats.org/officeDocument/2006/relationships/image" Target="../media/image2830.png"/><Relationship Id="rId386" Type="http://schemas.openxmlformats.org/officeDocument/2006/relationships/customXml" Target="../ink/ink2977.xml"/><Relationship Id="rId190" Type="http://schemas.openxmlformats.org/officeDocument/2006/relationships/customXml" Target="../ink/ink2879.xml"/><Relationship Id="rId204" Type="http://schemas.openxmlformats.org/officeDocument/2006/relationships/customXml" Target="../ink/ink2886.xml"/><Relationship Id="rId246" Type="http://schemas.openxmlformats.org/officeDocument/2006/relationships/customXml" Target="../ink/ink2907.xml"/><Relationship Id="rId288" Type="http://schemas.openxmlformats.org/officeDocument/2006/relationships/customXml" Target="../ink/ink2928.xml"/><Relationship Id="rId411" Type="http://schemas.openxmlformats.org/officeDocument/2006/relationships/image" Target="../media/image2946.png"/><Relationship Id="rId453" Type="http://schemas.openxmlformats.org/officeDocument/2006/relationships/image" Target="../media/image2967.png"/><Relationship Id="rId509" Type="http://schemas.openxmlformats.org/officeDocument/2006/relationships/customXml" Target="../ink/ink3039.xml"/><Relationship Id="rId106" Type="http://schemas.openxmlformats.org/officeDocument/2006/relationships/customXml" Target="../ink/ink2837.xml"/><Relationship Id="rId313" Type="http://schemas.openxmlformats.org/officeDocument/2006/relationships/image" Target="../media/image2897.png"/><Relationship Id="rId495" Type="http://schemas.openxmlformats.org/officeDocument/2006/relationships/customXml" Target="../ink/ink3032.xml"/><Relationship Id="rId10" Type="http://schemas.openxmlformats.org/officeDocument/2006/relationships/image" Target="../media/image2746.png"/><Relationship Id="rId52" Type="http://schemas.openxmlformats.org/officeDocument/2006/relationships/image" Target="../media/image2767.png"/><Relationship Id="rId94" Type="http://schemas.openxmlformats.org/officeDocument/2006/relationships/customXml" Target="../ink/ink2831.xml"/><Relationship Id="rId148" Type="http://schemas.openxmlformats.org/officeDocument/2006/relationships/customXml" Target="../ink/ink2858.xml"/><Relationship Id="rId355" Type="http://schemas.openxmlformats.org/officeDocument/2006/relationships/image" Target="../media/image2918.png"/><Relationship Id="rId397" Type="http://schemas.openxmlformats.org/officeDocument/2006/relationships/image" Target="../media/image2939.png"/><Relationship Id="rId520" Type="http://schemas.openxmlformats.org/officeDocument/2006/relationships/image" Target="../media/image3000.png"/><Relationship Id="rId215" Type="http://schemas.openxmlformats.org/officeDocument/2006/relationships/image" Target="../media/image2848.png"/><Relationship Id="rId257" Type="http://schemas.openxmlformats.org/officeDocument/2006/relationships/image" Target="../media/image2869.png"/><Relationship Id="rId422" Type="http://schemas.openxmlformats.org/officeDocument/2006/relationships/customXml" Target="../ink/ink2995.xml"/><Relationship Id="rId464" Type="http://schemas.openxmlformats.org/officeDocument/2006/relationships/customXml" Target="../ink/ink3016.xml"/><Relationship Id="rId299" Type="http://schemas.openxmlformats.org/officeDocument/2006/relationships/image" Target="../media/image2890.png"/><Relationship Id="rId63" Type="http://schemas.openxmlformats.org/officeDocument/2006/relationships/image" Target="../media/image2772.png"/><Relationship Id="rId159" Type="http://schemas.openxmlformats.org/officeDocument/2006/relationships/image" Target="../media/image2820.png"/><Relationship Id="rId366" Type="http://schemas.openxmlformats.org/officeDocument/2006/relationships/customXml" Target="../ink/ink2967.xml"/><Relationship Id="rId226" Type="http://schemas.openxmlformats.org/officeDocument/2006/relationships/customXml" Target="../ink/ink2897.xml"/><Relationship Id="rId433" Type="http://schemas.openxmlformats.org/officeDocument/2006/relationships/image" Target="../media/image2957.png"/><Relationship Id="rId74" Type="http://schemas.openxmlformats.org/officeDocument/2006/relationships/customXml" Target="../ink/ink2821.xml"/><Relationship Id="rId377" Type="http://schemas.openxmlformats.org/officeDocument/2006/relationships/image" Target="../media/image2929.png"/><Relationship Id="rId500" Type="http://schemas.openxmlformats.org/officeDocument/2006/relationships/image" Target="../media/image2990.png"/><Relationship Id="rId5" Type="http://schemas.openxmlformats.org/officeDocument/2006/relationships/customXml" Target="../ink/ink2786.xml"/><Relationship Id="rId237" Type="http://schemas.openxmlformats.org/officeDocument/2006/relationships/image" Target="../media/image2859.png"/><Relationship Id="rId444" Type="http://schemas.openxmlformats.org/officeDocument/2006/relationships/customXml" Target="../ink/ink3006.xml"/><Relationship Id="rId290" Type="http://schemas.openxmlformats.org/officeDocument/2006/relationships/customXml" Target="../ink/ink2929.xml"/><Relationship Id="rId304" Type="http://schemas.openxmlformats.org/officeDocument/2006/relationships/customXml" Target="../ink/ink2936.xml"/><Relationship Id="rId388" Type="http://schemas.openxmlformats.org/officeDocument/2006/relationships/customXml" Target="../ink/ink2978.xml"/><Relationship Id="rId511" Type="http://schemas.openxmlformats.org/officeDocument/2006/relationships/customXml" Target="../ink/ink3040.xml"/><Relationship Id="rId85" Type="http://schemas.openxmlformats.org/officeDocument/2006/relationships/image" Target="../media/image2783.png"/><Relationship Id="rId150" Type="http://schemas.openxmlformats.org/officeDocument/2006/relationships/customXml" Target="../ink/ink2859.xml"/></Relationships>
</file>

<file path=ppt/slides/_rels/slide27.xml.rels><?xml version="1.0" encoding="UTF-8" standalone="yes"?>
<Relationships xmlns="http://schemas.openxmlformats.org/package/2006/relationships"><Relationship Id="rId8" Type="http://schemas.openxmlformats.org/officeDocument/2006/relationships/customXml" Target="../ink/ink3062.xml"/><Relationship Id="rId3" Type="http://schemas.openxmlformats.org/officeDocument/2006/relationships/image" Target="../media/image3015.png"/><Relationship Id="rId7" Type="http://schemas.openxmlformats.org/officeDocument/2006/relationships/image" Target="../media/image3017.png"/><Relationship Id="rId2" Type="http://schemas.openxmlformats.org/officeDocument/2006/relationships/customXml" Target="../ink/ink3059.xml"/><Relationship Id="rId1" Type="http://schemas.openxmlformats.org/officeDocument/2006/relationships/slideLayout" Target="../slideLayouts/slideLayout1.xml"/><Relationship Id="rId6" Type="http://schemas.openxmlformats.org/officeDocument/2006/relationships/customXml" Target="../ink/ink3061.xml"/><Relationship Id="rId11" Type="http://schemas.openxmlformats.org/officeDocument/2006/relationships/image" Target="../media/image3019.png"/><Relationship Id="rId5" Type="http://schemas.openxmlformats.org/officeDocument/2006/relationships/image" Target="../media/image3016.png"/><Relationship Id="rId10" Type="http://schemas.openxmlformats.org/officeDocument/2006/relationships/customXml" Target="../ink/ink3063.xml"/><Relationship Id="rId4" Type="http://schemas.openxmlformats.org/officeDocument/2006/relationships/customXml" Target="../ink/ink3060.xml"/><Relationship Id="rId9" Type="http://schemas.openxmlformats.org/officeDocument/2006/relationships/image" Target="../media/image3018.png"/></Relationships>
</file>

<file path=ppt/slides/_rels/slide28.xml.rels><?xml version="1.0" encoding="UTF-8" standalone="yes"?>
<Relationships xmlns="http://schemas.openxmlformats.org/package/2006/relationships"><Relationship Id="rId117" Type="http://schemas.openxmlformats.org/officeDocument/2006/relationships/customXml" Target="../ink/ink3122.xml"/><Relationship Id="rId299" Type="http://schemas.openxmlformats.org/officeDocument/2006/relationships/customXml" Target="../ink/ink3215.xml"/><Relationship Id="rId21" Type="http://schemas.openxmlformats.org/officeDocument/2006/relationships/customXml" Target="../ink/ink3073.xml"/><Relationship Id="rId63" Type="http://schemas.openxmlformats.org/officeDocument/2006/relationships/customXml" Target="../ink/ink3094.xml"/><Relationship Id="rId159" Type="http://schemas.openxmlformats.org/officeDocument/2006/relationships/image" Target="../media/image3096.png"/><Relationship Id="rId324" Type="http://schemas.openxmlformats.org/officeDocument/2006/relationships/customXml" Target="../ink/ink3228.xml"/><Relationship Id="rId170" Type="http://schemas.openxmlformats.org/officeDocument/2006/relationships/customXml" Target="../ink/ink3149.xml"/><Relationship Id="rId226" Type="http://schemas.openxmlformats.org/officeDocument/2006/relationships/image" Target="../media/image3129.png"/><Relationship Id="rId268" Type="http://schemas.openxmlformats.org/officeDocument/2006/relationships/customXml" Target="../ink/ink3199.xml"/><Relationship Id="rId32" Type="http://schemas.openxmlformats.org/officeDocument/2006/relationships/image" Target="../media/image3034.png"/><Relationship Id="rId74" Type="http://schemas.openxmlformats.org/officeDocument/2006/relationships/image" Target="../media/image3055.png"/><Relationship Id="rId128" Type="http://schemas.openxmlformats.org/officeDocument/2006/relationships/image" Target="../media/image3081.png"/><Relationship Id="rId5" Type="http://schemas.openxmlformats.org/officeDocument/2006/relationships/customXml" Target="../ink/ink3065.xml"/><Relationship Id="rId181" Type="http://schemas.openxmlformats.org/officeDocument/2006/relationships/image" Target="../media/image3107.png"/><Relationship Id="rId237" Type="http://schemas.openxmlformats.org/officeDocument/2006/relationships/customXml" Target="../ink/ink3183.xml"/><Relationship Id="rId279" Type="http://schemas.openxmlformats.org/officeDocument/2006/relationships/customXml" Target="../ink/ink3205.xml"/><Relationship Id="rId43" Type="http://schemas.openxmlformats.org/officeDocument/2006/relationships/customXml" Target="../ink/ink3084.xml"/><Relationship Id="rId139" Type="http://schemas.openxmlformats.org/officeDocument/2006/relationships/image" Target="../media/image3086.png"/><Relationship Id="rId290" Type="http://schemas.openxmlformats.org/officeDocument/2006/relationships/image" Target="../media/image3160.png"/><Relationship Id="rId304" Type="http://schemas.openxmlformats.org/officeDocument/2006/relationships/customXml" Target="../ink/ink3218.xml"/><Relationship Id="rId85" Type="http://schemas.openxmlformats.org/officeDocument/2006/relationships/image" Target="../media/image3060.png"/><Relationship Id="rId150" Type="http://schemas.openxmlformats.org/officeDocument/2006/relationships/customXml" Target="../ink/ink3139.xml"/><Relationship Id="rId192" Type="http://schemas.openxmlformats.org/officeDocument/2006/relationships/image" Target="../media/image3112.png"/><Relationship Id="rId206" Type="http://schemas.openxmlformats.org/officeDocument/2006/relationships/image" Target="../media/image3119.png"/><Relationship Id="rId248" Type="http://schemas.openxmlformats.org/officeDocument/2006/relationships/customXml" Target="../ink/ink3189.xml"/><Relationship Id="rId12" Type="http://schemas.openxmlformats.org/officeDocument/2006/relationships/image" Target="../media/image3024.png"/><Relationship Id="rId108" Type="http://schemas.openxmlformats.org/officeDocument/2006/relationships/customXml" Target="../ink/ink3117.xml"/><Relationship Id="rId315" Type="http://schemas.openxmlformats.org/officeDocument/2006/relationships/image" Target="../media/image3172.png"/><Relationship Id="rId54" Type="http://schemas.openxmlformats.org/officeDocument/2006/relationships/image" Target="../media/image3045.png"/><Relationship Id="rId96" Type="http://schemas.openxmlformats.org/officeDocument/2006/relationships/customXml" Target="../ink/ink3111.xml"/><Relationship Id="rId161" Type="http://schemas.openxmlformats.org/officeDocument/2006/relationships/image" Target="../media/image3097.png"/><Relationship Id="rId217" Type="http://schemas.openxmlformats.org/officeDocument/2006/relationships/customXml" Target="../ink/ink3173.xml"/><Relationship Id="rId259" Type="http://schemas.openxmlformats.org/officeDocument/2006/relationships/image" Target="../media/image3145.png"/><Relationship Id="rId23" Type="http://schemas.openxmlformats.org/officeDocument/2006/relationships/customXml" Target="../ink/ink3074.xml"/><Relationship Id="rId119" Type="http://schemas.openxmlformats.org/officeDocument/2006/relationships/customXml" Target="../ink/ink3123.xml"/><Relationship Id="rId270" Type="http://schemas.openxmlformats.org/officeDocument/2006/relationships/customXml" Target="../ink/ink3200.xml"/><Relationship Id="rId326" Type="http://schemas.openxmlformats.org/officeDocument/2006/relationships/customXml" Target="../ink/ink3229.xml"/><Relationship Id="rId65" Type="http://schemas.openxmlformats.org/officeDocument/2006/relationships/customXml" Target="../ink/ink3095.xml"/><Relationship Id="rId130" Type="http://schemas.openxmlformats.org/officeDocument/2006/relationships/image" Target="../media/image3082.png"/><Relationship Id="rId172" Type="http://schemas.openxmlformats.org/officeDocument/2006/relationships/customXml" Target="../ink/ink3150.xml"/><Relationship Id="rId228" Type="http://schemas.openxmlformats.org/officeDocument/2006/relationships/image" Target="../media/image3130.png"/><Relationship Id="rId281" Type="http://schemas.openxmlformats.org/officeDocument/2006/relationships/customXml" Target="../ink/ink3206.xml"/><Relationship Id="rId34" Type="http://schemas.openxmlformats.org/officeDocument/2006/relationships/image" Target="../media/image3035.png"/><Relationship Id="rId76" Type="http://schemas.openxmlformats.org/officeDocument/2006/relationships/image" Target="../media/image3056.png"/><Relationship Id="rId141" Type="http://schemas.openxmlformats.org/officeDocument/2006/relationships/image" Target="../media/image3087.png"/><Relationship Id="rId7" Type="http://schemas.openxmlformats.org/officeDocument/2006/relationships/customXml" Target="../ink/ink3066.xml"/><Relationship Id="rId183" Type="http://schemas.openxmlformats.org/officeDocument/2006/relationships/customXml" Target="../ink/ink3156.xml"/><Relationship Id="rId239" Type="http://schemas.openxmlformats.org/officeDocument/2006/relationships/customXml" Target="../ink/ink3184.xml"/><Relationship Id="rId250" Type="http://schemas.openxmlformats.org/officeDocument/2006/relationships/customXml" Target="../ink/ink3190.xml"/><Relationship Id="rId271" Type="http://schemas.openxmlformats.org/officeDocument/2006/relationships/image" Target="../media/image3151.png"/><Relationship Id="rId292" Type="http://schemas.openxmlformats.org/officeDocument/2006/relationships/image" Target="../media/image3161.png"/><Relationship Id="rId306" Type="http://schemas.openxmlformats.org/officeDocument/2006/relationships/customXml" Target="../ink/ink3219.xml"/><Relationship Id="rId24" Type="http://schemas.openxmlformats.org/officeDocument/2006/relationships/image" Target="../media/image3030.png"/><Relationship Id="rId45" Type="http://schemas.openxmlformats.org/officeDocument/2006/relationships/customXml" Target="../ink/ink3085.xml"/><Relationship Id="rId66" Type="http://schemas.openxmlformats.org/officeDocument/2006/relationships/image" Target="../media/image3051.png"/><Relationship Id="rId87" Type="http://schemas.openxmlformats.org/officeDocument/2006/relationships/image" Target="../media/image3061.png"/><Relationship Id="rId110" Type="http://schemas.openxmlformats.org/officeDocument/2006/relationships/image" Target="../media/image3072.png"/><Relationship Id="rId131" Type="http://schemas.openxmlformats.org/officeDocument/2006/relationships/customXml" Target="../ink/ink3129.xml"/><Relationship Id="rId327" Type="http://schemas.openxmlformats.org/officeDocument/2006/relationships/image" Target="../media/image3178.png"/><Relationship Id="rId152" Type="http://schemas.openxmlformats.org/officeDocument/2006/relationships/customXml" Target="../ink/ink3140.xml"/><Relationship Id="rId173" Type="http://schemas.openxmlformats.org/officeDocument/2006/relationships/image" Target="../media/image3103.png"/><Relationship Id="rId194" Type="http://schemas.openxmlformats.org/officeDocument/2006/relationships/image" Target="../media/image3113.png"/><Relationship Id="rId208" Type="http://schemas.openxmlformats.org/officeDocument/2006/relationships/image" Target="../media/image3120.png"/><Relationship Id="rId229" Type="http://schemas.openxmlformats.org/officeDocument/2006/relationships/customXml" Target="../ink/ink3179.xml"/><Relationship Id="rId240" Type="http://schemas.openxmlformats.org/officeDocument/2006/relationships/customXml" Target="../ink/ink3185.xml"/><Relationship Id="rId261" Type="http://schemas.openxmlformats.org/officeDocument/2006/relationships/image" Target="../media/image3146.png"/><Relationship Id="rId14" Type="http://schemas.openxmlformats.org/officeDocument/2006/relationships/image" Target="../media/image3025.png"/><Relationship Id="rId35" Type="http://schemas.openxmlformats.org/officeDocument/2006/relationships/customXml" Target="../ink/ink3080.xml"/><Relationship Id="rId56" Type="http://schemas.openxmlformats.org/officeDocument/2006/relationships/image" Target="../media/image3046.png"/><Relationship Id="rId77" Type="http://schemas.openxmlformats.org/officeDocument/2006/relationships/customXml" Target="../ink/ink3101.xml"/><Relationship Id="rId100" Type="http://schemas.openxmlformats.org/officeDocument/2006/relationships/customXml" Target="../ink/ink3113.xml"/><Relationship Id="rId282" Type="http://schemas.openxmlformats.org/officeDocument/2006/relationships/image" Target="../media/image3156.png"/><Relationship Id="rId317" Type="http://schemas.openxmlformats.org/officeDocument/2006/relationships/image" Target="../media/image3173.png"/><Relationship Id="rId8" Type="http://schemas.openxmlformats.org/officeDocument/2006/relationships/image" Target="../media/image3022.png"/><Relationship Id="rId98" Type="http://schemas.openxmlformats.org/officeDocument/2006/relationships/customXml" Target="../ink/ink3112.xml"/><Relationship Id="rId121" Type="http://schemas.openxmlformats.org/officeDocument/2006/relationships/customXml" Target="../ink/ink3124.xml"/><Relationship Id="rId142" Type="http://schemas.openxmlformats.org/officeDocument/2006/relationships/customXml" Target="../ink/ink3135.xml"/><Relationship Id="rId163" Type="http://schemas.openxmlformats.org/officeDocument/2006/relationships/image" Target="../media/image3098.png"/><Relationship Id="rId184" Type="http://schemas.openxmlformats.org/officeDocument/2006/relationships/image" Target="../media/image3108.png"/><Relationship Id="rId219" Type="http://schemas.openxmlformats.org/officeDocument/2006/relationships/customXml" Target="../ink/ink3174.xml"/><Relationship Id="rId230" Type="http://schemas.openxmlformats.org/officeDocument/2006/relationships/image" Target="../media/image3131.png"/><Relationship Id="rId251" Type="http://schemas.openxmlformats.org/officeDocument/2006/relationships/image" Target="../media/image3141.png"/><Relationship Id="rId25" Type="http://schemas.openxmlformats.org/officeDocument/2006/relationships/customXml" Target="../ink/ink3075.xml"/><Relationship Id="rId46" Type="http://schemas.openxmlformats.org/officeDocument/2006/relationships/image" Target="../media/image3041.png"/><Relationship Id="rId67" Type="http://schemas.openxmlformats.org/officeDocument/2006/relationships/customXml" Target="../ink/ink3096.xml"/><Relationship Id="rId272" Type="http://schemas.openxmlformats.org/officeDocument/2006/relationships/customXml" Target="../ink/ink3201.xml"/><Relationship Id="rId293" Type="http://schemas.openxmlformats.org/officeDocument/2006/relationships/customXml" Target="../ink/ink3212.xml"/><Relationship Id="rId307" Type="http://schemas.openxmlformats.org/officeDocument/2006/relationships/image" Target="../media/image3168.png"/><Relationship Id="rId328" Type="http://schemas.openxmlformats.org/officeDocument/2006/relationships/customXml" Target="../ink/ink3230.xml"/><Relationship Id="rId88" Type="http://schemas.openxmlformats.org/officeDocument/2006/relationships/customXml" Target="../ink/ink3107.xml"/><Relationship Id="rId111" Type="http://schemas.openxmlformats.org/officeDocument/2006/relationships/customXml" Target="../ink/ink3119.xml"/><Relationship Id="rId132" Type="http://schemas.openxmlformats.org/officeDocument/2006/relationships/image" Target="../media/image3083.png"/><Relationship Id="rId153" Type="http://schemas.openxmlformats.org/officeDocument/2006/relationships/image" Target="../media/image3093.png"/><Relationship Id="rId174" Type="http://schemas.openxmlformats.org/officeDocument/2006/relationships/customXml" Target="../ink/ink3151.xml"/><Relationship Id="rId195" Type="http://schemas.openxmlformats.org/officeDocument/2006/relationships/customXml" Target="../ink/ink3162.xml"/><Relationship Id="rId209" Type="http://schemas.openxmlformats.org/officeDocument/2006/relationships/customXml" Target="../ink/ink3169.xml"/><Relationship Id="rId220" Type="http://schemas.openxmlformats.org/officeDocument/2006/relationships/image" Target="../media/image3126.png"/><Relationship Id="rId241" Type="http://schemas.openxmlformats.org/officeDocument/2006/relationships/image" Target="../media/image3136.png"/><Relationship Id="rId15" Type="http://schemas.openxmlformats.org/officeDocument/2006/relationships/customXml" Target="../ink/ink3070.xml"/><Relationship Id="rId36" Type="http://schemas.openxmlformats.org/officeDocument/2006/relationships/image" Target="../media/image3036.png"/><Relationship Id="rId57" Type="http://schemas.openxmlformats.org/officeDocument/2006/relationships/customXml" Target="../ink/ink3091.xml"/><Relationship Id="rId262" Type="http://schemas.openxmlformats.org/officeDocument/2006/relationships/customXml" Target="../ink/ink3196.xml"/><Relationship Id="rId283" Type="http://schemas.openxmlformats.org/officeDocument/2006/relationships/customXml" Target="../ink/ink3207.xml"/><Relationship Id="rId318" Type="http://schemas.openxmlformats.org/officeDocument/2006/relationships/customXml" Target="../ink/ink3225.xml"/><Relationship Id="rId78" Type="http://schemas.openxmlformats.org/officeDocument/2006/relationships/customXml" Target="../ink/ink3102.xml"/><Relationship Id="rId99" Type="http://schemas.openxmlformats.org/officeDocument/2006/relationships/image" Target="../media/image3067.png"/><Relationship Id="rId101" Type="http://schemas.openxmlformats.org/officeDocument/2006/relationships/image" Target="../media/image3068.png"/><Relationship Id="rId122" Type="http://schemas.openxmlformats.org/officeDocument/2006/relationships/image" Target="../media/image3078.png"/><Relationship Id="rId143" Type="http://schemas.openxmlformats.org/officeDocument/2006/relationships/image" Target="../media/image3088.png"/><Relationship Id="rId164" Type="http://schemas.openxmlformats.org/officeDocument/2006/relationships/customXml" Target="../ink/ink3146.xml"/><Relationship Id="rId185" Type="http://schemas.openxmlformats.org/officeDocument/2006/relationships/customXml" Target="../ink/ink3157.xml"/><Relationship Id="rId9" Type="http://schemas.openxmlformats.org/officeDocument/2006/relationships/customXml" Target="../ink/ink3067.xml"/><Relationship Id="rId210" Type="http://schemas.openxmlformats.org/officeDocument/2006/relationships/image" Target="../media/image3121.png"/><Relationship Id="rId26" Type="http://schemas.openxmlformats.org/officeDocument/2006/relationships/image" Target="../media/image3031.png"/><Relationship Id="rId231" Type="http://schemas.openxmlformats.org/officeDocument/2006/relationships/customXml" Target="../ink/ink3180.xml"/><Relationship Id="rId252" Type="http://schemas.openxmlformats.org/officeDocument/2006/relationships/customXml" Target="../ink/ink3191.xml"/><Relationship Id="rId273" Type="http://schemas.openxmlformats.org/officeDocument/2006/relationships/customXml" Target="../ink/ink3202.xml"/><Relationship Id="rId294" Type="http://schemas.openxmlformats.org/officeDocument/2006/relationships/image" Target="../media/image3162.png"/><Relationship Id="rId308" Type="http://schemas.openxmlformats.org/officeDocument/2006/relationships/customXml" Target="../ink/ink3220.xml"/><Relationship Id="rId329" Type="http://schemas.openxmlformats.org/officeDocument/2006/relationships/image" Target="../media/image3179.png"/><Relationship Id="rId47" Type="http://schemas.openxmlformats.org/officeDocument/2006/relationships/customXml" Target="../ink/ink3086.xml"/><Relationship Id="rId68" Type="http://schemas.openxmlformats.org/officeDocument/2006/relationships/image" Target="../media/image3052.png"/><Relationship Id="rId89" Type="http://schemas.openxmlformats.org/officeDocument/2006/relationships/image" Target="../media/image3062.png"/><Relationship Id="rId112" Type="http://schemas.openxmlformats.org/officeDocument/2006/relationships/image" Target="../media/image3073.png"/><Relationship Id="rId133" Type="http://schemas.openxmlformats.org/officeDocument/2006/relationships/customXml" Target="../ink/ink3130.xml"/><Relationship Id="rId154" Type="http://schemas.openxmlformats.org/officeDocument/2006/relationships/customXml" Target="../ink/ink3141.xml"/><Relationship Id="rId175" Type="http://schemas.openxmlformats.org/officeDocument/2006/relationships/image" Target="../media/image3104.png"/><Relationship Id="rId196" Type="http://schemas.openxmlformats.org/officeDocument/2006/relationships/image" Target="../media/image3114.png"/><Relationship Id="rId200" Type="http://schemas.openxmlformats.org/officeDocument/2006/relationships/image" Target="../media/image3116.png"/><Relationship Id="rId16" Type="http://schemas.openxmlformats.org/officeDocument/2006/relationships/image" Target="../media/image3026.png"/><Relationship Id="rId221" Type="http://schemas.openxmlformats.org/officeDocument/2006/relationships/customXml" Target="../ink/ink3175.xml"/><Relationship Id="rId242" Type="http://schemas.openxmlformats.org/officeDocument/2006/relationships/customXml" Target="../ink/ink3186.xml"/><Relationship Id="rId263" Type="http://schemas.openxmlformats.org/officeDocument/2006/relationships/image" Target="../media/image3147.png"/><Relationship Id="rId284" Type="http://schemas.openxmlformats.org/officeDocument/2006/relationships/image" Target="../media/image3157.png"/><Relationship Id="rId319" Type="http://schemas.openxmlformats.org/officeDocument/2006/relationships/image" Target="../media/image3174.png"/><Relationship Id="rId37" Type="http://schemas.openxmlformats.org/officeDocument/2006/relationships/customXml" Target="../ink/ink3081.xml"/><Relationship Id="rId58" Type="http://schemas.openxmlformats.org/officeDocument/2006/relationships/image" Target="../media/image3047.png"/><Relationship Id="rId79" Type="http://schemas.openxmlformats.org/officeDocument/2006/relationships/image" Target="../media/image3057.png"/><Relationship Id="rId102" Type="http://schemas.openxmlformats.org/officeDocument/2006/relationships/customXml" Target="../ink/ink3114.xml"/><Relationship Id="rId123" Type="http://schemas.openxmlformats.org/officeDocument/2006/relationships/customXml" Target="../ink/ink3125.xml"/><Relationship Id="rId144" Type="http://schemas.openxmlformats.org/officeDocument/2006/relationships/customXml" Target="../ink/ink3136.xml"/><Relationship Id="rId90" Type="http://schemas.openxmlformats.org/officeDocument/2006/relationships/customXml" Target="../ink/ink3108.xml"/><Relationship Id="rId165" Type="http://schemas.openxmlformats.org/officeDocument/2006/relationships/image" Target="../media/image3099.png"/><Relationship Id="rId186" Type="http://schemas.openxmlformats.org/officeDocument/2006/relationships/image" Target="../media/image3109.png"/><Relationship Id="rId211" Type="http://schemas.openxmlformats.org/officeDocument/2006/relationships/customXml" Target="../ink/ink3170.xml"/><Relationship Id="rId232" Type="http://schemas.openxmlformats.org/officeDocument/2006/relationships/image" Target="../media/image3132.png"/><Relationship Id="rId253" Type="http://schemas.openxmlformats.org/officeDocument/2006/relationships/image" Target="../media/image3142.png"/><Relationship Id="rId274" Type="http://schemas.openxmlformats.org/officeDocument/2006/relationships/image" Target="../media/image3152.png"/><Relationship Id="rId295" Type="http://schemas.openxmlformats.org/officeDocument/2006/relationships/customXml" Target="../ink/ink3213.xml"/><Relationship Id="rId309" Type="http://schemas.openxmlformats.org/officeDocument/2006/relationships/image" Target="../media/image3169.png"/><Relationship Id="rId27" Type="http://schemas.openxmlformats.org/officeDocument/2006/relationships/customXml" Target="../ink/ink3076.xml"/><Relationship Id="rId48" Type="http://schemas.openxmlformats.org/officeDocument/2006/relationships/image" Target="../media/image3042.png"/><Relationship Id="rId69" Type="http://schemas.openxmlformats.org/officeDocument/2006/relationships/customXml" Target="../ink/ink3097.xml"/><Relationship Id="rId113" Type="http://schemas.openxmlformats.org/officeDocument/2006/relationships/customXml" Target="../ink/ink3120.xml"/><Relationship Id="rId134" Type="http://schemas.openxmlformats.org/officeDocument/2006/relationships/customXml" Target="../ink/ink3131.xml"/><Relationship Id="rId320" Type="http://schemas.openxmlformats.org/officeDocument/2006/relationships/customXml" Target="../ink/ink3226.xml"/><Relationship Id="rId80" Type="http://schemas.openxmlformats.org/officeDocument/2006/relationships/customXml" Target="../ink/ink3103.xml"/><Relationship Id="rId155" Type="http://schemas.openxmlformats.org/officeDocument/2006/relationships/image" Target="../media/image3094.png"/><Relationship Id="rId176" Type="http://schemas.openxmlformats.org/officeDocument/2006/relationships/customXml" Target="../ink/ink3152.xml"/><Relationship Id="rId197" Type="http://schemas.openxmlformats.org/officeDocument/2006/relationships/customXml" Target="../ink/ink3163.xml"/><Relationship Id="rId201" Type="http://schemas.openxmlformats.org/officeDocument/2006/relationships/customXml" Target="../ink/ink3165.xml"/><Relationship Id="rId222" Type="http://schemas.openxmlformats.org/officeDocument/2006/relationships/image" Target="../media/image3127.png"/><Relationship Id="rId243" Type="http://schemas.openxmlformats.org/officeDocument/2006/relationships/image" Target="../media/image3137.png"/><Relationship Id="rId264" Type="http://schemas.openxmlformats.org/officeDocument/2006/relationships/customXml" Target="../ink/ink3197.xml"/><Relationship Id="rId285" Type="http://schemas.openxmlformats.org/officeDocument/2006/relationships/customXml" Target="../ink/ink3208.xml"/><Relationship Id="rId17" Type="http://schemas.openxmlformats.org/officeDocument/2006/relationships/customXml" Target="../ink/ink3071.xml"/><Relationship Id="rId38" Type="http://schemas.openxmlformats.org/officeDocument/2006/relationships/image" Target="../media/image3037.png"/><Relationship Id="rId59" Type="http://schemas.openxmlformats.org/officeDocument/2006/relationships/customXml" Target="../ink/ink3092.xml"/><Relationship Id="rId103" Type="http://schemas.openxmlformats.org/officeDocument/2006/relationships/image" Target="../media/image3069.png"/><Relationship Id="rId124" Type="http://schemas.openxmlformats.org/officeDocument/2006/relationships/image" Target="../media/image3079.png"/><Relationship Id="rId310" Type="http://schemas.openxmlformats.org/officeDocument/2006/relationships/customXml" Target="../ink/ink3221.xml"/><Relationship Id="rId70" Type="http://schemas.openxmlformats.org/officeDocument/2006/relationships/image" Target="../media/image3053.png"/><Relationship Id="rId91" Type="http://schemas.openxmlformats.org/officeDocument/2006/relationships/image" Target="../media/image3063.png"/><Relationship Id="rId145" Type="http://schemas.openxmlformats.org/officeDocument/2006/relationships/image" Target="../media/image3089.png"/><Relationship Id="rId166" Type="http://schemas.openxmlformats.org/officeDocument/2006/relationships/customXml" Target="../ink/ink3147.xml"/><Relationship Id="rId187" Type="http://schemas.openxmlformats.org/officeDocument/2006/relationships/customXml" Target="../ink/ink3158.xml"/><Relationship Id="rId1" Type="http://schemas.openxmlformats.org/officeDocument/2006/relationships/slideLayout" Target="../slideLayouts/slideLayout7.xml"/><Relationship Id="rId212" Type="http://schemas.openxmlformats.org/officeDocument/2006/relationships/image" Target="../media/image3122.png"/><Relationship Id="rId233" Type="http://schemas.openxmlformats.org/officeDocument/2006/relationships/customXml" Target="../ink/ink3181.xml"/><Relationship Id="rId254" Type="http://schemas.openxmlformats.org/officeDocument/2006/relationships/customXml" Target="../ink/ink3192.xml"/><Relationship Id="rId28" Type="http://schemas.openxmlformats.org/officeDocument/2006/relationships/image" Target="../media/image3032.png"/><Relationship Id="rId49" Type="http://schemas.openxmlformats.org/officeDocument/2006/relationships/customXml" Target="../ink/ink3087.xml"/><Relationship Id="rId114" Type="http://schemas.openxmlformats.org/officeDocument/2006/relationships/image" Target="../media/image3074.png"/><Relationship Id="rId275" Type="http://schemas.openxmlformats.org/officeDocument/2006/relationships/customXml" Target="../ink/ink3203.xml"/><Relationship Id="rId296" Type="http://schemas.openxmlformats.org/officeDocument/2006/relationships/image" Target="../media/image3163.png"/><Relationship Id="rId300" Type="http://schemas.openxmlformats.org/officeDocument/2006/relationships/image" Target="../media/image3165.png"/><Relationship Id="rId60" Type="http://schemas.openxmlformats.org/officeDocument/2006/relationships/image" Target="../media/image3048.png"/><Relationship Id="rId81" Type="http://schemas.openxmlformats.org/officeDocument/2006/relationships/image" Target="../media/image3058.png"/><Relationship Id="rId135" Type="http://schemas.openxmlformats.org/officeDocument/2006/relationships/image" Target="../media/image3084.png"/><Relationship Id="rId156" Type="http://schemas.openxmlformats.org/officeDocument/2006/relationships/customXml" Target="../ink/ink3142.xml"/><Relationship Id="rId177" Type="http://schemas.openxmlformats.org/officeDocument/2006/relationships/image" Target="../media/image3105.png"/><Relationship Id="rId198" Type="http://schemas.openxmlformats.org/officeDocument/2006/relationships/image" Target="../media/image3115.png"/><Relationship Id="rId321" Type="http://schemas.openxmlformats.org/officeDocument/2006/relationships/image" Target="../media/image3175.png"/><Relationship Id="rId202" Type="http://schemas.openxmlformats.org/officeDocument/2006/relationships/image" Target="../media/image3117.png"/><Relationship Id="rId223" Type="http://schemas.openxmlformats.org/officeDocument/2006/relationships/customXml" Target="../ink/ink3176.xml"/><Relationship Id="rId244" Type="http://schemas.openxmlformats.org/officeDocument/2006/relationships/customXml" Target="../ink/ink3187.xml"/><Relationship Id="rId18" Type="http://schemas.openxmlformats.org/officeDocument/2006/relationships/image" Target="../media/image3027.png"/><Relationship Id="rId39" Type="http://schemas.openxmlformats.org/officeDocument/2006/relationships/customXml" Target="../ink/ink3082.xml"/><Relationship Id="rId265" Type="http://schemas.openxmlformats.org/officeDocument/2006/relationships/image" Target="../media/image3148.png"/><Relationship Id="rId286" Type="http://schemas.openxmlformats.org/officeDocument/2006/relationships/image" Target="../media/image3158.png"/><Relationship Id="rId50" Type="http://schemas.openxmlformats.org/officeDocument/2006/relationships/image" Target="../media/image3043.png"/><Relationship Id="rId104" Type="http://schemas.openxmlformats.org/officeDocument/2006/relationships/customXml" Target="../ink/ink3115.xml"/><Relationship Id="rId125" Type="http://schemas.openxmlformats.org/officeDocument/2006/relationships/customXml" Target="../ink/ink3126.xml"/><Relationship Id="rId146" Type="http://schemas.openxmlformats.org/officeDocument/2006/relationships/customXml" Target="../ink/ink3137.xml"/><Relationship Id="rId167" Type="http://schemas.openxmlformats.org/officeDocument/2006/relationships/image" Target="../media/image3100.png"/><Relationship Id="rId188" Type="http://schemas.openxmlformats.org/officeDocument/2006/relationships/image" Target="../media/image3110.png"/><Relationship Id="rId311" Type="http://schemas.openxmlformats.org/officeDocument/2006/relationships/image" Target="../media/image3170.png"/><Relationship Id="rId71" Type="http://schemas.openxmlformats.org/officeDocument/2006/relationships/customXml" Target="../ink/ink3098.xml"/><Relationship Id="rId92" Type="http://schemas.openxmlformats.org/officeDocument/2006/relationships/customXml" Target="../ink/ink3109.xml"/><Relationship Id="rId213" Type="http://schemas.openxmlformats.org/officeDocument/2006/relationships/customXml" Target="../ink/ink3171.xml"/><Relationship Id="rId234" Type="http://schemas.openxmlformats.org/officeDocument/2006/relationships/image" Target="../media/image3133.png"/><Relationship Id="rId2" Type="http://schemas.openxmlformats.org/officeDocument/2006/relationships/notesSlide" Target="../notesSlides/notesSlide27.xml"/><Relationship Id="rId29" Type="http://schemas.openxmlformats.org/officeDocument/2006/relationships/customXml" Target="../ink/ink3077.xml"/><Relationship Id="rId255" Type="http://schemas.openxmlformats.org/officeDocument/2006/relationships/image" Target="../media/image3143.png"/><Relationship Id="rId276" Type="http://schemas.openxmlformats.org/officeDocument/2006/relationships/image" Target="../media/image3153.png"/><Relationship Id="rId297" Type="http://schemas.openxmlformats.org/officeDocument/2006/relationships/customXml" Target="../ink/ink3214.xml"/><Relationship Id="rId40" Type="http://schemas.openxmlformats.org/officeDocument/2006/relationships/image" Target="../media/image3038.png"/><Relationship Id="rId115" Type="http://schemas.openxmlformats.org/officeDocument/2006/relationships/customXml" Target="../ink/ink3121.xml"/><Relationship Id="rId136" Type="http://schemas.openxmlformats.org/officeDocument/2006/relationships/customXml" Target="../ink/ink3132.xml"/><Relationship Id="rId157" Type="http://schemas.openxmlformats.org/officeDocument/2006/relationships/image" Target="../media/image3095.png"/><Relationship Id="rId178" Type="http://schemas.openxmlformats.org/officeDocument/2006/relationships/customXml" Target="../ink/ink3153.xml"/><Relationship Id="rId301" Type="http://schemas.openxmlformats.org/officeDocument/2006/relationships/customXml" Target="../ink/ink3216.xml"/><Relationship Id="rId322" Type="http://schemas.openxmlformats.org/officeDocument/2006/relationships/customXml" Target="../ink/ink3227.xml"/><Relationship Id="rId61" Type="http://schemas.openxmlformats.org/officeDocument/2006/relationships/customXml" Target="../ink/ink3093.xml"/><Relationship Id="rId82" Type="http://schemas.openxmlformats.org/officeDocument/2006/relationships/customXml" Target="../ink/ink3104.xml"/><Relationship Id="rId199" Type="http://schemas.openxmlformats.org/officeDocument/2006/relationships/customXml" Target="../ink/ink3164.xml"/><Relationship Id="rId203" Type="http://schemas.openxmlformats.org/officeDocument/2006/relationships/customXml" Target="../ink/ink3166.xml"/><Relationship Id="rId19" Type="http://schemas.openxmlformats.org/officeDocument/2006/relationships/customXml" Target="../ink/ink3072.xml"/><Relationship Id="rId224" Type="http://schemas.openxmlformats.org/officeDocument/2006/relationships/image" Target="../media/image3128.png"/><Relationship Id="rId245" Type="http://schemas.openxmlformats.org/officeDocument/2006/relationships/image" Target="../media/image3138.png"/><Relationship Id="rId266" Type="http://schemas.openxmlformats.org/officeDocument/2006/relationships/customXml" Target="../ink/ink3198.xml"/><Relationship Id="rId287" Type="http://schemas.openxmlformats.org/officeDocument/2006/relationships/customXml" Target="../ink/ink3209.xml"/><Relationship Id="rId30" Type="http://schemas.openxmlformats.org/officeDocument/2006/relationships/image" Target="../media/image3033.png"/><Relationship Id="rId105" Type="http://schemas.openxmlformats.org/officeDocument/2006/relationships/image" Target="../media/image3070.png"/><Relationship Id="rId126" Type="http://schemas.openxmlformats.org/officeDocument/2006/relationships/image" Target="../media/image3080.png"/><Relationship Id="rId147" Type="http://schemas.openxmlformats.org/officeDocument/2006/relationships/image" Target="../media/image3090.png"/><Relationship Id="rId168" Type="http://schemas.openxmlformats.org/officeDocument/2006/relationships/customXml" Target="../ink/ink3148.xml"/><Relationship Id="rId312" Type="http://schemas.openxmlformats.org/officeDocument/2006/relationships/customXml" Target="../ink/ink3222.xml"/><Relationship Id="rId51" Type="http://schemas.openxmlformats.org/officeDocument/2006/relationships/customXml" Target="../ink/ink3088.xml"/><Relationship Id="rId72" Type="http://schemas.openxmlformats.org/officeDocument/2006/relationships/image" Target="../media/image3054.png"/><Relationship Id="rId93" Type="http://schemas.openxmlformats.org/officeDocument/2006/relationships/image" Target="../media/image3064.png"/><Relationship Id="rId189" Type="http://schemas.openxmlformats.org/officeDocument/2006/relationships/customXml" Target="../ink/ink3159.xml"/><Relationship Id="rId3" Type="http://schemas.openxmlformats.org/officeDocument/2006/relationships/customXml" Target="../ink/ink3064.xml"/><Relationship Id="rId214" Type="http://schemas.openxmlformats.org/officeDocument/2006/relationships/image" Target="../media/image3123.png"/><Relationship Id="rId235" Type="http://schemas.openxmlformats.org/officeDocument/2006/relationships/customXml" Target="../ink/ink3182.xml"/><Relationship Id="rId256" Type="http://schemas.openxmlformats.org/officeDocument/2006/relationships/customXml" Target="../ink/ink3193.xml"/><Relationship Id="rId277" Type="http://schemas.openxmlformats.org/officeDocument/2006/relationships/customXml" Target="../ink/ink3204.xml"/><Relationship Id="rId298" Type="http://schemas.openxmlformats.org/officeDocument/2006/relationships/image" Target="../media/image3164.png"/><Relationship Id="rId116" Type="http://schemas.openxmlformats.org/officeDocument/2006/relationships/image" Target="../media/image3075.png"/><Relationship Id="rId137" Type="http://schemas.openxmlformats.org/officeDocument/2006/relationships/image" Target="../media/image3085.png"/><Relationship Id="rId158" Type="http://schemas.openxmlformats.org/officeDocument/2006/relationships/customXml" Target="../ink/ink3143.xml"/><Relationship Id="rId302" Type="http://schemas.openxmlformats.org/officeDocument/2006/relationships/image" Target="../media/image3166.png"/><Relationship Id="rId323" Type="http://schemas.openxmlformats.org/officeDocument/2006/relationships/image" Target="../media/image3176.png"/><Relationship Id="rId20" Type="http://schemas.openxmlformats.org/officeDocument/2006/relationships/image" Target="../media/image3028.png"/><Relationship Id="rId41" Type="http://schemas.openxmlformats.org/officeDocument/2006/relationships/customXml" Target="../ink/ink3083.xml"/><Relationship Id="rId62" Type="http://schemas.openxmlformats.org/officeDocument/2006/relationships/image" Target="../media/image3049.png"/><Relationship Id="rId83" Type="http://schemas.openxmlformats.org/officeDocument/2006/relationships/image" Target="../media/image3059.png"/><Relationship Id="rId179" Type="http://schemas.openxmlformats.org/officeDocument/2006/relationships/image" Target="../media/image3106.png"/><Relationship Id="rId190" Type="http://schemas.openxmlformats.org/officeDocument/2006/relationships/image" Target="../media/image3111.png"/><Relationship Id="rId204" Type="http://schemas.openxmlformats.org/officeDocument/2006/relationships/image" Target="../media/image3118.png"/><Relationship Id="rId225" Type="http://schemas.openxmlformats.org/officeDocument/2006/relationships/customXml" Target="../ink/ink3177.xml"/><Relationship Id="rId246" Type="http://schemas.openxmlformats.org/officeDocument/2006/relationships/customXml" Target="../ink/ink3188.xml"/><Relationship Id="rId267" Type="http://schemas.openxmlformats.org/officeDocument/2006/relationships/image" Target="../media/image3149.png"/><Relationship Id="rId288" Type="http://schemas.openxmlformats.org/officeDocument/2006/relationships/image" Target="../media/image3159.png"/><Relationship Id="rId106" Type="http://schemas.openxmlformats.org/officeDocument/2006/relationships/customXml" Target="../ink/ink3116.xml"/><Relationship Id="rId127" Type="http://schemas.openxmlformats.org/officeDocument/2006/relationships/customXml" Target="../ink/ink3127.xml"/><Relationship Id="rId313" Type="http://schemas.openxmlformats.org/officeDocument/2006/relationships/image" Target="../media/image3171.png"/><Relationship Id="rId10" Type="http://schemas.openxmlformats.org/officeDocument/2006/relationships/image" Target="../media/image3023.png"/><Relationship Id="rId31" Type="http://schemas.openxmlformats.org/officeDocument/2006/relationships/customXml" Target="../ink/ink3078.xml"/><Relationship Id="rId52" Type="http://schemas.openxmlformats.org/officeDocument/2006/relationships/image" Target="../media/image3044.png"/><Relationship Id="rId73" Type="http://schemas.openxmlformats.org/officeDocument/2006/relationships/customXml" Target="../ink/ink3099.xml"/><Relationship Id="rId94" Type="http://schemas.openxmlformats.org/officeDocument/2006/relationships/customXml" Target="../ink/ink3110.xml"/><Relationship Id="rId148" Type="http://schemas.openxmlformats.org/officeDocument/2006/relationships/customXml" Target="../ink/ink3138.xml"/><Relationship Id="rId169" Type="http://schemas.openxmlformats.org/officeDocument/2006/relationships/image" Target="../media/image3101.png"/><Relationship Id="rId4" Type="http://schemas.openxmlformats.org/officeDocument/2006/relationships/image" Target="../media/image3020.png"/><Relationship Id="rId180" Type="http://schemas.openxmlformats.org/officeDocument/2006/relationships/customXml" Target="../ink/ink3154.xml"/><Relationship Id="rId215" Type="http://schemas.openxmlformats.org/officeDocument/2006/relationships/customXml" Target="../ink/ink3172.xml"/><Relationship Id="rId236" Type="http://schemas.openxmlformats.org/officeDocument/2006/relationships/image" Target="../media/image3134.png"/><Relationship Id="rId257" Type="http://schemas.openxmlformats.org/officeDocument/2006/relationships/image" Target="../media/image3144.png"/><Relationship Id="rId278" Type="http://schemas.openxmlformats.org/officeDocument/2006/relationships/image" Target="../media/image3154.png"/><Relationship Id="rId303" Type="http://schemas.openxmlformats.org/officeDocument/2006/relationships/customXml" Target="../ink/ink3217.xml"/><Relationship Id="rId42" Type="http://schemas.openxmlformats.org/officeDocument/2006/relationships/image" Target="../media/image3039.png"/><Relationship Id="rId84" Type="http://schemas.openxmlformats.org/officeDocument/2006/relationships/customXml" Target="../ink/ink3105.xml"/><Relationship Id="rId138" Type="http://schemas.openxmlformats.org/officeDocument/2006/relationships/customXml" Target="../ink/ink3133.xml"/><Relationship Id="rId191" Type="http://schemas.openxmlformats.org/officeDocument/2006/relationships/customXml" Target="../ink/ink3160.xml"/><Relationship Id="rId205" Type="http://schemas.openxmlformats.org/officeDocument/2006/relationships/customXml" Target="../ink/ink3167.xml"/><Relationship Id="rId247" Type="http://schemas.openxmlformats.org/officeDocument/2006/relationships/image" Target="../media/image3139.png"/><Relationship Id="rId107" Type="http://schemas.openxmlformats.org/officeDocument/2006/relationships/image" Target="../media/image3071.png"/><Relationship Id="rId289" Type="http://schemas.openxmlformats.org/officeDocument/2006/relationships/customXml" Target="../ink/ink3210.xml"/><Relationship Id="rId11" Type="http://schemas.openxmlformats.org/officeDocument/2006/relationships/customXml" Target="../ink/ink3068.xml"/><Relationship Id="rId53" Type="http://schemas.openxmlformats.org/officeDocument/2006/relationships/customXml" Target="../ink/ink3089.xml"/><Relationship Id="rId149" Type="http://schemas.openxmlformats.org/officeDocument/2006/relationships/image" Target="../media/image3091.png"/><Relationship Id="rId314" Type="http://schemas.openxmlformats.org/officeDocument/2006/relationships/customXml" Target="../ink/ink3223.xml"/><Relationship Id="rId95" Type="http://schemas.openxmlformats.org/officeDocument/2006/relationships/image" Target="../media/image3065.png"/><Relationship Id="rId160" Type="http://schemas.openxmlformats.org/officeDocument/2006/relationships/customXml" Target="../ink/ink3144.xml"/><Relationship Id="rId216" Type="http://schemas.openxmlformats.org/officeDocument/2006/relationships/image" Target="../media/image3124.png"/><Relationship Id="rId258" Type="http://schemas.openxmlformats.org/officeDocument/2006/relationships/customXml" Target="../ink/ink3194.xml"/><Relationship Id="rId22" Type="http://schemas.openxmlformats.org/officeDocument/2006/relationships/image" Target="../media/image3029.png"/><Relationship Id="rId64" Type="http://schemas.openxmlformats.org/officeDocument/2006/relationships/image" Target="../media/image3050.png"/><Relationship Id="rId118" Type="http://schemas.openxmlformats.org/officeDocument/2006/relationships/image" Target="../media/image3076.png"/><Relationship Id="rId325" Type="http://schemas.openxmlformats.org/officeDocument/2006/relationships/image" Target="../media/image3177.png"/><Relationship Id="rId171" Type="http://schemas.openxmlformats.org/officeDocument/2006/relationships/image" Target="../media/image3102.png"/><Relationship Id="rId227" Type="http://schemas.openxmlformats.org/officeDocument/2006/relationships/customXml" Target="../ink/ink3178.xml"/><Relationship Id="rId269" Type="http://schemas.openxmlformats.org/officeDocument/2006/relationships/image" Target="../media/image3150.png"/><Relationship Id="rId33" Type="http://schemas.openxmlformats.org/officeDocument/2006/relationships/customXml" Target="../ink/ink3079.xml"/><Relationship Id="rId129" Type="http://schemas.openxmlformats.org/officeDocument/2006/relationships/customXml" Target="../ink/ink3128.xml"/><Relationship Id="rId280" Type="http://schemas.openxmlformats.org/officeDocument/2006/relationships/image" Target="../media/image3155.png"/><Relationship Id="rId75" Type="http://schemas.openxmlformats.org/officeDocument/2006/relationships/customXml" Target="../ink/ink3100.xml"/><Relationship Id="rId140" Type="http://schemas.openxmlformats.org/officeDocument/2006/relationships/customXml" Target="../ink/ink3134.xml"/><Relationship Id="rId182" Type="http://schemas.openxmlformats.org/officeDocument/2006/relationships/customXml" Target="../ink/ink3155.xml"/><Relationship Id="rId6" Type="http://schemas.openxmlformats.org/officeDocument/2006/relationships/image" Target="../media/image3021.png"/><Relationship Id="rId238" Type="http://schemas.openxmlformats.org/officeDocument/2006/relationships/image" Target="../media/image3135.png"/><Relationship Id="rId291" Type="http://schemas.openxmlformats.org/officeDocument/2006/relationships/customXml" Target="../ink/ink3211.xml"/><Relationship Id="rId305" Type="http://schemas.openxmlformats.org/officeDocument/2006/relationships/image" Target="../media/image3167.png"/><Relationship Id="rId44" Type="http://schemas.openxmlformats.org/officeDocument/2006/relationships/image" Target="../media/image3040.png"/><Relationship Id="rId86" Type="http://schemas.openxmlformats.org/officeDocument/2006/relationships/customXml" Target="../ink/ink3106.xml"/><Relationship Id="rId151" Type="http://schemas.openxmlformats.org/officeDocument/2006/relationships/image" Target="../media/image3092.png"/><Relationship Id="rId193" Type="http://schemas.openxmlformats.org/officeDocument/2006/relationships/customXml" Target="../ink/ink3161.xml"/><Relationship Id="rId207" Type="http://schemas.openxmlformats.org/officeDocument/2006/relationships/customXml" Target="../ink/ink3168.xml"/><Relationship Id="rId249" Type="http://schemas.openxmlformats.org/officeDocument/2006/relationships/image" Target="../media/image3140.png"/><Relationship Id="rId13" Type="http://schemas.openxmlformats.org/officeDocument/2006/relationships/customXml" Target="../ink/ink3069.xml"/><Relationship Id="rId109" Type="http://schemas.openxmlformats.org/officeDocument/2006/relationships/customXml" Target="../ink/ink3118.xml"/><Relationship Id="rId260" Type="http://schemas.openxmlformats.org/officeDocument/2006/relationships/customXml" Target="../ink/ink3195.xml"/><Relationship Id="rId316" Type="http://schemas.openxmlformats.org/officeDocument/2006/relationships/customXml" Target="../ink/ink3224.xml"/><Relationship Id="rId55" Type="http://schemas.openxmlformats.org/officeDocument/2006/relationships/customXml" Target="../ink/ink3090.xml"/><Relationship Id="rId97" Type="http://schemas.openxmlformats.org/officeDocument/2006/relationships/image" Target="../media/image3066.png"/><Relationship Id="rId120" Type="http://schemas.openxmlformats.org/officeDocument/2006/relationships/image" Target="../media/image3077.png"/><Relationship Id="rId162" Type="http://schemas.openxmlformats.org/officeDocument/2006/relationships/customXml" Target="../ink/ink3145.xml"/><Relationship Id="rId218" Type="http://schemas.openxmlformats.org/officeDocument/2006/relationships/image" Target="../media/image3125.png"/></Relationships>
</file>

<file path=ppt/slides/_rels/slide29.xml.rels><?xml version="1.0" encoding="UTF-8" standalone="yes"?>
<Relationships xmlns="http://schemas.openxmlformats.org/package/2006/relationships"><Relationship Id="rId117" Type="http://schemas.openxmlformats.org/officeDocument/2006/relationships/image" Target="../media/image3235.png"/><Relationship Id="rId21" Type="http://schemas.openxmlformats.org/officeDocument/2006/relationships/image" Target="../media/image3189.png"/><Relationship Id="rId324" Type="http://schemas.openxmlformats.org/officeDocument/2006/relationships/image" Target="../media/image3337.png"/><Relationship Id="rId531" Type="http://schemas.openxmlformats.org/officeDocument/2006/relationships/customXml" Target="../ink/ink3497.xml"/><Relationship Id="rId170" Type="http://schemas.openxmlformats.org/officeDocument/2006/relationships/image" Target="../media/image3261.png"/><Relationship Id="rId268" Type="http://schemas.openxmlformats.org/officeDocument/2006/relationships/image" Target="../media/image3309.png"/><Relationship Id="rId475" Type="http://schemas.openxmlformats.org/officeDocument/2006/relationships/customXml" Target="../ink/ink3469.xml"/><Relationship Id="rId32" Type="http://schemas.openxmlformats.org/officeDocument/2006/relationships/customXml" Target="../ink/ink3245.xml"/><Relationship Id="rId128" Type="http://schemas.openxmlformats.org/officeDocument/2006/relationships/customXml" Target="../ink/ink3294.xml"/><Relationship Id="rId335" Type="http://schemas.openxmlformats.org/officeDocument/2006/relationships/customXml" Target="../ink/ink3399.xml"/><Relationship Id="rId181" Type="http://schemas.openxmlformats.org/officeDocument/2006/relationships/customXml" Target="../ink/ink3322.xml"/><Relationship Id="rId402" Type="http://schemas.openxmlformats.org/officeDocument/2006/relationships/image" Target="../media/image3376.png"/><Relationship Id="rId279" Type="http://schemas.openxmlformats.org/officeDocument/2006/relationships/customXml" Target="../ink/ink3371.xml"/><Relationship Id="rId444" Type="http://schemas.openxmlformats.org/officeDocument/2006/relationships/image" Target="../media/image3397.png"/><Relationship Id="rId486" Type="http://schemas.openxmlformats.org/officeDocument/2006/relationships/image" Target="../media/image3418.png"/><Relationship Id="rId43" Type="http://schemas.openxmlformats.org/officeDocument/2006/relationships/image" Target="../media/image3200.png"/><Relationship Id="rId139" Type="http://schemas.openxmlformats.org/officeDocument/2006/relationships/image" Target="../media/image3246.png"/><Relationship Id="rId290" Type="http://schemas.openxmlformats.org/officeDocument/2006/relationships/image" Target="../media/image3320.png"/><Relationship Id="rId304" Type="http://schemas.openxmlformats.org/officeDocument/2006/relationships/image" Target="../media/image3327.png"/><Relationship Id="rId346" Type="http://schemas.openxmlformats.org/officeDocument/2006/relationships/image" Target="../media/image3348.png"/><Relationship Id="rId388" Type="http://schemas.openxmlformats.org/officeDocument/2006/relationships/image" Target="../media/image3369.png"/><Relationship Id="rId511" Type="http://schemas.openxmlformats.org/officeDocument/2006/relationships/customXml" Target="../ink/ink3487.xml"/><Relationship Id="rId85" Type="http://schemas.openxmlformats.org/officeDocument/2006/relationships/image" Target="../media/image3219.png"/><Relationship Id="rId150" Type="http://schemas.openxmlformats.org/officeDocument/2006/relationships/customXml" Target="../ink/ink3305.xml"/><Relationship Id="rId192" Type="http://schemas.openxmlformats.org/officeDocument/2006/relationships/image" Target="../media/image3271.png"/><Relationship Id="rId206" Type="http://schemas.openxmlformats.org/officeDocument/2006/relationships/image" Target="../media/image3278.png"/><Relationship Id="rId413" Type="http://schemas.openxmlformats.org/officeDocument/2006/relationships/customXml" Target="../ink/ink3438.xml"/><Relationship Id="rId248" Type="http://schemas.openxmlformats.org/officeDocument/2006/relationships/image" Target="../media/image3299.png"/><Relationship Id="rId455" Type="http://schemas.openxmlformats.org/officeDocument/2006/relationships/customXml" Target="../ink/ink3459.xml"/><Relationship Id="rId497" Type="http://schemas.openxmlformats.org/officeDocument/2006/relationships/customXml" Target="../ink/ink3480.xml"/><Relationship Id="rId12" Type="http://schemas.openxmlformats.org/officeDocument/2006/relationships/customXml" Target="../ink/ink3235.xml"/><Relationship Id="rId108" Type="http://schemas.openxmlformats.org/officeDocument/2006/relationships/customXml" Target="../ink/ink3284.xml"/><Relationship Id="rId315" Type="http://schemas.openxmlformats.org/officeDocument/2006/relationships/customXml" Target="../ink/ink3389.xml"/><Relationship Id="rId357" Type="http://schemas.openxmlformats.org/officeDocument/2006/relationships/customXml" Target="../ink/ink3410.xml"/><Relationship Id="rId522" Type="http://schemas.openxmlformats.org/officeDocument/2006/relationships/image" Target="../media/image3436.png"/><Relationship Id="rId54" Type="http://schemas.openxmlformats.org/officeDocument/2006/relationships/customXml" Target="../ink/ink3256.xml"/><Relationship Id="rId96" Type="http://schemas.openxmlformats.org/officeDocument/2006/relationships/customXml" Target="../ink/ink3278.xml"/><Relationship Id="rId161" Type="http://schemas.openxmlformats.org/officeDocument/2006/relationships/customXml" Target="../ink/ink3311.xml"/><Relationship Id="rId217" Type="http://schemas.openxmlformats.org/officeDocument/2006/relationships/customXml" Target="../ink/ink3340.xml"/><Relationship Id="rId399" Type="http://schemas.openxmlformats.org/officeDocument/2006/relationships/customXml" Target="../ink/ink3431.xml"/><Relationship Id="rId259" Type="http://schemas.openxmlformats.org/officeDocument/2006/relationships/customXml" Target="../ink/ink3361.xml"/><Relationship Id="rId424" Type="http://schemas.openxmlformats.org/officeDocument/2006/relationships/image" Target="../media/image3387.png"/><Relationship Id="rId466" Type="http://schemas.openxmlformats.org/officeDocument/2006/relationships/image" Target="../media/image3408.png"/><Relationship Id="rId23" Type="http://schemas.openxmlformats.org/officeDocument/2006/relationships/image" Target="../media/image3190.png"/><Relationship Id="rId119" Type="http://schemas.openxmlformats.org/officeDocument/2006/relationships/image" Target="../media/image3236.png"/><Relationship Id="rId270" Type="http://schemas.openxmlformats.org/officeDocument/2006/relationships/image" Target="../media/image3310.png"/><Relationship Id="rId326" Type="http://schemas.openxmlformats.org/officeDocument/2006/relationships/image" Target="../media/image3338.png"/><Relationship Id="rId533" Type="http://schemas.openxmlformats.org/officeDocument/2006/relationships/customXml" Target="../ink/ink3498.xml"/><Relationship Id="rId65" Type="http://schemas.openxmlformats.org/officeDocument/2006/relationships/customXml" Target="../ink/ink3262.xml"/><Relationship Id="rId130" Type="http://schemas.openxmlformats.org/officeDocument/2006/relationships/customXml" Target="../ink/ink3295.xml"/><Relationship Id="rId368" Type="http://schemas.openxmlformats.org/officeDocument/2006/relationships/image" Target="../media/image3359.png"/><Relationship Id="rId172" Type="http://schemas.openxmlformats.org/officeDocument/2006/relationships/image" Target="../media/image3262.png"/><Relationship Id="rId228" Type="http://schemas.openxmlformats.org/officeDocument/2006/relationships/image" Target="../media/image3289.png"/><Relationship Id="rId435" Type="http://schemas.openxmlformats.org/officeDocument/2006/relationships/customXml" Target="../ink/ink3449.xml"/><Relationship Id="rId477" Type="http://schemas.openxmlformats.org/officeDocument/2006/relationships/customXml" Target="../ink/ink3470.xml"/><Relationship Id="rId281" Type="http://schemas.openxmlformats.org/officeDocument/2006/relationships/customXml" Target="../ink/ink3372.xml"/><Relationship Id="rId337" Type="http://schemas.openxmlformats.org/officeDocument/2006/relationships/customXml" Target="../ink/ink3400.xml"/><Relationship Id="rId502" Type="http://schemas.openxmlformats.org/officeDocument/2006/relationships/image" Target="../media/image3426.png"/><Relationship Id="rId34" Type="http://schemas.openxmlformats.org/officeDocument/2006/relationships/customXml" Target="../ink/ink3246.xml"/><Relationship Id="rId76" Type="http://schemas.openxmlformats.org/officeDocument/2006/relationships/image" Target="../media/image3215.png"/><Relationship Id="rId141" Type="http://schemas.openxmlformats.org/officeDocument/2006/relationships/image" Target="../media/image3247.png"/><Relationship Id="rId379" Type="http://schemas.openxmlformats.org/officeDocument/2006/relationships/customXml" Target="../ink/ink3421.xml"/><Relationship Id="rId7" Type="http://schemas.openxmlformats.org/officeDocument/2006/relationships/image" Target="../media/image3182.png"/><Relationship Id="rId183" Type="http://schemas.openxmlformats.org/officeDocument/2006/relationships/customXml" Target="../ink/ink3323.xml"/><Relationship Id="rId239" Type="http://schemas.openxmlformats.org/officeDocument/2006/relationships/customXml" Target="../ink/ink3351.xml"/><Relationship Id="rId390" Type="http://schemas.openxmlformats.org/officeDocument/2006/relationships/image" Target="../media/image3370.png"/><Relationship Id="rId404" Type="http://schemas.openxmlformats.org/officeDocument/2006/relationships/image" Target="../media/image3377.png"/><Relationship Id="rId446" Type="http://schemas.openxmlformats.org/officeDocument/2006/relationships/image" Target="../media/image3398.png"/><Relationship Id="rId250" Type="http://schemas.openxmlformats.org/officeDocument/2006/relationships/image" Target="../media/image3300.png"/><Relationship Id="rId292" Type="http://schemas.openxmlformats.org/officeDocument/2006/relationships/image" Target="../media/image3321.png"/><Relationship Id="rId306" Type="http://schemas.openxmlformats.org/officeDocument/2006/relationships/image" Target="../media/image3328.png"/><Relationship Id="rId488" Type="http://schemas.openxmlformats.org/officeDocument/2006/relationships/image" Target="../media/image3419.png"/><Relationship Id="rId45" Type="http://schemas.openxmlformats.org/officeDocument/2006/relationships/image" Target="../media/image3201.png"/><Relationship Id="rId87" Type="http://schemas.openxmlformats.org/officeDocument/2006/relationships/image" Target="../media/image3220.png"/><Relationship Id="rId110" Type="http://schemas.openxmlformats.org/officeDocument/2006/relationships/customXml" Target="../ink/ink3285.xml"/><Relationship Id="rId348" Type="http://schemas.openxmlformats.org/officeDocument/2006/relationships/image" Target="../media/image3349.png"/><Relationship Id="rId513" Type="http://schemas.openxmlformats.org/officeDocument/2006/relationships/customXml" Target="../ink/ink3488.xml"/><Relationship Id="rId152" Type="http://schemas.openxmlformats.org/officeDocument/2006/relationships/customXml" Target="../ink/ink3306.xml"/><Relationship Id="rId194" Type="http://schemas.openxmlformats.org/officeDocument/2006/relationships/image" Target="../media/image3272.png"/><Relationship Id="rId208" Type="http://schemas.openxmlformats.org/officeDocument/2006/relationships/image" Target="../media/image3279.png"/><Relationship Id="rId415" Type="http://schemas.openxmlformats.org/officeDocument/2006/relationships/customXml" Target="../ink/ink3439.xml"/><Relationship Id="rId457" Type="http://schemas.openxmlformats.org/officeDocument/2006/relationships/customXml" Target="../ink/ink3460.xml"/><Relationship Id="rId261" Type="http://schemas.openxmlformats.org/officeDocument/2006/relationships/customXml" Target="../ink/ink3362.xml"/><Relationship Id="rId499" Type="http://schemas.openxmlformats.org/officeDocument/2006/relationships/customXml" Target="../ink/ink3481.xml"/><Relationship Id="rId14" Type="http://schemas.openxmlformats.org/officeDocument/2006/relationships/customXml" Target="../ink/ink3236.xml"/><Relationship Id="rId56" Type="http://schemas.openxmlformats.org/officeDocument/2006/relationships/customXml" Target="../ink/ink3257.xml"/><Relationship Id="rId317" Type="http://schemas.openxmlformats.org/officeDocument/2006/relationships/customXml" Target="../ink/ink3390.xml"/><Relationship Id="rId359" Type="http://schemas.openxmlformats.org/officeDocument/2006/relationships/customXml" Target="../ink/ink3411.xml"/><Relationship Id="rId524" Type="http://schemas.openxmlformats.org/officeDocument/2006/relationships/image" Target="../media/image3437.png"/><Relationship Id="rId98" Type="http://schemas.openxmlformats.org/officeDocument/2006/relationships/customXml" Target="../ink/ink3279.xml"/><Relationship Id="rId121" Type="http://schemas.openxmlformats.org/officeDocument/2006/relationships/image" Target="../media/image3237.png"/><Relationship Id="rId163" Type="http://schemas.openxmlformats.org/officeDocument/2006/relationships/customXml" Target="../ink/ink3312.xml"/><Relationship Id="rId219" Type="http://schemas.openxmlformats.org/officeDocument/2006/relationships/customXml" Target="../ink/ink3341.xml"/><Relationship Id="rId370" Type="http://schemas.openxmlformats.org/officeDocument/2006/relationships/image" Target="../media/image3360.png"/><Relationship Id="rId426" Type="http://schemas.openxmlformats.org/officeDocument/2006/relationships/image" Target="../media/image3388.png"/><Relationship Id="rId230" Type="http://schemas.openxmlformats.org/officeDocument/2006/relationships/image" Target="../media/image3290.png"/><Relationship Id="rId468" Type="http://schemas.openxmlformats.org/officeDocument/2006/relationships/image" Target="../media/image3409.png"/><Relationship Id="rId25" Type="http://schemas.openxmlformats.org/officeDocument/2006/relationships/image" Target="../media/image3191.png"/><Relationship Id="rId67" Type="http://schemas.openxmlformats.org/officeDocument/2006/relationships/customXml" Target="../ink/ink3263.xml"/><Relationship Id="rId272" Type="http://schemas.openxmlformats.org/officeDocument/2006/relationships/image" Target="../media/image3311.png"/><Relationship Id="rId328" Type="http://schemas.openxmlformats.org/officeDocument/2006/relationships/image" Target="../media/image3339.png"/><Relationship Id="rId535" Type="http://schemas.openxmlformats.org/officeDocument/2006/relationships/customXml" Target="../ink/ink3499.xml"/><Relationship Id="rId132" Type="http://schemas.openxmlformats.org/officeDocument/2006/relationships/customXml" Target="../ink/ink3296.xml"/><Relationship Id="rId174" Type="http://schemas.openxmlformats.org/officeDocument/2006/relationships/customXml" Target="../ink/ink3318.xml"/><Relationship Id="rId381" Type="http://schemas.openxmlformats.org/officeDocument/2006/relationships/customXml" Target="../ink/ink3422.xml"/><Relationship Id="rId241" Type="http://schemas.openxmlformats.org/officeDocument/2006/relationships/customXml" Target="../ink/ink3352.xml"/><Relationship Id="rId437" Type="http://schemas.openxmlformats.org/officeDocument/2006/relationships/customXml" Target="../ink/ink3450.xml"/><Relationship Id="rId479" Type="http://schemas.openxmlformats.org/officeDocument/2006/relationships/customXml" Target="../ink/ink3471.xml"/><Relationship Id="rId36" Type="http://schemas.openxmlformats.org/officeDocument/2006/relationships/customXml" Target="../ink/ink3247.xml"/><Relationship Id="rId283" Type="http://schemas.openxmlformats.org/officeDocument/2006/relationships/customXml" Target="../ink/ink3373.xml"/><Relationship Id="rId339" Type="http://schemas.openxmlformats.org/officeDocument/2006/relationships/customXml" Target="../ink/ink3401.xml"/><Relationship Id="rId490" Type="http://schemas.openxmlformats.org/officeDocument/2006/relationships/image" Target="../media/image3420.png"/><Relationship Id="rId504" Type="http://schemas.openxmlformats.org/officeDocument/2006/relationships/image" Target="../media/image3427.png"/><Relationship Id="rId78" Type="http://schemas.openxmlformats.org/officeDocument/2006/relationships/image" Target="../media/image3216.png"/><Relationship Id="rId101" Type="http://schemas.openxmlformats.org/officeDocument/2006/relationships/image" Target="../media/image3227.png"/><Relationship Id="rId143" Type="http://schemas.openxmlformats.org/officeDocument/2006/relationships/image" Target="../media/image3248.png"/><Relationship Id="rId185" Type="http://schemas.openxmlformats.org/officeDocument/2006/relationships/customXml" Target="../ink/ink3324.xml"/><Relationship Id="rId350" Type="http://schemas.openxmlformats.org/officeDocument/2006/relationships/image" Target="../media/image3350.png"/><Relationship Id="rId406" Type="http://schemas.openxmlformats.org/officeDocument/2006/relationships/image" Target="../media/image3378.png"/><Relationship Id="rId9" Type="http://schemas.openxmlformats.org/officeDocument/2006/relationships/image" Target="../media/image3183.png"/><Relationship Id="rId210" Type="http://schemas.openxmlformats.org/officeDocument/2006/relationships/image" Target="../media/image3280.png"/><Relationship Id="rId392" Type="http://schemas.openxmlformats.org/officeDocument/2006/relationships/image" Target="../media/image3371.png"/><Relationship Id="rId448" Type="http://schemas.openxmlformats.org/officeDocument/2006/relationships/image" Target="../media/image3399.png"/><Relationship Id="rId252" Type="http://schemas.openxmlformats.org/officeDocument/2006/relationships/image" Target="../media/image3301.png"/><Relationship Id="rId294" Type="http://schemas.openxmlformats.org/officeDocument/2006/relationships/image" Target="../media/image3322.png"/><Relationship Id="rId308" Type="http://schemas.openxmlformats.org/officeDocument/2006/relationships/image" Target="../media/image3329.png"/><Relationship Id="rId515" Type="http://schemas.openxmlformats.org/officeDocument/2006/relationships/customXml" Target="../ink/ink3489.xml"/><Relationship Id="rId47" Type="http://schemas.openxmlformats.org/officeDocument/2006/relationships/image" Target="../media/image3202.png"/><Relationship Id="rId89" Type="http://schemas.openxmlformats.org/officeDocument/2006/relationships/image" Target="../media/image3221.png"/><Relationship Id="rId112" Type="http://schemas.openxmlformats.org/officeDocument/2006/relationships/customXml" Target="../ink/ink3286.xml"/><Relationship Id="rId154" Type="http://schemas.openxmlformats.org/officeDocument/2006/relationships/customXml" Target="../ink/ink3307.xml"/><Relationship Id="rId361" Type="http://schemas.openxmlformats.org/officeDocument/2006/relationships/customXml" Target="../ink/ink3412.xml"/><Relationship Id="rId196" Type="http://schemas.openxmlformats.org/officeDocument/2006/relationships/image" Target="../media/image3273.png"/><Relationship Id="rId417" Type="http://schemas.openxmlformats.org/officeDocument/2006/relationships/customXml" Target="../ink/ink3440.xml"/><Relationship Id="rId459" Type="http://schemas.openxmlformats.org/officeDocument/2006/relationships/customXml" Target="../ink/ink3461.xml"/><Relationship Id="rId16" Type="http://schemas.openxmlformats.org/officeDocument/2006/relationships/customXml" Target="../ink/ink3237.xml"/><Relationship Id="rId221" Type="http://schemas.openxmlformats.org/officeDocument/2006/relationships/customXml" Target="../ink/ink3342.xml"/><Relationship Id="rId263" Type="http://schemas.openxmlformats.org/officeDocument/2006/relationships/customXml" Target="../ink/ink3363.xml"/><Relationship Id="rId319" Type="http://schemas.openxmlformats.org/officeDocument/2006/relationships/customXml" Target="../ink/ink3391.xml"/><Relationship Id="rId470" Type="http://schemas.openxmlformats.org/officeDocument/2006/relationships/image" Target="../media/image3410.png"/><Relationship Id="rId526" Type="http://schemas.openxmlformats.org/officeDocument/2006/relationships/image" Target="../media/image3438.png"/><Relationship Id="rId58" Type="http://schemas.openxmlformats.org/officeDocument/2006/relationships/customXml" Target="../ink/ink3258.xml"/><Relationship Id="rId123" Type="http://schemas.openxmlformats.org/officeDocument/2006/relationships/image" Target="../media/image3238.png"/><Relationship Id="rId330" Type="http://schemas.openxmlformats.org/officeDocument/2006/relationships/image" Target="../media/image3340.png"/><Relationship Id="rId165" Type="http://schemas.openxmlformats.org/officeDocument/2006/relationships/customXml" Target="../ink/ink3313.xml"/><Relationship Id="rId372" Type="http://schemas.openxmlformats.org/officeDocument/2006/relationships/image" Target="../media/image3361.png"/><Relationship Id="rId428" Type="http://schemas.openxmlformats.org/officeDocument/2006/relationships/image" Target="../media/image3389.png"/><Relationship Id="rId232" Type="http://schemas.openxmlformats.org/officeDocument/2006/relationships/image" Target="../media/image3291.png"/><Relationship Id="rId274" Type="http://schemas.openxmlformats.org/officeDocument/2006/relationships/image" Target="../media/image3312.png"/><Relationship Id="rId481" Type="http://schemas.openxmlformats.org/officeDocument/2006/relationships/customXml" Target="../ink/ink3472.xml"/><Relationship Id="rId27" Type="http://schemas.openxmlformats.org/officeDocument/2006/relationships/image" Target="../media/image3192.png"/><Relationship Id="rId69" Type="http://schemas.openxmlformats.org/officeDocument/2006/relationships/customXml" Target="../ink/ink3264.xml"/><Relationship Id="rId134" Type="http://schemas.openxmlformats.org/officeDocument/2006/relationships/customXml" Target="../ink/ink3297.xml"/><Relationship Id="rId80" Type="http://schemas.openxmlformats.org/officeDocument/2006/relationships/image" Target="../media/image3217.png"/><Relationship Id="rId176" Type="http://schemas.openxmlformats.org/officeDocument/2006/relationships/customXml" Target="../ink/ink3319.xml"/><Relationship Id="rId341" Type="http://schemas.openxmlformats.org/officeDocument/2006/relationships/customXml" Target="../ink/ink3402.xml"/><Relationship Id="rId383" Type="http://schemas.openxmlformats.org/officeDocument/2006/relationships/customXml" Target="../ink/ink3423.xml"/><Relationship Id="rId439" Type="http://schemas.openxmlformats.org/officeDocument/2006/relationships/customXml" Target="../ink/ink3451.xml"/><Relationship Id="rId201" Type="http://schemas.openxmlformats.org/officeDocument/2006/relationships/customXml" Target="../ink/ink3332.xml"/><Relationship Id="rId243" Type="http://schemas.openxmlformats.org/officeDocument/2006/relationships/customXml" Target="../ink/ink3353.xml"/><Relationship Id="rId285" Type="http://schemas.openxmlformats.org/officeDocument/2006/relationships/customXml" Target="../ink/ink3374.xml"/><Relationship Id="rId450" Type="http://schemas.openxmlformats.org/officeDocument/2006/relationships/image" Target="../media/image3400.png"/><Relationship Id="rId506" Type="http://schemas.openxmlformats.org/officeDocument/2006/relationships/image" Target="../media/image3428.png"/><Relationship Id="rId38" Type="http://schemas.openxmlformats.org/officeDocument/2006/relationships/customXml" Target="../ink/ink3248.xml"/><Relationship Id="rId103" Type="http://schemas.openxmlformats.org/officeDocument/2006/relationships/image" Target="../media/image3228.png"/><Relationship Id="rId310" Type="http://schemas.openxmlformats.org/officeDocument/2006/relationships/image" Target="../media/image3330.png"/><Relationship Id="rId492" Type="http://schemas.openxmlformats.org/officeDocument/2006/relationships/image" Target="../media/image3421.png"/><Relationship Id="rId91" Type="http://schemas.openxmlformats.org/officeDocument/2006/relationships/image" Target="../media/image3222.png"/><Relationship Id="rId145" Type="http://schemas.openxmlformats.org/officeDocument/2006/relationships/image" Target="../media/image3249.png"/><Relationship Id="rId187" Type="http://schemas.openxmlformats.org/officeDocument/2006/relationships/customXml" Target="../ink/ink3325.xml"/><Relationship Id="rId352" Type="http://schemas.openxmlformats.org/officeDocument/2006/relationships/image" Target="../media/image3351.png"/><Relationship Id="rId394" Type="http://schemas.openxmlformats.org/officeDocument/2006/relationships/image" Target="../media/image3372.png"/><Relationship Id="rId408" Type="http://schemas.openxmlformats.org/officeDocument/2006/relationships/image" Target="../media/image3379.png"/><Relationship Id="rId212" Type="http://schemas.openxmlformats.org/officeDocument/2006/relationships/image" Target="../media/image3281.png"/><Relationship Id="rId254" Type="http://schemas.openxmlformats.org/officeDocument/2006/relationships/image" Target="../media/image3302.png"/><Relationship Id="rId49" Type="http://schemas.openxmlformats.org/officeDocument/2006/relationships/image" Target="../media/image3203.png"/><Relationship Id="rId114" Type="http://schemas.openxmlformats.org/officeDocument/2006/relationships/customXml" Target="../ink/ink3287.xml"/><Relationship Id="rId296" Type="http://schemas.openxmlformats.org/officeDocument/2006/relationships/image" Target="../media/image3323.png"/><Relationship Id="rId461" Type="http://schemas.openxmlformats.org/officeDocument/2006/relationships/customXml" Target="../ink/ink3462.xml"/><Relationship Id="rId517" Type="http://schemas.openxmlformats.org/officeDocument/2006/relationships/customXml" Target="../ink/ink3490.xml"/><Relationship Id="rId60" Type="http://schemas.openxmlformats.org/officeDocument/2006/relationships/customXml" Target="../ink/ink3259.xml"/><Relationship Id="rId156" Type="http://schemas.openxmlformats.org/officeDocument/2006/relationships/image" Target="../media/image3254.png"/><Relationship Id="rId198" Type="http://schemas.openxmlformats.org/officeDocument/2006/relationships/image" Target="../media/image3274.png"/><Relationship Id="rId321" Type="http://schemas.openxmlformats.org/officeDocument/2006/relationships/customXml" Target="../ink/ink3392.xml"/><Relationship Id="rId363" Type="http://schemas.openxmlformats.org/officeDocument/2006/relationships/customXml" Target="../ink/ink3413.xml"/><Relationship Id="rId419" Type="http://schemas.openxmlformats.org/officeDocument/2006/relationships/customXml" Target="../ink/ink3441.xml"/><Relationship Id="rId223" Type="http://schemas.openxmlformats.org/officeDocument/2006/relationships/customXml" Target="../ink/ink3343.xml"/><Relationship Id="rId430" Type="http://schemas.openxmlformats.org/officeDocument/2006/relationships/image" Target="../media/image3390.png"/><Relationship Id="rId18" Type="http://schemas.openxmlformats.org/officeDocument/2006/relationships/customXml" Target="../ink/ink3238.xml"/><Relationship Id="rId265" Type="http://schemas.openxmlformats.org/officeDocument/2006/relationships/customXml" Target="../ink/ink3364.xml"/><Relationship Id="rId472" Type="http://schemas.openxmlformats.org/officeDocument/2006/relationships/image" Target="../media/image3411.png"/><Relationship Id="rId528" Type="http://schemas.openxmlformats.org/officeDocument/2006/relationships/image" Target="../media/image3439.png"/><Relationship Id="rId125" Type="http://schemas.openxmlformats.org/officeDocument/2006/relationships/image" Target="../media/image3239.png"/><Relationship Id="rId167" Type="http://schemas.openxmlformats.org/officeDocument/2006/relationships/customXml" Target="../ink/ink3314.xml"/><Relationship Id="rId332" Type="http://schemas.openxmlformats.org/officeDocument/2006/relationships/image" Target="../media/image3341.png"/><Relationship Id="rId374" Type="http://schemas.openxmlformats.org/officeDocument/2006/relationships/image" Target="../media/image3362.png"/><Relationship Id="rId71" Type="http://schemas.openxmlformats.org/officeDocument/2006/relationships/customXml" Target="../ink/ink3265.xml"/><Relationship Id="rId234" Type="http://schemas.openxmlformats.org/officeDocument/2006/relationships/image" Target="../media/image3292.png"/><Relationship Id="rId2" Type="http://schemas.openxmlformats.org/officeDocument/2006/relationships/notesSlide" Target="../notesSlides/notesSlide28.xml"/><Relationship Id="rId29" Type="http://schemas.openxmlformats.org/officeDocument/2006/relationships/image" Target="../media/image3193.png"/><Relationship Id="rId276" Type="http://schemas.openxmlformats.org/officeDocument/2006/relationships/image" Target="../media/image3313.png"/><Relationship Id="rId441" Type="http://schemas.openxmlformats.org/officeDocument/2006/relationships/customXml" Target="../ink/ink3452.xml"/><Relationship Id="rId483" Type="http://schemas.openxmlformats.org/officeDocument/2006/relationships/customXml" Target="../ink/ink3473.xml"/><Relationship Id="rId40" Type="http://schemas.openxmlformats.org/officeDocument/2006/relationships/customXml" Target="../ink/ink3249.xml"/><Relationship Id="rId136" Type="http://schemas.openxmlformats.org/officeDocument/2006/relationships/customXml" Target="../ink/ink3298.xml"/><Relationship Id="rId178" Type="http://schemas.openxmlformats.org/officeDocument/2006/relationships/customXml" Target="../ink/ink3320.xml"/><Relationship Id="rId301" Type="http://schemas.openxmlformats.org/officeDocument/2006/relationships/customXml" Target="../ink/ink3382.xml"/><Relationship Id="rId343" Type="http://schemas.openxmlformats.org/officeDocument/2006/relationships/customXml" Target="../ink/ink3403.xml"/><Relationship Id="rId82" Type="http://schemas.openxmlformats.org/officeDocument/2006/relationships/customXml" Target="../ink/ink3271.xml"/><Relationship Id="rId203" Type="http://schemas.openxmlformats.org/officeDocument/2006/relationships/customXml" Target="../ink/ink3333.xml"/><Relationship Id="rId385" Type="http://schemas.openxmlformats.org/officeDocument/2006/relationships/customXml" Target="../ink/ink3424.xml"/><Relationship Id="rId245" Type="http://schemas.openxmlformats.org/officeDocument/2006/relationships/customXml" Target="../ink/ink3354.xml"/><Relationship Id="rId287" Type="http://schemas.openxmlformats.org/officeDocument/2006/relationships/customXml" Target="../ink/ink3375.xml"/><Relationship Id="rId410" Type="http://schemas.openxmlformats.org/officeDocument/2006/relationships/image" Target="../media/image3380.png"/><Relationship Id="rId452" Type="http://schemas.openxmlformats.org/officeDocument/2006/relationships/image" Target="../media/image3401.png"/><Relationship Id="rId494" Type="http://schemas.openxmlformats.org/officeDocument/2006/relationships/image" Target="../media/image3422.png"/><Relationship Id="rId508" Type="http://schemas.openxmlformats.org/officeDocument/2006/relationships/image" Target="../media/image3429.png"/><Relationship Id="rId105" Type="http://schemas.openxmlformats.org/officeDocument/2006/relationships/image" Target="../media/image3229.png"/><Relationship Id="rId147" Type="http://schemas.openxmlformats.org/officeDocument/2006/relationships/image" Target="../media/image3250.png"/><Relationship Id="rId312" Type="http://schemas.openxmlformats.org/officeDocument/2006/relationships/image" Target="../media/image3331.png"/><Relationship Id="rId354" Type="http://schemas.openxmlformats.org/officeDocument/2006/relationships/image" Target="../media/image3352.png"/><Relationship Id="rId51" Type="http://schemas.openxmlformats.org/officeDocument/2006/relationships/image" Target="../media/image3032.png"/><Relationship Id="rId93" Type="http://schemas.openxmlformats.org/officeDocument/2006/relationships/image" Target="../media/image3223.png"/><Relationship Id="rId189" Type="http://schemas.openxmlformats.org/officeDocument/2006/relationships/customXml" Target="../ink/ink3326.xml"/><Relationship Id="rId396" Type="http://schemas.openxmlformats.org/officeDocument/2006/relationships/image" Target="../media/image3373.png"/><Relationship Id="rId214" Type="http://schemas.openxmlformats.org/officeDocument/2006/relationships/image" Target="../media/image3282.png"/><Relationship Id="rId256" Type="http://schemas.openxmlformats.org/officeDocument/2006/relationships/image" Target="../media/image3303.png"/><Relationship Id="rId298" Type="http://schemas.openxmlformats.org/officeDocument/2006/relationships/image" Target="../media/image3324.png"/><Relationship Id="rId421" Type="http://schemas.openxmlformats.org/officeDocument/2006/relationships/customXml" Target="../ink/ink3442.xml"/><Relationship Id="rId463" Type="http://schemas.openxmlformats.org/officeDocument/2006/relationships/customXml" Target="../ink/ink3463.xml"/><Relationship Id="rId519" Type="http://schemas.openxmlformats.org/officeDocument/2006/relationships/customXml" Target="../ink/ink3491.xml"/><Relationship Id="rId116" Type="http://schemas.openxmlformats.org/officeDocument/2006/relationships/customXml" Target="../ink/ink3288.xml"/><Relationship Id="rId158" Type="http://schemas.openxmlformats.org/officeDocument/2006/relationships/image" Target="../media/image3255.png"/><Relationship Id="rId323" Type="http://schemas.openxmlformats.org/officeDocument/2006/relationships/customXml" Target="../ink/ink3393.xml"/><Relationship Id="rId530" Type="http://schemas.openxmlformats.org/officeDocument/2006/relationships/image" Target="../media/image3440.png"/><Relationship Id="rId20" Type="http://schemas.openxmlformats.org/officeDocument/2006/relationships/customXml" Target="../ink/ink3239.xml"/><Relationship Id="rId62" Type="http://schemas.openxmlformats.org/officeDocument/2006/relationships/image" Target="../media/image3208.png"/><Relationship Id="rId365" Type="http://schemas.openxmlformats.org/officeDocument/2006/relationships/customXml" Target="../ink/ink3414.xml"/><Relationship Id="rId225" Type="http://schemas.openxmlformats.org/officeDocument/2006/relationships/customXml" Target="../ink/ink3344.xml"/><Relationship Id="rId267" Type="http://schemas.openxmlformats.org/officeDocument/2006/relationships/customXml" Target="../ink/ink3365.xml"/><Relationship Id="rId432" Type="http://schemas.openxmlformats.org/officeDocument/2006/relationships/image" Target="../media/image3391.png"/><Relationship Id="rId474" Type="http://schemas.openxmlformats.org/officeDocument/2006/relationships/image" Target="../media/image3412.png"/><Relationship Id="rId127" Type="http://schemas.openxmlformats.org/officeDocument/2006/relationships/image" Target="../media/image3240.png"/><Relationship Id="rId31" Type="http://schemas.openxmlformats.org/officeDocument/2006/relationships/image" Target="../media/image3194.png"/><Relationship Id="rId73" Type="http://schemas.openxmlformats.org/officeDocument/2006/relationships/customXml" Target="../ink/ink3266.xml"/><Relationship Id="rId169" Type="http://schemas.openxmlformats.org/officeDocument/2006/relationships/customXml" Target="../ink/ink3315.xml"/><Relationship Id="rId334" Type="http://schemas.openxmlformats.org/officeDocument/2006/relationships/image" Target="../media/image3342.png"/><Relationship Id="rId376" Type="http://schemas.openxmlformats.org/officeDocument/2006/relationships/image" Target="../media/image3363.png"/><Relationship Id="rId4" Type="http://schemas.openxmlformats.org/officeDocument/2006/relationships/customXml" Target="../ink/ink3231.xml"/><Relationship Id="rId180" Type="http://schemas.openxmlformats.org/officeDocument/2006/relationships/image" Target="../media/image3265.png"/><Relationship Id="rId236" Type="http://schemas.openxmlformats.org/officeDocument/2006/relationships/image" Target="../media/image3293.png"/><Relationship Id="rId278" Type="http://schemas.openxmlformats.org/officeDocument/2006/relationships/image" Target="../media/image3314.png"/><Relationship Id="rId401" Type="http://schemas.openxmlformats.org/officeDocument/2006/relationships/customXml" Target="../ink/ink3432.xml"/><Relationship Id="rId443" Type="http://schemas.openxmlformats.org/officeDocument/2006/relationships/customXml" Target="../ink/ink3453.xml"/><Relationship Id="rId303" Type="http://schemas.openxmlformats.org/officeDocument/2006/relationships/customXml" Target="../ink/ink3383.xml"/><Relationship Id="rId485" Type="http://schemas.openxmlformats.org/officeDocument/2006/relationships/customXml" Target="../ink/ink3474.xml"/><Relationship Id="rId42" Type="http://schemas.openxmlformats.org/officeDocument/2006/relationships/customXml" Target="../ink/ink3250.xml"/><Relationship Id="rId84" Type="http://schemas.openxmlformats.org/officeDocument/2006/relationships/customXml" Target="../ink/ink3272.xml"/><Relationship Id="rId138" Type="http://schemas.openxmlformats.org/officeDocument/2006/relationships/customXml" Target="../ink/ink3299.xml"/><Relationship Id="rId345" Type="http://schemas.openxmlformats.org/officeDocument/2006/relationships/customXml" Target="../ink/ink3404.xml"/><Relationship Id="rId387" Type="http://schemas.openxmlformats.org/officeDocument/2006/relationships/customXml" Target="../ink/ink3425.xml"/><Relationship Id="rId510" Type="http://schemas.openxmlformats.org/officeDocument/2006/relationships/image" Target="../media/image3430.png"/><Relationship Id="rId191" Type="http://schemas.openxmlformats.org/officeDocument/2006/relationships/customXml" Target="../ink/ink3327.xml"/><Relationship Id="rId205" Type="http://schemas.openxmlformats.org/officeDocument/2006/relationships/customXml" Target="../ink/ink3334.xml"/><Relationship Id="rId247" Type="http://schemas.openxmlformats.org/officeDocument/2006/relationships/customXml" Target="../ink/ink3355.xml"/><Relationship Id="rId412" Type="http://schemas.openxmlformats.org/officeDocument/2006/relationships/image" Target="../media/image3381.png"/><Relationship Id="rId107" Type="http://schemas.openxmlformats.org/officeDocument/2006/relationships/image" Target="../media/image3230.png"/><Relationship Id="rId289" Type="http://schemas.openxmlformats.org/officeDocument/2006/relationships/customXml" Target="../ink/ink3376.xml"/><Relationship Id="rId454" Type="http://schemas.openxmlformats.org/officeDocument/2006/relationships/image" Target="../media/image3402.png"/><Relationship Id="rId496" Type="http://schemas.openxmlformats.org/officeDocument/2006/relationships/image" Target="../media/image3423.png"/><Relationship Id="rId11" Type="http://schemas.openxmlformats.org/officeDocument/2006/relationships/image" Target="../media/image3184.png"/><Relationship Id="rId53" Type="http://schemas.openxmlformats.org/officeDocument/2006/relationships/image" Target="../media/image3204.png"/><Relationship Id="rId149" Type="http://schemas.openxmlformats.org/officeDocument/2006/relationships/image" Target="../media/image3251.png"/><Relationship Id="rId314" Type="http://schemas.openxmlformats.org/officeDocument/2006/relationships/image" Target="../media/image3332.png"/><Relationship Id="rId356" Type="http://schemas.openxmlformats.org/officeDocument/2006/relationships/image" Target="../media/image3353.png"/><Relationship Id="rId398" Type="http://schemas.openxmlformats.org/officeDocument/2006/relationships/image" Target="../media/image3374.png"/><Relationship Id="rId521" Type="http://schemas.openxmlformats.org/officeDocument/2006/relationships/customXml" Target="../ink/ink3492.xml"/><Relationship Id="rId95" Type="http://schemas.openxmlformats.org/officeDocument/2006/relationships/image" Target="../media/image3224.png"/><Relationship Id="rId160" Type="http://schemas.openxmlformats.org/officeDocument/2006/relationships/image" Target="../media/image3256.png"/><Relationship Id="rId216" Type="http://schemas.openxmlformats.org/officeDocument/2006/relationships/image" Target="../media/image3283.png"/><Relationship Id="rId423" Type="http://schemas.openxmlformats.org/officeDocument/2006/relationships/customXml" Target="../ink/ink3443.xml"/><Relationship Id="rId258" Type="http://schemas.openxmlformats.org/officeDocument/2006/relationships/image" Target="../media/image3304.png"/><Relationship Id="rId465" Type="http://schemas.openxmlformats.org/officeDocument/2006/relationships/customXml" Target="../ink/ink3464.xml"/><Relationship Id="rId22" Type="http://schemas.openxmlformats.org/officeDocument/2006/relationships/customXml" Target="../ink/ink3240.xml"/><Relationship Id="rId64" Type="http://schemas.openxmlformats.org/officeDocument/2006/relationships/image" Target="../media/image3209.png"/><Relationship Id="rId118" Type="http://schemas.openxmlformats.org/officeDocument/2006/relationships/customXml" Target="../ink/ink3289.xml"/><Relationship Id="rId325" Type="http://schemas.openxmlformats.org/officeDocument/2006/relationships/customXml" Target="../ink/ink3394.xml"/><Relationship Id="rId367" Type="http://schemas.openxmlformats.org/officeDocument/2006/relationships/customXml" Target="../ink/ink3415.xml"/><Relationship Id="rId532" Type="http://schemas.openxmlformats.org/officeDocument/2006/relationships/image" Target="../media/image3441.png"/><Relationship Id="rId171" Type="http://schemas.openxmlformats.org/officeDocument/2006/relationships/customXml" Target="../ink/ink3316.xml"/><Relationship Id="rId227" Type="http://schemas.openxmlformats.org/officeDocument/2006/relationships/customXml" Target="../ink/ink3345.xml"/><Relationship Id="rId269" Type="http://schemas.openxmlformats.org/officeDocument/2006/relationships/customXml" Target="../ink/ink3366.xml"/><Relationship Id="rId434" Type="http://schemas.openxmlformats.org/officeDocument/2006/relationships/image" Target="../media/image3392.png"/><Relationship Id="rId476" Type="http://schemas.openxmlformats.org/officeDocument/2006/relationships/image" Target="../media/image3413.png"/><Relationship Id="rId33" Type="http://schemas.openxmlformats.org/officeDocument/2006/relationships/image" Target="../media/image3195.png"/><Relationship Id="rId129" Type="http://schemas.openxmlformats.org/officeDocument/2006/relationships/image" Target="../media/image3241.png"/><Relationship Id="rId280" Type="http://schemas.openxmlformats.org/officeDocument/2006/relationships/image" Target="../media/image3315.png"/><Relationship Id="rId336" Type="http://schemas.openxmlformats.org/officeDocument/2006/relationships/image" Target="../media/image3343.png"/><Relationship Id="rId501" Type="http://schemas.openxmlformats.org/officeDocument/2006/relationships/customXml" Target="../ink/ink3482.xml"/><Relationship Id="rId75" Type="http://schemas.openxmlformats.org/officeDocument/2006/relationships/customXml" Target="../ink/ink3267.xml"/><Relationship Id="rId140" Type="http://schemas.openxmlformats.org/officeDocument/2006/relationships/customXml" Target="../ink/ink3300.xml"/><Relationship Id="rId182" Type="http://schemas.openxmlformats.org/officeDocument/2006/relationships/image" Target="../media/image3266.png"/><Relationship Id="rId378" Type="http://schemas.openxmlformats.org/officeDocument/2006/relationships/image" Target="../media/image3364.png"/><Relationship Id="rId403" Type="http://schemas.openxmlformats.org/officeDocument/2006/relationships/customXml" Target="../ink/ink3433.xml"/><Relationship Id="rId6" Type="http://schemas.openxmlformats.org/officeDocument/2006/relationships/customXml" Target="../ink/ink3232.xml"/><Relationship Id="rId238" Type="http://schemas.openxmlformats.org/officeDocument/2006/relationships/image" Target="../media/image3294.png"/><Relationship Id="rId445" Type="http://schemas.openxmlformats.org/officeDocument/2006/relationships/customXml" Target="../ink/ink3454.xml"/><Relationship Id="rId487" Type="http://schemas.openxmlformats.org/officeDocument/2006/relationships/customXml" Target="../ink/ink3475.xml"/><Relationship Id="rId291" Type="http://schemas.openxmlformats.org/officeDocument/2006/relationships/customXml" Target="../ink/ink3377.xml"/><Relationship Id="rId305" Type="http://schemas.openxmlformats.org/officeDocument/2006/relationships/customXml" Target="../ink/ink3384.xml"/><Relationship Id="rId347" Type="http://schemas.openxmlformats.org/officeDocument/2006/relationships/customXml" Target="../ink/ink3405.xml"/><Relationship Id="rId512" Type="http://schemas.openxmlformats.org/officeDocument/2006/relationships/image" Target="../media/image3431.png"/><Relationship Id="rId44" Type="http://schemas.openxmlformats.org/officeDocument/2006/relationships/customXml" Target="../ink/ink3251.xml"/><Relationship Id="rId86" Type="http://schemas.openxmlformats.org/officeDocument/2006/relationships/customXml" Target="../ink/ink3273.xml"/><Relationship Id="rId151" Type="http://schemas.openxmlformats.org/officeDocument/2006/relationships/image" Target="../media/image3252.png"/><Relationship Id="rId389" Type="http://schemas.openxmlformats.org/officeDocument/2006/relationships/customXml" Target="../ink/ink3426.xml"/><Relationship Id="rId193" Type="http://schemas.openxmlformats.org/officeDocument/2006/relationships/customXml" Target="../ink/ink3328.xml"/><Relationship Id="rId207" Type="http://schemas.openxmlformats.org/officeDocument/2006/relationships/customXml" Target="../ink/ink3335.xml"/><Relationship Id="rId249" Type="http://schemas.openxmlformats.org/officeDocument/2006/relationships/customXml" Target="../ink/ink3356.xml"/><Relationship Id="rId414" Type="http://schemas.openxmlformats.org/officeDocument/2006/relationships/image" Target="../media/image3382.png"/><Relationship Id="rId456" Type="http://schemas.openxmlformats.org/officeDocument/2006/relationships/image" Target="../media/image3403.png"/><Relationship Id="rId498" Type="http://schemas.openxmlformats.org/officeDocument/2006/relationships/image" Target="../media/image3424.png"/><Relationship Id="rId13" Type="http://schemas.openxmlformats.org/officeDocument/2006/relationships/image" Target="../media/image3185.png"/><Relationship Id="rId109" Type="http://schemas.openxmlformats.org/officeDocument/2006/relationships/image" Target="../media/image3231.png"/><Relationship Id="rId260" Type="http://schemas.openxmlformats.org/officeDocument/2006/relationships/image" Target="../media/image3305.png"/><Relationship Id="rId316" Type="http://schemas.openxmlformats.org/officeDocument/2006/relationships/image" Target="../media/image3333.png"/><Relationship Id="rId523" Type="http://schemas.openxmlformats.org/officeDocument/2006/relationships/customXml" Target="../ink/ink3493.xml"/><Relationship Id="rId55" Type="http://schemas.openxmlformats.org/officeDocument/2006/relationships/image" Target="../media/image3205.png"/><Relationship Id="rId97" Type="http://schemas.openxmlformats.org/officeDocument/2006/relationships/image" Target="../media/image3225.png"/><Relationship Id="rId120" Type="http://schemas.openxmlformats.org/officeDocument/2006/relationships/customXml" Target="../ink/ink3290.xml"/><Relationship Id="rId358" Type="http://schemas.openxmlformats.org/officeDocument/2006/relationships/image" Target="../media/image3354.png"/><Relationship Id="rId162" Type="http://schemas.openxmlformats.org/officeDocument/2006/relationships/image" Target="../media/image3257.png"/><Relationship Id="rId218" Type="http://schemas.openxmlformats.org/officeDocument/2006/relationships/image" Target="../media/image3284.png"/><Relationship Id="rId425" Type="http://schemas.openxmlformats.org/officeDocument/2006/relationships/customXml" Target="../ink/ink3444.xml"/><Relationship Id="rId467" Type="http://schemas.openxmlformats.org/officeDocument/2006/relationships/customXml" Target="../ink/ink3465.xml"/><Relationship Id="rId271" Type="http://schemas.openxmlformats.org/officeDocument/2006/relationships/customXml" Target="../ink/ink3367.xml"/><Relationship Id="rId24" Type="http://schemas.openxmlformats.org/officeDocument/2006/relationships/customXml" Target="../ink/ink3241.xml"/><Relationship Id="rId66" Type="http://schemas.openxmlformats.org/officeDocument/2006/relationships/image" Target="../media/image3210.png"/><Relationship Id="rId131" Type="http://schemas.openxmlformats.org/officeDocument/2006/relationships/image" Target="../media/image3242.png"/><Relationship Id="rId327" Type="http://schemas.openxmlformats.org/officeDocument/2006/relationships/customXml" Target="../ink/ink3395.xml"/><Relationship Id="rId369" Type="http://schemas.openxmlformats.org/officeDocument/2006/relationships/customXml" Target="../ink/ink3416.xml"/><Relationship Id="rId534" Type="http://schemas.openxmlformats.org/officeDocument/2006/relationships/image" Target="../media/image3442.png"/><Relationship Id="rId173" Type="http://schemas.openxmlformats.org/officeDocument/2006/relationships/customXml" Target="../ink/ink3317.xml"/><Relationship Id="rId229" Type="http://schemas.openxmlformats.org/officeDocument/2006/relationships/customXml" Target="../ink/ink3346.xml"/><Relationship Id="rId380" Type="http://schemas.openxmlformats.org/officeDocument/2006/relationships/image" Target="../media/image3365.png"/><Relationship Id="rId436" Type="http://schemas.openxmlformats.org/officeDocument/2006/relationships/image" Target="../media/image3393.png"/><Relationship Id="rId240" Type="http://schemas.openxmlformats.org/officeDocument/2006/relationships/image" Target="../media/image3295.png"/><Relationship Id="rId478" Type="http://schemas.openxmlformats.org/officeDocument/2006/relationships/image" Target="../media/image3414.png"/><Relationship Id="rId35" Type="http://schemas.openxmlformats.org/officeDocument/2006/relationships/image" Target="../media/image3196.png"/><Relationship Id="rId77" Type="http://schemas.openxmlformats.org/officeDocument/2006/relationships/customXml" Target="../ink/ink3268.xml"/><Relationship Id="rId100" Type="http://schemas.openxmlformats.org/officeDocument/2006/relationships/customXml" Target="../ink/ink3280.xml"/><Relationship Id="rId282" Type="http://schemas.openxmlformats.org/officeDocument/2006/relationships/image" Target="../media/image3316.png"/><Relationship Id="rId338" Type="http://schemas.openxmlformats.org/officeDocument/2006/relationships/image" Target="../media/image3344.png"/><Relationship Id="rId503" Type="http://schemas.openxmlformats.org/officeDocument/2006/relationships/customXml" Target="../ink/ink3483.xml"/><Relationship Id="rId8" Type="http://schemas.openxmlformats.org/officeDocument/2006/relationships/customXml" Target="../ink/ink3233.xml"/><Relationship Id="rId142" Type="http://schemas.openxmlformats.org/officeDocument/2006/relationships/customXml" Target="../ink/ink3301.xml"/><Relationship Id="rId184" Type="http://schemas.openxmlformats.org/officeDocument/2006/relationships/image" Target="../media/image3267.png"/><Relationship Id="rId391" Type="http://schemas.openxmlformats.org/officeDocument/2006/relationships/customXml" Target="../ink/ink3427.xml"/><Relationship Id="rId405" Type="http://schemas.openxmlformats.org/officeDocument/2006/relationships/customXml" Target="../ink/ink3434.xml"/><Relationship Id="rId447" Type="http://schemas.openxmlformats.org/officeDocument/2006/relationships/customXml" Target="../ink/ink3455.xml"/><Relationship Id="rId251" Type="http://schemas.openxmlformats.org/officeDocument/2006/relationships/customXml" Target="../ink/ink3357.xml"/><Relationship Id="rId489" Type="http://schemas.openxmlformats.org/officeDocument/2006/relationships/customXml" Target="../ink/ink3476.xml"/><Relationship Id="rId46" Type="http://schemas.openxmlformats.org/officeDocument/2006/relationships/customXml" Target="../ink/ink3252.xml"/><Relationship Id="rId293" Type="http://schemas.openxmlformats.org/officeDocument/2006/relationships/customXml" Target="../ink/ink3378.xml"/><Relationship Id="rId307" Type="http://schemas.openxmlformats.org/officeDocument/2006/relationships/customXml" Target="../ink/ink3385.xml"/><Relationship Id="rId349" Type="http://schemas.openxmlformats.org/officeDocument/2006/relationships/customXml" Target="../ink/ink3406.xml"/><Relationship Id="rId514" Type="http://schemas.openxmlformats.org/officeDocument/2006/relationships/image" Target="../media/image3432.png"/><Relationship Id="rId88" Type="http://schemas.openxmlformats.org/officeDocument/2006/relationships/customXml" Target="../ink/ink3274.xml"/><Relationship Id="rId111" Type="http://schemas.openxmlformats.org/officeDocument/2006/relationships/image" Target="../media/image3232.png"/><Relationship Id="rId153" Type="http://schemas.openxmlformats.org/officeDocument/2006/relationships/image" Target="../media/image3253.png"/><Relationship Id="rId195" Type="http://schemas.openxmlformats.org/officeDocument/2006/relationships/customXml" Target="../ink/ink3329.xml"/><Relationship Id="rId209" Type="http://schemas.openxmlformats.org/officeDocument/2006/relationships/customXml" Target="../ink/ink3336.xml"/><Relationship Id="rId360" Type="http://schemas.openxmlformats.org/officeDocument/2006/relationships/image" Target="../media/image3355.png"/><Relationship Id="rId416" Type="http://schemas.openxmlformats.org/officeDocument/2006/relationships/image" Target="../media/image3383.png"/><Relationship Id="rId220" Type="http://schemas.openxmlformats.org/officeDocument/2006/relationships/image" Target="../media/image3285.png"/><Relationship Id="rId458" Type="http://schemas.openxmlformats.org/officeDocument/2006/relationships/image" Target="../media/image3404.png"/><Relationship Id="rId15" Type="http://schemas.openxmlformats.org/officeDocument/2006/relationships/image" Target="../media/image3186.png"/><Relationship Id="rId57" Type="http://schemas.openxmlformats.org/officeDocument/2006/relationships/image" Target="../media/image3206.png"/><Relationship Id="rId262" Type="http://schemas.openxmlformats.org/officeDocument/2006/relationships/image" Target="../media/image3306.png"/><Relationship Id="rId318" Type="http://schemas.openxmlformats.org/officeDocument/2006/relationships/image" Target="../media/image3334.png"/><Relationship Id="rId525" Type="http://schemas.openxmlformats.org/officeDocument/2006/relationships/customXml" Target="../ink/ink3494.xml"/><Relationship Id="rId99" Type="http://schemas.openxmlformats.org/officeDocument/2006/relationships/image" Target="../media/image3226.png"/><Relationship Id="rId122" Type="http://schemas.openxmlformats.org/officeDocument/2006/relationships/customXml" Target="../ink/ink3291.xml"/><Relationship Id="rId164" Type="http://schemas.openxmlformats.org/officeDocument/2006/relationships/image" Target="../media/image3258.png"/><Relationship Id="rId371" Type="http://schemas.openxmlformats.org/officeDocument/2006/relationships/customXml" Target="../ink/ink3417.xml"/><Relationship Id="rId427" Type="http://schemas.openxmlformats.org/officeDocument/2006/relationships/customXml" Target="../ink/ink3445.xml"/><Relationship Id="rId469" Type="http://schemas.openxmlformats.org/officeDocument/2006/relationships/customXml" Target="../ink/ink3466.xml"/><Relationship Id="rId26" Type="http://schemas.openxmlformats.org/officeDocument/2006/relationships/customXml" Target="../ink/ink3242.xml"/><Relationship Id="rId231" Type="http://schemas.openxmlformats.org/officeDocument/2006/relationships/customXml" Target="../ink/ink3347.xml"/><Relationship Id="rId273" Type="http://schemas.openxmlformats.org/officeDocument/2006/relationships/customXml" Target="../ink/ink3368.xml"/><Relationship Id="rId329" Type="http://schemas.openxmlformats.org/officeDocument/2006/relationships/customXml" Target="../ink/ink3396.xml"/><Relationship Id="rId480" Type="http://schemas.openxmlformats.org/officeDocument/2006/relationships/image" Target="../media/image3415.png"/><Relationship Id="rId536" Type="http://schemas.openxmlformats.org/officeDocument/2006/relationships/image" Target="../media/image3443.png"/><Relationship Id="rId68" Type="http://schemas.openxmlformats.org/officeDocument/2006/relationships/image" Target="../media/image3211.png"/><Relationship Id="rId133" Type="http://schemas.openxmlformats.org/officeDocument/2006/relationships/image" Target="../media/image3243.png"/><Relationship Id="rId175" Type="http://schemas.openxmlformats.org/officeDocument/2006/relationships/image" Target="../media/image3263.png"/><Relationship Id="rId340" Type="http://schemas.openxmlformats.org/officeDocument/2006/relationships/image" Target="../media/image3345.png"/><Relationship Id="rId200" Type="http://schemas.openxmlformats.org/officeDocument/2006/relationships/image" Target="../media/image3275.png"/><Relationship Id="rId382" Type="http://schemas.openxmlformats.org/officeDocument/2006/relationships/image" Target="../media/image3366.png"/><Relationship Id="rId438" Type="http://schemas.openxmlformats.org/officeDocument/2006/relationships/image" Target="../media/image3394.png"/><Relationship Id="rId242" Type="http://schemas.openxmlformats.org/officeDocument/2006/relationships/image" Target="../media/image3296.png"/><Relationship Id="rId284" Type="http://schemas.openxmlformats.org/officeDocument/2006/relationships/image" Target="../media/image3317.png"/><Relationship Id="rId491" Type="http://schemas.openxmlformats.org/officeDocument/2006/relationships/customXml" Target="../ink/ink3477.xml"/><Relationship Id="rId505" Type="http://schemas.openxmlformats.org/officeDocument/2006/relationships/customXml" Target="../ink/ink3484.xml"/><Relationship Id="rId37" Type="http://schemas.openxmlformats.org/officeDocument/2006/relationships/image" Target="../media/image3197.png"/><Relationship Id="rId79" Type="http://schemas.openxmlformats.org/officeDocument/2006/relationships/customXml" Target="../ink/ink3269.xml"/><Relationship Id="rId102" Type="http://schemas.openxmlformats.org/officeDocument/2006/relationships/customXml" Target="../ink/ink3281.xml"/><Relationship Id="rId144" Type="http://schemas.openxmlformats.org/officeDocument/2006/relationships/customXml" Target="../ink/ink3302.xml"/><Relationship Id="rId90" Type="http://schemas.openxmlformats.org/officeDocument/2006/relationships/customXml" Target="../ink/ink3275.xml"/><Relationship Id="rId186" Type="http://schemas.openxmlformats.org/officeDocument/2006/relationships/image" Target="../media/image3268.png"/><Relationship Id="rId351" Type="http://schemas.openxmlformats.org/officeDocument/2006/relationships/customXml" Target="../ink/ink3407.xml"/><Relationship Id="rId393" Type="http://schemas.openxmlformats.org/officeDocument/2006/relationships/customXml" Target="../ink/ink3428.xml"/><Relationship Id="rId407" Type="http://schemas.openxmlformats.org/officeDocument/2006/relationships/customXml" Target="../ink/ink3435.xml"/><Relationship Id="rId449" Type="http://schemas.openxmlformats.org/officeDocument/2006/relationships/customXml" Target="../ink/ink3456.xml"/><Relationship Id="rId211" Type="http://schemas.openxmlformats.org/officeDocument/2006/relationships/customXml" Target="../ink/ink3337.xml"/><Relationship Id="rId253" Type="http://schemas.openxmlformats.org/officeDocument/2006/relationships/customXml" Target="../ink/ink3358.xml"/><Relationship Id="rId295" Type="http://schemas.openxmlformats.org/officeDocument/2006/relationships/customXml" Target="../ink/ink3379.xml"/><Relationship Id="rId309" Type="http://schemas.openxmlformats.org/officeDocument/2006/relationships/customXml" Target="../ink/ink3386.xml"/><Relationship Id="rId460" Type="http://schemas.openxmlformats.org/officeDocument/2006/relationships/image" Target="../media/image3405.png"/><Relationship Id="rId516" Type="http://schemas.openxmlformats.org/officeDocument/2006/relationships/image" Target="../media/image3433.png"/><Relationship Id="rId48" Type="http://schemas.openxmlformats.org/officeDocument/2006/relationships/customXml" Target="../ink/ink3253.xml"/><Relationship Id="rId113" Type="http://schemas.openxmlformats.org/officeDocument/2006/relationships/image" Target="../media/image3233.png"/><Relationship Id="rId320" Type="http://schemas.openxmlformats.org/officeDocument/2006/relationships/image" Target="../media/image3335.png"/><Relationship Id="rId155" Type="http://schemas.openxmlformats.org/officeDocument/2006/relationships/customXml" Target="../ink/ink3308.xml"/><Relationship Id="rId197" Type="http://schemas.openxmlformats.org/officeDocument/2006/relationships/customXml" Target="../ink/ink3330.xml"/><Relationship Id="rId362" Type="http://schemas.openxmlformats.org/officeDocument/2006/relationships/image" Target="../media/image3356.png"/><Relationship Id="rId418" Type="http://schemas.openxmlformats.org/officeDocument/2006/relationships/image" Target="../media/image3384.png"/><Relationship Id="rId222" Type="http://schemas.openxmlformats.org/officeDocument/2006/relationships/image" Target="../media/image3286.png"/><Relationship Id="rId264" Type="http://schemas.openxmlformats.org/officeDocument/2006/relationships/image" Target="../media/image3307.png"/><Relationship Id="rId471" Type="http://schemas.openxmlformats.org/officeDocument/2006/relationships/customXml" Target="../ink/ink3467.xml"/><Relationship Id="rId17" Type="http://schemas.openxmlformats.org/officeDocument/2006/relationships/image" Target="../media/image3187.png"/><Relationship Id="rId59" Type="http://schemas.openxmlformats.org/officeDocument/2006/relationships/image" Target="../media/image3207.png"/><Relationship Id="rId124" Type="http://schemas.openxmlformats.org/officeDocument/2006/relationships/customXml" Target="../ink/ink3292.xml"/><Relationship Id="rId527" Type="http://schemas.openxmlformats.org/officeDocument/2006/relationships/customXml" Target="../ink/ink3495.xml"/><Relationship Id="rId70" Type="http://schemas.openxmlformats.org/officeDocument/2006/relationships/image" Target="../media/image3212.png"/><Relationship Id="rId166" Type="http://schemas.openxmlformats.org/officeDocument/2006/relationships/image" Target="../media/image3259.png"/><Relationship Id="rId331" Type="http://schemas.openxmlformats.org/officeDocument/2006/relationships/customXml" Target="../ink/ink3397.xml"/><Relationship Id="rId373" Type="http://schemas.openxmlformats.org/officeDocument/2006/relationships/customXml" Target="../ink/ink3418.xml"/><Relationship Id="rId429" Type="http://schemas.openxmlformats.org/officeDocument/2006/relationships/customXml" Target="../ink/ink3446.xml"/><Relationship Id="rId1" Type="http://schemas.openxmlformats.org/officeDocument/2006/relationships/slideLayout" Target="../slideLayouts/slideLayout7.xml"/><Relationship Id="rId233" Type="http://schemas.openxmlformats.org/officeDocument/2006/relationships/customXml" Target="../ink/ink3348.xml"/><Relationship Id="rId440" Type="http://schemas.openxmlformats.org/officeDocument/2006/relationships/image" Target="../media/image3395.png"/><Relationship Id="rId28" Type="http://schemas.openxmlformats.org/officeDocument/2006/relationships/customXml" Target="../ink/ink3243.xml"/><Relationship Id="rId275" Type="http://schemas.openxmlformats.org/officeDocument/2006/relationships/customXml" Target="../ink/ink3369.xml"/><Relationship Id="rId300" Type="http://schemas.openxmlformats.org/officeDocument/2006/relationships/image" Target="../media/image3325.png"/><Relationship Id="rId482" Type="http://schemas.openxmlformats.org/officeDocument/2006/relationships/image" Target="../media/image3416.png"/><Relationship Id="rId81" Type="http://schemas.openxmlformats.org/officeDocument/2006/relationships/customXml" Target="../ink/ink3270.xml"/><Relationship Id="rId135" Type="http://schemas.openxmlformats.org/officeDocument/2006/relationships/image" Target="../media/image3244.png"/><Relationship Id="rId177" Type="http://schemas.openxmlformats.org/officeDocument/2006/relationships/image" Target="../media/image3264.png"/><Relationship Id="rId342" Type="http://schemas.openxmlformats.org/officeDocument/2006/relationships/image" Target="../media/image3346.png"/><Relationship Id="rId384" Type="http://schemas.openxmlformats.org/officeDocument/2006/relationships/image" Target="../media/image3367.png"/><Relationship Id="rId202" Type="http://schemas.openxmlformats.org/officeDocument/2006/relationships/image" Target="../media/image3276.png"/><Relationship Id="rId244" Type="http://schemas.openxmlformats.org/officeDocument/2006/relationships/image" Target="../media/image3297.png"/><Relationship Id="rId39" Type="http://schemas.openxmlformats.org/officeDocument/2006/relationships/image" Target="../media/image3198.png"/><Relationship Id="rId286" Type="http://schemas.openxmlformats.org/officeDocument/2006/relationships/image" Target="../media/image3318.png"/><Relationship Id="rId451" Type="http://schemas.openxmlformats.org/officeDocument/2006/relationships/customXml" Target="../ink/ink3457.xml"/><Relationship Id="rId493" Type="http://schemas.openxmlformats.org/officeDocument/2006/relationships/customXml" Target="../ink/ink3478.xml"/><Relationship Id="rId507" Type="http://schemas.openxmlformats.org/officeDocument/2006/relationships/customXml" Target="../ink/ink3485.xml"/><Relationship Id="rId50" Type="http://schemas.openxmlformats.org/officeDocument/2006/relationships/customXml" Target="../ink/ink3254.xml"/><Relationship Id="rId104" Type="http://schemas.openxmlformats.org/officeDocument/2006/relationships/customXml" Target="../ink/ink3282.xml"/><Relationship Id="rId146" Type="http://schemas.openxmlformats.org/officeDocument/2006/relationships/customXml" Target="../ink/ink3303.xml"/><Relationship Id="rId188" Type="http://schemas.openxmlformats.org/officeDocument/2006/relationships/image" Target="../media/image3269.png"/><Relationship Id="rId311" Type="http://schemas.openxmlformats.org/officeDocument/2006/relationships/customXml" Target="../ink/ink3387.xml"/><Relationship Id="rId353" Type="http://schemas.openxmlformats.org/officeDocument/2006/relationships/customXml" Target="../ink/ink3408.xml"/><Relationship Id="rId395" Type="http://schemas.openxmlformats.org/officeDocument/2006/relationships/customXml" Target="../ink/ink3429.xml"/><Relationship Id="rId409" Type="http://schemas.openxmlformats.org/officeDocument/2006/relationships/customXml" Target="../ink/ink3436.xml"/><Relationship Id="rId92" Type="http://schemas.openxmlformats.org/officeDocument/2006/relationships/customXml" Target="../ink/ink3276.xml"/><Relationship Id="rId213" Type="http://schemas.openxmlformats.org/officeDocument/2006/relationships/customXml" Target="../ink/ink3338.xml"/><Relationship Id="rId420" Type="http://schemas.openxmlformats.org/officeDocument/2006/relationships/image" Target="../media/image3385.png"/><Relationship Id="rId255" Type="http://schemas.openxmlformats.org/officeDocument/2006/relationships/customXml" Target="../ink/ink3359.xml"/><Relationship Id="rId297" Type="http://schemas.openxmlformats.org/officeDocument/2006/relationships/customXml" Target="../ink/ink3380.xml"/><Relationship Id="rId462" Type="http://schemas.openxmlformats.org/officeDocument/2006/relationships/image" Target="../media/image3406.png"/><Relationship Id="rId518" Type="http://schemas.openxmlformats.org/officeDocument/2006/relationships/image" Target="../media/image3434.png"/><Relationship Id="rId115" Type="http://schemas.openxmlformats.org/officeDocument/2006/relationships/image" Target="../media/image3234.png"/><Relationship Id="rId157" Type="http://schemas.openxmlformats.org/officeDocument/2006/relationships/customXml" Target="../ink/ink3309.xml"/><Relationship Id="rId322" Type="http://schemas.openxmlformats.org/officeDocument/2006/relationships/image" Target="../media/image3336.png"/><Relationship Id="rId364" Type="http://schemas.openxmlformats.org/officeDocument/2006/relationships/image" Target="../media/image3357.png"/><Relationship Id="rId61" Type="http://schemas.openxmlformats.org/officeDocument/2006/relationships/customXml" Target="../ink/ink3260.xml"/><Relationship Id="rId199" Type="http://schemas.openxmlformats.org/officeDocument/2006/relationships/customXml" Target="../ink/ink3331.xml"/><Relationship Id="rId19" Type="http://schemas.openxmlformats.org/officeDocument/2006/relationships/image" Target="../media/image3188.png"/><Relationship Id="rId224" Type="http://schemas.openxmlformats.org/officeDocument/2006/relationships/image" Target="../media/image3287.png"/><Relationship Id="rId266" Type="http://schemas.openxmlformats.org/officeDocument/2006/relationships/image" Target="../media/image3308.png"/><Relationship Id="rId431" Type="http://schemas.openxmlformats.org/officeDocument/2006/relationships/customXml" Target="../ink/ink3447.xml"/><Relationship Id="rId473" Type="http://schemas.openxmlformats.org/officeDocument/2006/relationships/customXml" Target="../ink/ink3468.xml"/><Relationship Id="rId529" Type="http://schemas.openxmlformats.org/officeDocument/2006/relationships/customXml" Target="../ink/ink3496.xml"/><Relationship Id="rId30" Type="http://schemas.openxmlformats.org/officeDocument/2006/relationships/customXml" Target="../ink/ink3244.xml"/><Relationship Id="rId126" Type="http://schemas.openxmlformats.org/officeDocument/2006/relationships/customXml" Target="../ink/ink3293.xml"/><Relationship Id="rId168" Type="http://schemas.openxmlformats.org/officeDocument/2006/relationships/image" Target="../media/image3260.png"/><Relationship Id="rId333" Type="http://schemas.openxmlformats.org/officeDocument/2006/relationships/customXml" Target="../ink/ink3398.xml"/><Relationship Id="rId72" Type="http://schemas.openxmlformats.org/officeDocument/2006/relationships/image" Target="../media/image3213.png"/><Relationship Id="rId375" Type="http://schemas.openxmlformats.org/officeDocument/2006/relationships/customXml" Target="../ink/ink3419.xml"/><Relationship Id="rId3" Type="http://schemas.openxmlformats.org/officeDocument/2006/relationships/image" Target="../media/image3180.png"/><Relationship Id="rId235" Type="http://schemas.openxmlformats.org/officeDocument/2006/relationships/customXml" Target="../ink/ink3349.xml"/><Relationship Id="rId277" Type="http://schemas.openxmlformats.org/officeDocument/2006/relationships/customXml" Target="../ink/ink3370.xml"/><Relationship Id="rId400" Type="http://schemas.openxmlformats.org/officeDocument/2006/relationships/image" Target="../media/image3375.png"/><Relationship Id="rId442" Type="http://schemas.openxmlformats.org/officeDocument/2006/relationships/image" Target="../media/image3396.png"/><Relationship Id="rId484" Type="http://schemas.openxmlformats.org/officeDocument/2006/relationships/image" Target="../media/image3417.png"/><Relationship Id="rId137" Type="http://schemas.openxmlformats.org/officeDocument/2006/relationships/image" Target="../media/image3245.png"/><Relationship Id="rId302" Type="http://schemas.openxmlformats.org/officeDocument/2006/relationships/image" Target="../media/image3326.png"/><Relationship Id="rId344" Type="http://schemas.openxmlformats.org/officeDocument/2006/relationships/image" Target="../media/image3347.png"/><Relationship Id="rId41" Type="http://schemas.openxmlformats.org/officeDocument/2006/relationships/image" Target="../media/image3199.png"/><Relationship Id="rId83" Type="http://schemas.openxmlformats.org/officeDocument/2006/relationships/image" Target="../media/image3218.png"/><Relationship Id="rId179" Type="http://schemas.openxmlformats.org/officeDocument/2006/relationships/customXml" Target="../ink/ink3321.xml"/><Relationship Id="rId386" Type="http://schemas.openxmlformats.org/officeDocument/2006/relationships/image" Target="../media/image3368.png"/><Relationship Id="rId190" Type="http://schemas.openxmlformats.org/officeDocument/2006/relationships/image" Target="../media/image3270.png"/><Relationship Id="rId204" Type="http://schemas.openxmlformats.org/officeDocument/2006/relationships/image" Target="../media/image3277.png"/><Relationship Id="rId246" Type="http://schemas.openxmlformats.org/officeDocument/2006/relationships/image" Target="../media/image3298.png"/><Relationship Id="rId288" Type="http://schemas.openxmlformats.org/officeDocument/2006/relationships/image" Target="../media/image3319.png"/><Relationship Id="rId411" Type="http://schemas.openxmlformats.org/officeDocument/2006/relationships/customXml" Target="../ink/ink3437.xml"/><Relationship Id="rId453" Type="http://schemas.openxmlformats.org/officeDocument/2006/relationships/customXml" Target="../ink/ink3458.xml"/><Relationship Id="rId509" Type="http://schemas.openxmlformats.org/officeDocument/2006/relationships/customXml" Target="../ink/ink3486.xml"/><Relationship Id="rId106" Type="http://schemas.openxmlformats.org/officeDocument/2006/relationships/customXml" Target="../ink/ink3283.xml"/><Relationship Id="rId313" Type="http://schemas.openxmlformats.org/officeDocument/2006/relationships/customXml" Target="../ink/ink3388.xml"/><Relationship Id="rId495" Type="http://schemas.openxmlformats.org/officeDocument/2006/relationships/customXml" Target="../ink/ink3479.xml"/><Relationship Id="rId10" Type="http://schemas.openxmlformats.org/officeDocument/2006/relationships/customXml" Target="../ink/ink3234.xml"/><Relationship Id="rId52" Type="http://schemas.openxmlformats.org/officeDocument/2006/relationships/customXml" Target="../ink/ink3255.xml"/><Relationship Id="rId94" Type="http://schemas.openxmlformats.org/officeDocument/2006/relationships/customXml" Target="../ink/ink3277.xml"/><Relationship Id="rId148" Type="http://schemas.openxmlformats.org/officeDocument/2006/relationships/customXml" Target="../ink/ink3304.xml"/><Relationship Id="rId355" Type="http://schemas.openxmlformats.org/officeDocument/2006/relationships/customXml" Target="../ink/ink3409.xml"/><Relationship Id="rId397" Type="http://schemas.openxmlformats.org/officeDocument/2006/relationships/customXml" Target="../ink/ink3430.xml"/><Relationship Id="rId520" Type="http://schemas.openxmlformats.org/officeDocument/2006/relationships/image" Target="../media/image3435.png"/><Relationship Id="rId215" Type="http://schemas.openxmlformats.org/officeDocument/2006/relationships/customXml" Target="../ink/ink3339.xml"/><Relationship Id="rId257" Type="http://schemas.openxmlformats.org/officeDocument/2006/relationships/customXml" Target="../ink/ink3360.xml"/><Relationship Id="rId422" Type="http://schemas.openxmlformats.org/officeDocument/2006/relationships/image" Target="../media/image3386.png"/><Relationship Id="rId464" Type="http://schemas.openxmlformats.org/officeDocument/2006/relationships/image" Target="../media/image3407.png"/><Relationship Id="rId299" Type="http://schemas.openxmlformats.org/officeDocument/2006/relationships/customXml" Target="../ink/ink3381.xml"/><Relationship Id="rId63" Type="http://schemas.openxmlformats.org/officeDocument/2006/relationships/customXml" Target="../ink/ink3261.xml"/><Relationship Id="rId159" Type="http://schemas.openxmlformats.org/officeDocument/2006/relationships/customXml" Target="../ink/ink3310.xml"/><Relationship Id="rId366" Type="http://schemas.openxmlformats.org/officeDocument/2006/relationships/image" Target="../media/image3358.png"/><Relationship Id="rId226" Type="http://schemas.openxmlformats.org/officeDocument/2006/relationships/image" Target="../media/image3288.png"/><Relationship Id="rId433" Type="http://schemas.openxmlformats.org/officeDocument/2006/relationships/customXml" Target="../ink/ink3448.xml"/><Relationship Id="rId74" Type="http://schemas.openxmlformats.org/officeDocument/2006/relationships/image" Target="../media/image3214.png"/><Relationship Id="rId377" Type="http://schemas.openxmlformats.org/officeDocument/2006/relationships/customXml" Target="../ink/ink3420.xml"/><Relationship Id="rId500" Type="http://schemas.openxmlformats.org/officeDocument/2006/relationships/image" Target="../media/image3425.png"/><Relationship Id="rId5" Type="http://schemas.openxmlformats.org/officeDocument/2006/relationships/image" Target="../media/image3181.png"/><Relationship Id="rId237" Type="http://schemas.openxmlformats.org/officeDocument/2006/relationships/customXml" Target="../ink/ink3350.xml"/></Relationships>
</file>

<file path=ppt/slides/_rels/slide3.xml.rels><?xml version="1.0" encoding="UTF-8" standalone="yes"?>
<Relationships xmlns="http://schemas.openxmlformats.org/package/2006/relationships"><Relationship Id="rId8" Type="http://schemas.openxmlformats.org/officeDocument/2006/relationships/image" Target="../media/image1252.png"/><Relationship Id="rId13" Type="http://schemas.openxmlformats.org/officeDocument/2006/relationships/customXml" Target="../ink/ink30.xml"/><Relationship Id="rId18" Type="http://schemas.openxmlformats.org/officeDocument/2006/relationships/image" Target="../media/image1257.png"/><Relationship Id="rId3" Type="http://schemas.openxmlformats.org/officeDocument/2006/relationships/customXml" Target="../ink/ink25.xml"/><Relationship Id="rId21" Type="http://schemas.openxmlformats.org/officeDocument/2006/relationships/customXml" Target="../ink/ink34.xml"/><Relationship Id="rId7" Type="http://schemas.openxmlformats.org/officeDocument/2006/relationships/customXml" Target="../ink/ink27.xml"/><Relationship Id="rId12" Type="http://schemas.openxmlformats.org/officeDocument/2006/relationships/image" Target="../media/image1254.png"/><Relationship Id="rId17" Type="http://schemas.openxmlformats.org/officeDocument/2006/relationships/customXml" Target="../ink/ink32.xml"/><Relationship Id="rId2" Type="http://schemas.openxmlformats.org/officeDocument/2006/relationships/notesSlide" Target="../notesSlides/notesSlide3.xml"/><Relationship Id="rId16" Type="http://schemas.openxmlformats.org/officeDocument/2006/relationships/image" Target="../media/image1256.png"/><Relationship Id="rId20" Type="http://schemas.openxmlformats.org/officeDocument/2006/relationships/image" Target="../media/image1258.png"/><Relationship Id="rId1" Type="http://schemas.openxmlformats.org/officeDocument/2006/relationships/slideLayout" Target="../slideLayouts/slideLayout7.xml"/><Relationship Id="rId6" Type="http://schemas.openxmlformats.org/officeDocument/2006/relationships/image" Target="../media/image1251.png"/><Relationship Id="rId11" Type="http://schemas.openxmlformats.org/officeDocument/2006/relationships/customXml" Target="../ink/ink29.xml"/><Relationship Id="rId24" Type="http://schemas.openxmlformats.org/officeDocument/2006/relationships/image" Target="../media/image1260.png"/><Relationship Id="rId5" Type="http://schemas.openxmlformats.org/officeDocument/2006/relationships/customXml" Target="../ink/ink26.xml"/><Relationship Id="rId15" Type="http://schemas.openxmlformats.org/officeDocument/2006/relationships/customXml" Target="../ink/ink31.xml"/><Relationship Id="rId23" Type="http://schemas.openxmlformats.org/officeDocument/2006/relationships/customXml" Target="../ink/ink35.xml"/><Relationship Id="rId10" Type="http://schemas.openxmlformats.org/officeDocument/2006/relationships/image" Target="../media/image1253.png"/><Relationship Id="rId19" Type="http://schemas.openxmlformats.org/officeDocument/2006/relationships/customXml" Target="../ink/ink33.xml"/><Relationship Id="rId4" Type="http://schemas.openxmlformats.org/officeDocument/2006/relationships/image" Target="../media/image1250.png"/><Relationship Id="rId9" Type="http://schemas.openxmlformats.org/officeDocument/2006/relationships/customXml" Target="../ink/ink28.xml"/><Relationship Id="rId14" Type="http://schemas.openxmlformats.org/officeDocument/2006/relationships/image" Target="../media/image1255.png"/><Relationship Id="rId22" Type="http://schemas.openxmlformats.org/officeDocument/2006/relationships/image" Target="../media/image1259.png"/></Relationships>
</file>

<file path=ppt/slides/_rels/slide30.xml.rels><?xml version="1.0" encoding="UTF-8" standalone="yes"?>
<Relationships xmlns="http://schemas.openxmlformats.org/package/2006/relationships"><Relationship Id="rId3" Type="http://schemas.openxmlformats.org/officeDocument/2006/relationships/customXml" Target="../ink/ink3500.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44.png"/></Relationships>
</file>

<file path=ppt/slides/_rels/slide31.xml.rels><?xml version="1.0" encoding="UTF-8" standalone="yes"?>
<Relationships xmlns="http://schemas.openxmlformats.org/package/2006/relationships"><Relationship Id="rId117" Type="http://schemas.openxmlformats.org/officeDocument/2006/relationships/customXml" Target="../ink/ink3559.xml"/><Relationship Id="rId21" Type="http://schemas.openxmlformats.org/officeDocument/2006/relationships/customXml" Target="../ink/ink3510.xml"/><Relationship Id="rId42" Type="http://schemas.openxmlformats.org/officeDocument/2006/relationships/image" Target="../media/image3464.png"/><Relationship Id="rId63" Type="http://schemas.openxmlformats.org/officeDocument/2006/relationships/customXml" Target="../ink/ink3531.xml"/><Relationship Id="rId84" Type="http://schemas.openxmlformats.org/officeDocument/2006/relationships/image" Target="../media/image3484.png"/><Relationship Id="rId138" Type="http://schemas.openxmlformats.org/officeDocument/2006/relationships/image" Target="../media/image3510.png"/><Relationship Id="rId159" Type="http://schemas.openxmlformats.org/officeDocument/2006/relationships/image" Target="../media/image3520.png"/><Relationship Id="rId170" Type="http://schemas.openxmlformats.org/officeDocument/2006/relationships/customXml" Target="../ink/ink3586.xml"/><Relationship Id="rId107" Type="http://schemas.openxmlformats.org/officeDocument/2006/relationships/image" Target="../media/image3495.png"/><Relationship Id="rId11" Type="http://schemas.openxmlformats.org/officeDocument/2006/relationships/customXml" Target="../ink/ink3505.xml"/><Relationship Id="rId32" Type="http://schemas.openxmlformats.org/officeDocument/2006/relationships/image" Target="../media/image3459.png"/><Relationship Id="rId53" Type="http://schemas.openxmlformats.org/officeDocument/2006/relationships/customXml" Target="../ink/ink3526.xml"/><Relationship Id="rId74" Type="http://schemas.openxmlformats.org/officeDocument/2006/relationships/image" Target="../media/image3479.png"/><Relationship Id="rId128" Type="http://schemas.openxmlformats.org/officeDocument/2006/relationships/image" Target="../media/image3505.png"/><Relationship Id="rId149" Type="http://schemas.openxmlformats.org/officeDocument/2006/relationships/image" Target="../media/image3515.png"/><Relationship Id="rId5" Type="http://schemas.openxmlformats.org/officeDocument/2006/relationships/customXml" Target="../ink/ink3502.xml"/><Relationship Id="rId95" Type="http://schemas.openxmlformats.org/officeDocument/2006/relationships/image" Target="../media/image3489.png"/><Relationship Id="rId160" Type="http://schemas.openxmlformats.org/officeDocument/2006/relationships/customXml" Target="../ink/ink3581.xml"/><Relationship Id="rId22" Type="http://schemas.openxmlformats.org/officeDocument/2006/relationships/image" Target="../media/image3454.png"/><Relationship Id="rId43" Type="http://schemas.openxmlformats.org/officeDocument/2006/relationships/customXml" Target="../ink/ink3521.xml"/><Relationship Id="rId64" Type="http://schemas.openxmlformats.org/officeDocument/2006/relationships/image" Target="../media/image3474.png"/><Relationship Id="rId118" Type="http://schemas.openxmlformats.org/officeDocument/2006/relationships/image" Target="../media/image3500.png"/><Relationship Id="rId139" Type="http://schemas.openxmlformats.org/officeDocument/2006/relationships/customXml" Target="../ink/ink3570.xml"/><Relationship Id="rId85" Type="http://schemas.openxmlformats.org/officeDocument/2006/relationships/customXml" Target="../ink/ink3542.xml"/><Relationship Id="rId150" Type="http://schemas.openxmlformats.org/officeDocument/2006/relationships/customXml" Target="../ink/ink3576.xml"/><Relationship Id="rId171" Type="http://schemas.openxmlformats.org/officeDocument/2006/relationships/image" Target="../media/image3526.png"/><Relationship Id="rId12" Type="http://schemas.openxmlformats.org/officeDocument/2006/relationships/image" Target="../media/image3449.png"/><Relationship Id="rId33" Type="http://schemas.openxmlformats.org/officeDocument/2006/relationships/customXml" Target="../ink/ink3516.xml"/><Relationship Id="rId108" Type="http://schemas.openxmlformats.org/officeDocument/2006/relationships/customXml" Target="../ink/ink3554.xml"/><Relationship Id="rId129" Type="http://schemas.openxmlformats.org/officeDocument/2006/relationships/customXml" Target="../ink/ink3565.xml"/><Relationship Id="rId54" Type="http://schemas.openxmlformats.org/officeDocument/2006/relationships/image" Target="../media/image3469.png"/><Relationship Id="rId75" Type="http://schemas.openxmlformats.org/officeDocument/2006/relationships/customXml" Target="../ink/ink3537.xml"/><Relationship Id="rId96" Type="http://schemas.openxmlformats.org/officeDocument/2006/relationships/customXml" Target="../ink/ink3548.xml"/><Relationship Id="rId140" Type="http://schemas.openxmlformats.org/officeDocument/2006/relationships/customXml" Target="../ink/ink3571.xml"/><Relationship Id="rId161" Type="http://schemas.openxmlformats.org/officeDocument/2006/relationships/image" Target="../media/image3521.png"/><Relationship Id="rId1" Type="http://schemas.openxmlformats.org/officeDocument/2006/relationships/slideLayout" Target="../slideLayouts/slideLayout7.xml"/><Relationship Id="rId6" Type="http://schemas.openxmlformats.org/officeDocument/2006/relationships/image" Target="../media/image3446.png"/><Relationship Id="rId23" Type="http://schemas.openxmlformats.org/officeDocument/2006/relationships/customXml" Target="../ink/ink3511.xml"/><Relationship Id="rId28" Type="http://schemas.openxmlformats.org/officeDocument/2006/relationships/image" Target="../media/image3457.png"/><Relationship Id="rId49" Type="http://schemas.openxmlformats.org/officeDocument/2006/relationships/customXml" Target="../ink/ink3524.xml"/><Relationship Id="rId114" Type="http://schemas.openxmlformats.org/officeDocument/2006/relationships/image" Target="../media/image3498.png"/><Relationship Id="rId119" Type="http://schemas.openxmlformats.org/officeDocument/2006/relationships/customXml" Target="../ink/ink3560.xml"/><Relationship Id="rId44" Type="http://schemas.openxmlformats.org/officeDocument/2006/relationships/image" Target="../media/image3465.png"/><Relationship Id="rId60" Type="http://schemas.openxmlformats.org/officeDocument/2006/relationships/image" Target="../media/image3472.png"/><Relationship Id="rId65" Type="http://schemas.openxmlformats.org/officeDocument/2006/relationships/customXml" Target="../ink/ink3532.xml"/><Relationship Id="rId81" Type="http://schemas.openxmlformats.org/officeDocument/2006/relationships/customXml" Target="../ink/ink3540.xml"/><Relationship Id="rId86" Type="http://schemas.openxmlformats.org/officeDocument/2006/relationships/image" Target="../media/image3485.png"/><Relationship Id="rId130" Type="http://schemas.openxmlformats.org/officeDocument/2006/relationships/image" Target="../media/image3506.png"/><Relationship Id="rId135" Type="http://schemas.openxmlformats.org/officeDocument/2006/relationships/customXml" Target="../ink/ink3568.xml"/><Relationship Id="rId151" Type="http://schemas.openxmlformats.org/officeDocument/2006/relationships/image" Target="../media/image3516.png"/><Relationship Id="rId156" Type="http://schemas.openxmlformats.org/officeDocument/2006/relationships/customXml" Target="../ink/ink3579.xml"/><Relationship Id="rId172" Type="http://schemas.openxmlformats.org/officeDocument/2006/relationships/customXml" Target="../ink/ink3587.xml"/><Relationship Id="rId13" Type="http://schemas.openxmlformats.org/officeDocument/2006/relationships/customXml" Target="../ink/ink3506.xml"/><Relationship Id="rId18" Type="http://schemas.openxmlformats.org/officeDocument/2006/relationships/image" Target="../media/image3452.png"/><Relationship Id="rId39" Type="http://schemas.openxmlformats.org/officeDocument/2006/relationships/customXml" Target="../ink/ink3519.xml"/><Relationship Id="rId109" Type="http://schemas.openxmlformats.org/officeDocument/2006/relationships/image" Target="../media/image3496.png"/><Relationship Id="rId34" Type="http://schemas.openxmlformats.org/officeDocument/2006/relationships/image" Target="../media/image3460.png"/><Relationship Id="rId50" Type="http://schemas.openxmlformats.org/officeDocument/2006/relationships/image" Target="../media/image3467.png"/><Relationship Id="rId55" Type="http://schemas.openxmlformats.org/officeDocument/2006/relationships/customXml" Target="../ink/ink3527.xml"/><Relationship Id="rId76" Type="http://schemas.openxmlformats.org/officeDocument/2006/relationships/image" Target="../media/image3480.png"/><Relationship Id="rId97" Type="http://schemas.openxmlformats.org/officeDocument/2006/relationships/image" Target="../media/image3490.png"/><Relationship Id="rId104" Type="http://schemas.openxmlformats.org/officeDocument/2006/relationships/customXml" Target="../ink/ink3552.xml"/><Relationship Id="rId120" Type="http://schemas.openxmlformats.org/officeDocument/2006/relationships/image" Target="../media/image3501.png"/><Relationship Id="rId125" Type="http://schemas.openxmlformats.org/officeDocument/2006/relationships/customXml" Target="../ink/ink3563.xml"/><Relationship Id="rId141" Type="http://schemas.openxmlformats.org/officeDocument/2006/relationships/image" Target="../media/image3511.png"/><Relationship Id="rId146" Type="http://schemas.openxmlformats.org/officeDocument/2006/relationships/customXml" Target="../ink/ink3574.xml"/><Relationship Id="rId167" Type="http://schemas.openxmlformats.org/officeDocument/2006/relationships/image" Target="../media/image3524.png"/><Relationship Id="rId7" Type="http://schemas.openxmlformats.org/officeDocument/2006/relationships/customXml" Target="../ink/ink3503.xml"/><Relationship Id="rId71" Type="http://schemas.openxmlformats.org/officeDocument/2006/relationships/customXml" Target="../ink/ink3535.xml"/><Relationship Id="rId92" Type="http://schemas.openxmlformats.org/officeDocument/2006/relationships/customXml" Target="../ink/ink3546.xml"/><Relationship Id="rId162" Type="http://schemas.openxmlformats.org/officeDocument/2006/relationships/customXml" Target="../ink/ink3582.xml"/><Relationship Id="rId2" Type="http://schemas.openxmlformats.org/officeDocument/2006/relationships/notesSlide" Target="../notesSlides/notesSlide30.xml"/><Relationship Id="rId29" Type="http://schemas.openxmlformats.org/officeDocument/2006/relationships/customXml" Target="../ink/ink3514.xml"/><Relationship Id="rId24" Type="http://schemas.openxmlformats.org/officeDocument/2006/relationships/image" Target="../media/image3455.png"/><Relationship Id="rId40" Type="http://schemas.openxmlformats.org/officeDocument/2006/relationships/image" Target="../media/image3463.png"/><Relationship Id="rId45" Type="http://schemas.openxmlformats.org/officeDocument/2006/relationships/customXml" Target="../ink/ink3522.xml"/><Relationship Id="rId66" Type="http://schemas.openxmlformats.org/officeDocument/2006/relationships/image" Target="../media/image3475.png"/><Relationship Id="rId87" Type="http://schemas.openxmlformats.org/officeDocument/2006/relationships/customXml" Target="../ink/ink3543.xml"/><Relationship Id="rId110" Type="http://schemas.openxmlformats.org/officeDocument/2006/relationships/customXml" Target="../ink/ink3555.xml"/><Relationship Id="rId115" Type="http://schemas.openxmlformats.org/officeDocument/2006/relationships/customXml" Target="../ink/ink3558.xml"/><Relationship Id="rId131" Type="http://schemas.openxmlformats.org/officeDocument/2006/relationships/customXml" Target="../ink/ink3566.xml"/><Relationship Id="rId136" Type="http://schemas.openxmlformats.org/officeDocument/2006/relationships/image" Target="../media/image3509.png"/><Relationship Id="rId157" Type="http://schemas.openxmlformats.org/officeDocument/2006/relationships/image" Target="../media/image3519.png"/><Relationship Id="rId61" Type="http://schemas.openxmlformats.org/officeDocument/2006/relationships/customXml" Target="../ink/ink3530.xml"/><Relationship Id="rId82" Type="http://schemas.openxmlformats.org/officeDocument/2006/relationships/image" Target="../media/image3483.png"/><Relationship Id="rId152" Type="http://schemas.openxmlformats.org/officeDocument/2006/relationships/customXml" Target="../ink/ink3577.xml"/><Relationship Id="rId173" Type="http://schemas.openxmlformats.org/officeDocument/2006/relationships/image" Target="../media/image3527.png"/><Relationship Id="rId19" Type="http://schemas.openxmlformats.org/officeDocument/2006/relationships/customXml" Target="../ink/ink3509.xml"/><Relationship Id="rId14" Type="http://schemas.openxmlformats.org/officeDocument/2006/relationships/image" Target="../media/image3450.png"/><Relationship Id="rId30" Type="http://schemas.openxmlformats.org/officeDocument/2006/relationships/image" Target="../media/image3458.png"/><Relationship Id="rId35" Type="http://schemas.openxmlformats.org/officeDocument/2006/relationships/customXml" Target="../ink/ink3517.xml"/><Relationship Id="rId56" Type="http://schemas.openxmlformats.org/officeDocument/2006/relationships/image" Target="../media/image3470.png"/><Relationship Id="rId77" Type="http://schemas.openxmlformats.org/officeDocument/2006/relationships/customXml" Target="../ink/ink3538.xml"/><Relationship Id="rId100" Type="http://schemas.openxmlformats.org/officeDocument/2006/relationships/customXml" Target="../ink/ink3550.xml"/><Relationship Id="rId105" Type="http://schemas.openxmlformats.org/officeDocument/2006/relationships/image" Target="../media/image3494.png"/><Relationship Id="rId126" Type="http://schemas.openxmlformats.org/officeDocument/2006/relationships/image" Target="../media/image3504.png"/><Relationship Id="rId147" Type="http://schemas.openxmlformats.org/officeDocument/2006/relationships/image" Target="../media/image3514.png"/><Relationship Id="rId168" Type="http://schemas.openxmlformats.org/officeDocument/2006/relationships/customXml" Target="../ink/ink3585.xml"/><Relationship Id="rId8" Type="http://schemas.openxmlformats.org/officeDocument/2006/relationships/image" Target="../media/image3447.png"/><Relationship Id="rId51" Type="http://schemas.openxmlformats.org/officeDocument/2006/relationships/customXml" Target="../ink/ink3525.xml"/><Relationship Id="rId72" Type="http://schemas.openxmlformats.org/officeDocument/2006/relationships/image" Target="../media/image3478.png"/><Relationship Id="rId93" Type="http://schemas.openxmlformats.org/officeDocument/2006/relationships/image" Target="../media/image3488.png"/><Relationship Id="rId98" Type="http://schemas.openxmlformats.org/officeDocument/2006/relationships/customXml" Target="../ink/ink3549.xml"/><Relationship Id="rId121" Type="http://schemas.openxmlformats.org/officeDocument/2006/relationships/customXml" Target="../ink/ink3561.xml"/><Relationship Id="rId142" Type="http://schemas.openxmlformats.org/officeDocument/2006/relationships/customXml" Target="../ink/ink3572.xml"/><Relationship Id="rId163" Type="http://schemas.openxmlformats.org/officeDocument/2006/relationships/image" Target="../media/image3522.png"/><Relationship Id="rId3" Type="http://schemas.openxmlformats.org/officeDocument/2006/relationships/customXml" Target="../ink/ink3501.xml"/><Relationship Id="rId25" Type="http://schemas.openxmlformats.org/officeDocument/2006/relationships/customXml" Target="../ink/ink3512.xml"/><Relationship Id="rId46" Type="http://schemas.openxmlformats.org/officeDocument/2006/relationships/image" Target="../media/image3466.png"/><Relationship Id="rId67" Type="http://schemas.openxmlformats.org/officeDocument/2006/relationships/customXml" Target="../ink/ink3533.xml"/><Relationship Id="rId116" Type="http://schemas.openxmlformats.org/officeDocument/2006/relationships/image" Target="../media/image3499.png"/><Relationship Id="rId137" Type="http://schemas.openxmlformats.org/officeDocument/2006/relationships/customXml" Target="../ink/ink3569.xml"/><Relationship Id="rId158" Type="http://schemas.openxmlformats.org/officeDocument/2006/relationships/customXml" Target="../ink/ink3580.xml"/><Relationship Id="rId20" Type="http://schemas.openxmlformats.org/officeDocument/2006/relationships/image" Target="../media/image3453.png"/><Relationship Id="rId41" Type="http://schemas.openxmlformats.org/officeDocument/2006/relationships/customXml" Target="../ink/ink3520.xml"/><Relationship Id="rId62" Type="http://schemas.openxmlformats.org/officeDocument/2006/relationships/image" Target="../media/image3473.png"/><Relationship Id="rId83" Type="http://schemas.openxmlformats.org/officeDocument/2006/relationships/customXml" Target="../ink/ink3541.xml"/><Relationship Id="rId88" Type="http://schemas.openxmlformats.org/officeDocument/2006/relationships/customXml" Target="../ink/ink3544.xml"/><Relationship Id="rId111" Type="http://schemas.openxmlformats.org/officeDocument/2006/relationships/customXml" Target="../ink/ink3556.xml"/><Relationship Id="rId132" Type="http://schemas.openxmlformats.org/officeDocument/2006/relationships/image" Target="../media/image3507.png"/><Relationship Id="rId153" Type="http://schemas.openxmlformats.org/officeDocument/2006/relationships/image" Target="../media/image3517.png"/><Relationship Id="rId15" Type="http://schemas.openxmlformats.org/officeDocument/2006/relationships/customXml" Target="../ink/ink3507.xml"/><Relationship Id="rId36" Type="http://schemas.openxmlformats.org/officeDocument/2006/relationships/image" Target="../media/image3461.png"/><Relationship Id="rId57" Type="http://schemas.openxmlformats.org/officeDocument/2006/relationships/customXml" Target="../ink/ink3528.xml"/><Relationship Id="rId106" Type="http://schemas.openxmlformats.org/officeDocument/2006/relationships/customXml" Target="../ink/ink3553.xml"/><Relationship Id="rId127" Type="http://schemas.openxmlformats.org/officeDocument/2006/relationships/customXml" Target="../ink/ink3564.xml"/><Relationship Id="rId10" Type="http://schemas.openxmlformats.org/officeDocument/2006/relationships/image" Target="../media/image3448.png"/><Relationship Id="rId31" Type="http://schemas.openxmlformats.org/officeDocument/2006/relationships/customXml" Target="../ink/ink3515.xml"/><Relationship Id="rId52" Type="http://schemas.openxmlformats.org/officeDocument/2006/relationships/image" Target="../media/image3468.png"/><Relationship Id="rId73" Type="http://schemas.openxmlformats.org/officeDocument/2006/relationships/customXml" Target="../ink/ink3536.xml"/><Relationship Id="rId78" Type="http://schemas.openxmlformats.org/officeDocument/2006/relationships/image" Target="../media/image3481.png"/><Relationship Id="rId94" Type="http://schemas.openxmlformats.org/officeDocument/2006/relationships/customXml" Target="../ink/ink3547.xml"/><Relationship Id="rId99" Type="http://schemas.openxmlformats.org/officeDocument/2006/relationships/image" Target="../media/image3491.png"/><Relationship Id="rId101" Type="http://schemas.openxmlformats.org/officeDocument/2006/relationships/image" Target="../media/image3492.png"/><Relationship Id="rId122" Type="http://schemas.openxmlformats.org/officeDocument/2006/relationships/image" Target="../media/image3502.png"/><Relationship Id="rId143" Type="http://schemas.openxmlformats.org/officeDocument/2006/relationships/image" Target="../media/image3512.png"/><Relationship Id="rId148" Type="http://schemas.openxmlformats.org/officeDocument/2006/relationships/customXml" Target="../ink/ink3575.xml"/><Relationship Id="rId164" Type="http://schemas.openxmlformats.org/officeDocument/2006/relationships/customXml" Target="../ink/ink3583.xml"/><Relationship Id="rId169" Type="http://schemas.openxmlformats.org/officeDocument/2006/relationships/image" Target="../media/image3525.png"/><Relationship Id="rId4" Type="http://schemas.openxmlformats.org/officeDocument/2006/relationships/image" Target="../media/image3445.png"/><Relationship Id="rId9" Type="http://schemas.openxmlformats.org/officeDocument/2006/relationships/customXml" Target="../ink/ink3504.xml"/><Relationship Id="rId26" Type="http://schemas.openxmlformats.org/officeDocument/2006/relationships/image" Target="../media/image3456.png"/><Relationship Id="rId47" Type="http://schemas.openxmlformats.org/officeDocument/2006/relationships/customXml" Target="../ink/ink3523.xml"/><Relationship Id="rId68" Type="http://schemas.openxmlformats.org/officeDocument/2006/relationships/image" Target="../media/image3476.png"/><Relationship Id="rId89" Type="http://schemas.openxmlformats.org/officeDocument/2006/relationships/image" Target="../media/image3486.png"/><Relationship Id="rId112" Type="http://schemas.openxmlformats.org/officeDocument/2006/relationships/image" Target="../media/image3497.png"/><Relationship Id="rId133" Type="http://schemas.openxmlformats.org/officeDocument/2006/relationships/customXml" Target="../ink/ink3567.xml"/><Relationship Id="rId154" Type="http://schemas.openxmlformats.org/officeDocument/2006/relationships/customXml" Target="../ink/ink3578.xml"/><Relationship Id="rId16" Type="http://schemas.openxmlformats.org/officeDocument/2006/relationships/image" Target="../media/image3451.png"/><Relationship Id="rId37" Type="http://schemas.openxmlformats.org/officeDocument/2006/relationships/customXml" Target="../ink/ink3518.xml"/><Relationship Id="rId58" Type="http://schemas.openxmlformats.org/officeDocument/2006/relationships/image" Target="../media/image3471.png"/><Relationship Id="rId79" Type="http://schemas.openxmlformats.org/officeDocument/2006/relationships/customXml" Target="../ink/ink3539.xml"/><Relationship Id="rId102" Type="http://schemas.openxmlformats.org/officeDocument/2006/relationships/customXml" Target="../ink/ink3551.xml"/><Relationship Id="rId123" Type="http://schemas.openxmlformats.org/officeDocument/2006/relationships/customXml" Target="../ink/ink3562.xml"/><Relationship Id="rId144" Type="http://schemas.openxmlformats.org/officeDocument/2006/relationships/customXml" Target="../ink/ink3573.xml"/><Relationship Id="rId90" Type="http://schemas.openxmlformats.org/officeDocument/2006/relationships/customXml" Target="../ink/ink3545.xml"/><Relationship Id="rId165" Type="http://schemas.openxmlformats.org/officeDocument/2006/relationships/image" Target="../media/image3523.png"/><Relationship Id="rId27" Type="http://schemas.openxmlformats.org/officeDocument/2006/relationships/customXml" Target="../ink/ink3513.xml"/><Relationship Id="rId48" Type="http://schemas.openxmlformats.org/officeDocument/2006/relationships/image" Target="../media/image3032.png"/><Relationship Id="rId69" Type="http://schemas.openxmlformats.org/officeDocument/2006/relationships/customXml" Target="../ink/ink3534.xml"/><Relationship Id="rId113" Type="http://schemas.openxmlformats.org/officeDocument/2006/relationships/customXml" Target="../ink/ink3557.xml"/><Relationship Id="rId134" Type="http://schemas.openxmlformats.org/officeDocument/2006/relationships/image" Target="../media/image3508.png"/><Relationship Id="rId80" Type="http://schemas.openxmlformats.org/officeDocument/2006/relationships/image" Target="../media/image3482.png"/><Relationship Id="rId155" Type="http://schemas.openxmlformats.org/officeDocument/2006/relationships/image" Target="../media/image3518.png"/><Relationship Id="rId17" Type="http://schemas.openxmlformats.org/officeDocument/2006/relationships/customXml" Target="../ink/ink3508.xml"/><Relationship Id="rId38" Type="http://schemas.openxmlformats.org/officeDocument/2006/relationships/image" Target="../media/image3462.png"/><Relationship Id="rId59" Type="http://schemas.openxmlformats.org/officeDocument/2006/relationships/customXml" Target="../ink/ink3529.xml"/><Relationship Id="rId103" Type="http://schemas.openxmlformats.org/officeDocument/2006/relationships/image" Target="../media/image3493.png"/><Relationship Id="rId124" Type="http://schemas.openxmlformats.org/officeDocument/2006/relationships/image" Target="../media/image3503.png"/><Relationship Id="rId70" Type="http://schemas.openxmlformats.org/officeDocument/2006/relationships/image" Target="../media/image3477.png"/><Relationship Id="rId91" Type="http://schemas.openxmlformats.org/officeDocument/2006/relationships/image" Target="../media/image3487.png"/><Relationship Id="rId145" Type="http://schemas.openxmlformats.org/officeDocument/2006/relationships/image" Target="../media/image3513.png"/><Relationship Id="rId166" Type="http://schemas.openxmlformats.org/officeDocument/2006/relationships/customXml" Target="../ink/ink3584.xml"/></Relationships>
</file>

<file path=ppt/slides/_rels/slide32.xml.rels><?xml version="1.0" encoding="UTF-8" standalone="yes"?>
<Relationships xmlns="http://schemas.openxmlformats.org/package/2006/relationships"><Relationship Id="rId13" Type="http://schemas.openxmlformats.org/officeDocument/2006/relationships/customXml" Target="../ink/ink3593.xml"/><Relationship Id="rId18" Type="http://schemas.openxmlformats.org/officeDocument/2006/relationships/image" Target="../media/image3534.png"/><Relationship Id="rId26" Type="http://schemas.openxmlformats.org/officeDocument/2006/relationships/image" Target="../media/image3538.png"/><Relationship Id="rId39" Type="http://schemas.openxmlformats.org/officeDocument/2006/relationships/customXml" Target="../ink/ink3606.xml"/><Relationship Id="rId21" Type="http://schemas.openxmlformats.org/officeDocument/2006/relationships/customXml" Target="../ink/ink3597.xml"/><Relationship Id="rId34" Type="http://schemas.openxmlformats.org/officeDocument/2006/relationships/image" Target="../media/image3542.png"/><Relationship Id="rId42" Type="http://schemas.openxmlformats.org/officeDocument/2006/relationships/image" Target="../media/image3546.png"/><Relationship Id="rId47" Type="http://schemas.openxmlformats.org/officeDocument/2006/relationships/image" Target="../media/image3548.png"/><Relationship Id="rId50" Type="http://schemas.openxmlformats.org/officeDocument/2006/relationships/customXml" Target="../ink/ink3612.xml"/><Relationship Id="rId55" Type="http://schemas.openxmlformats.org/officeDocument/2006/relationships/image" Target="../media/image3552.png"/><Relationship Id="rId63" Type="http://schemas.openxmlformats.org/officeDocument/2006/relationships/image" Target="../media/image3556.png"/><Relationship Id="rId7" Type="http://schemas.openxmlformats.org/officeDocument/2006/relationships/customXml" Target="../ink/ink3590.xml"/><Relationship Id="rId2" Type="http://schemas.openxmlformats.org/officeDocument/2006/relationships/notesSlide" Target="../notesSlides/notesSlide31.xml"/><Relationship Id="rId16" Type="http://schemas.openxmlformats.org/officeDocument/2006/relationships/image" Target="../media/image3533.png"/><Relationship Id="rId29" Type="http://schemas.openxmlformats.org/officeDocument/2006/relationships/customXml" Target="../ink/ink3601.xml"/><Relationship Id="rId11" Type="http://schemas.openxmlformats.org/officeDocument/2006/relationships/customXml" Target="../ink/ink3592.xml"/><Relationship Id="rId24" Type="http://schemas.openxmlformats.org/officeDocument/2006/relationships/image" Target="../media/image3537.png"/><Relationship Id="rId32" Type="http://schemas.openxmlformats.org/officeDocument/2006/relationships/image" Target="../media/image3541.png"/><Relationship Id="rId37" Type="http://schemas.openxmlformats.org/officeDocument/2006/relationships/customXml" Target="../ink/ink3605.xml"/><Relationship Id="rId40" Type="http://schemas.openxmlformats.org/officeDocument/2006/relationships/image" Target="../media/image3545.png"/><Relationship Id="rId45" Type="http://schemas.openxmlformats.org/officeDocument/2006/relationships/customXml" Target="../ink/ink3609.xml"/><Relationship Id="rId53" Type="http://schemas.openxmlformats.org/officeDocument/2006/relationships/image" Target="../media/image3551.png"/><Relationship Id="rId58" Type="http://schemas.openxmlformats.org/officeDocument/2006/relationships/customXml" Target="../ink/ink3616.xml"/><Relationship Id="rId5" Type="http://schemas.openxmlformats.org/officeDocument/2006/relationships/customXml" Target="../ink/ink3589.xml"/><Relationship Id="rId61" Type="http://schemas.openxmlformats.org/officeDocument/2006/relationships/image" Target="../media/image3555.png"/><Relationship Id="rId19" Type="http://schemas.openxmlformats.org/officeDocument/2006/relationships/customXml" Target="../ink/ink3596.xml"/><Relationship Id="rId14" Type="http://schemas.openxmlformats.org/officeDocument/2006/relationships/image" Target="../media/image3532.png"/><Relationship Id="rId22" Type="http://schemas.openxmlformats.org/officeDocument/2006/relationships/image" Target="../media/image3536.png"/><Relationship Id="rId27" Type="http://schemas.openxmlformats.org/officeDocument/2006/relationships/customXml" Target="../ink/ink3600.xml"/><Relationship Id="rId30" Type="http://schemas.openxmlformats.org/officeDocument/2006/relationships/image" Target="../media/image3540.png"/><Relationship Id="rId35" Type="http://schemas.openxmlformats.org/officeDocument/2006/relationships/customXml" Target="../ink/ink3604.xml"/><Relationship Id="rId43" Type="http://schemas.openxmlformats.org/officeDocument/2006/relationships/customXml" Target="../ink/ink3608.xml"/><Relationship Id="rId48" Type="http://schemas.openxmlformats.org/officeDocument/2006/relationships/customXml" Target="../ink/ink3611.xml"/><Relationship Id="rId56" Type="http://schemas.openxmlformats.org/officeDocument/2006/relationships/customXml" Target="../ink/ink3615.xml"/><Relationship Id="rId8" Type="http://schemas.openxmlformats.org/officeDocument/2006/relationships/image" Target="../media/image3529.png"/><Relationship Id="rId51" Type="http://schemas.openxmlformats.org/officeDocument/2006/relationships/image" Target="../media/image3550.png"/><Relationship Id="rId3" Type="http://schemas.openxmlformats.org/officeDocument/2006/relationships/customXml" Target="../ink/ink3588.xml"/><Relationship Id="rId12" Type="http://schemas.openxmlformats.org/officeDocument/2006/relationships/image" Target="../media/image3531.png"/><Relationship Id="rId17" Type="http://schemas.openxmlformats.org/officeDocument/2006/relationships/customXml" Target="../ink/ink3595.xml"/><Relationship Id="rId25" Type="http://schemas.openxmlformats.org/officeDocument/2006/relationships/customXml" Target="../ink/ink3599.xml"/><Relationship Id="rId33" Type="http://schemas.openxmlformats.org/officeDocument/2006/relationships/customXml" Target="../ink/ink3603.xml"/><Relationship Id="rId38" Type="http://schemas.openxmlformats.org/officeDocument/2006/relationships/image" Target="../media/image3544.png"/><Relationship Id="rId46" Type="http://schemas.openxmlformats.org/officeDocument/2006/relationships/customXml" Target="../ink/ink3610.xml"/><Relationship Id="rId59" Type="http://schemas.openxmlformats.org/officeDocument/2006/relationships/image" Target="../media/image3554.png"/><Relationship Id="rId20" Type="http://schemas.openxmlformats.org/officeDocument/2006/relationships/image" Target="../media/image3535.png"/><Relationship Id="rId41" Type="http://schemas.openxmlformats.org/officeDocument/2006/relationships/customXml" Target="../ink/ink3607.xml"/><Relationship Id="rId54" Type="http://schemas.openxmlformats.org/officeDocument/2006/relationships/customXml" Target="../ink/ink3614.xml"/><Relationship Id="rId62" Type="http://schemas.openxmlformats.org/officeDocument/2006/relationships/customXml" Target="../ink/ink3618.xml"/><Relationship Id="rId1" Type="http://schemas.openxmlformats.org/officeDocument/2006/relationships/slideLayout" Target="../slideLayouts/slideLayout7.xml"/><Relationship Id="rId6" Type="http://schemas.openxmlformats.org/officeDocument/2006/relationships/image" Target="../media/image3528.png"/><Relationship Id="rId15" Type="http://schemas.openxmlformats.org/officeDocument/2006/relationships/customXml" Target="../ink/ink3594.xml"/><Relationship Id="rId23" Type="http://schemas.openxmlformats.org/officeDocument/2006/relationships/customXml" Target="../ink/ink3598.xml"/><Relationship Id="rId28" Type="http://schemas.openxmlformats.org/officeDocument/2006/relationships/image" Target="../media/image3539.png"/><Relationship Id="rId36" Type="http://schemas.openxmlformats.org/officeDocument/2006/relationships/image" Target="../media/image3543.png"/><Relationship Id="rId49" Type="http://schemas.openxmlformats.org/officeDocument/2006/relationships/image" Target="../media/image3549.png"/><Relationship Id="rId57" Type="http://schemas.openxmlformats.org/officeDocument/2006/relationships/image" Target="../media/image3553.png"/><Relationship Id="rId10" Type="http://schemas.openxmlformats.org/officeDocument/2006/relationships/image" Target="../media/image3530.png"/><Relationship Id="rId31" Type="http://schemas.openxmlformats.org/officeDocument/2006/relationships/customXml" Target="../ink/ink3602.xml"/><Relationship Id="rId44" Type="http://schemas.openxmlformats.org/officeDocument/2006/relationships/image" Target="../media/image3547.png"/><Relationship Id="rId52" Type="http://schemas.openxmlformats.org/officeDocument/2006/relationships/customXml" Target="../ink/ink3613.xml"/><Relationship Id="rId60" Type="http://schemas.openxmlformats.org/officeDocument/2006/relationships/customXml" Target="../ink/ink3617.xml"/><Relationship Id="rId4" Type="http://schemas.openxmlformats.org/officeDocument/2006/relationships/image" Target="../media/image3032.png"/><Relationship Id="rId9" Type="http://schemas.openxmlformats.org/officeDocument/2006/relationships/customXml" Target="../ink/ink3591.xml"/></Relationships>
</file>

<file path=ppt/slides/_rels/slide33.xml.rels><?xml version="1.0" encoding="UTF-8" standalone="yes"?>
<Relationships xmlns="http://schemas.openxmlformats.org/package/2006/relationships"><Relationship Id="rId8" Type="http://schemas.openxmlformats.org/officeDocument/2006/relationships/image" Target="../media/image3559.png"/><Relationship Id="rId13" Type="http://schemas.openxmlformats.org/officeDocument/2006/relationships/customXml" Target="../ink/ink3624.xml"/><Relationship Id="rId18" Type="http://schemas.openxmlformats.org/officeDocument/2006/relationships/image" Target="../media/image3564.png"/><Relationship Id="rId3" Type="http://schemas.openxmlformats.org/officeDocument/2006/relationships/customXml" Target="../ink/ink3619.xml"/><Relationship Id="rId21" Type="http://schemas.openxmlformats.org/officeDocument/2006/relationships/customXml" Target="../ink/ink3628.xml"/><Relationship Id="rId7" Type="http://schemas.openxmlformats.org/officeDocument/2006/relationships/customXml" Target="../ink/ink3621.xml"/><Relationship Id="rId12" Type="http://schemas.openxmlformats.org/officeDocument/2006/relationships/image" Target="../media/image3561.png"/><Relationship Id="rId17" Type="http://schemas.openxmlformats.org/officeDocument/2006/relationships/customXml" Target="../ink/ink3626.xml"/><Relationship Id="rId2" Type="http://schemas.openxmlformats.org/officeDocument/2006/relationships/notesSlide" Target="../notesSlides/notesSlide32.xml"/><Relationship Id="rId16" Type="http://schemas.openxmlformats.org/officeDocument/2006/relationships/image" Target="../media/image3563.png"/><Relationship Id="rId20" Type="http://schemas.openxmlformats.org/officeDocument/2006/relationships/image" Target="../media/image3565.png"/><Relationship Id="rId1" Type="http://schemas.openxmlformats.org/officeDocument/2006/relationships/slideLayout" Target="../slideLayouts/slideLayout7.xml"/><Relationship Id="rId6" Type="http://schemas.openxmlformats.org/officeDocument/2006/relationships/image" Target="../media/image3558.png"/><Relationship Id="rId11" Type="http://schemas.openxmlformats.org/officeDocument/2006/relationships/customXml" Target="../ink/ink3623.xml"/><Relationship Id="rId5" Type="http://schemas.openxmlformats.org/officeDocument/2006/relationships/customXml" Target="../ink/ink3620.xml"/><Relationship Id="rId15" Type="http://schemas.openxmlformats.org/officeDocument/2006/relationships/customXml" Target="../ink/ink3625.xml"/><Relationship Id="rId10" Type="http://schemas.openxmlformats.org/officeDocument/2006/relationships/image" Target="../media/image3560.png"/><Relationship Id="rId19" Type="http://schemas.openxmlformats.org/officeDocument/2006/relationships/customXml" Target="../ink/ink3627.xml"/><Relationship Id="rId4" Type="http://schemas.openxmlformats.org/officeDocument/2006/relationships/image" Target="../media/image3557.png"/><Relationship Id="rId9" Type="http://schemas.openxmlformats.org/officeDocument/2006/relationships/customXml" Target="../ink/ink3622.xml"/><Relationship Id="rId14" Type="http://schemas.openxmlformats.org/officeDocument/2006/relationships/image" Target="../media/image3562.png"/><Relationship Id="rId22" Type="http://schemas.openxmlformats.org/officeDocument/2006/relationships/image" Target="../media/image3566.png"/></Relationships>
</file>

<file path=ppt/slides/_rels/slide34.xml.rels><?xml version="1.0" encoding="UTF-8" standalone="yes"?>
<Relationships xmlns="http://schemas.openxmlformats.org/package/2006/relationships"><Relationship Id="rId8" Type="http://schemas.openxmlformats.org/officeDocument/2006/relationships/image" Target="../media/image3569.png"/><Relationship Id="rId3" Type="http://schemas.openxmlformats.org/officeDocument/2006/relationships/customXml" Target="../ink/ink3629.xml"/><Relationship Id="rId7" Type="http://schemas.openxmlformats.org/officeDocument/2006/relationships/customXml" Target="../ink/ink3631.xml"/><Relationship Id="rId12" Type="http://schemas.openxmlformats.org/officeDocument/2006/relationships/image" Target="../media/image357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568.png"/><Relationship Id="rId11" Type="http://schemas.openxmlformats.org/officeDocument/2006/relationships/customXml" Target="../ink/ink3633.xml"/><Relationship Id="rId5" Type="http://schemas.openxmlformats.org/officeDocument/2006/relationships/customXml" Target="../ink/ink3630.xml"/><Relationship Id="rId10" Type="http://schemas.openxmlformats.org/officeDocument/2006/relationships/image" Target="../media/image3570.png"/><Relationship Id="rId4" Type="http://schemas.openxmlformats.org/officeDocument/2006/relationships/image" Target="../media/image3567.png"/><Relationship Id="rId9" Type="http://schemas.openxmlformats.org/officeDocument/2006/relationships/customXml" Target="../ink/ink3632.xml"/></Relationships>
</file>

<file path=ppt/slides/_rels/slide35.xml.rels><?xml version="1.0" encoding="UTF-8" standalone="yes"?>
<Relationships xmlns="http://schemas.openxmlformats.org/package/2006/relationships"><Relationship Id="rId117" Type="http://schemas.openxmlformats.org/officeDocument/2006/relationships/customXml" Target="../ink/ink3691.xml"/><Relationship Id="rId21" Type="http://schemas.openxmlformats.org/officeDocument/2006/relationships/image" Target="../media/image3581.png"/><Relationship Id="rId42" Type="http://schemas.openxmlformats.org/officeDocument/2006/relationships/customXml" Target="../ink/ink3653.xml"/><Relationship Id="rId63" Type="http://schemas.openxmlformats.org/officeDocument/2006/relationships/image" Target="../media/image3601.png"/><Relationship Id="rId84" Type="http://schemas.openxmlformats.org/officeDocument/2006/relationships/customXml" Target="../ink/ink3674.xml"/><Relationship Id="rId138" Type="http://schemas.openxmlformats.org/officeDocument/2006/relationships/image" Target="../media/image3638.png"/><Relationship Id="rId159" Type="http://schemas.openxmlformats.org/officeDocument/2006/relationships/customXml" Target="../ink/ink3712.xml"/><Relationship Id="rId170" Type="http://schemas.openxmlformats.org/officeDocument/2006/relationships/image" Target="../media/image3654.png"/><Relationship Id="rId191" Type="http://schemas.openxmlformats.org/officeDocument/2006/relationships/customXml" Target="../ink/ink3728.xml"/><Relationship Id="rId205" Type="http://schemas.openxmlformats.org/officeDocument/2006/relationships/customXml" Target="../ink/ink3735.xml"/><Relationship Id="rId107" Type="http://schemas.openxmlformats.org/officeDocument/2006/relationships/customXml" Target="../ink/ink3686.xml"/><Relationship Id="rId11" Type="http://schemas.openxmlformats.org/officeDocument/2006/relationships/image" Target="../media/image3576.png"/><Relationship Id="rId32" Type="http://schemas.openxmlformats.org/officeDocument/2006/relationships/customXml" Target="../ink/ink3648.xml"/><Relationship Id="rId53" Type="http://schemas.openxmlformats.org/officeDocument/2006/relationships/image" Target="../media/image3596.png"/><Relationship Id="rId74" Type="http://schemas.openxmlformats.org/officeDocument/2006/relationships/customXml" Target="../ink/ink3669.xml"/><Relationship Id="rId128" Type="http://schemas.openxmlformats.org/officeDocument/2006/relationships/image" Target="../media/image3633.png"/><Relationship Id="rId149" Type="http://schemas.openxmlformats.org/officeDocument/2006/relationships/customXml" Target="../ink/ink3707.xml"/><Relationship Id="rId5" Type="http://schemas.openxmlformats.org/officeDocument/2006/relationships/image" Target="../media/image3573.png"/><Relationship Id="rId95" Type="http://schemas.openxmlformats.org/officeDocument/2006/relationships/image" Target="../media/image3617.png"/><Relationship Id="rId160" Type="http://schemas.openxmlformats.org/officeDocument/2006/relationships/image" Target="../media/image3649.png"/><Relationship Id="rId181" Type="http://schemas.openxmlformats.org/officeDocument/2006/relationships/customXml" Target="../ink/ink3723.xml"/><Relationship Id="rId22" Type="http://schemas.openxmlformats.org/officeDocument/2006/relationships/customXml" Target="../ink/ink3643.xml"/><Relationship Id="rId43" Type="http://schemas.openxmlformats.org/officeDocument/2006/relationships/image" Target="../media/image3591.png"/><Relationship Id="rId64" Type="http://schemas.openxmlformats.org/officeDocument/2006/relationships/customXml" Target="../ink/ink3664.xml"/><Relationship Id="rId118" Type="http://schemas.openxmlformats.org/officeDocument/2006/relationships/image" Target="../media/image3628.png"/><Relationship Id="rId139" Type="http://schemas.openxmlformats.org/officeDocument/2006/relationships/customXml" Target="../ink/ink3702.xml"/><Relationship Id="rId85" Type="http://schemas.openxmlformats.org/officeDocument/2006/relationships/image" Target="../media/image3612.png"/><Relationship Id="rId150" Type="http://schemas.openxmlformats.org/officeDocument/2006/relationships/image" Target="../media/image3644.png"/><Relationship Id="rId171" Type="http://schemas.openxmlformats.org/officeDocument/2006/relationships/customXml" Target="../ink/ink3718.xml"/><Relationship Id="rId192" Type="http://schemas.openxmlformats.org/officeDocument/2006/relationships/image" Target="../media/image3665.png"/><Relationship Id="rId206" Type="http://schemas.openxmlformats.org/officeDocument/2006/relationships/image" Target="../media/image3672.png"/><Relationship Id="rId12" Type="http://schemas.openxmlformats.org/officeDocument/2006/relationships/customXml" Target="../ink/ink3638.xml"/><Relationship Id="rId33" Type="http://schemas.openxmlformats.org/officeDocument/2006/relationships/image" Target="../media/image3586.png"/><Relationship Id="rId108" Type="http://schemas.openxmlformats.org/officeDocument/2006/relationships/image" Target="../media/image3623.png"/><Relationship Id="rId129" Type="http://schemas.openxmlformats.org/officeDocument/2006/relationships/customXml" Target="../ink/ink3697.xml"/><Relationship Id="rId54" Type="http://schemas.openxmlformats.org/officeDocument/2006/relationships/customXml" Target="../ink/ink3659.xml"/><Relationship Id="rId75" Type="http://schemas.openxmlformats.org/officeDocument/2006/relationships/image" Target="../media/image3607.png"/><Relationship Id="rId96" Type="http://schemas.openxmlformats.org/officeDocument/2006/relationships/customXml" Target="../ink/ink3680.xml"/><Relationship Id="rId140" Type="http://schemas.openxmlformats.org/officeDocument/2006/relationships/image" Target="../media/image3639.png"/><Relationship Id="rId161" Type="http://schemas.openxmlformats.org/officeDocument/2006/relationships/customXml" Target="../ink/ink3713.xml"/><Relationship Id="rId182" Type="http://schemas.openxmlformats.org/officeDocument/2006/relationships/image" Target="../media/image3660.png"/><Relationship Id="rId6" Type="http://schemas.openxmlformats.org/officeDocument/2006/relationships/customXml" Target="../ink/ink3635.xml"/><Relationship Id="rId23" Type="http://schemas.openxmlformats.org/officeDocument/2006/relationships/image" Target="../media/image3582.png"/><Relationship Id="rId119" Type="http://schemas.openxmlformats.org/officeDocument/2006/relationships/customXml" Target="../ink/ink3692.xml"/><Relationship Id="rId44" Type="http://schemas.openxmlformats.org/officeDocument/2006/relationships/customXml" Target="../ink/ink3654.xml"/><Relationship Id="rId65" Type="http://schemas.openxmlformats.org/officeDocument/2006/relationships/image" Target="../media/image3602.png"/><Relationship Id="rId86" Type="http://schemas.openxmlformats.org/officeDocument/2006/relationships/customXml" Target="../ink/ink3675.xml"/><Relationship Id="rId130" Type="http://schemas.openxmlformats.org/officeDocument/2006/relationships/image" Target="../media/image3634.png"/><Relationship Id="rId151" Type="http://schemas.openxmlformats.org/officeDocument/2006/relationships/customXml" Target="../ink/ink3708.xml"/><Relationship Id="rId172" Type="http://schemas.openxmlformats.org/officeDocument/2006/relationships/image" Target="../media/image3655.png"/><Relationship Id="rId193" Type="http://schemas.openxmlformats.org/officeDocument/2006/relationships/customXml" Target="../ink/ink3729.xml"/><Relationship Id="rId207" Type="http://schemas.openxmlformats.org/officeDocument/2006/relationships/customXml" Target="../ink/ink3736.xml"/><Relationship Id="rId13" Type="http://schemas.openxmlformats.org/officeDocument/2006/relationships/image" Target="../media/image3577.png"/><Relationship Id="rId109" Type="http://schemas.openxmlformats.org/officeDocument/2006/relationships/customXml" Target="../ink/ink3687.xml"/><Relationship Id="rId34" Type="http://schemas.openxmlformats.org/officeDocument/2006/relationships/customXml" Target="../ink/ink3649.xml"/><Relationship Id="rId55" Type="http://schemas.openxmlformats.org/officeDocument/2006/relationships/image" Target="../media/image3597.png"/><Relationship Id="rId76" Type="http://schemas.openxmlformats.org/officeDocument/2006/relationships/customXml" Target="../ink/ink3670.xml"/><Relationship Id="rId97" Type="http://schemas.openxmlformats.org/officeDocument/2006/relationships/image" Target="../media/image3618.png"/><Relationship Id="rId120" Type="http://schemas.openxmlformats.org/officeDocument/2006/relationships/image" Target="../media/image3629.png"/><Relationship Id="rId141" Type="http://schemas.openxmlformats.org/officeDocument/2006/relationships/customXml" Target="../ink/ink3703.xml"/><Relationship Id="rId7" Type="http://schemas.openxmlformats.org/officeDocument/2006/relationships/image" Target="../media/image3574.png"/><Relationship Id="rId162" Type="http://schemas.openxmlformats.org/officeDocument/2006/relationships/image" Target="../media/image3650.png"/><Relationship Id="rId183" Type="http://schemas.openxmlformats.org/officeDocument/2006/relationships/customXml" Target="../ink/ink3724.xml"/><Relationship Id="rId24" Type="http://schemas.openxmlformats.org/officeDocument/2006/relationships/customXml" Target="../ink/ink3644.xml"/><Relationship Id="rId45" Type="http://schemas.openxmlformats.org/officeDocument/2006/relationships/image" Target="../media/image3592.png"/><Relationship Id="rId66" Type="http://schemas.openxmlformats.org/officeDocument/2006/relationships/customXml" Target="../ink/ink3665.xml"/><Relationship Id="rId87" Type="http://schemas.openxmlformats.org/officeDocument/2006/relationships/image" Target="../media/image3613.png"/><Relationship Id="rId110" Type="http://schemas.openxmlformats.org/officeDocument/2006/relationships/image" Target="../media/image3624.png"/><Relationship Id="rId131" Type="http://schemas.openxmlformats.org/officeDocument/2006/relationships/customXml" Target="../ink/ink3698.xml"/><Relationship Id="rId61" Type="http://schemas.openxmlformats.org/officeDocument/2006/relationships/image" Target="../media/image3600.png"/><Relationship Id="rId82" Type="http://schemas.openxmlformats.org/officeDocument/2006/relationships/customXml" Target="../ink/ink3673.xml"/><Relationship Id="rId152" Type="http://schemas.openxmlformats.org/officeDocument/2006/relationships/image" Target="../media/image3645.png"/><Relationship Id="rId173" Type="http://schemas.openxmlformats.org/officeDocument/2006/relationships/customXml" Target="../ink/ink3719.xml"/><Relationship Id="rId194" Type="http://schemas.openxmlformats.org/officeDocument/2006/relationships/image" Target="../media/image3666.png"/><Relationship Id="rId199" Type="http://schemas.openxmlformats.org/officeDocument/2006/relationships/customXml" Target="../ink/ink3732.xml"/><Relationship Id="rId203" Type="http://schemas.openxmlformats.org/officeDocument/2006/relationships/customXml" Target="../ink/ink3734.xml"/><Relationship Id="rId208" Type="http://schemas.openxmlformats.org/officeDocument/2006/relationships/image" Target="../media/image3673.png"/><Relationship Id="rId19" Type="http://schemas.openxmlformats.org/officeDocument/2006/relationships/image" Target="../media/image3580.png"/><Relationship Id="rId14" Type="http://schemas.openxmlformats.org/officeDocument/2006/relationships/customXml" Target="../ink/ink3639.xml"/><Relationship Id="rId30" Type="http://schemas.openxmlformats.org/officeDocument/2006/relationships/customXml" Target="../ink/ink3647.xml"/><Relationship Id="rId35" Type="http://schemas.openxmlformats.org/officeDocument/2006/relationships/image" Target="../media/image3587.png"/><Relationship Id="rId56" Type="http://schemas.openxmlformats.org/officeDocument/2006/relationships/customXml" Target="../ink/ink3660.xml"/><Relationship Id="rId77" Type="http://schemas.openxmlformats.org/officeDocument/2006/relationships/image" Target="../media/image3608.png"/><Relationship Id="rId100" Type="http://schemas.openxmlformats.org/officeDocument/2006/relationships/customXml" Target="../ink/ink3682.xml"/><Relationship Id="rId105" Type="http://schemas.openxmlformats.org/officeDocument/2006/relationships/customXml" Target="../ink/ink3685.xml"/><Relationship Id="rId126" Type="http://schemas.openxmlformats.org/officeDocument/2006/relationships/image" Target="../media/image3632.png"/><Relationship Id="rId147" Type="http://schemas.openxmlformats.org/officeDocument/2006/relationships/customXml" Target="../ink/ink3706.xml"/><Relationship Id="rId168" Type="http://schemas.openxmlformats.org/officeDocument/2006/relationships/image" Target="../media/image3653.png"/><Relationship Id="rId8" Type="http://schemas.openxmlformats.org/officeDocument/2006/relationships/customXml" Target="../ink/ink3636.xml"/><Relationship Id="rId51" Type="http://schemas.openxmlformats.org/officeDocument/2006/relationships/image" Target="../media/image3595.png"/><Relationship Id="rId72" Type="http://schemas.openxmlformats.org/officeDocument/2006/relationships/customXml" Target="../ink/ink3668.xml"/><Relationship Id="rId93" Type="http://schemas.openxmlformats.org/officeDocument/2006/relationships/image" Target="../media/image3616.png"/><Relationship Id="rId98" Type="http://schemas.openxmlformats.org/officeDocument/2006/relationships/customXml" Target="../ink/ink3681.xml"/><Relationship Id="rId121" Type="http://schemas.openxmlformats.org/officeDocument/2006/relationships/customXml" Target="../ink/ink3693.xml"/><Relationship Id="rId142" Type="http://schemas.openxmlformats.org/officeDocument/2006/relationships/image" Target="../media/image3640.png"/><Relationship Id="rId163" Type="http://schemas.openxmlformats.org/officeDocument/2006/relationships/customXml" Target="../ink/ink3714.xml"/><Relationship Id="rId184" Type="http://schemas.openxmlformats.org/officeDocument/2006/relationships/image" Target="../media/image3661.png"/><Relationship Id="rId189" Type="http://schemas.openxmlformats.org/officeDocument/2006/relationships/customXml" Target="../ink/ink3727.xml"/><Relationship Id="rId3" Type="http://schemas.openxmlformats.org/officeDocument/2006/relationships/image" Target="../media/image3572.png"/><Relationship Id="rId25" Type="http://schemas.openxmlformats.org/officeDocument/2006/relationships/image" Target="../media/image3032.png"/><Relationship Id="rId46" Type="http://schemas.openxmlformats.org/officeDocument/2006/relationships/customXml" Target="../ink/ink3655.xml"/><Relationship Id="rId67" Type="http://schemas.openxmlformats.org/officeDocument/2006/relationships/image" Target="../media/image3603.png"/><Relationship Id="rId116" Type="http://schemas.openxmlformats.org/officeDocument/2006/relationships/image" Target="../media/image3627.png"/><Relationship Id="rId137" Type="http://schemas.openxmlformats.org/officeDocument/2006/relationships/customXml" Target="../ink/ink3701.xml"/><Relationship Id="rId158" Type="http://schemas.openxmlformats.org/officeDocument/2006/relationships/image" Target="../media/image3648.png"/><Relationship Id="rId20" Type="http://schemas.openxmlformats.org/officeDocument/2006/relationships/customXml" Target="../ink/ink3642.xml"/><Relationship Id="rId41" Type="http://schemas.openxmlformats.org/officeDocument/2006/relationships/image" Target="../media/image3590.png"/><Relationship Id="rId62" Type="http://schemas.openxmlformats.org/officeDocument/2006/relationships/customXml" Target="../ink/ink3663.xml"/><Relationship Id="rId83" Type="http://schemas.openxmlformats.org/officeDocument/2006/relationships/image" Target="../media/image3611.png"/><Relationship Id="rId88" Type="http://schemas.openxmlformats.org/officeDocument/2006/relationships/customXml" Target="../ink/ink3676.xml"/><Relationship Id="rId111" Type="http://schemas.openxmlformats.org/officeDocument/2006/relationships/customXml" Target="../ink/ink3688.xml"/><Relationship Id="rId132" Type="http://schemas.openxmlformats.org/officeDocument/2006/relationships/image" Target="../media/image3635.png"/><Relationship Id="rId153" Type="http://schemas.openxmlformats.org/officeDocument/2006/relationships/customXml" Target="../ink/ink3709.xml"/><Relationship Id="rId174" Type="http://schemas.openxmlformats.org/officeDocument/2006/relationships/image" Target="../media/image3656.png"/><Relationship Id="rId179" Type="http://schemas.openxmlformats.org/officeDocument/2006/relationships/customXml" Target="../ink/ink3722.xml"/><Relationship Id="rId195" Type="http://schemas.openxmlformats.org/officeDocument/2006/relationships/customXml" Target="../ink/ink3730.xml"/><Relationship Id="rId209" Type="http://schemas.openxmlformats.org/officeDocument/2006/relationships/customXml" Target="../ink/ink3737.xml"/><Relationship Id="rId190" Type="http://schemas.openxmlformats.org/officeDocument/2006/relationships/image" Target="../media/image3664.png"/><Relationship Id="rId204" Type="http://schemas.openxmlformats.org/officeDocument/2006/relationships/image" Target="../media/image3671.png"/><Relationship Id="rId15" Type="http://schemas.openxmlformats.org/officeDocument/2006/relationships/image" Target="../media/image3578.png"/><Relationship Id="rId36" Type="http://schemas.openxmlformats.org/officeDocument/2006/relationships/customXml" Target="../ink/ink3650.xml"/><Relationship Id="rId57" Type="http://schemas.openxmlformats.org/officeDocument/2006/relationships/image" Target="../media/image3598.png"/><Relationship Id="rId106" Type="http://schemas.openxmlformats.org/officeDocument/2006/relationships/image" Target="../media/image3622.png"/><Relationship Id="rId127" Type="http://schemas.openxmlformats.org/officeDocument/2006/relationships/customXml" Target="../ink/ink3696.xml"/><Relationship Id="rId10" Type="http://schemas.openxmlformats.org/officeDocument/2006/relationships/customXml" Target="../ink/ink3637.xml"/><Relationship Id="rId31" Type="http://schemas.openxmlformats.org/officeDocument/2006/relationships/image" Target="../media/image3585.png"/><Relationship Id="rId52" Type="http://schemas.openxmlformats.org/officeDocument/2006/relationships/customXml" Target="../ink/ink3658.xml"/><Relationship Id="rId73" Type="http://schemas.openxmlformats.org/officeDocument/2006/relationships/image" Target="../media/image3606.png"/><Relationship Id="rId78" Type="http://schemas.openxmlformats.org/officeDocument/2006/relationships/customXml" Target="../ink/ink3671.xml"/><Relationship Id="rId94" Type="http://schemas.openxmlformats.org/officeDocument/2006/relationships/customXml" Target="../ink/ink3679.xml"/><Relationship Id="rId99" Type="http://schemas.openxmlformats.org/officeDocument/2006/relationships/image" Target="../media/image3619.png"/><Relationship Id="rId101" Type="http://schemas.openxmlformats.org/officeDocument/2006/relationships/customXml" Target="../ink/ink3683.xml"/><Relationship Id="rId122" Type="http://schemas.openxmlformats.org/officeDocument/2006/relationships/image" Target="../media/image3630.png"/><Relationship Id="rId143" Type="http://schemas.openxmlformats.org/officeDocument/2006/relationships/customXml" Target="../ink/ink3704.xml"/><Relationship Id="rId148" Type="http://schemas.openxmlformats.org/officeDocument/2006/relationships/image" Target="../media/image3643.png"/><Relationship Id="rId164" Type="http://schemas.openxmlformats.org/officeDocument/2006/relationships/image" Target="../media/image3651.png"/><Relationship Id="rId169" Type="http://schemas.openxmlformats.org/officeDocument/2006/relationships/customXml" Target="../ink/ink3717.xml"/><Relationship Id="rId185" Type="http://schemas.openxmlformats.org/officeDocument/2006/relationships/customXml" Target="../ink/ink3725.xml"/><Relationship Id="rId4" Type="http://schemas.openxmlformats.org/officeDocument/2006/relationships/customXml" Target="../ink/ink3634.xml"/><Relationship Id="rId9" Type="http://schemas.openxmlformats.org/officeDocument/2006/relationships/image" Target="../media/image3575.png"/><Relationship Id="rId180" Type="http://schemas.openxmlformats.org/officeDocument/2006/relationships/image" Target="../media/image3659.png"/><Relationship Id="rId210" Type="http://schemas.openxmlformats.org/officeDocument/2006/relationships/image" Target="../media/image3674.png"/><Relationship Id="rId26" Type="http://schemas.openxmlformats.org/officeDocument/2006/relationships/customXml" Target="../ink/ink3645.xml"/><Relationship Id="rId47" Type="http://schemas.openxmlformats.org/officeDocument/2006/relationships/image" Target="../media/image3593.png"/><Relationship Id="rId68" Type="http://schemas.openxmlformats.org/officeDocument/2006/relationships/customXml" Target="../ink/ink3666.xml"/><Relationship Id="rId89" Type="http://schemas.openxmlformats.org/officeDocument/2006/relationships/image" Target="../media/image3614.png"/><Relationship Id="rId112" Type="http://schemas.openxmlformats.org/officeDocument/2006/relationships/image" Target="../media/image3625.png"/><Relationship Id="rId133" Type="http://schemas.openxmlformats.org/officeDocument/2006/relationships/customXml" Target="../ink/ink3699.xml"/><Relationship Id="rId154" Type="http://schemas.openxmlformats.org/officeDocument/2006/relationships/image" Target="../media/image3646.png"/><Relationship Id="rId175" Type="http://schemas.openxmlformats.org/officeDocument/2006/relationships/customXml" Target="../ink/ink3720.xml"/><Relationship Id="rId196" Type="http://schemas.openxmlformats.org/officeDocument/2006/relationships/image" Target="../media/image3667.png"/><Relationship Id="rId200" Type="http://schemas.openxmlformats.org/officeDocument/2006/relationships/image" Target="../media/image3669.png"/><Relationship Id="rId16" Type="http://schemas.openxmlformats.org/officeDocument/2006/relationships/customXml" Target="../ink/ink3640.xml"/><Relationship Id="rId37" Type="http://schemas.openxmlformats.org/officeDocument/2006/relationships/image" Target="../media/image3588.png"/><Relationship Id="rId58" Type="http://schemas.openxmlformats.org/officeDocument/2006/relationships/customXml" Target="../ink/ink3661.xml"/><Relationship Id="rId79" Type="http://schemas.openxmlformats.org/officeDocument/2006/relationships/image" Target="../media/image3609.png"/><Relationship Id="rId102" Type="http://schemas.openxmlformats.org/officeDocument/2006/relationships/image" Target="../media/image3620.png"/><Relationship Id="rId123" Type="http://schemas.openxmlformats.org/officeDocument/2006/relationships/customXml" Target="../ink/ink3694.xml"/><Relationship Id="rId144" Type="http://schemas.openxmlformats.org/officeDocument/2006/relationships/image" Target="../media/image3641.png"/><Relationship Id="rId90" Type="http://schemas.openxmlformats.org/officeDocument/2006/relationships/customXml" Target="../ink/ink3677.xml"/><Relationship Id="rId165" Type="http://schemas.openxmlformats.org/officeDocument/2006/relationships/customXml" Target="../ink/ink3715.xml"/><Relationship Id="rId186" Type="http://schemas.openxmlformats.org/officeDocument/2006/relationships/image" Target="../media/image3662.png"/><Relationship Id="rId27" Type="http://schemas.openxmlformats.org/officeDocument/2006/relationships/image" Target="../media/image3583.png"/><Relationship Id="rId48" Type="http://schemas.openxmlformats.org/officeDocument/2006/relationships/customXml" Target="../ink/ink3656.xml"/><Relationship Id="rId69" Type="http://schemas.openxmlformats.org/officeDocument/2006/relationships/image" Target="../media/image3604.png"/><Relationship Id="rId113" Type="http://schemas.openxmlformats.org/officeDocument/2006/relationships/customXml" Target="../ink/ink3689.xml"/><Relationship Id="rId134" Type="http://schemas.openxmlformats.org/officeDocument/2006/relationships/image" Target="../media/image3636.png"/><Relationship Id="rId80" Type="http://schemas.openxmlformats.org/officeDocument/2006/relationships/customXml" Target="../ink/ink3672.xml"/><Relationship Id="rId155" Type="http://schemas.openxmlformats.org/officeDocument/2006/relationships/customXml" Target="../ink/ink3710.xml"/><Relationship Id="rId176" Type="http://schemas.openxmlformats.org/officeDocument/2006/relationships/image" Target="../media/image3657.png"/><Relationship Id="rId197" Type="http://schemas.openxmlformats.org/officeDocument/2006/relationships/customXml" Target="../ink/ink3731.xml"/><Relationship Id="rId201" Type="http://schemas.openxmlformats.org/officeDocument/2006/relationships/customXml" Target="../ink/ink3733.xml"/><Relationship Id="rId17" Type="http://schemas.openxmlformats.org/officeDocument/2006/relationships/image" Target="../media/image3579.png"/><Relationship Id="rId38" Type="http://schemas.openxmlformats.org/officeDocument/2006/relationships/customXml" Target="../ink/ink3651.xml"/><Relationship Id="rId59" Type="http://schemas.openxmlformats.org/officeDocument/2006/relationships/image" Target="../media/image3599.png"/><Relationship Id="rId103" Type="http://schemas.openxmlformats.org/officeDocument/2006/relationships/customXml" Target="../ink/ink3684.xml"/><Relationship Id="rId124" Type="http://schemas.openxmlformats.org/officeDocument/2006/relationships/image" Target="../media/image3631.png"/><Relationship Id="rId70" Type="http://schemas.openxmlformats.org/officeDocument/2006/relationships/customXml" Target="../ink/ink3667.xml"/><Relationship Id="rId91" Type="http://schemas.openxmlformats.org/officeDocument/2006/relationships/image" Target="../media/image3615.png"/><Relationship Id="rId145" Type="http://schemas.openxmlformats.org/officeDocument/2006/relationships/customXml" Target="../ink/ink3705.xml"/><Relationship Id="rId166" Type="http://schemas.openxmlformats.org/officeDocument/2006/relationships/image" Target="../media/image3652.png"/><Relationship Id="rId187" Type="http://schemas.openxmlformats.org/officeDocument/2006/relationships/customXml" Target="../ink/ink3726.xml"/><Relationship Id="rId1" Type="http://schemas.openxmlformats.org/officeDocument/2006/relationships/slideLayout" Target="../slideLayouts/slideLayout7.xml"/><Relationship Id="rId28" Type="http://schemas.openxmlformats.org/officeDocument/2006/relationships/customXml" Target="../ink/ink3646.xml"/><Relationship Id="rId49" Type="http://schemas.openxmlformats.org/officeDocument/2006/relationships/image" Target="../media/image3594.png"/><Relationship Id="rId114" Type="http://schemas.openxmlformats.org/officeDocument/2006/relationships/image" Target="../media/image3626.png"/><Relationship Id="rId60" Type="http://schemas.openxmlformats.org/officeDocument/2006/relationships/customXml" Target="../ink/ink3662.xml"/><Relationship Id="rId81" Type="http://schemas.openxmlformats.org/officeDocument/2006/relationships/image" Target="../media/image3610.png"/><Relationship Id="rId135" Type="http://schemas.openxmlformats.org/officeDocument/2006/relationships/customXml" Target="../ink/ink3700.xml"/><Relationship Id="rId156" Type="http://schemas.openxmlformats.org/officeDocument/2006/relationships/image" Target="../media/image3647.png"/><Relationship Id="rId177" Type="http://schemas.openxmlformats.org/officeDocument/2006/relationships/customXml" Target="../ink/ink3721.xml"/><Relationship Id="rId198" Type="http://schemas.openxmlformats.org/officeDocument/2006/relationships/image" Target="../media/image3668.png"/><Relationship Id="rId202" Type="http://schemas.openxmlformats.org/officeDocument/2006/relationships/image" Target="../media/image3670.png"/><Relationship Id="rId18" Type="http://schemas.openxmlformats.org/officeDocument/2006/relationships/customXml" Target="../ink/ink3641.xml"/><Relationship Id="rId39" Type="http://schemas.openxmlformats.org/officeDocument/2006/relationships/image" Target="../media/image3589.png"/><Relationship Id="rId50" Type="http://schemas.openxmlformats.org/officeDocument/2006/relationships/customXml" Target="../ink/ink3657.xml"/><Relationship Id="rId104" Type="http://schemas.openxmlformats.org/officeDocument/2006/relationships/image" Target="../media/image3621.png"/><Relationship Id="rId125" Type="http://schemas.openxmlformats.org/officeDocument/2006/relationships/customXml" Target="../ink/ink3695.xml"/><Relationship Id="rId146" Type="http://schemas.openxmlformats.org/officeDocument/2006/relationships/image" Target="../media/image3642.png"/><Relationship Id="rId167" Type="http://schemas.openxmlformats.org/officeDocument/2006/relationships/customXml" Target="../ink/ink3716.xml"/><Relationship Id="rId188" Type="http://schemas.openxmlformats.org/officeDocument/2006/relationships/image" Target="../media/image3663.png"/><Relationship Id="rId71" Type="http://schemas.openxmlformats.org/officeDocument/2006/relationships/image" Target="../media/image3605.png"/><Relationship Id="rId92" Type="http://schemas.openxmlformats.org/officeDocument/2006/relationships/customXml" Target="../ink/ink3678.xml"/><Relationship Id="rId2" Type="http://schemas.openxmlformats.org/officeDocument/2006/relationships/notesSlide" Target="../notesSlides/notesSlide34.xml"/><Relationship Id="rId29" Type="http://schemas.openxmlformats.org/officeDocument/2006/relationships/image" Target="../media/image3584.png"/><Relationship Id="rId40" Type="http://schemas.openxmlformats.org/officeDocument/2006/relationships/customXml" Target="../ink/ink3652.xml"/><Relationship Id="rId115" Type="http://schemas.openxmlformats.org/officeDocument/2006/relationships/customXml" Target="../ink/ink3690.xml"/><Relationship Id="rId136" Type="http://schemas.openxmlformats.org/officeDocument/2006/relationships/image" Target="../media/image3637.png"/><Relationship Id="rId157" Type="http://schemas.openxmlformats.org/officeDocument/2006/relationships/customXml" Target="../ink/ink3711.xml"/><Relationship Id="rId178" Type="http://schemas.openxmlformats.org/officeDocument/2006/relationships/image" Target="../media/image3658.png"/></Relationships>
</file>

<file path=ppt/slides/_rels/slide36.xml.rels><?xml version="1.0" encoding="UTF-8" standalone="yes"?>
<Relationships xmlns="http://schemas.openxmlformats.org/package/2006/relationships"><Relationship Id="rId8" Type="http://schemas.openxmlformats.org/officeDocument/2006/relationships/image" Target="../media/image3677.png"/><Relationship Id="rId13" Type="http://schemas.openxmlformats.org/officeDocument/2006/relationships/customXml" Target="../ink/ink3743.xml"/><Relationship Id="rId18" Type="http://schemas.openxmlformats.org/officeDocument/2006/relationships/image" Target="../media/image3682.png"/><Relationship Id="rId3" Type="http://schemas.openxmlformats.org/officeDocument/2006/relationships/customXml" Target="../ink/ink3738.xml"/><Relationship Id="rId21" Type="http://schemas.openxmlformats.org/officeDocument/2006/relationships/customXml" Target="../ink/ink3747.xml"/><Relationship Id="rId7" Type="http://schemas.openxmlformats.org/officeDocument/2006/relationships/customXml" Target="../ink/ink3740.xml"/><Relationship Id="rId12" Type="http://schemas.openxmlformats.org/officeDocument/2006/relationships/image" Target="../media/image3679.png"/><Relationship Id="rId17" Type="http://schemas.openxmlformats.org/officeDocument/2006/relationships/customXml" Target="../ink/ink3745.xml"/><Relationship Id="rId2" Type="http://schemas.openxmlformats.org/officeDocument/2006/relationships/notesSlide" Target="../notesSlides/notesSlide35.xml"/><Relationship Id="rId16" Type="http://schemas.openxmlformats.org/officeDocument/2006/relationships/image" Target="../media/image3681.png"/><Relationship Id="rId20" Type="http://schemas.openxmlformats.org/officeDocument/2006/relationships/image" Target="../media/image3683.png"/><Relationship Id="rId1" Type="http://schemas.openxmlformats.org/officeDocument/2006/relationships/slideLayout" Target="../slideLayouts/slideLayout7.xml"/><Relationship Id="rId6" Type="http://schemas.openxmlformats.org/officeDocument/2006/relationships/image" Target="../media/image3676.png"/><Relationship Id="rId11" Type="http://schemas.openxmlformats.org/officeDocument/2006/relationships/customXml" Target="../ink/ink3742.xml"/><Relationship Id="rId5" Type="http://schemas.openxmlformats.org/officeDocument/2006/relationships/customXml" Target="../ink/ink3739.xml"/><Relationship Id="rId15" Type="http://schemas.openxmlformats.org/officeDocument/2006/relationships/customXml" Target="../ink/ink3744.xml"/><Relationship Id="rId10" Type="http://schemas.openxmlformats.org/officeDocument/2006/relationships/image" Target="../media/image3678.png"/><Relationship Id="rId19" Type="http://schemas.openxmlformats.org/officeDocument/2006/relationships/customXml" Target="../ink/ink3746.xml"/><Relationship Id="rId4" Type="http://schemas.openxmlformats.org/officeDocument/2006/relationships/image" Target="../media/image3675.png"/><Relationship Id="rId9" Type="http://schemas.openxmlformats.org/officeDocument/2006/relationships/customXml" Target="../ink/ink3741.xml"/><Relationship Id="rId14" Type="http://schemas.openxmlformats.org/officeDocument/2006/relationships/image" Target="../media/image3680.png"/><Relationship Id="rId22" Type="http://schemas.openxmlformats.org/officeDocument/2006/relationships/image" Target="../media/image3684.png"/></Relationships>
</file>

<file path=ppt/slides/_rels/slide37.xml.rels><?xml version="1.0" encoding="UTF-8" standalone="yes"?>
<Relationships xmlns="http://schemas.openxmlformats.org/package/2006/relationships"><Relationship Id="rId117" Type="http://schemas.openxmlformats.org/officeDocument/2006/relationships/image" Target="../media/image3739.png"/><Relationship Id="rId21" Type="http://schemas.openxmlformats.org/officeDocument/2006/relationships/customXml" Target="../ink/ink3757.xml"/><Relationship Id="rId42" Type="http://schemas.openxmlformats.org/officeDocument/2006/relationships/image" Target="../media/image3703.png"/><Relationship Id="rId63" Type="http://schemas.openxmlformats.org/officeDocument/2006/relationships/image" Target="../media/image3713.png"/><Relationship Id="rId84" Type="http://schemas.openxmlformats.org/officeDocument/2006/relationships/customXml" Target="../ink/ink3789.xml"/><Relationship Id="rId138" Type="http://schemas.openxmlformats.org/officeDocument/2006/relationships/image" Target="../media/image3749.png"/><Relationship Id="rId107" Type="http://schemas.openxmlformats.org/officeDocument/2006/relationships/image" Target="../media/image3734.png"/><Relationship Id="rId11" Type="http://schemas.openxmlformats.org/officeDocument/2006/relationships/customXml" Target="../ink/ink3752.xml"/><Relationship Id="rId32" Type="http://schemas.openxmlformats.org/officeDocument/2006/relationships/image" Target="../media/image3699.png"/><Relationship Id="rId53" Type="http://schemas.openxmlformats.org/officeDocument/2006/relationships/customXml" Target="../ink/ink3773.xml"/><Relationship Id="rId74" Type="http://schemas.openxmlformats.org/officeDocument/2006/relationships/customXml" Target="../ink/ink3784.xml"/><Relationship Id="rId128" Type="http://schemas.openxmlformats.org/officeDocument/2006/relationships/customXml" Target="../ink/ink3811.xml"/><Relationship Id="rId5" Type="http://schemas.openxmlformats.org/officeDocument/2006/relationships/customXml" Target="../ink/ink3749.xml"/><Relationship Id="rId90" Type="http://schemas.openxmlformats.org/officeDocument/2006/relationships/customXml" Target="../ink/ink3792.xml"/><Relationship Id="rId95" Type="http://schemas.openxmlformats.org/officeDocument/2006/relationships/image" Target="../media/image3728.png"/><Relationship Id="rId22" Type="http://schemas.openxmlformats.org/officeDocument/2006/relationships/image" Target="../media/image3694.png"/><Relationship Id="rId27" Type="http://schemas.openxmlformats.org/officeDocument/2006/relationships/customXml" Target="../ink/ink3760.xml"/><Relationship Id="rId43" Type="http://schemas.openxmlformats.org/officeDocument/2006/relationships/customXml" Target="../ink/ink3768.xml"/><Relationship Id="rId48" Type="http://schemas.openxmlformats.org/officeDocument/2006/relationships/image" Target="../media/image3706.png"/><Relationship Id="rId64" Type="http://schemas.openxmlformats.org/officeDocument/2006/relationships/customXml" Target="../ink/ink3779.xml"/><Relationship Id="rId69" Type="http://schemas.openxmlformats.org/officeDocument/2006/relationships/image" Target="../media/image3716.png"/><Relationship Id="rId113" Type="http://schemas.openxmlformats.org/officeDocument/2006/relationships/image" Target="../media/image3737.png"/><Relationship Id="rId118" Type="http://schemas.openxmlformats.org/officeDocument/2006/relationships/customXml" Target="../ink/ink3806.xml"/><Relationship Id="rId134" Type="http://schemas.openxmlformats.org/officeDocument/2006/relationships/image" Target="../media/image3747.png"/><Relationship Id="rId139" Type="http://schemas.openxmlformats.org/officeDocument/2006/relationships/customXml" Target="../ink/ink3817.xml"/><Relationship Id="rId80" Type="http://schemas.openxmlformats.org/officeDocument/2006/relationships/customXml" Target="../ink/ink3787.xml"/><Relationship Id="rId85" Type="http://schemas.openxmlformats.org/officeDocument/2006/relationships/image" Target="../media/image3723.png"/><Relationship Id="rId12" Type="http://schemas.openxmlformats.org/officeDocument/2006/relationships/image" Target="../media/image3689.png"/><Relationship Id="rId17" Type="http://schemas.openxmlformats.org/officeDocument/2006/relationships/customXml" Target="../ink/ink3755.xml"/><Relationship Id="rId33" Type="http://schemas.openxmlformats.org/officeDocument/2006/relationships/customXml" Target="../ink/ink3763.xml"/><Relationship Id="rId38" Type="http://schemas.openxmlformats.org/officeDocument/2006/relationships/image" Target="../media/image3701.png"/><Relationship Id="rId59" Type="http://schemas.openxmlformats.org/officeDocument/2006/relationships/customXml" Target="../ink/ink3776.xml"/><Relationship Id="rId103" Type="http://schemas.openxmlformats.org/officeDocument/2006/relationships/image" Target="../media/image3732.png"/><Relationship Id="rId108" Type="http://schemas.openxmlformats.org/officeDocument/2006/relationships/customXml" Target="../ink/ink3801.xml"/><Relationship Id="rId124" Type="http://schemas.openxmlformats.org/officeDocument/2006/relationships/customXml" Target="../ink/ink3809.xml"/><Relationship Id="rId129" Type="http://schemas.openxmlformats.org/officeDocument/2006/relationships/customXml" Target="../ink/ink3812.xml"/><Relationship Id="rId54" Type="http://schemas.openxmlformats.org/officeDocument/2006/relationships/image" Target="../media/image3709.png"/><Relationship Id="rId70" Type="http://schemas.openxmlformats.org/officeDocument/2006/relationships/customXml" Target="../ink/ink3782.xml"/><Relationship Id="rId75" Type="http://schemas.openxmlformats.org/officeDocument/2006/relationships/image" Target="../media/image3719.png"/><Relationship Id="rId91" Type="http://schemas.openxmlformats.org/officeDocument/2006/relationships/image" Target="../media/image3726.png"/><Relationship Id="rId96" Type="http://schemas.openxmlformats.org/officeDocument/2006/relationships/customXml" Target="../ink/ink3795.xml"/><Relationship Id="rId140" Type="http://schemas.openxmlformats.org/officeDocument/2006/relationships/image" Target="../media/image3750.png"/><Relationship Id="rId145" Type="http://schemas.openxmlformats.org/officeDocument/2006/relationships/customXml" Target="../ink/ink3820.xml"/><Relationship Id="rId1" Type="http://schemas.openxmlformats.org/officeDocument/2006/relationships/slideLayout" Target="../slideLayouts/slideLayout7.xml"/><Relationship Id="rId6" Type="http://schemas.openxmlformats.org/officeDocument/2006/relationships/image" Target="../media/image3686.png"/><Relationship Id="rId23" Type="http://schemas.openxmlformats.org/officeDocument/2006/relationships/customXml" Target="../ink/ink3758.xml"/><Relationship Id="rId28" Type="http://schemas.openxmlformats.org/officeDocument/2006/relationships/image" Target="../media/image3697.png"/><Relationship Id="rId49" Type="http://schemas.openxmlformats.org/officeDocument/2006/relationships/customXml" Target="../ink/ink3771.xml"/><Relationship Id="rId114" Type="http://schemas.openxmlformats.org/officeDocument/2006/relationships/customXml" Target="../ink/ink3804.xml"/><Relationship Id="rId119" Type="http://schemas.openxmlformats.org/officeDocument/2006/relationships/image" Target="../media/image3740.png"/><Relationship Id="rId44" Type="http://schemas.openxmlformats.org/officeDocument/2006/relationships/image" Target="../media/image3704.png"/><Relationship Id="rId60" Type="http://schemas.openxmlformats.org/officeDocument/2006/relationships/customXml" Target="../ink/ink3777.xml"/><Relationship Id="rId65" Type="http://schemas.openxmlformats.org/officeDocument/2006/relationships/image" Target="../media/image3714.png"/><Relationship Id="rId81" Type="http://schemas.openxmlformats.org/officeDocument/2006/relationships/image" Target="../media/image3722.png"/><Relationship Id="rId86" Type="http://schemas.openxmlformats.org/officeDocument/2006/relationships/customXml" Target="../ink/ink3790.xml"/><Relationship Id="rId130" Type="http://schemas.openxmlformats.org/officeDocument/2006/relationships/image" Target="../media/image3745.png"/><Relationship Id="rId135" Type="http://schemas.openxmlformats.org/officeDocument/2006/relationships/customXml" Target="../ink/ink3815.xml"/><Relationship Id="rId13" Type="http://schemas.openxmlformats.org/officeDocument/2006/relationships/customXml" Target="../ink/ink3753.xml"/><Relationship Id="rId18" Type="http://schemas.openxmlformats.org/officeDocument/2006/relationships/image" Target="../media/image3692.png"/><Relationship Id="rId39" Type="http://schemas.openxmlformats.org/officeDocument/2006/relationships/customXml" Target="../ink/ink3766.xml"/><Relationship Id="rId109" Type="http://schemas.openxmlformats.org/officeDocument/2006/relationships/image" Target="../media/image3735.png"/><Relationship Id="rId34" Type="http://schemas.openxmlformats.org/officeDocument/2006/relationships/image" Target="../media/image3032.png"/><Relationship Id="rId50" Type="http://schemas.openxmlformats.org/officeDocument/2006/relationships/image" Target="../media/image3707.png"/><Relationship Id="rId55" Type="http://schemas.openxmlformats.org/officeDocument/2006/relationships/customXml" Target="../ink/ink3774.xml"/><Relationship Id="rId76" Type="http://schemas.openxmlformats.org/officeDocument/2006/relationships/customXml" Target="../ink/ink3785.xml"/><Relationship Id="rId97" Type="http://schemas.openxmlformats.org/officeDocument/2006/relationships/image" Target="../media/image3729.png"/><Relationship Id="rId104" Type="http://schemas.openxmlformats.org/officeDocument/2006/relationships/customXml" Target="../ink/ink3799.xml"/><Relationship Id="rId120" Type="http://schemas.openxmlformats.org/officeDocument/2006/relationships/customXml" Target="../ink/ink3807.xml"/><Relationship Id="rId125" Type="http://schemas.openxmlformats.org/officeDocument/2006/relationships/image" Target="../media/image3743.png"/><Relationship Id="rId141" Type="http://schemas.openxmlformats.org/officeDocument/2006/relationships/customXml" Target="../ink/ink3818.xml"/><Relationship Id="rId146" Type="http://schemas.openxmlformats.org/officeDocument/2006/relationships/image" Target="../media/image3753.png"/><Relationship Id="rId7" Type="http://schemas.openxmlformats.org/officeDocument/2006/relationships/customXml" Target="../ink/ink3750.xml"/><Relationship Id="rId71" Type="http://schemas.openxmlformats.org/officeDocument/2006/relationships/image" Target="../media/image3717.png"/><Relationship Id="rId92" Type="http://schemas.openxmlformats.org/officeDocument/2006/relationships/customXml" Target="../ink/ink3793.xml"/><Relationship Id="rId2" Type="http://schemas.openxmlformats.org/officeDocument/2006/relationships/notesSlide" Target="../notesSlides/notesSlide36.xml"/><Relationship Id="rId29" Type="http://schemas.openxmlformats.org/officeDocument/2006/relationships/customXml" Target="../ink/ink3761.xml"/><Relationship Id="rId24" Type="http://schemas.openxmlformats.org/officeDocument/2006/relationships/image" Target="../media/image3695.png"/><Relationship Id="rId40" Type="http://schemas.openxmlformats.org/officeDocument/2006/relationships/image" Target="../media/image3702.png"/><Relationship Id="rId45" Type="http://schemas.openxmlformats.org/officeDocument/2006/relationships/customXml" Target="../ink/ink3769.xml"/><Relationship Id="rId66" Type="http://schemas.openxmlformats.org/officeDocument/2006/relationships/customXml" Target="../ink/ink3780.xml"/><Relationship Id="rId87" Type="http://schemas.openxmlformats.org/officeDocument/2006/relationships/image" Target="../media/image3724.png"/><Relationship Id="rId110" Type="http://schemas.openxmlformats.org/officeDocument/2006/relationships/customXml" Target="../ink/ink3802.xml"/><Relationship Id="rId115" Type="http://schemas.openxmlformats.org/officeDocument/2006/relationships/image" Target="../media/image3738.png"/><Relationship Id="rId131" Type="http://schemas.openxmlformats.org/officeDocument/2006/relationships/customXml" Target="../ink/ink3813.xml"/><Relationship Id="rId136" Type="http://schemas.openxmlformats.org/officeDocument/2006/relationships/image" Target="../media/image3748.png"/><Relationship Id="rId61" Type="http://schemas.openxmlformats.org/officeDocument/2006/relationships/image" Target="../media/image3712.png"/><Relationship Id="rId82" Type="http://schemas.openxmlformats.org/officeDocument/2006/relationships/customXml" Target="../ink/ink3788.xml"/><Relationship Id="rId19" Type="http://schemas.openxmlformats.org/officeDocument/2006/relationships/customXml" Target="../ink/ink3756.xml"/><Relationship Id="rId14" Type="http://schemas.openxmlformats.org/officeDocument/2006/relationships/image" Target="../media/image3690.png"/><Relationship Id="rId30" Type="http://schemas.openxmlformats.org/officeDocument/2006/relationships/image" Target="../media/image3698.png"/><Relationship Id="rId35" Type="http://schemas.openxmlformats.org/officeDocument/2006/relationships/customXml" Target="../ink/ink3764.xml"/><Relationship Id="rId56" Type="http://schemas.openxmlformats.org/officeDocument/2006/relationships/image" Target="../media/image3710.png"/><Relationship Id="rId77" Type="http://schemas.openxmlformats.org/officeDocument/2006/relationships/image" Target="../media/image3720.png"/><Relationship Id="rId100" Type="http://schemas.openxmlformats.org/officeDocument/2006/relationships/customXml" Target="../ink/ink3797.xml"/><Relationship Id="rId105" Type="http://schemas.openxmlformats.org/officeDocument/2006/relationships/image" Target="../media/image3733.png"/><Relationship Id="rId126" Type="http://schemas.openxmlformats.org/officeDocument/2006/relationships/customXml" Target="../ink/ink3810.xml"/><Relationship Id="rId147" Type="http://schemas.openxmlformats.org/officeDocument/2006/relationships/customXml" Target="../ink/ink3821.xml"/><Relationship Id="rId8" Type="http://schemas.openxmlformats.org/officeDocument/2006/relationships/image" Target="../media/image3687.png"/><Relationship Id="rId51" Type="http://schemas.openxmlformats.org/officeDocument/2006/relationships/customXml" Target="../ink/ink3772.xml"/><Relationship Id="rId72" Type="http://schemas.openxmlformats.org/officeDocument/2006/relationships/customXml" Target="../ink/ink3783.xml"/><Relationship Id="rId93" Type="http://schemas.openxmlformats.org/officeDocument/2006/relationships/image" Target="../media/image3727.png"/><Relationship Id="rId98" Type="http://schemas.openxmlformats.org/officeDocument/2006/relationships/customXml" Target="../ink/ink3796.xml"/><Relationship Id="rId121" Type="http://schemas.openxmlformats.org/officeDocument/2006/relationships/image" Target="../media/image3741.png"/><Relationship Id="rId142" Type="http://schemas.openxmlformats.org/officeDocument/2006/relationships/image" Target="../media/image3751.png"/><Relationship Id="rId3" Type="http://schemas.openxmlformats.org/officeDocument/2006/relationships/customXml" Target="../ink/ink3748.xml"/><Relationship Id="rId25" Type="http://schemas.openxmlformats.org/officeDocument/2006/relationships/customXml" Target="../ink/ink3759.xml"/><Relationship Id="rId46" Type="http://schemas.openxmlformats.org/officeDocument/2006/relationships/image" Target="../media/image3705.png"/><Relationship Id="rId67" Type="http://schemas.openxmlformats.org/officeDocument/2006/relationships/image" Target="../media/image3715.png"/><Relationship Id="rId116" Type="http://schemas.openxmlformats.org/officeDocument/2006/relationships/customXml" Target="../ink/ink3805.xml"/><Relationship Id="rId137" Type="http://schemas.openxmlformats.org/officeDocument/2006/relationships/customXml" Target="../ink/ink3816.xml"/><Relationship Id="rId20" Type="http://schemas.openxmlformats.org/officeDocument/2006/relationships/image" Target="../media/image3693.png"/><Relationship Id="rId41" Type="http://schemas.openxmlformats.org/officeDocument/2006/relationships/customXml" Target="../ink/ink3767.xml"/><Relationship Id="rId62" Type="http://schemas.openxmlformats.org/officeDocument/2006/relationships/customXml" Target="../ink/ink3778.xml"/><Relationship Id="rId83" Type="http://schemas.openxmlformats.org/officeDocument/2006/relationships/image" Target="../media/image3252.png"/><Relationship Id="rId88" Type="http://schemas.openxmlformats.org/officeDocument/2006/relationships/customXml" Target="../ink/ink3791.xml"/><Relationship Id="rId111" Type="http://schemas.openxmlformats.org/officeDocument/2006/relationships/image" Target="../media/image3736.png"/><Relationship Id="rId132" Type="http://schemas.openxmlformats.org/officeDocument/2006/relationships/image" Target="../media/image3746.png"/><Relationship Id="rId15" Type="http://schemas.openxmlformats.org/officeDocument/2006/relationships/customXml" Target="../ink/ink3754.xml"/><Relationship Id="rId36" Type="http://schemas.openxmlformats.org/officeDocument/2006/relationships/image" Target="../media/image3700.png"/><Relationship Id="rId57" Type="http://schemas.openxmlformats.org/officeDocument/2006/relationships/customXml" Target="../ink/ink3775.xml"/><Relationship Id="rId106" Type="http://schemas.openxmlformats.org/officeDocument/2006/relationships/customXml" Target="../ink/ink3800.xml"/><Relationship Id="rId127" Type="http://schemas.openxmlformats.org/officeDocument/2006/relationships/image" Target="../media/image3744.png"/><Relationship Id="rId10" Type="http://schemas.openxmlformats.org/officeDocument/2006/relationships/image" Target="../media/image3688.png"/><Relationship Id="rId31" Type="http://schemas.openxmlformats.org/officeDocument/2006/relationships/customXml" Target="../ink/ink3762.xml"/><Relationship Id="rId52" Type="http://schemas.openxmlformats.org/officeDocument/2006/relationships/image" Target="../media/image3708.png"/><Relationship Id="rId73" Type="http://schemas.openxmlformats.org/officeDocument/2006/relationships/image" Target="../media/image3718.png"/><Relationship Id="rId78" Type="http://schemas.openxmlformats.org/officeDocument/2006/relationships/customXml" Target="../ink/ink3786.xml"/><Relationship Id="rId94" Type="http://schemas.openxmlformats.org/officeDocument/2006/relationships/customXml" Target="../ink/ink3794.xml"/><Relationship Id="rId99" Type="http://schemas.openxmlformats.org/officeDocument/2006/relationships/image" Target="../media/image3730.png"/><Relationship Id="rId101" Type="http://schemas.openxmlformats.org/officeDocument/2006/relationships/image" Target="../media/image3731.png"/><Relationship Id="rId122" Type="http://schemas.openxmlformats.org/officeDocument/2006/relationships/customXml" Target="../ink/ink3808.xml"/><Relationship Id="rId143" Type="http://schemas.openxmlformats.org/officeDocument/2006/relationships/customXml" Target="../ink/ink3819.xml"/><Relationship Id="rId148" Type="http://schemas.openxmlformats.org/officeDocument/2006/relationships/image" Target="../media/image3754.png"/><Relationship Id="rId4" Type="http://schemas.openxmlformats.org/officeDocument/2006/relationships/image" Target="../media/image3685.png"/><Relationship Id="rId9" Type="http://schemas.openxmlformats.org/officeDocument/2006/relationships/customXml" Target="../ink/ink3751.xml"/><Relationship Id="rId26" Type="http://schemas.openxmlformats.org/officeDocument/2006/relationships/image" Target="../media/image3696.png"/><Relationship Id="rId47" Type="http://schemas.openxmlformats.org/officeDocument/2006/relationships/customXml" Target="../ink/ink3770.xml"/><Relationship Id="rId68" Type="http://schemas.openxmlformats.org/officeDocument/2006/relationships/customXml" Target="../ink/ink3781.xml"/><Relationship Id="rId89" Type="http://schemas.openxmlformats.org/officeDocument/2006/relationships/image" Target="../media/image3725.png"/><Relationship Id="rId112" Type="http://schemas.openxmlformats.org/officeDocument/2006/relationships/customXml" Target="../ink/ink3803.xml"/><Relationship Id="rId133" Type="http://schemas.openxmlformats.org/officeDocument/2006/relationships/customXml" Target="../ink/ink3814.xml"/><Relationship Id="rId16" Type="http://schemas.openxmlformats.org/officeDocument/2006/relationships/image" Target="../media/image3691.png"/><Relationship Id="rId37" Type="http://schemas.openxmlformats.org/officeDocument/2006/relationships/customXml" Target="../ink/ink3765.xml"/><Relationship Id="rId58" Type="http://schemas.openxmlformats.org/officeDocument/2006/relationships/image" Target="../media/image3711.png"/><Relationship Id="rId79" Type="http://schemas.openxmlformats.org/officeDocument/2006/relationships/image" Target="../media/image3721.png"/><Relationship Id="rId102" Type="http://schemas.openxmlformats.org/officeDocument/2006/relationships/customXml" Target="../ink/ink3798.xml"/><Relationship Id="rId123" Type="http://schemas.openxmlformats.org/officeDocument/2006/relationships/image" Target="../media/image3742.png"/><Relationship Id="rId144" Type="http://schemas.openxmlformats.org/officeDocument/2006/relationships/image" Target="../media/image3752.png"/></Relationships>
</file>

<file path=ppt/slides/_rels/slide38.xml.rels><?xml version="1.0" encoding="UTF-8" standalone="yes"?>
<Relationships xmlns="http://schemas.openxmlformats.org/package/2006/relationships"><Relationship Id="rId117" Type="http://schemas.openxmlformats.org/officeDocument/2006/relationships/customXml" Target="../ink/ink3879.xml"/><Relationship Id="rId21" Type="http://schemas.openxmlformats.org/officeDocument/2006/relationships/customXml" Target="../ink/ink3831.xml"/><Relationship Id="rId42" Type="http://schemas.openxmlformats.org/officeDocument/2006/relationships/image" Target="../media/image3773.png"/><Relationship Id="rId63" Type="http://schemas.openxmlformats.org/officeDocument/2006/relationships/customXml" Target="../ink/ink3852.xml"/><Relationship Id="rId84" Type="http://schemas.openxmlformats.org/officeDocument/2006/relationships/image" Target="../media/image3794.png"/><Relationship Id="rId138" Type="http://schemas.openxmlformats.org/officeDocument/2006/relationships/image" Target="../media/image3821.png"/><Relationship Id="rId159" Type="http://schemas.openxmlformats.org/officeDocument/2006/relationships/customXml" Target="../ink/ink3900.xml"/><Relationship Id="rId170" Type="http://schemas.openxmlformats.org/officeDocument/2006/relationships/image" Target="../media/image3837.png"/><Relationship Id="rId191" Type="http://schemas.openxmlformats.org/officeDocument/2006/relationships/customXml" Target="../ink/ink3916.xml"/><Relationship Id="rId205" Type="http://schemas.openxmlformats.org/officeDocument/2006/relationships/customXml" Target="../ink/ink3923.xml"/><Relationship Id="rId107" Type="http://schemas.openxmlformats.org/officeDocument/2006/relationships/customXml" Target="../ink/ink3874.xml"/><Relationship Id="rId11" Type="http://schemas.openxmlformats.org/officeDocument/2006/relationships/customXml" Target="../ink/ink3826.xml"/><Relationship Id="rId32" Type="http://schemas.openxmlformats.org/officeDocument/2006/relationships/image" Target="../media/image3769.png"/><Relationship Id="rId53" Type="http://schemas.openxmlformats.org/officeDocument/2006/relationships/customXml" Target="../ink/ink3847.xml"/><Relationship Id="rId74" Type="http://schemas.openxmlformats.org/officeDocument/2006/relationships/image" Target="../media/image3789.png"/><Relationship Id="rId128" Type="http://schemas.openxmlformats.org/officeDocument/2006/relationships/image" Target="../media/image3816.png"/><Relationship Id="rId149" Type="http://schemas.openxmlformats.org/officeDocument/2006/relationships/customXml" Target="../ink/ink3895.xml"/><Relationship Id="rId5" Type="http://schemas.openxmlformats.org/officeDocument/2006/relationships/customXml" Target="../ink/ink3823.xml"/><Relationship Id="rId95" Type="http://schemas.openxmlformats.org/officeDocument/2006/relationships/customXml" Target="../ink/ink3868.xml"/><Relationship Id="rId160" Type="http://schemas.openxmlformats.org/officeDocument/2006/relationships/image" Target="../media/image3832.png"/><Relationship Id="rId181" Type="http://schemas.openxmlformats.org/officeDocument/2006/relationships/customXml" Target="../ink/ink3911.xml"/><Relationship Id="rId216" Type="http://schemas.openxmlformats.org/officeDocument/2006/relationships/image" Target="../media/image3860.png"/><Relationship Id="rId22" Type="http://schemas.openxmlformats.org/officeDocument/2006/relationships/image" Target="../media/image3764.png"/><Relationship Id="rId43" Type="http://schemas.openxmlformats.org/officeDocument/2006/relationships/customXml" Target="../ink/ink3842.xml"/><Relationship Id="rId64" Type="http://schemas.openxmlformats.org/officeDocument/2006/relationships/image" Target="../media/image3784.png"/><Relationship Id="rId118" Type="http://schemas.openxmlformats.org/officeDocument/2006/relationships/image" Target="../media/image3811.png"/><Relationship Id="rId139" Type="http://schemas.openxmlformats.org/officeDocument/2006/relationships/customXml" Target="../ink/ink3890.xml"/><Relationship Id="rId85" Type="http://schemas.openxmlformats.org/officeDocument/2006/relationships/customXml" Target="../ink/ink3863.xml"/><Relationship Id="rId150" Type="http://schemas.openxmlformats.org/officeDocument/2006/relationships/image" Target="../media/image3827.png"/><Relationship Id="rId171" Type="http://schemas.openxmlformats.org/officeDocument/2006/relationships/customXml" Target="../ink/ink3906.xml"/><Relationship Id="rId192" Type="http://schemas.openxmlformats.org/officeDocument/2006/relationships/image" Target="../media/image3848.png"/><Relationship Id="rId206" Type="http://schemas.openxmlformats.org/officeDocument/2006/relationships/image" Target="../media/image3855.png"/><Relationship Id="rId12" Type="http://schemas.openxmlformats.org/officeDocument/2006/relationships/image" Target="../media/image3759.png"/><Relationship Id="rId33" Type="http://schemas.openxmlformats.org/officeDocument/2006/relationships/customXml" Target="../ink/ink3837.xml"/><Relationship Id="rId108" Type="http://schemas.openxmlformats.org/officeDocument/2006/relationships/image" Target="../media/image3806.png"/><Relationship Id="rId129" Type="http://schemas.openxmlformats.org/officeDocument/2006/relationships/customXml" Target="../ink/ink3885.xml"/><Relationship Id="rId54" Type="http://schemas.openxmlformats.org/officeDocument/2006/relationships/image" Target="../media/image3779.png"/><Relationship Id="rId75" Type="http://schemas.openxmlformats.org/officeDocument/2006/relationships/customXml" Target="../ink/ink3858.xml"/><Relationship Id="rId96" Type="http://schemas.openxmlformats.org/officeDocument/2006/relationships/image" Target="../media/image3800.png"/><Relationship Id="rId140" Type="http://schemas.openxmlformats.org/officeDocument/2006/relationships/image" Target="../media/image3822.png"/><Relationship Id="rId161" Type="http://schemas.openxmlformats.org/officeDocument/2006/relationships/customXml" Target="../ink/ink3901.xml"/><Relationship Id="rId182" Type="http://schemas.openxmlformats.org/officeDocument/2006/relationships/image" Target="../media/image3843.png"/><Relationship Id="rId217" Type="http://schemas.openxmlformats.org/officeDocument/2006/relationships/customXml" Target="../ink/ink3929.xml"/><Relationship Id="rId6" Type="http://schemas.openxmlformats.org/officeDocument/2006/relationships/image" Target="../media/image3756.png"/><Relationship Id="rId23" Type="http://schemas.openxmlformats.org/officeDocument/2006/relationships/customXml" Target="../ink/ink3832.xml"/><Relationship Id="rId119" Type="http://schemas.openxmlformats.org/officeDocument/2006/relationships/customXml" Target="../ink/ink3880.xml"/><Relationship Id="rId44" Type="http://schemas.openxmlformats.org/officeDocument/2006/relationships/image" Target="../media/image3774.png"/><Relationship Id="rId65" Type="http://schemas.openxmlformats.org/officeDocument/2006/relationships/customXml" Target="../ink/ink3853.xml"/><Relationship Id="rId86" Type="http://schemas.openxmlformats.org/officeDocument/2006/relationships/image" Target="../media/image3795.png"/><Relationship Id="rId130" Type="http://schemas.openxmlformats.org/officeDocument/2006/relationships/image" Target="../media/image3817.png"/><Relationship Id="rId151" Type="http://schemas.openxmlformats.org/officeDocument/2006/relationships/customXml" Target="../ink/ink3896.xml"/><Relationship Id="rId172" Type="http://schemas.openxmlformats.org/officeDocument/2006/relationships/image" Target="../media/image3838.png"/><Relationship Id="rId193" Type="http://schemas.openxmlformats.org/officeDocument/2006/relationships/customXml" Target="../ink/ink3917.xml"/><Relationship Id="rId207" Type="http://schemas.openxmlformats.org/officeDocument/2006/relationships/customXml" Target="../ink/ink3924.xml"/><Relationship Id="rId13" Type="http://schemas.openxmlformats.org/officeDocument/2006/relationships/customXml" Target="../ink/ink3827.xml"/><Relationship Id="rId109" Type="http://schemas.openxmlformats.org/officeDocument/2006/relationships/customXml" Target="../ink/ink3875.xml"/><Relationship Id="rId34" Type="http://schemas.openxmlformats.org/officeDocument/2006/relationships/image" Target="../media/image3032.png"/><Relationship Id="rId55" Type="http://schemas.openxmlformats.org/officeDocument/2006/relationships/customXml" Target="../ink/ink3848.xml"/><Relationship Id="rId76" Type="http://schemas.openxmlformats.org/officeDocument/2006/relationships/image" Target="../media/image3790.png"/><Relationship Id="rId97" Type="http://schemas.openxmlformats.org/officeDocument/2006/relationships/customXml" Target="../ink/ink3869.xml"/><Relationship Id="rId120" Type="http://schemas.openxmlformats.org/officeDocument/2006/relationships/image" Target="../media/image3812.png"/><Relationship Id="rId141" Type="http://schemas.openxmlformats.org/officeDocument/2006/relationships/customXml" Target="../ink/ink3891.xml"/><Relationship Id="rId7" Type="http://schemas.openxmlformats.org/officeDocument/2006/relationships/customXml" Target="../ink/ink3824.xml"/><Relationship Id="rId162" Type="http://schemas.openxmlformats.org/officeDocument/2006/relationships/image" Target="../media/image3833.png"/><Relationship Id="rId183" Type="http://schemas.openxmlformats.org/officeDocument/2006/relationships/customXml" Target="../ink/ink3912.xml"/><Relationship Id="rId218" Type="http://schemas.openxmlformats.org/officeDocument/2006/relationships/image" Target="../media/image3861.png"/><Relationship Id="rId24" Type="http://schemas.openxmlformats.org/officeDocument/2006/relationships/image" Target="../media/image3765.png"/><Relationship Id="rId45" Type="http://schemas.openxmlformats.org/officeDocument/2006/relationships/customXml" Target="../ink/ink3843.xml"/><Relationship Id="rId66" Type="http://schemas.openxmlformats.org/officeDocument/2006/relationships/image" Target="../media/image3785.png"/><Relationship Id="rId87" Type="http://schemas.openxmlformats.org/officeDocument/2006/relationships/customXml" Target="../ink/ink3864.xml"/><Relationship Id="rId110" Type="http://schemas.openxmlformats.org/officeDocument/2006/relationships/image" Target="../media/image3807.png"/><Relationship Id="rId131" Type="http://schemas.openxmlformats.org/officeDocument/2006/relationships/customXml" Target="../ink/ink3886.xml"/><Relationship Id="rId152" Type="http://schemas.openxmlformats.org/officeDocument/2006/relationships/image" Target="../media/image3828.png"/><Relationship Id="rId173" Type="http://schemas.openxmlformats.org/officeDocument/2006/relationships/customXml" Target="../ink/ink3907.xml"/><Relationship Id="rId194" Type="http://schemas.openxmlformats.org/officeDocument/2006/relationships/image" Target="../media/image3849.png"/><Relationship Id="rId208" Type="http://schemas.openxmlformats.org/officeDocument/2006/relationships/image" Target="../media/image3856.png"/><Relationship Id="rId14" Type="http://schemas.openxmlformats.org/officeDocument/2006/relationships/image" Target="../media/image3760.png"/><Relationship Id="rId35" Type="http://schemas.openxmlformats.org/officeDocument/2006/relationships/customXml" Target="../ink/ink3838.xml"/><Relationship Id="rId56" Type="http://schemas.openxmlformats.org/officeDocument/2006/relationships/image" Target="../media/image3780.png"/><Relationship Id="rId77" Type="http://schemas.openxmlformats.org/officeDocument/2006/relationships/customXml" Target="../ink/ink3859.xml"/><Relationship Id="rId100" Type="http://schemas.openxmlformats.org/officeDocument/2006/relationships/image" Target="../media/image3802.png"/><Relationship Id="rId8" Type="http://schemas.openxmlformats.org/officeDocument/2006/relationships/image" Target="../media/image3757.png"/><Relationship Id="rId51" Type="http://schemas.openxmlformats.org/officeDocument/2006/relationships/customXml" Target="../ink/ink3846.xml"/><Relationship Id="rId72" Type="http://schemas.openxmlformats.org/officeDocument/2006/relationships/image" Target="../media/image3788.png"/><Relationship Id="rId93" Type="http://schemas.openxmlformats.org/officeDocument/2006/relationships/customXml" Target="../ink/ink3867.xml"/><Relationship Id="rId98" Type="http://schemas.openxmlformats.org/officeDocument/2006/relationships/image" Target="../media/image3801.png"/><Relationship Id="rId121" Type="http://schemas.openxmlformats.org/officeDocument/2006/relationships/customXml" Target="../ink/ink3881.xml"/><Relationship Id="rId142" Type="http://schemas.openxmlformats.org/officeDocument/2006/relationships/image" Target="../media/image3823.png"/><Relationship Id="rId163" Type="http://schemas.openxmlformats.org/officeDocument/2006/relationships/customXml" Target="../ink/ink3902.xml"/><Relationship Id="rId184" Type="http://schemas.openxmlformats.org/officeDocument/2006/relationships/image" Target="../media/image3844.png"/><Relationship Id="rId189" Type="http://schemas.openxmlformats.org/officeDocument/2006/relationships/customXml" Target="../ink/ink3915.xml"/><Relationship Id="rId219" Type="http://schemas.openxmlformats.org/officeDocument/2006/relationships/customXml" Target="../ink/ink3930.xml"/><Relationship Id="rId3" Type="http://schemas.openxmlformats.org/officeDocument/2006/relationships/customXml" Target="../ink/ink3822.xml"/><Relationship Id="rId214" Type="http://schemas.openxmlformats.org/officeDocument/2006/relationships/image" Target="../media/image3859.png"/><Relationship Id="rId25" Type="http://schemas.openxmlformats.org/officeDocument/2006/relationships/customXml" Target="../ink/ink3833.xml"/><Relationship Id="rId46" Type="http://schemas.openxmlformats.org/officeDocument/2006/relationships/image" Target="../media/image3775.png"/><Relationship Id="rId67" Type="http://schemas.openxmlformats.org/officeDocument/2006/relationships/customXml" Target="../ink/ink3854.xml"/><Relationship Id="rId116" Type="http://schemas.openxmlformats.org/officeDocument/2006/relationships/image" Target="../media/image3810.png"/><Relationship Id="rId137" Type="http://schemas.openxmlformats.org/officeDocument/2006/relationships/customXml" Target="../ink/ink3889.xml"/><Relationship Id="rId158" Type="http://schemas.openxmlformats.org/officeDocument/2006/relationships/image" Target="../media/image3831.png"/><Relationship Id="rId20" Type="http://schemas.openxmlformats.org/officeDocument/2006/relationships/image" Target="../media/image3763.png"/><Relationship Id="rId41" Type="http://schemas.openxmlformats.org/officeDocument/2006/relationships/customXml" Target="../ink/ink3841.xml"/><Relationship Id="rId62" Type="http://schemas.openxmlformats.org/officeDocument/2006/relationships/image" Target="../media/image3783.png"/><Relationship Id="rId83" Type="http://schemas.openxmlformats.org/officeDocument/2006/relationships/customXml" Target="../ink/ink3862.xml"/><Relationship Id="rId88" Type="http://schemas.openxmlformats.org/officeDocument/2006/relationships/image" Target="../media/image3796.png"/><Relationship Id="rId111" Type="http://schemas.openxmlformats.org/officeDocument/2006/relationships/customXml" Target="../ink/ink3876.xml"/><Relationship Id="rId132" Type="http://schemas.openxmlformats.org/officeDocument/2006/relationships/image" Target="../media/image3818.png"/><Relationship Id="rId153" Type="http://schemas.openxmlformats.org/officeDocument/2006/relationships/customXml" Target="../ink/ink3897.xml"/><Relationship Id="rId174" Type="http://schemas.openxmlformats.org/officeDocument/2006/relationships/image" Target="../media/image3839.png"/><Relationship Id="rId179" Type="http://schemas.openxmlformats.org/officeDocument/2006/relationships/customXml" Target="../ink/ink3910.xml"/><Relationship Id="rId195" Type="http://schemas.openxmlformats.org/officeDocument/2006/relationships/customXml" Target="../ink/ink3918.xml"/><Relationship Id="rId209" Type="http://schemas.openxmlformats.org/officeDocument/2006/relationships/customXml" Target="../ink/ink3925.xml"/><Relationship Id="rId190" Type="http://schemas.openxmlformats.org/officeDocument/2006/relationships/image" Target="../media/image3847.png"/><Relationship Id="rId204" Type="http://schemas.openxmlformats.org/officeDocument/2006/relationships/image" Target="../media/image3854.png"/><Relationship Id="rId220" Type="http://schemas.openxmlformats.org/officeDocument/2006/relationships/image" Target="../media/image3862.png"/><Relationship Id="rId15" Type="http://schemas.openxmlformats.org/officeDocument/2006/relationships/customXml" Target="../ink/ink3828.xml"/><Relationship Id="rId36" Type="http://schemas.openxmlformats.org/officeDocument/2006/relationships/image" Target="../media/image3770.png"/><Relationship Id="rId57" Type="http://schemas.openxmlformats.org/officeDocument/2006/relationships/customXml" Target="../ink/ink3849.xml"/><Relationship Id="rId106" Type="http://schemas.openxmlformats.org/officeDocument/2006/relationships/image" Target="../media/image3805.png"/><Relationship Id="rId127" Type="http://schemas.openxmlformats.org/officeDocument/2006/relationships/customXml" Target="../ink/ink3884.xml"/><Relationship Id="rId10" Type="http://schemas.openxmlformats.org/officeDocument/2006/relationships/image" Target="../media/image3758.png"/><Relationship Id="rId31" Type="http://schemas.openxmlformats.org/officeDocument/2006/relationships/customXml" Target="../ink/ink3836.xml"/><Relationship Id="rId52" Type="http://schemas.openxmlformats.org/officeDocument/2006/relationships/image" Target="../media/image3778.png"/><Relationship Id="rId73" Type="http://schemas.openxmlformats.org/officeDocument/2006/relationships/customXml" Target="../ink/ink3857.xml"/><Relationship Id="rId78" Type="http://schemas.openxmlformats.org/officeDocument/2006/relationships/image" Target="../media/image3791.png"/><Relationship Id="rId94" Type="http://schemas.openxmlformats.org/officeDocument/2006/relationships/image" Target="../media/image3799.png"/><Relationship Id="rId99" Type="http://schemas.openxmlformats.org/officeDocument/2006/relationships/customXml" Target="../ink/ink3870.xml"/><Relationship Id="rId101" Type="http://schemas.openxmlformats.org/officeDocument/2006/relationships/customXml" Target="../ink/ink3871.xml"/><Relationship Id="rId122" Type="http://schemas.openxmlformats.org/officeDocument/2006/relationships/image" Target="../media/image3813.png"/><Relationship Id="rId143" Type="http://schemas.openxmlformats.org/officeDocument/2006/relationships/customXml" Target="../ink/ink3892.xml"/><Relationship Id="rId148" Type="http://schemas.openxmlformats.org/officeDocument/2006/relationships/image" Target="../media/image3826.png"/><Relationship Id="rId164" Type="http://schemas.openxmlformats.org/officeDocument/2006/relationships/image" Target="../media/image3834.png"/><Relationship Id="rId169" Type="http://schemas.openxmlformats.org/officeDocument/2006/relationships/customXml" Target="../ink/ink3905.xml"/><Relationship Id="rId185" Type="http://schemas.openxmlformats.org/officeDocument/2006/relationships/customXml" Target="../ink/ink3913.xml"/><Relationship Id="rId4" Type="http://schemas.openxmlformats.org/officeDocument/2006/relationships/image" Target="../media/image3755.png"/><Relationship Id="rId9" Type="http://schemas.openxmlformats.org/officeDocument/2006/relationships/customXml" Target="../ink/ink3825.xml"/><Relationship Id="rId180" Type="http://schemas.openxmlformats.org/officeDocument/2006/relationships/image" Target="../media/image3842.png"/><Relationship Id="rId210" Type="http://schemas.openxmlformats.org/officeDocument/2006/relationships/image" Target="../media/image3857.png"/><Relationship Id="rId215" Type="http://schemas.openxmlformats.org/officeDocument/2006/relationships/customXml" Target="../ink/ink3928.xml"/><Relationship Id="rId26" Type="http://schemas.openxmlformats.org/officeDocument/2006/relationships/image" Target="../media/image3766.png"/><Relationship Id="rId47" Type="http://schemas.openxmlformats.org/officeDocument/2006/relationships/customXml" Target="../ink/ink3844.xml"/><Relationship Id="rId68" Type="http://schemas.openxmlformats.org/officeDocument/2006/relationships/image" Target="../media/image3786.png"/><Relationship Id="rId89" Type="http://schemas.openxmlformats.org/officeDocument/2006/relationships/customXml" Target="../ink/ink3865.xml"/><Relationship Id="rId112" Type="http://schemas.openxmlformats.org/officeDocument/2006/relationships/image" Target="../media/image3808.png"/><Relationship Id="rId133" Type="http://schemas.openxmlformats.org/officeDocument/2006/relationships/customXml" Target="../ink/ink3887.xml"/><Relationship Id="rId154" Type="http://schemas.openxmlformats.org/officeDocument/2006/relationships/image" Target="../media/image3829.png"/><Relationship Id="rId175" Type="http://schemas.openxmlformats.org/officeDocument/2006/relationships/customXml" Target="../ink/ink3908.xml"/><Relationship Id="rId196" Type="http://schemas.openxmlformats.org/officeDocument/2006/relationships/image" Target="../media/image3850.png"/><Relationship Id="rId200" Type="http://schemas.openxmlformats.org/officeDocument/2006/relationships/image" Target="../media/image3852.png"/><Relationship Id="rId16" Type="http://schemas.openxmlformats.org/officeDocument/2006/relationships/image" Target="../media/image3761.png"/><Relationship Id="rId221" Type="http://schemas.openxmlformats.org/officeDocument/2006/relationships/customXml" Target="../ink/ink3931.xml"/><Relationship Id="rId37" Type="http://schemas.openxmlformats.org/officeDocument/2006/relationships/customXml" Target="../ink/ink3839.xml"/><Relationship Id="rId58" Type="http://schemas.openxmlformats.org/officeDocument/2006/relationships/image" Target="../media/image3781.png"/><Relationship Id="rId79" Type="http://schemas.openxmlformats.org/officeDocument/2006/relationships/customXml" Target="../ink/ink3860.xml"/><Relationship Id="rId102" Type="http://schemas.openxmlformats.org/officeDocument/2006/relationships/image" Target="../media/image3803.png"/><Relationship Id="rId123" Type="http://schemas.openxmlformats.org/officeDocument/2006/relationships/customXml" Target="../ink/ink3882.xml"/><Relationship Id="rId144" Type="http://schemas.openxmlformats.org/officeDocument/2006/relationships/image" Target="../media/image3824.png"/><Relationship Id="rId90" Type="http://schemas.openxmlformats.org/officeDocument/2006/relationships/image" Target="../media/image3797.png"/><Relationship Id="rId165" Type="http://schemas.openxmlformats.org/officeDocument/2006/relationships/customXml" Target="../ink/ink3903.xml"/><Relationship Id="rId186" Type="http://schemas.openxmlformats.org/officeDocument/2006/relationships/image" Target="../media/image3845.png"/><Relationship Id="rId211" Type="http://schemas.openxmlformats.org/officeDocument/2006/relationships/customXml" Target="../ink/ink3926.xml"/><Relationship Id="rId27" Type="http://schemas.openxmlformats.org/officeDocument/2006/relationships/customXml" Target="../ink/ink3834.xml"/><Relationship Id="rId48" Type="http://schemas.openxmlformats.org/officeDocument/2006/relationships/image" Target="../media/image3776.png"/><Relationship Id="rId69" Type="http://schemas.openxmlformats.org/officeDocument/2006/relationships/customXml" Target="../ink/ink3855.xml"/><Relationship Id="rId113" Type="http://schemas.openxmlformats.org/officeDocument/2006/relationships/customXml" Target="../ink/ink3877.xml"/><Relationship Id="rId134" Type="http://schemas.openxmlformats.org/officeDocument/2006/relationships/image" Target="../media/image3819.png"/><Relationship Id="rId80" Type="http://schemas.openxmlformats.org/officeDocument/2006/relationships/image" Target="../media/image3792.png"/><Relationship Id="rId155" Type="http://schemas.openxmlformats.org/officeDocument/2006/relationships/customXml" Target="../ink/ink3898.xml"/><Relationship Id="rId176" Type="http://schemas.openxmlformats.org/officeDocument/2006/relationships/image" Target="../media/image3840.png"/><Relationship Id="rId197" Type="http://schemas.openxmlformats.org/officeDocument/2006/relationships/customXml" Target="../ink/ink3919.xml"/><Relationship Id="rId201" Type="http://schemas.openxmlformats.org/officeDocument/2006/relationships/customXml" Target="../ink/ink3921.xml"/><Relationship Id="rId222" Type="http://schemas.openxmlformats.org/officeDocument/2006/relationships/image" Target="../media/image3863.png"/><Relationship Id="rId17" Type="http://schemas.openxmlformats.org/officeDocument/2006/relationships/customXml" Target="../ink/ink3829.xml"/><Relationship Id="rId38" Type="http://schemas.openxmlformats.org/officeDocument/2006/relationships/image" Target="../media/image3771.png"/><Relationship Id="rId59" Type="http://schemas.openxmlformats.org/officeDocument/2006/relationships/customXml" Target="../ink/ink3850.xml"/><Relationship Id="rId103" Type="http://schemas.openxmlformats.org/officeDocument/2006/relationships/customXml" Target="../ink/ink3872.xml"/><Relationship Id="rId124" Type="http://schemas.openxmlformats.org/officeDocument/2006/relationships/image" Target="../media/image3814.png"/><Relationship Id="rId70" Type="http://schemas.openxmlformats.org/officeDocument/2006/relationships/image" Target="../media/image3787.png"/><Relationship Id="rId91" Type="http://schemas.openxmlformats.org/officeDocument/2006/relationships/customXml" Target="../ink/ink3866.xml"/><Relationship Id="rId145" Type="http://schemas.openxmlformats.org/officeDocument/2006/relationships/customXml" Target="../ink/ink3893.xml"/><Relationship Id="rId166" Type="http://schemas.openxmlformats.org/officeDocument/2006/relationships/image" Target="../media/image3835.png"/><Relationship Id="rId187" Type="http://schemas.openxmlformats.org/officeDocument/2006/relationships/customXml" Target="../ink/ink3914.xml"/><Relationship Id="rId1" Type="http://schemas.openxmlformats.org/officeDocument/2006/relationships/slideLayout" Target="../slideLayouts/slideLayout7.xml"/><Relationship Id="rId212" Type="http://schemas.openxmlformats.org/officeDocument/2006/relationships/image" Target="../media/image3858.png"/><Relationship Id="rId28" Type="http://schemas.openxmlformats.org/officeDocument/2006/relationships/image" Target="../media/image3767.png"/><Relationship Id="rId49" Type="http://schemas.openxmlformats.org/officeDocument/2006/relationships/customXml" Target="../ink/ink3845.xml"/><Relationship Id="rId114" Type="http://schemas.openxmlformats.org/officeDocument/2006/relationships/image" Target="../media/image3809.png"/><Relationship Id="rId60" Type="http://schemas.openxmlformats.org/officeDocument/2006/relationships/image" Target="../media/image3782.png"/><Relationship Id="rId81" Type="http://schemas.openxmlformats.org/officeDocument/2006/relationships/customXml" Target="../ink/ink3861.xml"/><Relationship Id="rId135" Type="http://schemas.openxmlformats.org/officeDocument/2006/relationships/customXml" Target="../ink/ink3888.xml"/><Relationship Id="rId156" Type="http://schemas.openxmlformats.org/officeDocument/2006/relationships/image" Target="../media/image3830.png"/><Relationship Id="rId177" Type="http://schemas.openxmlformats.org/officeDocument/2006/relationships/customXml" Target="../ink/ink3909.xml"/><Relationship Id="rId198" Type="http://schemas.openxmlformats.org/officeDocument/2006/relationships/image" Target="../media/image3851.png"/><Relationship Id="rId202" Type="http://schemas.openxmlformats.org/officeDocument/2006/relationships/image" Target="../media/image3853.png"/><Relationship Id="rId223" Type="http://schemas.openxmlformats.org/officeDocument/2006/relationships/customXml" Target="../ink/ink3932.xml"/><Relationship Id="rId18" Type="http://schemas.openxmlformats.org/officeDocument/2006/relationships/image" Target="../media/image3762.png"/><Relationship Id="rId39" Type="http://schemas.openxmlformats.org/officeDocument/2006/relationships/customXml" Target="../ink/ink3840.xml"/><Relationship Id="rId50" Type="http://schemas.openxmlformats.org/officeDocument/2006/relationships/image" Target="../media/image3777.png"/><Relationship Id="rId104" Type="http://schemas.openxmlformats.org/officeDocument/2006/relationships/image" Target="../media/image3804.png"/><Relationship Id="rId125" Type="http://schemas.openxmlformats.org/officeDocument/2006/relationships/customXml" Target="../ink/ink3883.xml"/><Relationship Id="rId146" Type="http://schemas.openxmlformats.org/officeDocument/2006/relationships/image" Target="../media/image3825.png"/><Relationship Id="rId167" Type="http://schemas.openxmlformats.org/officeDocument/2006/relationships/customXml" Target="../ink/ink3904.xml"/><Relationship Id="rId188" Type="http://schemas.openxmlformats.org/officeDocument/2006/relationships/image" Target="../media/image3846.png"/><Relationship Id="rId71" Type="http://schemas.openxmlformats.org/officeDocument/2006/relationships/customXml" Target="../ink/ink3856.xml"/><Relationship Id="rId92" Type="http://schemas.openxmlformats.org/officeDocument/2006/relationships/image" Target="../media/image3798.png"/><Relationship Id="rId213" Type="http://schemas.openxmlformats.org/officeDocument/2006/relationships/customXml" Target="../ink/ink3927.xml"/><Relationship Id="rId2" Type="http://schemas.openxmlformats.org/officeDocument/2006/relationships/notesSlide" Target="../notesSlides/notesSlide37.xml"/><Relationship Id="rId29" Type="http://schemas.openxmlformats.org/officeDocument/2006/relationships/customXml" Target="../ink/ink3835.xml"/><Relationship Id="rId40" Type="http://schemas.openxmlformats.org/officeDocument/2006/relationships/image" Target="../media/image3772.png"/><Relationship Id="rId115" Type="http://schemas.openxmlformats.org/officeDocument/2006/relationships/customXml" Target="../ink/ink3878.xml"/><Relationship Id="rId136" Type="http://schemas.openxmlformats.org/officeDocument/2006/relationships/image" Target="../media/image3820.png"/><Relationship Id="rId157" Type="http://schemas.openxmlformats.org/officeDocument/2006/relationships/customXml" Target="../ink/ink3899.xml"/><Relationship Id="rId178" Type="http://schemas.openxmlformats.org/officeDocument/2006/relationships/image" Target="../media/image3841.png"/><Relationship Id="rId61" Type="http://schemas.openxmlformats.org/officeDocument/2006/relationships/customXml" Target="../ink/ink3851.xml"/><Relationship Id="rId82" Type="http://schemas.openxmlformats.org/officeDocument/2006/relationships/image" Target="../media/image3793.png"/><Relationship Id="rId199" Type="http://schemas.openxmlformats.org/officeDocument/2006/relationships/customXml" Target="../ink/ink3920.xml"/><Relationship Id="rId203" Type="http://schemas.openxmlformats.org/officeDocument/2006/relationships/customXml" Target="../ink/ink3922.xml"/><Relationship Id="rId19" Type="http://schemas.openxmlformats.org/officeDocument/2006/relationships/customXml" Target="../ink/ink3830.xml"/><Relationship Id="rId224" Type="http://schemas.openxmlformats.org/officeDocument/2006/relationships/image" Target="../media/image3864.png"/><Relationship Id="rId30" Type="http://schemas.openxmlformats.org/officeDocument/2006/relationships/image" Target="../media/image3768.png"/><Relationship Id="rId105" Type="http://schemas.openxmlformats.org/officeDocument/2006/relationships/customXml" Target="../ink/ink3873.xml"/><Relationship Id="rId126" Type="http://schemas.openxmlformats.org/officeDocument/2006/relationships/image" Target="../media/image3815.png"/><Relationship Id="rId147" Type="http://schemas.openxmlformats.org/officeDocument/2006/relationships/customXml" Target="../ink/ink3894.xml"/><Relationship Id="rId168" Type="http://schemas.openxmlformats.org/officeDocument/2006/relationships/image" Target="../media/image3836.png"/></Relationships>
</file>

<file path=ppt/slides/_rels/slide39.xml.rels><?xml version="1.0" encoding="UTF-8" standalone="yes"?>
<Relationships xmlns="http://schemas.openxmlformats.org/package/2006/relationships"><Relationship Id="rId8" Type="http://schemas.openxmlformats.org/officeDocument/2006/relationships/image" Target="../media/image3867.png"/><Relationship Id="rId3" Type="http://schemas.openxmlformats.org/officeDocument/2006/relationships/customXml" Target="../ink/ink3933.xml"/><Relationship Id="rId7" Type="http://schemas.openxmlformats.org/officeDocument/2006/relationships/customXml" Target="../ink/ink3935.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3866.png"/><Relationship Id="rId5" Type="http://schemas.openxmlformats.org/officeDocument/2006/relationships/customXml" Target="../ink/ink3934.xml"/><Relationship Id="rId10" Type="http://schemas.openxmlformats.org/officeDocument/2006/relationships/image" Target="../media/image3868.png"/><Relationship Id="rId4" Type="http://schemas.openxmlformats.org/officeDocument/2006/relationships/image" Target="../media/image3865.png"/><Relationship Id="rId9" Type="http://schemas.openxmlformats.org/officeDocument/2006/relationships/customXml" Target="../ink/ink3936.xml"/></Relationships>
</file>

<file path=ppt/slides/_rels/slide4.xml.rels><?xml version="1.0" encoding="UTF-8" standalone="yes"?>
<Relationships xmlns="http://schemas.openxmlformats.org/package/2006/relationships"><Relationship Id="rId117" Type="http://schemas.openxmlformats.org/officeDocument/2006/relationships/image" Target="../media/image1445.png"/><Relationship Id="rId21" Type="http://schemas.openxmlformats.org/officeDocument/2006/relationships/image" Target="../media/image1270.png"/><Relationship Id="rId42" Type="http://schemas.openxmlformats.org/officeDocument/2006/relationships/customXml" Target="../ink/ink55.xml"/><Relationship Id="rId63" Type="http://schemas.openxmlformats.org/officeDocument/2006/relationships/image" Target="../media/image1418.png"/><Relationship Id="rId84" Type="http://schemas.openxmlformats.org/officeDocument/2006/relationships/customXml" Target="../ink/ink76.xml"/><Relationship Id="rId138" Type="http://schemas.openxmlformats.org/officeDocument/2006/relationships/customXml" Target="../ink/ink103.xml"/><Relationship Id="rId107" Type="http://schemas.openxmlformats.org/officeDocument/2006/relationships/image" Target="../media/image1440.png"/><Relationship Id="rId11" Type="http://schemas.openxmlformats.org/officeDocument/2006/relationships/image" Target="../media/image1265.png"/><Relationship Id="rId32" Type="http://schemas.openxmlformats.org/officeDocument/2006/relationships/customXml" Target="../ink/ink50.xml"/><Relationship Id="rId53" Type="http://schemas.openxmlformats.org/officeDocument/2006/relationships/image" Target="../media/image1413.png"/><Relationship Id="rId74" Type="http://schemas.openxmlformats.org/officeDocument/2006/relationships/customXml" Target="../ink/ink71.xml"/><Relationship Id="rId128" Type="http://schemas.openxmlformats.org/officeDocument/2006/relationships/customXml" Target="../ink/ink98.xml"/><Relationship Id="rId5" Type="http://schemas.openxmlformats.org/officeDocument/2006/relationships/image" Target="../media/image1262.png"/><Relationship Id="rId90" Type="http://schemas.openxmlformats.org/officeDocument/2006/relationships/customXml" Target="../ink/ink79.xml"/><Relationship Id="rId95" Type="http://schemas.openxmlformats.org/officeDocument/2006/relationships/image" Target="../media/image1434.png"/><Relationship Id="rId22" Type="http://schemas.openxmlformats.org/officeDocument/2006/relationships/customXml" Target="../ink/ink45.xml"/><Relationship Id="rId27" Type="http://schemas.openxmlformats.org/officeDocument/2006/relationships/image" Target="../media/image1400.png"/><Relationship Id="rId43" Type="http://schemas.openxmlformats.org/officeDocument/2006/relationships/image" Target="../media/image1408.png"/><Relationship Id="rId48" Type="http://schemas.openxmlformats.org/officeDocument/2006/relationships/customXml" Target="../ink/ink58.xml"/><Relationship Id="rId64" Type="http://schemas.openxmlformats.org/officeDocument/2006/relationships/customXml" Target="../ink/ink66.xml"/><Relationship Id="rId69" Type="http://schemas.openxmlformats.org/officeDocument/2006/relationships/image" Target="../media/image1421.png"/><Relationship Id="rId113" Type="http://schemas.openxmlformats.org/officeDocument/2006/relationships/image" Target="../media/image1443.png"/><Relationship Id="rId118" Type="http://schemas.openxmlformats.org/officeDocument/2006/relationships/customXml" Target="../ink/ink93.xml"/><Relationship Id="rId134" Type="http://schemas.openxmlformats.org/officeDocument/2006/relationships/customXml" Target="../ink/ink101.xml"/><Relationship Id="rId139" Type="http://schemas.openxmlformats.org/officeDocument/2006/relationships/image" Target="../media/image1456.png"/><Relationship Id="rId80" Type="http://schemas.openxmlformats.org/officeDocument/2006/relationships/customXml" Target="../ink/ink74.xml"/><Relationship Id="rId85" Type="http://schemas.openxmlformats.org/officeDocument/2006/relationships/image" Target="../media/image1429.png"/><Relationship Id="rId12" Type="http://schemas.openxmlformats.org/officeDocument/2006/relationships/customXml" Target="../ink/ink40.xml"/><Relationship Id="rId17" Type="http://schemas.openxmlformats.org/officeDocument/2006/relationships/image" Target="../media/image1268.png"/><Relationship Id="rId33" Type="http://schemas.openxmlformats.org/officeDocument/2006/relationships/image" Target="../media/image1403.png"/><Relationship Id="rId38" Type="http://schemas.openxmlformats.org/officeDocument/2006/relationships/customXml" Target="../ink/ink53.xml"/><Relationship Id="rId59" Type="http://schemas.openxmlformats.org/officeDocument/2006/relationships/image" Target="../media/image1416.png"/><Relationship Id="rId103" Type="http://schemas.openxmlformats.org/officeDocument/2006/relationships/image" Target="../media/image1438.png"/><Relationship Id="rId108" Type="http://schemas.openxmlformats.org/officeDocument/2006/relationships/customXml" Target="../ink/ink88.xml"/><Relationship Id="rId124" Type="http://schemas.openxmlformats.org/officeDocument/2006/relationships/customXml" Target="../ink/ink96.xml"/><Relationship Id="rId129" Type="http://schemas.openxmlformats.org/officeDocument/2006/relationships/image" Target="../media/image1451.png"/><Relationship Id="rId54" Type="http://schemas.openxmlformats.org/officeDocument/2006/relationships/customXml" Target="../ink/ink61.xml"/><Relationship Id="rId70" Type="http://schemas.openxmlformats.org/officeDocument/2006/relationships/customXml" Target="../ink/ink69.xml"/><Relationship Id="rId75" Type="http://schemas.openxmlformats.org/officeDocument/2006/relationships/image" Target="../media/image1424.png"/><Relationship Id="rId91" Type="http://schemas.openxmlformats.org/officeDocument/2006/relationships/image" Target="../media/image1432.png"/><Relationship Id="rId96" Type="http://schemas.openxmlformats.org/officeDocument/2006/relationships/customXml" Target="../ink/ink82.xml"/><Relationship Id="rId140" Type="http://schemas.openxmlformats.org/officeDocument/2006/relationships/customXml" Target="../ink/ink104.xml"/><Relationship Id="rId145" Type="http://schemas.openxmlformats.org/officeDocument/2006/relationships/image" Target="../media/image1459.png"/><Relationship Id="rId1" Type="http://schemas.openxmlformats.org/officeDocument/2006/relationships/slideLayout" Target="../slideLayouts/slideLayout7.xml"/><Relationship Id="rId6" Type="http://schemas.openxmlformats.org/officeDocument/2006/relationships/customXml" Target="../ink/ink37.xml"/><Relationship Id="rId23" Type="http://schemas.openxmlformats.org/officeDocument/2006/relationships/image" Target="../media/image1398.png"/><Relationship Id="rId28" Type="http://schemas.openxmlformats.org/officeDocument/2006/relationships/customXml" Target="../ink/ink48.xml"/><Relationship Id="rId49" Type="http://schemas.openxmlformats.org/officeDocument/2006/relationships/image" Target="../media/image1411.png"/><Relationship Id="rId114" Type="http://schemas.openxmlformats.org/officeDocument/2006/relationships/customXml" Target="../ink/ink91.xml"/><Relationship Id="rId119" Type="http://schemas.openxmlformats.org/officeDocument/2006/relationships/image" Target="../media/image1446.png"/><Relationship Id="rId44" Type="http://schemas.openxmlformats.org/officeDocument/2006/relationships/customXml" Target="../ink/ink56.xml"/><Relationship Id="rId60" Type="http://schemas.openxmlformats.org/officeDocument/2006/relationships/customXml" Target="../ink/ink64.xml"/><Relationship Id="rId65" Type="http://schemas.openxmlformats.org/officeDocument/2006/relationships/image" Target="../media/image1419.png"/><Relationship Id="rId81" Type="http://schemas.openxmlformats.org/officeDocument/2006/relationships/image" Target="../media/image1427.png"/><Relationship Id="rId86" Type="http://schemas.openxmlformats.org/officeDocument/2006/relationships/customXml" Target="../ink/ink77.xml"/><Relationship Id="rId130" Type="http://schemas.openxmlformats.org/officeDocument/2006/relationships/customXml" Target="../ink/ink99.xml"/><Relationship Id="rId135" Type="http://schemas.openxmlformats.org/officeDocument/2006/relationships/image" Target="../media/image1454.png"/><Relationship Id="rId13" Type="http://schemas.openxmlformats.org/officeDocument/2006/relationships/image" Target="../media/image1266.png"/><Relationship Id="rId18" Type="http://schemas.openxmlformats.org/officeDocument/2006/relationships/customXml" Target="../ink/ink43.xml"/><Relationship Id="rId39" Type="http://schemas.openxmlformats.org/officeDocument/2006/relationships/image" Target="../media/image1406.png"/><Relationship Id="rId109" Type="http://schemas.openxmlformats.org/officeDocument/2006/relationships/image" Target="../media/image1441.png"/><Relationship Id="rId34" Type="http://schemas.openxmlformats.org/officeDocument/2006/relationships/customXml" Target="../ink/ink51.xml"/><Relationship Id="rId50" Type="http://schemas.openxmlformats.org/officeDocument/2006/relationships/customXml" Target="../ink/ink59.xml"/><Relationship Id="rId55" Type="http://schemas.openxmlformats.org/officeDocument/2006/relationships/image" Target="../media/image1414.png"/><Relationship Id="rId76" Type="http://schemas.openxmlformats.org/officeDocument/2006/relationships/customXml" Target="../ink/ink72.xml"/><Relationship Id="rId97" Type="http://schemas.openxmlformats.org/officeDocument/2006/relationships/image" Target="../media/image1435.png"/><Relationship Id="rId104" Type="http://schemas.openxmlformats.org/officeDocument/2006/relationships/customXml" Target="../ink/ink86.xml"/><Relationship Id="rId120" Type="http://schemas.openxmlformats.org/officeDocument/2006/relationships/customXml" Target="../ink/ink94.xml"/><Relationship Id="rId125" Type="http://schemas.openxmlformats.org/officeDocument/2006/relationships/image" Target="../media/image1449.png"/><Relationship Id="rId141" Type="http://schemas.openxmlformats.org/officeDocument/2006/relationships/image" Target="../media/image1457.png"/><Relationship Id="rId7" Type="http://schemas.openxmlformats.org/officeDocument/2006/relationships/image" Target="../media/image1263.png"/><Relationship Id="rId71" Type="http://schemas.openxmlformats.org/officeDocument/2006/relationships/image" Target="../media/image1422.png"/><Relationship Id="rId92" Type="http://schemas.openxmlformats.org/officeDocument/2006/relationships/customXml" Target="../ink/ink80.xml"/><Relationship Id="rId2" Type="http://schemas.openxmlformats.org/officeDocument/2006/relationships/notesSlide" Target="../notesSlides/notesSlide4.xml"/><Relationship Id="rId29" Type="http://schemas.openxmlformats.org/officeDocument/2006/relationships/image" Target="../media/image1401.png"/><Relationship Id="rId24" Type="http://schemas.openxmlformats.org/officeDocument/2006/relationships/customXml" Target="../ink/ink46.xml"/><Relationship Id="rId40" Type="http://schemas.openxmlformats.org/officeDocument/2006/relationships/customXml" Target="../ink/ink54.xml"/><Relationship Id="rId45" Type="http://schemas.openxmlformats.org/officeDocument/2006/relationships/image" Target="../media/image1409.png"/><Relationship Id="rId66" Type="http://schemas.openxmlformats.org/officeDocument/2006/relationships/customXml" Target="../ink/ink67.xml"/><Relationship Id="rId87" Type="http://schemas.openxmlformats.org/officeDocument/2006/relationships/image" Target="../media/image1430.png"/><Relationship Id="rId110" Type="http://schemas.openxmlformats.org/officeDocument/2006/relationships/customXml" Target="../ink/ink89.xml"/><Relationship Id="rId115" Type="http://schemas.openxmlformats.org/officeDocument/2006/relationships/image" Target="../media/image1444.png"/><Relationship Id="rId131" Type="http://schemas.openxmlformats.org/officeDocument/2006/relationships/image" Target="../media/image1452.png"/><Relationship Id="rId136" Type="http://schemas.openxmlformats.org/officeDocument/2006/relationships/customXml" Target="../ink/ink102.xml"/><Relationship Id="rId61" Type="http://schemas.openxmlformats.org/officeDocument/2006/relationships/image" Target="../media/image1417.png"/><Relationship Id="rId82" Type="http://schemas.openxmlformats.org/officeDocument/2006/relationships/customXml" Target="../ink/ink75.xml"/><Relationship Id="rId19" Type="http://schemas.openxmlformats.org/officeDocument/2006/relationships/image" Target="../media/image1269.png"/><Relationship Id="rId14" Type="http://schemas.openxmlformats.org/officeDocument/2006/relationships/customXml" Target="../ink/ink41.xml"/><Relationship Id="rId30" Type="http://schemas.openxmlformats.org/officeDocument/2006/relationships/customXml" Target="../ink/ink49.xml"/><Relationship Id="rId35" Type="http://schemas.openxmlformats.org/officeDocument/2006/relationships/image" Target="../media/image1404.png"/><Relationship Id="rId56" Type="http://schemas.openxmlformats.org/officeDocument/2006/relationships/customXml" Target="../ink/ink62.xml"/><Relationship Id="rId77" Type="http://schemas.openxmlformats.org/officeDocument/2006/relationships/image" Target="../media/image1425.png"/><Relationship Id="rId100" Type="http://schemas.openxmlformats.org/officeDocument/2006/relationships/customXml" Target="../ink/ink84.xml"/><Relationship Id="rId105" Type="http://schemas.openxmlformats.org/officeDocument/2006/relationships/image" Target="../media/image1439.png"/><Relationship Id="rId126" Type="http://schemas.openxmlformats.org/officeDocument/2006/relationships/customXml" Target="../ink/ink97.xml"/><Relationship Id="rId8" Type="http://schemas.openxmlformats.org/officeDocument/2006/relationships/customXml" Target="../ink/ink38.xml"/><Relationship Id="rId51" Type="http://schemas.openxmlformats.org/officeDocument/2006/relationships/image" Target="../media/image1412.png"/><Relationship Id="rId72" Type="http://schemas.openxmlformats.org/officeDocument/2006/relationships/customXml" Target="../ink/ink70.xml"/><Relationship Id="rId93" Type="http://schemas.openxmlformats.org/officeDocument/2006/relationships/image" Target="../media/image1433.png"/><Relationship Id="rId98" Type="http://schemas.openxmlformats.org/officeDocument/2006/relationships/customXml" Target="../ink/ink83.xml"/><Relationship Id="rId121" Type="http://schemas.openxmlformats.org/officeDocument/2006/relationships/image" Target="../media/image1447.png"/><Relationship Id="rId142" Type="http://schemas.openxmlformats.org/officeDocument/2006/relationships/customXml" Target="../ink/ink105.xml"/><Relationship Id="rId3" Type="http://schemas.openxmlformats.org/officeDocument/2006/relationships/image" Target="../media/image12.png"/><Relationship Id="rId25" Type="http://schemas.openxmlformats.org/officeDocument/2006/relationships/image" Target="../media/image1399.png"/><Relationship Id="rId46" Type="http://schemas.openxmlformats.org/officeDocument/2006/relationships/customXml" Target="../ink/ink57.xml"/><Relationship Id="rId67" Type="http://schemas.openxmlformats.org/officeDocument/2006/relationships/image" Target="../media/image1420.png"/><Relationship Id="rId116" Type="http://schemas.openxmlformats.org/officeDocument/2006/relationships/customXml" Target="../ink/ink92.xml"/><Relationship Id="rId137" Type="http://schemas.openxmlformats.org/officeDocument/2006/relationships/image" Target="../media/image1455.png"/><Relationship Id="rId20" Type="http://schemas.openxmlformats.org/officeDocument/2006/relationships/customXml" Target="../ink/ink44.xml"/><Relationship Id="rId41" Type="http://schemas.openxmlformats.org/officeDocument/2006/relationships/image" Target="../media/image1407.png"/><Relationship Id="rId62" Type="http://schemas.openxmlformats.org/officeDocument/2006/relationships/customXml" Target="../ink/ink65.xml"/><Relationship Id="rId83" Type="http://schemas.openxmlformats.org/officeDocument/2006/relationships/image" Target="../media/image1428.png"/><Relationship Id="rId88" Type="http://schemas.openxmlformats.org/officeDocument/2006/relationships/customXml" Target="../ink/ink78.xml"/><Relationship Id="rId111" Type="http://schemas.openxmlformats.org/officeDocument/2006/relationships/image" Target="../media/image1442.png"/><Relationship Id="rId132" Type="http://schemas.openxmlformats.org/officeDocument/2006/relationships/customXml" Target="../ink/ink100.xml"/><Relationship Id="rId15" Type="http://schemas.openxmlformats.org/officeDocument/2006/relationships/image" Target="../media/image1267.png"/><Relationship Id="rId36" Type="http://schemas.openxmlformats.org/officeDocument/2006/relationships/customXml" Target="../ink/ink52.xml"/><Relationship Id="rId57" Type="http://schemas.openxmlformats.org/officeDocument/2006/relationships/image" Target="../media/image1415.png"/><Relationship Id="rId106" Type="http://schemas.openxmlformats.org/officeDocument/2006/relationships/customXml" Target="../ink/ink87.xml"/><Relationship Id="rId127" Type="http://schemas.openxmlformats.org/officeDocument/2006/relationships/image" Target="../media/image1450.png"/><Relationship Id="rId10" Type="http://schemas.openxmlformats.org/officeDocument/2006/relationships/customXml" Target="../ink/ink39.xml"/><Relationship Id="rId31" Type="http://schemas.openxmlformats.org/officeDocument/2006/relationships/image" Target="../media/image1402.png"/><Relationship Id="rId52" Type="http://schemas.openxmlformats.org/officeDocument/2006/relationships/customXml" Target="../ink/ink60.xml"/><Relationship Id="rId73" Type="http://schemas.openxmlformats.org/officeDocument/2006/relationships/image" Target="../media/image1423.png"/><Relationship Id="rId78" Type="http://schemas.openxmlformats.org/officeDocument/2006/relationships/customXml" Target="../ink/ink73.xml"/><Relationship Id="rId94" Type="http://schemas.openxmlformats.org/officeDocument/2006/relationships/customXml" Target="../ink/ink81.xml"/><Relationship Id="rId99" Type="http://schemas.openxmlformats.org/officeDocument/2006/relationships/image" Target="../media/image1436.png"/><Relationship Id="rId101" Type="http://schemas.openxmlformats.org/officeDocument/2006/relationships/image" Target="../media/image1437.png"/><Relationship Id="rId122" Type="http://schemas.openxmlformats.org/officeDocument/2006/relationships/customXml" Target="../ink/ink95.xml"/><Relationship Id="rId143" Type="http://schemas.openxmlformats.org/officeDocument/2006/relationships/image" Target="../media/image1458.png"/><Relationship Id="rId4" Type="http://schemas.openxmlformats.org/officeDocument/2006/relationships/customXml" Target="../ink/ink36.xml"/><Relationship Id="rId9" Type="http://schemas.openxmlformats.org/officeDocument/2006/relationships/image" Target="../media/image1264.png"/><Relationship Id="rId26" Type="http://schemas.openxmlformats.org/officeDocument/2006/relationships/customXml" Target="../ink/ink47.xml"/><Relationship Id="rId47" Type="http://schemas.openxmlformats.org/officeDocument/2006/relationships/image" Target="../media/image1410.png"/><Relationship Id="rId68" Type="http://schemas.openxmlformats.org/officeDocument/2006/relationships/customXml" Target="../ink/ink68.xml"/><Relationship Id="rId89" Type="http://schemas.openxmlformats.org/officeDocument/2006/relationships/image" Target="../media/image1431.png"/><Relationship Id="rId112" Type="http://schemas.openxmlformats.org/officeDocument/2006/relationships/customXml" Target="../ink/ink90.xml"/><Relationship Id="rId133" Type="http://schemas.openxmlformats.org/officeDocument/2006/relationships/image" Target="../media/image1453.png"/><Relationship Id="rId16" Type="http://schemas.openxmlformats.org/officeDocument/2006/relationships/customXml" Target="../ink/ink42.xml"/><Relationship Id="rId37" Type="http://schemas.openxmlformats.org/officeDocument/2006/relationships/image" Target="../media/image1405.png"/><Relationship Id="rId58" Type="http://schemas.openxmlformats.org/officeDocument/2006/relationships/customXml" Target="../ink/ink63.xml"/><Relationship Id="rId79" Type="http://schemas.openxmlformats.org/officeDocument/2006/relationships/image" Target="../media/image1426.png"/><Relationship Id="rId102" Type="http://schemas.openxmlformats.org/officeDocument/2006/relationships/customXml" Target="../ink/ink85.xml"/><Relationship Id="rId123" Type="http://schemas.openxmlformats.org/officeDocument/2006/relationships/image" Target="../media/image1448.png"/><Relationship Id="rId144" Type="http://schemas.openxmlformats.org/officeDocument/2006/relationships/customXml" Target="../ink/ink106.xml"/></Relationships>
</file>

<file path=ppt/slides/_rels/slide40.xml.rels><?xml version="1.0" encoding="UTF-8" standalone="yes"?>
<Relationships xmlns="http://schemas.openxmlformats.org/package/2006/relationships"><Relationship Id="rId8" Type="http://schemas.openxmlformats.org/officeDocument/2006/relationships/customXml" Target="../ink/ink3939.xml"/><Relationship Id="rId3" Type="http://schemas.openxmlformats.org/officeDocument/2006/relationships/image" Target="../media/image3869.png"/><Relationship Id="rId7" Type="http://schemas.openxmlformats.org/officeDocument/2006/relationships/image" Target="../media/image387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customXml" Target="../ink/ink3938.xml"/><Relationship Id="rId5" Type="http://schemas.openxmlformats.org/officeDocument/2006/relationships/image" Target="../media/image3870.png"/><Relationship Id="rId4" Type="http://schemas.openxmlformats.org/officeDocument/2006/relationships/customXml" Target="../ink/ink3937.xml"/><Relationship Id="rId9" Type="http://schemas.openxmlformats.org/officeDocument/2006/relationships/image" Target="../media/image3872.png"/></Relationships>
</file>

<file path=ppt/slides/_rels/slide41.xml.rels><?xml version="1.0" encoding="UTF-8" standalone="yes"?>
<Relationships xmlns="http://schemas.openxmlformats.org/package/2006/relationships"><Relationship Id="rId117" Type="http://schemas.openxmlformats.org/officeDocument/2006/relationships/image" Target="../media/image3930.png"/><Relationship Id="rId21" Type="http://schemas.openxmlformats.org/officeDocument/2006/relationships/image" Target="../media/image3882.png"/><Relationship Id="rId42" Type="http://schemas.openxmlformats.org/officeDocument/2006/relationships/customXml" Target="../ink/ink3959.xml"/><Relationship Id="rId63" Type="http://schemas.openxmlformats.org/officeDocument/2006/relationships/image" Target="../media/image3903.png"/><Relationship Id="rId84" Type="http://schemas.openxmlformats.org/officeDocument/2006/relationships/customXml" Target="../ink/ink3980.xml"/><Relationship Id="rId138" Type="http://schemas.openxmlformats.org/officeDocument/2006/relationships/customXml" Target="../ink/ink4007.xml"/><Relationship Id="rId107" Type="http://schemas.openxmlformats.org/officeDocument/2006/relationships/image" Target="../media/image3925.png"/><Relationship Id="rId11" Type="http://schemas.openxmlformats.org/officeDocument/2006/relationships/image" Target="../media/image3877.png"/><Relationship Id="rId32" Type="http://schemas.openxmlformats.org/officeDocument/2006/relationships/customXml" Target="../ink/ink3954.xml"/><Relationship Id="rId53" Type="http://schemas.openxmlformats.org/officeDocument/2006/relationships/image" Target="../media/image3898.png"/><Relationship Id="rId74" Type="http://schemas.openxmlformats.org/officeDocument/2006/relationships/customXml" Target="../ink/ink3975.xml"/><Relationship Id="rId128" Type="http://schemas.openxmlformats.org/officeDocument/2006/relationships/customXml" Target="../ink/ink4002.xml"/><Relationship Id="rId149" Type="http://schemas.openxmlformats.org/officeDocument/2006/relationships/image" Target="../media/image3946.png"/><Relationship Id="rId5" Type="http://schemas.openxmlformats.org/officeDocument/2006/relationships/image" Target="../media/image3874.png"/><Relationship Id="rId95" Type="http://schemas.openxmlformats.org/officeDocument/2006/relationships/image" Target="../media/image3919.png"/><Relationship Id="rId22" Type="http://schemas.openxmlformats.org/officeDocument/2006/relationships/customXml" Target="../ink/ink3949.xml"/><Relationship Id="rId27" Type="http://schemas.openxmlformats.org/officeDocument/2006/relationships/image" Target="../media/image3885.png"/><Relationship Id="rId43" Type="http://schemas.openxmlformats.org/officeDocument/2006/relationships/image" Target="../media/image3893.png"/><Relationship Id="rId48" Type="http://schemas.openxmlformats.org/officeDocument/2006/relationships/customXml" Target="../ink/ink3962.xml"/><Relationship Id="rId64" Type="http://schemas.openxmlformats.org/officeDocument/2006/relationships/customXml" Target="../ink/ink3970.xml"/><Relationship Id="rId69" Type="http://schemas.openxmlformats.org/officeDocument/2006/relationships/image" Target="../media/image3906.png"/><Relationship Id="rId113" Type="http://schemas.openxmlformats.org/officeDocument/2006/relationships/image" Target="../media/image3928.png"/><Relationship Id="rId118" Type="http://schemas.openxmlformats.org/officeDocument/2006/relationships/customXml" Target="../ink/ink3997.xml"/><Relationship Id="rId134" Type="http://schemas.openxmlformats.org/officeDocument/2006/relationships/customXml" Target="../ink/ink4005.xml"/><Relationship Id="rId139" Type="http://schemas.openxmlformats.org/officeDocument/2006/relationships/image" Target="../media/image3941.png"/><Relationship Id="rId80" Type="http://schemas.openxmlformats.org/officeDocument/2006/relationships/customXml" Target="../ink/ink3978.xml"/><Relationship Id="rId85" Type="http://schemas.openxmlformats.org/officeDocument/2006/relationships/image" Target="../media/image3914.png"/><Relationship Id="rId12" Type="http://schemas.openxmlformats.org/officeDocument/2006/relationships/customXml" Target="../ink/ink3944.xml"/><Relationship Id="rId17" Type="http://schemas.openxmlformats.org/officeDocument/2006/relationships/image" Target="../media/image3880.png"/><Relationship Id="rId33" Type="http://schemas.openxmlformats.org/officeDocument/2006/relationships/image" Target="../media/image3888.png"/><Relationship Id="rId38" Type="http://schemas.openxmlformats.org/officeDocument/2006/relationships/customXml" Target="../ink/ink3957.xml"/><Relationship Id="rId59" Type="http://schemas.openxmlformats.org/officeDocument/2006/relationships/image" Target="../media/image3901.png"/><Relationship Id="rId103" Type="http://schemas.openxmlformats.org/officeDocument/2006/relationships/image" Target="../media/image3923.png"/><Relationship Id="rId108" Type="http://schemas.openxmlformats.org/officeDocument/2006/relationships/customXml" Target="../ink/ink3992.xml"/><Relationship Id="rId124" Type="http://schemas.openxmlformats.org/officeDocument/2006/relationships/customXml" Target="../ink/ink4000.xml"/><Relationship Id="rId129" Type="http://schemas.openxmlformats.org/officeDocument/2006/relationships/image" Target="../media/image3936.png"/><Relationship Id="rId54" Type="http://schemas.openxmlformats.org/officeDocument/2006/relationships/customXml" Target="../ink/ink3965.xml"/><Relationship Id="rId70" Type="http://schemas.openxmlformats.org/officeDocument/2006/relationships/customXml" Target="../ink/ink3973.xml"/><Relationship Id="rId75" Type="http://schemas.openxmlformats.org/officeDocument/2006/relationships/image" Target="../media/image3909.png"/><Relationship Id="rId91" Type="http://schemas.openxmlformats.org/officeDocument/2006/relationships/image" Target="../media/image3917.png"/><Relationship Id="rId96" Type="http://schemas.openxmlformats.org/officeDocument/2006/relationships/customXml" Target="../ink/ink3986.xml"/><Relationship Id="rId140" Type="http://schemas.openxmlformats.org/officeDocument/2006/relationships/customXml" Target="../ink/ink4008.xml"/><Relationship Id="rId145" Type="http://schemas.openxmlformats.org/officeDocument/2006/relationships/image" Target="../media/image3944.png"/><Relationship Id="rId1" Type="http://schemas.openxmlformats.org/officeDocument/2006/relationships/slideLayout" Target="../slideLayouts/slideLayout7.xml"/><Relationship Id="rId6" Type="http://schemas.openxmlformats.org/officeDocument/2006/relationships/customXml" Target="../ink/ink3941.xml"/><Relationship Id="rId23" Type="http://schemas.openxmlformats.org/officeDocument/2006/relationships/image" Target="../media/image3883.png"/><Relationship Id="rId28" Type="http://schemas.openxmlformats.org/officeDocument/2006/relationships/customXml" Target="../ink/ink3952.xml"/><Relationship Id="rId49" Type="http://schemas.openxmlformats.org/officeDocument/2006/relationships/image" Target="../media/image3896.png"/><Relationship Id="rId114" Type="http://schemas.openxmlformats.org/officeDocument/2006/relationships/customXml" Target="../ink/ink3995.xml"/><Relationship Id="rId119" Type="http://schemas.openxmlformats.org/officeDocument/2006/relationships/image" Target="../media/image3931.png"/><Relationship Id="rId44" Type="http://schemas.openxmlformats.org/officeDocument/2006/relationships/customXml" Target="../ink/ink3960.xml"/><Relationship Id="rId60" Type="http://schemas.openxmlformats.org/officeDocument/2006/relationships/customXml" Target="../ink/ink3968.xml"/><Relationship Id="rId65" Type="http://schemas.openxmlformats.org/officeDocument/2006/relationships/image" Target="../media/image3904.png"/><Relationship Id="rId81" Type="http://schemas.openxmlformats.org/officeDocument/2006/relationships/image" Target="../media/image3912.png"/><Relationship Id="rId86" Type="http://schemas.openxmlformats.org/officeDocument/2006/relationships/customXml" Target="../ink/ink3981.xml"/><Relationship Id="rId130" Type="http://schemas.openxmlformats.org/officeDocument/2006/relationships/customXml" Target="../ink/ink4003.xml"/><Relationship Id="rId135" Type="http://schemas.openxmlformats.org/officeDocument/2006/relationships/image" Target="../media/image3939.png"/><Relationship Id="rId13" Type="http://schemas.openxmlformats.org/officeDocument/2006/relationships/image" Target="../media/image3878.png"/><Relationship Id="rId18" Type="http://schemas.openxmlformats.org/officeDocument/2006/relationships/customXml" Target="../ink/ink3947.xml"/><Relationship Id="rId39" Type="http://schemas.openxmlformats.org/officeDocument/2006/relationships/image" Target="../media/image3891.png"/><Relationship Id="rId109" Type="http://schemas.openxmlformats.org/officeDocument/2006/relationships/image" Target="../media/image3926.png"/><Relationship Id="rId34" Type="http://schemas.openxmlformats.org/officeDocument/2006/relationships/customXml" Target="../ink/ink3955.xml"/><Relationship Id="rId50" Type="http://schemas.openxmlformats.org/officeDocument/2006/relationships/customXml" Target="../ink/ink3963.xml"/><Relationship Id="rId55" Type="http://schemas.openxmlformats.org/officeDocument/2006/relationships/image" Target="../media/image3899.png"/><Relationship Id="rId76" Type="http://schemas.openxmlformats.org/officeDocument/2006/relationships/customXml" Target="../ink/ink3976.xml"/><Relationship Id="rId97" Type="http://schemas.openxmlformats.org/officeDocument/2006/relationships/image" Target="../media/image3920.png"/><Relationship Id="rId104" Type="http://schemas.openxmlformats.org/officeDocument/2006/relationships/customXml" Target="../ink/ink3990.xml"/><Relationship Id="rId120" Type="http://schemas.openxmlformats.org/officeDocument/2006/relationships/customXml" Target="../ink/ink3998.xml"/><Relationship Id="rId125" Type="http://schemas.openxmlformats.org/officeDocument/2006/relationships/image" Target="../media/image3934.png"/><Relationship Id="rId141" Type="http://schemas.openxmlformats.org/officeDocument/2006/relationships/image" Target="../media/image3942.png"/><Relationship Id="rId146" Type="http://schemas.openxmlformats.org/officeDocument/2006/relationships/customXml" Target="../ink/ink4011.xml"/><Relationship Id="rId7" Type="http://schemas.openxmlformats.org/officeDocument/2006/relationships/image" Target="../media/image3875.png"/><Relationship Id="rId71" Type="http://schemas.openxmlformats.org/officeDocument/2006/relationships/image" Target="../media/image3907.png"/><Relationship Id="rId92" Type="http://schemas.openxmlformats.org/officeDocument/2006/relationships/customXml" Target="../ink/ink3984.xml"/><Relationship Id="rId2" Type="http://schemas.openxmlformats.org/officeDocument/2006/relationships/notesSlide" Target="../notesSlides/notesSlide40.xml"/><Relationship Id="rId29" Type="http://schemas.openxmlformats.org/officeDocument/2006/relationships/image" Target="../media/image3886.png"/><Relationship Id="rId24" Type="http://schemas.openxmlformats.org/officeDocument/2006/relationships/customXml" Target="../ink/ink3950.xml"/><Relationship Id="rId40" Type="http://schemas.openxmlformats.org/officeDocument/2006/relationships/customXml" Target="../ink/ink3958.xml"/><Relationship Id="rId45" Type="http://schemas.openxmlformats.org/officeDocument/2006/relationships/image" Target="../media/image3894.png"/><Relationship Id="rId66" Type="http://schemas.openxmlformats.org/officeDocument/2006/relationships/customXml" Target="../ink/ink3971.xml"/><Relationship Id="rId87" Type="http://schemas.openxmlformats.org/officeDocument/2006/relationships/image" Target="../media/image3915.png"/><Relationship Id="rId110" Type="http://schemas.openxmlformats.org/officeDocument/2006/relationships/customXml" Target="../ink/ink3993.xml"/><Relationship Id="rId115" Type="http://schemas.openxmlformats.org/officeDocument/2006/relationships/image" Target="../media/image3929.png"/><Relationship Id="rId131" Type="http://schemas.openxmlformats.org/officeDocument/2006/relationships/image" Target="../media/image3937.png"/><Relationship Id="rId136" Type="http://schemas.openxmlformats.org/officeDocument/2006/relationships/customXml" Target="../ink/ink4006.xml"/><Relationship Id="rId61" Type="http://schemas.openxmlformats.org/officeDocument/2006/relationships/image" Target="../media/image3902.png"/><Relationship Id="rId82" Type="http://schemas.openxmlformats.org/officeDocument/2006/relationships/customXml" Target="../ink/ink3979.xml"/><Relationship Id="rId19" Type="http://schemas.openxmlformats.org/officeDocument/2006/relationships/image" Target="../media/image3881.png"/><Relationship Id="rId14" Type="http://schemas.openxmlformats.org/officeDocument/2006/relationships/customXml" Target="../ink/ink3945.xml"/><Relationship Id="rId30" Type="http://schemas.openxmlformats.org/officeDocument/2006/relationships/customXml" Target="../ink/ink3953.xml"/><Relationship Id="rId35" Type="http://schemas.openxmlformats.org/officeDocument/2006/relationships/image" Target="../media/image3889.png"/><Relationship Id="rId56" Type="http://schemas.openxmlformats.org/officeDocument/2006/relationships/customXml" Target="../ink/ink3966.xml"/><Relationship Id="rId77" Type="http://schemas.openxmlformats.org/officeDocument/2006/relationships/image" Target="../media/image3910.png"/><Relationship Id="rId100" Type="http://schemas.openxmlformats.org/officeDocument/2006/relationships/customXml" Target="../ink/ink3988.xml"/><Relationship Id="rId105" Type="http://schemas.openxmlformats.org/officeDocument/2006/relationships/image" Target="../media/image3924.png"/><Relationship Id="rId126" Type="http://schemas.openxmlformats.org/officeDocument/2006/relationships/customXml" Target="../ink/ink4001.xml"/><Relationship Id="rId147" Type="http://schemas.openxmlformats.org/officeDocument/2006/relationships/image" Target="../media/image3945.png"/><Relationship Id="rId8" Type="http://schemas.openxmlformats.org/officeDocument/2006/relationships/customXml" Target="../ink/ink3942.xml"/><Relationship Id="rId51" Type="http://schemas.openxmlformats.org/officeDocument/2006/relationships/image" Target="../media/image3897.png"/><Relationship Id="rId72" Type="http://schemas.openxmlformats.org/officeDocument/2006/relationships/customXml" Target="../ink/ink3974.xml"/><Relationship Id="rId93" Type="http://schemas.openxmlformats.org/officeDocument/2006/relationships/image" Target="../media/image3918.png"/><Relationship Id="rId98" Type="http://schemas.openxmlformats.org/officeDocument/2006/relationships/customXml" Target="../ink/ink3987.xml"/><Relationship Id="rId121" Type="http://schemas.openxmlformats.org/officeDocument/2006/relationships/image" Target="../media/image3932.png"/><Relationship Id="rId142" Type="http://schemas.openxmlformats.org/officeDocument/2006/relationships/customXml" Target="../ink/ink4009.xml"/><Relationship Id="rId3" Type="http://schemas.openxmlformats.org/officeDocument/2006/relationships/image" Target="../media/image3873.png"/><Relationship Id="rId25" Type="http://schemas.openxmlformats.org/officeDocument/2006/relationships/image" Target="../media/image3884.png"/><Relationship Id="rId46" Type="http://schemas.openxmlformats.org/officeDocument/2006/relationships/customXml" Target="../ink/ink3961.xml"/><Relationship Id="rId67" Type="http://schemas.openxmlformats.org/officeDocument/2006/relationships/image" Target="../media/image3905.png"/><Relationship Id="rId116" Type="http://schemas.openxmlformats.org/officeDocument/2006/relationships/customXml" Target="../ink/ink3996.xml"/><Relationship Id="rId137" Type="http://schemas.openxmlformats.org/officeDocument/2006/relationships/image" Target="../media/image3940.png"/><Relationship Id="rId20" Type="http://schemas.openxmlformats.org/officeDocument/2006/relationships/customXml" Target="../ink/ink3948.xml"/><Relationship Id="rId41" Type="http://schemas.openxmlformats.org/officeDocument/2006/relationships/image" Target="../media/image3892.png"/><Relationship Id="rId62" Type="http://schemas.openxmlformats.org/officeDocument/2006/relationships/customXml" Target="../ink/ink3969.xml"/><Relationship Id="rId83" Type="http://schemas.openxmlformats.org/officeDocument/2006/relationships/image" Target="../media/image3913.png"/><Relationship Id="rId88" Type="http://schemas.openxmlformats.org/officeDocument/2006/relationships/customXml" Target="../ink/ink3982.xml"/><Relationship Id="rId111" Type="http://schemas.openxmlformats.org/officeDocument/2006/relationships/image" Target="../media/image3927.png"/><Relationship Id="rId132" Type="http://schemas.openxmlformats.org/officeDocument/2006/relationships/customXml" Target="../ink/ink4004.xml"/><Relationship Id="rId15" Type="http://schemas.openxmlformats.org/officeDocument/2006/relationships/image" Target="../media/image3879.png"/><Relationship Id="rId36" Type="http://schemas.openxmlformats.org/officeDocument/2006/relationships/customXml" Target="../ink/ink3956.xml"/><Relationship Id="rId57" Type="http://schemas.openxmlformats.org/officeDocument/2006/relationships/image" Target="../media/image3900.png"/><Relationship Id="rId106" Type="http://schemas.openxmlformats.org/officeDocument/2006/relationships/customXml" Target="../ink/ink3991.xml"/><Relationship Id="rId127" Type="http://schemas.openxmlformats.org/officeDocument/2006/relationships/image" Target="../media/image3935.png"/><Relationship Id="rId10" Type="http://schemas.openxmlformats.org/officeDocument/2006/relationships/customXml" Target="../ink/ink3943.xml"/><Relationship Id="rId31" Type="http://schemas.openxmlformats.org/officeDocument/2006/relationships/image" Target="../media/image3887.png"/><Relationship Id="rId52" Type="http://schemas.openxmlformats.org/officeDocument/2006/relationships/customXml" Target="../ink/ink3964.xml"/><Relationship Id="rId73" Type="http://schemas.openxmlformats.org/officeDocument/2006/relationships/image" Target="../media/image3908.png"/><Relationship Id="rId78" Type="http://schemas.openxmlformats.org/officeDocument/2006/relationships/customXml" Target="../ink/ink3977.xml"/><Relationship Id="rId94" Type="http://schemas.openxmlformats.org/officeDocument/2006/relationships/customXml" Target="../ink/ink3985.xml"/><Relationship Id="rId99" Type="http://schemas.openxmlformats.org/officeDocument/2006/relationships/image" Target="../media/image3921.png"/><Relationship Id="rId101" Type="http://schemas.openxmlformats.org/officeDocument/2006/relationships/image" Target="../media/image3922.png"/><Relationship Id="rId122" Type="http://schemas.openxmlformats.org/officeDocument/2006/relationships/customXml" Target="../ink/ink3999.xml"/><Relationship Id="rId143" Type="http://schemas.openxmlformats.org/officeDocument/2006/relationships/image" Target="../media/image3943.png"/><Relationship Id="rId148" Type="http://schemas.openxmlformats.org/officeDocument/2006/relationships/customXml" Target="../ink/ink4012.xml"/><Relationship Id="rId4" Type="http://schemas.openxmlformats.org/officeDocument/2006/relationships/customXml" Target="../ink/ink3940.xml"/><Relationship Id="rId9" Type="http://schemas.openxmlformats.org/officeDocument/2006/relationships/image" Target="../media/image3876.png"/><Relationship Id="rId26" Type="http://schemas.openxmlformats.org/officeDocument/2006/relationships/customXml" Target="../ink/ink3951.xml"/><Relationship Id="rId47" Type="http://schemas.openxmlformats.org/officeDocument/2006/relationships/image" Target="../media/image3895.png"/><Relationship Id="rId68" Type="http://schemas.openxmlformats.org/officeDocument/2006/relationships/customXml" Target="../ink/ink3972.xml"/><Relationship Id="rId89" Type="http://schemas.openxmlformats.org/officeDocument/2006/relationships/image" Target="../media/image3916.png"/><Relationship Id="rId112" Type="http://schemas.openxmlformats.org/officeDocument/2006/relationships/customXml" Target="../ink/ink3994.xml"/><Relationship Id="rId133" Type="http://schemas.openxmlformats.org/officeDocument/2006/relationships/image" Target="../media/image3938.png"/><Relationship Id="rId16" Type="http://schemas.openxmlformats.org/officeDocument/2006/relationships/customXml" Target="../ink/ink3946.xml"/><Relationship Id="rId37" Type="http://schemas.openxmlformats.org/officeDocument/2006/relationships/image" Target="../media/image3890.png"/><Relationship Id="rId58" Type="http://schemas.openxmlformats.org/officeDocument/2006/relationships/customXml" Target="../ink/ink3967.xml"/><Relationship Id="rId79" Type="http://schemas.openxmlformats.org/officeDocument/2006/relationships/image" Target="../media/image3911.png"/><Relationship Id="rId102" Type="http://schemas.openxmlformats.org/officeDocument/2006/relationships/customXml" Target="../ink/ink3989.xml"/><Relationship Id="rId123" Type="http://schemas.openxmlformats.org/officeDocument/2006/relationships/image" Target="../media/image3933.png"/><Relationship Id="rId144" Type="http://schemas.openxmlformats.org/officeDocument/2006/relationships/customXml" Target="../ink/ink4010.xml"/><Relationship Id="rId90" Type="http://schemas.openxmlformats.org/officeDocument/2006/relationships/customXml" Target="../ink/ink3983.xml"/></Relationships>
</file>

<file path=ppt/slides/_rels/slide42.xml.rels><?xml version="1.0" encoding="UTF-8" standalone="yes"?>
<Relationships xmlns="http://schemas.openxmlformats.org/package/2006/relationships"><Relationship Id="rId117" Type="http://schemas.openxmlformats.org/officeDocument/2006/relationships/image" Target="../media/image4002.png"/><Relationship Id="rId21" Type="http://schemas.openxmlformats.org/officeDocument/2006/relationships/customXml" Target="../ink/ink4022.xml"/><Relationship Id="rId42" Type="http://schemas.openxmlformats.org/officeDocument/2006/relationships/image" Target="../media/image3966.png"/><Relationship Id="rId63" Type="http://schemas.openxmlformats.org/officeDocument/2006/relationships/customXml" Target="../ink/ink4043.xml"/><Relationship Id="rId84" Type="http://schemas.openxmlformats.org/officeDocument/2006/relationships/customXml" Target="../ink/ink4054.xml"/><Relationship Id="rId138" Type="http://schemas.openxmlformats.org/officeDocument/2006/relationships/customXml" Target="../ink/ink4081.xml"/><Relationship Id="rId107" Type="http://schemas.openxmlformats.org/officeDocument/2006/relationships/image" Target="../media/image3997.png"/><Relationship Id="rId11" Type="http://schemas.openxmlformats.org/officeDocument/2006/relationships/customXml" Target="../ink/ink4017.xml"/><Relationship Id="rId32" Type="http://schemas.openxmlformats.org/officeDocument/2006/relationships/image" Target="../media/image3961.png"/><Relationship Id="rId37" Type="http://schemas.openxmlformats.org/officeDocument/2006/relationships/customXml" Target="../ink/ink4030.xml"/><Relationship Id="rId53" Type="http://schemas.openxmlformats.org/officeDocument/2006/relationships/customXml" Target="../ink/ink4038.xml"/><Relationship Id="rId58" Type="http://schemas.openxmlformats.org/officeDocument/2006/relationships/image" Target="../media/image3973.png"/><Relationship Id="rId74" Type="http://schemas.openxmlformats.org/officeDocument/2006/relationships/customXml" Target="../ink/ink4049.xml"/><Relationship Id="rId79" Type="http://schemas.openxmlformats.org/officeDocument/2006/relationships/image" Target="../media/image3983.png"/><Relationship Id="rId102" Type="http://schemas.openxmlformats.org/officeDocument/2006/relationships/customXml" Target="../ink/ink4063.xml"/><Relationship Id="rId123" Type="http://schemas.openxmlformats.org/officeDocument/2006/relationships/image" Target="../media/image4005.png"/><Relationship Id="rId128" Type="http://schemas.openxmlformats.org/officeDocument/2006/relationships/customXml" Target="../ink/ink4076.xml"/><Relationship Id="rId5" Type="http://schemas.openxmlformats.org/officeDocument/2006/relationships/customXml" Target="../ink/ink4014.xml"/><Relationship Id="rId90" Type="http://schemas.openxmlformats.org/officeDocument/2006/relationships/customXml" Target="../ink/ink4057.xml"/><Relationship Id="rId95" Type="http://schemas.openxmlformats.org/officeDocument/2006/relationships/image" Target="../media/image3991.png"/><Relationship Id="rId22" Type="http://schemas.openxmlformats.org/officeDocument/2006/relationships/image" Target="../media/image3956.png"/><Relationship Id="rId27" Type="http://schemas.openxmlformats.org/officeDocument/2006/relationships/customXml" Target="../ink/ink4025.xml"/><Relationship Id="rId43" Type="http://schemas.openxmlformats.org/officeDocument/2006/relationships/customXml" Target="../ink/ink4033.xml"/><Relationship Id="rId48" Type="http://schemas.openxmlformats.org/officeDocument/2006/relationships/image" Target="../media/image3969.png"/><Relationship Id="rId64" Type="http://schemas.openxmlformats.org/officeDocument/2006/relationships/image" Target="../media/image3976.png"/><Relationship Id="rId69" Type="http://schemas.openxmlformats.org/officeDocument/2006/relationships/customXml" Target="../ink/ink4046.xml"/><Relationship Id="rId113" Type="http://schemas.openxmlformats.org/officeDocument/2006/relationships/image" Target="../media/image4000.png"/><Relationship Id="rId118" Type="http://schemas.openxmlformats.org/officeDocument/2006/relationships/customXml" Target="../ink/ink4071.xml"/><Relationship Id="rId134" Type="http://schemas.openxmlformats.org/officeDocument/2006/relationships/customXml" Target="../ink/ink4079.xml"/><Relationship Id="rId139" Type="http://schemas.openxmlformats.org/officeDocument/2006/relationships/image" Target="../media/image4013.png"/><Relationship Id="rId80" Type="http://schemas.openxmlformats.org/officeDocument/2006/relationships/customXml" Target="../ink/ink4052.xml"/><Relationship Id="rId85" Type="http://schemas.openxmlformats.org/officeDocument/2006/relationships/image" Target="../media/image3986.png"/><Relationship Id="rId12" Type="http://schemas.openxmlformats.org/officeDocument/2006/relationships/image" Target="../media/image3951.png"/><Relationship Id="rId17" Type="http://schemas.openxmlformats.org/officeDocument/2006/relationships/customXml" Target="../ink/ink4020.xml"/><Relationship Id="rId33" Type="http://schemas.openxmlformats.org/officeDocument/2006/relationships/customXml" Target="../ink/ink4028.xml"/><Relationship Id="rId38" Type="http://schemas.openxmlformats.org/officeDocument/2006/relationships/image" Target="../media/image3964.png"/><Relationship Id="rId59" Type="http://schemas.openxmlformats.org/officeDocument/2006/relationships/customXml" Target="../ink/ink4041.xml"/><Relationship Id="rId103" Type="http://schemas.openxmlformats.org/officeDocument/2006/relationships/image" Target="../media/image3995.png"/><Relationship Id="rId108" Type="http://schemas.openxmlformats.org/officeDocument/2006/relationships/customXml" Target="../ink/ink4066.xml"/><Relationship Id="rId124" Type="http://schemas.openxmlformats.org/officeDocument/2006/relationships/customXml" Target="../ink/ink4074.xml"/><Relationship Id="rId129" Type="http://schemas.openxmlformats.org/officeDocument/2006/relationships/image" Target="../media/image4008.png"/><Relationship Id="rId54" Type="http://schemas.openxmlformats.org/officeDocument/2006/relationships/image" Target="../media/image3971.png"/><Relationship Id="rId70" Type="http://schemas.openxmlformats.org/officeDocument/2006/relationships/customXml" Target="../ink/ink4047.xml"/><Relationship Id="rId75" Type="http://schemas.openxmlformats.org/officeDocument/2006/relationships/image" Target="../media/image3981.png"/><Relationship Id="rId91" Type="http://schemas.openxmlformats.org/officeDocument/2006/relationships/image" Target="../media/image3989.png"/><Relationship Id="rId96" Type="http://schemas.openxmlformats.org/officeDocument/2006/relationships/customXml" Target="../ink/ink4060.xml"/><Relationship Id="rId140" Type="http://schemas.openxmlformats.org/officeDocument/2006/relationships/customXml" Target="../ink/ink4082.xml"/><Relationship Id="rId1" Type="http://schemas.openxmlformats.org/officeDocument/2006/relationships/slideLayout" Target="../slideLayouts/slideLayout7.xml"/><Relationship Id="rId6" Type="http://schemas.openxmlformats.org/officeDocument/2006/relationships/image" Target="../media/image3948.png"/><Relationship Id="rId23" Type="http://schemas.openxmlformats.org/officeDocument/2006/relationships/customXml" Target="../ink/ink4023.xml"/><Relationship Id="rId28" Type="http://schemas.openxmlformats.org/officeDocument/2006/relationships/image" Target="../media/image3959.png"/><Relationship Id="rId49" Type="http://schemas.openxmlformats.org/officeDocument/2006/relationships/customXml" Target="../ink/ink4036.xml"/><Relationship Id="rId114" Type="http://schemas.openxmlformats.org/officeDocument/2006/relationships/customXml" Target="../ink/ink4069.xml"/><Relationship Id="rId119" Type="http://schemas.openxmlformats.org/officeDocument/2006/relationships/image" Target="../media/image4003.png"/><Relationship Id="rId44" Type="http://schemas.openxmlformats.org/officeDocument/2006/relationships/image" Target="../media/image3967.png"/><Relationship Id="rId60" Type="http://schemas.openxmlformats.org/officeDocument/2006/relationships/image" Target="../media/image3974.png"/><Relationship Id="rId65" Type="http://schemas.openxmlformats.org/officeDocument/2006/relationships/customXml" Target="../ink/ink4044.xml"/><Relationship Id="rId81" Type="http://schemas.openxmlformats.org/officeDocument/2006/relationships/image" Target="../media/image3984.png"/><Relationship Id="rId86" Type="http://schemas.openxmlformats.org/officeDocument/2006/relationships/customXml" Target="../ink/ink4055.xml"/><Relationship Id="rId130" Type="http://schemas.openxmlformats.org/officeDocument/2006/relationships/customXml" Target="../ink/ink4077.xml"/><Relationship Id="rId135" Type="http://schemas.openxmlformats.org/officeDocument/2006/relationships/image" Target="../media/image4011.png"/><Relationship Id="rId13" Type="http://schemas.openxmlformats.org/officeDocument/2006/relationships/customXml" Target="../ink/ink4018.xml"/><Relationship Id="rId18" Type="http://schemas.openxmlformats.org/officeDocument/2006/relationships/image" Target="../media/image3954.png"/><Relationship Id="rId39" Type="http://schemas.openxmlformats.org/officeDocument/2006/relationships/customXml" Target="../ink/ink4031.xml"/><Relationship Id="rId109" Type="http://schemas.openxmlformats.org/officeDocument/2006/relationships/image" Target="../media/image3998.png"/><Relationship Id="rId34" Type="http://schemas.openxmlformats.org/officeDocument/2006/relationships/image" Target="../media/image3962.png"/><Relationship Id="rId50" Type="http://schemas.openxmlformats.org/officeDocument/2006/relationships/image" Target="../media/image3032.png"/><Relationship Id="rId55" Type="http://schemas.openxmlformats.org/officeDocument/2006/relationships/customXml" Target="../ink/ink4039.xml"/><Relationship Id="rId76" Type="http://schemas.openxmlformats.org/officeDocument/2006/relationships/customXml" Target="../ink/ink4050.xml"/><Relationship Id="rId97" Type="http://schemas.openxmlformats.org/officeDocument/2006/relationships/image" Target="../media/image3992.png"/><Relationship Id="rId104" Type="http://schemas.openxmlformats.org/officeDocument/2006/relationships/customXml" Target="../ink/ink4064.xml"/><Relationship Id="rId120" Type="http://schemas.openxmlformats.org/officeDocument/2006/relationships/customXml" Target="../ink/ink4072.xml"/><Relationship Id="rId125" Type="http://schemas.openxmlformats.org/officeDocument/2006/relationships/image" Target="../media/image4006.png"/><Relationship Id="rId141" Type="http://schemas.openxmlformats.org/officeDocument/2006/relationships/image" Target="../media/image4014.png"/><Relationship Id="rId7" Type="http://schemas.openxmlformats.org/officeDocument/2006/relationships/customXml" Target="../ink/ink4015.xml"/><Relationship Id="rId71" Type="http://schemas.openxmlformats.org/officeDocument/2006/relationships/image" Target="../media/image3979.png"/><Relationship Id="rId92" Type="http://schemas.openxmlformats.org/officeDocument/2006/relationships/customXml" Target="../ink/ink4058.xml"/><Relationship Id="rId2" Type="http://schemas.openxmlformats.org/officeDocument/2006/relationships/notesSlide" Target="../notesSlides/notesSlide41.xml"/><Relationship Id="rId29" Type="http://schemas.openxmlformats.org/officeDocument/2006/relationships/customXml" Target="../ink/ink4026.xml"/><Relationship Id="rId24" Type="http://schemas.openxmlformats.org/officeDocument/2006/relationships/image" Target="../media/image3957.png"/><Relationship Id="rId40" Type="http://schemas.openxmlformats.org/officeDocument/2006/relationships/image" Target="../media/image3965.png"/><Relationship Id="rId45" Type="http://schemas.openxmlformats.org/officeDocument/2006/relationships/customXml" Target="../ink/ink4034.xml"/><Relationship Id="rId66" Type="http://schemas.openxmlformats.org/officeDocument/2006/relationships/image" Target="../media/image3977.png"/><Relationship Id="rId87" Type="http://schemas.openxmlformats.org/officeDocument/2006/relationships/image" Target="../media/image3987.png"/><Relationship Id="rId110" Type="http://schemas.openxmlformats.org/officeDocument/2006/relationships/customXml" Target="../ink/ink4067.xml"/><Relationship Id="rId115" Type="http://schemas.openxmlformats.org/officeDocument/2006/relationships/image" Target="../media/image4001.png"/><Relationship Id="rId131" Type="http://schemas.openxmlformats.org/officeDocument/2006/relationships/image" Target="../media/image4009.png"/><Relationship Id="rId136" Type="http://schemas.openxmlformats.org/officeDocument/2006/relationships/customXml" Target="../ink/ink4080.xml"/><Relationship Id="rId61" Type="http://schemas.openxmlformats.org/officeDocument/2006/relationships/customXml" Target="../ink/ink4042.xml"/><Relationship Id="rId82" Type="http://schemas.openxmlformats.org/officeDocument/2006/relationships/customXml" Target="../ink/ink4053.xml"/><Relationship Id="rId19" Type="http://schemas.openxmlformats.org/officeDocument/2006/relationships/customXml" Target="../ink/ink4021.xml"/><Relationship Id="rId14" Type="http://schemas.openxmlformats.org/officeDocument/2006/relationships/image" Target="../media/image3952.png"/><Relationship Id="rId30" Type="http://schemas.openxmlformats.org/officeDocument/2006/relationships/image" Target="../media/image3960.png"/><Relationship Id="rId35" Type="http://schemas.openxmlformats.org/officeDocument/2006/relationships/customXml" Target="../ink/ink4029.xml"/><Relationship Id="rId56" Type="http://schemas.openxmlformats.org/officeDocument/2006/relationships/image" Target="../media/image3972.png"/><Relationship Id="rId77" Type="http://schemas.openxmlformats.org/officeDocument/2006/relationships/image" Target="../media/image3982.png"/><Relationship Id="rId100" Type="http://schemas.openxmlformats.org/officeDocument/2006/relationships/customXml" Target="../ink/ink4062.xml"/><Relationship Id="rId105" Type="http://schemas.openxmlformats.org/officeDocument/2006/relationships/image" Target="../media/image3996.png"/><Relationship Id="rId126" Type="http://schemas.openxmlformats.org/officeDocument/2006/relationships/customXml" Target="../ink/ink4075.xml"/><Relationship Id="rId8" Type="http://schemas.openxmlformats.org/officeDocument/2006/relationships/image" Target="../media/image3949.png"/><Relationship Id="rId51" Type="http://schemas.openxmlformats.org/officeDocument/2006/relationships/customXml" Target="../ink/ink4037.xml"/><Relationship Id="rId72" Type="http://schemas.openxmlformats.org/officeDocument/2006/relationships/customXml" Target="../ink/ink4048.xml"/><Relationship Id="rId93" Type="http://schemas.openxmlformats.org/officeDocument/2006/relationships/image" Target="../media/image3990.png"/><Relationship Id="rId98" Type="http://schemas.openxmlformats.org/officeDocument/2006/relationships/customXml" Target="../ink/ink4061.xml"/><Relationship Id="rId121" Type="http://schemas.openxmlformats.org/officeDocument/2006/relationships/image" Target="../media/image4004.png"/><Relationship Id="rId142" Type="http://schemas.openxmlformats.org/officeDocument/2006/relationships/customXml" Target="../ink/ink4083.xml"/><Relationship Id="rId3" Type="http://schemas.openxmlformats.org/officeDocument/2006/relationships/customXml" Target="../ink/ink4013.xml"/><Relationship Id="rId25" Type="http://schemas.openxmlformats.org/officeDocument/2006/relationships/customXml" Target="../ink/ink4024.xml"/><Relationship Id="rId46" Type="http://schemas.openxmlformats.org/officeDocument/2006/relationships/image" Target="../media/image3968.png"/><Relationship Id="rId67" Type="http://schemas.openxmlformats.org/officeDocument/2006/relationships/customXml" Target="../ink/ink4045.xml"/><Relationship Id="rId116" Type="http://schemas.openxmlformats.org/officeDocument/2006/relationships/customXml" Target="../ink/ink4070.xml"/><Relationship Id="rId137" Type="http://schemas.openxmlformats.org/officeDocument/2006/relationships/image" Target="../media/image4012.png"/><Relationship Id="rId20" Type="http://schemas.openxmlformats.org/officeDocument/2006/relationships/image" Target="../media/image3955.png"/><Relationship Id="rId41" Type="http://schemas.openxmlformats.org/officeDocument/2006/relationships/customXml" Target="../ink/ink4032.xml"/><Relationship Id="rId62" Type="http://schemas.openxmlformats.org/officeDocument/2006/relationships/image" Target="../media/image3975.png"/><Relationship Id="rId83" Type="http://schemas.openxmlformats.org/officeDocument/2006/relationships/image" Target="../media/image3985.png"/><Relationship Id="rId88" Type="http://schemas.openxmlformats.org/officeDocument/2006/relationships/customXml" Target="../ink/ink4056.xml"/><Relationship Id="rId111" Type="http://schemas.openxmlformats.org/officeDocument/2006/relationships/image" Target="../media/image3999.png"/><Relationship Id="rId132" Type="http://schemas.openxmlformats.org/officeDocument/2006/relationships/customXml" Target="../ink/ink4078.xml"/><Relationship Id="rId15" Type="http://schemas.openxmlformats.org/officeDocument/2006/relationships/customXml" Target="../ink/ink4019.xml"/><Relationship Id="rId36" Type="http://schemas.openxmlformats.org/officeDocument/2006/relationships/image" Target="../media/image3963.png"/><Relationship Id="rId57" Type="http://schemas.openxmlformats.org/officeDocument/2006/relationships/customXml" Target="../ink/ink4040.xml"/><Relationship Id="rId106" Type="http://schemas.openxmlformats.org/officeDocument/2006/relationships/customXml" Target="../ink/ink4065.xml"/><Relationship Id="rId127" Type="http://schemas.openxmlformats.org/officeDocument/2006/relationships/image" Target="../media/image4007.png"/><Relationship Id="rId10" Type="http://schemas.openxmlformats.org/officeDocument/2006/relationships/image" Target="../media/image3950.png"/><Relationship Id="rId31" Type="http://schemas.openxmlformats.org/officeDocument/2006/relationships/customXml" Target="../ink/ink4027.xml"/><Relationship Id="rId52" Type="http://schemas.openxmlformats.org/officeDocument/2006/relationships/image" Target="../media/image3970.png"/><Relationship Id="rId73" Type="http://schemas.openxmlformats.org/officeDocument/2006/relationships/image" Target="../media/image3980.png"/><Relationship Id="rId78" Type="http://schemas.openxmlformats.org/officeDocument/2006/relationships/customXml" Target="../ink/ink4051.xml"/><Relationship Id="rId94" Type="http://schemas.openxmlformats.org/officeDocument/2006/relationships/customXml" Target="../ink/ink4059.xml"/><Relationship Id="rId99" Type="http://schemas.openxmlformats.org/officeDocument/2006/relationships/image" Target="../media/image3993.png"/><Relationship Id="rId101" Type="http://schemas.openxmlformats.org/officeDocument/2006/relationships/image" Target="../media/image3994.png"/><Relationship Id="rId122" Type="http://schemas.openxmlformats.org/officeDocument/2006/relationships/customXml" Target="../ink/ink4073.xml"/><Relationship Id="rId143" Type="http://schemas.openxmlformats.org/officeDocument/2006/relationships/image" Target="../media/image4015.png"/><Relationship Id="rId4" Type="http://schemas.openxmlformats.org/officeDocument/2006/relationships/image" Target="../media/image3947.png"/><Relationship Id="rId9" Type="http://schemas.openxmlformats.org/officeDocument/2006/relationships/customXml" Target="../ink/ink4016.xml"/><Relationship Id="rId26" Type="http://schemas.openxmlformats.org/officeDocument/2006/relationships/image" Target="../media/image3958.png"/><Relationship Id="rId47" Type="http://schemas.openxmlformats.org/officeDocument/2006/relationships/customXml" Target="../ink/ink4035.xml"/><Relationship Id="rId68" Type="http://schemas.openxmlformats.org/officeDocument/2006/relationships/image" Target="../media/image3978.png"/><Relationship Id="rId89" Type="http://schemas.openxmlformats.org/officeDocument/2006/relationships/image" Target="../media/image3988.png"/><Relationship Id="rId112" Type="http://schemas.openxmlformats.org/officeDocument/2006/relationships/customXml" Target="../ink/ink4068.xml"/><Relationship Id="rId133" Type="http://schemas.openxmlformats.org/officeDocument/2006/relationships/image" Target="../media/image4010.png"/><Relationship Id="rId16" Type="http://schemas.openxmlformats.org/officeDocument/2006/relationships/image" Target="../media/image3953.png"/></Relationships>
</file>

<file path=ppt/slides/_rels/slide43.xml.rels><?xml version="1.0" encoding="UTF-8" standalone="yes"?>
<Relationships xmlns="http://schemas.openxmlformats.org/package/2006/relationships"><Relationship Id="rId117" Type="http://schemas.openxmlformats.org/officeDocument/2006/relationships/image" Target="../media/image4073.png"/><Relationship Id="rId21" Type="http://schemas.openxmlformats.org/officeDocument/2006/relationships/image" Target="../media/image4025.png"/><Relationship Id="rId42" Type="http://schemas.openxmlformats.org/officeDocument/2006/relationships/customXml" Target="../ink/ink4103.xml"/><Relationship Id="rId63" Type="http://schemas.openxmlformats.org/officeDocument/2006/relationships/image" Target="../media/image4046.png"/><Relationship Id="rId84" Type="http://schemas.openxmlformats.org/officeDocument/2006/relationships/customXml" Target="../ink/ink4124.xml"/><Relationship Id="rId138" Type="http://schemas.openxmlformats.org/officeDocument/2006/relationships/customXml" Target="../ink/ink4151.xml"/><Relationship Id="rId159" Type="http://schemas.openxmlformats.org/officeDocument/2006/relationships/image" Target="../media/image4093.png"/><Relationship Id="rId170" Type="http://schemas.openxmlformats.org/officeDocument/2006/relationships/image" Target="../media/image4098.png"/><Relationship Id="rId107" Type="http://schemas.openxmlformats.org/officeDocument/2006/relationships/image" Target="../media/image4068.png"/><Relationship Id="rId11" Type="http://schemas.openxmlformats.org/officeDocument/2006/relationships/image" Target="../media/image4020.png"/><Relationship Id="rId32" Type="http://schemas.openxmlformats.org/officeDocument/2006/relationships/customXml" Target="../ink/ink4098.xml"/><Relationship Id="rId53" Type="http://schemas.openxmlformats.org/officeDocument/2006/relationships/image" Target="../media/image4041.png"/><Relationship Id="rId74" Type="http://schemas.openxmlformats.org/officeDocument/2006/relationships/customXml" Target="../ink/ink4119.xml"/><Relationship Id="rId128" Type="http://schemas.openxmlformats.org/officeDocument/2006/relationships/customXml" Target="../ink/ink4146.xml"/><Relationship Id="rId149" Type="http://schemas.openxmlformats.org/officeDocument/2006/relationships/image" Target="../media/image4088.png"/><Relationship Id="rId5" Type="http://schemas.openxmlformats.org/officeDocument/2006/relationships/image" Target="../media/image4017.png"/><Relationship Id="rId95" Type="http://schemas.openxmlformats.org/officeDocument/2006/relationships/image" Target="../media/image4062.png"/><Relationship Id="rId160" Type="http://schemas.openxmlformats.org/officeDocument/2006/relationships/customXml" Target="../ink/ink4162.xml"/><Relationship Id="rId22" Type="http://schemas.openxmlformats.org/officeDocument/2006/relationships/customXml" Target="../ink/ink4093.xml"/><Relationship Id="rId43" Type="http://schemas.openxmlformats.org/officeDocument/2006/relationships/image" Target="../media/image4036.png"/><Relationship Id="rId64" Type="http://schemas.openxmlformats.org/officeDocument/2006/relationships/customXml" Target="../ink/ink4114.xml"/><Relationship Id="rId118" Type="http://schemas.openxmlformats.org/officeDocument/2006/relationships/customXml" Target="../ink/ink4141.xml"/><Relationship Id="rId139" Type="http://schemas.openxmlformats.org/officeDocument/2006/relationships/image" Target="../media/image4083.png"/><Relationship Id="rId85" Type="http://schemas.openxmlformats.org/officeDocument/2006/relationships/image" Target="../media/image4057.png"/><Relationship Id="rId150" Type="http://schemas.openxmlformats.org/officeDocument/2006/relationships/customXml" Target="../ink/ink4157.xml"/><Relationship Id="rId171" Type="http://schemas.openxmlformats.org/officeDocument/2006/relationships/customXml" Target="../ink/ink4168.xml"/><Relationship Id="rId12" Type="http://schemas.openxmlformats.org/officeDocument/2006/relationships/customXml" Target="../ink/ink4088.xml"/><Relationship Id="rId33" Type="http://schemas.openxmlformats.org/officeDocument/2006/relationships/image" Target="../media/image4031.png"/><Relationship Id="rId108" Type="http://schemas.openxmlformats.org/officeDocument/2006/relationships/customXml" Target="../ink/ink4136.xml"/><Relationship Id="rId129" Type="http://schemas.openxmlformats.org/officeDocument/2006/relationships/image" Target="../media/image4078.png"/><Relationship Id="rId54" Type="http://schemas.openxmlformats.org/officeDocument/2006/relationships/customXml" Target="../ink/ink4109.xml"/><Relationship Id="rId75" Type="http://schemas.openxmlformats.org/officeDocument/2006/relationships/image" Target="../media/image4052.png"/><Relationship Id="rId96" Type="http://schemas.openxmlformats.org/officeDocument/2006/relationships/customXml" Target="../ink/ink4130.xml"/><Relationship Id="rId140" Type="http://schemas.openxmlformats.org/officeDocument/2006/relationships/customXml" Target="../ink/ink4152.xml"/><Relationship Id="rId161" Type="http://schemas.openxmlformats.org/officeDocument/2006/relationships/image" Target="../media/image4094.png"/><Relationship Id="rId6" Type="http://schemas.openxmlformats.org/officeDocument/2006/relationships/customXml" Target="../ink/ink4085.xml"/><Relationship Id="rId23" Type="http://schemas.openxmlformats.org/officeDocument/2006/relationships/image" Target="../media/image4026.png"/><Relationship Id="rId28" Type="http://schemas.openxmlformats.org/officeDocument/2006/relationships/customXml" Target="../ink/ink4096.xml"/><Relationship Id="rId49" Type="http://schemas.openxmlformats.org/officeDocument/2006/relationships/image" Target="../media/image4039.png"/><Relationship Id="rId114" Type="http://schemas.openxmlformats.org/officeDocument/2006/relationships/customXml" Target="../ink/ink4139.xml"/><Relationship Id="rId119" Type="http://schemas.openxmlformats.org/officeDocument/2006/relationships/image" Target="../media/image4074.png"/><Relationship Id="rId44" Type="http://schemas.openxmlformats.org/officeDocument/2006/relationships/customXml" Target="../ink/ink4104.xml"/><Relationship Id="rId60" Type="http://schemas.openxmlformats.org/officeDocument/2006/relationships/customXml" Target="../ink/ink4112.xml"/><Relationship Id="rId65" Type="http://schemas.openxmlformats.org/officeDocument/2006/relationships/image" Target="../media/image4047.png"/><Relationship Id="rId81" Type="http://schemas.openxmlformats.org/officeDocument/2006/relationships/image" Target="../media/image4055.png"/><Relationship Id="rId86" Type="http://schemas.openxmlformats.org/officeDocument/2006/relationships/customXml" Target="../ink/ink4125.xml"/><Relationship Id="rId130" Type="http://schemas.openxmlformats.org/officeDocument/2006/relationships/customXml" Target="../ink/ink4147.xml"/><Relationship Id="rId135" Type="http://schemas.openxmlformats.org/officeDocument/2006/relationships/image" Target="../media/image4081.png"/><Relationship Id="rId151" Type="http://schemas.openxmlformats.org/officeDocument/2006/relationships/image" Target="../media/image4089.png"/><Relationship Id="rId156" Type="http://schemas.openxmlformats.org/officeDocument/2006/relationships/customXml" Target="../ink/ink4160.xml"/><Relationship Id="rId177" Type="http://schemas.openxmlformats.org/officeDocument/2006/relationships/customXml" Target="../ink/ink4171.xml"/><Relationship Id="rId172" Type="http://schemas.openxmlformats.org/officeDocument/2006/relationships/image" Target="../media/image4099.png"/><Relationship Id="rId13" Type="http://schemas.openxmlformats.org/officeDocument/2006/relationships/image" Target="../media/image4021.png"/><Relationship Id="rId18" Type="http://schemas.openxmlformats.org/officeDocument/2006/relationships/customXml" Target="../ink/ink4091.xml"/><Relationship Id="rId39" Type="http://schemas.openxmlformats.org/officeDocument/2006/relationships/image" Target="../media/image4034.png"/><Relationship Id="rId109" Type="http://schemas.openxmlformats.org/officeDocument/2006/relationships/image" Target="../media/image4069.png"/><Relationship Id="rId34" Type="http://schemas.openxmlformats.org/officeDocument/2006/relationships/customXml" Target="../ink/ink4099.xml"/><Relationship Id="rId50" Type="http://schemas.openxmlformats.org/officeDocument/2006/relationships/customXml" Target="../ink/ink4107.xml"/><Relationship Id="rId55" Type="http://schemas.openxmlformats.org/officeDocument/2006/relationships/image" Target="../media/image4042.png"/><Relationship Id="rId76" Type="http://schemas.openxmlformats.org/officeDocument/2006/relationships/customXml" Target="../ink/ink4120.xml"/><Relationship Id="rId97" Type="http://schemas.openxmlformats.org/officeDocument/2006/relationships/image" Target="../media/image4063.png"/><Relationship Id="rId104" Type="http://schemas.openxmlformats.org/officeDocument/2006/relationships/customXml" Target="../ink/ink4134.xml"/><Relationship Id="rId120" Type="http://schemas.openxmlformats.org/officeDocument/2006/relationships/customXml" Target="../ink/ink4142.xml"/><Relationship Id="rId125" Type="http://schemas.openxmlformats.org/officeDocument/2006/relationships/image" Target="../media/image4076.png"/><Relationship Id="rId141" Type="http://schemas.openxmlformats.org/officeDocument/2006/relationships/image" Target="../media/image4084.png"/><Relationship Id="rId146" Type="http://schemas.openxmlformats.org/officeDocument/2006/relationships/customXml" Target="../ink/ink4155.xml"/><Relationship Id="rId167" Type="http://schemas.openxmlformats.org/officeDocument/2006/relationships/image" Target="../media/image4097.png"/><Relationship Id="rId7" Type="http://schemas.openxmlformats.org/officeDocument/2006/relationships/image" Target="../media/image4018.png"/><Relationship Id="rId71" Type="http://schemas.openxmlformats.org/officeDocument/2006/relationships/image" Target="../media/image4050.png"/><Relationship Id="rId92" Type="http://schemas.openxmlformats.org/officeDocument/2006/relationships/customXml" Target="../ink/ink4128.xml"/><Relationship Id="rId162" Type="http://schemas.openxmlformats.org/officeDocument/2006/relationships/customXml" Target="../ink/ink4163.xml"/><Relationship Id="rId2" Type="http://schemas.openxmlformats.org/officeDocument/2006/relationships/notesSlide" Target="../notesSlides/notesSlide42.xml"/><Relationship Id="rId29" Type="http://schemas.openxmlformats.org/officeDocument/2006/relationships/image" Target="../media/image4029.png"/><Relationship Id="rId24" Type="http://schemas.openxmlformats.org/officeDocument/2006/relationships/customXml" Target="../ink/ink4094.xml"/><Relationship Id="rId40" Type="http://schemas.openxmlformats.org/officeDocument/2006/relationships/customXml" Target="../ink/ink4102.xml"/><Relationship Id="rId45" Type="http://schemas.openxmlformats.org/officeDocument/2006/relationships/image" Target="../media/image4037.png"/><Relationship Id="rId66" Type="http://schemas.openxmlformats.org/officeDocument/2006/relationships/customXml" Target="../ink/ink4115.xml"/><Relationship Id="rId87" Type="http://schemas.openxmlformats.org/officeDocument/2006/relationships/image" Target="../media/image4058.png"/><Relationship Id="rId110" Type="http://schemas.openxmlformats.org/officeDocument/2006/relationships/customXml" Target="../ink/ink4137.xml"/><Relationship Id="rId115" Type="http://schemas.openxmlformats.org/officeDocument/2006/relationships/image" Target="../media/image4072.png"/><Relationship Id="rId131" Type="http://schemas.openxmlformats.org/officeDocument/2006/relationships/image" Target="../media/image4079.png"/><Relationship Id="rId136" Type="http://schemas.openxmlformats.org/officeDocument/2006/relationships/customXml" Target="../ink/ink4150.xml"/><Relationship Id="rId157" Type="http://schemas.openxmlformats.org/officeDocument/2006/relationships/image" Target="../media/image4092.png"/><Relationship Id="rId178" Type="http://schemas.openxmlformats.org/officeDocument/2006/relationships/image" Target="../media/image4102.png"/><Relationship Id="rId61" Type="http://schemas.openxmlformats.org/officeDocument/2006/relationships/image" Target="../media/image4045.png"/><Relationship Id="rId82" Type="http://schemas.openxmlformats.org/officeDocument/2006/relationships/customXml" Target="../ink/ink4123.xml"/><Relationship Id="rId152" Type="http://schemas.openxmlformats.org/officeDocument/2006/relationships/customXml" Target="../ink/ink4158.xml"/><Relationship Id="rId173" Type="http://schemas.openxmlformats.org/officeDocument/2006/relationships/customXml" Target="../ink/ink4169.xml"/><Relationship Id="rId19" Type="http://schemas.openxmlformats.org/officeDocument/2006/relationships/image" Target="../media/image4024.png"/><Relationship Id="rId14" Type="http://schemas.openxmlformats.org/officeDocument/2006/relationships/customXml" Target="../ink/ink4089.xml"/><Relationship Id="rId30" Type="http://schemas.openxmlformats.org/officeDocument/2006/relationships/customXml" Target="../ink/ink4097.xml"/><Relationship Id="rId35" Type="http://schemas.openxmlformats.org/officeDocument/2006/relationships/image" Target="../media/image4032.png"/><Relationship Id="rId56" Type="http://schemas.openxmlformats.org/officeDocument/2006/relationships/customXml" Target="../ink/ink4110.xml"/><Relationship Id="rId77" Type="http://schemas.openxmlformats.org/officeDocument/2006/relationships/image" Target="../media/image4053.png"/><Relationship Id="rId100" Type="http://schemas.openxmlformats.org/officeDocument/2006/relationships/customXml" Target="../ink/ink4132.xml"/><Relationship Id="rId105" Type="http://schemas.openxmlformats.org/officeDocument/2006/relationships/image" Target="../media/image4067.png"/><Relationship Id="rId126" Type="http://schemas.openxmlformats.org/officeDocument/2006/relationships/customXml" Target="../ink/ink4145.xml"/><Relationship Id="rId147" Type="http://schemas.openxmlformats.org/officeDocument/2006/relationships/image" Target="../media/image4087.png"/><Relationship Id="rId168" Type="http://schemas.openxmlformats.org/officeDocument/2006/relationships/customXml" Target="../ink/ink4166.xml"/><Relationship Id="rId8" Type="http://schemas.openxmlformats.org/officeDocument/2006/relationships/customXml" Target="../ink/ink4086.xml"/><Relationship Id="rId51" Type="http://schemas.openxmlformats.org/officeDocument/2006/relationships/image" Target="../media/image4040.png"/><Relationship Id="rId72" Type="http://schemas.openxmlformats.org/officeDocument/2006/relationships/customXml" Target="../ink/ink4118.xml"/><Relationship Id="rId93" Type="http://schemas.openxmlformats.org/officeDocument/2006/relationships/image" Target="../media/image4061.png"/><Relationship Id="rId98" Type="http://schemas.openxmlformats.org/officeDocument/2006/relationships/customXml" Target="../ink/ink4131.xml"/><Relationship Id="rId121" Type="http://schemas.openxmlformats.org/officeDocument/2006/relationships/image" Target="../media/image4075.png"/><Relationship Id="rId142" Type="http://schemas.openxmlformats.org/officeDocument/2006/relationships/customXml" Target="../ink/ink4153.xml"/><Relationship Id="rId163" Type="http://schemas.openxmlformats.org/officeDocument/2006/relationships/image" Target="../media/image4095.png"/><Relationship Id="rId3" Type="http://schemas.openxmlformats.org/officeDocument/2006/relationships/image" Target="../media/image4016.png"/><Relationship Id="rId25" Type="http://schemas.openxmlformats.org/officeDocument/2006/relationships/image" Target="../media/image4027.png"/><Relationship Id="rId46" Type="http://schemas.openxmlformats.org/officeDocument/2006/relationships/customXml" Target="../ink/ink4105.xml"/><Relationship Id="rId67" Type="http://schemas.openxmlformats.org/officeDocument/2006/relationships/image" Target="../media/image4048.png"/><Relationship Id="rId116" Type="http://schemas.openxmlformats.org/officeDocument/2006/relationships/customXml" Target="../ink/ink4140.xml"/><Relationship Id="rId137" Type="http://schemas.openxmlformats.org/officeDocument/2006/relationships/image" Target="../media/image4082.png"/><Relationship Id="rId158" Type="http://schemas.openxmlformats.org/officeDocument/2006/relationships/customXml" Target="../ink/ink4161.xml"/><Relationship Id="rId20" Type="http://schemas.openxmlformats.org/officeDocument/2006/relationships/customXml" Target="../ink/ink4092.xml"/><Relationship Id="rId41" Type="http://schemas.openxmlformats.org/officeDocument/2006/relationships/image" Target="../media/image4035.png"/><Relationship Id="rId62" Type="http://schemas.openxmlformats.org/officeDocument/2006/relationships/customXml" Target="../ink/ink4113.xml"/><Relationship Id="rId83" Type="http://schemas.openxmlformats.org/officeDocument/2006/relationships/image" Target="../media/image4056.png"/><Relationship Id="rId88" Type="http://schemas.openxmlformats.org/officeDocument/2006/relationships/customXml" Target="../ink/ink4126.xml"/><Relationship Id="rId111" Type="http://schemas.openxmlformats.org/officeDocument/2006/relationships/image" Target="../media/image4070.png"/><Relationship Id="rId132" Type="http://schemas.openxmlformats.org/officeDocument/2006/relationships/customXml" Target="../ink/ink4148.xml"/><Relationship Id="rId153" Type="http://schemas.openxmlformats.org/officeDocument/2006/relationships/image" Target="../media/image4090.png"/><Relationship Id="rId174" Type="http://schemas.openxmlformats.org/officeDocument/2006/relationships/image" Target="../media/image4100.png"/><Relationship Id="rId179" Type="http://schemas.openxmlformats.org/officeDocument/2006/relationships/customXml" Target="../ink/ink4172.xml"/><Relationship Id="rId15" Type="http://schemas.openxmlformats.org/officeDocument/2006/relationships/image" Target="../media/image4022.png"/><Relationship Id="rId36" Type="http://schemas.openxmlformats.org/officeDocument/2006/relationships/customXml" Target="../ink/ink4100.xml"/><Relationship Id="rId57" Type="http://schemas.openxmlformats.org/officeDocument/2006/relationships/image" Target="../media/image4043.png"/><Relationship Id="rId106" Type="http://schemas.openxmlformats.org/officeDocument/2006/relationships/customXml" Target="../ink/ink4135.xml"/><Relationship Id="rId127" Type="http://schemas.openxmlformats.org/officeDocument/2006/relationships/image" Target="../media/image4077.png"/><Relationship Id="rId10" Type="http://schemas.openxmlformats.org/officeDocument/2006/relationships/customXml" Target="../ink/ink4087.xml"/><Relationship Id="rId31" Type="http://schemas.openxmlformats.org/officeDocument/2006/relationships/image" Target="../media/image4030.png"/><Relationship Id="rId52" Type="http://schemas.openxmlformats.org/officeDocument/2006/relationships/customXml" Target="../ink/ink4108.xml"/><Relationship Id="rId73" Type="http://schemas.openxmlformats.org/officeDocument/2006/relationships/image" Target="../media/image4051.png"/><Relationship Id="rId78" Type="http://schemas.openxmlformats.org/officeDocument/2006/relationships/customXml" Target="../ink/ink4121.xml"/><Relationship Id="rId94" Type="http://schemas.openxmlformats.org/officeDocument/2006/relationships/customXml" Target="../ink/ink4129.xml"/><Relationship Id="rId99" Type="http://schemas.openxmlformats.org/officeDocument/2006/relationships/image" Target="../media/image4064.png"/><Relationship Id="rId101" Type="http://schemas.openxmlformats.org/officeDocument/2006/relationships/image" Target="../media/image4065.png"/><Relationship Id="rId122" Type="http://schemas.openxmlformats.org/officeDocument/2006/relationships/customXml" Target="../ink/ink4143.xml"/><Relationship Id="rId143" Type="http://schemas.openxmlformats.org/officeDocument/2006/relationships/image" Target="../media/image4085.png"/><Relationship Id="rId148" Type="http://schemas.openxmlformats.org/officeDocument/2006/relationships/customXml" Target="../ink/ink4156.xml"/><Relationship Id="rId164" Type="http://schemas.openxmlformats.org/officeDocument/2006/relationships/customXml" Target="../ink/ink4164.xml"/><Relationship Id="rId169" Type="http://schemas.openxmlformats.org/officeDocument/2006/relationships/customXml" Target="../ink/ink4167.xml"/><Relationship Id="rId4" Type="http://schemas.openxmlformats.org/officeDocument/2006/relationships/customXml" Target="../ink/ink4084.xml"/><Relationship Id="rId9" Type="http://schemas.openxmlformats.org/officeDocument/2006/relationships/image" Target="../media/image4019.png"/><Relationship Id="rId180" Type="http://schemas.openxmlformats.org/officeDocument/2006/relationships/image" Target="../media/image4103.png"/><Relationship Id="rId26" Type="http://schemas.openxmlformats.org/officeDocument/2006/relationships/customXml" Target="../ink/ink4095.xml"/><Relationship Id="rId47" Type="http://schemas.openxmlformats.org/officeDocument/2006/relationships/image" Target="../media/image4038.png"/><Relationship Id="rId68" Type="http://schemas.openxmlformats.org/officeDocument/2006/relationships/customXml" Target="../ink/ink4116.xml"/><Relationship Id="rId89" Type="http://schemas.openxmlformats.org/officeDocument/2006/relationships/image" Target="../media/image4059.png"/><Relationship Id="rId112" Type="http://schemas.openxmlformats.org/officeDocument/2006/relationships/customXml" Target="../ink/ink4138.xml"/><Relationship Id="rId133" Type="http://schemas.openxmlformats.org/officeDocument/2006/relationships/image" Target="../media/image4080.png"/><Relationship Id="rId154" Type="http://schemas.openxmlformats.org/officeDocument/2006/relationships/customXml" Target="../ink/ink4159.xml"/><Relationship Id="rId175" Type="http://schemas.openxmlformats.org/officeDocument/2006/relationships/customXml" Target="../ink/ink4170.xml"/><Relationship Id="rId16" Type="http://schemas.openxmlformats.org/officeDocument/2006/relationships/customXml" Target="../ink/ink4090.xml"/><Relationship Id="rId37" Type="http://schemas.openxmlformats.org/officeDocument/2006/relationships/image" Target="../media/image4033.png"/><Relationship Id="rId58" Type="http://schemas.openxmlformats.org/officeDocument/2006/relationships/customXml" Target="../ink/ink4111.xml"/><Relationship Id="rId79" Type="http://schemas.openxmlformats.org/officeDocument/2006/relationships/image" Target="../media/image4054.png"/><Relationship Id="rId102" Type="http://schemas.openxmlformats.org/officeDocument/2006/relationships/customXml" Target="../ink/ink4133.xml"/><Relationship Id="rId123" Type="http://schemas.openxmlformats.org/officeDocument/2006/relationships/image" Target="../media/image3032.png"/><Relationship Id="rId144" Type="http://schemas.openxmlformats.org/officeDocument/2006/relationships/customXml" Target="../ink/ink4154.xml"/><Relationship Id="rId90" Type="http://schemas.openxmlformats.org/officeDocument/2006/relationships/customXml" Target="../ink/ink4127.xml"/><Relationship Id="rId165" Type="http://schemas.openxmlformats.org/officeDocument/2006/relationships/image" Target="../media/image4096.png"/><Relationship Id="rId27" Type="http://schemas.openxmlformats.org/officeDocument/2006/relationships/image" Target="../media/image4028.png"/><Relationship Id="rId48" Type="http://schemas.openxmlformats.org/officeDocument/2006/relationships/customXml" Target="../ink/ink4106.xml"/><Relationship Id="rId69" Type="http://schemas.openxmlformats.org/officeDocument/2006/relationships/image" Target="../media/image4049.png"/><Relationship Id="rId113" Type="http://schemas.openxmlformats.org/officeDocument/2006/relationships/image" Target="../media/image4071.png"/><Relationship Id="rId134" Type="http://schemas.openxmlformats.org/officeDocument/2006/relationships/customXml" Target="../ink/ink4149.xml"/><Relationship Id="rId80" Type="http://schemas.openxmlformats.org/officeDocument/2006/relationships/customXml" Target="../ink/ink4122.xml"/><Relationship Id="rId155" Type="http://schemas.openxmlformats.org/officeDocument/2006/relationships/image" Target="../media/image4091.png"/><Relationship Id="rId176" Type="http://schemas.openxmlformats.org/officeDocument/2006/relationships/image" Target="../media/image4101.png"/><Relationship Id="rId17" Type="http://schemas.openxmlformats.org/officeDocument/2006/relationships/image" Target="../media/image4023.png"/><Relationship Id="rId38" Type="http://schemas.openxmlformats.org/officeDocument/2006/relationships/customXml" Target="../ink/ink4101.xml"/><Relationship Id="rId59" Type="http://schemas.openxmlformats.org/officeDocument/2006/relationships/image" Target="../media/image4044.png"/><Relationship Id="rId103" Type="http://schemas.openxmlformats.org/officeDocument/2006/relationships/image" Target="../media/image4066.png"/><Relationship Id="rId124" Type="http://schemas.openxmlformats.org/officeDocument/2006/relationships/customXml" Target="../ink/ink4144.xml"/><Relationship Id="rId70" Type="http://schemas.openxmlformats.org/officeDocument/2006/relationships/customXml" Target="../ink/ink4117.xml"/><Relationship Id="rId91" Type="http://schemas.openxmlformats.org/officeDocument/2006/relationships/image" Target="../media/image4060.png"/><Relationship Id="rId145" Type="http://schemas.openxmlformats.org/officeDocument/2006/relationships/image" Target="../media/image4086.png"/><Relationship Id="rId166" Type="http://schemas.openxmlformats.org/officeDocument/2006/relationships/customXml" Target="../ink/ink416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3" Type="http://schemas.openxmlformats.org/officeDocument/2006/relationships/customXml" Target="../ink/ink4178.xml"/><Relationship Id="rId18" Type="http://schemas.openxmlformats.org/officeDocument/2006/relationships/image" Target="../media/image4110.png"/><Relationship Id="rId26" Type="http://schemas.openxmlformats.org/officeDocument/2006/relationships/image" Target="../media/image4114.png"/><Relationship Id="rId39" Type="http://schemas.openxmlformats.org/officeDocument/2006/relationships/image" Target="../media/image4120.png"/><Relationship Id="rId21" Type="http://schemas.openxmlformats.org/officeDocument/2006/relationships/customXml" Target="../ink/ink4182.xml"/><Relationship Id="rId34" Type="http://schemas.openxmlformats.org/officeDocument/2006/relationships/customXml" Target="../ink/ink4189.xml"/><Relationship Id="rId42" Type="http://schemas.openxmlformats.org/officeDocument/2006/relationships/customXml" Target="../ink/ink4193.xml"/><Relationship Id="rId47" Type="http://schemas.openxmlformats.org/officeDocument/2006/relationships/image" Target="../media/image4124.png"/><Relationship Id="rId50" Type="http://schemas.openxmlformats.org/officeDocument/2006/relationships/customXml" Target="../ink/ink4197.xml"/><Relationship Id="rId7" Type="http://schemas.openxmlformats.org/officeDocument/2006/relationships/customXml" Target="../ink/ink4175.xml"/><Relationship Id="rId2" Type="http://schemas.openxmlformats.org/officeDocument/2006/relationships/notesSlide" Target="../notesSlides/notesSlide43.xml"/><Relationship Id="rId16" Type="http://schemas.openxmlformats.org/officeDocument/2006/relationships/image" Target="../media/image4109.png"/><Relationship Id="rId29" Type="http://schemas.openxmlformats.org/officeDocument/2006/relationships/customXml" Target="../ink/ink4186.xml"/><Relationship Id="rId11" Type="http://schemas.openxmlformats.org/officeDocument/2006/relationships/customXml" Target="../ink/ink4177.xml"/><Relationship Id="rId24" Type="http://schemas.openxmlformats.org/officeDocument/2006/relationships/image" Target="../media/image4113.png"/><Relationship Id="rId32" Type="http://schemas.openxmlformats.org/officeDocument/2006/relationships/customXml" Target="../ink/ink4188.xml"/><Relationship Id="rId37" Type="http://schemas.openxmlformats.org/officeDocument/2006/relationships/image" Target="../media/image4119.png"/><Relationship Id="rId40" Type="http://schemas.openxmlformats.org/officeDocument/2006/relationships/customXml" Target="../ink/ink4192.xml"/><Relationship Id="rId45" Type="http://schemas.openxmlformats.org/officeDocument/2006/relationships/image" Target="../media/image4123.png"/><Relationship Id="rId53" Type="http://schemas.openxmlformats.org/officeDocument/2006/relationships/image" Target="../media/image4127.png"/><Relationship Id="rId5" Type="http://schemas.openxmlformats.org/officeDocument/2006/relationships/customXml" Target="../ink/ink4174.xml"/><Relationship Id="rId10" Type="http://schemas.openxmlformats.org/officeDocument/2006/relationships/image" Target="../media/image4107.png"/><Relationship Id="rId19" Type="http://schemas.openxmlformats.org/officeDocument/2006/relationships/customXml" Target="../ink/ink4181.xml"/><Relationship Id="rId31" Type="http://schemas.openxmlformats.org/officeDocument/2006/relationships/image" Target="../media/image4116.png"/><Relationship Id="rId44" Type="http://schemas.openxmlformats.org/officeDocument/2006/relationships/customXml" Target="../ink/ink4194.xml"/><Relationship Id="rId52" Type="http://schemas.openxmlformats.org/officeDocument/2006/relationships/customXml" Target="../ink/ink4198.xml"/><Relationship Id="rId4" Type="http://schemas.openxmlformats.org/officeDocument/2006/relationships/image" Target="../media/image4104.png"/><Relationship Id="rId9" Type="http://schemas.openxmlformats.org/officeDocument/2006/relationships/customXml" Target="../ink/ink4176.xml"/><Relationship Id="rId14" Type="http://schemas.openxmlformats.org/officeDocument/2006/relationships/image" Target="../media/image3032.png"/><Relationship Id="rId22" Type="http://schemas.openxmlformats.org/officeDocument/2006/relationships/image" Target="../media/image4112.png"/><Relationship Id="rId27" Type="http://schemas.openxmlformats.org/officeDocument/2006/relationships/customXml" Target="../ink/ink4185.xml"/><Relationship Id="rId30" Type="http://schemas.openxmlformats.org/officeDocument/2006/relationships/customXml" Target="../ink/ink4187.xml"/><Relationship Id="rId35" Type="http://schemas.openxmlformats.org/officeDocument/2006/relationships/image" Target="../media/image4118.png"/><Relationship Id="rId43" Type="http://schemas.openxmlformats.org/officeDocument/2006/relationships/image" Target="../media/image4122.png"/><Relationship Id="rId48" Type="http://schemas.openxmlformats.org/officeDocument/2006/relationships/customXml" Target="../ink/ink4196.xml"/><Relationship Id="rId8" Type="http://schemas.openxmlformats.org/officeDocument/2006/relationships/image" Target="../media/image4106.png"/><Relationship Id="rId51" Type="http://schemas.openxmlformats.org/officeDocument/2006/relationships/image" Target="../media/image4126.png"/><Relationship Id="rId3" Type="http://schemas.openxmlformats.org/officeDocument/2006/relationships/customXml" Target="../ink/ink4173.xml"/><Relationship Id="rId12" Type="http://schemas.openxmlformats.org/officeDocument/2006/relationships/image" Target="../media/image4108.png"/><Relationship Id="rId17" Type="http://schemas.openxmlformats.org/officeDocument/2006/relationships/customXml" Target="../ink/ink4180.xml"/><Relationship Id="rId25" Type="http://schemas.openxmlformats.org/officeDocument/2006/relationships/customXml" Target="../ink/ink4184.xml"/><Relationship Id="rId33" Type="http://schemas.openxmlformats.org/officeDocument/2006/relationships/image" Target="../media/image4117.png"/><Relationship Id="rId38" Type="http://schemas.openxmlformats.org/officeDocument/2006/relationships/customXml" Target="../ink/ink4191.xml"/><Relationship Id="rId46" Type="http://schemas.openxmlformats.org/officeDocument/2006/relationships/customXml" Target="../ink/ink4195.xml"/><Relationship Id="rId20" Type="http://schemas.openxmlformats.org/officeDocument/2006/relationships/image" Target="../media/image4111.png"/><Relationship Id="rId41" Type="http://schemas.openxmlformats.org/officeDocument/2006/relationships/image" Target="../media/image4121.png"/><Relationship Id="rId1" Type="http://schemas.openxmlformats.org/officeDocument/2006/relationships/slideLayout" Target="../slideLayouts/slideLayout7.xml"/><Relationship Id="rId6" Type="http://schemas.openxmlformats.org/officeDocument/2006/relationships/image" Target="../media/image4105.png"/><Relationship Id="rId15" Type="http://schemas.openxmlformats.org/officeDocument/2006/relationships/customXml" Target="../ink/ink4179.xml"/><Relationship Id="rId23" Type="http://schemas.openxmlformats.org/officeDocument/2006/relationships/customXml" Target="../ink/ink4183.xml"/><Relationship Id="rId28" Type="http://schemas.openxmlformats.org/officeDocument/2006/relationships/image" Target="../media/image4115.png"/><Relationship Id="rId36" Type="http://schemas.openxmlformats.org/officeDocument/2006/relationships/customXml" Target="../ink/ink4190.xml"/><Relationship Id="rId49" Type="http://schemas.openxmlformats.org/officeDocument/2006/relationships/image" Target="../media/image4125.png"/></Relationships>
</file>

<file path=ppt/slides/_rels/slide45.xml.rels><?xml version="1.0" encoding="UTF-8" standalone="yes"?>
<Relationships xmlns="http://schemas.openxmlformats.org/package/2006/relationships"><Relationship Id="rId117" Type="http://schemas.openxmlformats.org/officeDocument/2006/relationships/customXml" Target="../ink/ink4256.xml"/><Relationship Id="rId21" Type="http://schemas.openxmlformats.org/officeDocument/2006/relationships/customXml" Target="../ink/ink4208.xml"/><Relationship Id="rId42" Type="http://schemas.openxmlformats.org/officeDocument/2006/relationships/image" Target="../media/image4147.png"/><Relationship Id="rId63" Type="http://schemas.openxmlformats.org/officeDocument/2006/relationships/customXml" Target="../ink/ink4229.xml"/><Relationship Id="rId84" Type="http://schemas.openxmlformats.org/officeDocument/2006/relationships/image" Target="../media/image4168.png"/><Relationship Id="rId138" Type="http://schemas.openxmlformats.org/officeDocument/2006/relationships/image" Target="../media/image4195.png"/><Relationship Id="rId159" Type="http://schemas.openxmlformats.org/officeDocument/2006/relationships/customXml" Target="../ink/ink4277.xml"/><Relationship Id="rId170" Type="http://schemas.openxmlformats.org/officeDocument/2006/relationships/image" Target="../media/image4211.png"/><Relationship Id="rId107" Type="http://schemas.openxmlformats.org/officeDocument/2006/relationships/customXml" Target="../ink/ink4251.xml"/><Relationship Id="rId11" Type="http://schemas.openxmlformats.org/officeDocument/2006/relationships/customXml" Target="../ink/ink4203.xml"/><Relationship Id="rId32" Type="http://schemas.openxmlformats.org/officeDocument/2006/relationships/image" Target="../media/image4142.png"/><Relationship Id="rId53" Type="http://schemas.openxmlformats.org/officeDocument/2006/relationships/customXml" Target="../ink/ink4224.xml"/><Relationship Id="rId74" Type="http://schemas.openxmlformats.org/officeDocument/2006/relationships/image" Target="../media/image4163.png"/><Relationship Id="rId128" Type="http://schemas.openxmlformats.org/officeDocument/2006/relationships/image" Target="../media/image4190.png"/><Relationship Id="rId149" Type="http://schemas.openxmlformats.org/officeDocument/2006/relationships/customXml" Target="../ink/ink4272.xml"/><Relationship Id="rId5" Type="http://schemas.openxmlformats.org/officeDocument/2006/relationships/customXml" Target="../ink/ink4200.xml"/><Relationship Id="rId95" Type="http://schemas.openxmlformats.org/officeDocument/2006/relationships/customXml" Target="../ink/ink4245.xml"/><Relationship Id="rId160" Type="http://schemas.openxmlformats.org/officeDocument/2006/relationships/image" Target="../media/image4206.png"/><Relationship Id="rId181" Type="http://schemas.openxmlformats.org/officeDocument/2006/relationships/customXml" Target="../ink/ink4288.xml"/><Relationship Id="rId22" Type="http://schemas.openxmlformats.org/officeDocument/2006/relationships/image" Target="../media/image4137.png"/><Relationship Id="rId43" Type="http://schemas.openxmlformats.org/officeDocument/2006/relationships/customXml" Target="../ink/ink4219.xml"/><Relationship Id="rId64" Type="http://schemas.openxmlformats.org/officeDocument/2006/relationships/image" Target="../media/image4158.png"/><Relationship Id="rId118" Type="http://schemas.openxmlformats.org/officeDocument/2006/relationships/image" Target="../media/image4185.png"/><Relationship Id="rId139" Type="http://schemas.openxmlformats.org/officeDocument/2006/relationships/customXml" Target="../ink/ink4267.xml"/><Relationship Id="rId85" Type="http://schemas.openxmlformats.org/officeDocument/2006/relationships/customXml" Target="../ink/ink4240.xml"/><Relationship Id="rId150" Type="http://schemas.openxmlformats.org/officeDocument/2006/relationships/image" Target="../media/image4201.png"/><Relationship Id="rId171" Type="http://schemas.openxmlformats.org/officeDocument/2006/relationships/customXml" Target="../ink/ink4283.xml"/><Relationship Id="rId12" Type="http://schemas.openxmlformats.org/officeDocument/2006/relationships/image" Target="../media/image4132.png"/><Relationship Id="rId33" Type="http://schemas.openxmlformats.org/officeDocument/2006/relationships/customXml" Target="../ink/ink4214.xml"/><Relationship Id="rId108" Type="http://schemas.openxmlformats.org/officeDocument/2006/relationships/image" Target="../media/image4180.png"/><Relationship Id="rId129" Type="http://schemas.openxmlformats.org/officeDocument/2006/relationships/customXml" Target="../ink/ink4262.xml"/><Relationship Id="rId54" Type="http://schemas.openxmlformats.org/officeDocument/2006/relationships/image" Target="../media/image4153.png"/><Relationship Id="rId75" Type="http://schemas.openxmlformats.org/officeDocument/2006/relationships/customXml" Target="../ink/ink4235.xml"/><Relationship Id="rId96" Type="http://schemas.openxmlformats.org/officeDocument/2006/relationships/image" Target="../media/image4174.png"/><Relationship Id="rId140" Type="http://schemas.openxmlformats.org/officeDocument/2006/relationships/image" Target="../media/image4196.png"/><Relationship Id="rId161" Type="http://schemas.openxmlformats.org/officeDocument/2006/relationships/customXml" Target="../ink/ink4278.xml"/><Relationship Id="rId182" Type="http://schemas.openxmlformats.org/officeDocument/2006/relationships/image" Target="../media/image4217.png"/><Relationship Id="rId6" Type="http://schemas.openxmlformats.org/officeDocument/2006/relationships/image" Target="../media/image4129.png"/><Relationship Id="rId23" Type="http://schemas.openxmlformats.org/officeDocument/2006/relationships/customXml" Target="../ink/ink4209.xml"/><Relationship Id="rId119" Type="http://schemas.openxmlformats.org/officeDocument/2006/relationships/customXml" Target="../ink/ink4257.xml"/><Relationship Id="rId44" Type="http://schemas.openxmlformats.org/officeDocument/2006/relationships/image" Target="../media/image4148.png"/><Relationship Id="rId65" Type="http://schemas.openxmlformats.org/officeDocument/2006/relationships/customXml" Target="../ink/ink4230.xml"/><Relationship Id="rId86" Type="http://schemas.openxmlformats.org/officeDocument/2006/relationships/image" Target="../media/image4169.png"/><Relationship Id="rId130" Type="http://schemas.openxmlformats.org/officeDocument/2006/relationships/image" Target="../media/image4191.png"/><Relationship Id="rId151" Type="http://schemas.openxmlformats.org/officeDocument/2006/relationships/customXml" Target="../ink/ink4273.xml"/><Relationship Id="rId172" Type="http://schemas.openxmlformats.org/officeDocument/2006/relationships/image" Target="../media/image4212.png"/><Relationship Id="rId13" Type="http://schemas.openxmlformats.org/officeDocument/2006/relationships/customXml" Target="../ink/ink4204.xml"/><Relationship Id="rId18" Type="http://schemas.openxmlformats.org/officeDocument/2006/relationships/image" Target="../media/image4135.png"/><Relationship Id="rId39" Type="http://schemas.openxmlformats.org/officeDocument/2006/relationships/customXml" Target="../ink/ink4217.xml"/><Relationship Id="rId109" Type="http://schemas.openxmlformats.org/officeDocument/2006/relationships/customXml" Target="../ink/ink4252.xml"/><Relationship Id="rId34" Type="http://schemas.openxmlformats.org/officeDocument/2006/relationships/image" Target="../media/image4143.png"/><Relationship Id="rId50" Type="http://schemas.openxmlformats.org/officeDocument/2006/relationships/image" Target="../media/image4151.png"/><Relationship Id="rId55" Type="http://schemas.openxmlformats.org/officeDocument/2006/relationships/customXml" Target="../ink/ink4225.xml"/><Relationship Id="rId76" Type="http://schemas.openxmlformats.org/officeDocument/2006/relationships/image" Target="../media/image4164.png"/><Relationship Id="rId97" Type="http://schemas.openxmlformats.org/officeDocument/2006/relationships/customXml" Target="../ink/ink4246.xml"/><Relationship Id="rId104" Type="http://schemas.openxmlformats.org/officeDocument/2006/relationships/image" Target="../media/image4178.png"/><Relationship Id="rId120" Type="http://schemas.openxmlformats.org/officeDocument/2006/relationships/image" Target="../media/image4186.png"/><Relationship Id="rId125" Type="http://schemas.openxmlformats.org/officeDocument/2006/relationships/customXml" Target="../ink/ink4260.xml"/><Relationship Id="rId141" Type="http://schemas.openxmlformats.org/officeDocument/2006/relationships/customXml" Target="../ink/ink4268.xml"/><Relationship Id="rId146" Type="http://schemas.openxmlformats.org/officeDocument/2006/relationships/image" Target="../media/image4199.png"/><Relationship Id="rId167" Type="http://schemas.openxmlformats.org/officeDocument/2006/relationships/customXml" Target="../ink/ink4281.xml"/><Relationship Id="rId188" Type="http://schemas.openxmlformats.org/officeDocument/2006/relationships/image" Target="../media/image4220.png"/><Relationship Id="rId7" Type="http://schemas.openxmlformats.org/officeDocument/2006/relationships/customXml" Target="../ink/ink4201.xml"/><Relationship Id="rId71" Type="http://schemas.openxmlformats.org/officeDocument/2006/relationships/customXml" Target="../ink/ink4233.xml"/><Relationship Id="rId92" Type="http://schemas.openxmlformats.org/officeDocument/2006/relationships/image" Target="../media/image4172.png"/><Relationship Id="rId162" Type="http://schemas.openxmlformats.org/officeDocument/2006/relationships/image" Target="../media/image4207.png"/><Relationship Id="rId183" Type="http://schemas.openxmlformats.org/officeDocument/2006/relationships/customXml" Target="../ink/ink4289.xml"/><Relationship Id="rId2" Type="http://schemas.openxmlformats.org/officeDocument/2006/relationships/notesSlide" Target="../notesSlides/notesSlide44.xml"/><Relationship Id="rId29" Type="http://schemas.openxmlformats.org/officeDocument/2006/relationships/customXml" Target="../ink/ink4212.xml"/><Relationship Id="rId24" Type="http://schemas.openxmlformats.org/officeDocument/2006/relationships/image" Target="../media/image4138.png"/><Relationship Id="rId40" Type="http://schemas.openxmlformats.org/officeDocument/2006/relationships/image" Target="../media/image4146.png"/><Relationship Id="rId45" Type="http://schemas.openxmlformats.org/officeDocument/2006/relationships/customXml" Target="../ink/ink4220.xml"/><Relationship Id="rId66" Type="http://schemas.openxmlformats.org/officeDocument/2006/relationships/image" Target="../media/image4159.png"/><Relationship Id="rId87" Type="http://schemas.openxmlformats.org/officeDocument/2006/relationships/customXml" Target="../ink/ink4241.xml"/><Relationship Id="rId110" Type="http://schemas.openxmlformats.org/officeDocument/2006/relationships/image" Target="../media/image4181.png"/><Relationship Id="rId115" Type="http://schemas.openxmlformats.org/officeDocument/2006/relationships/customXml" Target="../ink/ink4255.xml"/><Relationship Id="rId131" Type="http://schemas.openxmlformats.org/officeDocument/2006/relationships/customXml" Target="../ink/ink4263.xml"/><Relationship Id="rId136" Type="http://schemas.openxmlformats.org/officeDocument/2006/relationships/image" Target="../media/image4194.png"/><Relationship Id="rId157" Type="http://schemas.openxmlformats.org/officeDocument/2006/relationships/customXml" Target="../ink/ink4276.xml"/><Relationship Id="rId178" Type="http://schemas.openxmlformats.org/officeDocument/2006/relationships/image" Target="../media/image4215.png"/><Relationship Id="rId61" Type="http://schemas.openxmlformats.org/officeDocument/2006/relationships/customXml" Target="../ink/ink4228.xml"/><Relationship Id="rId82" Type="http://schemas.openxmlformats.org/officeDocument/2006/relationships/image" Target="../media/image4167.png"/><Relationship Id="rId152" Type="http://schemas.openxmlformats.org/officeDocument/2006/relationships/image" Target="../media/image4202.png"/><Relationship Id="rId173" Type="http://schemas.openxmlformats.org/officeDocument/2006/relationships/customXml" Target="../ink/ink4284.xml"/><Relationship Id="rId19" Type="http://schemas.openxmlformats.org/officeDocument/2006/relationships/customXml" Target="../ink/ink4207.xml"/><Relationship Id="rId14" Type="http://schemas.openxmlformats.org/officeDocument/2006/relationships/image" Target="../media/image4133.png"/><Relationship Id="rId30" Type="http://schemas.openxmlformats.org/officeDocument/2006/relationships/image" Target="../media/image4141.png"/><Relationship Id="rId35" Type="http://schemas.openxmlformats.org/officeDocument/2006/relationships/customXml" Target="../ink/ink4215.xml"/><Relationship Id="rId56" Type="http://schemas.openxmlformats.org/officeDocument/2006/relationships/image" Target="../media/image4154.png"/><Relationship Id="rId77" Type="http://schemas.openxmlformats.org/officeDocument/2006/relationships/customXml" Target="../ink/ink4236.xml"/><Relationship Id="rId100" Type="http://schemas.openxmlformats.org/officeDocument/2006/relationships/image" Target="../media/image4176.png"/><Relationship Id="rId105" Type="http://schemas.openxmlformats.org/officeDocument/2006/relationships/customXml" Target="../ink/ink4250.xml"/><Relationship Id="rId126" Type="http://schemas.openxmlformats.org/officeDocument/2006/relationships/image" Target="../media/image4189.png"/><Relationship Id="rId147" Type="http://schemas.openxmlformats.org/officeDocument/2006/relationships/customXml" Target="../ink/ink4271.xml"/><Relationship Id="rId168" Type="http://schemas.openxmlformats.org/officeDocument/2006/relationships/image" Target="../media/image4210.png"/><Relationship Id="rId8" Type="http://schemas.openxmlformats.org/officeDocument/2006/relationships/image" Target="../media/image4130.png"/><Relationship Id="rId51" Type="http://schemas.openxmlformats.org/officeDocument/2006/relationships/customXml" Target="../ink/ink4223.xml"/><Relationship Id="rId72" Type="http://schemas.openxmlformats.org/officeDocument/2006/relationships/image" Target="../media/image4162.png"/><Relationship Id="rId93" Type="http://schemas.openxmlformats.org/officeDocument/2006/relationships/customXml" Target="../ink/ink4244.xml"/><Relationship Id="rId98" Type="http://schemas.openxmlformats.org/officeDocument/2006/relationships/image" Target="../media/image4175.png"/><Relationship Id="rId121" Type="http://schemas.openxmlformats.org/officeDocument/2006/relationships/customXml" Target="../ink/ink4258.xml"/><Relationship Id="rId142" Type="http://schemas.openxmlformats.org/officeDocument/2006/relationships/image" Target="../media/image4197.png"/><Relationship Id="rId163" Type="http://schemas.openxmlformats.org/officeDocument/2006/relationships/customXml" Target="../ink/ink4279.xml"/><Relationship Id="rId184" Type="http://schemas.openxmlformats.org/officeDocument/2006/relationships/image" Target="../media/image4218.png"/><Relationship Id="rId189" Type="http://schemas.openxmlformats.org/officeDocument/2006/relationships/customXml" Target="../ink/ink4292.xml"/><Relationship Id="rId3" Type="http://schemas.openxmlformats.org/officeDocument/2006/relationships/customXml" Target="../ink/ink4199.xml"/><Relationship Id="rId25" Type="http://schemas.openxmlformats.org/officeDocument/2006/relationships/customXml" Target="../ink/ink4210.xml"/><Relationship Id="rId46" Type="http://schemas.openxmlformats.org/officeDocument/2006/relationships/image" Target="../media/image4149.png"/><Relationship Id="rId67" Type="http://schemas.openxmlformats.org/officeDocument/2006/relationships/customXml" Target="../ink/ink4231.xml"/><Relationship Id="rId116" Type="http://schemas.openxmlformats.org/officeDocument/2006/relationships/image" Target="../media/image4184.png"/><Relationship Id="rId137" Type="http://schemas.openxmlformats.org/officeDocument/2006/relationships/customXml" Target="../ink/ink4266.xml"/><Relationship Id="rId158" Type="http://schemas.openxmlformats.org/officeDocument/2006/relationships/image" Target="../media/image4205.png"/><Relationship Id="rId20" Type="http://schemas.openxmlformats.org/officeDocument/2006/relationships/image" Target="../media/image4136.png"/><Relationship Id="rId41" Type="http://schemas.openxmlformats.org/officeDocument/2006/relationships/customXml" Target="../ink/ink4218.xml"/><Relationship Id="rId62" Type="http://schemas.openxmlformats.org/officeDocument/2006/relationships/image" Target="../media/image4157.png"/><Relationship Id="rId83" Type="http://schemas.openxmlformats.org/officeDocument/2006/relationships/customXml" Target="../ink/ink4239.xml"/><Relationship Id="rId88" Type="http://schemas.openxmlformats.org/officeDocument/2006/relationships/image" Target="../media/image4170.png"/><Relationship Id="rId111" Type="http://schemas.openxmlformats.org/officeDocument/2006/relationships/customXml" Target="../ink/ink4253.xml"/><Relationship Id="rId132" Type="http://schemas.openxmlformats.org/officeDocument/2006/relationships/image" Target="../media/image4192.png"/><Relationship Id="rId153" Type="http://schemas.openxmlformats.org/officeDocument/2006/relationships/customXml" Target="../ink/ink4274.xml"/><Relationship Id="rId174" Type="http://schemas.openxmlformats.org/officeDocument/2006/relationships/image" Target="../media/image4213.png"/><Relationship Id="rId179" Type="http://schemas.openxmlformats.org/officeDocument/2006/relationships/customXml" Target="../ink/ink4287.xml"/><Relationship Id="rId190" Type="http://schemas.openxmlformats.org/officeDocument/2006/relationships/image" Target="../media/image4221.png"/><Relationship Id="rId15" Type="http://schemas.openxmlformats.org/officeDocument/2006/relationships/customXml" Target="../ink/ink4205.xml"/><Relationship Id="rId36" Type="http://schemas.openxmlformats.org/officeDocument/2006/relationships/image" Target="../media/image4144.png"/><Relationship Id="rId57" Type="http://schemas.openxmlformats.org/officeDocument/2006/relationships/customXml" Target="../ink/ink4226.xml"/><Relationship Id="rId106" Type="http://schemas.openxmlformats.org/officeDocument/2006/relationships/image" Target="../media/image4179.png"/><Relationship Id="rId127" Type="http://schemas.openxmlformats.org/officeDocument/2006/relationships/customXml" Target="../ink/ink4261.xml"/><Relationship Id="rId10" Type="http://schemas.openxmlformats.org/officeDocument/2006/relationships/image" Target="../media/image4131.png"/><Relationship Id="rId31" Type="http://schemas.openxmlformats.org/officeDocument/2006/relationships/customXml" Target="../ink/ink4213.xml"/><Relationship Id="rId52" Type="http://schemas.openxmlformats.org/officeDocument/2006/relationships/image" Target="../media/image4152.png"/><Relationship Id="rId73" Type="http://schemas.openxmlformats.org/officeDocument/2006/relationships/customXml" Target="../ink/ink4234.xml"/><Relationship Id="rId78" Type="http://schemas.openxmlformats.org/officeDocument/2006/relationships/image" Target="../media/image4165.png"/><Relationship Id="rId94" Type="http://schemas.openxmlformats.org/officeDocument/2006/relationships/image" Target="../media/image4173.png"/><Relationship Id="rId99" Type="http://schemas.openxmlformats.org/officeDocument/2006/relationships/customXml" Target="../ink/ink4247.xml"/><Relationship Id="rId101" Type="http://schemas.openxmlformats.org/officeDocument/2006/relationships/customXml" Target="../ink/ink4248.xml"/><Relationship Id="rId122" Type="http://schemas.openxmlformats.org/officeDocument/2006/relationships/image" Target="../media/image4187.png"/><Relationship Id="rId143" Type="http://schemas.openxmlformats.org/officeDocument/2006/relationships/customXml" Target="../ink/ink4269.xml"/><Relationship Id="rId148" Type="http://schemas.openxmlformats.org/officeDocument/2006/relationships/image" Target="../media/image4200.png"/><Relationship Id="rId164" Type="http://schemas.openxmlformats.org/officeDocument/2006/relationships/image" Target="../media/image4208.png"/><Relationship Id="rId169" Type="http://schemas.openxmlformats.org/officeDocument/2006/relationships/customXml" Target="../ink/ink4282.xml"/><Relationship Id="rId185" Type="http://schemas.openxmlformats.org/officeDocument/2006/relationships/customXml" Target="../ink/ink4290.xml"/><Relationship Id="rId4" Type="http://schemas.openxmlformats.org/officeDocument/2006/relationships/image" Target="../media/image4128.png"/><Relationship Id="rId9" Type="http://schemas.openxmlformats.org/officeDocument/2006/relationships/customXml" Target="../ink/ink4202.xml"/><Relationship Id="rId180" Type="http://schemas.openxmlformats.org/officeDocument/2006/relationships/image" Target="../media/image4216.png"/><Relationship Id="rId26" Type="http://schemas.openxmlformats.org/officeDocument/2006/relationships/image" Target="../media/image4139.png"/><Relationship Id="rId47" Type="http://schemas.openxmlformats.org/officeDocument/2006/relationships/customXml" Target="../ink/ink4221.xml"/><Relationship Id="rId68" Type="http://schemas.openxmlformats.org/officeDocument/2006/relationships/image" Target="../media/image4160.png"/><Relationship Id="rId89" Type="http://schemas.openxmlformats.org/officeDocument/2006/relationships/customXml" Target="../ink/ink4242.xml"/><Relationship Id="rId112" Type="http://schemas.openxmlformats.org/officeDocument/2006/relationships/image" Target="../media/image4182.png"/><Relationship Id="rId133" Type="http://schemas.openxmlformats.org/officeDocument/2006/relationships/customXml" Target="../ink/ink4264.xml"/><Relationship Id="rId154" Type="http://schemas.openxmlformats.org/officeDocument/2006/relationships/image" Target="../media/image4203.png"/><Relationship Id="rId175" Type="http://schemas.openxmlformats.org/officeDocument/2006/relationships/customXml" Target="../ink/ink4285.xml"/><Relationship Id="rId16" Type="http://schemas.openxmlformats.org/officeDocument/2006/relationships/image" Target="../media/image4134.png"/><Relationship Id="rId37" Type="http://schemas.openxmlformats.org/officeDocument/2006/relationships/customXml" Target="../ink/ink4216.xml"/><Relationship Id="rId58" Type="http://schemas.openxmlformats.org/officeDocument/2006/relationships/image" Target="../media/image4155.png"/><Relationship Id="rId79" Type="http://schemas.openxmlformats.org/officeDocument/2006/relationships/customXml" Target="../ink/ink4237.xml"/><Relationship Id="rId102" Type="http://schemas.openxmlformats.org/officeDocument/2006/relationships/image" Target="../media/image4177.png"/><Relationship Id="rId123" Type="http://schemas.openxmlformats.org/officeDocument/2006/relationships/customXml" Target="../ink/ink4259.xml"/><Relationship Id="rId144" Type="http://schemas.openxmlformats.org/officeDocument/2006/relationships/image" Target="../media/image4198.png"/><Relationship Id="rId90" Type="http://schemas.openxmlformats.org/officeDocument/2006/relationships/image" Target="../media/image4171.png"/><Relationship Id="rId165" Type="http://schemas.openxmlformats.org/officeDocument/2006/relationships/customXml" Target="../ink/ink4280.xml"/><Relationship Id="rId186" Type="http://schemas.openxmlformats.org/officeDocument/2006/relationships/image" Target="../media/image4219.png"/><Relationship Id="rId27" Type="http://schemas.openxmlformats.org/officeDocument/2006/relationships/customXml" Target="../ink/ink4211.xml"/><Relationship Id="rId48" Type="http://schemas.openxmlformats.org/officeDocument/2006/relationships/image" Target="../media/image4150.png"/><Relationship Id="rId69" Type="http://schemas.openxmlformats.org/officeDocument/2006/relationships/customXml" Target="../ink/ink4232.xml"/><Relationship Id="rId113" Type="http://schemas.openxmlformats.org/officeDocument/2006/relationships/customXml" Target="../ink/ink4254.xml"/><Relationship Id="rId134" Type="http://schemas.openxmlformats.org/officeDocument/2006/relationships/image" Target="../media/image4193.png"/><Relationship Id="rId80" Type="http://schemas.openxmlformats.org/officeDocument/2006/relationships/image" Target="../media/image4166.png"/><Relationship Id="rId155" Type="http://schemas.openxmlformats.org/officeDocument/2006/relationships/customXml" Target="../ink/ink4275.xml"/><Relationship Id="rId176" Type="http://schemas.openxmlformats.org/officeDocument/2006/relationships/image" Target="../media/image4214.png"/><Relationship Id="rId17" Type="http://schemas.openxmlformats.org/officeDocument/2006/relationships/customXml" Target="../ink/ink4206.xml"/><Relationship Id="rId38" Type="http://schemas.openxmlformats.org/officeDocument/2006/relationships/image" Target="../media/image4145.png"/><Relationship Id="rId59" Type="http://schemas.openxmlformats.org/officeDocument/2006/relationships/customXml" Target="../ink/ink4227.xml"/><Relationship Id="rId103" Type="http://schemas.openxmlformats.org/officeDocument/2006/relationships/customXml" Target="../ink/ink4249.xml"/><Relationship Id="rId124" Type="http://schemas.openxmlformats.org/officeDocument/2006/relationships/image" Target="../media/image4188.png"/><Relationship Id="rId70" Type="http://schemas.openxmlformats.org/officeDocument/2006/relationships/image" Target="../media/image4161.png"/><Relationship Id="rId91" Type="http://schemas.openxmlformats.org/officeDocument/2006/relationships/customXml" Target="../ink/ink4243.xml"/><Relationship Id="rId145" Type="http://schemas.openxmlformats.org/officeDocument/2006/relationships/customXml" Target="../ink/ink4270.xml"/><Relationship Id="rId166" Type="http://schemas.openxmlformats.org/officeDocument/2006/relationships/image" Target="../media/image4209.png"/><Relationship Id="rId187" Type="http://schemas.openxmlformats.org/officeDocument/2006/relationships/customXml" Target="../ink/ink4291.xml"/><Relationship Id="rId1" Type="http://schemas.openxmlformats.org/officeDocument/2006/relationships/slideLayout" Target="../slideLayouts/slideLayout7.xml"/><Relationship Id="rId28" Type="http://schemas.openxmlformats.org/officeDocument/2006/relationships/image" Target="../media/image4140.png"/><Relationship Id="rId49" Type="http://schemas.openxmlformats.org/officeDocument/2006/relationships/customXml" Target="../ink/ink4222.xml"/><Relationship Id="rId114" Type="http://schemas.openxmlformats.org/officeDocument/2006/relationships/image" Target="../media/image4183.png"/><Relationship Id="rId60" Type="http://schemas.openxmlformats.org/officeDocument/2006/relationships/image" Target="../media/image4156.png"/><Relationship Id="rId81" Type="http://schemas.openxmlformats.org/officeDocument/2006/relationships/customXml" Target="../ink/ink4238.xml"/><Relationship Id="rId135" Type="http://schemas.openxmlformats.org/officeDocument/2006/relationships/customXml" Target="../ink/ink4265.xml"/><Relationship Id="rId156" Type="http://schemas.openxmlformats.org/officeDocument/2006/relationships/image" Target="../media/image4204.png"/><Relationship Id="rId177" Type="http://schemas.openxmlformats.org/officeDocument/2006/relationships/customXml" Target="../ink/ink4286.xml"/></Relationships>
</file>

<file path=ppt/slides/_rels/slide46.xml.rels><?xml version="1.0" encoding="UTF-8" standalone="yes"?>
<Relationships xmlns="http://schemas.openxmlformats.org/package/2006/relationships"><Relationship Id="rId8" Type="http://schemas.openxmlformats.org/officeDocument/2006/relationships/customXml" Target="../ink/ink4295.xml"/><Relationship Id="rId13" Type="http://schemas.openxmlformats.org/officeDocument/2006/relationships/image" Target="../media/image4227.png"/><Relationship Id="rId3" Type="http://schemas.openxmlformats.org/officeDocument/2006/relationships/image" Target="../media/image4222.emf"/><Relationship Id="rId7" Type="http://schemas.openxmlformats.org/officeDocument/2006/relationships/image" Target="../media/image4224.png"/><Relationship Id="rId12" Type="http://schemas.openxmlformats.org/officeDocument/2006/relationships/customXml" Target="../ink/ink4297.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customXml" Target="../ink/ink4294.xml"/><Relationship Id="rId11" Type="http://schemas.openxmlformats.org/officeDocument/2006/relationships/image" Target="../media/image4226.png"/><Relationship Id="rId5" Type="http://schemas.openxmlformats.org/officeDocument/2006/relationships/image" Target="../media/image4223.png"/><Relationship Id="rId15" Type="http://schemas.openxmlformats.org/officeDocument/2006/relationships/image" Target="../media/image4228.png"/><Relationship Id="rId10" Type="http://schemas.openxmlformats.org/officeDocument/2006/relationships/customXml" Target="../ink/ink4296.xml"/><Relationship Id="rId4" Type="http://schemas.openxmlformats.org/officeDocument/2006/relationships/customXml" Target="../ink/ink4293.xml"/><Relationship Id="rId9" Type="http://schemas.openxmlformats.org/officeDocument/2006/relationships/image" Target="../media/image4225.png"/><Relationship Id="rId14" Type="http://schemas.openxmlformats.org/officeDocument/2006/relationships/customXml" Target="../ink/ink429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4231.png"/><Relationship Id="rId3" Type="http://schemas.openxmlformats.org/officeDocument/2006/relationships/customXml" Target="../ink/ink4299.xml"/><Relationship Id="rId7" Type="http://schemas.openxmlformats.org/officeDocument/2006/relationships/customXml" Target="../ink/ink4301.xml"/><Relationship Id="rId12" Type="http://schemas.openxmlformats.org/officeDocument/2006/relationships/image" Target="../media/image4233.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230.png"/><Relationship Id="rId11" Type="http://schemas.openxmlformats.org/officeDocument/2006/relationships/customXml" Target="../ink/ink4303.xml"/><Relationship Id="rId5" Type="http://schemas.openxmlformats.org/officeDocument/2006/relationships/customXml" Target="../ink/ink4300.xml"/><Relationship Id="rId10" Type="http://schemas.openxmlformats.org/officeDocument/2006/relationships/image" Target="../media/image4232.png"/><Relationship Id="rId4" Type="http://schemas.openxmlformats.org/officeDocument/2006/relationships/image" Target="../media/image4229.png"/><Relationship Id="rId9" Type="http://schemas.openxmlformats.org/officeDocument/2006/relationships/customXml" Target="../ink/ink430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164.xml"/><Relationship Id="rId21" Type="http://schemas.openxmlformats.org/officeDocument/2006/relationships/customXml" Target="../ink/ink116.xml"/><Relationship Id="rId42" Type="http://schemas.openxmlformats.org/officeDocument/2006/relationships/image" Target="../media/image1479.png"/><Relationship Id="rId63" Type="http://schemas.openxmlformats.org/officeDocument/2006/relationships/customXml" Target="../ink/ink137.xml"/><Relationship Id="rId84" Type="http://schemas.openxmlformats.org/officeDocument/2006/relationships/image" Target="../media/image1500.png"/><Relationship Id="rId138" Type="http://schemas.openxmlformats.org/officeDocument/2006/relationships/image" Target="../media/image1527.png"/><Relationship Id="rId159" Type="http://schemas.openxmlformats.org/officeDocument/2006/relationships/customXml" Target="../ink/ink185.xml"/><Relationship Id="rId170" Type="http://schemas.openxmlformats.org/officeDocument/2006/relationships/image" Target="../media/image1543.png"/><Relationship Id="rId191" Type="http://schemas.openxmlformats.org/officeDocument/2006/relationships/image" Target="../media/image1553.png"/><Relationship Id="rId205" Type="http://schemas.openxmlformats.org/officeDocument/2006/relationships/image" Target="../media/image1560.png"/><Relationship Id="rId226" Type="http://schemas.openxmlformats.org/officeDocument/2006/relationships/customXml" Target="../ink/ink219.xml"/><Relationship Id="rId247" Type="http://schemas.openxmlformats.org/officeDocument/2006/relationships/image" Target="../media/image1581.png"/><Relationship Id="rId107" Type="http://schemas.openxmlformats.org/officeDocument/2006/relationships/customXml" Target="../ink/ink159.xml"/><Relationship Id="rId11" Type="http://schemas.openxmlformats.org/officeDocument/2006/relationships/customXml" Target="../ink/ink111.xml"/><Relationship Id="rId32" Type="http://schemas.openxmlformats.org/officeDocument/2006/relationships/image" Target="../media/image1474.png"/><Relationship Id="rId53" Type="http://schemas.openxmlformats.org/officeDocument/2006/relationships/customXml" Target="../ink/ink132.xml"/><Relationship Id="rId74" Type="http://schemas.openxmlformats.org/officeDocument/2006/relationships/image" Target="../media/image1495.png"/><Relationship Id="rId128" Type="http://schemas.openxmlformats.org/officeDocument/2006/relationships/image" Target="../media/image1522.png"/><Relationship Id="rId149" Type="http://schemas.openxmlformats.org/officeDocument/2006/relationships/customXml" Target="../ink/ink180.xml"/><Relationship Id="rId5" Type="http://schemas.openxmlformats.org/officeDocument/2006/relationships/customXml" Target="../ink/ink108.xml"/><Relationship Id="rId95" Type="http://schemas.openxmlformats.org/officeDocument/2006/relationships/customXml" Target="../ink/ink153.xml"/><Relationship Id="rId160" Type="http://schemas.openxmlformats.org/officeDocument/2006/relationships/image" Target="../media/image1538.png"/><Relationship Id="rId181" Type="http://schemas.openxmlformats.org/officeDocument/2006/relationships/customXml" Target="../ink/ink196.xml"/><Relationship Id="rId216" Type="http://schemas.openxmlformats.org/officeDocument/2006/relationships/customXml" Target="../ink/ink214.xml"/><Relationship Id="rId237" Type="http://schemas.openxmlformats.org/officeDocument/2006/relationships/image" Target="../media/image1576.png"/><Relationship Id="rId22" Type="http://schemas.openxmlformats.org/officeDocument/2006/relationships/image" Target="../media/image1469.png"/><Relationship Id="rId43" Type="http://schemas.openxmlformats.org/officeDocument/2006/relationships/customXml" Target="../ink/ink127.xml"/><Relationship Id="rId64" Type="http://schemas.openxmlformats.org/officeDocument/2006/relationships/image" Target="../media/image1490.png"/><Relationship Id="rId118" Type="http://schemas.openxmlformats.org/officeDocument/2006/relationships/image" Target="../media/image1517.png"/><Relationship Id="rId139" Type="http://schemas.openxmlformats.org/officeDocument/2006/relationships/customXml" Target="../ink/ink175.xml"/><Relationship Id="rId85" Type="http://schemas.openxmlformats.org/officeDocument/2006/relationships/customXml" Target="../ink/ink148.xml"/><Relationship Id="rId150" Type="http://schemas.openxmlformats.org/officeDocument/2006/relationships/image" Target="../media/image1533.png"/><Relationship Id="rId171" Type="http://schemas.openxmlformats.org/officeDocument/2006/relationships/customXml" Target="../ink/ink191.xml"/><Relationship Id="rId192" Type="http://schemas.openxmlformats.org/officeDocument/2006/relationships/customXml" Target="../ink/ink202.xml"/><Relationship Id="rId206" Type="http://schemas.openxmlformats.org/officeDocument/2006/relationships/customXml" Target="../ink/ink209.xml"/><Relationship Id="rId227" Type="http://schemas.openxmlformats.org/officeDocument/2006/relationships/image" Target="../media/image1571.png"/><Relationship Id="rId248" Type="http://schemas.openxmlformats.org/officeDocument/2006/relationships/customXml" Target="../ink/ink230.xml"/><Relationship Id="rId12" Type="http://schemas.openxmlformats.org/officeDocument/2006/relationships/image" Target="../media/image1464.png"/><Relationship Id="rId33" Type="http://schemas.openxmlformats.org/officeDocument/2006/relationships/customXml" Target="../ink/ink122.xml"/><Relationship Id="rId108" Type="http://schemas.openxmlformats.org/officeDocument/2006/relationships/image" Target="../media/image1512.png"/><Relationship Id="rId129" Type="http://schemas.openxmlformats.org/officeDocument/2006/relationships/customXml" Target="../ink/ink170.xml"/><Relationship Id="rId54" Type="http://schemas.openxmlformats.org/officeDocument/2006/relationships/image" Target="../media/image1485.png"/><Relationship Id="rId75" Type="http://schemas.openxmlformats.org/officeDocument/2006/relationships/customXml" Target="../ink/ink143.xml"/><Relationship Id="rId96" Type="http://schemas.openxmlformats.org/officeDocument/2006/relationships/image" Target="../media/image1506.png"/><Relationship Id="rId140" Type="http://schemas.openxmlformats.org/officeDocument/2006/relationships/image" Target="../media/image1528.png"/><Relationship Id="rId161" Type="http://schemas.openxmlformats.org/officeDocument/2006/relationships/customXml" Target="../ink/ink186.xml"/><Relationship Id="rId182" Type="http://schemas.openxmlformats.org/officeDocument/2006/relationships/image" Target="../media/image1549.png"/><Relationship Id="rId217" Type="http://schemas.openxmlformats.org/officeDocument/2006/relationships/image" Target="../media/image1566.png"/><Relationship Id="rId6" Type="http://schemas.openxmlformats.org/officeDocument/2006/relationships/image" Target="../media/image1461.png"/><Relationship Id="rId238" Type="http://schemas.openxmlformats.org/officeDocument/2006/relationships/customXml" Target="../ink/ink225.xml"/><Relationship Id="rId23" Type="http://schemas.openxmlformats.org/officeDocument/2006/relationships/customXml" Target="../ink/ink117.xml"/><Relationship Id="rId119" Type="http://schemas.openxmlformats.org/officeDocument/2006/relationships/customXml" Target="../ink/ink165.xml"/><Relationship Id="rId44" Type="http://schemas.openxmlformats.org/officeDocument/2006/relationships/image" Target="../media/image1480.png"/><Relationship Id="rId65" Type="http://schemas.openxmlformats.org/officeDocument/2006/relationships/customXml" Target="../ink/ink138.xml"/><Relationship Id="rId86" Type="http://schemas.openxmlformats.org/officeDocument/2006/relationships/image" Target="../media/image1501.png"/><Relationship Id="rId130" Type="http://schemas.openxmlformats.org/officeDocument/2006/relationships/image" Target="../media/image1523.png"/><Relationship Id="rId151" Type="http://schemas.openxmlformats.org/officeDocument/2006/relationships/customXml" Target="../ink/ink181.xml"/><Relationship Id="rId172" Type="http://schemas.openxmlformats.org/officeDocument/2006/relationships/image" Target="../media/image1544.png"/><Relationship Id="rId193" Type="http://schemas.openxmlformats.org/officeDocument/2006/relationships/image" Target="../media/image1554.png"/><Relationship Id="rId207" Type="http://schemas.openxmlformats.org/officeDocument/2006/relationships/image" Target="../media/image1561.png"/><Relationship Id="rId228" Type="http://schemas.openxmlformats.org/officeDocument/2006/relationships/customXml" Target="../ink/ink220.xml"/><Relationship Id="rId249" Type="http://schemas.openxmlformats.org/officeDocument/2006/relationships/image" Target="../media/image1582.png"/><Relationship Id="rId13" Type="http://schemas.openxmlformats.org/officeDocument/2006/relationships/customXml" Target="../ink/ink112.xml"/><Relationship Id="rId109" Type="http://schemas.openxmlformats.org/officeDocument/2006/relationships/customXml" Target="../ink/ink160.xml"/><Relationship Id="rId34" Type="http://schemas.openxmlformats.org/officeDocument/2006/relationships/image" Target="../media/image1475.png"/><Relationship Id="rId55" Type="http://schemas.openxmlformats.org/officeDocument/2006/relationships/customXml" Target="../ink/ink133.xml"/><Relationship Id="rId76" Type="http://schemas.openxmlformats.org/officeDocument/2006/relationships/image" Target="../media/image1496.png"/><Relationship Id="rId97" Type="http://schemas.openxmlformats.org/officeDocument/2006/relationships/customXml" Target="../ink/ink154.xml"/><Relationship Id="rId120" Type="http://schemas.openxmlformats.org/officeDocument/2006/relationships/image" Target="../media/image1518.png"/><Relationship Id="rId141" Type="http://schemas.openxmlformats.org/officeDocument/2006/relationships/customXml" Target="../ink/ink176.xml"/><Relationship Id="rId7" Type="http://schemas.openxmlformats.org/officeDocument/2006/relationships/customXml" Target="../ink/ink109.xml"/><Relationship Id="rId162" Type="http://schemas.openxmlformats.org/officeDocument/2006/relationships/image" Target="../media/image1539.png"/><Relationship Id="rId183" Type="http://schemas.openxmlformats.org/officeDocument/2006/relationships/customXml" Target="../ink/ink197.xml"/><Relationship Id="rId218" Type="http://schemas.openxmlformats.org/officeDocument/2006/relationships/customXml" Target="../ink/ink215.xml"/><Relationship Id="rId239" Type="http://schemas.openxmlformats.org/officeDocument/2006/relationships/image" Target="../media/image1577.png"/><Relationship Id="rId250" Type="http://schemas.openxmlformats.org/officeDocument/2006/relationships/customXml" Target="../ink/ink231.xml"/><Relationship Id="rId24" Type="http://schemas.openxmlformats.org/officeDocument/2006/relationships/image" Target="../media/image1470.png"/><Relationship Id="rId45" Type="http://schemas.openxmlformats.org/officeDocument/2006/relationships/customXml" Target="../ink/ink128.xml"/><Relationship Id="rId66" Type="http://schemas.openxmlformats.org/officeDocument/2006/relationships/image" Target="../media/image1491.png"/><Relationship Id="rId87" Type="http://schemas.openxmlformats.org/officeDocument/2006/relationships/customXml" Target="../ink/ink149.xml"/><Relationship Id="rId110" Type="http://schemas.openxmlformats.org/officeDocument/2006/relationships/image" Target="../media/image1513.png"/><Relationship Id="rId131" Type="http://schemas.openxmlformats.org/officeDocument/2006/relationships/customXml" Target="../ink/ink171.xml"/><Relationship Id="rId152" Type="http://schemas.openxmlformats.org/officeDocument/2006/relationships/image" Target="../media/image1534.png"/><Relationship Id="rId173" Type="http://schemas.openxmlformats.org/officeDocument/2006/relationships/customXml" Target="../ink/ink192.xml"/><Relationship Id="rId194" Type="http://schemas.openxmlformats.org/officeDocument/2006/relationships/customXml" Target="../ink/ink203.xml"/><Relationship Id="rId208" Type="http://schemas.openxmlformats.org/officeDocument/2006/relationships/customXml" Target="../ink/ink210.xml"/><Relationship Id="rId229" Type="http://schemas.openxmlformats.org/officeDocument/2006/relationships/image" Target="../media/image1572.png"/><Relationship Id="rId240" Type="http://schemas.openxmlformats.org/officeDocument/2006/relationships/customXml" Target="../ink/ink226.xml"/><Relationship Id="rId14" Type="http://schemas.openxmlformats.org/officeDocument/2006/relationships/image" Target="../media/image1465.png"/><Relationship Id="rId35" Type="http://schemas.openxmlformats.org/officeDocument/2006/relationships/customXml" Target="../ink/ink123.xml"/><Relationship Id="rId56" Type="http://schemas.openxmlformats.org/officeDocument/2006/relationships/image" Target="../media/image1486.png"/><Relationship Id="rId77" Type="http://schemas.openxmlformats.org/officeDocument/2006/relationships/customXml" Target="../ink/ink144.xml"/><Relationship Id="rId100" Type="http://schemas.openxmlformats.org/officeDocument/2006/relationships/image" Target="../media/image1508.png"/><Relationship Id="rId8" Type="http://schemas.openxmlformats.org/officeDocument/2006/relationships/image" Target="../media/image1462.png"/><Relationship Id="rId98" Type="http://schemas.openxmlformats.org/officeDocument/2006/relationships/image" Target="../media/image1507.png"/><Relationship Id="rId121" Type="http://schemas.openxmlformats.org/officeDocument/2006/relationships/customXml" Target="../ink/ink166.xml"/><Relationship Id="rId142" Type="http://schemas.openxmlformats.org/officeDocument/2006/relationships/image" Target="../media/image1529.png"/><Relationship Id="rId163" Type="http://schemas.openxmlformats.org/officeDocument/2006/relationships/customXml" Target="../ink/ink187.xml"/><Relationship Id="rId184" Type="http://schemas.openxmlformats.org/officeDocument/2006/relationships/customXml" Target="../ink/ink198.xml"/><Relationship Id="rId219" Type="http://schemas.openxmlformats.org/officeDocument/2006/relationships/image" Target="../media/image1567.png"/><Relationship Id="rId230" Type="http://schemas.openxmlformats.org/officeDocument/2006/relationships/customXml" Target="../ink/ink221.xml"/><Relationship Id="rId251" Type="http://schemas.openxmlformats.org/officeDocument/2006/relationships/image" Target="../media/image1583.png"/><Relationship Id="rId25" Type="http://schemas.openxmlformats.org/officeDocument/2006/relationships/customXml" Target="../ink/ink118.xml"/><Relationship Id="rId46" Type="http://schemas.openxmlformats.org/officeDocument/2006/relationships/image" Target="../media/image1481.png"/><Relationship Id="rId67" Type="http://schemas.openxmlformats.org/officeDocument/2006/relationships/customXml" Target="../ink/ink139.xml"/><Relationship Id="rId88" Type="http://schemas.openxmlformats.org/officeDocument/2006/relationships/image" Target="../media/image1502.png"/><Relationship Id="rId111" Type="http://schemas.openxmlformats.org/officeDocument/2006/relationships/customXml" Target="../ink/ink161.xml"/><Relationship Id="rId132" Type="http://schemas.openxmlformats.org/officeDocument/2006/relationships/image" Target="../media/image1524.png"/><Relationship Id="rId153" Type="http://schemas.openxmlformats.org/officeDocument/2006/relationships/customXml" Target="../ink/ink182.xml"/><Relationship Id="rId174" Type="http://schemas.openxmlformats.org/officeDocument/2006/relationships/image" Target="../media/image1545.png"/><Relationship Id="rId195" Type="http://schemas.openxmlformats.org/officeDocument/2006/relationships/image" Target="../media/image1555.png"/><Relationship Id="rId209" Type="http://schemas.openxmlformats.org/officeDocument/2006/relationships/image" Target="../media/image1562.png"/><Relationship Id="rId220" Type="http://schemas.openxmlformats.org/officeDocument/2006/relationships/customXml" Target="../ink/ink216.xml"/><Relationship Id="rId241" Type="http://schemas.openxmlformats.org/officeDocument/2006/relationships/image" Target="../media/image1578.png"/><Relationship Id="rId15" Type="http://schemas.openxmlformats.org/officeDocument/2006/relationships/customXml" Target="../ink/ink113.xml"/><Relationship Id="rId36" Type="http://schemas.openxmlformats.org/officeDocument/2006/relationships/image" Target="../media/image1476.png"/><Relationship Id="rId57" Type="http://schemas.openxmlformats.org/officeDocument/2006/relationships/customXml" Target="../ink/ink134.xml"/><Relationship Id="rId78" Type="http://schemas.openxmlformats.org/officeDocument/2006/relationships/image" Target="../media/image1497.png"/><Relationship Id="rId99" Type="http://schemas.openxmlformats.org/officeDocument/2006/relationships/customXml" Target="../ink/ink155.xml"/><Relationship Id="rId101" Type="http://schemas.openxmlformats.org/officeDocument/2006/relationships/customXml" Target="../ink/ink156.xml"/><Relationship Id="rId122" Type="http://schemas.openxmlformats.org/officeDocument/2006/relationships/image" Target="../media/image1519.png"/><Relationship Id="rId143" Type="http://schemas.openxmlformats.org/officeDocument/2006/relationships/customXml" Target="../ink/ink177.xml"/><Relationship Id="rId164" Type="http://schemas.openxmlformats.org/officeDocument/2006/relationships/image" Target="../media/image1540.png"/><Relationship Id="rId185" Type="http://schemas.openxmlformats.org/officeDocument/2006/relationships/image" Target="../media/image1550.png"/><Relationship Id="rId9" Type="http://schemas.openxmlformats.org/officeDocument/2006/relationships/customXml" Target="../ink/ink110.xml"/><Relationship Id="rId210" Type="http://schemas.openxmlformats.org/officeDocument/2006/relationships/customXml" Target="../ink/ink211.xml"/><Relationship Id="rId26" Type="http://schemas.openxmlformats.org/officeDocument/2006/relationships/image" Target="../media/image1471.png"/><Relationship Id="rId231" Type="http://schemas.openxmlformats.org/officeDocument/2006/relationships/image" Target="../media/image1573.png"/><Relationship Id="rId252" Type="http://schemas.openxmlformats.org/officeDocument/2006/relationships/customXml" Target="../ink/ink232.xml"/><Relationship Id="rId47" Type="http://schemas.openxmlformats.org/officeDocument/2006/relationships/customXml" Target="../ink/ink129.xml"/><Relationship Id="rId68" Type="http://schemas.openxmlformats.org/officeDocument/2006/relationships/image" Target="../media/image1492.png"/><Relationship Id="rId89" Type="http://schemas.openxmlformats.org/officeDocument/2006/relationships/customXml" Target="../ink/ink150.xml"/><Relationship Id="rId112" Type="http://schemas.openxmlformats.org/officeDocument/2006/relationships/image" Target="../media/image1514.png"/><Relationship Id="rId133" Type="http://schemas.openxmlformats.org/officeDocument/2006/relationships/customXml" Target="../ink/ink172.xml"/><Relationship Id="rId154" Type="http://schemas.openxmlformats.org/officeDocument/2006/relationships/image" Target="../media/image1535.png"/><Relationship Id="rId175" Type="http://schemas.openxmlformats.org/officeDocument/2006/relationships/customXml" Target="../ink/ink193.xml"/><Relationship Id="rId196" Type="http://schemas.openxmlformats.org/officeDocument/2006/relationships/customXml" Target="../ink/ink204.xml"/><Relationship Id="rId200" Type="http://schemas.openxmlformats.org/officeDocument/2006/relationships/customXml" Target="../ink/ink206.xml"/><Relationship Id="rId16" Type="http://schemas.openxmlformats.org/officeDocument/2006/relationships/image" Target="../media/image1466.png"/><Relationship Id="rId221" Type="http://schemas.openxmlformats.org/officeDocument/2006/relationships/image" Target="../media/image1568.png"/><Relationship Id="rId242" Type="http://schemas.openxmlformats.org/officeDocument/2006/relationships/customXml" Target="../ink/ink227.xml"/><Relationship Id="rId37" Type="http://schemas.openxmlformats.org/officeDocument/2006/relationships/customXml" Target="../ink/ink124.xml"/><Relationship Id="rId58" Type="http://schemas.openxmlformats.org/officeDocument/2006/relationships/image" Target="../media/image1487.png"/><Relationship Id="rId79" Type="http://schemas.openxmlformats.org/officeDocument/2006/relationships/customXml" Target="../ink/ink145.xml"/><Relationship Id="rId102" Type="http://schemas.openxmlformats.org/officeDocument/2006/relationships/image" Target="../media/image1509.png"/><Relationship Id="rId123" Type="http://schemas.openxmlformats.org/officeDocument/2006/relationships/customXml" Target="../ink/ink167.xml"/><Relationship Id="rId144" Type="http://schemas.openxmlformats.org/officeDocument/2006/relationships/image" Target="../media/image1530.png"/><Relationship Id="rId90" Type="http://schemas.openxmlformats.org/officeDocument/2006/relationships/image" Target="../media/image1503.png"/><Relationship Id="rId165" Type="http://schemas.openxmlformats.org/officeDocument/2006/relationships/customXml" Target="../ink/ink188.xml"/><Relationship Id="rId186" Type="http://schemas.openxmlformats.org/officeDocument/2006/relationships/customXml" Target="../ink/ink199.xml"/><Relationship Id="rId211" Type="http://schemas.openxmlformats.org/officeDocument/2006/relationships/image" Target="../media/image1563.png"/><Relationship Id="rId232" Type="http://schemas.openxmlformats.org/officeDocument/2006/relationships/customXml" Target="../ink/ink222.xml"/><Relationship Id="rId253" Type="http://schemas.openxmlformats.org/officeDocument/2006/relationships/image" Target="../media/image1584.png"/><Relationship Id="rId27" Type="http://schemas.openxmlformats.org/officeDocument/2006/relationships/customXml" Target="../ink/ink119.xml"/><Relationship Id="rId48" Type="http://schemas.openxmlformats.org/officeDocument/2006/relationships/image" Target="../media/image1482.png"/><Relationship Id="rId69" Type="http://schemas.openxmlformats.org/officeDocument/2006/relationships/customXml" Target="../ink/ink140.xml"/><Relationship Id="rId113" Type="http://schemas.openxmlformats.org/officeDocument/2006/relationships/customXml" Target="../ink/ink162.xml"/><Relationship Id="rId134" Type="http://schemas.openxmlformats.org/officeDocument/2006/relationships/image" Target="../media/image1525.png"/><Relationship Id="rId80" Type="http://schemas.openxmlformats.org/officeDocument/2006/relationships/image" Target="../media/image1498.png"/><Relationship Id="rId155" Type="http://schemas.openxmlformats.org/officeDocument/2006/relationships/customXml" Target="../ink/ink183.xml"/><Relationship Id="rId176" Type="http://schemas.openxmlformats.org/officeDocument/2006/relationships/image" Target="../media/image1546.png"/><Relationship Id="rId197" Type="http://schemas.openxmlformats.org/officeDocument/2006/relationships/image" Target="../media/image1556.png"/><Relationship Id="rId201" Type="http://schemas.openxmlformats.org/officeDocument/2006/relationships/image" Target="../media/image1558.png"/><Relationship Id="rId222" Type="http://schemas.openxmlformats.org/officeDocument/2006/relationships/customXml" Target="../ink/ink217.xml"/><Relationship Id="rId243" Type="http://schemas.openxmlformats.org/officeDocument/2006/relationships/image" Target="../media/image1579.png"/><Relationship Id="rId17" Type="http://schemas.openxmlformats.org/officeDocument/2006/relationships/customXml" Target="../ink/ink114.xml"/><Relationship Id="rId38" Type="http://schemas.openxmlformats.org/officeDocument/2006/relationships/image" Target="../media/image1477.png"/><Relationship Id="rId59" Type="http://schemas.openxmlformats.org/officeDocument/2006/relationships/customXml" Target="../ink/ink135.xml"/><Relationship Id="rId103" Type="http://schemas.openxmlformats.org/officeDocument/2006/relationships/customXml" Target="../ink/ink157.xml"/><Relationship Id="rId124" Type="http://schemas.openxmlformats.org/officeDocument/2006/relationships/image" Target="../media/image1520.png"/><Relationship Id="rId70" Type="http://schemas.openxmlformats.org/officeDocument/2006/relationships/image" Target="../media/image1493.png"/><Relationship Id="rId91" Type="http://schemas.openxmlformats.org/officeDocument/2006/relationships/customXml" Target="../ink/ink151.xml"/><Relationship Id="rId145" Type="http://schemas.openxmlformats.org/officeDocument/2006/relationships/customXml" Target="../ink/ink178.xml"/><Relationship Id="rId166" Type="http://schemas.openxmlformats.org/officeDocument/2006/relationships/image" Target="../media/image1541.png"/><Relationship Id="rId187" Type="http://schemas.openxmlformats.org/officeDocument/2006/relationships/image" Target="../media/image1551.png"/><Relationship Id="rId1" Type="http://schemas.openxmlformats.org/officeDocument/2006/relationships/slideLayout" Target="../slideLayouts/slideLayout7.xml"/><Relationship Id="rId212" Type="http://schemas.openxmlformats.org/officeDocument/2006/relationships/customXml" Target="../ink/ink212.xml"/><Relationship Id="rId233" Type="http://schemas.openxmlformats.org/officeDocument/2006/relationships/image" Target="../media/image1574.png"/><Relationship Id="rId254" Type="http://schemas.openxmlformats.org/officeDocument/2006/relationships/customXml" Target="../ink/ink233.xml"/><Relationship Id="rId28" Type="http://schemas.openxmlformats.org/officeDocument/2006/relationships/image" Target="../media/image1472.png"/><Relationship Id="rId49" Type="http://schemas.openxmlformats.org/officeDocument/2006/relationships/customXml" Target="../ink/ink130.xml"/><Relationship Id="rId114" Type="http://schemas.openxmlformats.org/officeDocument/2006/relationships/image" Target="../media/image1515.png"/><Relationship Id="rId60" Type="http://schemas.openxmlformats.org/officeDocument/2006/relationships/image" Target="../media/image1488.png"/><Relationship Id="rId81" Type="http://schemas.openxmlformats.org/officeDocument/2006/relationships/customXml" Target="../ink/ink146.xml"/><Relationship Id="rId135" Type="http://schemas.openxmlformats.org/officeDocument/2006/relationships/customXml" Target="../ink/ink173.xml"/><Relationship Id="rId156" Type="http://schemas.openxmlformats.org/officeDocument/2006/relationships/image" Target="../media/image1536.png"/><Relationship Id="rId177" Type="http://schemas.openxmlformats.org/officeDocument/2006/relationships/customXml" Target="../ink/ink194.xml"/><Relationship Id="rId198" Type="http://schemas.openxmlformats.org/officeDocument/2006/relationships/customXml" Target="../ink/ink205.xml"/><Relationship Id="rId202" Type="http://schemas.openxmlformats.org/officeDocument/2006/relationships/customXml" Target="../ink/ink207.xml"/><Relationship Id="rId223" Type="http://schemas.openxmlformats.org/officeDocument/2006/relationships/image" Target="../media/image1569.png"/><Relationship Id="rId244" Type="http://schemas.openxmlformats.org/officeDocument/2006/relationships/customXml" Target="../ink/ink228.xml"/><Relationship Id="rId18" Type="http://schemas.openxmlformats.org/officeDocument/2006/relationships/image" Target="../media/image1467.png"/><Relationship Id="rId39" Type="http://schemas.openxmlformats.org/officeDocument/2006/relationships/customXml" Target="../ink/ink125.xml"/><Relationship Id="rId50" Type="http://schemas.openxmlformats.org/officeDocument/2006/relationships/image" Target="../media/image1483.png"/><Relationship Id="rId104" Type="http://schemas.openxmlformats.org/officeDocument/2006/relationships/image" Target="../media/image1510.png"/><Relationship Id="rId125" Type="http://schemas.openxmlformats.org/officeDocument/2006/relationships/customXml" Target="../ink/ink168.xml"/><Relationship Id="rId146" Type="http://schemas.openxmlformats.org/officeDocument/2006/relationships/image" Target="../media/image1531.png"/><Relationship Id="rId167" Type="http://schemas.openxmlformats.org/officeDocument/2006/relationships/customXml" Target="../ink/ink189.xml"/><Relationship Id="rId188" Type="http://schemas.openxmlformats.org/officeDocument/2006/relationships/customXml" Target="../ink/ink200.xml"/><Relationship Id="rId71" Type="http://schemas.openxmlformats.org/officeDocument/2006/relationships/customXml" Target="../ink/ink141.xml"/><Relationship Id="rId92" Type="http://schemas.openxmlformats.org/officeDocument/2006/relationships/image" Target="../media/image1504.png"/><Relationship Id="rId213" Type="http://schemas.openxmlformats.org/officeDocument/2006/relationships/image" Target="../media/image1564.png"/><Relationship Id="rId234" Type="http://schemas.openxmlformats.org/officeDocument/2006/relationships/customXml" Target="../ink/ink223.xml"/><Relationship Id="rId2" Type="http://schemas.openxmlformats.org/officeDocument/2006/relationships/notesSlide" Target="../notesSlides/notesSlide5.xml"/><Relationship Id="rId29" Type="http://schemas.openxmlformats.org/officeDocument/2006/relationships/customXml" Target="../ink/ink120.xml"/><Relationship Id="rId255" Type="http://schemas.openxmlformats.org/officeDocument/2006/relationships/image" Target="../media/image8100.png"/><Relationship Id="rId40" Type="http://schemas.openxmlformats.org/officeDocument/2006/relationships/image" Target="../media/image1478.png"/><Relationship Id="rId115" Type="http://schemas.openxmlformats.org/officeDocument/2006/relationships/customXml" Target="../ink/ink163.xml"/><Relationship Id="rId136" Type="http://schemas.openxmlformats.org/officeDocument/2006/relationships/image" Target="../media/image1526.png"/><Relationship Id="rId157" Type="http://schemas.openxmlformats.org/officeDocument/2006/relationships/customXml" Target="../ink/ink184.xml"/><Relationship Id="rId178" Type="http://schemas.openxmlformats.org/officeDocument/2006/relationships/image" Target="../media/image1547.png"/><Relationship Id="rId61" Type="http://schemas.openxmlformats.org/officeDocument/2006/relationships/customXml" Target="../ink/ink136.xml"/><Relationship Id="rId82" Type="http://schemas.openxmlformats.org/officeDocument/2006/relationships/image" Target="../media/image1499.png"/><Relationship Id="rId199" Type="http://schemas.openxmlformats.org/officeDocument/2006/relationships/image" Target="../media/image1557.png"/><Relationship Id="rId203" Type="http://schemas.openxmlformats.org/officeDocument/2006/relationships/image" Target="../media/image1559.png"/><Relationship Id="rId19" Type="http://schemas.openxmlformats.org/officeDocument/2006/relationships/customXml" Target="../ink/ink115.xml"/><Relationship Id="rId224" Type="http://schemas.openxmlformats.org/officeDocument/2006/relationships/customXml" Target="../ink/ink218.xml"/><Relationship Id="rId245" Type="http://schemas.openxmlformats.org/officeDocument/2006/relationships/image" Target="../media/image1580.png"/><Relationship Id="rId30" Type="http://schemas.openxmlformats.org/officeDocument/2006/relationships/image" Target="../media/image1473.png"/><Relationship Id="rId105" Type="http://schemas.openxmlformats.org/officeDocument/2006/relationships/customXml" Target="../ink/ink158.xml"/><Relationship Id="rId126" Type="http://schemas.openxmlformats.org/officeDocument/2006/relationships/image" Target="../media/image1521.png"/><Relationship Id="rId147" Type="http://schemas.openxmlformats.org/officeDocument/2006/relationships/customXml" Target="../ink/ink179.xml"/><Relationship Id="rId168" Type="http://schemas.openxmlformats.org/officeDocument/2006/relationships/image" Target="../media/image1542.png"/><Relationship Id="rId51" Type="http://schemas.openxmlformats.org/officeDocument/2006/relationships/customXml" Target="../ink/ink131.xml"/><Relationship Id="rId72" Type="http://schemas.openxmlformats.org/officeDocument/2006/relationships/image" Target="../media/image1494.png"/><Relationship Id="rId93" Type="http://schemas.openxmlformats.org/officeDocument/2006/relationships/customXml" Target="../ink/ink152.xml"/><Relationship Id="rId189" Type="http://schemas.openxmlformats.org/officeDocument/2006/relationships/image" Target="../media/image1552.png"/><Relationship Id="rId3" Type="http://schemas.openxmlformats.org/officeDocument/2006/relationships/customXml" Target="../ink/ink107.xml"/><Relationship Id="rId214" Type="http://schemas.openxmlformats.org/officeDocument/2006/relationships/customXml" Target="../ink/ink213.xml"/><Relationship Id="rId235" Type="http://schemas.openxmlformats.org/officeDocument/2006/relationships/image" Target="../media/image1575.png"/><Relationship Id="rId116" Type="http://schemas.openxmlformats.org/officeDocument/2006/relationships/image" Target="../media/image1516.png"/><Relationship Id="rId137" Type="http://schemas.openxmlformats.org/officeDocument/2006/relationships/customXml" Target="../ink/ink174.xml"/><Relationship Id="rId158" Type="http://schemas.openxmlformats.org/officeDocument/2006/relationships/image" Target="../media/image1537.png"/><Relationship Id="rId20" Type="http://schemas.openxmlformats.org/officeDocument/2006/relationships/image" Target="../media/image1468.png"/><Relationship Id="rId41" Type="http://schemas.openxmlformats.org/officeDocument/2006/relationships/customXml" Target="../ink/ink126.xml"/><Relationship Id="rId62" Type="http://schemas.openxmlformats.org/officeDocument/2006/relationships/image" Target="../media/image1489.png"/><Relationship Id="rId83" Type="http://schemas.openxmlformats.org/officeDocument/2006/relationships/customXml" Target="../ink/ink147.xml"/><Relationship Id="rId179" Type="http://schemas.openxmlformats.org/officeDocument/2006/relationships/customXml" Target="../ink/ink195.xml"/><Relationship Id="rId190" Type="http://schemas.openxmlformats.org/officeDocument/2006/relationships/customXml" Target="../ink/ink201.xml"/><Relationship Id="rId204" Type="http://schemas.openxmlformats.org/officeDocument/2006/relationships/customXml" Target="../ink/ink208.xml"/><Relationship Id="rId225" Type="http://schemas.openxmlformats.org/officeDocument/2006/relationships/image" Target="../media/image1570.png"/><Relationship Id="rId246" Type="http://schemas.openxmlformats.org/officeDocument/2006/relationships/customXml" Target="../ink/ink229.xml"/><Relationship Id="rId106" Type="http://schemas.openxmlformats.org/officeDocument/2006/relationships/image" Target="../media/image1511.png"/><Relationship Id="rId127" Type="http://schemas.openxmlformats.org/officeDocument/2006/relationships/customXml" Target="../ink/ink169.xml"/><Relationship Id="rId10" Type="http://schemas.openxmlformats.org/officeDocument/2006/relationships/image" Target="../media/image1463.png"/><Relationship Id="rId31" Type="http://schemas.openxmlformats.org/officeDocument/2006/relationships/customXml" Target="../ink/ink121.xml"/><Relationship Id="rId52" Type="http://schemas.openxmlformats.org/officeDocument/2006/relationships/image" Target="../media/image1484.png"/><Relationship Id="rId73" Type="http://schemas.openxmlformats.org/officeDocument/2006/relationships/customXml" Target="../ink/ink142.xml"/><Relationship Id="rId94" Type="http://schemas.openxmlformats.org/officeDocument/2006/relationships/image" Target="../media/image1505.png"/><Relationship Id="rId148" Type="http://schemas.openxmlformats.org/officeDocument/2006/relationships/image" Target="../media/image1532.png"/><Relationship Id="rId169" Type="http://schemas.openxmlformats.org/officeDocument/2006/relationships/customXml" Target="../ink/ink190.xml"/><Relationship Id="rId4" Type="http://schemas.openxmlformats.org/officeDocument/2006/relationships/image" Target="../media/image1460.png"/><Relationship Id="rId180" Type="http://schemas.openxmlformats.org/officeDocument/2006/relationships/image" Target="../media/image1548.png"/><Relationship Id="rId215" Type="http://schemas.openxmlformats.org/officeDocument/2006/relationships/image" Target="../media/image1565.png"/><Relationship Id="rId236" Type="http://schemas.openxmlformats.org/officeDocument/2006/relationships/customXml" Target="../ink/ink224.xml"/></Relationships>
</file>

<file path=ppt/slides/_rels/slide50.xml.rels><?xml version="1.0" encoding="UTF-8" standalone="yes"?>
<Relationships xmlns="http://schemas.openxmlformats.org/package/2006/relationships"><Relationship Id="rId117" Type="http://schemas.openxmlformats.org/officeDocument/2006/relationships/customXml" Target="../ink/ink4361.xml"/><Relationship Id="rId21" Type="http://schemas.openxmlformats.org/officeDocument/2006/relationships/customXml" Target="../ink/ink4313.xml"/><Relationship Id="rId42" Type="http://schemas.openxmlformats.org/officeDocument/2006/relationships/image" Target="../media/image4253.png"/><Relationship Id="rId63" Type="http://schemas.openxmlformats.org/officeDocument/2006/relationships/customXml" Target="../ink/ink4334.xml"/><Relationship Id="rId84" Type="http://schemas.openxmlformats.org/officeDocument/2006/relationships/image" Target="../media/image4274.png"/><Relationship Id="rId138" Type="http://schemas.openxmlformats.org/officeDocument/2006/relationships/image" Target="../media/image4301.png"/><Relationship Id="rId159" Type="http://schemas.openxmlformats.org/officeDocument/2006/relationships/customXml" Target="../ink/ink4382.xml"/><Relationship Id="rId170" Type="http://schemas.openxmlformats.org/officeDocument/2006/relationships/image" Target="../media/image4317.png"/><Relationship Id="rId191" Type="http://schemas.openxmlformats.org/officeDocument/2006/relationships/customXml" Target="../ink/ink4398.xml"/><Relationship Id="rId205" Type="http://schemas.openxmlformats.org/officeDocument/2006/relationships/customXml" Target="../ink/ink4405.xml"/><Relationship Id="rId107" Type="http://schemas.openxmlformats.org/officeDocument/2006/relationships/customXml" Target="../ink/ink4356.xml"/><Relationship Id="rId11" Type="http://schemas.openxmlformats.org/officeDocument/2006/relationships/customXml" Target="../ink/ink4308.xml"/><Relationship Id="rId32" Type="http://schemas.openxmlformats.org/officeDocument/2006/relationships/image" Target="../media/image4248.png"/><Relationship Id="rId53" Type="http://schemas.openxmlformats.org/officeDocument/2006/relationships/customXml" Target="../ink/ink4329.xml"/><Relationship Id="rId74" Type="http://schemas.openxmlformats.org/officeDocument/2006/relationships/image" Target="../media/image4269.png"/><Relationship Id="rId128" Type="http://schemas.openxmlformats.org/officeDocument/2006/relationships/image" Target="../media/image4296.png"/><Relationship Id="rId149" Type="http://schemas.openxmlformats.org/officeDocument/2006/relationships/customXml" Target="../ink/ink4377.xml"/><Relationship Id="rId5" Type="http://schemas.openxmlformats.org/officeDocument/2006/relationships/customXml" Target="../ink/ink4305.xml"/><Relationship Id="rId95" Type="http://schemas.openxmlformats.org/officeDocument/2006/relationships/customXml" Target="../ink/ink4350.xml"/><Relationship Id="rId160" Type="http://schemas.openxmlformats.org/officeDocument/2006/relationships/image" Target="../media/image4312.png"/><Relationship Id="rId181" Type="http://schemas.openxmlformats.org/officeDocument/2006/relationships/customXml" Target="../ink/ink4393.xml"/><Relationship Id="rId22" Type="http://schemas.openxmlformats.org/officeDocument/2006/relationships/image" Target="../media/image4243.png"/><Relationship Id="rId43" Type="http://schemas.openxmlformats.org/officeDocument/2006/relationships/customXml" Target="../ink/ink4324.xml"/><Relationship Id="rId64" Type="http://schemas.openxmlformats.org/officeDocument/2006/relationships/image" Target="../media/image4264.png"/><Relationship Id="rId118" Type="http://schemas.openxmlformats.org/officeDocument/2006/relationships/image" Target="../media/image4291.png"/><Relationship Id="rId139" Type="http://schemas.openxmlformats.org/officeDocument/2006/relationships/customXml" Target="../ink/ink4372.xml"/><Relationship Id="rId85" Type="http://schemas.openxmlformats.org/officeDocument/2006/relationships/customXml" Target="../ink/ink4345.xml"/><Relationship Id="rId150" Type="http://schemas.openxmlformats.org/officeDocument/2006/relationships/image" Target="../media/image4307.png"/><Relationship Id="rId171" Type="http://schemas.openxmlformats.org/officeDocument/2006/relationships/customXml" Target="../ink/ink4388.xml"/><Relationship Id="rId192" Type="http://schemas.openxmlformats.org/officeDocument/2006/relationships/image" Target="../media/image4328.png"/><Relationship Id="rId206" Type="http://schemas.openxmlformats.org/officeDocument/2006/relationships/image" Target="../media/image4335.png"/><Relationship Id="rId12" Type="http://schemas.openxmlformats.org/officeDocument/2006/relationships/image" Target="../media/image4238.png"/><Relationship Id="rId33" Type="http://schemas.openxmlformats.org/officeDocument/2006/relationships/customXml" Target="../ink/ink4319.xml"/><Relationship Id="rId108" Type="http://schemas.openxmlformats.org/officeDocument/2006/relationships/image" Target="../media/image4286.png"/><Relationship Id="rId129" Type="http://schemas.openxmlformats.org/officeDocument/2006/relationships/customXml" Target="../ink/ink4367.xml"/><Relationship Id="rId54" Type="http://schemas.openxmlformats.org/officeDocument/2006/relationships/image" Target="../media/image4259.png"/><Relationship Id="rId75" Type="http://schemas.openxmlformats.org/officeDocument/2006/relationships/customXml" Target="../ink/ink4340.xml"/><Relationship Id="rId96" Type="http://schemas.openxmlformats.org/officeDocument/2006/relationships/image" Target="../media/image4280.png"/><Relationship Id="rId140" Type="http://schemas.openxmlformats.org/officeDocument/2006/relationships/image" Target="../media/image4302.png"/><Relationship Id="rId161" Type="http://schemas.openxmlformats.org/officeDocument/2006/relationships/customXml" Target="../ink/ink4383.xml"/><Relationship Id="rId182" Type="http://schemas.openxmlformats.org/officeDocument/2006/relationships/image" Target="../media/image4323.png"/><Relationship Id="rId6" Type="http://schemas.openxmlformats.org/officeDocument/2006/relationships/image" Target="../media/image4235.png"/><Relationship Id="rId23" Type="http://schemas.openxmlformats.org/officeDocument/2006/relationships/customXml" Target="../ink/ink4314.xml"/><Relationship Id="rId119" Type="http://schemas.openxmlformats.org/officeDocument/2006/relationships/customXml" Target="../ink/ink4362.xml"/><Relationship Id="rId44" Type="http://schemas.openxmlformats.org/officeDocument/2006/relationships/image" Target="../media/image4254.png"/><Relationship Id="rId65" Type="http://schemas.openxmlformats.org/officeDocument/2006/relationships/customXml" Target="../ink/ink4335.xml"/><Relationship Id="rId86" Type="http://schemas.openxmlformats.org/officeDocument/2006/relationships/image" Target="../media/image4275.png"/><Relationship Id="rId130" Type="http://schemas.openxmlformats.org/officeDocument/2006/relationships/image" Target="../media/image4297.png"/><Relationship Id="rId151" Type="http://schemas.openxmlformats.org/officeDocument/2006/relationships/customXml" Target="../ink/ink4378.xml"/><Relationship Id="rId172" Type="http://schemas.openxmlformats.org/officeDocument/2006/relationships/image" Target="../media/image4318.png"/><Relationship Id="rId193" Type="http://schemas.openxmlformats.org/officeDocument/2006/relationships/customXml" Target="../ink/ink4399.xml"/><Relationship Id="rId207" Type="http://schemas.openxmlformats.org/officeDocument/2006/relationships/customXml" Target="../ink/ink4406.xml"/><Relationship Id="rId13" Type="http://schemas.openxmlformats.org/officeDocument/2006/relationships/customXml" Target="../ink/ink4309.xml"/><Relationship Id="rId109" Type="http://schemas.openxmlformats.org/officeDocument/2006/relationships/customXml" Target="../ink/ink4357.xml"/><Relationship Id="rId34" Type="http://schemas.openxmlformats.org/officeDocument/2006/relationships/image" Target="../media/image4249.png"/><Relationship Id="rId55" Type="http://schemas.openxmlformats.org/officeDocument/2006/relationships/customXml" Target="../ink/ink4330.xml"/><Relationship Id="rId76" Type="http://schemas.openxmlformats.org/officeDocument/2006/relationships/image" Target="../media/image4270.png"/><Relationship Id="rId97" Type="http://schemas.openxmlformats.org/officeDocument/2006/relationships/customXml" Target="../ink/ink4351.xml"/><Relationship Id="rId120" Type="http://schemas.openxmlformats.org/officeDocument/2006/relationships/image" Target="../media/image4292.png"/><Relationship Id="rId141" Type="http://schemas.openxmlformats.org/officeDocument/2006/relationships/customXml" Target="../ink/ink4373.xml"/><Relationship Id="rId7" Type="http://schemas.openxmlformats.org/officeDocument/2006/relationships/customXml" Target="../ink/ink4306.xml"/><Relationship Id="rId162" Type="http://schemas.openxmlformats.org/officeDocument/2006/relationships/image" Target="../media/image4313.png"/><Relationship Id="rId183" Type="http://schemas.openxmlformats.org/officeDocument/2006/relationships/customXml" Target="../ink/ink4394.xml"/><Relationship Id="rId24" Type="http://schemas.openxmlformats.org/officeDocument/2006/relationships/image" Target="../media/image4244.png"/><Relationship Id="rId45" Type="http://schemas.openxmlformats.org/officeDocument/2006/relationships/customXml" Target="../ink/ink4325.xml"/><Relationship Id="rId66" Type="http://schemas.openxmlformats.org/officeDocument/2006/relationships/image" Target="../media/image4265.png"/><Relationship Id="rId87" Type="http://schemas.openxmlformats.org/officeDocument/2006/relationships/customXml" Target="../ink/ink4346.xml"/><Relationship Id="rId110" Type="http://schemas.openxmlformats.org/officeDocument/2006/relationships/image" Target="../media/image4287.png"/><Relationship Id="rId131" Type="http://schemas.openxmlformats.org/officeDocument/2006/relationships/customXml" Target="../ink/ink4368.xml"/><Relationship Id="rId61" Type="http://schemas.openxmlformats.org/officeDocument/2006/relationships/customXml" Target="../ink/ink4333.xml"/><Relationship Id="rId82" Type="http://schemas.openxmlformats.org/officeDocument/2006/relationships/image" Target="../media/image4273.png"/><Relationship Id="rId152" Type="http://schemas.openxmlformats.org/officeDocument/2006/relationships/image" Target="../media/image4308.png"/><Relationship Id="rId173" Type="http://schemas.openxmlformats.org/officeDocument/2006/relationships/customXml" Target="../ink/ink4389.xml"/><Relationship Id="rId194" Type="http://schemas.openxmlformats.org/officeDocument/2006/relationships/image" Target="../media/image4329.png"/><Relationship Id="rId199" Type="http://schemas.openxmlformats.org/officeDocument/2006/relationships/customXml" Target="../ink/ink4402.xml"/><Relationship Id="rId203" Type="http://schemas.openxmlformats.org/officeDocument/2006/relationships/customXml" Target="../ink/ink4404.xml"/><Relationship Id="rId208" Type="http://schemas.openxmlformats.org/officeDocument/2006/relationships/image" Target="../media/image4336.png"/><Relationship Id="rId19" Type="http://schemas.openxmlformats.org/officeDocument/2006/relationships/customXml" Target="../ink/ink4312.xml"/><Relationship Id="rId14" Type="http://schemas.openxmlformats.org/officeDocument/2006/relationships/image" Target="../media/image4239.png"/><Relationship Id="rId30" Type="http://schemas.openxmlformats.org/officeDocument/2006/relationships/image" Target="../media/image4247.png"/><Relationship Id="rId35" Type="http://schemas.openxmlformats.org/officeDocument/2006/relationships/customXml" Target="../ink/ink4320.xml"/><Relationship Id="rId56" Type="http://schemas.openxmlformats.org/officeDocument/2006/relationships/image" Target="../media/image4260.png"/><Relationship Id="rId77" Type="http://schemas.openxmlformats.org/officeDocument/2006/relationships/customXml" Target="../ink/ink4341.xml"/><Relationship Id="rId100" Type="http://schemas.openxmlformats.org/officeDocument/2006/relationships/image" Target="../media/image4282.png"/><Relationship Id="rId105" Type="http://schemas.openxmlformats.org/officeDocument/2006/relationships/customXml" Target="../ink/ink4355.xml"/><Relationship Id="rId126" Type="http://schemas.openxmlformats.org/officeDocument/2006/relationships/image" Target="../media/image4295.png"/><Relationship Id="rId147" Type="http://schemas.openxmlformats.org/officeDocument/2006/relationships/customXml" Target="../ink/ink4376.xml"/><Relationship Id="rId168" Type="http://schemas.openxmlformats.org/officeDocument/2006/relationships/image" Target="../media/image4316.png"/><Relationship Id="rId8" Type="http://schemas.openxmlformats.org/officeDocument/2006/relationships/image" Target="../media/image4236.png"/><Relationship Id="rId51" Type="http://schemas.openxmlformats.org/officeDocument/2006/relationships/customXml" Target="../ink/ink4328.xml"/><Relationship Id="rId72" Type="http://schemas.openxmlformats.org/officeDocument/2006/relationships/image" Target="../media/image4268.png"/><Relationship Id="rId93" Type="http://schemas.openxmlformats.org/officeDocument/2006/relationships/customXml" Target="../ink/ink4349.xml"/><Relationship Id="rId98" Type="http://schemas.openxmlformats.org/officeDocument/2006/relationships/image" Target="../media/image4281.png"/><Relationship Id="rId121" Type="http://schemas.openxmlformats.org/officeDocument/2006/relationships/customXml" Target="../ink/ink4363.xml"/><Relationship Id="rId142" Type="http://schemas.openxmlformats.org/officeDocument/2006/relationships/image" Target="../media/image4303.png"/><Relationship Id="rId163" Type="http://schemas.openxmlformats.org/officeDocument/2006/relationships/customXml" Target="../ink/ink4384.xml"/><Relationship Id="rId184" Type="http://schemas.openxmlformats.org/officeDocument/2006/relationships/image" Target="../media/image4324.png"/><Relationship Id="rId189" Type="http://schemas.openxmlformats.org/officeDocument/2006/relationships/customXml" Target="../ink/ink4397.xml"/><Relationship Id="rId3" Type="http://schemas.openxmlformats.org/officeDocument/2006/relationships/customXml" Target="../ink/ink4304.xml"/><Relationship Id="rId25" Type="http://schemas.openxmlformats.org/officeDocument/2006/relationships/customXml" Target="../ink/ink4315.xml"/><Relationship Id="rId46" Type="http://schemas.openxmlformats.org/officeDocument/2006/relationships/image" Target="../media/image4255.png"/><Relationship Id="rId67" Type="http://schemas.openxmlformats.org/officeDocument/2006/relationships/customXml" Target="../ink/ink4336.xml"/><Relationship Id="rId116" Type="http://schemas.openxmlformats.org/officeDocument/2006/relationships/image" Target="../media/image4290.png"/><Relationship Id="rId137" Type="http://schemas.openxmlformats.org/officeDocument/2006/relationships/customXml" Target="../ink/ink4371.xml"/><Relationship Id="rId158" Type="http://schemas.openxmlformats.org/officeDocument/2006/relationships/image" Target="../media/image4311.png"/><Relationship Id="rId20" Type="http://schemas.openxmlformats.org/officeDocument/2006/relationships/image" Target="../media/image4242.png"/><Relationship Id="rId41" Type="http://schemas.openxmlformats.org/officeDocument/2006/relationships/customXml" Target="../ink/ink4323.xml"/><Relationship Id="rId62" Type="http://schemas.openxmlformats.org/officeDocument/2006/relationships/image" Target="../media/image4263.png"/><Relationship Id="rId83" Type="http://schemas.openxmlformats.org/officeDocument/2006/relationships/customXml" Target="../ink/ink4344.xml"/><Relationship Id="rId88" Type="http://schemas.openxmlformats.org/officeDocument/2006/relationships/image" Target="../media/image4276.png"/><Relationship Id="rId111" Type="http://schemas.openxmlformats.org/officeDocument/2006/relationships/customXml" Target="../ink/ink4358.xml"/><Relationship Id="rId132" Type="http://schemas.openxmlformats.org/officeDocument/2006/relationships/image" Target="../media/image4298.png"/><Relationship Id="rId153" Type="http://schemas.openxmlformats.org/officeDocument/2006/relationships/customXml" Target="../ink/ink4379.xml"/><Relationship Id="rId174" Type="http://schemas.openxmlformats.org/officeDocument/2006/relationships/image" Target="../media/image4319.png"/><Relationship Id="rId179" Type="http://schemas.openxmlformats.org/officeDocument/2006/relationships/customXml" Target="../ink/ink4392.xml"/><Relationship Id="rId195" Type="http://schemas.openxmlformats.org/officeDocument/2006/relationships/customXml" Target="../ink/ink4400.xml"/><Relationship Id="rId209" Type="http://schemas.openxmlformats.org/officeDocument/2006/relationships/customXml" Target="../ink/ink4407.xml"/><Relationship Id="rId190" Type="http://schemas.openxmlformats.org/officeDocument/2006/relationships/image" Target="../media/image4327.png"/><Relationship Id="rId204" Type="http://schemas.openxmlformats.org/officeDocument/2006/relationships/image" Target="../media/image4334.png"/><Relationship Id="rId15" Type="http://schemas.openxmlformats.org/officeDocument/2006/relationships/customXml" Target="../ink/ink4310.xml"/><Relationship Id="rId36" Type="http://schemas.openxmlformats.org/officeDocument/2006/relationships/image" Target="../media/image4250.png"/><Relationship Id="rId57" Type="http://schemas.openxmlformats.org/officeDocument/2006/relationships/customXml" Target="../ink/ink4331.xml"/><Relationship Id="rId106" Type="http://schemas.openxmlformats.org/officeDocument/2006/relationships/image" Target="../media/image4285.png"/><Relationship Id="rId127" Type="http://schemas.openxmlformats.org/officeDocument/2006/relationships/customXml" Target="../ink/ink4366.xml"/><Relationship Id="rId10" Type="http://schemas.openxmlformats.org/officeDocument/2006/relationships/image" Target="../media/image4237.png"/><Relationship Id="rId31" Type="http://schemas.openxmlformats.org/officeDocument/2006/relationships/customXml" Target="../ink/ink4318.xml"/><Relationship Id="rId52" Type="http://schemas.openxmlformats.org/officeDocument/2006/relationships/image" Target="../media/image4258.png"/><Relationship Id="rId73" Type="http://schemas.openxmlformats.org/officeDocument/2006/relationships/customXml" Target="../ink/ink4339.xml"/><Relationship Id="rId78" Type="http://schemas.openxmlformats.org/officeDocument/2006/relationships/image" Target="../media/image4271.png"/><Relationship Id="rId94" Type="http://schemas.openxmlformats.org/officeDocument/2006/relationships/image" Target="../media/image4279.png"/><Relationship Id="rId99" Type="http://schemas.openxmlformats.org/officeDocument/2006/relationships/customXml" Target="../ink/ink4352.xml"/><Relationship Id="rId101" Type="http://schemas.openxmlformats.org/officeDocument/2006/relationships/customXml" Target="../ink/ink4353.xml"/><Relationship Id="rId122" Type="http://schemas.openxmlformats.org/officeDocument/2006/relationships/image" Target="../media/image4293.png"/><Relationship Id="rId143" Type="http://schemas.openxmlformats.org/officeDocument/2006/relationships/customXml" Target="../ink/ink4374.xml"/><Relationship Id="rId148" Type="http://schemas.openxmlformats.org/officeDocument/2006/relationships/image" Target="../media/image4306.png"/><Relationship Id="rId164" Type="http://schemas.openxmlformats.org/officeDocument/2006/relationships/image" Target="../media/image4314.png"/><Relationship Id="rId169" Type="http://schemas.openxmlformats.org/officeDocument/2006/relationships/customXml" Target="../ink/ink4387.xml"/><Relationship Id="rId185" Type="http://schemas.openxmlformats.org/officeDocument/2006/relationships/customXml" Target="../ink/ink4395.xml"/><Relationship Id="rId4" Type="http://schemas.openxmlformats.org/officeDocument/2006/relationships/image" Target="../media/image4234.png"/><Relationship Id="rId9" Type="http://schemas.openxmlformats.org/officeDocument/2006/relationships/customXml" Target="../ink/ink4307.xml"/><Relationship Id="rId180" Type="http://schemas.openxmlformats.org/officeDocument/2006/relationships/image" Target="../media/image4322.png"/><Relationship Id="rId210" Type="http://schemas.openxmlformats.org/officeDocument/2006/relationships/image" Target="../media/image4337.png"/><Relationship Id="rId26" Type="http://schemas.openxmlformats.org/officeDocument/2006/relationships/image" Target="../media/image4245.png"/><Relationship Id="rId47" Type="http://schemas.openxmlformats.org/officeDocument/2006/relationships/customXml" Target="../ink/ink4326.xml"/><Relationship Id="rId68" Type="http://schemas.openxmlformats.org/officeDocument/2006/relationships/image" Target="../media/image4266.png"/><Relationship Id="rId89" Type="http://schemas.openxmlformats.org/officeDocument/2006/relationships/customXml" Target="../ink/ink4347.xml"/><Relationship Id="rId112" Type="http://schemas.openxmlformats.org/officeDocument/2006/relationships/image" Target="../media/image4288.png"/><Relationship Id="rId133" Type="http://schemas.openxmlformats.org/officeDocument/2006/relationships/customXml" Target="../ink/ink4369.xml"/><Relationship Id="rId154" Type="http://schemas.openxmlformats.org/officeDocument/2006/relationships/image" Target="../media/image4309.png"/><Relationship Id="rId175" Type="http://schemas.openxmlformats.org/officeDocument/2006/relationships/customXml" Target="../ink/ink4390.xml"/><Relationship Id="rId196" Type="http://schemas.openxmlformats.org/officeDocument/2006/relationships/image" Target="../media/image4330.png"/><Relationship Id="rId200" Type="http://schemas.openxmlformats.org/officeDocument/2006/relationships/image" Target="../media/image4332.png"/><Relationship Id="rId16" Type="http://schemas.openxmlformats.org/officeDocument/2006/relationships/image" Target="../media/image4240.png"/><Relationship Id="rId37" Type="http://schemas.openxmlformats.org/officeDocument/2006/relationships/customXml" Target="../ink/ink4321.xml"/><Relationship Id="rId58" Type="http://schemas.openxmlformats.org/officeDocument/2006/relationships/image" Target="../media/image4261.png"/><Relationship Id="rId79" Type="http://schemas.openxmlformats.org/officeDocument/2006/relationships/customXml" Target="../ink/ink4342.xml"/><Relationship Id="rId102" Type="http://schemas.openxmlformats.org/officeDocument/2006/relationships/image" Target="../media/image4283.png"/><Relationship Id="rId123" Type="http://schemas.openxmlformats.org/officeDocument/2006/relationships/customXml" Target="../ink/ink4364.xml"/><Relationship Id="rId144" Type="http://schemas.openxmlformats.org/officeDocument/2006/relationships/image" Target="../media/image4304.png"/><Relationship Id="rId90" Type="http://schemas.openxmlformats.org/officeDocument/2006/relationships/image" Target="../media/image4277.png"/><Relationship Id="rId165" Type="http://schemas.openxmlformats.org/officeDocument/2006/relationships/customXml" Target="../ink/ink4385.xml"/><Relationship Id="rId186" Type="http://schemas.openxmlformats.org/officeDocument/2006/relationships/image" Target="../media/image4325.png"/><Relationship Id="rId27" Type="http://schemas.openxmlformats.org/officeDocument/2006/relationships/customXml" Target="../ink/ink4316.xml"/><Relationship Id="rId48" Type="http://schemas.openxmlformats.org/officeDocument/2006/relationships/image" Target="../media/image4256.png"/><Relationship Id="rId69" Type="http://schemas.openxmlformats.org/officeDocument/2006/relationships/customXml" Target="../ink/ink4337.xml"/><Relationship Id="rId113" Type="http://schemas.openxmlformats.org/officeDocument/2006/relationships/customXml" Target="../ink/ink4359.xml"/><Relationship Id="rId134" Type="http://schemas.openxmlformats.org/officeDocument/2006/relationships/image" Target="../media/image4299.png"/><Relationship Id="rId80" Type="http://schemas.openxmlformats.org/officeDocument/2006/relationships/image" Target="../media/image4272.png"/><Relationship Id="rId155" Type="http://schemas.openxmlformats.org/officeDocument/2006/relationships/customXml" Target="../ink/ink4380.xml"/><Relationship Id="rId176" Type="http://schemas.openxmlformats.org/officeDocument/2006/relationships/image" Target="../media/image4320.png"/><Relationship Id="rId197" Type="http://schemas.openxmlformats.org/officeDocument/2006/relationships/customXml" Target="../ink/ink4401.xml"/><Relationship Id="rId201" Type="http://schemas.openxmlformats.org/officeDocument/2006/relationships/customXml" Target="../ink/ink4403.xml"/><Relationship Id="rId17" Type="http://schemas.openxmlformats.org/officeDocument/2006/relationships/customXml" Target="../ink/ink4311.xml"/><Relationship Id="rId38" Type="http://schemas.openxmlformats.org/officeDocument/2006/relationships/image" Target="../media/image4251.png"/><Relationship Id="rId59" Type="http://schemas.openxmlformats.org/officeDocument/2006/relationships/customXml" Target="../ink/ink4332.xml"/><Relationship Id="rId103" Type="http://schemas.openxmlformats.org/officeDocument/2006/relationships/customXml" Target="../ink/ink4354.xml"/><Relationship Id="rId124" Type="http://schemas.openxmlformats.org/officeDocument/2006/relationships/image" Target="../media/image4294.png"/><Relationship Id="rId70" Type="http://schemas.openxmlformats.org/officeDocument/2006/relationships/image" Target="../media/image4267.png"/><Relationship Id="rId91" Type="http://schemas.openxmlformats.org/officeDocument/2006/relationships/customXml" Target="../ink/ink4348.xml"/><Relationship Id="rId145" Type="http://schemas.openxmlformats.org/officeDocument/2006/relationships/customXml" Target="../ink/ink4375.xml"/><Relationship Id="rId166" Type="http://schemas.openxmlformats.org/officeDocument/2006/relationships/image" Target="../media/image4315.png"/><Relationship Id="rId187" Type="http://schemas.openxmlformats.org/officeDocument/2006/relationships/customXml" Target="../ink/ink4396.xml"/><Relationship Id="rId1" Type="http://schemas.openxmlformats.org/officeDocument/2006/relationships/slideLayout" Target="../slideLayouts/slideLayout7.xml"/><Relationship Id="rId28" Type="http://schemas.openxmlformats.org/officeDocument/2006/relationships/image" Target="../media/image4246.png"/><Relationship Id="rId49" Type="http://schemas.openxmlformats.org/officeDocument/2006/relationships/customXml" Target="../ink/ink4327.xml"/><Relationship Id="rId114" Type="http://schemas.openxmlformats.org/officeDocument/2006/relationships/image" Target="../media/image4289.png"/><Relationship Id="rId60" Type="http://schemas.openxmlformats.org/officeDocument/2006/relationships/image" Target="../media/image4262.png"/><Relationship Id="rId81" Type="http://schemas.openxmlformats.org/officeDocument/2006/relationships/customXml" Target="../ink/ink4343.xml"/><Relationship Id="rId135" Type="http://schemas.openxmlformats.org/officeDocument/2006/relationships/customXml" Target="../ink/ink4370.xml"/><Relationship Id="rId156" Type="http://schemas.openxmlformats.org/officeDocument/2006/relationships/image" Target="../media/image4310.png"/><Relationship Id="rId177" Type="http://schemas.openxmlformats.org/officeDocument/2006/relationships/customXml" Target="../ink/ink4391.xml"/><Relationship Id="rId198" Type="http://schemas.openxmlformats.org/officeDocument/2006/relationships/image" Target="../media/image4331.png"/><Relationship Id="rId202" Type="http://schemas.openxmlformats.org/officeDocument/2006/relationships/image" Target="../media/image4333.png"/><Relationship Id="rId18" Type="http://schemas.openxmlformats.org/officeDocument/2006/relationships/image" Target="../media/image4241.png"/><Relationship Id="rId39" Type="http://schemas.openxmlformats.org/officeDocument/2006/relationships/customXml" Target="../ink/ink4322.xml"/><Relationship Id="rId50" Type="http://schemas.openxmlformats.org/officeDocument/2006/relationships/image" Target="../media/image4257.png"/><Relationship Id="rId104" Type="http://schemas.openxmlformats.org/officeDocument/2006/relationships/image" Target="../media/image4284.png"/><Relationship Id="rId125" Type="http://schemas.openxmlformats.org/officeDocument/2006/relationships/customXml" Target="../ink/ink4365.xml"/><Relationship Id="rId146" Type="http://schemas.openxmlformats.org/officeDocument/2006/relationships/image" Target="../media/image4305.png"/><Relationship Id="rId167" Type="http://schemas.openxmlformats.org/officeDocument/2006/relationships/customXml" Target="../ink/ink4386.xml"/><Relationship Id="rId188" Type="http://schemas.openxmlformats.org/officeDocument/2006/relationships/image" Target="../media/image4326.png"/><Relationship Id="rId71" Type="http://schemas.openxmlformats.org/officeDocument/2006/relationships/customXml" Target="../ink/ink4338.xml"/><Relationship Id="rId92" Type="http://schemas.openxmlformats.org/officeDocument/2006/relationships/image" Target="../media/image4278.png"/><Relationship Id="rId2" Type="http://schemas.openxmlformats.org/officeDocument/2006/relationships/notesSlide" Target="../notesSlides/notesSlide49.xml"/><Relationship Id="rId29" Type="http://schemas.openxmlformats.org/officeDocument/2006/relationships/customXml" Target="../ink/ink4317.xml"/><Relationship Id="rId40" Type="http://schemas.openxmlformats.org/officeDocument/2006/relationships/image" Target="../media/image4252.png"/><Relationship Id="rId115" Type="http://schemas.openxmlformats.org/officeDocument/2006/relationships/customXml" Target="../ink/ink4360.xml"/><Relationship Id="rId136" Type="http://schemas.openxmlformats.org/officeDocument/2006/relationships/image" Target="../media/image4300.png"/><Relationship Id="rId157" Type="http://schemas.openxmlformats.org/officeDocument/2006/relationships/customXml" Target="../ink/ink4381.xml"/><Relationship Id="rId178" Type="http://schemas.openxmlformats.org/officeDocument/2006/relationships/image" Target="../media/image4321.png"/></Relationships>
</file>

<file path=ppt/slides/_rels/slide51.xml.rels><?xml version="1.0" encoding="UTF-8" standalone="yes"?>
<Relationships xmlns="http://schemas.openxmlformats.org/package/2006/relationships"><Relationship Id="rId26" Type="http://schemas.openxmlformats.org/officeDocument/2006/relationships/image" Target="../media/image4349.png"/><Relationship Id="rId21" Type="http://schemas.openxmlformats.org/officeDocument/2006/relationships/customXml" Target="../ink/ink4417.xml"/><Relationship Id="rId42" Type="http://schemas.openxmlformats.org/officeDocument/2006/relationships/image" Target="../media/image4356.png"/><Relationship Id="rId47" Type="http://schemas.openxmlformats.org/officeDocument/2006/relationships/customXml" Target="../ink/ink4430.xml"/><Relationship Id="rId63" Type="http://schemas.openxmlformats.org/officeDocument/2006/relationships/customXml" Target="../ink/ink4438.xml"/><Relationship Id="rId68" Type="http://schemas.openxmlformats.org/officeDocument/2006/relationships/image" Target="../media/image4369.png"/><Relationship Id="rId16" Type="http://schemas.openxmlformats.org/officeDocument/2006/relationships/image" Target="../media/image4344.png"/><Relationship Id="rId11" Type="http://schemas.openxmlformats.org/officeDocument/2006/relationships/customXml" Target="../ink/ink4412.xml"/><Relationship Id="rId32" Type="http://schemas.openxmlformats.org/officeDocument/2006/relationships/image" Target="../media/image4352.png"/><Relationship Id="rId37" Type="http://schemas.openxmlformats.org/officeDocument/2006/relationships/customXml" Target="../ink/ink4425.xml"/><Relationship Id="rId53" Type="http://schemas.openxmlformats.org/officeDocument/2006/relationships/customXml" Target="../ink/ink4433.xml"/><Relationship Id="rId58" Type="http://schemas.openxmlformats.org/officeDocument/2006/relationships/image" Target="../media/image4364.png"/><Relationship Id="rId74" Type="http://schemas.openxmlformats.org/officeDocument/2006/relationships/image" Target="../media/image4372.png"/><Relationship Id="rId79" Type="http://schemas.openxmlformats.org/officeDocument/2006/relationships/customXml" Target="../ink/ink4446.xml"/><Relationship Id="rId5" Type="http://schemas.openxmlformats.org/officeDocument/2006/relationships/customXml" Target="../ink/ink4409.xml"/><Relationship Id="rId61" Type="http://schemas.openxmlformats.org/officeDocument/2006/relationships/customXml" Target="../ink/ink4437.xml"/><Relationship Id="rId82" Type="http://schemas.openxmlformats.org/officeDocument/2006/relationships/image" Target="../media/image4376.png"/><Relationship Id="rId19" Type="http://schemas.openxmlformats.org/officeDocument/2006/relationships/customXml" Target="../ink/ink4416.xml"/><Relationship Id="rId14" Type="http://schemas.openxmlformats.org/officeDocument/2006/relationships/image" Target="../media/image4343.png"/><Relationship Id="rId22" Type="http://schemas.openxmlformats.org/officeDocument/2006/relationships/image" Target="../media/image4347.png"/><Relationship Id="rId27" Type="http://schemas.openxmlformats.org/officeDocument/2006/relationships/customXml" Target="../ink/ink4420.xml"/><Relationship Id="rId30" Type="http://schemas.openxmlformats.org/officeDocument/2006/relationships/image" Target="../media/image4351.png"/><Relationship Id="rId35" Type="http://schemas.openxmlformats.org/officeDocument/2006/relationships/customXml" Target="../ink/ink4424.xml"/><Relationship Id="rId43" Type="http://schemas.openxmlformats.org/officeDocument/2006/relationships/customXml" Target="../ink/ink4428.xml"/><Relationship Id="rId48" Type="http://schemas.openxmlformats.org/officeDocument/2006/relationships/image" Target="../media/image4359.png"/><Relationship Id="rId56" Type="http://schemas.openxmlformats.org/officeDocument/2006/relationships/image" Target="../media/image4363.png"/><Relationship Id="rId64" Type="http://schemas.openxmlformats.org/officeDocument/2006/relationships/image" Target="../media/image4367.png"/><Relationship Id="rId69" Type="http://schemas.openxmlformats.org/officeDocument/2006/relationships/customXml" Target="../ink/ink4441.xml"/><Relationship Id="rId77" Type="http://schemas.openxmlformats.org/officeDocument/2006/relationships/customXml" Target="../ink/ink4445.xml"/><Relationship Id="rId8" Type="http://schemas.openxmlformats.org/officeDocument/2006/relationships/image" Target="../media/image4340.png"/><Relationship Id="rId51" Type="http://schemas.openxmlformats.org/officeDocument/2006/relationships/customXml" Target="../ink/ink4432.xml"/><Relationship Id="rId72" Type="http://schemas.openxmlformats.org/officeDocument/2006/relationships/image" Target="../media/image4371.png"/><Relationship Id="rId80" Type="http://schemas.openxmlformats.org/officeDocument/2006/relationships/image" Target="../media/image4375.png"/><Relationship Id="rId3" Type="http://schemas.openxmlformats.org/officeDocument/2006/relationships/customXml" Target="../ink/ink4408.xml"/><Relationship Id="rId12" Type="http://schemas.openxmlformats.org/officeDocument/2006/relationships/image" Target="../media/image4342.png"/><Relationship Id="rId17" Type="http://schemas.openxmlformats.org/officeDocument/2006/relationships/customXml" Target="../ink/ink4415.xml"/><Relationship Id="rId25" Type="http://schemas.openxmlformats.org/officeDocument/2006/relationships/customXml" Target="../ink/ink4419.xml"/><Relationship Id="rId33" Type="http://schemas.openxmlformats.org/officeDocument/2006/relationships/customXml" Target="../ink/ink4423.xml"/><Relationship Id="rId38" Type="http://schemas.openxmlformats.org/officeDocument/2006/relationships/image" Target="../media/image4354.png"/><Relationship Id="rId46" Type="http://schemas.openxmlformats.org/officeDocument/2006/relationships/image" Target="../media/image4358.png"/><Relationship Id="rId59" Type="http://schemas.openxmlformats.org/officeDocument/2006/relationships/customXml" Target="../ink/ink4436.xml"/><Relationship Id="rId67" Type="http://schemas.openxmlformats.org/officeDocument/2006/relationships/customXml" Target="../ink/ink4440.xml"/><Relationship Id="rId20" Type="http://schemas.openxmlformats.org/officeDocument/2006/relationships/image" Target="../media/image4346.png"/><Relationship Id="rId41" Type="http://schemas.openxmlformats.org/officeDocument/2006/relationships/customXml" Target="../ink/ink4427.xml"/><Relationship Id="rId54" Type="http://schemas.openxmlformats.org/officeDocument/2006/relationships/image" Target="../media/image4362.png"/><Relationship Id="rId62" Type="http://schemas.openxmlformats.org/officeDocument/2006/relationships/image" Target="../media/image4366.png"/><Relationship Id="rId70" Type="http://schemas.openxmlformats.org/officeDocument/2006/relationships/image" Target="../media/image4370.png"/><Relationship Id="rId75" Type="http://schemas.openxmlformats.org/officeDocument/2006/relationships/customXml" Target="../ink/ink4444.xml"/><Relationship Id="rId1" Type="http://schemas.openxmlformats.org/officeDocument/2006/relationships/slideLayout" Target="../slideLayouts/slideLayout7.xml"/><Relationship Id="rId6" Type="http://schemas.openxmlformats.org/officeDocument/2006/relationships/image" Target="../media/image4339.png"/><Relationship Id="rId15" Type="http://schemas.openxmlformats.org/officeDocument/2006/relationships/customXml" Target="../ink/ink4414.xml"/><Relationship Id="rId23" Type="http://schemas.openxmlformats.org/officeDocument/2006/relationships/customXml" Target="../ink/ink4418.xml"/><Relationship Id="rId28" Type="http://schemas.openxmlformats.org/officeDocument/2006/relationships/image" Target="../media/image4350.png"/><Relationship Id="rId36" Type="http://schemas.openxmlformats.org/officeDocument/2006/relationships/image" Target="../media/image4353.png"/><Relationship Id="rId49" Type="http://schemas.openxmlformats.org/officeDocument/2006/relationships/customXml" Target="../ink/ink4431.xml"/><Relationship Id="rId57" Type="http://schemas.openxmlformats.org/officeDocument/2006/relationships/customXml" Target="../ink/ink4435.xml"/><Relationship Id="rId10" Type="http://schemas.openxmlformats.org/officeDocument/2006/relationships/image" Target="../media/image4341.png"/><Relationship Id="rId31" Type="http://schemas.openxmlformats.org/officeDocument/2006/relationships/customXml" Target="../ink/ink4422.xml"/><Relationship Id="rId44" Type="http://schemas.openxmlformats.org/officeDocument/2006/relationships/image" Target="../media/image4357.png"/><Relationship Id="rId52" Type="http://schemas.openxmlformats.org/officeDocument/2006/relationships/image" Target="../media/image4361.png"/><Relationship Id="rId60" Type="http://schemas.openxmlformats.org/officeDocument/2006/relationships/image" Target="../media/image4365.png"/><Relationship Id="rId65" Type="http://schemas.openxmlformats.org/officeDocument/2006/relationships/customXml" Target="../ink/ink4439.xml"/><Relationship Id="rId73" Type="http://schemas.openxmlformats.org/officeDocument/2006/relationships/customXml" Target="../ink/ink4443.xml"/><Relationship Id="rId78" Type="http://schemas.openxmlformats.org/officeDocument/2006/relationships/image" Target="../media/image4374.png"/><Relationship Id="rId81" Type="http://schemas.openxmlformats.org/officeDocument/2006/relationships/customXml" Target="../ink/ink4447.xml"/><Relationship Id="rId4" Type="http://schemas.openxmlformats.org/officeDocument/2006/relationships/image" Target="../media/image4338.png"/><Relationship Id="rId9" Type="http://schemas.openxmlformats.org/officeDocument/2006/relationships/customXml" Target="../ink/ink4411.xml"/><Relationship Id="rId13" Type="http://schemas.openxmlformats.org/officeDocument/2006/relationships/customXml" Target="../ink/ink4413.xml"/><Relationship Id="rId18" Type="http://schemas.openxmlformats.org/officeDocument/2006/relationships/image" Target="../media/image4345.png"/><Relationship Id="rId39" Type="http://schemas.openxmlformats.org/officeDocument/2006/relationships/customXml" Target="../ink/ink4426.xml"/><Relationship Id="rId34" Type="http://schemas.openxmlformats.org/officeDocument/2006/relationships/image" Target="../media/image3032.png"/><Relationship Id="rId50" Type="http://schemas.openxmlformats.org/officeDocument/2006/relationships/image" Target="../media/image4360.png"/><Relationship Id="rId55" Type="http://schemas.openxmlformats.org/officeDocument/2006/relationships/customXml" Target="../ink/ink4434.xml"/><Relationship Id="rId76" Type="http://schemas.openxmlformats.org/officeDocument/2006/relationships/image" Target="../media/image4373.png"/><Relationship Id="rId7" Type="http://schemas.openxmlformats.org/officeDocument/2006/relationships/customXml" Target="../ink/ink4410.xml"/><Relationship Id="rId71" Type="http://schemas.openxmlformats.org/officeDocument/2006/relationships/customXml" Target="../ink/ink4442.xml"/><Relationship Id="rId2" Type="http://schemas.openxmlformats.org/officeDocument/2006/relationships/notesSlide" Target="../notesSlides/notesSlide50.xml"/><Relationship Id="rId29" Type="http://schemas.openxmlformats.org/officeDocument/2006/relationships/customXml" Target="../ink/ink4421.xml"/><Relationship Id="rId24" Type="http://schemas.openxmlformats.org/officeDocument/2006/relationships/image" Target="../media/image4348.png"/><Relationship Id="rId40" Type="http://schemas.openxmlformats.org/officeDocument/2006/relationships/image" Target="../media/image4355.png"/><Relationship Id="rId45" Type="http://schemas.openxmlformats.org/officeDocument/2006/relationships/customXml" Target="../ink/ink4429.xml"/><Relationship Id="rId66" Type="http://schemas.openxmlformats.org/officeDocument/2006/relationships/image" Target="../media/image4368.png"/></Relationships>
</file>

<file path=ppt/slides/_rels/slide52.xml.rels><?xml version="1.0" encoding="UTF-8" standalone="yes"?>
<Relationships xmlns="http://schemas.openxmlformats.org/package/2006/relationships"><Relationship Id="rId8" Type="http://schemas.openxmlformats.org/officeDocument/2006/relationships/image" Target="../media/image4379.png"/><Relationship Id="rId3" Type="http://schemas.openxmlformats.org/officeDocument/2006/relationships/customXml" Target="../ink/ink4448.xml"/><Relationship Id="rId7" Type="http://schemas.openxmlformats.org/officeDocument/2006/relationships/customXml" Target="../ink/ink4450.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378.png"/><Relationship Id="rId5" Type="http://schemas.openxmlformats.org/officeDocument/2006/relationships/customXml" Target="../ink/ink4449.xml"/><Relationship Id="rId4" Type="http://schemas.openxmlformats.org/officeDocument/2006/relationships/image" Target="../media/image4377.png"/></Relationships>
</file>

<file path=ppt/slides/_rels/slide53.xml.rels><?xml version="1.0" encoding="UTF-8" standalone="yes"?>
<Relationships xmlns="http://schemas.openxmlformats.org/package/2006/relationships"><Relationship Id="rId117" Type="http://schemas.openxmlformats.org/officeDocument/2006/relationships/customXml" Target="../ink/ink4508.xml"/><Relationship Id="rId21" Type="http://schemas.openxmlformats.org/officeDocument/2006/relationships/customXml" Target="../ink/ink4460.xml"/><Relationship Id="rId42" Type="http://schemas.openxmlformats.org/officeDocument/2006/relationships/image" Target="../media/image3032.png"/><Relationship Id="rId63" Type="http://schemas.openxmlformats.org/officeDocument/2006/relationships/customXml" Target="../ink/ink4481.xml"/><Relationship Id="rId84" Type="http://schemas.openxmlformats.org/officeDocument/2006/relationships/image" Target="../media/image4419.png"/><Relationship Id="rId138" Type="http://schemas.openxmlformats.org/officeDocument/2006/relationships/image" Target="../media/image4446.png"/><Relationship Id="rId159" Type="http://schemas.openxmlformats.org/officeDocument/2006/relationships/image" Target="../media/image4456.png"/><Relationship Id="rId170" Type="http://schemas.openxmlformats.org/officeDocument/2006/relationships/customXml" Target="../ink/ink4535.xml"/><Relationship Id="rId191" Type="http://schemas.openxmlformats.org/officeDocument/2006/relationships/image" Target="../media/image4472.png"/><Relationship Id="rId107" Type="http://schemas.openxmlformats.org/officeDocument/2006/relationships/customXml" Target="../ink/ink4503.xml"/><Relationship Id="rId11" Type="http://schemas.openxmlformats.org/officeDocument/2006/relationships/customXml" Target="../ink/ink4455.xml"/><Relationship Id="rId32" Type="http://schemas.openxmlformats.org/officeDocument/2006/relationships/image" Target="../media/image4394.png"/><Relationship Id="rId53" Type="http://schemas.openxmlformats.org/officeDocument/2006/relationships/customXml" Target="../ink/ink4476.xml"/><Relationship Id="rId74" Type="http://schemas.openxmlformats.org/officeDocument/2006/relationships/image" Target="../media/image4414.png"/><Relationship Id="rId128" Type="http://schemas.openxmlformats.org/officeDocument/2006/relationships/image" Target="../media/image4441.png"/><Relationship Id="rId149" Type="http://schemas.openxmlformats.org/officeDocument/2006/relationships/image" Target="../media/image4451.png"/><Relationship Id="rId5" Type="http://schemas.openxmlformats.org/officeDocument/2006/relationships/customXml" Target="../ink/ink4452.xml"/><Relationship Id="rId95" Type="http://schemas.openxmlformats.org/officeDocument/2006/relationships/customXml" Target="../ink/ink4497.xml"/><Relationship Id="rId160" Type="http://schemas.openxmlformats.org/officeDocument/2006/relationships/customXml" Target="../ink/ink4530.xml"/><Relationship Id="rId181" Type="http://schemas.openxmlformats.org/officeDocument/2006/relationships/image" Target="../media/image4467.png"/><Relationship Id="rId22" Type="http://schemas.openxmlformats.org/officeDocument/2006/relationships/image" Target="../media/image4389.png"/><Relationship Id="rId43" Type="http://schemas.openxmlformats.org/officeDocument/2006/relationships/customXml" Target="../ink/ink4471.xml"/><Relationship Id="rId64" Type="http://schemas.openxmlformats.org/officeDocument/2006/relationships/image" Target="../media/image4409.png"/><Relationship Id="rId118" Type="http://schemas.openxmlformats.org/officeDocument/2006/relationships/image" Target="../media/image4436.png"/><Relationship Id="rId139" Type="http://schemas.openxmlformats.org/officeDocument/2006/relationships/customXml" Target="../ink/ink4519.xml"/><Relationship Id="rId85" Type="http://schemas.openxmlformats.org/officeDocument/2006/relationships/customXml" Target="../ink/ink4492.xml"/><Relationship Id="rId150" Type="http://schemas.openxmlformats.org/officeDocument/2006/relationships/customXml" Target="../ink/ink4525.xml"/><Relationship Id="rId171" Type="http://schemas.openxmlformats.org/officeDocument/2006/relationships/image" Target="../media/image4462.png"/><Relationship Id="rId12" Type="http://schemas.openxmlformats.org/officeDocument/2006/relationships/image" Target="../media/image4384.png"/><Relationship Id="rId33" Type="http://schemas.openxmlformats.org/officeDocument/2006/relationships/customXml" Target="../ink/ink4466.xml"/><Relationship Id="rId108" Type="http://schemas.openxmlformats.org/officeDocument/2006/relationships/image" Target="../media/image4431.png"/><Relationship Id="rId129" Type="http://schemas.openxmlformats.org/officeDocument/2006/relationships/customXml" Target="../ink/ink4514.xml"/><Relationship Id="rId54" Type="http://schemas.openxmlformats.org/officeDocument/2006/relationships/image" Target="../media/image4404.png"/><Relationship Id="rId75" Type="http://schemas.openxmlformats.org/officeDocument/2006/relationships/customXml" Target="../ink/ink4487.xml"/><Relationship Id="rId96" Type="http://schemas.openxmlformats.org/officeDocument/2006/relationships/image" Target="../media/image4425.png"/><Relationship Id="rId140" Type="http://schemas.openxmlformats.org/officeDocument/2006/relationships/image" Target="../media/image4447.png"/><Relationship Id="rId161" Type="http://schemas.openxmlformats.org/officeDocument/2006/relationships/image" Target="../media/image4457.png"/><Relationship Id="rId182" Type="http://schemas.openxmlformats.org/officeDocument/2006/relationships/customXml" Target="../ink/ink4541.xml"/><Relationship Id="rId6" Type="http://schemas.openxmlformats.org/officeDocument/2006/relationships/image" Target="../media/image4381.png"/><Relationship Id="rId23" Type="http://schemas.openxmlformats.org/officeDocument/2006/relationships/customXml" Target="../ink/ink4461.xml"/><Relationship Id="rId119" Type="http://schemas.openxmlformats.org/officeDocument/2006/relationships/customXml" Target="../ink/ink4509.xml"/><Relationship Id="rId44" Type="http://schemas.openxmlformats.org/officeDocument/2006/relationships/image" Target="../media/image4399.png"/><Relationship Id="rId65" Type="http://schemas.openxmlformats.org/officeDocument/2006/relationships/customXml" Target="../ink/ink4482.xml"/><Relationship Id="rId86" Type="http://schemas.openxmlformats.org/officeDocument/2006/relationships/image" Target="../media/image4420.png"/><Relationship Id="rId130" Type="http://schemas.openxmlformats.org/officeDocument/2006/relationships/image" Target="../media/image4442.png"/><Relationship Id="rId151" Type="http://schemas.openxmlformats.org/officeDocument/2006/relationships/image" Target="../media/image4452.png"/><Relationship Id="rId172" Type="http://schemas.openxmlformats.org/officeDocument/2006/relationships/customXml" Target="../ink/ink4536.xml"/><Relationship Id="rId13" Type="http://schemas.openxmlformats.org/officeDocument/2006/relationships/customXml" Target="../ink/ink4456.xml"/><Relationship Id="rId18" Type="http://schemas.openxmlformats.org/officeDocument/2006/relationships/image" Target="../media/image4387.png"/><Relationship Id="rId39" Type="http://schemas.openxmlformats.org/officeDocument/2006/relationships/customXml" Target="../ink/ink4469.xml"/><Relationship Id="rId109" Type="http://schemas.openxmlformats.org/officeDocument/2006/relationships/customXml" Target="../ink/ink4504.xml"/><Relationship Id="rId34" Type="http://schemas.openxmlformats.org/officeDocument/2006/relationships/image" Target="../media/image4395.png"/><Relationship Id="rId50" Type="http://schemas.openxmlformats.org/officeDocument/2006/relationships/image" Target="../media/image4402.png"/><Relationship Id="rId55" Type="http://schemas.openxmlformats.org/officeDocument/2006/relationships/customXml" Target="../ink/ink4477.xml"/><Relationship Id="rId76" Type="http://schemas.openxmlformats.org/officeDocument/2006/relationships/image" Target="../media/image4415.png"/><Relationship Id="rId97" Type="http://schemas.openxmlformats.org/officeDocument/2006/relationships/customXml" Target="../ink/ink4498.xml"/><Relationship Id="rId104" Type="http://schemas.openxmlformats.org/officeDocument/2006/relationships/image" Target="../media/image4429.png"/><Relationship Id="rId120" Type="http://schemas.openxmlformats.org/officeDocument/2006/relationships/image" Target="../media/image4437.png"/><Relationship Id="rId125" Type="http://schemas.openxmlformats.org/officeDocument/2006/relationships/customXml" Target="../ink/ink4512.xml"/><Relationship Id="rId141" Type="http://schemas.openxmlformats.org/officeDocument/2006/relationships/customXml" Target="../ink/ink4520.xml"/><Relationship Id="rId146" Type="http://schemas.openxmlformats.org/officeDocument/2006/relationships/customXml" Target="../ink/ink4523.xml"/><Relationship Id="rId167" Type="http://schemas.openxmlformats.org/officeDocument/2006/relationships/image" Target="../media/image4460.png"/><Relationship Id="rId188" Type="http://schemas.openxmlformats.org/officeDocument/2006/relationships/customXml" Target="../ink/ink4544.xml"/><Relationship Id="rId7" Type="http://schemas.openxmlformats.org/officeDocument/2006/relationships/customXml" Target="../ink/ink4453.xml"/><Relationship Id="rId71" Type="http://schemas.openxmlformats.org/officeDocument/2006/relationships/customXml" Target="../ink/ink4485.xml"/><Relationship Id="rId92" Type="http://schemas.openxmlformats.org/officeDocument/2006/relationships/image" Target="../media/image4423.png"/><Relationship Id="rId162" Type="http://schemas.openxmlformats.org/officeDocument/2006/relationships/customXml" Target="../ink/ink4531.xml"/><Relationship Id="rId183" Type="http://schemas.openxmlformats.org/officeDocument/2006/relationships/image" Target="../media/image4468.png"/><Relationship Id="rId2" Type="http://schemas.openxmlformats.org/officeDocument/2006/relationships/notesSlide" Target="../notesSlides/notesSlide52.xml"/><Relationship Id="rId29" Type="http://schemas.openxmlformats.org/officeDocument/2006/relationships/customXml" Target="../ink/ink4464.xml"/><Relationship Id="rId24" Type="http://schemas.openxmlformats.org/officeDocument/2006/relationships/image" Target="../media/image4390.png"/><Relationship Id="rId40" Type="http://schemas.openxmlformats.org/officeDocument/2006/relationships/image" Target="../media/image4398.png"/><Relationship Id="rId45" Type="http://schemas.openxmlformats.org/officeDocument/2006/relationships/customXml" Target="../ink/ink4472.xml"/><Relationship Id="rId66" Type="http://schemas.openxmlformats.org/officeDocument/2006/relationships/image" Target="../media/image4410.png"/><Relationship Id="rId87" Type="http://schemas.openxmlformats.org/officeDocument/2006/relationships/customXml" Target="../ink/ink4493.xml"/><Relationship Id="rId110" Type="http://schemas.openxmlformats.org/officeDocument/2006/relationships/image" Target="../media/image4432.png"/><Relationship Id="rId115" Type="http://schemas.openxmlformats.org/officeDocument/2006/relationships/customXml" Target="../ink/ink4507.xml"/><Relationship Id="rId131" Type="http://schemas.openxmlformats.org/officeDocument/2006/relationships/customXml" Target="../ink/ink4515.xml"/><Relationship Id="rId136" Type="http://schemas.openxmlformats.org/officeDocument/2006/relationships/image" Target="../media/image4445.png"/><Relationship Id="rId157" Type="http://schemas.openxmlformats.org/officeDocument/2006/relationships/image" Target="../media/image4455.png"/><Relationship Id="rId178" Type="http://schemas.openxmlformats.org/officeDocument/2006/relationships/customXml" Target="../ink/ink4539.xml"/><Relationship Id="rId61" Type="http://schemas.openxmlformats.org/officeDocument/2006/relationships/customXml" Target="../ink/ink4480.xml"/><Relationship Id="rId82" Type="http://schemas.openxmlformats.org/officeDocument/2006/relationships/image" Target="../media/image4418.png"/><Relationship Id="rId152" Type="http://schemas.openxmlformats.org/officeDocument/2006/relationships/customXml" Target="../ink/ink4526.xml"/><Relationship Id="rId173" Type="http://schemas.openxmlformats.org/officeDocument/2006/relationships/image" Target="../media/image4463.png"/><Relationship Id="rId19" Type="http://schemas.openxmlformats.org/officeDocument/2006/relationships/customXml" Target="../ink/ink4459.xml"/><Relationship Id="rId14" Type="http://schemas.openxmlformats.org/officeDocument/2006/relationships/image" Target="../media/image4385.png"/><Relationship Id="rId30" Type="http://schemas.openxmlformats.org/officeDocument/2006/relationships/image" Target="../media/image4393.png"/><Relationship Id="rId35" Type="http://schemas.openxmlformats.org/officeDocument/2006/relationships/customXml" Target="../ink/ink4467.xml"/><Relationship Id="rId56" Type="http://schemas.openxmlformats.org/officeDocument/2006/relationships/image" Target="../media/image4405.png"/><Relationship Id="rId77" Type="http://schemas.openxmlformats.org/officeDocument/2006/relationships/customXml" Target="../ink/ink4488.xml"/><Relationship Id="rId100" Type="http://schemas.openxmlformats.org/officeDocument/2006/relationships/image" Target="../media/image4427.png"/><Relationship Id="rId105" Type="http://schemas.openxmlformats.org/officeDocument/2006/relationships/customXml" Target="../ink/ink4502.xml"/><Relationship Id="rId126" Type="http://schemas.openxmlformats.org/officeDocument/2006/relationships/image" Target="../media/image4440.png"/><Relationship Id="rId147" Type="http://schemas.openxmlformats.org/officeDocument/2006/relationships/image" Target="../media/image4450.png"/><Relationship Id="rId168" Type="http://schemas.openxmlformats.org/officeDocument/2006/relationships/customXml" Target="../ink/ink4534.xml"/><Relationship Id="rId8" Type="http://schemas.openxmlformats.org/officeDocument/2006/relationships/image" Target="../media/image4382.png"/><Relationship Id="rId51" Type="http://schemas.openxmlformats.org/officeDocument/2006/relationships/customXml" Target="../ink/ink4475.xml"/><Relationship Id="rId72" Type="http://schemas.openxmlformats.org/officeDocument/2006/relationships/image" Target="../media/image4413.png"/><Relationship Id="rId93" Type="http://schemas.openxmlformats.org/officeDocument/2006/relationships/customXml" Target="../ink/ink4496.xml"/><Relationship Id="rId98" Type="http://schemas.openxmlformats.org/officeDocument/2006/relationships/image" Target="../media/image4426.png"/><Relationship Id="rId121" Type="http://schemas.openxmlformats.org/officeDocument/2006/relationships/customXml" Target="../ink/ink4510.xml"/><Relationship Id="rId142" Type="http://schemas.openxmlformats.org/officeDocument/2006/relationships/customXml" Target="../ink/ink4521.xml"/><Relationship Id="rId163" Type="http://schemas.openxmlformats.org/officeDocument/2006/relationships/image" Target="../media/image4458.png"/><Relationship Id="rId184" Type="http://schemas.openxmlformats.org/officeDocument/2006/relationships/customXml" Target="../ink/ink4542.xml"/><Relationship Id="rId189" Type="http://schemas.openxmlformats.org/officeDocument/2006/relationships/image" Target="../media/image4471.png"/><Relationship Id="rId3" Type="http://schemas.openxmlformats.org/officeDocument/2006/relationships/customXml" Target="../ink/ink4451.xml"/><Relationship Id="rId25" Type="http://schemas.openxmlformats.org/officeDocument/2006/relationships/customXml" Target="../ink/ink4462.xml"/><Relationship Id="rId46" Type="http://schemas.openxmlformats.org/officeDocument/2006/relationships/image" Target="../media/image4400.png"/><Relationship Id="rId67" Type="http://schemas.openxmlformats.org/officeDocument/2006/relationships/customXml" Target="../ink/ink4483.xml"/><Relationship Id="rId116" Type="http://schemas.openxmlformats.org/officeDocument/2006/relationships/image" Target="../media/image4435.png"/><Relationship Id="rId137" Type="http://schemas.openxmlformats.org/officeDocument/2006/relationships/customXml" Target="../ink/ink4518.xml"/><Relationship Id="rId158" Type="http://schemas.openxmlformats.org/officeDocument/2006/relationships/customXml" Target="../ink/ink4529.xml"/><Relationship Id="rId20" Type="http://schemas.openxmlformats.org/officeDocument/2006/relationships/image" Target="../media/image4388.png"/><Relationship Id="rId41" Type="http://schemas.openxmlformats.org/officeDocument/2006/relationships/customXml" Target="../ink/ink4470.xml"/><Relationship Id="rId62" Type="http://schemas.openxmlformats.org/officeDocument/2006/relationships/image" Target="../media/image4408.png"/><Relationship Id="rId83" Type="http://schemas.openxmlformats.org/officeDocument/2006/relationships/customXml" Target="../ink/ink4491.xml"/><Relationship Id="rId88" Type="http://schemas.openxmlformats.org/officeDocument/2006/relationships/image" Target="../media/image4421.png"/><Relationship Id="rId111" Type="http://schemas.openxmlformats.org/officeDocument/2006/relationships/customXml" Target="../ink/ink4505.xml"/><Relationship Id="rId132" Type="http://schemas.openxmlformats.org/officeDocument/2006/relationships/image" Target="../media/image4443.png"/><Relationship Id="rId153" Type="http://schemas.openxmlformats.org/officeDocument/2006/relationships/image" Target="../media/image4453.png"/><Relationship Id="rId174" Type="http://schemas.openxmlformats.org/officeDocument/2006/relationships/customXml" Target="../ink/ink4537.xml"/><Relationship Id="rId179" Type="http://schemas.openxmlformats.org/officeDocument/2006/relationships/image" Target="../media/image4466.png"/><Relationship Id="rId190" Type="http://schemas.openxmlformats.org/officeDocument/2006/relationships/customXml" Target="../ink/ink4545.xml"/><Relationship Id="rId15" Type="http://schemas.openxmlformats.org/officeDocument/2006/relationships/customXml" Target="../ink/ink4457.xml"/><Relationship Id="rId36" Type="http://schemas.openxmlformats.org/officeDocument/2006/relationships/image" Target="../media/image4396.png"/><Relationship Id="rId57" Type="http://schemas.openxmlformats.org/officeDocument/2006/relationships/customXml" Target="../ink/ink4478.xml"/><Relationship Id="rId106" Type="http://schemas.openxmlformats.org/officeDocument/2006/relationships/image" Target="../media/image4430.png"/><Relationship Id="rId127" Type="http://schemas.openxmlformats.org/officeDocument/2006/relationships/customXml" Target="../ink/ink4513.xml"/><Relationship Id="rId10" Type="http://schemas.openxmlformats.org/officeDocument/2006/relationships/image" Target="../media/image4383.png"/><Relationship Id="rId31" Type="http://schemas.openxmlformats.org/officeDocument/2006/relationships/customXml" Target="../ink/ink4465.xml"/><Relationship Id="rId52" Type="http://schemas.openxmlformats.org/officeDocument/2006/relationships/image" Target="../media/image4403.png"/><Relationship Id="rId73" Type="http://schemas.openxmlformats.org/officeDocument/2006/relationships/customXml" Target="../ink/ink4486.xml"/><Relationship Id="rId78" Type="http://schemas.openxmlformats.org/officeDocument/2006/relationships/image" Target="../media/image4416.png"/><Relationship Id="rId94" Type="http://schemas.openxmlformats.org/officeDocument/2006/relationships/image" Target="../media/image4424.png"/><Relationship Id="rId99" Type="http://schemas.openxmlformats.org/officeDocument/2006/relationships/customXml" Target="../ink/ink4499.xml"/><Relationship Id="rId101" Type="http://schemas.openxmlformats.org/officeDocument/2006/relationships/customXml" Target="../ink/ink4500.xml"/><Relationship Id="rId122" Type="http://schemas.openxmlformats.org/officeDocument/2006/relationships/image" Target="../media/image4438.png"/><Relationship Id="rId143" Type="http://schemas.openxmlformats.org/officeDocument/2006/relationships/image" Target="../media/image4448.png"/><Relationship Id="rId148" Type="http://schemas.openxmlformats.org/officeDocument/2006/relationships/customXml" Target="../ink/ink4524.xml"/><Relationship Id="rId164" Type="http://schemas.openxmlformats.org/officeDocument/2006/relationships/customXml" Target="../ink/ink4532.xml"/><Relationship Id="rId169" Type="http://schemas.openxmlformats.org/officeDocument/2006/relationships/image" Target="../media/image4461.png"/><Relationship Id="rId185" Type="http://schemas.openxmlformats.org/officeDocument/2006/relationships/image" Target="../media/image4469.png"/><Relationship Id="rId4" Type="http://schemas.openxmlformats.org/officeDocument/2006/relationships/image" Target="../media/image4380.png"/><Relationship Id="rId9" Type="http://schemas.openxmlformats.org/officeDocument/2006/relationships/customXml" Target="../ink/ink4454.xml"/><Relationship Id="rId180" Type="http://schemas.openxmlformats.org/officeDocument/2006/relationships/customXml" Target="../ink/ink4540.xml"/><Relationship Id="rId26" Type="http://schemas.openxmlformats.org/officeDocument/2006/relationships/image" Target="../media/image4391.png"/><Relationship Id="rId47" Type="http://schemas.openxmlformats.org/officeDocument/2006/relationships/customXml" Target="../ink/ink4473.xml"/><Relationship Id="rId68" Type="http://schemas.openxmlformats.org/officeDocument/2006/relationships/image" Target="../media/image4411.png"/><Relationship Id="rId89" Type="http://schemas.openxmlformats.org/officeDocument/2006/relationships/customXml" Target="../ink/ink4494.xml"/><Relationship Id="rId112" Type="http://schemas.openxmlformats.org/officeDocument/2006/relationships/image" Target="../media/image4433.png"/><Relationship Id="rId133" Type="http://schemas.openxmlformats.org/officeDocument/2006/relationships/customXml" Target="../ink/ink4516.xml"/><Relationship Id="rId154" Type="http://schemas.openxmlformats.org/officeDocument/2006/relationships/customXml" Target="../ink/ink4527.xml"/><Relationship Id="rId175" Type="http://schemas.openxmlformats.org/officeDocument/2006/relationships/image" Target="../media/image4464.png"/><Relationship Id="rId16" Type="http://schemas.openxmlformats.org/officeDocument/2006/relationships/image" Target="../media/image4386.png"/><Relationship Id="rId37" Type="http://schemas.openxmlformats.org/officeDocument/2006/relationships/customXml" Target="../ink/ink4468.xml"/><Relationship Id="rId58" Type="http://schemas.openxmlformats.org/officeDocument/2006/relationships/image" Target="../media/image4406.png"/><Relationship Id="rId79" Type="http://schemas.openxmlformats.org/officeDocument/2006/relationships/customXml" Target="../ink/ink4489.xml"/><Relationship Id="rId102" Type="http://schemas.openxmlformats.org/officeDocument/2006/relationships/image" Target="../media/image4428.png"/><Relationship Id="rId123" Type="http://schemas.openxmlformats.org/officeDocument/2006/relationships/customXml" Target="../ink/ink4511.xml"/><Relationship Id="rId144" Type="http://schemas.openxmlformats.org/officeDocument/2006/relationships/customXml" Target="../ink/ink4522.xml"/><Relationship Id="rId90" Type="http://schemas.openxmlformats.org/officeDocument/2006/relationships/image" Target="../media/image4422.png"/><Relationship Id="rId165" Type="http://schemas.openxmlformats.org/officeDocument/2006/relationships/image" Target="../media/image4459.png"/><Relationship Id="rId186" Type="http://schemas.openxmlformats.org/officeDocument/2006/relationships/customXml" Target="../ink/ink4543.xml"/><Relationship Id="rId27" Type="http://schemas.openxmlformats.org/officeDocument/2006/relationships/customXml" Target="../ink/ink4463.xml"/><Relationship Id="rId48" Type="http://schemas.openxmlformats.org/officeDocument/2006/relationships/image" Target="../media/image4401.png"/><Relationship Id="rId69" Type="http://schemas.openxmlformats.org/officeDocument/2006/relationships/customXml" Target="../ink/ink4484.xml"/><Relationship Id="rId113" Type="http://schemas.openxmlformats.org/officeDocument/2006/relationships/customXml" Target="../ink/ink4506.xml"/><Relationship Id="rId134" Type="http://schemas.openxmlformats.org/officeDocument/2006/relationships/image" Target="../media/image4444.png"/><Relationship Id="rId80" Type="http://schemas.openxmlformats.org/officeDocument/2006/relationships/image" Target="../media/image4417.png"/><Relationship Id="rId155" Type="http://schemas.openxmlformats.org/officeDocument/2006/relationships/image" Target="../media/image4454.png"/><Relationship Id="rId176" Type="http://schemas.openxmlformats.org/officeDocument/2006/relationships/customXml" Target="../ink/ink4538.xml"/><Relationship Id="rId17" Type="http://schemas.openxmlformats.org/officeDocument/2006/relationships/customXml" Target="../ink/ink4458.xml"/><Relationship Id="rId38" Type="http://schemas.openxmlformats.org/officeDocument/2006/relationships/image" Target="../media/image4397.png"/><Relationship Id="rId59" Type="http://schemas.openxmlformats.org/officeDocument/2006/relationships/customXml" Target="../ink/ink4479.xml"/><Relationship Id="rId103" Type="http://schemas.openxmlformats.org/officeDocument/2006/relationships/customXml" Target="../ink/ink4501.xml"/><Relationship Id="rId124" Type="http://schemas.openxmlformats.org/officeDocument/2006/relationships/image" Target="../media/image4439.png"/><Relationship Id="rId70" Type="http://schemas.openxmlformats.org/officeDocument/2006/relationships/image" Target="../media/image4412.png"/><Relationship Id="rId91" Type="http://schemas.openxmlformats.org/officeDocument/2006/relationships/customXml" Target="../ink/ink4495.xml"/><Relationship Id="rId145" Type="http://schemas.openxmlformats.org/officeDocument/2006/relationships/image" Target="../media/image4449.png"/><Relationship Id="rId166" Type="http://schemas.openxmlformats.org/officeDocument/2006/relationships/customXml" Target="../ink/ink4533.xml"/><Relationship Id="rId187" Type="http://schemas.openxmlformats.org/officeDocument/2006/relationships/image" Target="../media/image4470.png"/><Relationship Id="rId1" Type="http://schemas.openxmlformats.org/officeDocument/2006/relationships/slideLayout" Target="../slideLayouts/slideLayout7.xml"/><Relationship Id="rId28" Type="http://schemas.openxmlformats.org/officeDocument/2006/relationships/image" Target="../media/image4392.png"/><Relationship Id="rId49" Type="http://schemas.openxmlformats.org/officeDocument/2006/relationships/customXml" Target="../ink/ink4474.xml"/><Relationship Id="rId114" Type="http://schemas.openxmlformats.org/officeDocument/2006/relationships/image" Target="../media/image4434.png"/><Relationship Id="rId60" Type="http://schemas.openxmlformats.org/officeDocument/2006/relationships/image" Target="../media/image4407.png"/><Relationship Id="rId81" Type="http://schemas.openxmlformats.org/officeDocument/2006/relationships/customXml" Target="../ink/ink4490.xml"/><Relationship Id="rId135" Type="http://schemas.openxmlformats.org/officeDocument/2006/relationships/customXml" Target="../ink/ink4517.xml"/><Relationship Id="rId156" Type="http://schemas.openxmlformats.org/officeDocument/2006/relationships/customXml" Target="../ink/ink4528.xml"/><Relationship Id="rId177" Type="http://schemas.openxmlformats.org/officeDocument/2006/relationships/image" Target="../media/image4465.png"/></Relationships>
</file>

<file path=ppt/slides/_rels/slide54.xml.rels><?xml version="1.0" encoding="UTF-8" standalone="yes"?>
<Relationships xmlns="http://schemas.openxmlformats.org/package/2006/relationships"><Relationship Id="rId117" Type="http://schemas.openxmlformats.org/officeDocument/2006/relationships/image" Target="../media/image4528.png"/><Relationship Id="rId299" Type="http://schemas.openxmlformats.org/officeDocument/2006/relationships/customXml" Target="../ink/ink4696.xml"/><Relationship Id="rId21" Type="http://schemas.openxmlformats.org/officeDocument/2006/relationships/customXml" Target="../ink/ink4555.xml"/><Relationship Id="rId63" Type="http://schemas.openxmlformats.org/officeDocument/2006/relationships/customXml" Target="../ink/ink4576.xml"/><Relationship Id="rId159" Type="http://schemas.openxmlformats.org/officeDocument/2006/relationships/image" Target="../media/image4549.png"/><Relationship Id="rId324" Type="http://schemas.openxmlformats.org/officeDocument/2006/relationships/image" Target="../media/image4630.png"/><Relationship Id="rId170" Type="http://schemas.openxmlformats.org/officeDocument/2006/relationships/customXml" Target="../ink/ink4630.xml"/><Relationship Id="rId226" Type="http://schemas.openxmlformats.org/officeDocument/2006/relationships/image" Target="../media/image4582.png"/><Relationship Id="rId268" Type="http://schemas.openxmlformats.org/officeDocument/2006/relationships/customXml" Target="../ink/ink4680.xml"/><Relationship Id="rId32" Type="http://schemas.openxmlformats.org/officeDocument/2006/relationships/image" Target="../media/image4488.png"/><Relationship Id="rId74" Type="http://schemas.openxmlformats.org/officeDocument/2006/relationships/image" Target="../media/image4508.png"/><Relationship Id="rId128" Type="http://schemas.openxmlformats.org/officeDocument/2006/relationships/customXml" Target="../ink/ink4609.xml"/><Relationship Id="rId335" Type="http://schemas.openxmlformats.org/officeDocument/2006/relationships/customXml" Target="../ink/ink4714.xml"/><Relationship Id="rId5" Type="http://schemas.openxmlformats.org/officeDocument/2006/relationships/customXml" Target="../ink/ink4547.xml"/><Relationship Id="rId181" Type="http://schemas.openxmlformats.org/officeDocument/2006/relationships/image" Target="../media/image4560.png"/><Relationship Id="rId237" Type="http://schemas.openxmlformats.org/officeDocument/2006/relationships/image" Target="../media/image4587.png"/><Relationship Id="rId279" Type="http://schemas.openxmlformats.org/officeDocument/2006/relationships/image" Target="../media/image4608.png"/><Relationship Id="rId43" Type="http://schemas.openxmlformats.org/officeDocument/2006/relationships/customXml" Target="../ink/ink4566.xml"/><Relationship Id="rId139" Type="http://schemas.openxmlformats.org/officeDocument/2006/relationships/image" Target="../media/image4539.png"/><Relationship Id="rId290" Type="http://schemas.openxmlformats.org/officeDocument/2006/relationships/customXml" Target="../ink/ink4691.xml"/><Relationship Id="rId304" Type="http://schemas.openxmlformats.org/officeDocument/2006/relationships/image" Target="../media/image4620.png"/><Relationship Id="rId346" Type="http://schemas.openxmlformats.org/officeDocument/2006/relationships/image" Target="../media/image4641.png"/><Relationship Id="rId85" Type="http://schemas.openxmlformats.org/officeDocument/2006/relationships/customXml" Target="../ink/ink4587.xml"/><Relationship Id="rId150" Type="http://schemas.openxmlformats.org/officeDocument/2006/relationships/customXml" Target="../ink/ink4620.xml"/><Relationship Id="rId192" Type="http://schemas.openxmlformats.org/officeDocument/2006/relationships/customXml" Target="../ink/ink4641.xml"/><Relationship Id="rId206" Type="http://schemas.openxmlformats.org/officeDocument/2006/relationships/image" Target="../media/image4572.png"/><Relationship Id="rId248" Type="http://schemas.openxmlformats.org/officeDocument/2006/relationships/customXml" Target="../ink/ink4670.xml"/><Relationship Id="rId12" Type="http://schemas.openxmlformats.org/officeDocument/2006/relationships/image" Target="../media/image4478.png"/><Relationship Id="rId108" Type="http://schemas.openxmlformats.org/officeDocument/2006/relationships/customXml" Target="../ink/ink4599.xml"/><Relationship Id="rId315" Type="http://schemas.openxmlformats.org/officeDocument/2006/relationships/customXml" Target="../ink/ink4704.xml"/><Relationship Id="rId357" Type="http://schemas.openxmlformats.org/officeDocument/2006/relationships/customXml" Target="../ink/ink4725.xml"/><Relationship Id="rId54" Type="http://schemas.openxmlformats.org/officeDocument/2006/relationships/image" Target="../media/image4499.png"/><Relationship Id="rId96" Type="http://schemas.openxmlformats.org/officeDocument/2006/relationships/customXml" Target="../ink/ink4593.xml"/><Relationship Id="rId161" Type="http://schemas.openxmlformats.org/officeDocument/2006/relationships/image" Target="../media/image4550.png"/><Relationship Id="rId217" Type="http://schemas.openxmlformats.org/officeDocument/2006/relationships/customXml" Target="../ink/ink4654.xml"/><Relationship Id="rId259" Type="http://schemas.openxmlformats.org/officeDocument/2006/relationships/image" Target="../media/image4598.png"/><Relationship Id="rId23" Type="http://schemas.openxmlformats.org/officeDocument/2006/relationships/customXml" Target="../ink/ink4556.xml"/><Relationship Id="rId119" Type="http://schemas.openxmlformats.org/officeDocument/2006/relationships/image" Target="../media/image4529.png"/><Relationship Id="rId270" Type="http://schemas.openxmlformats.org/officeDocument/2006/relationships/customXml" Target="../ink/ink4681.xml"/><Relationship Id="rId326" Type="http://schemas.openxmlformats.org/officeDocument/2006/relationships/image" Target="../media/image4631.png"/><Relationship Id="rId65" Type="http://schemas.openxmlformats.org/officeDocument/2006/relationships/customXml" Target="../ink/ink4577.xml"/><Relationship Id="rId130" Type="http://schemas.openxmlformats.org/officeDocument/2006/relationships/customXml" Target="../ink/ink4610.xml"/><Relationship Id="rId172" Type="http://schemas.openxmlformats.org/officeDocument/2006/relationships/customXml" Target="../ink/ink4631.xml"/><Relationship Id="rId228" Type="http://schemas.openxmlformats.org/officeDocument/2006/relationships/image" Target="../media/image4583.png"/><Relationship Id="rId281" Type="http://schemas.openxmlformats.org/officeDocument/2006/relationships/image" Target="../media/image4609.png"/><Relationship Id="rId337" Type="http://schemas.openxmlformats.org/officeDocument/2006/relationships/customXml" Target="../ink/ink4715.xml"/><Relationship Id="rId34" Type="http://schemas.openxmlformats.org/officeDocument/2006/relationships/image" Target="../media/image4489.png"/><Relationship Id="rId76" Type="http://schemas.openxmlformats.org/officeDocument/2006/relationships/image" Target="../media/image4509.png"/><Relationship Id="rId141" Type="http://schemas.openxmlformats.org/officeDocument/2006/relationships/image" Target="../media/image4540.png"/><Relationship Id="rId7" Type="http://schemas.openxmlformats.org/officeDocument/2006/relationships/customXml" Target="../ink/ink4548.xml"/><Relationship Id="rId183" Type="http://schemas.openxmlformats.org/officeDocument/2006/relationships/image" Target="../media/image4561.png"/><Relationship Id="rId239" Type="http://schemas.openxmlformats.org/officeDocument/2006/relationships/image" Target="../media/image4588.png"/><Relationship Id="rId250" Type="http://schemas.openxmlformats.org/officeDocument/2006/relationships/customXml" Target="../ink/ink4671.xml"/><Relationship Id="rId292" Type="http://schemas.openxmlformats.org/officeDocument/2006/relationships/image" Target="../media/image4614.png"/><Relationship Id="rId306" Type="http://schemas.openxmlformats.org/officeDocument/2006/relationships/image" Target="../media/image4621.png"/><Relationship Id="rId45" Type="http://schemas.openxmlformats.org/officeDocument/2006/relationships/customXml" Target="../ink/ink4567.xml"/><Relationship Id="rId87" Type="http://schemas.openxmlformats.org/officeDocument/2006/relationships/customXml" Target="../ink/ink4588.xml"/><Relationship Id="rId110" Type="http://schemas.openxmlformats.org/officeDocument/2006/relationships/customXml" Target="../ink/ink4600.xml"/><Relationship Id="rId348" Type="http://schemas.openxmlformats.org/officeDocument/2006/relationships/image" Target="../media/image4642.png"/><Relationship Id="rId152" Type="http://schemas.openxmlformats.org/officeDocument/2006/relationships/customXml" Target="../ink/ink4621.xml"/><Relationship Id="rId194" Type="http://schemas.openxmlformats.org/officeDocument/2006/relationships/customXml" Target="../ink/ink4642.xml"/><Relationship Id="rId208" Type="http://schemas.openxmlformats.org/officeDocument/2006/relationships/image" Target="../media/image4573.png"/><Relationship Id="rId261" Type="http://schemas.openxmlformats.org/officeDocument/2006/relationships/image" Target="../media/image4599.png"/><Relationship Id="rId14" Type="http://schemas.openxmlformats.org/officeDocument/2006/relationships/image" Target="../media/image4479.png"/><Relationship Id="rId56" Type="http://schemas.openxmlformats.org/officeDocument/2006/relationships/image" Target="../media/image4500.png"/><Relationship Id="rId317" Type="http://schemas.openxmlformats.org/officeDocument/2006/relationships/customXml" Target="../ink/ink4705.xml"/><Relationship Id="rId98" Type="http://schemas.openxmlformats.org/officeDocument/2006/relationships/customXml" Target="../ink/ink4594.xml"/><Relationship Id="rId121" Type="http://schemas.openxmlformats.org/officeDocument/2006/relationships/image" Target="../media/image4530.png"/><Relationship Id="rId163" Type="http://schemas.openxmlformats.org/officeDocument/2006/relationships/image" Target="../media/image4551.png"/><Relationship Id="rId219" Type="http://schemas.openxmlformats.org/officeDocument/2006/relationships/customXml" Target="../ink/ink4655.xml"/><Relationship Id="rId230" Type="http://schemas.openxmlformats.org/officeDocument/2006/relationships/customXml" Target="../ink/ink4661.xml"/><Relationship Id="rId25" Type="http://schemas.openxmlformats.org/officeDocument/2006/relationships/customXml" Target="../ink/ink4557.xml"/><Relationship Id="rId46" Type="http://schemas.openxmlformats.org/officeDocument/2006/relationships/image" Target="../media/image4495.png"/><Relationship Id="rId67" Type="http://schemas.openxmlformats.org/officeDocument/2006/relationships/customXml" Target="../ink/ink4578.xml"/><Relationship Id="rId272" Type="http://schemas.openxmlformats.org/officeDocument/2006/relationships/customXml" Target="../ink/ink4682.xml"/><Relationship Id="rId293" Type="http://schemas.openxmlformats.org/officeDocument/2006/relationships/customXml" Target="../ink/ink4693.xml"/><Relationship Id="rId307" Type="http://schemas.openxmlformats.org/officeDocument/2006/relationships/customXml" Target="../ink/ink4700.xml"/><Relationship Id="rId328" Type="http://schemas.openxmlformats.org/officeDocument/2006/relationships/image" Target="../media/image4632.png"/><Relationship Id="rId349" Type="http://schemas.openxmlformats.org/officeDocument/2006/relationships/customXml" Target="../ink/ink4721.xml"/><Relationship Id="rId88" Type="http://schemas.openxmlformats.org/officeDocument/2006/relationships/image" Target="../media/image4515.png"/><Relationship Id="rId111" Type="http://schemas.openxmlformats.org/officeDocument/2006/relationships/image" Target="../media/image4525.png"/><Relationship Id="rId132" Type="http://schemas.openxmlformats.org/officeDocument/2006/relationships/customXml" Target="../ink/ink4611.xml"/><Relationship Id="rId153" Type="http://schemas.openxmlformats.org/officeDocument/2006/relationships/image" Target="../media/image4546.png"/><Relationship Id="rId174" Type="http://schemas.openxmlformats.org/officeDocument/2006/relationships/customXml" Target="../ink/ink4632.xml"/><Relationship Id="rId195" Type="http://schemas.openxmlformats.org/officeDocument/2006/relationships/image" Target="../media/image4567.png"/><Relationship Id="rId209" Type="http://schemas.openxmlformats.org/officeDocument/2006/relationships/customXml" Target="../ink/ink4650.xml"/><Relationship Id="rId220" Type="http://schemas.openxmlformats.org/officeDocument/2006/relationships/image" Target="../media/image4579.png"/><Relationship Id="rId241" Type="http://schemas.openxmlformats.org/officeDocument/2006/relationships/image" Target="../media/image4589.png"/><Relationship Id="rId15" Type="http://schemas.openxmlformats.org/officeDocument/2006/relationships/customXml" Target="../ink/ink4552.xml"/><Relationship Id="rId36" Type="http://schemas.openxmlformats.org/officeDocument/2006/relationships/image" Target="../media/image4490.png"/><Relationship Id="rId57" Type="http://schemas.openxmlformats.org/officeDocument/2006/relationships/customXml" Target="../ink/ink4573.xml"/><Relationship Id="rId262" Type="http://schemas.openxmlformats.org/officeDocument/2006/relationships/customXml" Target="../ink/ink4677.xml"/><Relationship Id="rId283" Type="http://schemas.openxmlformats.org/officeDocument/2006/relationships/image" Target="../media/image4610.png"/><Relationship Id="rId318" Type="http://schemas.openxmlformats.org/officeDocument/2006/relationships/image" Target="../media/image4627.png"/><Relationship Id="rId339" Type="http://schemas.openxmlformats.org/officeDocument/2006/relationships/customXml" Target="../ink/ink4716.xml"/><Relationship Id="rId78" Type="http://schemas.openxmlformats.org/officeDocument/2006/relationships/image" Target="../media/image4510.png"/><Relationship Id="rId99" Type="http://schemas.openxmlformats.org/officeDocument/2006/relationships/image" Target="../media/image4519.png"/><Relationship Id="rId101" Type="http://schemas.openxmlformats.org/officeDocument/2006/relationships/image" Target="../media/image4520.png"/><Relationship Id="rId122" Type="http://schemas.openxmlformats.org/officeDocument/2006/relationships/customXml" Target="../ink/ink4606.xml"/><Relationship Id="rId143" Type="http://schemas.openxmlformats.org/officeDocument/2006/relationships/image" Target="../media/image4541.png"/><Relationship Id="rId164" Type="http://schemas.openxmlformats.org/officeDocument/2006/relationships/customXml" Target="../ink/ink4627.xml"/><Relationship Id="rId185" Type="http://schemas.openxmlformats.org/officeDocument/2006/relationships/image" Target="../media/image4562.png"/><Relationship Id="rId350" Type="http://schemas.openxmlformats.org/officeDocument/2006/relationships/image" Target="../media/image4643.png"/><Relationship Id="rId9" Type="http://schemas.openxmlformats.org/officeDocument/2006/relationships/customXml" Target="../ink/ink4549.xml"/><Relationship Id="rId210" Type="http://schemas.openxmlformats.org/officeDocument/2006/relationships/image" Target="../media/image4574.png"/><Relationship Id="rId26" Type="http://schemas.openxmlformats.org/officeDocument/2006/relationships/image" Target="../media/image4485.png"/><Relationship Id="rId231" Type="http://schemas.openxmlformats.org/officeDocument/2006/relationships/image" Target="../media/image4584.png"/><Relationship Id="rId252" Type="http://schemas.openxmlformats.org/officeDocument/2006/relationships/customXml" Target="../ink/ink4672.xml"/><Relationship Id="rId273" Type="http://schemas.openxmlformats.org/officeDocument/2006/relationships/image" Target="../media/image4605.png"/><Relationship Id="rId294" Type="http://schemas.openxmlformats.org/officeDocument/2006/relationships/image" Target="../media/image4615.png"/><Relationship Id="rId308" Type="http://schemas.openxmlformats.org/officeDocument/2006/relationships/image" Target="../media/image4622.png"/><Relationship Id="rId329" Type="http://schemas.openxmlformats.org/officeDocument/2006/relationships/customXml" Target="../ink/ink4711.xml"/><Relationship Id="rId47" Type="http://schemas.openxmlformats.org/officeDocument/2006/relationships/customXml" Target="../ink/ink4568.xml"/><Relationship Id="rId68" Type="http://schemas.openxmlformats.org/officeDocument/2006/relationships/image" Target="../media/image4505.png"/><Relationship Id="rId89" Type="http://schemas.openxmlformats.org/officeDocument/2006/relationships/customXml" Target="../ink/ink4589.xml"/><Relationship Id="rId112" Type="http://schemas.openxmlformats.org/officeDocument/2006/relationships/customXml" Target="../ink/ink4601.xml"/><Relationship Id="rId133" Type="http://schemas.openxmlformats.org/officeDocument/2006/relationships/image" Target="../media/image4536.png"/><Relationship Id="rId154" Type="http://schemas.openxmlformats.org/officeDocument/2006/relationships/customXml" Target="../ink/ink4622.xml"/><Relationship Id="rId175" Type="http://schemas.openxmlformats.org/officeDocument/2006/relationships/image" Target="../media/image4557.png"/><Relationship Id="rId340" Type="http://schemas.openxmlformats.org/officeDocument/2006/relationships/image" Target="../media/image4638.png"/><Relationship Id="rId196" Type="http://schemas.openxmlformats.org/officeDocument/2006/relationships/customXml" Target="../ink/ink4643.xml"/><Relationship Id="rId200" Type="http://schemas.openxmlformats.org/officeDocument/2006/relationships/customXml" Target="../ink/ink4645.xml"/><Relationship Id="rId16" Type="http://schemas.openxmlformats.org/officeDocument/2006/relationships/image" Target="../media/image4480.png"/><Relationship Id="rId221" Type="http://schemas.openxmlformats.org/officeDocument/2006/relationships/customXml" Target="../ink/ink4656.xml"/><Relationship Id="rId242" Type="http://schemas.openxmlformats.org/officeDocument/2006/relationships/customXml" Target="../ink/ink4667.xml"/><Relationship Id="rId263" Type="http://schemas.openxmlformats.org/officeDocument/2006/relationships/image" Target="../media/image4600.png"/><Relationship Id="rId284" Type="http://schemas.openxmlformats.org/officeDocument/2006/relationships/customXml" Target="../ink/ink4688.xml"/><Relationship Id="rId319" Type="http://schemas.openxmlformats.org/officeDocument/2006/relationships/customXml" Target="../ink/ink4706.xml"/><Relationship Id="rId37" Type="http://schemas.openxmlformats.org/officeDocument/2006/relationships/customXml" Target="../ink/ink4563.xml"/><Relationship Id="rId58" Type="http://schemas.openxmlformats.org/officeDocument/2006/relationships/image" Target="../media/image4501.png"/><Relationship Id="rId79" Type="http://schemas.openxmlformats.org/officeDocument/2006/relationships/customXml" Target="../ink/ink4584.xml"/><Relationship Id="rId102" Type="http://schemas.openxmlformats.org/officeDocument/2006/relationships/customXml" Target="../ink/ink4596.xml"/><Relationship Id="rId123" Type="http://schemas.openxmlformats.org/officeDocument/2006/relationships/image" Target="../media/image4531.png"/><Relationship Id="rId144" Type="http://schemas.openxmlformats.org/officeDocument/2006/relationships/customXml" Target="../ink/ink4617.xml"/><Relationship Id="rId330" Type="http://schemas.openxmlformats.org/officeDocument/2006/relationships/image" Target="../media/image4633.png"/><Relationship Id="rId90" Type="http://schemas.openxmlformats.org/officeDocument/2006/relationships/customXml" Target="../ink/ink4590.xml"/><Relationship Id="rId165" Type="http://schemas.openxmlformats.org/officeDocument/2006/relationships/image" Target="../media/image4552.png"/><Relationship Id="rId186" Type="http://schemas.openxmlformats.org/officeDocument/2006/relationships/customXml" Target="../ink/ink4638.xml"/><Relationship Id="rId351" Type="http://schemas.openxmlformats.org/officeDocument/2006/relationships/customXml" Target="../ink/ink4722.xml"/><Relationship Id="rId211" Type="http://schemas.openxmlformats.org/officeDocument/2006/relationships/customXml" Target="../ink/ink4651.xml"/><Relationship Id="rId232" Type="http://schemas.openxmlformats.org/officeDocument/2006/relationships/customXml" Target="../ink/ink4662.xml"/><Relationship Id="rId253" Type="http://schemas.openxmlformats.org/officeDocument/2006/relationships/image" Target="../media/image4595.png"/><Relationship Id="rId274" Type="http://schemas.openxmlformats.org/officeDocument/2006/relationships/customXml" Target="../ink/ink4683.xml"/><Relationship Id="rId295" Type="http://schemas.openxmlformats.org/officeDocument/2006/relationships/customXml" Target="../ink/ink4694.xml"/><Relationship Id="rId309" Type="http://schemas.openxmlformats.org/officeDocument/2006/relationships/customXml" Target="../ink/ink4701.xml"/><Relationship Id="rId27" Type="http://schemas.openxmlformats.org/officeDocument/2006/relationships/customXml" Target="../ink/ink4558.xml"/><Relationship Id="rId48" Type="http://schemas.openxmlformats.org/officeDocument/2006/relationships/image" Target="../media/image4496.png"/><Relationship Id="rId69" Type="http://schemas.openxmlformats.org/officeDocument/2006/relationships/customXml" Target="../ink/ink4579.xml"/><Relationship Id="rId113" Type="http://schemas.openxmlformats.org/officeDocument/2006/relationships/image" Target="../media/image4526.png"/><Relationship Id="rId134" Type="http://schemas.openxmlformats.org/officeDocument/2006/relationships/customXml" Target="../ink/ink4612.xml"/><Relationship Id="rId320" Type="http://schemas.openxmlformats.org/officeDocument/2006/relationships/image" Target="../media/image4628.png"/><Relationship Id="rId80" Type="http://schemas.openxmlformats.org/officeDocument/2006/relationships/image" Target="../media/image4511.png"/><Relationship Id="rId155" Type="http://schemas.openxmlformats.org/officeDocument/2006/relationships/image" Target="../media/image4547.png"/><Relationship Id="rId176" Type="http://schemas.openxmlformats.org/officeDocument/2006/relationships/customXml" Target="../ink/ink4633.xml"/><Relationship Id="rId197" Type="http://schemas.openxmlformats.org/officeDocument/2006/relationships/image" Target="../media/image4568.png"/><Relationship Id="rId341" Type="http://schemas.openxmlformats.org/officeDocument/2006/relationships/customXml" Target="../ink/ink4717.xml"/><Relationship Id="rId201" Type="http://schemas.openxmlformats.org/officeDocument/2006/relationships/image" Target="../media/image4570.png"/><Relationship Id="rId222" Type="http://schemas.openxmlformats.org/officeDocument/2006/relationships/image" Target="../media/image4580.png"/><Relationship Id="rId243" Type="http://schemas.openxmlformats.org/officeDocument/2006/relationships/image" Target="../media/image4590.png"/><Relationship Id="rId264" Type="http://schemas.openxmlformats.org/officeDocument/2006/relationships/customXml" Target="../ink/ink4678.xml"/><Relationship Id="rId285" Type="http://schemas.openxmlformats.org/officeDocument/2006/relationships/image" Target="../media/image4611.png"/><Relationship Id="rId17" Type="http://schemas.openxmlformats.org/officeDocument/2006/relationships/customXml" Target="../ink/ink4553.xml"/><Relationship Id="rId38" Type="http://schemas.openxmlformats.org/officeDocument/2006/relationships/image" Target="../media/image4491.png"/><Relationship Id="rId59" Type="http://schemas.openxmlformats.org/officeDocument/2006/relationships/customXml" Target="../ink/ink4574.xml"/><Relationship Id="rId103" Type="http://schemas.openxmlformats.org/officeDocument/2006/relationships/image" Target="../media/image4521.png"/><Relationship Id="rId124" Type="http://schemas.openxmlformats.org/officeDocument/2006/relationships/customXml" Target="../ink/ink4607.xml"/><Relationship Id="rId310" Type="http://schemas.openxmlformats.org/officeDocument/2006/relationships/image" Target="../media/image4623.png"/><Relationship Id="rId70" Type="http://schemas.openxmlformats.org/officeDocument/2006/relationships/image" Target="../media/image4506.png"/><Relationship Id="rId91" Type="http://schemas.openxmlformats.org/officeDocument/2006/relationships/image" Target="../media/image4516.png"/><Relationship Id="rId145" Type="http://schemas.openxmlformats.org/officeDocument/2006/relationships/image" Target="../media/image4542.png"/><Relationship Id="rId166" Type="http://schemas.openxmlformats.org/officeDocument/2006/relationships/customXml" Target="../ink/ink4628.xml"/><Relationship Id="rId187" Type="http://schemas.openxmlformats.org/officeDocument/2006/relationships/image" Target="../media/image4563.png"/><Relationship Id="rId331" Type="http://schemas.openxmlformats.org/officeDocument/2006/relationships/customXml" Target="../ink/ink4712.xml"/><Relationship Id="rId352" Type="http://schemas.openxmlformats.org/officeDocument/2006/relationships/image" Target="../media/image4644.png"/><Relationship Id="rId1" Type="http://schemas.openxmlformats.org/officeDocument/2006/relationships/slideLayout" Target="../slideLayouts/slideLayout1.xml"/><Relationship Id="rId212" Type="http://schemas.openxmlformats.org/officeDocument/2006/relationships/image" Target="../media/image4575.png"/><Relationship Id="rId233" Type="http://schemas.openxmlformats.org/officeDocument/2006/relationships/image" Target="../media/image4585.png"/><Relationship Id="rId254" Type="http://schemas.openxmlformats.org/officeDocument/2006/relationships/customXml" Target="../ink/ink4673.xml"/><Relationship Id="rId28" Type="http://schemas.openxmlformats.org/officeDocument/2006/relationships/image" Target="../media/image4486.png"/><Relationship Id="rId49" Type="http://schemas.openxmlformats.org/officeDocument/2006/relationships/customXml" Target="../ink/ink4569.xml"/><Relationship Id="rId114" Type="http://schemas.openxmlformats.org/officeDocument/2006/relationships/customXml" Target="../ink/ink4602.xml"/><Relationship Id="rId275" Type="http://schemas.openxmlformats.org/officeDocument/2006/relationships/image" Target="../media/image4606.png"/><Relationship Id="rId296" Type="http://schemas.openxmlformats.org/officeDocument/2006/relationships/image" Target="../media/image4616.png"/><Relationship Id="rId300" Type="http://schemas.openxmlformats.org/officeDocument/2006/relationships/image" Target="../media/image4618.png"/><Relationship Id="rId60" Type="http://schemas.openxmlformats.org/officeDocument/2006/relationships/image" Target="../media/image4502.png"/><Relationship Id="rId81" Type="http://schemas.openxmlformats.org/officeDocument/2006/relationships/customXml" Target="../ink/ink4585.xml"/><Relationship Id="rId135" Type="http://schemas.openxmlformats.org/officeDocument/2006/relationships/image" Target="../media/image4537.png"/><Relationship Id="rId156" Type="http://schemas.openxmlformats.org/officeDocument/2006/relationships/customXml" Target="../ink/ink4623.xml"/><Relationship Id="rId177" Type="http://schemas.openxmlformats.org/officeDocument/2006/relationships/image" Target="../media/image4558.png"/><Relationship Id="rId198" Type="http://schemas.openxmlformats.org/officeDocument/2006/relationships/customXml" Target="../ink/ink4644.xml"/><Relationship Id="rId321" Type="http://schemas.openxmlformats.org/officeDocument/2006/relationships/customXml" Target="../ink/ink4707.xml"/><Relationship Id="rId342" Type="http://schemas.openxmlformats.org/officeDocument/2006/relationships/image" Target="../media/image4639.png"/><Relationship Id="rId202" Type="http://schemas.openxmlformats.org/officeDocument/2006/relationships/customXml" Target="../ink/ink4646.xml"/><Relationship Id="rId223" Type="http://schemas.openxmlformats.org/officeDocument/2006/relationships/customXml" Target="../ink/ink4657.xml"/><Relationship Id="rId244" Type="http://schemas.openxmlformats.org/officeDocument/2006/relationships/customXml" Target="../ink/ink4668.xml"/><Relationship Id="rId18" Type="http://schemas.openxmlformats.org/officeDocument/2006/relationships/image" Target="../media/image4481.png"/><Relationship Id="rId39" Type="http://schemas.openxmlformats.org/officeDocument/2006/relationships/customXml" Target="../ink/ink4564.xml"/><Relationship Id="rId265" Type="http://schemas.openxmlformats.org/officeDocument/2006/relationships/image" Target="../media/image4601.png"/><Relationship Id="rId286" Type="http://schemas.openxmlformats.org/officeDocument/2006/relationships/customXml" Target="../ink/ink4689.xml"/><Relationship Id="rId50" Type="http://schemas.openxmlformats.org/officeDocument/2006/relationships/image" Target="../media/image4497.png"/><Relationship Id="rId104" Type="http://schemas.openxmlformats.org/officeDocument/2006/relationships/customXml" Target="../ink/ink4597.xml"/><Relationship Id="rId125" Type="http://schemas.openxmlformats.org/officeDocument/2006/relationships/image" Target="../media/image4532.png"/><Relationship Id="rId146" Type="http://schemas.openxmlformats.org/officeDocument/2006/relationships/customXml" Target="../ink/ink4618.xml"/><Relationship Id="rId167" Type="http://schemas.openxmlformats.org/officeDocument/2006/relationships/image" Target="../media/image4553.png"/><Relationship Id="rId188" Type="http://schemas.openxmlformats.org/officeDocument/2006/relationships/customXml" Target="../ink/ink4639.xml"/><Relationship Id="rId311" Type="http://schemas.openxmlformats.org/officeDocument/2006/relationships/customXml" Target="../ink/ink4702.xml"/><Relationship Id="rId332" Type="http://schemas.openxmlformats.org/officeDocument/2006/relationships/image" Target="../media/image4634.png"/><Relationship Id="rId353" Type="http://schemas.openxmlformats.org/officeDocument/2006/relationships/customXml" Target="../ink/ink4723.xml"/><Relationship Id="rId71" Type="http://schemas.openxmlformats.org/officeDocument/2006/relationships/customXml" Target="../ink/ink4580.xml"/><Relationship Id="rId92" Type="http://schemas.openxmlformats.org/officeDocument/2006/relationships/customXml" Target="../ink/ink4591.xml"/><Relationship Id="rId213" Type="http://schemas.openxmlformats.org/officeDocument/2006/relationships/customXml" Target="../ink/ink4652.xml"/><Relationship Id="rId234" Type="http://schemas.openxmlformats.org/officeDocument/2006/relationships/customXml" Target="../ink/ink4663.xml"/><Relationship Id="rId2" Type="http://schemas.openxmlformats.org/officeDocument/2006/relationships/image" Target="../media/image4473.png"/><Relationship Id="rId29" Type="http://schemas.openxmlformats.org/officeDocument/2006/relationships/customXml" Target="../ink/ink4559.xml"/><Relationship Id="rId255" Type="http://schemas.openxmlformats.org/officeDocument/2006/relationships/image" Target="../media/image4596.png"/><Relationship Id="rId276" Type="http://schemas.openxmlformats.org/officeDocument/2006/relationships/customXml" Target="../ink/ink4684.xml"/><Relationship Id="rId297" Type="http://schemas.openxmlformats.org/officeDocument/2006/relationships/customXml" Target="../ink/ink4695.xml"/><Relationship Id="rId40" Type="http://schemas.openxmlformats.org/officeDocument/2006/relationships/image" Target="../media/image4492.png"/><Relationship Id="rId115" Type="http://schemas.openxmlformats.org/officeDocument/2006/relationships/image" Target="../media/image4527.png"/><Relationship Id="rId136" Type="http://schemas.openxmlformats.org/officeDocument/2006/relationships/customXml" Target="../ink/ink4613.xml"/><Relationship Id="rId157" Type="http://schemas.openxmlformats.org/officeDocument/2006/relationships/image" Target="../media/image4548.png"/><Relationship Id="rId178" Type="http://schemas.openxmlformats.org/officeDocument/2006/relationships/customXml" Target="../ink/ink4634.xml"/><Relationship Id="rId301" Type="http://schemas.openxmlformats.org/officeDocument/2006/relationships/customXml" Target="../ink/ink4697.xml"/><Relationship Id="rId322" Type="http://schemas.openxmlformats.org/officeDocument/2006/relationships/image" Target="../media/image4629.png"/><Relationship Id="rId343" Type="http://schemas.openxmlformats.org/officeDocument/2006/relationships/customXml" Target="../ink/ink4718.xml"/><Relationship Id="rId61" Type="http://schemas.openxmlformats.org/officeDocument/2006/relationships/customXml" Target="../ink/ink4575.xml"/><Relationship Id="rId82" Type="http://schemas.openxmlformats.org/officeDocument/2006/relationships/image" Target="../media/image4512.png"/><Relationship Id="rId199" Type="http://schemas.openxmlformats.org/officeDocument/2006/relationships/image" Target="../media/image4569.png"/><Relationship Id="rId203" Type="http://schemas.openxmlformats.org/officeDocument/2006/relationships/image" Target="../media/image4571.png"/><Relationship Id="rId19" Type="http://schemas.openxmlformats.org/officeDocument/2006/relationships/customXml" Target="../ink/ink4554.xml"/><Relationship Id="rId224" Type="http://schemas.openxmlformats.org/officeDocument/2006/relationships/image" Target="../media/image4581.png"/><Relationship Id="rId245" Type="http://schemas.openxmlformats.org/officeDocument/2006/relationships/image" Target="../media/image4591.png"/><Relationship Id="rId266" Type="http://schemas.openxmlformats.org/officeDocument/2006/relationships/customXml" Target="../ink/ink4679.xml"/><Relationship Id="rId287" Type="http://schemas.openxmlformats.org/officeDocument/2006/relationships/image" Target="../media/image4612.png"/><Relationship Id="rId30" Type="http://schemas.openxmlformats.org/officeDocument/2006/relationships/image" Target="../media/image4487.png"/><Relationship Id="rId105" Type="http://schemas.openxmlformats.org/officeDocument/2006/relationships/image" Target="../media/image4522.png"/><Relationship Id="rId126" Type="http://schemas.openxmlformats.org/officeDocument/2006/relationships/customXml" Target="../ink/ink4608.xml"/><Relationship Id="rId147" Type="http://schemas.openxmlformats.org/officeDocument/2006/relationships/image" Target="../media/image4543.png"/><Relationship Id="rId168" Type="http://schemas.openxmlformats.org/officeDocument/2006/relationships/customXml" Target="../ink/ink4629.xml"/><Relationship Id="rId312" Type="http://schemas.openxmlformats.org/officeDocument/2006/relationships/image" Target="../media/image4624.png"/><Relationship Id="rId333" Type="http://schemas.openxmlformats.org/officeDocument/2006/relationships/customXml" Target="../ink/ink4713.xml"/><Relationship Id="rId354" Type="http://schemas.openxmlformats.org/officeDocument/2006/relationships/image" Target="../media/image4645.png"/><Relationship Id="rId51" Type="http://schemas.openxmlformats.org/officeDocument/2006/relationships/customXml" Target="../ink/ink4570.xml"/><Relationship Id="rId72" Type="http://schemas.openxmlformats.org/officeDocument/2006/relationships/image" Target="../media/image4507.png"/><Relationship Id="rId93" Type="http://schemas.openxmlformats.org/officeDocument/2006/relationships/image" Target="../media/image4517.png"/><Relationship Id="rId189" Type="http://schemas.openxmlformats.org/officeDocument/2006/relationships/image" Target="../media/image4564.png"/><Relationship Id="rId3" Type="http://schemas.openxmlformats.org/officeDocument/2006/relationships/customXml" Target="../ink/ink4546.xml"/><Relationship Id="rId214" Type="http://schemas.openxmlformats.org/officeDocument/2006/relationships/image" Target="../media/image4576.png"/><Relationship Id="rId235" Type="http://schemas.openxmlformats.org/officeDocument/2006/relationships/image" Target="../media/image4586.png"/><Relationship Id="rId256" Type="http://schemas.openxmlformats.org/officeDocument/2006/relationships/customXml" Target="../ink/ink4674.xml"/><Relationship Id="rId277" Type="http://schemas.openxmlformats.org/officeDocument/2006/relationships/image" Target="../media/image4607.png"/><Relationship Id="rId298" Type="http://schemas.openxmlformats.org/officeDocument/2006/relationships/image" Target="../media/image4617.png"/><Relationship Id="rId116" Type="http://schemas.openxmlformats.org/officeDocument/2006/relationships/customXml" Target="../ink/ink4603.xml"/><Relationship Id="rId137" Type="http://schemas.openxmlformats.org/officeDocument/2006/relationships/image" Target="../media/image4538.png"/><Relationship Id="rId158" Type="http://schemas.openxmlformats.org/officeDocument/2006/relationships/customXml" Target="../ink/ink4624.xml"/><Relationship Id="rId302" Type="http://schemas.openxmlformats.org/officeDocument/2006/relationships/image" Target="../media/image4619.png"/><Relationship Id="rId323" Type="http://schemas.openxmlformats.org/officeDocument/2006/relationships/customXml" Target="../ink/ink4708.xml"/><Relationship Id="rId344" Type="http://schemas.openxmlformats.org/officeDocument/2006/relationships/image" Target="../media/image4640.png"/><Relationship Id="rId20" Type="http://schemas.openxmlformats.org/officeDocument/2006/relationships/image" Target="../media/image4482.png"/><Relationship Id="rId41" Type="http://schemas.openxmlformats.org/officeDocument/2006/relationships/customXml" Target="../ink/ink4565.xml"/><Relationship Id="rId62" Type="http://schemas.openxmlformats.org/officeDocument/2006/relationships/image" Target="../media/image3032.png"/><Relationship Id="rId83" Type="http://schemas.openxmlformats.org/officeDocument/2006/relationships/customXml" Target="../ink/ink4586.xml"/><Relationship Id="rId179" Type="http://schemas.openxmlformats.org/officeDocument/2006/relationships/image" Target="../media/image4559.png"/><Relationship Id="rId190" Type="http://schemas.openxmlformats.org/officeDocument/2006/relationships/customXml" Target="../ink/ink4640.xml"/><Relationship Id="rId204" Type="http://schemas.openxmlformats.org/officeDocument/2006/relationships/customXml" Target="../ink/ink4647.xml"/><Relationship Id="rId225" Type="http://schemas.openxmlformats.org/officeDocument/2006/relationships/customXml" Target="../ink/ink4658.xml"/><Relationship Id="rId246" Type="http://schemas.openxmlformats.org/officeDocument/2006/relationships/customXml" Target="../ink/ink4669.xml"/><Relationship Id="rId267" Type="http://schemas.openxmlformats.org/officeDocument/2006/relationships/image" Target="../media/image4602.png"/><Relationship Id="rId288" Type="http://schemas.openxmlformats.org/officeDocument/2006/relationships/customXml" Target="../ink/ink4690.xml"/><Relationship Id="rId106" Type="http://schemas.openxmlformats.org/officeDocument/2006/relationships/customXml" Target="../ink/ink4598.xml"/><Relationship Id="rId127" Type="http://schemas.openxmlformats.org/officeDocument/2006/relationships/image" Target="../media/image4533.png"/><Relationship Id="rId313" Type="http://schemas.openxmlformats.org/officeDocument/2006/relationships/customXml" Target="../ink/ink4703.xml"/><Relationship Id="rId10" Type="http://schemas.openxmlformats.org/officeDocument/2006/relationships/image" Target="../media/image4477.png"/><Relationship Id="rId31" Type="http://schemas.openxmlformats.org/officeDocument/2006/relationships/customXml" Target="../ink/ink4560.xml"/><Relationship Id="rId52" Type="http://schemas.openxmlformats.org/officeDocument/2006/relationships/image" Target="../media/image4498.png"/><Relationship Id="rId73" Type="http://schemas.openxmlformats.org/officeDocument/2006/relationships/customXml" Target="../ink/ink4581.xml"/><Relationship Id="rId94" Type="http://schemas.openxmlformats.org/officeDocument/2006/relationships/customXml" Target="../ink/ink4592.xml"/><Relationship Id="rId148" Type="http://schemas.openxmlformats.org/officeDocument/2006/relationships/customXml" Target="../ink/ink4619.xml"/><Relationship Id="rId169" Type="http://schemas.openxmlformats.org/officeDocument/2006/relationships/image" Target="../media/image4554.png"/><Relationship Id="rId334" Type="http://schemas.openxmlformats.org/officeDocument/2006/relationships/image" Target="../media/image4635.png"/><Relationship Id="rId355" Type="http://schemas.openxmlformats.org/officeDocument/2006/relationships/customXml" Target="../ink/ink4724.xml"/><Relationship Id="rId4" Type="http://schemas.openxmlformats.org/officeDocument/2006/relationships/image" Target="../media/image4474.png"/><Relationship Id="rId180" Type="http://schemas.openxmlformats.org/officeDocument/2006/relationships/customXml" Target="../ink/ink4635.xml"/><Relationship Id="rId215" Type="http://schemas.openxmlformats.org/officeDocument/2006/relationships/customXml" Target="../ink/ink4653.xml"/><Relationship Id="rId236" Type="http://schemas.openxmlformats.org/officeDocument/2006/relationships/customXml" Target="../ink/ink4664.xml"/><Relationship Id="rId257" Type="http://schemas.openxmlformats.org/officeDocument/2006/relationships/image" Target="../media/image4597.png"/><Relationship Id="rId278" Type="http://schemas.openxmlformats.org/officeDocument/2006/relationships/customXml" Target="../ink/ink4685.xml"/><Relationship Id="rId303" Type="http://schemas.openxmlformats.org/officeDocument/2006/relationships/customXml" Target="../ink/ink4698.xml"/><Relationship Id="rId42" Type="http://schemas.openxmlformats.org/officeDocument/2006/relationships/image" Target="../media/image4493.png"/><Relationship Id="rId84" Type="http://schemas.openxmlformats.org/officeDocument/2006/relationships/image" Target="../media/image4513.png"/><Relationship Id="rId138" Type="http://schemas.openxmlformats.org/officeDocument/2006/relationships/customXml" Target="../ink/ink4614.xml"/><Relationship Id="rId345" Type="http://schemas.openxmlformats.org/officeDocument/2006/relationships/customXml" Target="../ink/ink4719.xml"/><Relationship Id="rId191" Type="http://schemas.openxmlformats.org/officeDocument/2006/relationships/image" Target="../media/image4565.png"/><Relationship Id="rId205" Type="http://schemas.openxmlformats.org/officeDocument/2006/relationships/customXml" Target="../ink/ink4648.xml"/><Relationship Id="rId247" Type="http://schemas.openxmlformats.org/officeDocument/2006/relationships/image" Target="../media/image4592.png"/><Relationship Id="rId107" Type="http://schemas.openxmlformats.org/officeDocument/2006/relationships/image" Target="../media/image4523.png"/><Relationship Id="rId289" Type="http://schemas.openxmlformats.org/officeDocument/2006/relationships/image" Target="../media/image4613.png"/><Relationship Id="rId11" Type="http://schemas.openxmlformats.org/officeDocument/2006/relationships/customXml" Target="../ink/ink4550.xml"/><Relationship Id="rId53" Type="http://schemas.openxmlformats.org/officeDocument/2006/relationships/customXml" Target="../ink/ink4571.xml"/><Relationship Id="rId149" Type="http://schemas.openxmlformats.org/officeDocument/2006/relationships/image" Target="../media/image4544.png"/><Relationship Id="rId314" Type="http://schemas.openxmlformats.org/officeDocument/2006/relationships/image" Target="../media/image4625.png"/><Relationship Id="rId356" Type="http://schemas.openxmlformats.org/officeDocument/2006/relationships/image" Target="../media/image4646.png"/><Relationship Id="rId95" Type="http://schemas.openxmlformats.org/officeDocument/2006/relationships/image" Target="../media/image4518.png"/><Relationship Id="rId160" Type="http://schemas.openxmlformats.org/officeDocument/2006/relationships/customXml" Target="../ink/ink4625.xml"/><Relationship Id="rId216" Type="http://schemas.openxmlformats.org/officeDocument/2006/relationships/image" Target="../media/image4577.png"/><Relationship Id="rId258" Type="http://schemas.openxmlformats.org/officeDocument/2006/relationships/customXml" Target="../ink/ink4675.xml"/><Relationship Id="rId22" Type="http://schemas.openxmlformats.org/officeDocument/2006/relationships/image" Target="../media/image4483.png"/><Relationship Id="rId64" Type="http://schemas.openxmlformats.org/officeDocument/2006/relationships/image" Target="../media/image4503.png"/><Relationship Id="rId118" Type="http://schemas.openxmlformats.org/officeDocument/2006/relationships/customXml" Target="../ink/ink4604.xml"/><Relationship Id="rId325" Type="http://schemas.openxmlformats.org/officeDocument/2006/relationships/customXml" Target="../ink/ink4709.xml"/><Relationship Id="rId171" Type="http://schemas.openxmlformats.org/officeDocument/2006/relationships/image" Target="../media/image4555.png"/><Relationship Id="rId227" Type="http://schemas.openxmlformats.org/officeDocument/2006/relationships/customXml" Target="../ink/ink4659.xml"/><Relationship Id="rId269" Type="http://schemas.openxmlformats.org/officeDocument/2006/relationships/image" Target="../media/image4603.png"/><Relationship Id="rId33" Type="http://schemas.openxmlformats.org/officeDocument/2006/relationships/customXml" Target="../ink/ink4561.xml"/><Relationship Id="rId129" Type="http://schemas.openxmlformats.org/officeDocument/2006/relationships/image" Target="../media/image4534.png"/><Relationship Id="rId280" Type="http://schemas.openxmlformats.org/officeDocument/2006/relationships/customXml" Target="../ink/ink4686.xml"/><Relationship Id="rId336" Type="http://schemas.openxmlformats.org/officeDocument/2006/relationships/image" Target="../media/image4636.png"/><Relationship Id="rId75" Type="http://schemas.openxmlformats.org/officeDocument/2006/relationships/customXml" Target="../ink/ink4582.xml"/><Relationship Id="rId140" Type="http://schemas.openxmlformats.org/officeDocument/2006/relationships/customXml" Target="../ink/ink4615.xml"/><Relationship Id="rId182" Type="http://schemas.openxmlformats.org/officeDocument/2006/relationships/customXml" Target="../ink/ink4636.xml"/><Relationship Id="rId6" Type="http://schemas.openxmlformats.org/officeDocument/2006/relationships/image" Target="../media/image4475.png"/><Relationship Id="rId238" Type="http://schemas.openxmlformats.org/officeDocument/2006/relationships/customXml" Target="../ink/ink4665.xml"/><Relationship Id="rId291" Type="http://schemas.openxmlformats.org/officeDocument/2006/relationships/customXml" Target="../ink/ink4692.xml"/><Relationship Id="rId305" Type="http://schemas.openxmlformats.org/officeDocument/2006/relationships/customXml" Target="../ink/ink4699.xml"/><Relationship Id="rId347" Type="http://schemas.openxmlformats.org/officeDocument/2006/relationships/customXml" Target="../ink/ink4720.xml"/><Relationship Id="rId44" Type="http://schemas.openxmlformats.org/officeDocument/2006/relationships/image" Target="../media/image4494.png"/><Relationship Id="rId86" Type="http://schemas.openxmlformats.org/officeDocument/2006/relationships/image" Target="../media/image4514.png"/><Relationship Id="rId151" Type="http://schemas.openxmlformats.org/officeDocument/2006/relationships/image" Target="../media/image4545.png"/><Relationship Id="rId193" Type="http://schemas.openxmlformats.org/officeDocument/2006/relationships/image" Target="../media/image4566.png"/><Relationship Id="rId207" Type="http://schemas.openxmlformats.org/officeDocument/2006/relationships/customXml" Target="../ink/ink4649.xml"/><Relationship Id="rId249" Type="http://schemas.openxmlformats.org/officeDocument/2006/relationships/image" Target="../media/image4593.png"/><Relationship Id="rId13" Type="http://schemas.openxmlformats.org/officeDocument/2006/relationships/customXml" Target="../ink/ink4551.xml"/><Relationship Id="rId109" Type="http://schemas.openxmlformats.org/officeDocument/2006/relationships/image" Target="../media/image4524.png"/><Relationship Id="rId260" Type="http://schemas.openxmlformats.org/officeDocument/2006/relationships/customXml" Target="../ink/ink4676.xml"/><Relationship Id="rId316" Type="http://schemas.openxmlformats.org/officeDocument/2006/relationships/image" Target="../media/image4626.png"/><Relationship Id="rId55" Type="http://schemas.openxmlformats.org/officeDocument/2006/relationships/customXml" Target="../ink/ink4572.xml"/><Relationship Id="rId97" Type="http://schemas.openxmlformats.org/officeDocument/2006/relationships/image" Target="../media/image3105.png"/><Relationship Id="rId120" Type="http://schemas.openxmlformats.org/officeDocument/2006/relationships/customXml" Target="../ink/ink4605.xml"/><Relationship Id="rId358" Type="http://schemas.openxmlformats.org/officeDocument/2006/relationships/image" Target="../media/image4647.png"/><Relationship Id="rId162" Type="http://schemas.openxmlformats.org/officeDocument/2006/relationships/customXml" Target="../ink/ink4626.xml"/><Relationship Id="rId218" Type="http://schemas.openxmlformats.org/officeDocument/2006/relationships/image" Target="../media/image4578.png"/><Relationship Id="rId271" Type="http://schemas.openxmlformats.org/officeDocument/2006/relationships/image" Target="../media/image4604.png"/><Relationship Id="rId24" Type="http://schemas.openxmlformats.org/officeDocument/2006/relationships/image" Target="../media/image4484.png"/><Relationship Id="rId66" Type="http://schemas.openxmlformats.org/officeDocument/2006/relationships/image" Target="../media/image4504.png"/><Relationship Id="rId131" Type="http://schemas.openxmlformats.org/officeDocument/2006/relationships/image" Target="../media/image4535.png"/><Relationship Id="rId327" Type="http://schemas.openxmlformats.org/officeDocument/2006/relationships/customXml" Target="../ink/ink4710.xml"/><Relationship Id="rId173" Type="http://schemas.openxmlformats.org/officeDocument/2006/relationships/image" Target="../media/image4556.png"/><Relationship Id="rId229" Type="http://schemas.openxmlformats.org/officeDocument/2006/relationships/customXml" Target="../ink/ink4660.xml"/><Relationship Id="rId240" Type="http://schemas.openxmlformats.org/officeDocument/2006/relationships/customXml" Target="../ink/ink4666.xml"/><Relationship Id="rId35" Type="http://schemas.openxmlformats.org/officeDocument/2006/relationships/customXml" Target="../ink/ink4562.xml"/><Relationship Id="rId77" Type="http://schemas.openxmlformats.org/officeDocument/2006/relationships/customXml" Target="../ink/ink4583.xml"/><Relationship Id="rId100" Type="http://schemas.openxmlformats.org/officeDocument/2006/relationships/customXml" Target="../ink/ink4595.xml"/><Relationship Id="rId282" Type="http://schemas.openxmlformats.org/officeDocument/2006/relationships/customXml" Target="../ink/ink4687.xml"/><Relationship Id="rId338" Type="http://schemas.openxmlformats.org/officeDocument/2006/relationships/image" Target="../media/image4637.png"/><Relationship Id="rId8" Type="http://schemas.openxmlformats.org/officeDocument/2006/relationships/image" Target="../media/image4476.png"/><Relationship Id="rId142" Type="http://schemas.openxmlformats.org/officeDocument/2006/relationships/customXml" Target="../ink/ink4616.xml"/><Relationship Id="rId184" Type="http://schemas.openxmlformats.org/officeDocument/2006/relationships/customXml" Target="../ink/ink4637.xml"/><Relationship Id="rId251" Type="http://schemas.openxmlformats.org/officeDocument/2006/relationships/image" Target="../media/image4594.png"/></Relationships>
</file>

<file path=ppt/slides/_rels/slide6.xml.rels><?xml version="1.0" encoding="UTF-8" standalone="yes"?>
<Relationships xmlns="http://schemas.openxmlformats.org/package/2006/relationships"><Relationship Id="rId117" Type="http://schemas.openxmlformats.org/officeDocument/2006/relationships/image" Target="../media/image1639.png"/><Relationship Id="rId21" Type="http://schemas.openxmlformats.org/officeDocument/2006/relationships/customXml" Target="../ink/ink243.xml"/><Relationship Id="rId63" Type="http://schemas.openxmlformats.org/officeDocument/2006/relationships/customXml" Target="../ink/ink264.xml"/><Relationship Id="rId159" Type="http://schemas.openxmlformats.org/officeDocument/2006/relationships/image" Target="../media/image1660.png"/><Relationship Id="rId170" Type="http://schemas.openxmlformats.org/officeDocument/2006/relationships/customXml" Target="../ink/ink318.xml"/><Relationship Id="rId226" Type="http://schemas.openxmlformats.org/officeDocument/2006/relationships/image" Target="../media/image1693.png"/><Relationship Id="rId268" Type="http://schemas.openxmlformats.org/officeDocument/2006/relationships/image" Target="../media/image1713.png"/><Relationship Id="rId32" Type="http://schemas.openxmlformats.org/officeDocument/2006/relationships/image" Target="../media/image1599.png"/><Relationship Id="rId74" Type="http://schemas.openxmlformats.org/officeDocument/2006/relationships/image" Target="../media/image1618.png"/><Relationship Id="rId128" Type="http://schemas.openxmlformats.org/officeDocument/2006/relationships/customXml" Target="../ink/ink297.xml"/><Relationship Id="rId5" Type="http://schemas.openxmlformats.org/officeDocument/2006/relationships/customXml" Target="../ink/ink235.xml"/><Relationship Id="rId181" Type="http://schemas.openxmlformats.org/officeDocument/2006/relationships/image" Target="../media/image1671.png"/><Relationship Id="rId237" Type="http://schemas.openxmlformats.org/officeDocument/2006/relationships/image" Target="../media/image1698.png"/><Relationship Id="rId258" Type="http://schemas.openxmlformats.org/officeDocument/2006/relationships/image" Target="../media/image1708.png"/><Relationship Id="rId279" Type="http://schemas.openxmlformats.org/officeDocument/2006/relationships/customXml" Target="../ink/ink374.xml"/><Relationship Id="rId22" Type="http://schemas.openxmlformats.org/officeDocument/2006/relationships/image" Target="../media/image1594.png"/><Relationship Id="rId43" Type="http://schemas.openxmlformats.org/officeDocument/2006/relationships/customXml" Target="../ink/ink254.xml"/><Relationship Id="rId64" Type="http://schemas.openxmlformats.org/officeDocument/2006/relationships/image" Target="../media/image1615.png"/><Relationship Id="rId118" Type="http://schemas.openxmlformats.org/officeDocument/2006/relationships/customXml" Target="../ink/ink292.xml"/><Relationship Id="rId139" Type="http://schemas.openxmlformats.org/officeDocument/2006/relationships/image" Target="../media/image1650.png"/><Relationship Id="rId85" Type="http://schemas.openxmlformats.org/officeDocument/2006/relationships/customXml" Target="../ink/ink275.xml"/><Relationship Id="rId150" Type="http://schemas.openxmlformats.org/officeDocument/2006/relationships/customXml" Target="../ink/ink308.xml"/><Relationship Id="rId171" Type="http://schemas.openxmlformats.org/officeDocument/2006/relationships/image" Target="../media/image1666.png"/><Relationship Id="rId192" Type="http://schemas.openxmlformats.org/officeDocument/2006/relationships/customXml" Target="../ink/ink329.xml"/><Relationship Id="rId206" Type="http://schemas.openxmlformats.org/officeDocument/2006/relationships/customXml" Target="../ink/ink336.xml"/><Relationship Id="rId227" Type="http://schemas.openxmlformats.org/officeDocument/2006/relationships/customXml" Target="../ink/ink347.xml"/><Relationship Id="rId248" Type="http://schemas.openxmlformats.org/officeDocument/2006/relationships/customXml" Target="../ink/ink358.xml"/><Relationship Id="rId269" Type="http://schemas.openxmlformats.org/officeDocument/2006/relationships/customXml" Target="../ink/ink369.xml"/><Relationship Id="rId12" Type="http://schemas.openxmlformats.org/officeDocument/2006/relationships/image" Target="../media/image1589.png"/><Relationship Id="rId33" Type="http://schemas.openxmlformats.org/officeDocument/2006/relationships/customXml" Target="../ink/ink249.xml"/><Relationship Id="rId108" Type="http://schemas.openxmlformats.org/officeDocument/2006/relationships/customXml" Target="../ink/ink287.xml"/><Relationship Id="rId129" Type="http://schemas.openxmlformats.org/officeDocument/2006/relationships/image" Target="../media/image1645.png"/><Relationship Id="rId280" Type="http://schemas.openxmlformats.org/officeDocument/2006/relationships/image" Target="../media/image12100.png"/><Relationship Id="rId54" Type="http://schemas.openxmlformats.org/officeDocument/2006/relationships/image" Target="../media/image1610.png"/><Relationship Id="rId75" Type="http://schemas.openxmlformats.org/officeDocument/2006/relationships/customXml" Target="../ink/ink270.xml"/><Relationship Id="rId96" Type="http://schemas.openxmlformats.org/officeDocument/2006/relationships/customXml" Target="../ink/ink281.xml"/><Relationship Id="rId140" Type="http://schemas.openxmlformats.org/officeDocument/2006/relationships/customXml" Target="../ink/ink303.xml"/><Relationship Id="rId161" Type="http://schemas.openxmlformats.org/officeDocument/2006/relationships/image" Target="../media/image1661.png"/><Relationship Id="rId182" Type="http://schemas.openxmlformats.org/officeDocument/2006/relationships/customXml" Target="../ink/ink324.xml"/><Relationship Id="rId217" Type="http://schemas.openxmlformats.org/officeDocument/2006/relationships/customXml" Target="../ink/ink342.xml"/><Relationship Id="rId6" Type="http://schemas.openxmlformats.org/officeDocument/2006/relationships/image" Target="../media/image1586.png"/><Relationship Id="rId238" Type="http://schemas.openxmlformats.org/officeDocument/2006/relationships/customXml" Target="../ink/ink353.xml"/><Relationship Id="rId259" Type="http://schemas.openxmlformats.org/officeDocument/2006/relationships/customXml" Target="../ink/ink364.xml"/><Relationship Id="rId23" Type="http://schemas.openxmlformats.org/officeDocument/2006/relationships/customXml" Target="../ink/ink244.xml"/><Relationship Id="rId119" Type="http://schemas.openxmlformats.org/officeDocument/2006/relationships/image" Target="../media/image1640.png"/><Relationship Id="rId270" Type="http://schemas.openxmlformats.org/officeDocument/2006/relationships/image" Target="../media/image1714.png"/><Relationship Id="rId44" Type="http://schemas.openxmlformats.org/officeDocument/2006/relationships/image" Target="../media/image1605.png"/><Relationship Id="rId65" Type="http://schemas.openxmlformats.org/officeDocument/2006/relationships/customXml" Target="../ink/ink265.xml"/><Relationship Id="rId86" Type="http://schemas.openxmlformats.org/officeDocument/2006/relationships/image" Target="../media/image1624.png"/><Relationship Id="rId130" Type="http://schemas.openxmlformats.org/officeDocument/2006/relationships/customXml" Target="../ink/ink298.xml"/><Relationship Id="rId151" Type="http://schemas.openxmlformats.org/officeDocument/2006/relationships/image" Target="../media/image1656.png"/><Relationship Id="rId172" Type="http://schemas.openxmlformats.org/officeDocument/2006/relationships/customXml" Target="../ink/ink319.xml"/><Relationship Id="rId193" Type="http://schemas.openxmlformats.org/officeDocument/2006/relationships/image" Target="../media/image1677.png"/><Relationship Id="rId207" Type="http://schemas.openxmlformats.org/officeDocument/2006/relationships/image" Target="../media/image1684.png"/><Relationship Id="rId228" Type="http://schemas.openxmlformats.org/officeDocument/2006/relationships/image" Target="../media/image1694.png"/><Relationship Id="rId249" Type="http://schemas.openxmlformats.org/officeDocument/2006/relationships/image" Target="../media/image1704.png"/><Relationship Id="rId13" Type="http://schemas.openxmlformats.org/officeDocument/2006/relationships/customXml" Target="../ink/ink239.xml"/><Relationship Id="rId109" Type="http://schemas.openxmlformats.org/officeDocument/2006/relationships/image" Target="../media/image1635.png"/><Relationship Id="rId260" Type="http://schemas.openxmlformats.org/officeDocument/2006/relationships/image" Target="../media/image1709.png"/><Relationship Id="rId34" Type="http://schemas.openxmlformats.org/officeDocument/2006/relationships/image" Target="../media/image1600.png"/><Relationship Id="rId55" Type="http://schemas.openxmlformats.org/officeDocument/2006/relationships/customXml" Target="../ink/ink260.xml"/><Relationship Id="rId76" Type="http://schemas.openxmlformats.org/officeDocument/2006/relationships/image" Target="../media/image1619.png"/><Relationship Id="rId97" Type="http://schemas.openxmlformats.org/officeDocument/2006/relationships/image" Target="../media/image1629.png"/><Relationship Id="rId120" Type="http://schemas.openxmlformats.org/officeDocument/2006/relationships/customXml" Target="../ink/ink293.xml"/><Relationship Id="rId141" Type="http://schemas.openxmlformats.org/officeDocument/2006/relationships/image" Target="../media/image1651.png"/><Relationship Id="rId7" Type="http://schemas.openxmlformats.org/officeDocument/2006/relationships/customXml" Target="../ink/ink236.xml"/><Relationship Id="rId162" Type="http://schemas.openxmlformats.org/officeDocument/2006/relationships/customXml" Target="../ink/ink314.xml"/><Relationship Id="rId183" Type="http://schemas.openxmlformats.org/officeDocument/2006/relationships/image" Target="../media/image1672.png"/><Relationship Id="rId218" Type="http://schemas.openxmlformats.org/officeDocument/2006/relationships/image" Target="../media/image1689.png"/><Relationship Id="rId239" Type="http://schemas.openxmlformats.org/officeDocument/2006/relationships/image" Target="../media/image1699.png"/><Relationship Id="rId250" Type="http://schemas.openxmlformats.org/officeDocument/2006/relationships/customXml" Target="../ink/ink359.xml"/><Relationship Id="rId271" Type="http://schemas.openxmlformats.org/officeDocument/2006/relationships/customXml" Target="../ink/ink370.xml"/><Relationship Id="rId24" Type="http://schemas.openxmlformats.org/officeDocument/2006/relationships/image" Target="../media/image1595.png"/><Relationship Id="rId45" Type="http://schemas.openxmlformats.org/officeDocument/2006/relationships/customXml" Target="../ink/ink255.xml"/><Relationship Id="rId66" Type="http://schemas.openxmlformats.org/officeDocument/2006/relationships/image" Target="../media/image1478.png"/><Relationship Id="rId87" Type="http://schemas.openxmlformats.org/officeDocument/2006/relationships/customXml" Target="../ink/ink276.xml"/><Relationship Id="rId110" Type="http://schemas.openxmlformats.org/officeDocument/2006/relationships/customXml" Target="../ink/ink288.xml"/><Relationship Id="rId131" Type="http://schemas.openxmlformats.org/officeDocument/2006/relationships/image" Target="../media/image1646.png"/><Relationship Id="rId152" Type="http://schemas.openxmlformats.org/officeDocument/2006/relationships/customXml" Target="../ink/ink309.xml"/><Relationship Id="rId173" Type="http://schemas.openxmlformats.org/officeDocument/2006/relationships/image" Target="../media/image1667.png"/><Relationship Id="rId194" Type="http://schemas.openxmlformats.org/officeDocument/2006/relationships/customXml" Target="../ink/ink330.xml"/><Relationship Id="rId208" Type="http://schemas.openxmlformats.org/officeDocument/2006/relationships/customXml" Target="../ink/ink337.xml"/><Relationship Id="rId229" Type="http://schemas.openxmlformats.org/officeDocument/2006/relationships/customXml" Target="../ink/ink348.xml"/><Relationship Id="rId240" Type="http://schemas.openxmlformats.org/officeDocument/2006/relationships/customXml" Target="../ink/ink354.xml"/><Relationship Id="rId261" Type="http://schemas.openxmlformats.org/officeDocument/2006/relationships/customXml" Target="../ink/ink365.xml"/><Relationship Id="rId14" Type="http://schemas.openxmlformats.org/officeDocument/2006/relationships/image" Target="../media/image1590.png"/><Relationship Id="rId35" Type="http://schemas.openxmlformats.org/officeDocument/2006/relationships/customXml" Target="../ink/ink250.xml"/><Relationship Id="rId56" Type="http://schemas.openxmlformats.org/officeDocument/2006/relationships/image" Target="../media/image1611.png"/><Relationship Id="rId77" Type="http://schemas.openxmlformats.org/officeDocument/2006/relationships/customXml" Target="../ink/ink271.xml"/><Relationship Id="rId100" Type="http://schemas.openxmlformats.org/officeDocument/2006/relationships/customXml" Target="../ink/ink283.xml"/><Relationship Id="rId8" Type="http://schemas.openxmlformats.org/officeDocument/2006/relationships/image" Target="../media/image1587.png"/><Relationship Id="rId98" Type="http://schemas.openxmlformats.org/officeDocument/2006/relationships/customXml" Target="../ink/ink282.xml"/><Relationship Id="rId121" Type="http://schemas.openxmlformats.org/officeDocument/2006/relationships/image" Target="../media/image1641.png"/><Relationship Id="rId142" Type="http://schemas.openxmlformats.org/officeDocument/2006/relationships/customXml" Target="../ink/ink304.xml"/><Relationship Id="rId163" Type="http://schemas.openxmlformats.org/officeDocument/2006/relationships/image" Target="../media/image1662.png"/><Relationship Id="rId184" Type="http://schemas.openxmlformats.org/officeDocument/2006/relationships/customXml" Target="../ink/ink325.xml"/><Relationship Id="rId219" Type="http://schemas.openxmlformats.org/officeDocument/2006/relationships/customXml" Target="../ink/ink343.xml"/><Relationship Id="rId230" Type="http://schemas.openxmlformats.org/officeDocument/2006/relationships/image" Target="../media/image1695.png"/><Relationship Id="rId251" Type="http://schemas.openxmlformats.org/officeDocument/2006/relationships/customXml" Target="../ink/ink360.xml"/><Relationship Id="rId25" Type="http://schemas.openxmlformats.org/officeDocument/2006/relationships/customXml" Target="../ink/ink245.xml"/><Relationship Id="rId46" Type="http://schemas.openxmlformats.org/officeDocument/2006/relationships/image" Target="../media/image1606.png"/><Relationship Id="rId67" Type="http://schemas.openxmlformats.org/officeDocument/2006/relationships/customXml" Target="../ink/ink266.xml"/><Relationship Id="rId272" Type="http://schemas.openxmlformats.org/officeDocument/2006/relationships/image" Target="../media/image1715.png"/><Relationship Id="rId88" Type="http://schemas.openxmlformats.org/officeDocument/2006/relationships/image" Target="../media/image1625.png"/><Relationship Id="rId111" Type="http://schemas.openxmlformats.org/officeDocument/2006/relationships/image" Target="../media/image1636.png"/><Relationship Id="rId132" Type="http://schemas.openxmlformats.org/officeDocument/2006/relationships/customXml" Target="../ink/ink299.xml"/><Relationship Id="rId153" Type="http://schemas.openxmlformats.org/officeDocument/2006/relationships/image" Target="../media/image1657.png"/><Relationship Id="rId174" Type="http://schemas.openxmlformats.org/officeDocument/2006/relationships/customXml" Target="../ink/ink320.xml"/><Relationship Id="rId195" Type="http://schemas.openxmlformats.org/officeDocument/2006/relationships/image" Target="../media/image1678.png"/><Relationship Id="rId209" Type="http://schemas.openxmlformats.org/officeDocument/2006/relationships/image" Target="../media/image1685.png"/><Relationship Id="rId220" Type="http://schemas.openxmlformats.org/officeDocument/2006/relationships/image" Target="../media/image1690.png"/><Relationship Id="rId241" Type="http://schemas.openxmlformats.org/officeDocument/2006/relationships/image" Target="../media/image1700.png"/><Relationship Id="rId15" Type="http://schemas.openxmlformats.org/officeDocument/2006/relationships/customXml" Target="../ink/ink240.xml"/><Relationship Id="rId36" Type="http://schemas.openxmlformats.org/officeDocument/2006/relationships/image" Target="../media/image1601.png"/><Relationship Id="rId57" Type="http://schemas.openxmlformats.org/officeDocument/2006/relationships/customXml" Target="../ink/ink261.xml"/><Relationship Id="rId262" Type="http://schemas.openxmlformats.org/officeDocument/2006/relationships/image" Target="../media/image1710.png"/><Relationship Id="rId78" Type="http://schemas.openxmlformats.org/officeDocument/2006/relationships/image" Target="../media/image1620.png"/><Relationship Id="rId99" Type="http://schemas.openxmlformats.org/officeDocument/2006/relationships/image" Target="../media/image1630.png"/><Relationship Id="rId101" Type="http://schemas.openxmlformats.org/officeDocument/2006/relationships/image" Target="../media/image1631.png"/><Relationship Id="rId122" Type="http://schemas.openxmlformats.org/officeDocument/2006/relationships/customXml" Target="../ink/ink294.xml"/><Relationship Id="rId143" Type="http://schemas.openxmlformats.org/officeDocument/2006/relationships/image" Target="../media/image1652.png"/><Relationship Id="rId164" Type="http://schemas.openxmlformats.org/officeDocument/2006/relationships/customXml" Target="../ink/ink315.xml"/><Relationship Id="rId185" Type="http://schemas.openxmlformats.org/officeDocument/2006/relationships/image" Target="../media/image1673.png"/><Relationship Id="rId9" Type="http://schemas.openxmlformats.org/officeDocument/2006/relationships/customXml" Target="../ink/ink237.xml"/><Relationship Id="rId210" Type="http://schemas.openxmlformats.org/officeDocument/2006/relationships/customXml" Target="../ink/ink338.xml"/><Relationship Id="rId26" Type="http://schemas.openxmlformats.org/officeDocument/2006/relationships/image" Target="../media/image1596.png"/><Relationship Id="rId231" Type="http://schemas.openxmlformats.org/officeDocument/2006/relationships/customXml" Target="../ink/ink349.xml"/><Relationship Id="rId252" Type="http://schemas.openxmlformats.org/officeDocument/2006/relationships/image" Target="../media/image1705.png"/><Relationship Id="rId273" Type="http://schemas.openxmlformats.org/officeDocument/2006/relationships/customXml" Target="../ink/ink371.xml"/><Relationship Id="rId47" Type="http://schemas.openxmlformats.org/officeDocument/2006/relationships/customXml" Target="../ink/ink256.xml"/><Relationship Id="rId68" Type="http://schemas.openxmlformats.org/officeDocument/2006/relationships/image" Target="../media/image1616.png"/><Relationship Id="rId89" Type="http://schemas.openxmlformats.org/officeDocument/2006/relationships/customXml" Target="../ink/ink277.xml"/><Relationship Id="rId112" Type="http://schemas.openxmlformats.org/officeDocument/2006/relationships/customXml" Target="../ink/ink289.xml"/><Relationship Id="rId133" Type="http://schemas.openxmlformats.org/officeDocument/2006/relationships/image" Target="../media/image1647.png"/><Relationship Id="rId154" Type="http://schemas.openxmlformats.org/officeDocument/2006/relationships/customXml" Target="../ink/ink310.xml"/><Relationship Id="rId175" Type="http://schemas.openxmlformats.org/officeDocument/2006/relationships/image" Target="../media/image1668.png"/><Relationship Id="rId196" Type="http://schemas.openxmlformats.org/officeDocument/2006/relationships/customXml" Target="../ink/ink331.xml"/><Relationship Id="rId200" Type="http://schemas.openxmlformats.org/officeDocument/2006/relationships/customXml" Target="../ink/ink333.xml"/><Relationship Id="rId16" Type="http://schemas.openxmlformats.org/officeDocument/2006/relationships/image" Target="../media/image1591.png"/><Relationship Id="rId221" Type="http://schemas.openxmlformats.org/officeDocument/2006/relationships/customXml" Target="../ink/ink344.xml"/><Relationship Id="rId242" Type="http://schemas.openxmlformats.org/officeDocument/2006/relationships/customXml" Target="../ink/ink355.xml"/><Relationship Id="rId263" Type="http://schemas.openxmlformats.org/officeDocument/2006/relationships/customXml" Target="../ink/ink366.xml"/><Relationship Id="rId37" Type="http://schemas.openxmlformats.org/officeDocument/2006/relationships/customXml" Target="../ink/ink251.xml"/><Relationship Id="rId58" Type="http://schemas.openxmlformats.org/officeDocument/2006/relationships/image" Target="../media/image1612.png"/><Relationship Id="rId79" Type="http://schemas.openxmlformats.org/officeDocument/2006/relationships/customXml" Target="../ink/ink272.xml"/><Relationship Id="rId102" Type="http://schemas.openxmlformats.org/officeDocument/2006/relationships/customXml" Target="../ink/ink284.xml"/><Relationship Id="rId123" Type="http://schemas.openxmlformats.org/officeDocument/2006/relationships/image" Target="../media/image1642.png"/><Relationship Id="rId144" Type="http://schemas.openxmlformats.org/officeDocument/2006/relationships/customXml" Target="../ink/ink305.xml"/><Relationship Id="rId90" Type="http://schemas.openxmlformats.org/officeDocument/2006/relationships/image" Target="../media/image1626.png"/><Relationship Id="rId165" Type="http://schemas.openxmlformats.org/officeDocument/2006/relationships/image" Target="../media/image1663.png"/><Relationship Id="rId186" Type="http://schemas.openxmlformats.org/officeDocument/2006/relationships/customXml" Target="../ink/ink326.xml"/><Relationship Id="rId211" Type="http://schemas.openxmlformats.org/officeDocument/2006/relationships/image" Target="../media/image1686.png"/><Relationship Id="rId232" Type="http://schemas.openxmlformats.org/officeDocument/2006/relationships/image" Target="../media/image1696.png"/><Relationship Id="rId253" Type="http://schemas.openxmlformats.org/officeDocument/2006/relationships/customXml" Target="../ink/ink361.xml"/><Relationship Id="rId274" Type="http://schemas.openxmlformats.org/officeDocument/2006/relationships/image" Target="../media/image9100.png"/><Relationship Id="rId27" Type="http://schemas.openxmlformats.org/officeDocument/2006/relationships/customXml" Target="../ink/ink246.xml"/><Relationship Id="rId48" Type="http://schemas.openxmlformats.org/officeDocument/2006/relationships/image" Target="../media/image1607.png"/><Relationship Id="rId69" Type="http://schemas.openxmlformats.org/officeDocument/2006/relationships/customXml" Target="../ink/ink267.xml"/><Relationship Id="rId113" Type="http://schemas.openxmlformats.org/officeDocument/2006/relationships/image" Target="../media/image1637.png"/><Relationship Id="rId134" Type="http://schemas.openxmlformats.org/officeDocument/2006/relationships/customXml" Target="../ink/ink300.xml"/><Relationship Id="rId80" Type="http://schemas.openxmlformats.org/officeDocument/2006/relationships/image" Target="../media/image1621.png"/><Relationship Id="rId155" Type="http://schemas.openxmlformats.org/officeDocument/2006/relationships/image" Target="../media/image1658.png"/><Relationship Id="rId176" Type="http://schemas.openxmlformats.org/officeDocument/2006/relationships/customXml" Target="../ink/ink321.xml"/><Relationship Id="rId197" Type="http://schemas.openxmlformats.org/officeDocument/2006/relationships/image" Target="../media/image1679.png"/><Relationship Id="rId201" Type="http://schemas.openxmlformats.org/officeDocument/2006/relationships/image" Target="../media/image1681.png"/><Relationship Id="rId222" Type="http://schemas.openxmlformats.org/officeDocument/2006/relationships/image" Target="../media/image1691.png"/><Relationship Id="rId243" Type="http://schemas.openxmlformats.org/officeDocument/2006/relationships/image" Target="../media/image1701.png"/><Relationship Id="rId264" Type="http://schemas.openxmlformats.org/officeDocument/2006/relationships/image" Target="../media/image1711.png"/><Relationship Id="rId17" Type="http://schemas.openxmlformats.org/officeDocument/2006/relationships/customXml" Target="../ink/ink241.xml"/><Relationship Id="rId38" Type="http://schemas.openxmlformats.org/officeDocument/2006/relationships/image" Target="../media/image1602.png"/><Relationship Id="rId59" Type="http://schemas.openxmlformats.org/officeDocument/2006/relationships/customXml" Target="../ink/ink262.xml"/><Relationship Id="rId103" Type="http://schemas.openxmlformats.org/officeDocument/2006/relationships/image" Target="../media/image1632.png"/><Relationship Id="rId124" Type="http://schemas.openxmlformats.org/officeDocument/2006/relationships/customXml" Target="../ink/ink295.xml"/><Relationship Id="rId70" Type="http://schemas.openxmlformats.org/officeDocument/2006/relationships/image" Target="../media/image1548.png"/><Relationship Id="rId91" Type="http://schemas.openxmlformats.org/officeDocument/2006/relationships/customXml" Target="../ink/ink278.xml"/><Relationship Id="rId145" Type="http://schemas.openxmlformats.org/officeDocument/2006/relationships/image" Target="../media/image1653.png"/><Relationship Id="rId166" Type="http://schemas.openxmlformats.org/officeDocument/2006/relationships/customXml" Target="../ink/ink316.xml"/><Relationship Id="rId187" Type="http://schemas.openxmlformats.org/officeDocument/2006/relationships/image" Target="../media/image1674.png"/><Relationship Id="rId1" Type="http://schemas.openxmlformats.org/officeDocument/2006/relationships/slideLayout" Target="../slideLayouts/slideLayout7.xml"/><Relationship Id="rId212" Type="http://schemas.openxmlformats.org/officeDocument/2006/relationships/customXml" Target="../ink/ink339.xml"/><Relationship Id="rId233" Type="http://schemas.openxmlformats.org/officeDocument/2006/relationships/customXml" Target="../ink/ink350.xml"/><Relationship Id="rId254" Type="http://schemas.openxmlformats.org/officeDocument/2006/relationships/image" Target="../media/image1706.png"/><Relationship Id="rId28" Type="http://schemas.openxmlformats.org/officeDocument/2006/relationships/image" Target="../media/image1597.png"/><Relationship Id="rId49" Type="http://schemas.openxmlformats.org/officeDocument/2006/relationships/customXml" Target="../ink/ink257.xml"/><Relationship Id="rId114" Type="http://schemas.openxmlformats.org/officeDocument/2006/relationships/customXml" Target="../ink/ink290.xml"/><Relationship Id="rId275" Type="http://schemas.openxmlformats.org/officeDocument/2006/relationships/customXml" Target="../ink/ink372.xml"/><Relationship Id="rId60" Type="http://schemas.openxmlformats.org/officeDocument/2006/relationships/image" Target="../media/image1613.png"/><Relationship Id="rId81" Type="http://schemas.openxmlformats.org/officeDocument/2006/relationships/customXml" Target="../ink/ink273.xml"/><Relationship Id="rId135" Type="http://schemas.openxmlformats.org/officeDocument/2006/relationships/image" Target="../media/image1648.png"/><Relationship Id="rId156" Type="http://schemas.openxmlformats.org/officeDocument/2006/relationships/customXml" Target="../ink/ink311.xml"/><Relationship Id="rId177" Type="http://schemas.openxmlformats.org/officeDocument/2006/relationships/image" Target="../media/image1669.png"/><Relationship Id="rId198" Type="http://schemas.openxmlformats.org/officeDocument/2006/relationships/customXml" Target="../ink/ink332.xml"/><Relationship Id="rId202" Type="http://schemas.openxmlformats.org/officeDocument/2006/relationships/customXml" Target="../ink/ink334.xml"/><Relationship Id="rId223" Type="http://schemas.openxmlformats.org/officeDocument/2006/relationships/customXml" Target="../ink/ink345.xml"/><Relationship Id="rId244" Type="http://schemas.openxmlformats.org/officeDocument/2006/relationships/customXml" Target="../ink/ink356.xml"/><Relationship Id="rId18" Type="http://schemas.openxmlformats.org/officeDocument/2006/relationships/image" Target="../media/image1592.png"/><Relationship Id="rId39" Type="http://schemas.openxmlformats.org/officeDocument/2006/relationships/customXml" Target="../ink/ink252.xml"/><Relationship Id="rId265" Type="http://schemas.openxmlformats.org/officeDocument/2006/relationships/customXml" Target="../ink/ink367.xml"/><Relationship Id="rId50" Type="http://schemas.openxmlformats.org/officeDocument/2006/relationships/image" Target="../media/image1608.png"/><Relationship Id="rId104" Type="http://schemas.openxmlformats.org/officeDocument/2006/relationships/customXml" Target="../ink/ink285.xml"/><Relationship Id="rId125" Type="http://schemas.openxmlformats.org/officeDocument/2006/relationships/image" Target="../media/image1643.png"/><Relationship Id="rId146" Type="http://schemas.openxmlformats.org/officeDocument/2006/relationships/customXml" Target="../ink/ink306.xml"/><Relationship Id="rId167" Type="http://schemas.openxmlformats.org/officeDocument/2006/relationships/image" Target="../media/image1664.png"/><Relationship Id="rId188" Type="http://schemas.openxmlformats.org/officeDocument/2006/relationships/customXml" Target="../ink/ink327.xml"/><Relationship Id="rId71" Type="http://schemas.openxmlformats.org/officeDocument/2006/relationships/customXml" Target="../ink/ink268.xml"/><Relationship Id="rId92" Type="http://schemas.openxmlformats.org/officeDocument/2006/relationships/image" Target="../media/image1627.png"/><Relationship Id="rId213" Type="http://schemas.openxmlformats.org/officeDocument/2006/relationships/image" Target="../media/image1687.png"/><Relationship Id="rId234" Type="http://schemas.openxmlformats.org/officeDocument/2006/relationships/image" Target="../media/image1697.png"/><Relationship Id="rId2" Type="http://schemas.openxmlformats.org/officeDocument/2006/relationships/notesSlide" Target="../notesSlides/notesSlide6.xml"/><Relationship Id="rId29" Type="http://schemas.openxmlformats.org/officeDocument/2006/relationships/customXml" Target="../ink/ink247.xml"/><Relationship Id="rId255" Type="http://schemas.openxmlformats.org/officeDocument/2006/relationships/customXml" Target="../ink/ink362.xml"/><Relationship Id="rId276" Type="http://schemas.openxmlformats.org/officeDocument/2006/relationships/image" Target="../media/image10100.png"/><Relationship Id="rId40" Type="http://schemas.openxmlformats.org/officeDocument/2006/relationships/image" Target="../media/image1603.png"/><Relationship Id="rId115" Type="http://schemas.openxmlformats.org/officeDocument/2006/relationships/image" Target="../media/image1638.png"/><Relationship Id="rId136" Type="http://schemas.openxmlformats.org/officeDocument/2006/relationships/customXml" Target="../ink/ink301.xml"/><Relationship Id="rId157" Type="http://schemas.openxmlformats.org/officeDocument/2006/relationships/image" Target="../media/image1659.png"/><Relationship Id="rId178" Type="http://schemas.openxmlformats.org/officeDocument/2006/relationships/customXml" Target="../ink/ink322.xml"/><Relationship Id="rId61" Type="http://schemas.openxmlformats.org/officeDocument/2006/relationships/customXml" Target="../ink/ink263.xml"/><Relationship Id="rId82" Type="http://schemas.openxmlformats.org/officeDocument/2006/relationships/image" Target="../media/image1622.png"/><Relationship Id="rId199" Type="http://schemas.openxmlformats.org/officeDocument/2006/relationships/image" Target="../media/image1680.png"/><Relationship Id="rId203" Type="http://schemas.openxmlformats.org/officeDocument/2006/relationships/image" Target="../media/image1682.png"/><Relationship Id="rId19" Type="http://schemas.openxmlformats.org/officeDocument/2006/relationships/customXml" Target="../ink/ink242.xml"/><Relationship Id="rId224" Type="http://schemas.openxmlformats.org/officeDocument/2006/relationships/image" Target="../media/image1692.png"/><Relationship Id="rId245" Type="http://schemas.openxmlformats.org/officeDocument/2006/relationships/image" Target="../media/image1702.png"/><Relationship Id="rId266" Type="http://schemas.openxmlformats.org/officeDocument/2006/relationships/image" Target="../media/image1712.png"/><Relationship Id="rId30" Type="http://schemas.openxmlformats.org/officeDocument/2006/relationships/image" Target="../media/image1598.png"/><Relationship Id="rId105" Type="http://schemas.openxmlformats.org/officeDocument/2006/relationships/image" Target="../media/image1633.png"/><Relationship Id="rId126" Type="http://schemas.openxmlformats.org/officeDocument/2006/relationships/customXml" Target="../ink/ink296.xml"/><Relationship Id="rId147" Type="http://schemas.openxmlformats.org/officeDocument/2006/relationships/image" Target="../media/image1654.png"/><Relationship Id="rId168" Type="http://schemas.openxmlformats.org/officeDocument/2006/relationships/customXml" Target="../ink/ink317.xml"/><Relationship Id="rId51" Type="http://schemas.openxmlformats.org/officeDocument/2006/relationships/customXml" Target="../ink/ink258.xml"/><Relationship Id="rId72" Type="http://schemas.openxmlformats.org/officeDocument/2006/relationships/image" Target="../media/image1617.png"/><Relationship Id="rId93" Type="http://schemas.openxmlformats.org/officeDocument/2006/relationships/customXml" Target="../ink/ink279.xml"/><Relationship Id="rId189" Type="http://schemas.openxmlformats.org/officeDocument/2006/relationships/image" Target="../media/image1675.png"/><Relationship Id="rId3" Type="http://schemas.openxmlformats.org/officeDocument/2006/relationships/customXml" Target="../ink/ink234.xml"/><Relationship Id="rId214" Type="http://schemas.openxmlformats.org/officeDocument/2006/relationships/customXml" Target="../ink/ink340.xml"/><Relationship Id="rId235" Type="http://schemas.openxmlformats.org/officeDocument/2006/relationships/customXml" Target="../ink/ink351.xml"/><Relationship Id="rId256" Type="http://schemas.openxmlformats.org/officeDocument/2006/relationships/image" Target="../media/image1707.png"/><Relationship Id="rId277" Type="http://schemas.openxmlformats.org/officeDocument/2006/relationships/customXml" Target="../ink/ink373.xml"/><Relationship Id="rId116" Type="http://schemas.openxmlformats.org/officeDocument/2006/relationships/customXml" Target="../ink/ink291.xml"/><Relationship Id="rId137" Type="http://schemas.openxmlformats.org/officeDocument/2006/relationships/image" Target="../media/image1649.png"/><Relationship Id="rId158" Type="http://schemas.openxmlformats.org/officeDocument/2006/relationships/customXml" Target="../ink/ink312.xml"/><Relationship Id="rId20" Type="http://schemas.openxmlformats.org/officeDocument/2006/relationships/image" Target="../media/image1593.png"/><Relationship Id="rId41" Type="http://schemas.openxmlformats.org/officeDocument/2006/relationships/customXml" Target="../ink/ink253.xml"/><Relationship Id="rId62" Type="http://schemas.openxmlformats.org/officeDocument/2006/relationships/image" Target="../media/image1614.png"/><Relationship Id="rId83" Type="http://schemas.openxmlformats.org/officeDocument/2006/relationships/customXml" Target="../ink/ink274.xml"/><Relationship Id="rId179" Type="http://schemas.openxmlformats.org/officeDocument/2006/relationships/image" Target="../media/image1670.png"/><Relationship Id="rId190" Type="http://schemas.openxmlformats.org/officeDocument/2006/relationships/customXml" Target="../ink/ink328.xml"/><Relationship Id="rId204" Type="http://schemas.openxmlformats.org/officeDocument/2006/relationships/customXml" Target="../ink/ink335.xml"/><Relationship Id="rId225" Type="http://schemas.openxmlformats.org/officeDocument/2006/relationships/customXml" Target="../ink/ink346.xml"/><Relationship Id="rId246" Type="http://schemas.openxmlformats.org/officeDocument/2006/relationships/customXml" Target="../ink/ink357.xml"/><Relationship Id="rId267" Type="http://schemas.openxmlformats.org/officeDocument/2006/relationships/customXml" Target="../ink/ink368.xml"/><Relationship Id="rId106" Type="http://schemas.openxmlformats.org/officeDocument/2006/relationships/customXml" Target="../ink/ink286.xml"/><Relationship Id="rId127" Type="http://schemas.openxmlformats.org/officeDocument/2006/relationships/image" Target="../media/image1644.png"/><Relationship Id="rId10" Type="http://schemas.openxmlformats.org/officeDocument/2006/relationships/image" Target="../media/image1588.png"/><Relationship Id="rId31" Type="http://schemas.openxmlformats.org/officeDocument/2006/relationships/customXml" Target="../ink/ink248.xml"/><Relationship Id="rId52" Type="http://schemas.openxmlformats.org/officeDocument/2006/relationships/image" Target="../media/image1609.png"/><Relationship Id="rId73" Type="http://schemas.openxmlformats.org/officeDocument/2006/relationships/customXml" Target="../ink/ink269.xml"/><Relationship Id="rId94" Type="http://schemas.openxmlformats.org/officeDocument/2006/relationships/customXml" Target="../ink/ink280.xml"/><Relationship Id="rId148" Type="http://schemas.openxmlformats.org/officeDocument/2006/relationships/customXml" Target="../ink/ink307.xml"/><Relationship Id="rId169" Type="http://schemas.openxmlformats.org/officeDocument/2006/relationships/image" Target="../media/image1665.png"/><Relationship Id="rId4" Type="http://schemas.openxmlformats.org/officeDocument/2006/relationships/image" Target="../media/image1585.png"/><Relationship Id="rId180" Type="http://schemas.openxmlformats.org/officeDocument/2006/relationships/customXml" Target="../ink/ink323.xml"/><Relationship Id="rId215" Type="http://schemas.openxmlformats.org/officeDocument/2006/relationships/customXml" Target="../ink/ink341.xml"/><Relationship Id="rId236" Type="http://schemas.openxmlformats.org/officeDocument/2006/relationships/customXml" Target="../ink/ink352.xml"/><Relationship Id="rId257" Type="http://schemas.openxmlformats.org/officeDocument/2006/relationships/customXml" Target="../ink/ink363.xml"/><Relationship Id="rId278" Type="http://schemas.openxmlformats.org/officeDocument/2006/relationships/image" Target="../media/image11100.png"/><Relationship Id="rId42" Type="http://schemas.openxmlformats.org/officeDocument/2006/relationships/image" Target="../media/image1604.png"/><Relationship Id="rId84" Type="http://schemas.openxmlformats.org/officeDocument/2006/relationships/image" Target="../media/image1623.png"/><Relationship Id="rId138" Type="http://schemas.openxmlformats.org/officeDocument/2006/relationships/customXml" Target="../ink/ink302.xml"/><Relationship Id="rId191" Type="http://schemas.openxmlformats.org/officeDocument/2006/relationships/image" Target="../media/image1676.png"/><Relationship Id="rId205" Type="http://schemas.openxmlformats.org/officeDocument/2006/relationships/image" Target="../media/image1683.png"/><Relationship Id="rId247" Type="http://schemas.openxmlformats.org/officeDocument/2006/relationships/image" Target="../media/image1703.png"/><Relationship Id="rId107" Type="http://schemas.openxmlformats.org/officeDocument/2006/relationships/image" Target="../media/image1634.png"/><Relationship Id="rId11" Type="http://schemas.openxmlformats.org/officeDocument/2006/relationships/customXml" Target="../ink/ink238.xml"/><Relationship Id="rId53" Type="http://schemas.openxmlformats.org/officeDocument/2006/relationships/customXml" Target="../ink/ink259.xml"/><Relationship Id="rId149" Type="http://schemas.openxmlformats.org/officeDocument/2006/relationships/image" Target="../media/image1655.png"/><Relationship Id="rId95" Type="http://schemas.openxmlformats.org/officeDocument/2006/relationships/image" Target="../media/image1628.png"/><Relationship Id="rId160" Type="http://schemas.openxmlformats.org/officeDocument/2006/relationships/customXml" Target="../ink/ink313.xml"/><Relationship Id="rId216" Type="http://schemas.openxmlformats.org/officeDocument/2006/relationships/image" Target="../media/image1688.png"/></Relationships>
</file>

<file path=ppt/slides/_rels/slide7.xml.rels><?xml version="1.0" encoding="UTF-8" standalone="yes"?>
<Relationships xmlns="http://schemas.openxmlformats.org/package/2006/relationships"><Relationship Id="rId117" Type="http://schemas.openxmlformats.org/officeDocument/2006/relationships/customXml" Target="../ink/ink432.xml"/><Relationship Id="rId21" Type="http://schemas.openxmlformats.org/officeDocument/2006/relationships/customXml" Target="../ink/ink384.xml"/><Relationship Id="rId42" Type="http://schemas.openxmlformats.org/officeDocument/2006/relationships/image" Target="../media/image1735.png"/><Relationship Id="rId63" Type="http://schemas.openxmlformats.org/officeDocument/2006/relationships/customXml" Target="../ink/ink405.xml"/><Relationship Id="rId84" Type="http://schemas.openxmlformats.org/officeDocument/2006/relationships/image" Target="../media/image1756.png"/><Relationship Id="rId138" Type="http://schemas.openxmlformats.org/officeDocument/2006/relationships/image" Target="../media/image1783.png"/><Relationship Id="rId159" Type="http://schemas.openxmlformats.org/officeDocument/2006/relationships/customXml" Target="../ink/ink453.xml"/><Relationship Id="rId170" Type="http://schemas.openxmlformats.org/officeDocument/2006/relationships/image" Target="../media/image1798.png"/><Relationship Id="rId191" Type="http://schemas.openxmlformats.org/officeDocument/2006/relationships/image" Target="../media/image1808.png"/><Relationship Id="rId205" Type="http://schemas.openxmlformats.org/officeDocument/2006/relationships/image" Target="../media/image1815.png"/><Relationship Id="rId107" Type="http://schemas.openxmlformats.org/officeDocument/2006/relationships/customXml" Target="../ink/ink427.xml"/><Relationship Id="rId11" Type="http://schemas.openxmlformats.org/officeDocument/2006/relationships/customXml" Target="../ink/ink379.xml"/><Relationship Id="rId32" Type="http://schemas.openxmlformats.org/officeDocument/2006/relationships/image" Target="../media/image1730.png"/><Relationship Id="rId53" Type="http://schemas.openxmlformats.org/officeDocument/2006/relationships/customXml" Target="../ink/ink400.xml"/><Relationship Id="rId74" Type="http://schemas.openxmlformats.org/officeDocument/2006/relationships/image" Target="../media/image1751.png"/><Relationship Id="rId128" Type="http://schemas.openxmlformats.org/officeDocument/2006/relationships/image" Target="../media/image1778.png"/><Relationship Id="rId149" Type="http://schemas.openxmlformats.org/officeDocument/2006/relationships/customXml" Target="../ink/ink448.xml"/><Relationship Id="rId5" Type="http://schemas.openxmlformats.org/officeDocument/2006/relationships/customXml" Target="../ink/ink376.xml"/><Relationship Id="rId95" Type="http://schemas.openxmlformats.org/officeDocument/2006/relationships/customXml" Target="../ink/ink421.xml"/><Relationship Id="rId160" Type="http://schemas.openxmlformats.org/officeDocument/2006/relationships/image" Target="../media/image1793.png"/><Relationship Id="rId181" Type="http://schemas.openxmlformats.org/officeDocument/2006/relationships/customXml" Target="../ink/ink464.xml"/><Relationship Id="rId216" Type="http://schemas.openxmlformats.org/officeDocument/2006/relationships/customXml" Target="../ink/ink482.xml"/><Relationship Id="rId22" Type="http://schemas.openxmlformats.org/officeDocument/2006/relationships/image" Target="../media/image1725.png"/><Relationship Id="rId43" Type="http://schemas.openxmlformats.org/officeDocument/2006/relationships/customXml" Target="../ink/ink395.xml"/><Relationship Id="rId64" Type="http://schemas.openxmlformats.org/officeDocument/2006/relationships/image" Target="../media/image1746.png"/><Relationship Id="rId118" Type="http://schemas.openxmlformats.org/officeDocument/2006/relationships/image" Target="../media/image1773.png"/><Relationship Id="rId139" Type="http://schemas.openxmlformats.org/officeDocument/2006/relationships/customXml" Target="../ink/ink443.xml"/><Relationship Id="rId85" Type="http://schemas.openxmlformats.org/officeDocument/2006/relationships/customXml" Target="../ink/ink416.xml"/><Relationship Id="rId150" Type="http://schemas.openxmlformats.org/officeDocument/2006/relationships/image" Target="../media/image1789.png"/><Relationship Id="rId171" Type="http://schemas.openxmlformats.org/officeDocument/2006/relationships/customXml" Target="../ink/ink459.xml"/><Relationship Id="rId192" Type="http://schemas.openxmlformats.org/officeDocument/2006/relationships/customXml" Target="../ink/ink470.xml"/><Relationship Id="rId206" Type="http://schemas.openxmlformats.org/officeDocument/2006/relationships/customXml" Target="../ink/ink477.xml"/><Relationship Id="rId12" Type="http://schemas.openxmlformats.org/officeDocument/2006/relationships/image" Target="../media/image1720.png"/><Relationship Id="rId33" Type="http://schemas.openxmlformats.org/officeDocument/2006/relationships/customXml" Target="../ink/ink390.xml"/><Relationship Id="rId108" Type="http://schemas.openxmlformats.org/officeDocument/2006/relationships/image" Target="../media/image1768.png"/><Relationship Id="rId129" Type="http://schemas.openxmlformats.org/officeDocument/2006/relationships/customXml" Target="../ink/ink438.xml"/><Relationship Id="rId54" Type="http://schemas.openxmlformats.org/officeDocument/2006/relationships/image" Target="../media/image1741.png"/><Relationship Id="rId75" Type="http://schemas.openxmlformats.org/officeDocument/2006/relationships/customXml" Target="../ink/ink411.xml"/><Relationship Id="rId96" Type="http://schemas.openxmlformats.org/officeDocument/2006/relationships/image" Target="../media/image1762.png"/><Relationship Id="rId140" Type="http://schemas.openxmlformats.org/officeDocument/2006/relationships/image" Target="../media/image1784.png"/><Relationship Id="rId161" Type="http://schemas.openxmlformats.org/officeDocument/2006/relationships/customXml" Target="../ink/ink454.xml"/><Relationship Id="rId182" Type="http://schemas.openxmlformats.org/officeDocument/2006/relationships/image" Target="../media/image1804.png"/><Relationship Id="rId217" Type="http://schemas.openxmlformats.org/officeDocument/2006/relationships/image" Target="../media/image1821.png"/><Relationship Id="rId6" Type="http://schemas.openxmlformats.org/officeDocument/2006/relationships/image" Target="../media/image1717.png"/><Relationship Id="rId23" Type="http://schemas.openxmlformats.org/officeDocument/2006/relationships/customXml" Target="../ink/ink385.xml"/><Relationship Id="rId119" Type="http://schemas.openxmlformats.org/officeDocument/2006/relationships/customXml" Target="../ink/ink433.xml"/><Relationship Id="rId44" Type="http://schemas.openxmlformats.org/officeDocument/2006/relationships/image" Target="../media/image1736.png"/><Relationship Id="rId65" Type="http://schemas.openxmlformats.org/officeDocument/2006/relationships/customXml" Target="../ink/ink406.xml"/><Relationship Id="rId86" Type="http://schemas.openxmlformats.org/officeDocument/2006/relationships/image" Target="../media/image1757.png"/><Relationship Id="rId130" Type="http://schemas.openxmlformats.org/officeDocument/2006/relationships/image" Target="../media/image1779.png"/><Relationship Id="rId151" Type="http://schemas.openxmlformats.org/officeDocument/2006/relationships/customXml" Target="../ink/ink449.xml"/><Relationship Id="rId172" Type="http://schemas.openxmlformats.org/officeDocument/2006/relationships/image" Target="../media/image1799.png"/><Relationship Id="rId193" Type="http://schemas.openxmlformats.org/officeDocument/2006/relationships/image" Target="../media/image1809.png"/><Relationship Id="rId207" Type="http://schemas.openxmlformats.org/officeDocument/2006/relationships/image" Target="../media/image1816.png"/><Relationship Id="rId13" Type="http://schemas.openxmlformats.org/officeDocument/2006/relationships/customXml" Target="../ink/ink380.xml"/><Relationship Id="rId109" Type="http://schemas.openxmlformats.org/officeDocument/2006/relationships/customXml" Target="../ink/ink428.xml"/><Relationship Id="rId34" Type="http://schemas.openxmlformats.org/officeDocument/2006/relationships/image" Target="../media/image1731.png"/><Relationship Id="rId55" Type="http://schemas.openxmlformats.org/officeDocument/2006/relationships/customXml" Target="../ink/ink401.xml"/><Relationship Id="rId76" Type="http://schemas.openxmlformats.org/officeDocument/2006/relationships/image" Target="../media/image1752.png"/><Relationship Id="rId97" Type="http://schemas.openxmlformats.org/officeDocument/2006/relationships/customXml" Target="../ink/ink422.xml"/><Relationship Id="rId120" Type="http://schemas.openxmlformats.org/officeDocument/2006/relationships/image" Target="../media/image1774.png"/><Relationship Id="rId141" Type="http://schemas.openxmlformats.org/officeDocument/2006/relationships/customXml" Target="../ink/ink444.xml"/><Relationship Id="rId7" Type="http://schemas.openxmlformats.org/officeDocument/2006/relationships/customXml" Target="../ink/ink377.xml"/><Relationship Id="rId162" Type="http://schemas.openxmlformats.org/officeDocument/2006/relationships/image" Target="../media/image1794.png"/><Relationship Id="rId183" Type="http://schemas.openxmlformats.org/officeDocument/2006/relationships/customXml" Target="../ink/ink465.xml"/><Relationship Id="rId218" Type="http://schemas.openxmlformats.org/officeDocument/2006/relationships/customXml" Target="../ink/ink483.xml"/><Relationship Id="rId24" Type="http://schemas.openxmlformats.org/officeDocument/2006/relationships/image" Target="../media/image1726.png"/><Relationship Id="rId45" Type="http://schemas.openxmlformats.org/officeDocument/2006/relationships/customXml" Target="../ink/ink396.xml"/><Relationship Id="rId66" Type="http://schemas.openxmlformats.org/officeDocument/2006/relationships/image" Target="../media/image1747.png"/><Relationship Id="rId87" Type="http://schemas.openxmlformats.org/officeDocument/2006/relationships/customXml" Target="../ink/ink417.xml"/><Relationship Id="rId110" Type="http://schemas.openxmlformats.org/officeDocument/2006/relationships/image" Target="../media/image1769.png"/><Relationship Id="rId131" Type="http://schemas.openxmlformats.org/officeDocument/2006/relationships/customXml" Target="../ink/ink439.xml"/><Relationship Id="rId152" Type="http://schemas.openxmlformats.org/officeDocument/2006/relationships/image" Target="../media/image1790.png"/><Relationship Id="rId173" Type="http://schemas.openxmlformats.org/officeDocument/2006/relationships/customXml" Target="../ink/ink460.xml"/><Relationship Id="rId194" Type="http://schemas.openxmlformats.org/officeDocument/2006/relationships/customXml" Target="../ink/ink471.xml"/><Relationship Id="rId208" Type="http://schemas.openxmlformats.org/officeDocument/2006/relationships/customXml" Target="../ink/ink478.xml"/><Relationship Id="rId14" Type="http://schemas.openxmlformats.org/officeDocument/2006/relationships/image" Target="../media/image1721.png"/><Relationship Id="rId30" Type="http://schemas.openxmlformats.org/officeDocument/2006/relationships/image" Target="../media/image1729.png"/><Relationship Id="rId35" Type="http://schemas.openxmlformats.org/officeDocument/2006/relationships/customXml" Target="../ink/ink391.xml"/><Relationship Id="rId56" Type="http://schemas.openxmlformats.org/officeDocument/2006/relationships/image" Target="../media/image1742.png"/><Relationship Id="rId77" Type="http://schemas.openxmlformats.org/officeDocument/2006/relationships/customXml" Target="../ink/ink412.xml"/><Relationship Id="rId100" Type="http://schemas.openxmlformats.org/officeDocument/2006/relationships/image" Target="../media/image1764.png"/><Relationship Id="rId105" Type="http://schemas.openxmlformats.org/officeDocument/2006/relationships/customXml" Target="../ink/ink426.xml"/><Relationship Id="rId126" Type="http://schemas.openxmlformats.org/officeDocument/2006/relationships/image" Target="../media/image1777.png"/><Relationship Id="rId147" Type="http://schemas.openxmlformats.org/officeDocument/2006/relationships/customXml" Target="../ink/ink447.xml"/><Relationship Id="rId168" Type="http://schemas.openxmlformats.org/officeDocument/2006/relationships/image" Target="../media/image1797.png"/><Relationship Id="rId8" Type="http://schemas.openxmlformats.org/officeDocument/2006/relationships/image" Target="../media/image1718.png"/><Relationship Id="rId51" Type="http://schemas.openxmlformats.org/officeDocument/2006/relationships/customXml" Target="../ink/ink399.xml"/><Relationship Id="rId72" Type="http://schemas.openxmlformats.org/officeDocument/2006/relationships/image" Target="../media/image1750.png"/><Relationship Id="rId93" Type="http://schemas.openxmlformats.org/officeDocument/2006/relationships/customXml" Target="../ink/ink420.xml"/><Relationship Id="rId98" Type="http://schemas.openxmlformats.org/officeDocument/2006/relationships/image" Target="../media/image1763.png"/><Relationship Id="rId121" Type="http://schemas.openxmlformats.org/officeDocument/2006/relationships/customXml" Target="../ink/ink434.xml"/><Relationship Id="rId142" Type="http://schemas.openxmlformats.org/officeDocument/2006/relationships/image" Target="../media/image1785.png"/><Relationship Id="rId163" Type="http://schemas.openxmlformats.org/officeDocument/2006/relationships/customXml" Target="../ink/ink455.xml"/><Relationship Id="rId184" Type="http://schemas.openxmlformats.org/officeDocument/2006/relationships/image" Target="../media/image1805.png"/><Relationship Id="rId189" Type="http://schemas.openxmlformats.org/officeDocument/2006/relationships/customXml" Target="../ink/ink468.xml"/><Relationship Id="rId219" Type="http://schemas.openxmlformats.org/officeDocument/2006/relationships/image" Target="../media/image1822.png"/><Relationship Id="rId3" Type="http://schemas.openxmlformats.org/officeDocument/2006/relationships/customXml" Target="../ink/ink375.xml"/><Relationship Id="rId214" Type="http://schemas.openxmlformats.org/officeDocument/2006/relationships/customXml" Target="../ink/ink481.xml"/><Relationship Id="rId25" Type="http://schemas.openxmlformats.org/officeDocument/2006/relationships/customXml" Target="../ink/ink386.xml"/><Relationship Id="rId46" Type="http://schemas.openxmlformats.org/officeDocument/2006/relationships/image" Target="../media/image1737.png"/><Relationship Id="rId67" Type="http://schemas.openxmlformats.org/officeDocument/2006/relationships/customXml" Target="../ink/ink407.xml"/><Relationship Id="rId116" Type="http://schemas.openxmlformats.org/officeDocument/2006/relationships/image" Target="../media/image1772.png"/><Relationship Id="rId137" Type="http://schemas.openxmlformats.org/officeDocument/2006/relationships/customXml" Target="../ink/ink442.xml"/><Relationship Id="rId158" Type="http://schemas.openxmlformats.org/officeDocument/2006/relationships/image" Target="../media/image1792.png"/><Relationship Id="rId20" Type="http://schemas.openxmlformats.org/officeDocument/2006/relationships/image" Target="../media/image1724.png"/><Relationship Id="rId41" Type="http://schemas.openxmlformats.org/officeDocument/2006/relationships/customXml" Target="../ink/ink394.xml"/><Relationship Id="rId62" Type="http://schemas.openxmlformats.org/officeDocument/2006/relationships/image" Target="../media/image1745.png"/><Relationship Id="rId83" Type="http://schemas.openxmlformats.org/officeDocument/2006/relationships/customXml" Target="../ink/ink415.xml"/><Relationship Id="rId88" Type="http://schemas.openxmlformats.org/officeDocument/2006/relationships/image" Target="../media/image1758.png"/><Relationship Id="rId111" Type="http://schemas.openxmlformats.org/officeDocument/2006/relationships/customXml" Target="../ink/ink429.xml"/><Relationship Id="rId132" Type="http://schemas.openxmlformats.org/officeDocument/2006/relationships/image" Target="../media/image1780.png"/><Relationship Id="rId153" Type="http://schemas.openxmlformats.org/officeDocument/2006/relationships/customXml" Target="../ink/ink450.xml"/><Relationship Id="rId174" Type="http://schemas.openxmlformats.org/officeDocument/2006/relationships/image" Target="../media/image1800.png"/><Relationship Id="rId179" Type="http://schemas.openxmlformats.org/officeDocument/2006/relationships/customXml" Target="../ink/ink463.xml"/><Relationship Id="rId195" Type="http://schemas.openxmlformats.org/officeDocument/2006/relationships/image" Target="../media/image1810.png"/><Relationship Id="rId209" Type="http://schemas.openxmlformats.org/officeDocument/2006/relationships/image" Target="../media/image1817.png"/><Relationship Id="rId190" Type="http://schemas.openxmlformats.org/officeDocument/2006/relationships/customXml" Target="../ink/ink469.xml"/><Relationship Id="rId204" Type="http://schemas.openxmlformats.org/officeDocument/2006/relationships/customXml" Target="../ink/ink476.xml"/><Relationship Id="rId15" Type="http://schemas.openxmlformats.org/officeDocument/2006/relationships/customXml" Target="../ink/ink381.xml"/><Relationship Id="rId36" Type="http://schemas.openxmlformats.org/officeDocument/2006/relationships/image" Target="../media/image1732.png"/><Relationship Id="rId57" Type="http://schemas.openxmlformats.org/officeDocument/2006/relationships/customXml" Target="../ink/ink402.xml"/><Relationship Id="rId106" Type="http://schemas.openxmlformats.org/officeDocument/2006/relationships/image" Target="../media/image1767.png"/><Relationship Id="rId127" Type="http://schemas.openxmlformats.org/officeDocument/2006/relationships/customXml" Target="../ink/ink437.xml"/><Relationship Id="rId10" Type="http://schemas.openxmlformats.org/officeDocument/2006/relationships/image" Target="../media/image1719.png"/><Relationship Id="rId31" Type="http://schemas.openxmlformats.org/officeDocument/2006/relationships/customXml" Target="../ink/ink389.xml"/><Relationship Id="rId52" Type="http://schemas.openxmlformats.org/officeDocument/2006/relationships/image" Target="../media/image1740.png"/><Relationship Id="rId73" Type="http://schemas.openxmlformats.org/officeDocument/2006/relationships/customXml" Target="../ink/ink410.xml"/><Relationship Id="rId78" Type="http://schemas.openxmlformats.org/officeDocument/2006/relationships/image" Target="../media/image1753.png"/><Relationship Id="rId94" Type="http://schemas.openxmlformats.org/officeDocument/2006/relationships/image" Target="../media/image1761.png"/><Relationship Id="rId99" Type="http://schemas.openxmlformats.org/officeDocument/2006/relationships/customXml" Target="../ink/ink423.xml"/><Relationship Id="rId101" Type="http://schemas.openxmlformats.org/officeDocument/2006/relationships/customXml" Target="../ink/ink424.xml"/><Relationship Id="rId122" Type="http://schemas.openxmlformats.org/officeDocument/2006/relationships/image" Target="../media/image1775.png"/><Relationship Id="rId143" Type="http://schemas.openxmlformats.org/officeDocument/2006/relationships/customXml" Target="../ink/ink445.xml"/><Relationship Id="rId148" Type="http://schemas.openxmlformats.org/officeDocument/2006/relationships/image" Target="../media/image1788.png"/><Relationship Id="rId164" Type="http://schemas.openxmlformats.org/officeDocument/2006/relationships/image" Target="../media/image1795.png"/><Relationship Id="rId169" Type="http://schemas.openxmlformats.org/officeDocument/2006/relationships/customXml" Target="../ink/ink458.xml"/><Relationship Id="rId185" Type="http://schemas.openxmlformats.org/officeDocument/2006/relationships/customXml" Target="../ink/ink466.xml"/><Relationship Id="rId4" Type="http://schemas.openxmlformats.org/officeDocument/2006/relationships/image" Target="../media/image1716.png"/><Relationship Id="rId9" Type="http://schemas.openxmlformats.org/officeDocument/2006/relationships/customXml" Target="../ink/ink378.xml"/><Relationship Id="rId180" Type="http://schemas.openxmlformats.org/officeDocument/2006/relationships/image" Target="../media/image1803.png"/><Relationship Id="rId210" Type="http://schemas.openxmlformats.org/officeDocument/2006/relationships/customXml" Target="../ink/ink479.xml"/><Relationship Id="rId215" Type="http://schemas.openxmlformats.org/officeDocument/2006/relationships/image" Target="../media/image1820.png"/><Relationship Id="rId26" Type="http://schemas.openxmlformats.org/officeDocument/2006/relationships/image" Target="../media/image1727.png"/><Relationship Id="rId47" Type="http://schemas.openxmlformats.org/officeDocument/2006/relationships/customXml" Target="../ink/ink397.xml"/><Relationship Id="rId68" Type="http://schemas.openxmlformats.org/officeDocument/2006/relationships/image" Target="../media/image1748.png"/><Relationship Id="rId89" Type="http://schemas.openxmlformats.org/officeDocument/2006/relationships/customXml" Target="../ink/ink418.xml"/><Relationship Id="rId112" Type="http://schemas.openxmlformats.org/officeDocument/2006/relationships/image" Target="../media/image1770.png"/><Relationship Id="rId133" Type="http://schemas.openxmlformats.org/officeDocument/2006/relationships/customXml" Target="../ink/ink440.xml"/><Relationship Id="rId154" Type="http://schemas.openxmlformats.org/officeDocument/2006/relationships/image" Target="../media/image1478.png"/><Relationship Id="rId175" Type="http://schemas.openxmlformats.org/officeDocument/2006/relationships/customXml" Target="../ink/ink461.xml"/><Relationship Id="rId196" Type="http://schemas.openxmlformats.org/officeDocument/2006/relationships/customXml" Target="../ink/ink472.xml"/><Relationship Id="rId200" Type="http://schemas.openxmlformats.org/officeDocument/2006/relationships/customXml" Target="../ink/ink474.xml"/><Relationship Id="rId16" Type="http://schemas.openxmlformats.org/officeDocument/2006/relationships/image" Target="../media/image1722.png"/><Relationship Id="rId37" Type="http://schemas.openxmlformats.org/officeDocument/2006/relationships/customXml" Target="../ink/ink392.xml"/><Relationship Id="rId58" Type="http://schemas.openxmlformats.org/officeDocument/2006/relationships/image" Target="../media/image1743.png"/><Relationship Id="rId79" Type="http://schemas.openxmlformats.org/officeDocument/2006/relationships/customXml" Target="../ink/ink413.xml"/><Relationship Id="rId102" Type="http://schemas.openxmlformats.org/officeDocument/2006/relationships/image" Target="../media/image1765.png"/><Relationship Id="rId123" Type="http://schemas.openxmlformats.org/officeDocument/2006/relationships/customXml" Target="../ink/ink435.xml"/><Relationship Id="rId144" Type="http://schemas.openxmlformats.org/officeDocument/2006/relationships/image" Target="../media/image1786.png"/><Relationship Id="rId90" Type="http://schemas.openxmlformats.org/officeDocument/2006/relationships/image" Target="../media/image1759.png"/><Relationship Id="rId165" Type="http://schemas.openxmlformats.org/officeDocument/2006/relationships/customXml" Target="../ink/ink456.xml"/><Relationship Id="rId186" Type="http://schemas.openxmlformats.org/officeDocument/2006/relationships/image" Target="../media/image1806.png"/><Relationship Id="rId211" Type="http://schemas.openxmlformats.org/officeDocument/2006/relationships/image" Target="../media/image1818.png"/><Relationship Id="rId27" Type="http://schemas.openxmlformats.org/officeDocument/2006/relationships/customXml" Target="../ink/ink387.xml"/><Relationship Id="rId48" Type="http://schemas.openxmlformats.org/officeDocument/2006/relationships/image" Target="../media/image1738.png"/><Relationship Id="rId69" Type="http://schemas.openxmlformats.org/officeDocument/2006/relationships/customXml" Target="../ink/ink408.xml"/><Relationship Id="rId113" Type="http://schemas.openxmlformats.org/officeDocument/2006/relationships/customXml" Target="../ink/ink430.xml"/><Relationship Id="rId134" Type="http://schemas.openxmlformats.org/officeDocument/2006/relationships/image" Target="../media/image1781.png"/><Relationship Id="rId80" Type="http://schemas.openxmlformats.org/officeDocument/2006/relationships/image" Target="../media/image1754.png"/><Relationship Id="rId155" Type="http://schemas.openxmlformats.org/officeDocument/2006/relationships/customXml" Target="../ink/ink451.xml"/><Relationship Id="rId176" Type="http://schemas.openxmlformats.org/officeDocument/2006/relationships/image" Target="../media/image1801.png"/><Relationship Id="rId197" Type="http://schemas.openxmlformats.org/officeDocument/2006/relationships/image" Target="../media/image1811.png"/><Relationship Id="rId201" Type="http://schemas.openxmlformats.org/officeDocument/2006/relationships/image" Target="../media/image1813.png"/><Relationship Id="rId17" Type="http://schemas.openxmlformats.org/officeDocument/2006/relationships/customXml" Target="../ink/ink382.xml"/><Relationship Id="rId38" Type="http://schemas.openxmlformats.org/officeDocument/2006/relationships/image" Target="../media/image1733.png"/><Relationship Id="rId59" Type="http://schemas.openxmlformats.org/officeDocument/2006/relationships/customXml" Target="../ink/ink403.xml"/><Relationship Id="rId103" Type="http://schemas.openxmlformats.org/officeDocument/2006/relationships/customXml" Target="../ink/ink425.xml"/><Relationship Id="rId124" Type="http://schemas.openxmlformats.org/officeDocument/2006/relationships/image" Target="../media/image1776.png"/><Relationship Id="rId70" Type="http://schemas.openxmlformats.org/officeDocument/2006/relationships/image" Target="../media/image1749.png"/><Relationship Id="rId91" Type="http://schemas.openxmlformats.org/officeDocument/2006/relationships/customXml" Target="../ink/ink419.xml"/><Relationship Id="rId145" Type="http://schemas.openxmlformats.org/officeDocument/2006/relationships/customXml" Target="../ink/ink446.xml"/><Relationship Id="rId166" Type="http://schemas.openxmlformats.org/officeDocument/2006/relationships/image" Target="../media/image1796.png"/><Relationship Id="rId187" Type="http://schemas.openxmlformats.org/officeDocument/2006/relationships/customXml" Target="../ink/ink467.xml"/><Relationship Id="rId1" Type="http://schemas.openxmlformats.org/officeDocument/2006/relationships/slideLayout" Target="../slideLayouts/slideLayout7.xml"/><Relationship Id="rId212" Type="http://schemas.openxmlformats.org/officeDocument/2006/relationships/customXml" Target="../ink/ink480.xml"/><Relationship Id="rId28" Type="http://schemas.openxmlformats.org/officeDocument/2006/relationships/image" Target="../media/image1728.png"/><Relationship Id="rId49" Type="http://schemas.openxmlformats.org/officeDocument/2006/relationships/customXml" Target="../ink/ink398.xml"/><Relationship Id="rId114" Type="http://schemas.openxmlformats.org/officeDocument/2006/relationships/image" Target="../media/image1771.png"/><Relationship Id="rId60" Type="http://schemas.openxmlformats.org/officeDocument/2006/relationships/image" Target="../media/image1744.png"/><Relationship Id="rId81" Type="http://schemas.openxmlformats.org/officeDocument/2006/relationships/customXml" Target="../ink/ink414.xml"/><Relationship Id="rId135" Type="http://schemas.openxmlformats.org/officeDocument/2006/relationships/customXml" Target="../ink/ink441.xml"/><Relationship Id="rId156" Type="http://schemas.openxmlformats.org/officeDocument/2006/relationships/image" Target="../media/image1791.png"/><Relationship Id="rId177" Type="http://schemas.openxmlformats.org/officeDocument/2006/relationships/customXml" Target="../ink/ink462.xml"/><Relationship Id="rId198" Type="http://schemas.openxmlformats.org/officeDocument/2006/relationships/customXml" Target="../ink/ink473.xml"/><Relationship Id="rId202" Type="http://schemas.openxmlformats.org/officeDocument/2006/relationships/customXml" Target="../ink/ink475.xml"/><Relationship Id="rId18" Type="http://schemas.openxmlformats.org/officeDocument/2006/relationships/image" Target="../media/image1723.png"/><Relationship Id="rId39" Type="http://schemas.openxmlformats.org/officeDocument/2006/relationships/customXml" Target="../ink/ink393.xml"/><Relationship Id="rId50" Type="http://schemas.openxmlformats.org/officeDocument/2006/relationships/image" Target="../media/image1739.png"/><Relationship Id="rId104" Type="http://schemas.openxmlformats.org/officeDocument/2006/relationships/image" Target="../media/image1766.png"/><Relationship Id="rId125" Type="http://schemas.openxmlformats.org/officeDocument/2006/relationships/customXml" Target="../ink/ink436.xml"/><Relationship Id="rId146" Type="http://schemas.openxmlformats.org/officeDocument/2006/relationships/image" Target="../media/image1787.png"/><Relationship Id="rId167" Type="http://schemas.openxmlformats.org/officeDocument/2006/relationships/customXml" Target="../ink/ink457.xml"/><Relationship Id="rId188" Type="http://schemas.openxmlformats.org/officeDocument/2006/relationships/image" Target="../media/image1807.png"/><Relationship Id="rId71" Type="http://schemas.openxmlformats.org/officeDocument/2006/relationships/customXml" Target="../ink/ink409.xml"/><Relationship Id="rId92" Type="http://schemas.openxmlformats.org/officeDocument/2006/relationships/image" Target="../media/image1760.png"/><Relationship Id="rId213" Type="http://schemas.openxmlformats.org/officeDocument/2006/relationships/image" Target="../media/image1819.png"/><Relationship Id="rId2" Type="http://schemas.openxmlformats.org/officeDocument/2006/relationships/notesSlide" Target="../notesSlides/notesSlide7.xml"/><Relationship Id="rId29" Type="http://schemas.openxmlformats.org/officeDocument/2006/relationships/customXml" Target="../ink/ink388.xml"/><Relationship Id="rId40" Type="http://schemas.openxmlformats.org/officeDocument/2006/relationships/image" Target="../media/image1734.png"/><Relationship Id="rId115" Type="http://schemas.openxmlformats.org/officeDocument/2006/relationships/customXml" Target="../ink/ink431.xml"/><Relationship Id="rId136" Type="http://schemas.openxmlformats.org/officeDocument/2006/relationships/image" Target="../media/image1782.png"/><Relationship Id="rId157" Type="http://schemas.openxmlformats.org/officeDocument/2006/relationships/customXml" Target="../ink/ink452.xml"/><Relationship Id="rId178" Type="http://schemas.openxmlformats.org/officeDocument/2006/relationships/image" Target="../media/image1802.png"/><Relationship Id="rId61" Type="http://schemas.openxmlformats.org/officeDocument/2006/relationships/customXml" Target="../ink/ink404.xml"/><Relationship Id="rId82" Type="http://schemas.openxmlformats.org/officeDocument/2006/relationships/image" Target="../media/image1755.png"/><Relationship Id="rId199" Type="http://schemas.openxmlformats.org/officeDocument/2006/relationships/image" Target="../media/image1812.png"/><Relationship Id="rId203" Type="http://schemas.openxmlformats.org/officeDocument/2006/relationships/image" Target="../media/image1814.png"/><Relationship Id="rId19" Type="http://schemas.openxmlformats.org/officeDocument/2006/relationships/customXml" Target="../ink/ink383.xml"/></Relationships>
</file>

<file path=ppt/slides/_rels/slide8.xml.rels><?xml version="1.0" encoding="UTF-8" standalone="yes"?>
<Relationships xmlns="http://schemas.openxmlformats.org/package/2006/relationships"><Relationship Id="rId21" Type="http://schemas.openxmlformats.org/officeDocument/2006/relationships/image" Target="../media/image1831.png"/><Relationship Id="rId170" Type="http://schemas.openxmlformats.org/officeDocument/2006/relationships/customXml" Target="../ink/ink566.xml"/><Relationship Id="rId268" Type="http://schemas.openxmlformats.org/officeDocument/2006/relationships/customXml" Target="../ink/ink615.xml"/><Relationship Id="rId475" Type="http://schemas.openxmlformats.org/officeDocument/2006/relationships/customXml" Target="../ink/ink719.xml"/><Relationship Id="rId682" Type="http://schemas.openxmlformats.org/officeDocument/2006/relationships/customXml" Target="../ink/ink823.xml"/><Relationship Id="rId128" Type="http://schemas.openxmlformats.org/officeDocument/2006/relationships/customXml" Target="../ink/ink545.xml"/><Relationship Id="rId335" Type="http://schemas.openxmlformats.org/officeDocument/2006/relationships/customXml" Target="../ink/ink649.xml"/><Relationship Id="rId542" Type="http://schemas.openxmlformats.org/officeDocument/2006/relationships/image" Target="../media/image2091.png"/><Relationship Id="rId987" Type="http://schemas.openxmlformats.org/officeDocument/2006/relationships/image" Target="../media/image2311.png"/><Relationship Id="rId1172" Type="http://schemas.openxmlformats.org/officeDocument/2006/relationships/customXml" Target="../ink/ink1069.xml"/><Relationship Id="rId402" Type="http://schemas.openxmlformats.org/officeDocument/2006/relationships/image" Target="../media/image2021.png"/><Relationship Id="rId847" Type="http://schemas.openxmlformats.org/officeDocument/2006/relationships/image" Target="../media/image2243.png"/><Relationship Id="rId1032" Type="http://schemas.openxmlformats.org/officeDocument/2006/relationships/customXml" Target="../ink/ink999.xml"/><Relationship Id="rId707" Type="http://schemas.openxmlformats.org/officeDocument/2006/relationships/image" Target="../media/image2173.png"/><Relationship Id="rId914" Type="http://schemas.openxmlformats.org/officeDocument/2006/relationships/image" Target="../media/image2276.png"/><Relationship Id="rId1337" Type="http://schemas.openxmlformats.org/officeDocument/2006/relationships/customXml" Target="../ink/ink1152.xml"/><Relationship Id="rId43" Type="http://schemas.openxmlformats.org/officeDocument/2006/relationships/image" Target="../media/image1842.png"/><Relationship Id="rId192" Type="http://schemas.openxmlformats.org/officeDocument/2006/relationships/customXml" Target="../ink/ink577.xml"/><Relationship Id="rId497" Type="http://schemas.openxmlformats.org/officeDocument/2006/relationships/customXml" Target="../ink/ink730.xml"/><Relationship Id="rId357" Type="http://schemas.openxmlformats.org/officeDocument/2006/relationships/customXml" Target="../ink/ink660.xml"/><Relationship Id="rId1194" Type="http://schemas.openxmlformats.org/officeDocument/2006/relationships/customXml" Target="../ink/ink1080.xml"/><Relationship Id="rId217" Type="http://schemas.openxmlformats.org/officeDocument/2006/relationships/image" Target="../media/image1929.png"/><Relationship Id="rId564" Type="http://schemas.openxmlformats.org/officeDocument/2006/relationships/customXml" Target="../ink/ink764.xml"/><Relationship Id="rId771" Type="http://schemas.openxmlformats.org/officeDocument/2006/relationships/image" Target="../media/image2205.png"/><Relationship Id="rId869" Type="http://schemas.openxmlformats.org/officeDocument/2006/relationships/image" Target="../media/image2254.png"/><Relationship Id="rId424" Type="http://schemas.openxmlformats.org/officeDocument/2006/relationships/image" Target="../media/image2032.png"/><Relationship Id="rId631" Type="http://schemas.openxmlformats.org/officeDocument/2006/relationships/image" Target="../media/image2135.png"/><Relationship Id="rId729" Type="http://schemas.openxmlformats.org/officeDocument/2006/relationships/image" Target="../media/image2184.png"/><Relationship Id="rId1054" Type="http://schemas.openxmlformats.org/officeDocument/2006/relationships/customXml" Target="../ink/ink1010.xml"/><Relationship Id="rId1261" Type="http://schemas.openxmlformats.org/officeDocument/2006/relationships/image" Target="../media/image2448.png"/><Relationship Id="rId1359" Type="http://schemas.openxmlformats.org/officeDocument/2006/relationships/customXml" Target="../ink/ink1163.xml"/><Relationship Id="rId936" Type="http://schemas.openxmlformats.org/officeDocument/2006/relationships/customXml" Target="../ink/ink951.xml"/><Relationship Id="rId1121" Type="http://schemas.openxmlformats.org/officeDocument/2006/relationships/image" Target="../media/image2378.png"/><Relationship Id="rId1219" Type="http://schemas.openxmlformats.org/officeDocument/2006/relationships/image" Target="../media/image2427.png"/><Relationship Id="rId65" Type="http://schemas.openxmlformats.org/officeDocument/2006/relationships/image" Target="../media/image1853.png"/><Relationship Id="rId281" Type="http://schemas.openxmlformats.org/officeDocument/2006/relationships/image" Target="../media/image1961.png"/><Relationship Id="rId141" Type="http://schemas.openxmlformats.org/officeDocument/2006/relationships/image" Target="../media/image1891.png"/><Relationship Id="rId379" Type="http://schemas.openxmlformats.org/officeDocument/2006/relationships/customXml" Target="../ink/ink671.xml"/><Relationship Id="rId586" Type="http://schemas.openxmlformats.org/officeDocument/2006/relationships/customXml" Target="../ink/ink775.xml"/><Relationship Id="rId793" Type="http://schemas.openxmlformats.org/officeDocument/2006/relationships/image" Target="../media/image2216.png"/><Relationship Id="rId7" Type="http://schemas.openxmlformats.org/officeDocument/2006/relationships/image" Target="../media/image1824.png"/><Relationship Id="rId239" Type="http://schemas.openxmlformats.org/officeDocument/2006/relationships/image" Target="../media/image1940.png"/><Relationship Id="rId446" Type="http://schemas.openxmlformats.org/officeDocument/2006/relationships/image" Target="../media/image2043.png"/><Relationship Id="rId653" Type="http://schemas.openxmlformats.org/officeDocument/2006/relationships/image" Target="../media/image2146.png"/><Relationship Id="rId1076" Type="http://schemas.openxmlformats.org/officeDocument/2006/relationships/customXml" Target="../ink/ink1021.xml"/><Relationship Id="rId1283" Type="http://schemas.openxmlformats.org/officeDocument/2006/relationships/customXml" Target="../ink/ink1125.xml"/><Relationship Id="rId306" Type="http://schemas.openxmlformats.org/officeDocument/2006/relationships/customXml" Target="../ink/ink634.xml"/><Relationship Id="rId860" Type="http://schemas.openxmlformats.org/officeDocument/2006/relationships/customXml" Target="../ink/ink912.xml"/><Relationship Id="rId958" Type="http://schemas.openxmlformats.org/officeDocument/2006/relationships/customXml" Target="../ink/ink962.xml"/><Relationship Id="rId1143" Type="http://schemas.openxmlformats.org/officeDocument/2006/relationships/image" Target="../media/image2389.png"/><Relationship Id="rId87" Type="http://schemas.openxmlformats.org/officeDocument/2006/relationships/image" Target="../media/image1864.png"/><Relationship Id="rId513" Type="http://schemas.openxmlformats.org/officeDocument/2006/relationships/customXml" Target="../ink/ink738.xml"/><Relationship Id="rId720" Type="http://schemas.openxmlformats.org/officeDocument/2006/relationships/customXml" Target="../ink/ink842.xml"/><Relationship Id="rId818" Type="http://schemas.openxmlformats.org/officeDocument/2006/relationships/customXml" Target="../ink/ink891.xml"/><Relationship Id="rId1350" Type="http://schemas.openxmlformats.org/officeDocument/2006/relationships/image" Target="../media/image28.png"/><Relationship Id="rId1003" Type="http://schemas.openxmlformats.org/officeDocument/2006/relationships/image" Target="../media/image2319.png"/><Relationship Id="rId1210" Type="http://schemas.openxmlformats.org/officeDocument/2006/relationships/customXml" Target="../ink/ink1088.xml"/><Relationship Id="rId1308" Type="http://schemas.openxmlformats.org/officeDocument/2006/relationships/image" Target="../media/image2471.png"/><Relationship Id="rId14" Type="http://schemas.openxmlformats.org/officeDocument/2006/relationships/customXml" Target="../ink/ink488.xml"/><Relationship Id="rId163" Type="http://schemas.openxmlformats.org/officeDocument/2006/relationships/image" Target="../media/image1902.png"/><Relationship Id="rId370" Type="http://schemas.openxmlformats.org/officeDocument/2006/relationships/image" Target="../media/image2005.png"/><Relationship Id="rId230" Type="http://schemas.openxmlformats.org/officeDocument/2006/relationships/customXml" Target="../ink/ink596.xml"/><Relationship Id="rId468" Type="http://schemas.openxmlformats.org/officeDocument/2006/relationships/image" Target="../media/image2054.png"/><Relationship Id="rId675" Type="http://schemas.openxmlformats.org/officeDocument/2006/relationships/image" Target="../media/image2157.png"/><Relationship Id="rId882" Type="http://schemas.openxmlformats.org/officeDocument/2006/relationships/customXml" Target="../ink/ink923.xml"/><Relationship Id="rId1098" Type="http://schemas.openxmlformats.org/officeDocument/2006/relationships/customXml" Target="../ink/ink1032.xml"/><Relationship Id="rId328" Type="http://schemas.openxmlformats.org/officeDocument/2006/relationships/image" Target="../media/image1984.png"/><Relationship Id="rId535" Type="http://schemas.openxmlformats.org/officeDocument/2006/relationships/customXml" Target="../ink/ink749.xml"/><Relationship Id="rId742" Type="http://schemas.openxmlformats.org/officeDocument/2006/relationships/customXml" Target="../ink/ink853.xml"/><Relationship Id="rId1165" Type="http://schemas.openxmlformats.org/officeDocument/2006/relationships/image" Target="../media/image2400.png"/><Relationship Id="rId602" Type="http://schemas.openxmlformats.org/officeDocument/2006/relationships/customXml" Target="../ink/ink783.xml"/><Relationship Id="rId1025" Type="http://schemas.openxmlformats.org/officeDocument/2006/relationships/image" Target="../media/image2330.png"/><Relationship Id="rId1232" Type="http://schemas.openxmlformats.org/officeDocument/2006/relationships/customXml" Target="../ink/ink1099.xml"/><Relationship Id="rId907" Type="http://schemas.openxmlformats.org/officeDocument/2006/relationships/customXml" Target="../ink/ink936.xml"/><Relationship Id="rId36" Type="http://schemas.openxmlformats.org/officeDocument/2006/relationships/customXml" Target="../ink/ink499.xml"/><Relationship Id="rId185" Type="http://schemas.openxmlformats.org/officeDocument/2006/relationships/image" Target="../media/image1913.png"/><Relationship Id="rId392" Type="http://schemas.openxmlformats.org/officeDocument/2006/relationships/image" Target="../media/image2016.png"/><Relationship Id="rId697" Type="http://schemas.openxmlformats.org/officeDocument/2006/relationships/image" Target="../media/image2168.png"/><Relationship Id="rId252" Type="http://schemas.openxmlformats.org/officeDocument/2006/relationships/customXml" Target="../ink/ink607.xml"/><Relationship Id="rId1187" Type="http://schemas.openxmlformats.org/officeDocument/2006/relationships/image" Target="../media/image2411.png"/><Relationship Id="rId112" Type="http://schemas.openxmlformats.org/officeDocument/2006/relationships/customXml" Target="../ink/ink537.xml"/><Relationship Id="rId557" Type="http://schemas.openxmlformats.org/officeDocument/2006/relationships/image" Target="../media/image2098.png"/><Relationship Id="rId764" Type="http://schemas.openxmlformats.org/officeDocument/2006/relationships/customXml" Target="../ink/ink864.xml"/><Relationship Id="rId971" Type="http://schemas.openxmlformats.org/officeDocument/2006/relationships/image" Target="../media/image2304.png"/><Relationship Id="rId417" Type="http://schemas.openxmlformats.org/officeDocument/2006/relationships/customXml" Target="../ink/ink690.xml"/><Relationship Id="rId624" Type="http://schemas.openxmlformats.org/officeDocument/2006/relationships/customXml" Target="../ink/ink794.xml"/><Relationship Id="rId831" Type="http://schemas.openxmlformats.org/officeDocument/2006/relationships/image" Target="../media/image2235.png"/><Relationship Id="rId1047" Type="http://schemas.openxmlformats.org/officeDocument/2006/relationships/image" Target="../media/image2341.png"/><Relationship Id="rId1254" Type="http://schemas.openxmlformats.org/officeDocument/2006/relationships/customXml" Target="../ink/ink1110.xml"/><Relationship Id="rId929" Type="http://schemas.openxmlformats.org/officeDocument/2006/relationships/image" Target="../media/image2283.png"/><Relationship Id="rId1114" Type="http://schemas.openxmlformats.org/officeDocument/2006/relationships/customXml" Target="../ink/ink1040.xml"/><Relationship Id="rId1321" Type="http://schemas.openxmlformats.org/officeDocument/2006/relationships/customXml" Target="../ink/ink1144.xml"/><Relationship Id="rId58" Type="http://schemas.openxmlformats.org/officeDocument/2006/relationships/customXml" Target="../ink/ink510.xml"/><Relationship Id="rId274" Type="http://schemas.openxmlformats.org/officeDocument/2006/relationships/customXml" Target="../ink/ink618.xml"/><Relationship Id="rId481" Type="http://schemas.openxmlformats.org/officeDocument/2006/relationships/customXml" Target="../ink/ink722.xml"/><Relationship Id="rId134" Type="http://schemas.openxmlformats.org/officeDocument/2006/relationships/customXml" Target="../ink/ink548.xml"/><Relationship Id="rId579" Type="http://schemas.openxmlformats.org/officeDocument/2006/relationships/image" Target="../media/image2109.png"/><Relationship Id="rId786" Type="http://schemas.openxmlformats.org/officeDocument/2006/relationships/customXml" Target="../ink/ink875.xml"/><Relationship Id="rId993" Type="http://schemas.openxmlformats.org/officeDocument/2006/relationships/image" Target="../media/image2314.png"/><Relationship Id="rId341" Type="http://schemas.openxmlformats.org/officeDocument/2006/relationships/customXml" Target="../ink/ink652.xml"/><Relationship Id="rId439" Type="http://schemas.openxmlformats.org/officeDocument/2006/relationships/customXml" Target="../ink/ink701.xml"/><Relationship Id="rId646" Type="http://schemas.openxmlformats.org/officeDocument/2006/relationships/customXml" Target="../ink/ink805.xml"/><Relationship Id="rId1069" Type="http://schemas.openxmlformats.org/officeDocument/2006/relationships/image" Target="../media/image2352.png"/><Relationship Id="rId1276" Type="http://schemas.openxmlformats.org/officeDocument/2006/relationships/customXml" Target="../ink/ink1121.xml"/><Relationship Id="rId201" Type="http://schemas.openxmlformats.org/officeDocument/2006/relationships/image" Target="../media/image1921.png"/><Relationship Id="rId506" Type="http://schemas.openxmlformats.org/officeDocument/2006/relationships/image" Target="../media/image2073.png"/><Relationship Id="rId853" Type="http://schemas.openxmlformats.org/officeDocument/2006/relationships/image" Target="../media/image2246.png"/><Relationship Id="rId1136" Type="http://schemas.openxmlformats.org/officeDocument/2006/relationships/customXml" Target="../ink/ink1051.xml"/><Relationship Id="rId713" Type="http://schemas.openxmlformats.org/officeDocument/2006/relationships/image" Target="../media/image2176.png"/><Relationship Id="rId920" Type="http://schemas.openxmlformats.org/officeDocument/2006/relationships/customXml" Target="../ink/ink943.xml"/><Relationship Id="rId1343" Type="http://schemas.openxmlformats.org/officeDocument/2006/relationships/customXml" Target="../ink/ink1155.xml"/><Relationship Id="rId1203" Type="http://schemas.openxmlformats.org/officeDocument/2006/relationships/image" Target="../media/image2419.png"/><Relationship Id="rId296" Type="http://schemas.openxmlformats.org/officeDocument/2006/relationships/customXml" Target="../ink/ink629.xml"/><Relationship Id="rId156" Type="http://schemas.openxmlformats.org/officeDocument/2006/relationships/customXml" Target="../ink/ink559.xml"/><Relationship Id="rId363" Type="http://schemas.openxmlformats.org/officeDocument/2006/relationships/customXml" Target="../ink/ink663.xml"/><Relationship Id="rId570" Type="http://schemas.openxmlformats.org/officeDocument/2006/relationships/customXml" Target="../ink/ink767.xml"/><Relationship Id="rId223" Type="http://schemas.openxmlformats.org/officeDocument/2006/relationships/image" Target="../media/image1932.png"/><Relationship Id="rId430" Type="http://schemas.openxmlformats.org/officeDocument/2006/relationships/image" Target="../media/image2035.png"/><Relationship Id="rId668" Type="http://schemas.openxmlformats.org/officeDocument/2006/relationships/customXml" Target="../ink/ink816.xml"/><Relationship Id="rId875" Type="http://schemas.openxmlformats.org/officeDocument/2006/relationships/image" Target="../media/image2257.png"/><Relationship Id="rId1060" Type="http://schemas.openxmlformats.org/officeDocument/2006/relationships/customXml" Target="../ink/ink1013.xml"/><Relationship Id="rId1298" Type="http://schemas.openxmlformats.org/officeDocument/2006/relationships/image" Target="../media/image2466.png"/><Relationship Id="rId528" Type="http://schemas.openxmlformats.org/officeDocument/2006/relationships/image" Target="../media/image2084.png"/><Relationship Id="rId735" Type="http://schemas.openxmlformats.org/officeDocument/2006/relationships/image" Target="../media/image2187.png"/><Relationship Id="rId942" Type="http://schemas.openxmlformats.org/officeDocument/2006/relationships/customXml" Target="../ink/ink954.xml"/><Relationship Id="rId1158" Type="http://schemas.openxmlformats.org/officeDocument/2006/relationships/customXml" Target="../ink/ink1062.xml"/><Relationship Id="rId1018" Type="http://schemas.openxmlformats.org/officeDocument/2006/relationships/customXml" Target="../ink/ink992.xml"/><Relationship Id="rId1225" Type="http://schemas.openxmlformats.org/officeDocument/2006/relationships/image" Target="../media/image2430.png"/><Relationship Id="rId71" Type="http://schemas.openxmlformats.org/officeDocument/2006/relationships/image" Target="../media/image1856.png"/><Relationship Id="rId802" Type="http://schemas.openxmlformats.org/officeDocument/2006/relationships/customXml" Target="../ink/ink883.xml"/><Relationship Id="rId29" Type="http://schemas.openxmlformats.org/officeDocument/2006/relationships/image" Target="../media/image1835.png"/><Relationship Id="rId178" Type="http://schemas.openxmlformats.org/officeDocument/2006/relationships/customXml" Target="../ink/ink570.xml"/><Relationship Id="rId385" Type="http://schemas.openxmlformats.org/officeDocument/2006/relationships/customXml" Target="../ink/ink674.xml"/><Relationship Id="rId592" Type="http://schemas.openxmlformats.org/officeDocument/2006/relationships/customXml" Target="../ink/ink778.xml"/><Relationship Id="rId245" Type="http://schemas.openxmlformats.org/officeDocument/2006/relationships/image" Target="../media/image1943.png"/><Relationship Id="rId452" Type="http://schemas.openxmlformats.org/officeDocument/2006/relationships/image" Target="../media/image2046.png"/><Relationship Id="rId897" Type="http://schemas.openxmlformats.org/officeDocument/2006/relationships/image" Target="../media/image2268.png"/><Relationship Id="rId1082" Type="http://schemas.openxmlformats.org/officeDocument/2006/relationships/customXml" Target="../ink/ink1024.xml"/><Relationship Id="rId105" Type="http://schemas.openxmlformats.org/officeDocument/2006/relationships/image" Target="../media/image1873.png"/><Relationship Id="rId312" Type="http://schemas.openxmlformats.org/officeDocument/2006/relationships/image" Target="../media/image1976.png"/><Relationship Id="rId757" Type="http://schemas.openxmlformats.org/officeDocument/2006/relationships/image" Target="../media/image2198.png"/><Relationship Id="rId964" Type="http://schemas.openxmlformats.org/officeDocument/2006/relationships/customXml" Target="../ink/ink965.xml"/><Relationship Id="rId93" Type="http://schemas.openxmlformats.org/officeDocument/2006/relationships/image" Target="../media/image1867.png"/><Relationship Id="rId617" Type="http://schemas.openxmlformats.org/officeDocument/2006/relationships/image" Target="../media/image2128.png"/><Relationship Id="rId824" Type="http://schemas.openxmlformats.org/officeDocument/2006/relationships/customXml" Target="../ink/ink894.xml"/><Relationship Id="rId1247" Type="http://schemas.openxmlformats.org/officeDocument/2006/relationships/image" Target="../media/image2441.png"/><Relationship Id="rId1107" Type="http://schemas.openxmlformats.org/officeDocument/2006/relationships/image" Target="../media/image2371.png"/><Relationship Id="rId1314" Type="http://schemas.openxmlformats.org/officeDocument/2006/relationships/image" Target="../media/image2474.png"/><Relationship Id="rId20" Type="http://schemas.openxmlformats.org/officeDocument/2006/relationships/customXml" Target="../ink/ink491.xml"/><Relationship Id="rId267" Type="http://schemas.openxmlformats.org/officeDocument/2006/relationships/image" Target="../media/image1954.png"/><Relationship Id="rId474" Type="http://schemas.openxmlformats.org/officeDocument/2006/relationships/image" Target="../media/image2057.png"/><Relationship Id="rId127" Type="http://schemas.openxmlformats.org/officeDocument/2006/relationships/image" Target="../media/image1884.png"/><Relationship Id="rId681" Type="http://schemas.openxmlformats.org/officeDocument/2006/relationships/image" Target="../media/image2160.png"/><Relationship Id="rId779" Type="http://schemas.openxmlformats.org/officeDocument/2006/relationships/image" Target="../media/image2209.png"/><Relationship Id="rId986" Type="http://schemas.openxmlformats.org/officeDocument/2006/relationships/customXml" Target="../ink/ink976.xml"/><Relationship Id="rId334" Type="http://schemas.openxmlformats.org/officeDocument/2006/relationships/image" Target="../media/image1987.png"/><Relationship Id="rId541" Type="http://schemas.openxmlformats.org/officeDocument/2006/relationships/customXml" Target="../ink/ink752.xml"/><Relationship Id="rId639" Type="http://schemas.openxmlformats.org/officeDocument/2006/relationships/image" Target="../media/image2139.png"/><Relationship Id="rId1171" Type="http://schemas.openxmlformats.org/officeDocument/2006/relationships/image" Target="../media/image2403.png"/><Relationship Id="rId1269" Type="http://schemas.openxmlformats.org/officeDocument/2006/relationships/image" Target="../media/image2452.png"/><Relationship Id="rId401" Type="http://schemas.openxmlformats.org/officeDocument/2006/relationships/customXml" Target="../ink/ink682.xml"/><Relationship Id="rId846" Type="http://schemas.openxmlformats.org/officeDocument/2006/relationships/customXml" Target="../ink/ink905.xml"/><Relationship Id="rId1031" Type="http://schemas.openxmlformats.org/officeDocument/2006/relationships/image" Target="../media/image2333.png"/><Relationship Id="rId1129" Type="http://schemas.openxmlformats.org/officeDocument/2006/relationships/image" Target="../media/image2382.png"/><Relationship Id="rId706" Type="http://schemas.openxmlformats.org/officeDocument/2006/relationships/customXml" Target="../ink/ink835.xml"/><Relationship Id="rId913" Type="http://schemas.openxmlformats.org/officeDocument/2006/relationships/customXml" Target="../ink/ink939.xml"/><Relationship Id="rId1336" Type="http://schemas.openxmlformats.org/officeDocument/2006/relationships/image" Target="../media/image21.png"/><Relationship Id="rId42" Type="http://schemas.openxmlformats.org/officeDocument/2006/relationships/customXml" Target="../ink/ink502.xml"/><Relationship Id="rId191" Type="http://schemas.openxmlformats.org/officeDocument/2006/relationships/image" Target="../media/image1916.png"/><Relationship Id="rId289" Type="http://schemas.openxmlformats.org/officeDocument/2006/relationships/image" Target="../media/image1965.png"/><Relationship Id="rId496" Type="http://schemas.openxmlformats.org/officeDocument/2006/relationships/image" Target="../media/image2068.png"/><Relationship Id="rId149" Type="http://schemas.openxmlformats.org/officeDocument/2006/relationships/image" Target="../media/image1895.png"/><Relationship Id="rId356" Type="http://schemas.openxmlformats.org/officeDocument/2006/relationships/image" Target="../media/image1998.png"/><Relationship Id="rId563" Type="http://schemas.openxmlformats.org/officeDocument/2006/relationships/image" Target="../media/image2101.png"/><Relationship Id="rId770" Type="http://schemas.openxmlformats.org/officeDocument/2006/relationships/customXml" Target="../ink/ink867.xml"/><Relationship Id="rId1193" Type="http://schemas.openxmlformats.org/officeDocument/2006/relationships/image" Target="../media/image2414.png"/><Relationship Id="rId216" Type="http://schemas.openxmlformats.org/officeDocument/2006/relationships/customXml" Target="../ink/ink589.xml"/><Relationship Id="rId423" Type="http://schemas.openxmlformats.org/officeDocument/2006/relationships/customXml" Target="../ink/ink693.xml"/><Relationship Id="rId868" Type="http://schemas.openxmlformats.org/officeDocument/2006/relationships/customXml" Target="../ink/ink916.xml"/><Relationship Id="rId1053" Type="http://schemas.openxmlformats.org/officeDocument/2006/relationships/image" Target="../media/image2344.png"/><Relationship Id="rId1260" Type="http://schemas.openxmlformats.org/officeDocument/2006/relationships/customXml" Target="../ink/ink1113.xml"/><Relationship Id="rId630" Type="http://schemas.openxmlformats.org/officeDocument/2006/relationships/customXml" Target="../ink/ink797.xml"/><Relationship Id="rId728" Type="http://schemas.openxmlformats.org/officeDocument/2006/relationships/customXml" Target="../ink/ink846.xml"/><Relationship Id="rId935" Type="http://schemas.openxmlformats.org/officeDocument/2006/relationships/image" Target="../media/image2286.png"/><Relationship Id="rId1358" Type="http://schemas.openxmlformats.org/officeDocument/2006/relationships/image" Target="../media/image32.png"/><Relationship Id="rId64" Type="http://schemas.openxmlformats.org/officeDocument/2006/relationships/customXml" Target="../ink/ink513.xml"/><Relationship Id="rId1120" Type="http://schemas.openxmlformats.org/officeDocument/2006/relationships/customXml" Target="../ink/ink1043.xml"/><Relationship Id="rId1218" Type="http://schemas.openxmlformats.org/officeDocument/2006/relationships/customXml" Target="../ink/ink1092.xml"/><Relationship Id="rId280" Type="http://schemas.openxmlformats.org/officeDocument/2006/relationships/customXml" Target="../ink/ink621.xml"/><Relationship Id="rId140" Type="http://schemas.openxmlformats.org/officeDocument/2006/relationships/customXml" Target="../ink/ink551.xml"/><Relationship Id="rId378" Type="http://schemas.openxmlformats.org/officeDocument/2006/relationships/image" Target="../media/image2009.png"/><Relationship Id="rId585" Type="http://schemas.openxmlformats.org/officeDocument/2006/relationships/image" Target="../media/image2112.png"/><Relationship Id="rId792" Type="http://schemas.openxmlformats.org/officeDocument/2006/relationships/customXml" Target="../ink/ink878.xml"/><Relationship Id="rId6" Type="http://schemas.openxmlformats.org/officeDocument/2006/relationships/customXml" Target="../ink/ink484.xml"/><Relationship Id="rId238" Type="http://schemas.openxmlformats.org/officeDocument/2006/relationships/customXml" Target="../ink/ink600.xml"/><Relationship Id="rId445" Type="http://schemas.openxmlformats.org/officeDocument/2006/relationships/customXml" Target="../ink/ink704.xml"/><Relationship Id="rId652" Type="http://schemas.openxmlformats.org/officeDocument/2006/relationships/customXml" Target="../ink/ink808.xml"/><Relationship Id="rId1075" Type="http://schemas.openxmlformats.org/officeDocument/2006/relationships/image" Target="../media/image2355.png"/><Relationship Id="rId1282" Type="http://schemas.openxmlformats.org/officeDocument/2006/relationships/image" Target="../media/image2458.png"/><Relationship Id="rId305" Type="http://schemas.openxmlformats.org/officeDocument/2006/relationships/image" Target="../media/image1973.png"/><Relationship Id="rId512" Type="http://schemas.openxmlformats.org/officeDocument/2006/relationships/image" Target="../media/image2076.png"/><Relationship Id="rId957" Type="http://schemas.openxmlformats.org/officeDocument/2006/relationships/image" Target="../media/image2297.png"/><Relationship Id="rId1142" Type="http://schemas.openxmlformats.org/officeDocument/2006/relationships/customXml" Target="../ink/ink1054.xml"/><Relationship Id="rId86" Type="http://schemas.openxmlformats.org/officeDocument/2006/relationships/customXml" Target="../ink/ink524.xml"/><Relationship Id="rId817" Type="http://schemas.openxmlformats.org/officeDocument/2006/relationships/image" Target="../media/image2228.png"/><Relationship Id="rId1002" Type="http://schemas.openxmlformats.org/officeDocument/2006/relationships/customXml" Target="../ink/ink984.xml"/><Relationship Id="rId1307" Type="http://schemas.openxmlformats.org/officeDocument/2006/relationships/customXml" Target="../ink/ink1137.xml"/><Relationship Id="rId13" Type="http://schemas.openxmlformats.org/officeDocument/2006/relationships/image" Target="../media/image1827.png"/><Relationship Id="rId162" Type="http://schemas.openxmlformats.org/officeDocument/2006/relationships/customXml" Target="../ink/ink562.xml"/><Relationship Id="rId467" Type="http://schemas.openxmlformats.org/officeDocument/2006/relationships/customXml" Target="../ink/ink715.xml"/><Relationship Id="rId1097" Type="http://schemas.openxmlformats.org/officeDocument/2006/relationships/image" Target="../media/image2366.png"/><Relationship Id="rId674" Type="http://schemas.openxmlformats.org/officeDocument/2006/relationships/customXml" Target="../ink/ink819.xml"/><Relationship Id="rId881" Type="http://schemas.openxmlformats.org/officeDocument/2006/relationships/image" Target="../media/image2260.png"/><Relationship Id="rId979" Type="http://schemas.openxmlformats.org/officeDocument/2006/relationships/image" Target="../media/image1823.png"/><Relationship Id="rId327" Type="http://schemas.openxmlformats.org/officeDocument/2006/relationships/customXml" Target="../ink/ink645.xml"/><Relationship Id="rId534" Type="http://schemas.openxmlformats.org/officeDocument/2006/relationships/image" Target="../media/image2087.png"/><Relationship Id="rId741" Type="http://schemas.openxmlformats.org/officeDocument/2006/relationships/image" Target="../media/image2190.png"/><Relationship Id="rId839" Type="http://schemas.openxmlformats.org/officeDocument/2006/relationships/image" Target="../media/image2239.png"/><Relationship Id="rId1164" Type="http://schemas.openxmlformats.org/officeDocument/2006/relationships/customXml" Target="../ink/ink1065.xml"/><Relationship Id="rId173" Type="http://schemas.openxmlformats.org/officeDocument/2006/relationships/image" Target="../media/image1907.png"/><Relationship Id="rId380" Type="http://schemas.openxmlformats.org/officeDocument/2006/relationships/image" Target="../media/image2010.png"/><Relationship Id="rId601" Type="http://schemas.openxmlformats.org/officeDocument/2006/relationships/image" Target="../media/image2120.png"/><Relationship Id="rId1024" Type="http://schemas.openxmlformats.org/officeDocument/2006/relationships/customXml" Target="../ink/ink995.xml"/><Relationship Id="rId1231" Type="http://schemas.openxmlformats.org/officeDocument/2006/relationships/image" Target="../media/image2433.png"/><Relationship Id="rId240" Type="http://schemas.openxmlformats.org/officeDocument/2006/relationships/customXml" Target="../ink/ink601.xml"/><Relationship Id="rId478" Type="http://schemas.openxmlformats.org/officeDocument/2006/relationships/image" Target="../media/image2059.png"/><Relationship Id="rId685" Type="http://schemas.openxmlformats.org/officeDocument/2006/relationships/image" Target="../media/image2162.png"/><Relationship Id="rId892" Type="http://schemas.openxmlformats.org/officeDocument/2006/relationships/customXml" Target="../ink/ink928.xml"/><Relationship Id="rId906" Type="http://schemas.openxmlformats.org/officeDocument/2006/relationships/image" Target="../media/image2272.png"/><Relationship Id="rId1329" Type="http://schemas.openxmlformats.org/officeDocument/2006/relationships/customXml" Target="../ink/ink1148.xml"/><Relationship Id="rId35" Type="http://schemas.openxmlformats.org/officeDocument/2006/relationships/image" Target="../media/image1838.png"/><Relationship Id="rId100" Type="http://schemas.openxmlformats.org/officeDocument/2006/relationships/customXml" Target="../ink/ink531.xml"/><Relationship Id="rId338" Type="http://schemas.openxmlformats.org/officeDocument/2006/relationships/image" Target="../media/image1989.png"/><Relationship Id="rId545" Type="http://schemas.openxmlformats.org/officeDocument/2006/relationships/customXml" Target="../ink/ink754.xml"/><Relationship Id="rId752" Type="http://schemas.openxmlformats.org/officeDocument/2006/relationships/customXml" Target="../ink/ink858.xml"/><Relationship Id="rId1175" Type="http://schemas.openxmlformats.org/officeDocument/2006/relationships/image" Target="../media/image2405.png"/><Relationship Id="rId184" Type="http://schemas.openxmlformats.org/officeDocument/2006/relationships/customXml" Target="../ink/ink573.xml"/><Relationship Id="rId391" Type="http://schemas.openxmlformats.org/officeDocument/2006/relationships/customXml" Target="../ink/ink677.xml"/><Relationship Id="rId405" Type="http://schemas.openxmlformats.org/officeDocument/2006/relationships/customXml" Target="../ink/ink684.xml"/><Relationship Id="rId612" Type="http://schemas.openxmlformats.org/officeDocument/2006/relationships/customXml" Target="../ink/ink788.xml"/><Relationship Id="rId1035" Type="http://schemas.openxmlformats.org/officeDocument/2006/relationships/image" Target="../media/image2335.png"/><Relationship Id="rId1242" Type="http://schemas.openxmlformats.org/officeDocument/2006/relationships/customXml" Target="../ink/ink1104.xml"/><Relationship Id="rId251" Type="http://schemas.openxmlformats.org/officeDocument/2006/relationships/image" Target="../media/image1946.png"/><Relationship Id="rId489" Type="http://schemas.openxmlformats.org/officeDocument/2006/relationships/customXml" Target="../ink/ink726.xml"/><Relationship Id="rId696" Type="http://schemas.openxmlformats.org/officeDocument/2006/relationships/customXml" Target="../ink/ink830.xml"/><Relationship Id="rId917" Type="http://schemas.openxmlformats.org/officeDocument/2006/relationships/customXml" Target="../ink/ink941.xml"/><Relationship Id="rId1102" Type="http://schemas.openxmlformats.org/officeDocument/2006/relationships/customXml" Target="../ink/ink1034.xml"/><Relationship Id="rId46" Type="http://schemas.openxmlformats.org/officeDocument/2006/relationships/customXml" Target="../ink/ink504.xml"/><Relationship Id="rId349" Type="http://schemas.openxmlformats.org/officeDocument/2006/relationships/customXml" Target="../ink/ink656.xml"/><Relationship Id="rId556" Type="http://schemas.openxmlformats.org/officeDocument/2006/relationships/customXml" Target="../ink/ink760.xml"/><Relationship Id="rId763" Type="http://schemas.openxmlformats.org/officeDocument/2006/relationships/image" Target="../media/image2201.png"/><Relationship Id="rId1186" Type="http://schemas.openxmlformats.org/officeDocument/2006/relationships/customXml" Target="../ink/ink1076.xml"/><Relationship Id="rId111" Type="http://schemas.openxmlformats.org/officeDocument/2006/relationships/image" Target="../media/image1876.png"/><Relationship Id="rId195" Type="http://schemas.openxmlformats.org/officeDocument/2006/relationships/image" Target="../media/image1918.png"/><Relationship Id="rId209" Type="http://schemas.openxmlformats.org/officeDocument/2006/relationships/image" Target="../media/image1925.png"/><Relationship Id="rId416" Type="http://schemas.openxmlformats.org/officeDocument/2006/relationships/image" Target="../media/image2028.png"/><Relationship Id="rId970" Type="http://schemas.openxmlformats.org/officeDocument/2006/relationships/customXml" Target="../ink/ink968.xml"/><Relationship Id="rId1046" Type="http://schemas.openxmlformats.org/officeDocument/2006/relationships/customXml" Target="../ink/ink1006.xml"/><Relationship Id="rId1253" Type="http://schemas.openxmlformats.org/officeDocument/2006/relationships/image" Target="../media/image2444.png"/><Relationship Id="rId623" Type="http://schemas.openxmlformats.org/officeDocument/2006/relationships/image" Target="../media/image2131.png"/><Relationship Id="rId830" Type="http://schemas.openxmlformats.org/officeDocument/2006/relationships/customXml" Target="../ink/ink897.xml"/><Relationship Id="rId928" Type="http://schemas.openxmlformats.org/officeDocument/2006/relationships/customXml" Target="../ink/ink947.xml"/><Relationship Id="rId57" Type="http://schemas.openxmlformats.org/officeDocument/2006/relationships/image" Target="../media/image1849.png"/><Relationship Id="rId262" Type="http://schemas.openxmlformats.org/officeDocument/2006/relationships/customXml" Target="../ink/ink612.xml"/><Relationship Id="rId567" Type="http://schemas.openxmlformats.org/officeDocument/2006/relationships/image" Target="../media/image2103.png"/><Relationship Id="rId1113" Type="http://schemas.openxmlformats.org/officeDocument/2006/relationships/image" Target="../media/image2374.png"/><Relationship Id="rId1197" Type="http://schemas.openxmlformats.org/officeDocument/2006/relationships/image" Target="../media/image2416.png"/><Relationship Id="rId1320" Type="http://schemas.openxmlformats.org/officeDocument/2006/relationships/image" Target="../media/image2477.png"/><Relationship Id="rId122" Type="http://schemas.openxmlformats.org/officeDocument/2006/relationships/customXml" Target="../ink/ink542.xml"/><Relationship Id="rId774" Type="http://schemas.openxmlformats.org/officeDocument/2006/relationships/customXml" Target="../ink/ink869.xml"/><Relationship Id="rId981" Type="http://schemas.openxmlformats.org/officeDocument/2006/relationships/image" Target="../media/image2308.png"/><Relationship Id="rId1057" Type="http://schemas.openxmlformats.org/officeDocument/2006/relationships/image" Target="../media/image2346.png"/><Relationship Id="rId427" Type="http://schemas.openxmlformats.org/officeDocument/2006/relationships/customXml" Target="../ink/ink695.xml"/><Relationship Id="rId634" Type="http://schemas.openxmlformats.org/officeDocument/2006/relationships/customXml" Target="../ink/ink799.xml"/><Relationship Id="rId841" Type="http://schemas.openxmlformats.org/officeDocument/2006/relationships/image" Target="../media/image2240.png"/><Relationship Id="rId1264" Type="http://schemas.openxmlformats.org/officeDocument/2006/relationships/customXml" Target="../ink/ink1115.xml"/><Relationship Id="rId273" Type="http://schemas.openxmlformats.org/officeDocument/2006/relationships/image" Target="../media/image1957.png"/><Relationship Id="rId480" Type="http://schemas.openxmlformats.org/officeDocument/2006/relationships/image" Target="../media/image2060.png"/><Relationship Id="rId701" Type="http://schemas.openxmlformats.org/officeDocument/2006/relationships/image" Target="../media/image2170.png"/><Relationship Id="rId939" Type="http://schemas.openxmlformats.org/officeDocument/2006/relationships/image" Target="../media/image2288.png"/><Relationship Id="rId1124" Type="http://schemas.openxmlformats.org/officeDocument/2006/relationships/customXml" Target="../ink/ink1045.xml"/><Relationship Id="rId1331" Type="http://schemas.openxmlformats.org/officeDocument/2006/relationships/customXml" Target="../ink/ink1149.xml"/><Relationship Id="rId68" Type="http://schemas.openxmlformats.org/officeDocument/2006/relationships/customXml" Target="../ink/ink515.xml"/><Relationship Id="rId133" Type="http://schemas.openxmlformats.org/officeDocument/2006/relationships/image" Target="../media/image1887.png"/><Relationship Id="rId340" Type="http://schemas.openxmlformats.org/officeDocument/2006/relationships/image" Target="../media/image1990.png"/><Relationship Id="rId578" Type="http://schemas.openxmlformats.org/officeDocument/2006/relationships/customXml" Target="../ink/ink771.xml"/><Relationship Id="rId785" Type="http://schemas.openxmlformats.org/officeDocument/2006/relationships/image" Target="../media/image2212.png"/><Relationship Id="rId992" Type="http://schemas.openxmlformats.org/officeDocument/2006/relationships/customXml" Target="../ink/ink979.xml"/><Relationship Id="rId200" Type="http://schemas.openxmlformats.org/officeDocument/2006/relationships/customXml" Target="../ink/ink581.xml"/><Relationship Id="rId438" Type="http://schemas.openxmlformats.org/officeDocument/2006/relationships/image" Target="../media/image2039.png"/><Relationship Id="rId645" Type="http://schemas.openxmlformats.org/officeDocument/2006/relationships/image" Target="../media/image2142.png"/><Relationship Id="rId852" Type="http://schemas.openxmlformats.org/officeDocument/2006/relationships/customXml" Target="../ink/ink908.xml"/><Relationship Id="rId1068" Type="http://schemas.openxmlformats.org/officeDocument/2006/relationships/customXml" Target="../ink/ink1017.xml"/><Relationship Id="rId1275" Type="http://schemas.openxmlformats.org/officeDocument/2006/relationships/image" Target="../media/image2455.png"/><Relationship Id="rId284" Type="http://schemas.openxmlformats.org/officeDocument/2006/relationships/customXml" Target="../ink/ink623.xml"/><Relationship Id="rId491" Type="http://schemas.openxmlformats.org/officeDocument/2006/relationships/customXml" Target="../ink/ink727.xml"/><Relationship Id="rId505" Type="http://schemas.openxmlformats.org/officeDocument/2006/relationships/customXml" Target="../ink/ink734.xml"/><Relationship Id="rId712" Type="http://schemas.openxmlformats.org/officeDocument/2006/relationships/customXml" Target="../ink/ink838.xml"/><Relationship Id="rId1135" Type="http://schemas.openxmlformats.org/officeDocument/2006/relationships/image" Target="../media/image2385.png"/><Relationship Id="rId1342" Type="http://schemas.openxmlformats.org/officeDocument/2006/relationships/image" Target="../media/image24.png"/><Relationship Id="rId79" Type="http://schemas.openxmlformats.org/officeDocument/2006/relationships/image" Target="../media/image1860.png"/><Relationship Id="rId144" Type="http://schemas.openxmlformats.org/officeDocument/2006/relationships/customXml" Target="../ink/ink553.xml"/><Relationship Id="rId589" Type="http://schemas.openxmlformats.org/officeDocument/2006/relationships/image" Target="../media/image2114.png"/><Relationship Id="rId796" Type="http://schemas.openxmlformats.org/officeDocument/2006/relationships/customXml" Target="../ink/ink880.xml"/><Relationship Id="rId1202" Type="http://schemas.openxmlformats.org/officeDocument/2006/relationships/customXml" Target="../ink/ink1084.xml"/><Relationship Id="rId351" Type="http://schemas.openxmlformats.org/officeDocument/2006/relationships/customXml" Target="../ink/ink657.xml"/><Relationship Id="rId449" Type="http://schemas.openxmlformats.org/officeDocument/2006/relationships/customXml" Target="../ink/ink706.xml"/><Relationship Id="rId656" Type="http://schemas.openxmlformats.org/officeDocument/2006/relationships/customXml" Target="../ink/ink810.xml"/><Relationship Id="rId863" Type="http://schemas.openxmlformats.org/officeDocument/2006/relationships/image" Target="../media/image2251.png"/><Relationship Id="rId1079" Type="http://schemas.openxmlformats.org/officeDocument/2006/relationships/image" Target="../media/image2357.png"/><Relationship Id="rId1286" Type="http://schemas.openxmlformats.org/officeDocument/2006/relationships/image" Target="../media/image2460.png"/><Relationship Id="rId211" Type="http://schemas.openxmlformats.org/officeDocument/2006/relationships/image" Target="../media/image1926.png"/><Relationship Id="rId295" Type="http://schemas.openxmlformats.org/officeDocument/2006/relationships/image" Target="../media/image1968.png"/><Relationship Id="rId309" Type="http://schemas.openxmlformats.org/officeDocument/2006/relationships/customXml" Target="../ink/ink636.xml"/><Relationship Id="rId516" Type="http://schemas.openxmlformats.org/officeDocument/2006/relationships/image" Target="../media/image2078.png"/><Relationship Id="rId1146" Type="http://schemas.openxmlformats.org/officeDocument/2006/relationships/customXml" Target="../ink/ink1056.xml"/><Relationship Id="rId723" Type="http://schemas.openxmlformats.org/officeDocument/2006/relationships/image" Target="../media/image2181.png"/><Relationship Id="rId930" Type="http://schemas.openxmlformats.org/officeDocument/2006/relationships/customXml" Target="../ink/ink948.xml"/><Relationship Id="rId1006" Type="http://schemas.openxmlformats.org/officeDocument/2006/relationships/customXml" Target="../ink/ink986.xml"/><Relationship Id="rId1353" Type="http://schemas.openxmlformats.org/officeDocument/2006/relationships/customXml" Target="../ink/ink1160.xml"/><Relationship Id="rId155" Type="http://schemas.openxmlformats.org/officeDocument/2006/relationships/image" Target="../media/image1898.png"/><Relationship Id="rId362" Type="http://schemas.openxmlformats.org/officeDocument/2006/relationships/image" Target="../media/image2001.png"/><Relationship Id="rId1213" Type="http://schemas.openxmlformats.org/officeDocument/2006/relationships/image" Target="../media/image2424.png"/><Relationship Id="rId1297" Type="http://schemas.openxmlformats.org/officeDocument/2006/relationships/customXml" Target="../ink/ink1132.xml"/><Relationship Id="rId222" Type="http://schemas.openxmlformats.org/officeDocument/2006/relationships/customXml" Target="../ink/ink592.xml"/><Relationship Id="rId667" Type="http://schemas.openxmlformats.org/officeDocument/2006/relationships/image" Target="../media/image2153.png"/><Relationship Id="rId874" Type="http://schemas.openxmlformats.org/officeDocument/2006/relationships/customXml" Target="../ink/ink919.xml"/><Relationship Id="rId17" Type="http://schemas.openxmlformats.org/officeDocument/2006/relationships/image" Target="../media/image1829.png"/><Relationship Id="rId527" Type="http://schemas.openxmlformats.org/officeDocument/2006/relationships/customXml" Target="../ink/ink745.xml"/><Relationship Id="rId734" Type="http://schemas.openxmlformats.org/officeDocument/2006/relationships/customXml" Target="../ink/ink849.xml"/><Relationship Id="rId941" Type="http://schemas.openxmlformats.org/officeDocument/2006/relationships/image" Target="../media/image2289.png"/><Relationship Id="rId1157" Type="http://schemas.openxmlformats.org/officeDocument/2006/relationships/image" Target="../media/image2396.png"/><Relationship Id="rId70" Type="http://schemas.openxmlformats.org/officeDocument/2006/relationships/customXml" Target="../ink/ink516.xml"/><Relationship Id="rId166" Type="http://schemas.openxmlformats.org/officeDocument/2006/relationships/customXml" Target="../ink/ink564.xml"/><Relationship Id="rId373" Type="http://schemas.openxmlformats.org/officeDocument/2006/relationships/customXml" Target="../ink/ink668.xml"/><Relationship Id="rId580" Type="http://schemas.openxmlformats.org/officeDocument/2006/relationships/customXml" Target="../ink/ink772.xml"/><Relationship Id="rId801" Type="http://schemas.openxmlformats.org/officeDocument/2006/relationships/image" Target="../media/image2220.png"/><Relationship Id="rId1017" Type="http://schemas.openxmlformats.org/officeDocument/2006/relationships/image" Target="../media/image2326.png"/><Relationship Id="rId1224" Type="http://schemas.openxmlformats.org/officeDocument/2006/relationships/customXml" Target="../ink/ink1095.xml"/><Relationship Id="rId1" Type="http://schemas.openxmlformats.org/officeDocument/2006/relationships/vmlDrawing" Target="../drawings/vmlDrawing1.vml"/><Relationship Id="rId233" Type="http://schemas.openxmlformats.org/officeDocument/2006/relationships/image" Target="../media/image1937.png"/><Relationship Id="rId440" Type="http://schemas.openxmlformats.org/officeDocument/2006/relationships/image" Target="../media/image2040.png"/><Relationship Id="rId678" Type="http://schemas.openxmlformats.org/officeDocument/2006/relationships/customXml" Target="../ink/ink821.xml"/><Relationship Id="rId885" Type="http://schemas.openxmlformats.org/officeDocument/2006/relationships/image" Target="../media/image2262.png"/><Relationship Id="rId1070" Type="http://schemas.openxmlformats.org/officeDocument/2006/relationships/customXml" Target="../ink/ink1018.xml"/><Relationship Id="rId28" Type="http://schemas.openxmlformats.org/officeDocument/2006/relationships/customXml" Target="../ink/ink495.xml"/><Relationship Id="rId300" Type="http://schemas.openxmlformats.org/officeDocument/2006/relationships/customXml" Target="../ink/ink631.xml"/><Relationship Id="rId538" Type="http://schemas.openxmlformats.org/officeDocument/2006/relationships/image" Target="../media/image2089.png"/><Relationship Id="rId745" Type="http://schemas.openxmlformats.org/officeDocument/2006/relationships/image" Target="../media/image2192.png"/><Relationship Id="rId952" Type="http://schemas.openxmlformats.org/officeDocument/2006/relationships/customXml" Target="../ink/ink959.xml"/><Relationship Id="rId1168" Type="http://schemas.openxmlformats.org/officeDocument/2006/relationships/customXml" Target="../ink/ink1067.xml"/><Relationship Id="rId81" Type="http://schemas.openxmlformats.org/officeDocument/2006/relationships/image" Target="../media/image1861.png"/><Relationship Id="rId177" Type="http://schemas.openxmlformats.org/officeDocument/2006/relationships/image" Target="../media/image1909.png"/><Relationship Id="rId384" Type="http://schemas.openxmlformats.org/officeDocument/2006/relationships/image" Target="../media/image2012.png"/><Relationship Id="rId591" Type="http://schemas.openxmlformats.org/officeDocument/2006/relationships/image" Target="../media/image2115.png"/><Relationship Id="rId605" Type="http://schemas.openxmlformats.org/officeDocument/2006/relationships/image" Target="../media/image2122.png"/><Relationship Id="rId812" Type="http://schemas.openxmlformats.org/officeDocument/2006/relationships/customXml" Target="../ink/ink888.xml"/><Relationship Id="rId1028" Type="http://schemas.openxmlformats.org/officeDocument/2006/relationships/customXml" Target="../ink/ink997.xml"/><Relationship Id="rId1235" Type="http://schemas.openxmlformats.org/officeDocument/2006/relationships/image" Target="../media/image2435.png"/><Relationship Id="rId244" Type="http://schemas.openxmlformats.org/officeDocument/2006/relationships/customXml" Target="../ink/ink603.xml"/><Relationship Id="rId689" Type="http://schemas.openxmlformats.org/officeDocument/2006/relationships/image" Target="../media/image2164.png"/><Relationship Id="rId896" Type="http://schemas.openxmlformats.org/officeDocument/2006/relationships/customXml" Target="../ink/ink930.xml"/><Relationship Id="rId1081" Type="http://schemas.openxmlformats.org/officeDocument/2006/relationships/image" Target="../media/image2358.png"/><Relationship Id="rId1302" Type="http://schemas.openxmlformats.org/officeDocument/2006/relationships/image" Target="../media/image2468.png"/><Relationship Id="rId39" Type="http://schemas.openxmlformats.org/officeDocument/2006/relationships/image" Target="../media/image1840.png"/><Relationship Id="rId451" Type="http://schemas.openxmlformats.org/officeDocument/2006/relationships/customXml" Target="../ink/ink707.xml"/><Relationship Id="rId549" Type="http://schemas.openxmlformats.org/officeDocument/2006/relationships/customXml" Target="../ink/ink756.xml"/><Relationship Id="rId756" Type="http://schemas.openxmlformats.org/officeDocument/2006/relationships/customXml" Target="../ink/ink860.xml"/><Relationship Id="rId1179" Type="http://schemas.openxmlformats.org/officeDocument/2006/relationships/image" Target="../media/image2407.png"/><Relationship Id="rId104" Type="http://schemas.openxmlformats.org/officeDocument/2006/relationships/customXml" Target="../ink/ink533.xml"/><Relationship Id="rId188" Type="http://schemas.openxmlformats.org/officeDocument/2006/relationships/customXml" Target="../ink/ink575.xml"/><Relationship Id="rId311" Type="http://schemas.openxmlformats.org/officeDocument/2006/relationships/customXml" Target="../ink/ink637.xml"/><Relationship Id="rId395" Type="http://schemas.openxmlformats.org/officeDocument/2006/relationships/customXml" Target="../ink/ink679.xml"/><Relationship Id="rId409" Type="http://schemas.openxmlformats.org/officeDocument/2006/relationships/customXml" Target="../ink/ink686.xml"/><Relationship Id="rId963" Type="http://schemas.openxmlformats.org/officeDocument/2006/relationships/image" Target="../media/image2300.png"/><Relationship Id="rId1039" Type="http://schemas.openxmlformats.org/officeDocument/2006/relationships/image" Target="../media/image2337.png"/><Relationship Id="rId1246" Type="http://schemas.openxmlformats.org/officeDocument/2006/relationships/customXml" Target="../ink/ink1106.xml"/><Relationship Id="rId92" Type="http://schemas.openxmlformats.org/officeDocument/2006/relationships/customXml" Target="../ink/ink527.xml"/><Relationship Id="rId616" Type="http://schemas.openxmlformats.org/officeDocument/2006/relationships/customXml" Target="../ink/ink790.xml"/><Relationship Id="rId823" Type="http://schemas.openxmlformats.org/officeDocument/2006/relationships/image" Target="../media/image2231.png"/><Relationship Id="rId255" Type="http://schemas.openxmlformats.org/officeDocument/2006/relationships/image" Target="../media/image1948.png"/><Relationship Id="rId462" Type="http://schemas.openxmlformats.org/officeDocument/2006/relationships/image" Target="../media/image2051.png"/><Relationship Id="rId1092" Type="http://schemas.openxmlformats.org/officeDocument/2006/relationships/customXml" Target="../ink/ink1029.xml"/><Relationship Id="rId1106" Type="http://schemas.openxmlformats.org/officeDocument/2006/relationships/customXml" Target="../ink/ink1036.xml"/><Relationship Id="rId1313" Type="http://schemas.openxmlformats.org/officeDocument/2006/relationships/customXml" Target="../ink/ink1140.xml"/><Relationship Id="rId115" Type="http://schemas.openxmlformats.org/officeDocument/2006/relationships/image" Target="../media/image1878.png"/><Relationship Id="rId322" Type="http://schemas.openxmlformats.org/officeDocument/2006/relationships/image" Target="../media/image1981.png"/><Relationship Id="rId767" Type="http://schemas.openxmlformats.org/officeDocument/2006/relationships/image" Target="../media/image2203.png"/><Relationship Id="rId974" Type="http://schemas.openxmlformats.org/officeDocument/2006/relationships/customXml" Target="../ink/ink970.xml"/><Relationship Id="rId199" Type="http://schemas.openxmlformats.org/officeDocument/2006/relationships/image" Target="../media/image1920.png"/><Relationship Id="rId627" Type="http://schemas.openxmlformats.org/officeDocument/2006/relationships/image" Target="../media/image2133.png"/><Relationship Id="rId834" Type="http://schemas.openxmlformats.org/officeDocument/2006/relationships/customXml" Target="../ink/ink899.xml"/><Relationship Id="rId1257" Type="http://schemas.openxmlformats.org/officeDocument/2006/relationships/image" Target="../media/image2446.png"/><Relationship Id="rId266" Type="http://schemas.openxmlformats.org/officeDocument/2006/relationships/customXml" Target="../ink/ink614.xml"/><Relationship Id="rId473" Type="http://schemas.openxmlformats.org/officeDocument/2006/relationships/customXml" Target="../ink/ink718.xml"/><Relationship Id="rId680" Type="http://schemas.openxmlformats.org/officeDocument/2006/relationships/customXml" Target="../ink/ink822.xml"/><Relationship Id="rId901" Type="http://schemas.openxmlformats.org/officeDocument/2006/relationships/customXml" Target="../ink/ink933.xml"/><Relationship Id="rId1117" Type="http://schemas.openxmlformats.org/officeDocument/2006/relationships/image" Target="../media/image2376.png"/><Relationship Id="rId1324" Type="http://schemas.openxmlformats.org/officeDocument/2006/relationships/image" Target="../media/image15.png"/><Relationship Id="rId30" Type="http://schemas.openxmlformats.org/officeDocument/2006/relationships/customXml" Target="../ink/ink496.xml"/><Relationship Id="rId126" Type="http://schemas.openxmlformats.org/officeDocument/2006/relationships/customXml" Target="../ink/ink544.xml"/><Relationship Id="rId333" Type="http://schemas.openxmlformats.org/officeDocument/2006/relationships/customXml" Target="../ink/ink648.xml"/><Relationship Id="rId540" Type="http://schemas.openxmlformats.org/officeDocument/2006/relationships/image" Target="../media/image2090.png"/><Relationship Id="rId778" Type="http://schemas.openxmlformats.org/officeDocument/2006/relationships/customXml" Target="../ink/ink871.xml"/><Relationship Id="rId985" Type="http://schemas.openxmlformats.org/officeDocument/2006/relationships/image" Target="../media/image2310.png"/><Relationship Id="rId1170" Type="http://schemas.openxmlformats.org/officeDocument/2006/relationships/customXml" Target="../ink/ink1068.xml"/><Relationship Id="rId638" Type="http://schemas.openxmlformats.org/officeDocument/2006/relationships/customXml" Target="../ink/ink801.xml"/><Relationship Id="rId845" Type="http://schemas.openxmlformats.org/officeDocument/2006/relationships/image" Target="../media/image2242.png"/><Relationship Id="rId1030" Type="http://schemas.openxmlformats.org/officeDocument/2006/relationships/customXml" Target="../ink/ink998.xml"/><Relationship Id="rId1268" Type="http://schemas.openxmlformats.org/officeDocument/2006/relationships/customXml" Target="../ink/ink1117.xml"/><Relationship Id="rId277" Type="http://schemas.openxmlformats.org/officeDocument/2006/relationships/image" Target="../media/image1959.png"/><Relationship Id="rId400" Type="http://schemas.openxmlformats.org/officeDocument/2006/relationships/image" Target="../media/image2020.png"/><Relationship Id="rId484" Type="http://schemas.openxmlformats.org/officeDocument/2006/relationships/image" Target="../media/image2062.png"/><Relationship Id="rId705" Type="http://schemas.openxmlformats.org/officeDocument/2006/relationships/image" Target="../media/image2172.png"/><Relationship Id="rId1128" Type="http://schemas.openxmlformats.org/officeDocument/2006/relationships/customXml" Target="../ink/ink1047.xml"/><Relationship Id="rId1335" Type="http://schemas.openxmlformats.org/officeDocument/2006/relationships/customXml" Target="../ink/ink1151.xml"/><Relationship Id="rId137" Type="http://schemas.openxmlformats.org/officeDocument/2006/relationships/image" Target="../media/image1889.png"/><Relationship Id="rId344" Type="http://schemas.openxmlformats.org/officeDocument/2006/relationships/image" Target="../media/image1992.png"/><Relationship Id="rId691" Type="http://schemas.openxmlformats.org/officeDocument/2006/relationships/image" Target="../media/image2165.png"/><Relationship Id="rId789" Type="http://schemas.openxmlformats.org/officeDocument/2006/relationships/image" Target="../media/image2214.png"/><Relationship Id="rId912" Type="http://schemas.openxmlformats.org/officeDocument/2006/relationships/image" Target="../media/image2275.png"/><Relationship Id="rId996" Type="http://schemas.openxmlformats.org/officeDocument/2006/relationships/customXml" Target="../ink/ink981.xml"/><Relationship Id="rId41" Type="http://schemas.openxmlformats.org/officeDocument/2006/relationships/image" Target="../media/image1841.png"/><Relationship Id="rId551" Type="http://schemas.openxmlformats.org/officeDocument/2006/relationships/customXml" Target="../ink/ink757.xml"/><Relationship Id="rId649" Type="http://schemas.openxmlformats.org/officeDocument/2006/relationships/image" Target="../media/image2144.png"/><Relationship Id="rId856" Type="http://schemas.openxmlformats.org/officeDocument/2006/relationships/customXml" Target="../ink/ink910.xml"/><Relationship Id="rId1181" Type="http://schemas.openxmlformats.org/officeDocument/2006/relationships/image" Target="../media/image2408.png"/><Relationship Id="rId1279" Type="http://schemas.openxmlformats.org/officeDocument/2006/relationships/image" Target="../media/image2457.png"/><Relationship Id="rId190" Type="http://schemas.openxmlformats.org/officeDocument/2006/relationships/customXml" Target="../ink/ink576.xml"/><Relationship Id="rId204" Type="http://schemas.openxmlformats.org/officeDocument/2006/relationships/customXml" Target="../ink/ink583.xml"/><Relationship Id="rId288" Type="http://schemas.openxmlformats.org/officeDocument/2006/relationships/customXml" Target="../ink/ink625.xml"/><Relationship Id="rId411" Type="http://schemas.openxmlformats.org/officeDocument/2006/relationships/customXml" Target="../ink/ink687.xml"/><Relationship Id="rId509" Type="http://schemas.openxmlformats.org/officeDocument/2006/relationships/customXml" Target="../ink/ink736.xml"/><Relationship Id="rId1041" Type="http://schemas.openxmlformats.org/officeDocument/2006/relationships/image" Target="../media/image2338.png"/><Relationship Id="rId1139" Type="http://schemas.openxmlformats.org/officeDocument/2006/relationships/image" Target="../media/image2387.png"/><Relationship Id="rId1346" Type="http://schemas.openxmlformats.org/officeDocument/2006/relationships/image" Target="../media/image26.png"/><Relationship Id="rId495" Type="http://schemas.openxmlformats.org/officeDocument/2006/relationships/customXml" Target="../ink/ink729.xml"/><Relationship Id="rId716" Type="http://schemas.openxmlformats.org/officeDocument/2006/relationships/customXml" Target="../ink/ink840.xml"/><Relationship Id="rId923" Type="http://schemas.openxmlformats.org/officeDocument/2006/relationships/image" Target="../media/image2280.png"/><Relationship Id="rId52" Type="http://schemas.openxmlformats.org/officeDocument/2006/relationships/customXml" Target="../ink/ink507.xml"/><Relationship Id="rId148" Type="http://schemas.openxmlformats.org/officeDocument/2006/relationships/customXml" Target="../ink/ink555.xml"/><Relationship Id="rId355" Type="http://schemas.openxmlformats.org/officeDocument/2006/relationships/customXml" Target="../ink/ink659.xml"/><Relationship Id="rId562" Type="http://schemas.openxmlformats.org/officeDocument/2006/relationships/customXml" Target="../ink/ink763.xml"/><Relationship Id="rId1192" Type="http://schemas.openxmlformats.org/officeDocument/2006/relationships/customXml" Target="../ink/ink1079.xml"/><Relationship Id="rId1206" Type="http://schemas.openxmlformats.org/officeDocument/2006/relationships/customXml" Target="../ink/ink1086.xml"/><Relationship Id="rId215" Type="http://schemas.openxmlformats.org/officeDocument/2006/relationships/image" Target="../media/image1928.png"/><Relationship Id="rId422" Type="http://schemas.openxmlformats.org/officeDocument/2006/relationships/image" Target="../media/image2031.png"/><Relationship Id="rId867" Type="http://schemas.openxmlformats.org/officeDocument/2006/relationships/image" Target="../media/image2253.png"/><Relationship Id="rId1052" Type="http://schemas.openxmlformats.org/officeDocument/2006/relationships/customXml" Target="../ink/ink1009.xml"/><Relationship Id="rId299" Type="http://schemas.openxmlformats.org/officeDocument/2006/relationships/image" Target="../media/image1970.png"/><Relationship Id="rId727" Type="http://schemas.openxmlformats.org/officeDocument/2006/relationships/image" Target="../media/image2183.png"/><Relationship Id="rId934" Type="http://schemas.openxmlformats.org/officeDocument/2006/relationships/customXml" Target="../ink/ink950.xml"/><Relationship Id="rId1357" Type="http://schemas.openxmlformats.org/officeDocument/2006/relationships/customXml" Target="../ink/ink1162.xml"/><Relationship Id="rId63" Type="http://schemas.openxmlformats.org/officeDocument/2006/relationships/image" Target="../media/image1852.png"/><Relationship Id="rId159" Type="http://schemas.openxmlformats.org/officeDocument/2006/relationships/image" Target="../media/image1900.png"/><Relationship Id="rId366" Type="http://schemas.openxmlformats.org/officeDocument/2006/relationships/image" Target="../media/image2003.png"/><Relationship Id="rId573" Type="http://schemas.openxmlformats.org/officeDocument/2006/relationships/image" Target="../media/image2106.png"/><Relationship Id="rId780" Type="http://schemas.openxmlformats.org/officeDocument/2006/relationships/customXml" Target="../ink/ink872.xml"/><Relationship Id="rId1217" Type="http://schemas.openxmlformats.org/officeDocument/2006/relationships/image" Target="../media/image2426.png"/><Relationship Id="rId226" Type="http://schemas.openxmlformats.org/officeDocument/2006/relationships/customXml" Target="../ink/ink594.xml"/><Relationship Id="rId433" Type="http://schemas.openxmlformats.org/officeDocument/2006/relationships/customXml" Target="../ink/ink698.xml"/><Relationship Id="rId878" Type="http://schemas.openxmlformats.org/officeDocument/2006/relationships/customXml" Target="../ink/ink921.xml"/><Relationship Id="rId1063" Type="http://schemas.openxmlformats.org/officeDocument/2006/relationships/image" Target="../media/image2349.png"/><Relationship Id="rId1270" Type="http://schemas.openxmlformats.org/officeDocument/2006/relationships/customXml" Target="../ink/ink1118.xml"/><Relationship Id="rId640" Type="http://schemas.openxmlformats.org/officeDocument/2006/relationships/customXml" Target="../ink/ink802.xml"/><Relationship Id="rId738" Type="http://schemas.openxmlformats.org/officeDocument/2006/relationships/customXml" Target="../ink/ink851.xml"/><Relationship Id="rId945" Type="http://schemas.openxmlformats.org/officeDocument/2006/relationships/image" Target="../media/image2291.png"/><Relationship Id="rId74" Type="http://schemas.openxmlformats.org/officeDocument/2006/relationships/customXml" Target="../ink/ink518.xml"/><Relationship Id="rId377" Type="http://schemas.openxmlformats.org/officeDocument/2006/relationships/customXml" Target="../ink/ink670.xml"/><Relationship Id="rId500" Type="http://schemas.openxmlformats.org/officeDocument/2006/relationships/image" Target="../media/image2070.png"/><Relationship Id="rId584" Type="http://schemas.openxmlformats.org/officeDocument/2006/relationships/customXml" Target="../ink/ink774.xml"/><Relationship Id="rId805" Type="http://schemas.openxmlformats.org/officeDocument/2006/relationships/image" Target="../media/image2222.png"/><Relationship Id="rId1130" Type="http://schemas.openxmlformats.org/officeDocument/2006/relationships/customXml" Target="../ink/ink1048.xml"/><Relationship Id="rId1228" Type="http://schemas.openxmlformats.org/officeDocument/2006/relationships/customXml" Target="../ink/ink1097.xml"/><Relationship Id="rId5" Type="http://schemas.openxmlformats.org/officeDocument/2006/relationships/image" Target="../media/image13.emf"/><Relationship Id="rId237" Type="http://schemas.openxmlformats.org/officeDocument/2006/relationships/image" Target="../media/image1939.png"/><Relationship Id="rId791" Type="http://schemas.openxmlformats.org/officeDocument/2006/relationships/image" Target="../media/image2215.png"/><Relationship Id="rId889" Type="http://schemas.openxmlformats.org/officeDocument/2006/relationships/image" Target="../media/image2264.png"/><Relationship Id="rId1074" Type="http://schemas.openxmlformats.org/officeDocument/2006/relationships/customXml" Target="../ink/ink1020.xml"/><Relationship Id="rId444" Type="http://schemas.openxmlformats.org/officeDocument/2006/relationships/image" Target="../media/image2042.png"/><Relationship Id="rId651" Type="http://schemas.openxmlformats.org/officeDocument/2006/relationships/image" Target="../media/image2145.png"/><Relationship Id="rId749" Type="http://schemas.openxmlformats.org/officeDocument/2006/relationships/image" Target="../media/image2194.png"/><Relationship Id="rId1281" Type="http://schemas.openxmlformats.org/officeDocument/2006/relationships/customXml" Target="../ink/ink1124.xml"/><Relationship Id="rId290" Type="http://schemas.openxmlformats.org/officeDocument/2006/relationships/customXml" Target="../ink/ink626.xml"/><Relationship Id="rId304" Type="http://schemas.openxmlformats.org/officeDocument/2006/relationships/customXml" Target="../ink/ink633.xml"/><Relationship Id="rId388" Type="http://schemas.openxmlformats.org/officeDocument/2006/relationships/image" Target="../media/image2014.png"/><Relationship Id="rId511" Type="http://schemas.openxmlformats.org/officeDocument/2006/relationships/customXml" Target="../ink/ink737.xml"/><Relationship Id="rId609" Type="http://schemas.openxmlformats.org/officeDocument/2006/relationships/image" Target="../media/image2124.png"/><Relationship Id="rId956" Type="http://schemas.openxmlformats.org/officeDocument/2006/relationships/customXml" Target="../ink/ink961.xml"/><Relationship Id="rId1141" Type="http://schemas.openxmlformats.org/officeDocument/2006/relationships/image" Target="../media/image2388.png"/><Relationship Id="rId1239" Type="http://schemas.openxmlformats.org/officeDocument/2006/relationships/image" Target="../media/image2437.png"/><Relationship Id="rId85" Type="http://schemas.openxmlformats.org/officeDocument/2006/relationships/image" Target="../media/image1863.png"/><Relationship Id="rId150" Type="http://schemas.openxmlformats.org/officeDocument/2006/relationships/customXml" Target="../ink/ink556.xml"/><Relationship Id="rId595" Type="http://schemas.openxmlformats.org/officeDocument/2006/relationships/image" Target="../media/image2117.png"/><Relationship Id="rId816" Type="http://schemas.openxmlformats.org/officeDocument/2006/relationships/customXml" Target="../ink/ink890.xml"/><Relationship Id="rId1001" Type="http://schemas.openxmlformats.org/officeDocument/2006/relationships/image" Target="../media/image2318.png"/><Relationship Id="rId248" Type="http://schemas.openxmlformats.org/officeDocument/2006/relationships/customXml" Target="../ink/ink605.xml"/><Relationship Id="rId455" Type="http://schemas.openxmlformats.org/officeDocument/2006/relationships/customXml" Target="../ink/ink709.xml"/><Relationship Id="rId662" Type="http://schemas.openxmlformats.org/officeDocument/2006/relationships/customXml" Target="../ink/ink813.xml"/><Relationship Id="rId1085" Type="http://schemas.openxmlformats.org/officeDocument/2006/relationships/image" Target="../media/image2360.png"/><Relationship Id="rId1292" Type="http://schemas.openxmlformats.org/officeDocument/2006/relationships/image" Target="../media/image2463.png"/><Relationship Id="rId1306" Type="http://schemas.openxmlformats.org/officeDocument/2006/relationships/image" Target="../media/image2470.png"/><Relationship Id="rId12" Type="http://schemas.openxmlformats.org/officeDocument/2006/relationships/customXml" Target="../ink/ink487.xml"/><Relationship Id="rId108" Type="http://schemas.openxmlformats.org/officeDocument/2006/relationships/customXml" Target="../ink/ink535.xml"/><Relationship Id="rId315" Type="http://schemas.openxmlformats.org/officeDocument/2006/relationships/customXml" Target="../ink/ink639.xml"/><Relationship Id="rId522" Type="http://schemas.openxmlformats.org/officeDocument/2006/relationships/image" Target="../media/image2081.png"/><Relationship Id="rId967" Type="http://schemas.openxmlformats.org/officeDocument/2006/relationships/image" Target="../media/image2302.png"/><Relationship Id="rId1152" Type="http://schemas.openxmlformats.org/officeDocument/2006/relationships/customXml" Target="../ink/ink1059.xml"/><Relationship Id="rId96" Type="http://schemas.openxmlformats.org/officeDocument/2006/relationships/customXml" Target="../ink/ink529.xml"/><Relationship Id="rId161" Type="http://schemas.openxmlformats.org/officeDocument/2006/relationships/image" Target="../media/image1901.png"/><Relationship Id="rId399" Type="http://schemas.openxmlformats.org/officeDocument/2006/relationships/customXml" Target="../ink/ink681.xml"/><Relationship Id="rId827" Type="http://schemas.openxmlformats.org/officeDocument/2006/relationships/image" Target="../media/image2233.png"/><Relationship Id="rId1012" Type="http://schemas.openxmlformats.org/officeDocument/2006/relationships/customXml" Target="../ink/ink989.xml"/><Relationship Id="rId259" Type="http://schemas.openxmlformats.org/officeDocument/2006/relationships/image" Target="../media/image1950.png"/><Relationship Id="rId466" Type="http://schemas.openxmlformats.org/officeDocument/2006/relationships/image" Target="../media/image2053.png"/><Relationship Id="rId673" Type="http://schemas.openxmlformats.org/officeDocument/2006/relationships/image" Target="../media/image2156.png"/><Relationship Id="rId880" Type="http://schemas.openxmlformats.org/officeDocument/2006/relationships/customXml" Target="../ink/ink922.xml"/><Relationship Id="rId1096" Type="http://schemas.openxmlformats.org/officeDocument/2006/relationships/customXml" Target="../ink/ink1031.xml"/><Relationship Id="rId1317" Type="http://schemas.openxmlformats.org/officeDocument/2006/relationships/customXml" Target="../ink/ink1142.xml"/><Relationship Id="rId23" Type="http://schemas.openxmlformats.org/officeDocument/2006/relationships/image" Target="../media/image1832.png"/><Relationship Id="rId119" Type="http://schemas.openxmlformats.org/officeDocument/2006/relationships/image" Target="../media/image1880.png"/><Relationship Id="rId326" Type="http://schemas.openxmlformats.org/officeDocument/2006/relationships/image" Target="../media/image1983.png"/><Relationship Id="rId533" Type="http://schemas.openxmlformats.org/officeDocument/2006/relationships/customXml" Target="../ink/ink748.xml"/><Relationship Id="rId978" Type="http://schemas.openxmlformats.org/officeDocument/2006/relationships/customXml" Target="../ink/ink972.xml"/><Relationship Id="rId1163" Type="http://schemas.openxmlformats.org/officeDocument/2006/relationships/image" Target="../media/image2399.png"/><Relationship Id="rId740" Type="http://schemas.openxmlformats.org/officeDocument/2006/relationships/customXml" Target="../ink/ink852.xml"/><Relationship Id="rId838" Type="http://schemas.openxmlformats.org/officeDocument/2006/relationships/customXml" Target="../ink/ink901.xml"/><Relationship Id="rId1023" Type="http://schemas.openxmlformats.org/officeDocument/2006/relationships/image" Target="../media/image2329.png"/><Relationship Id="rId172" Type="http://schemas.openxmlformats.org/officeDocument/2006/relationships/customXml" Target="../ink/ink567.xml"/><Relationship Id="rId477" Type="http://schemas.openxmlformats.org/officeDocument/2006/relationships/customXml" Target="../ink/ink720.xml"/><Relationship Id="rId600" Type="http://schemas.openxmlformats.org/officeDocument/2006/relationships/customXml" Target="../ink/ink782.xml"/><Relationship Id="rId684" Type="http://schemas.openxmlformats.org/officeDocument/2006/relationships/customXml" Target="../ink/ink824.xml"/><Relationship Id="rId1230" Type="http://schemas.openxmlformats.org/officeDocument/2006/relationships/customXml" Target="../ink/ink1098.xml"/><Relationship Id="rId1328" Type="http://schemas.openxmlformats.org/officeDocument/2006/relationships/image" Target="../media/image17.png"/><Relationship Id="rId337" Type="http://schemas.openxmlformats.org/officeDocument/2006/relationships/customXml" Target="../ink/ink650.xml"/><Relationship Id="rId891" Type="http://schemas.openxmlformats.org/officeDocument/2006/relationships/image" Target="../media/image2265.png"/><Relationship Id="rId905" Type="http://schemas.openxmlformats.org/officeDocument/2006/relationships/customXml" Target="../ink/ink935.xml"/><Relationship Id="rId989" Type="http://schemas.openxmlformats.org/officeDocument/2006/relationships/image" Target="../media/image2312.png"/><Relationship Id="rId34" Type="http://schemas.openxmlformats.org/officeDocument/2006/relationships/customXml" Target="../ink/ink498.xml"/><Relationship Id="rId544" Type="http://schemas.openxmlformats.org/officeDocument/2006/relationships/image" Target="../media/image2092.png"/><Relationship Id="rId751" Type="http://schemas.openxmlformats.org/officeDocument/2006/relationships/image" Target="../media/image2195.png"/><Relationship Id="rId849" Type="http://schemas.openxmlformats.org/officeDocument/2006/relationships/image" Target="../media/image2244.png"/><Relationship Id="rId1174" Type="http://schemas.openxmlformats.org/officeDocument/2006/relationships/customXml" Target="../ink/ink1070.xml"/><Relationship Id="rId183" Type="http://schemas.openxmlformats.org/officeDocument/2006/relationships/image" Target="../media/image1912.png"/><Relationship Id="rId390" Type="http://schemas.openxmlformats.org/officeDocument/2006/relationships/image" Target="../media/image2015.png"/><Relationship Id="rId404" Type="http://schemas.openxmlformats.org/officeDocument/2006/relationships/image" Target="../media/image2022.png"/><Relationship Id="rId611" Type="http://schemas.openxmlformats.org/officeDocument/2006/relationships/image" Target="../media/image2125.png"/><Relationship Id="rId1034" Type="http://schemas.openxmlformats.org/officeDocument/2006/relationships/customXml" Target="../ink/ink1000.xml"/><Relationship Id="rId1241" Type="http://schemas.openxmlformats.org/officeDocument/2006/relationships/image" Target="../media/image2438.png"/><Relationship Id="rId1339" Type="http://schemas.openxmlformats.org/officeDocument/2006/relationships/customXml" Target="../ink/ink1153.xml"/><Relationship Id="rId250" Type="http://schemas.openxmlformats.org/officeDocument/2006/relationships/customXml" Target="../ink/ink606.xml"/><Relationship Id="rId488" Type="http://schemas.openxmlformats.org/officeDocument/2006/relationships/image" Target="../media/image2064.png"/><Relationship Id="rId695" Type="http://schemas.openxmlformats.org/officeDocument/2006/relationships/image" Target="../media/image2167.png"/><Relationship Id="rId709" Type="http://schemas.openxmlformats.org/officeDocument/2006/relationships/image" Target="../media/image2174.png"/><Relationship Id="rId916" Type="http://schemas.openxmlformats.org/officeDocument/2006/relationships/image" Target="../media/image2277.png"/><Relationship Id="rId1101" Type="http://schemas.openxmlformats.org/officeDocument/2006/relationships/image" Target="../media/image2368.png"/><Relationship Id="rId45" Type="http://schemas.openxmlformats.org/officeDocument/2006/relationships/image" Target="../media/image1843.png"/><Relationship Id="rId110" Type="http://schemas.openxmlformats.org/officeDocument/2006/relationships/customXml" Target="../ink/ink536.xml"/><Relationship Id="rId348" Type="http://schemas.openxmlformats.org/officeDocument/2006/relationships/image" Target="../media/image1994.png"/><Relationship Id="rId555" Type="http://schemas.openxmlformats.org/officeDocument/2006/relationships/image" Target="../media/image2097.png"/><Relationship Id="rId762" Type="http://schemas.openxmlformats.org/officeDocument/2006/relationships/customXml" Target="../ink/ink863.xml"/><Relationship Id="rId1185" Type="http://schemas.openxmlformats.org/officeDocument/2006/relationships/image" Target="../media/image2410.png"/><Relationship Id="rId194" Type="http://schemas.openxmlformats.org/officeDocument/2006/relationships/customXml" Target="../ink/ink578.xml"/><Relationship Id="rId208" Type="http://schemas.openxmlformats.org/officeDocument/2006/relationships/customXml" Target="../ink/ink585.xml"/><Relationship Id="rId415" Type="http://schemas.openxmlformats.org/officeDocument/2006/relationships/customXml" Target="../ink/ink689.xml"/><Relationship Id="rId622" Type="http://schemas.openxmlformats.org/officeDocument/2006/relationships/customXml" Target="../ink/ink793.xml"/><Relationship Id="rId1045" Type="http://schemas.openxmlformats.org/officeDocument/2006/relationships/image" Target="../media/image2340.png"/><Relationship Id="rId1252" Type="http://schemas.openxmlformats.org/officeDocument/2006/relationships/customXml" Target="../ink/ink1109.xml"/><Relationship Id="rId261" Type="http://schemas.openxmlformats.org/officeDocument/2006/relationships/image" Target="../media/image1951.png"/><Relationship Id="rId499" Type="http://schemas.openxmlformats.org/officeDocument/2006/relationships/customXml" Target="../ink/ink731.xml"/><Relationship Id="rId927" Type="http://schemas.openxmlformats.org/officeDocument/2006/relationships/image" Target="../media/image2282.png"/><Relationship Id="rId1112" Type="http://schemas.openxmlformats.org/officeDocument/2006/relationships/customXml" Target="../ink/ink1039.xml"/><Relationship Id="rId56" Type="http://schemas.openxmlformats.org/officeDocument/2006/relationships/customXml" Target="../ink/ink509.xml"/><Relationship Id="rId359" Type="http://schemas.openxmlformats.org/officeDocument/2006/relationships/customXml" Target="../ink/ink661.xml"/><Relationship Id="rId566" Type="http://schemas.openxmlformats.org/officeDocument/2006/relationships/customXml" Target="../ink/ink765.xml"/><Relationship Id="rId773" Type="http://schemas.openxmlformats.org/officeDocument/2006/relationships/image" Target="../media/image2206.png"/><Relationship Id="rId1196" Type="http://schemas.openxmlformats.org/officeDocument/2006/relationships/customXml" Target="../ink/ink1081.xml"/><Relationship Id="rId121" Type="http://schemas.openxmlformats.org/officeDocument/2006/relationships/image" Target="../media/image1881.png"/><Relationship Id="rId219" Type="http://schemas.openxmlformats.org/officeDocument/2006/relationships/image" Target="../media/image1930.png"/><Relationship Id="rId426" Type="http://schemas.openxmlformats.org/officeDocument/2006/relationships/image" Target="../media/image2033.png"/><Relationship Id="rId633" Type="http://schemas.openxmlformats.org/officeDocument/2006/relationships/image" Target="../media/image2136.png"/><Relationship Id="rId980" Type="http://schemas.openxmlformats.org/officeDocument/2006/relationships/customXml" Target="../ink/ink973.xml"/><Relationship Id="rId1056" Type="http://schemas.openxmlformats.org/officeDocument/2006/relationships/customXml" Target="../ink/ink1011.xml"/><Relationship Id="rId1263" Type="http://schemas.openxmlformats.org/officeDocument/2006/relationships/image" Target="../media/image2449.png"/><Relationship Id="rId840" Type="http://schemas.openxmlformats.org/officeDocument/2006/relationships/customXml" Target="../ink/ink902.xml"/><Relationship Id="rId938" Type="http://schemas.openxmlformats.org/officeDocument/2006/relationships/customXml" Target="../ink/ink952.xml"/><Relationship Id="rId67" Type="http://schemas.openxmlformats.org/officeDocument/2006/relationships/image" Target="../media/image1854.png"/><Relationship Id="rId272" Type="http://schemas.openxmlformats.org/officeDocument/2006/relationships/customXml" Target="../ink/ink617.xml"/><Relationship Id="rId577" Type="http://schemas.openxmlformats.org/officeDocument/2006/relationships/image" Target="../media/image2108.png"/><Relationship Id="rId700" Type="http://schemas.openxmlformats.org/officeDocument/2006/relationships/customXml" Target="../ink/ink832.xml"/><Relationship Id="rId1123" Type="http://schemas.openxmlformats.org/officeDocument/2006/relationships/image" Target="../media/image2379.png"/><Relationship Id="rId1330" Type="http://schemas.openxmlformats.org/officeDocument/2006/relationships/image" Target="../media/image18.png"/><Relationship Id="rId132" Type="http://schemas.openxmlformats.org/officeDocument/2006/relationships/customXml" Target="../ink/ink547.xml"/><Relationship Id="rId784" Type="http://schemas.openxmlformats.org/officeDocument/2006/relationships/customXml" Target="../ink/ink874.xml"/><Relationship Id="rId991" Type="http://schemas.openxmlformats.org/officeDocument/2006/relationships/image" Target="../media/image2313.png"/><Relationship Id="rId1067" Type="http://schemas.openxmlformats.org/officeDocument/2006/relationships/image" Target="../media/image2351.png"/><Relationship Id="rId437" Type="http://schemas.openxmlformats.org/officeDocument/2006/relationships/customXml" Target="../ink/ink700.xml"/><Relationship Id="rId644" Type="http://schemas.openxmlformats.org/officeDocument/2006/relationships/customXml" Target="../ink/ink804.xml"/><Relationship Id="rId851" Type="http://schemas.openxmlformats.org/officeDocument/2006/relationships/image" Target="../media/image2245.png"/><Relationship Id="rId1274" Type="http://schemas.openxmlformats.org/officeDocument/2006/relationships/customXml" Target="../ink/ink1120.xml"/><Relationship Id="rId283" Type="http://schemas.openxmlformats.org/officeDocument/2006/relationships/image" Target="../media/image1962.png"/><Relationship Id="rId490" Type="http://schemas.openxmlformats.org/officeDocument/2006/relationships/image" Target="../media/image2065.png"/><Relationship Id="rId504" Type="http://schemas.openxmlformats.org/officeDocument/2006/relationships/image" Target="../media/image2072.png"/><Relationship Id="rId711" Type="http://schemas.openxmlformats.org/officeDocument/2006/relationships/image" Target="../media/image2175.png"/><Relationship Id="rId949" Type="http://schemas.openxmlformats.org/officeDocument/2006/relationships/image" Target="../media/image2293.png"/><Relationship Id="rId1134" Type="http://schemas.openxmlformats.org/officeDocument/2006/relationships/customXml" Target="../ink/ink1050.xml"/><Relationship Id="rId1341" Type="http://schemas.openxmlformats.org/officeDocument/2006/relationships/customXml" Target="../ink/ink1154.xml"/><Relationship Id="rId78" Type="http://schemas.openxmlformats.org/officeDocument/2006/relationships/customXml" Target="../ink/ink520.xml"/><Relationship Id="rId143" Type="http://schemas.openxmlformats.org/officeDocument/2006/relationships/image" Target="../media/image1892.png"/><Relationship Id="rId350" Type="http://schemas.openxmlformats.org/officeDocument/2006/relationships/image" Target="../media/image1995.png"/><Relationship Id="rId588" Type="http://schemas.openxmlformats.org/officeDocument/2006/relationships/customXml" Target="../ink/ink776.xml"/><Relationship Id="rId795" Type="http://schemas.openxmlformats.org/officeDocument/2006/relationships/image" Target="../media/image2217.png"/><Relationship Id="rId809" Type="http://schemas.openxmlformats.org/officeDocument/2006/relationships/image" Target="../media/image2224.png"/><Relationship Id="rId1201" Type="http://schemas.openxmlformats.org/officeDocument/2006/relationships/image" Target="../media/image2418.png"/><Relationship Id="rId9" Type="http://schemas.openxmlformats.org/officeDocument/2006/relationships/image" Target="../media/image1825.png"/><Relationship Id="rId210" Type="http://schemas.openxmlformats.org/officeDocument/2006/relationships/customXml" Target="../ink/ink586.xml"/><Relationship Id="rId448" Type="http://schemas.openxmlformats.org/officeDocument/2006/relationships/image" Target="../media/image2044.png"/><Relationship Id="rId655" Type="http://schemas.openxmlformats.org/officeDocument/2006/relationships/image" Target="../media/image2147.png"/><Relationship Id="rId862" Type="http://schemas.openxmlformats.org/officeDocument/2006/relationships/customXml" Target="../ink/ink913.xml"/><Relationship Id="rId1078" Type="http://schemas.openxmlformats.org/officeDocument/2006/relationships/customXml" Target="../ink/ink1022.xml"/><Relationship Id="rId1285" Type="http://schemas.openxmlformats.org/officeDocument/2006/relationships/customXml" Target="../ink/ink1126.xml"/><Relationship Id="rId294" Type="http://schemas.openxmlformats.org/officeDocument/2006/relationships/customXml" Target="../ink/ink628.xml"/><Relationship Id="rId308" Type="http://schemas.openxmlformats.org/officeDocument/2006/relationships/customXml" Target="../ink/ink635.xml"/><Relationship Id="rId515" Type="http://schemas.openxmlformats.org/officeDocument/2006/relationships/customXml" Target="../ink/ink739.xml"/><Relationship Id="rId722" Type="http://schemas.openxmlformats.org/officeDocument/2006/relationships/customXml" Target="../ink/ink843.xml"/><Relationship Id="rId1145" Type="http://schemas.openxmlformats.org/officeDocument/2006/relationships/image" Target="../media/image2390.png"/><Relationship Id="rId1352" Type="http://schemas.openxmlformats.org/officeDocument/2006/relationships/image" Target="../media/image29.png"/><Relationship Id="rId89" Type="http://schemas.openxmlformats.org/officeDocument/2006/relationships/image" Target="../media/image1865.png"/><Relationship Id="rId154" Type="http://schemas.openxmlformats.org/officeDocument/2006/relationships/customXml" Target="../ink/ink558.xml"/><Relationship Id="rId361" Type="http://schemas.openxmlformats.org/officeDocument/2006/relationships/customXml" Target="../ink/ink662.xml"/><Relationship Id="rId599" Type="http://schemas.openxmlformats.org/officeDocument/2006/relationships/image" Target="../media/image2119.png"/><Relationship Id="rId1005" Type="http://schemas.openxmlformats.org/officeDocument/2006/relationships/image" Target="../media/image2320.png"/><Relationship Id="rId1212" Type="http://schemas.openxmlformats.org/officeDocument/2006/relationships/customXml" Target="../ink/ink1089.xml"/><Relationship Id="rId459" Type="http://schemas.openxmlformats.org/officeDocument/2006/relationships/customXml" Target="../ink/ink711.xml"/><Relationship Id="rId666" Type="http://schemas.openxmlformats.org/officeDocument/2006/relationships/customXml" Target="../ink/ink815.xml"/><Relationship Id="rId873" Type="http://schemas.openxmlformats.org/officeDocument/2006/relationships/image" Target="../media/image2256.png"/><Relationship Id="rId1089" Type="http://schemas.openxmlformats.org/officeDocument/2006/relationships/image" Target="../media/image2362.png"/><Relationship Id="rId1296" Type="http://schemas.openxmlformats.org/officeDocument/2006/relationships/image" Target="../media/image2465.png"/><Relationship Id="rId16" Type="http://schemas.openxmlformats.org/officeDocument/2006/relationships/customXml" Target="../ink/ink489.xml"/><Relationship Id="rId221" Type="http://schemas.openxmlformats.org/officeDocument/2006/relationships/image" Target="../media/image1931.png"/><Relationship Id="rId319" Type="http://schemas.openxmlformats.org/officeDocument/2006/relationships/customXml" Target="../ink/ink641.xml"/><Relationship Id="rId526" Type="http://schemas.openxmlformats.org/officeDocument/2006/relationships/image" Target="../media/image2083.png"/><Relationship Id="rId1156" Type="http://schemas.openxmlformats.org/officeDocument/2006/relationships/customXml" Target="../ink/ink1061.xml"/><Relationship Id="rId733" Type="http://schemas.openxmlformats.org/officeDocument/2006/relationships/image" Target="../media/image2186.png"/><Relationship Id="rId940" Type="http://schemas.openxmlformats.org/officeDocument/2006/relationships/customXml" Target="../ink/ink953.xml"/><Relationship Id="rId1016" Type="http://schemas.openxmlformats.org/officeDocument/2006/relationships/customXml" Target="../ink/ink991.xml"/><Relationship Id="rId165" Type="http://schemas.openxmlformats.org/officeDocument/2006/relationships/image" Target="../media/image1903.png"/><Relationship Id="rId372" Type="http://schemas.openxmlformats.org/officeDocument/2006/relationships/image" Target="../media/image2006.png"/><Relationship Id="rId677" Type="http://schemas.openxmlformats.org/officeDocument/2006/relationships/image" Target="../media/image2158.png"/><Relationship Id="rId800" Type="http://schemas.openxmlformats.org/officeDocument/2006/relationships/customXml" Target="../ink/ink882.xml"/><Relationship Id="rId1223" Type="http://schemas.openxmlformats.org/officeDocument/2006/relationships/image" Target="../media/image2429.png"/><Relationship Id="rId232" Type="http://schemas.openxmlformats.org/officeDocument/2006/relationships/customXml" Target="../ink/ink597.xml"/><Relationship Id="rId884" Type="http://schemas.openxmlformats.org/officeDocument/2006/relationships/customXml" Target="../ink/ink924.xml"/><Relationship Id="rId27" Type="http://schemas.openxmlformats.org/officeDocument/2006/relationships/image" Target="../media/image1834.png"/><Relationship Id="rId537" Type="http://schemas.openxmlformats.org/officeDocument/2006/relationships/customXml" Target="../ink/ink750.xml"/><Relationship Id="rId744" Type="http://schemas.openxmlformats.org/officeDocument/2006/relationships/customXml" Target="../ink/ink854.xml"/><Relationship Id="rId951" Type="http://schemas.openxmlformats.org/officeDocument/2006/relationships/image" Target="../media/image2294.png"/><Relationship Id="rId1167" Type="http://schemas.openxmlformats.org/officeDocument/2006/relationships/image" Target="../media/image2401.png"/><Relationship Id="rId80" Type="http://schemas.openxmlformats.org/officeDocument/2006/relationships/customXml" Target="../ink/ink521.xml"/><Relationship Id="rId176" Type="http://schemas.openxmlformats.org/officeDocument/2006/relationships/customXml" Target="../ink/ink569.xml"/><Relationship Id="rId383" Type="http://schemas.openxmlformats.org/officeDocument/2006/relationships/customXml" Target="../ink/ink673.xml"/><Relationship Id="rId590" Type="http://schemas.openxmlformats.org/officeDocument/2006/relationships/customXml" Target="../ink/ink777.xml"/><Relationship Id="rId604" Type="http://schemas.openxmlformats.org/officeDocument/2006/relationships/customXml" Target="../ink/ink784.xml"/><Relationship Id="rId811" Type="http://schemas.openxmlformats.org/officeDocument/2006/relationships/image" Target="../media/image2225.png"/><Relationship Id="rId1027" Type="http://schemas.openxmlformats.org/officeDocument/2006/relationships/image" Target="../media/image2331.png"/><Relationship Id="rId1234" Type="http://schemas.openxmlformats.org/officeDocument/2006/relationships/customXml" Target="../ink/ink1100.xml"/><Relationship Id="rId243" Type="http://schemas.openxmlformats.org/officeDocument/2006/relationships/image" Target="../media/image1942.png"/><Relationship Id="rId450" Type="http://schemas.openxmlformats.org/officeDocument/2006/relationships/image" Target="../media/image2045.png"/><Relationship Id="rId688" Type="http://schemas.openxmlformats.org/officeDocument/2006/relationships/customXml" Target="../ink/ink826.xml"/><Relationship Id="rId895" Type="http://schemas.openxmlformats.org/officeDocument/2006/relationships/image" Target="../media/image2267.png"/><Relationship Id="rId909" Type="http://schemas.openxmlformats.org/officeDocument/2006/relationships/customXml" Target="../ink/ink937.xml"/><Relationship Id="rId1080" Type="http://schemas.openxmlformats.org/officeDocument/2006/relationships/customXml" Target="../ink/ink1023.xml"/><Relationship Id="rId1301" Type="http://schemas.openxmlformats.org/officeDocument/2006/relationships/customXml" Target="../ink/ink1134.xml"/><Relationship Id="rId38" Type="http://schemas.openxmlformats.org/officeDocument/2006/relationships/customXml" Target="../ink/ink500.xml"/><Relationship Id="rId103" Type="http://schemas.openxmlformats.org/officeDocument/2006/relationships/image" Target="../media/image1872.png"/><Relationship Id="rId310" Type="http://schemas.openxmlformats.org/officeDocument/2006/relationships/image" Target="../media/image1975.png"/><Relationship Id="rId548" Type="http://schemas.openxmlformats.org/officeDocument/2006/relationships/image" Target="../media/image2094.png"/><Relationship Id="rId755" Type="http://schemas.openxmlformats.org/officeDocument/2006/relationships/image" Target="../media/image2197.png"/><Relationship Id="rId962" Type="http://schemas.openxmlformats.org/officeDocument/2006/relationships/customXml" Target="../ink/ink964.xml"/><Relationship Id="rId1178" Type="http://schemas.openxmlformats.org/officeDocument/2006/relationships/customXml" Target="../ink/ink1072.xml"/><Relationship Id="rId91" Type="http://schemas.openxmlformats.org/officeDocument/2006/relationships/image" Target="../media/image1866.png"/><Relationship Id="rId187" Type="http://schemas.openxmlformats.org/officeDocument/2006/relationships/image" Target="../media/image1914.png"/><Relationship Id="rId394" Type="http://schemas.openxmlformats.org/officeDocument/2006/relationships/image" Target="../media/image2017.png"/><Relationship Id="rId408" Type="http://schemas.openxmlformats.org/officeDocument/2006/relationships/image" Target="../media/image2024.png"/><Relationship Id="rId615" Type="http://schemas.openxmlformats.org/officeDocument/2006/relationships/image" Target="../media/image2127.png"/><Relationship Id="rId822" Type="http://schemas.openxmlformats.org/officeDocument/2006/relationships/customXml" Target="../ink/ink893.xml"/><Relationship Id="rId1038" Type="http://schemas.openxmlformats.org/officeDocument/2006/relationships/customXml" Target="../ink/ink1002.xml"/><Relationship Id="rId1245" Type="http://schemas.openxmlformats.org/officeDocument/2006/relationships/image" Target="../media/image2440.png"/><Relationship Id="rId254" Type="http://schemas.openxmlformats.org/officeDocument/2006/relationships/customXml" Target="../ink/ink608.xml"/><Relationship Id="rId699" Type="http://schemas.openxmlformats.org/officeDocument/2006/relationships/image" Target="../media/image2169.png"/><Relationship Id="rId1091" Type="http://schemas.openxmlformats.org/officeDocument/2006/relationships/image" Target="../media/image2363.png"/><Relationship Id="rId1105" Type="http://schemas.openxmlformats.org/officeDocument/2006/relationships/image" Target="../media/image2370.png"/><Relationship Id="rId1312" Type="http://schemas.openxmlformats.org/officeDocument/2006/relationships/image" Target="../media/image2473.png"/><Relationship Id="rId49" Type="http://schemas.openxmlformats.org/officeDocument/2006/relationships/image" Target="../media/image1845.png"/><Relationship Id="rId114" Type="http://schemas.openxmlformats.org/officeDocument/2006/relationships/customXml" Target="../ink/ink538.xml"/><Relationship Id="rId461" Type="http://schemas.openxmlformats.org/officeDocument/2006/relationships/customXml" Target="../ink/ink712.xml"/><Relationship Id="rId559" Type="http://schemas.openxmlformats.org/officeDocument/2006/relationships/image" Target="../media/image2099.png"/><Relationship Id="rId766" Type="http://schemas.openxmlformats.org/officeDocument/2006/relationships/customXml" Target="../ink/ink865.xml"/><Relationship Id="rId1189" Type="http://schemas.openxmlformats.org/officeDocument/2006/relationships/image" Target="../media/image2412.png"/><Relationship Id="rId198" Type="http://schemas.openxmlformats.org/officeDocument/2006/relationships/customXml" Target="../ink/ink580.xml"/><Relationship Id="rId321" Type="http://schemas.openxmlformats.org/officeDocument/2006/relationships/customXml" Target="../ink/ink642.xml"/><Relationship Id="rId419" Type="http://schemas.openxmlformats.org/officeDocument/2006/relationships/customXml" Target="../ink/ink691.xml"/><Relationship Id="rId626" Type="http://schemas.openxmlformats.org/officeDocument/2006/relationships/customXml" Target="../ink/ink795.xml"/><Relationship Id="rId973" Type="http://schemas.openxmlformats.org/officeDocument/2006/relationships/image" Target="../media/image2305.png"/><Relationship Id="rId1049" Type="http://schemas.openxmlformats.org/officeDocument/2006/relationships/image" Target="../media/image2342.png"/><Relationship Id="rId1256" Type="http://schemas.openxmlformats.org/officeDocument/2006/relationships/customXml" Target="../ink/ink1111.xml"/><Relationship Id="rId833" Type="http://schemas.openxmlformats.org/officeDocument/2006/relationships/image" Target="../media/image2236.png"/><Relationship Id="rId1116" Type="http://schemas.openxmlformats.org/officeDocument/2006/relationships/customXml" Target="../ink/ink1041.xml"/><Relationship Id="rId265" Type="http://schemas.openxmlformats.org/officeDocument/2006/relationships/image" Target="../media/image1953.png"/><Relationship Id="rId472" Type="http://schemas.openxmlformats.org/officeDocument/2006/relationships/image" Target="../media/image2056.png"/><Relationship Id="rId900" Type="http://schemas.openxmlformats.org/officeDocument/2006/relationships/customXml" Target="../ink/ink932.xml"/><Relationship Id="rId1323" Type="http://schemas.openxmlformats.org/officeDocument/2006/relationships/customXml" Target="../ink/ink1145.xml"/><Relationship Id="rId125" Type="http://schemas.openxmlformats.org/officeDocument/2006/relationships/image" Target="../media/image1883.png"/><Relationship Id="rId332" Type="http://schemas.openxmlformats.org/officeDocument/2006/relationships/image" Target="../media/image1986.png"/><Relationship Id="rId777" Type="http://schemas.openxmlformats.org/officeDocument/2006/relationships/image" Target="../media/image2208.png"/><Relationship Id="rId984" Type="http://schemas.openxmlformats.org/officeDocument/2006/relationships/customXml" Target="../ink/ink975.xml"/><Relationship Id="rId637" Type="http://schemas.openxmlformats.org/officeDocument/2006/relationships/image" Target="../media/image2138.png"/><Relationship Id="rId844" Type="http://schemas.openxmlformats.org/officeDocument/2006/relationships/customXml" Target="../ink/ink904.xml"/><Relationship Id="rId1267" Type="http://schemas.openxmlformats.org/officeDocument/2006/relationships/image" Target="../media/image2451.png"/><Relationship Id="rId276" Type="http://schemas.openxmlformats.org/officeDocument/2006/relationships/customXml" Target="../ink/ink619.xml"/><Relationship Id="rId483" Type="http://schemas.openxmlformats.org/officeDocument/2006/relationships/customXml" Target="../ink/ink723.xml"/><Relationship Id="rId690" Type="http://schemas.openxmlformats.org/officeDocument/2006/relationships/customXml" Target="../ink/ink827.xml"/><Relationship Id="rId704" Type="http://schemas.openxmlformats.org/officeDocument/2006/relationships/customXml" Target="../ink/ink834.xml"/><Relationship Id="rId911" Type="http://schemas.openxmlformats.org/officeDocument/2006/relationships/customXml" Target="../ink/ink938.xml"/><Relationship Id="rId1127" Type="http://schemas.openxmlformats.org/officeDocument/2006/relationships/image" Target="../media/image2381.png"/><Relationship Id="rId1334" Type="http://schemas.openxmlformats.org/officeDocument/2006/relationships/image" Target="../media/image20.png"/><Relationship Id="rId40" Type="http://schemas.openxmlformats.org/officeDocument/2006/relationships/customXml" Target="../ink/ink501.xml"/><Relationship Id="rId136" Type="http://schemas.openxmlformats.org/officeDocument/2006/relationships/customXml" Target="../ink/ink549.xml"/><Relationship Id="rId343" Type="http://schemas.openxmlformats.org/officeDocument/2006/relationships/customXml" Target="../ink/ink653.xml"/><Relationship Id="rId550" Type="http://schemas.openxmlformats.org/officeDocument/2006/relationships/image" Target="../media/image2095.png"/><Relationship Id="rId788" Type="http://schemas.openxmlformats.org/officeDocument/2006/relationships/customXml" Target="../ink/ink876.xml"/><Relationship Id="rId995" Type="http://schemas.openxmlformats.org/officeDocument/2006/relationships/image" Target="../media/image2315.png"/><Relationship Id="rId1180" Type="http://schemas.openxmlformats.org/officeDocument/2006/relationships/customXml" Target="../ink/ink1073.xml"/><Relationship Id="rId203" Type="http://schemas.openxmlformats.org/officeDocument/2006/relationships/image" Target="../media/image1922.png"/><Relationship Id="rId648" Type="http://schemas.openxmlformats.org/officeDocument/2006/relationships/customXml" Target="../ink/ink806.xml"/><Relationship Id="rId855" Type="http://schemas.openxmlformats.org/officeDocument/2006/relationships/image" Target="../media/image2247.png"/><Relationship Id="rId1040" Type="http://schemas.openxmlformats.org/officeDocument/2006/relationships/customXml" Target="../ink/ink1003.xml"/><Relationship Id="rId1278" Type="http://schemas.openxmlformats.org/officeDocument/2006/relationships/customXml" Target="../ink/ink1122.xml"/><Relationship Id="rId287" Type="http://schemas.openxmlformats.org/officeDocument/2006/relationships/image" Target="../media/image1964.png"/><Relationship Id="rId410" Type="http://schemas.openxmlformats.org/officeDocument/2006/relationships/image" Target="../media/image2025.png"/><Relationship Id="rId494" Type="http://schemas.openxmlformats.org/officeDocument/2006/relationships/image" Target="../media/image2067.png"/><Relationship Id="rId508" Type="http://schemas.openxmlformats.org/officeDocument/2006/relationships/image" Target="../media/image2074.png"/><Relationship Id="rId715" Type="http://schemas.openxmlformats.org/officeDocument/2006/relationships/image" Target="../media/image2177.png"/><Relationship Id="rId922" Type="http://schemas.openxmlformats.org/officeDocument/2006/relationships/customXml" Target="../ink/ink944.xml"/><Relationship Id="rId1138" Type="http://schemas.openxmlformats.org/officeDocument/2006/relationships/customXml" Target="../ink/ink1052.xml"/><Relationship Id="rId1345" Type="http://schemas.openxmlformats.org/officeDocument/2006/relationships/customXml" Target="../ink/ink1156.xml"/><Relationship Id="rId147" Type="http://schemas.openxmlformats.org/officeDocument/2006/relationships/image" Target="../media/image1894.png"/><Relationship Id="rId354" Type="http://schemas.openxmlformats.org/officeDocument/2006/relationships/image" Target="../media/image1997.png"/><Relationship Id="rId799" Type="http://schemas.openxmlformats.org/officeDocument/2006/relationships/image" Target="../media/image2219.png"/><Relationship Id="rId1191" Type="http://schemas.openxmlformats.org/officeDocument/2006/relationships/image" Target="../media/image2413.png"/><Relationship Id="rId1205" Type="http://schemas.openxmlformats.org/officeDocument/2006/relationships/image" Target="../media/image2420.png"/><Relationship Id="rId51" Type="http://schemas.openxmlformats.org/officeDocument/2006/relationships/image" Target="../media/image1846.png"/><Relationship Id="rId561" Type="http://schemas.openxmlformats.org/officeDocument/2006/relationships/image" Target="../media/image2100.png"/><Relationship Id="rId659" Type="http://schemas.openxmlformats.org/officeDocument/2006/relationships/image" Target="../media/image2149.png"/><Relationship Id="rId866" Type="http://schemas.openxmlformats.org/officeDocument/2006/relationships/customXml" Target="../ink/ink915.xml"/><Relationship Id="rId1289" Type="http://schemas.openxmlformats.org/officeDocument/2006/relationships/customXml" Target="../ink/ink1128.xml"/><Relationship Id="rId214" Type="http://schemas.openxmlformats.org/officeDocument/2006/relationships/customXml" Target="../ink/ink588.xml"/><Relationship Id="rId298" Type="http://schemas.openxmlformats.org/officeDocument/2006/relationships/customXml" Target="../ink/ink630.xml"/><Relationship Id="rId421" Type="http://schemas.openxmlformats.org/officeDocument/2006/relationships/customXml" Target="../ink/ink692.xml"/><Relationship Id="rId519" Type="http://schemas.openxmlformats.org/officeDocument/2006/relationships/customXml" Target="../ink/ink741.xml"/><Relationship Id="rId1051" Type="http://schemas.openxmlformats.org/officeDocument/2006/relationships/image" Target="../media/image2343.png"/><Relationship Id="rId1149" Type="http://schemas.openxmlformats.org/officeDocument/2006/relationships/image" Target="../media/image2392.png"/><Relationship Id="rId1356" Type="http://schemas.openxmlformats.org/officeDocument/2006/relationships/image" Target="../media/image31.png"/><Relationship Id="rId158" Type="http://schemas.openxmlformats.org/officeDocument/2006/relationships/customXml" Target="../ink/ink560.xml"/><Relationship Id="rId726" Type="http://schemas.openxmlformats.org/officeDocument/2006/relationships/customXml" Target="../ink/ink845.xml"/><Relationship Id="rId933" Type="http://schemas.openxmlformats.org/officeDocument/2006/relationships/image" Target="../media/image2285.png"/><Relationship Id="rId1009" Type="http://schemas.openxmlformats.org/officeDocument/2006/relationships/image" Target="../media/image2322.png"/><Relationship Id="rId62" Type="http://schemas.openxmlformats.org/officeDocument/2006/relationships/customXml" Target="../ink/ink512.xml"/><Relationship Id="rId365" Type="http://schemas.openxmlformats.org/officeDocument/2006/relationships/customXml" Target="../ink/ink664.xml"/><Relationship Id="rId572" Type="http://schemas.openxmlformats.org/officeDocument/2006/relationships/customXml" Target="../ink/ink768.xml"/><Relationship Id="rId1216" Type="http://schemas.openxmlformats.org/officeDocument/2006/relationships/customXml" Target="../ink/ink1091.xml"/><Relationship Id="rId225" Type="http://schemas.openxmlformats.org/officeDocument/2006/relationships/image" Target="../media/image1933.png"/><Relationship Id="rId432" Type="http://schemas.openxmlformats.org/officeDocument/2006/relationships/image" Target="../media/image2036.png"/><Relationship Id="rId877" Type="http://schemas.openxmlformats.org/officeDocument/2006/relationships/image" Target="../media/image2258.png"/><Relationship Id="rId1062" Type="http://schemas.openxmlformats.org/officeDocument/2006/relationships/customXml" Target="../ink/ink1014.xml"/><Relationship Id="rId737" Type="http://schemas.openxmlformats.org/officeDocument/2006/relationships/image" Target="../media/image2188.png"/><Relationship Id="rId944" Type="http://schemas.openxmlformats.org/officeDocument/2006/relationships/customXml" Target="../ink/ink955.xml"/><Relationship Id="rId73" Type="http://schemas.openxmlformats.org/officeDocument/2006/relationships/image" Target="../media/image1857.png"/><Relationship Id="rId169" Type="http://schemas.openxmlformats.org/officeDocument/2006/relationships/image" Target="../media/image1905.png"/><Relationship Id="rId376" Type="http://schemas.openxmlformats.org/officeDocument/2006/relationships/image" Target="../media/image2008.png"/><Relationship Id="rId583" Type="http://schemas.openxmlformats.org/officeDocument/2006/relationships/image" Target="../media/image2111.png"/><Relationship Id="rId790" Type="http://schemas.openxmlformats.org/officeDocument/2006/relationships/customXml" Target="../ink/ink877.xml"/><Relationship Id="rId804" Type="http://schemas.openxmlformats.org/officeDocument/2006/relationships/customXml" Target="../ink/ink884.xml"/><Relationship Id="rId1227" Type="http://schemas.openxmlformats.org/officeDocument/2006/relationships/image" Target="../media/image2431.png"/><Relationship Id="rId4" Type="http://schemas.openxmlformats.org/officeDocument/2006/relationships/package" Target="../embeddings/Microsoft_Excel_Worksheet.xlsx"/><Relationship Id="rId236" Type="http://schemas.openxmlformats.org/officeDocument/2006/relationships/customXml" Target="../ink/ink599.xml"/><Relationship Id="rId443" Type="http://schemas.openxmlformats.org/officeDocument/2006/relationships/customXml" Target="../ink/ink703.xml"/><Relationship Id="rId650" Type="http://schemas.openxmlformats.org/officeDocument/2006/relationships/customXml" Target="../ink/ink807.xml"/><Relationship Id="rId888" Type="http://schemas.openxmlformats.org/officeDocument/2006/relationships/customXml" Target="../ink/ink926.xml"/><Relationship Id="rId1073" Type="http://schemas.openxmlformats.org/officeDocument/2006/relationships/image" Target="../media/image2354.png"/><Relationship Id="rId1280" Type="http://schemas.openxmlformats.org/officeDocument/2006/relationships/customXml" Target="../ink/ink1123.xml"/><Relationship Id="rId303" Type="http://schemas.openxmlformats.org/officeDocument/2006/relationships/image" Target="../media/image1972.png"/><Relationship Id="rId748" Type="http://schemas.openxmlformats.org/officeDocument/2006/relationships/customXml" Target="../ink/ink856.xml"/><Relationship Id="rId955" Type="http://schemas.openxmlformats.org/officeDocument/2006/relationships/image" Target="../media/image2296.png"/><Relationship Id="rId1140" Type="http://schemas.openxmlformats.org/officeDocument/2006/relationships/customXml" Target="../ink/ink1053.xml"/><Relationship Id="rId84" Type="http://schemas.openxmlformats.org/officeDocument/2006/relationships/customXml" Target="../ink/ink523.xml"/><Relationship Id="rId387" Type="http://schemas.openxmlformats.org/officeDocument/2006/relationships/customXml" Target="../ink/ink675.xml"/><Relationship Id="rId510" Type="http://schemas.openxmlformats.org/officeDocument/2006/relationships/image" Target="../media/image2075.png"/><Relationship Id="rId594" Type="http://schemas.openxmlformats.org/officeDocument/2006/relationships/customXml" Target="../ink/ink779.xml"/><Relationship Id="rId608" Type="http://schemas.openxmlformats.org/officeDocument/2006/relationships/customXml" Target="../ink/ink786.xml"/><Relationship Id="rId815" Type="http://schemas.openxmlformats.org/officeDocument/2006/relationships/image" Target="../media/image2227.png"/><Relationship Id="rId1238" Type="http://schemas.openxmlformats.org/officeDocument/2006/relationships/customXml" Target="../ink/ink1102.xml"/><Relationship Id="rId247" Type="http://schemas.openxmlformats.org/officeDocument/2006/relationships/image" Target="../media/image1944.png"/><Relationship Id="rId899" Type="http://schemas.openxmlformats.org/officeDocument/2006/relationships/image" Target="../media/image2269.png"/><Relationship Id="rId1000" Type="http://schemas.openxmlformats.org/officeDocument/2006/relationships/customXml" Target="../ink/ink983.xml"/><Relationship Id="rId1084" Type="http://schemas.openxmlformats.org/officeDocument/2006/relationships/customXml" Target="../ink/ink1025.xml"/><Relationship Id="rId1305" Type="http://schemas.openxmlformats.org/officeDocument/2006/relationships/customXml" Target="../ink/ink1136.xml"/><Relationship Id="rId107" Type="http://schemas.openxmlformats.org/officeDocument/2006/relationships/image" Target="../media/image1874.png"/><Relationship Id="rId454" Type="http://schemas.openxmlformats.org/officeDocument/2006/relationships/image" Target="../media/image2047.png"/><Relationship Id="rId661" Type="http://schemas.openxmlformats.org/officeDocument/2006/relationships/image" Target="../media/image2150.png"/><Relationship Id="rId759" Type="http://schemas.openxmlformats.org/officeDocument/2006/relationships/image" Target="../media/image2199.png"/><Relationship Id="rId966" Type="http://schemas.openxmlformats.org/officeDocument/2006/relationships/customXml" Target="../ink/ink966.xml"/><Relationship Id="rId1291" Type="http://schemas.openxmlformats.org/officeDocument/2006/relationships/customXml" Target="../ink/ink1129.xml"/><Relationship Id="rId11" Type="http://schemas.openxmlformats.org/officeDocument/2006/relationships/image" Target="../media/image1826.png"/><Relationship Id="rId314" Type="http://schemas.openxmlformats.org/officeDocument/2006/relationships/image" Target="../media/image1977.png"/><Relationship Id="rId398" Type="http://schemas.openxmlformats.org/officeDocument/2006/relationships/image" Target="../media/image2019.png"/><Relationship Id="rId521" Type="http://schemas.openxmlformats.org/officeDocument/2006/relationships/customXml" Target="../ink/ink742.xml"/><Relationship Id="rId619" Type="http://schemas.openxmlformats.org/officeDocument/2006/relationships/image" Target="../media/image2129.png"/><Relationship Id="rId1151" Type="http://schemas.openxmlformats.org/officeDocument/2006/relationships/image" Target="../media/image2393.png"/><Relationship Id="rId1249" Type="http://schemas.openxmlformats.org/officeDocument/2006/relationships/image" Target="../media/image2442.png"/><Relationship Id="rId95" Type="http://schemas.openxmlformats.org/officeDocument/2006/relationships/image" Target="../media/image1868.png"/><Relationship Id="rId160" Type="http://schemas.openxmlformats.org/officeDocument/2006/relationships/customXml" Target="../ink/ink561.xml"/><Relationship Id="rId826" Type="http://schemas.openxmlformats.org/officeDocument/2006/relationships/customXml" Target="../ink/ink895.xml"/><Relationship Id="rId1011" Type="http://schemas.openxmlformats.org/officeDocument/2006/relationships/image" Target="../media/image2323.png"/><Relationship Id="rId1109" Type="http://schemas.openxmlformats.org/officeDocument/2006/relationships/image" Target="../media/image2372.png"/><Relationship Id="rId258" Type="http://schemas.openxmlformats.org/officeDocument/2006/relationships/customXml" Target="../ink/ink610.xml"/><Relationship Id="rId465" Type="http://schemas.openxmlformats.org/officeDocument/2006/relationships/customXml" Target="../ink/ink714.xml"/><Relationship Id="rId672" Type="http://schemas.openxmlformats.org/officeDocument/2006/relationships/customXml" Target="../ink/ink818.xml"/><Relationship Id="rId1095" Type="http://schemas.openxmlformats.org/officeDocument/2006/relationships/image" Target="../media/image2365.png"/><Relationship Id="rId1316" Type="http://schemas.openxmlformats.org/officeDocument/2006/relationships/image" Target="../media/image2475.png"/><Relationship Id="rId22" Type="http://schemas.openxmlformats.org/officeDocument/2006/relationships/customXml" Target="../ink/ink492.xml"/><Relationship Id="rId118" Type="http://schemas.openxmlformats.org/officeDocument/2006/relationships/customXml" Target="../ink/ink540.xml"/><Relationship Id="rId325" Type="http://schemas.openxmlformats.org/officeDocument/2006/relationships/customXml" Target="../ink/ink644.xml"/><Relationship Id="rId532" Type="http://schemas.openxmlformats.org/officeDocument/2006/relationships/image" Target="../media/image2086.png"/><Relationship Id="rId977" Type="http://schemas.openxmlformats.org/officeDocument/2006/relationships/image" Target="../media/image2307.png"/><Relationship Id="rId1162" Type="http://schemas.openxmlformats.org/officeDocument/2006/relationships/customXml" Target="../ink/ink1064.xml"/><Relationship Id="rId171" Type="http://schemas.openxmlformats.org/officeDocument/2006/relationships/image" Target="../media/image1906.png"/><Relationship Id="rId837" Type="http://schemas.openxmlformats.org/officeDocument/2006/relationships/image" Target="../media/image2238.png"/><Relationship Id="rId1022" Type="http://schemas.openxmlformats.org/officeDocument/2006/relationships/customXml" Target="../ink/ink994.xml"/><Relationship Id="rId269" Type="http://schemas.openxmlformats.org/officeDocument/2006/relationships/image" Target="../media/image1955.png"/><Relationship Id="rId476" Type="http://schemas.openxmlformats.org/officeDocument/2006/relationships/image" Target="../media/image2058.png"/><Relationship Id="rId683" Type="http://schemas.openxmlformats.org/officeDocument/2006/relationships/image" Target="../media/image2161.png"/><Relationship Id="rId890" Type="http://schemas.openxmlformats.org/officeDocument/2006/relationships/customXml" Target="../ink/ink927.xml"/><Relationship Id="rId904" Type="http://schemas.openxmlformats.org/officeDocument/2006/relationships/image" Target="../media/image2271.png"/><Relationship Id="rId1327" Type="http://schemas.openxmlformats.org/officeDocument/2006/relationships/customXml" Target="../ink/ink1147.xml"/><Relationship Id="rId33" Type="http://schemas.openxmlformats.org/officeDocument/2006/relationships/image" Target="../media/image1837.png"/><Relationship Id="rId129" Type="http://schemas.openxmlformats.org/officeDocument/2006/relationships/image" Target="../media/image1885.png"/><Relationship Id="rId336" Type="http://schemas.openxmlformats.org/officeDocument/2006/relationships/image" Target="../media/image1988.png"/><Relationship Id="rId543" Type="http://schemas.openxmlformats.org/officeDocument/2006/relationships/customXml" Target="../ink/ink753.xml"/><Relationship Id="rId988" Type="http://schemas.openxmlformats.org/officeDocument/2006/relationships/customXml" Target="../ink/ink977.xml"/><Relationship Id="rId1173" Type="http://schemas.openxmlformats.org/officeDocument/2006/relationships/image" Target="../media/image2404.png"/><Relationship Id="rId182" Type="http://schemas.openxmlformats.org/officeDocument/2006/relationships/customXml" Target="../ink/ink572.xml"/><Relationship Id="rId403" Type="http://schemas.openxmlformats.org/officeDocument/2006/relationships/customXml" Target="../ink/ink683.xml"/><Relationship Id="rId750" Type="http://schemas.openxmlformats.org/officeDocument/2006/relationships/customXml" Target="../ink/ink857.xml"/><Relationship Id="rId848" Type="http://schemas.openxmlformats.org/officeDocument/2006/relationships/customXml" Target="../ink/ink906.xml"/><Relationship Id="rId1033" Type="http://schemas.openxmlformats.org/officeDocument/2006/relationships/image" Target="../media/image2334.png"/><Relationship Id="rId487" Type="http://schemas.openxmlformats.org/officeDocument/2006/relationships/customXml" Target="../ink/ink725.xml"/><Relationship Id="rId610" Type="http://schemas.openxmlformats.org/officeDocument/2006/relationships/customXml" Target="../ink/ink787.xml"/><Relationship Id="rId694" Type="http://schemas.openxmlformats.org/officeDocument/2006/relationships/customXml" Target="../ink/ink829.xml"/><Relationship Id="rId708" Type="http://schemas.openxmlformats.org/officeDocument/2006/relationships/customXml" Target="../ink/ink836.xml"/><Relationship Id="rId915" Type="http://schemas.openxmlformats.org/officeDocument/2006/relationships/customXml" Target="../ink/ink940.xml"/><Relationship Id="rId1240" Type="http://schemas.openxmlformats.org/officeDocument/2006/relationships/customXml" Target="../ink/ink1103.xml"/><Relationship Id="rId1338" Type="http://schemas.openxmlformats.org/officeDocument/2006/relationships/image" Target="../media/image22.png"/><Relationship Id="rId347" Type="http://schemas.openxmlformats.org/officeDocument/2006/relationships/customXml" Target="../ink/ink655.xml"/><Relationship Id="rId999" Type="http://schemas.openxmlformats.org/officeDocument/2006/relationships/image" Target="../media/image2317.png"/><Relationship Id="rId1100" Type="http://schemas.openxmlformats.org/officeDocument/2006/relationships/customXml" Target="../ink/ink1033.xml"/><Relationship Id="rId1184" Type="http://schemas.openxmlformats.org/officeDocument/2006/relationships/customXml" Target="../ink/ink1075.xml"/><Relationship Id="rId44" Type="http://schemas.openxmlformats.org/officeDocument/2006/relationships/customXml" Target="../ink/ink503.xml"/><Relationship Id="rId554" Type="http://schemas.openxmlformats.org/officeDocument/2006/relationships/customXml" Target="../ink/ink759.xml"/><Relationship Id="rId761" Type="http://schemas.openxmlformats.org/officeDocument/2006/relationships/image" Target="../media/image2200.png"/><Relationship Id="rId859" Type="http://schemas.openxmlformats.org/officeDocument/2006/relationships/image" Target="../media/image2249.png"/><Relationship Id="rId193" Type="http://schemas.openxmlformats.org/officeDocument/2006/relationships/image" Target="../media/image1917.png"/><Relationship Id="rId207" Type="http://schemas.openxmlformats.org/officeDocument/2006/relationships/image" Target="../media/image1924.png"/><Relationship Id="rId414" Type="http://schemas.openxmlformats.org/officeDocument/2006/relationships/image" Target="../media/image2027.png"/><Relationship Id="rId498" Type="http://schemas.openxmlformats.org/officeDocument/2006/relationships/image" Target="../media/image2069.png"/><Relationship Id="rId621" Type="http://schemas.openxmlformats.org/officeDocument/2006/relationships/image" Target="../media/image2130.png"/><Relationship Id="rId1044" Type="http://schemas.openxmlformats.org/officeDocument/2006/relationships/customXml" Target="../ink/ink1005.xml"/><Relationship Id="rId1251" Type="http://schemas.openxmlformats.org/officeDocument/2006/relationships/image" Target="../media/image2443.png"/><Relationship Id="rId1349" Type="http://schemas.openxmlformats.org/officeDocument/2006/relationships/customXml" Target="../ink/ink1158.xml"/><Relationship Id="rId260" Type="http://schemas.openxmlformats.org/officeDocument/2006/relationships/customXml" Target="../ink/ink611.xml"/><Relationship Id="rId719" Type="http://schemas.openxmlformats.org/officeDocument/2006/relationships/image" Target="../media/image2179.png"/><Relationship Id="rId926" Type="http://schemas.openxmlformats.org/officeDocument/2006/relationships/customXml" Target="../ink/ink946.xml"/><Relationship Id="rId1111" Type="http://schemas.openxmlformats.org/officeDocument/2006/relationships/image" Target="../media/image2373.png"/><Relationship Id="rId55" Type="http://schemas.openxmlformats.org/officeDocument/2006/relationships/image" Target="../media/image1848.png"/><Relationship Id="rId120" Type="http://schemas.openxmlformats.org/officeDocument/2006/relationships/customXml" Target="../ink/ink541.xml"/><Relationship Id="rId358" Type="http://schemas.openxmlformats.org/officeDocument/2006/relationships/image" Target="../media/image1999.png"/><Relationship Id="rId565" Type="http://schemas.openxmlformats.org/officeDocument/2006/relationships/image" Target="../media/image2102.png"/><Relationship Id="rId772" Type="http://schemas.openxmlformats.org/officeDocument/2006/relationships/customXml" Target="../ink/ink868.xml"/><Relationship Id="rId1195" Type="http://schemas.openxmlformats.org/officeDocument/2006/relationships/image" Target="../media/image2415.png"/><Relationship Id="rId1209" Type="http://schemas.openxmlformats.org/officeDocument/2006/relationships/image" Target="../media/image2422.png"/><Relationship Id="rId218" Type="http://schemas.openxmlformats.org/officeDocument/2006/relationships/customXml" Target="../ink/ink590.xml"/><Relationship Id="rId425" Type="http://schemas.openxmlformats.org/officeDocument/2006/relationships/customXml" Target="../ink/ink694.xml"/><Relationship Id="rId632" Type="http://schemas.openxmlformats.org/officeDocument/2006/relationships/customXml" Target="../ink/ink798.xml"/><Relationship Id="rId1055" Type="http://schemas.openxmlformats.org/officeDocument/2006/relationships/image" Target="../media/image2345.png"/><Relationship Id="rId1262" Type="http://schemas.openxmlformats.org/officeDocument/2006/relationships/customXml" Target="../ink/ink1114.xml"/><Relationship Id="rId271" Type="http://schemas.openxmlformats.org/officeDocument/2006/relationships/image" Target="../media/image1956.png"/><Relationship Id="rId937" Type="http://schemas.openxmlformats.org/officeDocument/2006/relationships/image" Target="../media/image2287.png"/><Relationship Id="rId1122" Type="http://schemas.openxmlformats.org/officeDocument/2006/relationships/customXml" Target="../ink/ink1044.xml"/><Relationship Id="rId66" Type="http://schemas.openxmlformats.org/officeDocument/2006/relationships/customXml" Target="../ink/ink514.xml"/><Relationship Id="rId131" Type="http://schemas.openxmlformats.org/officeDocument/2006/relationships/image" Target="../media/image1886.png"/><Relationship Id="rId369" Type="http://schemas.openxmlformats.org/officeDocument/2006/relationships/customXml" Target="../ink/ink666.xml"/><Relationship Id="rId576" Type="http://schemas.openxmlformats.org/officeDocument/2006/relationships/customXml" Target="../ink/ink770.xml"/><Relationship Id="rId783" Type="http://schemas.openxmlformats.org/officeDocument/2006/relationships/image" Target="../media/image2211.png"/><Relationship Id="rId990" Type="http://schemas.openxmlformats.org/officeDocument/2006/relationships/customXml" Target="../ink/ink978.xml"/><Relationship Id="rId229" Type="http://schemas.openxmlformats.org/officeDocument/2006/relationships/image" Target="../media/image1935.png"/><Relationship Id="rId436" Type="http://schemas.openxmlformats.org/officeDocument/2006/relationships/image" Target="../media/image2038.png"/><Relationship Id="rId643" Type="http://schemas.openxmlformats.org/officeDocument/2006/relationships/image" Target="../media/image2141.png"/><Relationship Id="rId1066" Type="http://schemas.openxmlformats.org/officeDocument/2006/relationships/customXml" Target="../ink/ink1016.xml"/><Relationship Id="rId1273" Type="http://schemas.openxmlformats.org/officeDocument/2006/relationships/image" Target="../media/image2454.png"/><Relationship Id="rId850" Type="http://schemas.openxmlformats.org/officeDocument/2006/relationships/customXml" Target="../ink/ink907.xml"/><Relationship Id="rId948" Type="http://schemas.openxmlformats.org/officeDocument/2006/relationships/customXml" Target="../ink/ink957.xml"/><Relationship Id="rId1133" Type="http://schemas.openxmlformats.org/officeDocument/2006/relationships/image" Target="../media/image2384.png"/><Relationship Id="rId77" Type="http://schemas.openxmlformats.org/officeDocument/2006/relationships/image" Target="../media/image1859.png"/><Relationship Id="rId282" Type="http://schemas.openxmlformats.org/officeDocument/2006/relationships/customXml" Target="../ink/ink622.xml"/><Relationship Id="rId503" Type="http://schemas.openxmlformats.org/officeDocument/2006/relationships/customXml" Target="../ink/ink733.xml"/><Relationship Id="rId587" Type="http://schemas.openxmlformats.org/officeDocument/2006/relationships/image" Target="../media/image2113.png"/><Relationship Id="rId710" Type="http://schemas.openxmlformats.org/officeDocument/2006/relationships/customXml" Target="../ink/ink837.xml"/><Relationship Id="rId808" Type="http://schemas.openxmlformats.org/officeDocument/2006/relationships/customXml" Target="../ink/ink886.xml"/><Relationship Id="rId1340" Type="http://schemas.openxmlformats.org/officeDocument/2006/relationships/image" Target="../media/image23.png"/><Relationship Id="rId8" Type="http://schemas.openxmlformats.org/officeDocument/2006/relationships/customXml" Target="../ink/ink485.xml"/><Relationship Id="rId142" Type="http://schemas.openxmlformats.org/officeDocument/2006/relationships/customXml" Target="../ink/ink552.xml"/><Relationship Id="rId447" Type="http://schemas.openxmlformats.org/officeDocument/2006/relationships/customXml" Target="../ink/ink705.xml"/><Relationship Id="rId794" Type="http://schemas.openxmlformats.org/officeDocument/2006/relationships/customXml" Target="../ink/ink879.xml"/><Relationship Id="rId1077" Type="http://schemas.openxmlformats.org/officeDocument/2006/relationships/image" Target="../media/image2356.png"/><Relationship Id="rId1200" Type="http://schemas.openxmlformats.org/officeDocument/2006/relationships/customXml" Target="../ink/ink1083.xml"/><Relationship Id="rId654" Type="http://schemas.openxmlformats.org/officeDocument/2006/relationships/customXml" Target="../ink/ink809.xml"/><Relationship Id="rId861" Type="http://schemas.openxmlformats.org/officeDocument/2006/relationships/image" Target="../media/image2250.png"/><Relationship Id="rId959" Type="http://schemas.openxmlformats.org/officeDocument/2006/relationships/image" Target="../media/image2298.png"/><Relationship Id="rId1284" Type="http://schemas.openxmlformats.org/officeDocument/2006/relationships/image" Target="../media/image2459.png"/><Relationship Id="rId293" Type="http://schemas.openxmlformats.org/officeDocument/2006/relationships/image" Target="../media/image1967.png"/><Relationship Id="rId307" Type="http://schemas.openxmlformats.org/officeDocument/2006/relationships/image" Target="../media/image1974.png"/><Relationship Id="rId514" Type="http://schemas.openxmlformats.org/officeDocument/2006/relationships/image" Target="../media/image2077.png"/><Relationship Id="rId721" Type="http://schemas.openxmlformats.org/officeDocument/2006/relationships/image" Target="../media/image2180.png"/><Relationship Id="rId1144" Type="http://schemas.openxmlformats.org/officeDocument/2006/relationships/customXml" Target="../ink/ink1055.xml"/><Relationship Id="rId1351" Type="http://schemas.openxmlformats.org/officeDocument/2006/relationships/customXml" Target="../ink/ink1159.xml"/><Relationship Id="rId88" Type="http://schemas.openxmlformats.org/officeDocument/2006/relationships/customXml" Target="../ink/ink525.xml"/><Relationship Id="rId153" Type="http://schemas.openxmlformats.org/officeDocument/2006/relationships/image" Target="../media/image1897.png"/><Relationship Id="rId360" Type="http://schemas.openxmlformats.org/officeDocument/2006/relationships/image" Target="../media/image2000.png"/><Relationship Id="rId598" Type="http://schemas.openxmlformats.org/officeDocument/2006/relationships/customXml" Target="../ink/ink781.xml"/><Relationship Id="rId819" Type="http://schemas.openxmlformats.org/officeDocument/2006/relationships/image" Target="../media/image2229.png"/><Relationship Id="rId1004" Type="http://schemas.openxmlformats.org/officeDocument/2006/relationships/customXml" Target="../ink/ink985.xml"/><Relationship Id="rId1211" Type="http://schemas.openxmlformats.org/officeDocument/2006/relationships/image" Target="../media/image2423.png"/><Relationship Id="rId220" Type="http://schemas.openxmlformats.org/officeDocument/2006/relationships/customXml" Target="../ink/ink591.xml"/><Relationship Id="rId458" Type="http://schemas.openxmlformats.org/officeDocument/2006/relationships/image" Target="../media/image2049.png"/><Relationship Id="rId665" Type="http://schemas.openxmlformats.org/officeDocument/2006/relationships/image" Target="../media/image2152.png"/><Relationship Id="rId872" Type="http://schemas.openxmlformats.org/officeDocument/2006/relationships/customXml" Target="../ink/ink918.xml"/><Relationship Id="rId1088" Type="http://schemas.openxmlformats.org/officeDocument/2006/relationships/customXml" Target="../ink/ink1027.xml"/><Relationship Id="rId1295" Type="http://schemas.openxmlformats.org/officeDocument/2006/relationships/customXml" Target="../ink/ink1131.xml"/><Relationship Id="rId1309" Type="http://schemas.openxmlformats.org/officeDocument/2006/relationships/customXml" Target="../ink/ink1138.xml"/><Relationship Id="rId15" Type="http://schemas.openxmlformats.org/officeDocument/2006/relationships/image" Target="../media/image1828.png"/><Relationship Id="rId318" Type="http://schemas.openxmlformats.org/officeDocument/2006/relationships/image" Target="../media/image1979.png"/><Relationship Id="rId525" Type="http://schemas.openxmlformats.org/officeDocument/2006/relationships/customXml" Target="../ink/ink744.xml"/><Relationship Id="rId732" Type="http://schemas.openxmlformats.org/officeDocument/2006/relationships/customXml" Target="../ink/ink848.xml"/><Relationship Id="rId1155" Type="http://schemas.openxmlformats.org/officeDocument/2006/relationships/image" Target="../media/image2395.png"/><Relationship Id="rId1362" Type="http://schemas.openxmlformats.org/officeDocument/2006/relationships/image" Target="../media/image34.png"/><Relationship Id="rId99" Type="http://schemas.openxmlformats.org/officeDocument/2006/relationships/image" Target="../media/image1870.png"/><Relationship Id="rId164" Type="http://schemas.openxmlformats.org/officeDocument/2006/relationships/customXml" Target="../ink/ink563.xml"/><Relationship Id="rId371" Type="http://schemas.openxmlformats.org/officeDocument/2006/relationships/customXml" Target="../ink/ink667.xml"/><Relationship Id="rId1015" Type="http://schemas.openxmlformats.org/officeDocument/2006/relationships/image" Target="../media/image2325.png"/><Relationship Id="rId1222" Type="http://schemas.openxmlformats.org/officeDocument/2006/relationships/customXml" Target="../ink/ink1094.xml"/><Relationship Id="rId469" Type="http://schemas.openxmlformats.org/officeDocument/2006/relationships/customXml" Target="../ink/ink716.xml"/><Relationship Id="rId676" Type="http://schemas.openxmlformats.org/officeDocument/2006/relationships/customXml" Target="../ink/ink820.xml"/><Relationship Id="rId883" Type="http://schemas.openxmlformats.org/officeDocument/2006/relationships/image" Target="../media/image2261.png"/><Relationship Id="rId1099" Type="http://schemas.openxmlformats.org/officeDocument/2006/relationships/image" Target="../media/image2367.png"/><Relationship Id="rId26" Type="http://schemas.openxmlformats.org/officeDocument/2006/relationships/customXml" Target="../ink/ink494.xml"/><Relationship Id="rId231" Type="http://schemas.openxmlformats.org/officeDocument/2006/relationships/image" Target="../media/image1936.png"/><Relationship Id="rId329" Type="http://schemas.openxmlformats.org/officeDocument/2006/relationships/customXml" Target="../ink/ink646.xml"/><Relationship Id="rId536" Type="http://schemas.openxmlformats.org/officeDocument/2006/relationships/image" Target="../media/image2088.png"/><Relationship Id="rId1166" Type="http://schemas.openxmlformats.org/officeDocument/2006/relationships/customXml" Target="../ink/ink1066.xml"/><Relationship Id="rId175" Type="http://schemas.openxmlformats.org/officeDocument/2006/relationships/image" Target="../media/image1908.png"/><Relationship Id="rId743" Type="http://schemas.openxmlformats.org/officeDocument/2006/relationships/image" Target="../media/image2191.png"/><Relationship Id="rId950" Type="http://schemas.openxmlformats.org/officeDocument/2006/relationships/customXml" Target="../ink/ink958.xml"/><Relationship Id="rId1026" Type="http://schemas.openxmlformats.org/officeDocument/2006/relationships/customXml" Target="../ink/ink996.xml"/><Relationship Id="rId382" Type="http://schemas.openxmlformats.org/officeDocument/2006/relationships/image" Target="../media/image2011.png"/><Relationship Id="rId603" Type="http://schemas.openxmlformats.org/officeDocument/2006/relationships/image" Target="../media/image2121.png"/><Relationship Id="rId687" Type="http://schemas.openxmlformats.org/officeDocument/2006/relationships/image" Target="../media/image2163.png"/><Relationship Id="rId810" Type="http://schemas.openxmlformats.org/officeDocument/2006/relationships/customXml" Target="../ink/ink887.xml"/><Relationship Id="rId908" Type="http://schemas.openxmlformats.org/officeDocument/2006/relationships/image" Target="../media/image2273.png"/><Relationship Id="rId1233" Type="http://schemas.openxmlformats.org/officeDocument/2006/relationships/image" Target="../media/image2434.png"/><Relationship Id="rId242" Type="http://schemas.openxmlformats.org/officeDocument/2006/relationships/customXml" Target="../ink/ink602.xml"/><Relationship Id="rId894" Type="http://schemas.openxmlformats.org/officeDocument/2006/relationships/customXml" Target="../ink/ink929.xml"/><Relationship Id="rId1177" Type="http://schemas.openxmlformats.org/officeDocument/2006/relationships/image" Target="../media/image2406.png"/><Relationship Id="rId1300" Type="http://schemas.openxmlformats.org/officeDocument/2006/relationships/image" Target="../media/image2467.png"/><Relationship Id="rId37" Type="http://schemas.openxmlformats.org/officeDocument/2006/relationships/image" Target="../media/image1839.png"/><Relationship Id="rId102" Type="http://schemas.openxmlformats.org/officeDocument/2006/relationships/customXml" Target="../ink/ink532.xml"/><Relationship Id="rId547" Type="http://schemas.openxmlformats.org/officeDocument/2006/relationships/customXml" Target="../ink/ink755.xml"/><Relationship Id="rId754" Type="http://schemas.openxmlformats.org/officeDocument/2006/relationships/customXml" Target="../ink/ink859.xml"/><Relationship Id="rId961" Type="http://schemas.openxmlformats.org/officeDocument/2006/relationships/image" Target="../media/image2299.png"/><Relationship Id="rId90" Type="http://schemas.openxmlformats.org/officeDocument/2006/relationships/customXml" Target="../ink/ink526.xml"/><Relationship Id="rId186" Type="http://schemas.openxmlformats.org/officeDocument/2006/relationships/customXml" Target="../ink/ink574.xml"/><Relationship Id="rId393" Type="http://schemas.openxmlformats.org/officeDocument/2006/relationships/customXml" Target="../ink/ink678.xml"/><Relationship Id="rId407" Type="http://schemas.openxmlformats.org/officeDocument/2006/relationships/customXml" Target="../ink/ink685.xml"/><Relationship Id="rId614" Type="http://schemas.openxmlformats.org/officeDocument/2006/relationships/customXml" Target="../ink/ink789.xml"/><Relationship Id="rId821" Type="http://schemas.openxmlformats.org/officeDocument/2006/relationships/image" Target="../media/image2230.png"/><Relationship Id="rId1037" Type="http://schemas.openxmlformats.org/officeDocument/2006/relationships/image" Target="../media/image2336.png"/><Relationship Id="rId1244" Type="http://schemas.openxmlformats.org/officeDocument/2006/relationships/customXml" Target="../ink/ink1105.xml"/><Relationship Id="rId253" Type="http://schemas.openxmlformats.org/officeDocument/2006/relationships/image" Target="../media/image1947.png"/><Relationship Id="rId460" Type="http://schemas.openxmlformats.org/officeDocument/2006/relationships/image" Target="../media/image2050.png"/><Relationship Id="rId698" Type="http://schemas.openxmlformats.org/officeDocument/2006/relationships/customXml" Target="../ink/ink831.xml"/><Relationship Id="rId919" Type="http://schemas.openxmlformats.org/officeDocument/2006/relationships/customXml" Target="../ink/ink942.xml"/><Relationship Id="rId1090" Type="http://schemas.openxmlformats.org/officeDocument/2006/relationships/customXml" Target="../ink/ink1028.xml"/><Relationship Id="rId1104" Type="http://schemas.openxmlformats.org/officeDocument/2006/relationships/customXml" Target="../ink/ink1035.xml"/><Relationship Id="rId1311" Type="http://schemas.openxmlformats.org/officeDocument/2006/relationships/customXml" Target="../ink/ink1139.xml"/><Relationship Id="rId48" Type="http://schemas.openxmlformats.org/officeDocument/2006/relationships/customXml" Target="../ink/ink505.xml"/><Relationship Id="rId113" Type="http://schemas.openxmlformats.org/officeDocument/2006/relationships/image" Target="../media/image1877.png"/><Relationship Id="rId320" Type="http://schemas.openxmlformats.org/officeDocument/2006/relationships/image" Target="../media/image1980.png"/><Relationship Id="rId558" Type="http://schemas.openxmlformats.org/officeDocument/2006/relationships/customXml" Target="../ink/ink761.xml"/><Relationship Id="rId765" Type="http://schemas.openxmlformats.org/officeDocument/2006/relationships/image" Target="../media/image2202.png"/><Relationship Id="rId972" Type="http://schemas.openxmlformats.org/officeDocument/2006/relationships/customXml" Target="../ink/ink969.xml"/><Relationship Id="rId1188" Type="http://schemas.openxmlformats.org/officeDocument/2006/relationships/customXml" Target="../ink/ink1077.xml"/><Relationship Id="rId197" Type="http://schemas.openxmlformats.org/officeDocument/2006/relationships/image" Target="../media/image1919.png"/><Relationship Id="rId418" Type="http://schemas.openxmlformats.org/officeDocument/2006/relationships/image" Target="../media/image2029.png"/><Relationship Id="rId625" Type="http://schemas.openxmlformats.org/officeDocument/2006/relationships/image" Target="../media/image2132.png"/><Relationship Id="rId832" Type="http://schemas.openxmlformats.org/officeDocument/2006/relationships/customXml" Target="../ink/ink898.xml"/><Relationship Id="rId1048" Type="http://schemas.openxmlformats.org/officeDocument/2006/relationships/customXml" Target="../ink/ink1007.xml"/><Relationship Id="rId1255" Type="http://schemas.openxmlformats.org/officeDocument/2006/relationships/image" Target="../media/image2445.png"/><Relationship Id="rId264" Type="http://schemas.openxmlformats.org/officeDocument/2006/relationships/customXml" Target="../ink/ink613.xml"/><Relationship Id="rId471" Type="http://schemas.openxmlformats.org/officeDocument/2006/relationships/customXml" Target="../ink/ink717.xml"/><Relationship Id="rId1115" Type="http://schemas.openxmlformats.org/officeDocument/2006/relationships/image" Target="../media/image2375.png"/><Relationship Id="rId1322" Type="http://schemas.openxmlformats.org/officeDocument/2006/relationships/image" Target="../media/image14.png"/><Relationship Id="rId59" Type="http://schemas.openxmlformats.org/officeDocument/2006/relationships/image" Target="../media/image1850.png"/><Relationship Id="rId124" Type="http://schemas.openxmlformats.org/officeDocument/2006/relationships/customXml" Target="../ink/ink543.xml"/><Relationship Id="rId569" Type="http://schemas.openxmlformats.org/officeDocument/2006/relationships/image" Target="../media/image2104.png"/><Relationship Id="rId776" Type="http://schemas.openxmlformats.org/officeDocument/2006/relationships/customXml" Target="../ink/ink870.xml"/><Relationship Id="rId983" Type="http://schemas.openxmlformats.org/officeDocument/2006/relationships/image" Target="../media/image2309.png"/><Relationship Id="rId1199" Type="http://schemas.openxmlformats.org/officeDocument/2006/relationships/image" Target="../media/image2417.png"/><Relationship Id="rId331" Type="http://schemas.openxmlformats.org/officeDocument/2006/relationships/customXml" Target="../ink/ink647.xml"/><Relationship Id="rId429" Type="http://schemas.openxmlformats.org/officeDocument/2006/relationships/customXml" Target="../ink/ink696.xml"/><Relationship Id="rId636" Type="http://schemas.openxmlformats.org/officeDocument/2006/relationships/customXml" Target="../ink/ink800.xml"/><Relationship Id="rId1059" Type="http://schemas.openxmlformats.org/officeDocument/2006/relationships/image" Target="../media/image2347.png"/><Relationship Id="rId1266" Type="http://schemas.openxmlformats.org/officeDocument/2006/relationships/customXml" Target="../ink/ink1116.xml"/><Relationship Id="rId843" Type="http://schemas.openxmlformats.org/officeDocument/2006/relationships/image" Target="../media/image2241.png"/><Relationship Id="rId1126" Type="http://schemas.openxmlformats.org/officeDocument/2006/relationships/customXml" Target="../ink/ink1046.xml"/><Relationship Id="rId275" Type="http://schemas.openxmlformats.org/officeDocument/2006/relationships/image" Target="../media/image1958.png"/><Relationship Id="rId482" Type="http://schemas.openxmlformats.org/officeDocument/2006/relationships/image" Target="../media/image2061.png"/><Relationship Id="rId703" Type="http://schemas.openxmlformats.org/officeDocument/2006/relationships/image" Target="../media/image2171.png"/><Relationship Id="rId910" Type="http://schemas.openxmlformats.org/officeDocument/2006/relationships/image" Target="../media/image2274.png"/><Relationship Id="rId1333" Type="http://schemas.openxmlformats.org/officeDocument/2006/relationships/customXml" Target="../ink/ink1150.xml"/><Relationship Id="rId135" Type="http://schemas.openxmlformats.org/officeDocument/2006/relationships/image" Target="../media/image1888.png"/><Relationship Id="rId342" Type="http://schemas.openxmlformats.org/officeDocument/2006/relationships/image" Target="../media/image1991.png"/><Relationship Id="rId787" Type="http://schemas.openxmlformats.org/officeDocument/2006/relationships/image" Target="../media/image2213.png"/><Relationship Id="rId994" Type="http://schemas.openxmlformats.org/officeDocument/2006/relationships/customXml" Target="../ink/ink980.xml"/><Relationship Id="rId202" Type="http://schemas.openxmlformats.org/officeDocument/2006/relationships/customXml" Target="../ink/ink582.xml"/><Relationship Id="rId647" Type="http://schemas.openxmlformats.org/officeDocument/2006/relationships/image" Target="../media/image2143.png"/><Relationship Id="rId854" Type="http://schemas.openxmlformats.org/officeDocument/2006/relationships/customXml" Target="../ink/ink909.xml"/><Relationship Id="rId1277" Type="http://schemas.openxmlformats.org/officeDocument/2006/relationships/image" Target="../media/image2456.png"/><Relationship Id="rId286" Type="http://schemas.openxmlformats.org/officeDocument/2006/relationships/customXml" Target="../ink/ink624.xml"/><Relationship Id="rId493" Type="http://schemas.openxmlformats.org/officeDocument/2006/relationships/customXml" Target="../ink/ink728.xml"/><Relationship Id="rId507" Type="http://schemas.openxmlformats.org/officeDocument/2006/relationships/customXml" Target="../ink/ink735.xml"/><Relationship Id="rId714" Type="http://schemas.openxmlformats.org/officeDocument/2006/relationships/customXml" Target="../ink/ink839.xml"/><Relationship Id="rId921" Type="http://schemas.openxmlformats.org/officeDocument/2006/relationships/image" Target="../media/image2279.png"/><Relationship Id="rId1137" Type="http://schemas.openxmlformats.org/officeDocument/2006/relationships/image" Target="../media/image2386.png"/><Relationship Id="rId1344" Type="http://schemas.openxmlformats.org/officeDocument/2006/relationships/image" Target="../media/image25.png"/><Relationship Id="rId50" Type="http://schemas.openxmlformats.org/officeDocument/2006/relationships/customXml" Target="../ink/ink506.xml"/><Relationship Id="rId146" Type="http://schemas.openxmlformats.org/officeDocument/2006/relationships/customXml" Target="../ink/ink554.xml"/><Relationship Id="rId353" Type="http://schemas.openxmlformats.org/officeDocument/2006/relationships/customXml" Target="../ink/ink658.xml"/><Relationship Id="rId560" Type="http://schemas.openxmlformats.org/officeDocument/2006/relationships/customXml" Target="../ink/ink762.xml"/><Relationship Id="rId798" Type="http://schemas.openxmlformats.org/officeDocument/2006/relationships/customXml" Target="../ink/ink881.xml"/><Relationship Id="rId1190" Type="http://schemas.openxmlformats.org/officeDocument/2006/relationships/customXml" Target="../ink/ink1078.xml"/><Relationship Id="rId1204" Type="http://schemas.openxmlformats.org/officeDocument/2006/relationships/customXml" Target="../ink/ink1085.xml"/><Relationship Id="rId213" Type="http://schemas.openxmlformats.org/officeDocument/2006/relationships/image" Target="../media/image1927.png"/><Relationship Id="rId420" Type="http://schemas.openxmlformats.org/officeDocument/2006/relationships/image" Target="../media/image2030.png"/><Relationship Id="rId658" Type="http://schemas.openxmlformats.org/officeDocument/2006/relationships/customXml" Target="../ink/ink811.xml"/><Relationship Id="rId865" Type="http://schemas.openxmlformats.org/officeDocument/2006/relationships/image" Target="../media/image2252.png"/><Relationship Id="rId1050" Type="http://schemas.openxmlformats.org/officeDocument/2006/relationships/customXml" Target="../ink/ink1008.xml"/><Relationship Id="rId1288" Type="http://schemas.openxmlformats.org/officeDocument/2006/relationships/image" Target="../media/image2461.png"/><Relationship Id="rId297" Type="http://schemas.openxmlformats.org/officeDocument/2006/relationships/image" Target="../media/image1969.png"/><Relationship Id="rId518" Type="http://schemas.openxmlformats.org/officeDocument/2006/relationships/image" Target="../media/image2079.png"/><Relationship Id="rId725" Type="http://schemas.openxmlformats.org/officeDocument/2006/relationships/image" Target="../media/image2182.png"/><Relationship Id="rId932" Type="http://schemas.openxmlformats.org/officeDocument/2006/relationships/customXml" Target="../ink/ink949.xml"/><Relationship Id="rId1148" Type="http://schemas.openxmlformats.org/officeDocument/2006/relationships/customXml" Target="../ink/ink1057.xml"/><Relationship Id="rId1355" Type="http://schemas.openxmlformats.org/officeDocument/2006/relationships/customXml" Target="../ink/ink1161.xml"/><Relationship Id="rId157" Type="http://schemas.openxmlformats.org/officeDocument/2006/relationships/image" Target="../media/image1899.png"/><Relationship Id="rId364" Type="http://schemas.openxmlformats.org/officeDocument/2006/relationships/image" Target="../media/image2002.png"/><Relationship Id="rId1008" Type="http://schemas.openxmlformats.org/officeDocument/2006/relationships/customXml" Target="../ink/ink987.xml"/><Relationship Id="rId1215" Type="http://schemas.openxmlformats.org/officeDocument/2006/relationships/image" Target="../media/image2425.png"/><Relationship Id="rId61" Type="http://schemas.openxmlformats.org/officeDocument/2006/relationships/image" Target="../media/image1851.png"/><Relationship Id="rId571" Type="http://schemas.openxmlformats.org/officeDocument/2006/relationships/image" Target="../media/image2105.png"/><Relationship Id="rId669" Type="http://schemas.openxmlformats.org/officeDocument/2006/relationships/image" Target="../media/image2154.png"/><Relationship Id="rId876" Type="http://schemas.openxmlformats.org/officeDocument/2006/relationships/customXml" Target="../ink/ink920.xml"/><Relationship Id="rId1299" Type="http://schemas.openxmlformats.org/officeDocument/2006/relationships/customXml" Target="../ink/ink1133.xml"/><Relationship Id="rId19" Type="http://schemas.openxmlformats.org/officeDocument/2006/relationships/image" Target="../media/image1830.png"/><Relationship Id="rId224" Type="http://schemas.openxmlformats.org/officeDocument/2006/relationships/customXml" Target="../ink/ink593.xml"/><Relationship Id="rId431" Type="http://schemas.openxmlformats.org/officeDocument/2006/relationships/customXml" Target="../ink/ink697.xml"/><Relationship Id="rId529" Type="http://schemas.openxmlformats.org/officeDocument/2006/relationships/customXml" Target="../ink/ink746.xml"/><Relationship Id="rId736" Type="http://schemas.openxmlformats.org/officeDocument/2006/relationships/customXml" Target="../ink/ink850.xml"/><Relationship Id="rId1061" Type="http://schemas.openxmlformats.org/officeDocument/2006/relationships/image" Target="../media/image2348.png"/><Relationship Id="rId1159" Type="http://schemas.openxmlformats.org/officeDocument/2006/relationships/image" Target="../media/image2397.png"/><Relationship Id="rId168" Type="http://schemas.openxmlformats.org/officeDocument/2006/relationships/customXml" Target="../ink/ink565.xml"/><Relationship Id="rId943" Type="http://schemas.openxmlformats.org/officeDocument/2006/relationships/image" Target="../media/image2290.png"/><Relationship Id="rId1019" Type="http://schemas.openxmlformats.org/officeDocument/2006/relationships/image" Target="../media/image2327.png"/><Relationship Id="rId72" Type="http://schemas.openxmlformats.org/officeDocument/2006/relationships/customXml" Target="../ink/ink517.xml"/><Relationship Id="rId375" Type="http://schemas.openxmlformats.org/officeDocument/2006/relationships/customXml" Target="../ink/ink669.xml"/><Relationship Id="rId582" Type="http://schemas.openxmlformats.org/officeDocument/2006/relationships/customXml" Target="../ink/ink773.xml"/><Relationship Id="rId803" Type="http://schemas.openxmlformats.org/officeDocument/2006/relationships/image" Target="../media/image2221.png"/><Relationship Id="rId1226" Type="http://schemas.openxmlformats.org/officeDocument/2006/relationships/customXml" Target="../ink/ink1096.xml"/><Relationship Id="rId3" Type="http://schemas.openxmlformats.org/officeDocument/2006/relationships/notesSlide" Target="../notesSlides/notesSlide8.xml"/><Relationship Id="rId235" Type="http://schemas.openxmlformats.org/officeDocument/2006/relationships/image" Target="../media/image1938.png"/><Relationship Id="rId442" Type="http://schemas.openxmlformats.org/officeDocument/2006/relationships/image" Target="../media/image2041.png"/><Relationship Id="rId887" Type="http://schemas.openxmlformats.org/officeDocument/2006/relationships/image" Target="../media/image2263.png"/><Relationship Id="rId1072" Type="http://schemas.openxmlformats.org/officeDocument/2006/relationships/customXml" Target="../ink/ink1019.xml"/><Relationship Id="rId302" Type="http://schemas.openxmlformats.org/officeDocument/2006/relationships/customXml" Target="../ink/ink632.xml"/><Relationship Id="rId747" Type="http://schemas.openxmlformats.org/officeDocument/2006/relationships/image" Target="../media/image2193.png"/><Relationship Id="rId954" Type="http://schemas.openxmlformats.org/officeDocument/2006/relationships/customXml" Target="../ink/ink960.xml"/><Relationship Id="rId83" Type="http://schemas.openxmlformats.org/officeDocument/2006/relationships/image" Target="../media/image1862.png"/><Relationship Id="rId179" Type="http://schemas.openxmlformats.org/officeDocument/2006/relationships/image" Target="../media/image1910.png"/><Relationship Id="rId386" Type="http://schemas.openxmlformats.org/officeDocument/2006/relationships/image" Target="../media/image2013.png"/><Relationship Id="rId593" Type="http://schemas.openxmlformats.org/officeDocument/2006/relationships/image" Target="../media/image2116.png"/><Relationship Id="rId607" Type="http://schemas.openxmlformats.org/officeDocument/2006/relationships/image" Target="../media/image2123.png"/><Relationship Id="rId814" Type="http://schemas.openxmlformats.org/officeDocument/2006/relationships/customXml" Target="../ink/ink889.xml"/><Relationship Id="rId1237" Type="http://schemas.openxmlformats.org/officeDocument/2006/relationships/image" Target="../media/image2436.png"/><Relationship Id="rId246" Type="http://schemas.openxmlformats.org/officeDocument/2006/relationships/customXml" Target="../ink/ink604.xml"/><Relationship Id="rId453" Type="http://schemas.openxmlformats.org/officeDocument/2006/relationships/customXml" Target="../ink/ink708.xml"/><Relationship Id="rId660" Type="http://schemas.openxmlformats.org/officeDocument/2006/relationships/customXml" Target="../ink/ink812.xml"/><Relationship Id="rId898" Type="http://schemas.openxmlformats.org/officeDocument/2006/relationships/customXml" Target="../ink/ink931.xml"/><Relationship Id="rId1083" Type="http://schemas.openxmlformats.org/officeDocument/2006/relationships/image" Target="../media/image2359.png"/><Relationship Id="rId1290" Type="http://schemas.openxmlformats.org/officeDocument/2006/relationships/image" Target="../media/image2462.png"/><Relationship Id="rId1304" Type="http://schemas.openxmlformats.org/officeDocument/2006/relationships/image" Target="../media/image2469.png"/><Relationship Id="rId106" Type="http://schemas.openxmlformats.org/officeDocument/2006/relationships/customXml" Target="../ink/ink534.xml"/><Relationship Id="rId313" Type="http://schemas.openxmlformats.org/officeDocument/2006/relationships/customXml" Target="../ink/ink638.xml"/><Relationship Id="rId758" Type="http://schemas.openxmlformats.org/officeDocument/2006/relationships/customXml" Target="../ink/ink861.xml"/><Relationship Id="rId965" Type="http://schemas.openxmlformats.org/officeDocument/2006/relationships/image" Target="../media/image2301.png"/><Relationship Id="rId1150" Type="http://schemas.openxmlformats.org/officeDocument/2006/relationships/customXml" Target="../ink/ink1058.xml"/><Relationship Id="rId10" Type="http://schemas.openxmlformats.org/officeDocument/2006/relationships/customXml" Target="../ink/ink486.xml"/><Relationship Id="rId94" Type="http://schemas.openxmlformats.org/officeDocument/2006/relationships/customXml" Target="../ink/ink528.xml"/><Relationship Id="rId397" Type="http://schemas.openxmlformats.org/officeDocument/2006/relationships/customXml" Target="../ink/ink680.xml"/><Relationship Id="rId520" Type="http://schemas.openxmlformats.org/officeDocument/2006/relationships/image" Target="../media/image2080.png"/><Relationship Id="rId618" Type="http://schemas.openxmlformats.org/officeDocument/2006/relationships/customXml" Target="../ink/ink791.xml"/><Relationship Id="rId825" Type="http://schemas.openxmlformats.org/officeDocument/2006/relationships/image" Target="../media/image2232.png"/><Relationship Id="rId1248" Type="http://schemas.openxmlformats.org/officeDocument/2006/relationships/customXml" Target="../ink/ink1107.xml"/><Relationship Id="rId257" Type="http://schemas.openxmlformats.org/officeDocument/2006/relationships/image" Target="../media/image1949.png"/><Relationship Id="rId464" Type="http://schemas.openxmlformats.org/officeDocument/2006/relationships/image" Target="../media/image2052.png"/><Relationship Id="rId1010" Type="http://schemas.openxmlformats.org/officeDocument/2006/relationships/customXml" Target="../ink/ink988.xml"/><Relationship Id="rId1094" Type="http://schemas.openxmlformats.org/officeDocument/2006/relationships/customXml" Target="../ink/ink1030.xml"/><Relationship Id="rId1108" Type="http://schemas.openxmlformats.org/officeDocument/2006/relationships/customXml" Target="../ink/ink1037.xml"/><Relationship Id="rId1315" Type="http://schemas.openxmlformats.org/officeDocument/2006/relationships/customXml" Target="../ink/ink1141.xml"/><Relationship Id="rId117" Type="http://schemas.openxmlformats.org/officeDocument/2006/relationships/image" Target="../media/image1879.png"/><Relationship Id="rId671" Type="http://schemas.openxmlformats.org/officeDocument/2006/relationships/image" Target="../media/image2155.png"/><Relationship Id="rId769" Type="http://schemas.openxmlformats.org/officeDocument/2006/relationships/image" Target="../media/image2204.png"/><Relationship Id="rId976" Type="http://schemas.openxmlformats.org/officeDocument/2006/relationships/customXml" Target="../ink/ink971.xml"/><Relationship Id="rId324" Type="http://schemas.openxmlformats.org/officeDocument/2006/relationships/image" Target="../media/image1982.png"/><Relationship Id="rId531" Type="http://schemas.openxmlformats.org/officeDocument/2006/relationships/customXml" Target="../ink/ink747.xml"/><Relationship Id="rId629" Type="http://schemas.openxmlformats.org/officeDocument/2006/relationships/image" Target="../media/image2134.png"/><Relationship Id="rId1161" Type="http://schemas.openxmlformats.org/officeDocument/2006/relationships/image" Target="../media/image2398.png"/><Relationship Id="rId1259" Type="http://schemas.openxmlformats.org/officeDocument/2006/relationships/image" Target="../media/image2447.png"/><Relationship Id="rId836" Type="http://schemas.openxmlformats.org/officeDocument/2006/relationships/customXml" Target="../ink/ink900.xml"/><Relationship Id="rId1021" Type="http://schemas.openxmlformats.org/officeDocument/2006/relationships/image" Target="../media/image2328.png"/><Relationship Id="rId1119" Type="http://schemas.openxmlformats.org/officeDocument/2006/relationships/image" Target="../media/image2377.png"/><Relationship Id="rId903" Type="http://schemas.openxmlformats.org/officeDocument/2006/relationships/customXml" Target="../ink/ink934.xml"/><Relationship Id="rId1326" Type="http://schemas.openxmlformats.org/officeDocument/2006/relationships/image" Target="../media/image16.png"/><Relationship Id="rId32" Type="http://schemas.openxmlformats.org/officeDocument/2006/relationships/customXml" Target="../ink/ink497.xml"/><Relationship Id="rId181" Type="http://schemas.openxmlformats.org/officeDocument/2006/relationships/image" Target="../media/image1911.png"/><Relationship Id="rId279" Type="http://schemas.openxmlformats.org/officeDocument/2006/relationships/image" Target="../media/image1960.png"/><Relationship Id="rId486" Type="http://schemas.openxmlformats.org/officeDocument/2006/relationships/image" Target="../media/image2063.png"/><Relationship Id="rId693" Type="http://schemas.openxmlformats.org/officeDocument/2006/relationships/image" Target="../media/image2166.png"/><Relationship Id="rId139" Type="http://schemas.openxmlformats.org/officeDocument/2006/relationships/image" Target="../media/image1890.png"/><Relationship Id="rId346" Type="http://schemas.openxmlformats.org/officeDocument/2006/relationships/image" Target="../media/image1993.png"/><Relationship Id="rId553" Type="http://schemas.openxmlformats.org/officeDocument/2006/relationships/customXml" Target="../ink/ink758.xml"/><Relationship Id="rId760" Type="http://schemas.openxmlformats.org/officeDocument/2006/relationships/customXml" Target="../ink/ink862.xml"/><Relationship Id="rId998" Type="http://schemas.openxmlformats.org/officeDocument/2006/relationships/customXml" Target="../ink/ink982.xml"/><Relationship Id="rId1183" Type="http://schemas.openxmlformats.org/officeDocument/2006/relationships/image" Target="../media/image2409.png"/><Relationship Id="rId206" Type="http://schemas.openxmlformats.org/officeDocument/2006/relationships/customXml" Target="../ink/ink584.xml"/><Relationship Id="rId413" Type="http://schemas.openxmlformats.org/officeDocument/2006/relationships/customXml" Target="../ink/ink688.xml"/><Relationship Id="rId858" Type="http://schemas.openxmlformats.org/officeDocument/2006/relationships/customXml" Target="../ink/ink911.xml"/><Relationship Id="rId1043" Type="http://schemas.openxmlformats.org/officeDocument/2006/relationships/image" Target="../media/image2339.png"/><Relationship Id="rId620" Type="http://schemas.openxmlformats.org/officeDocument/2006/relationships/customXml" Target="../ink/ink792.xml"/><Relationship Id="rId718" Type="http://schemas.openxmlformats.org/officeDocument/2006/relationships/customXml" Target="../ink/ink841.xml"/><Relationship Id="rId925" Type="http://schemas.openxmlformats.org/officeDocument/2006/relationships/image" Target="../media/image2281.png"/><Relationship Id="rId1250" Type="http://schemas.openxmlformats.org/officeDocument/2006/relationships/customXml" Target="../ink/ink1108.xml"/><Relationship Id="rId1348" Type="http://schemas.openxmlformats.org/officeDocument/2006/relationships/image" Target="../media/image27.png"/><Relationship Id="rId1110" Type="http://schemas.openxmlformats.org/officeDocument/2006/relationships/customXml" Target="../ink/ink1038.xml"/><Relationship Id="rId1208" Type="http://schemas.openxmlformats.org/officeDocument/2006/relationships/customXml" Target="../ink/ink1087.xml"/><Relationship Id="rId54" Type="http://schemas.openxmlformats.org/officeDocument/2006/relationships/customXml" Target="../ink/ink508.xml"/><Relationship Id="rId270" Type="http://schemas.openxmlformats.org/officeDocument/2006/relationships/customXml" Target="../ink/ink616.xml"/><Relationship Id="rId130" Type="http://schemas.openxmlformats.org/officeDocument/2006/relationships/customXml" Target="../ink/ink546.xml"/><Relationship Id="rId368" Type="http://schemas.openxmlformats.org/officeDocument/2006/relationships/image" Target="../media/image2004.png"/><Relationship Id="rId575" Type="http://schemas.openxmlformats.org/officeDocument/2006/relationships/image" Target="../media/image2107.png"/><Relationship Id="rId782" Type="http://schemas.openxmlformats.org/officeDocument/2006/relationships/customXml" Target="../ink/ink873.xml"/><Relationship Id="rId228" Type="http://schemas.openxmlformats.org/officeDocument/2006/relationships/customXml" Target="../ink/ink595.xml"/><Relationship Id="rId435" Type="http://schemas.openxmlformats.org/officeDocument/2006/relationships/customXml" Target="../ink/ink699.xml"/><Relationship Id="rId642" Type="http://schemas.openxmlformats.org/officeDocument/2006/relationships/customXml" Target="../ink/ink803.xml"/><Relationship Id="rId1065" Type="http://schemas.openxmlformats.org/officeDocument/2006/relationships/image" Target="../media/image2350.png"/><Relationship Id="rId1272" Type="http://schemas.openxmlformats.org/officeDocument/2006/relationships/customXml" Target="../ink/ink1119.xml"/><Relationship Id="rId502" Type="http://schemas.openxmlformats.org/officeDocument/2006/relationships/image" Target="../media/image2071.png"/><Relationship Id="rId947" Type="http://schemas.openxmlformats.org/officeDocument/2006/relationships/image" Target="../media/image2292.png"/><Relationship Id="rId1132" Type="http://schemas.openxmlformats.org/officeDocument/2006/relationships/customXml" Target="../ink/ink1049.xml"/><Relationship Id="rId76" Type="http://schemas.openxmlformats.org/officeDocument/2006/relationships/customXml" Target="../ink/ink519.xml"/><Relationship Id="rId807" Type="http://schemas.openxmlformats.org/officeDocument/2006/relationships/image" Target="../media/image2223.png"/><Relationship Id="rId292" Type="http://schemas.openxmlformats.org/officeDocument/2006/relationships/customXml" Target="../ink/ink627.xml"/><Relationship Id="rId597" Type="http://schemas.openxmlformats.org/officeDocument/2006/relationships/image" Target="../media/image2118.png"/><Relationship Id="rId152" Type="http://schemas.openxmlformats.org/officeDocument/2006/relationships/customXml" Target="../ink/ink557.xml"/><Relationship Id="rId457" Type="http://schemas.openxmlformats.org/officeDocument/2006/relationships/customXml" Target="../ink/ink710.xml"/><Relationship Id="rId1087" Type="http://schemas.openxmlformats.org/officeDocument/2006/relationships/image" Target="../media/image2361.png"/><Relationship Id="rId1294" Type="http://schemas.openxmlformats.org/officeDocument/2006/relationships/image" Target="../media/image2464.png"/><Relationship Id="rId664" Type="http://schemas.openxmlformats.org/officeDocument/2006/relationships/customXml" Target="../ink/ink814.xml"/><Relationship Id="rId871" Type="http://schemas.openxmlformats.org/officeDocument/2006/relationships/image" Target="../media/image2255.png"/><Relationship Id="rId969" Type="http://schemas.openxmlformats.org/officeDocument/2006/relationships/image" Target="../media/image2303.png"/><Relationship Id="rId317" Type="http://schemas.openxmlformats.org/officeDocument/2006/relationships/customXml" Target="../ink/ink640.xml"/><Relationship Id="rId524" Type="http://schemas.openxmlformats.org/officeDocument/2006/relationships/image" Target="../media/image2082.png"/><Relationship Id="rId731" Type="http://schemas.openxmlformats.org/officeDocument/2006/relationships/image" Target="../media/image2185.png"/><Relationship Id="rId1154" Type="http://schemas.openxmlformats.org/officeDocument/2006/relationships/customXml" Target="../ink/ink1060.xml"/><Relationship Id="rId1361" Type="http://schemas.openxmlformats.org/officeDocument/2006/relationships/customXml" Target="../ink/ink1164.xml"/><Relationship Id="rId98" Type="http://schemas.openxmlformats.org/officeDocument/2006/relationships/customXml" Target="../ink/ink530.xml"/><Relationship Id="rId829" Type="http://schemas.openxmlformats.org/officeDocument/2006/relationships/image" Target="../media/image2234.png"/><Relationship Id="rId1014" Type="http://schemas.openxmlformats.org/officeDocument/2006/relationships/customXml" Target="../ink/ink990.xml"/><Relationship Id="rId1221" Type="http://schemas.openxmlformats.org/officeDocument/2006/relationships/image" Target="../media/image2428.png"/><Relationship Id="rId1319" Type="http://schemas.openxmlformats.org/officeDocument/2006/relationships/customXml" Target="../ink/ink1143.xml"/><Relationship Id="rId25" Type="http://schemas.openxmlformats.org/officeDocument/2006/relationships/image" Target="../media/image1833.png"/><Relationship Id="rId174" Type="http://schemas.openxmlformats.org/officeDocument/2006/relationships/customXml" Target="../ink/ink568.xml"/><Relationship Id="rId381" Type="http://schemas.openxmlformats.org/officeDocument/2006/relationships/customXml" Target="../ink/ink672.xml"/><Relationship Id="rId241" Type="http://schemas.openxmlformats.org/officeDocument/2006/relationships/image" Target="../media/image1941.png"/><Relationship Id="rId479" Type="http://schemas.openxmlformats.org/officeDocument/2006/relationships/customXml" Target="../ink/ink721.xml"/><Relationship Id="rId686" Type="http://schemas.openxmlformats.org/officeDocument/2006/relationships/customXml" Target="../ink/ink825.xml"/><Relationship Id="rId893" Type="http://schemas.openxmlformats.org/officeDocument/2006/relationships/image" Target="../media/image2266.png"/><Relationship Id="rId339" Type="http://schemas.openxmlformats.org/officeDocument/2006/relationships/customXml" Target="../ink/ink651.xml"/><Relationship Id="rId546" Type="http://schemas.openxmlformats.org/officeDocument/2006/relationships/image" Target="../media/image2093.png"/><Relationship Id="rId753" Type="http://schemas.openxmlformats.org/officeDocument/2006/relationships/image" Target="../media/image2196.png"/><Relationship Id="rId1176" Type="http://schemas.openxmlformats.org/officeDocument/2006/relationships/customXml" Target="../ink/ink1071.xml"/><Relationship Id="rId101" Type="http://schemas.openxmlformats.org/officeDocument/2006/relationships/image" Target="../media/image1871.png"/><Relationship Id="rId406" Type="http://schemas.openxmlformats.org/officeDocument/2006/relationships/image" Target="../media/image2023.png"/><Relationship Id="rId960" Type="http://schemas.openxmlformats.org/officeDocument/2006/relationships/customXml" Target="../ink/ink963.xml"/><Relationship Id="rId1036" Type="http://schemas.openxmlformats.org/officeDocument/2006/relationships/customXml" Target="../ink/ink1001.xml"/><Relationship Id="rId1243" Type="http://schemas.openxmlformats.org/officeDocument/2006/relationships/image" Target="../media/image2439.png"/><Relationship Id="rId613" Type="http://schemas.openxmlformats.org/officeDocument/2006/relationships/image" Target="../media/image2126.png"/><Relationship Id="rId820" Type="http://schemas.openxmlformats.org/officeDocument/2006/relationships/customXml" Target="../ink/ink892.xml"/><Relationship Id="rId918" Type="http://schemas.openxmlformats.org/officeDocument/2006/relationships/image" Target="../media/image2278.png"/><Relationship Id="rId1103" Type="http://schemas.openxmlformats.org/officeDocument/2006/relationships/image" Target="../media/image2369.png"/><Relationship Id="rId1310" Type="http://schemas.openxmlformats.org/officeDocument/2006/relationships/image" Target="../media/image2472.png"/><Relationship Id="rId47" Type="http://schemas.openxmlformats.org/officeDocument/2006/relationships/image" Target="../media/image1844.png"/><Relationship Id="rId196" Type="http://schemas.openxmlformats.org/officeDocument/2006/relationships/customXml" Target="../ink/ink579.xml"/><Relationship Id="rId263" Type="http://schemas.openxmlformats.org/officeDocument/2006/relationships/image" Target="../media/image1952.png"/><Relationship Id="rId470" Type="http://schemas.openxmlformats.org/officeDocument/2006/relationships/image" Target="../media/image2055.png"/><Relationship Id="rId123" Type="http://schemas.openxmlformats.org/officeDocument/2006/relationships/image" Target="../media/image1882.png"/><Relationship Id="rId330" Type="http://schemas.openxmlformats.org/officeDocument/2006/relationships/image" Target="../media/image1985.png"/><Relationship Id="rId568" Type="http://schemas.openxmlformats.org/officeDocument/2006/relationships/customXml" Target="../ink/ink766.xml"/><Relationship Id="rId775" Type="http://schemas.openxmlformats.org/officeDocument/2006/relationships/image" Target="../media/image2207.png"/><Relationship Id="rId982" Type="http://schemas.openxmlformats.org/officeDocument/2006/relationships/customXml" Target="../ink/ink974.xml"/><Relationship Id="rId1198" Type="http://schemas.openxmlformats.org/officeDocument/2006/relationships/customXml" Target="../ink/ink1082.xml"/><Relationship Id="rId428" Type="http://schemas.openxmlformats.org/officeDocument/2006/relationships/image" Target="../media/image2034.png"/><Relationship Id="rId635" Type="http://schemas.openxmlformats.org/officeDocument/2006/relationships/image" Target="../media/image2137.png"/><Relationship Id="rId842" Type="http://schemas.openxmlformats.org/officeDocument/2006/relationships/customXml" Target="../ink/ink903.xml"/><Relationship Id="rId1058" Type="http://schemas.openxmlformats.org/officeDocument/2006/relationships/customXml" Target="../ink/ink1012.xml"/><Relationship Id="rId1265" Type="http://schemas.openxmlformats.org/officeDocument/2006/relationships/image" Target="../media/image2450.png"/><Relationship Id="rId702" Type="http://schemas.openxmlformats.org/officeDocument/2006/relationships/customXml" Target="../ink/ink833.xml"/><Relationship Id="rId1125" Type="http://schemas.openxmlformats.org/officeDocument/2006/relationships/image" Target="../media/image2380.png"/><Relationship Id="rId1332" Type="http://schemas.openxmlformats.org/officeDocument/2006/relationships/image" Target="../media/image19.png"/><Relationship Id="rId69" Type="http://schemas.openxmlformats.org/officeDocument/2006/relationships/image" Target="../media/image1855.png"/><Relationship Id="rId285" Type="http://schemas.openxmlformats.org/officeDocument/2006/relationships/image" Target="../media/image1963.png"/><Relationship Id="rId492" Type="http://schemas.openxmlformats.org/officeDocument/2006/relationships/image" Target="../media/image2066.png"/><Relationship Id="rId797" Type="http://schemas.openxmlformats.org/officeDocument/2006/relationships/image" Target="../media/image2218.png"/><Relationship Id="rId145" Type="http://schemas.openxmlformats.org/officeDocument/2006/relationships/image" Target="../media/image1893.png"/><Relationship Id="rId352" Type="http://schemas.openxmlformats.org/officeDocument/2006/relationships/image" Target="../media/image1996.png"/><Relationship Id="rId1287" Type="http://schemas.openxmlformats.org/officeDocument/2006/relationships/customXml" Target="../ink/ink1127.xml"/><Relationship Id="rId212" Type="http://schemas.openxmlformats.org/officeDocument/2006/relationships/customXml" Target="../ink/ink587.xml"/><Relationship Id="rId657" Type="http://schemas.openxmlformats.org/officeDocument/2006/relationships/image" Target="../media/image2148.png"/><Relationship Id="rId864" Type="http://schemas.openxmlformats.org/officeDocument/2006/relationships/customXml" Target="../ink/ink914.xml"/><Relationship Id="rId517" Type="http://schemas.openxmlformats.org/officeDocument/2006/relationships/customXml" Target="../ink/ink740.xml"/><Relationship Id="rId724" Type="http://schemas.openxmlformats.org/officeDocument/2006/relationships/customXml" Target="../ink/ink844.xml"/><Relationship Id="rId931" Type="http://schemas.openxmlformats.org/officeDocument/2006/relationships/image" Target="../media/image2284.png"/><Relationship Id="rId1147" Type="http://schemas.openxmlformats.org/officeDocument/2006/relationships/image" Target="../media/image2391.png"/><Relationship Id="rId1354" Type="http://schemas.openxmlformats.org/officeDocument/2006/relationships/image" Target="../media/image30.png"/><Relationship Id="rId60" Type="http://schemas.openxmlformats.org/officeDocument/2006/relationships/customXml" Target="../ink/ink511.xml"/><Relationship Id="rId1007" Type="http://schemas.openxmlformats.org/officeDocument/2006/relationships/image" Target="../media/image2321.png"/><Relationship Id="rId1214" Type="http://schemas.openxmlformats.org/officeDocument/2006/relationships/customXml" Target="../ink/ink1090.xml"/><Relationship Id="rId18" Type="http://schemas.openxmlformats.org/officeDocument/2006/relationships/customXml" Target="../ink/ink490.xml"/><Relationship Id="rId167" Type="http://schemas.openxmlformats.org/officeDocument/2006/relationships/image" Target="../media/image1904.png"/><Relationship Id="rId374" Type="http://schemas.openxmlformats.org/officeDocument/2006/relationships/image" Target="../media/image2007.png"/><Relationship Id="rId581" Type="http://schemas.openxmlformats.org/officeDocument/2006/relationships/image" Target="../media/image2110.png"/><Relationship Id="rId234" Type="http://schemas.openxmlformats.org/officeDocument/2006/relationships/customXml" Target="../ink/ink598.xml"/><Relationship Id="rId679" Type="http://schemas.openxmlformats.org/officeDocument/2006/relationships/image" Target="../media/image2159.png"/><Relationship Id="rId886" Type="http://schemas.openxmlformats.org/officeDocument/2006/relationships/customXml" Target="../ink/ink925.xml"/><Relationship Id="rId2" Type="http://schemas.openxmlformats.org/officeDocument/2006/relationships/slideLayout" Target="../slideLayouts/slideLayout7.xml"/><Relationship Id="rId441" Type="http://schemas.openxmlformats.org/officeDocument/2006/relationships/customXml" Target="../ink/ink702.xml"/><Relationship Id="rId539" Type="http://schemas.openxmlformats.org/officeDocument/2006/relationships/customXml" Target="../ink/ink751.xml"/><Relationship Id="rId746" Type="http://schemas.openxmlformats.org/officeDocument/2006/relationships/customXml" Target="../ink/ink855.xml"/><Relationship Id="rId1071" Type="http://schemas.openxmlformats.org/officeDocument/2006/relationships/image" Target="../media/image2353.png"/><Relationship Id="rId1169" Type="http://schemas.openxmlformats.org/officeDocument/2006/relationships/image" Target="../media/image2402.png"/><Relationship Id="rId301" Type="http://schemas.openxmlformats.org/officeDocument/2006/relationships/image" Target="../media/image1971.png"/><Relationship Id="rId953" Type="http://schemas.openxmlformats.org/officeDocument/2006/relationships/image" Target="../media/image2295.png"/><Relationship Id="rId1029" Type="http://schemas.openxmlformats.org/officeDocument/2006/relationships/image" Target="../media/image2332.png"/><Relationship Id="rId1236" Type="http://schemas.openxmlformats.org/officeDocument/2006/relationships/customXml" Target="../ink/ink1101.xml"/><Relationship Id="rId82" Type="http://schemas.openxmlformats.org/officeDocument/2006/relationships/customXml" Target="../ink/ink522.xml"/><Relationship Id="rId606" Type="http://schemas.openxmlformats.org/officeDocument/2006/relationships/customXml" Target="../ink/ink785.xml"/><Relationship Id="rId813" Type="http://schemas.openxmlformats.org/officeDocument/2006/relationships/image" Target="../media/image2226.png"/><Relationship Id="rId1303" Type="http://schemas.openxmlformats.org/officeDocument/2006/relationships/customXml" Target="../ink/ink1135.xml"/><Relationship Id="rId189" Type="http://schemas.openxmlformats.org/officeDocument/2006/relationships/image" Target="../media/image1915.png"/><Relationship Id="rId396" Type="http://schemas.openxmlformats.org/officeDocument/2006/relationships/image" Target="../media/image2018.png"/><Relationship Id="rId256" Type="http://schemas.openxmlformats.org/officeDocument/2006/relationships/customXml" Target="../ink/ink609.xml"/><Relationship Id="rId463" Type="http://schemas.openxmlformats.org/officeDocument/2006/relationships/customXml" Target="../ink/ink713.xml"/><Relationship Id="rId670" Type="http://schemas.openxmlformats.org/officeDocument/2006/relationships/customXml" Target="../ink/ink817.xml"/><Relationship Id="rId1093" Type="http://schemas.openxmlformats.org/officeDocument/2006/relationships/image" Target="../media/image2364.png"/><Relationship Id="rId116" Type="http://schemas.openxmlformats.org/officeDocument/2006/relationships/customXml" Target="../ink/ink539.xml"/><Relationship Id="rId323" Type="http://schemas.openxmlformats.org/officeDocument/2006/relationships/customXml" Target="../ink/ink643.xml"/><Relationship Id="rId530" Type="http://schemas.openxmlformats.org/officeDocument/2006/relationships/image" Target="../media/image2085.png"/><Relationship Id="rId768" Type="http://schemas.openxmlformats.org/officeDocument/2006/relationships/customXml" Target="../ink/ink866.xml"/><Relationship Id="rId975" Type="http://schemas.openxmlformats.org/officeDocument/2006/relationships/image" Target="../media/image2306.png"/><Relationship Id="rId1160" Type="http://schemas.openxmlformats.org/officeDocument/2006/relationships/customXml" Target="../ink/ink1063.xml"/><Relationship Id="rId628" Type="http://schemas.openxmlformats.org/officeDocument/2006/relationships/customXml" Target="../ink/ink796.xml"/><Relationship Id="rId835" Type="http://schemas.openxmlformats.org/officeDocument/2006/relationships/image" Target="../media/image2237.png"/><Relationship Id="rId1258" Type="http://schemas.openxmlformats.org/officeDocument/2006/relationships/customXml" Target="../ink/ink1112.xml"/><Relationship Id="rId1020" Type="http://schemas.openxmlformats.org/officeDocument/2006/relationships/customXml" Target="../ink/ink993.xml"/><Relationship Id="rId1118" Type="http://schemas.openxmlformats.org/officeDocument/2006/relationships/customXml" Target="../ink/ink1042.xml"/><Relationship Id="rId1325" Type="http://schemas.openxmlformats.org/officeDocument/2006/relationships/customXml" Target="../ink/ink1146.xml"/><Relationship Id="rId902" Type="http://schemas.openxmlformats.org/officeDocument/2006/relationships/image" Target="../media/image2270.png"/><Relationship Id="rId31" Type="http://schemas.openxmlformats.org/officeDocument/2006/relationships/image" Target="../media/image1836.png"/><Relationship Id="rId180" Type="http://schemas.openxmlformats.org/officeDocument/2006/relationships/customXml" Target="../ink/ink571.xml"/><Relationship Id="rId278" Type="http://schemas.openxmlformats.org/officeDocument/2006/relationships/customXml" Target="../ink/ink620.xml"/><Relationship Id="rId485" Type="http://schemas.openxmlformats.org/officeDocument/2006/relationships/customXml" Target="../ink/ink724.xml"/><Relationship Id="rId692" Type="http://schemas.openxmlformats.org/officeDocument/2006/relationships/customXml" Target="../ink/ink828.xml"/><Relationship Id="rId138" Type="http://schemas.openxmlformats.org/officeDocument/2006/relationships/customXml" Target="../ink/ink550.xml"/><Relationship Id="rId345" Type="http://schemas.openxmlformats.org/officeDocument/2006/relationships/customXml" Target="../ink/ink654.xml"/><Relationship Id="rId552" Type="http://schemas.openxmlformats.org/officeDocument/2006/relationships/image" Target="../media/image2096.png"/><Relationship Id="rId997" Type="http://schemas.openxmlformats.org/officeDocument/2006/relationships/image" Target="../media/image2316.png"/><Relationship Id="rId1182" Type="http://schemas.openxmlformats.org/officeDocument/2006/relationships/customXml" Target="../ink/ink1074.xml"/><Relationship Id="rId205" Type="http://schemas.openxmlformats.org/officeDocument/2006/relationships/image" Target="../media/image1923.png"/><Relationship Id="rId412" Type="http://schemas.openxmlformats.org/officeDocument/2006/relationships/image" Target="../media/image2026.png"/><Relationship Id="rId857" Type="http://schemas.openxmlformats.org/officeDocument/2006/relationships/image" Target="../media/image2248.png"/><Relationship Id="rId1042" Type="http://schemas.openxmlformats.org/officeDocument/2006/relationships/customXml" Target="../ink/ink1004.xml"/><Relationship Id="rId717" Type="http://schemas.openxmlformats.org/officeDocument/2006/relationships/image" Target="../media/image2178.png"/><Relationship Id="rId924" Type="http://schemas.openxmlformats.org/officeDocument/2006/relationships/customXml" Target="../ink/ink945.xml"/><Relationship Id="rId1347" Type="http://schemas.openxmlformats.org/officeDocument/2006/relationships/customXml" Target="../ink/ink1157.xml"/><Relationship Id="rId53" Type="http://schemas.openxmlformats.org/officeDocument/2006/relationships/image" Target="../media/image1847.png"/><Relationship Id="rId1207" Type="http://schemas.openxmlformats.org/officeDocument/2006/relationships/image" Target="../media/image2421.png"/><Relationship Id="rId367" Type="http://schemas.openxmlformats.org/officeDocument/2006/relationships/customXml" Target="../ink/ink665.xml"/><Relationship Id="rId574" Type="http://schemas.openxmlformats.org/officeDocument/2006/relationships/customXml" Target="../ink/ink769.xml"/><Relationship Id="rId227" Type="http://schemas.openxmlformats.org/officeDocument/2006/relationships/image" Target="../media/image1934.png"/><Relationship Id="rId781" Type="http://schemas.openxmlformats.org/officeDocument/2006/relationships/image" Target="../media/image2210.png"/><Relationship Id="rId879" Type="http://schemas.openxmlformats.org/officeDocument/2006/relationships/image" Target="../media/image2259.png"/><Relationship Id="rId434" Type="http://schemas.openxmlformats.org/officeDocument/2006/relationships/image" Target="../media/image2037.png"/><Relationship Id="rId641" Type="http://schemas.openxmlformats.org/officeDocument/2006/relationships/image" Target="../media/image2140.png"/><Relationship Id="rId739" Type="http://schemas.openxmlformats.org/officeDocument/2006/relationships/image" Target="../media/image2189.png"/><Relationship Id="rId1064" Type="http://schemas.openxmlformats.org/officeDocument/2006/relationships/customXml" Target="../ink/ink1015.xml"/><Relationship Id="rId1271" Type="http://schemas.openxmlformats.org/officeDocument/2006/relationships/image" Target="../media/image2453.png"/><Relationship Id="rId501" Type="http://schemas.openxmlformats.org/officeDocument/2006/relationships/customXml" Target="../ink/ink732.xml"/><Relationship Id="rId946" Type="http://schemas.openxmlformats.org/officeDocument/2006/relationships/customXml" Target="../ink/ink956.xml"/><Relationship Id="rId1131" Type="http://schemas.openxmlformats.org/officeDocument/2006/relationships/image" Target="../media/image2383.png"/><Relationship Id="rId1229" Type="http://schemas.openxmlformats.org/officeDocument/2006/relationships/image" Target="../media/image2432.png"/><Relationship Id="rId75" Type="http://schemas.openxmlformats.org/officeDocument/2006/relationships/image" Target="../media/image1858.png"/><Relationship Id="rId806" Type="http://schemas.openxmlformats.org/officeDocument/2006/relationships/customXml" Target="../ink/ink885.xml"/><Relationship Id="rId291" Type="http://schemas.openxmlformats.org/officeDocument/2006/relationships/image" Target="../media/image1966.png"/><Relationship Id="rId151" Type="http://schemas.openxmlformats.org/officeDocument/2006/relationships/image" Target="../media/image1896.png"/><Relationship Id="rId389" Type="http://schemas.openxmlformats.org/officeDocument/2006/relationships/customXml" Target="../ink/ink676.xml"/><Relationship Id="rId596" Type="http://schemas.openxmlformats.org/officeDocument/2006/relationships/customXml" Target="../ink/ink780.xml"/><Relationship Id="rId249" Type="http://schemas.openxmlformats.org/officeDocument/2006/relationships/image" Target="../media/image1945.png"/><Relationship Id="rId456" Type="http://schemas.openxmlformats.org/officeDocument/2006/relationships/image" Target="../media/image2048.png"/><Relationship Id="rId663" Type="http://schemas.openxmlformats.org/officeDocument/2006/relationships/image" Target="../media/image2151.png"/><Relationship Id="rId870" Type="http://schemas.openxmlformats.org/officeDocument/2006/relationships/customXml" Target="../ink/ink917.xml"/><Relationship Id="rId1086" Type="http://schemas.openxmlformats.org/officeDocument/2006/relationships/customXml" Target="../ink/ink1026.xml"/><Relationship Id="rId1293" Type="http://schemas.openxmlformats.org/officeDocument/2006/relationships/customXml" Target="../ink/ink1130.xml"/><Relationship Id="rId109" Type="http://schemas.openxmlformats.org/officeDocument/2006/relationships/image" Target="../media/image1875.png"/><Relationship Id="rId316" Type="http://schemas.openxmlformats.org/officeDocument/2006/relationships/image" Target="../media/image1978.png"/><Relationship Id="rId523" Type="http://schemas.openxmlformats.org/officeDocument/2006/relationships/customXml" Target="../ink/ink743.xml"/><Relationship Id="rId968" Type="http://schemas.openxmlformats.org/officeDocument/2006/relationships/customXml" Target="../ink/ink967.xml"/><Relationship Id="rId1153" Type="http://schemas.openxmlformats.org/officeDocument/2006/relationships/image" Target="../media/image2394.png"/><Relationship Id="rId97" Type="http://schemas.openxmlformats.org/officeDocument/2006/relationships/image" Target="../media/image1869.png"/><Relationship Id="rId730" Type="http://schemas.openxmlformats.org/officeDocument/2006/relationships/customXml" Target="../ink/ink847.xml"/><Relationship Id="rId828" Type="http://schemas.openxmlformats.org/officeDocument/2006/relationships/customXml" Target="../ink/ink896.xml"/><Relationship Id="rId1013" Type="http://schemas.openxmlformats.org/officeDocument/2006/relationships/image" Target="../media/image2324.png"/><Relationship Id="rId1360" Type="http://schemas.openxmlformats.org/officeDocument/2006/relationships/image" Target="../media/image33.png"/><Relationship Id="rId1220" Type="http://schemas.openxmlformats.org/officeDocument/2006/relationships/customXml" Target="../ink/ink1093.xml"/><Relationship Id="rId1318" Type="http://schemas.openxmlformats.org/officeDocument/2006/relationships/image" Target="../media/image2476.png"/><Relationship Id="rId24" Type="http://schemas.openxmlformats.org/officeDocument/2006/relationships/customXml" Target="../ink/ink493.xml"/></Relationships>
</file>

<file path=ppt/slides/_rels/slide9.xml.rels><?xml version="1.0" encoding="UTF-8" standalone="yes"?>
<Relationships xmlns="http://schemas.openxmlformats.org/package/2006/relationships"><Relationship Id="rId117" Type="http://schemas.openxmlformats.org/officeDocument/2006/relationships/image" Target="../media/image2535.png"/><Relationship Id="rId21" Type="http://schemas.openxmlformats.org/officeDocument/2006/relationships/image" Target="../media/image2487.png"/><Relationship Id="rId63" Type="http://schemas.openxmlformats.org/officeDocument/2006/relationships/image" Target="../media/image2508.png"/><Relationship Id="rId159" Type="http://schemas.openxmlformats.org/officeDocument/2006/relationships/image" Target="../media/image2556.png"/><Relationship Id="rId170" Type="http://schemas.openxmlformats.org/officeDocument/2006/relationships/customXml" Target="../ink/ink1248.xml"/><Relationship Id="rId226" Type="http://schemas.openxmlformats.org/officeDocument/2006/relationships/image" Target="../media/image2589.png"/><Relationship Id="rId268" Type="http://schemas.openxmlformats.org/officeDocument/2006/relationships/image" Target="../media/image44.png"/><Relationship Id="rId32" Type="http://schemas.openxmlformats.org/officeDocument/2006/relationships/customXml" Target="../ink/ink1179.xml"/><Relationship Id="rId74" Type="http://schemas.openxmlformats.org/officeDocument/2006/relationships/customXml" Target="../ink/ink1200.xml"/><Relationship Id="rId128" Type="http://schemas.openxmlformats.org/officeDocument/2006/relationships/customXml" Target="../ink/ink1227.xml"/><Relationship Id="rId5" Type="http://schemas.openxmlformats.org/officeDocument/2006/relationships/image" Target="../media/image2479.png"/><Relationship Id="rId181" Type="http://schemas.openxmlformats.org/officeDocument/2006/relationships/image" Target="../media/image2567.png"/><Relationship Id="rId237" Type="http://schemas.openxmlformats.org/officeDocument/2006/relationships/customXml" Target="../ink/ink1282.xml"/><Relationship Id="rId258" Type="http://schemas.openxmlformats.org/officeDocument/2006/relationships/image" Target="../media/image39.png"/><Relationship Id="rId22" Type="http://schemas.openxmlformats.org/officeDocument/2006/relationships/customXml" Target="../ink/ink1174.xml"/><Relationship Id="rId43" Type="http://schemas.openxmlformats.org/officeDocument/2006/relationships/image" Target="../media/image2498.png"/><Relationship Id="rId64" Type="http://schemas.openxmlformats.org/officeDocument/2006/relationships/customXml" Target="../ink/ink1195.xml"/><Relationship Id="rId118" Type="http://schemas.openxmlformats.org/officeDocument/2006/relationships/customXml" Target="../ink/ink1222.xml"/><Relationship Id="rId139" Type="http://schemas.openxmlformats.org/officeDocument/2006/relationships/image" Target="../media/image2546.png"/><Relationship Id="rId85" Type="http://schemas.openxmlformats.org/officeDocument/2006/relationships/image" Target="../media/image2519.png"/><Relationship Id="rId150" Type="http://schemas.openxmlformats.org/officeDocument/2006/relationships/customXml" Target="../ink/ink1238.xml"/><Relationship Id="rId171" Type="http://schemas.openxmlformats.org/officeDocument/2006/relationships/image" Target="../media/image2562.png"/><Relationship Id="rId192" Type="http://schemas.openxmlformats.org/officeDocument/2006/relationships/image" Target="../media/image2572.png"/><Relationship Id="rId206" Type="http://schemas.openxmlformats.org/officeDocument/2006/relationships/image" Target="../media/image2579.png"/><Relationship Id="rId227" Type="http://schemas.openxmlformats.org/officeDocument/2006/relationships/customXml" Target="../ink/ink1277.xml"/><Relationship Id="rId248" Type="http://schemas.openxmlformats.org/officeDocument/2006/relationships/image" Target="../media/image2600.png"/><Relationship Id="rId269" Type="http://schemas.openxmlformats.org/officeDocument/2006/relationships/customXml" Target="../ink/ink1298.xml"/><Relationship Id="rId12" Type="http://schemas.openxmlformats.org/officeDocument/2006/relationships/customXml" Target="../ink/ink1169.xml"/><Relationship Id="rId33" Type="http://schemas.openxmlformats.org/officeDocument/2006/relationships/image" Target="../media/image2493.png"/><Relationship Id="rId108" Type="http://schemas.openxmlformats.org/officeDocument/2006/relationships/customXml" Target="../ink/ink1217.xml"/><Relationship Id="rId129" Type="http://schemas.openxmlformats.org/officeDocument/2006/relationships/image" Target="../media/image2541.png"/><Relationship Id="rId54" Type="http://schemas.openxmlformats.org/officeDocument/2006/relationships/customXml" Target="../ink/ink1190.xml"/><Relationship Id="rId75" Type="http://schemas.openxmlformats.org/officeDocument/2006/relationships/image" Target="../media/image2514.png"/><Relationship Id="rId96" Type="http://schemas.openxmlformats.org/officeDocument/2006/relationships/customXml" Target="../ink/ink1211.xml"/><Relationship Id="rId140" Type="http://schemas.openxmlformats.org/officeDocument/2006/relationships/customXml" Target="../ink/ink1233.xml"/><Relationship Id="rId161" Type="http://schemas.openxmlformats.org/officeDocument/2006/relationships/image" Target="../media/image2557.png"/><Relationship Id="rId182" Type="http://schemas.openxmlformats.org/officeDocument/2006/relationships/customXml" Target="../ink/ink1254.xml"/><Relationship Id="rId217" Type="http://schemas.openxmlformats.org/officeDocument/2006/relationships/customXml" Target="../ink/ink1272.xml"/><Relationship Id="rId6" Type="http://schemas.openxmlformats.org/officeDocument/2006/relationships/customXml" Target="../ink/ink1166.xml"/><Relationship Id="rId238" Type="http://schemas.openxmlformats.org/officeDocument/2006/relationships/image" Target="../media/image2595.png"/><Relationship Id="rId259" Type="http://schemas.openxmlformats.org/officeDocument/2006/relationships/customXml" Target="../ink/ink1293.xml"/><Relationship Id="rId23" Type="http://schemas.openxmlformats.org/officeDocument/2006/relationships/image" Target="../media/image2488.png"/><Relationship Id="rId119" Type="http://schemas.openxmlformats.org/officeDocument/2006/relationships/image" Target="../media/image2536.png"/><Relationship Id="rId270" Type="http://schemas.openxmlformats.org/officeDocument/2006/relationships/image" Target="../media/image45.png"/><Relationship Id="rId44" Type="http://schemas.openxmlformats.org/officeDocument/2006/relationships/customXml" Target="../ink/ink1185.xml"/><Relationship Id="rId65" Type="http://schemas.openxmlformats.org/officeDocument/2006/relationships/image" Target="../media/image2509.png"/><Relationship Id="rId86" Type="http://schemas.openxmlformats.org/officeDocument/2006/relationships/customXml" Target="../ink/ink1206.xml"/><Relationship Id="rId130" Type="http://schemas.openxmlformats.org/officeDocument/2006/relationships/customXml" Target="../ink/ink1228.xml"/><Relationship Id="rId151" Type="http://schemas.openxmlformats.org/officeDocument/2006/relationships/image" Target="../media/image2552.png"/><Relationship Id="rId172" Type="http://schemas.openxmlformats.org/officeDocument/2006/relationships/customXml" Target="../ink/ink1249.xml"/><Relationship Id="rId193" Type="http://schemas.openxmlformats.org/officeDocument/2006/relationships/customXml" Target="../ink/ink1260.xml"/><Relationship Id="rId207" Type="http://schemas.openxmlformats.org/officeDocument/2006/relationships/customXml" Target="../ink/ink1267.xml"/><Relationship Id="rId228" Type="http://schemas.openxmlformats.org/officeDocument/2006/relationships/image" Target="../media/image2590.png"/><Relationship Id="rId249" Type="http://schemas.openxmlformats.org/officeDocument/2006/relationships/customXml" Target="../ink/ink1288.xml"/><Relationship Id="rId13" Type="http://schemas.openxmlformats.org/officeDocument/2006/relationships/image" Target="../media/image2483.png"/><Relationship Id="rId109" Type="http://schemas.openxmlformats.org/officeDocument/2006/relationships/image" Target="../media/image2531.png"/><Relationship Id="rId260" Type="http://schemas.openxmlformats.org/officeDocument/2006/relationships/image" Target="../media/image40.png"/><Relationship Id="rId34" Type="http://schemas.openxmlformats.org/officeDocument/2006/relationships/customXml" Target="../ink/ink1180.xml"/><Relationship Id="rId55" Type="http://schemas.openxmlformats.org/officeDocument/2006/relationships/image" Target="../media/image2504.png"/><Relationship Id="rId76" Type="http://schemas.openxmlformats.org/officeDocument/2006/relationships/customXml" Target="../ink/ink1201.xml"/><Relationship Id="rId97" Type="http://schemas.openxmlformats.org/officeDocument/2006/relationships/image" Target="../media/image2525.png"/><Relationship Id="rId120" Type="http://schemas.openxmlformats.org/officeDocument/2006/relationships/customXml" Target="../ink/ink1223.xml"/><Relationship Id="rId141" Type="http://schemas.openxmlformats.org/officeDocument/2006/relationships/image" Target="../media/image2547.png"/><Relationship Id="rId7" Type="http://schemas.openxmlformats.org/officeDocument/2006/relationships/image" Target="../media/image2480.png"/><Relationship Id="rId162" Type="http://schemas.openxmlformats.org/officeDocument/2006/relationships/customXml" Target="../ink/ink1244.xml"/><Relationship Id="rId183" Type="http://schemas.openxmlformats.org/officeDocument/2006/relationships/image" Target="../media/image2568.png"/><Relationship Id="rId218" Type="http://schemas.openxmlformats.org/officeDocument/2006/relationships/image" Target="../media/image2585.png"/><Relationship Id="rId239" Type="http://schemas.openxmlformats.org/officeDocument/2006/relationships/customXml" Target="../ink/ink1283.xml"/><Relationship Id="rId250" Type="http://schemas.openxmlformats.org/officeDocument/2006/relationships/image" Target="../media/image2601.png"/><Relationship Id="rId271" Type="http://schemas.openxmlformats.org/officeDocument/2006/relationships/customXml" Target="../ink/ink1299.xml"/><Relationship Id="rId24" Type="http://schemas.openxmlformats.org/officeDocument/2006/relationships/customXml" Target="../ink/ink1175.xml"/><Relationship Id="rId45" Type="http://schemas.openxmlformats.org/officeDocument/2006/relationships/image" Target="../media/image2499.png"/><Relationship Id="rId66" Type="http://schemas.openxmlformats.org/officeDocument/2006/relationships/customXml" Target="../ink/ink1196.xml"/><Relationship Id="rId87" Type="http://schemas.openxmlformats.org/officeDocument/2006/relationships/image" Target="../media/image2520.png"/><Relationship Id="rId110" Type="http://schemas.openxmlformats.org/officeDocument/2006/relationships/customXml" Target="../ink/ink1218.xml"/><Relationship Id="rId131" Type="http://schemas.openxmlformats.org/officeDocument/2006/relationships/image" Target="../media/image2542.png"/><Relationship Id="rId152" Type="http://schemas.openxmlformats.org/officeDocument/2006/relationships/customXml" Target="../ink/ink1239.xml"/><Relationship Id="rId173" Type="http://schemas.openxmlformats.org/officeDocument/2006/relationships/image" Target="../media/image2563.png"/><Relationship Id="rId194" Type="http://schemas.openxmlformats.org/officeDocument/2006/relationships/image" Target="../media/image2573.png"/><Relationship Id="rId208" Type="http://schemas.openxmlformats.org/officeDocument/2006/relationships/image" Target="../media/image2580.png"/><Relationship Id="rId229" Type="http://schemas.openxmlformats.org/officeDocument/2006/relationships/customXml" Target="../ink/ink1278.xml"/><Relationship Id="rId240" Type="http://schemas.openxmlformats.org/officeDocument/2006/relationships/image" Target="../media/image2596.png"/><Relationship Id="rId261" Type="http://schemas.openxmlformats.org/officeDocument/2006/relationships/customXml" Target="../ink/ink1294.xml"/><Relationship Id="rId14" Type="http://schemas.openxmlformats.org/officeDocument/2006/relationships/customXml" Target="../ink/ink1170.xml"/><Relationship Id="rId35" Type="http://schemas.openxmlformats.org/officeDocument/2006/relationships/image" Target="../media/image2494.png"/><Relationship Id="rId56" Type="http://schemas.openxmlformats.org/officeDocument/2006/relationships/customXml" Target="../ink/ink1191.xml"/><Relationship Id="rId77" Type="http://schemas.openxmlformats.org/officeDocument/2006/relationships/image" Target="../media/image2515.png"/><Relationship Id="rId100" Type="http://schemas.openxmlformats.org/officeDocument/2006/relationships/customXml" Target="../ink/ink1213.xml"/><Relationship Id="rId8" Type="http://schemas.openxmlformats.org/officeDocument/2006/relationships/customXml" Target="../ink/ink1167.xml"/><Relationship Id="rId98" Type="http://schemas.openxmlformats.org/officeDocument/2006/relationships/customXml" Target="../ink/ink1212.xml"/><Relationship Id="rId121" Type="http://schemas.openxmlformats.org/officeDocument/2006/relationships/image" Target="../media/image2537.png"/><Relationship Id="rId142" Type="http://schemas.openxmlformats.org/officeDocument/2006/relationships/customXml" Target="../ink/ink1234.xml"/><Relationship Id="rId163" Type="http://schemas.openxmlformats.org/officeDocument/2006/relationships/image" Target="../media/image2558.png"/><Relationship Id="rId184" Type="http://schemas.openxmlformats.org/officeDocument/2006/relationships/customXml" Target="../ink/ink1255.xml"/><Relationship Id="rId219" Type="http://schemas.openxmlformats.org/officeDocument/2006/relationships/customXml" Target="../ink/ink1273.xml"/><Relationship Id="rId230" Type="http://schemas.openxmlformats.org/officeDocument/2006/relationships/image" Target="../media/image2591.png"/><Relationship Id="rId251" Type="http://schemas.openxmlformats.org/officeDocument/2006/relationships/customXml" Target="../ink/ink1289.xml"/><Relationship Id="rId25" Type="http://schemas.openxmlformats.org/officeDocument/2006/relationships/image" Target="../media/image2489.png"/><Relationship Id="rId46" Type="http://schemas.openxmlformats.org/officeDocument/2006/relationships/customXml" Target="../ink/ink1186.xml"/><Relationship Id="rId67" Type="http://schemas.openxmlformats.org/officeDocument/2006/relationships/image" Target="../media/image2510.png"/><Relationship Id="rId272" Type="http://schemas.openxmlformats.org/officeDocument/2006/relationships/image" Target="../media/image46.png"/><Relationship Id="rId88" Type="http://schemas.openxmlformats.org/officeDocument/2006/relationships/customXml" Target="../ink/ink1207.xml"/><Relationship Id="rId111" Type="http://schemas.openxmlformats.org/officeDocument/2006/relationships/image" Target="../media/image2532.png"/><Relationship Id="rId132" Type="http://schemas.openxmlformats.org/officeDocument/2006/relationships/customXml" Target="../ink/ink1229.xml"/><Relationship Id="rId153" Type="http://schemas.openxmlformats.org/officeDocument/2006/relationships/image" Target="../media/image2553.png"/><Relationship Id="rId174" Type="http://schemas.openxmlformats.org/officeDocument/2006/relationships/customXml" Target="../ink/ink1250.xml"/><Relationship Id="rId195" Type="http://schemas.openxmlformats.org/officeDocument/2006/relationships/customXml" Target="../ink/ink1261.xml"/><Relationship Id="rId209" Type="http://schemas.openxmlformats.org/officeDocument/2006/relationships/customXml" Target="../ink/ink1268.xml"/><Relationship Id="rId220" Type="http://schemas.openxmlformats.org/officeDocument/2006/relationships/image" Target="../media/image2586.png"/><Relationship Id="rId241" Type="http://schemas.openxmlformats.org/officeDocument/2006/relationships/customXml" Target="../ink/ink1284.xml"/><Relationship Id="rId15" Type="http://schemas.openxmlformats.org/officeDocument/2006/relationships/image" Target="../media/image2484.png"/><Relationship Id="rId36" Type="http://schemas.openxmlformats.org/officeDocument/2006/relationships/customXml" Target="../ink/ink1181.xml"/><Relationship Id="rId57" Type="http://schemas.openxmlformats.org/officeDocument/2006/relationships/image" Target="../media/image2505.png"/><Relationship Id="rId262" Type="http://schemas.openxmlformats.org/officeDocument/2006/relationships/image" Target="../media/image41.png"/><Relationship Id="rId78" Type="http://schemas.openxmlformats.org/officeDocument/2006/relationships/customXml" Target="../ink/ink1202.xml"/><Relationship Id="rId99" Type="http://schemas.openxmlformats.org/officeDocument/2006/relationships/image" Target="../media/image2526.png"/><Relationship Id="rId101" Type="http://schemas.openxmlformats.org/officeDocument/2006/relationships/image" Target="../media/image2527.png"/><Relationship Id="rId122" Type="http://schemas.openxmlformats.org/officeDocument/2006/relationships/customXml" Target="../ink/ink1224.xml"/><Relationship Id="rId143" Type="http://schemas.openxmlformats.org/officeDocument/2006/relationships/image" Target="../media/image2548.png"/><Relationship Id="rId164" Type="http://schemas.openxmlformats.org/officeDocument/2006/relationships/customXml" Target="../ink/ink1245.xml"/><Relationship Id="rId185" Type="http://schemas.openxmlformats.org/officeDocument/2006/relationships/image" Target="../media/image2569.png"/><Relationship Id="rId9" Type="http://schemas.openxmlformats.org/officeDocument/2006/relationships/image" Target="../media/image2481.png"/><Relationship Id="rId210" Type="http://schemas.openxmlformats.org/officeDocument/2006/relationships/image" Target="../media/image2581.png"/><Relationship Id="rId26" Type="http://schemas.openxmlformats.org/officeDocument/2006/relationships/customXml" Target="../ink/ink1176.xml"/><Relationship Id="rId231" Type="http://schemas.openxmlformats.org/officeDocument/2006/relationships/customXml" Target="../ink/ink1279.xml"/><Relationship Id="rId252" Type="http://schemas.openxmlformats.org/officeDocument/2006/relationships/image" Target="../media/image36.png"/><Relationship Id="rId273" Type="http://schemas.openxmlformats.org/officeDocument/2006/relationships/customXml" Target="../ink/ink1300.xml"/><Relationship Id="rId47" Type="http://schemas.openxmlformats.org/officeDocument/2006/relationships/image" Target="../media/image2500.png"/><Relationship Id="rId68" Type="http://schemas.openxmlformats.org/officeDocument/2006/relationships/customXml" Target="../ink/ink1197.xml"/><Relationship Id="rId89" Type="http://schemas.openxmlformats.org/officeDocument/2006/relationships/image" Target="../media/image2521.png"/><Relationship Id="rId112" Type="http://schemas.openxmlformats.org/officeDocument/2006/relationships/customXml" Target="../ink/ink1219.xml"/><Relationship Id="rId133" Type="http://schemas.openxmlformats.org/officeDocument/2006/relationships/image" Target="../media/image2543.png"/><Relationship Id="rId154" Type="http://schemas.openxmlformats.org/officeDocument/2006/relationships/customXml" Target="../ink/ink1240.xml"/><Relationship Id="rId175" Type="http://schemas.openxmlformats.org/officeDocument/2006/relationships/image" Target="../media/image2564.png"/><Relationship Id="rId196" Type="http://schemas.openxmlformats.org/officeDocument/2006/relationships/image" Target="../media/image2574.png"/><Relationship Id="rId200" Type="http://schemas.openxmlformats.org/officeDocument/2006/relationships/image" Target="../media/image2576.png"/><Relationship Id="rId16" Type="http://schemas.openxmlformats.org/officeDocument/2006/relationships/customXml" Target="../ink/ink1171.xml"/><Relationship Id="rId221" Type="http://schemas.openxmlformats.org/officeDocument/2006/relationships/customXml" Target="../ink/ink1274.xml"/><Relationship Id="rId242" Type="http://schemas.openxmlformats.org/officeDocument/2006/relationships/image" Target="../media/image2597.png"/><Relationship Id="rId263" Type="http://schemas.openxmlformats.org/officeDocument/2006/relationships/customXml" Target="../ink/ink1295.xml"/><Relationship Id="rId37" Type="http://schemas.openxmlformats.org/officeDocument/2006/relationships/image" Target="../media/image2495.png"/><Relationship Id="rId58" Type="http://schemas.openxmlformats.org/officeDocument/2006/relationships/customXml" Target="../ink/ink1192.xml"/><Relationship Id="rId79" Type="http://schemas.openxmlformats.org/officeDocument/2006/relationships/image" Target="../media/image2516.png"/><Relationship Id="rId102" Type="http://schemas.openxmlformats.org/officeDocument/2006/relationships/customXml" Target="../ink/ink1214.xml"/><Relationship Id="rId123" Type="http://schemas.openxmlformats.org/officeDocument/2006/relationships/image" Target="../media/image2538.png"/><Relationship Id="rId144" Type="http://schemas.openxmlformats.org/officeDocument/2006/relationships/customXml" Target="../ink/ink1235.xml"/><Relationship Id="rId90" Type="http://schemas.openxmlformats.org/officeDocument/2006/relationships/customXml" Target="../ink/ink1208.xml"/><Relationship Id="rId165" Type="http://schemas.openxmlformats.org/officeDocument/2006/relationships/image" Target="../media/image2559.png"/><Relationship Id="rId186" Type="http://schemas.openxmlformats.org/officeDocument/2006/relationships/customXml" Target="../ink/ink1256.xml"/><Relationship Id="rId211" Type="http://schemas.openxmlformats.org/officeDocument/2006/relationships/customXml" Target="../ink/ink1269.xml"/><Relationship Id="rId232" Type="http://schemas.openxmlformats.org/officeDocument/2006/relationships/image" Target="../media/image2592.png"/><Relationship Id="rId253" Type="http://schemas.openxmlformats.org/officeDocument/2006/relationships/customXml" Target="../ink/ink1290.xml"/><Relationship Id="rId274" Type="http://schemas.openxmlformats.org/officeDocument/2006/relationships/image" Target="../media/image47.png"/><Relationship Id="rId27" Type="http://schemas.openxmlformats.org/officeDocument/2006/relationships/image" Target="../media/image2490.png"/><Relationship Id="rId48" Type="http://schemas.openxmlformats.org/officeDocument/2006/relationships/customXml" Target="../ink/ink1187.xml"/><Relationship Id="rId69" Type="http://schemas.openxmlformats.org/officeDocument/2006/relationships/image" Target="../media/image2511.png"/><Relationship Id="rId113" Type="http://schemas.openxmlformats.org/officeDocument/2006/relationships/image" Target="../media/image2533.png"/><Relationship Id="rId134" Type="http://schemas.openxmlformats.org/officeDocument/2006/relationships/customXml" Target="../ink/ink1230.xml"/><Relationship Id="rId80" Type="http://schemas.openxmlformats.org/officeDocument/2006/relationships/customXml" Target="../ink/ink1203.xml"/><Relationship Id="rId155" Type="http://schemas.openxmlformats.org/officeDocument/2006/relationships/image" Target="../media/image2554.png"/><Relationship Id="rId176" Type="http://schemas.openxmlformats.org/officeDocument/2006/relationships/customXml" Target="../ink/ink1251.xml"/><Relationship Id="rId197" Type="http://schemas.openxmlformats.org/officeDocument/2006/relationships/customXml" Target="../ink/ink1262.xml"/><Relationship Id="rId201" Type="http://schemas.openxmlformats.org/officeDocument/2006/relationships/customXml" Target="../ink/ink1264.xml"/><Relationship Id="rId222" Type="http://schemas.openxmlformats.org/officeDocument/2006/relationships/image" Target="../media/image2587.png"/><Relationship Id="rId243" Type="http://schemas.openxmlformats.org/officeDocument/2006/relationships/customXml" Target="../ink/ink1285.xml"/><Relationship Id="rId264" Type="http://schemas.openxmlformats.org/officeDocument/2006/relationships/image" Target="../media/image42.png"/><Relationship Id="rId17" Type="http://schemas.openxmlformats.org/officeDocument/2006/relationships/image" Target="../media/image2485.png"/><Relationship Id="rId38" Type="http://schemas.openxmlformats.org/officeDocument/2006/relationships/customXml" Target="../ink/ink1182.xml"/><Relationship Id="rId59" Type="http://schemas.openxmlformats.org/officeDocument/2006/relationships/image" Target="../media/image2506.png"/><Relationship Id="rId103" Type="http://schemas.openxmlformats.org/officeDocument/2006/relationships/image" Target="../media/image2528.png"/><Relationship Id="rId124" Type="http://schemas.openxmlformats.org/officeDocument/2006/relationships/customXml" Target="../ink/ink1225.xml"/><Relationship Id="rId70" Type="http://schemas.openxmlformats.org/officeDocument/2006/relationships/customXml" Target="../ink/ink1198.xml"/><Relationship Id="rId91" Type="http://schemas.openxmlformats.org/officeDocument/2006/relationships/image" Target="../media/image2522.png"/><Relationship Id="rId145" Type="http://schemas.openxmlformats.org/officeDocument/2006/relationships/image" Target="../media/image2549.png"/><Relationship Id="rId166" Type="http://schemas.openxmlformats.org/officeDocument/2006/relationships/customXml" Target="../ink/ink1246.xml"/><Relationship Id="rId187" Type="http://schemas.openxmlformats.org/officeDocument/2006/relationships/customXml" Target="../ink/ink1257.xml"/><Relationship Id="rId1" Type="http://schemas.openxmlformats.org/officeDocument/2006/relationships/slideLayout" Target="../slideLayouts/slideLayout7.xml"/><Relationship Id="rId212" Type="http://schemas.openxmlformats.org/officeDocument/2006/relationships/image" Target="../media/image2582.png"/><Relationship Id="rId233" Type="http://schemas.openxmlformats.org/officeDocument/2006/relationships/customXml" Target="../ink/ink1280.xml"/><Relationship Id="rId254" Type="http://schemas.openxmlformats.org/officeDocument/2006/relationships/image" Target="../media/image37.png"/><Relationship Id="rId28" Type="http://schemas.openxmlformats.org/officeDocument/2006/relationships/customXml" Target="../ink/ink1177.xml"/><Relationship Id="rId49" Type="http://schemas.openxmlformats.org/officeDocument/2006/relationships/image" Target="../media/image2501.png"/><Relationship Id="rId114" Type="http://schemas.openxmlformats.org/officeDocument/2006/relationships/customXml" Target="../ink/ink1220.xml"/><Relationship Id="rId275" Type="http://schemas.openxmlformats.org/officeDocument/2006/relationships/customXml" Target="../ink/ink1301.xml"/><Relationship Id="rId60" Type="http://schemas.openxmlformats.org/officeDocument/2006/relationships/customXml" Target="../ink/ink1193.xml"/><Relationship Id="rId81" Type="http://schemas.openxmlformats.org/officeDocument/2006/relationships/image" Target="../media/image2517.png"/><Relationship Id="rId135" Type="http://schemas.openxmlformats.org/officeDocument/2006/relationships/image" Target="../media/image2544.png"/><Relationship Id="rId156" Type="http://schemas.openxmlformats.org/officeDocument/2006/relationships/customXml" Target="../ink/ink1241.xml"/><Relationship Id="rId177" Type="http://schemas.openxmlformats.org/officeDocument/2006/relationships/image" Target="../media/image2565.png"/><Relationship Id="rId198" Type="http://schemas.openxmlformats.org/officeDocument/2006/relationships/image" Target="../media/image2575.png"/><Relationship Id="rId202" Type="http://schemas.openxmlformats.org/officeDocument/2006/relationships/image" Target="../media/image2577.png"/><Relationship Id="rId223" Type="http://schemas.openxmlformats.org/officeDocument/2006/relationships/customXml" Target="../ink/ink1275.xml"/><Relationship Id="rId244" Type="http://schemas.openxmlformats.org/officeDocument/2006/relationships/image" Target="../media/image2598.png"/><Relationship Id="rId18" Type="http://schemas.openxmlformats.org/officeDocument/2006/relationships/customXml" Target="../ink/ink1172.xml"/><Relationship Id="rId39" Type="http://schemas.openxmlformats.org/officeDocument/2006/relationships/image" Target="../media/image2496.png"/><Relationship Id="rId265" Type="http://schemas.openxmlformats.org/officeDocument/2006/relationships/customXml" Target="../ink/ink1296.xml"/><Relationship Id="rId50" Type="http://schemas.openxmlformats.org/officeDocument/2006/relationships/customXml" Target="../ink/ink1188.xml"/><Relationship Id="rId104" Type="http://schemas.openxmlformats.org/officeDocument/2006/relationships/customXml" Target="../ink/ink1215.xml"/><Relationship Id="rId125" Type="http://schemas.openxmlformats.org/officeDocument/2006/relationships/image" Target="../media/image2539.png"/><Relationship Id="rId146" Type="http://schemas.openxmlformats.org/officeDocument/2006/relationships/customXml" Target="../ink/ink1236.xml"/><Relationship Id="rId167" Type="http://schemas.openxmlformats.org/officeDocument/2006/relationships/image" Target="../media/image2560.png"/><Relationship Id="rId188" Type="http://schemas.openxmlformats.org/officeDocument/2006/relationships/image" Target="../media/image2570.png"/><Relationship Id="rId71" Type="http://schemas.openxmlformats.org/officeDocument/2006/relationships/image" Target="../media/image2512.png"/><Relationship Id="rId92" Type="http://schemas.openxmlformats.org/officeDocument/2006/relationships/customXml" Target="../ink/ink1209.xml"/><Relationship Id="rId213" Type="http://schemas.openxmlformats.org/officeDocument/2006/relationships/customXml" Target="../ink/ink1270.xml"/><Relationship Id="rId234" Type="http://schemas.openxmlformats.org/officeDocument/2006/relationships/image" Target="../media/image2593.png"/><Relationship Id="rId2" Type="http://schemas.openxmlformats.org/officeDocument/2006/relationships/notesSlide" Target="../notesSlides/notesSlide9.xml"/><Relationship Id="rId29" Type="http://schemas.openxmlformats.org/officeDocument/2006/relationships/image" Target="../media/image2491.png"/><Relationship Id="rId255" Type="http://schemas.openxmlformats.org/officeDocument/2006/relationships/customXml" Target="../ink/ink1291.xml"/><Relationship Id="rId276" Type="http://schemas.openxmlformats.org/officeDocument/2006/relationships/image" Target="../media/image48.png"/><Relationship Id="rId40" Type="http://schemas.openxmlformats.org/officeDocument/2006/relationships/customXml" Target="../ink/ink1183.xml"/><Relationship Id="rId115" Type="http://schemas.openxmlformats.org/officeDocument/2006/relationships/image" Target="../media/image2534.png"/><Relationship Id="rId136" Type="http://schemas.openxmlformats.org/officeDocument/2006/relationships/customXml" Target="../ink/ink1231.xml"/><Relationship Id="rId157" Type="http://schemas.openxmlformats.org/officeDocument/2006/relationships/image" Target="../media/image2555.png"/><Relationship Id="rId178" Type="http://schemas.openxmlformats.org/officeDocument/2006/relationships/customXml" Target="../ink/ink1252.xml"/><Relationship Id="rId61" Type="http://schemas.openxmlformats.org/officeDocument/2006/relationships/image" Target="../media/image2507.png"/><Relationship Id="rId82" Type="http://schemas.openxmlformats.org/officeDocument/2006/relationships/customXml" Target="../ink/ink1204.xml"/><Relationship Id="rId199" Type="http://schemas.openxmlformats.org/officeDocument/2006/relationships/customXml" Target="../ink/ink1263.xml"/><Relationship Id="rId203" Type="http://schemas.openxmlformats.org/officeDocument/2006/relationships/customXml" Target="../ink/ink1265.xml"/><Relationship Id="rId19" Type="http://schemas.openxmlformats.org/officeDocument/2006/relationships/image" Target="../media/image2486.png"/><Relationship Id="rId224" Type="http://schemas.openxmlformats.org/officeDocument/2006/relationships/image" Target="../media/image2588.png"/><Relationship Id="rId245" Type="http://schemas.openxmlformats.org/officeDocument/2006/relationships/customXml" Target="../ink/ink1286.xml"/><Relationship Id="rId266" Type="http://schemas.openxmlformats.org/officeDocument/2006/relationships/image" Target="../media/image43.png"/><Relationship Id="rId30" Type="http://schemas.openxmlformats.org/officeDocument/2006/relationships/customXml" Target="../ink/ink1178.xml"/><Relationship Id="rId105" Type="http://schemas.openxmlformats.org/officeDocument/2006/relationships/image" Target="../media/image2529.png"/><Relationship Id="rId126" Type="http://schemas.openxmlformats.org/officeDocument/2006/relationships/customXml" Target="../ink/ink1226.xml"/><Relationship Id="rId147" Type="http://schemas.openxmlformats.org/officeDocument/2006/relationships/image" Target="../media/image2550.png"/><Relationship Id="rId168" Type="http://schemas.openxmlformats.org/officeDocument/2006/relationships/customXml" Target="../ink/ink1247.xml"/><Relationship Id="rId51" Type="http://schemas.openxmlformats.org/officeDocument/2006/relationships/image" Target="../media/image2502.png"/><Relationship Id="rId72" Type="http://schemas.openxmlformats.org/officeDocument/2006/relationships/customXml" Target="../ink/ink1199.xml"/><Relationship Id="rId93" Type="http://schemas.openxmlformats.org/officeDocument/2006/relationships/image" Target="../media/image2523.png"/><Relationship Id="rId189" Type="http://schemas.openxmlformats.org/officeDocument/2006/relationships/customXml" Target="../ink/ink1258.xml"/><Relationship Id="rId3" Type="http://schemas.openxmlformats.org/officeDocument/2006/relationships/image" Target="../media/image35.png"/><Relationship Id="rId214" Type="http://schemas.openxmlformats.org/officeDocument/2006/relationships/image" Target="../media/image2583.png"/><Relationship Id="rId235" Type="http://schemas.openxmlformats.org/officeDocument/2006/relationships/customXml" Target="../ink/ink1281.xml"/><Relationship Id="rId256" Type="http://schemas.openxmlformats.org/officeDocument/2006/relationships/image" Target="../media/image38.png"/><Relationship Id="rId277" Type="http://schemas.openxmlformats.org/officeDocument/2006/relationships/customXml" Target="../ink/ink1302.xml"/><Relationship Id="rId116" Type="http://schemas.openxmlformats.org/officeDocument/2006/relationships/customXml" Target="../ink/ink1221.xml"/><Relationship Id="rId137" Type="http://schemas.openxmlformats.org/officeDocument/2006/relationships/image" Target="../media/image2545.png"/><Relationship Id="rId158" Type="http://schemas.openxmlformats.org/officeDocument/2006/relationships/customXml" Target="../ink/ink1242.xml"/><Relationship Id="rId20" Type="http://schemas.openxmlformats.org/officeDocument/2006/relationships/customXml" Target="../ink/ink1173.xml"/><Relationship Id="rId41" Type="http://schemas.openxmlformats.org/officeDocument/2006/relationships/image" Target="../media/image2497.png"/><Relationship Id="rId62" Type="http://schemas.openxmlformats.org/officeDocument/2006/relationships/customXml" Target="../ink/ink1194.xml"/><Relationship Id="rId83" Type="http://schemas.openxmlformats.org/officeDocument/2006/relationships/image" Target="../media/image2518.png"/><Relationship Id="rId179" Type="http://schemas.openxmlformats.org/officeDocument/2006/relationships/image" Target="../media/image2566.png"/><Relationship Id="rId190" Type="http://schemas.openxmlformats.org/officeDocument/2006/relationships/image" Target="../media/image2571.png"/><Relationship Id="rId204" Type="http://schemas.openxmlformats.org/officeDocument/2006/relationships/image" Target="../media/image2578.png"/><Relationship Id="rId225" Type="http://schemas.openxmlformats.org/officeDocument/2006/relationships/customXml" Target="../ink/ink1276.xml"/><Relationship Id="rId246" Type="http://schemas.openxmlformats.org/officeDocument/2006/relationships/image" Target="../media/image2599.png"/><Relationship Id="rId267" Type="http://schemas.openxmlformats.org/officeDocument/2006/relationships/customXml" Target="../ink/ink1297.xml"/><Relationship Id="rId106" Type="http://schemas.openxmlformats.org/officeDocument/2006/relationships/customXml" Target="../ink/ink1216.xml"/><Relationship Id="rId127" Type="http://schemas.openxmlformats.org/officeDocument/2006/relationships/image" Target="../media/image2540.png"/><Relationship Id="rId10" Type="http://schemas.openxmlformats.org/officeDocument/2006/relationships/customXml" Target="../ink/ink1168.xml"/><Relationship Id="rId31" Type="http://schemas.openxmlformats.org/officeDocument/2006/relationships/image" Target="../media/image2492.png"/><Relationship Id="rId52" Type="http://schemas.openxmlformats.org/officeDocument/2006/relationships/customXml" Target="../ink/ink1189.xml"/><Relationship Id="rId73" Type="http://schemas.openxmlformats.org/officeDocument/2006/relationships/image" Target="../media/image2513.png"/><Relationship Id="rId94" Type="http://schemas.openxmlformats.org/officeDocument/2006/relationships/customXml" Target="../ink/ink1210.xml"/><Relationship Id="rId148" Type="http://schemas.openxmlformats.org/officeDocument/2006/relationships/customXml" Target="../ink/ink1237.xml"/><Relationship Id="rId169" Type="http://schemas.openxmlformats.org/officeDocument/2006/relationships/image" Target="../media/image2561.png"/><Relationship Id="rId4" Type="http://schemas.openxmlformats.org/officeDocument/2006/relationships/customXml" Target="../ink/ink1165.xml"/><Relationship Id="rId180" Type="http://schemas.openxmlformats.org/officeDocument/2006/relationships/customXml" Target="../ink/ink1253.xml"/><Relationship Id="rId215" Type="http://schemas.openxmlformats.org/officeDocument/2006/relationships/customXml" Target="../ink/ink1271.xml"/><Relationship Id="rId236" Type="http://schemas.openxmlformats.org/officeDocument/2006/relationships/image" Target="../media/image2594.png"/><Relationship Id="rId257" Type="http://schemas.openxmlformats.org/officeDocument/2006/relationships/customXml" Target="../ink/ink1292.xml"/><Relationship Id="rId278" Type="http://schemas.openxmlformats.org/officeDocument/2006/relationships/image" Target="../media/image35100.png"/><Relationship Id="rId42" Type="http://schemas.openxmlformats.org/officeDocument/2006/relationships/customXml" Target="../ink/ink1184.xml"/><Relationship Id="rId84" Type="http://schemas.openxmlformats.org/officeDocument/2006/relationships/customXml" Target="../ink/ink1205.xml"/><Relationship Id="rId138" Type="http://schemas.openxmlformats.org/officeDocument/2006/relationships/customXml" Target="../ink/ink1232.xml"/><Relationship Id="rId191" Type="http://schemas.openxmlformats.org/officeDocument/2006/relationships/customXml" Target="../ink/ink1259.xml"/><Relationship Id="rId205" Type="http://schemas.openxmlformats.org/officeDocument/2006/relationships/customXml" Target="../ink/ink1266.xml"/><Relationship Id="rId247" Type="http://schemas.openxmlformats.org/officeDocument/2006/relationships/customXml" Target="../ink/ink1287.xml"/><Relationship Id="rId107" Type="http://schemas.openxmlformats.org/officeDocument/2006/relationships/image" Target="../media/image2530.png"/><Relationship Id="rId11" Type="http://schemas.openxmlformats.org/officeDocument/2006/relationships/image" Target="../media/image2482.png"/><Relationship Id="rId53" Type="http://schemas.openxmlformats.org/officeDocument/2006/relationships/image" Target="../media/image2503.png"/><Relationship Id="rId149" Type="http://schemas.openxmlformats.org/officeDocument/2006/relationships/image" Target="../media/image2551.png"/><Relationship Id="rId95" Type="http://schemas.openxmlformats.org/officeDocument/2006/relationships/image" Target="../media/image2524.png"/><Relationship Id="rId160" Type="http://schemas.openxmlformats.org/officeDocument/2006/relationships/customXml" Target="../ink/ink1243.xml"/><Relationship Id="rId216" Type="http://schemas.openxmlformats.org/officeDocument/2006/relationships/image" Target="../media/image25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594256D-7DD2-4905-A7DA-5A85EBCC806A}"/>
                  </a:ext>
                </a:extLst>
              </p14:cNvPr>
              <p14:cNvContentPartPr/>
              <p14:nvPr/>
            </p14:nvContentPartPr>
            <p14:xfrm>
              <a:off x="7277482" y="990392"/>
              <a:ext cx="1262880" cy="2216160"/>
            </p14:xfrm>
          </p:contentPart>
        </mc:Choice>
        <mc:Fallback xmlns="">
          <p:pic>
            <p:nvPicPr>
              <p:cNvPr id="3" name="Freihand 2">
                <a:extLst>
                  <a:ext uri="{FF2B5EF4-FFF2-40B4-BE49-F238E27FC236}">
                    <a16:creationId xmlns:a16="http://schemas.microsoft.com/office/drawing/2014/main" id="{C594256D-7DD2-4905-A7DA-5A85EBCC806A}"/>
                  </a:ext>
                </a:extLst>
              </p:cNvPr>
              <p:cNvPicPr/>
              <p:nvPr/>
            </p:nvPicPr>
            <p:blipFill>
              <a:blip r:embed="rId5"/>
              <a:stretch>
                <a:fillRect/>
              </a:stretch>
            </p:blipFill>
            <p:spPr>
              <a:xfrm>
                <a:off x="7273162" y="986072"/>
                <a:ext cx="1271520" cy="222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E98DC9CF-32E0-47FE-BF29-8D376A4DBCCD}"/>
                  </a:ext>
                </a:extLst>
              </p14:cNvPr>
              <p14:cNvContentPartPr/>
              <p14:nvPr/>
            </p14:nvContentPartPr>
            <p14:xfrm>
              <a:off x="1360522" y="3663752"/>
              <a:ext cx="5927400" cy="149400"/>
            </p14:xfrm>
          </p:contentPart>
        </mc:Choice>
        <mc:Fallback xmlns="">
          <p:pic>
            <p:nvPicPr>
              <p:cNvPr id="4" name="Freihand 3">
                <a:extLst>
                  <a:ext uri="{FF2B5EF4-FFF2-40B4-BE49-F238E27FC236}">
                    <a16:creationId xmlns:a16="http://schemas.microsoft.com/office/drawing/2014/main" id="{E98DC9CF-32E0-47FE-BF29-8D376A4DBCCD}"/>
                  </a:ext>
                </a:extLst>
              </p:cNvPr>
              <p:cNvPicPr/>
              <p:nvPr/>
            </p:nvPicPr>
            <p:blipFill>
              <a:blip r:embed="rId7"/>
              <a:stretch>
                <a:fillRect/>
              </a:stretch>
            </p:blipFill>
            <p:spPr>
              <a:xfrm>
                <a:off x="1356202" y="3659432"/>
                <a:ext cx="5936040" cy="15804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43825817-5F6F-4067-A4ED-C79E56C53B06}"/>
              </a:ext>
            </a:extLst>
          </p:cNvPr>
          <p:cNvGrpSpPr/>
          <p:nvPr/>
        </p:nvGrpSpPr>
        <p:grpSpPr>
          <a:xfrm>
            <a:off x="2331082" y="1798232"/>
            <a:ext cx="1599120" cy="534240"/>
            <a:chOff x="2331082" y="1798232"/>
            <a:chExt cx="1599120" cy="534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71AC978-29D8-4C79-84BD-1F77F7B53860}"/>
                    </a:ext>
                  </a:extLst>
                </p14:cNvPr>
                <p14:cNvContentPartPr/>
                <p14:nvPr/>
              </p14:nvContentPartPr>
              <p14:xfrm>
                <a:off x="2746522" y="1846472"/>
                <a:ext cx="1183680" cy="43920"/>
              </p14:xfrm>
            </p:contentPart>
          </mc:Choice>
          <mc:Fallback xmlns="">
            <p:pic>
              <p:nvPicPr>
                <p:cNvPr id="2" name="Freihand 1">
                  <a:extLst>
                    <a:ext uri="{FF2B5EF4-FFF2-40B4-BE49-F238E27FC236}">
                      <a16:creationId xmlns:a16="http://schemas.microsoft.com/office/drawing/2014/main" id="{171AC978-29D8-4C79-84BD-1F77F7B53860}"/>
                    </a:ext>
                  </a:extLst>
                </p:cNvPr>
                <p:cNvPicPr/>
                <p:nvPr/>
              </p:nvPicPr>
              <p:blipFill>
                <a:blip r:embed="rId4"/>
                <a:stretch>
                  <a:fillRect/>
                </a:stretch>
              </p:blipFill>
              <p:spPr>
                <a:xfrm>
                  <a:off x="2742202" y="1842152"/>
                  <a:ext cx="1192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FD275B6-A6C4-488D-98CC-8A587BB907E6}"/>
                    </a:ext>
                  </a:extLst>
                </p14:cNvPr>
                <p14:cNvContentPartPr/>
                <p14:nvPr/>
              </p14:nvContentPartPr>
              <p14:xfrm>
                <a:off x="2331082" y="1798232"/>
                <a:ext cx="513360" cy="534240"/>
              </p14:xfrm>
            </p:contentPart>
          </mc:Choice>
          <mc:Fallback xmlns="">
            <p:pic>
              <p:nvPicPr>
                <p:cNvPr id="3" name="Freihand 2">
                  <a:extLst>
                    <a:ext uri="{FF2B5EF4-FFF2-40B4-BE49-F238E27FC236}">
                      <a16:creationId xmlns:a16="http://schemas.microsoft.com/office/drawing/2014/main" id="{2FD275B6-A6C4-488D-98CC-8A587BB907E6}"/>
                    </a:ext>
                  </a:extLst>
                </p:cNvPr>
                <p:cNvPicPr/>
                <p:nvPr/>
              </p:nvPicPr>
              <p:blipFill>
                <a:blip r:embed="rId6"/>
                <a:stretch>
                  <a:fillRect/>
                </a:stretch>
              </p:blipFill>
              <p:spPr>
                <a:xfrm>
                  <a:off x="2326762" y="1793912"/>
                  <a:ext cx="522000" cy="542880"/>
                </a:xfrm>
                <a:prstGeom prst="rect">
                  <a:avLst/>
                </a:prstGeom>
              </p:spPr>
            </p:pic>
          </mc:Fallback>
        </mc:AlternateContent>
      </p:grpSp>
      <p:grpSp>
        <p:nvGrpSpPr>
          <p:cNvPr id="12" name="Gruppieren 11">
            <a:extLst>
              <a:ext uri="{FF2B5EF4-FFF2-40B4-BE49-F238E27FC236}">
                <a16:creationId xmlns:a16="http://schemas.microsoft.com/office/drawing/2014/main" id="{F43CBF96-287B-4892-90BB-D68FAE9F0871}"/>
              </a:ext>
            </a:extLst>
          </p:cNvPr>
          <p:cNvGrpSpPr/>
          <p:nvPr/>
        </p:nvGrpSpPr>
        <p:grpSpPr>
          <a:xfrm>
            <a:off x="513082" y="3513272"/>
            <a:ext cx="2555280" cy="328320"/>
            <a:chOff x="513082" y="3513272"/>
            <a:chExt cx="2555280" cy="32832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CF233BEA-6BA0-490D-AA6C-FED3FC9FE80A}"/>
                    </a:ext>
                  </a:extLst>
                </p14:cNvPr>
                <p14:cNvContentPartPr/>
                <p14:nvPr/>
              </p14:nvContentPartPr>
              <p14:xfrm>
                <a:off x="1148842" y="3545672"/>
                <a:ext cx="177120" cy="199440"/>
              </p14:xfrm>
            </p:contentPart>
          </mc:Choice>
          <mc:Fallback xmlns="">
            <p:pic>
              <p:nvPicPr>
                <p:cNvPr id="8" name="Freihand 7">
                  <a:extLst>
                    <a:ext uri="{FF2B5EF4-FFF2-40B4-BE49-F238E27FC236}">
                      <a16:creationId xmlns:a16="http://schemas.microsoft.com/office/drawing/2014/main" id="{CF233BEA-6BA0-490D-AA6C-FED3FC9FE80A}"/>
                    </a:ext>
                  </a:extLst>
                </p:cNvPr>
                <p:cNvPicPr/>
                <p:nvPr/>
              </p:nvPicPr>
              <p:blipFill>
                <a:blip r:embed="rId8"/>
                <a:stretch>
                  <a:fillRect/>
                </a:stretch>
              </p:blipFill>
              <p:spPr>
                <a:xfrm>
                  <a:off x="1144522" y="3541352"/>
                  <a:ext cx="185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6D970E3-8CD1-4297-B615-FE47B599BBAD}"/>
                    </a:ext>
                  </a:extLst>
                </p14:cNvPr>
                <p14:cNvContentPartPr/>
                <p14:nvPr/>
              </p14:nvContentPartPr>
              <p14:xfrm>
                <a:off x="1355842" y="3574112"/>
                <a:ext cx="278280" cy="119160"/>
              </p14:xfrm>
            </p:contentPart>
          </mc:Choice>
          <mc:Fallback xmlns="">
            <p:pic>
              <p:nvPicPr>
                <p:cNvPr id="9" name="Freihand 8">
                  <a:extLst>
                    <a:ext uri="{FF2B5EF4-FFF2-40B4-BE49-F238E27FC236}">
                      <a16:creationId xmlns:a16="http://schemas.microsoft.com/office/drawing/2014/main" id="{76D970E3-8CD1-4297-B615-FE47B599BBAD}"/>
                    </a:ext>
                  </a:extLst>
                </p:cNvPr>
                <p:cNvPicPr/>
                <p:nvPr/>
              </p:nvPicPr>
              <p:blipFill>
                <a:blip r:embed="rId10"/>
                <a:stretch>
                  <a:fillRect/>
                </a:stretch>
              </p:blipFill>
              <p:spPr>
                <a:xfrm>
                  <a:off x="1351522" y="3569792"/>
                  <a:ext cx="286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A78CD46-4B50-4A1A-800B-3593AD1F2C2E}"/>
                    </a:ext>
                  </a:extLst>
                </p14:cNvPr>
                <p14:cNvContentPartPr/>
                <p14:nvPr/>
              </p14:nvContentPartPr>
              <p14:xfrm>
                <a:off x="1630522" y="3602192"/>
                <a:ext cx="356040" cy="239400"/>
              </p14:xfrm>
            </p:contentPart>
          </mc:Choice>
          <mc:Fallback xmlns="">
            <p:pic>
              <p:nvPicPr>
                <p:cNvPr id="10" name="Freihand 9">
                  <a:extLst>
                    <a:ext uri="{FF2B5EF4-FFF2-40B4-BE49-F238E27FC236}">
                      <a16:creationId xmlns:a16="http://schemas.microsoft.com/office/drawing/2014/main" id="{FA78CD46-4B50-4A1A-800B-3593AD1F2C2E}"/>
                    </a:ext>
                  </a:extLst>
                </p:cNvPr>
                <p:cNvPicPr/>
                <p:nvPr/>
              </p:nvPicPr>
              <p:blipFill>
                <a:blip r:embed="rId12"/>
                <a:stretch>
                  <a:fillRect/>
                </a:stretch>
              </p:blipFill>
              <p:spPr>
                <a:xfrm>
                  <a:off x="1626202" y="3597872"/>
                  <a:ext cx="364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32A5DE0-C161-4101-ADEF-3E4D715E420E}"/>
                    </a:ext>
                  </a:extLst>
                </p14:cNvPr>
                <p14:cNvContentPartPr/>
                <p14:nvPr/>
              </p14:nvContentPartPr>
              <p14:xfrm>
                <a:off x="513082" y="3513272"/>
                <a:ext cx="2555280" cy="57600"/>
              </p14:xfrm>
            </p:contentPart>
          </mc:Choice>
          <mc:Fallback xmlns="">
            <p:pic>
              <p:nvPicPr>
                <p:cNvPr id="11" name="Freihand 10">
                  <a:extLst>
                    <a:ext uri="{FF2B5EF4-FFF2-40B4-BE49-F238E27FC236}">
                      <a16:creationId xmlns:a16="http://schemas.microsoft.com/office/drawing/2014/main" id="{232A5DE0-C161-4101-ADEF-3E4D715E420E}"/>
                    </a:ext>
                  </a:extLst>
                </p:cNvPr>
                <p:cNvPicPr/>
                <p:nvPr/>
              </p:nvPicPr>
              <p:blipFill>
                <a:blip r:embed="rId14"/>
                <a:stretch>
                  <a:fillRect/>
                </a:stretch>
              </p:blipFill>
              <p:spPr>
                <a:xfrm>
                  <a:off x="508762" y="3508952"/>
                  <a:ext cx="256392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3E9CB7F2-711D-4C6E-B570-DA10B5972571}"/>
                  </a:ext>
                </a:extLst>
              </p14:cNvPr>
              <p14:cNvContentPartPr/>
              <p14:nvPr/>
            </p14:nvContentPartPr>
            <p14:xfrm>
              <a:off x="3877282" y="4542872"/>
              <a:ext cx="1608840" cy="55440"/>
            </p14:xfrm>
          </p:contentPart>
        </mc:Choice>
        <mc:Fallback xmlns="">
          <p:pic>
            <p:nvPicPr>
              <p:cNvPr id="13" name="Freihand 12">
                <a:extLst>
                  <a:ext uri="{FF2B5EF4-FFF2-40B4-BE49-F238E27FC236}">
                    <a16:creationId xmlns:a16="http://schemas.microsoft.com/office/drawing/2014/main" id="{3E9CB7F2-711D-4C6E-B570-DA10B5972571}"/>
                  </a:ext>
                </a:extLst>
              </p:cNvPr>
              <p:cNvPicPr/>
              <p:nvPr/>
            </p:nvPicPr>
            <p:blipFill>
              <a:blip r:embed="rId16"/>
              <a:stretch>
                <a:fillRect/>
              </a:stretch>
            </p:blipFill>
            <p:spPr>
              <a:xfrm>
                <a:off x="3872962" y="4538552"/>
                <a:ext cx="1617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61D5CC0-DBC9-49A0-8B44-58251E52843D}"/>
                  </a:ext>
                </a:extLst>
              </p14:cNvPr>
              <p14:cNvContentPartPr/>
              <p14:nvPr/>
            </p14:nvContentPartPr>
            <p14:xfrm>
              <a:off x="4191922" y="4860392"/>
              <a:ext cx="1761840" cy="63360"/>
            </p14:xfrm>
          </p:contentPart>
        </mc:Choice>
        <mc:Fallback xmlns="">
          <p:pic>
            <p:nvPicPr>
              <p:cNvPr id="14" name="Freihand 13">
                <a:extLst>
                  <a:ext uri="{FF2B5EF4-FFF2-40B4-BE49-F238E27FC236}">
                    <a16:creationId xmlns:a16="http://schemas.microsoft.com/office/drawing/2014/main" id="{461D5CC0-DBC9-49A0-8B44-58251E52843D}"/>
                  </a:ext>
                </a:extLst>
              </p:cNvPr>
              <p:cNvPicPr/>
              <p:nvPr/>
            </p:nvPicPr>
            <p:blipFill>
              <a:blip r:embed="rId18"/>
              <a:stretch>
                <a:fillRect/>
              </a:stretch>
            </p:blipFill>
            <p:spPr>
              <a:xfrm>
                <a:off x="4187602" y="4856072"/>
                <a:ext cx="1770480" cy="72000"/>
              </a:xfrm>
              <a:prstGeom prst="rect">
                <a:avLst/>
              </a:prstGeom>
            </p:spPr>
          </p:pic>
        </mc:Fallback>
      </mc:AlternateContent>
    </p:spTree>
    <p:extLst>
      <p:ext uri="{BB962C8B-B14F-4D97-AF65-F5344CB8AC3E}">
        <p14:creationId xmlns:p14="http://schemas.microsoft.com/office/powerpoint/2010/main" val="32936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FDBF242-5E42-4F16-BCA8-22F109D46DF7}"/>
                  </a:ext>
                </a:extLst>
              </p14:cNvPr>
              <p14:cNvContentPartPr/>
              <p14:nvPr/>
            </p14:nvContentPartPr>
            <p14:xfrm>
              <a:off x="8099261" y="22352"/>
              <a:ext cx="1175760" cy="466920"/>
            </p14:xfrm>
          </p:contentPart>
        </mc:Choice>
        <mc:Fallback xmlns="">
          <p:pic>
            <p:nvPicPr>
              <p:cNvPr id="2" name="Freihand 1">
                <a:extLst>
                  <a:ext uri="{FF2B5EF4-FFF2-40B4-BE49-F238E27FC236}">
                    <a16:creationId xmlns:a16="http://schemas.microsoft.com/office/drawing/2014/main" id="{5FDBF242-5E42-4F16-BCA8-22F109D46DF7}"/>
                  </a:ext>
                </a:extLst>
              </p:cNvPr>
              <p:cNvPicPr/>
              <p:nvPr/>
            </p:nvPicPr>
            <p:blipFill>
              <a:blip r:embed="rId5"/>
              <a:stretch>
                <a:fillRect/>
              </a:stretch>
            </p:blipFill>
            <p:spPr>
              <a:xfrm>
                <a:off x="8094941" y="18032"/>
                <a:ext cx="118440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43C393C-398B-4CBE-BCFB-9198AB31E15E}"/>
                  </a:ext>
                </a:extLst>
              </p14:cNvPr>
              <p14:cNvContentPartPr/>
              <p14:nvPr/>
            </p14:nvContentPartPr>
            <p14:xfrm>
              <a:off x="723581" y="1222592"/>
              <a:ext cx="4049280" cy="2873880"/>
            </p14:xfrm>
          </p:contentPart>
        </mc:Choice>
        <mc:Fallback xmlns="">
          <p:pic>
            <p:nvPicPr>
              <p:cNvPr id="4" name="Freihand 3">
                <a:extLst>
                  <a:ext uri="{FF2B5EF4-FFF2-40B4-BE49-F238E27FC236}">
                    <a16:creationId xmlns:a16="http://schemas.microsoft.com/office/drawing/2014/main" id="{243C393C-398B-4CBE-BCFB-9198AB31E15E}"/>
                  </a:ext>
                </a:extLst>
              </p:cNvPr>
              <p:cNvPicPr/>
              <p:nvPr/>
            </p:nvPicPr>
            <p:blipFill>
              <a:blip r:embed="rId7"/>
              <a:stretch>
                <a:fillRect/>
              </a:stretch>
            </p:blipFill>
            <p:spPr>
              <a:xfrm>
                <a:off x="719261" y="1218272"/>
                <a:ext cx="4057920" cy="2882520"/>
              </a:xfrm>
              <a:prstGeom prst="rect">
                <a:avLst/>
              </a:prstGeom>
            </p:spPr>
          </p:pic>
        </mc:Fallback>
      </mc:AlternateContent>
      <p:grpSp>
        <p:nvGrpSpPr>
          <p:cNvPr id="24" name="Gruppieren 23">
            <a:extLst>
              <a:ext uri="{FF2B5EF4-FFF2-40B4-BE49-F238E27FC236}">
                <a16:creationId xmlns:a16="http://schemas.microsoft.com/office/drawing/2014/main" id="{EAE5D4D1-802D-44C0-9D7C-B0D6D06185E4}"/>
              </a:ext>
            </a:extLst>
          </p:cNvPr>
          <p:cNvGrpSpPr/>
          <p:nvPr/>
        </p:nvGrpSpPr>
        <p:grpSpPr>
          <a:xfrm>
            <a:off x="3373181" y="527792"/>
            <a:ext cx="1658520" cy="602280"/>
            <a:chOff x="3373181" y="527792"/>
            <a:chExt cx="1658520" cy="60228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F0F3E10A-8818-4FC3-83EA-209450A3CA47}"/>
                    </a:ext>
                  </a:extLst>
                </p14:cNvPr>
                <p14:cNvContentPartPr/>
                <p14:nvPr/>
              </p14:nvContentPartPr>
              <p14:xfrm>
                <a:off x="3458501" y="871952"/>
                <a:ext cx="181800" cy="181080"/>
              </p14:xfrm>
            </p:contentPart>
          </mc:Choice>
          <mc:Fallback xmlns="">
            <p:pic>
              <p:nvPicPr>
                <p:cNvPr id="5" name="Freihand 4">
                  <a:extLst>
                    <a:ext uri="{FF2B5EF4-FFF2-40B4-BE49-F238E27FC236}">
                      <a16:creationId xmlns:a16="http://schemas.microsoft.com/office/drawing/2014/main" id="{F0F3E10A-8818-4FC3-83EA-209450A3CA47}"/>
                    </a:ext>
                  </a:extLst>
                </p:cNvPr>
                <p:cNvPicPr/>
                <p:nvPr/>
              </p:nvPicPr>
              <p:blipFill>
                <a:blip r:embed="rId9"/>
                <a:stretch>
                  <a:fillRect/>
                </a:stretch>
              </p:blipFill>
              <p:spPr>
                <a:xfrm>
                  <a:off x="3454181" y="867632"/>
                  <a:ext cx="190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82F9B604-C440-48C2-8399-ED97ACB7D331}"/>
                    </a:ext>
                  </a:extLst>
                </p14:cNvPr>
                <p14:cNvContentPartPr/>
                <p14:nvPr/>
              </p14:nvContentPartPr>
              <p14:xfrm>
                <a:off x="3373181" y="942152"/>
                <a:ext cx="209160" cy="187920"/>
              </p14:xfrm>
            </p:contentPart>
          </mc:Choice>
          <mc:Fallback xmlns="">
            <p:pic>
              <p:nvPicPr>
                <p:cNvPr id="6" name="Freihand 5">
                  <a:extLst>
                    <a:ext uri="{FF2B5EF4-FFF2-40B4-BE49-F238E27FC236}">
                      <a16:creationId xmlns:a16="http://schemas.microsoft.com/office/drawing/2014/main" id="{82F9B604-C440-48C2-8399-ED97ACB7D331}"/>
                    </a:ext>
                  </a:extLst>
                </p:cNvPr>
                <p:cNvPicPr/>
                <p:nvPr/>
              </p:nvPicPr>
              <p:blipFill>
                <a:blip r:embed="rId11"/>
                <a:stretch>
                  <a:fillRect/>
                </a:stretch>
              </p:blipFill>
              <p:spPr>
                <a:xfrm>
                  <a:off x="3368861" y="937832"/>
                  <a:ext cx="217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EC48008E-3539-4B3A-8500-9CD043C0C45D}"/>
                    </a:ext>
                  </a:extLst>
                </p14:cNvPr>
                <p14:cNvContentPartPr/>
                <p14:nvPr/>
              </p14:nvContentPartPr>
              <p14:xfrm>
                <a:off x="3652541" y="634712"/>
                <a:ext cx="124560" cy="208800"/>
              </p14:xfrm>
            </p:contentPart>
          </mc:Choice>
          <mc:Fallback xmlns="">
            <p:pic>
              <p:nvPicPr>
                <p:cNvPr id="8" name="Freihand 7">
                  <a:extLst>
                    <a:ext uri="{FF2B5EF4-FFF2-40B4-BE49-F238E27FC236}">
                      <a16:creationId xmlns:a16="http://schemas.microsoft.com/office/drawing/2014/main" id="{EC48008E-3539-4B3A-8500-9CD043C0C45D}"/>
                    </a:ext>
                  </a:extLst>
                </p:cNvPr>
                <p:cNvPicPr/>
                <p:nvPr/>
              </p:nvPicPr>
              <p:blipFill>
                <a:blip r:embed="rId13"/>
                <a:stretch>
                  <a:fillRect/>
                </a:stretch>
              </p:blipFill>
              <p:spPr>
                <a:xfrm>
                  <a:off x="3648221" y="630392"/>
                  <a:ext cx="1332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24374001-228E-41EC-A426-E5C04DDFE48C}"/>
                    </a:ext>
                  </a:extLst>
                </p14:cNvPr>
                <p14:cNvContentPartPr/>
                <p14:nvPr/>
              </p14:nvContentPartPr>
              <p14:xfrm>
                <a:off x="3736781" y="762152"/>
                <a:ext cx="61560" cy="54000"/>
              </p14:xfrm>
            </p:contentPart>
          </mc:Choice>
          <mc:Fallback xmlns="">
            <p:pic>
              <p:nvPicPr>
                <p:cNvPr id="9" name="Freihand 8">
                  <a:extLst>
                    <a:ext uri="{FF2B5EF4-FFF2-40B4-BE49-F238E27FC236}">
                      <a16:creationId xmlns:a16="http://schemas.microsoft.com/office/drawing/2014/main" id="{24374001-228E-41EC-A426-E5C04DDFE48C}"/>
                    </a:ext>
                  </a:extLst>
                </p:cNvPr>
                <p:cNvPicPr/>
                <p:nvPr/>
              </p:nvPicPr>
              <p:blipFill>
                <a:blip r:embed="rId15"/>
                <a:stretch>
                  <a:fillRect/>
                </a:stretch>
              </p:blipFill>
              <p:spPr>
                <a:xfrm>
                  <a:off x="3732461" y="757832"/>
                  <a:ext cx="70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9C11740-8099-410D-B023-D3D04AE7943D}"/>
                    </a:ext>
                  </a:extLst>
                </p14:cNvPr>
                <p14:cNvContentPartPr/>
                <p14:nvPr/>
              </p14:nvContentPartPr>
              <p14:xfrm>
                <a:off x="3827861" y="709952"/>
                <a:ext cx="66240" cy="89280"/>
              </p14:xfrm>
            </p:contentPart>
          </mc:Choice>
          <mc:Fallback xmlns="">
            <p:pic>
              <p:nvPicPr>
                <p:cNvPr id="11" name="Freihand 10">
                  <a:extLst>
                    <a:ext uri="{FF2B5EF4-FFF2-40B4-BE49-F238E27FC236}">
                      <a16:creationId xmlns:a16="http://schemas.microsoft.com/office/drawing/2014/main" id="{29C11740-8099-410D-B023-D3D04AE7943D}"/>
                    </a:ext>
                  </a:extLst>
                </p:cNvPr>
                <p:cNvPicPr/>
                <p:nvPr/>
              </p:nvPicPr>
              <p:blipFill>
                <a:blip r:embed="rId17"/>
                <a:stretch>
                  <a:fillRect/>
                </a:stretch>
              </p:blipFill>
              <p:spPr>
                <a:xfrm>
                  <a:off x="3823541" y="705632"/>
                  <a:ext cx="74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9777E3F9-5DDF-438A-A582-2208EC554228}"/>
                    </a:ext>
                  </a:extLst>
                </p14:cNvPr>
                <p14:cNvContentPartPr/>
                <p14:nvPr/>
              </p14:nvContentPartPr>
              <p14:xfrm>
                <a:off x="3903821" y="705632"/>
                <a:ext cx="78480" cy="88920"/>
              </p14:xfrm>
            </p:contentPart>
          </mc:Choice>
          <mc:Fallback xmlns="">
            <p:pic>
              <p:nvPicPr>
                <p:cNvPr id="12" name="Freihand 11">
                  <a:extLst>
                    <a:ext uri="{FF2B5EF4-FFF2-40B4-BE49-F238E27FC236}">
                      <a16:creationId xmlns:a16="http://schemas.microsoft.com/office/drawing/2014/main" id="{9777E3F9-5DDF-438A-A582-2208EC554228}"/>
                    </a:ext>
                  </a:extLst>
                </p:cNvPr>
                <p:cNvPicPr/>
                <p:nvPr/>
              </p:nvPicPr>
              <p:blipFill>
                <a:blip r:embed="rId19"/>
                <a:stretch>
                  <a:fillRect/>
                </a:stretch>
              </p:blipFill>
              <p:spPr>
                <a:xfrm>
                  <a:off x="3899501" y="701312"/>
                  <a:ext cx="87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FDE45B25-78F1-429A-8ED6-DB379139F56E}"/>
                    </a:ext>
                  </a:extLst>
                </p14:cNvPr>
                <p14:cNvContentPartPr/>
                <p14:nvPr/>
              </p14:nvContentPartPr>
              <p14:xfrm>
                <a:off x="3974741" y="527792"/>
                <a:ext cx="431640" cy="225720"/>
              </p14:xfrm>
            </p:contentPart>
          </mc:Choice>
          <mc:Fallback xmlns="">
            <p:pic>
              <p:nvPicPr>
                <p:cNvPr id="13" name="Freihand 12">
                  <a:extLst>
                    <a:ext uri="{FF2B5EF4-FFF2-40B4-BE49-F238E27FC236}">
                      <a16:creationId xmlns:a16="http://schemas.microsoft.com/office/drawing/2014/main" id="{FDE45B25-78F1-429A-8ED6-DB379139F56E}"/>
                    </a:ext>
                  </a:extLst>
                </p:cNvPr>
                <p:cNvPicPr/>
                <p:nvPr/>
              </p:nvPicPr>
              <p:blipFill>
                <a:blip r:embed="rId21"/>
                <a:stretch>
                  <a:fillRect/>
                </a:stretch>
              </p:blipFill>
              <p:spPr>
                <a:xfrm>
                  <a:off x="3970421" y="523472"/>
                  <a:ext cx="440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6A48575F-A8C4-4EF5-8B99-CC2EDD601BB1}"/>
                    </a:ext>
                  </a:extLst>
                </p14:cNvPr>
                <p14:cNvContentPartPr/>
                <p14:nvPr/>
              </p14:nvContentPartPr>
              <p14:xfrm>
                <a:off x="4061501" y="937832"/>
                <a:ext cx="55080" cy="106200"/>
              </p14:xfrm>
            </p:contentPart>
          </mc:Choice>
          <mc:Fallback xmlns="">
            <p:pic>
              <p:nvPicPr>
                <p:cNvPr id="15" name="Freihand 14">
                  <a:extLst>
                    <a:ext uri="{FF2B5EF4-FFF2-40B4-BE49-F238E27FC236}">
                      <a16:creationId xmlns:a16="http://schemas.microsoft.com/office/drawing/2014/main" id="{6A48575F-A8C4-4EF5-8B99-CC2EDD601BB1}"/>
                    </a:ext>
                  </a:extLst>
                </p:cNvPr>
                <p:cNvPicPr/>
                <p:nvPr/>
              </p:nvPicPr>
              <p:blipFill>
                <a:blip r:embed="rId23"/>
                <a:stretch>
                  <a:fillRect/>
                </a:stretch>
              </p:blipFill>
              <p:spPr>
                <a:xfrm>
                  <a:off x="4057181" y="933512"/>
                  <a:ext cx="63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189C7FBA-3A1B-47EE-B172-EEE3944E8C28}"/>
                    </a:ext>
                  </a:extLst>
                </p14:cNvPr>
                <p14:cNvContentPartPr/>
                <p14:nvPr/>
              </p14:nvContentPartPr>
              <p14:xfrm>
                <a:off x="4007861" y="880952"/>
                <a:ext cx="184320" cy="171360"/>
              </p14:xfrm>
            </p:contentPart>
          </mc:Choice>
          <mc:Fallback xmlns="">
            <p:pic>
              <p:nvPicPr>
                <p:cNvPr id="16" name="Freihand 15">
                  <a:extLst>
                    <a:ext uri="{FF2B5EF4-FFF2-40B4-BE49-F238E27FC236}">
                      <a16:creationId xmlns:a16="http://schemas.microsoft.com/office/drawing/2014/main" id="{189C7FBA-3A1B-47EE-B172-EEE3944E8C28}"/>
                    </a:ext>
                  </a:extLst>
                </p:cNvPr>
                <p:cNvPicPr/>
                <p:nvPr/>
              </p:nvPicPr>
              <p:blipFill>
                <a:blip r:embed="rId25"/>
                <a:stretch>
                  <a:fillRect/>
                </a:stretch>
              </p:blipFill>
              <p:spPr>
                <a:xfrm>
                  <a:off x="4003541" y="876632"/>
                  <a:ext cx="192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11A18C9D-83D2-4EA8-974F-793EFAD6D99D}"/>
                    </a:ext>
                  </a:extLst>
                </p14:cNvPr>
                <p14:cNvContentPartPr/>
                <p14:nvPr/>
              </p14:nvContentPartPr>
              <p14:xfrm>
                <a:off x="4192541" y="892112"/>
                <a:ext cx="91080" cy="84960"/>
              </p14:xfrm>
            </p:contentPart>
          </mc:Choice>
          <mc:Fallback xmlns="">
            <p:pic>
              <p:nvPicPr>
                <p:cNvPr id="17" name="Freihand 16">
                  <a:extLst>
                    <a:ext uri="{FF2B5EF4-FFF2-40B4-BE49-F238E27FC236}">
                      <a16:creationId xmlns:a16="http://schemas.microsoft.com/office/drawing/2014/main" id="{11A18C9D-83D2-4EA8-974F-793EFAD6D99D}"/>
                    </a:ext>
                  </a:extLst>
                </p:cNvPr>
                <p:cNvPicPr/>
                <p:nvPr/>
              </p:nvPicPr>
              <p:blipFill>
                <a:blip r:embed="rId27"/>
                <a:stretch>
                  <a:fillRect/>
                </a:stretch>
              </p:blipFill>
              <p:spPr>
                <a:xfrm>
                  <a:off x="4188221" y="887792"/>
                  <a:ext cx="99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2F3D229E-3776-403B-A65F-881F392D15B9}"/>
                    </a:ext>
                  </a:extLst>
                </p14:cNvPr>
                <p14:cNvContentPartPr/>
                <p14:nvPr/>
              </p14:nvContentPartPr>
              <p14:xfrm>
                <a:off x="4276781" y="844952"/>
                <a:ext cx="106560" cy="108000"/>
              </p14:xfrm>
            </p:contentPart>
          </mc:Choice>
          <mc:Fallback xmlns="">
            <p:pic>
              <p:nvPicPr>
                <p:cNvPr id="18" name="Freihand 17">
                  <a:extLst>
                    <a:ext uri="{FF2B5EF4-FFF2-40B4-BE49-F238E27FC236}">
                      <a16:creationId xmlns:a16="http://schemas.microsoft.com/office/drawing/2014/main" id="{2F3D229E-3776-403B-A65F-881F392D15B9}"/>
                    </a:ext>
                  </a:extLst>
                </p:cNvPr>
                <p:cNvPicPr/>
                <p:nvPr/>
              </p:nvPicPr>
              <p:blipFill>
                <a:blip r:embed="rId29"/>
                <a:stretch>
                  <a:fillRect/>
                </a:stretch>
              </p:blipFill>
              <p:spPr>
                <a:xfrm>
                  <a:off x="4272461" y="840632"/>
                  <a:ext cx="115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CB7D7DE6-C341-4FD7-ADFB-9E7A05F8E176}"/>
                    </a:ext>
                  </a:extLst>
                </p14:cNvPr>
                <p14:cNvContentPartPr/>
                <p14:nvPr/>
              </p14:nvContentPartPr>
              <p14:xfrm>
                <a:off x="4411061" y="696272"/>
                <a:ext cx="190080" cy="197640"/>
              </p14:xfrm>
            </p:contentPart>
          </mc:Choice>
          <mc:Fallback xmlns="">
            <p:pic>
              <p:nvPicPr>
                <p:cNvPr id="19" name="Freihand 18">
                  <a:extLst>
                    <a:ext uri="{FF2B5EF4-FFF2-40B4-BE49-F238E27FC236}">
                      <a16:creationId xmlns:a16="http://schemas.microsoft.com/office/drawing/2014/main" id="{CB7D7DE6-C341-4FD7-ADFB-9E7A05F8E176}"/>
                    </a:ext>
                  </a:extLst>
                </p:cNvPr>
                <p:cNvPicPr/>
                <p:nvPr/>
              </p:nvPicPr>
              <p:blipFill>
                <a:blip r:embed="rId31"/>
                <a:stretch>
                  <a:fillRect/>
                </a:stretch>
              </p:blipFill>
              <p:spPr>
                <a:xfrm>
                  <a:off x="4406741" y="691952"/>
                  <a:ext cx="198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F566B58D-E652-4B0A-8BD6-41FACBAB7739}"/>
                    </a:ext>
                  </a:extLst>
                </p14:cNvPr>
                <p14:cNvContentPartPr/>
                <p14:nvPr/>
              </p14:nvContentPartPr>
              <p14:xfrm>
                <a:off x="4580261" y="639752"/>
                <a:ext cx="75600" cy="172440"/>
              </p14:xfrm>
            </p:contentPart>
          </mc:Choice>
          <mc:Fallback xmlns="">
            <p:pic>
              <p:nvPicPr>
                <p:cNvPr id="20" name="Freihand 19">
                  <a:extLst>
                    <a:ext uri="{FF2B5EF4-FFF2-40B4-BE49-F238E27FC236}">
                      <a16:creationId xmlns:a16="http://schemas.microsoft.com/office/drawing/2014/main" id="{F566B58D-E652-4B0A-8BD6-41FACBAB7739}"/>
                    </a:ext>
                  </a:extLst>
                </p:cNvPr>
                <p:cNvPicPr/>
                <p:nvPr/>
              </p:nvPicPr>
              <p:blipFill>
                <a:blip r:embed="rId33"/>
                <a:stretch>
                  <a:fillRect/>
                </a:stretch>
              </p:blipFill>
              <p:spPr>
                <a:xfrm>
                  <a:off x="4575941" y="635432"/>
                  <a:ext cx="84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9704FC06-3144-4C16-B6DB-7F2C2A1B9BED}"/>
                    </a:ext>
                  </a:extLst>
                </p14:cNvPr>
                <p14:cNvContentPartPr/>
                <p14:nvPr/>
              </p14:nvContentPartPr>
              <p14:xfrm>
                <a:off x="4629581" y="757832"/>
                <a:ext cx="81360" cy="37800"/>
              </p14:xfrm>
            </p:contentPart>
          </mc:Choice>
          <mc:Fallback xmlns="">
            <p:pic>
              <p:nvPicPr>
                <p:cNvPr id="21" name="Freihand 20">
                  <a:extLst>
                    <a:ext uri="{FF2B5EF4-FFF2-40B4-BE49-F238E27FC236}">
                      <a16:creationId xmlns:a16="http://schemas.microsoft.com/office/drawing/2014/main" id="{9704FC06-3144-4C16-B6DB-7F2C2A1B9BED}"/>
                    </a:ext>
                  </a:extLst>
                </p:cNvPr>
                <p:cNvPicPr/>
                <p:nvPr/>
              </p:nvPicPr>
              <p:blipFill>
                <a:blip r:embed="rId35"/>
                <a:stretch>
                  <a:fillRect/>
                </a:stretch>
              </p:blipFill>
              <p:spPr>
                <a:xfrm>
                  <a:off x="4625261" y="753512"/>
                  <a:ext cx="90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75DF9F72-D330-4E34-B884-CD03091D4B7C}"/>
                    </a:ext>
                  </a:extLst>
                </p14:cNvPr>
                <p14:cNvContentPartPr/>
                <p14:nvPr/>
              </p14:nvContentPartPr>
              <p14:xfrm>
                <a:off x="4691141" y="659192"/>
                <a:ext cx="340560" cy="203040"/>
              </p14:xfrm>
            </p:contentPart>
          </mc:Choice>
          <mc:Fallback xmlns="">
            <p:pic>
              <p:nvPicPr>
                <p:cNvPr id="22" name="Freihand 21">
                  <a:extLst>
                    <a:ext uri="{FF2B5EF4-FFF2-40B4-BE49-F238E27FC236}">
                      <a16:creationId xmlns:a16="http://schemas.microsoft.com/office/drawing/2014/main" id="{75DF9F72-D330-4E34-B884-CD03091D4B7C}"/>
                    </a:ext>
                  </a:extLst>
                </p:cNvPr>
                <p:cNvPicPr/>
                <p:nvPr/>
              </p:nvPicPr>
              <p:blipFill>
                <a:blip r:embed="rId37"/>
                <a:stretch>
                  <a:fillRect/>
                </a:stretch>
              </p:blipFill>
              <p:spPr>
                <a:xfrm>
                  <a:off x="4686821" y="654872"/>
                  <a:ext cx="349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C3A63881-D77F-4D59-A77F-924E72E1DEFB}"/>
                    </a:ext>
                  </a:extLst>
                </p14:cNvPr>
                <p14:cNvContentPartPr/>
                <p14:nvPr/>
              </p14:nvContentPartPr>
              <p14:xfrm>
                <a:off x="4306301" y="692672"/>
                <a:ext cx="187560" cy="79560"/>
              </p14:xfrm>
            </p:contentPart>
          </mc:Choice>
          <mc:Fallback xmlns="">
            <p:pic>
              <p:nvPicPr>
                <p:cNvPr id="23" name="Freihand 22">
                  <a:extLst>
                    <a:ext uri="{FF2B5EF4-FFF2-40B4-BE49-F238E27FC236}">
                      <a16:creationId xmlns:a16="http://schemas.microsoft.com/office/drawing/2014/main" id="{C3A63881-D77F-4D59-A77F-924E72E1DEFB}"/>
                    </a:ext>
                  </a:extLst>
                </p:cNvPr>
                <p:cNvPicPr/>
                <p:nvPr/>
              </p:nvPicPr>
              <p:blipFill>
                <a:blip r:embed="rId39"/>
                <a:stretch>
                  <a:fillRect/>
                </a:stretch>
              </p:blipFill>
              <p:spPr>
                <a:xfrm>
                  <a:off x="4301981" y="688352"/>
                  <a:ext cx="19620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0DEC69F-4BFB-4C50-AEF4-C8CCCDF3D17A}"/>
                  </a:ext>
                </a:extLst>
              </p14:cNvPr>
              <p14:cNvContentPartPr/>
              <p14:nvPr/>
            </p14:nvContentPartPr>
            <p14:xfrm>
              <a:off x="5439221" y="2118992"/>
              <a:ext cx="277920" cy="516600"/>
            </p14:xfrm>
          </p:contentPart>
        </mc:Choice>
        <mc:Fallback xmlns="">
          <p:pic>
            <p:nvPicPr>
              <p:cNvPr id="25" name="Freihand 24">
                <a:extLst>
                  <a:ext uri="{FF2B5EF4-FFF2-40B4-BE49-F238E27FC236}">
                    <a16:creationId xmlns:a16="http://schemas.microsoft.com/office/drawing/2014/main" id="{80DEC69F-4BFB-4C50-AEF4-C8CCCDF3D17A}"/>
                  </a:ext>
                </a:extLst>
              </p:cNvPr>
              <p:cNvPicPr/>
              <p:nvPr/>
            </p:nvPicPr>
            <p:blipFill>
              <a:blip r:embed="rId41"/>
              <a:stretch>
                <a:fillRect/>
              </a:stretch>
            </p:blipFill>
            <p:spPr>
              <a:xfrm>
                <a:off x="5434901" y="2114672"/>
                <a:ext cx="28656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578D651C-796A-4430-849B-93D86618548E}"/>
                  </a:ext>
                </a:extLst>
              </p14:cNvPr>
              <p14:cNvContentPartPr/>
              <p14:nvPr/>
            </p14:nvContentPartPr>
            <p14:xfrm>
              <a:off x="7316261" y="1994432"/>
              <a:ext cx="328320" cy="515520"/>
            </p14:xfrm>
          </p:contentPart>
        </mc:Choice>
        <mc:Fallback xmlns="">
          <p:pic>
            <p:nvPicPr>
              <p:cNvPr id="26" name="Freihand 25">
                <a:extLst>
                  <a:ext uri="{FF2B5EF4-FFF2-40B4-BE49-F238E27FC236}">
                    <a16:creationId xmlns:a16="http://schemas.microsoft.com/office/drawing/2014/main" id="{578D651C-796A-4430-849B-93D86618548E}"/>
                  </a:ext>
                </a:extLst>
              </p:cNvPr>
              <p:cNvPicPr/>
              <p:nvPr/>
            </p:nvPicPr>
            <p:blipFill>
              <a:blip r:embed="rId43"/>
              <a:stretch>
                <a:fillRect/>
              </a:stretch>
            </p:blipFill>
            <p:spPr>
              <a:xfrm>
                <a:off x="7311941" y="1990112"/>
                <a:ext cx="336960" cy="524160"/>
              </a:xfrm>
              <a:prstGeom prst="rect">
                <a:avLst/>
              </a:prstGeom>
            </p:spPr>
          </p:pic>
        </mc:Fallback>
      </mc:AlternateContent>
      <p:grpSp>
        <p:nvGrpSpPr>
          <p:cNvPr id="35" name="Gruppieren 34">
            <a:extLst>
              <a:ext uri="{FF2B5EF4-FFF2-40B4-BE49-F238E27FC236}">
                <a16:creationId xmlns:a16="http://schemas.microsoft.com/office/drawing/2014/main" id="{56D32013-DDEA-4182-A719-315817DF69C5}"/>
              </a:ext>
            </a:extLst>
          </p:cNvPr>
          <p:cNvGrpSpPr/>
          <p:nvPr/>
        </p:nvGrpSpPr>
        <p:grpSpPr>
          <a:xfrm>
            <a:off x="5448221" y="1021352"/>
            <a:ext cx="444240" cy="1029600"/>
            <a:chOff x="5448221" y="1021352"/>
            <a:chExt cx="444240" cy="1029600"/>
          </a:xfrm>
        </p:grpSpPr>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AE2F0947-EB4C-41F2-9787-BF053DC1D2DB}"/>
                    </a:ext>
                  </a:extLst>
                </p14:cNvPr>
                <p14:cNvContentPartPr/>
                <p14:nvPr/>
              </p14:nvContentPartPr>
              <p14:xfrm>
                <a:off x="5595101" y="1505192"/>
                <a:ext cx="72000" cy="479880"/>
              </p14:xfrm>
            </p:contentPart>
          </mc:Choice>
          <mc:Fallback xmlns="">
            <p:pic>
              <p:nvPicPr>
                <p:cNvPr id="27" name="Freihand 26">
                  <a:extLst>
                    <a:ext uri="{FF2B5EF4-FFF2-40B4-BE49-F238E27FC236}">
                      <a16:creationId xmlns:a16="http://schemas.microsoft.com/office/drawing/2014/main" id="{AE2F0947-EB4C-41F2-9787-BF053DC1D2DB}"/>
                    </a:ext>
                  </a:extLst>
                </p:cNvPr>
                <p:cNvPicPr/>
                <p:nvPr/>
              </p:nvPicPr>
              <p:blipFill>
                <a:blip r:embed="rId45"/>
                <a:stretch>
                  <a:fillRect/>
                </a:stretch>
              </p:blipFill>
              <p:spPr>
                <a:xfrm>
                  <a:off x="5590781" y="1500872"/>
                  <a:ext cx="8064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AEAA21EE-B768-4EE4-A517-94CBB6A49038}"/>
                    </a:ext>
                  </a:extLst>
                </p14:cNvPr>
                <p14:cNvContentPartPr/>
                <p14:nvPr/>
              </p14:nvContentPartPr>
              <p14:xfrm>
                <a:off x="5511221" y="1722992"/>
                <a:ext cx="223560" cy="327960"/>
              </p14:xfrm>
            </p:contentPart>
          </mc:Choice>
          <mc:Fallback xmlns="">
            <p:pic>
              <p:nvPicPr>
                <p:cNvPr id="28" name="Freihand 27">
                  <a:extLst>
                    <a:ext uri="{FF2B5EF4-FFF2-40B4-BE49-F238E27FC236}">
                      <a16:creationId xmlns:a16="http://schemas.microsoft.com/office/drawing/2014/main" id="{AEAA21EE-B768-4EE4-A517-94CBB6A49038}"/>
                    </a:ext>
                  </a:extLst>
                </p:cNvPr>
                <p:cNvPicPr/>
                <p:nvPr/>
              </p:nvPicPr>
              <p:blipFill>
                <a:blip r:embed="rId47"/>
                <a:stretch>
                  <a:fillRect/>
                </a:stretch>
              </p:blipFill>
              <p:spPr>
                <a:xfrm>
                  <a:off x="5506901" y="1718672"/>
                  <a:ext cx="232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4A1069DA-4A2D-4173-B3BB-D65246845324}"/>
                    </a:ext>
                  </a:extLst>
                </p14:cNvPr>
                <p14:cNvContentPartPr/>
                <p14:nvPr/>
              </p14:nvContentPartPr>
              <p14:xfrm>
                <a:off x="5448221" y="1104872"/>
                <a:ext cx="112680" cy="231480"/>
              </p14:xfrm>
            </p:contentPart>
          </mc:Choice>
          <mc:Fallback xmlns="">
            <p:pic>
              <p:nvPicPr>
                <p:cNvPr id="29" name="Freihand 28">
                  <a:extLst>
                    <a:ext uri="{FF2B5EF4-FFF2-40B4-BE49-F238E27FC236}">
                      <a16:creationId xmlns:a16="http://schemas.microsoft.com/office/drawing/2014/main" id="{4A1069DA-4A2D-4173-B3BB-D65246845324}"/>
                    </a:ext>
                  </a:extLst>
                </p:cNvPr>
                <p:cNvPicPr/>
                <p:nvPr/>
              </p:nvPicPr>
              <p:blipFill>
                <a:blip r:embed="rId49"/>
                <a:stretch>
                  <a:fillRect/>
                </a:stretch>
              </p:blipFill>
              <p:spPr>
                <a:xfrm>
                  <a:off x="5443901" y="1100552"/>
                  <a:ext cx="121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125A3B57-6DD6-48D5-A6B5-B0B7A0691646}"/>
                    </a:ext>
                  </a:extLst>
                </p14:cNvPr>
                <p14:cNvContentPartPr/>
                <p14:nvPr/>
              </p14:nvContentPartPr>
              <p14:xfrm>
                <a:off x="5570981" y="1153112"/>
                <a:ext cx="106560" cy="243360"/>
              </p14:xfrm>
            </p:contentPart>
          </mc:Choice>
          <mc:Fallback xmlns="">
            <p:pic>
              <p:nvPicPr>
                <p:cNvPr id="30" name="Freihand 29">
                  <a:extLst>
                    <a:ext uri="{FF2B5EF4-FFF2-40B4-BE49-F238E27FC236}">
                      <a16:creationId xmlns:a16="http://schemas.microsoft.com/office/drawing/2014/main" id="{125A3B57-6DD6-48D5-A6B5-B0B7A0691646}"/>
                    </a:ext>
                  </a:extLst>
                </p:cNvPr>
                <p:cNvPicPr/>
                <p:nvPr/>
              </p:nvPicPr>
              <p:blipFill>
                <a:blip r:embed="rId51"/>
                <a:stretch>
                  <a:fillRect/>
                </a:stretch>
              </p:blipFill>
              <p:spPr>
                <a:xfrm>
                  <a:off x="5566661" y="1148792"/>
                  <a:ext cx="1152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922C3EA0-7C14-4625-ABBD-422650503C8C}"/>
                    </a:ext>
                  </a:extLst>
                </p14:cNvPr>
                <p14:cNvContentPartPr/>
                <p14:nvPr/>
              </p14:nvContentPartPr>
              <p14:xfrm>
                <a:off x="5669981" y="1114232"/>
                <a:ext cx="96480" cy="133200"/>
              </p14:xfrm>
            </p:contentPart>
          </mc:Choice>
          <mc:Fallback xmlns="">
            <p:pic>
              <p:nvPicPr>
                <p:cNvPr id="31" name="Freihand 30">
                  <a:extLst>
                    <a:ext uri="{FF2B5EF4-FFF2-40B4-BE49-F238E27FC236}">
                      <a16:creationId xmlns:a16="http://schemas.microsoft.com/office/drawing/2014/main" id="{922C3EA0-7C14-4625-ABBD-422650503C8C}"/>
                    </a:ext>
                  </a:extLst>
                </p:cNvPr>
                <p:cNvPicPr/>
                <p:nvPr/>
              </p:nvPicPr>
              <p:blipFill>
                <a:blip r:embed="rId53"/>
                <a:stretch>
                  <a:fillRect/>
                </a:stretch>
              </p:blipFill>
              <p:spPr>
                <a:xfrm>
                  <a:off x="5665661" y="1109912"/>
                  <a:ext cx="105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EE79F201-0863-49BD-A400-96F313FC4267}"/>
                    </a:ext>
                  </a:extLst>
                </p14:cNvPr>
                <p14:cNvContentPartPr/>
                <p14:nvPr/>
              </p14:nvContentPartPr>
              <p14:xfrm>
                <a:off x="5744501" y="1054112"/>
                <a:ext cx="79560" cy="102240"/>
              </p14:xfrm>
            </p:contentPart>
          </mc:Choice>
          <mc:Fallback xmlns="">
            <p:pic>
              <p:nvPicPr>
                <p:cNvPr id="32" name="Freihand 31">
                  <a:extLst>
                    <a:ext uri="{FF2B5EF4-FFF2-40B4-BE49-F238E27FC236}">
                      <a16:creationId xmlns:a16="http://schemas.microsoft.com/office/drawing/2014/main" id="{EE79F201-0863-49BD-A400-96F313FC4267}"/>
                    </a:ext>
                  </a:extLst>
                </p:cNvPr>
                <p:cNvPicPr/>
                <p:nvPr/>
              </p:nvPicPr>
              <p:blipFill>
                <a:blip r:embed="rId55"/>
                <a:stretch>
                  <a:fillRect/>
                </a:stretch>
              </p:blipFill>
              <p:spPr>
                <a:xfrm>
                  <a:off x="5740181" y="1049792"/>
                  <a:ext cx="88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820F31ED-2851-4656-B4D0-2C83179D7464}"/>
                    </a:ext>
                  </a:extLst>
                </p14:cNvPr>
                <p14:cNvContentPartPr/>
                <p14:nvPr/>
              </p14:nvContentPartPr>
              <p14:xfrm>
                <a:off x="5788421" y="1021712"/>
                <a:ext cx="104040" cy="78840"/>
              </p14:xfrm>
            </p:contentPart>
          </mc:Choice>
          <mc:Fallback xmlns="">
            <p:pic>
              <p:nvPicPr>
                <p:cNvPr id="33" name="Freihand 32">
                  <a:extLst>
                    <a:ext uri="{FF2B5EF4-FFF2-40B4-BE49-F238E27FC236}">
                      <a16:creationId xmlns:a16="http://schemas.microsoft.com/office/drawing/2014/main" id="{820F31ED-2851-4656-B4D0-2C83179D7464}"/>
                    </a:ext>
                  </a:extLst>
                </p:cNvPr>
                <p:cNvPicPr/>
                <p:nvPr/>
              </p:nvPicPr>
              <p:blipFill>
                <a:blip r:embed="rId57"/>
                <a:stretch>
                  <a:fillRect/>
                </a:stretch>
              </p:blipFill>
              <p:spPr>
                <a:xfrm>
                  <a:off x="5784101" y="1017392"/>
                  <a:ext cx="112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E7A1D17A-A7DB-4643-B3B9-8617BB421204}"/>
                    </a:ext>
                  </a:extLst>
                </p14:cNvPr>
                <p14:cNvContentPartPr/>
                <p14:nvPr/>
              </p14:nvContentPartPr>
              <p14:xfrm>
                <a:off x="5615981" y="1021352"/>
                <a:ext cx="360" cy="360"/>
              </p14:xfrm>
            </p:contentPart>
          </mc:Choice>
          <mc:Fallback xmlns="">
            <p:pic>
              <p:nvPicPr>
                <p:cNvPr id="34" name="Freihand 33">
                  <a:extLst>
                    <a:ext uri="{FF2B5EF4-FFF2-40B4-BE49-F238E27FC236}">
                      <a16:creationId xmlns:a16="http://schemas.microsoft.com/office/drawing/2014/main" id="{E7A1D17A-A7DB-4643-B3B9-8617BB421204}"/>
                    </a:ext>
                  </a:extLst>
                </p:cNvPr>
                <p:cNvPicPr/>
                <p:nvPr/>
              </p:nvPicPr>
              <p:blipFill>
                <a:blip r:embed="rId59"/>
                <a:stretch>
                  <a:fillRect/>
                </a:stretch>
              </p:blipFill>
              <p:spPr>
                <a:xfrm>
                  <a:off x="5611661" y="1017032"/>
                  <a:ext cx="9000" cy="9000"/>
                </a:xfrm>
                <a:prstGeom prst="rect">
                  <a:avLst/>
                </a:prstGeom>
              </p:spPr>
            </p:pic>
          </mc:Fallback>
        </mc:AlternateContent>
      </p:grpSp>
      <p:grpSp>
        <p:nvGrpSpPr>
          <p:cNvPr id="46" name="Gruppieren 45">
            <a:extLst>
              <a:ext uri="{FF2B5EF4-FFF2-40B4-BE49-F238E27FC236}">
                <a16:creationId xmlns:a16="http://schemas.microsoft.com/office/drawing/2014/main" id="{62AA7FA1-1FFD-4855-A6A5-014560205AB0}"/>
              </a:ext>
            </a:extLst>
          </p:cNvPr>
          <p:cNvGrpSpPr/>
          <p:nvPr/>
        </p:nvGrpSpPr>
        <p:grpSpPr>
          <a:xfrm>
            <a:off x="7461701" y="1258592"/>
            <a:ext cx="145080" cy="614160"/>
            <a:chOff x="7461701" y="1258592"/>
            <a:chExt cx="145080" cy="614160"/>
          </a:xfrm>
        </p:grpSpPr>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4923A40D-6B78-483B-ACC3-F6B194DF5192}"/>
                    </a:ext>
                  </a:extLst>
                </p14:cNvPr>
                <p14:cNvContentPartPr/>
                <p14:nvPr/>
              </p14:nvContentPartPr>
              <p14:xfrm>
                <a:off x="7497341" y="1258592"/>
                <a:ext cx="37080" cy="522360"/>
              </p14:xfrm>
            </p:contentPart>
          </mc:Choice>
          <mc:Fallback xmlns="">
            <p:pic>
              <p:nvPicPr>
                <p:cNvPr id="36" name="Freihand 35">
                  <a:extLst>
                    <a:ext uri="{FF2B5EF4-FFF2-40B4-BE49-F238E27FC236}">
                      <a16:creationId xmlns:a16="http://schemas.microsoft.com/office/drawing/2014/main" id="{4923A40D-6B78-483B-ACC3-F6B194DF5192}"/>
                    </a:ext>
                  </a:extLst>
                </p:cNvPr>
                <p:cNvPicPr/>
                <p:nvPr/>
              </p:nvPicPr>
              <p:blipFill>
                <a:blip r:embed="rId61"/>
                <a:stretch>
                  <a:fillRect/>
                </a:stretch>
              </p:blipFill>
              <p:spPr>
                <a:xfrm>
                  <a:off x="7493021" y="1254272"/>
                  <a:ext cx="4572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DA475E7F-E204-4507-A58D-9F1609B7660E}"/>
                    </a:ext>
                  </a:extLst>
                </p14:cNvPr>
                <p14:cNvContentPartPr/>
                <p14:nvPr/>
              </p14:nvContentPartPr>
              <p14:xfrm>
                <a:off x="7461701" y="1631912"/>
                <a:ext cx="145080" cy="240840"/>
              </p14:xfrm>
            </p:contentPart>
          </mc:Choice>
          <mc:Fallback xmlns="">
            <p:pic>
              <p:nvPicPr>
                <p:cNvPr id="37" name="Freihand 36">
                  <a:extLst>
                    <a:ext uri="{FF2B5EF4-FFF2-40B4-BE49-F238E27FC236}">
                      <a16:creationId xmlns:a16="http://schemas.microsoft.com/office/drawing/2014/main" id="{DA475E7F-E204-4507-A58D-9F1609B7660E}"/>
                    </a:ext>
                  </a:extLst>
                </p:cNvPr>
                <p:cNvPicPr/>
                <p:nvPr/>
              </p:nvPicPr>
              <p:blipFill>
                <a:blip r:embed="rId63"/>
                <a:stretch>
                  <a:fillRect/>
                </a:stretch>
              </p:blipFill>
              <p:spPr>
                <a:xfrm>
                  <a:off x="7457381" y="1627592"/>
                  <a:ext cx="153720" cy="249480"/>
                </a:xfrm>
                <a:prstGeom prst="rect">
                  <a:avLst/>
                </a:prstGeom>
              </p:spPr>
            </p:pic>
          </mc:Fallback>
        </mc:AlternateContent>
      </p:grpSp>
      <p:grpSp>
        <p:nvGrpSpPr>
          <p:cNvPr id="45" name="Gruppieren 44">
            <a:extLst>
              <a:ext uri="{FF2B5EF4-FFF2-40B4-BE49-F238E27FC236}">
                <a16:creationId xmlns:a16="http://schemas.microsoft.com/office/drawing/2014/main" id="{AB833BDC-7993-4716-8D19-37B532C4CE61}"/>
              </a:ext>
            </a:extLst>
          </p:cNvPr>
          <p:cNvGrpSpPr/>
          <p:nvPr/>
        </p:nvGrpSpPr>
        <p:grpSpPr>
          <a:xfrm>
            <a:off x="7289621" y="816872"/>
            <a:ext cx="695880" cy="239760"/>
            <a:chOff x="7289621" y="816872"/>
            <a:chExt cx="695880" cy="239760"/>
          </a:xfrm>
        </p:grpSpPr>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743EB710-66E6-45E1-9295-5641CD9DDFEA}"/>
                    </a:ext>
                  </a:extLst>
                </p14:cNvPr>
                <p14:cNvContentPartPr/>
                <p14:nvPr/>
              </p14:nvContentPartPr>
              <p14:xfrm>
                <a:off x="7289621" y="885272"/>
                <a:ext cx="128520" cy="171360"/>
              </p14:xfrm>
            </p:contentPart>
          </mc:Choice>
          <mc:Fallback xmlns="">
            <p:pic>
              <p:nvPicPr>
                <p:cNvPr id="38" name="Freihand 37">
                  <a:extLst>
                    <a:ext uri="{FF2B5EF4-FFF2-40B4-BE49-F238E27FC236}">
                      <a16:creationId xmlns:a16="http://schemas.microsoft.com/office/drawing/2014/main" id="{743EB710-66E6-45E1-9295-5641CD9DDFEA}"/>
                    </a:ext>
                  </a:extLst>
                </p:cNvPr>
                <p:cNvPicPr/>
                <p:nvPr/>
              </p:nvPicPr>
              <p:blipFill>
                <a:blip r:embed="rId65"/>
                <a:stretch>
                  <a:fillRect/>
                </a:stretch>
              </p:blipFill>
              <p:spPr>
                <a:xfrm>
                  <a:off x="7285301" y="880952"/>
                  <a:ext cx="137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9D4192AD-9922-4E02-8E1F-33B863C8A9D5}"/>
                    </a:ext>
                  </a:extLst>
                </p14:cNvPr>
                <p14:cNvContentPartPr/>
                <p14:nvPr/>
              </p14:nvContentPartPr>
              <p14:xfrm>
                <a:off x="7445501" y="816872"/>
                <a:ext cx="74160" cy="195840"/>
              </p14:xfrm>
            </p:contentPart>
          </mc:Choice>
          <mc:Fallback xmlns="">
            <p:pic>
              <p:nvPicPr>
                <p:cNvPr id="39" name="Freihand 38">
                  <a:extLst>
                    <a:ext uri="{FF2B5EF4-FFF2-40B4-BE49-F238E27FC236}">
                      <a16:creationId xmlns:a16="http://schemas.microsoft.com/office/drawing/2014/main" id="{9D4192AD-9922-4E02-8E1F-33B863C8A9D5}"/>
                    </a:ext>
                  </a:extLst>
                </p:cNvPr>
                <p:cNvPicPr/>
                <p:nvPr/>
              </p:nvPicPr>
              <p:blipFill>
                <a:blip r:embed="rId67"/>
                <a:stretch>
                  <a:fillRect/>
                </a:stretch>
              </p:blipFill>
              <p:spPr>
                <a:xfrm>
                  <a:off x="7441181" y="812552"/>
                  <a:ext cx="82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135E1910-064C-49B8-8505-668F9F66001F}"/>
                    </a:ext>
                  </a:extLst>
                </p14:cNvPr>
                <p14:cNvContentPartPr/>
                <p14:nvPr/>
              </p14:nvContentPartPr>
              <p14:xfrm>
                <a:off x="7463141" y="938912"/>
                <a:ext cx="63720" cy="85680"/>
              </p14:xfrm>
            </p:contentPart>
          </mc:Choice>
          <mc:Fallback xmlns="">
            <p:pic>
              <p:nvPicPr>
                <p:cNvPr id="40" name="Freihand 39">
                  <a:extLst>
                    <a:ext uri="{FF2B5EF4-FFF2-40B4-BE49-F238E27FC236}">
                      <a16:creationId xmlns:a16="http://schemas.microsoft.com/office/drawing/2014/main" id="{135E1910-064C-49B8-8505-668F9F66001F}"/>
                    </a:ext>
                  </a:extLst>
                </p:cNvPr>
                <p:cNvPicPr/>
                <p:nvPr/>
              </p:nvPicPr>
              <p:blipFill>
                <a:blip r:embed="rId69"/>
                <a:stretch>
                  <a:fillRect/>
                </a:stretch>
              </p:blipFill>
              <p:spPr>
                <a:xfrm>
                  <a:off x="7458821" y="934592"/>
                  <a:ext cx="72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36B011FD-777E-4C91-BCA3-40CF4186B12C}"/>
                    </a:ext>
                  </a:extLst>
                </p14:cNvPr>
                <p14:cNvContentPartPr/>
                <p14:nvPr/>
              </p14:nvContentPartPr>
              <p14:xfrm>
                <a:off x="7529741" y="918752"/>
                <a:ext cx="81000" cy="113760"/>
              </p14:xfrm>
            </p:contentPart>
          </mc:Choice>
          <mc:Fallback xmlns="">
            <p:pic>
              <p:nvPicPr>
                <p:cNvPr id="41" name="Freihand 40">
                  <a:extLst>
                    <a:ext uri="{FF2B5EF4-FFF2-40B4-BE49-F238E27FC236}">
                      <a16:creationId xmlns:a16="http://schemas.microsoft.com/office/drawing/2014/main" id="{36B011FD-777E-4C91-BCA3-40CF4186B12C}"/>
                    </a:ext>
                  </a:extLst>
                </p:cNvPr>
                <p:cNvPicPr/>
                <p:nvPr/>
              </p:nvPicPr>
              <p:blipFill>
                <a:blip r:embed="rId71"/>
                <a:stretch>
                  <a:fillRect/>
                </a:stretch>
              </p:blipFill>
              <p:spPr>
                <a:xfrm>
                  <a:off x="7525421" y="914432"/>
                  <a:ext cx="89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CC0849C2-3260-4492-B11B-9F72D0447CFA}"/>
                    </a:ext>
                  </a:extLst>
                </p14:cNvPr>
                <p14:cNvContentPartPr/>
                <p14:nvPr/>
              </p14:nvContentPartPr>
              <p14:xfrm>
                <a:off x="7625141" y="905072"/>
                <a:ext cx="225360" cy="86040"/>
              </p14:xfrm>
            </p:contentPart>
          </mc:Choice>
          <mc:Fallback xmlns="">
            <p:pic>
              <p:nvPicPr>
                <p:cNvPr id="42" name="Freihand 41">
                  <a:extLst>
                    <a:ext uri="{FF2B5EF4-FFF2-40B4-BE49-F238E27FC236}">
                      <a16:creationId xmlns:a16="http://schemas.microsoft.com/office/drawing/2014/main" id="{CC0849C2-3260-4492-B11B-9F72D0447CFA}"/>
                    </a:ext>
                  </a:extLst>
                </p:cNvPr>
                <p:cNvPicPr/>
                <p:nvPr/>
              </p:nvPicPr>
              <p:blipFill>
                <a:blip r:embed="rId73"/>
                <a:stretch>
                  <a:fillRect/>
                </a:stretch>
              </p:blipFill>
              <p:spPr>
                <a:xfrm>
                  <a:off x="7620821" y="900752"/>
                  <a:ext cx="234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0E6C62B8-D3CB-4BD1-83D9-B6C3940D7A1B}"/>
                    </a:ext>
                  </a:extLst>
                </p14:cNvPr>
                <p14:cNvContentPartPr/>
                <p14:nvPr/>
              </p14:nvContentPartPr>
              <p14:xfrm>
                <a:off x="7757261" y="821552"/>
                <a:ext cx="20160" cy="6480"/>
              </p14:xfrm>
            </p:contentPart>
          </mc:Choice>
          <mc:Fallback xmlns="">
            <p:pic>
              <p:nvPicPr>
                <p:cNvPr id="43" name="Freihand 42">
                  <a:extLst>
                    <a:ext uri="{FF2B5EF4-FFF2-40B4-BE49-F238E27FC236}">
                      <a16:creationId xmlns:a16="http://schemas.microsoft.com/office/drawing/2014/main" id="{0E6C62B8-D3CB-4BD1-83D9-B6C3940D7A1B}"/>
                    </a:ext>
                  </a:extLst>
                </p:cNvPr>
                <p:cNvPicPr/>
                <p:nvPr/>
              </p:nvPicPr>
              <p:blipFill>
                <a:blip r:embed="rId75"/>
                <a:stretch>
                  <a:fillRect/>
                </a:stretch>
              </p:blipFill>
              <p:spPr>
                <a:xfrm>
                  <a:off x="7752941" y="817232"/>
                  <a:ext cx="28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CCD91ADB-51F8-46AD-9AEE-FF0889E964B1}"/>
                    </a:ext>
                  </a:extLst>
                </p14:cNvPr>
                <p14:cNvContentPartPr/>
                <p14:nvPr/>
              </p14:nvContentPartPr>
              <p14:xfrm>
                <a:off x="7878941" y="840632"/>
                <a:ext cx="106560" cy="119520"/>
              </p14:xfrm>
            </p:contentPart>
          </mc:Choice>
          <mc:Fallback xmlns="">
            <p:pic>
              <p:nvPicPr>
                <p:cNvPr id="44" name="Freihand 43">
                  <a:extLst>
                    <a:ext uri="{FF2B5EF4-FFF2-40B4-BE49-F238E27FC236}">
                      <a16:creationId xmlns:a16="http://schemas.microsoft.com/office/drawing/2014/main" id="{CCD91ADB-51F8-46AD-9AEE-FF0889E964B1}"/>
                    </a:ext>
                  </a:extLst>
                </p:cNvPr>
                <p:cNvPicPr/>
                <p:nvPr/>
              </p:nvPicPr>
              <p:blipFill>
                <a:blip r:embed="rId77"/>
                <a:stretch>
                  <a:fillRect/>
                </a:stretch>
              </p:blipFill>
              <p:spPr>
                <a:xfrm>
                  <a:off x="7874621" y="836312"/>
                  <a:ext cx="115200" cy="12816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647E7CA6-5C69-44D8-82DF-7817AC3AFEDF}"/>
                  </a:ext>
                </a:extLst>
              </p14:cNvPr>
              <p14:cNvContentPartPr/>
              <p14:nvPr/>
            </p14:nvContentPartPr>
            <p14:xfrm>
              <a:off x="2251162" y="1967792"/>
              <a:ext cx="5562360" cy="48960"/>
            </p14:xfrm>
          </p:contentPart>
        </mc:Choice>
        <mc:Fallback xmlns="">
          <p:pic>
            <p:nvPicPr>
              <p:cNvPr id="6" name="Freihand 5">
                <a:extLst>
                  <a:ext uri="{FF2B5EF4-FFF2-40B4-BE49-F238E27FC236}">
                    <a16:creationId xmlns:a16="http://schemas.microsoft.com/office/drawing/2014/main" id="{647E7CA6-5C69-44D8-82DF-7817AC3AFEDF}"/>
                  </a:ext>
                </a:extLst>
              </p:cNvPr>
              <p:cNvPicPr/>
              <p:nvPr/>
            </p:nvPicPr>
            <p:blipFill>
              <a:blip r:embed="rId4"/>
              <a:stretch>
                <a:fillRect/>
              </a:stretch>
            </p:blipFill>
            <p:spPr>
              <a:xfrm>
                <a:off x="2246842" y="1963472"/>
                <a:ext cx="5571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0C99CB00-43FA-4533-B37B-2F94D72FACE6}"/>
                  </a:ext>
                </a:extLst>
              </p14:cNvPr>
              <p14:cNvContentPartPr/>
              <p14:nvPr/>
            </p14:nvContentPartPr>
            <p14:xfrm>
              <a:off x="3988522" y="1512392"/>
              <a:ext cx="655560" cy="109800"/>
            </p14:xfrm>
          </p:contentPart>
        </mc:Choice>
        <mc:Fallback xmlns="">
          <p:pic>
            <p:nvPicPr>
              <p:cNvPr id="10" name="Freihand 9">
                <a:extLst>
                  <a:ext uri="{FF2B5EF4-FFF2-40B4-BE49-F238E27FC236}">
                    <a16:creationId xmlns:a16="http://schemas.microsoft.com/office/drawing/2014/main" id="{0C99CB00-43FA-4533-B37B-2F94D72FACE6}"/>
                  </a:ext>
                </a:extLst>
              </p:cNvPr>
              <p:cNvPicPr/>
              <p:nvPr/>
            </p:nvPicPr>
            <p:blipFill>
              <a:blip r:embed="rId6"/>
              <a:stretch>
                <a:fillRect/>
              </a:stretch>
            </p:blipFill>
            <p:spPr>
              <a:xfrm>
                <a:off x="3984202" y="1508072"/>
                <a:ext cx="664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F85BD75D-6D42-4632-8171-00CE23C5CED2}"/>
                  </a:ext>
                </a:extLst>
              </p14:cNvPr>
              <p14:cNvContentPartPr/>
              <p14:nvPr/>
            </p14:nvContentPartPr>
            <p14:xfrm>
              <a:off x="6788962" y="1876712"/>
              <a:ext cx="913680" cy="106200"/>
            </p14:xfrm>
          </p:contentPart>
        </mc:Choice>
        <mc:Fallback xmlns="">
          <p:pic>
            <p:nvPicPr>
              <p:cNvPr id="12" name="Freihand 11">
                <a:extLst>
                  <a:ext uri="{FF2B5EF4-FFF2-40B4-BE49-F238E27FC236}">
                    <a16:creationId xmlns:a16="http://schemas.microsoft.com/office/drawing/2014/main" id="{F85BD75D-6D42-4632-8171-00CE23C5CED2}"/>
                  </a:ext>
                </a:extLst>
              </p:cNvPr>
              <p:cNvPicPr/>
              <p:nvPr/>
            </p:nvPicPr>
            <p:blipFill>
              <a:blip r:embed="rId8"/>
              <a:stretch>
                <a:fillRect/>
              </a:stretch>
            </p:blipFill>
            <p:spPr>
              <a:xfrm>
                <a:off x="6784642" y="1872392"/>
                <a:ext cx="922320" cy="114840"/>
              </a:xfrm>
              <a:prstGeom prst="rect">
                <a:avLst/>
              </a:prstGeom>
            </p:spPr>
          </p:pic>
        </mc:Fallback>
      </mc:AlternateContent>
      <p:grpSp>
        <p:nvGrpSpPr>
          <p:cNvPr id="14" name="Gruppieren 13">
            <a:extLst>
              <a:ext uri="{FF2B5EF4-FFF2-40B4-BE49-F238E27FC236}">
                <a16:creationId xmlns:a16="http://schemas.microsoft.com/office/drawing/2014/main" id="{5850C66C-3E01-4A7B-A592-A35DED9E1F70}"/>
              </a:ext>
            </a:extLst>
          </p:cNvPr>
          <p:cNvGrpSpPr/>
          <p:nvPr/>
        </p:nvGrpSpPr>
        <p:grpSpPr>
          <a:xfrm>
            <a:off x="1234882" y="1141232"/>
            <a:ext cx="6644880" cy="894960"/>
            <a:chOff x="1234882" y="1141232"/>
            <a:chExt cx="6644880" cy="89496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79F8AA45-AE5D-4684-AF7F-A65B10ED60DB}"/>
                    </a:ext>
                  </a:extLst>
                </p14:cNvPr>
                <p14:cNvContentPartPr/>
                <p14:nvPr/>
              </p14:nvContentPartPr>
              <p14:xfrm>
                <a:off x="1234882" y="1533272"/>
                <a:ext cx="3772440" cy="98640"/>
              </p14:xfrm>
            </p:contentPart>
          </mc:Choice>
          <mc:Fallback xmlns="">
            <p:pic>
              <p:nvPicPr>
                <p:cNvPr id="2" name="Freihand 1">
                  <a:extLst>
                    <a:ext uri="{FF2B5EF4-FFF2-40B4-BE49-F238E27FC236}">
                      <a16:creationId xmlns:a16="http://schemas.microsoft.com/office/drawing/2014/main" id="{79F8AA45-AE5D-4684-AF7F-A65B10ED60DB}"/>
                    </a:ext>
                  </a:extLst>
                </p:cNvPr>
                <p:cNvPicPr/>
                <p:nvPr/>
              </p:nvPicPr>
              <p:blipFill>
                <a:blip r:embed="rId10"/>
                <a:stretch>
                  <a:fillRect/>
                </a:stretch>
              </p:blipFill>
              <p:spPr>
                <a:xfrm>
                  <a:off x="1230562" y="1528952"/>
                  <a:ext cx="3781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A100C6D3-FEBF-45CA-BA08-6AA870BF495A}"/>
                    </a:ext>
                  </a:extLst>
                </p14:cNvPr>
                <p14:cNvContentPartPr/>
                <p14:nvPr/>
              </p14:nvContentPartPr>
              <p14:xfrm>
                <a:off x="3150802" y="1141232"/>
                <a:ext cx="950400" cy="529560"/>
              </p14:xfrm>
            </p:contentPart>
          </mc:Choice>
          <mc:Fallback xmlns="">
            <p:pic>
              <p:nvPicPr>
                <p:cNvPr id="3" name="Freihand 2">
                  <a:extLst>
                    <a:ext uri="{FF2B5EF4-FFF2-40B4-BE49-F238E27FC236}">
                      <a16:creationId xmlns:a16="http://schemas.microsoft.com/office/drawing/2014/main" id="{A100C6D3-FEBF-45CA-BA08-6AA870BF495A}"/>
                    </a:ext>
                  </a:extLst>
                </p:cNvPr>
                <p:cNvPicPr/>
                <p:nvPr/>
              </p:nvPicPr>
              <p:blipFill>
                <a:blip r:embed="rId12"/>
                <a:stretch>
                  <a:fillRect/>
                </a:stretch>
              </p:blipFill>
              <p:spPr>
                <a:xfrm>
                  <a:off x="3146482" y="1136912"/>
                  <a:ext cx="95904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4E2EEAB9-F1A9-4188-823A-91A20DEF6052}"/>
                    </a:ext>
                  </a:extLst>
                </p14:cNvPr>
                <p14:cNvContentPartPr/>
                <p14:nvPr/>
              </p14:nvContentPartPr>
              <p14:xfrm>
                <a:off x="6618322" y="1467392"/>
                <a:ext cx="1261440" cy="568800"/>
              </p14:xfrm>
            </p:contentPart>
          </mc:Choice>
          <mc:Fallback xmlns="">
            <p:pic>
              <p:nvPicPr>
                <p:cNvPr id="7" name="Freihand 6">
                  <a:extLst>
                    <a:ext uri="{FF2B5EF4-FFF2-40B4-BE49-F238E27FC236}">
                      <a16:creationId xmlns:a16="http://schemas.microsoft.com/office/drawing/2014/main" id="{4E2EEAB9-F1A9-4188-823A-91A20DEF6052}"/>
                    </a:ext>
                  </a:extLst>
                </p:cNvPr>
                <p:cNvPicPr/>
                <p:nvPr/>
              </p:nvPicPr>
              <p:blipFill>
                <a:blip r:embed="rId14"/>
                <a:stretch>
                  <a:fillRect/>
                </a:stretch>
              </p:blipFill>
              <p:spPr>
                <a:xfrm>
                  <a:off x="6614002" y="1463072"/>
                  <a:ext cx="127008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3692E267-39B7-4026-AB30-6D75634E7B02}"/>
                    </a:ext>
                  </a:extLst>
                </p14:cNvPr>
                <p14:cNvContentPartPr/>
                <p14:nvPr/>
              </p14:nvContentPartPr>
              <p14:xfrm>
                <a:off x="3885922" y="1166792"/>
                <a:ext cx="968760" cy="421920"/>
              </p14:xfrm>
            </p:contentPart>
          </mc:Choice>
          <mc:Fallback xmlns="">
            <p:pic>
              <p:nvPicPr>
                <p:cNvPr id="8" name="Freihand 7">
                  <a:extLst>
                    <a:ext uri="{FF2B5EF4-FFF2-40B4-BE49-F238E27FC236}">
                      <a16:creationId xmlns:a16="http://schemas.microsoft.com/office/drawing/2014/main" id="{3692E267-39B7-4026-AB30-6D75634E7B02}"/>
                    </a:ext>
                  </a:extLst>
                </p:cNvPr>
                <p:cNvPicPr/>
                <p:nvPr/>
              </p:nvPicPr>
              <p:blipFill>
                <a:blip r:embed="rId16"/>
                <a:stretch>
                  <a:fillRect/>
                </a:stretch>
              </p:blipFill>
              <p:spPr>
                <a:xfrm>
                  <a:off x="3881602" y="1162472"/>
                  <a:ext cx="97740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F79238C6-03B3-414B-9BC8-8D342A9B9441}"/>
                    </a:ext>
                  </a:extLst>
                </p14:cNvPr>
                <p14:cNvContentPartPr/>
                <p14:nvPr/>
              </p14:nvContentPartPr>
              <p14:xfrm>
                <a:off x="3861802" y="1503032"/>
                <a:ext cx="1032120" cy="42480"/>
              </p14:xfrm>
            </p:contentPart>
          </mc:Choice>
          <mc:Fallback xmlns="">
            <p:pic>
              <p:nvPicPr>
                <p:cNvPr id="13" name="Freihand 12">
                  <a:extLst>
                    <a:ext uri="{FF2B5EF4-FFF2-40B4-BE49-F238E27FC236}">
                      <a16:creationId xmlns:a16="http://schemas.microsoft.com/office/drawing/2014/main" id="{F79238C6-03B3-414B-9BC8-8D342A9B9441}"/>
                    </a:ext>
                  </a:extLst>
                </p:cNvPr>
                <p:cNvPicPr/>
                <p:nvPr/>
              </p:nvPicPr>
              <p:blipFill>
                <a:blip r:embed="rId18"/>
                <a:stretch>
                  <a:fillRect/>
                </a:stretch>
              </p:blipFill>
              <p:spPr>
                <a:xfrm>
                  <a:off x="3857482" y="1498712"/>
                  <a:ext cx="104076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4465B856-3817-4E64-9E9F-788BBB6E904E}"/>
                  </a:ext>
                </a:extLst>
              </p14:cNvPr>
              <p14:cNvContentPartPr/>
              <p14:nvPr/>
            </p14:nvContentPartPr>
            <p14:xfrm>
              <a:off x="6755482" y="1900832"/>
              <a:ext cx="1168200" cy="91080"/>
            </p14:xfrm>
          </p:contentPart>
        </mc:Choice>
        <mc:Fallback xmlns="">
          <p:pic>
            <p:nvPicPr>
              <p:cNvPr id="15" name="Freihand 14">
                <a:extLst>
                  <a:ext uri="{FF2B5EF4-FFF2-40B4-BE49-F238E27FC236}">
                    <a16:creationId xmlns:a16="http://schemas.microsoft.com/office/drawing/2014/main" id="{4465B856-3817-4E64-9E9F-788BBB6E904E}"/>
                  </a:ext>
                </a:extLst>
              </p:cNvPr>
              <p:cNvPicPr/>
              <p:nvPr/>
            </p:nvPicPr>
            <p:blipFill>
              <a:blip r:embed="rId20"/>
              <a:stretch>
                <a:fillRect/>
              </a:stretch>
            </p:blipFill>
            <p:spPr>
              <a:xfrm>
                <a:off x="6751162" y="1896512"/>
                <a:ext cx="1176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F1B9EB94-3592-48C3-8EF6-A8E885BF420B}"/>
                  </a:ext>
                </a:extLst>
              </p14:cNvPr>
              <p14:cNvContentPartPr/>
              <p14:nvPr/>
            </p14:nvContentPartPr>
            <p14:xfrm>
              <a:off x="5612842" y="4736552"/>
              <a:ext cx="1521000" cy="83520"/>
            </p14:xfrm>
          </p:contentPart>
        </mc:Choice>
        <mc:Fallback xmlns="">
          <p:pic>
            <p:nvPicPr>
              <p:cNvPr id="18" name="Freihand 17">
                <a:extLst>
                  <a:ext uri="{FF2B5EF4-FFF2-40B4-BE49-F238E27FC236}">
                    <a16:creationId xmlns:a16="http://schemas.microsoft.com/office/drawing/2014/main" id="{F1B9EB94-3592-48C3-8EF6-A8E885BF420B}"/>
                  </a:ext>
                </a:extLst>
              </p:cNvPr>
              <p:cNvPicPr/>
              <p:nvPr/>
            </p:nvPicPr>
            <p:blipFill>
              <a:blip r:embed="rId22"/>
              <a:stretch>
                <a:fillRect/>
              </a:stretch>
            </p:blipFill>
            <p:spPr>
              <a:xfrm>
                <a:off x="5608522" y="4732232"/>
                <a:ext cx="1529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BC7AC36A-81AA-4801-9E57-09764806DFCA}"/>
                  </a:ext>
                </a:extLst>
              </p14:cNvPr>
              <p14:cNvContentPartPr/>
              <p14:nvPr/>
            </p14:nvContentPartPr>
            <p14:xfrm>
              <a:off x="719722" y="4732952"/>
              <a:ext cx="3120480" cy="100080"/>
            </p14:xfrm>
          </p:contentPart>
        </mc:Choice>
        <mc:Fallback xmlns="">
          <p:pic>
            <p:nvPicPr>
              <p:cNvPr id="19" name="Freihand 18">
                <a:extLst>
                  <a:ext uri="{FF2B5EF4-FFF2-40B4-BE49-F238E27FC236}">
                    <a16:creationId xmlns:a16="http://schemas.microsoft.com/office/drawing/2014/main" id="{BC7AC36A-81AA-4801-9E57-09764806DFCA}"/>
                  </a:ext>
                </a:extLst>
              </p:cNvPr>
              <p:cNvPicPr/>
              <p:nvPr/>
            </p:nvPicPr>
            <p:blipFill>
              <a:blip r:embed="rId24"/>
              <a:stretch>
                <a:fillRect/>
              </a:stretch>
            </p:blipFill>
            <p:spPr>
              <a:xfrm>
                <a:off x="715402" y="4728632"/>
                <a:ext cx="3129120" cy="108720"/>
              </a:xfrm>
              <a:prstGeom prst="rect">
                <a:avLst/>
              </a:prstGeom>
            </p:spPr>
          </p:pic>
        </mc:Fallback>
      </mc:AlternateContent>
      <p:grpSp>
        <p:nvGrpSpPr>
          <p:cNvPr id="31" name="Gruppieren 30">
            <a:extLst>
              <a:ext uri="{FF2B5EF4-FFF2-40B4-BE49-F238E27FC236}">
                <a16:creationId xmlns:a16="http://schemas.microsoft.com/office/drawing/2014/main" id="{E448EE4F-8DE2-43B7-BCE2-28B971141174}"/>
              </a:ext>
            </a:extLst>
          </p:cNvPr>
          <p:cNvGrpSpPr/>
          <p:nvPr/>
        </p:nvGrpSpPr>
        <p:grpSpPr>
          <a:xfrm>
            <a:off x="540802" y="3980912"/>
            <a:ext cx="7760520" cy="1247760"/>
            <a:chOff x="540802" y="3980912"/>
            <a:chExt cx="7760520" cy="1247760"/>
          </a:xfrm>
        </p:grpSpPr>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3C55F95-4F6F-4E8D-B15C-03312717AC50}"/>
                    </a:ext>
                  </a:extLst>
                </p14:cNvPr>
                <p14:cNvContentPartPr/>
                <p14:nvPr/>
              </p14:nvContentPartPr>
              <p14:xfrm>
                <a:off x="5104882" y="4029512"/>
                <a:ext cx="2635200" cy="56520"/>
              </p14:xfrm>
            </p:contentPart>
          </mc:Choice>
          <mc:Fallback xmlns="">
            <p:pic>
              <p:nvPicPr>
                <p:cNvPr id="16" name="Freihand 15">
                  <a:extLst>
                    <a:ext uri="{FF2B5EF4-FFF2-40B4-BE49-F238E27FC236}">
                      <a16:creationId xmlns:a16="http://schemas.microsoft.com/office/drawing/2014/main" id="{83C55F95-4F6F-4E8D-B15C-03312717AC50}"/>
                    </a:ext>
                  </a:extLst>
                </p:cNvPr>
                <p:cNvPicPr/>
                <p:nvPr/>
              </p:nvPicPr>
              <p:blipFill>
                <a:blip r:embed="rId26"/>
                <a:stretch>
                  <a:fillRect/>
                </a:stretch>
              </p:blipFill>
              <p:spPr>
                <a:xfrm>
                  <a:off x="5100562" y="4025192"/>
                  <a:ext cx="2643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9AB83E46-04F7-44FF-AD19-FB0D2F849DE0}"/>
                    </a:ext>
                  </a:extLst>
                </p14:cNvPr>
                <p14:cNvContentPartPr/>
                <p14:nvPr/>
              </p14:nvContentPartPr>
              <p14:xfrm>
                <a:off x="705682" y="4397432"/>
                <a:ext cx="1929600" cy="38160"/>
              </p14:xfrm>
            </p:contentPart>
          </mc:Choice>
          <mc:Fallback xmlns="">
            <p:pic>
              <p:nvPicPr>
                <p:cNvPr id="17" name="Freihand 16">
                  <a:extLst>
                    <a:ext uri="{FF2B5EF4-FFF2-40B4-BE49-F238E27FC236}">
                      <a16:creationId xmlns:a16="http://schemas.microsoft.com/office/drawing/2014/main" id="{9AB83E46-04F7-44FF-AD19-FB0D2F849DE0}"/>
                    </a:ext>
                  </a:extLst>
                </p:cNvPr>
                <p:cNvPicPr/>
                <p:nvPr/>
              </p:nvPicPr>
              <p:blipFill>
                <a:blip r:embed="rId28"/>
                <a:stretch>
                  <a:fillRect/>
                </a:stretch>
              </p:blipFill>
              <p:spPr>
                <a:xfrm>
                  <a:off x="701362" y="4393112"/>
                  <a:ext cx="1938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9E7F130D-9D61-4A98-BE79-C2A052B601B4}"/>
                    </a:ext>
                  </a:extLst>
                </p14:cNvPr>
                <p14:cNvContentPartPr/>
                <p14:nvPr/>
              </p14:nvContentPartPr>
              <p14:xfrm>
                <a:off x="5832442" y="4905032"/>
                <a:ext cx="86400" cy="146520"/>
              </p14:xfrm>
            </p:contentPart>
          </mc:Choice>
          <mc:Fallback xmlns="">
            <p:pic>
              <p:nvPicPr>
                <p:cNvPr id="20" name="Freihand 19">
                  <a:extLst>
                    <a:ext uri="{FF2B5EF4-FFF2-40B4-BE49-F238E27FC236}">
                      <a16:creationId xmlns:a16="http://schemas.microsoft.com/office/drawing/2014/main" id="{9E7F130D-9D61-4A98-BE79-C2A052B601B4}"/>
                    </a:ext>
                  </a:extLst>
                </p:cNvPr>
                <p:cNvPicPr/>
                <p:nvPr/>
              </p:nvPicPr>
              <p:blipFill>
                <a:blip r:embed="rId30"/>
                <a:stretch>
                  <a:fillRect/>
                </a:stretch>
              </p:blipFill>
              <p:spPr>
                <a:xfrm>
                  <a:off x="5828122" y="4900712"/>
                  <a:ext cx="95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45B76779-A738-4A88-B675-CFB977F1E957}"/>
                    </a:ext>
                  </a:extLst>
                </p14:cNvPr>
                <p14:cNvContentPartPr/>
                <p14:nvPr/>
              </p14:nvContentPartPr>
              <p14:xfrm>
                <a:off x="6001282" y="4960472"/>
                <a:ext cx="112680" cy="9720"/>
              </p14:xfrm>
            </p:contentPart>
          </mc:Choice>
          <mc:Fallback xmlns="">
            <p:pic>
              <p:nvPicPr>
                <p:cNvPr id="21" name="Freihand 20">
                  <a:extLst>
                    <a:ext uri="{FF2B5EF4-FFF2-40B4-BE49-F238E27FC236}">
                      <a16:creationId xmlns:a16="http://schemas.microsoft.com/office/drawing/2014/main" id="{45B76779-A738-4A88-B675-CFB977F1E957}"/>
                    </a:ext>
                  </a:extLst>
                </p:cNvPr>
                <p:cNvPicPr/>
                <p:nvPr/>
              </p:nvPicPr>
              <p:blipFill>
                <a:blip r:embed="rId32"/>
                <a:stretch>
                  <a:fillRect/>
                </a:stretch>
              </p:blipFill>
              <p:spPr>
                <a:xfrm>
                  <a:off x="5996962" y="4956152"/>
                  <a:ext cx="1213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D3E1F8C9-31F7-48B8-8637-D1E6368DD01E}"/>
                    </a:ext>
                  </a:extLst>
                </p14:cNvPr>
                <p14:cNvContentPartPr/>
                <p14:nvPr/>
              </p14:nvContentPartPr>
              <p14:xfrm>
                <a:off x="6161482" y="4900712"/>
                <a:ext cx="85680" cy="143280"/>
              </p14:xfrm>
            </p:contentPart>
          </mc:Choice>
          <mc:Fallback xmlns="">
            <p:pic>
              <p:nvPicPr>
                <p:cNvPr id="22" name="Freihand 21">
                  <a:extLst>
                    <a:ext uri="{FF2B5EF4-FFF2-40B4-BE49-F238E27FC236}">
                      <a16:creationId xmlns:a16="http://schemas.microsoft.com/office/drawing/2014/main" id="{D3E1F8C9-31F7-48B8-8637-D1E6368DD01E}"/>
                    </a:ext>
                  </a:extLst>
                </p:cNvPr>
                <p:cNvPicPr/>
                <p:nvPr/>
              </p:nvPicPr>
              <p:blipFill>
                <a:blip r:embed="rId34"/>
                <a:stretch>
                  <a:fillRect/>
                </a:stretch>
              </p:blipFill>
              <p:spPr>
                <a:xfrm>
                  <a:off x="6157162" y="4896392"/>
                  <a:ext cx="94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505D5658-B862-48DA-A4F1-7674D3574FA8}"/>
                    </a:ext>
                  </a:extLst>
                </p14:cNvPr>
                <p14:cNvContentPartPr/>
                <p14:nvPr/>
              </p14:nvContentPartPr>
              <p14:xfrm>
                <a:off x="6190282" y="4875872"/>
                <a:ext cx="276840" cy="160560"/>
              </p14:xfrm>
            </p:contentPart>
          </mc:Choice>
          <mc:Fallback xmlns="">
            <p:pic>
              <p:nvPicPr>
                <p:cNvPr id="23" name="Freihand 22">
                  <a:extLst>
                    <a:ext uri="{FF2B5EF4-FFF2-40B4-BE49-F238E27FC236}">
                      <a16:creationId xmlns:a16="http://schemas.microsoft.com/office/drawing/2014/main" id="{505D5658-B862-48DA-A4F1-7674D3574FA8}"/>
                    </a:ext>
                  </a:extLst>
                </p:cNvPr>
                <p:cNvPicPr/>
                <p:nvPr/>
              </p:nvPicPr>
              <p:blipFill>
                <a:blip r:embed="rId36"/>
                <a:stretch>
                  <a:fillRect/>
                </a:stretch>
              </p:blipFill>
              <p:spPr>
                <a:xfrm>
                  <a:off x="6185962" y="4871552"/>
                  <a:ext cx="285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60392271-5783-46C9-8516-53E70CE572F2}"/>
                    </a:ext>
                  </a:extLst>
                </p14:cNvPr>
                <p14:cNvContentPartPr/>
                <p14:nvPr/>
              </p14:nvContentPartPr>
              <p14:xfrm>
                <a:off x="6325642" y="4854992"/>
                <a:ext cx="115200" cy="240480"/>
              </p14:xfrm>
            </p:contentPart>
          </mc:Choice>
          <mc:Fallback xmlns="">
            <p:pic>
              <p:nvPicPr>
                <p:cNvPr id="25" name="Freihand 24">
                  <a:extLst>
                    <a:ext uri="{FF2B5EF4-FFF2-40B4-BE49-F238E27FC236}">
                      <a16:creationId xmlns:a16="http://schemas.microsoft.com/office/drawing/2014/main" id="{60392271-5783-46C9-8516-53E70CE572F2}"/>
                    </a:ext>
                  </a:extLst>
                </p:cNvPr>
                <p:cNvPicPr/>
                <p:nvPr/>
              </p:nvPicPr>
              <p:blipFill>
                <a:blip r:embed="rId38"/>
                <a:stretch>
                  <a:fillRect/>
                </a:stretch>
              </p:blipFill>
              <p:spPr>
                <a:xfrm>
                  <a:off x="6321322" y="4850672"/>
                  <a:ext cx="123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DF26B8B-E58C-4B25-9038-1B59E7188EEF}"/>
                    </a:ext>
                  </a:extLst>
                </p14:cNvPr>
                <p14:cNvContentPartPr/>
                <p14:nvPr/>
              </p14:nvContentPartPr>
              <p14:xfrm>
                <a:off x="6450202" y="4948232"/>
                <a:ext cx="81720" cy="65880"/>
              </p14:xfrm>
            </p:contentPart>
          </mc:Choice>
          <mc:Fallback xmlns="">
            <p:pic>
              <p:nvPicPr>
                <p:cNvPr id="26" name="Freihand 25">
                  <a:extLst>
                    <a:ext uri="{FF2B5EF4-FFF2-40B4-BE49-F238E27FC236}">
                      <a16:creationId xmlns:a16="http://schemas.microsoft.com/office/drawing/2014/main" id="{CDF26B8B-E58C-4B25-9038-1B59E7188EEF}"/>
                    </a:ext>
                  </a:extLst>
                </p:cNvPr>
                <p:cNvPicPr/>
                <p:nvPr/>
              </p:nvPicPr>
              <p:blipFill>
                <a:blip r:embed="rId40"/>
                <a:stretch>
                  <a:fillRect/>
                </a:stretch>
              </p:blipFill>
              <p:spPr>
                <a:xfrm>
                  <a:off x="6445882" y="4943912"/>
                  <a:ext cx="90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83AD68E-378C-4BA3-8E4D-5CB7E723257B}"/>
                    </a:ext>
                  </a:extLst>
                </p14:cNvPr>
                <p14:cNvContentPartPr/>
                <p14:nvPr/>
              </p14:nvContentPartPr>
              <p14:xfrm>
                <a:off x="6575482" y="4849952"/>
                <a:ext cx="88920" cy="187200"/>
              </p14:xfrm>
            </p:contentPart>
          </mc:Choice>
          <mc:Fallback xmlns="">
            <p:pic>
              <p:nvPicPr>
                <p:cNvPr id="27" name="Freihand 26">
                  <a:extLst>
                    <a:ext uri="{FF2B5EF4-FFF2-40B4-BE49-F238E27FC236}">
                      <a16:creationId xmlns:a16="http://schemas.microsoft.com/office/drawing/2014/main" id="{583AD68E-378C-4BA3-8E4D-5CB7E723257B}"/>
                    </a:ext>
                  </a:extLst>
                </p:cNvPr>
                <p:cNvPicPr/>
                <p:nvPr/>
              </p:nvPicPr>
              <p:blipFill>
                <a:blip r:embed="rId42"/>
                <a:stretch>
                  <a:fillRect/>
                </a:stretch>
              </p:blipFill>
              <p:spPr>
                <a:xfrm>
                  <a:off x="6571162" y="4845632"/>
                  <a:ext cx="97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D0BB81F-D456-4510-A135-7671171E46E8}"/>
                    </a:ext>
                  </a:extLst>
                </p14:cNvPr>
                <p14:cNvContentPartPr/>
                <p14:nvPr/>
              </p14:nvContentPartPr>
              <p14:xfrm>
                <a:off x="6683842" y="4939232"/>
                <a:ext cx="262800" cy="117000"/>
              </p14:xfrm>
            </p:contentPart>
          </mc:Choice>
          <mc:Fallback xmlns="">
            <p:pic>
              <p:nvPicPr>
                <p:cNvPr id="28" name="Freihand 27">
                  <a:extLst>
                    <a:ext uri="{FF2B5EF4-FFF2-40B4-BE49-F238E27FC236}">
                      <a16:creationId xmlns:a16="http://schemas.microsoft.com/office/drawing/2014/main" id="{9D0BB81F-D456-4510-A135-7671171E46E8}"/>
                    </a:ext>
                  </a:extLst>
                </p:cNvPr>
                <p:cNvPicPr/>
                <p:nvPr/>
              </p:nvPicPr>
              <p:blipFill>
                <a:blip r:embed="rId44"/>
                <a:stretch>
                  <a:fillRect/>
                </a:stretch>
              </p:blipFill>
              <p:spPr>
                <a:xfrm>
                  <a:off x="6679522" y="4934912"/>
                  <a:ext cx="271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8D3D802-897A-426F-838E-056C4F2E5E65}"/>
                    </a:ext>
                  </a:extLst>
                </p14:cNvPr>
                <p14:cNvContentPartPr/>
                <p14:nvPr/>
              </p14:nvContentPartPr>
              <p14:xfrm>
                <a:off x="540802" y="3980912"/>
                <a:ext cx="7760520" cy="1247760"/>
              </p14:xfrm>
            </p:contentPart>
          </mc:Choice>
          <mc:Fallback xmlns="">
            <p:pic>
              <p:nvPicPr>
                <p:cNvPr id="30" name="Freihand 29">
                  <a:extLst>
                    <a:ext uri="{FF2B5EF4-FFF2-40B4-BE49-F238E27FC236}">
                      <a16:creationId xmlns:a16="http://schemas.microsoft.com/office/drawing/2014/main" id="{A8D3D802-897A-426F-838E-056C4F2E5E65}"/>
                    </a:ext>
                  </a:extLst>
                </p:cNvPr>
                <p:cNvPicPr/>
                <p:nvPr/>
              </p:nvPicPr>
              <p:blipFill>
                <a:blip r:embed="rId46"/>
                <a:stretch>
                  <a:fillRect/>
                </a:stretch>
              </p:blipFill>
              <p:spPr>
                <a:xfrm>
                  <a:off x="536482" y="3976592"/>
                  <a:ext cx="7769160" cy="1256400"/>
                </a:xfrm>
                <a:prstGeom prst="rect">
                  <a:avLst/>
                </a:prstGeom>
              </p:spPr>
            </p:pic>
          </mc:Fallback>
        </mc:AlternateContent>
      </p:gr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8192D32C-6CF2-4E29-A502-E0865004B954}"/>
              </a:ext>
            </a:extLst>
          </p:cNvPr>
          <p:cNvGrpSpPr/>
          <p:nvPr/>
        </p:nvGrpSpPr>
        <p:grpSpPr>
          <a:xfrm>
            <a:off x="2832202" y="2011712"/>
            <a:ext cx="5520600" cy="85320"/>
            <a:chOff x="2832202" y="2011712"/>
            <a:chExt cx="5520600" cy="85320"/>
          </a:xfrm>
        </p:grpSpPr>
        <mc:AlternateContent xmlns:mc="http://schemas.openxmlformats.org/markup-compatibility/2006" xmlns:p14="http://schemas.microsoft.com/office/powerpoint/2010/main">
          <mc:Choice Requires="p14">
            <p:contentPart p14:bwMode="auto" r:id="rId3">
              <p14:nvContentPartPr>
                <p14:cNvPr id="58" name="Freihand 57">
                  <a:extLst>
                    <a:ext uri="{FF2B5EF4-FFF2-40B4-BE49-F238E27FC236}">
                      <a16:creationId xmlns:a16="http://schemas.microsoft.com/office/drawing/2014/main" id="{3B8976E2-641C-489C-A209-DEBCFA6D6502}"/>
                    </a:ext>
                  </a:extLst>
                </p14:cNvPr>
                <p14:cNvContentPartPr/>
                <p14:nvPr/>
              </p14:nvContentPartPr>
              <p14:xfrm>
                <a:off x="2832202" y="2011712"/>
                <a:ext cx="2949840" cy="71280"/>
              </p14:xfrm>
            </p:contentPart>
          </mc:Choice>
          <mc:Fallback xmlns="">
            <p:pic>
              <p:nvPicPr>
                <p:cNvPr id="58" name="Freihand 57">
                  <a:extLst>
                    <a:ext uri="{FF2B5EF4-FFF2-40B4-BE49-F238E27FC236}">
                      <a16:creationId xmlns:a16="http://schemas.microsoft.com/office/drawing/2014/main" id="{3B8976E2-641C-489C-A209-DEBCFA6D6502}"/>
                    </a:ext>
                  </a:extLst>
                </p:cNvPr>
                <p:cNvPicPr/>
                <p:nvPr/>
              </p:nvPicPr>
              <p:blipFill>
                <a:blip r:embed="rId4"/>
                <a:stretch>
                  <a:fillRect/>
                </a:stretch>
              </p:blipFill>
              <p:spPr>
                <a:xfrm>
                  <a:off x="2827882" y="2007392"/>
                  <a:ext cx="2958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9" name="Freihand 58">
                  <a:extLst>
                    <a:ext uri="{FF2B5EF4-FFF2-40B4-BE49-F238E27FC236}">
                      <a16:creationId xmlns:a16="http://schemas.microsoft.com/office/drawing/2014/main" id="{E8CA9BAC-0291-4DCF-B4BC-F2E3A673BD8A}"/>
                    </a:ext>
                  </a:extLst>
                </p14:cNvPr>
                <p14:cNvContentPartPr/>
                <p14:nvPr/>
              </p14:nvContentPartPr>
              <p14:xfrm>
                <a:off x="6777802" y="2056352"/>
                <a:ext cx="1575000" cy="40680"/>
              </p14:xfrm>
            </p:contentPart>
          </mc:Choice>
          <mc:Fallback xmlns="">
            <p:pic>
              <p:nvPicPr>
                <p:cNvPr id="59" name="Freihand 58">
                  <a:extLst>
                    <a:ext uri="{FF2B5EF4-FFF2-40B4-BE49-F238E27FC236}">
                      <a16:creationId xmlns:a16="http://schemas.microsoft.com/office/drawing/2014/main" id="{E8CA9BAC-0291-4DCF-B4BC-F2E3A673BD8A}"/>
                    </a:ext>
                  </a:extLst>
                </p:cNvPr>
                <p:cNvPicPr/>
                <p:nvPr/>
              </p:nvPicPr>
              <p:blipFill>
                <a:blip r:embed="rId6"/>
                <a:stretch>
                  <a:fillRect/>
                </a:stretch>
              </p:blipFill>
              <p:spPr>
                <a:xfrm>
                  <a:off x="6773482" y="2052032"/>
                  <a:ext cx="1583640" cy="49320"/>
                </a:xfrm>
                <a:prstGeom prst="rect">
                  <a:avLst/>
                </a:prstGeom>
              </p:spPr>
            </p:pic>
          </mc:Fallback>
        </mc:AlternateContent>
      </p:grpSp>
      <p:grpSp>
        <p:nvGrpSpPr>
          <p:cNvPr id="62" name="Gruppieren 61">
            <a:extLst>
              <a:ext uri="{FF2B5EF4-FFF2-40B4-BE49-F238E27FC236}">
                <a16:creationId xmlns:a16="http://schemas.microsoft.com/office/drawing/2014/main" id="{7B68020D-BBFE-4328-8BAB-A05B2D95FB23}"/>
              </a:ext>
            </a:extLst>
          </p:cNvPr>
          <p:cNvGrpSpPr/>
          <p:nvPr/>
        </p:nvGrpSpPr>
        <p:grpSpPr>
          <a:xfrm>
            <a:off x="7960042" y="204872"/>
            <a:ext cx="3800160" cy="1641240"/>
            <a:chOff x="7960042" y="204872"/>
            <a:chExt cx="3800160" cy="164124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E5BDB8F4-356C-4295-A7B4-5FC665131371}"/>
                    </a:ext>
                  </a:extLst>
                </p14:cNvPr>
                <p14:cNvContentPartPr/>
                <p14:nvPr/>
              </p14:nvContentPartPr>
              <p14:xfrm>
                <a:off x="10091962" y="438152"/>
                <a:ext cx="166320" cy="1058760"/>
              </p14:xfrm>
            </p:contentPart>
          </mc:Choice>
          <mc:Fallback xmlns="">
            <p:pic>
              <p:nvPicPr>
                <p:cNvPr id="2" name="Freihand 1">
                  <a:extLst>
                    <a:ext uri="{FF2B5EF4-FFF2-40B4-BE49-F238E27FC236}">
                      <a16:creationId xmlns:a16="http://schemas.microsoft.com/office/drawing/2014/main" id="{E5BDB8F4-356C-4295-A7B4-5FC665131371}"/>
                    </a:ext>
                  </a:extLst>
                </p:cNvPr>
                <p:cNvPicPr/>
                <p:nvPr/>
              </p:nvPicPr>
              <p:blipFill>
                <a:blip r:embed="rId8"/>
                <a:stretch>
                  <a:fillRect/>
                </a:stretch>
              </p:blipFill>
              <p:spPr>
                <a:xfrm>
                  <a:off x="10087642" y="433832"/>
                  <a:ext cx="174960" cy="106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FD301B4F-5276-424E-A51B-9357D243A1E8}"/>
                    </a:ext>
                  </a:extLst>
                </p14:cNvPr>
                <p14:cNvContentPartPr/>
                <p14:nvPr/>
              </p14:nvContentPartPr>
              <p14:xfrm>
                <a:off x="9950482" y="1428872"/>
                <a:ext cx="1626480" cy="23040"/>
              </p14:xfrm>
            </p:contentPart>
          </mc:Choice>
          <mc:Fallback xmlns="">
            <p:pic>
              <p:nvPicPr>
                <p:cNvPr id="3" name="Freihand 2">
                  <a:extLst>
                    <a:ext uri="{FF2B5EF4-FFF2-40B4-BE49-F238E27FC236}">
                      <a16:creationId xmlns:a16="http://schemas.microsoft.com/office/drawing/2014/main" id="{FD301B4F-5276-424E-A51B-9357D243A1E8}"/>
                    </a:ext>
                  </a:extLst>
                </p:cNvPr>
                <p:cNvPicPr/>
                <p:nvPr/>
              </p:nvPicPr>
              <p:blipFill>
                <a:blip r:embed="rId10"/>
                <a:stretch>
                  <a:fillRect/>
                </a:stretch>
              </p:blipFill>
              <p:spPr>
                <a:xfrm>
                  <a:off x="9946162" y="1424552"/>
                  <a:ext cx="1635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69B243A6-1846-4C2A-8944-29BBDFBB4D1B}"/>
                    </a:ext>
                  </a:extLst>
                </p14:cNvPr>
                <p14:cNvContentPartPr/>
                <p14:nvPr/>
              </p14:nvContentPartPr>
              <p14:xfrm>
                <a:off x="11556442" y="1342832"/>
                <a:ext cx="203760" cy="224280"/>
              </p14:xfrm>
            </p:contentPart>
          </mc:Choice>
          <mc:Fallback xmlns="">
            <p:pic>
              <p:nvPicPr>
                <p:cNvPr id="4" name="Freihand 3">
                  <a:extLst>
                    <a:ext uri="{FF2B5EF4-FFF2-40B4-BE49-F238E27FC236}">
                      <a16:creationId xmlns:a16="http://schemas.microsoft.com/office/drawing/2014/main" id="{69B243A6-1846-4C2A-8944-29BBDFBB4D1B}"/>
                    </a:ext>
                  </a:extLst>
                </p:cNvPr>
                <p:cNvPicPr/>
                <p:nvPr/>
              </p:nvPicPr>
              <p:blipFill>
                <a:blip r:embed="rId12"/>
                <a:stretch>
                  <a:fillRect/>
                </a:stretch>
              </p:blipFill>
              <p:spPr>
                <a:xfrm>
                  <a:off x="11552122" y="1338512"/>
                  <a:ext cx="212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D5FDC0BA-D700-4DF3-9CA8-92E3A58158A3}"/>
                    </a:ext>
                  </a:extLst>
                </p14:cNvPr>
                <p14:cNvContentPartPr/>
                <p14:nvPr/>
              </p14:nvContentPartPr>
              <p14:xfrm>
                <a:off x="10119682" y="204872"/>
                <a:ext cx="271440" cy="248760"/>
              </p14:xfrm>
            </p:contentPart>
          </mc:Choice>
          <mc:Fallback xmlns="">
            <p:pic>
              <p:nvPicPr>
                <p:cNvPr id="7" name="Freihand 6">
                  <a:extLst>
                    <a:ext uri="{FF2B5EF4-FFF2-40B4-BE49-F238E27FC236}">
                      <a16:creationId xmlns:a16="http://schemas.microsoft.com/office/drawing/2014/main" id="{D5FDC0BA-D700-4DF3-9CA8-92E3A58158A3}"/>
                    </a:ext>
                  </a:extLst>
                </p:cNvPr>
                <p:cNvPicPr/>
                <p:nvPr/>
              </p:nvPicPr>
              <p:blipFill>
                <a:blip r:embed="rId14"/>
                <a:stretch>
                  <a:fillRect/>
                </a:stretch>
              </p:blipFill>
              <p:spPr>
                <a:xfrm>
                  <a:off x="10115362" y="200552"/>
                  <a:ext cx="2800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4060A03F-7304-4D2E-8E85-B63BF651AC82}"/>
                    </a:ext>
                  </a:extLst>
                </p14:cNvPr>
                <p14:cNvContentPartPr/>
                <p14:nvPr/>
              </p14:nvContentPartPr>
              <p14:xfrm>
                <a:off x="9874882" y="242672"/>
                <a:ext cx="162360" cy="217440"/>
              </p14:xfrm>
            </p:contentPart>
          </mc:Choice>
          <mc:Fallback xmlns="">
            <p:pic>
              <p:nvPicPr>
                <p:cNvPr id="8" name="Freihand 7">
                  <a:extLst>
                    <a:ext uri="{FF2B5EF4-FFF2-40B4-BE49-F238E27FC236}">
                      <a16:creationId xmlns:a16="http://schemas.microsoft.com/office/drawing/2014/main" id="{4060A03F-7304-4D2E-8E85-B63BF651AC82}"/>
                    </a:ext>
                  </a:extLst>
                </p:cNvPr>
                <p:cNvPicPr/>
                <p:nvPr/>
              </p:nvPicPr>
              <p:blipFill>
                <a:blip r:embed="rId16"/>
                <a:stretch>
                  <a:fillRect/>
                </a:stretch>
              </p:blipFill>
              <p:spPr>
                <a:xfrm>
                  <a:off x="9870562" y="238352"/>
                  <a:ext cx="171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4140AB70-9663-4E66-AD86-D3ECC7574643}"/>
                    </a:ext>
                  </a:extLst>
                </p14:cNvPr>
                <p14:cNvContentPartPr/>
                <p14:nvPr/>
              </p14:nvContentPartPr>
              <p14:xfrm>
                <a:off x="11403082" y="1627232"/>
                <a:ext cx="176760" cy="218880"/>
              </p14:xfrm>
            </p:contentPart>
          </mc:Choice>
          <mc:Fallback xmlns="">
            <p:pic>
              <p:nvPicPr>
                <p:cNvPr id="9" name="Freihand 8">
                  <a:extLst>
                    <a:ext uri="{FF2B5EF4-FFF2-40B4-BE49-F238E27FC236}">
                      <a16:creationId xmlns:a16="http://schemas.microsoft.com/office/drawing/2014/main" id="{4140AB70-9663-4E66-AD86-D3ECC7574643}"/>
                    </a:ext>
                  </a:extLst>
                </p:cNvPr>
                <p:cNvPicPr/>
                <p:nvPr/>
              </p:nvPicPr>
              <p:blipFill>
                <a:blip r:embed="rId18"/>
                <a:stretch>
                  <a:fillRect/>
                </a:stretch>
              </p:blipFill>
              <p:spPr>
                <a:xfrm>
                  <a:off x="11398762" y="1622912"/>
                  <a:ext cx="185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2E98528E-9F96-4CCF-B4D7-DA71A3D20630}"/>
                    </a:ext>
                  </a:extLst>
                </p14:cNvPr>
                <p14:cNvContentPartPr/>
                <p14:nvPr/>
              </p14:nvContentPartPr>
              <p14:xfrm>
                <a:off x="11408122" y="1687352"/>
                <a:ext cx="170640" cy="110880"/>
              </p14:xfrm>
            </p:contentPart>
          </mc:Choice>
          <mc:Fallback xmlns="">
            <p:pic>
              <p:nvPicPr>
                <p:cNvPr id="10" name="Freihand 9">
                  <a:extLst>
                    <a:ext uri="{FF2B5EF4-FFF2-40B4-BE49-F238E27FC236}">
                      <a16:creationId xmlns:a16="http://schemas.microsoft.com/office/drawing/2014/main" id="{2E98528E-9F96-4CCF-B4D7-DA71A3D20630}"/>
                    </a:ext>
                  </a:extLst>
                </p:cNvPr>
                <p:cNvPicPr/>
                <p:nvPr/>
              </p:nvPicPr>
              <p:blipFill>
                <a:blip r:embed="rId20"/>
                <a:stretch>
                  <a:fillRect/>
                </a:stretch>
              </p:blipFill>
              <p:spPr>
                <a:xfrm>
                  <a:off x="11403802" y="1683032"/>
                  <a:ext cx="179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EE68C76B-FFD6-43D8-AC6E-3DD1B703F1A6}"/>
                    </a:ext>
                  </a:extLst>
                </p14:cNvPr>
                <p14:cNvContentPartPr/>
                <p14:nvPr/>
              </p14:nvContentPartPr>
              <p14:xfrm>
                <a:off x="10519282" y="553712"/>
                <a:ext cx="624600" cy="609480"/>
              </p14:xfrm>
            </p:contentPart>
          </mc:Choice>
          <mc:Fallback xmlns="">
            <p:pic>
              <p:nvPicPr>
                <p:cNvPr id="11" name="Freihand 10">
                  <a:extLst>
                    <a:ext uri="{FF2B5EF4-FFF2-40B4-BE49-F238E27FC236}">
                      <a16:creationId xmlns:a16="http://schemas.microsoft.com/office/drawing/2014/main" id="{EE68C76B-FFD6-43D8-AC6E-3DD1B703F1A6}"/>
                    </a:ext>
                  </a:extLst>
                </p:cNvPr>
                <p:cNvPicPr/>
                <p:nvPr/>
              </p:nvPicPr>
              <p:blipFill>
                <a:blip r:embed="rId22"/>
                <a:stretch>
                  <a:fillRect/>
                </a:stretch>
              </p:blipFill>
              <p:spPr>
                <a:xfrm>
                  <a:off x="10514962" y="549392"/>
                  <a:ext cx="6332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8691F2DC-52D1-4AA0-87FF-7923CA3B6912}"/>
                    </a:ext>
                  </a:extLst>
                </p14:cNvPr>
                <p14:cNvContentPartPr/>
                <p14:nvPr/>
              </p14:nvContentPartPr>
              <p14:xfrm>
                <a:off x="10417762" y="402152"/>
                <a:ext cx="1106280" cy="695520"/>
              </p14:xfrm>
            </p:contentPart>
          </mc:Choice>
          <mc:Fallback xmlns="">
            <p:pic>
              <p:nvPicPr>
                <p:cNvPr id="12" name="Freihand 11">
                  <a:extLst>
                    <a:ext uri="{FF2B5EF4-FFF2-40B4-BE49-F238E27FC236}">
                      <a16:creationId xmlns:a16="http://schemas.microsoft.com/office/drawing/2014/main" id="{8691F2DC-52D1-4AA0-87FF-7923CA3B6912}"/>
                    </a:ext>
                  </a:extLst>
                </p:cNvPr>
                <p:cNvPicPr/>
                <p:nvPr/>
              </p:nvPicPr>
              <p:blipFill>
                <a:blip r:embed="rId24"/>
                <a:stretch>
                  <a:fillRect/>
                </a:stretch>
              </p:blipFill>
              <p:spPr>
                <a:xfrm>
                  <a:off x="10413442" y="397832"/>
                  <a:ext cx="111492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27FE7CE6-0EBF-4B6C-9127-91B26B19C4D5}"/>
                    </a:ext>
                  </a:extLst>
                </p14:cNvPr>
                <p14:cNvContentPartPr/>
                <p14:nvPr/>
              </p14:nvContentPartPr>
              <p14:xfrm>
                <a:off x="11637082" y="322232"/>
                <a:ext cx="69120" cy="118800"/>
              </p14:xfrm>
            </p:contentPart>
          </mc:Choice>
          <mc:Fallback xmlns="">
            <p:pic>
              <p:nvPicPr>
                <p:cNvPr id="14" name="Freihand 13">
                  <a:extLst>
                    <a:ext uri="{FF2B5EF4-FFF2-40B4-BE49-F238E27FC236}">
                      <a16:creationId xmlns:a16="http://schemas.microsoft.com/office/drawing/2014/main" id="{27FE7CE6-0EBF-4B6C-9127-91B26B19C4D5}"/>
                    </a:ext>
                  </a:extLst>
                </p:cNvPr>
                <p:cNvPicPr/>
                <p:nvPr/>
              </p:nvPicPr>
              <p:blipFill>
                <a:blip r:embed="rId26"/>
                <a:stretch>
                  <a:fillRect/>
                </a:stretch>
              </p:blipFill>
              <p:spPr>
                <a:xfrm>
                  <a:off x="11632762" y="317912"/>
                  <a:ext cx="77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72956C98-9C3C-4C8D-848C-C6657D4AE072}"/>
                    </a:ext>
                  </a:extLst>
                </p14:cNvPr>
                <p14:cNvContentPartPr/>
                <p14:nvPr/>
              </p14:nvContentPartPr>
              <p14:xfrm>
                <a:off x="11696482" y="319712"/>
                <a:ext cx="38880" cy="121680"/>
              </p14:xfrm>
            </p:contentPart>
          </mc:Choice>
          <mc:Fallback xmlns="">
            <p:pic>
              <p:nvPicPr>
                <p:cNvPr id="15" name="Freihand 14">
                  <a:extLst>
                    <a:ext uri="{FF2B5EF4-FFF2-40B4-BE49-F238E27FC236}">
                      <a16:creationId xmlns:a16="http://schemas.microsoft.com/office/drawing/2014/main" id="{72956C98-9C3C-4C8D-848C-C6657D4AE072}"/>
                    </a:ext>
                  </a:extLst>
                </p:cNvPr>
                <p:cNvPicPr/>
                <p:nvPr/>
              </p:nvPicPr>
              <p:blipFill>
                <a:blip r:embed="rId28"/>
                <a:stretch>
                  <a:fillRect/>
                </a:stretch>
              </p:blipFill>
              <p:spPr>
                <a:xfrm>
                  <a:off x="11692162" y="315392"/>
                  <a:ext cx="47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1CEF81E9-47AE-4E51-9845-20773330779A}"/>
                    </a:ext>
                  </a:extLst>
                </p14:cNvPr>
                <p14:cNvContentPartPr/>
                <p14:nvPr/>
              </p14:nvContentPartPr>
              <p14:xfrm>
                <a:off x="11657602" y="392072"/>
                <a:ext cx="77400" cy="3600"/>
              </p14:xfrm>
            </p:contentPart>
          </mc:Choice>
          <mc:Fallback xmlns="">
            <p:pic>
              <p:nvPicPr>
                <p:cNvPr id="16" name="Freihand 15">
                  <a:extLst>
                    <a:ext uri="{FF2B5EF4-FFF2-40B4-BE49-F238E27FC236}">
                      <a16:creationId xmlns:a16="http://schemas.microsoft.com/office/drawing/2014/main" id="{1CEF81E9-47AE-4E51-9845-20773330779A}"/>
                    </a:ext>
                  </a:extLst>
                </p:cNvPr>
                <p:cNvPicPr/>
                <p:nvPr/>
              </p:nvPicPr>
              <p:blipFill>
                <a:blip r:embed="rId30"/>
                <a:stretch>
                  <a:fillRect/>
                </a:stretch>
              </p:blipFill>
              <p:spPr>
                <a:xfrm>
                  <a:off x="11653282" y="387752"/>
                  <a:ext cx="86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8123FAF8-8661-4995-A7A3-9FD4E4F2058E}"/>
                    </a:ext>
                  </a:extLst>
                </p14:cNvPr>
                <p14:cNvContentPartPr/>
                <p14:nvPr/>
              </p14:nvContentPartPr>
              <p14:xfrm>
                <a:off x="11322802" y="1122152"/>
                <a:ext cx="7560" cy="126000"/>
              </p14:xfrm>
            </p:contentPart>
          </mc:Choice>
          <mc:Fallback xmlns="">
            <p:pic>
              <p:nvPicPr>
                <p:cNvPr id="17" name="Freihand 16">
                  <a:extLst>
                    <a:ext uri="{FF2B5EF4-FFF2-40B4-BE49-F238E27FC236}">
                      <a16:creationId xmlns:a16="http://schemas.microsoft.com/office/drawing/2014/main" id="{8123FAF8-8661-4995-A7A3-9FD4E4F2058E}"/>
                    </a:ext>
                  </a:extLst>
                </p:cNvPr>
                <p:cNvPicPr/>
                <p:nvPr/>
              </p:nvPicPr>
              <p:blipFill>
                <a:blip r:embed="rId32"/>
                <a:stretch>
                  <a:fillRect/>
                </a:stretch>
              </p:blipFill>
              <p:spPr>
                <a:xfrm>
                  <a:off x="11318482" y="1117832"/>
                  <a:ext cx="16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6FA5A699-BFB3-443F-9AB3-F09DA99BFEE3}"/>
                    </a:ext>
                  </a:extLst>
                </p14:cNvPr>
                <p14:cNvContentPartPr/>
                <p14:nvPr/>
              </p14:nvContentPartPr>
              <p14:xfrm>
                <a:off x="11312362" y="1119272"/>
                <a:ext cx="98280" cy="99000"/>
              </p14:xfrm>
            </p:contentPart>
          </mc:Choice>
          <mc:Fallback xmlns="">
            <p:pic>
              <p:nvPicPr>
                <p:cNvPr id="18" name="Freihand 17">
                  <a:extLst>
                    <a:ext uri="{FF2B5EF4-FFF2-40B4-BE49-F238E27FC236}">
                      <a16:creationId xmlns:a16="http://schemas.microsoft.com/office/drawing/2014/main" id="{6FA5A699-BFB3-443F-9AB3-F09DA99BFEE3}"/>
                    </a:ext>
                  </a:extLst>
                </p:cNvPr>
                <p:cNvPicPr/>
                <p:nvPr/>
              </p:nvPicPr>
              <p:blipFill>
                <a:blip r:embed="rId34"/>
                <a:stretch>
                  <a:fillRect/>
                </a:stretch>
              </p:blipFill>
              <p:spPr>
                <a:xfrm>
                  <a:off x="11308042" y="1114952"/>
                  <a:ext cx="106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0400774E-329E-47FC-B262-B68D0210D28F}"/>
                    </a:ext>
                  </a:extLst>
                </p14:cNvPr>
                <p14:cNvContentPartPr/>
                <p14:nvPr/>
              </p14:nvContentPartPr>
              <p14:xfrm>
                <a:off x="10200322" y="824792"/>
                <a:ext cx="145080" cy="1800"/>
              </p14:xfrm>
            </p:contentPart>
          </mc:Choice>
          <mc:Fallback xmlns="">
            <p:pic>
              <p:nvPicPr>
                <p:cNvPr id="20" name="Freihand 19">
                  <a:extLst>
                    <a:ext uri="{FF2B5EF4-FFF2-40B4-BE49-F238E27FC236}">
                      <a16:creationId xmlns:a16="http://schemas.microsoft.com/office/drawing/2014/main" id="{0400774E-329E-47FC-B262-B68D0210D28F}"/>
                    </a:ext>
                  </a:extLst>
                </p:cNvPr>
                <p:cNvPicPr/>
                <p:nvPr/>
              </p:nvPicPr>
              <p:blipFill>
                <a:blip r:embed="rId36"/>
                <a:stretch>
                  <a:fillRect/>
                </a:stretch>
              </p:blipFill>
              <p:spPr>
                <a:xfrm>
                  <a:off x="10196002" y="820472"/>
                  <a:ext cx="153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8D008FCC-F102-4680-A8A9-EAAF0003AAA5}"/>
                    </a:ext>
                  </a:extLst>
                </p14:cNvPr>
                <p14:cNvContentPartPr/>
                <p14:nvPr/>
              </p14:nvContentPartPr>
              <p14:xfrm>
                <a:off x="10608562" y="806792"/>
                <a:ext cx="281160" cy="29160"/>
              </p14:xfrm>
            </p:contentPart>
          </mc:Choice>
          <mc:Fallback xmlns="">
            <p:pic>
              <p:nvPicPr>
                <p:cNvPr id="21" name="Freihand 20">
                  <a:extLst>
                    <a:ext uri="{FF2B5EF4-FFF2-40B4-BE49-F238E27FC236}">
                      <a16:creationId xmlns:a16="http://schemas.microsoft.com/office/drawing/2014/main" id="{8D008FCC-F102-4680-A8A9-EAAF0003AAA5}"/>
                    </a:ext>
                  </a:extLst>
                </p:cNvPr>
                <p:cNvPicPr/>
                <p:nvPr/>
              </p:nvPicPr>
              <p:blipFill>
                <a:blip r:embed="rId38"/>
                <a:stretch>
                  <a:fillRect/>
                </a:stretch>
              </p:blipFill>
              <p:spPr>
                <a:xfrm>
                  <a:off x="10604242" y="802472"/>
                  <a:ext cx="289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078648BE-173D-435D-8F72-CA56599B9FC0}"/>
                    </a:ext>
                  </a:extLst>
                </p14:cNvPr>
                <p14:cNvContentPartPr/>
                <p14:nvPr/>
              </p14:nvContentPartPr>
              <p14:xfrm>
                <a:off x="9879922" y="797432"/>
                <a:ext cx="114840" cy="145080"/>
              </p14:xfrm>
            </p:contentPart>
          </mc:Choice>
          <mc:Fallback xmlns="">
            <p:pic>
              <p:nvPicPr>
                <p:cNvPr id="22" name="Freihand 21">
                  <a:extLst>
                    <a:ext uri="{FF2B5EF4-FFF2-40B4-BE49-F238E27FC236}">
                      <a16:creationId xmlns:a16="http://schemas.microsoft.com/office/drawing/2014/main" id="{078648BE-173D-435D-8F72-CA56599B9FC0}"/>
                    </a:ext>
                  </a:extLst>
                </p:cNvPr>
                <p:cNvPicPr/>
                <p:nvPr/>
              </p:nvPicPr>
              <p:blipFill>
                <a:blip r:embed="rId40"/>
                <a:stretch>
                  <a:fillRect/>
                </a:stretch>
              </p:blipFill>
              <p:spPr>
                <a:xfrm>
                  <a:off x="9875602" y="793112"/>
                  <a:ext cx="123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D983B272-DFA6-47CC-AC34-FE13252F264F}"/>
                    </a:ext>
                  </a:extLst>
                </p14:cNvPr>
                <p14:cNvContentPartPr/>
                <p14:nvPr/>
              </p14:nvContentPartPr>
              <p14:xfrm>
                <a:off x="10026082" y="777272"/>
                <a:ext cx="158760" cy="85680"/>
              </p14:xfrm>
            </p:contentPart>
          </mc:Choice>
          <mc:Fallback xmlns="">
            <p:pic>
              <p:nvPicPr>
                <p:cNvPr id="23" name="Freihand 22">
                  <a:extLst>
                    <a:ext uri="{FF2B5EF4-FFF2-40B4-BE49-F238E27FC236}">
                      <a16:creationId xmlns:a16="http://schemas.microsoft.com/office/drawing/2014/main" id="{D983B272-DFA6-47CC-AC34-FE13252F264F}"/>
                    </a:ext>
                  </a:extLst>
                </p:cNvPr>
                <p:cNvPicPr/>
                <p:nvPr/>
              </p:nvPicPr>
              <p:blipFill>
                <a:blip r:embed="rId42"/>
                <a:stretch>
                  <a:fillRect/>
                </a:stretch>
              </p:blipFill>
              <p:spPr>
                <a:xfrm>
                  <a:off x="10021762" y="772952"/>
                  <a:ext cx="167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9D5CD982-2A13-432D-832B-2B2DB948E3B8}"/>
                    </a:ext>
                  </a:extLst>
                </p14:cNvPr>
                <p14:cNvContentPartPr/>
                <p14:nvPr/>
              </p14:nvContentPartPr>
              <p14:xfrm>
                <a:off x="10192762" y="621032"/>
                <a:ext cx="901800" cy="41040"/>
              </p14:xfrm>
            </p:contentPart>
          </mc:Choice>
          <mc:Fallback xmlns="">
            <p:pic>
              <p:nvPicPr>
                <p:cNvPr id="25" name="Freihand 24">
                  <a:extLst>
                    <a:ext uri="{FF2B5EF4-FFF2-40B4-BE49-F238E27FC236}">
                      <a16:creationId xmlns:a16="http://schemas.microsoft.com/office/drawing/2014/main" id="{9D5CD982-2A13-432D-832B-2B2DB948E3B8}"/>
                    </a:ext>
                  </a:extLst>
                </p:cNvPr>
                <p:cNvPicPr/>
                <p:nvPr/>
              </p:nvPicPr>
              <p:blipFill>
                <a:blip r:embed="rId44"/>
                <a:stretch>
                  <a:fillRect/>
                </a:stretch>
              </p:blipFill>
              <p:spPr>
                <a:xfrm>
                  <a:off x="10188442" y="616712"/>
                  <a:ext cx="910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F74E4001-8962-4098-A0CF-139DB7798E29}"/>
                    </a:ext>
                  </a:extLst>
                </p14:cNvPr>
                <p14:cNvContentPartPr/>
                <p14:nvPr/>
              </p14:nvContentPartPr>
              <p14:xfrm>
                <a:off x="10140562" y="1019912"/>
                <a:ext cx="787680" cy="30600"/>
              </p14:xfrm>
            </p:contentPart>
          </mc:Choice>
          <mc:Fallback xmlns="">
            <p:pic>
              <p:nvPicPr>
                <p:cNvPr id="26" name="Freihand 25">
                  <a:extLst>
                    <a:ext uri="{FF2B5EF4-FFF2-40B4-BE49-F238E27FC236}">
                      <a16:creationId xmlns:a16="http://schemas.microsoft.com/office/drawing/2014/main" id="{F74E4001-8962-4098-A0CF-139DB7798E29}"/>
                    </a:ext>
                  </a:extLst>
                </p:cNvPr>
                <p:cNvPicPr/>
                <p:nvPr/>
              </p:nvPicPr>
              <p:blipFill>
                <a:blip r:embed="rId46"/>
                <a:stretch>
                  <a:fillRect/>
                </a:stretch>
              </p:blipFill>
              <p:spPr>
                <a:xfrm>
                  <a:off x="10136242" y="1015592"/>
                  <a:ext cx="796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B7179C5B-DB04-42B6-98BF-DD84EF44C851}"/>
                    </a:ext>
                  </a:extLst>
                </p14:cNvPr>
                <p14:cNvContentPartPr/>
                <p14:nvPr/>
              </p14:nvContentPartPr>
              <p14:xfrm>
                <a:off x="10013482" y="627152"/>
                <a:ext cx="14040" cy="104760"/>
              </p14:xfrm>
            </p:contentPart>
          </mc:Choice>
          <mc:Fallback xmlns="">
            <p:pic>
              <p:nvPicPr>
                <p:cNvPr id="28" name="Freihand 27">
                  <a:extLst>
                    <a:ext uri="{FF2B5EF4-FFF2-40B4-BE49-F238E27FC236}">
                      <a16:creationId xmlns:a16="http://schemas.microsoft.com/office/drawing/2014/main" id="{B7179C5B-DB04-42B6-98BF-DD84EF44C851}"/>
                    </a:ext>
                  </a:extLst>
                </p:cNvPr>
                <p:cNvPicPr/>
                <p:nvPr/>
              </p:nvPicPr>
              <p:blipFill>
                <a:blip r:embed="rId48"/>
                <a:stretch>
                  <a:fillRect/>
                </a:stretch>
              </p:blipFill>
              <p:spPr>
                <a:xfrm>
                  <a:off x="10009162" y="622832"/>
                  <a:ext cx="22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6D939FDE-B18A-4143-93AE-5E6AE3E48106}"/>
                    </a:ext>
                  </a:extLst>
                </p14:cNvPr>
                <p14:cNvContentPartPr/>
                <p14:nvPr/>
              </p14:nvContentPartPr>
              <p14:xfrm>
                <a:off x="9967042" y="681512"/>
                <a:ext cx="123840" cy="73080"/>
              </p14:xfrm>
            </p:contentPart>
          </mc:Choice>
          <mc:Fallback xmlns="">
            <p:pic>
              <p:nvPicPr>
                <p:cNvPr id="29" name="Freihand 28">
                  <a:extLst>
                    <a:ext uri="{FF2B5EF4-FFF2-40B4-BE49-F238E27FC236}">
                      <a16:creationId xmlns:a16="http://schemas.microsoft.com/office/drawing/2014/main" id="{6D939FDE-B18A-4143-93AE-5E6AE3E48106}"/>
                    </a:ext>
                  </a:extLst>
                </p:cNvPr>
                <p:cNvPicPr/>
                <p:nvPr/>
              </p:nvPicPr>
              <p:blipFill>
                <a:blip r:embed="rId50"/>
                <a:stretch>
                  <a:fillRect/>
                </a:stretch>
              </p:blipFill>
              <p:spPr>
                <a:xfrm>
                  <a:off x="9962722" y="677192"/>
                  <a:ext cx="132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4D024973-FD47-4943-A677-C1E0FDABEB34}"/>
                    </a:ext>
                  </a:extLst>
                </p14:cNvPr>
                <p14:cNvContentPartPr/>
                <p14:nvPr/>
              </p14:nvContentPartPr>
              <p14:xfrm>
                <a:off x="9993682" y="957632"/>
                <a:ext cx="4320" cy="74520"/>
              </p14:xfrm>
            </p:contentPart>
          </mc:Choice>
          <mc:Fallback xmlns="">
            <p:pic>
              <p:nvPicPr>
                <p:cNvPr id="30" name="Freihand 29">
                  <a:extLst>
                    <a:ext uri="{FF2B5EF4-FFF2-40B4-BE49-F238E27FC236}">
                      <a16:creationId xmlns:a16="http://schemas.microsoft.com/office/drawing/2014/main" id="{4D024973-FD47-4943-A677-C1E0FDABEB34}"/>
                    </a:ext>
                  </a:extLst>
                </p:cNvPr>
                <p:cNvPicPr/>
                <p:nvPr/>
              </p:nvPicPr>
              <p:blipFill>
                <a:blip r:embed="rId52"/>
                <a:stretch>
                  <a:fillRect/>
                </a:stretch>
              </p:blipFill>
              <p:spPr>
                <a:xfrm>
                  <a:off x="9989362" y="953312"/>
                  <a:ext cx="12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E7FC2908-3927-430F-B781-165EB0234E54}"/>
                    </a:ext>
                  </a:extLst>
                </p14:cNvPr>
                <p14:cNvContentPartPr/>
                <p14:nvPr/>
              </p14:nvContentPartPr>
              <p14:xfrm>
                <a:off x="9940042" y="874472"/>
                <a:ext cx="150840" cy="92520"/>
              </p14:xfrm>
            </p:contentPart>
          </mc:Choice>
          <mc:Fallback xmlns="">
            <p:pic>
              <p:nvPicPr>
                <p:cNvPr id="31" name="Freihand 30">
                  <a:extLst>
                    <a:ext uri="{FF2B5EF4-FFF2-40B4-BE49-F238E27FC236}">
                      <a16:creationId xmlns:a16="http://schemas.microsoft.com/office/drawing/2014/main" id="{E7FC2908-3927-430F-B781-165EB0234E54}"/>
                    </a:ext>
                  </a:extLst>
                </p:cNvPr>
                <p:cNvPicPr/>
                <p:nvPr/>
              </p:nvPicPr>
              <p:blipFill>
                <a:blip r:embed="rId54"/>
                <a:stretch>
                  <a:fillRect/>
                </a:stretch>
              </p:blipFill>
              <p:spPr>
                <a:xfrm>
                  <a:off x="9935722" y="870152"/>
                  <a:ext cx="15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089CF422-0963-431A-A434-121BD6204D4E}"/>
                    </a:ext>
                  </a:extLst>
                </p14:cNvPr>
                <p14:cNvContentPartPr/>
                <p14:nvPr/>
              </p14:nvContentPartPr>
              <p14:xfrm>
                <a:off x="8225722" y="608792"/>
                <a:ext cx="172440" cy="206640"/>
              </p14:xfrm>
            </p:contentPart>
          </mc:Choice>
          <mc:Fallback xmlns="">
            <p:pic>
              <p:nvPicPr>
                <p:cNvPr id="33" name="Freihand 32">
                  <a:extLst>
                    <a:ext uri="{FF2B5EF4-FFF2-40B4-BE49-F238E27FC236}">
                      <a16:creationId xmlns:a16="http://schemas.microsoft.com/office/drawing/2014/main" id="{089CF422-0963-431A-A434-121BD6204D4E}"/>
                    </a:ext>
                  </a:extLst>
                </p:cNvPr>
                <p:cNvPicPr/>
                <p:nvPr/>
              </p:nvPicPr>
              <p:blipFill>
                <a:blip r:embed="rId56"/>
                <a:stretch>
                  <a:fillRect/>
                </a:stretch>
              </p:blipFill>
              <p:spPr>
                <a:xfrm>
                  <a:off x="8221402" y="604472"/>
                  <a:ext cx="181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93EDC6D6-0B4E-49BD-A90C-F73956E2960B}"/>
                    </a:ext>
                  </a:extLst>
                </p14:cNvPr>
                <p14:cNvContentPartPr/>
                <p14:nvPr/>
              </p14:nvContentPartPr>
              <p14:xfrm>
                <a:off x="8466202" y="639392"/>
                <a:ext cx="228600" cy="151560"/>
              </p14:xfrm>
            </p:contentPart>
          </mc:Choice>
          <mc:Fallback xmlns="">
            <p:pic>
              <p:nvPicPr>
                <p:cNvPr id="34" name="Freihand 33">
                  <a:extLst>
                    <a:ext uri="{FF2B5EF4-FFF2-40B4-BE49-F238E27FC236}">
                      <a16:creationId xmlns:a16="http://schemas.microsoft.com/office/drawing/2014/main" id="{93EDC6D6-0B4E-49BD-A90C-F73956E2960B}"/>
                    </a:ext>
                  </a:extLst>
                </p:cNvPr>
                <p:cNvPicPr/>
                <p:nvPr/>
              </p:nvPicPr>
              <p:blipFill>
                <a:blip r:embed="rId58"/>
                <a:stretch>
                  <a:fillRect/>
                </a:stretch>
              </p:blipFill>
              <p:spPr>
                <a:xfrm>
                  <a:off x="8461882" y="635072"/>
                  <a:ext cx="237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6ACB623F-FE11-48F9-9ADB-3A2A872D0F28}"/>
                    </a:ext>
                  </a:extLst>
                </p14:cNvPr>
                <p14:cNvContentPartPr/>
                <p14:nvPr/>
              </p14:nvContentPartPr>
              <p14:xfrm>
                <a:off x="8704522" y="606632"/>
                <a:ext cx="113760" cy="188280"/>
              </p14:xfrm>
            </p:contentPart>
          </mc:Choice>
          <mc:Fallback xmlns="">
            <p:pic>
              <p:nvPicPr>
                <p:cNvPr id="35" name="Freihand 34">
                  <a:extLst>
                    <a:ext uri="{FF2B5EF4-FFF2-40B4-BE49-F238E27FC236}">
                      <a16:creationId xmlns:a16="http://schemas.microsoft.com/office/drawing/2014/main" id="{6ACB623F-FE11-48F9-9ADB-3A2A872D0F28}"/>
                    </a:ext>
                  </a:extLst>
                </p:cNvPr>
                <p:cNvPicPr/>
                <p:nvPr/>
              </p:nvPicPr>
              <p:blipFill>
                <a:blip r:embed="rId60"/>
                <a:stretch>
                  <a:fillRect/>
                </a:stretch>
              </p:blipFill>
              <p:spPr>
                <a:xfrm>
                  <a:off x="8700202" y="602312"/>
                  <a:ext cx="122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DE758EFF-D8AA-4AEF-990A-D4B150CF41DE}"/>
                    </a:ext>
                  </a:extLst>
                </p14:cNvPr>
                <p14:cNvContentPartPr/>
                <p14:nvPr/>
              </p14:nvContentPartPr>
              <p14:xfrm>
                <a:off x="8828002" y="694832"/>
                <a:ext cx="398880" cy="239760"/>
              </p14:xfrm>
            </p:contentPart>
          </mc:Choice>
          <mc:Fallback xmlns="">
            <p:pic>
              <p:nvPicPr>
                <p:cNvPr id="36" name="Freihand 35">
                  <a:extLst>
                    <a:ext uri="{FF2B5EF4-FFF2-40B4-BE49-F238E27FC236}">
                      <a16:creationId xmlns:a16="http://schemas.microsoft.com/office/drawing/2014/main" id="{DE758EFF-D8AA-4AEF-990A-D4B150CF41DE}"/>
                    </a:ext>
                  </a:extLst>
                </p:cNvPr>
                <p:cNvPicPr/>
                <p:nvPr/>
              </p:nvPicPr>
              <p:blipFill>
                <a:blip r:embed="rId62"/>
                <a:stretch>
                  <a:fillRect/>
                </a:stretch>
              </p:blipFill>
              <p:spPr>
                <a:xfrm>
                  <a:off x="8823682" y="690512"/>
                  <a:ext cx="4075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2BCDB6E-BCFF-4F0E-BEC7-359B428CAAB1}"/>
                    </a:ext>
                  </a:extLst>
                </p14:cNvPr>
                <p14:cNvContentPartPr/>
                <p14:nvPr/>
              </p14:nvContentPartPr>
              <p14:xfrm>
                <a:off x="9254602" y="608792"/>
                <a:ext cx="311040" cy="180000"/>
              </p14:xfrm>
            </p:contentPart>
          </mc:Choice>
          <mc:Fallback xmlns="">
            <p:pic>
              <p:nvPicPr>
                <p:cNvPr id="37" name="Freihand 36">
                  <a:extLst>
                    <a:ext uri="{FF2B5EF4-FFF2-40B4-BE49-F238E27FC236}">
                      <a16:creationId xmlns:a16="http://schemas.microsoft.com/office/drawing/2014/main" id="{D2BCDB6E-BCFF-4F0E-BEC7-359B428CAAB1}"/>
                    </a:ext>
                  </a:extLst>
                </p:cNvPr>
                <p:cNvPicPr/>
                <p:nvPr/>
              </p:nvPicPr>
              <p:blipFill>
                <a:blip r:embed="rId64"/>
                <a:stretch>
                  <a:fillRect/>
                </a:stretch>
              </p:blipFill>
              <p:spPr>
                <a:xfrm>
                  <a:off x="9250282" y="604472"/>
                  <a:ext cx="319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BD6ECB01-E748-42CC-9655-C7F7C1E62596}"/>
                    </a:ext>
                  </a:extLst>
                </p14:cNvPr>
                <p14:cNvContentPartPr/>
                <p14:nvPr/>
              </p14:nvContentPartPr>
              <p14:xfrm>
                <a:off x="8154802" y="875192"/>
                <a:ext cx="388800" cy="167760"/>
              </p14:xfrm>
            </p:contentPart>
          </mc:Choice>
          <mc:Fallback xmlns="">
            <p:pic>
              <p:nvPicPr>
                <p:cNvPr id="38" name="Freihand 37">
                  <a:extLst>
                    <a:ext uri="{FF2B5EF4-FFF2-40B4-BE49-F238E27FC236}">
                      <a16:creationId xmlns:a16="http://schemas.microsoft.com/office/drawing/2014/main" id="{BD6ECB01-E748-42CC-9655-C7F7C1E62596}"/>
                    </a:ext>
                  </a:extLst>
                </p:cNvPr>
                <p:cNvPicPr/>
                <p:nvPr/>
              </p:nvPicPr>
              <p:blipFill>
                <a:blip r:embed="rId66"/>
                <a:stretch>
                  <a:fillRect/>
                </a:stretch>
              </p:blipFill>
              <p:spPr>
                <a:xfrm>
                  <a:off x="8150482" y="870872"/>
                  <a:ext cx="397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00099AA0-92A2-40BD-ABA9-25D5DA27D75D}"/>
                    </a:ext>
                  </a:extLst>
                </p14:cNvPr>
                <p14:cNvContentPartPr/>
                <p14:nvPr/>
              </p14:nvContentPartPr>
              <p14:xfrm>
                <a:off x="8129602" y="839192"/>
                <a:ext cx="144360" cy="17280"/>
              </p14:xfrm>
            </p:contentPart>
          </mc:Choice>
          <mc:Fallback xmlns="">
            <p:pic>
              <p:nvPicPr>
                <p:cNvPr id="39" name="Freihand 38">
                  <a:extLst>
                    <a:ext uri="{FF2B5EF4-FFF2-40B4-BE49-F238E27FC236}">
                      <a16:creationId xmlns:a16="http://schemas.microsoft.com/office/drawing/2014/main" id="{00099AA0-92A2-40BD-ABA9-25D5DA27D75D}"/>
                    </a:ext>
                  </a:extLst>
                </p:cNvPr>
                <p:cNvPicPr/>
                <p:nvPr/>
              </p:nvPicPr>
              <p:blipFill>
                <a:blip r:embed="rId68"/>
                <a:stretch>
                  <a:fillRect/>
                </a:stretch>
              </p:blipFill>
              <p:spPr>
                <a:xfrm>
                  <a:off x="8125282" y="834872"/>
                  <a:ext cx="153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D2D4F1D1-52A3-40A4-B487-3E9AFB7905B2}"/>
                    </a:ext>
                  </a:extLst>
                </p14:cNvPr>
                <p14:cNvContentPartPr/>
                <p14:nvPr/>
              </p14:nvContentPartPr>
              <p14:xfrm>
                <a:off x="8698402" y="896792"/>
                <a:ext cx="134640" cy="113040"/>
              </p14:xfrm>
            </p:contentPart>
          </mc:Choice>
          <mc:Fallback xmlns="">
            <p:pic>
              <p:nvPicPr>
                <p:cNvPr id="40" name="Freihand 39">
                  <a:extLst>
                    <a:ext uri="{FF2B5EF4-FFF2-40B4-BE49-F238E27FC236}">
                      <a16:creationId xmlns:a16="http://schemas.microsoft.com/office/drawing/2014/main" id="{D2D4F1D1-52A3-40A4-B487-3E9AFB7905B2}"/>
                    </a:ext>
                  </a:extLst>
                </p:cNvPr>
                <p:cNvPicPr/>
                <p:nvPr/>
              </p:nvPicPr>
              <p:blipFill>
                <a:blip r:embed="rId70"/>
                <a:stretch>
                  <a:fillRect/>
                </a:stretch>
              </p:blipFill>
              <p:spPr>
                <a:xfrm>
                  <a:off x="8694082" y="892472"/>
                  <a:ext cx="143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0B44949C-9FAC-4735-A993-D93E216C2A6B}"/>
                    </a:ext>
                  </a:extLst>
                </p14:cNvPr>
                <p14:cNvContentPartPr/>
                <p14:nvPr/>
              </p14:nvContentPartPr>
              <p14:xfrm>
                <a:off x="8875162" y="936752"/>
                <a:ext cx="207000" cy="81000"/>
              </p14:xfrm>
            </p:contentPart>
          </mc:Choice>
          <mc:Fallback xmlns="">
            <p:pic>
              <p:nvPicPr>
                <p:cNvPr id="41" name="Freihand 40">
                  <a:extLst>
                    <a:ext uri="{FF2B5EF4-FFF2-40B4-BE49-F238E27FC236}">
                      <a16:creationId xmlns:a16="http://schemas.microsoft.com/office/drawing/2014/main" id="{0B44949C-9FAC-4735-A993-D93E216C2A6B}"/>
                    </a:ext>
                  </a:extLst>
                </p:cNvPr>
                <p:cNvPicPr/>
                <p:nvPr/>
              </p:nvPicPr>
              <p:blipFill>
                <a:blip r:embed="rId72"/>
                <a:stretch>
                  <a:fillRect/>
                </a:stretch>
              </p:blipFill>
              <p:spPr>
                <a:xfrm>
                  <a:off x="8870842" y="932432"/>
                  <a:ext cx="215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F95704ED-2E7E-4E21-AC75-895354AC0EA7}"/>
                    </a:ext>
                  </a:extLst>
                </p14:cNvPr>
                <p14:cNvContentPartPr/>
                <p14:nvPr/>
              </p14:nvContentPartPr>
              <p14:xfrm>
                <a:off x="8133562" y="1186592"/>
                <a:ext cx="26640" cy="145800"/>
              </p14:xfrm>
            </p:contentPart>
          </mc:Choice>
          <mc:Fallback xmlns="">
            <p:pic>
              <p:nvPicPr>
                <p:cNvPr id="42" name="Freihand 41">
                  <a:extLst>
                    <a:ext uri="{FF2B5EF4-FFF2-40B4-BE49-F238E27FC236}">
                      <a16:creationId xmlns:a16="http://schemas.microsoft.com/office/drawing/2014/main" id="{F95704ED-2E7E-4E21-AC75-895354AC0EA7}"/>
                    </a:ext>
                  </a:extLst>
                </p:cNvPr>
                <p:cNvPicPr/>
                <p:nvPr/>
              </p:nvPicPr>
              <p:blipFill>
                <a:blip r:embed="rId74"/>
                <a:stretch>
                  <a:fillRect/>
                </a:stretch>
              </p:blipFill>
              <p:spPr>
                <a:xfrm>
                  <a:off x="8129242" y="1182272"/>
                  <a:ext cx="35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804F9AE9-3EEC-4E6E-B20F-57B2BD22C8D2}"/>
                    </a:ext>
                  </a:extLst>
                </p14:cNvPr>
                <p14:cNvContentPartPr/>
                <p14:nvPr/>
              </p14:nvContentPartPr>
              <p14:xfrm>
                <a:off x="8040322" y="1122872"/>
                <a:ext cx="188640" cy="115200"/>
              </p14:xfrm>
            </p:contentPart>
          </mc:Choice>
          <mc:Fallback xmlns="">
            <p:pic>
              <p:nvPicPr>
                <p:cNvPr id="43" name="Freihand 42">
                  <a:extLst>
                    <a:ext uri="{FF2B5EF4-FFF2-40B4-BE49-F238E27FC236}">
                      <a16:creationId xmlns:a16="http://schemas.microsoft.com/office/drawing/2014/main" id="{804F9AE9-3EEC-4E6E-B20F-57B2BD22C8D2}"/>
                    </a:ext>
                  </a:extLst>
                </p:cNvPr>
                <p:cNvPicPr/>
                <p:nvPr/>
              </p:nvPicPr>
              <p:blipFill>
                <a:blip r:embed="rId76"/>
                <a:stretch>
                  <a:fillRect/>
                </a:stretch>
              </p:blipFill>
              <p:spPr>
                <a:xfrm>
                  <a:off x="8036002" y="1118552"/>
                  <a:ext cx="197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6EFC84E5-02A7-4EB8-A77A-AB629A121969}"/>
                    </a:ext>
                  </a:extLst>
                </p14:cNvPr>
                <p14:cNvContentPartPr/>
                <p14:nvPr/>
              </p14:nvContentPartPr>
              <p14:xfrm>
                <a:off x="8236882" y="1215752"/>
                <a:ext cx="213120" cy="64800"/>
              </p14:xfrm>
            </p:contentPart>
          </mc:Choice>
          <mc:Fallback xmlns="">
            <p:pic>
              <p:nvPicPr>
                <p:cNvPr id="45" name="Freihand 44">
                  <a:extLst>
                    <a:ext uri="{FF2B5EF4-FFF2-40B4-BE49-F238E27FC236}">
                      <a16:creationId xmlns:a16="http://schemas.microsoft.com/office/drawing/2014/main" id="{6EFC84E5-02A7-4EB8-A77A-AB629A121969}"/>
                    </a:ext>
                  </a:extLst>
                </p:cNvPr>
                <p:cNvPicPr/>
                <p:nvPr/>
              </p:nvPicPr>
              <p:blipFill>
                <a:blip r:embed="rId78"/>
                <a:stretch>
                  <a:fillRect/>
                </a:stretch>
              </p:blipFill>
              <p:spPr>
                <a:xfrm>
                  <a:off x="8232562" y="1211432"/>
                  <a:ext cx="221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43A980F3-EECF-47AB-9F24-C04CFDC75438}"/>
                    </a:ext>
                  </a:extLst>
                </p14:cNvPr>
                <p14:cNvContentPartPr/>
                <p14:nvPr/>
              </p14:nvContentPartPr>
              <p14:xfrm>
                <a:off x="8428402" y="1157072"/>
                <a:ext cx="124560" cy="127080"/>
              </p14:xfrm>
            </p:contentPart>
          </mc:Choice>
          <mc:Fallback xmlns="">
            <p:pic>
              <p:nvPicPr>
                <p:cNvPr id="46" name="Freihand 45">
                  <a:extLst>
                    <a:ext uri="{FF2B5EF4-FFF2-40B4-BE49-F238E27FC236}">
                      <a16:creationId xmlns:a16="http://schemas.microsoft.com/office/drawing/2014/main" id="{43A980F3-EECF-47AB-9F24-C04CFDC75438}"/>
                    </a:ext>
                  </a:extLst>
                </p:cNvPr>
                <p:cNvPicPr/>
                <p:nvPr/>
              </p:nvPicPr>
              <p:blipFill>
                <a:blip r:embed="rId80"/>
                <a:stretch>
                  <a:fillRect/>
                </a:stretch>
              </p:blipFill>
              <p:spPr>
                <a:xfrm>
                  <a:off x="8424082" y="1152752"/>
                  <a:ext cx="133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161B2F0D-6153-43A6-BFF9-F316F64BC8F7}"/>
                    </a:ext>
                  </a:extLst>
                </p14:cNvPr>
                <p14:cNvContentPartPr/>
                <p14:nvPr/>
              </p14:nvContentPartPr>
              <p14:xfrm>
                <a:off x="8574202" y="1171112"/>
                <a:ext cx="183240" cy="93240"/>
              </p14:xfrm>
            </p:contentPart>
          </mc:Choice>
          <mc:Fallback xmlns="">
            <p:pic>
              <p:nvPicPr>
                <p:cNvPr id="47" name="Freihand 46">
                  <a:extLst>
                    <a:ext uri="{FF2B5EF4-FFF2-40B4-BE49-F238E27FC236}">
                      <a16:creationId xmlns:a16="http://schemas.microsoft.com/office/drawing/2014/main" id="{161B2F0D-6153-43A6-BFF9-F316F64BC8F7}"/>
                    </a:ext>
                  </a:extLst>
                </p:cNvPr>
                <p:cNvPicPr/>
                <p:nvPr/>
              </p:nvPicPr>
              <p:blipFill>
                <a:blip r:embed="rId82"/>
                <a:stretch>
                  <a:fillRect/>
                </a:stretch>
              </p:blipFill>
              <p:spPr>
                <a:xfrm>
                  <a:off x="8569882" y="1166792"/>
                  <a:ext cx="191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270292CA-A64A-48B4-BC80-1A028D0B40E6}"/>
                    </a:ext>
                  </a:extLst>
                </p14:cNvPr>
                <p14:cNvContentPartPr/>
                <p14:nvPr/>
              </p14:nvContentPartPr>
              <p14:xfrm>
                <a:off x="8795602" y="1187672"/>
                <a:ext cx="75600" cy="65160"/>
              </p14:xfrm>
            </p:contentPart>
          </mc:Choice>
          <mc:Fallback xmlns="">
            <p:pic>
              <p:nvPicPr>
                <p:cNvPr id="48" name="Freihand 47">
                  <a:extLst>
                    <a:ext uri="{FF2B5EF4-FFF2-40B4-BE49-F238E27FC236}">
                      <a16:creationId xmlns:a16="http://schemas.microsoft.com/office/drawing/2014/main" id="{270292CA-A64A-48B4-BC80-1A028D0B40E6}"/>
                    </a:ext>
                  </a:extLst>
                </p:cNvPr>
                <p:cNvPicPr/>
                <p:nvPr/>
              </p:nvPicPr>
              <p:blipFill>
                <a:blip r:embed="rId84"/>
                <a:stretch>
                  <a:fillRect/>
                </a:stretch>
              </p:blipFill>
              <p:spPr>
                <a:xfrm>
                  <a:off x="8791282" y="1183352"/>
                  <a:ext cx="84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052F24F2-CD11-454D-9371-D72E3FA10BB6}"/>
                    </a:ext>
                  </a:extLst>
                </p14:cNvPr>
                <p14:cNvContentPartPr/>
                <p14:nvPr/>
              </p14:nvContentPartPr>
              <p14:xfrm>
                <a:off x="8878402" y="1173632"/>
                <a:ext cx="76680" cy="71280"/>
              </p14:xfrm>
            </p:contentPart>
          </mc:Choice>
          <mc:Fallback xmlns="">
            <p:pic>
              <p:nvPicPr>
                <p:cNvPr id="49" name="Freihand 48">
                  <a:extLst>
                    <a:ext uri="{FF2B5EF4-FFF2-40B4-BE49-F238E27FC236}">
                      <a16:creationId xmlns:a16="http://schemas.microsoft.com/office/drawing/2014/main" id="{052F24F2-CD11-454D-9371-D72E3FA10BB6}"/>
                    </a:ext>
                  </a:extLst>
                </p:cNvPr>
                <p:cNvPicPr/>
                <p:nvPr/>
              </p:nvPicPr>
              <p:blipFill>
                <a:blip r:embed="rId86"/>
                <a:stretch>
                  <a:fillRect/>
                </a:stretch>
              </p:blipFill>
              <p:spPr>
                <a:xfrm>
                  <a:off x="8874082" y="1169312"/>
                  <a:ext cx="85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0C0D640B-8F91-44A1-AB17-E3DD213E0A57}"/>
                    </a:ext>
                  </a:extLst>
                </p14:cNvPr>
                <p14:cNvContentPartPr/>
                <p14:nvPr/>
              </p14:nvContentPartPr>
              <p14:xfrm>
                <a:off x="8961202" y="1088312"/>
                <a:ext cx="76680" cy="162720"/>
              </p14:xfrm>
            </p:contentPart>
          </mc:Choice>
          <mc:Fallback xmlns="">
            <p:pic>
              <p:nvPicPr>
                <p:cNvPr id="50" name="Freihand 49">
                  <a:extLst>
                    <a:ext uri="{FF2B5EF4-FFF2-40B4-BE49-F238E27FC236}">
                      <a16:creationId xmlns:a16="http://schemas.microsoft.com/office/drawing/2014/main" id="{0C0D640B-8F91-44A1-AB17-E3DD213E0A57}"/>
                    </a:ext>
                  </a:extLst>
                </p:cNvPr>
                <p:cNvPicPr/>
                <p:nvPr/>
              </p:nvPicPr>
              <p:blipFill>
                <a:blip r:embed="rId88"/>
                <a:stretch>
                  <a:fillRect/>
                </a:stretch>
              </p:blipFill>
              <p:spPr>
                <a:xfrm>
                  <a:off x="8956882" y="1083992"/>
                  <a:ext cx="85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78BADAF0-9DEE-48F3-8635-010001C83FD3}"/>
                    </a:ext>
                  </a:extLst>
                </p14:cNvPr>
                <p14:cNvContentPartPr/>
                <p14:nvPr/>
              </p14:nvContentPartPr>
              <p14:xfrm>
                <a:off x="9068482" y="1181912"/>
                <a:ext cx="240480" cy="73080"/>
              </p14:xfrm>
            </p:contentPart>
          </mc:Choice>
          <mc:Fallback xmlns="">
            <p:pic>
              <p:nvPicPr>
                <p:cNvPr id="52" name="Freihand 51">
                  <a:extLst>
                    <a:ext uri="{FF2B5EF4-FFF2-40B4-BE49-F238E27FC236}">
                      <a16:creationId xmlns:a16="http://schemas.microsoft.com/office/drawing/2014/main" id="{78BADAF0-9DEE-48F3-8635-010001C83FD3}"/>
                    </a:ext>
                  </a:extLst>
                </p:cNvPr>
                <p:cNvPicPr/>
                <p:nvPr/>
              </p:nvPicPr>
              <p:blipFill>
                <a:blip r:embed="rId90"/>
                <a:stretch>
                  <a:fillRect/>
                </a:stretch>
              </p:blipFill>
              <p:spPr>
                <a:xfrm>
                  <a:off x="9064162" y="1177592"/>
                  <a:ext cx="249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282CC1EA-05F8-4E3C-8B5C-6EF2E755EAC2}"/>
                    </a:ext>
                  </a:extLst>
                </p14:cNvPr>
                <p14:cNvContentPartPr/>
                <p14:nvPr/>
              </p14:nvContentPartPr>
              <p14:xfrm>
                <a:off x="9315442" y="1141232"/>
                <a:ext cx="87480" cy="127080"/>
              </p14:xfrm>
            </p:contentPart>
          </mc:Choice>
          <mc:Fallback xmlns="">
            <p:pic>
              <p:nvPicPr>
                <p:cNvPr id="53" name="Freihand 52">
                  <a:extLst>
                    <a:ext uri="{FF2B5EF4-FFF2-40B4-BE49-F238E27FC236}">
                      <a16:creationId xmlns:a16="http://schemas.microsoft.com/office/drawing/2014/main" id="{282CC1EA-05F8-4E3C-8B5C-6EF2E755EAC2}"/>
                    </a:ext>
                  </a:extLst>
                </p:cNvPr>
                <p:cNvPicPr/>
                <p:nvPr/>
              </p:nvPicPr>
              <p:blipFill>
                <a:blip r:embed="rId92"/>
                <a:stretch>
                  <a:fillRect/>
                </a:stretch>
              </p:blipFill>
              <p:spPr>
                <a:xfrm>
                  <a:off x="9311122" y="1136912"/>
                  <a:ext cx="96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10ACB3E7-1004-45AD-B71A-1D1E73BAC1BB}"/>
                    </a:ext>
                  </a:extLst>
                </p14:cNvPr>
                <p14:cNvContentPartPr/>
                <p14:nvPr/>
              </p14:nvContentPartPr>
              <p14:xfrm>
                <a:off x="9419122" y="1175432"/>
                <a:ext cx="304200" cy="77040"/>
              </p14:xfrm>
            </p:contentPart>
          </mc:Choice>
          <mc:Fallback xmlns="">
            <p:pic>
              <p:nvPicPr>
                <p:cNvPr id="54" name="Freihand 53">
                  <a:extLst>
                    <a:ext uri="{FF2B5EF4-FFF2-40B4-BE49-F238E27FC236}">
                      <a16:creationId xmlns:a16="http://schemas.microsoft.com/office/drawing/2014/main" id="{10ACB3E7-1004-45AD-B71A-1D1E73BAC1BB}"/>
                    </a:ext>
                  </a:extLst>
                </p:cNvPr>
                <p:cNvPicPr/>
                <p:nvPr/>
              </p:nvPicPr>
              <p:blipFill>
                <a:blip r:embed="rId94"/>
                <a:stretch>
                  <a:fillRect/>
                </a:stretch>
              </p:blipFill>
              <p:spPr>
                <a:xfrm>
                  <a:off x="9414802" y="1171112"/>
                  <a:ext cx="312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FFF75FC2-609A-4397-9A4D-668327A362B6}"/>
                    </a:ext>
                  </a:extLst>
                </p14:cNvPr>
                <p14:cNvContentPartPr/>
                <p14:nvPr/>
              </p14:nvContentPartPr>
              <p14:xfrm>
                <a:off x="9743122" y="1188032"/>
                <a:ext cx="84600" cy="60480"/>
              </p14:xfrm>
            </p:contentPart>
          </mc:Choice>
          <mc:Fallback xmlns="">
            <p:pic>
              <p:nvPicPr>
                <p:cNvPr id="55" name="Freihand 54">
                  <a:extLst>
                    <a:ext uri="{FF2B5EF4-FFF2-40B4-BE49-F238E27FC236}">
                      <a16:creationId xmlns:a16="http://schemas.microsoft.com/office/drawing/2014/main" id="{FFF75FC2-609A-4397-9A4D-668327A362B6}"/>
                    </a:ext>
                  </a:extLst>
                </p:cNvPr>
                <p:cNvPicPr/>
                <p:nvPr/>
              </p:nvPicPr>
              <p:blipFill>
                <a:blip r:embed="rId96"/>
                <a:stretch>
                  <a:fillRect/>
                </a:stretch>
              </p:blipFill>
              <p:spPr>
                <a:xfrm>
                  <a:off x="9738802" y="1183712"/>
                  <a:ext cx="93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59287D44-0893-4197-85F8-33A1D798E1A2}"/>
                    </a:ext>
                  </a:extLst>
                </p14:cNvPr>
                <p14:cNvContentPartPr/>
                <p14:nvPr/>
              </p14:nvContentPartPr>
              <p14:xfrm>
                <a:off x="9861202" y="1092992"/>
                <a:ext cx="24840" cy="167760"/>
              </p14:xfrm>
            </p:contentPart>
          </mc:Choice>
          <mc:Fallback xmlns="">
            <p:pic>
              <p:nvPicPr>
                <p:cNvPr id="56" name="Freihand 55">
                  <a:extLst>
                    <a:ext uri="{FF2B5EF4-FFF2-40B4-BE49-F238E27FC236}">
                      <a16:creationId xmlns:a16="http://schemas.microsoft.com/office/drawing/2014/main" id="{59287D44-0893-4197-85F8-33A1D798E1A2}"/>
                    </a:ext>
                  </a:extLst>
                </p:cNvPr>
                <p:cNvPicPr/>
                <p:nvPr/>
              </p:nvPicPr>
              <p:blipFill>
                <a:blip r:embed="rId98"/>
                <a:stretch>
                  <a:fillRect/>
                </a:stretch>
              </p:blipFill>
              <p:spPr>
                <a:xfrm>
                  <a:off x="9856882" y="1088672"/>
                  <a:ext cx="33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8FC9E30-E7DF-46AB-9DE7-A46ACA5263F5}"/>
                    </a:ext>
                  </a:extLst>
                </p14:cNvPr>
                <p14:cNvContentPartPr/>
                <p14:nvPr/>
              </p14:nvContentPartPr>
              <p14:xfrm>
                <a:off x="7960042" y="1324472"/>
                <a:ext cx="1993680" cy="123120"/>
              </p14:xfrm>
            </p:contentPart>
          </mc:Choice>
          <mc:Fallback xmlns="">
            <p:pic>
              <p:nvPicPr>
                <p:cNvPr id="61" name="Freihand 60">
                  <a:extLst>
                    <a:ext uri="{FF2B5EF4-FFF2-40B4-BE49-F238E27FC236}">
                      <a16:creationId xmlns:a16="http://schemas.microsoft.com/office/drawing/2014/main" id="{28FC9E30-E7DF-46AB-9DE7-A46ACA5263F5}"/>
                    </a:ext>
                  </a:extLst>
                </p:cNvPr>
                <p:cNvPicPr/>
                <p:nvPr/>
              </p:nvPicPr>
              <p:blipFill>
                <a:blip r:embed="rId100"/>
                <a:stretch>
                  <a:fillRect/>
                </a:stretch>
              </p:blipFill>
              <p:spPr>
                <a:xfrm>
                  <a:off x="7955722" y="1320152"/>
                  <a:ext cx="200232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27778501-0C43-4DED-9A59-69ED259F6F41}"/>
                  </a:ext>
                </a:extLst>
              </p14:cNvPr>
              <p14:cNvContentPartPr/>
              <p14:nvPr/>
            </p14:nvContentPartPr>
            <p14:xfrm>
              <a:off x="4539682" y="2709392"/>
              <a:ext cx="3382560" cy="105120"/>
            </p14:xfrm>
          </p:contentPart>
        </mc:Choice>
        <mc:Fallback xmlns="">
          <p:pic>
            <p:nvPicPr>
              <p:cNvPr id="63" name="Freihand 62">
                <a:extLst>
                  <a:ext uri="{FF2B5EF4-FFF2-40B4-BE49-F238E27FC236}">
                    <a16:creationId xmlns:a16="http://schemas.microsoft.com/office/drawing/2014/main" id="{27778501-0C43-4DED-9A59-69ED259F6F41}"/>
                  </a:ext>
                </a:extLst>
              </p:cNvPr>
              <p:cNvPicPr/>
              <p:nvPr/>
            </p:nvPicPr>
            <p:blipFill>
              <a:blip r:embed="rId102"/>
              <a:stretch>
                <a:fillRect/>
              </a:stretch>
            </p:blipFill>
            <p:spPr>
              <a:xfrm>
                <a:off x="4535362" y="2705072"/>
                <a:ext cx="3391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3360" name="Freihand 143359">
                <a:extLst>
                  <a:ext uri="{FF2B5EF4-FFF2-40B4-BE49-F238E27FC236}">
                    <a16:creationId xmlns:a16="http://schemas.microsoft.com/office/drawing/2014/main" id="{C0F357C2-3813-478D-B063-B85C050012C6}"/>
                  </a:ext>
                </a:extLst>
              </p14:cNvPr>
              <p14:cNvContentPartPr/>
              <p14:nvPr/>
            </p14:nvContentPartPr>
            <p14:xfrm>
              <a:off x="988642" y="2677352"/>
              <a:ext cx="1956960" cy="80280"/>
            </p14:xfrm>
          </p:contentPart>
        </mc:Choice>
        <mc:Fallback xmlns="">
          <p:pic>
            <p:nvPicPr>
              <p:cNvPr id="143360" name="Freihand 143359">
                <a:extLst>
                  <a:ext uri="{FF2B5EF4-FFF2-40B4-BE49-F238E27FC236}">
                    <a16:creationId xmlns:a16="http://schemas.microsoft.com/office/drawing/2014/main" id="{C0F357C2-3813-478D-B063-B85C050012C6}"/>
                  </a:ext>
                </a:extLst>
              </p:cNvPr>
              <p:cNvPicPr/>
              <p:nvPr/>
            </p:nvPicPr>
            <p:blipFill>
              <a:blip r:embed="rId104"/>
              <a:stretch>
                <a:fillRect/>
              </a:stretch>
            </p:blipFill>
            <p:spPr>
              <a:xfrm>
                <a:off x="984322" y="2673032"/>
                <a:ext cx="1965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3361" name="Freihand 143360">
                <a:extLst>
                  <a:ext uri="{FF2B5EF4-FFF2-40B4-BE49-F238E27FC236}">
                    <a16:creationId xmlns:a16="http://schemas.microsoft.com/office/drawing/2014/main" id="{B24D0FC4-7F12-432B-A9A6-112E8F8502F5}"/>
                  </a:ext>
                </a:extLst>
              </p14:cNvPr>
              <p14:cNvContentPartPr/>
              <p14:nvPr/>
            </p14:nvContentPartPr>
            <p14:xfrm>
              <a:off x="3111202" y="3480152"/>
              <a:ext cx="2557080" cy="58320"/>
            </p14:xfrm>
          </p:contentPart>
        </mc:Choice>
        <mc:Fallback xmlns="">
          <p:pic>
            <p:nvPicPr>
              <p:cNvPr id="143361" name="Freihand 143360">
                <a:extLst>
                  <a:ext uri="{FF2B5EF4-FFF2-40B4-BE49-F238E27FC236}">
                    <a16:creationId xmlns:a16="http://schemas.microsoft.com/office/drawing/2014/main" id="{B24D0FC4-7F12-432B-A9A6-112E8F8502F5}"/>
                  </a:ext>
                </a:extLst>
              </p:cNvPr>
              <p:cNvPicPr/>
              <p:nvPr/>
            </p:nvPicPr>
            <p:blipFill>
              <a:blip r:embed="rId106"/>
              <a:stretch>
                <a:fillRect/>
              </a:stretch>
            </p:blipFill>
            <p:spPr>
              <a:xfrm>
                <a:off x="3106882" y="3475832"/>
                <a:ext cx="256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3362" name="Freihand 143361">
                <a:extLst>
                  <a:ext uri="{FF2B5EF4-FFF2-40B4-BE49-F238E27FC236}">
                    <a16:creationId xmlns:a16="http://schemas.microsoft.com/office/drawing/2014/main" id="{51E63B64-0A52-4E69-9557-D92586E5C4B4}"/>
                  </a:ext>
                </a:extLst>
              </p14:cNvPr>
              <p14:cNvContentPartPr/>
              <p14:nvPr/>
            </p14:nvContentPartPr>
            <p14:xfrm>
              <a:off x="3181042" y="4171712"/>
              <a:ext cx="6487560" cy="145800"/>
            </p14:xfrm>
          </p:contentPart>
        </mc:Choice>
        <mc:Fallback xmlns="">
          <p:pic>
            <p:nvPicPr>
              <p:cNvPr id="143362" name="Freihand 143361">
                <a:extLst>
                  <a:ext uri="{FF2B5EF4-FFF2-40B4-BE49-F238E27FC236}">
                    <a16:creationId xmlns:a16="http://schemas.microsoft.com/office/drawing/2014/main" id="{51E63B64-0A52-4E69-9557-D92586E5C4B4}"/>
                  </a:ext>
                </a:extLst>
              </p:cNvPr>
              <p:cNvPicPr/>
              <p:nvPr/>
            </p:nvPicPr>
            <p:blipFill>
              <a:blip r:embed="rId108"/>
              <a:stretch>
                <a:fillRect/>
              </a:stretch>
            </p:blipFill>
            <p:spPr>
              <a:xfrm>
                <a:off x="3176722" y="4167392"/>
                <a:ext cx="6496200" cy="154440"/>
              </a:xfrm>
              <a:prstGeom prst="rect">
                <a:avLst/>
              </a:prstGeom>
            </p:spPr>
          </p:pic>
        </mc:Fallback>
      </mc:AlternateContent>
      <p:grpSp>
        <p:nvGrpSpPr>
          <p:cNvPr id="143418" name="Gruppieren 143417">
            <a:extLst>
              <a:ext uri="{FF2B5EF4-FFF2-40B4-BE49-F238E27FC236}">
                <a16:creationId xmlns:a16="http://schemas.microsoft.com/office/drawing/2014/main" id="{3B4C4AD0-B072-4F26-93C8-C781AD92F4B0}"/>
              </a:ext>
            </a:extLst>
          </p:cNvPr>
          <p:cNvGrpSpPr/>
          <p:nvPr/>
        </p:nvGrpSpPr>
        <p:grpSpPr>
          <a:xfrm>
            <a:off x="6605002" y="2787872"/>
            <a:ext cx="5127120" cy="1079640"/>
            <a:chOff x="6605002" y="2787872"/>
            <a:chExt cx="5127120" cy="1079640"/>
          </a:xfrm>
        </p:grpSpPr>
        <mc:AlternateContent xmlns:mc="http://schemas.openxmlformats.org/markup-compatibility/2006" xmlns:p14="http://schemas.microsoft.com/office/powerpoint/2010/main">
          <mc:Choice Requires="p14">
            <p:contentPart p14:bwMode="auto" r:id="rId109">
              <p14:nvContentPartPr>
                <p14:cNvPr id="143366" name="Freihand 143365">
                  <a:extLst>
                    <a:ext uri="{FF2B5EF4-FFF2-40B4-BE49-F238E27FC236}">
                      <a16:creationId xmlns:a16="http://schemas.microsoft.com/office/drawing/2014/main" id="{84899213-A56F-4836-8E4C-776C83F86102}"/>
                    </a:ext>
                  </a:extLst>
                </p14:cNvPr>
                <p14:cNvContentPartPr/>
                <p14:nvPr/>
              </p14:nvContentPartPr>
              <p14:xfrm>
                <a:off x="6699322" y="3628832"/>
                <a:ext cx="360360" cy="205200"/>
              </p14:xfrm>
            </p:contentPart>
          </mc:Choice>
          <mc:Fallback xmlns="">
            <p:pic>
              <p:nvPicPr>
                <p:cNvPr id="143366" name="Freihand 143365">
                  <a:extLst>
                    <a:ext uri="{FF2B5EF4-FFF2-40B4-BE49-F238E27FC236}">
                      <a16:creationId xmlns:a16="http://schemas.microsoft.com/office/drawing/2014/main" id="{84899213-A56F-4836-8E4C-776C83F86102}"/>
                    </a:ext>
                  </a:extLst>
                </p:cNvPr>
                <p:cNvPicPr/>
                <p:nvPr/>
              </p:nvPicPr>
              <p:blipFill>
                <a:blip r:embed="rId110"/>
                <a:stretch>
                  <a:fillRect/>
                </a:stretch>
              </p:blipFill>
              <p:spPr>
                <a:xfrm>
                  <a:off x="6695002" y="3624512"/>
                  <a:ext cx="369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3367" name="Freihand 143366">
                  <a:extLst>
                    <a:ext uri="{FF2B5EF4-FFF2-40B4-BE49-F238E27FC236}">
                      <a16:creationId xmlns:a16="http://schemas.microsoft.com/office/drawing/2014/main" id="{1E1C76F4-C131-426F-87DA-5F5FA8B652B5}"/>
                    </a:ext>
                  </a:extLst>
                </p14:cNvPr>
                <p14:cNvContentPartPr/>
                <p14:nvPr/>
              </p14:nvContentPartPr>
              <p14:xfrm>
                <a:off x="6605002" y="3691832"/>
                <a:ext cx="311400" cy="175680"/>
              </p14:xfrm>
            </p:contentPart>
          </mc:Choice>
          <mc:Fallback xmlns="">
            <p:pic>
              <p:nvPicPr>
                <p:cNvPr id="143367" name="Freihand 143366">
                  <a:extLst>
                    <a:ext uri="{FF2B5EF4-FFF2-40B4-BE49-F238E27FC236}">
                      <a16:creationId xmlns:a16="http://schemas.microsoft.com/office/drawing/2014/main" id="{1E1C76F4-C131-426F-87DA-5F5FA8B652B5}"/>
                    </a:ext>
                  </a:extLst>
                </p:cNvPr>
                <p:cNvPicPr/>
                <p:nvPr/>
              </p:nvPicPr>
              <p:blipFill>
                <a:blip r:embed="rId112"/>
                <a:stretch>
                  <a:fillRect/>
                </a:stretch>
              </p:blipFill>
              <p:spPr>
                <a:xfrm>
                  <a:off x="6600682" y="3687512"/>
                  <a:ext cx="320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3369" name="Freihand 143368">
                  <a:extLst>
                    <a:ext uri="{FF2B5EF4-FFF2-40B4-BE49-F238E27FC236}">
                      <a16:creationId xmlns:a16="http://schemas.microsoft.com/office/drawing/2014/main" id="{5F9B257B-7C4F-481C-AC4E-651E53DC1D81}"/>
                    </a:ext>
                  </a:extLst>
                </p14:cNvPr>
                <p14:cNvContentPartPr/>
                <p14:nvPr/>
              </p14:nvContentPartPr>
              <p14:xfrm>
                <a:off x="7196122" y="3472592"/>
                <a:ext cx="108000" cy="188640"/>
              </p14:xfrm>
            </p:contentPart>
          </mc:Choice>
          <mc:Fallback xmlns="">
            <p:pic>
              <p:nvPicPr>
                <p:cNvPr id="143369" name="Freihand 143368">
                  <a:extLst>
                    <a:ext uri="{FF2B5EF4-FFF2-40B4-BE49-F238E27FC236}">
                      <a16:creationId xmlns:a16="http://schemas.microsoft.com/office/drawing/2014/main" id="{5F9B257B-7C4F-481C-AC4E-651E53DC1D81}"/>
                    </a:ext>
                  </a:extLst>
                </p:cNvPr>
                <p:cNvPicPr/>
                <p:nvPr/>
              </p:nvPicPr>
              <p:blipFill>
                <a:blip r:embed="rId114"/>
                <a:stretch>
                  <a:fillRect/>
                </a:stretch>
              </p:blipFill>
              <p:spPr>
                <a:xfrm>
                  <a:off x="7191802" y="3468272"/>
                  <a:ext cx="116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3370" name="Freihand 143369">
                  <a:extLst>
                    <a:ext uri="{FF2B5EF4-FFF2-40B4-BE49-F238E27FC236}">
                      <a16:creationId xmlns:a16="http://schemas.microsoft.com/office/drawing/2014/main" id="{58A89555-16C2-493C-9398-0E3AE0481BEC}"/>
                    </a:ext>
                  </a:extLst>
                </p14:cNvPr>
                <p14:cNvContentPartPr/>
                <p14:nvPr/>
              </p14:nvContentPartPr>
              <p14:xfrm>
                <a:off x="7244362" y="3485912"/>
                <a:ext cx="506880" cy="152640"/>
              </p14:xfrm>
            </p:contentPart>
          </mc:Choice>
          <mc:Fallback xmlns="">
            <p:pic>
              <p:nvPicPr>
                <p:cNvPr id="143370" name="Freihand 143369">
                  <a:extLst>
                    <a:ext uri="{FF2B5EF4-FFF2-40B4-BE49-F238E27FC236}">
                      <a16:creationId xmlns:a16="http://schemas.microsoft.com/office/drawing/2014/main" id="{58A89555-16C2-493C-9398-0E3AE0481BEC}"/>
                    </a:ext>
                  </a:extLst>
                </p:cNvPr>
                <p:cNvPicPr/>
                <p:nvPr/>
              </p:nvPicPr>
              <p:blipFill>
                <a:blip r:embed="rId116"/>
                <a:stretch>
                  <a:fillRect/>
                </a:stretch>
              </p:blipFill>
              <p:spPr>
                <a:xfrm>
                  <a:off x="7240042" y="3481592"/>
                  <a:ext cx="515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3371" name="Freihand 143370">
                  <a:extLst>
                    <a:ext uri="{FF2B5EF4-FFF2-40B4-BE49-F238E27FC236}">
                      <a16:creationId xmlns:a16="http://schemas.microsoft.com/office/drawing/2014/main" id="{DFF0DBA9-E33D-45D3-A0A3-C7D234EF5649}"/>
                    </a:ext>
                  </a:extLst>
                </p14:cNvPr>
                <p14:cNvContentPartPr/>
                <p14:nvPr/>
              </p14:nvContentPartPr>
              <p14:xfrm>
                <a:off x="7716682" y="3447032"/>
                <a:ext cx="95040" cy="184680"/>
              </p14:xfrm>
            </p:contentPart>
          </mc:Choice>
          <mc:Fallback xmlns="">
            <p:pic>
              <p:nvPicPr>
                <p:cNvPr id="143371" name="Freihand 143370">
                  <a:extLst>
                    <a:ext uri="{FF2B5EF4-FFF2-40B4-BE49-F238E27FC236}">
                      <a16:creationId xmlns:a16="http://schemas.microsoft.com/office/drawing/2014/main" id="{DFF0DBA9-E33D-45D3-A0A3-C7D234EF5649}"/>
                    </a:ext>
                  </a:extLst>
                </p:cNvPr>
                <p:cNvPicPr/>
                <p:nvPr/>
              </p:nvPicPr>
              <p:blipFill>
                <a:blip r:embed="rId118"/>
                <a:stretch>
                  <a:fillRect/>
                </a:stretch>
              </p:blipFill>
              <p:spPr>
                <a:xfrm>
                  <a:off x="7712362" y="3442712"/>
                  <a:ext cx="103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3372" name="Freihand 143371">
                  <a:extLst>
                    <a:ext uri="{FF2B5EF4-FFF2-40B4-BE49-F238E27FC236}">
                      <a16:creationId xmlns:a16="http://schemas.microsoft.com/office/drawing/2014/main" id="{CB72BE79-EC76-46DD-B2F3-DE88DAB59179}"/>
                    </a:ext>
                  </a:extLst>
                </p14:cNvPr>
                <p14:cNvContentPartPr/>
                <p14:nvPr/>
              </p14:nvContentPartPr>
              <p14:xfrm>
                <a:off x="7694362" y="3463232"/>
                <a:ext cx="360" cy="360"/>
              </p14:xfrm>
            </p:contentPart>
          </mc:Choice>
          <mc:Fallback xmlns="">
            <p:pic>
              <p:nvPicPr>
                <p:cNvPr id="143372" name="Freihand 143371">
                  <a:extLst>
                    <a:ext uri="{FF2B5EF4-FFF2-40B4-BE49-F238E27FC236}">
                      <a16:creationId xmlns:a16="http://schemas.microsoft.com/office/drawing/2014/main" id="{CB72BE79-EC76-46DD-B2F3-DE88DAB59179}"/>
                    </a:ext>
                  </a:extLst>
                </p:cNvPr>
                <p:cNvPicPr/>
                <p:nvPr/>
              </p:nvPicPr>
              <p:blipFill>
                <a:blip r:embed="rId120"/>
                <a:stretch>
                  <a:fillRect/>
                </a:stretch>
              </p:blipFill>
              <p:spPr>
                <a:xfrm>
                  <a:off x="7690042" y="345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3373" name="Freihand 143372">
                  <a:extLst>
                    <a:ext uri="{FF2B5EF4-FFF2-40B4-BE49-F238E27FC236}">
                      <a16:creationId xmlns:a16="http://schemas.microsoft.com/office/drawing/2014/main" id="{0F93982C-12DD-4FA2-BEBC-E30FCED36012}"/>
                    </a:ext>
                  </a:extLst>
                </p14:cNvPr>
                <p14:cNvContentPartPr/>
                <p14:nvPr/>
              </p14:nvContentPartPr>
              <p14:xfrm>
                <a:off x="7827202" y="3481952"/>
                <a:ext cx="465480" cy="183960"/>
              </p14:xfrm>
            </p:contentPart>
          </mc:Choice>
          <mc:Fallback xmlns="">
            <p:pic>
              <p:nvPicPr>
                <p:cNvPr id="143373" name="Freihand 143372">
                  <a:extLst>
                    <a:ext uri="{FF2B5EF4-FFF2-40B4-BE49-F238E27FC236}">
                      <a16:creationId xmlns:a16="http://schemas.microsoft.com/office/drawing/2014/main" id="{0F93982C-12DD-4FA2-BEBC-E30FCED36012}"/>
                    </a:ext>
                  </a:extLst>
                </p:cNvPr>
                <p:cNvPicPr/>
                <p:nvPr/>
              </p:nvPicPr>
              <p:blipFill>
                <a:blip r:embed="rId122"/>
                <a:stretch>
                  <a:fillRect/>
                </a:stretch>
              </p:blipFill>
              <p:spPr>
                <a:xfrm>
                  <a:off x="7822882" y="3477632"/>
                  <a:ext cx="474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3374" name="Freihand 143373">
                  <a:extLst>
                    <a:ext uri="{FF2B5EF4-FFF2-40B4-BE49-F238E27FC236}">
                      <a16:creationId xmlns:a16="http://schemas.microsoft.com/office/drawing/2014/main" id="{F4E1F6FB-2BE6-4238-9397-B9EFDDFF5906}"/>
                    </a:ext>
                  </a:extLst>
                </p14:cNvPr>
                <p14:cNvContentPartPr/>
                <p14:nvPr/>
              </p14:nvContentPartPr>
              <p14:xfrm>
                <a:off x="8379082" y="3380792"/>
                <a:ext cx="77760" cy="146520"/>
              </p14:xfrm>
            </p:contentPart>
          </mc:Choice>
          <mc:Fallback xmlns="">
            <p:pic>
              <p:nvPicPr>
                <p:cNvPr id="143374" name="Freihand 143373">
                  <a:extLst>
                    <a:ext uri="{FF2B5EF4-FFF2-40B4-BE49-F238E27FC236}">
                      <a16:creationId xmlns:a16="http://schemas.microsoft.com/office/drawing/2014/main" id="{F4E1F6FB-2BE6-4238-9397-B9EFDDFF5906}"/>
                    </a:ext>
                  </a:extLst>
                </p:cNvPr>
                <p:cNvPicPr/>
                <p:nvPr/>
              </p:nvPicPr>
              <p:blipFill>
                <a:blip r:embed="rId124"/>
                <a:stretch>
                  <a:fillRect/>
                </a:stretch>
              </p:blipFill>
              <p:spPr>
                <a:xfrm>
                  <a:off x="8374762" y="3376472"/>
                  <a:ext cx="86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3375" name="Freihand 143374">
                  <a:extLst>
                    <a:ext uri="{FF2B5EF4-FFF2-40B4-BE49-F238E27FC236}">
                      <a16:creationId xmlns:a16="http://schemas.microsoft.com/office/drawing/2014/main" id="{AFE94D38-BE19-4342-923D-BC3B0F7D96CC}"/>
                    </a:ext>
                  </a:extLst>
                </p14:cNvPr>
                <p14:cNvContentPartPr/>
                <p14:nvPr/>
              </p14:nvContentPartPr>
              <p14:xfrm>
                <a:off x="8480602" y="3429752"/>
                <a:ext cx="73080" cy="83880"/>
              </p14:xfrm>
            </p:contentPart>
          </mc:Choice>
          <mc:Fallback xmlns="">
            <p:pic>
              <p:nvPicPr>
                <p:cNvPr id="143375" name="Freihand 143374">
                  <a:extLst>
                    <a:ext uri="{FF2B5EF4-FFF2-40B4-BE49-F238E27FC236}">
                      <a16:creationId xmlns:a16="http://schemas.microsoft.com/office/drawing/2014/main" id="{AFE94D38-BE19-4342-923D-BC3B0F7D96CC}"/>
                    </a:ext>
                  </a:extLst>
                </p:cNvPr>
                <p:cNvPicPr/>
                <p:nvPr/>
              </p:nvPicPr>
              <p:blipFill>
                <a:blip r:embed="rId126"/>
                <a:stretch>
                  <a:fillRect/>
                </a:stretch>
              </p:blipFill>
              <p:spPr>
                <a:xfrm>
                  <a:off x="8476282" y="3425432"/>
                  <a:ext cx="81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3376" name="Freihand 143375">
                  <a:extLst>
                    <a:ext uri="{FF2B5EF4-FFF2-40B4-BE49-F238E27FC236}">
                      <a16:creationId xmlns:a16="http://schemas.microsoft.com/office/drawing/2014/main" id="{21CC5A68-F718-4CA5-AD24-BB0793003D02}"/>
                    </a:ext>
                  </a:extLst>
                </p14:cNvPr>
                <p14:cNvContentPartPr/>
                <p14:nvPr/>
              </p14:nvContentPartPr>
              <p14:xfrm>
                <a:off x="8643682" y="3379352"/>
                <a:ext cx="88920" cy="238680"/>
              </p14:xfrm>
            </p:contentPart>
          </mc:Choice>
          <mc:Fallback xmlns="">
            <p:pic>
              <p:nvPicPr>
                <p:cNvPr id="143376" name="Freihand 143375">
                  <a:extLst>
                    <a:ext uri="{FF2B5EF4-FFF2-40B4-BE49-F238E27FC236}">
                      <a16:creationId xmlns:a16="http://schemas.microsoft.com/office/drawing/2014/main" id="{21CC5A68-F718-4CA5-AD24-BB0793003D02}"/>
                    </a:ext>
                  </a:extLst>
                </p:cNvPr>
                <p:cNvPicPr/>
                <p:nvPr/>
              </p:nvPicPr>
              <p:blipFill>
                <a:blip r:embed="rId128"/>
                <a:stretch>
                  <a:fillRect/>
                </a:stretch>
              </p:blipFill>
              <p:spPr>
                <a:xfrm>
                  <a:off x="8639362" y="3375032"/>
                  <a:ext cx="975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377" name="Freihand 143376">
                  <a:extLst>
                    <a:ext uri="{FF2B5EF4-FFF2-40B4-BE49-F238E27FC236}">
                      <a16:creationId xmlns:a16="http://schemas.microsoft.com/office/drawing/2014/main" id="{AA9AF803-5787-4BB4-9155-1B0FDA65D5E9}"/>
                    </a:ext>
                  </a:extLst>
                </p14:cNvPr>
                <p14:cNvContentPartPr/>
                <p14:nvPr/>
              </p14:nvContentPartPr>
              <p14:xfrm>
                <a:off x="8756722" y="3389432"/>
                <a:ext cx="65880" cy="83880"/>
              </p14:xfrm>
            </p:contentPart>
          </mc:Choice>
          <mc:Fallback xmlns="">
            <p:pic>
              <p:nvPicPr>
                <p:cNvPr id="143377" name="Freihand 143376">
                  <a:extLst>
                    <a:ext uri="{FF2B5EF4-FFF2-40B4-BE49-F238E27FC236}">
                      <a16:creationId xmlns:a16="http://schemas.microsoft.com/office/drawing/2014/main" id="{AA9AF803-5787-4BB4-9155-1B0FDA65D5E9}"/>
                    </a:ext>
                  </a:extLst>
                </p:cNvPr>
                <p:cNvPicPr/>
                <p:nvPr/>
              </p:nvPicPr>
              <p:blipFill>
                <a:blip r:embed="rId130"/>
                <a:stretch>
                  <a:fillRect/>
                </a:stretch>
              </p:blipFill>
              <p:spPr>
                <a:xfrm>
                  <a:off x="8752402" y="3385112"/>
                  <a:ext cx="74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3378" name="Freihand 143377">
                  <a:extLst>
                    <a:ext uri="{FF2B5EF4-FFF2-40B4-BE49-F238E27FC236}">
                      <a16:creationId xmlns:a16="http://schemas.microsoft.com/office/drawing/2014/main" id="{38ECBA4E-2958-493C-AEE9-925A087D07C0}"/>
                    </a:ext>
                  </a:extLst>
                </p14:cNvPr>
                <p14:cNvContentPartPr/>
                <p14:nvPr/>
              </p14:nvContentPartPr>
              <p14:xfrm>
                <a:off x="8834842" y="3361352"/>
                <a:ext cx="172800" cy="98640"/>
              </p14:xfrm>
            </p:contentPart>
          </mc:Choice>
          <mc:Fallback xmlns="">
            <p:pic>
              <p:nvPicPr>
                <p:cNvPr id="143378" name="Freihand 143377">
                  <a:extLst>
                    <a:ext uri="{FF2B5EF4-FFF2-40B4-BE49-F238E27FC236}">
                      <a16:creationId xmlns:a16="http://schemas.microsoft.com/office/drawing/2014/main" id="{38ECBA4E-2958-493C-AEE9-925A087D07C0}"/>
                    </a:ext>
                  </a:extLst>
                </p:cNvPr>
                <p:cNvPicPr/>
                <p:nvPr/>
              </p:nvPicPr>
              <p:blipFill>
                <a:blip r:embed="rId132"/>
                <a:stretch>
                  <a:fillRect/>
                </a:stretch>
              </p:blipFill>
              <p:spPr>
                <a:xfrm>
                  <a:off x="8830522" y="3357032"/>
                  <a:ext cx="181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3379" name="Freihand 143378">
                  <a:extLst>
                    <a:ext uri="{FF2B5EF4-FFF2-40B4-BE49-F238E27FC236}">
                      <a16:creationId xmlns:a16="http://schemas.microsoft.com/office/drawing/2014/main" id="{5B055A76-C694-45EE-B5CC-5C8BB3C7F550}"/>
                    </a:ext>
                  </a:extLst>
                </p14:cNvPr>
                <p14:cNvContentPartPr/>
                <p14:nvPr/>
              </p14:nvContentPartPr>
              <p14:xfrm>
                <a:off x="8920162" y="3385112"/>
                <a:ext cx="105120" cy="8280"/>
              </p14:xfrm>
            </p:contentPart>
          </mc:Choice>
          <mc:Fallback xmlns="">
            <p:pic>
              <p:nvPicPr>
                <p:cNvPr id="143379" name="Freihand 143378">
                  <a:extLst>
                    <a:ext uri="{FF2B5EF4-FFF2-40B4-BE49-F238E27FC236}">
                      <a16:creationId xmlns:a16="http://schemas.microsoft.com/office/drawing/2014/main" id="{5B055A76-C694-45EE-B5CC-5C8BB3C7F550}"/>
                    </a:ext>
                  </a:extLst>
                </p:cNvPr>
                <p:cNvPicPr/>
                <p:nvPr/>
              </p:nvPicPr>
              <p:blipFill>
                <a:blip r:embed="rId134"/>
                <a:stretch>
                  <a:fillRect/>
                </a:stretch>
              </p:blipFill>
              <p:spPr>
                <a:xfrm>
                  <a:off x="8915842" y="3380792"/>
                  <a:ext cx="1137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3380" name="Freihand 143379">
                  <a:extLst>
                    <a:ext uri="{FF2B5EF4-FFF2-40B4-BE49-F238E27FC236}">
                      <a16:creationId xmlns:a16="http://schemas.microsoft.com/office/drawing/2014/main" id="{AD02D406-3F3E-466A-9F17-7F4AB0403F27}"/>
                    </a:ext>
                  </a:extLst>
                </p14:cNvPr>
                <p14:cNvContentPartPr/>
                <p14:nvPr/>
              </p14:nvContentPartPr>
              <p14:xfrm>
                <a:off x="9046162" y="3315632"/>
                <a:ext cx="97560" cy="82440"/>
              </p14:xfrm>
            </p:contentPart>
          </mc:Choice>
          <mc:Fallback xmlns="">
            <p:pic>
              <p:nvPicPr>
                <p:cNvPr id="143380" name="Freihand 143379">
                  <a:extLst>
                    <a:ext uri="{FF2B5EF4-FFF2-40B4-BE49-F238E27FC236}">
                      <a16:creationId xmlns:a16="http://schemas.microsoft.com/office/drawing/2014/main" id="{AD02D406-3F3E-466A-9F17-7F4AB0403F27}"/>
                    </a:ext>
                  </a:extLst>
                </p:cNvPr>
                <p:cNvPicPr/>
                <p:nvPr/>
              </p:nvPicPr>
              <p:blipFill>
                <a:blip r:embed="rId136"/>
                <a:stretch>
                  <a:fillRect/>
                </a:stretch>
              </p:blipFill>
              <p:spPr>
                <a:xfrm>
                  <a:off x="9041842" y="3311312"/>
                  <a:ext cx="106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3381" name="Freihand 143380">
                  <a:extLst>
                    <a:ext uri="{FF2B5EF4-FFF2-40B4-BE49-F238E27FC236}">
                      <a16:creationId xmlns:a16="http://schemas.microsoft.com/office/drawing/2014/main" id="{EA998C11-A85D-45A4-8FF5-7C6F0974428F}"/>
                    </a:ext>
                  </a:extLst>
                </p14:cNvPr>
                <p14:cNvContentPartPr/>
                <p14:nvPr/>
              </p14:nvContentPartPr>
              <p14:xfrm>
                <a:off x="9166402" y="3295112"/>
                <a:ext cx="101880" cy="93960"/>
              </p14:xfrm>
            </p:contentPart>
          </mc:Choice>
          <mc:Fallback xmlns="">
            <p:pic>
              <p:nvPicPr>
                <p:cNvPr id="143381" name="Freihand 143380">
                  <a:extLst>
                    <a:ext uri="{FF2B5EF4-FFF2-40B4-BE49-F238E27FC236}">
                      <a16:creationId xmlns:a16="http://schemas.microsoft.com/office/drawing/2014/main" id="{EA998C11-A85D-45A4-8FF5-7C6F0974428F}"/>
                    </a:ext>
                  </a:extLst>
                </p:cNvPr>
                <p:cNvPicPr/>
                <p:nvPr/>
              </p:nvPicPr>
              <p:blipFill>
                <a:blip r:embed="rId138"/>
                <a:stretch>
                  <a:fillRect/>
                </a:stretch>
              </p:blipFill>
              <p:spPr>
                <a:xfrm>
                  <a:off x="9162082" y="3290792"/>
                  <a:ext cx="110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3382" name="Freihand 143381">
                  <a:extLst>
                    <a:ext uri="{FF2B5EF4-FFF2-40B4-BE49-F238E27FC236}">
                      <a16:creationId xmlns:a16="http://schemas.microsoft.com/office/drawing/2014/main" id="{6F61F031-0285-4AB5-B9C7-FD6AF1E0E576}"/>
                    </a:ext>
                  </a:extLst>
                </p14:cNvPr>
                <p14:cNvContentPartPr/>
                <p14:nvPr/>
              </p14:nvContentPartPr>
              <p14:xfrm>
                <a:off x="9289882" y="3263792"/>
                <a:ext cx="98640" cy="96120"/>
              </p14:xfrm>
            </p:contentPart>
          </mc:Choice>
          <mc:Fallback xmlns="">
            <p:pic>
              <p:nvPicPr>
                <p:cNvPr id="143382" name="Freihand 143381">
                  <a:extLst>
                    <a:ext uri="{FF2B5EF4-FFF2-40B4-BE49-F238E27FC236}">
                      <a16:creationId xmlns:a16="http://schemas.microsoft.com/office/drawing/2014/main" id="{6F61F031-0285-4AB5-B9C7-FD6AF1E0E576}"/>
                    </a:ext>
                  </a:extLst>
                </p:cNvPr>
                <p:cNvPicPr/>
                <p:nvPr/>
              </p:nvPicPr>
              <p:blipFill>
                <a:blip r:embed="rId140"/>
                <a:stretch>
                  <a:fillRect/>
                </a:stretch>
              </p:blipFill>
              <p:spPr>
                <a:xfrm>
                  <a:off x="9285562" y="3259472"/>
                  <a:ext cx="107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3383" name="Freihand 143382">
                  <a:extLst>
                    <a:ext uri="{FF2B5EF4-FFF2-40B4-BE49-F238E27FC236}">
                      <a16:creationId xmlns:a16="http://schemas.microsoft.com/office/drawing/2014/main" id="{798370C3-21DC-41B7-B03D-9DF840672EB3}"/>
                    </a:ext>
                  </a:extLst>
                </p14:cNvPr>
                <p14:cNvContentPartPr/>
                <p14:nvPr/>
              </p14:nvContentPartPr>
              <p14:xfrm>
                <a:off x="9569962" y="3108632"/>
                <a:ext cx="138960" cy="149040"/>
              </p14:xfrm>
            </p:contentPart>
          </mc:Choice>
          <mc:Fallback xmlns="">
            <p:pic>
              <p:nvPicPr>
                <p:cNvPr id="143383" name="Freihand 143382">
                  <a:extLst>
                    <a:ext uri="{FF2B5EF4-FFF2-40B4-BE49-F238E27FC236}">
                      <a16:creationId xmlns:a16="http://schemas.microsoft.com/office/drawing/2014/main" id="{798370C3-21DC-41B7-B03D-9DF840672EB3}"/>
                    </a:ext>
                  </a:extLst>
                </p:cNvPr>
                <p:cNvPicPr/>
                <p:nvPr/>
              </p:nvPicPr>
              <p:blipFill>
                <a:blip r:embed="rId142"/>
                <a:stretch>
                  <a:fillRect/>
                </a:stretch>
              </p:blipFill>
              <p:spPr>
                <a:xfrm>
                  <a:off x="9565642" y="3104312"/>
                  <a:ext cx="147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3384" name="Freihand 143383">
                  <a:extLst>
                    <a:ext uri="{FF2B5EF4-FFF2-40B4-BE49-F238E27FC236}">
                      <a16:creationId xmlns:a16="http://schemas.microsoft.com/office/drawing/2014/main" id="{1DC591BC-D009-4B68-A0E2-CA9D14643786}"/>
                    </a:ext>
                  </a:extLst>
                </p14:cNvPr>
                <p14:cNvContentPartPr/>
                <p14:nvPr/>
              </p14:nvContentPartPr>
              <p14:xfrm>
                <a:off x="9661762" y="3217352"/>
                <a:ext cx="89640" cy="22320"/>
              </p14:xfrm>
            </p:contentPart>
          </mc:Choice>
          <mc:Fallback xmlns="">
            <p:pic>
              <p:nvPicPr>
                <p:cNvPr id="143384" name="Freihand 143383">
                  <a:extLst>
                    <a:ext uri="{FF2B5EF4-FFF2-40B4-BE49-F238E27FC236}">
                      <a16:creationId xmlns:a16="http://schemas.microsoft.com/office/drawing/2014/main" id="{1DC591BC-D009-4B68-A0E2-CA9D14643786}"/>
                    </a:ext>
                  </a:extLst>
                </p:cNvPr>
                <p:cNvPicPr/>
                <p:nvPr/>
              </p:nvPicPr>
              <p:blipFill>
                <a:blip r:embed="rId144"/>
                <a:stretch>
                  <a:fillRect/>
                </a:stretch>
              </p:blipFill>
              <p:spPr>
                <a:xfrm>
                  <a:off x="9657442" y="3213032"/>
                  <a:ext cx="98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3385" name="Freihand 143384">
                  <a:extLst>
                    <a:ext uri="{FF2B5EF4-FFF2-40B4-BE49-F238E27FC236}">
                      <a16:creationId xmlns:a16="http://schemas.microsoft.com/office/drawing/2014/main" id="{23B8E7D3-F49D-42E6-BC92-1B916F28BEC4}"/>
                    </a:ext>
                  </a:extLst>
                </p14:cNvPr>
                <p14:cNvContentPartPr/>
                <p14:nvPr/>
              </p14:nvContentPartPr>
              <p14:xfrm>
                <a:off x="9745282" y="3150032"/>
                <a:ext cx="247320" cy="68040"/>
              </p14:xfrm>
            </p:contentPart>
          </mc:Choice>
          <mc:Fallback xmlns="">
            <p:pic>
              <p:nvPicPr>
                <p:cNvPr id="143385" name="Freihand 143384">
                  <a:extLst>
                    <a:ext uri="{FF2B5EF4-FFF2-40B4-BE49-F238E27FC236}">
                      <a16:creationId xmlns:a16="http://schemas.microsoft.com/office/drawing/2014/main" id="{23B8E7D3-F49D-42E6-BC92-1B916F28BEC4}"/>
                    </a:ext>
                  </a:extLst>
                </p:cNvPr>
                <p:cNvPicPr/>
                <p:nvPr/>
              </p:nvPicPr>
              <p:blipFill>
                <a:blip r:embed="rId146"/>
                <a:stretch>
                  <a:fillRect/>
                </a:stretch>
              </p:blipFill>
              <p:spPr>
                <a:xfrm>
                  <a:off x="9740962" y="3145712"/>
                  <a:ext cx="255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3386" name="Freihand 143385">
                  <a:extLst>
                    <a:ext uri="{FF2B5EF4-FFF2-40B4-BE49-F238E27FC236}">
                      <a16:creationId xmlns:a16="http://schemas.microsoft.com/office/drawing/2014/main" id="{44CCAB76-C3E6-4D53-8BF1-6374B4BD90FE}"/>
                    </a:ext>
                  </a:extLst>
                </p14:cNvPr>
                <p14:cNvContentPartPr/>
                <p14:nvPr/>
              </p14:nvContentPartPr>
              <p14:xfrm>
                <a:off x="10070722" y="3111872"/>
                <a:ext cx="97920" cy="54000"/>
              </p14:xfrm>
            </p:contentPart>
          </mc:Choice>
          <mc:Fallback xmlns="">
            <p:pic>
              <p:nvPicPr>
                <p:cNvPr id="143386" name="Freihand 143385">
                  <a:extLst>
                    <a:ext uri="{FF2B5EF4-FFF2-40B4-BE49-F238E27FC236}">
                      <a16:creationId xmlns:a16="http://schemas.microsoft.com/office/drawing/2014/main" id="{44CCAB76-C3E6-4D53-8BF1-6374B4BD90FE}"/>
                    </a:ext>
                  </a:extLst>
                </p:cNvPr>
                <p:cNvPicPr/>
                <p:nvPr/>
              </p:nvPicPr>
              <p:blipFill>
                <a:blip r:embed="rId148"/>
                <a:stretch>
                  <a:fillRect/>
                </a:stretch>
              </p:blipFill>
              <p:spPr>
                <a:xfrm>
                  <a:off x="10066402" y="3107552"/>
                  <a:ext cx="106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3387" name="Freihand 143386">
                  <a:extLst>
                    <a:ext uri="{FF2B5EF4-FFF2-40B4-BE49-F238E27FC236}">
                      <a16:creationId xmlns:a16="http://schemas.microsoft.com/office/drawing/2014/main" id="{1519F0F3-67E3-40CE-8A09-7288CA84215F}"/>
                    </a:ext>
                  </a:extLst>
                </p14:cNvPr>
                <p14:cNvContentPartPr/>
                <p14:nvPr/>
              </p14:nvContentPartPr>
              <p14:xfrm>
                <a:off x="10331362" y="2957072"/>
                <a:ext cx="69480" cy="160560"/>
              </p14:xfrm>
            </p:contentPart>
          </mc:Choice>
          <mc:Fallback xmlns="">
            <p:pic>
              <p:nvPicPr>
                <p:cNvPr id="143387" name="Freihand 143386">
                  <a:extLst>
                    <a:ext uri="{FF2B5EF4-FFF2-40B4-BE49-F238E27FC236}">
                      <a16:creationId xmlns:a16="http://schemas.microsoft.com/office/drawing/2014/main" id="{1519F0F3-67E3-40CE-8A09-7288CA84215F}"/>
                    </a:ext>
                  </a:extLst>
                </p:cNvPr>
                <p:cNvPicPr/>
                <p:nvPr/>
              </p:nvPicPr>
              <p:blipFill>
                <a:blip r:embed="rId150"/>
                <a:stretch>
                  <a:fillRect/>
                </a:stretch>
              </p:blipFill>
              <p:spPr>
                <a:xfrm>
                  <a:off x="10326682" y="2952752"/>
                  <a:ext cx="78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3388" name="Freihand 143387">
                  <a:extLst>
                    <a:ext uri="{FF2B5EF4-FFF2-40B4-BE49-F238E27FC236}">
                      <a16:creationId xmlns:a16="http://schemas.microsoft.com/office/drawing/2014/main" id="{EB5329AF-6B55-4F3B-8452-02E1D907601E}"/>
                    </a:ext>
                  </a:extLst>
                </p14:cNvPr>
                <p14:cNvContentPartPr/>
                <p14:nvPr/>
              </p14:nvContentPartPr>
              <p14:xfrm>
                <a:off x="10432522" y="2971472"/>
                <a:ext cx="180720" cy="110160"/>
              </p14:xfrm>
            </p:contentPart>
          </mc:Choice>
          <mc:Fallback xmlns="">
            <p:pic>
              <p:nvPicPr>
                <p:cNvPr id="143388" name="Freihand 143387">
                  <a:extLst>
                    <a:ext uri="{FF2B5EF4-FFF2-40B4-BE49-F238E27FC236}">
                      <a16:creationId xmlns:a16="http://schemas.microsoft.com/office/drawing/2014/main" id="{EB5329AF-6B55-4F3B-8452-02E1D907601E}"/>
                    </a:ext>
                  </a:extLst>
                </p:cNvPr>
                <p:cNvPicPr/>
                <p:nvPr/>
              </p:nvPicPr>
              <p:blipFill>
                <a:blip r:embed="rId152"/>
                <a:stretch>
                  <a:fillRect/>
                </a:stretch>
              </p:blipFill>
              <p:spPr>
                <a:xfrm>
                  <a:off x="10428202" y="2967152"/>
                  <a:ext cx="189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3389" name="Freihand 143388">
                  <a:extLst>
                    <a:ext uri="{FF2B5EF4-FFF2-40B4-BE49-F238E27FC236}">
                      <a16:creationId xmlns:a16="http://schemas.microsoft.com/office/drawing/2014/main" id="{DCFF7D36-CF60-4D1B-85E3-3D8BB12B5AD1}"/>
                    </a:ext>
                  </a:extLst>
                </p14:cNvPr>
                <p14:cNvContentPartPr/>
                <p14:nvPr/>
              </p14:nvContentPartPr>
              <p14:xfrm>
                <a:off x="10572562" y="2873912"/>
                <a:ext cx="360" cy="360"/>
              </p14:xfrm>
            </p:contentPart>
          </mc:Choice>
          <mc:Fallback xmlns="">
            <p:pic>
              <p:nvPicPr>
                <p:cNvPr id="143389" name="Freihand 143388">
                  <a:extLst>
                    <a:ext uri="{FF2B5EF4-FFF2-40B4-BE49-F238E27FC236}">
                      <a16:creationId xmlns:a16="http://schemas.microsoft.com/office/drawing/2014/main" id="{DCFF7D36-CF60-4D1B-85E3-3D8BB12B5AD1}"/>
                    </a:ext>
                  </a:extLst>
                </p:cNvPr>
                <p:cNvPicPr/>
                <p:nvPr/>
              </p:nvPicPr>
              <p:blipFill>
                <a:blip r:embed="rId120"/>
                <a:stretch>
                  <a:fillRect/>
                </a:stretch>
              </p:blipFill>
              <p:spPr>
                <a:xfrm>
                  <a:off x="10568242" y="2869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3390" name="Freihand 143389">
                  <a:extLst>
                    <a:ext uri="{FF2B5EF4-FFF2-40B4-BE49-F238E27FC236}">
                      <a16:creationId xmlns:a16="http://schemas.microsoft.com/office/drawing/2014/main" id="{35E1E5BD-76BA-473D-943F-B910B188DDAC}"/>
                    </a:ext>
                  </a:extLst>
                </p14:cNvPr>
                <p14:cNvContentPartPr/>
                <p14:nvPr/>
              </p14:nvContentPartPr>
              <p14:xfrm>
                <a:off x="10766242" y="2900552"/>
                <a:ext cx="87480" cy="138600"/>
              </p14:xfrm>
            </p:contentPart>
          </mc:Choice>
          <mc:Fallback xmlns="">
            <p:pic>
              <p:nvPicPr>
                <p:cNvPr id="143390" name="Freihand 143389">
                  <a:extLst>
                    <a:ext uri="{FF2B5EF4-FFF2-40B4-BE49-F238E27FC236}">
                      <a16:creationId xmlns:a16="http://schemas.microsoft.com/office/drawing/2014/main" id="{35E1E5BD-76BA-473D-943F-B910B188DDAC}"/>
                    </a:ext>
                  </a:extLst>
                </p:cNvPr>
                <p:cNvPicPr/>
                <p:nvPr/>
              </p:nvPicPr>
              <p:blipFill>
                <a:blip r:embed="rId155"/>
                <a:stretch>
                  <a:fillRect/>
                </a:stretch>
              </p:blipFill>
              <p:spPr>
                <a:xfrm>
                  <a:off x="10761922" y="2896232"/>
                  <a:ext cx="96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3391" name="Freihand 143390">
                  <a:extLst>
                    <a:ext uri="{FF2B5EF4-FFF2-40B4-BE49-F238E27FC236}">
                      <a16:creationId xmlns:a16="http://schemas.microsoft.com/office/drawing/2014/main" id="{FB8C63A6-BEF6-4865-89D5-A5D91BCA67DC}"/>
                    </a:ext>
                  </a:extLst>
                </p14:cNvPr>
                <p14:cNvContentPartPr/>
                <p14:nvPr/>
              </p14:nvContentPartPr>
              <p14:xfrm>
                <a:off x="10881802" y="2853032"/>
                <a:ext cx="119880" cy="133560"/>
              </p14:xfrm>
            </p:contentPart>
          </mc:Choice>
          <mc:Fallback xmlns="">
            <p:pic>
              <p:nvPicPr>
                <p:cNvPr id="143391" name="Freihand 143390">
                  <a:extLst>
                    <a:ext uri="{FF2B5EF4-FFF2-40B4-BE49-F238E27FC236}">
                      <a16:creationId xmlns:a16="http://schemas.microsoft.com/office/drawing/2014/main" id="{FB8C63A6-BEF6-4865-89D5-A5D91BCA67DC}"/>
                    </a:ext>
                  </a:extLst>
                </p:cNvPr>
                <p:cNvPicPr/>
                <p:nvPr/>
              </p:nvPicPr>
              <p:blipFill>
                <a:blip r:embed="rId157"/>
                <a:stretch>
                  <a:fillRect/>
                </a:stretch>
              </p:blipFill>
              <p:spPr>
                <a:xfrm>
                  <a:off x="10877482" y="2848712"/>
                  <a:ext cx="128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3392" name="Freihand 143391">
                  <a:extLst>
                    <a:ext uri="{FF2B5EF4-FFF2-40B4-BE49-F238E27FC236}">
                      <a16:creationId xmlns:a16="http://schemas.microsoft.com/office/drawing/2014/main" id="{934FFB2E-E2C3-4FD6-8B1E-F1F679F059BD}"/>
                    </a:ext>
                  </a:extLst>
                </p14:cNvPr>
                <p14:cNvContentPartPr/>
                <p14:nvPr/>
              </p14:nvContentPartPr>
              <p14:xfrm>
                <a:off x="10970722" y="2787872"/>
                <a:ext cx="199080" cy="171000"/>
              </p14:xfrm>
            </p:contentPart>
          </mc:Choice>
          <mc:Fallback xmlns="">
            <p:pic>
              <p:nvPicPr>
                <p:cNvPr id="143392" name="Freihand 143391">
                  <a:extLst>
                    <a:ext uri="{FF2B5EF4-FFF2-40B4-BE49-F238E27FC236}">
                      <a16:creationId xmlns:a16="http://schemas.microsoft.com/office/drawing/2014/main" id="{934FFB2E-E2C3-4FD6-8B1E-F1F679F059BD}"/>
                    </a:ext>
                  </a:extLst>
                </p:cNvPr>
                <p:cNvPicPr/>
                <p:nvPr/>
              </p:nvPicPr>
              <p:blipFill>
                <a:blip r:embed="rId159"/>
                <a:stretch>
                  <a:fillRect/>
                </a:stretch>
              </p:blipFill>
              <p:spPr>
                <a:xfrm>
                  <a:off x="10966402" y="2783552"/>
                  <a:ext cx="207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3393" name="Freihand 143392">
                  <a:extLst>
                    <a:ext uri="{FF2B5EF4-FFF2-40B4-BE49-F238E27FC236}">
                      <a16:creationId xmlns:a16="http://schemas.microsoft.com/office/drawing/2014/main" id="{51B566CB-5A89-4B90-8024-978EF79C7947}"/>
                    </a:ext>
                  </a:extLst>
                </p14:cNvPr>
                <p14:cNvContentPartPr/>
                <p14:nvPr/>
              </p14:nvContentPartPr>
              <p14:xfrm>
                <a:off x="9258922" y="3541712"/>
                <a:ext cx="160200" cy="127800"/>
              </p14:xfrm>
            </p:contentPart>
          </mc:Choice>
          <mc:Fallback xmlns="">
            <p:pic>
              <p:nvPicPr>
                <p:cNvPr id="143393" name="Freihand 143392">
                  <a:extLst>
                    <a:ext uri="{FF2B5EF4-FFF2-40B4-BE49-F238E27FC236}">
                      <a16:creationId xmlns:a16="http://schemas.microsoft.com/office/drawing/2014/main" id="{51B566CB-5A89-4B90-8024-978EF79C7947}"/>
                    </a:ext>
                  </a:extLst>
                </p:cNvPr>
                <p:cNvPicPr/>
                <p:nvPr/>
              </p:nvPicPr>
              <p:blipFill>
                <a:blip r:embed="rId161"/>
                <a:stretch>
                  <a:fillRect/>
                </a:stretch>
              </p:blipFill>
              <p:spPr>
                <a:xfrm>
                  <a:off x="9254602" y="3537392"/>
                  <a:ext cx="168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3394" name="Freihand 143393">
                  <a:extLst>
                    <a:ext uri="{FF2B5EF4-FFF2-40B4-BE49-F238E27FC236}">
                      <a16:creationId xmlns:a16="http://schemas.microsoft.com/office/drawing/2014/main" id="{C68D36E5-E846-4219-BCA8-999DE5971B69}"/>
                    </a:ext>
                  </a:extLst>
                </p14:cNvPr>
                <p14:cNvContentPartPr/>
                <p14:nvPr/>
              </p14:nvContentPartPr>
              <p14:xfrm>
                <a:off x="9453322" y="3457472"/>
                <a:ext cx="239040" cy="161640"/>
              </p14:xfrm>
            </p:contentPart>
          </mc:Choice>
          <mc:Fallback xmlns="">
            <p:pic>
              <p:nvPicPr>
                <p:cNvPr id="143394" name="Freihand 143393">
                  <a:extLst>
                    <a:ext uri="{FF2B5EF4-FFF2-40B4-BE49-F238E27FC236}">
                      <a16:creationId xmlns:a16="http://schemas.microsoft.com/office/drawing/2014/main" id="{C68D36E5-E846-4219-BCA8-999DE5971B69}"/>
                    </a:ext>
                  </a:extLst>
                </p:cNvPr>
                <p:cNvPicPr/>
                <p:nvPr/>
              </p:nvPicPr>
              <p:blipFill>
                <a:blip r:embed="rId163"/>
                <a:stretch>
                  <a:fillRect/>
                </a:stretch>
              </p:blipFill>
              <p:spPr>
                <a:xfrm>
                  <a:off x="9449002" y="3453152"/>
                  <a:ext cx="247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3396" name="Freihand 143395">
                  <a:extLst>
                    <a:ext uri="{FF2B5EF4-FFF2-40B4-BE49-F238E27FC236}">
                      <a16:creationId xmlns:a16="http://schemas.microsoft.com/office/drawing/2014/main" id="{3A154E2A-864C-4D1A-B988-02F9C150BD05}"/>
                    </a:ext>
                  </a:extLst>
                </p14:cNvPr>
                <p14:cNvContentPartPr/>
                <p14:nvPr/>
              </p14:nvContentPartPr>
              <p14:xfrm>
                <a:off x="9649162" y="3357752"/>
                <a:ext cx="262440" cy="200880"/>
              </p14:xfrm>
            </p:contentPart>
          </mc:Choice>
          <mc:Fallback xmlns="">
            <p:pic>
              <p:nvPicPr>
                <p:cNvPr id="143396" name="Freihand 143395">
                  <a:extLst>
                    <a:ext uri="{FF2B5EF4-FFF2-40B4-BE49-F238E27FC236}">
                      <a16:creationId xmlns:a16="http://schemas.microsoft.com/office/drawing/2014/main" id="{3A154E2A-864C-4D1A-B988-02F9C150BD05}"/>
                    </a:ext>
                  </a:extLst>
                </p:cNvPr>
                <p:cNvPicPr/>
                <p:nvPr/>
              </p:nvPicPr>
              <p:blipFill>
                <a:blip r:embed="rId165"/>
                <a:stretch>
                  <a:fillRect/>
                </a:stretch>
              </p:blipFill>
              <p:spPr>
                <a:xfrm>
                  <a:off x="9644842" y="3353432"/>
                  <a:ext cx="271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3397" name="Freihand 143396">
                  <a:extLst>
                    <a:ext uri="{FF2B5EF4-FFF2-40B4-BE49-F238E27FC236}">
                      <a16:creationId xmlns:a16="http://schemas.microsoft.com/office/drawing/2014/main" id="{D097D30E-3E5E-4C93-86CA-75CE93C41CBE}"/>
                    </a:ext>
                  </a:extLst>
                </p14:cNvPr>
                <p14:cNvContentPartPr/>
                <p14:nvPr/>
              </p14:nvContentPartPr>
              <p14:xfrm>
                <a:off x="9877042" y="3360992"/>
                <a:ext cx="360" cy="360"/>
              </p14:xfrm>
            </p:contentPart>
          </mc:Choice>
          <mc:Fallback xmlns="">
            <p:pic>
              <p:nvPicPr>
                <p:cNvPr id="143397" name="Freihand 143396">
                  <a:extLst>
                    <a:ext uri="{FF2B5EF4-FFF2-40B4-BE49-F238E27FC236}">
                      <a16:creationId xmlns:a16="http://schemas.microsoft.com/office/drawing/2014/main" id="{D097D30E-3E5E-4C93-86CA-75CE93C41CBE}"/>
                    </a:ext>
                  </a:extLst>
                </p:cNvPr>
                <p:cNvPicPr/>
                <p:nvPr/>
              </p:nvPicPr>
              <p:blipFill>
                <a:blip r:embed="rId120"/>
                <a:stretch>
                  <a:fillRect/>
                </a:stretch>
              </p:blipFill>
              <p:spPr>
                <a:xfrm>
                  <a:off x="9872722" y="3356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3398" name="Freihand 143397">
                  <a:extLst>
                    <a:ext uri="{FF2B5EF4-FFF2-40B4-BE49-F238E27FC236}">
                      <a16:creationId xmlns:a16="http://schemas.microsoft.com/office/drawing/2014/main" id="{51D4C0B7-7973-4231-8A3B-D065BD68B2EE}"/>
                    </a:ext>
                  </a:extLst>
                </p14:cNvPr>
                <p14:cNvContentPartPr/>
                <p14:nvPr/>
              </p14:nvContentPartPr>
              <p14:xfrm>
                <a:off x="9901162" y="3307352"/>
                <a:ext cx="43560" cy="194040"/>
              </p14:xfrm>
            </p:contentPart>
          </mc:Choice>
          <mc:Fallback xmlns="">
            <p:pic>
              <p:nvPicPr>
                <p:cNvPr id="143398" name="Freihand 143397">
                  <a:extLst>
                    <a:ext uri="{FF2B5EF4-FFF2-40B4-BE49-F238E27FC236}">
                      <a16:creationId xmlns:a16="http://schemas.microsoft.com/office/drawing/2014/main" id="{51D4C0B7-7973-4231-8A3B-D065BD68B2EE}"/>
                    </a:ext>
                  </a:extLst>
                </p:cNvPr>
                <p:cNvPicPr/>
                <p:nvPr/>
              </p:nvPicPr>
              <p:blipFill>
                <a:blip r:embed="rId168"/>
                <a:stretch>
                  <a:fillRect/>
                </a:stretch>
              </p:blipFill>
              <p:spPr>
                <a:xfrm>
                  <a:off x="9896842" y="3303032"/>
                  <a:ext cx="52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3400" name="Freihand 143399">
                  <a:extLst>
                    <a:ext uri="{FF2B5EF4-FFF2-40B4-BE49-F238E27FC236}">
                      <a16:creationId xmlns:a16="http://schemas.microsoft.com/office/drawing/2014/main" id="{A3A03912-0814-443D-A459-E996C9923F4E}"/>
                    </a:ext>
                  </a:extLst>
                </p14:cNvPr>
                <p14:cNvContentPartPr/>
                <p14:nvPr/>
              </p14:nvContentPartPr>
              <p14:xfrm>
                <a:off x="9953722" y="3384032"/>
                <a:ext cx="187920" cy="90720"/>
              </p14:xfrm>
            </p:contentPart>
          </mc:Choice>
          <mc:Fallback xmlns="">
            <p:pic>
              <p:nvPicPr>
                <p:cNvPr id="143400" name="Freihand 143399">
                  <a:extLst>
                    <a:ext uri="{FF2B5EF4-FFF2-40B4-BE49-F238E27FC236}">
                      <a16:creationId xmlns:a16="http://schemas.microsoft.com/office/drawing/2014/main" id="{A3A03912-0814-443D-A459-E996C9923F4E}"/>
                    </a:ext>
                  </a:extLst>
                </p:cNvPr>
                <p:cNvPicPr/>
                <p:nvPr/>
              </p:nvPicPr>
              <p:blipFill>
                <a:blip r:embed="rId170"/>
                <a:stretch>
                  <a:fillRect/>
                </a:stretch>
              </p:blipFill>
              <p:spPr>
                <a:xfrm>
                  <a:off x="9949402" y="3379712"/>
                  <a:ext cx="196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3402" name="Freihand 143401">
                  <a:extLst>
                    <a:ext uri="{FF2B5EF4-FFF2-40B4-BE49-F238E27FC236}">
                      <a16:creationId xmlns:a16="http://schemas.microsoft.com/office/drawing/2014/main" id="{62B338AF-242B-4C66-8C37-87FA32FF9089}"/>
                    </a:ext>
                  </a:extLst>
                </p14:cNvPr>
                <p14:cNvContentPartPr/>
                <p14:nvPr/>
              </p14:nvContentPartPr>
              <p14:xfrm>
                <a:off x="10302202" y="3246872"/>
                <a:ext cx="45360" cy="165240"/>
              </p14:xfrm>
            </p:contentPart>
          </mc:Choice>
          <mc:Fallback xmlns="">
            <p:pic>
              <p:nvPicPr>
                <p:cNvPr id="143402" name="Freihand 143401">
                  <a:extLst>
                    <a:ext uri="{FF2B5EF4-FFF2-40B4-BE49-F238E27FC236}">
                      <a16:creationId xmlns:a16="http://schemas.microsoft.com/office/drawing/2014/main" id="{62B338AF-242B-4C66-8C37-87FA32FF9089}"/>
                    </a:ext>
                  </a:extLst>
                </p:cNvPr>
                <p:cNvPicPr/>
                <p:nvPr/>
              </p:nvPicPr>
              <p:blipFill>
                <a:blip r:embed="rId172"/>
                <a:stretch>
                  <a:fillRect/>
                </a:stretch>
              </p:blipFill>
              <p:spPr>
                <a:xfrm>
                  <a:off x="10297882" y="3242552"/>
                  <a:ext cx="54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3403" name="Freihand 143402">
                  <a:extLst>
                    <a:ext uri="{FF2B5EF4-FFF2-40B4-BE49-F238E27FC236}">
                      <a16:creationId xmlns:a16="http://schemas.microsoft.com/office/drawing/2014/main" id="{365B48E0-1B51-454C-9A5F-C537111AD731}"/>
                    </a:ext>
                  </a:extLst>
                </p14:cNvPr>
                <p14:cNvContentPartPr/>
                <p14:nvPr/>
              </p14:nvContentPartPr>
              <p14:xfrm>
                <a:off x="10216522" y="3195392"/>
                <a:ext cx="196560" cy="118080"/>
              </p14:xfrm>
            </p:contentPart>
          </mc:Choice>
          <mc:Fallback xmlns="">
            <p:pic>
              <p:nvPicPr>
                <p:cNvPr id="143403" name="Freihand 143402">
                  <a:extLst>
                    <a:ext uri="{FF2B5EF4-FFF2-40B4-BE49-F238E27FC236}">
                      <a16:creationId xmlns:a16="http://schemas.microsoft.com/office/drawing/2014/main" id="{365B48E0-1B51-454C-9A5F-C537111AD731}"/>
                    </a:ext>
                  </a:extLst>
                </p:cNvPr>
                <p:cNvPicPr/>
                <p:nvPr/>
              </p:nvPicPr>
              <p:blipFill>
                <a:blip r:embed="rId174"/>
                <a:stretch>
                  <a:fillRect/>
                </a:stretch>
              </p:blipFill>
              <p:spPr>
                <a:xfrm>
                  <a:off x="10212202" y="3191072"/>
                  <a:ext cx="205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3405" name="Freihand 143404">
                  <a:extLst>
                    <a:ext uri="{FF2B5EF4-FFF2-40B4-BE49-F238E27FC236}">
                      <a16:creationId xmlns:a16="http://schemas.microsoft.com/office/drawing/2014/main" id="{89CAEFCC-78BC-40F1-AB76-AEBF6AEE4100}"/>
                    </a:ext>
                  </a:extLst>
                </p14:cNvPr>
                <p14:cNvContentPartPr/>
                <p14:nvPr/>
              </p14:nvContentPartPr>
              <p14:xfrm>
                <a:off x="10436482" y="3249392"/>
                <a:ext cx="199440" cy="123480"/>
              </p14:xfrm>
            </p:contentPart>
          </mc:Choice>
          <mc:Fallback xmlns="">
            <p:pic>
              <p:nvPicPr>
                <p:cNvPr id="143405" name="Freihand 143404">
                  <a:extLst>
                    <a:ext uri="{FF2B5EF4-FFF2-40B4-BE49-F238E27FC236}">
                      <a16:creationId xmlns:a16="http://schemas.microsoft.com/office/drawing/2014/main" id="{89CAEFCC-78BC-40F1-AB76-AEBF6AEE4100}"/>
                    </a:ext>
                  </a:extLst>
                </p:cNvPr>
                <p:cNvPicPr/>
                <p:nvPr/>
              </p:nvPicPr>
              <p:blipFill>
                <a:blip r:embed="rId176"/>
                <a:stretch>
                  <a:fillRect/>
                </a:stretch>
              </p:blipFill>
              <p:spPr>
                <a:xfrm>
                  <a:off x="10432162" y="3245072"/>
                  <a:ext cx="208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406" name="Freihand 143405">
                  <a:extLst>
                    <a:ext uri="{FF2B5EF4-FFF2-40B4-BE49-F238E27FC236}">
                      <a16:creationId xmlns:a16="http://schemas.microsoft.com/office/drawing/2014/main" id="{72F6FCAA-E35F-44AB-BC41-F1ED839E03B5}"/>
                    </a:ext>
                  </a:extLst>
                </p14:cNvPr>
                <p14:cNvContentPartPr/>
                <p14:nvPr/>
              </p14:nvContentPartPr>
              <p14:xfrm>
                <a:off x="10609282" y="3179912"/>
                <a:ext cx="96120" cy="15120"/>
              </p14:xfrm>
            </p:contentPart>
          </mc:Choice>
          <mc:Fallback xmlns="">
            <p:pic>
              <p:nvPicPr>
                <p:cNvPr id="143406" name="Freihand 143405">
                  <a:extLst>
                    <a:ext uri="{FF2B5EF4-FFF2-40B4-BE49-F238E27FC236}">
                      <a16:creationId xmlns:a16="http://schemas.microsoft.com/office/drawing/2014/main" id="{72F6FCAA-E35F-44AB-BC41-F1ED839E03B5}"/>
                    </a:ext>
                  </a:extLst>
                </p:cNvPr>
                <p:cNvPicPr/>
                <p:nvPr/>
              </p:nvPicPr>
              <p:blipFill>
                <a:blip r:embed="rId178"/>
                <a:stretch>
                  <a:fillRect/>
                </a:stretch>
              </p:blipFill>
              <p:spPr>
                <a:xfrm>
                  <a:off x="10604962" y="3175592"/>
                  <a:ext cx="104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3407" name="Freihand 143406">
                  <a:extLst>
                    <a:ext uri="{FF2B5EF4-FFF2-40B4-BE49-F238E27FC236}">
                      <a16:creationId xmlns:a16="http://schemas.microsoft.com/office/drawing/2014/main" id="{B93BF9AB-7D92-41FE-B2D9-DA8ACB0F1073}"/>
                    </a:ext>
                  </a:extLst>
                </p14:cNvPr>
                <p14:cNvContentPartPr/>
                <p14:nvPr/>
              </p14:nvContentPartPr>
              <p14:xfrm>
                <a:off x="10660402" y="3193232"/>
                <a:ext cx="94320" cy="114120"/>
              </p14:xfrm>
            </p:contentPart>
          </mc:Choice>
          <mc:Fallback xmlns="">
            <p:pic>
              <p:nvPicPr>
                <p:cNvPr id="143407" name="Freihand 143406">
                  <a:extLst>
                    <a:ext uri="{FF2B5EF4-FFF2-40B4-BE49-F238E27FC236}">
                      <a16:creationId xmlns:a16="http://schemas.microsoft.com/office/drawing/2014/main" id="{B93BF9AB-7D92-41FE-B2D9-DA8ACB0F1073}"/>
                    </a:ext>
                  </a:extLst>
                </p:cNvPr>
                <p:cNvPicPr/>
                <p:nvPr/>
              </p:nvPicPr>
              <p:blipFill>
                <a:blip r:embed="rId180"/>
                <a:stretch>
                  <a:fillRect/>
                </a:stretch>
              </p:blipFill>
              <p:spPr>
                <a:xfrm>
                  <a:off x="10656082" y="3188912"/>
                  <a:ext cx="102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408" name="Freihand 143407">
                  <a:extLst>
                    <a:ext uri="{FF2B5EF4-FFF2-40B4-BE49-F238E27FC236}">
                      <a16:creationId xmlns:a16="http://schemas.microsoft.com/office/drawing/2014/main" id="{305C0A4A-0EE5-4078-B800-362BB5176C60}"/>
                    </a:ext>
                  </a:extLst>
                </p14:cNvPr>
                <p14:cNvContentPartPr/>
                <p14:nvPr/>
              </p14:nvContentPartPr>
              <p14:xfrm>
                <a:off x="10786042" y="3128792"/>
                <a:ext cx="267480" cy="127800"/>
              </p14:xfrm>
            </p:contentPart>
          </mc:Choice>
          <mc:Fallback xmlns="">
            <p:pic>
              <p:nvPicPr>
                <p:cNvPr id="143408" name="Freihand 143407">
                  <a:extLst>
                    <a:ext uri="{FF2B5EF4-FFF2-40B4-BE49-F238E27FC236}">
                      <a16:creationId xmlns:a16="http://schemas.microsoft.com/office/drawing/2014/main" id="{305C0A4A-0EE5-4078-B800-362BB5176C60}"/>
                    </a:ext>
                  </a:extLst>
                </p:cNvPr>
                <p:cNvPicPr/>
                <p:nvPr/>
              </p:nvPicPr>
              <p:blipFill>
                <a:blip r:embed="rId182"/>
                <a:stretch>
                  <a:fillRect/>
                </a:stretch>
              </p:blipFill>
              <p:spPr>
                <a:xfrm>
                  <a:off x="10781722" y="3124472"/>
                  <a:ext cx="276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3409" name="Freihand 143408">
                  <a:extLst>
                    <a:ext uri="{FF2B5EF4-FFF2-40B4-BE49-F238E27FC236}">
                      <a16:creationId xmlns:a16="http://schemas.microsoft.com/office/drawing/2014/main" id="{91B436B0-ECA1-45FA-BCC4-5651E67F461C}"/>
                    </a:ext>
                  </a:extLst>
                </p14:cNvPr>
                <p14:cNvContentPartPr/>
                <p14:nvPr/>
              </p14:nvContentPartPr>
              <p14:xfrm>
                <a:off x="10342522" y="3498152"/>
                <a:ext cx="173160" cy="252000"/>
              </p14:xfrm>
            </p:contentPart>
          </mc:Choice>
          <mc:Fallback xmlns="">
            <p:pic>
              <p:nvPicPr>
                <p:cNvPr id="143409" name="Freihand 143408">
                  <a:extLst>
                    <a:ext uri="{FF2B5EF4-FFF2-40B4-BE49-F238E27FC236}">
                      <a16:creationId xmlns:a16="http://schemas.microsoft.com/office/drawing/2014/main" id="{91B436B0-ECA1-45FA-BCC4-5651E67F461C}"/>
                    </a:ext>
                  </a:extLst>
                </p:cNvPr>
                <p:cNvPicPr/>
                <p:nvPr/>
              </p:nvPicPr>
              <p:blipFill>
                <a:blip r:embed="rId184"/>
                <a:stretch>
                  <a:fillRect/>
                </a:stretch>
              </p:blipFill>
              <p:spPr>
                <a:xfrm>
                  <a:off x="10338202" y="3493832"/>
                  <a:ext cx="1818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3410" name="Freihand 143409">
                  <a:extLst>
                    <a:ext uri="{FF2B5EF4-FFF2-40B4-BE49-F238E27FC236}">
                      <a16:creationId xmlns:a16="http://schemas.microsoft.com/office/drawing/2014/main" id="{8C58FBF4-5A54-4AEF-8BDA-217825090513}"/>
                    </a:ext>
                  </a:extLst>
                </p14:cNvPr>
                <p14:cNvContentPartPr/>
                <p14:nvPr/>
              </p14:nvContentPartPr>
              <p14:xfrm>
                <a:off x="10511722" y="3489872"/>
                <a:ext cx="77040" cy="97200"/>
              </p14:xfrm>
            </p:contentPart>
          </mc:Choice>
          <mc:Fallback xmlns="">
            <p:pic>
              <p:nvPicPr>
                <p:cNvPr id="143410" name="Freihand 143409">
                  <a:extLst>
                    <a:ext uri="{FF2B5EF4-FFF2-40B4-BE49-F238E27FC236}">
                      <a16:creationId xmlns:a16="http://schemas.microsoft.com/office/drawing/2014/main" id="{8C58FBF4-5A54-4AEF-8BDA-217825090513}"/>
                    </a:ext>
                  </a:extLst>
                </p:cNvPr>
                <p:cNvPicPr/>
                <p:nvPr/>
              </p:nvPicPr>
              <p:blipFill>
                <a:blip r:embed="rId186"/>
                <a:stretch>
                  <a:fillRect/>
                </a:stretch>
              </p:blipFill>
              <p:spPr>
                <a:xfrm>
                  <a:off x="10507402" y="3485552"/>
                  <a:ext cx="85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3411" name="Freihand 143410">
                  <a:extLst>
                    <a:ext uri="{FF2B5EF4-FFF2-40B4-BE49-F238E27FC236}">
                      <a16:creationId xmlns:a16="http://schemas.microsoft.com/office/drawing/2014/main" id="{182EE7F1-6CA0-452B-A0F3-F4AE02AA95E1}"/>
                    </a:ext>
                  </a:extLst>
                </p14:cNvPr>
                <p14:cNvContentPartPr/>
                <p14:nvPr/>
              </p14:nvContentPartPr>
              <p14:xfrm>
                <a:off x="10560322" y="3401672"/>
                <a:ext cx="114120" cy="166320"/>
              </p14:xfrm>
            </p:contentPart>
          </mc:Choice>
          <mc:Fallback xmlns="">
            <p:pic>
              <p:nvPicPr>
                <p:cNvPr id="143411" name="Freihand 143410">
                  <a:extLst>
                    <a:ext uri="{FF2B5EF4-FFF2-40B4-BE49-F238E27FC236}">
                      <a16:creationId xmlns:a16="http://schemas.microsoft.com/office/drawing/2014/main" id="{182EE7F1-6CA0-452B-A0F3-F4AE02AA95E1}"/>
                    </a:ext>
                  </a:extLst>
                </p:cNvPr>
                <p:cNvPicPr/>
                <p:nvPr/>
              </p:nvPicPr>
              <p:blipFill>
                <a:blip r:embed="rId188"/>
                <a:stretch>
                  <a:fillRect/>
                </a:stretch>
              </p:blipFill>
              <p:spPr>
                <a:xfrm>
                  <a:off x="10556002" y="3397352"/>
                  <a:ext cx="122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3412" name="Freihand 143411">
                  <a:extLst>
                    <a:ext uri="{FF2B5EF4-FFF2-40B4-BE49-F238E27FC236}">
                      <a16:creationId xmlns:a16="http://schemas.microsoft.com/office/drawing/2014/main" id="{98BC831C-5069-4A09-9945-B0C86D18766B}"/>
                    </a:ext>
                  </a:extLst>
                </p14:cNvPr>
                <p14:cNvContentPartPr/>
                <p14:nvPr/>
              </p14:nvContentPartPr>
              <p14:xfrm>
                <a:off x="10660042" y="3359192"/>
                <a:ext cx="180360" cy="149040"/>
              </p14:xfrm>
            </p:contentPart>
          </mc:Choice>
          <mc:Fallback xmlns="">
            <p:pic>
              <p:nvPicPr>
                <p:cNvPr id="143412" name="Freihand 143411">
                  <a:extLst>
                    <a:ext uri="{FF2B5EF4-FFF2-40B4-BE49-F238E27FC236}">
                      <a16:creationId xmlns:a16="http://schemas.microsoft.com/office/drawing/2014/main" id="{98BC831C-5069-4A09-9945-B0C86D18766B}"/>
                    </a:ext>
                  </a:extLst>
                </p:cNvPr>
                <p:cNvPicPr/>
                <p:nvPr/>
              </p:nvPicPr>
              <p:blipFill>
                <a:blip r:embed="rId190"/>
                <a:stretch>
                  <a:fillRect/>
                </a:stretch>
              </p:blipFill>
              <p:spPr>
                <a:xfrm>
                  <a:off x="10655722" y="3354872"/>
                  <a:ext cx="189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3413" name="Freihand 143412">
                  <a:extLst>
                    <a:ext uri="{FF2B5EF4-FFF2-40B4-BE49-F238E27FC236}">
                      <a16:creationId xmlns:a16="http://schemas.microsoft.com/office/drawing/2014/main" id="{10C30D2B-749B-4DD3-ADF0-3672A50732E7}"/>
                    </a:ext>
                  </a:extLst>
                </p14:cNvPr>
                <p14:cNvContentPartPr/>
                <p14:nvPr/>
              </p14:nvContentPartPr>
              <p14:xfrm>
                <a:off x="10647082" y="3353072"/>
                <a:ext cx="76320" cy="32760"/>
              </p14:xfrm>
            </p:contentPart>
          </mc:Choice>
          <mc:Fallback xmlns="">
            <p:pic>
              <p:nvPicPr>
                <p:cNvPr id="143413" name="Freihand 143412">
                  <a:extLst>
                    <a:ext uri="{FF2B5EF4-FFF2-40B4-BE49-F238E27FC236}">
                      <a16:creationId xmlns:a16="http://schemas.microsoft.com/office/drawing/2014/main" id="{10C30D2B-749B-4DD3-ADF0-3672A50732E7}"/>
                    </a:ext>
                  </a:extLst>
                </p:cNvPr>
                <p:cNvPicPr/>
                <p:nvPr/>
              </p:nvPicPr>
              <p:blipFill>
                <a:blip r:embed="rId192"/>
                <a:stretch>
                  <a:fillRect/>
                </a:stretch>
              </p:blipFill>
              <p:spPr>
                <a:xfrm>
                  <a:off x="10642762" y="3348752"/>
                  <a:ext cx="84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3414" name="Freihand 143413">
                  <a:extLst>
                    <a:ext uri="{FF2B5EF4-FFF2-40B4-BE49-F238E27FC236}">
                      <a16:creationId xmlns:a16="http://schemas.microsoft.com/office/drawing/2014/main" id="{DAB48F83-0178-41B2-AE47-265938461A7F}"/>
                    </a:ext>
                  </a:extLst>
                </p14:cNvPr>
                <p14:cNvContentPartPr/>
                <p14:nvPr/>
              </p14:nvContentPartPr>
              <p14:xfrm>
                <a:off x="10953802" y="3268112"/>
                <a:ext cx="357480" cy="191160"/>
              </p14:xfrm>
            </p:contentPart>
          </mc:Choice>
          <mc:Fallback xmlns="">
            <p:pic>
              <p:nvPicPr>
                <p:cNvPr id="143414" name="Freihand 143413">
                  <a:extLst>
                    <a:ext uri="{FF2B5EF4-FFF2-40B4-BE49-F238E27FC236}">
                      <a16:creationId xmlns:a16="http://schemas.microsoft.com/office/drawing/2014/main" id="{DAB48F83-0178-41B2-AE47-265938461A7F}"/>
                    </a:ext>
                  </a:extLst>
                </p:cNvPr>
                <p:cNvPicPr/>
                <p:nvPr/>
              </p:nvPicPr>
              <p:blipFill>
                <a:blip r:embed="rId194"/>
                <a:stretch>
                  <a:fillRect/>
                </a:stretch>
              </p:blipFill>
              <p:spPr>
                <a:xfrm>
                  <a:off x="10949482" y="3263792"/>
                  <a:ext cx="366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3415" name="Freihand 143414">
                  <a:extLst>
                    <a:ext uri="{FF2B5EF4-FFF2-40B4-BE49-F238E27FC236}">
                      <a16:creationId xmlns:a16="http://schemas.microsoft.com/office/drawing/2014/main" id="{748679CA-AD4E-4F78-B970-490D5A042F5B}"/>
                    </a:ext>
                  </a:extLst>
                </p14:cNvPr>
                <p14:cNvContentPartPr/>
                <p14:nvPr/>
              </p14:nvContentPartPr>
              <p14:xfrm>
                <a:off x="11343322" y="3146792"/>
                <a:ext cx="111600" cy="151560"/>
              </p14:xfrm>
            </p:contentPart>
          </mc:Choice>
          <mc:Fallback xmlns="">
            <p:pic>
              <p:nvPicPr>
                <p:cNvPr id="143415" name="Freihand 143414">
                  <a:extLst>
                    <a:ext uri="{FF2B5EF4-FFF2-40B4-BE49-F238E27FC236}">
                      <a16:creationId xmlns:a16="http://schemas.microsoft.com/office/drawing/2014/main" id="{748679CA-AD4E-4F78-B970-490D5A042F5B}"/>
                    </a:ext>
                  </a:extLst>
                </p:cNvPr>
                <p:cNvPicPr/>
                <p:nvPr/>
              </p:nvPicPr>
              <p:blipFill>
                <a:blip r:embed="rId196"/>
                <a:stretch>
                  <a:fillRect/>
                </a:stretch>
              </p:blipFill>
              <p:spPr>
                <a:xfrm>
                  <a:off x="11339002" y="3142472"/>
                  <a:ext cx="120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416" name="Freihand 143415">
                  <a:extLst>
                    <a:ext uri="{FF2B5EF4-FFF2-40B4-BE49-F238E27FC236}">
                      <a16:creationId xmlns:a16="http://schemas.microsoft.com/office/drawing/2014/main" id="{5CBF39B1-E01A-4EDE-8238-D5959EA6E4A3}"/>
                    </a:ext>
                  </a:extLst>
                </p14:cNvPr>
                <p14:cNvContentPartPr/>
                <p14:nvPr/>
              </p14:nvContentPartPr>
              <p14:xfrm>
                <a:off x="11461042" y="3184592"/>
                <a:ext cx="184320" cy="70920"/>
              </p14:xfrm>
            </p:contentPart>
          </mc:Choice>
          <mc:Fallback xmlns="">
            <p:pic>
              <p:nvPicPr>
                <p:cNvPr id="143416" name="Freihand 143415">
                  <a:extLst>
                    <a:ext uri="{FF2B5EF4-FFF2-40B4-BE49-F238E27FC236}">
                      <a16:creationId xmlns:a16="http://schemas.microsoft.com/office/drawing/2014/main" id="{5CBF39B1-E01A-4EDE-8238-D5959EA6E4A3}"/>
                    </a:ext>
                  </a:extLst>
                </p:cNvPr>
                <p:cNvPicPr/>
                <p:nvPr/>
              </p:nvPicPr>
              <p:blipFill>
                <a:blip r:embed="rId198"/>
                <a:stretch>
                  <a:fillRect/>
                </a:stretch>
              </p:blipFill>
              <p:spPr>
                <a:xfrm>
                  <a:off x="11456722" y="3180272"/>
                  <a:ext cx="192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417" name="Freihand 143416">
                  <a:extLst>
                    <a:ext uri="{FF2B5EF4-FFF2-40B4-BE49-F238E27FC236}">
                      <a16:creationId xmlns:a16="http://schemas.microsoft.com/office/drawing/2014/main" id="{5D5AB061-2530-4F35-B120-00A9C68A0484}"/>
                    </a:ext>
                  </a:extLst>
                </p14:cNvPr>
                <p14:cNvContentPartPr/>
                <p14:nvPr/>
              </p14:nvContentPartPr>
              <p14:xfrm>
                <a:off x="11679562" y="2987672"/>
                <a:ext cx="52560" cy="223920"/>
              </p14:xfrm>
            </p:contentPart>
          </mc:Choice>
          <mc:Fallback xmlns="">
            <p:pic>
              <p:nvPicPr>
                <p:cNvPr id="143417" name="Freihand 143416">
                  <a:extLst>
                    <a:ext uri="{FF2B5EF4-FFF2-40B4-BE49-F238E27FC236}">
                      <a16:creationId xmlns:a16="http://schemas.microsoft.com/office/drawing/2014/main" id="{5D5AB061-2530-4F35-B120-00A9C68A0484}"/>
                    </a:ext>
                  </a:extLst>
                </p:cNvPr>
                <p:cNvPicPr/>
                <p:nvPr/>
              </p:nvPicPr>
              <p:blipFill>
                <a:blip r:embed="rId200"/>
                <a:stretch>
                  <a:fillRect/>
                </a:stretch>
              </p:blipFill>
              <p:spPr>
                <a:xfrm>
                  <a:off x="11675242" y="2983352"/>
                  <a:ext cx="61200" cy="232560"/>
                </a:xfrm>
                <a:prstGeom prst="rect">
                  <a:avLst/>
                </a:prstGeom>
              </p:spPr>
            </p:pic>
          </mc:Fallback>
        </mc:AlternateContent>
      </p:grpSp>
      <p:grpSp>
        <p:nvGrpSpPr>
          <p:cNvPr id="143434" name="Gruppieren 143433">
            <a:extLst>
              <a:ext uri="{FF2B5EF4-FFF2-40B4-BE49-F238E27FC236}">
                <a16:creationId xmlns:a16="http://schemas.microsoft.com/office/drawing/2014/main" id="{F3357F9E-E634-47C2-BC75-06652DC2DAA4}"/>
              </a:ext>
            </a:extLst>
          </p:cNvPr>
          <p:cNvGrpSpPr/>
          <p:nvPr/>
        </p:nvGrpSpPr>
        <p:grpSpPr>
          <a:xfrm>
            <a:off x="360442" y="2477192"/>
            <a:ext cx="2422800" cy="3717360"/>
            <a:chOff x="360442" y="2477192"/>
            <a:chExt cx="2422800" cy="3717360"/>
          </a:xfrm>
        </p:grpSpPr>
        <mc:AlternateContent xmlns:mc="http://schemas.openxmlformats.org/markup-compatibility/2006" xmlns:p14="http://schemas.microsoft.com/office/powerpoint/2010/main">
          <mc:Choice Requires="p14">
            <p:contentPart p14:bwMode="auto" r:id="rId201">
              <p14:nvContentPartPr>
                <p14:cNvPr id="143419" name="Freihand 143418">
                  <a:extLst>
                    <a:ext uri="{FF2B5EF4-FFF2-40B4-BE49-F238E27FC236}">
                      <a16:creationId xmlns:a16="http://schemas.microsoft.com/office/drawing/2014/main" id="{324D001C-2F6E-488F-884F-E49DC9FE86A6}"/>
                    </a:ext>
                  </a:extLst>
                </p14:cNvPr>
                <p14:cNvContentPartPr/>
                <p14:nvPr/>
              </p14:nvContentPartPr>
              <p14:xfrm>
                <a:off x="1387162" y="5398232"/>
                <a:ext cx="136080" cy="109080"/>
              </p14:xfrm>
            </p:contentPart>
          </mc:Choice>
          <mc:Fallback xmlns="">
            <p:pic>
              <p:nvPicPr>
                <p:cNvPr id="143419" name="Freihand 143418">
                  <a:extLst>
                    <a:ext uri="{FF2B5EF4-FFF2-40B4-BE49-F238E27FC236}">
                      <a16:creationId xmlns:a16="http://schemas.microsoft.com/office/drawing/2014/main" id="{324D001C-2F6E-488F-884F-E49DC9FE86A6}"/>
                    </a:ext>
                  </a:extLst>
                </p:cNvPr>
                <p:cNvPicPr/>
                <p:nvPr/>
              </p:nvPicPr>
              <p:blipFill>
                <a:blip r:embed="rId202"/>
                <a:stretch>
                  <a:fillRect/>
                </a:stretch>
              </p:blipFill>
              <p:spPr>
                <a:xfrm>
                  <a:off x="1382842" y="5393912"/>
                  <a:ext cx="144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3420" name="Freihand 143419">
                  <a:extLst>
                    <a:ext uri="{FF2B5EF4-FFF2-40B4-BE49-F238E27FC236}">
                      <a16:creationId xmlns:a16="http://schemas.microsoft.com/office/drawing/2014/main" id="{BA9FD471-C5F0-4396-A265-49A1F0A41D56}"/>
                    </a:ext>
                  </a:extLst>
                </p14:cNvPr>
                <p14:cNvContentPartPr/>
                <p14:nvPr/>
              </p14:nvContentPartPr>
              <p14:xfrm>
                <a:off x="1459162" y="5383112"/>
                <a:ext cx="124560" cy="373680"/>
              </p14:xfrm>
            </p:contentPart>
          </mc:Choice>
          <mc:Fallback xmlns="">
            <p:pic>
              <p:nvPicPr>
                <p:cNvPr id="143420" name="Freihand 143419">
                  <a:extLst>
                    <a:ext uri="{FF2B5EF4-FFF2-40B4-BE49-F238E27FC236}">
                      <a16:creationId xmlns:a16="http://schemas.microsoft.com/office/drawing/2014/main" id="{BA9FD471-C5F0-4396-A265-49A1F0A41D56}"/>
                    </a:ext>
                  </a:extLst>
                </p:cNvPr>
                <p:cNvPicPr/>
                <p:nvPr/>
              </p:nvPicPr>
              <p:blipFill>
                <a:blip r:embed="rId204"/>
                <a:stretch>
                  <a:fillRect/>
                </a:stretch>
              </p:blipFill>
              <p:spPr>
                <a:xfrm>
                  <a:off x="1454842" y="5378792"/>
                  <a:ext cx="1332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422" name="Freihand 143421">
                  <a:extLst>
                    <a:ext uri="{FF2B5EF4-FFF2-40B4-BE49-F238E27FC236}">
                      <a16:creationId xmlns:a16="http://schemas.microsoft.com/office/drawing/2014/main" id="{DB626EB1-DB8E-4E0B-94C8-8133C106AE8D}"/>
                    </a:ext>
                  </a:extLst>
                </p14:cNvPr>
                <p14:cNvContentPartPr/>
                <p14:nvPr/>
              </p14:nvContentPartPr>
              <p14:xfrm>
                <a:off x="1722682" y="5254952"/>
                <a:ext cx="303120" cy="185400"/>
              </p14:xfrm>
            </p:contentPart>
          </mc:Choice>
          <mc:Fallback xmlns="">
            <p:pic>
              <p:nvPicPr>
                <p:cNvPr id="143422" name="Freihand 143421">
                  <a:extLst>
                    <a:ext uri="{FF2B5EF4-FFF2-40B4-BE49-F238E27FC236}">
                      <a16:creationId xmlns:a16="http://schemas.microsoft.com/office/drawing/2014/main" id="{DB626EB1-DB8E-4E0B-94C8-8133C106AE8D}"/>
                    </a:ext>
                  </a:extLst>
                </p:cNvPr>
                <p:cNvPicPr/>
                <p:nvPr/>
              </p:nvPicPr>
              <p:blipFill>
                <a:blip r:embed="rId206"/>
                <a:stretch>
                  <a:fillRect/>
                </a:stretch>
              </p:blipFill>
              <p:spPr>
                <a:xfrm>
                  <a:off x="1718362" y="5250632"/>
                  <a:ext cx="311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3423" name="Freihand 143422">
                  <a:extLst>
                    <a:ext uri="{FF2B5EF4-FFF2-40B4-BE49-F238E27FC236}">
                      <a16:creationId xmlns:a16="http://schemas.microsoft.com/office/drawing/2014/main" id="{3C5C7A52-2BA0-47BF-B849-897720174F21}"/>
                    </a:ext>
                  </a:extLst>
                </p14:cNvPr>
                <p14:cNvContentPartPr/>
                <p14:nvPr/>
              </p14:nvContentPartPr>
              <p14:xfrm>
                <a:off x="2016802" y="5177192"/>
                <a:ext cx="98640" cy="119520"/>
              </p14:xfrm>
            </p:contentPart>
          </mc:Choice>
          <mc:Fallback xmlns="">
            <p:pic>
              <p:nvPicPr>
                <p:cNvPr id="143423" name="Freihand 143422">
                  <a:extLst>
                    <a:ext uri="{FF2B5EF4-FFF2-40B4-BE49-F238E27FC236}">
                      <a16:creationId xmlns:a16="http://schemas.microsoft.com/office/drawing/2014/main" id="{3C5C7A52-2BA0-47BF-B849-897720174F21}"/>
                    </a:ext>
                  </a:extLst>
                </p:cNvPr>
                <p:cNvPicPr/>
                <p:nvPr/>
              </p:nvPicPr>
              <p:blipFill>
                <a:blip r:embed="rId208"/>
                <a:stretch>
                  <a:fillRect/>
                </a:stretch>
              </p:blipFill>
              <p:spPr>
                <a:xfrm>
                  <a:off x="2012482" y="5172872"/>
                  <a:ext cx="107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3424" name="Freihand 143423">
                  <a:extLst>
                    <a:ext uri="{FF2B5EF4-FFF2-40B4-BE49-F238E27FC236}">
                      <a16:creationId xmlns:a16="http://schemas.microsoft.com/office/drawing/2014/main" id="{0827AAC1-F6FB-4622-85FB-88F9214B2188}"/>
                    </a:ext>
                  </a:extLst>
                </p14:cNvPr>
                <p14:cNvContentPartPr/>
                <p14:nvPr/>
              </p14:nvContentPartPr>
              <p14:xfrm>
                <a:off x="2360242" y="5067752"/>
                <a:ext cx="127080" cy="110160"/>
              </p14:xfrm>
            </p:contentPart>
          </mc:Choice>
          <mc:Fallback xmlns="">
            <p:pic>
              <p:nvPicPr>
                <p:cNvPr id="143424" name="Freihand 143423">
                  <a:extLst>
                    <a:ext uri="{FF2B5EF4-FFF2-40B4-BE49-F238E27FC236}">
                      <a16:creationId xmlns:a16="http://schemas.microsoft.com/office/drawing/2014/main" id="{0827AAC1-F6FB-4622-85FB-88F9214B2188}"/>
                    </a:ext>
                  </a:extLst>
                </p:cNvPr>
                <p:cNvPicPr/>
                <p:nvPr/>
              </p:nvPicPr>
              <p:blipFill>
                <a:blip r:embed="rId210"/>
                <a:stretch>
                  <a:fillRect/>
                </a:stretch>
              </p:blipFill>
              <p:spPr>
                <a:xfrm>
                  <a:off x="2355922" y="5063432"/>
                  <a:ext cx="135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3425" name="Freihand 143424">
                  <a:extLst>
                    <a:ext uri="{FF2B5EF4-FFF2-40B4-BE49-F238E27FC236}">
                      <a16:creationId xmlns:a16="http://schemas.microsoft.com/office/drawing/2014/main" id="{4E9F50A6-7A0C-4B1A-A94F-615B554F37F0}"/>
                    </a:ext>
                  </a:extLst>
                </p14:cNvPr>
                <p14:cNvContentPartPr/>
                <p14:nvPr/>
              </p14:nvContentPartPr>
              <p14:xfrm>
                <a:off x="1772722" y="5581472"/>
                <a:ext cx="350640" cy="236880"/>
              </p14:xfrm>
            </p:contentPart>
          </mc:Choice>
          <mc:Fallback xmlns="">
            <p:pic>
              <p:nvPicPr>
                <p:cNvPr id="143425" name="Freihand 143424">
                  <a:extLst>
                    <a:ext uri="{FF2B5EF4-FFF2-40B4-BE49-F238E27FC236}">
                      <a16:creationId xmlns:a16="http://schemas.microsoft.com/office/drawing/2014/main" id="{4E9F50A6-7A0C-4B1A-A94F-615B554F37F0}"/>
                    </a:ext>
                  </a:extLst>
                </p:cNvPr>
                <p:cNvPicPr/>
                <p:nvPr/>
              </p:nvPicPr>
              <p:blipFill>
                <a:blip r:embed="rId212"/>
                <a:stretch>
                  <a:fillRect/>
                </a:stretch>
              </p:blipFill>
              <p:spPr>
                <a:xfrm>
                  <a:off x="1768402" y="5577152"/>
                  <a:ext cx="3592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3426" name="Freihand 143425">
                  <a:extLst>
                    <a:ext uri="{FF2B5EF4-FFF2-40B4-BE49-F238E27FC236}">
                      <a16:creationId xmlns:a16="http://schemas.microsoft.com/office/drawing/2014/main" id="{03B5D3D4-6207-48A1-A79D-691BB1F8571F}"/>
                    </a:ext>
                  </a:extLst>
                </p14:cNvPr>
                <p14:cNvContentPartPr/>
                <p14:nvPr/>
              </p14:nvContentPartPr>
              <p14:xfrm>
                <a:off x="2135962" y="5703512"/>
                <a:ext cx="92880" cy="193320"/>
              </p14:xfrm>
            </p:contentPart>
          </mc:Choice>
          <mc:Fallback xmlns="">
            <p:pic>
              <p:nvPicPr>
                <p:cNvPr id="143426" name="Freihand 143425">
                  <a:extLst>
                    <a:ext uri="{FF2B5EF4-FFF2-40B4-BE49-F238E27FC236}">
                      <a16:creationId xmlns:a16="http://schemas.microsoft.com/office/drawing/2014/main" id="{03B5D3D4-6207-48A1-A79D-691BB1F8571F}"/>
                    </a:ext>
                  </a:extLst>
                </p:cNvPr>
                <p:cNvPicPr/>
                <p:nvPr/>
              </p:nvPicPr>
              <p:blipFill>
                <a:blip r:embed="rId214"/>
                <a:stretch>
                  <a:fillRect/>
                </a:stretch>
              </p:blipFill>
              <p:spPr>
                <a:xfrm>
                  <a:off x="2131642" y="5699192"/>
                  <a:ext cx="101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427" name="Freihand 143426">
                  <a:extLst>
                    <a:ext uri="{FF2B5EF4-FFF2-40B4-BE49-F238E27FC236}">
                      <a16:creationId xmlns:a16="http://schemas.microsoft.com/office/drawing/2014/main" id="{417CA7EF-0FB7-4AEB-81D0-1C8D2E4C82BB}"/>
                    </a:ext>
                  </a:extLst>
                </p14:cNvPr>
                <p14:cNvContentPartPr/>
                <p14:nvPr/>
              </p14:nvContentPartPr>
              <p14:xfrm>
                <a:off x="2357362" y="5655272"/>
                <a:ext cx="141840" cy="258840"/>
              </p14:xfrm>
            </p:contentPart>
          </mc:Choice>
          <mc:Fallback xmlns="">
            <p:pic>
              <p:nvPicPr>
                <p:cNvPr id="143427" name="Freihand 143426">
                  <a:extLst>
                    <a:ext uri="{FF2B5EF4-FFF2-40B4-BE49-F238E27FC236}">
                      <a16:creationId xmlns:a16="http://schemas.microsoft.com/office/drawing/2014/main" id="{417CA7EF-0FB7-4AEB-81D0-1C8D2E4C82BB}"/>
                    </a:ext>
                  </a:extLst>
                </p:cNvPr>
                <p:cNvPicPr/>
                <p:nvPr/>
              </p:nvPicPr>
              <p:blipFill>
                <a:blip r:embed="rId216"/>
                <a:stretch>
                  <a:fillRect/>
                </a:stretch>
              </p:blipFill>
              <p:spPr>
                <a:xfrm>
                  <a:off x="2353042" y="5650952"/>
                  <a:ext cx="150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429" name="Freihand 143428">
                  <a:extLst>
                    <a:ext uri="{FF2B5EF4-FFF2-40B4-BE49-F238E27FC236}">
                      <a16:creationId xmlns:a16="http://schemas.microsoft.com/office/drawing/2014/main" id="{1E808442-E20C-4E41-B5C1-98550872A395}"/>
                    </a:ext>
                  </a:extLst>
                </p14:cNvPr>
                <p14:cNvContentPartPr/>
                <p14:nvPr/>
              </p14:nvContentPartPr>
              <p14:xfrm>
                <a:off x="2304442" y="5609192"/>
                <a:ext cx="352440" cy="487080"/>
              </p14:xfrm>
            </p:contentPart>
          </mc:Choice>
          <mc:Fallback xmlns="">
            <p:pic>
              <p:nvPicPr>
                <p:cNvPr id="143429" name="Freihand 143428">
                  <a:extLst>
                    <a:ext uri="{FF2B5EF4-FFF2-40B4-BE49-F238E27FC236}">
                      <a16:creationId xmlns:a16="http://schemas.microsoft.com/office/drawing/2014/main" id="{1E808442-E20C-4E41-B5C1-98550872A395}"/>
                    </a:ext>
                  </a:extLst>
                </p:cNvPr>
                <p:cNvPicPr/>
                <p:nvPr/>
              </p:nvPicPr>
              <p:blipFill>
                <a:blip r:embed="rId218"/>
                <a:stretch>
                  <a:fillRect/>
                </a:stretch>
              </p:blipFill>
              <p:spPr>
                <a:xfrm>
                  <a:off x="2300122" y="5604872"/>
                  <a:ext cx="36108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430" name="Freihand 143429">
                  <a:extLst>
                    <a:ext uri="{FF2B5EF4-FFF2-40B4-BE49-F238E27FC236}">
                      <a16:creationId xmlns:a16="http://schemas.microsoft.com/office/drawing/2014/main" id="{82E3500C-BAB2-4789-9327-EC20B14B237F}"/>
                    </a:ext>
                  </a:extLst>
                </p14:cNvPr>
                <p14:cNvContentPartPr/>
                <p14:nvPr/>
              </p14:nvContentPartPr>
              <p14:xfrm>
                <a:off x="360442" y="2546312"/>
                <a:ext cx="1980360" cy="3204000"/>
              </p14:xfrm>
            </p:contentPart>
          </mc:Choice>
          <mc:Fallback xmlns="">
            <p:pic>
              <p:nvPicPr>
                <p:cNvPr id="143430" name="Freihand 143429">
                  <a:extLst>
                    <a:ext uri="{FF2B5EF4-FFF2-40B4-BE49-F238E27FC236}">
                      <a16:creationId xmlns:a16="http://schemas.microsoft.com/office/drawing/2014/main" id="{82E3500C-BAB2-4789-9327-EC20B14B237F}"/>
                    </a:ext>
                  </a:extLst>
                </p:cNvPr>
                <p:cNvPicPr/>
                <p:nvPr/>
              </p:nvPicPr>
              <p:blipFill>
                <a:blip r:embed="rId220"/>
                <a:stretch>
                  <a:fillRect/>
                </a:stretch>
              </p:blipFill>
              <p:spPr>
                <a:xfrm>
                  <a:off x="356122" y="2541992"/>
                  <a:ext cx="1989000" cy="3212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3431" name="Freihand 143430">
                  <a:extLst>
                    <a:ext uri="{FF2B5EF4-FFF2-40B4-BE49-F238E27FC236}">
                      <a16:creationId xmlns:a16="http://schemas.microsoft.com/office/drawing/2014/main" id="{BE26DA26-016E-40FA-822A-2152089A7D69}"/>
                    </a:ext>
                  </a:extLst>
                </p14:cNvPr>
                <p14:cNvContentPartPr/>
                <p14:nvPr/>
              </p14:nvContentPartPr>
              <p14:xfrm>
                <a:off x="543322" y="2477192"/>
                <a:ext cx="251640" cy="261360"/>
              </p14:xfrm>
            </p:contentPart>
          </mc:Choice>
          <mc:Fallback xmlns="">
            <p:pic>
              <p:nvPicPr>
                <p:cNvPr id="143431" name="Freihand 143430">
                  <a:extLst>
                    <a:ext uri="{FF2B5EF4-FFF2-40B4-BE49-F238E27FC236}">
                      <a16:creationId xmlns:a16="http://schemas.microsoft.com/office/drawing/2014/main" id="{BE26DA26-016E-40FA-822A-2152089A7D69}"/>
                    </a:ext>
                  </a:extLst>
                </p:cNvPr>
                <p:cNvPicPr/>
                <p:nvPr/>
              </p:nvPicPr>
              <p:blipFill>
                <a:blip r:embed="rId222"/>
                <a:stretch>
                  <a:fillRect/>
                </a:stretch>
              </p:blipFill>
              <p:spPr>
                <a:xfrm>
                  <a:off x="539002" y="2472872"/>
                  <a:ext cx="2602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3433" name="Freihand 143432">
                  <a:extLst>
                    <a:ext uri="{FF2B5EF4-FFF2-40B4-BE49-F238E27FC236}">
                      <a16:creationId xmlns:a16="http://schemas.microsoft.com/office/drawing/2014/main" id="{6CC82A8F-EE5E-4E80-AD3A-79F18CDFF4DE}"/>
                    </a:ext>
                  </a:extLst>
                </p14:cNvPr>
                <p14:cNvContentPartPr/>
                <p14:nvPr/>
              </p14:nvContentPartPr>
              <p14:xfrm>
                <a:off x="2047042" y="4880192"/>
                <a:ext cx="736200" cy="1314360"/>
              </p14:xfrm>
            </p:contentPart>
          </mc:Choice>
          <mc:Fallback xmlns="">
            <p:pic>
              <p:nvPicPr>
                <p:cNvPr id="143433" name="Freihand 143432">
                  <a:extLst>
                    <a:ext uri="{FF2B5EF4-FFF2-40B4-BE49-F238E27FC236}">
                      <a16:creationId xmlns:a16="http://schemas.microsoft.com/office/drawing/2014/main" id="{6CC82A8F-EE5E-4E80-AD3A-79F18CDFF4DE}"/>
                    </a:ext>
                  </a:extLst>
                </p:cNvPr>
                <p:cNvPicPr/>
                <p:nvPr/>
              </p:nvPicPr>
              <p:blipFill>
                <a:blip r:embed="rId224"/>
                <a:stretch>
                  <a:fillRect/>
                </a:stretch>
              </p:blipFill>
              <p:spPr>
                <a:xfrm>
                  <a:off x="2042722" y="4875872"/>
                  <a:ext cx="744840" cy="1323000"/>
                </a:xfrm>
                <a:prstGeom prst="rect">
                  <a:avLst/>
                </a:prstGeom>
              </p:spPr>
            </p:pic>
          </mc:Fallback>
        </mc:AlternateContent>
      </p:grpSp>
      <p:grpSp>
        <p:nvGrpSpPr>
          <p:cNvPr id="143575" name="Gruppieren 143574">
            <a:extLst>
              <a:ext uri="{FF2B5EF4-FFF2-40B4-BE49-F238E27FC236}">
                <a16:creationId xmlns:a16="http://schemas.microsoft.com/office/drawing/2014/main" id="{3FA25D7D-C3B5-4DE3-8D8C-224E912DFFCA}"/>
              </a:ext>
            </a:extLst>
          </p:cNvPr>
          <p:cNvGrpSpPr/>
          <p:nvPr/>
        </p:nvGrpSpPr>
        <p:grpSpPr>
          <a:xfrm>
            <a:off x="2907082" y="5103392"/>
            <a:ext cx="5586840" cy="1674360"/>
            <a:chOff x="2907082" y="5103392"/>
            <a:chExt cx="5586840" cy="1674360"/>
          </a:xfrm>
        </p:grpSpPr>
        <mc:AlternateContent xmlns:mc="http://schemas.openxmlformats.org/markup-compatibility/2006" xmlns:p14="http://schemas.microsoft.com/office/powerpoint/2010/main">
          <mc:Choice Requires="p14">
            <p:contentPart p14:bwMode="auto" r:id="rId225">
              <p14:nvContentPartPr>
                <p14:cNvPr id="143435" name="Freihand 143434">
                  <a:extLst>
                    <a:ext uri="{FF2B5EF4-FFF2-40B4-BE49-F238E27FC236}">
                      <a16:creationId xmlns:a16="http://schemas.microsoft.com/office/drawing/2014/main" id="{4BD2A3B6-CC22-4030-BE27-27E94A5D6293}"/>
                    </a:ext>
                  </a:extLst>
                </p14:cNvPr>
                <p14:cNvContentPartPr/>
                <p14:nvPr/>
              </p14:nvContentPartPr>
              <p14:xfrm>
                <a:off x="2907082" y="5369072"/>
                <a:ext cx="86040" cy="177480"/>
              </p14:xfrm>
            </p:contentPart>
          </mc:Choice>
          <mc:Fallback xmlns="">
            <p:pic>
              <p:nvPicPr>
                <p:cNvPr id="143435" name="Freihand 143434">
                  <a:extLst>
                    <a:ext uri="{FF2B5EF4-FFF2-40B4-BE49-F238E27FC236}">
                      <a16:creationId xmlns:a16="http://schemas.microsoft.com/office/drawing/2014/main" id="{4BD2A3B6-CC22-4030-BE27-27E94A5D6293}"/>
                    </a:ext>
                  </a:extLst>
                </p:cNvPr>
                <p:cNvPicPr/>
                <p:nvPr/>
              </p:nvPicPr>
              <p:blipFill>
                <a:blip r:embed="rId226"/>
                <a:stretch>
                  <a:fillRect/>
                </a:stretch>
              </p:blipFill>
              <p:spPr>
                <a:xfrm>
                  <a:off x="2902762" y="5364752"/>
                  <a:ext cx="94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3436" name="Freihand 143435">
                  <a:extLst>
                    <a:ext uri="{FF2B5EF4-FFF2-40B4-BE49-F238E27FC236}">
                      <a16:creationId xmlns:a16="http://schemas.microsoft.com/office/drawing/2014/main" id="{977B1426-D237-464A-9A68-52A0BD5DC569}"/>
                    </a:ext>
                  </a:extLst>
                </p14:cNvPr>
                <p14:cNvContentPartPr/>
                <p14:nvPr/>
              </p14:nvContentPartPr>
              <p14:xfrm>
                <a:off x="3060802" y="5407952"/>
                <a:ext cx="170280" cy="102240"/>
              </p14:xfrm>
            </p:contentPart>
          </mc:Choice>
          <mc:Fallback xmlns="">
            <p:pic>
              <p:nvPicPr>
                <p:cNvPr id="143436" name="Freihand 143435">
                  <a:extLst>
                    <a:ext uri="{FF2B5EF4-FFF2-40B4-BE49-F238E27FC236}">
                      <a16:creationId xmlns:a16="http://schemas.microsoft.com/office/drawing/2014/main" id="{977B1426-D237-464A-9A68-52A0BD5DC569}"/>
                    </a:ext>
                  </a:extLst>
                </p:cNvPr>
                <p:cNvPicPr/>
                <p:nvPr/>
              </p:nvPicPr>
              <p:blipFill>
                <a:blip r:embed="rId228"/>
                <a:stretch>
                  <a:fillRect/>
                </a:stretch>
              </p:blipFill>
              <p:spPr>
                <a:xfrm>
                  <a:off x="3056482" y="5403632"/>
                  <a:ext cx="178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437" name="Freihand 143436">
                  <a:extLst>
                    <a:ext uri="{FF2B5EF4-FFF2-40B4-BE49-F238E27FC236}">
                      <a16:creationId xmlns:a16="http://schemas.microsoft.com/office/drawing/2014/main" id="{733D6CED-5044-4108-BC55-5B8B8990E64C}"/>
                    </a:ext>
                  </a:extLst>
                </p14:cNvPr>
                <p14:cNvContentPartPr/>
                <p14:nvPr/>
              </p14:nvContentPartPr>
              <p14:xfrm>
                <a:off x="3185002" y="5343872"/>
                <a:ext cx="360" cy="360"/>
              </p14:xfrm>
            </p:contentPart>
          </mc:Choice>
          <mc:Fallback xmlns="">
            <p:pic>
              <p:nvPicPr>
                <p:cNvPr id="143437" name="Freihand 143436">
                  <a:extLst>
                    <a:ext uri="{FF2B5EF4-FFF2-40B4-BE49-F238E27FC236}">
                      <a16:creationId xmlns:a16="http://schemas.microsoft.com/office/drawing/2014/main" id="{733D6CED-5044-4108-BC55-5B8B8990E64C}"/>
                    </a:ext>
                  </a:extLst>
                </p:cNvPr>
                <p:cNvPicPr/>
                <p:nvPr/>
              </p:nvPicPr>
              <p:blipFill>
                <a:blip r:embed="rId120"/>
                <a:stretch>
                  <a:fillRect/>
                </a:stretch>
              </p:blipFill>
              <p:spPr>
                <a:xfrm>
                  <a:off x="3180682" y="5339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438" name="Freihand 143437">
                  <a:extLst>
                    <a:ext uri="{FF2B5EF4-FFF2-40B4-BE49-F238E27FC236}">
                      <a16:creationId xmlns:a16="http://schemas.microsoft.com/office/drawing/2014/main" id="{7B9275FA-9FC1-43C3-B75D-A64C8AFB8C97}"/>
                    </a:ext>
                  </a:extLst>
                </p14:cNvPr>
                <p14:cNvContentPartPr/>
                <p14:nvPr/>
              </p14:nvContentPartPr>
              <p14:xfrm>
                <a:off x="3336562" y="5373752"/>
                <a:ext cx="115920" cy="130680"/>
              </p14:xfrm>
            </p:contentPart>
          </mc:Choice>
          <mc:Fallback xmlns="">
            <p:pic>
              <p:nvPicPr>
                <p:cNvPr id="143438" name="Freihand 143437">
                  <a:extLst>
                    <a:ext uri="{FF2B5EF4-FFF2-40B4-BE49-F238E27FC236}">
                      <a16:creationId xmlns:a16="http://schemas.microsoft.com/office/drawing/2014/main" id="{7B9275FA-9FC1-43C3-B75D-A64C8AFB8C97}"/>
                    </a:ext>
                  </a:extLst>
                </p:cNvPr>
                <p:cNvPicPr/>
                <p:nvPr/>
              </p:nvPicPr>
              <p:blipFill>
                <a:blip r:embed="rId231"/>
                <a:stretch>
                  <a:fillRect/>
                </a:stretch>
              </p:blipFill>
              <p:spPr>
                <a:xfrm>
                  <a:off x="3332242" y="5369432"/>
                  <a:ext cx="124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3439" name="Freihand 143438">
                  <a:extLst>
                    <a:ext uri="{FF2B5EF4-FFF2-40B4-BE49-F238E27FC236}">
                      <a16:creationId xmlns:a16="http://schemas.microsoft.com/office/drawing/2014/main" id="{985BACA3-56B7-4512-8912-465B1B3B8AD2}"/>
                    </a:ext>
                  </a:extLst>
                </p14:cNvPr>
                <p14:cNvContentPartPr/>
                <p14:nvPr/>
              </p14:nvContentPartPr>
              <p14:xfrm>
                <a:off x="3464722" y="5285552"/>
                <a:ext cx="106560" cy="197640"/>
              </p14:xfrm>
            </p:contentPart>
          </mc:Choice>
          <mc:Fallback xmlns="">
            <p:pic>
              <p:nvPicPr>
                <p:cNvPr id="143439" name="Freihand 143438">
                  <a:extLst>
                    <a:ext uri="{FF2B5EF4-FFF2-40B4-BE49-F238E27FC236}">
                      <a16:creationId xmlns:a16="http://schemas.microsoft.com/office/drawing/2014/main" id="{985BACA3-56B7-4512-8912-465B1B3B8AD2}"/>
                    </a:ext>
                  </a:extLst>
                </p:cNvPr>
                <p:cNvPicPr/>
                <p:nvPr/>
              </p:nvPicPr>
              <p:blipFill>
                <a:blip r:embed="rId233"/>
                <a:stretch>
                  <a:fillRect/>
                </a:stretch>
              </p:blipFill>
              <p:spPr>
                <a:xfrm>
                  <a:off x="3460402" y="5281232"/>
                  <a:ext cx="115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440" name="Freihand 143439">
                  <a:extLst>
                    <a:ext uri="{FF2B5EF4-FFF2-40B4-BE49-F238E27FC236}">
                      <a16:creationId xmlns:a16="http://schemas.microsoft.com/office/drawing/2014/main" id="{841E322A-AC4E-4DDE-8BCE-327621275900}"/>
                    </a:ext>
                  </a:extLst>
                </p14:cNvPr>
                <p14:cNvContentPartPr/>
                <p14:nvPr/>
              </p14:nvContentPartPr>
              <p14:xfrm>
                <a:off x="3567322" y="5352512"/>
                <a:ext cx="165600" cy="93600"/>
              </p14:xfrm>
            </p:contentPart>
          </mc:Choice>
          <mc:Fallback xmlns="">
            <p:pic>
              <p:nvPicPr>
                <p:cNvPr id="143440" name="Freihand 143439">
                  <a:extLst>
                    <a:ext uri="{FF2B5EF4-FFF2-40B4-BE49-F238E27FC236}">
                      <a16:creationId xmlns:a16="http://schemas.microsoft.com/office/drawing/2014/main" id="{841E322A-AC4E-4DDE-8BCE-327621275900}"/>
                    </a:ext>
                  </a:extLst>
                </p:cNvPr>
                <p:cNvPicPr/>
                <p:nvPr/>
              </p:nvPicPr>
              <p:blipFill>
                <a:blip r:embed="rId235"/>
                <a:stretch>
                  <a:fillRect/>
                </a:stretch>
              </p:blipFill>
              <p:spPr>
                <a:xfrm>
                  <a:off x="3563002" y="5348192"/>
                  <a:ext cx="174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441" name="Freihand 143440">
                  <a:extLst>
                    <a:ext uri="{FF2B5EF4-FFF2-40B4-BE49-F238E27FC236}">
                      <a16:creationId xmlns:a16="http://schemas.microsoft.com/office/drawing/2014/main" id="{4BB20AD9-496F-4CDF-8BEF-1C150DE83AD4}"/>
                    </a:ext>
                  </a:extLst>
                </p14:cNvPr>
                <p14:cNvContentPartPr/>
                <p14:nvPr/>
              </p14:nvContentPartPr>
              <p14:xfrm>
                <a:off x="3717802" y="5273672"/>
                <a:ext cx="122400" cy="156240"/>
              </p14:xfrm>
            </p:contentPart>
          </mc:Choice>
          <mc:Fallback xmlns="">
            <p:pic>
              <p:nvPicPr>
                <p:cNvPr id="143441" name="Freihand 143440">
                  <a:extLst>
                    <a:ext uri="{FF2B5EF4-FFF2-40B4-BE49-F238E27FC236}">
                      <a16:creationId xmlns:a16="http://schemas.microsoft.com/office/drawing/2014/main" id="{4BB20AD9-496F-4CDF-8BEF-1C150DE83AD4}"/>
                    </a:ext>
                  </a:extLst>
                </p:cNvPr>
                <p:cNvPicPr/>
                <p:nvPr/>
              </p:nvPicPr>
              <p:blipFill>
                <a:blip r:embed="rId237"/>
                <a:stretch>
                  <a:fillRect/>
                </a:stretch>
              </p:blipFill>
              <p:spPr>
                <a:xfrm>
                  <a:off x="3713482" y="5269352"/>
                  <a:ext cx="131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3442" name="Freihand 143441">
                  <a:extLst>
                    <a:ext uri="{FF2B5EF4-FFF2-40B4-BE49-F238E27FC236}">
                      <a16:creationId xmlns:a16="http://schemas.microsoft.com/office/drawing/2014/main" id="{87117EB3-EC18-48EC-8D29-DF5318EB2972}"/>
                    </a:ext>
                  </a:extLst>
                </p14:cNvPr>
                <p14:cNvContentPartPr/>
                <p14:nvPr/>
              </p14:nvContentPartPr>
              <p14:xfrm>
                <a:off x="3786562" y="5377352"/>
                <a:ext cx="56160" cy="19800"/>
              </p14:xfrm>
            </p:contentPart>
          </mc:Choice>
          <mc:Fallback xmlns="">
            <p:pic>
              <p:nvPicPr>
                <p:cNvPr id="143442" name="Freihand 143441">
                  <a:extLst>
                    <a:ext uri="{FF2B5EF4-FFF2-40B4-BE49-F238E27FC236}">
                      <a16:creationId xmlns:a16="http://schemas.microsoft.com/office/drawing/2014/main" id="{87117EB3-EC18-48EC-8D29-DF5318EB2972}"/>
                    </a:ext>
                  </a:extLst>
                </p:cNvPr>
                <p:cNvPicPr/>
                <p:nvPr/>
              </p:nvPicPr>
              <p:blipFill>
                <a:blip r:embed="rId239"/>
                <a:stretch>
                  <a:fillRect/>
                </a:stretch>
              </p:blipFill>
              <p:spPr>
                <a:xfrm>
                  <a:off x="3782242" y="5373032"/>
                  <a:ext cx="64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3443" name="Freihand 143442">
                  <a:extLst>
                    <a:ext uri="{FF2B5EF4-FFF2-40B4-BE49-F238E27FC236}">
                      <a16:creationId xmlns:a16="http://schemas.microsoft.com/office/drawing/2014/main" id="{0B250218-F1B3-4D30-97E6-081B2B8AEE8B}"/>
                    </a:ext>
                  </a:extLst>
                </p14:cNvPr>
                <p14:cNvContentPartPr/>
                <p14:nvPr/>
              </p14:nvContentPartPr>
              <p14:xfrm>
                <a:off x="3985642" y="5327672"/>
                <a:ext cx="106920" cy="107640"/>
              </p14:xfrm>
            </p:contentPart>
          </mc:Choice>
          <mc:Fallback xmlns="">
            <p:pic>
              <p:nvPicPr>
                <p:cNvPr id="143443" name="Freihand 143442">
                  <a:extLst>
                    <a:ext uri="{FF2B5EF4-FFF2-40B4-BE49-F238E27FC236}">
                      <a16:creationId xmlns:a16="http://schemas.microsoft.com/office/drawing/2014/main" id="{0B250218-F1B3-4D30-97E6-081B2B8AEE8B}"/>
                    </a:ext>
                  </a:extLst>
                </p:cNvPr>
                <p:cNvPicPr/>
                <p:nvPr/>
              </p:nvPicPr>
              <p:blipFill>
                <a:blip r:embed="rId241"/>
                <a:stretch>
                  <a:fillRect/>
                </a:stretch>
              </p:blipFill>
              <p:spPr>
                <a:xfrm>
                  <a:off x="3981322" y="5323352"/>
                  <a:ext cx="115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444" name="Freihand 143443">
                  <a:extLst>
                    <a:ext uri="{FF2B5EF4-FFF2-40B4-BE49-F238E27FC236}">
                      <a16:creationId xmlns:a16="http://schemas.microsoft.com/office/drawing/2014/main" id="{4E563170-8AA6-4A84-AB11-8B88995F013C}"/>
                    </a:ext>
                  </a:extLst>
                </p14:cNvPr>
                <p14:cNvContentPartPr/>
                <p14:nvPr/>
              </p14:nvContentPartPr>
              <p14:xfrm>
                <a:off x="4112362" y="5268992"/>
                <a:ext cx="199080" cy="149760"/>
              </p14:xfrm>
            </p:contentPart>
          </mc:Choice>
          <mc:Fallback xmlns="">
            <p:pic>
              <p:nvPicPr>
                <p:cNvPr id="143444" name="Freihand 143443">
                  <a:extLst>
                    <a:ext uri="{FF2B5EF4-FFF2-40B4-BE49-F238E27FC236}">
                      <a16:creationId xmlns:a16="http://schemas.microsoft.com/office/drawing/2014/main" id="{4E563170-8AA6-4A84-AB11-8B88995F013C}"/>
                    </a:ext>
                  </a:extLst>
                </p:cNvPr>
                <p:cNvPicPr/>
                <p:nvPr/>
              </p:nvPicPr>
              <p:blipFill>
                <a:blip r:embed="rId243"/>
                <a:stretch>
                  <a:fillRect/>
                </a:stretch>
              </p:blipFill>
              <p:spPr>
                <a:xfrm>
                  <a:off x="4108042" y="5264672"/>
                  <a:ext cx="207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445" name="Freihand 143444">
                  <a:extLst>
                    <a:ext uri="{FF2B5EF4-FFF2-40B4-BE49-F238E27FC236}">
                      <a16:creationId xmlns:a16="http://schemas.microsoft.com/office/drawing/2014/main" id="{62B9D87C-06EA-41D1-83F2-CFE5FC0327B7}"/>
                    </a:ext>
                  </a:extLst>
                </p14:cNvPr>
                <p14:cNvContentPartPr/>
                <p14:nvPr/>
              </p14:nvContentPartPr>
              <p14:xfrm>
                <a:off x="4334482" y="5317232"/>
                <a:ext cx="151560" cy="93240"/>
              </p14:xfrm>
            </p:contentPart>
          </mc:Choice>
          <mc:Fallback xmlns="">
            <p:pic>
              <p:nvPicPr>
                <p:cNvPr id="143445" name="Freihand 143444">
                  <a:extLst>
                    <a:ext uri="{FF2B5EF4-FFF2-40B4-BE49-F238E27FC236}">
                      <a16:creationId xmlns:a16="http://schemas.microsoft.com/office/drawing/2014/main" id="{62B9D87C-06EA-41D1-83F2-CFE5FC0327B7}"/>
                    </a:ext>
                  </a:extLst>
                </p:cNvPr>
                <p:cNvPicPr/>
                <p:nvPr/>
              </p:nvPicPr>
              <p:blipFill>
                <a:blip r:embed="rId245"/>
                <a:stretch>
                  <a:fillRect/>
                </a:stretch>
              </p:blipFill>
              <p:spPr>
                <a:xfrm>
                  <a:off x="4330162" y="5312912"/>
                  <a:ext cx="160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3446" name="Freihand 143445">
                  <a:extLst>
                    <a:ext uri="{FF2B5EF4-FFF2-40B4-BE49-F238E27FC236}">
                      <a16:creationId xmlns:a16="http://schemas.microsoft.com/office/drawing/2014/main" id="{0B8716E3-D99E-468B-B867-D5B0AA28D58E}"/>
                    </a:ext>
                  </a:extLst>
                </p14:cNvPr>
                <p14:cNvContentPartPr/>
                <p14:nvPr/>
              </p14:nvContentPartPr>
              <p14:xfrm>
                <a:off x="4516642" y="5318312"/>
                <a:ext cx="258120" cy="92520"/>
              </p14:xfrm>
            </p:contentPart>
          </mc:Choice>
          <mc:Fallback xmlns="">
            <p:pic>
              <p:nvPicPr>
                <p:cNvPr id="143446" name="Freihand 143445">
                  <a:extLst>
                    <a:ext uri="{FF2B5EF4-FFF2-40B4-BE49-F238E27FC236}">
                      <a16:creationId xmlns:a16="http://schemas.microsoft.com/office/drawing/2014/main" id="{0B8716E3-D99E-468B-B867-D5B0AA28D58E}"/>
                    </a:ext>
                  </a:extLst>
                </p:cNvPr>
                <p:cNvPicPr/>
                <p:nvPr/>
              </p:nvPicPr>
              <p:blipFill>
                <a:blip r:embed="rId247"/>
                <a:stretch>
                  <a:fillRect/>
                </a:stretch>
              </p:blipFill>
              <p:spPr>
                <a:xfrm>
                  <a:off x="4512322" y="5313992"/>
                  <a:ext cx="266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3447" name="Freihand 143446">
                  <a:extLst>
                    <a:ext uri="{FF2B5EF4-FFF2-40B4-BE49-F238E27FC236}">
                      <a16:creationId xmlns:a16="http://schemas.microsoft.com/office/drawing/2014/main" id="{CDC8FB87-312F-4D52-B006-6759D6132231}"/>
                    </a:ext>
                  </a:extLst>
                </p14:cNvPr>
                <p14:cNvContentPartPr/>
                <p14:nvPr/>
              </p14:nvContentPartPr>
              <p14:xfrm>
                <a:off x="4796722" y="5231192"/>
                <a:ext cx="130320" cy="155160"/>
              </p14:xfrm>
            </p:contentPart>
          </mc:Choice>
          <mc:Fallback xmlns="">
            <p:pic>
              <p:nvPicPr>
                <p:cNvPr id="143447" name="Freihand 143446">
                  <a:extLst>
                    <a:ext uri="{FF2B5EF4-FFF2-40B4-BE49-F238E27FC236}">
                      <a16:creationId xmlns:a16="http://schemas.microsoft.com/office/drawing/2014/main" id="{CDC8FB87-312F-4D52-B006-6759D6132231}"/>
                    </a:ext>
                  </a:extLst>
                </p:cNvPr>
                <p:cNvPicPr/>
                <p:nvPr/>
              </p:nvPicPr>
              <p:blipFill>
                <a:blip r:embed="rId249"/>
                <a:stretch>
                  <a:fillRect/>
                </a:stretch>
              </p:blipFill>
              <p:spPr>
                <a:xfrm>
                  <a:off x="4792402" y="5226872"/>
                  <a:ext cx="138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3448" name="Freihand 143447">
                  <a:extLst>
                    <a:ext uri="{FF2B5EF4-FFF2-40B4-BE49-F238E27FC236}">
                      <a16:creationId xmlns:a16="http://schemas.microsoft.com/office/drawing/2014/main" id="{9ADC56F9-AF7E-4786-AAEE-00BD9250F346}"/>
                    </a:ext>
                  </a:extLst>
                </p14:cNvPr>
                <p14:cNvContentPartPr/>
                <p14:nvPr/>
              </p14:nvContentPartPr>
              <p14:xfrm>
                <a:off x="4869082" y="5341712"/>
                <a:ext cx="50400" cy="30960"/>
              </p14:xfrm>
            </p:contentPart>
          </mc:Choice>
          <mc:Fallback xmlns="">
            <p:pic>
              <p:nvPicPr>
                <p:cNvPr id="143448" name="Freihand 143447">
                  <a:extLst>
                    <a:ext uri="{FF2B5EF4-FFF2-40B4-BE49-F238E27FC236}">
                      <a16:creationId xmlns:a16="http://schemas.microsoft.com/office/drawing/2014/main" id="{9ADC56F9-AF7E-4786-AAEE-00BD9250F346}"/>
                    </a:ext>
                  </a:extLst>
                </p:cNvPr>
                <p:cNvPicPr/>
                <p:nvPr/>
              </p:nvPicPr>
              <p:blipFill>
                <a:blip r:embed="rId251"/>
                <a:stretch>
                  <a:fillRect/>
                </a:stretch>
              </p:blipFill>
              <p:spPr>
                <a:xfrm>
                  <a:off x="4864762" y="5337392"/>
                  <a:ext cx="59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3449" name="Freihand 143448">
                  <a:extLst>
                    <a:ext uri="{FF2B5EF4-FFF2-40B4-BE49-F238E27FC236}">
                      <a16:creationId xmlns:a16="http://schemas.microsoft.com/office/drawing/2014/main" id="{5728C59F-25BA-4DC7-97C5-F8A76D43C5EF}"/>
                    </a:ext>
                  </a:extLst>
                </p14:cNvPr>
                <p14:cNvContentPartPr/>
                <p14:nvPr/>
              </p14:nvContentPartPr>
              <p14:xfrm>
                <a:off x="4944322" y="5325512"/>
                <a:ext cx="157320" cy="39600"/>
              </p14:xfrm>
            </p:contentPart>
          </mc:Choice>
          <mc:Fallback xmlns="">
            <p:pic>
              <p:nvPicPr>
                <p:cNvPr id="143449" name="Freihand 143448">
                  <a:extLst>
                    <a:ext uri="{FF2B5EF4-FFF2-40B4-BE49-F238E27FC236}">
                      <a16:creationId xmlns:a16="http://schemas.microsoft.com/office/drawing/2014/main" id="{5728C59F-25BA-4DC7-97C5-F8A76D43C5EF}"/>
                    </a:ext>
                  </a:extLst>
                </p:cNvPr>
                <p:cNvPicPr/>
                <p:nvPr/>
              </p:nvPicPr>
              <p:blipFill>
                <a:blip r:embed="rId253"/>
                <a:stretch>
                  <a:fillRect/>
                </a:stretch>
              </p:blipFill>
              <p:spPr>
                <a:xfrm>
                  <a:off x="4940002" y="5321192"/>
                  <a:ext cx="165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3450" name="Freihand 143449">
                  <a:extLst>
                    <a:ext uri="{FF2B5EF4-FFF2-40B4-BE49-F238E27FC236}">
                      <a16:creationId xmlns:a16="http://schemas.microsoft.com/office/drawing/2014/main" id="{DB914CDE-4706-4D1E-A16D-75894CBEF1E8}"/>
                    </a:ext>
                  </a:extLst>
                </p14:cNvPr>
                <p14:cNvContentPartPr/>
                <p14:nvPr/>
              </p14:nvContentPartPr>
              <p14:xfrm>
                <a:off x="5166442" y="5242712"/>
                <a:ext cx="296640" cy="116640"/>
              </p14:xfrm>
            </p:contentPart>
          </mc:Choice>
          <mc:Fallback xmlns="">
            <p:pic>
              <p:nvPicPr>
                <p:cNvPr id="143450" name="Freihand 143449">
                  <a:extLst>
                    <a:ext uri="{FF2B5EF4-FFF2-40B4-BE49-F238E27FC236}">
                      <a16:creationId xmlns:a16="http://schemas.microsoft.com/office/drawing/2014/main" id="{DB914CDE-4706-4D1E-A16D-75894CBEF1E8}"/>
                    </a:ext>
                  </a:extLst>
                </p:cNvPr>
                <p:cNvPicPr/>
                <p:nvPr/>
              </p:nvPicPr>
              <p:blipFill>
                <a:blip r:embed="rId255"/>
                <a:stretch>
                  <a:fillRect/>
                </a:stretch>
              </p:blipFill>
              <p:spPr>
                <a:xfrm>
                  <a:off x="5162122" y="5238392"/>
                  <a:ext cx="305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3451" name="Freihand 143450">
                  <a:extLst>
                    <a:ext uri="{FF2B5EF4-FFF2-40B4-BE49-F238E27FC236}">
                      <a16:creationId xmlns:a16="http://schemas.microsoft.com/office/drawing/2014/main" id="{48AC227B-6F30-4659-BB50-E6A4D92CAC4C}"/>
                    </a:ext>
                  </a:extLst>
                </p14:cNvPr>
                <p14:cNvContentPartPr/>
                <p14:nvPr/>
              </p14:nvContentPartPr>
              <p14:xfrm>
                <a:off x="5688442" y="5191232"/>
                <a:ext cx="24120" cy="183600"/>
              </p14:xfrm>
            </p:contentPart>
          </mc:Choice>
          <mc:Fallback xmlns="">
            <p:pic>
              <p:nvPicPr>
                <p:cNvPr id="143451" name="Freihand 143450">
                  <a:extLst>
                    <a:ext uri="{FF2B5EF4-FFF2-40B4-BE49-F238E27FC236}">
                      <a16:creationId xmlns:a16="http://schemas.microsoft.com/office/drawing/2014/main" id="{48AC227B-6F30-4659-BB50-E6A4D92CAC4C}"/>
                    </a:ext>
                  </a:extLst>
                </p:cNvPr>
                <p:cNvPicPr/>
                <p:nvPr/>
              </p:nvPicPr>
              <p:blipFill>
                <a:blip r:embed="rId257"/>
                <a:stretch>
                  <a:fillRect/>
                </a:stretch>
              </p:blipFill>
              <p:spPr>
                <a:xfrm>
                  <a:off x="5684122" y="5186912"/>
                  <a:ext cx="32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3452" name="Freihand 143451">
                  <a:extLst>
                    <a:ext uri="{FF2B5EF4-FFF2-40B4-BE49-F238E27FC236}">
                      <a16:creationId xmlns:a16="http://schemas.microsoft.com/office/drawing/2014/main" id="{9C61EE61-54FB-41F0-A189-1572B47AB34B}"/>
                    </a:ext>
                  </a:extLst>
                </p14:cNvPr>
                <p14:cNvContentPartPr/>
                <p14:nvPr/>
              </p14:nvContentPartPr>
              <p14:xfrm>
                <a:off x="5636962" y="5173592"/>
                <a:ext cx="141840" cy="124200"/>
              </p14:xfrm>
            </p:contentPart>
          </mc:Choice>
          <mc:Fallback xmlns="">
            <p:pic>
              <p:nvPicPr>
                <p:cNvPr id="143452" name="Freihand 143451">
                  <a:extLst>
                    <a:ext uri="{FF2B5EF4-FFF2-40B4-BE49-F238E27FC236}">
                      <a16:creationId xmlns:a16="http://schemas.microsoft.com/office/drawing/2014/main" id="{9C61EE61-54FB-41F0-A189-1572B47AB34B}"/>
                    </a:ext>
                  </a:extLst>
                </p:cNvPr>
                <p:cNvPicPr/>
                <p:nvPr/>
              </p:nvPicPr>
              <p:blipFill>
                <a:blip r:embed="rId259"/>
                <a:stretch>
                  <a:fillRect/>
                </a:stretch>
              </p:blipFill>
              <p:spPr>
                <a:xfrm>
                  <a:off x="5632642" y="5169272"/>
                  <a:ext cx="150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3454" name="Freihand 143453">
                  <a:extLst>
                    <a:ext uri="{FF2B5EF4-FFF2-40B4-BE49-F238E27FC236}">
                      <a16:creationId xmlns:a16="http://schemas.microsoft.com/office/drawing/2014/main" id="{9C746B0D-26EC-4B33-B543-C1828FD76936}"/>
                    </a:ext>
                  </a:extLst>
                </p14:cNvPr>
                <p14:cNvContentPartPr/>
                <p14:nvPr/>
              </p14:nvContentPartPr>
              <p14:xfrm>
                <a:off x="5799682" y="5250992"/>
                <a:ext cx="227880" cy="82080"/>
              </p14:xfrm>
            </p:contentPart>
          </mc:Choice>
          <mc:Fallback xmlns="">
            <p:pic>
              <p:nvPicPr>
                <p:cNvPr id="143454" name="Freihand 143453">
                  <a:extLst>
                    <a:ext uri="{FF2B5EF4-FFF2-40B4-BE49-F238E27FC236}">
                      <a16:creationId xmlns:a16="http://schemas.microsoft.com/office/drawing/2014/main" id="{9C746B0D-26EC-4B33-B543-C1828FD76936}"/>
                    </a:ext>
                  </a:extLst>
                </p:cNvPr>
                <p:cNvPicPr/>
                <p:nvPr/>
              </p:nvPicPr>
              <p:blipFill>
                <a:blip r:embed="rId261"/>
                <a:stretch>
                  <a:fillRect/>
                </a:stretch>
              </p:blipFill>
              <p:spPr>
                <a:xfrm>
                  <a:off x="5795362" y="5246672"/>
                  <a:ext cx="236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3455" name="Freihand 143454">
                  <a:extLst>
                    <a:ext uri="{FF2B5EF4-FFF2-40B4-BE49-F238E27FC236}">
                      <a16:creationId xmlns:a16="http://schemas.microsoft.com/office/drawing/2014/main" id="{7A082512-D45A-4459-956E-A5567FC3B14C}"/>
                    </a:ext>
                  </a:extLst>
                </p14:cNvPr>
                <p14:cNvContentPartPr/>
                <p14:nvPr/>
              </p14:nvContentPartPr>
              <p14:xfrm>
                <a:off x="6031522" y="5175392"/>
                <a:ext cx="110520" cy="143640"/>
              </p14:xfrm>
            </p:contentPart>
          </mc:Choice>
          <mc:Fallback xmlns="">
            <p:pic>
              <p:nvPicPr>
                <p:cNvPr id="143455" name="Freihand 143454">
                  <a:extLst>
                    <a:ext uri="{FF2B5EF4-FFF2-40B4-BE49-F238E27FC236}">
                      <a16:creationId xmlns:a16="http://schemas.microsoft.com/office/drawing/2014/main" id="{7A082512-D45A-4459-956E-A5567FC3B14C}"/>
                    </a:ext>
                  </a:extLst>
                </p:cNvPr>
                <p:cNvPicPr/>
                <p:nvPr/>
              </p:nvPicPr>
              <p:blipFill>
                <a:blip r:embed="rId263"/>
                <a:stretch>
                  <a:fillRect/>
                </a:stretch>
              </p:blipFill>
              <p:spPr>
                <a:xfrm>
                  <a:off x="6027202" y="5171072"/>
                  <a:ext cx="119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3457" name="Freihand 143456">
                  <a:extLst>
                    <a:ext uri="{FF2B5EF4-FFF2-40B4-BE49-F238E27FC236}">
                      <a16:creationId xmlns:a16="http://schemas.microsoft.com/office/drawing/2014/main" id="{60FC7453-1DEA-479D-A7E6-5A81BDC47A88}"/>
                    </a:ext>
                  </a:extLst>
                </p14:cNvPr>
                <p14:cNvContentPartPr/>
                <p14:nvPr/>
              </p14:nvContentPartPr>
              <p14:xfrm>
                <a:off x="6185242" y="5207792"/>
                <a:ext cx="191160" cy="92520"/>
              </p14:xfrm>
            </p:contentPart>
          </mc:Choice>
          <mc:Fallback xmlns="">
            <p:pic>
              <p:nvPicPr>
                <p:cNvPr id="143457" name="Freihand 143456">
                  <a:extLst>
                    <a:ext uri="{FF2B5EF4-FFF2-40B4-BE49-F238E27FC236}">
                      <a16:creationId xmlns:a16="http://schemas.microsoft.com/office/drawing/2014/main" id="{60FC7453-1DEA-479D-A7E6-5A81BDC47A88}"/>
                    </a:ext>
                  </a:extLst>
                </p:cNvPr>
                <p:cNvPicPr/>
                <p:nvPr/>
              </p:nvPicPr>
              <p:blipFill>
                <a:blip r:embed="rId265"/>
                <a:stretch>
                  <a:fillRect/>
                </a:stretch>
              </p:blipFill>
              <p:spPr>
                <a:xfrm>
                  <a:off x="6180922" y="5203472"/>
                  <a:ext cx="19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3458" name="Freihand 143457">
                  <a:extLst>
                    <a:ext uri="{FF2B5EF4-FFF2-40B4-BE49-F238E27FC236}">
                      <a16:creationId xmlns:a16="http://schemas.microsoft.com/office/drawing/2014/main" id="{5503FDD3-3225-4729-A88E-66BDF73673D5}"/>
                    </a:ext>
                  </a:extLst>
                </p14:cNvPr>
                <p14:cNvContentPartPr/>
                <p14:nvPr/>
              </p14:nvContentPartPr>
              <p14:xfrm>
                <a:off x="6486922" y="5175392"/>
                <a:ext cx="358200" cy="115200"/>
              </p14:xfrm>
            </p:contentPart>
          </mc:Choice>
          <mc:Fallback xmlns="">
            <p:pic>
              <p:nvPicPr>
                <p:cNvPr id="143458" name="Freihand 143457">
                  <a:extLst>
                    <a:ext uri="{FF2B5EF4-FFF2-40B4-BE49-F238E27FC236}">
                      <a16:creationId xmlns:a16="http://schemas.microsoft.com/office/drawing/2014/main" id="{5503FDD3-3225-4729-A88E-66BDF73673D5}"/>
                    </a:ext>
                  </a:extLst>
                </p:cNvPr>
                <p:cNvPicPr/>
                <p:nvPr/>
              </p:nvPicPr>
              <p:blipFill>
                <a:blip r:embed="rId267"/>
                <a:stretch>
                  <a:fillRect/>
                </a:stretch>
              </p:blipFill>
              <p:spPr>
                <a:xfrm>
                  <a:off x="6482602" y="5171072"/>
                  <a:ext cx="36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3459" name="Freihand 143458">
                  <a:extLst>
                    <a:ext uri="{FF2B5EF4-FFF2-40B4-BE49-F238E27FC236}">
                      <a16:creationId xmlns:a16="http://schemas.microsoft.com/office/drawing/2014/main" id="{CA18F058-49C6-42AF-BD6B-5C013E520116}"/>
                    </a:ext>
                  </a:extLst>
                </p14:cNvPr>
                <p14:cNvContentPartPr/>
                <p14:nvPr/>
              </p14:nvContentPartPr>
              <p14:xfrm>
                <a:off x="6811282" y="5103392"/>
                <a:ext cx="210600" cy="129240"/>
              </p14:xfrm>
            </p:contentPart>
          </mc:Choice>
          <mc:Fallback xmlns="">
            <p:pic>
              <p:nvPicPr>
                <p:cNvPr id="143459" name="Freihand 143458">
                  <a:extLst>
                    <a:ext uri="{FF2B5EF4-FFF2-40B4-BE49-F238E27FC236}">
                      <a16:creationId xmlns:a16="http://schemas.microsoft.com/office/drawing/2014/main" id="{CA18F058-49C6-42AF-BD6B-5C013E520116}"/>
                    </a:ext>
                  </a:extLst>
                </p:cNvPr>
                <p:cNvPicPr/>
                <p:nvPr/>
              </p:nvPicPr>
              <p:blipFill>
                <a:blip r:embed="rId269"/>
                <a:stretch>
                  <a:fillRect/>
                </a:stretch>
              </p:blipFill>
              <p:spPr>
                <a:xfrm>
                  <a:off x="6806962" y="5099072"/>
                  <a:ext cx="219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3461" name="Freihand 143460">
                  <a:extLst>
                    <a:ext uri="{FF2B5EF4-FFF2-40B4-BE49-F238E27FC236}">
                      <a16:creationId xmlns:a16="http://schemas.microsoft.com/office/drawing/2014/main" id="{710A6627-2695-49FE-B41E-7CAC1B34547D}"/>
                    </a:ext>
                  </a:extLst>
                </p14:cNvPr>
                <p14:cNvContentPartPr/>
                <p14:nvPr/>
              </p14:nvContentPartPr>
              <p14:xfrm>
                <a:off x="3387322" y="5671472"/>
                <a:ext cx="343080" cy="122760"/>
              </p14:xfrm>
            </p:contentPart>
          </mc:Choice>
          <mc:Fallback xmlns="">
            <p:pic>
              <p:nvPicPr>
                <p:cNvPr id="143461" name="Freihand 143460">
                  <a:extLst>
                    <a:ext uri="{FF2B5EF4-FFF2-40B4-BE49-F238E27FC236}">
                      <a16:creationId xmlns:a16="http://schemas.microsoft.com/office/drawing/2014/main" id="{710A6627-2695-49FE-B41E-7CAC1B34547D}"/>
                    </a:ext>
                  </a:extLst>
                </p:cNvPr>
                <p:cNvPicPr/>
                <p:nvPr/>
              </p:nvPicPr>
              <p:blipFill>
                <a:blip r:embed="rId271"/>
                <a:stretch>
                  <a:fillRect/>
                </a:stretch>
              </p:blipFill>
              <p:spPr>
                <a:xfrm>
                  <a:off x="3383002" y="5667152"/>
                  <a:ext cx="351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3462" name="Freihand 143461">
                  <a:extLst>
                    <a:ext uri="{FF2B5EF4-FFF2-40B4-BE49-F238E27FC236}">
                      <a16:creationId xmlns:a16="http://schemas.microsoft.com/office/drawing/2014/main" id="{D1A266E6-71B7-4DCB-96B0-5EC7D795CA11}"/>
                    </a:ext>
                  </a:extLst>
                </p14:cNvPr>
                <p14:cNvContentPartPr/>
                <p14:nvPr/>
              </p14:nvContentPartPr>
              <p14:xfrm>
                <a:off x="3712762" y="5627552"/>
                <a:ext cx="360" cy="360"/>
              </p14:xfrm>
            </p:contentPart>
          </mc:Choice>
          <mc:Fallback xmlns="">
            <p:pic>
              <p:nvPicPr>
                <p:cNvPr id="143462" name="Freihand 143461">
                  <a:extLst>
                    <a:ext uri="{FF2B5EF4-FFF2-40B4-BE49-F238E27FC236}">
                      <a16:creationId xmlns:a16="http://schemas.microsoft.com/office/drawing/2014/main" id="{D1A266E6-71B7-4DCB-96B0-5EC7D795CA11}"/>
                    </a:ext>
                  </a:extLst>
                </p:cNvPr>
                <p:cNvPicPr/>
                <p:nvPr/>
              </p:nvPicPr>
              <p:blipFill>
                <a:blip r:embed="rId120"/>
                <a:stretch>
                  <a:fillRect/>
                </a:stretch>
              </p:blipFill>
              <p:spPr>
                <a:xfrm>
                  <a:off x="3708442" y="5623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3463" name="Freihand 143462">
                  <a:extLst>
                    <a:ext uri="{FF2B5EF4-FFF2-40B4-BE49-F238E27FC236}">
                      <a16:creationId xmlns:a16="http://schemas.microsoft.com/office/drawing/2014/main" id="{CE27EE04-71F0-40A7-B67A-132088DCCCB9}"/>
                    </a:ext>
                  </a:extLst>
                </p14:cNvPr>
                <p14:cNvContentPartPr/>
                <p14:nvPr/>
              </p14:nvContentPartPr>
              <p14:xfrm>
                <a:off x="3985642" y="5577872"/>
                <a:ext cx="305640" cy="196560"/>
              </p14:xfrm>
            </p:contentPart>
          </mc:Choice>
          <mc:Fallback xmlns="">
            <p:pic>
              <p:nvPicPr>
                <p:cNvPr id="143463" name="Freihand 143462">
                  <a:extLst>
                    <a:ext uri="{FF2B5EF4-FFF2-40B4-BE49-F238E27FC236}">
                      <a16:creationId xmlns:a16="http://schemas.microsoft.com/office/drawing/2014/main" id="{CE27EE04-71F0-40A7-B67A-132088DCCCB9}"/>
                    </a:ext>
                  </a:extLst>
                </p:cNvPr>
                <p:cNvPicPr/>
                <p:nvPr/>
              </p:nvPicPr>
              <p:blipFill>
                <a:blip r:embed="rId274"/>
                <a:stretch>
                  <a:fillRect/>
                </a:stretch>
              </p:blipFill>
              <p:spPr>
                <a:xfrm>
                  <a:off x="3981322" y="5573552"/>
                  <a:ext cx="314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3464" name="Freihand 143463">
                  <a:extLst>
                    <a:ext uri="{FF2B5EF4-FFF2-40B4-BE49-F238E27FC236}">
                      <a16:creationId xmlns:a16="http://schemas.microsoft.com/office/drawing/2014/main" id="{0E8F1F12-F51D-4BAA-B364-9E07D8CC068B}"/>
                    </a:ext>
                  </a:extLst>
                </p14:cNvPr>
                <p14:cNvContentPartPr/>
                <p14:nvPr/>
              </p14:nvContentPartPr>
              <p14:xfrm>
                <a:off x="4324042" y="5550872"/>
                <a:ext cx="199440" cy="176760"/>
              </p14:xfrm>
            </p:contentPart>
          </mc:Choice>
          <mc:Fallback xmlns="">
            <p:pic>
              <p:nvPicPr>
                <p:cNvPr id="143464" name="Freihand 143463">
                  <a:extLst>
                    <a:ext uri="{FF2B5EF4-FFF2-40B4-BE49-F238E27FC236}">
                      <a16:creationId xmlns:a16="http://schemas.microsoft.com/office/drawing/2014/main" id="{0E8F1F12-F51D-4BAA-B364-9E07D8CC068B}"/>
                    </a:ext>
                  </a:extLst>
                </p:cNvPr>
                <p:cNvPicPr/>
                <p:nvPr/>
              </p:nvPicPr>
              <p:blipFill>
                <a:blip r:embed="rId276"/>
                <a:stretch>
                  <a:fillRect/>
                </a:stretch>
              </p:blipFill>
              <p:spPr>
                <a:xfrm>
                  <a:off x="4319722" y="5546552"/>
                  <a:ext cx="208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3465" name="Freihand 143464">
                  <a:extLst>
                    <a:ext uri="{FF2B5EF4-FFF2-40B4-BE49-F238E27FC236}">
                      <a16:creationId xmlns:a16="http://schemas.microsoft.com/office/drawing/2014/main" id="{9C8B3675-CB80-4316-B20D-731820B7314B}"/>
                    </a:ext>
                  </a:extLst>
                </p14:cNvPr>
                <p14:cNvContentPartPr/>
                <p14:nvPr/>
              </p14:nvContentPartPr>
              <p14:xfrm>
                <a:off x="4510882" y="5524232"/>
                <a:ext cx="360" cy="360"/>
              </p14:xfrm>
            </p:contentPart>
          </mc:Choice>
          <mc:Fallback xmlns="">
            <p:pic>
              <p:nvPicPr>
                <p:cNvPr id="143465" name="Freihand 143464">
                  <a:extLst>
                    <a:ext uri="{FF2B5EF4-FFF2-40B4-BE49-F238E27FC236}">
                      <a16:creationId xmlns:a16="http://schemas.microsoft.com/office/drawing/2014/main" id="{9C8B3675-CB80-4316-B20D-731820B7314B}"/>
                    </a:ext>
                  </a:extLst>
                </p:cNvPr>
                <p:cNvPicPr/>
                <p:nvPr/>
              </p:nvPicPr>
              <p:blipFill>
                <a:blip r:embed="rId120"/>
                <a:stretch>
                  <a:fillRect/>
                </a:stretch>
              </p:blipFill>
              <p:spPr>
                <a:xfrm>
                  <a:off x="4506562" y="5519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3466" name="Freihand 143465">
                  <a:extLst>
                    <a:ext uri="{FF2B5EF4-FFF2-40B4-BE49-F238E27FC236}">
                      <a16:creationId xmlns:a16="http://schemas.microsoft.com/office/drawing/2014/main" id="{415A37C4-128B-4704-990C-9DFD4F1623FB}"/>
                    </a:ext>
                  </a:extLst>
                </p14:cNvPr>
                <p14:cNvContentPartPr/>
                <p14:nvPr/>
              </p14:nvContentPartPr>
              <p14:xfrm>
                <a:off x="4580002" y="5520272"/>
                <a:ext cx="329040" cy="335520"/>
              </p14:xfrm>
            </p:contentPart>
          </mc:Choice>
          <mc:Fallback xmlns="">
            <p:pic>
              <p:nvPicPr>
                <p:cNvPr id="143466" name="Freihand 143465">
                  <a:extLst>
                    <a:ext uri="{FF2B5EF4-FFF2-40B4-BE49-F238E27FC236}">
                      <a16:creationId xmlns:a16="http://schemas.microsoft.com/office/drawing/2014/main" id="{415A37C4-128B-4704-990C-9DFD4F1623FB}"/>
                    </a:ext>
                  </a:extLst>
                </p:cNvPr>
                <p:cNvPicPr/>
                <p:nvPr/>
              </p:nvPicPr>
              <p:blipFill>
                <a:blip r:embed="rId279"/>
                <a:stretch>
                  <a:fillRect/>
                </a:stretch>
              </p:blipFill>
              <p:spPr>
                <a:xfrm>
                  <a:off x="4575682" y="5515952"/>
                  <a:ext cx="3376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3467" name="Freihand 143466">
                  <a:extLst>
                    <a:ext uri="{FF2B5EF4-FFF2-40B4-BE49-F238E27FC236}">
                      <a16:creationId xmlns:a16="http://schemas.microsoft.com/office/drawing/2014/main" id="{E442B3C4-3A6A-4BEE-87AE-EADAD390925A}"/>
                    </a:ext>
                  </a:extLst>
                </p14:cNvPr>
                <p14:cNvContentPartPr/>
                <p14:nvPr/>
              </p14:nvContentPartPr>
              <p14:xfrm>
                <a:off x="5117122" y="5585072"/>
                <a:ext cx="398160" cy="115920"/>
              </p14:xfrm>
            </p:contentPart>
          </mc:Choice>
          <mc:Fallback xmlns="">
            <p:pic>
              <p:nvPicPr>
                <p:cNvPr id="143467" name="Freihand 143466">
                  <a:extLst>
                    <a:ext uri="{FF2B5EF4-FFF2-40B4-BE49-F238E27FC236}">
                      <a16:creationId xmlns:a16="http://schemas.microsoft.com/office/drawing/2014/main" id="{E442B3C4-3A6A-4BEE-87AE-EADAD390925A}"/>
                    </a:ext>
                  </a:extLst>
                </p:cNvPr>
                <p:cNvPicPr/>
                <p:nvPr/>
              </p:nvPicPr>
              <p:blipFill>
                <a:blip r:embed="rId281"/>
                <a:stretch>
                  <a:fillRect/>
                </a:stretch>
              </p:blipFill>
              <p:spPr>
                <a:xfrm>
                  <a:off x="5112802" y="5580752"/>
                  <a:ext cx="406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3468" name="Freihand 143467">
                  <a:extLst>
                    <a:ext uri="{FF2B5EF4-FFF2-40B4-BE49-F238E27FC236}">
                      <a16:creationId xmlns:a16="http://schemas.microsoft.com/office/drawing/2014/main" id="{D4C0A007-919E-4A5E-9405-063ABCCF986E}"/>
                    </a:ext>
                  </a:extLst>
                </p14:cNvPr>
                <p14:cNvContentPartPr/>
                <p14:nvPr/>
              </p14:nvContentPartPr>
              <p14:xfrm>
                <a:off x="5513482" y="5499032"/>
                <a:ext cx="42840" cy="47160"/>
              </p14:xfrm>
            </p:contentPart>
          </mc:Choice>
          <mc:Fallback xmlns="">
            <p:pic>
              <p:nvPicPr>
                <p:cNvPr id="143468" name="Freihand 143467">
                  <a:extLst>
                    <a:ext uri="{FF2B5EF4-FFF2-40B4-BE49-F238E27FC236}">
                      <a16:creationId xmlns:a16="http://schemas.microsoft.com/office/drawing/2014/main" id="{D4C0A007-919E-4A5E-9405-063ABCCF986E}"/>
                    </a:ext>
                  </a:extLst>
                </p:cNvPr>
                <p:cNvPicPr/>
                <p:nvPr/>
              </p:nvPicPr>
              <p:blipFill>
                <a:blip r:embed="rId283"/>
                <a:stretch>
                  <a:fillRect/>
                </a:stretch>
              </p:blipFill>
              <p:spPr>
                <a:xfrm>
                  <a:off x="5509162" y="5494712"/>
                  <a:ext cx="51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3469" name="Freihand 143468">
                  <a:extLst>
                    <a:ext uri="{FF2B5EF4-FFF2-40B4-BE49-F238E27FC236}">
                      <a16:creationId xmlns:a16="http://schemas.microsoft.com/office/drawing/2014/main" id="{4B475949-1A86-46E8-A674-B88B5305BE60}"/>
                    </a:ext>
                  </a:extLst>
                </p14:cNvPr>
                <p14:cNvContentPartPr/>
                <p14:nvPr/>
              </p14:nvContentPartPr>
              <p14:xfrm>
                <a:off x="5537962" y="5550872"/>
                <a:ext cx="80640" cy="81360"/>
              </p14:xfrm>
            </p:contentPart>
          </mc:Choice>
          <mc:Fallback xmlns="">
            <p:pic>
              <p:nvPicPr>
                <p:cNvPr id="143469" name="Freihand 143468">
                  <a:extLst>
                    <a:ext uri="{FF2B5EF4-FFF2-40B4-BE49-F238E27FC236}">
                      <a16:creationId xmlns:a16="http://schemas.microsoft.com/office/drawing/2014/main" id="{4B475949-1A86-46E8-A674-B88B5305BE60}"/>
                    </a:ext>
                  </a:extLst>
                </p:cNvPr>
                <p:cNvPicPr/>
                <p:nvPr/>
              </p:nvPicPr>
              <p:blipFill>
                <a:blip r:embed="rId285"/>
                <a:stretch>
                  <a:fillRect/>
                </a:stretch>
              </p:blipFill>
              <p:spPr>
                <a:xfrm>
                  <a:off x="5533642" y="5546552"/>
                  <a:ext cx="89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3470" name="Freihand 143469">
                  <a:extLst>
                    <a:ext uri="{FF2B5EF4-FFF2-40B4-BE49-F238E27FC236}">
                      <a16:creationId xmlns:a16="http://schemas.microsoft.com/office/drawing/2014/main" id="{7A537589-4722-422C-A6E8-00B48D66FD86}"/>
                    </a:ext>
                  </a:extLst>
                </p14:cNvPr>
                <p14:cNvContentPartPr/>
                <p14:nvPr/>
              </p14:nvContentPartPr>
              <p14:xfrm>
                <a:off x="5643082" y="5474552"/>
                <a:ext cx="148680" cy="182520"/>
              </p14:xfrm>
            </p:contentPart>
          </mc:Choice>
          <mc:Fallback xmlns="">
            <p:pic>
              <p:nvPicPr>
                <p:cNvPr id="143470" name="Freihand 143469">
                  <a:extLst>
                    <a:ext uri="{FF2B5EF4-FFF2-40B4-BE49-F238E27FC236}">
                      <a16:creationId xmlns:a16="http://schemas.microsoft.com/office/drawing/2014/main" id="{7A537589-4722-422C-A6E8-00B48D66FD86}"/>
                    </a:ext>
                  </a:extLst>
                </p:cNvPr>
                <p:cNvPicPr/>
                <p:nvPr/>
              </p:nvPicPr>
              <p:blipFill>
                <a:blip r:embed="rId287"/>
                <a:stretch>
                  <a:fillRect/>
                </a:stretch>
              </p:blipFill>
              <p:spPr>
                <a:xfrm>
                  <a:off x="5638762" y="5470232"/>
                  <a:ext cx="157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3471" name="Freihand 143470">
                  <a:extLst>
                    <a:ext uri="{FF2B5EF4-FFF2-40B4-BE49-F238E27FC236}">
                      <a16:creationId xmlns:a16="http://schemas.microsoft.com/office/drawing/2014/main" id="{715CDAD2-B827-4BB8-A0E8-93AEA878B0B1}"/>
                    </a:ext>
                  </a:extLst>
                </p14:cNvPr>
                <p14:cNvContentPartPr/>
                <p14:nvPr/>
              </p14:nvContentPartPr>
              <p14:xfrm>
                <a:off x="5815522" y="5570312"/>
                <a:ext cx="224280" cy="60840"/>
              </p14:xfrm>
            </p:contentPart>
          </mc:Choice>
          <mc:Fallback xmlns="">
            <p:pic>
              <p:nvPicPr>
                <p:cNvPr id="143471" name="Freihand 143470">
                  <a:extLst>
                    <a:ext uri="{FF2B5EF4-FFF2-40B4-BE49-F238E27FC236}">
                      <a16:creationId xmlns:a16="http://schemas.microsoft.com/office/drawing/2014/main" id="{715CDAD2-B827-4BB8-A0E8-93AEA878B0B1}"/>
                    </a:ext>
                  </a:extLst>
                </p:cNvPr>
                <p:cNvPicPr/>
                <p:nvPr/>
              </p:nvPicPr>
              <p:blipFill>
                <a:blip r:embed="rId289"/>
                <a:stretch>
                  <a:fillRect/>
                </a:stretch>
              </p:blipFill>
              <p:spPr>
                <a:xfrm>
                  <a:off x="5811202" y="5565992"/>
                  <a:ext cx="232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3472" name="Freihand 143471">
                  <a:extLst>
                    <a:ext uri="{FF2B5EF4-FFF2-40B4-BE49-F238E27FC236}">
                      <a16:creationId xmlns:a16="http://schemas.microsoft.com/office/drawing/2014/main" id="{2E70EE9D-F302-4352-9BC0-739B306D810B}"/>
                    </a:ext>
                  </a:extLst>
                </p14:cNvPr>
                <p14:cNvContentPartPr/>
                <p14:nvPr/>
              </p14:nvContentPartPr>
              <p14:xfrm>
                <a:off x="6260482" y="5453672"/>
                <a:ext cx="137880" cy="169560"/>
              </p14:xfrm>
            </p:contentPart>
          </mc:Choice>
          <mc:Fallback xmlns="">
            <p:pic>
              <p:nvPicPr>
                <p:cNvPr id="143472" name="Freihand 143471">
                  <a:extLst>
                    <a:ext uri="{FF2B5EF4-FFF2-40B4-BE49-F238E27FC236}">
                      <a16:creationId xmlns:a16="http://schemas.microsoft.com/office/drawing/2014/main" id="{2E70EE9D-F302-4352-9BC0-739B306D810B}"/>
                    </a:ext>
                  </a:extLst>
                </p:cNvPr>
                <p:cNvPicPr/>
                <p:nvPr/>
              </p:nvPicPr>
              <p:blipFill>
                <a:blip r:embed="rId291"/>
                <a:stretch>
                  <a:fillRect/>
                </a:stretch>
              </p:blipFill>
              <p:spPr>
                <a:xfrm>
                  <a:off x="6256162" y="5449352"/>
                  <a:ext cx="146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3473" name="Freihand 143472">
                  <a:extLst>
                    <a:ext uri="{FF2B5EF4-FFF2-40B4-BE49-F238E27FC236}">
                      <a16:creationId xmlns:a16="http://schemas.microsoft.com/office/drawing/2014/main" id="{D42BC9C2-069C-47CC-AF4E-477DAED3E80F}"/>
                    </a:ext>
                  </a:extLst>
                </p14:cNvPr>
                <p14:cNvContentPartPr/>
                <p14:nvPr/>
              </p14:nvContentPartPr>
              <p14:xfrm>
                <a:off x="6333922" y="5587232"/>
                <a:ext cx="119160" cy="23400"/>
              </p14:xfrm>
            </p:contentPart>
          </mc:Choice>
          <mc:Fallback xmlns="">
            <p:pic>
              <p:nvPicPr>
                <p:cNvPr id="143473" name="Freihand 143472">
                  <a:extLst>
                    <a:ext uri="{FF2B5EF4-FFF2-40B4-BE49-F238E27FC236}">
                      <a16:creationId xmlns:a16="http://schemas.microsoft.com/office/drawing/2014/main" id="{D42BC9C2-069C-47CC-AF4E-477DAED3E80F}"/>
                    </a:ext>
                  </a:extLst>
                </p:cNvPr>
                <p:cNvPicPr/>
                <p:nvPr/>
              </p:nvPicPr>
              <p:blipFill>
                <a:blip r:embed="rId293"/>
                <a:stretch>
                  <a:fillRect/>
                </a:stretch>
              </p:blipFill>
              <p:spPr>
                <a:xfrm>
                  <a:off x="6329602" y="5582912"/>
                  <a:ext cx="127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3474" name="Freihand 143473">
                  <a:extLst>
                    <a:ext uri="{FF2B5EF4-FFF2-40B4-BE49-F238E27FC236}">
                      <a16:creationId xmlns:a16="http://schemas.microsoft.com/office/drawing/2014/main" id="{C32C6138-3534-4C8F-9E33-1BC3D26463F4}"/>
                    </a:ext>
                  </a:extLst>
                </p14:cNvPr>
                <p14:cNvContentPartPr/>
                <p14:nvPr/>
              </p14:nvContentPartPr>
              <p14:xfrm>
                <a:off x="6440482" y="5535752"/>
                <a:ext cx="215640" cy="69120"/>
              </p14:xfrm>
            </p:contentPart>
          </mc:Choice>
          <mc:Fallback xmlns="">
            <p:pic>
              <p:nvPicPr>
                <p:cNvPr id="143474" name="Freihand 143473">
                  <a:extLst>
                    <a:ext uri="{FF2B5EF4-FFF2-40B4-BE49-F238E27FC236}">
                      <a16:creationId xmlns:a16="http://schemas.microsoft.com/office/drawing/2014/main" id="{C32C6138-3534-4C8F-9E33-1BC3D26463F4}"/>
                    </a:ext>
                  </a:extLst>
                </p:cNvPr>
                <p:cNvPicPr/>
                <p:nvPr/>
              </p:nvPicPr>
              <p:blipFill>
                <a:blip r:embed="rId295"/>
                <a:stretch>
                  <a:fillRect/>
                </a:stretch>
              </p:blipFill>
              <p:spPr>
                <a:xfrm>
                  <a:off x="6436162" y="5531432"/>
                  <a:ext cx="224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3475" name="Freihand 143474">
                  <a:extLst>
                    <a:ext uri="{FF2B5EF4-FFF2-40B4-BE49-F238E27FC236}">
                      <a16:creationId xmlns:a16="http://schemas.microsoft.com/office/drawing/2014/main" id="{33F7C40E-072A-4949-A80E-B5ADEEAFC5C0}"/>
                    </a:ext>
                  </a:extLst>
                </p14:cNvPr>
                <p14:cNvContentPartPr/>
                <p14:nvPr/>
              </p14:nvContentPartPr>
              <p14:xfrm>
                <a:off x="6668362" y="5516312"/>
                <a:ext cx="77400" cy="77760"/>
              </p14:xfrm>
            </p:contentPart>
          </mc:Choice>
          <mc:Fallback xmlns="">
            <p:pic>
              <p:nvPicPr>
                <p:cNvPr id="143475" name="Freihand 143474">
                  <a:extLst>
                    <a:ext uri="{FF2B5EF4-FFF2-40B4-BE49-F238E27FC236}">
                      <a16:creationId xmlns:a16="http://schemas.microsoft.com/office/drawing/2014/main" id="{33F7C40E-072A-4949-A80E-B5ADEEAFC5C0}"/>
                    </a:ext>
                  </a:extLst>
                </p:cNvPr>
                <p:cNvPicPr/>
                <p:nvPr/>
              </p:nvPicPr>
              <p:blipFill>
                <a:blip r:embed="rId297"/>
                <a:stretch>
                  <a:fillRect/>
                </a:stretch>
              </p:blipFill>
              <p:spPr>
                <a:xfrm>
                  <a:off x="6664042" y="5511992"/>
                  <a:ext cx="86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3476" name="Freihand 143475">
                  <a:extLst>
                    <a:ext uri="{FF2B5EF4-FFF2-40B4-BE49-F238E27FC236}">
                      <a16:creationId xmlns:a16="http://schemas.microsoft.com/office/drawing/2014/main" id="{734A91DE-4D7F-4664-886E-4A80F4CB7F5B}"/>
                    </a:ext>
                  </a:extLst>
                </p14:cNvPr>
                <p14:cNvContentPartPr/>
                <p14:nvPr/>
              </p14:nvContentPartPr>
              <p14:xfrm>
                <a:off x="6756202" y="5534312"/>
                <a:ext cx="371520" cy="44280"/>
              </p14:xfrm>
            </p:contentPart>
          </mc:Choice>
          <mc:Fallback xmlns="">
            <p:pic>
              <p:nvPicPr>
                <p:cNvPr id="143476" name="Freihand 143475">
                  <a:extLst>
                    <a:ext uri="{FF2B5EF4-FFF2-40B4-BE49-F238E27FC236}">
                      <a16:creationId xmlns:a16="http://schemas.microsoft.com/office/drawing/2014/main" id="{734A91DE-4D7F-4664-886E-4A80F4CB7F5B}"/>
                    </a:ext>
                  </a:extLst>
                </p:cNvPr>
                <p:cNvPicPr/>
                <p:nvPr/>
              </p:nvPicPr>
              <p:blipFill>
                <a:blip r:embed="rId299"/>
                <a:stretch>
                  <a:fillRect/>
                </a:stretch>
              </p:blipFill>
              <p:spPr>
                <a:xfrm>
                  <a:off x="6751882" y="5529992"/>
                  <a:ext cx="380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3477" name="Freihand 143476">
                  <a:extLst>
                    <a:ext uri="{FF2B5EF4-FFF2-40B4-BE49-F238E27FC236}">
                      <a16:creationId xmlns:a16="http://schemas.microsoft.com/office/drawing/2014/main" id="{40AB38DB-10E7-4DF5-A11C-2742B5E28511}"/>
                    </a:ext>
                  </a:extLst>
                </p14:cNvPr>
                <p14:cNvContentPartPr/>
                <p14:nvPr/>
              </p14:nvContentPartPr>
              <p14:xfrm>
                <a:off x="7277482" y="5488592"/>
                <a:ext cx="358200" cy="70560"/>
              </p14:xfrm>
            </p:contentPart>
          </mc:Choice>
          <mc:Fallback xmlns="">
            <p:pic>
              <p:nvPicPr>
                <p:cNvPr id="143477" name="Freihand 143476">
                  <a:extLst>
                    <a:ext uri="{FF2B5EF4-FFF2-40B4-BE49-F238E27FC236}">
                      <a16:creationId xmlns:a16="http://schemas.microsoft.com/office/drawing/2014/main" id="{40AB38DB-10E7-4DF5-A11C-2742B5E28511}"/>
                    </a:ext>
                  </a:extLst>
                </p:cNvPr>
                <p:cNvPicPr/>
                <p:nvPr/>
              </p:nvPicPr>
              <p:blipFill>
                <a:blip r:embed="rId301"/>
                <a:stretch>
                  <a:fillRect/>
                </a:stretch>
              </p:blipFill>
              <p:spPr>
                <a:xfrm>
                  <a:off x="7273162" y="5484272"/>
                  <a:ext cx="366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3478" name="Freihand 143477">
                  <a:extLst>
                    <a:ext uri="{FF2B5EF4-FFF2-40B4-BE49-F238E27FC236}">
                      <a16:creationId xmlns:a16="http://schemas.microsoft.com/office/drawing/2014/main" id="{75A761CE-749B-4BAE-B0BA-FF3F6D503CD2}"/>
                    </a:ext>
                  </a:extLst>
                </p14:cNvPr>
                <p14:cNvContentPartPr/>
                <p14:nvPr/>
              </p14:nvContentPartPr>
              <p14:xfrm>
                <a:off x="7623802" y="5440712"/>
                <a:ext cx="205200" cy="124560"/>
              </p14:xfrm>
            </p:contentPart>
          </mc:Choice>
          <mc:Fallback xmlns="">
            <p:pic>
              <p:nvPicPr>
                <p:cNvPr id="143478" name="Freihand 143477">
                  <a:extLst>
                    <a:ext uri="{FF2B5EF4-FFF2-40B4-BE49-F238E27FC236}">
                      <a16:creationId xmlns:a16="http://schemas.microsoft.com/office/drawing/2014/main" id="{75A761CE-749B-4BAE-B0BA-FF3F6D503CD2}"/>
                    </a:ext>
                  </a:extLst>
                </p:cNvPr>
                <p:cNvPicPr/>
                <p:nvPr/>
              </p:nvPicPr>
              <p:blipFill>
                <a:blip r:embed="rId303"/>
                <a:stretch>
                  <a:fillRect/>
                </a:stretch>
              </p:blipFill>
              <p:spPr>
                <a:xfrm>
                  <a:off x="7619482" y="5436392"/>
                  <a:ext cx="213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3480" name="Freihand 143479">
                  <a:extLst>
                    <a:ext uri="{FF2B5EF4-FFF2-40B4-BE49-F238E27FC236}">
                      <a16:creationId xmlns:a16="http://schemas.microsoft.com/office/drawing/2014/main" id="{D49C66F6-9A79-4C92-933D-02BE87CEE9DF}"/>
                    </a:ext>
                  </a:extLst>
                </p14:cNvPr>
                <p14:cNvContentPartPr/>
                <p14:nvPr/>
              </p14:nvContentPartPr>
              <p14:xfrm>
                <a:off x="3408562" y="5886752"/>
                <a:ext cx="96840" cy="169920"/>
              </p14:xfrm>
            </p:contentPart>
          </mc:Choice>
          <mc:Fallback xmlns="">
            <p:pic>
              <p:nvPicPr>
                <p:cNvPr id="143480" name="Freihand 143479">
                  <a:extLst>
                    <a:ext uri="{FF2B5EF4-FFF2-40B4-BE49-F238E27FC236}">
                      <a16:creationId xmlns:a16="http://schemas.microsoft.com/office/drawing/2014/main" id="{D49C66F6-9A79-4C92-933D-02BE87CEE9DF}"/>
                    </a:ext>
                  </a:extLst>
                </p:cNvPr>
                <p:cNvPicPr/>
                <p:nvPr/>
              </p:nvPicPr>
              <p:blipFill>
                <a:blip r:embed="rId305"/>
                <a:stretch>
                  <a:fillRect/>
                </a:stretch>
              </p:blipFill>
              <p:spPr>
                <a:xfrm>
                  <a:off x="3404242" y="5882432"/>
                  <a:ext cx="105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3481" name="Freihand 143480">
                  <a:extLst>
                    <a:ext uri="{FF2B5EF4-FFF2-40B4-BE49-F238E27FC236}">
                      <a16:creationId xmlns:a16="http://schemas.microsoft.com/office/drawing/2014/main" id="{17F9FF0A-2BC0-4DD8-B00D-946191F2BA1F}"/>
                    </a:ext>
                  </a:extLst>
                </p14:cNvPr>
                <p14:cNvContentPartPr/>
                <p14:nvPr/>
              </p14:nvContentPartPr>
              <p14:xfrm>
                <a:off x="3523042" y="5959112"/>
                <a:ext cx="102600" cy="177840"/>
              </p14:xfrm>
            </p:contentPart>
          </mc:Choice>
          <mc:Fallback xmlns="">
            <p:pic>
              <p:nvPicPr>
                <p:cNvPr id="143481" name="Freihand 143480">
                  <a:extLst>
                    <a:ext uri="{FF2B5EF4-FFF2-40B4-BE49-F238E27FC236}">
                      <a16:creationId xmlns:a16="http://schemas.microsoft.com/office/drawing/2014/main" id="{17F9FF0A-2BC0-4DD8-B00D-946191F2BA1F}"/>
                    </a:ext>
                  </a:extLst>
                </p:cNvPr>
                <p:cNvPicPr/>
                <p:nvPr/>
              </p:nvPicPr>
              <p:blipFill>
                <a:blip r:embed="rId307"/>
                <a:stretch>
                  <a:fillRect/>
                </a:stretch>
              </p:blipFill>
              <p:spPr>
                <a:xfrm>
                  <a:off x="3518722" y="5954792"/>
                  <a:ext cx="111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3482" name="Freihand 143481">
                  <a:extLst>
                    <a:ext uri="{FF2B5EF4-FFF2-40B4-BE49-F238E27FC236}">
                      <a16:creationId xmlns:a16="http://schemas.microsoft.com/office/drawing/2014/main" id="{42A85DA4-7295-4E20-86CE-275BB030039B}"/>
                    </a:ext>
                  </a:extLst>
                </p14:cNvPr>
                <p14:cNvContentPartPr/>
                <p14:nvPr/>
              </p14:nvContentPartPr>
              <p14:xfrm>
                <a:off x="3643282" y="5924192"/>
                <a:ext cx="446760" cy="87840"/>
              </p14:xfrm>
            </p:contentPart>
          </mc:Choice>
          <mc:Fallback xmlns="">
            <p:pic>
              <p:nvPicPr>
                <p:cNvPr id="143482" name="Freihand 143481">
                  <a:extLst>
                    <a:ext uri="{FF2B5EF4-FFF2-40B4-BE49-F238E27FC236}">
                      <a16:creationId xmlns:a16="http://schemas.microsoft.com/office/drawing/2014/main" id="{42A85DA4-7295-4E20-86CE-275BB030039B}"/>
                    </a:ext>
                  </a:extLst>
                </p:cNvPr>
                <p:cNvPicPr/>
                <p:nvPr/>
              </p:nvPicPr>
              <p:blipFill>
                <a:blip r:embed="rId309"/>
                <a:stretch>
                  <a:fillRect/>
                </a:stretch>
              </p:blipFill>
              <p:spPr>
                <a:xfrm>
                  <a:off x="3638962" y="5919872"/>
                  <a:ext cx="455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3483" name="Freihand 143482">
                  <a:extLst>
                    <a:ext uri="{FF2B5EF4-FFF2-40B4-BE49-F238E27FC236}">
                      <a16:creationId xmlns:a16="http://schemas.microsoft.com/office/drawing/2014/main" id="{D502AFCC-73D0-42F7-B81E-83B5BA8E0667}"/>
                    </a:ext>
                  </a:extLst>
                </p14:cNvPr>
                <p14:cNvContentPartPr/>
                <p14:nvPr/>
              </p14:nvContentPartPr>
              <p14:xfrm>
                <a:off x="4269322" y="5919152"/>
                <a:ext cx="263880" cy="69480"/>
              </p14:xfrm>
            </p:contentPart>
          </mc:Choice>
          <mc:Fallback xmlns="">
            <p:pic>
              <p:nvPicPr>
                <p:cNvPr id="143483" name="Freihand 143482">
                  <a:extLst>
                    <a:ext uri="{FF2B5EF4-FFF2-40B4-BE49-F238E27FC236}">
                      <a16:creationId xmlns:a16="http://schemas.microsoft.com/office/drawing/2014/main" id="{D502AFCC-73D0-42F7-B81E-83B5BA8E0667}"/>
                    </a:ext>
                  </a:extLst>
                </p:cNvPr>
                <p:cNvPicPr/>
                <p:nvPr/>
              </p:nvPicPr>
              <p:blipFill>
                <a:blip r:embed="rId311"/>
                <a:stretch>
                  <a:fillRect/>
                </a:stretch>
              </p:blipFill>
              <p:spPr>
                <a:xfrm>
                  <a:off x="4265002" y="5914832"/>
                  <a:ext cx="272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3484" name="Freihand 143483">
                  <a:extLst>
                    <a:ext uri="{FF2B5EF4-FFF2-40B4-BE49-F238E27FC236}">
                      <a16:creationId xmlns:a16="http://schemas.microsoft.com/office/drawing/2014/main" id="{15049502-EB22-4A04-85C5-C060B50A17A7}"/>
                    </a:ext>
                  </a:extLst>
                </p14:cNvPr>
                <p14:cNvContentPartPr/>
                <p14:nvPr/>
              </p14:nvContentPartPr>
              <p14:xfrm>
                <a:off x="4565602" y="5884952"/>
                <a:ext cx="93240" cy="100800"/>
              </p14:xfrm>
            </p:contentPart>
          </mc:Choice>
          <mc:Fallback xmlns="">
            <p:pic>
              <p:nvPicPr>
                <p:cNvPr id="143484" name="Freihand 143483">
                  <a:extLst>
                    <a:ext uri="{FF2B5EF4-FFF2-40B4-BE49-F238E27FC236}">
                      <a16:creationId xmlns:a16="http://schemas.microsoft.com/office/drawing/2014/main" id="{15049502-EB22-4A04-85C5-C060B50A17A7}"/>
                    </a:ext>
                  </a:extLst>
                </p:cNvPr>
                <p:cNvPicPr/>
                <p:nvPr/>
              </p:nvPicPr>
              <p:blipFill>
                <a:blip r:embed="rId313"/>
                <a:stretch>
                  <a:fillRect/>
                </a:stretch>
              </p:blipFill>
              <p:spPr>
                <a:xfrm>
                  <a:off x="4561282" y="5880632"/>
                  <a:ext cx="101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3485" name="Freihand 143484">
                  <a:extLst>
                    <a:ext uri="{FF2B5EF4-FFF2-40B4-BE49-F238E27FC236}">
                      <a16:creationId xmlns:a16="http://schemas.microsoft.com/office/drawing/2014/main" id="{43F2648B-72DA-4B4C-BEA3-F25BF3FF03B1}"/>
                    </a:ext>
                  </a:extLst>
                </p14:cNvPr>
                <p14:cNvContentPartPr/>
                <p14:nvPr/>
              </p14:nvContentPartPr>
              <p14:xfrm>
                <a:off x="4669642" y="5892512"/>
                <a:ext cx="33120" cy="100800"/>
              </p14:xfrm>
            </p:contentPart>
          </mc:Choice>
          <mc:Fallback xmlns="">
            <p:pic>
              <p:nvPicPr>
                <p:cNvPr id="143485" name="Freihand 143484">
                  <a:extLst>
                    <a:ext uri="{FF2B5EF4-FFF2-40B4-BE49-F238E27FC236}">
                      <a16:creationId xmlns:a16="http://schemas.microsoft.com/office/drawing/2014/main" id="{43F2648B-72DA-4B4C-BEA3-F25BF3FF03B1}"/>
                    </a:ext>
                  </a:extLst>
                </p:cNvPr>
                <p:cNvPicPr/>
                <p:nvPr/>
              </p:nvPicPr>
              <p:blipFill>
                <a:blip r:embed="rId315"/>
                <a:stretch>
                  <a:fillRect/>
                </a:stretch>
              </p:blipFill>
              <p:spPr>
                <a:xfrm>
                  <a:off x="4665322" y="5888192"/>
                  <a:ext cx="41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3486" name="Freihand 143485">
                  <a:extLst>
                    <a:ext uri="{FF2B5EF4-FFF2-40B4-BE49-F238E27FC236}">
                      <a16:creationId xmlns:a16="http://schemas.microsoft.com/office/drawing/2014/main" id="{3BC37EC2-DFAD-48EF-9656-3DD950A8343C}"/>
                    </a:ext>
                  </a:extLst>
                </p14:cNvPr>
                <p14:cNvContentPartPr/>
                <p14:nvPr/>
              </p14:nvContentPartPr>
              <p14:xfrm>
                <a:off x="4767562" y="5824832"/>
                <a:ext cx="181800" cy="154800"/>
              </p14:xfrm>
            </p:contentPart>
          </mc:Choice>
          <mc:Fallback xmlns="">
            <p:pic>
              <p:nvPicPr>
                <p:cNvPr id="143486" name="Freihand 143485">
                  <a:extLst>
                    <a:ext uri="{FF2B5EF4-FFF2-40B4-BE49-F238E27FC236}">
                      <a16:creationId xmlns:a16="http://schemas.microsoft.com/office/drawing/2014/main" id="{3BC37EC2-DFAD-48EF-9656-3DD950A8343C}"/>
                    </a:ext>
                  </a:extLst>
                </p:cNvPr>
                <p:cNvPicPr/>
                <p:nvPr/>
              </p:nvPicPr>
              <p:blipFill>
                <a:blip r:embed="rId317"/>
                <a:stretch>
                  <a:fillRect/>
                </a:stretch>
              </p:blipFill>
              <p:spPr>
                <a:xfrm>
                  <a:off x="4763242" y="5820512"/>
                  <a:ext cx="190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3487" name="Freihand 143486">
                  <a:extLst>
                    <a:ext uri="{FF2B5EF4-FFF2-40B4-BE49-F238E27FC236}">
                      <a16:creationId xmlns:a16="http://schemas.microsoft.com/office/drawing/2014/main" id="{A5D3EB97-C082-4DB2-BE06-4774CB9FBFB7}"/>
                    </a:ext>
                  </a:extLst>
                </p14:cNvPr>
                <p14:cNvContentPartPr/>
                <p14:nvPr/>
              </p14:nvContentPartPr>
              <p14:xfrm>
                <a:off x="4865482" y="5905112"/>
                <a:ext cx="91440" cy="93600"/>
              </p14:xfrm>
            </p:contentPart>
          </mc:Choice>
          <mc:Fallback xmlns="">
            <p:pic>
              <p:nvPicPr>
                <p:cNvPr id="143487" name="Freihand 143486">
                  <a:extLst>
                    <a:ext uri="{FF2B5EF4-FFF2-40B4-BE49-F238E27FC236}">
                      <a16:creationId xmlns:a16="http://schemas.microsoft.com/office/drawing/2014/main" id="{A5D3EB97-C082-4DB2-BE06-4774CB9FBFB7}"/>
                    </a:ext>
                  </a:extLst>
                </p:cNvPr>
                <p:cNvPicPr/>
                <p:nvPr/>
              </p:nvPicPr>
              <p:blipFill>
                <a:blip r:embed="rId319"/>
                <a:stretch>
                  <a:fillRect/>
                </a:stretch>
              </p:blipFill>
              <p:spPr>
                <a:xfrm>
                  <a:off x="4861162" y="5900792"/>
                  <a:ext cx="100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3488" name="Freihand 143487">
                  <a:extLst>
                    <a:ext uri="{FF2B5EF4-FFF2-40B4-BE49-F238E27FC236}">
                      <a16:creationId xmlns:a16="http://schemas.microsoft.com/office/drawing/2014/main" id="{F9D8ABAF-8FA0-4C02-B911-3746A8CAF7C3}"/>
                    </a:ext>
                  </a:extLst>
                </p14:cNvPr>
                <p14:cNvContentPartPr/>
                <p14:nvPr/>
              </p14:nvContentPartPr>
              <p14:xfrm>
                <a:off x="5012002" y="5858312"/>
                <a:ext cx="143640" cy="99000"/>
              </p14:xfrm>
            </p:contentPart>
          </mc:Choice>
          <mc:Fallback xmlns="">
            <p:pic>
              <p:nvPicPr>
                <p:cNvPr id="143488" name="Freihand 143487">
                  <a:extLst>
                    <a:ext uri="{FF2B5EF4-FFF2-40B4-BE49-F238E27FC236}">
                      <a16:creationId xmlns:a16="http://schemas.microsoft.com/office/drawing/2014/main" id="{F9D8ABAF-8FA0-4C02-B911-3746A8CAF7C3}"/>
                    </a:ext>
                  </a:extLst>
                </p:cNvPr>
                <p:cNvPicPr/>
                <p:nvPr/>
              </p:nvPicPr>
              <p:blipFill>
                <a:blip r:embed="rId321"/>
                <a:stretch>
                  <a:fillRect/>
                </a:stretch>
              </p:blipFill>
              <p:spPr>
                <a:xfrm>
                  <a:off x="5007682" y="5853992"/>
                  <a:ext cx="152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3489" name="Freihand 143488">
                  <a:extLst>
                    <a:ext uri="{FF2B5EF4-FFF2-40B4-BE49-F238E27FC236}">
                      <a16:creationId xmlns:a16="http://schemas.microsoft.com/office/drawing/2014/main" id="{F38AA8CD-A76C-4046-B074-1C98499D4921}"/>
                    </a:ext>
                  </a:extLst>
                </p14:cNvPr>
                <p14:cNvContentPartPr/>
                <p14:nvPr/>
              </p14:nvContentPartPr>
              <p14:xfrm>
                <a:off x="4737682" y="5762192"/>
                <a:ext cx="13320" cy="18000"/>
              </p14:xfrm>
            </p:contentPart>
          </mc:Choice>
          <mc:Fallback xmlns="">
            <p:pic>
              <p:nvPicPr>
                <p:cNvPr id="143489" name="Freihand 143488">
                  <a:extLst>
                    <a:ext uri="{FF2B5EF4-FFF2-40B4-BE49-F238E27FC236}">
                      <a16:creationId xmlns:a16="http://schemas.microsoft.com/office/drawing/2014/main" id="{F38AA8CD-A76C-4046-B074-1C98499D4921}"/>
                    </a:ext>
                  </a:extLst>
                </p:cNvPr>
                <p:cNvPicPr/>
                <p:nvPr/>
              </p:nvPicPr>
              <p:blipFill>
                <a:blip r:embed="rId323"/>
                <a:stretch>
                  <a:fillRect/>
                </a:stretch>
              </p:blipFill>
              <p:spPr>
                <a:xfrm>
                  <a:off x="4733362" y="5757872"/>
                  <a:ext cx="2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3490" name="Freihand 143489">
                  <a:extLst>
                    <a:ext uri="{FF2B5EF4-FFF2-40B4-BE49-F238E27FC236}">
                      <a16:creationId xmlns:a16="http://schemas.microsoft.com/office/drawing/2014/main" id="{00F4043E-75C1-43A6-B81D-DC9D4BFDA1CF}"/>
                    </a:ext>
                  </a:extLst>
                </p14:cNvPr>
                <p14:cNvContentPartPr/>
                <p14:nvPr/>
              </p14:nvContentPartPr>
              <p14:xfrm>
                <a:off x="5261122" y="5959472"/>
                <a:ext cx="8640" cy="4320"/>
              </p14:xfrm>
            </p:contentPart>
          </mc:Choice>
          <mc:Fallback xmlns="">
            <p:pic>
              <p:nvPicPr>
                <p:cNvPr id="143490" name="Freihand 143489">
                  <a:extLst>
                    <a:ext uri="{FF2B5EF4-FFF2-40B4-BE49-F238E27FC236}">
                      <a16:creationId xmlns:a16="http://schemas.microsoft.com/office/drawing/2014/main" id="{00F4043E-75C1-43A6-B81D-DC9D4BFDA1CF}"/>
                    </a:ext>
                  </a:extLst>
                </p:cNvPr>
                <p:cNvPicPr/>
                <p:nvPr/>
              </p:nvPicPr>
              <p:blipFill>
                <a:blip r:embed="rId325"/>
                <a:stretch>
                  <a:fillRect/>
                </a:stretch>
              </p:blipFill>
              <p:spPr>
                <a:xfrm>
                  <a:off x="5256802" y="5955152"/>
                  <a:ext cx="172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3491" name="Freihand 143490">
                  <a:extLst>
                    <a:ext uri="{FF2B5EF4-FFF2-40B4-BE49-F238E27FC236}">
                      <a16:creationId xmlns:a16="http://schemas.microsoft.com/office/drawing/2014/main" id="{AC5B1A7D-F8E8-44B0-B00A-A4DCB00CAB7B}"/>
                    </a:ext>
                  </a:extLst>
                </p14:cNvPr>
                <p14:cNvContentPartPr/>
                <p14:nvPr/>
              </p14:nvContentPartPr>
              <p14:xfrm>
                <a:off x="5499082" y="5823032"/>
                <a:ext cx="256680" cy="143640"/>
              </p14:xfrm>
            </p:contentPart>
          </mc:Choice>
          <mc:Fallback xmlns="">
            <p:pic>
              <p:nvPicPr>
                <p:cNvPr id="143491" name="Freihand 143490">
                  <a:extLst>
                    <a:ext uri="{FF2B5EF4-FFF2-40B4-BE49-F238E27FC236}">
                      <a16:creationId xmlns:a16="http://schemas.microsoft.com/office/drawing/2014/main" id="{AC5B1A7D-F8E8-44B0-B00A-A4DCB00CAB7B}"/>
                    </a:ext>
                  </a:extLst>
                </p:cNvPr>
                <p:cNvPicPr/>
                <p:nvPr/>
              </p:nvPicPr>
              <p:blipFill>
                <a:blip r:embed="rId327"/>
                <a:stretch>
                  <a:fillRect/>
                </a:stretch>
              </p:blipFill>
              <p:spPr>
                <a:xfrm>
                  <a:off x="5494762" y="5818712"/>
                  <a:ext cx="265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43492" name="Freihand 143491">
                  <a:extLst>
                    <a:ext uri="{FF2B5EF4-FFF2-40B4-BE49-F238E27FC236}">
                      <a16:creationId xmlns:a16="http://schemas.microsoft.com/office/drawing/2014/main" id="{DADAB170-DA59-47FF-9236-5F95DD6D5001}"/>
                    </a:ext>
                  </a:extLst>
                </p14:cNvPr>
                <p14:cNvContentPartPr/>
                <p14:nvPr/>
              </p14:nvContentPartPr>
              <p14:xfrm>
                <a:off x="5802562" y="5851472"/>
                <a:ext cx="84960" cy="81720"/>
              </p14:xfrm>
            </p:contentPart>
          </mc:Choice>
          <mc:Fallback xmlns="">
            <p:pic>
              <p:nvPicPr>
                <p:cNvPr id="143492" name="Freihand 143491">
                  <a:extLst>
                    <a:ext uri="{FF2B5EF4-FFF2-40B4-BE49-F238E27FC236}">
                      <a16:creationId xmlns:a16="http://schemas.microsoft.com/office/drawing/2014/main" id="{DADAB170-DA59-47FF-9236-5F95DD6D5001}"/>
                    </a:ext>
                  </a:extLst>
                </p:cNvPr>
                <p:cNvPicPr/>
                <p:nvPr/>
              </p:nvPicPr>
              <p:blipFill>
                <a:blip r:embed="rId329"/>
                <a:stretch>
                  <a:fillRect/>
                </a:stretch>
              </p:blipFill>
              <p:spPr>
                <a:xfrm>
                  <a:off x="5798242" y="5847152"/>
                  <a:ext cx="93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43493" name="Freihand 143492">
                  <a:extLst>
                    <a:ext uri="{FF2B5EF4-FFF2-40B4-BE49-F238E27FC236}">
                      <a16:creationId xmlns:a16="http://schemas.microsoft.com/office/drawing/2014/main" id="{F3D88EF0-E5C5-41BF-A7BB-5ECB4272652F}"/>
                    </a:ext>
                  </a:extLst>
                </p14:cNvPr>
                <p14:cNvContentPartPr/>
                <p14:nvPr/>
              </p14:nvContentPartPr>
              <p14:xfrm>
                <a:off x="6030082" y="5795312"/>
                <a:ext cx="104760" cy="133200"/>
              </p14:xfrm>
            </p:contentPart>
          </mc:Choice>
          <mc:Fallback xmlns="">
            <p:pic>
              <p:nvPicPr>
                <p:cNvPr id="143493" name="Freihand 143492">
                  <a:extLst>
                    <a:ext uri="{FF2B5EF4-FFF2-40B4-BE49-F238E27FC236}">
                      <a16:creationId xmlns:a16="http://schemas.microsoft.com/office/drawing/2014/main" id="{F3D88EF0-E5C5-41BF-A7BB-5ECB4272652F}"/>
                    </a:ext>
                  </a:extLst>
                </p:cNvPr>
                <p:cNvPicPr/>
                <p:nvPr/>
              </p:nvPicPr>
              <p:blipFill>
                <a:blip r:embed="rId331"/>
                <a:stretch>
                  <a:fillRect/>
                </a:stretch>
              </p:blipFill>
              <p:spPr>
                <a:xfrm>
                  <a:off x="6025762" y="5790992"/>
                  <a:ext cx="113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3495" name="Freihand 143494">
                  <a:extLst>
                    <a:ext uri="{FF2B5EF4-FFF2-40B4-BE49-F238E27FC236}">
                      <a16:creationId xmlns:a16="http://schemas.microsoft.com/office/drawing/2014/main" id="{875FA6F6-4919-47E0-8C4E-3FA1C8F87DD5}"/>
                    </a:ext>
                  </a:extLst>
                </p14:cNvPr>
                <p14:cNvContentPartPr/>
                <p14:nvPr/>
              </p14:nvContentPartPr>
              <p14:xfrm>
                <a:off x="6298642" y="5815112"/>
                <a:ext cx="432720" cy="113400"/>
              </p14:xfrm>
            </p:contentPart>
          </mc:Choice>
          <mc:Fallback xmlns="">
            <p:pic>
              <p:nvPicPr>
                <p:cNvPr id="143495" name="Freihand 143494">
                  <a:extLst>
                    <a:ext uri="{FF2B5EF4-FFF2-40B4-BE49-F238E27FC236}">
                      <a16:creationId xmlns:a16="http://schemas.microsoft.com/office/drawing/2014/main" id="{875FA6F6-4919-47E0-8C4E-3FA1C8F87DD5}"/>
                    </a:ext>
                  </a:extLst>
                </p:cNvPr>
                <p:cNvPicPr/>
                <p:nvPr/>
              </p:nvPicPr>
              <p:blipFill>
                <a:blip r:embed="rId333"/>
                <a:stretch>
                  <a:fillRect/>
                </a:stretch>
              </p:blipFill>
              <p:spPr>
                <a:xfrm>
                  <a:off x="6294322" y="5810792"/>
                  <a:ext cx="441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3496" name="Freihand 143495">
                  <a:extLst>
                    <a:ext uri="{FF2B5EF4-FFF2-40B4-BE49-F238E27FC236}">
                      <a16:creationId xmlns:a16="http://schemas.microsoft.com/office/drawing/2014/main" id="{4B9D5110-D6A9-41AA-BD93-55345F393487}"/>
                    </a:ext>
                  </a:extLst>
                </p14:cNvPr>
                <p14:cNvContentPartPr/>
                <p14:nvPr/>
              </p14:nvContentPartPr>
              <p14:xfrm>
                <a:off x="6724162" y="5754632"/>
                <a:ext cx="378720" cy="113760"/>
              </p14:xfrm>
            </p:contentPart>
          </mc:Choice>
          <mc:Fallback xmlns="">
            <p:pic>
              <p:nvPicPr>
                <p:cNvPr id="143496" name="Freihand 143495">
                  <a:extLst>
                    <a:ext uri="{FF2B5EF4-FFF2-40B4-BE49-F238E27FC236}">
                      <a16:creationId xmlns:a16="http://schemas.microsoft.com/office/drawing/2014/main" id="{4B9D5110-D6A9-41AA-BD93-55345F393487}"/>
                    </a:ext>
                  </a:extLst>
                </p:cNvPr>
                <p:cNvPicPr/>
                <p:nvPr/>
              </p:nvPicPr>
              <p:blipFill>
                <a:blip r:embed="rId335"/>
                <a:stretch>
                  <a:fillRect/>
                </a:stretch>
              </p:blipFill>
              <p:spPr>
                <a:xfrm>
                  <a:off x="6719842" y="5750312"/>
                  <a:ext cx="387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3498" name="Freihand 143497">
                  <a:extLst>
                    <a:ext uri="{FF2B5EF4-FFF2-40B4-BE49-F238E27FC236}">
                      <a16:creationId xmlns:a16="http://schemas.microsoft.com/office/drawing/2014/main" id="{A9834BCE-ECBC-4FDE-AA16-86F28C68CB99}"/>
                    </a:ext>
                  </a:extLst>
                </p14:cNvPr>
                <p14:cNvContentPartPr/>
                <p14:nvPr/>
              </p14:nvContentPartPr>
              <p14:xfrm>
                <a:off x="7273522" y="5788472"/>
                <a:ext cx="230400" cy="83520"/>
              </p14:xfrm>
            </p:contentPart>
          </mc:Choice>
          <mc:Fallback xmlns="">
            <p:pic>
              <p:nvPicPr>
                <p:cNvPr id="143498" name="Freihand 143497">
                  <a:extLst>
                    <a:ext uri="{FF2B5EF4-FFF2-40B4-BE49-F238E27FC236}">
                      <a16:creationId xmlns:a16="http://schemas.microsoft.com/office/drawing/2014/main" id="{A9834BCE-ECBC-4FDE-AA16-86F28C68CB99}"/>
                    </a:ext>
                  </a:extLst>
                </p:cNvPr>
                <p:cNvPicPr/>
                <p:nvPr/>
              </p:nvPicPr>
              <p:blipFill>
                <a:blip r:embed="rId337"/>
                <a:stretch>
                  <a:fillRect/>
                </a:stretch>
              </p:blipFill>
              <p:spPr>
                <a:xfrm>
                  <a:off x="7269202" y="5784152"/>
                  <a:ext cx="239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3499" name="Freihand 143498">
                  <a:extLst>
                    <a:ext uri="{FF2B5EF4-FFF2-40B4-BE49-F238E27FC236}">
                      <a16:creationId xmlns:a16="http://schemas.microsoft.com/office/drawing/2014/main" id="{A009278E-249E-420B-8B4F-AAA24313C4A7}"/>
                    </a:ext>
                  </a:extLst>
                </p14:cNvPr>
                <p14:cNvContentPartPr/>
                <p14:nvPr/>
              </p14:nvContentPartPr>
              <p14:xfrm>
                <a:off x="7474402" y="5705672"/>
                <a:ext cx="94320" cy="152640"/>
              </p14:xfrm>
            </p:contentPart>
          </mc:Choice>
          <mc:Fallback xmlns="">
            <p:pic>
              <p:nvPicPr>
                <p:cNvPr id="143499" name="Freihand 143498">
                  <a:extLst>
                    <a:ext uri="{FF2B5EF4-FFF2-40B4-BE49-F238E27FC236}">
                      <a16:creationId xmlns:a16="http://schemas.microsoft.com/office/drawing/2014/main" id="{A009278E-249E-420B-8B4F-AAA24313C4A7}"/>
                    </a:ext>
                  </a:extLst>
                </p:cNvPr>
                <p:cNvPicPr/>
                <p:nvPr/>
              </p:nvPicPr>
              <p:blipFill>
                <a:blip r:embed="rId339"/>
                <a:stretch>
                  <a:fillRect/>
                </a:stretch>
              </p:blipFill>
              <p:spPr>
                <a:xfrm>
                  <a:off x="7470082" y="5701352"/>
                  <a:ext cx="102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43500" name="Freihand 143499">
                  <a:extLst>
                    <a:ext uri="{FF2B5EF4-FFF2-40B4-BE49-F238E27FC236}">
                      <a16:creationId xmlns:a16="http://schemas.microsoft.com/office/drawing/2014/main" id="{80F3B412-37A4-46B8-B475-426FBCFA42E1}"/>
                    </a:ext>
                  </a:extLst>
                </p14:cNvPr>
                <p14:cNvContentPartPr/>
                <p14:nvPr/>
              </p14:nvContentPartPr>
              <p14:xfrm>
                <a:off x="7587802" y="5713592"/>
                <a:ext cx="202680" cy="100800"/>
              </p14:xfrm>
            </p:contentPart>
          </mc:Choice>
          <mc:Fallback xmlns="">
            <p:pic>
              <p:nvPicPr>
                <p:cNvPr id="143500" name="Freihand 143499">
                  <a:extLst>
                    <a:ext uri="{FF2B5EF4-FFF2-40B4-BE49-F238E27FC236}">
                      <a16:creationId xmlns:a16="http://schemas.microsoft.com/office/drawing/2014/main" id="{80F3B412-37A4-46B8-B475-426FBCFA42E1}"/>
                    </a:ext>
                  </a:extLst>
                </p:cNvPr>
                <p:cNvPicPr/>
                <p:nvPr/>
              </p:nvPicPr>
              <p:blipFill>
                <a:blip r:embed="rId341"/>
                <a:stretch>
                  <a:fillRect/>
                </a:stretch>
              </p:blipFill>
              <p:spPr>
                <a:xfrm>
                  <a:off x="7583482" y="5709272"/>
                  <a:ext cx="211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43501" name="Freihand 143500">
                  <a:extLst>
                    <a:ext uri="{FF2B5EF4-FFF2-40B4-BE49-F238E27FC236}">
                      <a16:creationId xmlns:a16="http://schemas.microsoft.com/office/drawing/2014/main" id="{8B964A00-FCC5-4047-8A25-32F246B90C25}"/>
                    </a:ext>
                  </a:extLst>
                </p14:cNvPr>
                <p14:cNvContentPartPr/>
                <p14:nvPr/>
              </p14:nvContentPartPr>
              <p14:xfrm>
                <a:off x="3439522" y="6192392"/>
                <a:ext cx="425520" cy="148680"/>
              </p14:xfrm>
            </p:contentPart>
          </mc:Choice>
          <mc:Fallback xmlns="">
            <p:pic>
              <p:nvPicPr>
                <p:cNvPr id="143501" name="Freihand 143500">
                  <a:extLst>
                    <a:ext uri="{FF2B5EF4-FFF2-40B4-BE49-F238E27FC236}">
                      <a16:creationId xmlns:a16="http://schemas.microsoft.com/office/drawing/2014/main" id="{8B964A00-FCC5-4047-8A25-32F246B90C25}"/>
                    </a:ext>
                  </a:extLst>
                </p:cNvPr>
                <p:cNvPicPr/>
                <p:nvPr/>
              </p:nvPicPr>
              <p:blipFill>
                <a:blip r:embed="rId343"/>
                <a:stretch>
                  <a:fillRect/>
                </a:stretch>
              </p:blipFill>
              <p:spPr>
                <a:xfrm>
                  <a:off x="3435202" y="6188072"/>
                  <a:ext cx="434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43502" name="Freihand 143501">
                  <a:extLst>
                    <a:ext uri="{FF2B5EF4-FFF2-40B4-BE49-F238E27FC236}">
                      <a16:creationId xmlns:a16="http://schemas.microsoft.com/office/drawing/2014/main" id="{D4813E58-24E0-4165-81D2-6FD906368EF0}"/>
                    </a:ext>
                  </a:extLst>
                </p14:cNvPr>
                <p14:cNvContentPartPr/>
                <p14:nvPr/>
              </p14:nvContentPartPr>
              <p14:xfrm>
                <a:off x="3816082" y="6134072"/>
                <a:ext cx="25920" cy="23040"/>
              </p14:xfrm>
            </p:contentPart>
          </mc:Choice>
          <mc:Fallback xmlns="">
            <p:pic>
              <p:nvPicPr>
                <p:cNvPr id="143502" name="Freihand 143501">
                  <a:extLst>
                    <a:ext uri="{FF2B5EF4-FFF2-40B4-BE49-F238E27FC236}">
                      <a16:creationId xmlns:a16="http://schemas.microsoft.com/office/drawing/2014/main" id="{D4813E58-24E0-4165-81D2-6FD906368EF0}"/>
                    </a:ext>
                  </a:extLst>
                </p:cNvPr>
                <p:cNvPicPr/>
                <p:nvPr/>
              </p:nvPicPr>
              <p:blipFill>
                <a:blip r:embed="rId345"/>
                <a:stretch>
                  <a:fillRect/>
                </a:stretch>
              </p:blipFill>
              <p:spPr>
                <a:xfrm>
                  <a:off x="3811762" y="6129752"/>
                  <a:ext cx="34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43503" name="Freihand 143502">
                  <a:extLst>
                    <a:ext uri="{FF2B5EF4-FFF2-40B4-BE49-F238E27FC236}">
                      <a16:creationId xmlns:a16="http://schemas.microsoft.com/office/drawing/2014/main" id="{B64F1880-628D-4ABA-91F3-FC9FDBBEDBC6}"/>
                    </a:ext>
                  </a:extLst>
                </p14:cNvPr>
                <p14:cNvContentPartPr/>
                <p14:nvPr/>
              </p14:nvContentPartPr>
              <p14:xfrm>
                <a:off x="3889522" y="6145232"/>
                <a:ext cx="274680" cy="109080"/>
              </p14:xfrm>
            </p:contentPart>
          </mc:Choice>
          <mc:Fallback xmlns="">
            <p:pic>
              <p:nvPicPr>
                <p:cNvPr id="143503" name="Freihand 143502">
                  <a:extLst>
                    <a:ext uri="{FF2B5EF4-FFF2-40B4-BE49-F238E27FC236}">
                      <a16:creationId xmlns:a16="http://schemas.microsoft.com/office/drawing/2014/main" id="{B64F1880-628D-4ABA-91F3-FC9FDBBEDBC6}"/>
                    </a:ext>
                  </a:extLst>
                </p:cNvPr>
                <p:cNvPicPr/>
                <p:nvPr/>
              </p:nvPicPr>
              <p:blipFill>
                <a:blip r:embed="rId347"/>
                <a:stretch>
                  <a:fillRect/>
                </a:stretch>
              </p:blipFill>
              <p:spPr>
                <a:xfrm>
                  <a:off x="3885202" y="6140912"/>
                  <a:ext cx="283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43504" name="Freihand 143503">
                  <a:extLst>
                    <a:ext uri="{FF2B5EF4-FFF2-40B4-BE49-F238E27FC236}">
                      <a16:creationId xmlns:a16="http://schemas.microsoft.com/office/drawing/2014/main" id="{6B5D5E0E-4051-4F8D-AF9F-CEFAFF2BC857}"/>
                    </a:ext>
                  </a:extLst>
                </p14:cNvPr>
                <p14:cNvContentPartPr/>
                <p14:nvPr/>
              </p14:nvContentPartPr>
              <p14:xfrm>
                <a:off x="4177162" y="6173312"/>
                <a:ext cx="240120" cy="79920"/>
              </p14:xfrm>
            </p:contentPart>
          </mc:Choice>
          <mc:Fallback xmlns="">
            <p:pic>
              <p:nvPicPr>
                <p:cNvPr id="143504" name="Freihand 143503">
                  <a:extLst>
                    <a:ext uri="{FF2B5EF4-FFF2-40B4-BE49-F238E27FC236}">
                      <a16:creationId xmlns:a16="http://schemas.microsoft.com/office/drawing/2014/main" id="{6B5D5E0E-4051-4F8D-AF9F-CEFAFF2BC857}"/>
                    </a:ext>
                  </a:extLst>
                </p:cNvPr>
                <p:cNvPicPr/>
                <p:nvPr/>
              </p:nvPicPr>
              <p:blipFill>
                <a:blip r:embed="rId349"/>
                <a:stretch>
                  <a:fillRect/>
                </a:stretch>
              </p:blipFill>
              <p:spPr>
                <a:xfrm>
                  <a:off x="4172842" y="6168992"/>
                  <a:ext cx="248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43505" name="Freihand 143504">
                  <a:extLst>
                    <a:ext uri="{FF2B5EF4-FFF2-40B4-BE49-F238E27FC236}">
                      <a16:creationId xmlns:a16="http://schemas.microsoft.com/office/drawing/2014/main" id="{D0D43B78-ED96-47F8-AA02-DC6BA36D560B}"/>
                    </a:ext>
                  </a:extLst>
                </p14:cNvPr>
                <p14:cNvContentPartPr/>
                <p14:nvPr/>
              </p14:nvContentPartPr>
              <p14:xfrm>
                <a:off x="4643722" y="6157112"/>
                <a:ext cx="308520" cy="105120"/>
              </p14:xfrm>
            </p:contentPart>
          </mc:Choice>
          <mc:Fallback xmlns="">
            <p:pic>
              <p:nvPicPr>
                <p:cNvPr id="143505" name="Freihand 143504">
                  <a:extLst>
                    <a:ext uri="{FF2B5EF4-FFF2-40B4-BE49-F238E27FC236}">
                      <a16:creationId xmlns:a16="http://schemas.microsoft.com/office/drawing/2014/main" id="{D0D43B78-ED96-47F8-AA02-DC6BA36D560B}"/>
                    </a:ext>
                  </a:extLst>
                </p:cNvPr>
                <p:cNvPicPr/>
                <p:nvPr/>
              </p:nvPicPr>
              <p:blipFill>
                <a:blip r:embed="rId351"/>
                <a:stretch>
                  <a:fillRect/>
                </a:stretch>
              </p:blipFill>
              <p:spPr>
                <a:xfrm>
                  <a:off x="4639402" y="6152792"/>
                  <a:ext cx="317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43506" name="Freihand 143505">
                  <a:extLst>
                    <a:ext uri="{FF2B5EF4-FFF2-40B4-BE49-F238E27FC236}">
                      <a16:creationId xmlns:a16="http://schemas.microsoft.com/office/drawing/2014/main" id="{925554DF-2B75-4A01-BEBF-A76574D23266}"/>
                    </a:ext>
                  </a:extLst>
                </p14:cNvPr>
                <p14:cNvContentPartPr/>
                <p14:nvPr/>
              </p14:nvContentPartPr>
              <p14:xfrm>
                <a:off x="4915882" y="6083672"/>
                <a:ext cx="22320" cy="25200"/>
              </p14:xfrm>
            </p:contentPart>
          </mc:Choice>
          <mc:Fallback xmlns="">
            <p:pic>
              <p:nvPicPr>
                <p:cNvPr id="143506" name="Freihand 143505">
                  <a:extLst>
                    <a:ext uri="{FF2B5EF4-FFF2-40B4-BE49-F238E27FC236}">
                      <a16:creationId xmlns:a16="http://schemas.microsoft.com/office/drawing/2014/main" id="{925554DF-2B75-4A01-BEBF-A76574D23266}"/>
                    </a:ext>
                  </a:extLst>
                </p:cNvPr>
                <p:cNvPicPr/>
                <p:nvPr/>
              </p:nvPicPr>
              <p:blipFill>
                <a:blip r:embed="rId353"/>
                <a:stretch>
                  <a:fillRect/>
                </a:stretch>
              </p:blipFill>
              <p:spPr>
                <a:xfrm>
                  <a:off x="4911562" y="6079352"/>
                  <a:ext cx="30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43507" name="Freihand 143506">
                  <a:extLst>
                    <a:ext uri="{FF2B5EF4-FFF2-40B4-BE49-F238E27FC236}">
                      <a16:creationId xmlns:a16="http://schemas.microsoft.com/office/drawing/2014/main" id="{C6B2FD07-27C7-45A3-9D5C-913791F7A03F}"/>
                    </a:ext>
                  </a:extLst>
                </p14:cNvPr>
                <p14:cNvContentPartPr/>
                <p14:nvPr/>
              </p14:nvContentPartPr>
              <p14:xfrm>
                <a:off x="5167162" y="6165032"/>
                <a:ext cx="159840" cy="216000"/>
              </p14:xfrm>
            </p:contentPart>
          </mc:Choice>
          <mc:Fallback xmlns="">
            <p:pic>
              <p:nvPicPr>
                <p:cNvPr id="143507" name="Freihand 143506">
                  <a:extLst>
                    <a:ext uri="{FF2B5EF4-FFF2-40B4-BE49-F238E27FC236}">
                      <a16:creationId xmlns:a16="http://schemas.microsoft.com/office/drawing/2014/main" id="{C6B2FD07-27C7-45A3-9D5C-913791F7A03F}"/>
                    </a:ext>
                  </a:extLst>
                </p:cNvPr>
                <p:cNvPicPr/>
                <p:nvPr/>
              </p:nvPicPr>
              <p:blipFill>
                <a:blip r:embed="rId355"/>
                <a:stretch>
                  <a:fillRect/>
                </a:stretch>
              </p:blipFill>
              <p:spPr>
                <a:xfrm>
                  <a:off x="5162842" y="6160712"/>
                  <a:ext cx="1684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43508" name="Freihand 143507">
                  <a:extLst>
                    <a:ext uri="{FF2B5EF4-FFF2-40B4-BE49-F238E27FC236}">
                      <a16:creationId xmlns:a16="http://schemas.microsoft.com/office/drawing/2014/main" id="{3914F53E-260C-4A19-A820-805229B23F16}"/>
                    </a:ext>
                  </a:extLst>
                </p14:cNvPr>
                <p14:cNvContentPartPr/>
                <p14:nvPr/>
              </p14:nvContentPartPr>
              <p14:xfrm>
                <a:off x="5350042" y="6157112"/>
                <a:ext cx="72360" cy="87120"/>
              </p14:xfrm>
            </p:contentPart>
          </mc:Choice>
          <mc:Fallback xmlns="">
            <p:pic>
              <p:nvPicPr>
                <p:cNvPr id="143508" name="Freihand 143507">
                  <a:extLst>
                    <a:ext uri="{FF2B5EF4-FFF2-40B4-BE49-F238E27FC236}">
                      <a16:creationId xmlns:a16="http://schemas.microsoft.com/office/drawing/2014/main" id="{3914F53E-260C-4A19-A820-805229B23F16}"/>
                    </a:ext>
                  </a:extLst>
                </p:cNvPr>
                <p:cNvPicPr/>
                <p:nvPr/>
              </p:nvPicPr>
              <p:blipFill>
                <a:blip r:embed="rId357"/>
                <a:stretch>
                  <a:fillRect/>
                </a:stretch>
              </p:blipFill>
              <p:spPr>
                <a:xfrm>
                  <a:off x="5345722" y="6152792"/>
                  <a:ext cx="81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43509" name="Freihand 143508">
                  <a:extLst>
                    <a:ext uri="{FF2B5EF4-FFF2-40B4-BE49-F238E27FC236}">
                      <a16:creationId xmlns:a16="http://schemas.microsoft.com/office/drawing/2014/main" id="{2A1A5AD6-B2BD-444E-BF97-21A6246DF2C5}"/>
                    </a:ext>
                  </a:extLst>
                </p14:cNvPr>
                <p14:cNvContentPartPr/>
                <p14:nvPr/>
              </p14:nvContentPartPr>
              <p14:xfrm>
                <a:off x="5454082" y="6167192"/>
                <a:ext cx="303480" cy="54000"/>
              </p14:xfrm>
            </p:contentPart>
          </mc:Choice>
          <mc:Fallback xmlns="">
            <p:pic>
              <p:nvPicPr>
                <p:cNvPr id="143509" name="Freihand 143508">
                  <a:extLst>
                    <a:ext uri="{FF2B5EF4-FFF2-40B4-BE49-F238E27FC236}">
                      <a16:creationId xmlns:a16="http://schemas.microsoft.com/office/drawing/2014/main" id="{2A1A5AD6-B2BD-444E-BF97-21A6246DF2C5}"/>
                    </a:ext>
                  </a:extLst>
                </p:cNvPr>
                <p:cNvPicPr/>
                <p:nvPr/>
              </p:nvPicPr>
              <p:blipFill>
                <a:blip r:embed="rId359"/>
                <a:stretch>
                  <a:fillRect/>
                </a:stretch>
              </p:blipFill>
              <p:spPr>
                <a:xfrm>
                  <a:off x="5449762" y="6162872"/>
                  <a:ext cx="312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43510" name="Freihand 143509">
                  <a:extLst>
                    <a:ext uri="{FF2B5EF4-FFF2-40B4-BE49-F238E27FC236}">
                      <a16:creationId xmlns:a16="http://schemas.microsoft.com/office/drawing/2014/main" id="{772E6CA2-CC12-4E56-82FF-5AA315CC55F6}"/>
                    </a:ext>
                  </a:extLst>
                </p14:cNvPr>
                <p14:cNvContentPartPr/>
                <p14:nvPr/>
              </p14:nvContentPartPr>
              <p14:xfrm>
                <a:off x="5770882" y="6042272"/>
                <a:ext cx="75960" cy="184320"/>
              </p14:xfrm>
            </p:contentPart>
          </mc:Choice>
          <mc:Fallback xmlns="">
            <p:pic>
              <p:nvPicPr>
                <p:cNvPr id="143510" name="Freihand 143509">
                  <a:extLst>
                    <a:ext uri="{FF2B5EF4-FFF2-40B4-BE49-F238E27FC236}">
                      <a16:creationId xmlns:a16="http://schemas.microsoft.com/office/drawing/2014/main" id="{772E6CA2-CC12-4E56-82FF-5AA315CC55F6}"/>
                    </a:ext>
                  </a:extLst>
                </p:cNvPr>
                <p:cNvPicPr/>
                <p:nvPr/>
              </p:nvPicPr>
              <p:blipFill>
                <a:blip r:embed="rId361"/>
                <a:stretch>
                  <a:fillRect/>
                </a:stretch>
              </p:blipFill>
              <p:spPr>
                <a:xfrm>
                  <a:off x="5766562" y="6037952"/>
                  <a:ext cx="84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43511" name="Freihand 143510">
                  <a:extLst>
                    <a:ext uri="{FF2B5EF4-FFF2-40B4-BE49-F238E27FC236}">
                      <a16:creationId xmlns:a16="http://schemas.microsoft.com/office/drawing/2014/main" id="{41DA48F7-E99B-435D-93B9-29AB75DA0593}"/>
                    </a:ext>
                  </a:extLst>
                </p14:cNvPr>
                <p14:cNvContentPartPr/>
                <p14:nvPr/>
              </p14:nvContentPartPr>
              <p14:xfrm>
                <a:off x="5868442" y="6111752"/>
                <a:ext cx="372600" cy="93960"/>
              </p14:xfrm>
            </p:contentPart>
          </mc:Choice>
          <mc:Fallback xmlns="">
            <p:pic>
              <p:nvPicPr>
                <p:cNvPr id="143511" name="Freihand 143510">
                  <a:extLst>
                    <a:ext uri="{FF2B5EF4-FFF2-40B4-BE49-F238E27FC236}">
                      <a16:creationId xmlns:a16="http://schemas.microsoft.com/office/drawing/2014/main" id="{41DA48F7-E99B-435D-93B9-29AB75DA0593}"/>
                    </a:ext>
                  </a:extLst>
                </p:cNvPr>
                <p:cNvPicPr/>
                <p:nvPr/>
              </p:nvPicPr>
              <p:blipFill>
                <a:blip r:embed="rId363"/>
                <a:stretch>
                  <a:fillRect/>
                </a:stretch>
              </p:blipFill>
              <p:spPr>
                <a:xfrm>
                  <a:off x="5864122" y="6107432"/>
                  <a:ext cx="381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3512" name="Freihand 143511">
                  <a:extLst>
                    <a:ext uri="{FF2B5EF4-FFF2-40B4-BE49-F238E27FC236}">
                      <a16:creationId xmlns:a16="http://schemas.microsoft.com/office/drawing/2014/main" id="{81355CBF-E40A-4517-A0B1-3AAD325D8BCE}"/>
                    </a:ext>
                  </a:extLst>
                </p14:cNvPr>
                <p14:cNvContentPartPr/>
                <p14:nvPr/>
              </p14:nvContentPartPr>
              <p14:xfrm>
                <a:off x="6237082" y="6002312"/>
                <a:ext cx="59040" cy="184680"/>
              </p14:xfrm>
            </p:contentPart>
          </mc:Choice>
          <mc:Fallback xmlns="">
            <p:pic>
              <p:nvPicPr>
                <p:cNvPr id="143512" name="Freihand 143511">
                  <a:extLst>
                    <a:ext uri="{FF2B5EF4-FFF2-40B4-BE49-F238E27FC236}">
                      <a16:creationId xmlns:a16="http://schemas.microsoft.com/office/drawing/2014/main" id="{81355CBF-E40A-4517-A0B1-3AAD325D8BCE}"/>
                    </a:ext>
                  </a:extLst>
                </p:cNvPr>
                <p:cNvPicPr/>
                <p:nvPr/>
              </p:nvPicPr>
              <p:blipFill>
                <a:blip r:embed="rId365"/>
                <a:stretch>
                  <a:fillRect/>
                </a:stretch>
              </p:blipFill>
              <p:spPr>
                <a:xfrm>
                  <a:off x="6232762" y="5997992"/>
                  <a:ext cx="67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43513" name="Freihand 143512">
                  <a:extLst>
                    <a:ext uri="{FF2B5EF4-FFF2-40B4-BE49-F238E27FC236}">
                      <a16:creationId xmlns:a16="http://schemas.microsoft.com/office/drawing/2014/main" id="{3E81A352-D2E7-4E97-AB32-ADD5BB6BC78B}"/>
                    </a:ext>
                  </a:extLst>
                </p14:cNvPr>
                <p14:cNvContentPartPr/>
                <p14:nvPr/>
              </p14:nvContentPartPr>
              <p14:xfrm>
                <a:off x="6166162" y="6030032"/>
                <a:ext cx="89640" cy="38160"/>
              </p14:xfrm>
            </p:contentPart>
          </mc:Choice>
          <mc:Fallback xmlns="">
            <p:pic>
              <p:nvPicPr>
                <p:cNvPr id="143513" name="Freihand 143512">
                  <a:extLst>
                    <a:ext uri="{FF2B5EF4-FFF2-40B4-BE49-F238E27FC236}">
                      <a16:creationId xmlns:a16="http://schemas.microsoft.com/office/drawing/2014/main" id="{3E81A352-D2E7-4E97-AB32-ADD5BB6BC78B}"/>
                    </a:ext>
                  </a:extLst>
                </p:cNvPr>
                <p:cNvPicPr/>
                <p:nvPr/>
              </p:nvPicPr>
              <p:blipFill>
                <a:blip r:embed="rId367"/>
                <a:stretch>
                  <a:fillRect/>
                </a:stretch>
              </p:blipFill>
              <p:spPr>
                <a:xfrm>
                  <a:off x="6161842" y="6025712"/>
                  <a:ext cx="98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43514" name="Freihand 143513">
                  <a:extLst>
                    <a:ext uri="{FF2B5EF4-FFF2-40B4-BE49-F238E27FC236}">
                      <a16:creationId xmlns:a16="http://schemas.microsoft.com/office/drawing/2014/main" id="{D5617963-D0E3-455B-A3B4-64E268CA836D}"/>
                    </a:ext>
                  </a:extLst>
                </p14:cNvPr>
                <p14:cNvContentPartPr/>
                <p14:nvPr/>
              </p14:nvContentPartPr>
              <p14:xfrm>
                <a:off x="6310882" y="6097352"/>
                <a:ext cx="75600" cy="66960"/>
              </p14:xfrm>
            </p:contentPart>
          </mc:Choice>
          <mc:Fallback xmlns="">
            <p:pic>
              <p:nvPicPr>
                <p:cNvPr id="143514" name="Freihand 143513">
                  <a:extLst>
                    <a:ext uri="{FF2B5EF4-FFF2-40B4-BE49-F238E27FC236}">
                      <a16:creationId xmlns:a16="http://schemas.microsoft.com/office/drawing/2014/main" id="{D5617963-D0E3-455B-A3B4-64E268CA836D}"/>
                    </a:ext>
                  </a:extLst>
                </p:cNvPr>
                <p:cNvPicPr/>
                <p:nvPr/>
              </p:nvPicPr>
              <p:blipFill>
                <a:blip r:embed="rId369"/>
                <a:stretch>
                  <a:fillRect/>
                </a:stretch>
              </p:blipFill>
              <p:spPr>
                <a:xfrm>
                  <a:off x="6306562" y="6093032"/>
                  <a:ext cx="84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43515" name="Freihand 143514">
                  <a:extLst>
                    <a:ext uri="{FF2B5EF4-FFF2-40B4-BE49-F238E27FC236}">
                      <a16:creationId xmlns:a16="http://schemas.microsoft.com/office/drawing/2014/main" id="{04DD4D11-B842-4DB0-8446-384C03571F63}"/>
                    </a:ext>
                  </a:extLst>
                </p14:cNvPr>
                <p14:cNvContentPartPr/>
                <p14:nvPr/>
              </p14:nvContentPartPr>
              <p14:xfrm>
                <a:off x="6425002" y="5993312"/>
                <a:ext cx="110880" cy="170640"/>
              </p14:xfrm>
            </p:contentPart>
          </mc:Choice>
          <mc:Fallback xmlns="">
            <p:pic>
              <p:nvPicPr>
                <p:cNvPr id="143515" name="Freihand 143514">
                  <a:extLst>
                    <a:ext uri="{FF2B5EF4-FFF2-40B4-BE49-F238E27FC236}">
                      <a16:creationId xmlns:a16="http://schemas.microsoft.com/office/drawing/2014/main" id="{04DD4D11-B842-4DB0-8446-384C03571F63}"/>
                    </a:ext>
                  </a:extLst>
                </p:cNvPr>
                <p:cNvPicPr/>
                <p:nvPr/>
              </p:nvPicPr>
              <p:blipFill>
                <a:blip r:embed="rId371"/>
                <a:stretch>
                  <a:fillRect/>
                </a:stretch>
              </p:blipFill>
              <p:spPr>
                <a:xfrm>
                  <a:off x="6420682" y="5988992"/>
                  <a:ext cx="119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43516" name="Freihand 143515">
                  <a:extLst>
                    <a:ext uri="{FF2B5EF4-FFF2-40B4-BE49-F238E27FC236}">
                      <a16:creationId xmlns:a16="http://schemas.microsoft.com/office/drawing/2014/main" id="{CF0178FF-2FFA-4A37-80D1-687F5959E65D}"/>
                    </a:ext>
                  </a:extLst>
                </p14:cNvPr>
                <p14:cNvContentPartPr/>
                <p14:nvPr/>
              </p14:nvContentPartPr>
              <p14:xfrm>
                <a:off x="6571522" y="5991152"/>
                <a:ext cx="495360" cy="203760"/>
              </p14:xfrm>
            </p:contentPart>
          </mc:Choice>
          <mc:Fallback xmlns="">
            <p:pic>
              <p:nvPicPr>
                <p:cNvPr id="143516" name="Freihand 143515">
                  <a:extLst>
                    <a:ext uri="{FF2B5EF4-FFF2-40B4-BE49-F238E27FC236}">
                      <a16:creationId xmlns:a16="http://schemas.microsoft.com/office/drawing/2014/main" id="{CF0178FF-2FFA-4A37-80D1-687F5959E65D}"/>
                    </a:ext>
                  </a:extLst>
                </p:cNvPr>
                <p:cNvPicPr/>
                <p:nvPr/>
              </p:nvPicPr>
              <p:blipFill>
                <a:blip r:embed="rId373"/>
                <a:stretch>
                  <a:fillRect/>
                </a:stretch>
              </p:blipFill>
              <p:spPr>
                <a:xfrm>
                  <a:off x="6567202" y="5986832"/>
                  <a:ext cx="5040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43517" name="Freihand 143516">
                  <a:extLst>
                    <a:ext uri="{FF2B5EF4-FFF2-40B4-BE49-F238E27FC236}">
                      <a16:creationId xmlns:a16="http://schemas.microsoft.com/office/drawing/2014/main" id="{8877DA75-1588-4169-953F-59A3BF8D33B3}"/>
                    </a:ext>
                  </a:extLst>
                </p14:cNvPr>
                <p14:cNvContentPartPr/>
                <p14:nvPr/>
              </p14:nvContentPartPr>
              <p14:xfrm>
                <a:off x="7103242" y="5990072"/>
                <a:ext cx="9360" cy="15840"/>
              </p14:xfrm>
            </p:contentPart>
          </mc:Choice>
          <mc:Fallback xmlns="">
            <p:pic>
              <p:nvPicPr>
                <p:cNvPr id="143517" name="Freihand 143516">
                  <a:extLst>
                    <a:ext uri="{FF2B5EF4-FFF2-40B4-BE49-F238E27FC236}">
                      <a16:creationId xmlns:a16="http://schemas.microsoft.com/office/drawing/2014/main" id="{8877DA75-1588-4169-953F-59A3BF8D33B3}"/>
                    </a:ext>
                  </a:extLst>
                </p:cNvPr>
                <p:cNvPicPr/>
                <p:nvPr/>
              </p:nvPicPr>
              <p:blipFill>
                <a:blip r:embed="rId375"/>
                <a:stretch>
                  <a:fillRect/>
                </a:stretch>
              </p:blipFill>
              <p:spPr>
                <a:xfrm>
                  <a:off x="7098922" y="5985752"/>
                  <a:ext cx="18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43518" name="Freihand 143517">
                  <a:extLst>
                    <a:ext uri="{FF2B5EF4-FFF2-40B4-BE49-F238E27FC236}">
                      <a16:creationId xmlns:a16="http://schemas.microsoft.com/office/drawing/2014/main" id="{E6BE2DB1-0F3C-4C30-A08E-CB44244B5F2F}"/>
                    </a:ext>
                  </a:extLst>
                </p14:cNvPr>
                <p14:cNvContentPartPr/>
                <p14:nvPr/>
              </p14:nvContentPartPr>
              <p14:xfrm>
                <a:off x="7102882" y="5966672"/>
                <a:ext cx="181080" cy="168120"/>
              </p14:xfrm>
            </p:contentPart>
          </mc:Choice>
          <mc:Fallback xmlns="">
            <p:pic>
              <p:nvPicPr>
                <p:cNvPr id="143518" name="Freihand 143517">
                  <a:extLst>
                    <a:ext uri="{FF2B5EF4-FFF2-40B4-BE49-F238E27FC236}">
                      <a16:creationId xmlns:a16="http://schemas.microsoft.com/office/drawing/2014/main" id="{E6BE2DB1-0F3C-4C30-A08E-CB44244B5F2F}"/>
                    </a:ext>
                  </a:extLst>
                </p:cNvPr>
                <p:cNvPicPr/>
                <p:nvPr/>
              </p:nvPicPr>
              <p:blipFill>
                <a:blip r:embed="rId377"/>
                <a:stretch>
                  <a:fillRect/>
                </a:stretch>
              </p:blipFill>
              <p:spPr>
                <a:xfrm>
                  <a:off x="7098562" y="5962352"/>
                  <a:ext cx="189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43519" name="Freihand 143518">
                  <a:extLst>
                    <a:ext uri="{FF2B5EF4-FFF2-40B4-BE49-F238E27FC236}">
                      <a16:creationId xmlns:a16="http://schemas.microsoft.com/office/drawing/2014/main" id="{0A28E826-3D79-4DF5-861C-427929F5DA7E}"/>
                    </a:ext>
                  </a:extLst>
                </p14:cNvPr>
                <p14:cNvContentPartPr/>
                <p14:nvPr/>
              </p14:nvContentPartPr>
              <p14:xfrm>
                <a:off x="7486642" y="5953712"/>
                <a:ext cx="501840" cy="188640"/>
              </p14:xfrm>
            </p:contentPart>
          </mc:Choice>
          <mc:Fallback xmlns="">
            <p:pic>
              <p:nvPicPr>
                <p:cNvPr id="143519" name="Freihand 143518">
                  <a:extLst>
                    <a:ext uri="{FF2B5EF4-FFF2-40B4-BE49-F238E27FC236}">
                      <a16:creationId xmlns:a16="http://schemas.microsoft.com/office/drawing/2014/main" id="{0A28E826-3D79-4DF5-861C-427929F5DA7E}"/>
                    </a:ext>
                  </a:extLst>
                </p:cNvPr>
                <p:cNvPicPr/>
                <p:nvPr/>
              </p:nvPicPr>
              <p:blipFill>
                <a:blip r:embed="rId379"/>
                <a:stretch>
                  <a:fillRect/>
                </a:stretch>
              </p:blipFill>
              <p:spPr>
                <a:xfrm>
                  <a:off x="7482322" y="5949392"/>
                  <a:ext cx="510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43521" name="Freihand 143520">
                  <a:extLst>
                    <a:ext uri="{FF2B5EF4-FFF2-40B4-BE49-F238E27FC236}">
                      <a16:creationId xmlns:a16="http://schemas.microsoft.com/office/drawing/2014/main" id="{BE21B0B0-C5AA-41FE-87B6-CFA0F4B56F58}"/>
                    </a:ext>
                  </a:extLst>
                </p14:cNvPr>
                <p14:cNvContentPartPr/>
                <p14:nvPr/>
              </p14:nvContentPartPr>
              <p14:xfrm>
                <a:off x="3842362" y="6466712"/>
                <a:ext cx="314640" cy="127800"/>
              </p14:xfrm>
            </p:contentPart>
          </mc:Choice>
          <mc:Fallback xmlns="">
            <p:pic>
              <p:nvPicPr>
                <p:cNvPr id="143521" name="Freihand 143520">
                  <a:extLst>
                    <a:ext uri="{FF2B5EF4-FFF2-40B4-BE49-F238E27FC236}">
                      <a16:creationId xmlns:a16="http://schemas.microsoft.com/office/drawing/2014/main" id="{BE21B0B0-C5AA-41FE-87B6-CFA0F4B56F58}"/>
                    </a:ext>
                  </a:extLst>
                </p:cNvPr>
                <p:cNvPicPr/>
                <p:nvPr/>
              </p:nvPicPr>
              <p:blipFill>
                <a:blip r:embed="rId381"/>
                <a:stretch>
                  <a:fillRect/>
                </a:stretch>
              </p:blipFill>
              <p:spPr>
                <a:xfrm>
                  <a:off x="3838042" y="6462392"/>
                  <a:ext cx="323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43522" name="Freihand 143521">
                  <a:extLst>
                    <a:ext uri="{FF2B5EF4-FFF2-40B4-BE49-F238E27FC236}">
                      <a16:creationId xmlns:a16="http://schemas.microsoft.com/office/drawing/2014/main" id="{5CB8DA63-40CC-4CC1-9A84-CE6430B11E0B}"/>
                    </a:ext>
                  </a:extLst>
                </p14:cNvPr>
                <p14:cNvContentPartPr/>
                <p14:nvPr/>
              </p14:nvContentPartPr>
              <p14:xfrm>
                <a:off x="4180042" y="6402272"/>
                <a:ext cx="48600" cy="25560"/>
              </p14:xfrm>
            </p:contentPart>
          </mc:Choice>
          <mc:Fallback xmlns="">
            <p:pic>
              <p:nvPicPr>
                <p:cNvPr id="143522" name="Freihand 143521">
                  <a:extLst>
                    <a:ext uri="{FF2B5EF4-FFF2-40B4-BE49-F238E27FC236}">
                      <a16:creationId xmlns:a16="http://schemas.microsoft.com/office/drawing/2014/main" id="{5CB8DA63-40CC-4CC1-9A84-CE6430B11E0B}"/>
                    </a:ext>
                  </a:extLst>
                </p:cNvPr>
                <p:cNvPicPr/>
                <p:nvPr/>
              </p:nvPicPr>
              <p:blipFill>
                <a:blip r:embed="rId383"/>
                <a:stretch>
                  <a:fillRect/>
                </a:stretch>
              </p:blipFill>
              <p:spPr>
                <a:xfrm>
                  <a:off x="4175722" y="6397952"/>
                  <a:ext cx="57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43523" name="Freihand 143522">
                  <a:extLst>
                    <a:ext uri="{FF2B5EF4-FFF2-40B4-BE49-F238E27FC236}">
                      <a16:creationId xmlns:a16="http://schemas.microsoft.com/office/drawing/2014/main" id="{C45C05F7-7996-402A-9981-4C728D80ADFD}"/>
                    </a:ext>
                  </a:extLst>
                </p14:cNvPr>
                <p14:cNvContentPartPr/>
                <p14:nvPr/>
              </p14:nvContentPartPr>
              <p14:xfrm>
                <a:off x="4232242" y="6347552"/>
                <a:ext cx="358200" cy="200880"/>
              </p14:xfrm>
            </p:contentPart>
          </mc:Choice>
          <mc:Fallback xmlns="">
            <p:pic>
              <p:nvPicPr>
                <p:cNvPr id="143523" name="Freihand 143522">
                  <a:extLst>
                    <a:ext uri="{FF2B5EF4-FFF2-40B4-BE49-F238E27FC236}">
                      <a16:creationId xmlns:a16="http://schemas.microsoft.com/office/drawing/2014/main" id="{C45C05F7-7996-402A-9981-4C728D80ADFD}"/>
                    </a:ext>
                  </a:extLst>
                </p:cNvPr>
                <p:cNvPicPr/>
                <p:nvPr/>
              </p:nvPicPr>
              <p:blipFill>
                <a:blip r:embed="rId385"/>
                <a:stretch>
                  <a:fillRect/>
                </a:stretch>
              </p:blipFill>
              <p:spPr>
                <a:xfrm>
                  <a:off x="4227922" y="6343232"/>
                  <a:ext cx="366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43524" name="Freihand 143523">
                  <a:extLst>
                    <a:ext uri="{FF2B5EF4-FFF2-40B4-BE49-F238E27FC236}">
                      <a16:creationId xmlns:a16="http://schemas.microsoft.com/office/drawing/2014/main" id="{44FFB10B-6876-4B9A-AA55-F4ED3EBD3D88}"/>
                    </a:ext>
                  </a:extLst>
                </p14:cNvPr>
                <p14:cNvContentPartPr/>
                <p14:nvPr/>
              </p14:nvContentPartPr>
              <p14:xfrm>
                <a:off x="4593682" y="6355112"/>
                <a:ext cx="360" cy="360"/>
              </p14:xfrm>
            </p:contentPart>
          </mc:Choice>
          <mc:Fallback xmlns="">
            <p:pic>
              <p:nvPicPr>
                <p:cNvPr id="143524" name="Freihand 143523">
                  <a:extLst>
                    <a:ext uri="{FF2B5EF4-FFF2-40B4-BE49-F238E27FC236}">
                      <a16:creationId xmlns:a16="http://schemas.microsoft.com/office/drawing/2014/main" id="{44FFB10B-6876-4B9A-AA55-F4ED3EBD3D88}"/>
                    </a:ext>
                  </a:extLst>
                </p:cNvPr>
                <p:cNvPicPr/>
                <p:nvPr/>
              </p:nvPicPr>
              <p:blipFill>
                <a:blip r:embed="rId120"/>
                <a:stretch>
                  <a:fillRect/>
                </a:stretch>
              </p:blipFill>
              <p:spPr>
                <a:xfrm>
                  <a:off x="4589362" y="6350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43525" name="Freihand 143524">
                  <a:extLst>
                    <a:ext uri="{FF2B5EF4-FFF2-40B4-BE49-F238E27FC236}">
                      <a16:creationId xmlns:a16="http://schemas.microsoft.com/office/drawing/2014/main" id="{BDE253F6-42F8-4134-A786-E2B4927FA9C6}"/>
                    </a:ext>
                  </a:extLst>
                </p14:cNvPr>
                <p14:cNvContentPartPr/>
                <p14:nvPr/>
              </p14:nvContentPartPr>
              <p14:xfrm>
                <a:off x="4658842" y="6436832"/>
                <a:ext cx="363960" cy="251280"/>
              </p14:xfrm>
            </p:contentPart>
          </mc:Choice>
          <mc:Fallback xmlns="">
            <p:pic>
              <p:nvPicPr>
                <p:cNvPr id="143525" name="Freihand 143524">
                  <a:extLst>
                    <a:ext uri="{FF2B5EF4-FFF2-40B4-BE49-F238E27FC236}">
                      <a16:creationId xmlns:a16="http://schemas.microsoft.com/office/drawing/2014/main" id="{BDE253F6-42F8-4134-A786-E2B4927FA9C6}"/>
                    </a:ext>
                  </a:extLst>
                </p:cNvPr>
                <p:cNvPicPr/>
                <p:nvPr/>
              </p:nvPicPr>
              <p:blipFill>
                <a:blip r:embed="rId388"/>
                <a:stretch>
                  <a:fillRect/>
                </a:stretch>
              </p:blipFill>
              <p:spPr>
                <a:xfrm>
                  <a:off x="4654522" y="6432512"/>
                  <a:ext cx="372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43526" name="Freihand 143525">
                  <a:extLst>
                    <a:ext uri="{FF2B5EF4-FFF2-40B4-BE49-F238E27FC236}">
                      <a16:creationId xmlns:a16="http://schemas.microsoft.com/office/drawing/2014/main" id="{D309C11E-4103-4E37-9526-A6E8DFE34473}"/>
                    </a:ext>
                  </a:extLst>
                </p14:cNvPr>
                <p14:cNvContentPartPr/>
                <p14:nvPr/>
              </p14:nvContentPartPr>
              <p14:xfrm>
                <a:off x="5284882" y="6461672"/>
                <a:ext cx="20520" cy="117720"/>
              </p14:xfrm>
            </p:contentPart>
          </mc:Choice>
          <mc:Fallback xmlns="">
            <p:pic>
              <p:nvPicPr>
                <p:cNvPr id="143526" name="Freihand 143525">
                  <a:extLst>
                    <a:ext uri="{FF2B5EF4-FFF2-40B4-BE49-F238E27FC236}">
                      <a16:creationId xmlns:a16="http://schemas.microsoft.com/office/drawing/2014/main" id="{D309C11E-4103-4E37-9526-A6E8DFE34473}"/>
                    </a:ext>
                  </a:extLst>
                </p:cNvPr>
                <p:cNvPicPr/>
                <p:nvPr/>
              </p:nvPicPr>
              <p:blipFill>
                <a:blip r:embed="rId390"/>
                <a:stretch>
                  <a:fillRect/>
                </a:stretch>
              </p:blipFill>
              <p:spPr>
                <a:xfrm>
                  <a:off x="5280562" y="6457352"/>
                  <a:ext cx="29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43527" name="Freihand 143526">
                  <a:extLst>
                    <a:ext uri="{FF2B5EF4-FFF2-40B4-BE49-F238E27FC236}">
                      <a16:creationId xmlns:a16="http://schemas.microsoft.com/office/drawing/2014/main" id="{2E86226D-5030-4FA5-A129-E227107743AB}"/>
                    </a:ext>
                  </a:extLst>
                </p14:cNvPr>
                <p14:cNvContentPartPr/>
                <p14:nvPr/>
              </p14:nvContentPartPr>
              <p14:xfrm>
                <a:off x="5204602" y="6543752"/>
                <a:ext cx="186840" cy="23400"/>
              </p14:xfrm>
            </p:contentPart>
          </mc:Choice>
          <mc:Fallback xmlns="">
            <p:pic>
              <p:nvPicPr>
                <p:cNvPr id="143527" name="Freihand 143526">
                  <a:extLst>
                    <a:ext uri="{FF2B5EF4-FFF2-40B4-BE49-F238E27FC236}">
                      <a16:creationId xmlns:a16="http://schemas.microsoft.com/office/drawing/2014/main" id="{2E86226D-5030-4FA5-A129-E227107743AB}"/>
                    </a:ext>
                  </a:extLst>
                </p:cNvPr>
                <p:cNvPicPr/>
                <p:nvPr/>
              </p:nvPicPr>
              <p:blipFill>
                <a:blip r:embed="rId392"/>
                <a:stretch>
                  <a:fillRect/>
                </a:stretch>
              </p:blipFill>
              <p:spPr>
                <a:xfrm>
                  <a:off x="5200282" y="6539432"/>
                  <a:ext cx="195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43528" name="Freihand 143527">
                  <a:extLst>
                    <a:ext uri="{FF2B5EF4-FFF2-40B4-BE49-F238E27FC236}">
                      <a16:creationId xmlns:a16="http://schemas.microsoft.com/office/drawing/2014/main" id="{743DB0DC-0EF5-40FE-9955-2975997A50E9}"/>
                    </a:ext>
                  </a:extLst>
                </p14:cNvPr>
                <p14:cNvContentPartPr/>
                <p14:nvPr/>
              </p14:nvContentPartPr>
              <p14:xfrm>
                <a:off x="5208202" y="6412712"/>
                <a:ext cx="258840" cy="120240"/>
              </p14:xfrm>
            </p:contentPart>
          </mc:Choice>
          <mc:Fallback xmlns="">
            <p:pic>
              <p:nvPicPr>
                <p:cNvPr id="143528" name="Freihand 143527">
                  <a:extLst>
                    <a:ext uri="{FF2B5EF4-FFF2-40B4-BE49-F238E27FC236}">
                      <a16:creationId xmlns:a16="http://schemas.microsoft.com/office/drawing/2014/main" id="{743DB0DC-0EF5-40FE-9955-2975997A50E9}"/>
                    </a:ext>
                  </a:extLst>
                </p:cNvPr>
                <p:cNvPicPr/>
                <p:nvPr/>
              </p:nvPicPr>
              <p:blipFill>
                <a:blip r:embed="rId394"/>
                <a:stretch>
                  <a:fillRect/>
                </a:stretch>
              </p:blipFill>
              <p:spPr>
                <a:xfrm>
                  <a:off x="5203882" y="6408392"/>
                  <a:ext cx="267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43529" name="Freihand 143528">
                  <a:extLst>
                    <a:ext uri="{FF2B5EF4-FFF2-40B4-BE49-F238E27FC236}">
                      <a16:creationId xmlns:a16="http://schemas.microsoft.com/office/drawing/2014/main" id="{F66992E7-3E93-470A-9427-4F21B9364447}"/>
                    </a:ext>
                  </a:extLst>
                </p14:cNvPr>
                <p14:cNvContentPartPr/>
                <p14:nvPr/>
              </p14:nvContentPartPr>
              <p14:xfrm>
                <a:off x="5538322" y="6460592"/>
                <a:ext cx="162720" cy="78840"/>
              </p14:xfrm>
            </p:contentPart>
          </mc:Choice>
          <mc:Fallback xmlns="">
            <p:pic>
              <p:nvPicPr>
                <p:cNvPr id="143529" name="Freihand 143528">
                  <a:extLst>
                    <a:ext uri="{FF2B5EF4-FFF2-40B4-BE49-F238E27FC236}">
                      <a16:creationId xmlns:a16="http://schemas.microsoft.com/office/drawing/2014/main" id="{F66992E7-3E93-470A-9427-4F21B9364447}"/>
                    </a:ext>
                  </a:extLst>
                </p:cNvPr>
                <p:cNvPicPr/>
                <p:nvPr/>
              </p:nvPicPr>
              <p:blipFill>
                <a:blip r:embed="rId396"/>
                <a:stretch>
                  <a:fillRect/>
                </a:stretch>
              </p:blipFill>
              <p:spPr>
                <a:xfrm>
                  <a:off x="5534002" y="6456272"/>
                  <a:ext cx="171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3530" name="Freihand 143529">
                  <a:extLst>
                    <a:ext uri="{FF2B5EF4-FFF2-40B4-BE49-F238E27FC236}">
                      <a16:creationId xmlns:a16="http://schemas.microsoft.com/office/drawing/2014/main" id="{BFA90394-1DD9-40B5-92B7-AD5267EB51FD}"/>
                    </a:ext>
                  </a:extLst>
                </p14:cNvPr>
                <p14:cNvContentPartPr/>
                <p14:nvPr/>
              </p14:nvContentPartPr>
              <p14:xfrm>
                <a:off x="5703922" y="6458432"/>
                <a:ext cx="79560" cy="86400"/>
              </p14:xfrm>
            </p:contentPart>
          </mc:Choice>
          <mc:Fallback xmlns="">
            <p:pic>
              <p:nvPicPr>
                <p:cNvPr id="143530" name="Freihand 143529">
                  <a:extLst>
                    <a:ext uri="{FF2B5EF4-FFF2-40B4-BE49-F238E27FC236}">
                      <a16:creationId xmlns:a16="http://schemas.microsoft.com/office/drawing/2014/main" id="{BFA90394-1DD9-40B5-92B7-AD5267EB51FD}"/>
                    </a:ext>
                  </a:extLst>
                </p:cNvPr>
                <p:cNvPicPr/>
                <p:nvPr/>
              </p:nvPicPr>
              <p:blipFill>
                <a:blip r:embed="rId398"/>
                <a:stretch>
                  <a:fillRect/>
                </a:stretch>
              </p:blipFill>
              <p:spPr>
                <a:xfrm>
                  <a:off x="5699602" y="6454112"/>
                  <a:ext cx="88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3531" name="Freihand 143530">
                  <a:extLst>
                    <a:ext uri="{FF2B5EF4-FFF2-40B4-BE49-F238E27FC236}">
                      <a16:creationId xmlns:a16="http://schemas.microsoft.com/office/drawing/2014/main" id="{CB01DA0D-597E-4191-9C9C-CC3A2965E982}"/>
                    </a:ext>
                  </a:extLst>
                </p14:cNvPr>
                <p14:cNvContentPartPr/>
                <p14:nvPr/>
              </p14:nvContentPartPr>
              <p14:xfrm>
                <a:off x="5821642" y="6350072"/>
                <a:ext cx="135360" cy="177840"/>
              </p14:xfrm>
            </p:contentPart>
          </mc:Choice>
          <mc:Fallback xmlns="">
            <p:pic>
              <p:nvPicPr>
                <p:cNvPr id="143531" name="Freihand 143530">
                  <a:extLst>
                    <a:ext uri="{FF2B5EF4-FFF2-40B4-BE49-F238E27FC236}">
                      <a16:creationId xmlns:a16="http://schemas.microsoft.com/office/drawing/2014/main" id="{CB01DA0D-597E-4191-9C9C-CC3A2965E982}"/>
                    </a:ext>
                  </a:extLst>
                </p:cNvPr>
                <p:cNvPicPr/>
                <p:nvPr/>
              </p:nvPicPr>
              <p:blipFill>
                <a:blip r:embed="rId400"/>
                <a:stretch>
                  <a:fillRect/>
                </a:stretch>
              </p:blipFill>
              <p:spPr>
                <a:xfrm>
                  <a:off x="5817322" y="6345752"/>
                  <a:ext cx="1440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43532" name="Freihand 143531">
                  <a:extLst>
                    <a:ext uri="{FF2B5EF4-FFF2-40B4-BE49-F238E27FC236}">
                      <a16:creationId xmlns:a16="http://schemas.microsoft.com/office/drawing/2014/main" id="{C7F72CCA-43DB-49B2-B28A-8CF753947698}"/>
                    </a:ext>
                  </a:extLst>
                </p14:cNvPr>
                <p14:cNvContentPartPr/>
                <p14:nvPr/>
              </p14:nvContentPartPr>
              <p14:xfrm>
                <a:off x="5989042" y="6321632"/>
                <a:ext cx="140040" cy="178200"/>
              </p14:xfrm>
            </p:contentPart>
          </mc:Choice>
          <mc:Fallback xmlns="">
            <p:pic>
              <p:nvPicPr>
                <p:cNvPr id="143532" name="Freihand 143531">
                  <a:extLst>
                    <a:ext uri="{FF2B5EF4-FFF2-40B4-BE49-F238E27FC236}">
                      <a16:creationId xmlns:a16="http://schemas.microsoft.com/office/drawing/2014/main" id="{C7F72CCA-43DB-49B2-B28A-8CF753947698}"/>
                    </a:ext>
                  </a:extLst>
                </p:cNvPr>
                <p:cNvPicPr/>
                <p:nvPr/>
              </p:nvPicPr>
              <p:blipFill>
                <a:blip r:embed="rId402"/>
                <a:stretch>
                  <a:fillRect/>
                </a:stretch>
              </p:blipFill>
              <p:spPr>
                <a:xfrm>
                  <a:off x="5984722" y="6317312"/>
                  <a:ext cx="148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43533" name="Freihand 143532">
                  <a:extLst>
                    <a:ext uri="{FF2B5EF4-FFF2-40B4-BE49-F238E27FC236}">
                      <a16:creationId xmlns:a16="http://schemas.microsoft.com/office/drawing/2014/main" id="{AB9AA991-4815-41B3-95B4-3D17490747F1}"/>
                    </a:ext>
                  </a:extLst>
                </p14:cNvPr>
                <p14:cNvContentPartPr/>
                <p14:nvPr/>
              </p14:nvContentPartPr>
              <p14:xfrm>
                <a:off x="6118282" y="6323792"/>
                <a:ext cx="14400" cy="32400"/>
              </p14:xfrm>
            </p:contentPart>
          </mc:Choice>
          <mc:Fallback xmlns="">
            <p:pic>
              <p:nvPicPr>
                <p:cNvPr id="143533" name="Freihand 143532">
                  <a:extLst>
                    <a:ext uri="{FF2B5EF4-FFF2-40B4-BE49-F238E27FC236}">
                      <a16:creationId xmlns:a16="http://schemas.microsoft.com/office/drawing/2014/main" id="{AB9AA991-4815-41B3-95B4-3D17490747F1}"/>
                    </a:ext>
                  </a:extLst>
                </p:cNvPr>
                <p:cNvPicPr/>
                <p:nvPr/>
              </p:nvPicPr>
              <p:blipFill>
                <a:blip r:embed="rId404"/>
                <a:stretch>
                  <a:fillRect/>
                </a:stretch>
              </p:blipFill>
              <p:spPr>
                <a:xfrm>
                  <a:off x="6113962" y="6319472"/>
                  <a:ext cx="23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3534" name="Freihand 143533">
                  <a:extLst>
                    <a:ext uri="{FF2B5EF4-FFF2-40B4-BE49-F238E27FC236}">
                      <a16:creationId xmlns:a16="http://schemas.microsoft.com/office/drawing/2014/main" id="{6BAE60AE-C0BC-4B14-8EA3-73738A342242}"/>
                    </a:ext>
                  </a:extLst>
                </p14:cNvPr>
                <p14:cNvContentPartPr/>
                <p14:nvPr/>
              </p14:nvContentPartPr>
              <p14:xfrm>
                <a:off x="6136282" y="6411272"/>
                <a:ext cx="208800" cy="68760"/>
              </p14:xfrm>
            </p:contentPart>
          </mc:Choice>
          <mc:Fallback xmlns="">
            <p:pic>
              <p:nvPicPr>
                <p:cNvPr id="143534" name="Freihand 143533">
                  <a:extLst>
                    <a:ext uri="{FF2B5EF4-FFF2-40B4-BE49-F238E27FC236}">
                      <a16:creationId xmlns:a16="http://schemas.microsoft.com/office/drawing/2014/main" id="{6BAE60AE-C0BC-4B14-8EA3-73738A342242}"/>
                    </a:ext>
                  </a:extLst>
                </p:cNvPr>
                <p:cNvPicPr/>
                <p:nvPr/>
              </p:nvPicPr>
              <p:blipFill>
                <a:blip r:embed="rId406"/>
                <a:stretch>
                  <a:fillRect/>
                </a:stretch>
              </p:blipFill>
              <p:spPr>
                <a:xfrm>
                  <a:off x="6131962" y="6406952"/>
                  <a:ext cx="217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43535" name="Freihand 143534">
                  <a:extLst>
                    <a:ext uri="{FF2B5EF4-FFF2-40B4-BE49-F238E27FC236}">
                      <a16:creationId xmlns:a16="http://schemas.microsoft.com/office/drawing/2014/main" id="{D78EF386-FAE6-4A7C-BCEC-4CE339A8E7A5}"/>
                    </a:ext>
                  </a:extLst>
                </p14:cNvPr>
                <p14:cNvContentPartPr/>
                <p14:nvPr/>
              </p14:nvContentPartPr>
              <p14:xfrm>
                <a:off x="6362722" y="6401912"/>
                <a:ext cx="205560" cy="91440"/>
              </p14:xfrm>
            </p:contentPart>
          </mc:Choice>
          <mc:Fallback xmlns="">
            <p:pic>
              <p:nvPicPr>
                <p:cNvPr id="143535" name="Freihand 143534">
                  <a:extLst>
                    <a:ext uri="{FF2B5EF4-FFF2-40B4-BE49-F238E27FC236}">
                      <a16:creationId xmlns:a16="http://schemas.microsoft.com/office/drawing/2014/main" id="{D78EF386-FAE6-4A7C-BCEC-4CE339A8E7A5}"/>
                    </a:ext>
                  </a:extLst>
                </p:cNvPr>
                <p:cNvPicPr/>
                <p:nvPr/>
              </p:nvPicPr>
              <p:blipFill>
                <a:blip r:embed="rId408"/>
                <a:stretch>
                  <a:fillRect/>
                </a:stretch>
              </p:blipFill>
              <p:spPr>
                <a:xfrm>
                  <a:off x="6358402" y="6397592"/>
                  <a:ext cx="214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43536" name="Freihand 143535">
                  <a:extLst>
                    <a:ext uri="{FF2B5EF4-FFF2-40B4-BE49-F238E27FC236}">
                      <a16:creationId xmlns:a16="http://schemas.microsoft.com/office/drawing/2014/main" id="{9F5294C3-9F25-4A82-A748-471B724CC015}"/>
                    </a:ext>
                  </a:extLst>
                </p14:cNvPr>
                <p14:cNvContentPartPr/>
                <p14:nvPr/>
              </p14:nvContentPartPr>
              <p14:xfrm>
                <a:off x="5984722" y="6248552"/>
                <a:ext cx="360" cy="360"/>
              </p14:xfrm>
            </p:contentPart>
          </mc:Choice>
          <mc:Fallback xmlns="">
            <p:pic>
              <p:nvPicPr>
                <p:cNvPr id="143536" name="Freihand 143535">
                  <a:extLst>
                    <a:ext uri="{FF2B5EF4-FFF2-40B4-BE49-F238E27FC236}">
                      <a16:creationId xmlns:a16="http://schemas.microsoft.com/office/drawing/2014/main" id="{9F5294C3-9F25-4A82-A748-471B724CC015}"/>
                    </a:ext>
                  </a:extLst>
                </p:cNvPr>
                <p:cNvPicPr/>
                <p:nvPr/>
              </p:nvPicPr>
              <p:blipFill>
                <a:blip r:embed="rId120"/>
                <a:stretch>
                  <a:fillRect/>
                </a:stretch>
              </p:blipFill>
              <p:spPr>
                <a:xfrm>
                  <a:off x="5980402" y="6244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43538" name="Freihand 143537">
                  <a:extLst>
                    <a:ext uri="{FF2B5EF4-FFF2-40B4-BE49-F238E27FC236}">
                      <a16:creationId xmlns:a16="http://schemas.microsoft.com/office/drawing/2014/main" id="{0487BD9F-3D1D-4289-847F-BF94E95888EF}"/>
                    </a:ext>
                  </a:extLst>
                </p14:cNvPr>
                <p14:cNvContentPartPr/>
                <p14:nvPr/>
              </p14:nvContentPartPr>
              <p14:xfrm>
                <a:off x="6748282" y="6327392"/>
                <a:ext cx="263160" cy="185040"/>
              </p14:xfrm>
            </p:contentPart>
          </mc:Choice>
          <mc:Fallback xmlns="">
            <p:pic>
              <p:nvPicPr>
                <p:cNvPr id="143538" name="Freihand 143537">
                  <a:extLst>
                    <a:ext uri="{FF2B5EF4-FFF2-40B4-BE49-F238E27FC236}">
                      <a16:creationId xmlns:a16="http://schemas.microsoft.com/office/drawing/2014/main" id="{0487BD9F-3D1D-4289-847F-BF94E95888EF}"/>
                    </a:ext>
                  </a:extLst>
                </p:cNvPr>
                <p:cNvPicPr/>
                <p:nvPr/>
              </p:nvPicPr>
              <p:blipFill>
                <a:blip r:embed="rId411"/>
                <a:stretch>
                  <a:fillRect/>
                </a:stretch>
              </p:blipFill>
              <p:spPr>
                <a:xfrm>
                  <a:off x="6743962" y="6323072"/>
                  <a:ext cx="271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43539" name="Freihand 143538">
                  <a:extLst>
                    <a:ext uri="{FF2B5EF4-FFF2-40B4-BE49-F238E27FC236}">
                      <a16:creationId xmlns:a16="http://schemas.microsoft.com/office/drawing/2014/main" id="{6C6BD163-4D2F-48C9-8F68-13F2AC5BB783}"/>
                    </a:ext>
                  </a:extLst>
                </p14:cNvPr>
                <p14:cNvContentPartPr/>
                <p14:nvPr/>
              </p14:nvContentPartPr>
              <p14:xfrm>
                <a:off x="7028002" y="6315152"/>
                <a:ext cx="26640" cy="34200"/>
              </p14:xfrm>
            </p:contentPart>
          </mc:Choice>
          <mc:Fallback xmlns="">
            <p:pic>
              <p:nvPicPr>
                <p:cNvPr id="143539" name="Freihand 143538">
                  <a:extLst>
                    <a:ext uri="{FF2B5EF4-FFF2-40B4-BE49-F238E27FC236}">
                      <a16:creationId xmlns:a16="http://schemas.microsoft.com/office/drawing/2014/main" id="{6C6BD163-4D2F-48C9-8F68-13F2AC5BB783}"/>
                    </a:ext>
                  </a:extLst>
                </p:cNvPr>
                <p:cNvPicPr/>
                <p:nvPr/>
              </p:nvPicPr>
              <p:blipFill>
                <a:blip r:embed="rId413"/>
                <a:stretch>
                  <a:fillRect/>
                </a:stretch>
              </p:blipFill>
              <p:spPr>
                <a:xfrm>
                  <a:off x="7023682" y="6310832"/>
                  <a:ext cx="35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43540" name="Freihand 143539">
                  <a:extLst>
                    <a:ext uri="{FF2B5EF4-FFF2-40B4-BE49-F238E27FC236}">
                      <a16:creationId xmlns:a16="http://schemas.microsoft.com/office/drawing/2014/main" id="{C49F3779-1CC6-49B5-BC5F-90A5997691B2}"/>
                    </a:ext>
                  </a:extLst>
                </p14:cNvPr>
                <p14:cNvContentPartPr/>
                <p14:nvPr/>
              </p14:nvContentPartPr>
              <p14:xfrm>
                <a:off x="7061122" y="6369872"/>
                <a:ext cx="206280" cy="75960"/>
              </p14:xfrm>
            </p:contentPart>
          </mc:Choice>
          <mc:Fallback xmlns="">
            <p:pic>
              <p:nvPicPr>
                <p:cNvPr id="143540" name="Freihand 143539">
                  <a:extLst>
                    <a:ext uri="{FF2B5EF4-FFF2-40B4-BE49-F238E27FC236}">
                      <a16:creationId xmlns:a16="http://schemas.microsoft.com/office/drawing/2014/main" id="{C49F3779-1CC6-49B5-BC5F-90A5997691B2}"/>
                    </a:ext>
                  </a:extLst>
                </p:cNvPr>
                <p:cNvPicPr/>
                <p:nvPr/>
              </p:nvPicPr>
              <p:blipFill>
                <a:blip r:embed="rId415"/>
                <a:stretch>
                  <a:fillRect/>
                </a:stretch>
              </p:blipFill>
              <p:spPr>
                <a:xfrm>
                  <a:off x="7056802" y="6365552"/>
                  <a:ext cx="214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43541" name="Freihand 143540">
                  <a:extLst>
                    <a:ext uri="{FF2B5EF4-FFF2-40B4-BE49-F238E27FC236}">
                      <a16:creationId xmlns:a16="http://schemas.microsoft.com/office/drawing/2014/main" id="{2E133368-FDE2-4129-B7B9-4F58C5A7E6C2}"/>
                    </a:ext>
                  </a:extLst>
                </p14:cNvPr>
                <p14:cNvContentPartPr/>
                <p14:nvPr/>
              </p14:nvContentPartPr>
              <p14:xfrm>
                <a:off x="7322122" y="6340712"/>
                <a:ext cx="92880" cy="118800"/>
              </p14:xfrm>
            </p:contentPart>
          </mc:Choice>
          <mc:Fallback xmlns="">
            <p:pic>
              <p:nvPicPr>
                <p:cNvPr id="143541" name="Freihand 143540">
                  <a:extLst>
                    <a:ext uri="{FF2B5EF4-FFF2-40B4-BE49-F238E27FC236}">
                      <a16:creationId xmlns:a16="http://schemas.microsoft.com/office/drawing/2014/main" id="{2E133368-FDE2-4129-B7B9-4F58C5A7E6C2}"/>
                    </a:ext>
                  </a:extLst>
                </p:cNvPr>
                <p:cNvPicPr/>
                <p:nvPr/>
              </p:nvPicPr>
              <p:blipFill>
                <a:blip r:embed="rId417"/>
                <a:stretch>
                  <a:fillRect/>
                </a:stretch>
              </p:blipFill>
              <p:spPr>
                <a:xfrm>
                  <a:off x="7317802" y="6336392"/>
                  <a:ext cx="101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43542" name="Freihand 143541">
                  <a:extLst>
                    <a:ext uri="{FF2B5EF4-FFF2-40B4-BE49-F238E27FC236}">
                      <a16:creationId xmlns:a16="http://schemas.microsoft.com/office/drawing/2014/main" id="{4752BFCD-F5F1-4D85-A8F4-B0A4E8A05357}"/>
                    </a:ext>
                  </a:extLst>
                </p14:cNvPr>
                <p14:cNvContentPartPr/>
                <p14:nvPr/>
              </p14:nvContentPartPr>
              <p14:xfrm>
                <a:off x="7337602" y="6336752"/>
                <a:ext cx="141120" cy="68760"/>
              </p14:xfrm>
            </p:contentPart>
          </mc:Choice>
          <mc:Fallback xmlns="">
            <p:pic>
              <p:nvPicPr>
                <p:cNvPr id="143542" name="Freihand 143541">
                  <a:extLst>
                    <a:ext uri="{FF2B5EF4-FFF2-40B4-BE49-F238E27FC236}">
                      <a16:creationId xmlns:a16="http://schemas.microsoft.com/office/drawing/2014/main" id="{4752BFCD-F5F1-4D85-A8F4-B0A4E8A05357}"/>
                    </a:ext>
                  </a:extLst>
                </p:cNvPr>
                <p:cNvPicPr/>
                <p:nvPr/>
              </p:nvPicPr>
              <p:blipFill>
                <a:blip r:embed="rId419"/>
                <a:stretch>
                  <a:fillRect/>
                </a:stretch>
              </p:blipFill>
              <p:spPr>
                <a:xfrm>
                  <a:off x="7333282" y="6332432"/>
                  <a:ext cx="149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43543" name="Freihand 143542">
                  <a:extLst>
                    <a:ext uri="{FF2B5EF4-FFF2-40B4-BE49-F238E27FC236}">
                      <a16:creationId xmlns:a16="http://schemas.microsoft.com/office/drawing/2014/main" id="{D6E9DE73-626B-4355-AA9B-6F57231D0468}"/>
                    </a:ext>
                  </a:extLst>
                </p14:cNvPr>
                <p14:cNvContentPartPr/>
                <p14:nvPr/>
              </p14:nvContentPartPr>
              <p14:xfrm>
                <a:off x="7472602" y="6339272"/>
                <a:ext cx="14400" cy="115560"/>
              </p14:xfrm>
            </p:contentPart>
          </mc:Choice>
          <mc:Fallback xmlns="">
            <p:pic>
              <p:nvPicPr>
                <p:cNvPr id="143543" name="Freihand 143542">
                  <a:extLst>
                    <a:ext uri="{FF2B5EF4-FFF2-40B4-BE49-F238E27FC236}">
                      <a16:creationId xmlns:a16="http://schemas.microsoft.com/office/drawing/2014/main" id="{D6E9DE73-626B-4355-AA9B-6F57231D0468}"/>
                    </a:ext>
                  </a:extLst>
                </p:cNvPr>
                <p:cNvPicPr/>
                <p:nvPr/>
              </p:nvPicPr>
              <p:blipFill>
                <a:blip r:embed="rId421"/>
                <a:stretch>
                  <a:fillRect/>
                </a:stretch>
              </p:blipFill>
              <p:spPr>
                <a:xfrm>
                  <a:off x="7468282" y="6334952"/>
                  <a:ext cx="23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43544" name="Freihand 143543">
                  <a:extLst>
                    <a:ext uri="{FF2B5EF4-FFF2-40B4-BE49-F238E27FC236}">
                      <a16:creationId xmlns:a16="http://schemas.microsoft.com/office/drawing/2014/main" id="{3EDFE953-B861-4E9A-B747-9047BB1F0D74}"/>
                    </a:ext>
                  </a:extLst>
                </p14:cNvPr>
                <p14:cNvContentPartPr/>
                <p14:nvPr/>
              </p14:nvContentPartPr>
              <p14:xfrm>
                <a:off x="7512562" y="6339272"/>
                <a:ext cx="226080" cy="78120"/>
              </p14:xfrm>
            </p:contentPart>
          </mc:Choice>
          <mc:Fallback xmlns="">
            <p:pic>
              <p:nvPicPr>
                <p:cNvPr id="143544" name="Freihand 143543">
                  <a:extLst>
                    <a:ext uri="{FF2B5EF4-FFF2-40B4-BE49-F238E27FC236}">
                      <a16:creationId xmlns:a16="http://schemas.microsoft.com/office/drawing/2014/main" id="{3EDFE953-B861-4E9A-B747-9047BB1F0D74}"/>
                    </a:ext>
                  </a:extLst>
                </p:cNvPr>
                <p:cNvPicPr/>
                <p:nvPr/>
              </p:nvPicPr>
              <p:blipFill>
                <a:blip r:embed="rId423"/>
                <a:stretch>
                  <a:fillRect/>
                </a:stretch>
              </p:blipFill>
              <p:spPr>
                <a:xfrm>
                  <a:off x="7508242" y="6334952"/>
                  <a:ext cx="234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43545" name="Freihand 143544">
                  <a:extLst>
                    <a:ext uri="{FF2B5EF4-FFF2-40B4-BE49-F238E27FC236}">
                      <a16:creationId xmlns:a16="http://schemas.microsoft.com/office/drawing/2014/main" id="{8E9F7921-CE77-4105-A1DB-C2C4A23D150C}"/>
                    </a:ext>
                  </a:extLst>
                </p14:cNvPr>
                <p14:cNvContentPartPr/>
                <p14:nvPr/>
              </p14:nvContentPartPr>
              <p14:xfrm>
                <a:off x="7724242" y="6243872"/>
                <a:ext cx="77040" cy="156960"/>
              </p14:xfrm>
            </p:contentPart>
          </mc:Choice>
          <mc:Fallback xmlns="">
            <p:pic>
              <p:nvPicPr>
                <p:cNvPr id="143545" name="Freihand 143544">
                  <a:extLst>
                    <a:ext uri="{FF2B5EF4-FFF2-40B4-BE49-F238E27FC236}">
                      <a16:creationId xmlns:a16="http://schemas.microsoft.com/office/drawing/2014/main" id="{8E9F7921-CE77-4105-A1DB-C2C4A23D150C}"/>
                    </a:ext>
                  </a:extLst>
                </p:cNvPr>
                <p:cNvPicPr/>
                <p:nvPr/>
              </p:nvPicPr>
              <p:blipFill>
                <a:blip r:embed="rId425"/>
                <a:stretch>
                  <a:fillRect/>
                </a:stretch>
              </p:blipFill>
              <p:spPr>
                <a:xfrm>
                  <a:off x="7719922" y="6239552"/>
                  <a:ext cx="85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43546" name="Freihand 143545">
                  <a:extLst>
                    <a:ext uri="{FF2B5EF4-FFF2-40B4-BE49-F238E27FC236}">
                      <a16:creationId xmlns:a16="http://schemas.microsoft.com/office/drawing/2014/main" id="{BA9C0F84-7A1C-4498-A2F2-B4B9C9294C44}"/>
                    </a:ext>
                  </a:extLst>
                </p14:cNvPr>
                <p14:cNvContentPartPr/>
                <p14:nvPr/>
              </p14:nvContentPartPr>
              <p14:xfrm>
                <a:off x="7669522" y="6190592"/>
                <a:ext cx="360" cy="360"/>
              </p14:xfrm>
            </p:contentPart>
          </mc:Choice>
          <mc:Fallback xmlns="">
            <p:pic>
              <p:nvPicPr>
                <p:cNvPr id="143546" name="Freihand 143545">
                  <a:extLst>
                    <a:ext uri="{FF2B5EF4-FFF2-40B4-BE49-F238E27FC236}">
                      <a16:creationId xmlns:a16="http://schemas.microsoft.com/office/drawing/2014/main" id="{BA9C0F84-7A1C-4498-A2F2-B4B9C9294C44}"/>
                    </a:ext>
                  </a:extLst>
                </p:cNvPr>
                <p:cNvPicPr/>
                <p:nvPr/>
              </p:nvPicPr>
              <p:blipFill>
                <a:blip r:embed="rId120"/>
                <a:stretch>
                  <a:fillRect/>
                </a:stretch>
              </p:blipFill>
              <p:spPr>
                <a:xfrm>
                  <a:off x="7665202" y="6186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43547" name="Freihand 143546">
                  <a:extLst>
                    <a:ext uri="{FF2B5EF4-FFF2-40B4-BE49-F238E27FC236}">
                      <a16:creationId xmlns:a16="http://schemas.microsoft.com/office/drawing/2014/main" id="{239A86AF-5317-4708-AEC0-A73F273A39E8}"/>
                    </a:ext>
                  </a:extLst>
                </p14:cNvPr>
                <p14:cNvContentPartPr/>
                <p14:nvPr/>
              </p14:nvContentPartPr>
              <p14:xfrm>
                <a:off x="5109922" y="6639872"/>
                <a:ext cx="228600" cy="20880"/>
              </p14:xfrm>
            </p:contentPart>
          </mc:Choice>
          <mc:Fallback xmlns="">
            <p:pic>
              <p:nvPicPr>
                <p:cNvPr id="143547" name="Freihand 143546">
                  <a:extLst>
                    <a:ext uri="{FF2B5EF4-FFF2-40B4-BE49-F238E27FC236}">
                      <a16:creationId xmlns:a16="http://schemas.microsoft.com/office/drawing/2014/main" id="{239A86AF-5317-4708-AEC0-A73F273A39E8}"/>
                    </a:ext>
                  </a:extLst>
                </p:cNvPr>
                <p:cNvPicPr/>
                <p:nvPr/>
              </p:nvPicPr>
              <p:blipFill>
                <a:blip r:embed="rId428"/>
                <a:stretch>
                  <a:fillRect/>
                </a:stretch>
              </p:blipFill>
              <p:spPr>
                <a:xfrm>
                  <a:off x="5105602" y="6635552"/>
                  <a:ext cx="237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43548" name="Freihand 143547">
                  <a:extLst>
                    <a:ext uri="{FF2B5EF4-FFF2-40B4-BE49-F238E27FC236}">
                      <a16:creationId xmlns:a16="http://schemas.microsoft.com/office/drawing/2014/main" id="{98F7437B-F650-44B2-9212-C5062D07FF9D}"/>
                    </a:ext>
                  </a:extLst>
                </p14:cNvPr>
                <p14:cNvContentPartPr/>
                <p14:nvPr/>
              </p14:nvContentPartPr>
              <p14:xfrm>
                <a:off x="5108842" y="6658232"/>
                <a:ext cx="187560" cy="37800"/>
              </p14:xfrm>
            </p:contentPart>
          </mc:Choice>
          <mc:Fallback xmlns="">
            <p:pic>
              <p:nvPicPr>
                <p:cNvPr id="143548" name="Freihand 143547">
                  <a:extLst>
                    <a:ext uri="{FF2B5EF4-FFF2-40B4-BE49-F238E27FC236}">
                      <a16:creationId xmlns:a16="http://schemas.microsoft.com/office/drawing/2014/main" id="{98F7437B-F650-44B2-9212-C5062D07FF9D}"/>
                    </a:ext>
                  </a:extLst>
                </p:cNvPr>
                <p:cNvPicPr/>
                <p:nvPr/>
              </p:nvPicPr>
              <p:blipFill>
                <a:blip r:embed="rId430"/>
                <a:stretch>
                  <a:fillRect/>
                </a:stretch>
              </p:blipFill>
              <p:spPr>
                <a:xfrm>
                  <a:off x="5104522" y="6653912"/>
                  <a:ext cx="196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43549" name="Freihand 143548">
                  <a:extLst>
                    <a:ext uri="{FF2B5EF4-FFF2-40B4-BE49-F238E27FC236}">
                      <a16:creationId xmlns:a16="http://schemas.microsoft.com/office/drawing/2014/main" id="{E9A80F99-CA61-43C3-BE3C-16CEBC93ED5E}"/>
                    </a:ext>
                  </a:extLst>
                </p14:cNvPr>
                <p14:cNvContentPartPr/>
                <p14:nvPr/>
              </p14:nvContentPartPr>
              <p14:xfrm>
                <a:off x="5257162" y="6588392"/>
                <a:ext cx="127800" cy="189360"/>
              </p14:xfrm>
            </p:contentPart>
          </mc:Choice>
          <mc:Fallback xmlns="">
            <p:pic>
              <p:nvPicPr>
                <p:cNvPr id="143549" name="Freihand 143548">
                  <a:extLst>
                    <a:ext uri="{FF2B5EF4-FFF2-40B4-BE49-F238E27FC236}">
                      <a16:creationId xmlns:a16="http://schemas.microsoft.com/office/drawing/2014/main" id="{E9A80F99-CA61-43C3-BE3C-16CEBC93ED5E}"/>
                    </a:ext>
                  </a:extLst>
                </p:cNvPr>
                <p:cNvPicPr/>
                <p:nvPr/>
              </p:nvPicPr>
              <p:blipFill>
                <a:blip r:embed="rId432"/>
                <a:stretch>
                  <a:fillRect/>
                </a:stretch>
              </p:blipFill>
              <p:spPr>
                <a:xfrm>
                  <a:off x="5252842" y="6584072"/>
                  <a:ext cx="136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43551" name="Freihand 143550">
                  <a:extLst>
                    <a:ext uri="{FF2B5EF4-FFF2-40B4-BE49-F238E27FC236}">
                      <a16:creationId xmlns:a16="http://schemas.microsoft.com/office/drawing/2014/main" id="{D9FB78A5-6F8D-435C-A223-5222165D774F}"/>
                    </a:ext>
                  </a:extLst>
                </p14:cNvPr>
                <p14:cNvContentPartPr/>
                <p14:nvPr/>
              </p14:nvContentPartPr>
              <p14:xfrm>
                <a:off x="5553442" y="6573272"/>
                <a:ext cx="268920" cy="139680"/>
              </p14:xfrm>
            </p:contentPart>
          </mc:Choice>
          <mc:Fallback xmlns="">
            <p:pic>
              <p:nvPicPr>
                <p:cNvPr id="143551" name="Freihand 143550">
                  <a:extLst>
                    <a:ext uri="{FF2B5EF4-FFF2-40B4-BE49-F238E27FC236}">
                      <a16:creationId xmlns:a16="http://schemas.microsoft.com/office/drawing/2014/main" id="{D9FB78A5-6F8D-435C-A223-5222165D774F}"/>
                    </a:ext>
                  </a:extLst>
                </p:cNvPr>
                <p:cNvPicPr/>
                <p:nvPr/>
              </p:nvPicPr>
              <p:blipFill>
                <a:blip r:embed="rId434"/>
                <a:stretch>
                  <a:fillRect/>
                </a:stretch>
              </p:blipFill>
              <p:spPr>
                <a:xfrm>
                  <a:off x="5549122" y="6568952"/>
                  <a:ext cx="277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3552" name="Freihand 143551">
                  <a:extLst>
                    <a:ext uri="{FF2B5EF4-FFF2-40B4-BE49-F238E27FC236}">
                      <a16:creationId xmlns:a16="http://schemas.microsoft.com/office/drawing/2014/main" id="{3D330D4B-DDC2-441F-A4F7-2A514CE3958F}"/>
                    </a:ext>
                  </a:extLst>
                </p14:cNvPr>
                <p14:cNvContentPartPr/>
                <p14:nvPr/>
              </p14:nvContentPartPr>
              <p14:xfrm>
                <a:off x="5849002" y="6620432"/>
                <a:ext cx="64800" cy="96480"/>
              </p14:xfrm>
            </p:contentPart>
          </mc:Choice>
          <mc:Fallback xmlns="">
            <p:pic>
              <p:nvPicPr>
                <p:cNvPr id="143552" name="Freihand 143551">
                  <a:extLst>
                    <a:ext uri="{FF2B5EF4-FFF2-40B4-BE49-F238E27FC236}">
                      <a16:creationId xmlns:a16="http://schemas.microsoft.com/office/drawing/2014/main" id="{3D330D4B-DDC2-441F-A4F7-2A514CE3958F}"/>
                    </a:ext>
                  </a:extLst>
                </p:cNvPr>
                <p:cNvPicPr/>
                <p:nvPr/>
              </p:nvPicPr>
              <p:blipFill>
                <a:blip r:embed="rId436"/>
                <a:stretch>
                  <a:fillRect/>
                </a:stretch>
              </p:blipFill>
              <p:spPr>
                <a:xfrm>
                  <a:off x="5844682" y="6616112"/>
                  <a:ext cx="73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3553" name="Freihand 143552">
                  <a:extLst>
                    <a:ext uri="{FF2B5EF4-FFF2-40B4-BE49-F238E27FC236}">
                      <a16:creationId xmlns:a16="http://schemas.microsoft.com/office/drawing/2014/main" id="{AA3E5593-B4FC-4EE0-8623-F370218049ED}"/>
                    </a:ext>
                  </a:extLst>
                </p14:cNvPr>
                <p14:cNvContentPartPr/>
                <p14:nvPr/>
              </p14:nvContentPartPr>
              <p14:xfrm>
                <a:off x="5945482" y="6630152"/>
                <a:ext cx="42840" cy="74880"/>
              </p14:xfrm>
            </p:contentPart>
          </mc:Choice>
          <mc:Fallback xmlns="">
            <p:pic>
              <p:nvPicPr>
                <p:cNvPr id="143553" name="Freihand 143552">
                  <a:extLst>
                    <a:ext uri="{FF2B5EF4-FFF2-40B4-BE49-F238E27FC236}">
                      <a16:creationId xmlns:a16="http://schemas.microsoft.com/office/drawing/2014/main" id="{AA3E5593-B4FC-4EE0-8623-F370218049ED}"/>
                    </a:ext>
                  </a:extLst>
                </p:cNvPr>
                <p:cNvPicPr/>
                <p:nvPr/>
              </p:nvPicPr>
              <p:blipFill>
                <a:blip r:embed="rId438"/>
                <a:stretch>
                  <a:fillRect/>
                </a:stretch>
              </p:blipFill>
              <p:spPr>
                <a:xfrm>
                  <a:off x="5941162" y="6625832"/>
                  <a:ext cx="51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43554" name="Freihand 143553">
                  <a:extLst>
                    <a:ext uri="{FF2B5EF4-FFF2-40B4-BE49-F238E27FC236}">
                      <a16:creationId xmlns:a16="http://schemas.microsoft.com/office/drawing/2014/main" id="{67E4708F-8756-4003-B27B-8484C645EDE5}"/>
                    </a:ext>
                  </a:extLst>
                </p14:cNvPr>
                <p14:cNvContentPartPr/>
                <p14:nvPr/>
              </p14:nvContentPartPr>
              <p14:xfrm>
                <a:off x="5971762" y="6564992"/>
                <a:ext cx="11160" cy="17280"/>
              </p14:xfrm>
            </p:contentPart>
          </mc:Choice>
          <mc:Fallback xmlns="">
            <p:pic>
              <p:nvPicPr>
                <p:cNvPr id="143554" name="Freihand 143553">
                  <a:extLst>
                    <a:ext uri="{FF2B5EF4-FFF2-40B4-BE49-F238E27FC236}">
                      <a16:creationId xmlns:a16="http://schemas.microsoft.com/office/drawing/2014/main" id="{67E4708F-8756-4003-B27B-8484C645EDE5}"/>
                    </a:ext>
                  </a:extLst>
                </p:cNvPr>
                <p:cNvPicPr/>
                <p:nvPr/>
              </p:nvPicPr>
              <p:blipFill>
                <a:blip r:embed="rId440"/>
                <a:stretch>
                  <a:fillRect/>
                </a:stretch>
              </p:blipFill>
              <p:spPr>
                <a:xfrm>
                  <a:off x="5967442" y="6560672"/>
                  <a:ext cx="19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3555" name="Freihand 143554">
                  <a:extLst>
                    <a:ext uri="{FF2B5EF4-FFF2-40B4-BE49-F238E27FC236}">
                      <a16:creationId xmlns:a16="http://schemas.microsoft.com/office/drawing/2014/main" id="{5C29DC2E-B858-4F29-BF85-A590D948DED0}"/>
                    </a:ext>
                  </a:extLst>
                </p14:cNvPr>
                <p14:cNvContentPartPr/>
                <p14:nvPr/>
              </p14:nvContentPartPr>
              <p14:xfrm>
                <a:off x="6013162" y="6553112"/>
                <a:ext cx="138600" cy="145440"/>
              </p14:xfrm>
            </p:contentPart>
          </mc:Choice>
          <mc:Fallback xmlns="">
            <p:pic>
              <p:nvPicPr>
                <p:cNvPr id="143555" name="Freihand 143554">
                  <a:extLst>
                    <a:ext uri="{FF2B5EF4-FFF2-40B4-BE49-F238E27FC236}">
                      <a16:creationId xmlns:a16="http://schemas.microsoft.com/office/drawing/2014/main" id="{5C29DC2E-B858-4F29-BF85-A590D948DED0}"/>
                    </a:ext>
                  </a:extLst>
                </p:cNvPr>
                <p:cNvPicPr/>
                <p:nvPr/>
              </p:nvPicPr>
              <p:blipFill>
                <a:blip r:embed="rId442"/>
                <a:stretch>
                  <a:fillRect/>
                </a:stretch>
              </p:blipFill>
              <p:spPr>
                <a:xfrm>
                  <a:off x="6008842" y="6548792"/>
                  <a:ext cx="147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3556" name="Freihand 143555">
                  <a:extLst>
                    <a:ext uri="{FF2B5EF4-FFF2-40B4-BE49-F238E27FC236}">
                      <a16:creationId xmlns:a16="http://schemas.microsoft.com/office/drawing/2014/main" id="{5CE00F24-8B92-43E8-B8FB-22F28A11E6B2}"/>
                    </a:ext>
                  </a:extLst>
                </p14:cNvPr>
                <p14:cNvContentPartPr/>
                <p14:nvPr/>
              </p14:nvContentPartPr>
              <p14:xfrm>
                <a:off x="6167962" y="6617912"/>
                <a:ext cx="173160" cy="71640"/>
              </p14:xfrm>
            </p:contentPart>
          </mc:Choice>
          <mc:Fallback xmlns="">
            <p:pic>
              <p:nvPicPr>
                <p:cNvPr id="143556" name="Freihand 143555">
                  <a:extLst>
                    <a:ext uri="{FF2B5EF4-FFF2-40B4-BE49-F238E27FC236}">
                      <a16:creationId xmlns:a16="http://schemas.microsoft.com/office/drawing/2014/main" id="{5CE00F24-8B92-43E8-B8FB-22F28A11E6B2}"/>
                    </a:ext>
                  </a:extLst>
                </p:cNvPr>
                <p:cNvPicPr/>
                <p:nvPr/>
              </p:nvPicPr>
              <p:blipFill>
                <a:blip r:embed="rId444"/>
                <a:stretch>
                  <a:fillRect/>
                </a:stretch>
              </p:blipFill>
              <p:spPr>
                <a:xfrm>
                  <a:off x="6163642" y="6613592"/>
                  <a:ext cx="181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43558" name="Freihand 143557">
                  <a:extLst>
                    <a:ext uri="{FF2B5EF4-FFF2-40B4-BE49-F238E27FC236}">
                      <a16:creationId xmlns:a16="http://schemas.microsoft.com/office/drawing/2014/main" id="{F0063375-5FE5-424F-8F26-2D6B0CFE0CFB}"/>
                    </a:ext>
                  </a:extLst>
                </p14:cNvPr>
                <p14:cNvContentPartPr/>
                <p14:nvPr/>
              </p14:nvContentPartPr>
              <p14:xfrm>
                <a:off x="6374242" y="6541232"/>
                <a:ext cx="96120" cy="151560"/>
              </p14:xfrm>
            </p:contentPart>
          </mc:Choice>
          <mc:Fallback xmlns="">
            <p:pic>
              <p:nvPicPr>
                <p:cNvPr id="143558" name="Freihand 143557">
                  <a:extLst>
                    <a:ext uri="{FF2B5EF4-FFF2-40B4-BE49-F238E27FC236}">
                      <a16:creationId xmlns:a16="http://schemas.microsoft.com/office/drawing/2014/main" id="{F0063375-5FE5-424F-8F26-2D6B0CFE0CFB}"/>
                    </a:ext>
                  </a:extLst>
                </p:cNvPr>
                <p:cNvPicPr/>
                <p:nvPr/>
              </p:nvPicPr>
              <p:blipFill>
                <a:blip r:embed="rId446"/>
                <a:stretch>
                  <a:fillRect/>
                </a:stretch>
              </p:blipFill>
              <p:spPr>
                <a:xfrm>
                  <a:off x="6369922" y="6536912"/>
                  <a:ext cx="104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3559" name="Freihand 143558">
                  <a:extLst>
                    <a:ext uri="{FF2B5EF4-FFF2-40B4-BE49-F238E27FC236}">
                      <a16:creationId xmlns:a16="http://schemas.microsoft.com/office/drawing/2014/main" id="{373CEAEC-B654-4A49-B457-32F51972AF5E}"/>
                    </a:ext>
                  </a:extLst>
                </p14:cNvPr>
                <p14:cNvContentPartPr/>
                <p14:nvPr/>
              </p14:nvContentPartPr>
              <p14:xfrm>
                <a:off x="6513202" y="6538352"/>
                <a:ext cx="395280" cy="157320"/>
              </p14:xfrm>
            </p:contentPart>
          </mc:Choice>
          <mc:Fallback xmlns="">
            <p:pic>
              <p:nvPicPr>
                <p:cNvPr id="143559" name="Freihand 143558">
                  <a:extLst>
                    <a:ext uri="{FF2B5EF4-FFF2-40B4-BE49-F238E27FC236}">
                      <a16:creationId xmlns:a16="http://schemas.microsoft.com/office/drawing/2014/main" id="{373CEAEC-B654-4A49-B457-32F51972AF5E}"/>
                    </a:ext>
                  </a:extLst>
                </p:cNvPr>
                <p:cNvPicPr/>
                <p:nvPr/>
              </p:nvPicPr>
              <p:blipFill>
                <a:blip r:embed="rId448"/>
                <a:stretch>
                  <a:fillRect/>
                </a:stretch>
              </p:blipFill>
              <p:spPr>
                <a:xfrm>
                  <a:off x="6508882" y="6534032"/>
                  <a:ext cx="403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43560" name="Freihand 143559">
                  <a:extLst>
                    <a:ext uri="{FF2B5EF4-FFF2-40B4-BE49-F238E27FC236}">
                      <a16:creationId xmlns:a16="http://schemas.microsoft.com/office/drawing/2014/main" id="{636FD424-6A28-45FA-8A84-35F1BB178E69}"/>
                    </a:ext>
                  </a:extLst>
                </p14:cNvPr>
                <p14:cNvContentPartPr/>
                <p14:nvPr/>
              </p14:nvContentPartPr>
              <p14:xfrm>
                <a:off x="6610762" y="6517472"/>
                <a:ext cx="28080" cy="1080"/>
              </p14:xfrm>
            </p:contentPart>
          </mc:Choice>
          <mc:Fallback xmlns="">
            <p:pic>
              <p:nvPicPr>
                <p:cNvPr id="143560" name="Freihand 143559">
                  <a:extLst>
                    <a:ext uri="{FF2B5EF4-FFF2-40B4-BE49-F238E27FC236}">
                      <a16:creationId xmlns:a16="http://schemas.microsoft.com/office/drawing/2014/main" id="{636FD424-6A28-45FA-8A84-35F1BB178E69}"/>
                    </a:ext>
                  </a:extLst>
                </p:cNvPr>
                <p:cNvPicPr/>
                <p:nvPr/>
              </p:nvPicPr>
              <p:blipFill>
                <a:blip r:embed="rId450"/>
                <a:stretch>
                  <a:fillRect/>
                </a:stretch>
              </p:blipFill>
              <p:spPr>
                <a:xfrm>
                  <a:off x="6606442" y="6513152"/>
                  <a:ext cx="367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43561" name="Freihand 143560">
                  <a:extLst>
                    <a:ext uri="{FF2B5EF4-FFF2-40B4-BE49-F238E27FC236}">
                      <a16:creationId xmlns:a16="http://schemas.microsoft.com/office/drawing/2014/main" id="{D62CF6E9-04FA-42E5-9EA0-40BEF54F8862}"/>
                    </a:ext>
                  </a:extLst>
                </p14:cNvPr>
                <p14:cNvContentPartPr/>
                <p14:nvPr/>
              </p14:nvContentPartPr>
              <p14:xfrm>
                <a:off x="7009282" y="6612872"/>
                <a:ext cx="197280" cy="86400"/>
              </p14:xfrm>
            </p:contentPart>
          </mc:Choice>
          <mc:Fallback xmlns="">
            <p:pic>
              <p:nvPicPr>
                <p:cNvPr id="143561" name="Freihand 143560">
                  <a:extLst>
                    <a:ext uri="{FF2B5EF4-FFF2-40B4-BE49-F238E27FC236}">
                      <a16:creationId xmlns:a16="http://schemas.microsoft.com/office/drawing/2014/main" id="{D62CF6E9-04FA-42E5-9EA0-40BEF54F8862}"/>
                    </a:ext>
                  </a:extLst>
                </p:cNvPr>
                <p:cNvPicPr/>
                <p:nvPr/>
              </p:nvPicPr>
              <p:blipFill>
                <a:blip r:embed="rId452"/>
                <a:stretch>
                  <a:fillRect/>
                </a:stretch>
              </p:blipFill>
              <p:spPr>
                <a:xfrm>
                  <a:off x="7004962" y="6608552"/>
                  <a:ext cx="205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43562" name="Freihand 143561">
                  <a:extLst>
                    <a:ext uri="{FF2B5EF4-FFF2-40B4-BE49-F238E27FC236}">
                      <a16:creationId xmlns:a16="http://schemas.microsoft.com/office/drawing/2014/main" id="{9C6E7058-51E7-41CA-955E-56EF747ADC14}"/>
                    </a:ext>
                  </a:extLst>
                </p14:cNvPr>
                <p14:cNvContentPartPr/>
                <p14:nvPr/>
              </p14:nvContentPartPr>
              <p14:xfrm>
                <a:off x="7155802" y="6573632"/>
                <a:ext cx="360" cy="360"/>
              </p14:xfrm>
            </p:contentPart>
          </mc:Choice>
          <mc:Fallback xmlns="">
            <p:pic>
              <p:nvPicPr>
                <p:cNvPr id="143562" name="Freihand 143561">
                  <a:extLst>
                    <a:ext uri="{FF2B5EF4-FFF2-40B4-BE49-F238E27FC236}">
                      <a16:creationId xmlns:a16="http://schemas.microsoft.com/office/drawing/2014/main" id="{9C6E7058-51E7-41CA-955E-56EF747ADC14}"/>
                    </a:ext>
                  </a:extLst>
                </p:cNvPr>
                <p:cNvPicPr/>
                <p:nvPr/>
              </p:nvPicPr>
              <p:blipFill>
                <a:blip r:embed="rId120"/>
                <a:stretch>
                  <a:fillRect/>
                </a:stretch>
              </p:blipFill>
              <p:spPr>
                <a:xfrm>
                  <a:off x="7151482" y="6569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43563" name="Freihand 143562">
                  <a:extLst>
                    <a:ext uri="{FF2B5EF4-FFF2-40B4-BE49-F238E27FC236}">
                      <a16:creationId xmlns:a16="http://schemas.microsoft.com/office/drawing/2014/main" id="{C85D17F9-B8EA-4489-84C2-E49E1725DB5A}"/>
                    </a:ext>
                  </a:extLst>
                </p14:cNvPr>
                <p14:cNvContentPartPr/>
                <p14:nvPr/>
              </p14:nvContentPartPr>
              <p14:xfrm>
                <a:off x="7390162" y="6567872"/>
                <a:ext cx="298440" cy="122040"/>
              </p14:xfrm>
            </p:contentPart>
          </mc:Choice>
          <mc:Fallback xmlns="">
            <p:pic>
              <p:nvPicPr>
                <p:cNvPr id="143563" name="Freihand 143562">
                  <a:extLst>
                    <a:ext uri="{FF2B5EF4-FFF2-40B4-BE49-F238E27FC236}">
                      <a16:creationId xmlns:a16="http://schemas.microsoft.com/office/drawing/2014/main" id="{C85D17F9-B8EA-4489-84C2-E49E1725DB5A}"/>
                    </a:ext>
                  </a:extLst>
                </p:cNvPr>
                <p:cNvPicPr/>
                <p:nvPr/>
              </p:nvPicPr>
              <p:blipFill>
                <a:blip r:embed="rId455"/>
                <a:stretch>
                  <a:fillRect/>
                </a:stretch>
              </p:blipFill>
              <p:spPr>
                <a:xfrm>
                  <a:off x="7385842" y="6563552"/>
                  <a:ext cx="307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43564" name="Freihand 143563">
                  <a:extLst>
                    <a:ext uri="{FF2B5EF4-FFF2-40B4-BE49-F238E27FC236}">
                      <a16:creationId xmlns:a16="http://schemas.microsoft.com/office/drawing/2014/main" id="{B2C6C274-D1E9-44B8-9B24-AA9FBC93625B}"/>
                    </a:ext>
                  </a:extLst>
                </p14:cNvPr>
                <p14:cNvContentPartPr/>
                <p14:nvPr/>
              </p14:nvContentPartPr>
              <p14:xfrm>
                <a:off x="7775002" y="6530792"/>
                <a:ext cx="184320" cy="145080"/>
              </p14:xfrm>
            </p:contentPart>
          </mc:Choice>
          <mc:Fallback xmlns="">
            <p:pic>
              <p:nvPicPr>
                <p:cNvPr id="143564" name="Freihand 143563">
                  <a:extLst>
                    <a:ext uri="{FF2B5EF4-FFF2-40B4-BE49-F238E27FC236}">
                      <a16:creationId xmlns:a16="http://schemas.microsoft.com/office/drawing/2014/main" id="{B2C6C274-D1E9-44B8-9B24-AA9FBC93625B}"/>
                    </a:ext>
                  </a:extLst>
                </p:cNvPr>
                <p:cNvPicPr/>
                <p:nvPr/>
              </p:nvPicPr>
              <p:blipFill>
                <a:blip r:embed="rId457"/>
                <a:stretch>
                  <a:fillRect/>
                </a:stretch>
              </p:blipFill>
              <p:spPr>
                <a:xfrm>
                  <a:off x="7770682" y="6526472"/>
                  <a:ext cx="192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43565" name="Freihand 143564">
                  <a:extLst>
                    <a:ext uri="{FF2B5EF4-FFF2-40B4-BE49-F238E27FC236}">
                      <a16:creationId xmlns:a16="http://schemas.microsoft.com/office/drawing/2014/main" id="{EB408F44-F6C8-45B9-8D10-DCF2DA9036D0}"/>
                    </a:ext>
                  </a:extLst>
                </p14:cNvPr>
                <p14:cNvContentPartPr/>
                <p14:nvPr/>
              </p14:nvContentPartPr>
              <p14:xfrm>
                <a:off x="7951402" y="6575792"/>
                <a:ext cx="141840" cy="92520"/>
              </p14:xfrm>
            </p:contentPart>
          </mc:Choice>
          <mc:Fallback xmlns="">
            <p:pic>
              <p:nvPicPr>
                <p:cNvPr id="143565" name="Freihand 143564">
                  <a:extLst>
                    <a:ext uri="{FF2B5EF4-FFF2-40B4-BE49-F238E27FC236}">
                      <a16:creationId xmlns:a16="http://schemas.microsoft.com/office/drawing/2014/main" id="{EB408F44-F6C8-45B9-8D10-DCF2DA9036D0}"/>
                    </a:ext>
                  </a:extLst>
                </p:cNvPr>
                <p:cNvPicPr/>
                <p:nvPr/>
              </p:nvPicPr>
              <p:blipFill>
                <a:blip r:embed="rId459"/>
                <a:stretch>
                  <a:fillRect/>
                </a:stretch>
              </p:blipFill>
              <p:spPr>
                <a:xfrm>
                  <a:off x="7947082" y="6571472"/>
                  <a:ext cx="150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43566" name="Freihand 143565">
                  <a:extLst>
                    <a:ext uri="{FF2B5EF4-FFF2-40B4-BE49-F238E27FC236}">
                      <a16:creationId xmlns:a16="http://schemas.microsoft.com/office/drawing/2014/main" id="{5EA5EAA9-DDBA-46D0-863F-666807458B09}"/>
                    </a:ext>
                  </a:extLst>
                </p14:cNvPr>
                <p14:cNvContentPartPr/>
                <p14:nvPr/>
              </p14:nvContentPartPr>
              <p14:xfrm>
                <a:off x="8063362" y="6436112"/>
                <a:ext cx="108720" cy="221040"/>
              </p14:xfrm>
            </p:contentPart>
          </mc:Choice>
          <mc:Fallback xmlns="">
            <p:pic>
              <p:nvPicPr>
                <p:cNvPr id="143566" name="Freihand 143565">
                  <a:extLst>
                    <a:ext uri="{FF2B5EF4-FFF2-40B4-BE49-F238E27FC236}">
                      <a16:creationId xmlns:a16="http://schemas.microsoft.com/office/drawing/2014/main" id="{5EA5EAA9-DDBA-46D0-863F-666807458B09}"/>
                    </a:ext>
                  </a:extLst>
                </p:cNvPr>
                <p:cNvPicPr/>
                <p:nvPr/>
              </p:nvPicPr>
              <p:blipFill>
                <a:blip r:embed="rId461"/>
                <a:stretch>
                  <a:fillRect/>
                </a:stretch>
              </p:blipFill>
              <p:spPr>
                <a:xfrm>
                  <a:off x="8059042" y="6431792"/>
                  <a:ext cx="117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43567" name="Freihand 143566">
                  <a:extLst>
                    <a:ext uri="{FF2B5EF4-FFF2-40B4-BE49-F238E27FC236}">
                      <a16:creationId xmlns:a16="http://schemas.microsoft.com/office/drawing/2014/main" id="{FDB6929E-B4F9-4473-B4EA-5A0FC0F62379}"/>
                    </a:ext>
                  </a:extLst>
                </p14:cNvPr>
                <p14:cNvContentPartPr/>
                <p14:nvPr/>
              </p14:nvContentPartPr>
              <p14:xfrm>
                <a:off x="8186122" y="6449792"/>
                <a:ext cx="83880" cy="166680"/>
              </p14:xfrm>
            </p:contentPart>
          </mc:Choice>
          <mc:Fallback xmlns="">
            <p:pic>
              <p:nvPicPr>
                <p:cNvPr id="143567" name="Freihand 143566">
                  <a:extLst>
                    <a:ext uri="{FF2B5EF4-FFF2-40B4-BE49-F238E27FC236}">
                      <a16:creationId xmlns:a16="http://schemas.microsoft.com/office/drawing/2014/main" id="{FDB6929E-B4F9-4473-B4EA-5A0FC0F62379}"/>
                    </a:ext>
                  </a:extLst>
                </p:cNvPr>
                <p:cNvPicPr/>
                <p:nvPr/>
              </p:nvPicPr>
              <p:blipFill>
                <a:blip r:embed="rId463"/>
                <a:stretch>
                  <a:fillRect/>
                </a:stretch>
              </p:blipFill>
              <p:spPr>
                <a:xfrm>
                  <a:off x="8181802" y="6445472"/>
                  <a:ext cx="92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43568" name="Freihand 143567">
                  <a:extLst>
                    <a:ext uri="{FF2B5EF4-FFF2-40B4-BE49-F238E27FC236}">
                      <a16:creationId xmlns:a16="http://schemas.microsoft.com/office/drawing/2014/main" id="{61520786-CE8A-4C68-B7CE-94AAA0D0DEFB}"/>
                    </a:ext>
                  </a:extLst>
                </p14:cNvPr>
                <p14:cNvContentPartPr/>
                <p14:nvPr/>
              </p14:nvContentPartPr>
              <p14:xfrm>
                <a:off x="8296642" y="6456632"/>
                <a:ext cx="172080" cy="149760"/>
              </p14:xfrm>
            </p:contentPart>
          </mc:Choice>
          <mc:Fallback xmlns="">
            <p:pic>
              <p:nvPicPr>
                <p:cNvPr id="143568" name="Freihand 143567">
                  <a:extLst>
                    <a:ext uri="{FF2B5EF4-FFF2-40B4-BE49-F238E27FC236}">
                      <a16:creationId xmlns:a16="http://schemas.microsoft.com/office/drawing/2014/main" id="{61520786-CE8A-4C68-B7CE-94AAA0D0DEFB}"/>
                    </a:ext>
                  </a:extLst>
                </p:cNvPr>
                <p:cNvPicPr/>
                <p:nvPr/>
              </p:nvPicPr>
              <p:blipFill>
                <a:blip r:embed="rId465"/>
                <a:stretch>
                  <a:fillRect/>
                </a:stretch>
              </p:blipFill>
              <p:spPr>
                <a:xfrm>
                  <a:off x="8292322" y="6452312"/>
                  <a:ext cx="180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43569" name="Freihand 143568">
                  <a:extLst>
                    <a:ext uri="{FF2B5EF4-FFF2-40B4-BE49-F238E27FC236}">
                      <a16:creationId xmlns:a16="http://schemas.microsoft.com/office/drawing/2014/main" id="{0C6992DC-44FB-48F0-AE6B-A8060F36685A}"/>
                    </a:ext>
                  </a:extLst>
                </p14:cNvPr>
                <p14:cNvContentPartPr/>
                <p14:nvPr/>
              </p14:nvContentPartPr>
              <p14:xfrm>
                <a:off x="8061562" y="6397232"/>
                <a:ext cx="12600" cy="14040"/>
              </p14:xfrm>
            </p:contentPart>
          </mc:Choice>
          <mc:Fallback xmlns="">
            <p:pic>
              <p:nvPicPr>
                <p:cNvPr id="143569" name="Freihand 143568">
                  <a:extLst>
                    <a:ext uri="{FF2B5EF4-FFF2-40B4-BE49-F238E27FC236}">
                      <a16:creationId xmlns:a16="http://schemas.microsoft.com/office/drawing/2014/main" id="{0C6992DC-44FB-48F0-AE6B-A8060F36685A}"/>
                    </a:ext>
                  </a:extLst>
                </p:cNvPr>
                <p:cNvPicPr/>
                <p:nvPr/>
              </p:nvPicPr>
              <p:blipFill>
                <a:blip r:embed="rId467"/>
                <a:stretch>
                  <a:fillRect/>
                </a:stretch>
              </p:blipFill>
              <p:spPr>
                <a:xfrm>
                  <a:off x="8057242" y="6392912"/>
                  <a:ext cx="2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43570" name="Freihand 143569">
                  <a:extLst>
                    <a:ext uri="{FF2B5EF4-FFF2-40B4-BE49-F238E27FC236}">
                      <a16:creationId xmlns:a16="http://schemas.microsoft.com/office/drawing/2014/main" id="{38684B86-0A24-4C56-BAE0-42D34F3C86BF}"/>
                    </a:ext>
                  </a:extLst>
                </p14:cNvPr>
                <p14:cNvContentPartPr/>
                <p14:nvPr/>
              </p14:nvContentPartPr>
              <p14:xfrm>
                <a:off x="7623082" y="6645992"/>
                <a:ext cx="870840" cy="123480"/>
              </p14:xfrm>
            </p:contentPart>
          </mc:Choice>
          <mc:Fallback xmlns="">
            <p:pic>
              <p:nvPicPr>
                <p:cNvPr id="143570" name="Freihand 143569">
                  <a:extLst>
                    <a:ext uri="{FF2B5EF4-FFF2-40B4-BE49-F238E27FC236}">
                      <a16:creationId xmlns:a16="http://schemas.microsoft.com/office/drawing/2014/main" id="{38684B86-0A24-4C56-BAE0-42D34F3C86BF}"/>
                    </a:ext>
                  </a:extLst>
                </p:cNvPr>
                <p:cNvPicPr/>
                <p:nvPr/>
              </p:nvPicPr>
              <p:blipFill>
                <a:blip r:embed="rId469"/>
                <a:stretch>
                  <a:fillRect/>
                </a:stretch>
              </p:blipFill>
              <p:spPr>
                <a:xfrm>
                  <a:off x="7618762" y="6641672"/>
                  <a:ext cx="879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43572" name="Freihand 143571">
                  <a:extLst>
                    <a:ext uri="{FF2B5EF4-FFF2-40B4-BE49-F238E27FC236}">
                      <a16:creationId xmlns:a16="http://schemas.microsoft.com/office/drawing/2014/main" id="{6679B5BD-8165-444D-8434-7E32C794AF40}"/>
                    </a:ext>
                  </a:extLst>
                </p14:cNvPr>
                <p14:cNvContentPartPr/>
                <p14:nvPr/>
              </p14:nvContentPartPr>
              <p14:xfrm>
                <a:off x="6107482" y="5852552"/>
                <a:ext cx="50040" cy="137160"/>
              </p14:xfrm>
            </p:contentPart>
          </mc:Choice>
          <mc:Fallback xmlns="">
            <p:pic>
              <p:nvPicPr>
                <p:cNvPr id="143572" name="Freihand 143571">
                  <a:extLst>
                    <a:ext uri="{FF2B5EF4-FFF2-40B4-BE49-F238E27FC236}">
                      <a16:creationId xmlns:a16="http://schemas.microsoft.com/office/drawing/2014/main" id="{6679B5BD-8165-444D-8434-7E32C794AF40}"/>
                    </a:ext>
                  </a:extLst>
                </p:cNvPr>
                <p:cNvPicPr/>
                <p:nvPr/>
              </p:nvPicPr>
              <p:blipFill>
                <a:blip r:embed="rId471"/>
                <a:stretch>
                  <a:fillRect/>
                </a:stretch>
              </p:blipFill>
              <p:spPr>
                <a:xfrm>
                  <a:off x="6103162" y="5848232"/>
                  <a:ext cx="58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43573" name="Freihand 143572">
                  <a:extLst>
                    <a:ext uri="{FF2B5EF4-FFF2-40B4-BE49-F238E27FC236}">
                      <a16:creationId xmlns:a16="http://schemas.microsoft.com/office/drawing/2014/main" id="{FD7947FC-480A-4A57-9568-1631C83934FB}"/>
                    </a:ext>
                  </a:extLst>
                </p14:cNvPr>
                <p14:cNvContentPartPr/>
                <p14:nvPr/>
              </p14:nvContentPartPr>
              <p14:xfrm>
                <a:off x="6152482" y="5842832"/>
                <a:ext cx="96840" cy="46080"/>
              </p14:xfrm>
            </p:contentPart>
          </mc:Choice>
          <mc:Fallback xmlns="">
            <p:pic>
              <p:nvPicPr>
                <p:cNvPr id="143573" name="Freihand 143572">
                  <a:extLst>
                    <a:ext uri="{FF2B5EF4-FFF2-40B4-BE49-F238E27FC236}">
                      <a16:creationId xmlns:a16="http://schemas.microsoft.com/office/drawing/2014/main" id="{FD7947FC-480A-4A57-9568-1631C83934FB}"/>
                    </a:ext>
                  </a:extLst>
                </p:cNvPr>
                <p:cNvPicPr/>
                <p:nvPr/>
              </p:nvPicPr>
              <p:blipFill>
                <a:blip r:embed="rId473"/>
                <a:stretch>
                  <a:fillRect/>
                </a:stretch>
              </p:blipFill>
              <p:spPr>
                <a:xfrm>
                  <a:off x="6148162" y="5838512"/>
                  <a:ext cx="105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43574" name="Freihand 143573">
                  <a:extLst>
                    <a:ext uri="{FF2B5EF4-FFF2-40B4-BE49-F238E27FC236}">
                      <a16:creationId xmlns:a16="http://schemas.microsoft.com/office/drawing/2014/main" id="{0A5C7046-65C0-4432-AC97-219E208AECF4}"/>
                    </a:ext>
                  </a:extLst>
                </p14:cNvPr>
                <p14:cNvContentPartPr/>
                <p14:nvPr/>
              </p14:nvContentPartPr>
              <p14:xfrm>
                <a:off x="6231322" y="5835992"/>
                <a:ext cx="47880" cy="60120"/>
              </p14:xfrm>
            </p:contentPart>
          </mc:Choice>
          <mc:Fallback xmlns="">
            <p:pic>
              <p:nvPicPr>
                <p:cNvPr id="143574" name="Freihand 143573">
                  <a:extLst>
                    <a:ext uri="{FF2B5EF4-FFF2-40B4-BE49-F238E27FC236}">
                      <a16:creationId xmlns:a16="http://schemas.microsoft.com/office/drawing/2014/main" id="{0A5C7046-65C0-4432-AC97-219E208AECF4}"/>
                    </a:ext>
                  </a:extLst>
                </p:cNvPr>
                <p:cNvPicPr/>
                <p:nvPr/>
              </p:nvPicPr>
              <p:blipFill>
                <a:blip r:embed="rId475"/>
                <a:stretch>
                  <a:fillRect/>
                </a:stretch>
              </p:blipFill>
              <p:spPr>
                <a:xfrm>
                  <a:off x="6227002" y="5831672"/>
                  <a:ext cx="56520" cy="68760"/>
                </a:xfrm>
                <a:prstGeom prst="rect">
                  <a:avLst/>
                </a:prstGeom>
              </p:spPr>
            </p:pic>
          </mc:Fallback>
        </mc:AlternateContent>
      </p:gr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4299B571-C8CE-4ECC-B79F-DA1F833A04E4}"/>
              </a:ext>
            </a:extLst>
          </p:cNvPr>
          <p:cNvGrpSpPr/>
          <p:nvPr/>
        </p:nvGrpSpPr>
        <p:grpSpPr>
          <a:xfrm>
            <a:off x="4630762" y="4717472"/>
            <a:ext cx="299880" cy="162720"/>
            <a:chOff x="4630762" y="4717472"/>
            <a:chExt cx="299880" cy="1627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7D00BBC-92BE-4FB3-9565-0EFB67EF2FDB}"/>
                    </a:ext>
                  </a:extLst>
                </p14:cNvPr>
                <p14:cNvContentPartPr/>
                <p14:nvPr/>
              </p14:nvContentPartPr>
              <p14:xfrm>
                <a:off x="4720762" y="4782272"/>
                <a:ext cx="209880" cy="52920"/>
              </p14:xfrm>
            </p:contentPart>
          </mc:Choice>
          <mc:Fallback xmlns="">
            <p:pic>
              <p:nvPicPr>
                <p:cNvPr id="2" name="Freihand 1">
                  <a:extLst>
                    <a:ext uri="{FF2B5EF4-FFF2-40B4-BE49-F238E27FC236}">
                      <a16:creationId xmlns:a16="http://schemas.microsoft.com/office/drawing/2014/main" id="{F7D00BBC-92BE-4FB3-9565-0EFB67EF2FDB}"/>
                    </a:ext>
                  </a:extLst>
                </p:cNvPr>
                <p:cNvPicPr/>
                <p:nvPr/>
              </p:nvPicPr>
              <p:blipFill>
                <a:blip r:embed="rId4"/>
                <a:stretch>
                  <a:fillRect/>
                </a:stretch>
              </p:blipFill>
              <p:spPr>
                <a:xfrm>
                  <a:off x="4716442" y="4777952"/>
                  <a:ext cx="218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E70A899-7CBD-420C-9835-257CD55EF68D}"/>
                    </a:ext>
                  </a:extLst>
                </p14:cNvPr>
                <p14:cNvContentPartPr/>
                <p14:nvPr/>
              </p14:nvContentPartPr>
              <p14:xfrm>
                <a:off x="4630762" y="4717472"/>
                <a:ext cx="209520" cy="162720"/>
              </p14:xfrm>
            </p:contentPart>
          </mc:Choice>
          <mc:Fallback xmlns="">
            <p:pic>
              <p:nvPicPr>
                <p:cNvPr id="3" name="Freihand 2">
                  <a:extLst>
                    <a:ext uri="{FF2B5EF4-FFF2-40B4-BE49-F238E27FC236}">
                      <a16:creationId xmlns:a16="http://schemas.microsoft.com/office/drawing/2014/main" id="{EE70A899-7CBD-420C-9835-257CD55EF68D}"/>
                    </a:ext>
                  </a:extLst>
                </p:cNvPr>
                <p:cNvPicPr/>
                <p:nvPr/>
              </p:nvPicPr>
              <p:blipFill>
                <a:blip r:embed="rId6"/>
                <a:stretch>
                  <a:fillRect/>
                </a:stretch>
              </p:blipFill>
              <p:spPr>
                <a:xfrm>
                  <a:off x="4626442" y="4713152"/>
                  <a:ext cx="218160" cy="171360"/>
                </a:xfrm>
                <a:prstGeom prst="rect">
                  <a:avLst/>
                </a:prstGeom>
              </p:spPr>
            </p:pic>
          </mc:Fallback>
        </mc:AlternateContent>
      </p:grpSp>
      <p:grpSp>
        <p:nvGrpSpPr>
          <p:cNvPr id="24" name="Gruppieren 23">
            <a:extLst>
              <a:ext uri="{FF2B5EF4-FFF2-40B4-BE49-F238E27FC236}">
                <a16:creationId xmlns:a16="http://schemas.microsoft.com/office/drawing/2014/main" id="{9251699B-3C5B-484D-A901-86AB0F2B6676}"/>
              </a:ext>
            </a:extLst>
          </p:cNvPr>
          <p:cNvGrpSpPr/>
          <p:nvPr/>
        </p:nvGrpSpPr>
        <p:grpSpPr>
          <a:xfrm>
            <a:off x="5132962" y="4298792"/>
            <a:ext cx="3002760" cy="497880"/>
            <a:chOff x="5132962" y="4298792"/>
            <a:chExt cx="3002760" cy="4978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4F702E5-95C6-4508-9FF1-AEDBF5F002DE}"/>
                    </a:ext>
                  </a:extLst>
                </p14:cNvPr>
                <p14:cNvContentPartPr/>
                <p14:nvPr/>
              </p14:nvContentPartPr>
              <p14:xfrm>
                <a:off x="5132962" y="4623512"/>
                <a:ext cx="123840" cy="173160"/>
              </p14:xfrm>
            </p:contentPart>
          </mc:Choice>
          <mc:Fallback xmlns="">
            <p:pic>
              <p:nvPicPr>
                <p:cNvPr id="4" name="Freihand 3">
                  <a:extLst>
                    <a:ext uri="{FF2B5EF4-FFF2-40B4-BE49-F238E27FC236}">
                      <a16:creationId xmlns:a16="http://schemas.microsoft.com/office/drawing/2014/main" id="{94F702E5-95C6-4508-9FF1-AEDBF5F002DE}"/>
                    </a:ext>
                  </a:extLst>
                </p:cNvPr>
                <p:cNvPicPr/>
                <p:nvPr/>
              </p:nvPicPr>
              <p:blipFill>
                <a:blip r:embed="rId8"/>
                <a:stretch>
                  <a:fillRect/>
                </a:stretch>
              </p:blipFill>
              <p:spPr>
                <a:xfrm>
                  <a:off x="5128642" y="4619192"/>
                  <a:ext cx="132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0D01FC7-792E-4EAA-AB6C-7E174ACBDFC6}"/>
                    </a:ext>
                  </a:extLst>
                </p14:cNvPr>
                <p14:cNvContentPartPr/>
                <p14:nvPr/>
              </p14:nvContentPartPr>
              <p14:xfrm>
                <a:off x="5283082" y="4674992"/>
                <a:ext cx="89640" cy="104040"/>
              </p14:xfrm>
            </p:contentPart>
          </mc:Choice>
          <mc:Fallback xmlns="">
            <p:pic>
              <p:nvPicPr>
                <p:cNvPr id="6" name="Freihand 5">
                  <a:extLst>
                    <a:ext uri="{FF2B5EF4-FFF2-40B4-BE49-F238E27FC236}">
                      <a16:creationId xmlns:a16="http://schemas.microsoft.com/office/drawing/2014/main" id="{00D01FC7-792E-4EAA-AB6C-7E174ACBDFC6}"/>
                    </a:ext>
                  </a:extLst>
                </p:cNvPr>
                <p:cNvPicPr/>
                <p:nvPr/>
              </p:nvPicPr>
              <p:blipFill>
                <a:blip r:embed="rId10"/>
                <a:stretch>
                  <a:fillRect/>
                </a:stretch>
              </p:blipFill>
              <p:spPr>
                <a:xfrm>
                  <a:off x="5278762" y="4670672"/>
                  <a:ext cx="98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B4F35E13-3E10-4278-8372-AD00674782CD}"/>
                    </a:ext>
                  </a:extLst>
                </p14:cNvPr>
                <p14:cNvContentPartPr/>
                <p14:nvPr/>
              </p14:nvContentPartPr>
              <p14:xfrm>
                <a:off x="5390722" y="4599032"/>
                <a:ext cx="97560" cy="145440"/>
              </p14:xfrm>
            </p:contentPart>
          </mc:Choice>
          <mc:Fallback xmlns="">
            <p:pic>
              <p:nvPicPr>
                <p:cNvPr id="7" name="Freihand 6">
                  <a:extLst>
                    <a:ext uri="{FF2B5EF4-FFF2-40B4-BE49-F238E27FC236}">
                      <a16:creationId xmlns:a16="http://schemas.microsoft.com/office/drawing/2014/main" id="{B4F35E13-3E10-4278-8372-AD00674782CD}"/>
                    </a:ext>
                  </a:extLst>
                </p:cNvPr>
                <p:cNvPicPr/>
                <p:nvPr/>
              </p:nvPicPr>
              <p:blipFill>
                <a:blip r:embed="rId12"/>
                <a:stretch>
                  <a:fillRect/>
                </a:stretch>
              </p:blipFill>
              <p:spPr>
                <a:xfrm>
                  <a:off x="5386402" y="4594712"/>
                  <a:ext cx="106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0F8EE29D-0473-43D2-A42D-7BB93212FF8C}"/>
                    </a:ext>
                  </a:extLst>
                </p14:cNvPr>
                <p14:cNvContentPartPr/>
                <p14:nvPr/>
              </p14:nvContentPartPr>
              <p14:xfrm>
                <a:off x="5532922" y="4595432"/>
                <a:ext cx="216360" cy="149760"/>
              </p14:xfrm>
            </p:contentPart>
          </mc:Choice>
          <mc:Fallback xmlns="">
            <p:pic>
              <p:nvPicPr>
                <p:cNvPr id="8" name="Freihand 7">
                  <a:extLst>
                    <a:ext uri="{FF2B5EF4-FFF2-40B4-BE49-F238E27FC236}">
                      <a16:creationId xmlns:a16="http://schemas.microsoft.com/office/drawing/2014/main" id="{0F8EE29D-0473-43D2-A42D-7BB93212FF8C}"/>
                    </a:ext>
                  </a:extLst>
                </p:cNvPr>
                <p:cNvPicPr/>
                <p:nvPr/>
              </p:nvPicPr>
              <p:blipFill>
                <a:blip r:embed="rId14"/>
                <a:stretch>
                  <a:fillRect/>
                </a:stretch>
              </p:blipFill>
              <p:spPr>
                <a:xfrm>
                  <a:off x="5528602" y="4591112"/>
                  <a:ext cx="225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D919EF38-7C60-4F0B-BA01-EF806E0305C4}"/>
                    </a:ext>
                  </a:extLst>
                </p14:cNvPr>
                <p14:cNvContentPartPr/>
                <p14:nvPr/>
              </p14:nvContentPartPr>
              <p14:xfrm>
                <a:off x="5905522" y="4593992"/>
                <a:ext cx="256320" cy="93240"/>
              </p14:xfrm>
            </p:contentPart>
          </mc:Choice>
          <mc:Fallback xmlns="">
            <p:pic>
              <p:nvPicPr>
                <p:cNvPr id="9" name="Freihand 8">
                  <a:extLst>
                    <a:ext uri="{FF2B5EF4-FFF2-40B4-BE49-F238E27FC236}">
                      <a16:creationId xmlns:a16="http://schemas.microsoft.com/office/drawing/2014/main" id="{D919EF38-7C60-4F0B-BA01-EF806E0305C4}"/>
                    </a:ext>
                  </a:extLst>
                </p:cNvPr>
                <p:cNvPicPr/>
                <p:nvPr/>
              </p:nvPicPr>
              <p:blipFill>
                <a:blip r:embed="rId16"/>
                <a:stretch>
                  <a:fillRect/>
                </a:stretch>
              </p:blipFill>
              <p:spPr>
                <a:xfrm>
                  <a:off x="5901202" y="4589672"/>
                  <a:ext cx="264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EDBD95EA-2A47-40CB-99A6-ECF5891745B1}"/>
                    </a:ext>
                  </a:extLst>
                </p14:cNvPr>
                <p14:cNvContentPartPr/>
                <p14:nvPr/>
              </p14:nvContentPartPr>
              <p14:xfrm>
                <a:off x="6279922" y="4568792"/>
                <a:ext cx="101880" cy="210600"/>
              </p14:xfrm>
            </p:contentPart>
          </mc:Choice>
          <mc:Fallback xmlns="">
            <p:pic>
              <p:nvPicPr>
                <p:cNvPr id="10" name="Freihand 9">
                  <a:extLst>
                    <a:ext uri="{FF2B5EF4-FFF2-40B4-BE49-F238E27FC236}">
                      <a16:creationId xmlns:a16="http://schemas.microsoft.com/office/drawing/2014/main" id="{EDBD95EA-2A47-40CB-99A6-ECF5891745B1}"/>
                    </a:ext>
                  </a:extLst>
                </p:cNvPr>
                <p:cNvPicPr/>
                <p:nvPr/>
              </p:nvPicPr>
              <p:blipFill>
                <a:blip r:embed="rId18"/>
                <a:stretch>
                  <a:fillRect/>
                </a:stretch>
              </p:blipFill>
              <p:spPr>
                <a:xfrm>
                  <a:off x="6275602" y="4564472"/>
                  <a:ext cx="1105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01EF24D8-AD1B-4C69-9D81-3258F3C56807}"/>
                    </a:ext>
                  </a:extLst>
                </p14:cNvPr>
                <p14:cNvContentPartPr/>
                <p14:nvPr/>
              </p14:nvContentPartPr>
              <p14:xfrm>
                <a:off x="6411682" y="4573472"/>
                <a:ext cx="40680" cy="80640"/>
              </p14:xfrm>
            </p:contentPart>
          </mc:Choice>
          <mc:Fallback xmlns="">
            <p:pic>
              <p:nvPicPr>
                <p:cNvPr id="11" name="Freihand 10">
                  <a:extLst>
                    <a:ext uri="{FF2B5EF4-FFF2-40B4-BE49-F238E27FC236}">
                      <a16:creationId xmlns:a16="http://schemas.microsoft.com/office/drawing/2014/main" id="{01EF24D8-AD1B-4C69-9D81-3258F3C56807}"/>
                    </a:ext>
                  </a:extLst>
                </p:cNvPr>
                <p:cNvPicPr/>
                <p:nvPr/>
              </p:nvPicPr>
              <p:blipFill>
                <a:blip r:embed="rId20"/>
                <a:stretch>
                  <a:fillRect/>
                </a:stretch>
              </p:blipFill>
              <p:spPr>
                <a:xfrm>
                  <a:off x="6407362" y="4569152"/>
                  <a:ext cx="49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E2484468-3A71-4AAE-8661-64BF2C857165}"/>
                    </a:ext>
                  </a:extLst>
                </p14:cNvPr>
                <p14:cNvContentPartPr/>
                <p14:nvPr/>
              </p14:nvContentPartPr>
              <p14:xfrm>
                <a:off x="6471802" y="4563392"/>
                <a:ext cx="38160" cy="64080"/>
              </p14:xfrm>
            </p:contentPart>
          </mc:Choice>
          <mc:Fallback xmlns="">
            <p:pic>
              <p:nvPicPr>
                <p:cNvPr id="12" name="Freihand 11">
                  <a:extLst>
                    <a:ext uri="{FF2B5EF4-FFF2-40B4-BE49-F238E27FC236}">
                      <a16:creationId xmlns:a16="http://schemas.microsoft.com/office/drawing/2014/main" id="{E2484468-3A71-4AAE-8661-64BF2C857165}"/>
                    </a:ext>
                  </a:extLst>
                </p:cNvPr>
                <p:cNvPicPr/>
                <p:nvPr/>
              </p:nvPicPr>
              <p:blipFill>
                <a:blip r:embed="rId22"/>
                <a:stretch>
                  <a:fillRect/>
                </a:stretch>
              </p:blipFill>
              <p:spPr>
                <a:xfrm>
                  <a:off x="6467482" y="4559072"/>
                  <a:ext cx="46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6E935D48-D9C5-4227-9F05-19098033208F}"/>
                    </a:ext>
                  </a:extLst>
                </p14:cNvPr>
                <p14:cNvContentPartPr/>
                <p14:nvPr/>
              </p14:nvContentPartPr>
              <p14:xfrm>
                <a:off x="6486202" y="4497872"/>
                <a:ext cx="24840" cy="7920"/>
              </p14:xfrm>
            </p:contentPart>
          </mc:Choice>
          <mc:Fallback xmlns="">
            <p:pic>
              <p:nvPicPr>
                <p:cNvPr id="13" name="Freihand 12">
                  <a:extLst>
                    <a:ext uri="{FF2B5EF4-FFF2-40B4-BE49-F238E27FC236}">
                      <a16:creationId xmlns:a16="http://schemas.microsoft.com/office/drawing/2014/main" id="{6E935D48-D9C5-4227-9F05-19098033208F}"/>
                    </a:ext>
                  </a:extLst>
                </p:cNvPr>
                <p:cNvPicPr/>
                <p:nvPr/>
              </p:nvPicPr>
              <p:blipFill>
                <a:blip r:embed="rId24"/>
                <a:stretch>
                  <a:fillRect/>
                </a:stretch>
              </p:blipFill>
              <p:spPr>
                <a:xfrm>
                  <a:off x="6481882" y="4493552"/>
                  <a:ext cx="33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1B0B5C78-8C13-4088-A756-133F94AE7645}"/>
                    </a:ext>
                  </a:extLst>
                </p14:cNvPr>
                <p14:cNvContentPartPr/>
                <p14:nvPr/>
              </p14:nvContentPartPr>
              <p14:xfrm>
                <a:off x="6576202" y="4532072"/>
                <a:ext cx="101160" cy="77400"/>
              </p14:xfrm>
            </p:contentPart>
          </mc:Choice>
          <mc:Fallback xmlns="">
            <p:pic>
              <p:nvPicPr>
                <p:cNvPr id="14" name="Freihand 13">
                  <a:extLst>
                    <a:ext uri="{FF2B5EF4-FFF2-40B4-BE49-F238E27FC236}">
                      <a16:creationId xmlns:a16="http://schemas.microsoft.com/office/drawing/2014/main" id="{1B0B5C78-8C13-4088-A756-133F94AE7645}"/>
                    </a:ext>
                  </a:extLst>
                </p:cNvPr>
                <p:cNvPicPr/>
                <p:nvPr/>
              </p:nvPicPr>
              <p:blipFill>
                <a:blip r:embed="rId26"/>
                <a:stretch>
                  <a:fillRect/>
                </a:stretch>
              </p:blipFill>
              <p:spPr>
                <a:xfrm>
                  <a:off x="6571882" y="4527752"/>
                  <a:ext cx="109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77FE3EC1-17EB-4167-9F81-717E6F0DB7DD}"/>
                    </a:ext>
                  </a:extLst>
                </p14:cNvPr>
                <p14:cNvContentPartPr/>
                <p14:nvPr/>
              </p14:nvContentPartPr>
              <p14:xfrm>
                <a:off x="6673762" y="4446032"/>
                <a:ext cx="313200" cy="180720"/>
              </p14:xfrm>
            </p:contentPart>
          </mc:Choice>
          <mc:Fallback xmlns="">
            <p:pic>
              <p:nvPicPr>
                <p:cNvPr id="17" name="Freihand 16">
                  <a:extLst>
                    <a:ext uri="{FF2B5EF4-FFF2-40B4-BE49-F238E27FC236}">
                      <a16:creationId xmlns:a16="http://schemas.microsoft.com/office/drawing/2014/main" id="{77FE3EC1-17EB-4167-9F81-717E6F0DB7DD}"/>
                    </a:ext>
                  </a:extLst>
                </p:cNvPr>
                <p:cNvPicPr/>
                <p:nvPr/>
              </p:nvPicPr>
              <p:blipFill>
                <a:blip r:embed="rId28"/>
                <a:stretch>
                  <a:fillRect/>
                </a:stretch>
              </p:blipFill>
              <p:spPr>
                <a:xfrm>
                  <a:off x="6669442" y="4441712"/>
                  <a:ext cx="321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23A68369-F748-409E-978B-786A1B360AA4}"/>
                    </a:ext>
                  </a:extLst>
                </p14:cNvPr>
                <p14:cNvContentPartPr/>
                <p14:nvPr/>
              </p14:nvContentPartPr>
              <p14:xfrm>
                <a:off x="7116562" y="4400672"/>
                <a:ext cx="120960" cy="142200"/>
              </p14:xfrm>
            </p:contentPart>
          </mc:Choice>
          <mc:Fallback xmlns="">
            <p:pic>
              <p:nvPicPr>
                <p:cNvPr id="18" name="Freihand 17">
                  <a:extLst>
                    <a:ext uri="{FF2B5EF4-FFF2-40B4-BE49-F238E27FC236}">
                      <a16:creationId xmlns:a16="http://schemas.microsoft.com/office/drawing/2014/main" id="{23A68369-F748-409E-978B-786A1B360AA4}"/>
                    </a:ext>
                  </a:extLst>
                </p:cNvPr>
                <p:cNvPicPr/>
                <p:nvPr/>
              </p:nvPicPr>
              <p:blipFill>
                <a:blip r:embed="rId30"/>
                <a:stretch>
                  <a:fillRect/>
                </a:stretch>
              </p:blipFill>
              <p:spPr>
                <a:xfrm>
                  <a:off x="7112242" y="4396352"/>
                  <a:ext cx="129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7E3BDA0E-7198-40A1-9F0F-AB6F8C5F6B69}"/>
                    </a:ext>
                  </a:extLst>
                </p14:cNvPr>
                <p14:cNvContentPartPr/>
                <p14:nvPr/>
              </p14:nvContentPartPr>
              <p14:xfrm>
                <a:off x="7141762" y="4477352"/>
                <a:ext cx="100080" cy="2160"/>
              </p14:xfrm>
            </p:contentPart>
          </mc:Choice>
          <mc:Fallback xmlns="">
            <p:pic>
              <p:nvPicPr>
                <p:cNvPr id="19" name="Freihand 18">
                  <a:extLst>
                    <a:ext uri="{FF2B5EF4-FFF2-40B4-BE49-F238E27FC236}">
                      <a16:creationId xmlns:a16="http://schemas.microsoft.com/office/drawing/2014/main" id="{7E3BDA0E-7198-40A1-9F0F-AB6F8C5F6B69}"/>
                    </a:ext>
                  </a:extLst>
                </p:cNvPr>
                <p:cNvPicPr/>
                <p:nvPr/>
              </p:nvPicPr>
              <p:blipFill>
                <a:blip r:embed="rId32"/>
                <a:stretch>
                  <a:fillRect/>
                </a:stretch>
              </p:blipFill>
              <p:spPr>
                <a:xfrm>
                  <a:off x="7137442" y="4473032"/>
                  <a:ext cx="1087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77FC570A-1F93-4129-BEFA-895848549523}"/>
                    </a:ext>
                  </a:extLst>
                </p14:cNvPr>
                <p14:cNvContentPartPr/>
                <p14:nvPr/>
              </p14:nvContentPartPr>
              <p14:xfrm>
                <a:off x="7264522" y="4467272"/>
                <a:ext cx="225720" cy="74160"/>
              </p14:xfrm>
            </p:contentPart>
          </mc:Choice>
          <mc:Fallback xmlns="">
            <p:pic>
              <p:nvPicPr>
                <p:cNvPr id="20" name="Freihand 19">
                  <a:extLst>
                    <a:ext uri="{FF2B5EF4-FFF2-40B4-BE49-F238E27FC236}">
                      <a16:creationId xmlns:a16="http://schemas.microsoft.com/office/drawing/2014/main" id="{77FC570A-1F93-4129-BEFA-895848549523}"/>
                    </a:ext>
                  </a:extLst>
                </p:cNvPr>
                <p:cNvPicPr/>
                <p:nvPr/>
              </p:nvPicPr>
              <p:blipFill>
                <a:blip r:embed="rId34"/>
                <a:stretch>
                  <a:fillRect/>
                </a:stretch>
              </p:blipFill>
              <p:spPr>
                <a:xfrm>
                  <a:off x="7260202" y="4462952"/>
                  <a:ext cx="234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A7939400-E19F-47A0-8486-816A11959A3C}"/>
                    </a:ext>
                  </a:extLst>
                </p14:cNvPr>
                <p14:cNvContentPartPr/>
                <p14:nvPr/>
              </p14:nvContentPartPr>
              <p14:xfrm>
                <a:off x="7494922" y="4452152"/>
                <a:ext cx="74880" cy="65880"/>
              </p14:xfrm>
            </p:contentPart>
          </mc:Choice>
          <mc:Fallback xmlns="">
            <p:pic>
              <p:nvPicPr>
                <p:cNvPr id="21" name="Freihand 20">
                  <a:extLst>
                    <a:ext uri="{FF2B5EF4-FFF2-40B4-BE49-F238E27FC236}">
                      <a16:creationId xmlns:a16="http://schemas.microsoft.com/office/drawing/2014/main" id="{A7939400-E19F-47A0-8486-816A11959A3C}"/>
                    </a:ext>
                  </a:extLst>
                </p:cNvPr>
                <p:cNvPicPr/>
                <p:nvPr/>
              </p:nvPicPr>
              <p:blipFill>
                <a:blip r:embed="rId36"/>
                <a:stretch>
                  <a:fillRect/>
                </a:stretch>
              </p:blipFill>
              <p:spPr>
                <a:xfrm>
                  <a:off x="7490602" y="4447832"/>
                  <a:ext cx="83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A63ECF3D-134C-473A-983F-52B70E07CE13}"/>
                    </a:ext>
                  </a:extLst>
                </p14:cNvPr>
                <p14:cNvContentPartPr/>
                <p14:nvPr/>
              </p14:nvContentPartPr>
              <p14:xfrm>
                <a:off x="7573402" y="4355312"/>
                <a:ext cx="113040" cy="149040"/>
              </p14:xfrm>
            </p:contentPart>
          </mc:Choice>
          <mc:Fallback xmlns="">
            <p:pic>
              <p:nvPicPr>
                <p:cNvPr id="22" name="Freihand 21">
                  <a:extLst>
                    <a:ext uri="{FF2B5EF4-FFF2-40B4-BE49-F238E27FC236}">
                      <a16:creationId xmlns:a16="http://schemas.microsoft.com/office/drawing/2014/main" id="{A63ECF3D-134C-473A-983F-52B70E07CE13}"/>
                    </a:ext>
                  </a:extLst>
                </p:cNvPr>
                <p:cNvPicPr/>
                <p:nvPr/>
              </p:nvPicPr>
              <p:blipFill>
                <a:blip r:embed="rId38"/>
                <a:stretch>
                  <a:fillRect/>
                </a:stretch>
              </p:blipFill>
              <p:spPr>
                <a:xfrm>
                  <a:off x="7569082" y="4350992"/>
                  <a:ext cx="121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93AF8D37-C778-4616-8305-D4CCE22CB598}"/>
                    </a:ext>
                  </a:extLst>
                </p14:cNvPr>
                <p14:cNvContentPartPr/>
                <p14:nvPr/>
              </p14:nvContentPartPr>
              <p14:xfrm>
                <a:off x="7694362" y="4298792"/>
                <a:ext cx="441360" cy="196560"/>
              </p14:xfrm>
            </p:contentPart>
          </mc:Choice>
          <mc:Fallback xmlns="">
            <p:pic>
              <p:nvPicPr>
                <p:cNvPr id="23" name="Freihand 22">
                  <a:extLst>
                    <a:ext uri="{FF2B5EF4-FFF2-40B4-BE49-F238E27FC236}">
                      <a16:creationId xmlns:a16="http://schemas.microsoft.com/office/drawing/2014/main" id="{93AF8D37-C778-4616-8305-D4CCE22CB598}"/>
                    </a:ext>
                  </a:extLst>
                </p:cNvPr>
                <p:cNvPicPr/>
                <p:nvPr/>
              </p:nvPicPr>
              <p:blipFill>
                <a:blip r:embed="rId40"/>
                <a:stretch>
                  <a:fillRect/>
                </a:stretch>
              </p:blipFill>
              <p:spPr>
                <a:xfrm>
                  <a:off x="7690042" y="4294472"/>
                  <a:ext cx="450000" cy="205200"/>
                </a:xfrm>
                <a:prstGeom prst="rect">
                  <a:avLst/>
                </a:prstGeom>
              </p:spPr>
            </p:pic>
          </mc:Fallback>
        </mc:AlternateContent>
      </p:grpSp>
      <p:grpSp>
        <p:nvGrpSpPr>
          <p:cNvPr id="27" name="Gruppieren 26">
            <a:extLst>
              <a:ext uri="{FF2B5EF4-FFF2-40B4-BE49-F238E27FC236}">
                <a16:creationId xmlns:a16="http://schemas.microsoft.com/office/drawing/2014/main" id="{C6279477-C1F1-407F-BBB2-02E36B748C2C}"/>
              </a:ext>
            </a:extLst>
          </p:cNvPr>
          <p:cNvGrpSpPr/>
          <p:nvPr/>
        </p:nvGrpSpPr>
        <p:grpSpPr>
          <a:xfrm>
            <a:off x="4650922" y="5137952"/>
            <a:ext cx="252000" cy="169560"/>
            <a:chOff x="4650922" y="5137952"/>
            <a:chExt cx="252000" cy="169560"/>
          </a:xfrm>
        </p:grpSpPr>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755AAA23-ECF0-4A7B-9B46-F1FE33765DD7}"/>
                    </a:ext>
                  </a:extLst>
                </p14:cNvPr>
                <p14:cNvContentPartPr/>
                <p14:nvPr/>
              </p14:nvContentPartPr>
              <p14:xfrm>
                <a:off x="4712122" y="5204912"/>
                <a:ext cx="190800" cy="56880"/>
              </p14:xfrm>
            </p:contentPart>
          </mc:Choice>
          <mc:Fallback xmlns="">
            <p:pic>
              <p:nvPicPr>
                <p:cNvPr id="25" name="Freihand 24">
                  <a:extLst>
                    <a:ext uri="{FF2B5EF4-FFF2-40B4-BE49-F238E27FC236}">
                      <a16:creationId xmlns:a16="http://schemas.microsoft.com/office/drawing/2014/main" id="{755AAA23-ECF0-4A7B-9B46-F1FE33765DD7}"/>
                    </a:ext>
                  </a:extLst>
                </p:cNvPr>
                <p:cNvPicPr/>
                <p:nvPr/>
              </p:nvPicPr>
              <p:blipFill>
                <a:blip r:embed="rId42"/>
                <a:stretch>
                  <a:fillRect/>
                </a:stretch>
              </p:blipFill>
              <p:spPr>
                <a:xfrm>
                  <a:off x="4707802" y="5200592"/>
                  <a:ext cx="199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1A48C9BC-E82B-4F0D-B95C-146BBBFC2816}"/>
                    </a:ext>
                  </a:extLst>
                </p14:cNvPr>
                <p14:cNvContentPartPr/>
                <p14:nvPr/>
              </p14:nvContentPartPr>
              <p14:xfrm>
                <a:off x="4650922" y="5137952"/>
                <a:ext cx="175320" cy="169560"/>
              </p14:xfrm>
            </p:contentPart>
          </mc:Choice>
          <mc:Fallback xmlns="">
            <p:pic>
              <p:nvPicPr>
                <p:cNvPr id="26" name="Freihand 25">
                  <a:extLst>
                    <a:ext uri="{FF2B5EF4-FFF2-40B4-BE49-F238E27FC236}">
                      <a16:creationId xmlns:a16="http://schemas.microsoft.com/office/drawing/2014/main" id="{1A48C9BC-E82B-4F0D-B95C-146BBBFC2816}"/>
                    </a:ext>
                  </a:extLst>
                </p:cNvPr>
                <p:cNvPicPr/>
                <p:nvPr/>
              </p:nvPicPr>
              <p:blipFill>
                <a:blip r:embed="rId44"/>
                <a:stretch>
                  <a:fillRect/>
                </a:stretch>
              </p:blipFill>
              <p:spPr>
                <a:xfrm>
                  <a:off x="4646602" y="5133632"/>
                  <a:ext cx="183960" cy="178200"/>
                </a:xfrm>
                <a:prstGeom prst="rect">
                  <a:avLst/>
                </a:prstGeom>
              </p:spPr>
            </p:pic>
          </mc:Fallback>
        </mc:AlternateContent>
      </p:grpSp>
      <p:grpSp>
        <p:nvGrpSpPr>
          <p:cNvPr id="48" name="Gruppieren 47">
            <a:extLst>
              <a:ext uri="{FF2B5EF4-FFF2-40B4-BE49-F238E27FC236}">
                <a16:creationId xmlns:a16="http://schemas.microsoft.com/office/drawing/2014/main" id="{44DA150E-8639-4DE4-A6CF-77D41A582BB8}"/>
              </a:ext>
            </a:extLst>
          </p:cNvPr>
          <p:cNvGrpSpPr/>
          <p:nvPr/>
        </p:nvGrpSpPr>
        <p:grpSpPr>
          <a:xfrm>
            <a:off x="5078602" y="4890632"/>
            <a:ext cx="2554920" cy="348120"/>
            <a:chOff x="5078602" y="4890632"/>
            <a:chExt cx="2554920" cy="348120"/>
          </a:xfrm>
        </p:grpSpPr>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2E079E4F-F797-4279-BAF8-2DEA926CB8DD}"/>
                    </a:ext>
                  </a:extLst>
                </p14:cNvPr>
                <p14:cNvContentPartPr/>
                <p14:nvPr/>
              </p14:nvContentPartPr>
              <p14:xfrm>
                <a:off x="5078602" y="5087912"/>
                <a:ext cx="317160" cy="150840"/>
              </p14:xfrm>
            </p:contentPart>
          </mc:Choice>
          <mc:Fallback xmlns="">
            <p:pic>
              <p:nvPicPr>
                <p:cNvPr id="28" name="Freihand 27">
                  <a:extLst>
                    <a:ext uri="{FF2B5EF4-FFF2-40B4-BE49-F238E27FC236}">
                      <a16:creationId xmlns:a16="http://schemas.microsoft.com/office/drawing/2014/main" id="{2E079E4F-F797-4279-BAF8-2DEA926CB8DD}"/>
                    </a:ext>
                  </a:extLst>
                </p:cNvPr>
                <p:cNvPicPr/>
                <p:nvPr/>
              </p:nvPicPr>
              <p:blipFill>
                <a:blip r:embed="rId46"/>
                <a:stretch>
                  <a:fillRect/>
                </a:stretch>
              </p:blipFill>
              <p:spPr>
                <a:xfrm>
                  <a:off x="5074282" y="5083592"/>
                  <a:ext cx="325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8B5D96CE-F592-40A5-B9A6-504C445459BE}"/>
                    </a:ext>
                  </a:extLst>
                </p14:cNvPr>
                <p14:cNvContentPartPr/>
                <p14:nvPr/>
              </p14:nvContentPartPr>
              <p14:xfrm>
                <a:off x="5412682" y="5038952"/>
                <a:ext cx="132840" cy="141480"/>
              </p14:xfrm>
            </p:contentPart>
          </mc:Choice>
          <mc:Fallback xmlns="">
            <p:pic>
              <p:nvPicPr>
                <p:cNvPr id="29" name="Freihand 28">
                  <a:extLst>
                    <a:ext uri="{FF2B5EF4-FFF2-40B4-BE49-F238E27FC236}">
                      <a16:creationId xmlns:a16="http://schemas.microsoft.com/office/drawing/2014/main" id="{8B5D96CE-F592-40A5-B9A6-504C445459BE}"/>
                    </a:ext>
                  </a:extLst>
                </p:cNvPr>
                <p:cNvPicPr/>
                <p:nvPr/>
              </p:nvPicPr>
              <p:blipFill>
                <a:blip r:embed="rId48"/>
                <a:stretch>
                  <a:fillRect/>
                </a:stretch>
              </p:blipFill>
              <p:spPr>
                <a:xfrm>
                  <a:off x="5408362" y="5034632"/>
                  <a:ext cx="141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DE3192FD-F17A-4E50-9138-6FD4B8C5D48B}"/>
                    </a:ext>
                  </a:extLst>
                </p14:cNvPr>
                <p14:cNvContentPartPr/>
                <p14:nvPr/>
              </p14:nvContentPartPr>
              <p14:xfrm>
                <a:off x="5541922" y="5103392"/>
                <a:ext cx="77760" cy="77400"/>
              </p14:xfrm>
            </p:contentPart>
          </mc:Choice>
          <mc:Fallback xmlns="">
            <p:pic>
              <p:nvPicPr>
                <p:cNvPr id="30" name="Freihand 29">
                  <a:extLst>
                    <a:ext uri="{FF2B5EF4-FFF2-40B4-BE49-F238E27FC236}">
                      <a16:creationId xmlns:a16="http://schemas.microsoft.com/office/drawing/2014/main" id="{DE3192FD-F17A-4E50-9138-6FD4B8C5D48B}"/>
                    </a:ext>
                  </a:extLst>
                </p:cNvPr>
                <p:cNvPicPr/>
                <p:nvPr/>
              </p:nvPicPr>
              <p:blipFill>
                <a:blip r:embed="rId50"/>
                <a:stretch>
                  <a:fillRect/>
                </a:stretch>
              </p:blipFill>
              <p:spPr>
                <a:xfrm>
                  <a:off x="5537602" y="5099072"/>
                  <a:ext cx="86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39EC34E5-EB1B-4DCC-B48C-791FA1E96A34}"/>
                    </a:ext>
                  </a:extLst>
                </p14:cNvPr>
                <p14:cNvContentPartPr/>
                <p14:nvPr/>
              </p14:nvContentPartPr>
              <p14:xfrm>
                <a:off x="5645962" y="5013752"/>
                <a:ext cx="153720" cy="150120"/>
              </p14:xfrm>
            </p:contentPart>
          </mc:Choice>
          <mc:Fallback xmlns="">
            <p:pic>
              <p:nvPicPr>
                <p:cNvPr id="31" name="Freihand 30">
                  <a:extLst>
                    <a:ext uri="{FF2B5EF4-FFF2-40B4-BE49-F238E27FC236}">
                      <a16:creationId xmlns:a16="http://schemas.microsoft.com/office/drawing/2014/main" id="{39EC34E5-EB1B-4DCC-B48C-791FA1E96A34}"/>
                    </a:ext>
                  </a:extLst>
                </p:cNvPr>
                <p:cNvPicPr/>
                <p:nvPr/>
              </p:nvPicPr>
              <p:blipFill>
                <a:blip r:embed="rId52"/>
                <a:stretch>
                  <a:fillRect/>
                </a:stretch>
              </p:blipFill>
              <p:spPr>
                <a:xfrm>
                  <a:off x="5641642" y="5009432"/>
                  <a:ext cx="162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5ECE5305-4CBD-4DD2-8BFD-BAC056AA5E6D}"/>
                    </a:ext>
                  </a:extLst>
                </p14:cNvPr>
                <p14:cNvContentPartPr/>
                <p14:nvPr/>
              </p14:nvContentPartPr>
              <p14:xfrm>
                <a:off x="5850082" y="5089712"/>
                <a:ext cx="126000" cy="62280"/>
              </p14:xfrm>
            </p:contentPart>
          </mc:Choice>
          <mc:Fallback xmlns="">
            <p:pic>
              <p:nvPicPr>
                <p:cNvPr id="32" name="Freihand 31">
                  <a:extLst>
                    <a:ext uri="{FF2B5EF4-FFF2-40B4-BE49-F238E27FC236}">
                      <a16:creationId xmlns:a16="http://schemas.microsoft.com/office/drawing/2014/main" id="{5ECE5305-4CBD-4DD2-8BFD-BAC056AA5E6D}"/>
                    </a:ext>
                  </a:extLst>
                </p:cNvPr>
                <p:cNvPicPr/>
                <p:nvPr/>
              </p:nvPicPr>
              <p:blipFill>
                <a:blip r:embed="rId54"/>
                <a:stretch>
                  <a:fillRect/>
                </a:stretch>
              </p:blipFill>
              <p:spPr>
                <a:xfrm>
                  <a:off x="5845762" y="5085392"/>
                  <a:ext cx="134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BD614461-B389-4DA1-ADE5-0F8269B13382}"/>
                    </a:ext>
                  </a:extLst>
                </p14:cNvPr>
                <p14:cNvContentPartPr/>
                <p14:nvPr/>
              </p14:nvContentPartPr>
              <p14:xfrm>
                <a:off x="5994082" y="5066672"/>
                <a:ext cx="21240" cy="87120"/>
              </p14:xfrm>
            </p:contentPart>
          </mc:Choice>
          <mc:Fallback xmlns="">
            <p:pic>
              <p:nvPicPr>
                <p:cNvPr id="33" name="Freihand 32">
                  <a:extLst>
                    <a:ext uri="{FF2B5EF4-FFF2-40B4-BE49-F238E27FC236}">
                      <a16:creationId xmlns:a16="http://schemas.microsoft.com/office/drawing/2014/main" id="{BD614461-B389-4DA1-ADE5-0F8269B13382}"/>
                    </a:ext>
                  </a:extLst>
                </p:cNvPr>
                <p:cNvPicPr/>
                <p:nvPr/>
              </p:nvPicPr>
              <p:blipFill>
                <a:blip r:embed="rId56"/>
                <a:stretch>
                  <a:fillRect/>
                </a:stretch>
              </p:blipFill>
              <p:spPr>
                <a:xfrm>
                  <a:off x="5989762" y="5062352"/>
                  <a:ext cx="29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2D884282-9982-46D9-BC6E-DA3D775DECD4}"/>
                    </a:ext>
                  </a:extLst>
                </p14:cNvPr>
                <p14:cNvContentPartPr/>
                <p14:nvPr/>
              </p14:nvContentPartPr>
              <p14:xfrm>
                <a:off x="6047722" y="4955072"/>
                <a:ext cx="71640" cy="195480"/>
              </p14:xfrm>
            </p:contentPart>
          </mc:Choice>
          <mc:Fallback xmlns="">
            <p:pic>
              <p:nvPicPr>
                <p:cNvPr id="34" name="Freihand 33">
                  <a:extLst>
                    <a:ext uri="{FF2B5EF4-FFF2-40B4-BE49-F238E27FC236}">
                      <a16:creationId xmlns:a16="http://schemas.microsoft.com/office/drawing/2014/main" id="{2D884282-9982-46D9-BC6E-DA3D775DECD4}"/>
                    </a:ext>
                  </a:extLst>
                </p:cNvPr>
                <p:cNvPicPr/>
                <p:nvPr/>
              </p:nvPicPr>
              <p:blipFill>
                <a:blip r:embed="rId58"/>
                <a:stretch>
                  <a:fillRect/>
                </a:stretch>
              </p:blipFill>
              <p:spPr>
                <a:xfrm>
                  <a:off x="6043402" y="4950752"/>
                  <a:ext cx="80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5741ECC4-B2E8-4B8D-A117-50C14C591432}"/>
                    </a:ext>
                  </a:extLst>
                </p14:cNvPr>
                <p14:cNvContentPartPr/>
                <p14:nvPr/>
              </p14:nvContentPartPr>
              <p14:xfrm>
                <a:off x="6153922" y="5105192"/>
                <a:ext cx="360" cy="4680"/>
              </p14:xfrm>
            </p:contentPart>
          </mc:Choice>
          <mc:Fallback xmlns="">
            <p:pic>
              <p:nvPicPr>
                <p:cNvPr id="35" name="Freihand 34">
                  <a:extLst>
                    <a:ext uri="{FF2B5EF4-FFF2-40B4-BE49-F238E27FC236}">
                      <a16:creationId xmlns:a16="http://schemas.microsoft.com/office/drawing/2014/main" id="{5741ECC4-B2E8-4B8D-A117-50C14C591432}"/>
                    </a:ext>
                  </a:extLst>
                </p:cNvPr>
                <p:cNvPicPr/>
                <p:nvPr/>
              </p:nvPicPr>
              <p:blipFill>
                <a:blip r:embed="rId60"/>
                <a:stretch>
                  <a:fillRect/>
                </a:stretch>
              </p:blipFill>
              <p:spPr>
                <a:xfrm>
                  <a:off x="6149602" y="5100872"/>
                  <a:ext cx="9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9D1C738D-ED1C-485E-97DD-759B03EF973C}"/>
                    </a:ext>
                  </a:extLst>
                </p14:cNvPr>
                <p14:cNvContentPartPr/>
                <p14:nvPr/>
              </p14:nvContentPartPr>
              <p14:xfrm>
                <a:off x="6140242" y="4953992"/>
                <a:ext cx="186120" cy="158400"/>
              </p14:xfrm>
            </p:contentPart>
          </mc:Choice>
          <mc:Fallback xmlns="">
            <p:pic>
              <p:nvPicPr>
                <p:cNvPr id="36" name="Freihand 35">
                  <a:extLst>
                    <a:ext uri="{FF2B5EF4-FFF2-40B4-BE49-F238E27FC236}">
                      <a16:creationId xmlns:a16="http://schemas.microsoft.com/office/drawing/2014/main" id="{9D1C738D-ED1C-485E-97DD-759B03EF973C}"/>
                    </a:ext>
                  </a:extLst>
                </p:cNvPr>
                <p:cNvPicPr/>
                <p:nvPr/>
              </p:nvPicPr>
              <p:blipFill>
                <a:blip r:embed="rId62"/>
                <a:stretch>
                  <a:fillRect/>
                </a:stretch>
              </p:blipFill>
              <p:spPr>
                <a:xfrm>
                  <a:off x="6135922" y="4949672"/>
                  <a:ext cx="194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5A3D930E-A2BF-46B9-BE4D-C98D236CDDA9}"/>
                    </a:ext>
                  </a:extLst>
                </p14:cNvPr>
                <p14:cNvContentPartPr/>
                <p14:nvPr/>
              </p14:nvContentPartPr>
              <p14:xfrm>
                <a:off x="6320242" y="4983872"/>
                <a:ext cx="6120" cy="22680"/>
              </p14:xfrm>
            </p:contentPart>
          </mc:Choice>
          <mc:Fallback xmlns="">
            <p:pic>
              <p:nvPicPr>
                <p:cNvPr id="37" name="Freihand 36">
                  <a:extLst>
                    <a:ext uri="{FF2B5EF4-FFF2-40B4-BE49-F238E27FC236}">
                      <a16:creationId xmlns:a16="http://schemas.microsoft.com/office/drawing/2014/main" id="{5A3D930E-A2BF-46B9-BE4D-C98D236CDDA9}"/>
                    </a:ext>
                  </a:extLst>
                </p:cNvPr>
                <p:cNvPicPr/>
                <p:nvPr/>
              </p:nvPicPr>
              <p:blipFill>
                <a:blip r:embed="rId64"/>
                <a:stretch>
                  <a:fillRect/>
                </a:stretch>
              </p:blipFill>
              <p:spPr>
                <a:xfrm>
                  <a:off x="6315922" y="4979552"/>
                  <a:ext cx="14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5CF00C5D-25D9-434A-BC81-711A387C8124}"/>
                    </a:ext>
                  </a:extLst>
                </p14:cNvPr>
                <p14:cNvContentPartPr/>
                <p14:nvPr/>
              </p14:nvContentPartPr>
              <p14:xfrm>
                <a:off x="6340402" y="5006192"/>
                <a:ext cx="124920" cy="116280"/>
              </p14:xfrm>
            </p:contentPart>
          </mc:Choice>
          <mc:Fallback xmlns="">
            <p:pic>
              <p:nvPicPr>
                <p:cNvPr id="38" name="Freihand 37">
                  <a:extLst>
                    <a:ext uri="{FF2B5EF4-FFF2-40B4-BE49-F238E27FC236}">
                      <a16:creationId xmlns:a16="http://schemas.microsoft.com/office/drawing/2014/main" id="{5CF00C5D-25D9-434A-BC81-711A387C8124}"/>
                    </a:ext>
                  </a:extLst>
                </p:cNvPr>
                <p:cNvPicPr/>
                <p:nvPr/>
              </p:nvPicPr>
              <p:blipFill>
                <a:blip r:embed="rId66"/>
                <a:stretch>
                  <a:fillRect/>
                </a:stretch>
              </p:blipFill>
              <p:spPr>
                <a:xfrm>
                  <a:off x="6336082" y="5001872"/>
                  <a:ext cx="133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51FC3C89-97DD-464B-B745-F826EFA1D345}"/>
                    </a:ext>
                  </a:extLst>
                </p14:cNvPr>
                <p14:cNvContentPartPr/>
                <p14:nvPr/>
              </p14:nvContentPartPr>
              <p14:xfrm>
                <a:off x="6449122" y="4918712"/>
                <a:ext cx="60480" cy="190440"/>
              </p14:xfrm>
            </p:contentPart>
          </mc:Choice>
          <mc:Fallback xmlns="">
            <p:pic>
              <p:nvPicPr>
                <p:cNvPr id="39" name="Freihand 38">
                  <a:extLst>
                    <a:ext uri="{FF2B5EF4-FFF2-40B4-BE49-F238E27FC236}">
                      <a16:creationId xmlns:a16="http://schemas.microsoft.com/office/drawing/2014/main" id="{51FC3C89-97DD-464B-B745-F826EFA1D345}"/>
                    </a:ext>
                  </a:extLst>
                </p:cNvPr>
                <p:cNvPicPr/>
                <p:nvPr/>
              </p:nvPicPr>
              <p:blipFill>
                <a:blip r:embed="rId68"/>
                <a:stretch>
                  <a:fillRect/>
                </a:stretch>
              </p:blipFill>
              <p:spPr>
                <a:xfrm>
                  <a:off x="6444802" y="4914392"/>
                  <a:ext cx="69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E0585B70-9B37-4C8A-B8B0-14C8D5776D6C}"/>
                    </a:ext>
                  </a:extLst>
                </p14:cNvPr>
                <p14:cNvContentPartPr/>
                <p14:nvPr/>
              </p14:nvContentPartPr>
              <p14:xfrm>
                <a:off x="6534802" y="5014112"/>
                <a:ext cx="90360" cy="74880"/>
              </p14:xfrm>
            </p:contentPart>
          </mc:Choice>
          <mc:Fallback xmlns="">
            <p:pic>
              <p:nvPicPr>
                <p:cNvPr id="40" name="Freihand 39">
                  <a:extLst>
                    <a:ext uri="{FF2B5EF4-FFF2-40B4-BE49-F238E27FC236}">
                      <a16:creationId xmlns:a16="http://schemas.microsoft.com/office/drawing/2014/main" id="{E0585B70-9B37-4C8A-B8B0-14C8D5776D6C}"/>
                    </a:ext>
                  </a:extLst>
                </p:cNvPr>
                <p:cNvPicPr/>
                <p:nvPr/>
              </p:nvPicPr>
              <p:blipFill>
                <a:blip r:embed="rId70"/>
                <a:stretch>
                  <a:fillRect/>
                </a:stretch>
              </p:blipFill>
              <p:spPr>
                <a:xfrm>
                  <a:off x="6530482" y="5009792"/>
                  <a:ext cx="99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ACEE2101-8EEA-45F4-9A9B-BE03A38F0DEF}"/>
                    </a:ext>
                  </a:extLst>
                </p14:cNvPr>
                <p14:cNvContentPartPr/>
                <p14:nvPr/>
              </p14:nvContentPartPr>
              <p14:xfrm>
                <a:off x="5982922" y="4900712"/>
                <a:ext cx="26640" cy="12600"/>
              </p14:xfrm>
            </p:contentPart>
          </mc:Choice>
          <mc:Fallback xmlns="">
            <p:pic>
              <p:nvPicPr>
                <p:cNvPr id="41" name="Freihand 40">
                  <a:extLst>
                    <a:ext uri="{FF2B5EF4-FFF2-40B4-BE49-F238E27FC236}">
                      <a16:creationId xmlns:a16="http://schemas.microsoft.com/office/drawing/2014/main" id="{ACEE2101-8EEA-45F4-9A9B-BE03A38F0DEF}"/>
                    </a:ext>
                  </a:extLst>
                </p:cNvPr>
                <p:cNvPicPr/>
                <p:nvPr/>
              </p:nvPicPr>
              <p:blipFill>
                <a:blip r:embed="rId72"/>
                <a:stretch>
                  <a:fillRect/>
                </a:stretch>
              </p:blipFill>
              <p:spPr>
                <a:xfrm>
                  <a:off x="5978602" y="4896392"/>
                  <a:ext cx="35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57B2EA49-3C9C-4C4A-A2CA-794CA0372D85}"/>
                    </a:ext>
                  </a:extLst>
                </p14:cNvPr>
                <p14:cNvContentPartPr/>
                <p14:nvPr/>
              </p14:nvContentPartPr>
              <p14:xfrm>
                <a:off x="6653962" y="4970912"/>
                <a:ext cx="63360" cy="111240"/>
              </p14:xfrm>
            </p:contentPart>
          </mc:Choice>
          <mc:Fallback xmlns="">
            <p:pic>
              <p:nvPicPr>
                <p:cNvPr id="42" name="Freihand 41">
                  <a:extLst>
                    <a:ext uri="{FF2B5EF4-FFF2-40B4-BE49-F238E27FC236}">
                      <a16:creationId xmlns:a16="http://schemas.microsoft.com/office/drawing/2014/main" id="{57B2EA49-3C9C-4C4A-A2CA-794CA0372D85}"/>
                    </a:ext>
                  </a:extLst>
                </p:cNvPr>
                <p:cNvPicPr/>
                <p:nvPr/>
              </p:nvPicPr>
              <p:blipFill>
                <a:blip r:embed="rId74"/>
                <a:stretch>
                  <a:fillRect/>
                </a:stretch>
              </p:blipFill>
              <p:spPr>
                <a:xfrm>
                  <a:off x="6649642" y="4966592"/>
                  <a:ext cx="72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49B8E71B-A7AA-4607-9157-20F1B8E73B6F}"/>
                    </a:ext>
                  </a:extLst>
                </p14:cNvPr>
                <p14:cNvContentPartPr/>
                <p14:nvPr/>
              </p14:nvContentPartPr>
              <p14:xfrm>
                <a:off x="6850882" y="4890632"/>
                <a:ext cx="126360" cy="164160"/>
              </p14:xfrm>
            </p:contentPart>
          </mc:Choice>
          <mc:Fallback xmlns="">
            <p:pic>
              <p:nvPicPr>
                <p:cNvPr id="43" name="Freihand 42">
                  <a:extLst>
                    <a:ext uri="{FF2B5EF4-FFF2-40B4-BE49-F238E27FC236}">
                      <a16:creationId xmlns:a16="http://schemas.microsoft.com/office/drawing/2014/main" id="{49B8E71B-A7AA-4607-9157-20F1B8E73B6F}"/>
                    </a:ext>
                  </a:extLst>
                </p:cNvPr>
                <p:cNvPicPr/>
                <p:nvPr/>
              </p:nvPicPr>
              <p:blipFill>
                <a:blip r:embed="rId76"/>
                <a:stretch>
                  <a:fillRect/>
                </a:stretch>
              </p:blipFill>
              <p:spPr>
                <a:xfrm>
                  <a:off x="6846562" y="4886312"/>
                  <a:ext cx="135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A5ECDE50-FADF-49CC-B4D4-471BD46FF0D1}"/>
                    </a:ext>
                  </a:extLst>
                </p14:cNvPr>
                <p14:cNvContentPartPr/>
                <p14:nvPr/>
              </p14:nvContentPartPr>
              <p14:xfrm>
                <a:off x="6914242" y="4975232"/>
                <a:ext cx="80640" cy="51480"/>
              </p14:xfrm>
            </p:contentPart>
          </mc:Choice>
          <mc:Fallback xmlns="">
            <p:pic>
              <p:nvPicPr>
                <p:cNvPr id="44" name="Freihand 43">
                  <a:extLst>
                    <a:ext uri="{FF2B5EF4-FFF2-40B4-BE49-F238E27FC236}">
                      <a16:creationId xmlns:a16="http://schemas.microsoft.com/office/drawing/2014/main" id="{A5ECDE50-FADF-49CC-B4D4-471BD46FF0D1}"/>
                    </a:ext>
                  </a:extLst>
                </p:cNvPr>
                <p:cNvPicPr/>
                <p:nvPr/>
              </p:nvPicPr>
              <p:blipFill>
                <a:blip r:embed="rId78"/>
                <a:stretch>
                  <a:fillRect/>
                </a:stretch>
              </p:blipFill>
              <p:spPr>
                <a:xfrm>
                  <a:off x="6909922" y="4970912"/>
                  <a:ext cx="89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0DB0DBEF-3CC8-4A72-8CEF-CF2A9BE65911}"/>
                    </a:ext>
                  </a:extLst>
                </p14:cNvPr>
                <p14:cNvContentPartPr/>
                <p14:nvPr/>
              </p14:nvContentPartPr>
              <p14:xfrm>
                <a:off x="7006762" y="4960472"/>
                <a:ext cx="161280" cy="67320"/>
              </p14:xfrm>
            </p:contentPart>
          </mc:Choice>
          <mc:Fallback xmlns="">
            <p:pic>
              <p:nvPicPr>
                <p:cNvPr id="45" name="Freihand 44">
                  <a:extLst>
                    <a:ext uri="{FF2B5EF4-FFF2-40B4-BE49-F238E27FC236}">
                      <a16:creationId xmlns:a16="http://schemas.microsoft.com/office/drawing/2014/main" id="{0DB0DBEF-3CC8-4A72-8CEF-CF2A9BE65911}"/>
                    </a:ext>
                  </a:extLst>
                </p:cNvPr>
                <p:cNvPicPr/>
                <p:nvPr/>
              </p:nvPicPr>
              <p:blipFill>
                <a:blip r:embed="rId80"/>
                <a:stretch>
                  <a:fillRect/>
                </a:stretch>
              </p:blipFill>
              <p:spPr>
                <a:xfrm>
                  <a:off x="7002442" y="4956152"/>
                  <a:ext cx="16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78DA32C6-E901-4C54-AA91-BFCE1A99B65B}"/>
                    </a:ext>
                  </a:extLst>
                </p14:cNvPr>
                <p14:cNvContentPartPr/>
                <p14:nvPr/>
              </p14:nvContentPartPr>
              <p14:xfrm>
                <a:off x="7179922" y="4959032"/>
                <a:ext cx="61920" cy="75960"/>
              </p14:xfrm>
            </p:contentPart>
          </mc:Choice>
          <mc:Fallback xmlns="">
            <p:pic>
              <p:nvPicPr>
                <p:cNvPr id="46" name="Freihand 45">
                  <a:extLst>
                    <a:ext uri="{FF2B5EF4-FFF2-40B4-BE49-F238E27FC236}">
                      <a16:creationId xmlns:a16="http://schemas.microsoft.com/office/drawing/2014/main" id="{78DA32C6-E901-4C54-AA91-BFCE1A99B65B}"/>
                    </a:ext>
                  </a:extLst>
                </p:cNvPr>
                <p:cNvPicPr/>
                <p:nvPr/>
              </p:nvPicPr>
              <p:blipFill>
                <a:blip r:embed="rId82"/>
                <a:stretch>
                  <a:fillRect/>
                </a:stretch>
              </p:blipFill>
              <p:spPr>
                <a:xfrm>
                  <a:off x="7175602" y="4954712"/>
                  <a:ext cx="70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4BF9E5BB-5F3F-4C01-BD35-74F7D4916465}"/>
                    </a:ext>
                  </a:extLst>
                </p14:cNvPr>
                <p14:cNvContentPartPr/>
                <p14:nvPr/>
              </p14:nvContentPartPr>
              <p14:xfrm>
                <a:off x="7263442" y="4942832"/>
                <a:ext cx="370080" cy="83880"/>
              </p14:xfrm>
            </p:contentPart>
          </mc:Choice>
          <mc:Fallback xmlns="">
            <p:pic>
              <p:nvPicPr>
                <p:cNvPr id="47" name="Freihand 46">
                  <a:extLst>
                    <a:ext uri="{FF2B5EF4-FFF2-40B4-BE49-F238E27FC236}">
                      <a16:creationId xmlns:a16="http://schemas.microsoft.com/office/drawing/2014/main" id="{4BF9E5BB-5F3F-4C01-BD35-74F7D4916465}"/>
                    </a:ext>
                  </a:extLst>
                </p:cNvPr>
                <p:cNvPicPr/>
                <p:nvPr/>
              </p:nvPicPr>
              <p:blipFill>
                <a:blip r:embed="rId84"/>
                <a:stretch>
                  <a:fillRect/>
                </a:stretch>
              </p:blipFill>
              <p:spPr>
                <a:xfrm>
                  <a:off x="7259122" y="4938512"/>
                  <a:ext cx="378720" cy="92520"/>
                </a:xfrm>
                <a:prstGeom prst="rect">
                  <a:avLst/>
                </a:prstGeom>
              </p:spPr>
            </p:pic>
          </mc:Fallback>
        </mc:AlternateContent>
      </p:gr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1F81ED0-9D9D-4B59-8663-FE2BD96BADB1}"/>
                  </a:ext>
                </a:extLst>
              </p14:cNvPr>
              <p14:cNvContentPartPr/>
              <p14:nvPr/>
            </p14:nvContentPartPr>
            <p14:xfrm>
              <a:off x="3814282" y="1920272"/>
              <a:ext cx="3354480" cy="65880"/>
            </p14:xfrm>
          </p:contentPart>
        </mc:Choice>
        <mc:Fallback xmlns="">
          <p:pic>
            <p:nvPicPr>
              <p:cNvPr id="2" name="Freihand 1">
                <a:extLst>
                  <a:ext uri="{FF2B5EF4-FFF2-40B4-BE49-F238E27FC236}">
                    <a16:creationId xmlns:a16="http://schemas.microsoft.com/office/drawing/2014/main" id="{41F81ED0-9D9D-4B59-8663-FE2BD96BADB1}"/>
                  </a:ext>
                </a:extLst>
              </p:cNvPr>
              <p:cNvPicPr/>
              <p:nvPr/>
            </p:nvPicPr>
            <p:blipFill>
              <a:blip r:embed="rId4"/>
              <a:stretch>
                <a:fillRect/>
              </a:stretch>
            </p:blipFill>
            <p:spPr>
              <a:xfrm>
                <a:off x="3809962" y="1915952"/>
                <a:ext cx="3363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7402633-F959-49B5-90B6-ED874AE64DDA}"/>
                  </a:ext>
                </a:extLst>
              </p14:cNvPr>
              <p14:cNvContentPartPr/>
              <p14:nvPr/>
            </p14:nvContentPartPr>
            <p14:xfrm>
              <a:off x="2477242" y="2286032"/>
              <a:ext cx="3498840" cy="110880"/>
            </p14:xfrm>
          </p:contentPart>
        </mc:Choice>
        <mc:Fallback xmlns="">
          <p:pic>
            <p:nvPicPr>
              <p:cNvPr id="3" name="Freihand 2">
                <a:extLst>
                  <a:ext uri="{FF2B5EF4-FFF2-40B4-BE49-F238E27FC236}">
                    <a16:creationId xmlns:a16="http://schemas.microsoft.com/office/drawing/2014/main" id="{87402633-F959-49B5-90B6-ED874AE64DDA}"/>
                  </a:ext>
                </a:extLst>
              </p:cNvPr>
              <p:cNvPicPr/>
              <p:nvPr/>
            </p:nvPicPr>
            <p:blipFill>
              <a:blip r:embed="rId6"/>
              <a:stretch>
                <a:fillRect/>
              </a:stretch>
            </p:blipFill>
            <p:spPr>
              <a:xfrm>
                <a:off x="2472922" y="2281712"/>
                <a:ext cx="3507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86637C5E-5E1E-475D-A1FC-0036E05F9AC7}"/>
                  </a:ext>
                </a:extLst>
              </p14:cNvPr>
              <p14:cNvContentPartPr/>
              <p14:nvPr/>
            </p14:nvContentPartPr>
            <p14:xfrm>
              <a:off x="1599922" y="2732432"/>
              <a:ext cx="7367400" cy="73440"/>
            </p14:xfrm>
          </p:contentPart>
        </mc:Choice>
        <mc:Fallback xmlns="">
          <p:pic>
            <p:nvPicPr>
              <p:cNvPr id="9" name="Freihand 8">
                <a:extLst>
                  <a:ext uri="{FF2B5EF4-FFF2-40B4-BE49-F238E27FC236}">
                    <a16:creationId xmlns:a16="http://schemas.microsoft.com/office/drawing/2014/main" id="{86637C5E-5E1E-475D-A1FC-0036E05F9AC7}"/>
                  </a:ext>
                </a:extLst>
              </p:cNvPr>
              <p:cNvPicPr/>
              <p:nvPr/>
            </p:nvPicPr>
            <p:blipFill>
              <a:blip r:embed="rId8"/>
              <a:stretch>
                <a:fillRect/>
              </a:stretch>
            </p:blipFill>
            <p:spPr>
              <a:xfrm>
                <a:off x="1595602" y="2728112"/>
                <a:ext cx="7376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31EA8703-26D1-4C9F-85EE-EC8090C4E870}"/>
                  </a:ext>
                </a:extLst>
              </p14:cNvPr>
              <p14:cNvContentPartPr/>
              <p14:nvPr/>
            </p14:nvContentPartPr>
            <p14:xfrm>
              <a:off x="996562" y="3065792"/>
              <a:ext cx="3026520" cy="171000"/>
            </p14:xfrm>
          </p:contentPart>
        </mc:Choice>
        <mc:Fallback xmlns="">
          <p:pic>
            <p:nvPicPr>
              <p:cNvPr id="10" name="Freihand 9">
                <a:extLst>
                  <a:ext uri="{FF2B5EF4-FFF2-40B4-BE49-F238E27FC236}">
                    <a16:creationId xmlns:a16="http://schemas.microsoft.com/office/drawing/2014/main" id="{31EA8703-26D1-4C9F-85EE-EC8090C4E870}"/>
                  </a:ext>
                </a:extLst>
              </p:cNvPr>
              <p:cNvPicPr/>
              <p:nvPr/>
            </p:nvPicPr>
            <p:blipFill>
              <a:blip r:embed="rId10"/>
              <a:stretch>
                <a:fillRect/>
              </a:stretch>
            </p:blipFill>
            <p:spPr>
              <a:xfrm>
                <a:off x="992242" y="3061472"/>
                <a:ext cx="3035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18859B09-8CB3-4A98-84D5-0DD24030118D}"/>
                  </a:ext>
                </a:extLst>
              </p14:cNvPr>
              <p14:cNvContentPartPr/>
              <p14:nvPr/>
            </p14:nvContentPartPr>
            <p14:xfrm>
              <a:off x="4836322" y="2982272"/>
              <a:ext cx="33120" cy="132840"/>
            </p14:xfrm>
          </p:contentPart>
        </mc:Choice>
        <mc:Fallback xmlns="">
          <p:pic>
            <p:nvPicPr>
              <p:cNvPr id="11" name="Freihand 10">
                <a:extLst>
                  <a:ext uri="{FF2B5EF4-FFF2-40B4-BE49-F238E27FC236}">
                    <a16:creationId xmlns:a16="http://schemas.microsoft.com/office/drawing/2014/main" id="{18859B09-8CB3-4A98-84D5-0DD24030118D}"/>
                  </a:ext>
                </a:extLst>
              </p:cNvPr>
              <p:cNvPicPr/>
              <p:nvPr/>
            </p:nvPicPr>
            <p:blipFill>
              <a:blip r:embed="rId12"/>
              <a:stretch>
                <a:fillRect/>
              </a:stretch>
            </p:blipFill>
            <p:spPr>
              <a:xfrm>
                <a:off x="4832002" y="2977952"/>
                <a:ext cx="41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FB554BA0-66DC-41D4-B8E1-4E5A06D4AE15}"/>
                  </a:ext>
                </a:extLst>
              </p14:cNvPr>
              <p14:cNvContentPartPr/>
              <p14:nvPr/>
            </p14:nvContentPartPr>
            <p14:xfrm>
              <a:off x="4772962" y="2919632"/>
              <a:ext cx="182520" cy="134280"/>
            </p14:xfrm>
          </p:contentPart>
        </mc:Choice>
        <mc:Fallback xmlns="">
          <p:pic>
            <p:nvPicPr>
              <p:cNvPr id="12" name="Freihand 11">
                <a:extLst>
                  <a:ext uri="{FF2B5EF4-FFF2-40B4-BE49-F238E27FC236}">
                    <a16:creationId xmlns:a16="http://schemas.microsoft.com/office/drawing/2014/main" id="{FB554BA0-66DC-41D4-B8E1-4E5A06D4AE15}"/>
                  </a:ext>
                </a:extLst>
              </p:cNvPr>
              <p:cNvPicPr/>
              <p:nvPr/>
            </p:nvPicPr>
            <p:blipFill>
              <a:blip r:embed="rId14"/>
              <a:stretch>
                <a:fillRect/>
              </a:stretch>
            </p:blipFill>
            <p:spPr>
              <a:xfrm>
                <a:off x="4768642" y="2915312"/>
                <a:ext cx="191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4E001092-92CD-407E-B127-0D3C34018F37}"/>
                  </a:ext>
                </a:extLst>
              </p14:cNvPr>
              <p14:cNvContentPartPr/>
              <p14:nvPr/>
            </p14:nvContentPartPr>
            <p14:xfrm>
              <a:off x="4984642" y="3007832"/>
              <a:ext cx="193680" cy="92880"/>
            </p14:xfrm>
          </p:contentPart>
        </mc:Choice>
        <mc:Fallback xmlns="">
          <p:pic>
            <p:nvPicPr>
              <p:cNvPr id="13" name="Freihand 12">
                <a:extLst>
                  <a:ext uri="{FF2B5EF4-FFF2-40B4-BE49-F238E27FC236}">
                    <a16:creationId xmlns:a16="http://schemas.microsoft.com/office/drawing/2014/main" id="{4E001092-92CD-407E-B127-0D3C34018F37}"/>
                  </a:ext>
                </a:extLst>
              </p:cNvPr>
              <p:cNvPicPr/>
              <p:nvPr/>
            </p:nvPicPr>
            <p:blipFill>
              <a:blip r:embed="rId16"/>
              <a:stretch>
                <a:fillRect/>
              </a:stretch>
            </p:blipFill>
            <p:spPr>
              <a:xfrm>
                <a:off x="4980322" y="3003512"/>
                <a:ext cx="202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3735A24-1ECC-4770-894B-A2DE7975E3DC}"/>
                  </a:ext>
                </a:extLst>
              </p14:cNvPr>
              <p14:cNvContentPartPr/>
              <p14:nvPr/>
            </p14:nvContentPartPr>
            <p14:xfrm>
              <a:off x="5150962" y="2949152"/>
              <a:ext cx="39600" cy="18720"/>
            </p14:xfrm>
          </p:contentPart>
        </mc:Choice>
        <mc:Fallback xmlns="">
          <p:pic>
            <p:nvPicPr>
              <p:cNvPr id="14" name="Freihand 13">
                <a:extLst>
                  <a:ext uri="{FF2B5EF4-FFF2-40B4-BE49-F238E27FC236}">
                    <a16:creationId xmlns:a16="http://schemas.microsoft.com/office/drawing/2014/main" id="{A3735A24-1ECC-4770-894B-A2DE7975E3DC}"/>
                  </a:ext>
                </a:extLst>
              </p:cNvPr>
              <p:cNvPicPr/>
              <p:nvPr/>
            </p:nvPicPr>
            <p:blipFill>
              <a:blip r:embed="rId18"/>
              <a:stretch>
                <a:fillRect/>
              </a:stretch>
            </p:blipFill>
            <p:spPr>
              <a:xfrm>
                <a:off x="5146642" y="2944832"/>
                <a:ext cx="48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3A3F085E-867C-4413-BD1D-8D38BD7D54D3}"/>
                  </a:ext>
                </a:extLst>
              </p14:cNvPr>
              <p14:cNvContentPartPr/>
              <p14:nvPr/>
            </p14:nvContentPartPr>
            <p14:xfrm>
              <a:off x="5184442" y="2991632"/>
              <a:ext cx="79560" cy="105120"/>
            </p14:xfrm>
          </p:contentPart>
        </mc:Choice>
        <mc:Fallback xmlns="">
          <p:pic>
            <p:nvPicPr>
              <p:cNvPr id="15" name="Freihand 14">
                <a:extLst>
                  <a:ext uri="{FF2B5EF4-FFF2-40B4-BE49-F238E27FC236}">
                    <a16:creationId xmlns:a16="http://schemas.microsoft.com/office/drawing/2014/main" id="{3A3F085E-867C-4413-BD1D-8D38BD7D54D3}"/>
                  </a:ext>
                </a:extLst>
              </p:cNvPr>
              <p:cNvPicPr/>
              <p:nvPr/>
            </p:nvPicPr>
            <p:blipFill>
              <a:blip r:embed="rId20"/>
              <a:stretch>
                <a:fillRect/>
              </a:stretch>
            </p:blipFill>
            <p:spPr>
              <a:xfrm>
                <a:off x="5180122" y="2987312"/>
                <a:ext cx="88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187F1586-D777-43C9-840F-088B6A5CF6C1}"/>
                  </a:ext>
                </a:extLst>
              </p14:cNvPr>
              <p14:cNvContentPartPr/>
              <p14:nvPr/>
            </p14:nvContentPartPr>
            <p14:xfrm>
              <a:off x="5356882" y="2985512"/>
              <a:ext cx="105840" cy="115920"/>
            </p14:xfrm>
          </p:contentPart>
        </mc:Choice>
        <mc:Fallback xmlns="">
          <p:pic>
            <p:nvPicPr>
              <p:cNvPr id="16" name="Freihand 15">
                <a:extLst>
                  <a:ext uri="{FF2B5EF4-FFF2-40B4-BE49-F238E27FC236}">
                    <a16:creationId xmlns:a16="http://schemas.microsoft.com/office/drawing/2014/main" id="{187F1586-D777-43C9-840F-088B6A5CF6C1}"/>
                  </a:ext>
                </a:extLst>
              </p:cNvPr>
              <p:cNvPicPr/>
              <p:nvPr/>
            </p:nvPicPr>
            <p:blipFill>
              <a:blip r:embed="rId22"/>
              <a:stretch>
                <a:fillRect/>
              </a:stretch>
            </p:blipFill>
            <p:spPr>
              <a:xfrm>
                <a:off x="5352562" y="2981192"/>
                <a:ext cx="114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EA97A2A-D789-4999-8265-5D7103038703}"/>
                  </a:ext>
                </a:extLst>
              </p14:cNvPr>
              <p14:cNvContentPartPr/>
              <p14:nvPr/>
            </p14:nvContentPartPr>
            <p14:xfrm>
              <a:off x="5354722" y="2995952"/>
              <a:ext cx="137880" cy="70200"/>
            </p14:xfrm>
          </p:contentPart>
        </mc:Choice>
        <mc:Fallback xmlns="">
          <p:pic>
            <p:nvPicPr>
              <p:cNvPr id="17" name="Freihand 16">
                <a:extLst>
                  <a:ext uri="{FF2B5EF4-FFF2-40B4-BE49-F238E27FC236}">
                    <a16:creationId xmlns:a16="http://schemas.microsoft.com/office/drawing/2014/main" id="{5EA97A2A-D789-4999-8265-5D7103038703}"/>
                  </a:ext>
                </a:extLst>
              </p:cNvPr>
              <p:cNvPicPr/>
              <p:nvPr/>
            </p:nvPicPr>
            <p:blipFill>
              <a:blip r:embed="rId24"/>
              <a:stretch>
                <a:fillRect/>
              </a:stretch>
            </p:blipFill>
            <p:spPr>
              <a:xfrm>
                <a:off x="5350402" y="2991632"/>
                <a:ext cx="146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49133125-E637-4128-A81B-8423A9DA61DC}"/>
                  </a:ext>
                </a:extLst>
              </p14:cNvPr>
              <p14:cNvContentPartPr/>
              <p14:nvPr/>
            </p14:nvContentPartPr>
            <p14:xfrm>
              <a:off x="5613202" y="2887232"/>
              <a:ext cx="168120" cy="210600"/>
            </p14:xfrm>
          </p:contentPart>
        </mc:Choice>
        <mc:Fallback xmlns="">
          <p:pic>
            <p:nvPicPr>
              <p:cNvPr id="19" name="Freihand 18">
                <a:extLst>
                  <a:ext uri="{FF2B5EF4-FFF2-40B4-BE49-F238E27FC236}">
                    <a16:creationId xmlns:a16="http://schemas.microsoft.com/office/drawing/2014/main" id="{49133125-E637-4128-A81B-8423A9DA61DC}"/>
                  </a:ext>
                </a:extLst>
              </p:cNvPr>
              <p:cNvPicPr/>
              <p:nvPr/>
            </p:nvPicPr>
            <p:blipFill>
              <a:blip r:embed="rId26"/>
              <a:stretch>
                <a:fillRect/>
              </a:stretch>
            </p:blipFill>
            <p:spPr>
              <a:xfrm>
                <a:off x="5608882" y="2882912"/>
                <a:ext cx="176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C1B064F-0C33-4807-B4BF-7950E5A19141}"/>
                  </a:ext>
                </a:extLst>
              </p14:cNvPr>
              <p14:cNvContentPartPr/>
              <p14:nvPr/>
            </p14:nvContentPartPr>
            <p14:xfrm>
              <a:off x="5812282" y="2950232"/>
              <a:ext cx="356040" cy="111600"/>
            </p14:xfrm>
          </p:contentPart>
        </mc:Choice>
        <mc:Fallback xmlns="">
          <p:pic>
            <p:nvPicPr>
              <p:cNvPr id="20" name="Freihand 19">
                <a:extLst>
                  <a:ext uri="{FF2B5EF4-FFF2-40B4-BE49-F238E27FC236}">
                    <a16:creationId xmlns:a16="http://schemas.microsoft.com/office/drawing/2014/main" id="{BC1B064F-0C33-4807-B4BF-7950E5A19141}"/>
                  </a:ext>
                </a:extLst>
              </p:cNvPr>
              <p:cNvPicPr/>
              <p:nvPr/>
            </p:nvPicPr>
            <p:blipFill>
              <a:blip r:embed="rId28"/>
              <a:stretch>
                <a:fillRect/>
              </a:stretch>
            </p:blipFill>
            <p:spPr>
              <a:xfrm>
                <a:off x="5807962" y="2945912"/>
                <a:ext cx="364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973880EF-C59E-4C1F-889C-FA4A3853DB80}"/>
                  </a:ext>
                </a:extLst>
              </p14:cNvPr>
              <p14:cNvContentPartPr/>
              <p14:nvPr/>
            </p14:nvContentPartPr>
            <p14:xfrm>
              <a:off x="6155722" y="2890472"/>
              <a:ext cx="28800" cy="27360"/>
            </p14:xfrm>
          </p:contentPart>
        </mc:Choice>
        <mc:Fallback xmlns="">
          <p:pic>
            <p:nvPicPr>
              <p:cNvPr id="21" name="Freihand 20">
                <a:extLst>
                  <a:ext uri="{FF2B5EF4-FFF2-40B4-BE49-F238E27FC236}">
                    <a16:creationId xmlns:a16="http://schemas.microsoft.com/office/drawing/2014/main" id="{973880EF-C59E-4C1F-889C-FA4A3853DB80}"/>
                  </a:ext>
                </a:extLst>
              </p:cNvPr>
              <p:cNvPicPr/>
              <p:nvPr/>
            </p:nvPicPr>
            <p:blipFill>
              <a:blip r:embed="rId30"/>
              <a:stretch>
                <a:fillRect/>
              </a:stretch>
            </p:blipFill>
            <p:spPr>
              <a:xfrm>
                <a:off x="6151402" y="2886152"/>
                <a:ext cx="37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E364C11B-C119-4586-B7BF-92D7C9851B47}"/>
                  </a:ext>
                </a:extLst>
              </p14:cNvPr>
              <p14:cNvContentPartPr/>
              <p14:nvPr/>
            </p14:nvContentPartPr>
            <p14:xfrm>
              <a:off x="6210082" y="2865992"/>
              <a:ext cx="116280" cy="162360"/>
            </p14:xfrm>
          </p:contentPart>
        </mc:Choice>
        <mc:Fallback xmlns="">
          <p:pic>
            <p:nvPicPr>
              <p:cNvPr id="22" name="Freihand 21">
                <a:extLst>
                  <a:ext uri="{FF2B5EF4-FFF2-40B4-BE49-F238E27FC236}">
                    <a16:creationId xmlns:a16="http://schemas.microsoft.com/office/drawing/2014/main" id="{E364C11B-C119-4586-B7BF-92D7C9851B47}"/>
                  </a:ext>
                </a:extLst>
              </p:cNvPr>
              <p:cNvPicPr/>
              <p:nvPr/>
            </p:nvPicPr>
            <p:blipFill>
              <a:blip r:embed="rId32"/>
              <a:stretch>
                <a:fillRect/>
              </a:stretch>
            </p:blipFill>
            <p:spPr>
              <a:xfrm>
                <a:off x="6205762" y="2861672"/>
                <a:ext cx="124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35A08548-8F58-4455-848A-61713B1DA6A1}"/>
                  </a:ext>
                </a:extLst>
              </p14:cNvPr>
              <p14:cNvContentPartPr/>
              <p14:nvPr/>
            </p14:nvContentPartPr>
            <p14:xfrm>
              <a:off x="6335722" y="2859512"/>
              <a:ext cx="106920" cy="190440"/>
            </p14:xfrm>
          </p:contentPart>
        </mc:Choice>
        <mc:Fallback xmlns="">
          <p:pic>
            <p:nvPicPr>
              <p:cNvPr id="23" name="Freihand 22">
                <a:extLst>
                  <a:ext uri="{FF2B5EF4-FFF2-40B4-BE49-F238E27FC236}">
                    <a16:creationId xmlns:a16="http://schemas.microsoft.com/office/drawing/2014/main" id="{35A08548-8F58-4455-848A-61713B1DA6A1}"/>
                  </a:ext>
                </a:extLst>
              </p:cNvPr>
              <p:cNvPicPr/>
              <p:nvPr/>
            </p:nvPicPr>
            <p:blipFill>
              <a:blip r:embed="rId34"/>
              <a:stretch>
                <a:fillRect/>
              </a:stretch>
            </p:blipFill>
            <p:spPr>
              <a:xfrm>
                <a:off x="6331402" y="2855192"/>
                <a:ext cx="115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E52D064C-3C9B-4148-969D-2726AFCA0503}"/>
                  </a:ext>
                </a:extLst>
              </p14:cNvPr>
              <p14:cNvContentPartPr/>
              <p14:nvPr/>
            </p14:nvContentPartPr>
            <p14:xfrm>
              <a:off x="4214962" y="2920712"/>
              <a:ext cx="290520" cy="188280"/>
            </p14:xfrm>
          </p:contentPart>
        </mc:Choice>
        <mc:Fallback xmlns="">
          <p:pic>
            <p:nvPicPr>
              <p:cNvPr id="24" name="Freihand 23">
                <a:extLst>
                  <a:ext uri="{FF2B5EF4-FFF2-40B4-BE49-F238E27FC236}">
                    <a16:creationId xmlns:a16="http://schemas.microsoft.com/office/drawing/2014/main" id="{E52D064C-3C9B-4148-969D-2726AFCA0503}"/>
                  </a:ext>
                </a:extLst>
              </p:cNvPr>
              <p:cNvPicPr/>
              <p:nvPr/>
            </p:nvPicPr>
            <p:blipFill>
              <a:blip r:embed="rId36"/>
              <a:stretch>
                <a:fillRect/>
              </a:stretch>
            </p:blipFill>
            <p:spPr>
              <a:xfrm>
                <a:off x="4210642" y="2916392"/>
                <a:ext cx="299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E60A98EA-DD6C-4CA0-9827-74E7CA2C18C1}"/>
                  </a:ext>
                </a:extLst>
              </p14:cNvPr>
              <p14:cNvContentPartPr/>
              <p14:nvPr/>
            </p14:nvContentPartPr>
            <p14:xfrm>
              <a:off x="4374082" y="2898392"/>
              <a:ext cx="21600" cy="720"/>
            </p14:xfrm>
          </p:contentPart>
        </mc:Choice>
        <mc:Fallback xmlns="">
          <p:pic>
            <p:nvPicPr>
              <p:cNvPr id="25" name="Freihand 24">
                <a:extLst>
                  <a:ext uri="{FF2B5EF4-FFF2-40B4-BE49-F238E27FC236}">
                    <a16:creationId xmlns:a16="http://schemas.microsoft.com/office/drawing/2014/main" id="{E60A98EA-DD6C-4CA0-9827-74E7CA2C18C1}"/>
                  </a:ext>
                </a:extLst>
              </p:cNvPr>
              <p:cNvPicPr/>
              <p:nvPr/>
            </p:nvPicPr>
            <p:blipFill>
              <a:blip r:embed="rId38"/>
              <a:stretch>
                <a:fillRect/>
              </a:stretch>
            </p:blipFill>
            <p:spPr>
              <a:xfrm>
                <a:off x="4369762" y="2894072"/>
                <a:ext cx="30240" cy="9360"/>
              </a:xfrm>
              <a:prstGeom prst="rect">
                <a:avLst/>
              </a:prstGeom>
            </p:spPr>
          </p:pic>
        </mc:Fallback>
      </mc:AlternateContent>
      <p:grpSp>
        <p:nvGrpSpPr>
          <p:cNvPr id="46" name="Gruppieren 45">
            <a:extLst>
              <a:ext uri="{FF2B5EF4-FFF2-40B4-BE49-F238E27FC236}">
                <a16:creationId xmlns:a16="http://schemas.microsoft.com/office/drawing/2014/main" id="{2F354189-0968-4ED6-A468-C2FEEBE31DB7}"/>
              </a:ext>
            </a:extLst>
          </p:cNvPr>
          <p:cNvGrpSpPr/>
          <p:nvPr/>
        </p:nvGrpSpPr>
        <p:grpSpPr>
          <a:xfrm>
            <a:off x="6633442" y="2801192"/>
            <a:ext cx="2844720" cy="404640"/>
            <a:chOff x="6633442" y="2801192"/>
            <a:chExt cx="2844720" cy="404640"/>
          </a:xfrm>
        </p:grpSpPr>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E1B819E6-E9DA-4985-8634-65B33B3F90BE}"/>
                    </a:ext>
                  </a:extLst>
                </p14:cNvPr>
                <p14:cNvContentPartPr/>
                <p14:nvPr/>
              </p14:nvContentPartPr>
              <p14:xfrm>
                <a:off x="6633442" y="2966432"/>
                <a:ext cx="208080" cy="215280"/>
              </p14:xfrm>
            </p:contentPart>
          </mc:Choice>
          <mc:Fallback xmlns="">
            <p:pic>
              <p:nvPicPr>
                <p:cNvPr id="27" name="Freihand 26">
                  <a:extLst>
                    <a:ext uri="{FF2B5EF4-FFF2-40B4-BE49-F238E27FC236}">
                      <a16:creationId xmlns:a16="http://schemas.microsoft.com/office/drawing/2014/main" id="{E1B819E6-E9DA-4985-8634-65B33B3F90BE}"/>
                    </a:ext>
                  </a:extLst>
                </p:cNvPr>
                <p:cNvPicPr/>
                <p:nvPr/>
              </p:nvPicPr>
              <p:blipFill>
                <a:blip r:embed="rId40"/>
                <a:stretch>
                  <a:fillRect/>
                </a:stretch>
              </p:blipFill>
              <p:spPr>
                <a:xfrm>
                  <a:off x="6629122" y="2962112"/>
                  <a:ext cx="216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19E43A7-1332-4645-9913-D0AD329AE4FA}"/>
                    </a:ext>
                  </a:extLst>
                </p14:cNvPr>
                <p14:cNvContentPartPr/>
                <p14:nvPr/>
              </p14:nvContentPartPr>
              <p14:xfrm>
                <a:off x="6864562" y="2880752"/>
                <a:ext cx="153360" cy="162000"/>
              </p14:xfrm>
            </p:contentPart>
          </mc:Choice>
          <mc:Fallback xmlns="">
            <p:pic>
              <p:nvPicPr>
                <p:cNvPr id="28" name="Freihand 27">
                  <a:extLst>
                    <a:ext uri="{FF2B5EF4-FFF2-40B4-BE49-F238E27FC236}">
                      <a16:creationId xmlns:a16="http://schemas.microsoft.com/office/drawing/2014/main" id="{619E43A7-1332-4645-9913-D0AD329AE4FA}"/>
                    </a:ext>
                  </a:extLst>
                </p:cNvPr>
                <p:cNvPicPr/>
                <p:nvPr/>
              </p:nvPicPr>
              <p:blipFill>
                <a:blip r:embed="rId42"/>
                <a:stretch>
                  <a:fillRect/>
                </a:stretch>
              </p:blipFill>
              <p:spPr>
                <a:xfrm>
                  <a:off x="6860242" y="2876432"/>
                  <a:ext cx="162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A4F1E96-0CFD-470E-96D9-B978F3F006B9}"/>
                    </a:ext>
                  </a:extLst>
                </p14:cNvPr>
                <p14:cNvContentPartPr/>
                <p14:nvPr/>
              </p14:nvContentPartPr>
              <p14:xfrm>
                <a:off x="7124482" y="2942672"/>
                <a:ext cx="179640" cy="263160"/>
              </p14:xfrm>
            </p:contentPart>
          </mc:Choice>
          <mc:Fallback xmlns="">
            <p:pic>
              <p:nvPicPr>
                <p:cNvPr id="30" name="Freihand 29">
                  <a:extLst>
                    <a:ext uri="{FF2B5EF4-FFF2-40B4-BE49-F238E27FC236}">
                      <a16:creationId xmlns:a16="http://schemas.microsoft.com/office/drawing/2014/main" id="{FA4F1E96-0CFD-470E-96D9-B978F3F006B9}"/>
                    </a:ext>
                  </a:extLst>
                </p:cNvPr>
                <p:cNvPicPr/>
                <p:nvPr/>
              </p:nvPicPr>
              <p:blipFill>
                <a:blip r:embed="rId44"/>
                <a:stretch>
                  <a:fillRect/>
                </a:stretch>
              </p:blipFill>
              <p:spPr>
                <a:xfrm>
                  <a:off x="7120162" y="2938352"/>
                  <a:ext cx="1882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14862793-7535-4F17-93CB-D9DB55C0C996}"/>
                    </a:ext>
                  </a:extLst>
                </p14:cNvPr>
                <p14:cNvContentPartPr/>
                <p14:nvPr/>
              </p14:nvContentPartPr>
              <p14:xfrm>
                <a:off x="7285762" y="2870672"/>
                <a:ext cx="10800" cy="21600"/>
              </p14:xfrm>
            </p:contentPart>
          </mc:Choice>
          <mc:Fallback xmlns="">
            <p:pic>
              <p:nvPicPr>
                <p:cNvPr id="31" name="Freihand 30">
                  <a:extLst>
                    <a:ext uri="{FF2B5EF4-FFF2-40B4-BE49-F238E27FC236}">
                      <a16:creationId xmlns:a16="http://schemas.microsoft.com/office/drawing/2014/main" id="{14862793-7535-4F17-93CB-D9DB55C0C996}"/>
                    </a:ext>
                  </a:extLst>
                </p:cNvPr>
                <p:cNvPicPr/>
                <p:nvPr/>
              </p:nvPicPr>
              <p:blipFill>
                <a:blip r:embed="rId46"/>
                <a:stretch>
                  <a:fillRect/>
                </a:stretch>
              </p:blipFill>
              <p:spPr>
                <a:xfrm>
                  <a:off x="7281442" y="2866352"/>
                  <a:ext cx="19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2624D7CF-AD81-41E1-9F1D-6605D81C2534}"/>
                    </a:ext>
                  </a:extLst>
                </p14:cNvPr>
                <p14:cNvContentPartPr/>
                <p14:nvPr/>
              </p14:nvContentPartPr>
              <p14:xfrm>
                <a:off x="7356322" y="2851952"/>
                <a:ext cx="106920" cy="158760"/>
              </p14:xfrm>
            </p:contentPart>
          </mc:Choice>
          <mc:Fallback xmlns="">
            <p:pic>
              <p:nvPicPr>
                <p:cNvPr id="33" name="Freihand 32">
                  <a:extLst>
                    <a:ext uri="{FF2B5EF4-FFF2-40B4-BE49-F238E27FC236}">
                      <a16:creationId xmlns:a16="http://schemas.microsoft.com/office/drawing/2014/main" id="{2624D7CF-AD81-41E1-9F1D-6605D81C2534}"/>
                    </a:ext>
                  </a:extLst>
                </p:cNvPr>
                <p:cNvPicPr/>
                <p:nvPr/>
              </p:nvPicPr>
              <p:blipFill>
                <a:blip r:embed="rId48"/>
                <a:stretch>
                  <a:fillRect/>
                </a:stretch>
              </p:blipFill>
              <p:spPr>
                <a:xfrm>
                  <a:off x="7352002" y="2847632"/>
                  <a:ext cx="115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06071E6B-9453-4796-9EF9-5F56894E5705}"/>
                    </a:ext>
                  </a:extLst>
                </p14:cNvPr>
                <p14:cNvContentPartPr/>
                <p14:nvPr/>
              </p14:nvContentPartPr>
              <p14:xfrm>
                <a:off x="7466842" y="2927192"/>
                <a:ext cx="95400" cy="68760"/>
              </p14:xfrm>
            </p:contentPart>
          </mc:Choice>
          <mc:Fallback xmlns="">
            <p:pic>
              <p:nvPicPr>
                <p:cNvPr id="34" name="Freihand 33">
                  <a:extLst>
                    <a:ext uri="{FF2B5EF4-FFF2-40B4-BE49-F238E27FC236}">
                      <a16:creationId xmlns:a16="http://schemas.microsoft.com/office/drawing/2014/main" id="{06071E6B-9453-4796-9EF9-5F56894E5705}"/>
                    </a:ext>
                  </a:extLst>
                </p:cNvPr>
                <p:cNvPicPr/>
                <p:nvPr/>
              </p:nvPicPr>
              <p:blipFill>
                <a:blip r:embed="rId50"/>
                <a:stretch>
                  <a:fillRect/>
                </a:stretch>
              </p:blipFill>
              <p:spPr>
                <a:xfrm>
                  <a:off x="7462522" y="2922872"/>
                  <a:ext cx="104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3C245063-1777-493B-9C6B-32458D448587}"/>
                    </a:ext>
                  </a:extLst>
                </p14:cNvPr>
                <p14:cNvContentPartPr/>
                <p14:nvPr/>
              </p14:nvContentPartPr>
              <p14:xfrm>
                <a:off x="7551802" y="2898032"/>
                <a:ext cx="82080" cy="119880"/>
              </p14:xfrm>
            </p:contentPart>
          </mc:Choice>
          <mc:Fallback xmlns="">
            <p:pic>
              <p:nvPicPr>
                <p:cNvPr id="35" name="Freihand 34">
                  <a:extLst>
                    <a:ext uri="{FF2B5EF4-FFF2-40B4-BE49-F238E27FC236}">
                      <a16:creationId xmlns:a16="http://schemas.microsoft.com/office/drawing/2014/main" id="{3C245063-1777-493B-9C6B-32458D448587}"/>
                    </a:ext>
                  </a:extLst>
                </p:cNvPr>
                <p:cNvPicPr/>
                <p:nvPr/>
              </p:nvPicPr>
              <p:blipFill>
                <a:blip r:embed="rId52"/>
                <a:stretch>
                  <a:fillRect/>
                </a:stretch>
              </p:blipFill>
              <p:spPr>
                <a:xfrm>
                  <a:off x="7547482" y="2893712"/>
                  <a:ext cx="90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9005E70C-646A-4CB3-801D-195483FB1971}"/>
                    </a:ext>
                  </a:extLst>
                </p14:cNvPr>
                <p14:cNvContentPartPr/>
                <p14:nvPr/>
              </p14:nvContentPartPr>
              <p14:xfrm>
                <a:off x="7749802" y="2909552"/>
                <a:ext cx="282960" cy="86760"/>
              </p14:xfrm>
            </p:contentPart>
          </mc:Choice>
          <mc:Fallback xmlns="">
            <p:pic>
              <p:nvPicPr>
                <p:cNvPr id="36" name="Freihand 35">
                  <a:extLst>
                    <a:ext uri="{FF2B5EF4-FFF2-40B4-BE49-F238E27FC236}">
                      <a16:creationId xmlns:a16="http://schemas.microsoft.com/office/drawing/2014/main" id="{9005E70C-646A-4CB3-801D-195483FB1971}"/>
                    </a:ext>
                  </a:extLst>
                </p:cNvPr>
                <p:cNvPicPr/>
                <p:nvPr/>
              </p:nvPicPr>
              <p:blipFill>
                <a:blip r:embed="rId54"/>
                <a:stretch>
                  <a:fillRect/>
                </a:stretch>
              </p:blipFill>
              <p:spPr>
                <a:xfrm>
                  <a:off x="7745482" y="2905232"/>
                  <a:ext cx="291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AE33472E-95DE-4E54-AC8A-EED88EA1778A}"/>
                    </a:ext>
                  </a:extLst>
                </p14:cNvPr>
                <p14:cNvContentPartPr/>
                <p14:nvPr/>
              </p14:nvContentPartPr>
              <p14:xfrm>
                <a:off x="8013322" y="2875712"/>
                <a:ext cx="48600" cy="7560"/>
              </p14:xfrm>
            </p:contentPart>
          </mc:Choice>
          <mc:Fallback xmlns="">
            <p:pic>
              <p:nvPicPr>
                <p:cNvPr id="37" name="Freihand 36">
                  <a:extLst>
                    <a:ext uri="{FF2B5EF4-FFF2-40B4-BE49-F238E27FC236}">
                      <a16:creationId xmlns:a16="http://schemas.microsoft.com/office/drawing/2014/main" id="{AE33472E-95DE-4E54-AC8A-EED88EA1778A}"/>
                    </a:ext>
                  </a:extLst>
                </p:cNvPr>
                <p:cNvPicPr/>
                <p:nvPr/>
              </p:nvPicPr>
              <p:blipFill>
                <a:blip r:embed="rId56"/>
                <a:stretch>
                  <a:fillRect/>
                </a:stretch>
              </p:blipFill>
              <p:spPr>
                <a:xfrm>
                  <a:off x="8009002" y="2871392"/>
                  <a:ext cx="57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652E8DA8-A4B9-40B4-91CC-FE183D7C2A7A}"/>
                    </a:ext>
                  </a:extLst>
                </p14:cNvPr>
                <p14:cNvContentPartPr/>
                <p14:nvPr/>
              </p14:nvContentPartPr>
              <p14:xfrm>
                <a:off x="8052922" y="2919992"/>
                <a:ext cx="119160" cy="63000"/>
              </p14:xfrm>
            </p:contentPart>
          </mc:Choice>
          <mc:Fallback xmlns="">
            <p:pic>
              <p:nvPicPr>
                <p:cNvPr id="38" name="Freihand 37">
                  <a:extLst>
                    <a:ext uri="{FF2B5EF4-FFF2-40B4-BE49-F238E27FC236}">
                      <a16:creationId xmlns:a16="http://schemas.microsoft.com/office/drawing/2014/main" id="{652E8DA8-A4B9-40B4-91CC-FE183D7C2A7A}"/>
                    </a:ext>
                  </a:extLst>
                </p:cNvPr>
                <p:cNvPicPr/>
                <p:nvPr/>
              </p:nvPicPr>
              <p:blipFill>
                <a:blip r:embed="rId58"/>
                <a:stretch>
                  <a:fillRect/>
                </a:stretch>
              </p:blipFill>
              <p:spPr>
                <a:xfrm>
                  <a:off x="8048602" y="2915672"/>
                  <a:ext cx="127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4002D572-F118-4160-9A0E-FB9AF73C9EE2}"/>
                    </a:ext>
                  </a:extLst>
                </p14:cNvPr>
                <p14:cNvContentPartPr/>
                <p14:nvPr/>
              </p14:nvContentPartPr>
              <p14:xfrm>
                <a:off x="8165602" y="2801192"/>
                <a:ext cx="358200" cy="174240"/>
              </p14:xfrm>
            </p:contentPart>
          </mc:Choice>
          <mc:Fallback xmlns="">
            <p:pic>
              <p:nvPicPr>
                <p:cNvPr id="39" name="Freihand 38">
                  <a:extLst>
                    <a:ext uri="{FF2B5EF4-FFF2-40B4-BE49-F238E27FC236}">
                      <a16:creationId xmlns:a16="http://schemas.microsoft.com/office/drawing/2014/main" id="{4002D572-F118-4160-9A0E-FB9AF73C9EE2}"/>
                    </a:ext>
                  </a:extLst>
                </p:cNvPr>
                <p:cNvPicPr/>
                <p:nvPr/>
              </p:nvPicPr>
              <p:blipFill>
                <a:blip r:embed="rId60"/>
                <a:stretch>
                  <a:fillRect/>
                </a:stretch>
              </p:blipFill>
              <p:spPr>
                <a:xfrm>
                  <a:off x="8161282" y="2796872"/>
                  <a:ext cx="366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60F4C5CE-4232-4BA9-BD7E-697A51BF939A}"/>
                    </a:ext>
                  </a:extLst>
                </p14:cNvPr>
                <p14:cNvContentPartPr/>
                <p14:nvPr/>
              </p14:nvContentPartPr>
              <p14:xfrm>
                <a:off x="8529202" y="2918552"/>
                <a:ext cx="70560" cy="38520"/>
              </p14:xfrm>
            </p:contentPart>
          </mc:Choice>
          <mc:Fallback xmlns="">
            <p:pic>
              <p:nvPicPr>
                <p:cNvPr id="40" name="Freihand 39">
                  <a:extLst>
                    <a:ext uri="{FF2B5EF4-FFF2-40B4-BE49-F238E27FC236}">
                      <a16:creationId xmlns:a16="http://schemas.microsoft.com/office/drawing/2014/main" id="{60F4C5CE-4232-4BA9-BD7E-697A51BF939A}"/>
                    </a:ext>
                  </a:extLst>
                </p:cNvPr>
                <p:cNvPicPr/>
                <p:nvPr/>
              </p:nvPicPr>
              <p:blipFill>
                <a:blip r:embed="rId62"/>
                <a:stretch>
                  <a:fillRect/>
                </a:stretch>
              </p:blipFill>
              <p:spPr>
                <a:xfrm>
                  <a:off x="8524882" y="2914232"/>
                  <a:ext cx="79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3021656B-D941-4902-8290-9F9CF9706AA4}"/>
                    </a:ext>
                  </a:extLst>
                </p14:cNvPr>
                <p14:cNvContentPartPr/>
                <p14:nvPr/>
              </p14:nvContentPartPr>
              <p14:xfrm>
                <a:off x="8764642" y="2849072"/>
                <a:ext cx="197640" cy="136800"/>
              </p14:xfrm>
            </p:contentPart>
          </mc:Choice>
          <mc:Fallback xmlns="">
            <p:pic>
              <p:nvPicPr>
                <p:cNvPr id="41" name="Freihand 40">
                  <a:extLst>
                    <a:ext uri="{FF2B5EF4-FFF2-40B4-BE49-F238E27FC236}">
                      <a16:creationId xmlns:a16="http://schemas.microsoft.com/office/drawing/2014/main" id="{3021656B-D941-4902-8290-9F9CF9706AA4}"/>
                    </a:ext>
                  </a:extLst>
                </p:cNvPr>
                <p:cNvPicPr/>
                <p:nvPr/>
              </p:nvPicPr>
              <p:blipFill>
                <a:blip r:embed="rId64"/>
                <a:stretch>
                  <a:fillRect/>
                </a:stretch>
              </p:blipFill>
              <p:spPr>
                <a:xfrm>
                  <a:off x="8760322" y="2844752"/>
                  <a:ext cx="206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E90167D3-C3DF-4C19-B539-BAB035724670}"/>
                    </a:ext>
                  </a:extLst>
                </p14:cNvPr>
                <p14:cNvContentPartPr/>
                <p14:nvPr/>
              </p14:nvContentPartPr>
              <p14:xfrm>
                <a:off x="8975242" y="2834672"/>
                <a:ext cx="173880" cy="136800"/>
              </p14:xfrm>
            </p:contentPart>
          </mc:Choice>
          <mc:Fallback xmlns="">
            <p:pic>
              <p:nvPicPr>
                <p:cNvPr id="42" name="Freihand 41">
                  <a:extLst>
                    <a:ext uri="{FF2B5EF4-FFF2-40B4-BE49-F238E27FC236}">
                      <a16:creationId xmlns:a16="http://schemas.microsoft.com/office/drawing/2014/main" id="{E90167D3-C3DF-4C19-B539-BAB035724670}"/>
                    </a:ext>
                  </a:extLst>
                </p:cNvPr>
                <p:cNvPicPr/>
                <p:nvPr/>
              </p:nvPicPr>
              <p:blipFill>
                <a:blip r:embed="rId66"/>
                <a:stretch>
                  <a:fillRect/>
                </a:stretch>
              </p:blipFill>
              <p:spPr>
                <a:xfrm>
                  <a:off x="8970922" y="2830352"/>
                  <a:ext cx="182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DE921380-761A-4491-B0E6-30C075DFEE77}"/>
                    </a:ext>
                  </a:extLst>
                </p14:cNvPr>
                <p14:cNvContentPartPr/>
                <p14:nvPr/>
              </p14:nvContentPartPr>
              <p14:xfrm>
                <a:off x="9262882" y="2878592"/>
                <a:ext cx="215280" cy="102960"/>
              </p14:xfrm>
            </p:contentPart>
          </mc:Choice>
          <mc:Fallback xmlns="">
            <p:pic>
              <p:nvPicPr>
                <p:cNvPr id="44" name="Freihand 43">
                  <a:extLst>
                    <a:ext uri="{FF2B5EF4-FFF2-40B4-BE49-F238E27FC236}">
                      <a16:creationId xmlns:a16="http://schemas.microsoft.com/office/drawing/2014/main" id="{DE921380-761A-4491-B0E6-30C075DFEE77}"/>
                    </a:ext>
                  </a:extLst>
                </p:cNvPr>
                <p:cNvPicPr/>
                <p:nvPr/>
              </p:nvPicPr>
              <p:blipFill>
                <a:blip r:embed="rId68"/>
                <a:stretch>
                  <a:fillRect/>
                </a:stretch>
              </p:blipFill>
              <p:spPr>
                <a:xfrm>
                  <a:off x="9258562" y="2874272"/>
                  <a:ext cx="223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11DA1EC6-C79F-4404-8356-47B2A8E5D711}"/>
                    </a:ext>
                  </a:extLst>
                </p14:cNvPr>
                <p14:cNvContentPartPr/>
                <p14:nvPr/>
              </p14:nvContentPartPr>
              <p14:xfrm>
                <a:off x="9397882" y="2824232"/>
                <a:ext cx="17640" cy="720"/>
              </p14:xfrm>
            </p:contentPart>
          </mc:Choice>
          <mc:Fallback xmlns="">
            <p:pic>
              <p:nvPicPr>
                <p:cNvPr id="45" name="Freihand 44">
                  <a:extLst>
                    <a:ext uri="{FF2B5EF4-FFF2-40B4-BE49-F238E27FC236}">
                      <a16:creationId xmlns:a16="http://schemas.microsoft.com/office/drawing/2014/main" id="{11DA1EC6-C79F-4404-8356-47B2A8E5D711}"/>
                    </a:ext>
                  </a:extLst>
                </p:cNvPr>
                <p:cNvPicPr/>
                <p:nvPr/>
              </p:nvPicPr>
              <p:blipFill>
                <a:blip r:embed="rId70"/>
                <a:stretch>
                  <a:fillRect/>
                </a:stretch>
              </p:blipFill>
              <p:spPr>
                <a:xfrm>
                  <a:off x="9393562" y="2819912"/>
                  <a:ext cx="26280" cy="9360"/>
                </a:xfrm>
                <a:prstGeom prst="rect">
                  <a:avLst/>
                </a:prstGeom>
              </p:spPr>
            </p:pic>
          </mc:Fallback>
        </mc:AlternateContent>
      </p:grpSp>
      <p:grpSp>
        <p:nvGrpSpPr>
          <p:cNvPr id="57" name="Gruppieren 56">
            <a:extLst>
              <a:ext uri="{FF2B5EF4-FFF2-40B4-BE49-F238E27FC236}">
                <a16:creationId xmlns:a16="http://schemas.microsoft.com/office/drawing/2014/main" id="{68EAA428-E436-471C-950A-128A567F20DC}"/>
              </a:ext>
            </a:extLst>
          </p:cNvPr>
          <p:cNvGrpSpPr/>
          <p:nvPr/>
        </p:nvGrpSpPr>
        <p:grpSpPr>
          <a:xfrm>
            <a:off x="9722242" y="2781752"/>
            <a:ext cx="1616040" cy="180000"/>
            <a:chOff x="9722242" y="2781752"/>
            <a:chExt cx="1616040" cy="180000"/>
          </a:xfrm>
        </p:grpSpPr>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9D7E1A1F-986A-4B9B-8E24-99B15D897F67}"/>
                    </a:ext>
                  </a:extLst>
                </p14:cNvPr>
                <p14:cNvContentPartPr/>
                <p14:nvPr/>
              </p14:nvContentPartPr>
              <p14:xfrm>
                <a:off x="9722242" y="2831432"/>
                <a:ext cx="124920" cy="130320"/>
              </p14:xfrm>
            </p:contentPart>
          </mc:Choice>
          <mc:Fallback xmlns="">
            <p:pic>
              <p:nvPicPr>
                <p:cNvPr id="47" name="Freihand 46">
                  <a:extLst>
                    <a:ext uri="{FF2B5EF4-FFF2-40B4-BE49-F238E27FC236}">
                      <a16:creationId xmlns:a16="http://schemas.microsoft.com/office/drawing/2014/main" id="{9D7E1A1F-986A-4B9B-8E24-99B15D897F67}"/>
                    </a:ext>
                  </a:extLst>
                </p:cNvPr>
                <p:cNvPicPr/>
                <p:nvPr/>
              </p:nvPicPr>
              <p:blipFill>
                <a:blip r:embed="rId72"/>
                <a:stretch>
                  <a:fillRect/>
                </a:stretch>
              </p:blipFill>
              <p:spPr>
                <a:xfrm>
                  <a:off x="9717922" y="2827112"/>
                  <a:ext cx="133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5914FBEF-964F-4D6D-8DD2-2D8F32AD8CEB}"/>
                    </a:ext>
                  </a:extLst>
                </p14:cNvPr>
                <p14:cNvContentPartPr/>
                <p14:nvPr/>
              </p14:nvContentPartPr>
              <p14:xfrm>
                <a:off x="9855442" y="2881112"/>
                <a:ext cx="213840" cy="78480"/>
              </p14:xfrm>
            </p:contentPart>
          </mc:Choice>
          <mc:Fallback xmlns="">
            <p:pic>
              <p:nvPicPr>
                <p:cNvPr id="48" name="Freihand 47">
                  <a:extLst>
                    <a:ext uri="{FF2B5EF4-FFF2-40B4-BE49-F238E27FC236}">
                      <a16:creationId xmlns:a16="http://schemas.microsoft.com/office/drawing/2014/main" id="{5914FBEF-964F-4D6D-8DD2-2D8F32AD8CEB}"/>
                    </a:ext>
                  </a:extLst>
                </p:cNvPr>
                <p:cNvPicPr/>
                <p:nvPr/>
              </p:nvPicPr>
              <p:blipFill>
                <a:blip r:embed="rId74"/>
                <a:stretch>
                  <a:fillRect/>
                </a:stretch>
              </p:blipFill>
              <p:spPr>
                <a:xfrm>
                  <a:off x="9851122" y="2876792"/>
                  <a:ext cx="222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B8C03816-112B-4F40-8DC0-046E844CF490}"/>
                    </a:ext>
                  </a:extLst>
                </p14:cNvPr>
                <p14:cNvContentPartPr/>
                <p14:nvPr/>
              </p14:nvContentPartPr>
              <p14:xfrm>
                <a:off x="10322002" y="2810552"/>
                <a:ext cx="25200" cy="151200"/>
              </p14:xfrm>
            </p:contentPart>
          </mc:Choice>
          <mc:Fallback xmlns="">
            <p:pic>
              <p:nvPicPr>
                <p:cNvPr id="49" name="Freihand 48">
                  <a:extLst>
                    <a:ext uri="{FF2B5EF4-FFF2-40B4-BE49-F238E27FC236}">
                      <a16:creationId xmlns:a16="http://schemas.microsoft.com/office/drawing/2014/main" id="{B8C03816-112B-4F40-8DC0-046E844CF490}"/>
                    </a:ext>
                  </a:extLst>
                </p:cNvPr>
                <p:cNvPicPr/>
                <p:nvPr/>
              </p:nvPicPr>
              <p:blipFill>
                <a:blip r:embed="rId76"/>
                <a:stretch>
                  <a:fillRect/>
                </a:stretch>
              </p:blipFill>
              <p:spPr>
                <a:xfrm>
                  <a:off x="10317682" y="2806232"/>
                  <a:ext cx="33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AFE760C1-2344-40B3-B279-7898F519F5AA}"/>
                    </a:ext>
                  </a:extLst>
                </p14:cNvPr>
                <p14:cNvContentPartPr/>
                <p14:nvPr/>
              </p14:nvContentPartPr>
              <p14:xfrm>
                <a:off x="10245322" y="2906312"/>
                <a:ext cx="160560" cy="43200"/>
              </p14:xfrm>
            </p:contentPart>
          </mc:Choice>
          <mc:Fallback xmlns="">
            <p:pic>
              <p:nvPicPr>
                <p:cNvPr id="50" name="Freihand 49">
                  <a:extLst>
                    <a:ext uri="{FF2B5EF4-FFF2-40B4-BE49-F238E27FC236}">
                      <a16:creationId xmlns:a16="http://schemas.microsoft.com/office/drawing/2014/main" id="{AFE760C1-2344-40B3-B279-7898F519F5AA}"/>
                    </a:ext>
                  </a:extLst>
                </p:cNvPr>
                <p:cNvPicPr/>
                <p:nvPr/>
              </p:nvPicPr>
              <p:blipFill>
                <a:blip r:embed="rId78"/>
                <a:stretch>
                  <a:fillRect/>
                </a:stretch>
              </p:blipFill>
              <p:spPr>
                <a:xfrm>
                  <a:off x="10241002" y="2901992"/>
                  <a:ext cx="169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EBE9DED7-485D-439C-97EF-6450C9C9410C}"/>
                    </a:ext>
                  </a:extLst>
                </p14:cNvPr>
                <p14:cNvContentPartPr/>
                <p14:nvPr/>
              </p14:nvContentPartPr>
              <p14:xfrm>
                <a:off x="10219042" y="2781752"/>
                <a:ext cx="299160" cy="130680"/>
              </p14:xfrm>
            </p:contentPart>
          </mc:Choice>
          <mc:Fallback xmlns="">
            <p:pic>
              <p:nvPicPr>
                <p:cNvPr id="51" name="Freihand 50">
                  <a:extLst>
                    <a:ext uri="{FF2B5EF4-FFF2-40B4-BE49-F238E27FC236}">
                      <a16:creationId xmlns:a16="http://schemas.microsoft.com/office/drawing/2014/main" id="{EBE9DED7-485D-439C-97EF-6450C9C9410C}"/>
                    </a:ext>
                  </a:extLst>
                </p:cNvPr>
                <p:cNvPicPr/>
                <p:nvPr/>
              </p:nvPicPr>
              <p:blipFill>
                <a:blip r:embed="rId80"/>
                <a:stretch>
                  <a:fillRect/>
                </a:stretch>
              </p:blipFill>
              <p:spPr>
                <a:xfrm>
                  <a:off x="10214722" y="2777432"/>
                  <a:ext cx="307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7B4DF483-C614-4BB1-9A29-9ABEDABC7FC8}"/>
                    </a:ext>
                  </a:extLst>
                </p14:cNvPr>
                <p14:cNvContentPartPr/>
                <p14:nvPr/>
              </p14:nvContentPartPr>
              <p14:xfrm>
                <a:off x="10533322" y="2797592"/>
                <a:ext cx="185760" cy="107640"/>
              </p14:xfrm>
            </p:contentPart>
          </mc:Choice>
          <mc:Fallback xmlns="">
            <p:pic>
              <p:nvPicPr>
                <p:cNvPr id="52" name="Freihand 51">
                  <a:extLst>
                    <a:ext uri="{FF2B5EF4-FFF2-40B4-BE49-F238E27FC236}">
                      <a16:creationId xmlns:a16="http://schemas.microsoft.com/office/drawing/2014/main" id="{7B4DF483-C614-4BB1-9A29-9ABEDABC7FC8}"/>
                    </a:ext>
                  </a:extLst>
                </p:cNvPr>
                <p:cNvPicPr/>
                <p:nvPr/>
              </p:nvPicPr>
              <p:blipFill>
                <a:blip r:embed="rId82"/>
                <a:stretch>
                  <a:fillRect/>
                </a:stretch>
              </p:blipFill>
              <p:spPr>
                <a:xfrm>
                  <a:off x="10529002" y="2793272"/>
                  <a:ext cx="194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2AFB1650-2BDB-4E14-9959-1E723F442FB7}"/>
                    </a:ext>
                  </a:extLst>
                </p14:cNvPr>
                <p14:cNvContentPartPr/>
                <p14:nvPr/>
              </p14:nvContentPartPr>
              <p14:xfrm>
                <a:off x="10757242" y="2820992"/>
                <a:ext cx="64080" cy="84960"/>
              </p14:xfrm>
            </p:contentPart>
          </mc:Choice>
          <mc:Fallback xmlns="">
            <p:pic>
              <p:nvPicPr>
                <p:cNvPr id="53" name="Freihand 52">
                  <a:extLst>
                    <a:ext uri="{FF2B5EF4-FFF2-40B4-BE49-F238E27FC236}">
                      <a16:creationId xmlns:a16="http://schemas.microsoft.com/office/drawing/2014/main" id="{2AFB1650-2BDB-4E14-9959-1E723F442FB7}"/>
                    </a:ext>
                  </a:extLst>
                </p:cNvPr>
                <p:cNvPicPr/>
                <p:nvPr/>
              </p:nvPicPr>
              <p:blipFill>
                <a:blip r:embed="rId84"/>
                <a:stretch>
                  <a:fillRect/>
                </a:stretch>
              </p:blipFill>
              <p:spPr>
                <a:xfrm>
                  <a:off x="10752922" y="2816672"/>
                  <a:ext cx="72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8EDFA6DD-2216-4128-88EC-E43350F9D5AF}"/>
                    </a:ext>
                  </a:extLst>
                </p14:cNvPr>
                <p14:cNvContentPartPr/>
                <p14:nvPr/>
              </p14:nvContentPartPr>
              <p14:xfrm>
                <a:off x="10743562" y="2818112"/>
                <a:ext cx="105840" cy="54720"/>
              </p14:xfrm>
            </p:contentPart>
          </mc:Choice>
          <mc:Fallback xmlns="">
            <p:pic>
              <p:nvPicPr>
                <p:cNvPr id="54" name="Freihand 53">
                  <a:extLst>
                    <a:ext uri="{FF2B5EF4-FFF2-40B4-BE49-F238E27FC236}">
                      <a16:creationId xmlns:a16="http://schemas.microsoft.com/office/drawing/2014/main" id="{8EDFA6DD-2216-4128-88EC-E43350F9D5AF}"/>
                    </a:ext>
                  </a:extLst>
                </p:cNvPr>
                <p:cNvPicPr/>
                <p:nvPr/>
              </p:nvPicPr>
              <p:blipFill>
                <a:blip r:embed="rId86"/>
                <a:stretch>
                  <a:fillRect/>
                </a:stretch>
              </p:blipFill>
              <p:spPr>
                <a:xfrm>
                  <a:off x="10739242" y="2813792"/>
                  <a:ext cx="114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ED4D00A1-26F6-4DBD-AEC3-98D9F3026D7B}"/>
                    </a:ext>
                  </a:extLst>
                </p14:cNvPr>
                <p14:cNvContentPartPr/>
                <p14:nvPr/>
              </p14:nvContentPartPr>
              <p14:xfrm>
                <a:off x="10972882" y="2789312"/>
                <a:ext cx="365400" cy="92520"/>
              </p14:xfrm>
            </p:contentPart>
          </mc:Choice>
          <mc:Fallback xmlns="">
            <p:pic>
              <p:nvPicPr>
                <p:cNvPr id="55" name="Freihand 54">
                  <a:extLst>
                    <a:ext uri="{FF2B5EF4-FFF2-40B4-BE49-F238E27FC236}">
                      <a16:creationId xmlns:a16="http://schemas.microsoft.com/office/drawing/2014/main" id="{ED4D00A1-26F6-4DBD-AEC3-98D9F3026D7B}"/>
                    </a:ext>
                  </a:extLst>
                </p:cNvPr>
                <p:cNvPicPr/>
                <p:nvPr/>
              </p:nvPicPr>
              <p:blipFill>
                <a:blip r:embed="rId88"/>
                <a:stretch>
                  <a:fillRect/>
                </a:stretch>
              </p:blipFill>
              <p:spPr>
                <a:xfrm>
                  <a:off x="10968562" y="2784992"/>
                  <a:ext cx="37404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72CA342D-60DA-4DD6-A7E4-144700EF1BB4}"/>
                  </a:ext>
                </a:extLst>
              </p14:cNvPr>
              <p14:cNvContentPartPr/>
              <p14:nvPr/>
            </p14:nvContentPartPr>
            <p14:xfrm>
              <a:off x="11238562" y="2693912"/>
              <a:ext cx="7560" cy="19080"/>
            </p14:xfrm>
          </p:contentPart>
        </mc:Choice>
        <mc:Fallback xmlns="">
          <p:pic>
            <p:nvPicPr>
              <p:cNvPr id="56" name="Freihand 55">
                <a:extLst>
                  <a:ext uri="{FF2B5EF4-FFF2-40B4-BE49-F238E27FC236}">
                    <a16:creationId xmlns:a16="http://schemas.microsoft.com/office/drawing/2014/main" id="{72CA342D-60DA-4DD6-A7E4-144700EF1BB4}"/>
                  </a:ext>
                </a:extLst>
              </p:cNvPr>
              <p:cNvPicPr/>
              <p:nvPr/>
            </p:nvPicPr>
            <p:blipFill>
              <a:blip r:embed="rId90"/>
              <a:stretch>
                <a:fillRect/>
              </a:stretch>
            </p:blipFill>
            <p:spPr>
              <a:xfrm>
                <a:off x="11234242" y="2689592"/>
                <a:ext cx="16200" cy="27720"/>
              </a:xfrm>
              <a:prstGeom prst="rect">
                <a:avLst/>
              </a:prstGeom>
            </p:spPr>
          </p:pic>
        </mc:Fallback>
      </mc:AlternateContent>
      <p:grpSp>
        <p:nvGrpSpPr>
          <p:cNvPr id="93" name="Gruppieren 92">
            <a:extLst>
              <a:ext uri="{FF2B5EF4-FFF2-40B4-BE49-F238E27FC236}">
                <a16:creationId xmlns:a16="http://schemas.microsoft.com/office/drawing/2014/main" id="{FF52A537-7575-4673-B688-4408E7CA46F4}"/>
              </a:ext>
            </a:extLst>
          </p:cNvPr>
          <p:cNvGrpSpPr/>
          <p:nvPr/>
        </p:nvGrpSpPr>
        <p:grpSpPr>
          <a:xfrm>
            <a:off x="4132162" y="4590392"/>
            <a:ext cx="3070800" cy="348120"/>
            <a:chOff x="4132162" y="4590392"/>
            <a:chExt cx="3070800" cy="348120"/>
          </a:xfrm>
        </p:grpSpPr>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BF0E6184-E9AF-47B1-B368-9EC3C8F83926}"/>
                    </a:ext>
                  </a:extLst>
                </p14:cNvPr>
                <p14:cNvContentPartPr/>
                <p14:nvPr/>
              </p14:nvContentPartPr>
              <p14:xfrm>
                <a:off x="4132162" y="4724312"/>
                <a:ext cx="115920" cy="214200"/>
              </p14:xfrm>
            </p:contentPart>
          </mc:Choice>
          <mc:Fallback xmlns="">
            <p:pic>
              <p:nvPicPr>
                <p:cNvPr id="58" name="Freihand 57">
                  <a:extLst>
                    <a:ext uri="{FF2B5EF4-FFF2-40B4-BE49-F238E27FC236}">
                      <a16:creationId xmlns:a16="http://schemas.microsoft.com/office/drawing/2014/main" id="{BF0E6184-E9AF-47B1-B368-9EC3C8F83926}"/>
                    </a:ext>
                  </a:extLst>
                </p:cNvPr>
                <p:cNvPicPr/>
                <p:nvPr/>
              </p:nvPicPr>
              <p:blipFill>
                <a:blip r:embed="rId92"/>
                <a:stretch>
                  <a:fillRect/>
                </a:stretch>
              </p:blipFill>
              <p:spPr>
                <a:xfrm>
                  <a:off x="4127842" y="4719992"/>
                  <a:ext cx="124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6B4E5FFA-A42C-44ED-B7B4-79FAD3A09FDD}"/>
                    </a:ext>
                  </a:extLst>
                </p14:cNvPr>
                <p14:cNvContentPartPr/>
                <p14:nvPr/>
              </p14:nvContentPartPr>
              <p14:xfrm>
                <a:off x="4246642" y="4800992"/>
                <a:ext cx="79920" cy="78120"/>
              </p14:xfrm>
            </p:contentPart>
          </mc:Choice>
          <mc:Fallback xmlns="">
            <p:pic>
              <p:nvPicPr>
                <p:cNvPr id="59" name="Freihand 58">
                  <a:extLst>
                    <a:ext uri="{FF2B5EF4-FFF2-40B4-BE49-F238E27FC236}">
                      <a16:creationId xmlns:a16="http://schemas.microsoft.com/office/drawing/2014/main" id="{6B4E5FFA-A42C-44ED-B7B4-79FAD3A09FDD}"/>
                    </a:ext>
                  </a:extLst>
                </p:cNvPr>
                <p:cNvPicPr/>
                <p:nvPr/>
              </p:nvPicPr>
              <p:blipFill>
                <a:blip r:embed="rId94"/>
                <a:stretch>
                  <a:fillRect/>
                </a:stretch>
              </p:blipFill>
              <p:spPr>
                <a:xfrm>
                  <a:off x="4242322" y="4796672"/>
                  <a:ext cx="88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15491E3D-5634-4A4C-A0C8-74C3C5E2D3A0}"/>
                    </a:ext>
                  </a:extLst>
                </p14:cNvPr>
                <p14:cNvContentPartPr/>
                <p14:nvPr/>
              </p14:nvContentPartPr>
              <p14:xfrm>
                <a:off x="4384162" y="4748432"/>
                <a:ext cx="11160" cy="11160"/>
              </p14:xfrm>
            </p:contentPart>
          </mc:Choice>
          <mc:Fallback xmlns="">
            <p:pic>
              <p:nvPicPr>
                <p:cNvPr id="60" name="Freihand 59">
                  <a:extLst>
                    <a:ext uri="{FF2B5EF4-FFF2-40B4-BE49-F238E27FC236}">
                      <a16:creationId xmlns:a16="http://schemas.microsoft.com/office/drawing/2014/main" id="{15491E3D-5634-4A4C-A0C8-74C3C5E2D3A0}"/>
                    </a:ext>
                  </a:extLst>
                </p:cNvPr>
                <p:cNvPicPr/>
                <p:nvPr/>
              </p:nvPicPr>
              <p:blipFill>
                <a:blip r:embed="rId96"/>
                <a:stretch>
                  <a:fillRect/>
                </a:stretch>
              </p:blipFill>
              <p:spPr>
                <a:xfrm>
                  <a:off x="4379842" y="4744112"/>
                  <a:ext cx="1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84BD01E2-8354-4534-91EF-AA3367E50B7F}"/>
                    </a:ext>
                  </a:extLst>
                </p14:cNvPr>
                <p14:cNvContentPartPr/>
                <p14:nvPr/>
              </p14:nvContentPartPr>
              <p14:xfrm>
                <a:off x="4439602" y="4737992"/>
                <a:ext cx="68760" cy="185760"/>
              </p14:xfrm>
            </p:contentPart>
          </mc:Choice>
          <mc:Fallback xmlns="">
            <p:pic>
              <p:nvPicPr>
                <p:cNvPr id="61" name="Freihand 60">
                  <a:extLst>
                    <a:ext uri="{FF2B5EF4-FFF2-40B4-BE49-F238E27FC236}">
                      <a16:creationId xmlns:a16="http://schemas.microsoft.com/office/drawing/2014/main" id="{84BD01E2-8354-4534-91EF-AA3367E50B7F}"/>
                    </a:ext>
                  </a:extLst>
                </p:cNvPr>
                <p:cNvPicPr/>
                <p:nvPr/>
              </p:nvPicPr>
              <p:blipFill>
                <a:blip r:embed="rId98"/>
                <a:stretch>
                  <a:fillRect/>
                </a:stretch>
              </p:blipFill>
              <p:spPr>
                <a:xfrm>
                  <a:off x="4435282" y="4733672"/>
                  <a:ext cx="77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74B208A8-80E4-4080-A1EE-15A40B2C05B2}"/>
                    </a:ext>
                  </a:extLst>
                </p14:cNvPr>
                <p14:cNvContentPartPr/>
                <p14:nvPr/>
              </p14:nvContentPartPr>
              <p14:xfrm>
                <a:off x="4555162" y="4804952"/>
                <a:ext cx="42840" cy="50400"/>
              </p14:xfrm>
            </p:contentPart>
          </mc:Choice>
          <mc:Fallback xmlns="">
            <p:pic>
              <p:nvPicPr>
                <p:cNvPr id="62" name="Freihand 61">
                  <a:extLst>
                    <a:ext uri="{FF2B5EF4-FFF2-40B4-BE49-F238E27FC236}">
                      <a16:creationId xmlns:a16="http://schemas.microsoft.com/office/drawing/2014/main" id="{74B208A8-80E4-4080-A1EE-15A40B2C05B2}"/>
                    </a:ext>
                  </a:extLst>
                </p:cNvPr>
                <p:cNvPicPr/>
                <p:nvPr/>
              </p:nvPicPr>
              <p:blipFill>
                <a:blip r:embed="rId100"/>
                <a:stretch>
                  <a:fillRect/>
                </a:stretch>
              </p:blipFill>
              <p:spPr>
                <a:xfrm>
                  <a:off x="4550842" y="4800632"/>
                  <a:ext cx="51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1AAF86C9-9A5F-40AB-A849-F18AEA065919}"/>
                    </a:ext>
                  </a:extLst>
                </p14:cNvPr>
                <p14:cNvContentPartPr/>
                <p14:nvPr/>
              </p14:nvContentPartPr>
              <p14:xfrm>
                <a:off x="4761082" y="4727912"/>
                <a:ext cx="25920" cy="100800"/>
              </p14:xfrm>
            </p:contentPart>
          </mc:Choice>
          <mc:Fallback xmlns="">
            <p:pic>
              <p:nvPicPr>
                <p:cNvPr id="63" name="Freihand 62">
                  <a:extLst>
                    <a:ext uri="{FF2B5EF4-FFF2-40B4-BE49-F238E27FC236}">
                      <a16:creationId xmlns:a16="http://schemas.microsoft.com/office/drawing/2014/main" id="{1AAF86C9-9A5F-40AB-A849-F18AEA065919}"/>
                    </a:ext>
                  </a:extLst>
                </p:cNvPr>
                <p:cNvPicPr/>
                <p:nvPr/>
              </p:nvPicPr>
              <p:blipFill>
                <a:blip r:embed="rId102"/>
                <a:stretch>
                  <a:fillRect/>
                </a:stretch>
              </p:blipFill>
              <p:spPr>
                <a:xfrm>
                  <a:off x="4756762" y="4723592"/>
                  <a:ext cx="34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0B06DB21-3087-4B56-9F1D-26E25CE592B1}"/>
                    </a:ext>
                  </a:extLst>
                </p14:cNvPr>
                <p14:cNvContentPartPr/>
                <p14:nvPr/>
              </p14:nvContentPartPr>
              <p14:xfrm>
                <a:off x="4738402" y="4765352"/>
                <a:ext cx="92160" cy="9000"/>
              </p14:xfrm>
            </p:contentPart>
          </mc:Choice>
          <mc:Fallback xmlns="">
            <p:pic>
              <p:nvPicPr>
                <p:cNvPr id="64" name="Freihand 63">
                  <a:extLst>
                    <a:ext uri="{FF2B5EF4-FFF2-40B4-BE49-F238E27FC236}">
                      <a16:creationId xmlns:a16="http://schemas.microsoft.com/office/drawing/2014/main" id="{0B06DB21-3087-4B56-9F1D-26E25CE592B1}"/>
                    </a:ext>
                  </a:extLst>
                </p:cNvPr>
                <p:cNvPicPr/>
                <p:nvPr/>
              </p:nvPicPr>
              <p:blipFill>
                <a:blip r:embed="rId104"/>
                <a:stretch>
                  <a:fillRect/>
                </a:stretch>
              </p:blipFill>
              <p:spPr>
                <a:xfrm>
                  <a:off x="4734082" y="4761032"/>
                  <a:ext cx="100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C9147D76-7DE7-4D43-83A0-5E87A1BBB7E2}"/>
                    </a:ext>
                  </a:extLst>
                </p14:cNvPr>
                <p14:cNvContentPartPr/>
                <p14:nvPr/>
              </p14:nvContentPartPr>
              <p14:xfrm>
                <a:off x="4893202" y="4713872"/>
                <a:ext cx="79560" cy="190080"/>
              </p14:xfrm>
            </p:contentPart>
          </mc:Choice>
          <mc:Fallback xmlns="">
            <p:pic>
              <p:nvPicPr>
                <p:cNvPr id="65" name="Freihand 64">
                  <a:extLst>
                    <a:ext uri="{FF2B5EF4-FFF2-40B4-BE49-F238E27FC236}">
                      <a16:creationId xmlns:a16="http://schemas.microsoft.com/office/drawing/2014/main" id="{C9147D76-7DE7-4D43-83A0-5E87A1BBB7E2}"/>
                    </a:ext>
                  </a:extLst>
                </p:cNvPr>
                <p:cNvPicPr/>
                <p:nvPr/>
              </p:nvPicPr>
              <p:blipFill>
                <a:blip r:embed="rId106"/>
                <a:stretch>
                  <a:fillRect/>
                </a:stretch>
              </p:blipFill>
              <p:spPr>
                <a:xfrm>
                  <a:off x="4888882" y="4709552"/>
                  <a:ext cx="88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CB3E82D3-22AB-412A-A0F8-7A57917A3B26}"/>
                    </a:ext>
                  </a:extLst>
                </p14:cNvPr>
                <p14:cNvContentPartPr/>
                <p14:nvPr/>
              </p14:nvContentPartPr>
              <p14:xfrm>
                <a:off x="4991122" y="4780472"/>
                <a:ext cx="62640" cy="82800"/>
              </p14:xfrm>
            </p:contentPart>
          </mc:Choice>
          <mc:Fallback xmlns="">
            <p:pic>
              <p:nvPicPr>
                <p:cNvPr id="66" name="Freihand 65">
                  <a:extLst>
                    <a:ext uri="{FF2B5EF4-FFF2-40B4-BE49-F238E27FC236}">
                      <a16:creationId xmlns:a16="http://schemas.microsoft.com/office/drawing/2014/main" id="{CB3E82D3-22AB-412A-A0F8-7A57917A3B26}"/>
                    </a:ext>
                  </a:extLst>
                </p:cNvPr>
                <p:cNvPicPr/>
                <p:nvPr/>
              </p:nvPicPr>
              <p:blipFill>
                <a:blip r:embed="rId108"/>
                <a:stretch>
                  <a:fillRect/>
                </a:stretch>
              </p:blipFill>
              <p:spPr>
                <a:xfrm>
                  <a:off x="4986802" y="4776152"/>
                  <a:ext cx="71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A3C2C31A-9DCA-45BE-93D4-32342D5A9BE5}"/>
                    </a:ext>
                  </a:extLst>
                </p14:cNvPr>
                <p14:cNvContentPartPr/>
                <p14:nvPr/>
              </p14:nvContentPartPr>
              <p14:xfrm>
                <a:off x="5103082" y="4741952"/>
                <a:ext cx="19800" cy="3960"/>
              </p14:xfrm>
            </p:contentPart>
          </mc:Choice>
          <mc:Fallback xmlns="">
            <p:pic>
              <p:nvPicPr>
                <p:cNvPr id="67" name="Freihand 66">
                  <a:extLst>
                    <a:ext uri="{FF2B5EF4-FFF2-40B4-BE49-F238E27FC236}">
                      <a16:creationId xmlns:a16="http://schemas.microsoft.com/office/drawing/2014/main" id="{A3C2C31A-9DCA-45BE-93D4-32342D5A9BE5}"/>
                    </a:ext>
                  </a:extLst>
                </p:cNvPr>
                <p:cNvPicPr/>
                <p:nvPr/>
              </p:nvPicPr>
              <p:blipFill>
                <a:blip r:embed="rId110"/>
                <a:stretch>
                  <a:fillRect/>
                </a:stretch>
              </p:blipFill>
              <p:spPr>
                <a:xfrm>
                  <a:off x="5098762" y="4737632"/>
                  <a:ext cx="28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2ED65818-B040-4A86-97BB-0A112FB009E7}"/>
                    </a:ext>
                  </a:extLst>
                </p14:cNvPr>
                <p14:cNvContentPartPr/>
                <p14:nvPr/>
              </p14:nvContentPartPr>
              <p14:xfrm>
                <a:off x="5181922" y="4683992"/>
                <a:ext cx="76680" cy="182520"/>
              </p14:xfrm>
            </p:contentPart>
          </mc:Choice>
          <mc:Fallback xmlns="">
            <p:pic>
              <p:nvPicPr>
                <p:cNvPr id="68" name="Freihand 67">
                  <a:extLst>
                    <a:ext uri="{FF2B5EF4-FFF2-40B4-BE49-F238E27FC236}">
                      <a16:creationId xmlns:a16="http://schemas.microsoft.com/office/drawing/2014/main" id="{2ED65818-B040-4A86-97BB-0A112FB009E7}"/>
                    </a:ext>
                  </a:extLst>
                </p:cNvPr>
                <p:cNvPicPr/>
                <p:nvPr/>
              </p:nvPicPr>
              <p:blipFill>
                <a:blip r:embed="rId112"/>
                <a:stretch>
                  <a:fillRect/>
                </a:stretch>
              </p:blipFill>
              <p:spPr>
                <a:xfrm>
                  <a:off x="5177602" y="4679672"/>
                  <a:ext cx="85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51E4EC15-DFA4-4EEB-96A7-DC00C69B75B3}"/>
                    </a:ext>
                  </a:extLst>
                </p14:cNvPr>
                <p14:cNvContentPartPr/>
                <p14:nvPr/>
              </p14:nvContentPartPr>
              <p14:xfrm>
                <a:off x="5304322" y="4754192"/>
                <a:ext cx="64440" cy="82800"/>
              </p14:xfrm>
            </p:contentPart>
          </mc:Choice>
          <mc:Fallback xmlns="">
            <p:pic>
              <p:nvPicPr>
                <p:cNvPr id="69" name="Freihand 68">
                  <a:extLst>
                    <a:ext uri="{FF2B5EF4-FFF2-40B4-BE49-F238E27FC236}">
                      <a16:creationId xmlns:a16="http://schemas.microsoft.com/office/drawing/2014/main" id="{51E4EC15-DFA4-4EEB-96A7-DC00C69B75B3}"/>
                    </a:ext>
                  </a:extLst>
                </p:cNvPr>
                <p:cNvPicPr/>
                <p:nvPr/>
              </p:nvPicPr>
              <p:blipFill>
                <a:blip r:embed="rId114"/>
                <a:stretch>
                  <a:fillRect/>
                </a:stretch>
              </p:blipFill>
              <p:spPr>
                <a:xfrm>
                  <a:off x="5300002" y="4749872"/>
                  <a:ext cx="73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6129C275-5749-4899-B45F-CD878DB72C57}"/>
                    </a:ext>
                  </a:extLst>
                </p14:cNvPr>
                <p14:cNvContentPartPr/>
                <p14:nvPr/>
              </p14:nvContentPartPr>
              <p14:xfrm>
                <a:off x="5412682" y="4679672"/>
                <a:ext cx="82800" cy="118440"/>
              </p14:xfrm>
            </p:contentPart>
          </mc:Choice>
          <mc:Fallback xmlns="">
            <p:pic>
              <p:nvPicPr>
                <p:cNvPr id="70" name="Freihand 69">
                  <a:extLst>
                    <a:ext uri="{FF2B5EF4-FFF2-40B4-BE49-F238E27FC236}">
                      <a16:creationId xmlns:a16="http://schemas.microsoft.com/office/drawing/2014/main" id="{6129C275-5749-4899-B45F-CD878DB72C57}"/>
                    </a:ext>
                  </a:extLst>
                </p:cNvPr>
                <p:cNvPicPr/>
                <p:nvPr/>
              </p:nvPicPr>
              <p:blipFill>
                <a:blip r:embed="rId116"/>
                <a:stretch>
                  <a:fillRect/>
                </a:stretch>
              </p:blipFill>
              <p:spPr>
                <a:xfrm>
                  <a:off x="5408362" y="4675352"/>
                  <a:ext cx="91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EA863553-30C5-4C19-9F3D-78569DDB01CF}"/>
                    </a:ext>
                  </a:extLst>
                </p14:cNvPr>
                <p14:cNvContentPartPr/>
                <p14:nvPr/>
              </p14:nvContentPartPr>
              <p14:xfrm>
                <a:off x="5579362" y="4646912"/>
                <a:ext cx="102240" cy="217800"/>
              </p14:xfrm>
            </p:contentPart>
          </mc:Choice>
          <mc:Fallback xmlns="">
            <p:pic>
              <p:nvPicPr>
                <p:cNvPr id="71" name="Freihand 70">
                  <a:extLst>
                    <a:ext uri="{FF2B5EF4-FFF2-40B4-BE49-F238E27FC236}">
                      <a16:creationId xmlns:a16="http://schemas.microsoft.com/office/drawing/2014/main" id="{EA863553-30C5-4C19-9F3D-78569DDB01CF}"/>
                    </a:ext>
                  </a:extLst>
                </p:cNvPr>
                <p:cNvPicPr/>
                <p:nvPr/>
              </p:nvPicPr>
              <p:blipFill>
                <a:blip r:embed="rId118"/>
                <a:stretch>
                  <a:fillRect/>
                </a:stretch>
              </p:blipFill>
              <p:spPr>
                <a:xfrm>
                  <a:off x="5575042" y="4642592"/>
                  <a:ext cx="1108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8109D6E2-FE3E-46AD-8A6B-98F5FC2085BD}"/>
                    </a:ext>
                  </a:extLst>
                </p14:cNvPr>
                <p14:cNvContentPartPr/>
                <p14:nvPr/>
              </p14:nvContentPartPr>
              <p14:xfrm>
                <a:off x="5663962" y="4749872"/>
                <a:ext cx="79920" cy="100800"/>
              </p14:xfrm>
            </p:contentPart>
          </mc:Choice>
          <mc:Fallback xmlns="">
            <p:pic>
              <p:nvPicPr>
                <p:cNvPr id="72" name="Freihand 71">
                  <a:extLst>
                    <a:ext uri="{FF2B5EF4-FFF2-40B4-BE49-F238E27FC236}">
                      <a16:creationId xmlns:a16="http://schemas.microsoft.com/office/drawing/2014/main" id="{8109D6E2-FE3E-46AD-8A6B-98F5FC2085BD}"/>
                    </a:ext>
                  </a:extLst>
                </p:cNvPr>
                <p:cNvPicPr/>
                <p:nvPr/>
              </p:nvPicPr>
              <p:blipFill>
                <a:blip r:embed="rId120"/>
                <a:stretch>
                  <a:fillRect/>
                </a:stretch>
              </p:blipFill>
              <p:spPr>
                <a:xfrm>
                  <a:off x="5659642" y="4745552"/>
                  <a:ext cx="88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1E6C1759-A9E0-4EAF-AD61-0B8073E06E46}"/>
                    </a:ext>
                  </a:extLst>
                </p14:cNvPr>
                <p14:cNvContentPartPr/>
                <p14:nvPr/>
              </p14:nvContentPartPr>
              <p14:xfrm>
                <a:off x="5806162" y="4680032"/>
                <a:ext cx="2160" cy="5400"/>
              </p14:xfrm>
            </p:contentPart>
          </mc:Choice>
          <mc:Fallback xmlns="">
            <p:pic>
              <p:nvPicPr>
                <p:cNvPr id="73" name="Freihand 72">
                  <a:extLst>
                    <a:ext uri="{FF2B5EF4-FFF2-40B4-BE49-F238E27FC236}">
                      <a16:creationId xmlns:a16="http://schemas.microsoft.com/office/drawing/2014/main" id="{1E6C1759-A9E0-4EAF-AD61-0B8073E06E46}"/>
                    </a:ext>
                  </a:extLst>
                </p:cNvPr>
                <p:cNvPicPr/>
                <p:nvPr/>
              </p:nvPicPr>
              <p:blipFill>
                <a:blip r:embed="rId122"/>
                <a:stretch>
                  <a:fillRect/>
                </a:stretch>
              </p:blipFill>
              <p:spPr>
                <a:xfrm>
                  <a:off x="5801842" y="4675712"/>
                  <a:ext cx="10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86C02D26-5766-4E79-9B79-B39DD4A6CCFF}"/>
                    </a:ext>
                  </a:extLst>
                </p14:cNvPr>
                <p14:cNvContentPartPr/>
                <p14:nvPr/>
              </p14:nvContentPartPr>
              <p14:xfrm>
                <a:off x="5872402" y="4645832"/>
                <a:ext cx="75600" cy="202680"/>
              </p14:xfrm>
            </p:contentPart>
          </mc:Choice>
          <mc:Fallback xmlns="">
            <p:pic>
              <p:nvPicPr>
                <p:cNvPr id="74" name="Freihand 73">
                  <a:extLst>
                    <a:ext uri="{FF2B5EF4-FFF2-40B4-BE49-F238E27FC236}">
                      <a16:creationId xmlns:a16="http://schemas.microsoft.com/office/drawing/2014/main" id="{86C02D26-5766-4E79-9B79-B39DD4A6CCFF}"/>
                    </a:ext>
                  </a:extLst>
                </p:cNvPr>
                <p:cNvPicPr/>
                <p:nvPr/>
              </p:nvPicPr>
              <p:blipFill>
                <a:blip r:embed="rId124"/>
                <a:stretch>
                  <a:fillRect/>
                </a:stretch>
              </p:blipFill>
              <p:spPr>
                <a:xfrm>
                  <a:off x="5868082" y="4641512"/>
                  <a:ext cx="84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BB7BA343-26AB-4906-A8D0-DF709716CA73}"/>
                    </a:ext>
                  </a:extLst>
                </p14:cNvPr>
                <p14:cNvContentPartPr/>
                <p14:nvPr/>
              </p14:nvContentPartPr>
              <p14:xfrm>
                <a:off x="5966362" y="4723952"/>
                <a:ext cx="53640" cy="103320"/>
              </p14:xfrm>
            </p:contentPart>
          </mc:Choice>
          <mc:Fallback xmlns="">
            <p:pic>
              <p:nvPicPr>
                <p:cNvPr id="75" name="Freihand 74">
                  <a:extLst>
                    <a:ext uri="{FF2B5EF4-FFF2-40B4-BE49-F238E27FC236}">
                      <a16:creationId xmlns:a16="http://schemas.microsoft.com/office/drawing/2014/main" id="{BB7BA343-26AB-4906-A8D0-DF709716CA73}"/>
                    </a:ext>
                  </a:extLst>
                </p:cNvPr>
                <p:cNvPicPr/>
                <p:nvPr/>
              </p:nvPicPr>
              <p:blipFill>
                <a:blip r:embed="rId126"/>
                <a:stretch>
                  <a:fillRect/>
                </a:stretch>
              </p:blipFill>
              <p:spPr>
                <a:xfrm>
                  <a:off x="5962042" y="4719632"/>
                  <a:ext cx="62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9AFF0105-BD6C-438A-95CD-AC3D75DDE2C1}"/>
                    </a:ext>
                  </a:extLst>
                </p14:cNvPr>
                <p14:cNvContentPartPr/>
                <p14:nvPr/>
              </p14:nvContentPartPr>
              <p14:xfrm>
                <a:off x="6096682" y="4635392"/>
                <a:ext cx="17640" cy="109080"/>
              </p14:xfrm>
            </p:contentPart>
          </mc:Choice>
          <mc:Fallback xmlns="">
            <p:pic>
              <p:nvPicPr>
                <p:cNvPr id="76" name="Freihand 75">
                  <a:extLst>
                    <a:ext uri="{FF2B5EF4-FFF2-40B4-BE49-F238E27FC236}">
                      <a16:creationId xmlns:a16="http://schemas.microsoft.com/office/drawing/2014/main" id="{9AFF0105-BD6C-438A-95CD-AC3D75DDE2C1}"/>
                    </a:ext>
                  </a:extLst>
                </p:cNvPr>
                <p:cNvPicPr/>
                <p:nvPr/>
              </p:nvPicPr>
              <p:blipFill>
                <a:blip r:embed="rId128"/>
                <a:stretch>
                  <a:fillRect/>
                </a:stretch>
              </p:blipFill>
              <p:spPr>
                <a:xfrm>
                  <a:off x="6092362" y="4631072"/>
                  <a:ext cx="26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7F98C175-B7D3-439C-8236-0E81FD1F0826}"/>
                    </a:ext>
                  </a:extLst>
                </p14:cNvPr>
                <p14:cNvContentPartPr/>
                <p14:nvPr/>
              </p14:nvContentPartPr>
              <p14:xfrm>
                <a:off x="6058162" y="4696592"/>
                <a:ext cx="412920" cy="99720"/>
              </p14:xfrm>
            </p:contentPart>
          </mc:Choice>
          <mc:Fallback xmlns="">
            <p:pic>
              <p:nvPicPr>
                <p:cNvPr id="77" name="Freihand 76">
                  <a:extLst>
                    <a:ext uri="{FF2B5EF4-FFF2-40B4-BE49-F238E27FC236}">
                      <a16:creationId xmlns:a16="http://schemas.microsoft.com/office/drawing/2014/main" id="{7F98C175-B7D3-439C-8236-0E81FD1F0826}"/>
                    </a:ext>
                  </a:extLst>
                </p:cNvPr>
                <p:cNvPicPr/>
                <p:nvPr/>
              </p:nvPicPr>
              <p:blipFill>
                <a:blip r:embed="rId130"/>
                <a:stretch>
                  <a:fillRect/>
                </a:stretch>
              </p:blipFill>
              <p:spPr>
                <a:xfrm>
                  <a:off x="6053842" y="4692272"/>
                  <a:ext cx="421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62E7E97D-F66D-4381-8541-8A2C56F6DA89}"/>
                    </a:ext>
                  </a:extLst>
                </p14:cNvPr>
                <p14:cNvContentPartPr/>
                <p14:nvPr/>
              </p14:nvContentPartPr>
              <p14:xfrm>
                <a:off x="6549202" y="4765352"/>
                <a:ext cx="110880" cy="21960"/>
              </p14:xfrm>
            </p:contentPart>
          </mc:Choice>
          <mc:Fallback xmlns="">
            <p:pic>
              <p:nvPicPr>
                <p:cNvPr id="78" name="Freihand 77">
                  <a:extLst>
                    <a:ext uri="{FF2B5EF4-FFF2-40B4-BE49-F238E27FC236}">
                      <a16:creationId xmlns:a16="http://schemas.microsoft.com/office/drawing/2014/main" id="{62E7E97D-F66D-4381-8541-8A2C56F6DA89}"/>
                    </a:ext>
                  </a:extLst>
                </p:cNvPr>
                <p:cNvPicPr/>
                <p:nvPr/>
              </p:nvPicPr>
              <p:blipFill>
                <a:blip r:embed="rId132"/>
                <a:stretch>
                  <a:fillRect/>
                </a:stretch>
              </p:blipFill>
              <p:spPr>
                <a:xfrm>
                  <a:off x="6544882" y="4761032"/>
                  <a:ext cx="119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83C45613-83F0-42D1-B2D2-0A0243E1729A}"/>
                    </a:ext>
                  </a:extLst>
                </p14:cNvPr>
                <p14:cNvContentPartPr/>
                <p14:nvPr/>
              </p14:nvContentPartPr>
              <p14:xfrm>
                <a:off x="6704722" y="4630352"/>
                <a:ext cx="10800" cy="110880"/>
              </p14:xfrm>
            </p:contentPart>
          </mc:Choice>
          <mc:Fallback xmlns="">
            <p:pic>
              <p:nvPicPr>
                <p:cNvPr id="79" name="Freihand 78">
                  <a:extLst>
                    <a:ext uri="{FF2B5EF4-FFF2-40B4-BE49-F238E27FC236}">
                      <a16:creationId xmlns:a16="http://schemas.microsoft.com/office/drawing/2014/main" id="{83C45613-83F0-42D1-B2D2-0A0243E1729A}"/>
                    </a:ext>
                  </a:extLst>
                </p:cNvPr>
                <p:cNvPicPr/>
                <p:nvPr/>
              </p:nvPicPr>
              <p:blipFill>
                <a:blip r:embed="rId134"/>
                <a:stretch>
                  <a:fillRect/>
                </a:stretch>
              </p:blipFill>
              <p:spPr>
                <a:xfrm>
                  <a:off x="6700402" y="4626032"/>
                  <a:ext cx="19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85F045C1-C013-49F2-8506-8706B81CC29C}"/>
                    </a:ext>
                  </a:extLst>
                </p14:cNvPr>
                <p14:cNvContentPartPr/>
                <p14:nvPr/>
              </p14:nvContentPartPr>
              <p14:xfrm>
                <a:off x="6643522" y="4682552"/>
                <a:ext cx="146160" cy="2520"/>
              </p14:xfrm>
            </p:contentPart>
          </mc:Choice>
          <mc:Fallback xmlns="">
            <p:pic>
              <p:nvPicPr>
                <p:cNvPr id="80" name="Freihand 79">
                  <a:extLst>
                    <a:ext uri="{FF2B5EF4-FFF2-40B4-BE49-F238E27FC236}">
                      <a16:creationId xmlns:a16="http://schemas.microsoft.com/office/drawing/2014/main" id="{85F045C1-C013-49F2-8506-8706B81CC29C}"/>
                    </a:ext>
                  </a:extLst>
                </p:cNvPr>
                <p:cNvPicPr/>
                <p:nvPr/>
              </p:nvPicPr>
              <p:blipFill>
                <a:blip r:embed="rId136"/>
                <a:stretch>
                  <a:fillRect/>
                </a:stretch>
              </p:blipFill>
              <p:spPr>
                <a:xfrm>
                  <a:off x="6639202" y="4678232"/>
                  <a:ext cx="154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D02054E2-944A-48ED-90C6-723281D23798}"/>
                    </a:ext>
                  </a:extLst>
                </p14:cNvPr>
                <p14:cNvContentPartPr/>
                <p14:nvPr/>
              </p14:nvContentPartPr>
              <p14:xfrm>
                <a:off x="6792202" y="4590392"/>
                <a:ext cx="107640" cy="225360"/>
              </p14:xfrm>
            </p:contentPart>
          </mc:Choice>
          <mc:Fallback xmlns="">
            <p:pic>
              <p:nvPicPr>
                <p:cNvPr id="81" name="Freihand 80">
                  <a:extLst>
                    <a:ext uri="{FF2B5EF4-FFF2-40B4-BE49-F238E27FC236}">
                      <a16:creationId xmlns:a16="http://schemas.microsoft.com/office/drawing/2014/main" id="{D02054E2-944A-48ED-90C6-723281D23798}"/>
                    </a:ext>
                  </a:extLst>
                </p:cNvPr>
                <p:cNvPicPr/>
                <p:nvPr/>
              </p:nvPicPr>
              <p:blipFill>
                <a:blip r:embed="rId138"/>
                <a:stretch>
                  <a:fillRect/>
                </a:stretch>
              </p:blipFill>
              <p:spPr>
                <a:xfrm>
                  <a:off x="6787882" y="4586072"/>
                  <a:ext cx="1162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3897FA8F-102F-40BC-A9C5-93B2D17D4408}"/>
                    </a:ext>
                  </a:extLst>
                </p14:cNvPr>
                <p14:cNvContentPartPr/>
                <p14:nvPr/>
              </p14:nvContentPartPr>
              <p14:xfrm>
                <a:off x="6885082" y="4680392"/>
                <a:ext cx="76320" cy="70200"/>
              </p14:xfrm>
            </p:contentPart>
          </mc:Choice>
          <mc:Fallback xmlns="">
            <p:pic>
              <p:nvPicPr>
                <p:cNvPr id="82" name="Freihand 81">
                  <a:extLst>
                    <a:ext uri="{FF2B5EF4-FFF2-40B4-BE49-F238E27FC236}">
                      <a16:creationId xmlns:a16="http://schemas.microsoft.com/office/drawing/2014/main" id="{3897FA8F-102F-40BC-A9C5-93B2D17D4408}"/>
                    </a:ext>
                  </a:extLst>
                </p:cNvPr>
                <p:cNvPicPr/>
                <p:nvPr/>
              </p:nvPicPr>
              <p:blipFill>
                <a:blip r:embed="rId140"/>
                <a:stretch>
                  <a:fillRect/>
                </a:stretch>
              </p:blipFill>
              <p:spPr>
                <a:xfrm>
                  <a:off x="6880762" y="4676072"/>
                  <a:ext cx="84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0D3A1D42-C95F-4FF5-B2AA-2B7626F9F3AF}"/>
                    </a:ext>
                  </a:extLst>
                </p14:cNvPr>
                <p14:cNvContentPartPr/>
                <p14:nvPr/>
              </p14:nvContentPartPr>
              <p14:xfrm>
                <a:off x="7001002" y="4606952"/>
                <a:ext cx="95040" cy="199080"/>
              </p14:xfrm>
            </p:contentPart>
          </mc:Choice>
          <mc:Fallback xmlns="">
            <p:pic>
              <p:nvPicPr>
                <p:cNvPr id="83" name="Freihand 82">
                  <a:extLst>
                    <a:ext uri="{FF2B5EF4-FFF2-40B4-BE49-F238E27FC236}">
                      <a16:creationId xmlns:a16="http://schemas.microsoft.com/office/drawing/2014/main" id="{0D3A1D42-C95F-4FF5-B2AA-2B7626F9F3AF}"/>
                    </a:ext>
                  </a:extLst>
                </p:cNvPr>
                <p:cNvPicPr/>
                <p:nvPr/>
              </p:nvPicPr>
              <p:blipFill>
                <a:blip r:embed="rId142"/>
                <a:stretch>
                  <a:fillRect/>
                </a:stretch>
              </p:blipFill>
              <p:spPr>
                <a:xfrm>
                  <a:off x="6996682" y="4602632"/>
                  <a:ext cx="103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CFCDAE6C-A49C-4879-9B68-BA4407CB91D4}"/>
                    </a:ext>
                  </a:extLst>
                </p14:cNvPr>
                <p14:cNvContentPartPr/>
                <p14:nvPr/>
              </p14:nvContentPartPr>
              <p14:xfrm>
                <a:off x="7129162" y="4671752"/>
                <a:ext cx="73800" cy="60480"/>
              </p14:xfrm>
            </p:contentPart>
          </mc:Choice>
          <mc:Fallback xmlns="">
            <p:pic>
              <p:nvPicPr>
                <p:cNvPr id="84" name="Freihand 83">
                  <a:extLst>
                    <a:ext uri="{FF2B5EF4-FFF2-40B4-BE49-F238E27FC236}">
                      <a16:creationId xmlns:a16="http://schemas.microsoft.com/office/drawing/2014/main" id="{CFCDAE6C-A49C-4879-9B68-BA4407CB91D4}"/>
                    </a:ext>
                  </a:extLst>
                </p:cNvPr>
                <p:cNvPicPr/>
                <p:nvPr/>
              </p:nvPicPr>
              <p:blipFill>
                <a:blip r:embed="rId144"/>
                <a:stretch>
                  <a:fillRect/>
                </a:stretch>
              </p:blipFill>
              <p:spPr>
                <a:xfrm>
                  <a:off x="7124842" y="4667432"/>
                  <a:ext cx="82440" cy="69120"/>
                </a:xfrm>
                <a:prstGeom prst="rect">
                  <a:avLst/>
                </a:prstGeom>
              </p:spPr>
            </p:pic>
          </mc:Fallback>
        </mc:AlternateContent>
      </p:grpSp>
      <p:grpSp>
        <p:nvGrpSpPr>
          <p:cNvPr id="108" name="Gruppieren 107">
            <a:extLst>
              <a:ext uri="{FF2B5EF4-FFF2-40B4-BE49-F238E27FC236}">
                <a16:creationId xmlns:a16="http://schemas.microsoft.com/office/drawing/2014/main" id="{297A0059-BB7E-47CC-8B93-38EEEF64229D}"/>
              </a:ext>
            </a:extLst>
          </p:cNvPr>
          <p:cNvGrpSpPr/>
          <p:nvPr/>
        </p:nvGrpSpPr>
        <p:grpSpPr>
          <a:xfrm>
            <a:off x="6534082" y="3656192"/>
            <a:ext cx="2017080" cy="525960"/>
            <a:chOff x="6534082" y="3656192"/>
            <a:chExt cx="2017080" cy="525960"/>
          </a:xfrm>
        </p:grpSpPr>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8D369FFB-ACA6-467A-998F-0AD5C570CCD4}"/>
                    </a:ext>
                  </a:extLst>
                </p14:cNvPr>
                <p14:cNvContentPartPr/>
                <p14:nvPr/>
              </p14:nvContentPartPr>
              <p14:xfrm>
                <a:off x="6534082" y="3913592"/>
                <a:ext cx="136440" cy="268560"/>
              </p14:xfrm>
            </p:contentPart>
          </mc:Choice>
          <mc:Fallback xmlns="">
            <p:pic>
              <p:nvPicPr>
                <p:cNvPr id="85" name="Freihand 84">
                  <a:extLst>
                    <a:ext uri="{FF2B5EF4-FFF2-40B4-BE49-F238E27FC236}">
                      <a16:creationId xmlns:a16="http://schemas.microsoft.com/office/drawing/2014/main" id="{8D369FFB-ACA6-467A-998F-0AD5C570CCD4}"/>
                    </a:ext>
                  </a:extLst>
                </p:cNvPr>
                <p:cNvPicPr/>
                <p:nvPr/>
              </p:nvPicPr>
              <p:blipFill>
                <a:blip r:embed="rId146"/>
                <a:stretch>
                  <a:fillRect/>
                </a:stretch>
              </p:blipFill>
              <p:spPr>
                <a:xfrm>
                  <a:off x="6529762" y="3909272"/>
                  <a:ext cx="1450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8F8F2087-D024-4945-91A3-C594C020F026}"/>
                    </a:ext>
                  </a:extLst>
                </p14:cNvPr>
                <p14:cNvContentPartPr/>
                <p14:nvPr/>
              </p14:nvContentPartPr>
              <p14:xfrm>
                <a:off x="6699322" y="3981992"/>
                <a:ext cx="114840" cy="110160"/>
              </p14:xfrm>
            </p:contentPart>
          </mc:Choice>
          <mc:Fallback xmlns="">
            <p:pic>
              <p:nvPicPr>
                <p:cNvPr id="86" name="Freihand 85">
                  <a:extLst>
                    <a:ext uri="{FF2B5EF4-FFF2-40B4-BE49-F238E27FC236}">
                      <a16:creationId xmlns:a16="http://schemas.microsoft.com/office/drawing/2014/main" id="{8F8F2087-D024-4945-91A3-C594C020F026}"/>
                    </a:ext>
                  </a:extLst>
                </p:cNvPr>
                <p:cNvPicPr/>
                <p:nvPr/>
              </p:nvPicPr>
              <p:blipFill>
                <a:blip r:embed="rId148"/>
                <a:stretch>
                  <a:fillRect/>
                </a:stretch>
              </p:blipFill>
              <p:spPr>
                <a:xfrm>
                  <a:off x="6695002" y="3977672"/>
                  <a:ext cx="123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6AFCDCAB-04BB-4C84-911B-FF6FD2FE69FB}"/>
                    </a:ext>
                  </a:extLst>
                </p14:cNvPr>
                <p14:cNvContentPartPr/>
                <p14:nvPr/>
              </p14:nvContentPartPr>
              <p14:xfrm>
                <a:off x="6863842" y="4013672"/>
                <a:ext cx="23400" cy="68400"/>
              </p14:xfrm>
            </p:contentPart>
          </mc:Choice>
          <mc:Fallback xmlns="">
            <p:pic>
              <p:nvPicPr>
                <p:cNvPr id="87" name="Freihand 86">
                  <a:extLst>
                    <a:ext uri="{FF2B5EF4-FFF2-40B4-BE49-F238E27FC236}">
                      <a16:creationId xmlns:a16="http://schemas.microsoft.com/office/drawing/2014/main" id="{6AFCDCAB-04BB-4C84-911B-FF6FD2FE69FB}"/>
                    </a:ext>
                  </a:extLst>
                </p:cNvPr>
                <p:cNvPicPr/>
                <p:nvPr/>
              </p:nvPicPr>
              <p:blipFill>
                <a:blip r:embed="rId150"/>
                <a:stretch>
                  <a:fillRect/>
                </a:stretch>
              </p:blipFill>
              <p:spPr>
                <a:xfrm>
                  <a:off x="6859522" y="4009352"/>
                  <a:ext cx="32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4CEE6C7A-CAB0-478E-8AE4-58CDD2A459CD}"/>
                    </a:ext>
                  </a:extLst>
                </p14:cNvPr>
                <p14:cNvContentPartPr/>
                <p14:nvPr/>
              </p14:nvContentPartPr>
              <p14:xfrm>
                <a:off x="6958522" y="3924752"/>
                <a:ext cx="68040" cy="181800"/>
              </p14:xfrm>
            </p:contentPart>
          </mc:Choice>
          <mc:Fallback xmlns="">
            <p:pic>
              <p:nvPicPr>
                <p:cNvPr id="88" name="Freihand 87">
                  <a:extLst>
                    <a:ext uri="{FF2B5EF4-FFF2-40B4-BE49-F238E27FC236}">
                      <a16:creationId xmlns:a16="http://schemas.microsoft.com/office/drawing/2014/main" id="{4CEE6C7A-CAB0-478E-8AE4-58CDD2A459CD}"/>
                    </a:ext>
                  </a:extLst>
                </p:cNvPr>
                <p:cNvPicPr/>
                <p:nvPr/>
              </p:nvPicPr>
              <p:blipFill>
                <a:blip r:embed="rId152"/>
                <a:stretch>
                  <a:fillRect/>
                </a:stretch>
              </p:blipFill>
              <p:spPr>
                <a:xfrm>
                  <a:off x="6954202" y="3920432"/>
                  <a:ext cx="76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11DEA4F5-25CE-4F8F-ACA7-CFA7F963D1D8}"/>
                    </a:ext>
                  </a:extLst>
                </p14:cNvPr>
                <p14:cNvContentPartPr/>
                <p14:nvPr/>
              </p14:nvContentPartPr>
              <p14:xfrm>
                <a:off x="7088482" y="3986312"/>
                <a:ext cx="63360" cy="73080"/>
              </p14:xfrm>
            </p:contentPart>
          </mc:Choice>
          <mc:Fallback xmlns="">
            <p:pic>
              <p:nvPicPr>
                <p:cNvPr id="89" name="Freihand 88">
                  <a:extLst>
                    <a:ext uri="{FF2B5EF4-FFF2-40B4-BE49-F238E27FC236}">
                      <a16:creationId xmlns:a16="http://schemas.microsoft.com/office/drawing/2014/main" id="{11DEA4F5-25CE-4F8F-ACA7-CFA7F963D1D8}"/>
                    </a:ext>
                  </a:extLst>
                </p:cNvPr>
                <p:cNvPicPr/>
                <p:nvPr/>
              </p:nvPicPr>
              <p:blipFill>
                <a:blip r:embed="rId154"/>
                <a:stretch>
                  <a:fillRect/>
                </a:stretch>
              </p:blipFill>
              <p:spPr>
                <a:xfrm>
                  <a:off x="7084162" y="3981992"/>
                  <a:ext cx="72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ABD47D94-CAC6-4C85-B00F-112684BCA26F}"/>
                    </a:ext>
                  </a:extLst>
                </p14:cNvPr>
                <p14:cNvContentPartPr/>
                <p14:nvPr/>
              </p14:nvContentPartPr>
              <p14:xfrm>
                <a:off x="7257322" y="3963992"/>
                <a:ext cx="187560" cy="13320"/>
              </p14:xfrm>
            </p:contentPart>
          </mc:Choice>
          <mc:Fallback xmlns="">
            <p:pic>
              <p:nvPicPr>
                <p:cNvPr id="90" name="Freihand 89">
                  <a:extLst>
                    <a:ext uri="{FF2B5EF4-FFF2-40B4-BE49-F238E27FC236}">
                      <a16:creationId xmlns:a16="http://schemas.microsoft.com/office/drawing/2014/main" id="{ABD47D94-CAC6-4C85-B00F-112684BCA26F}"/>
                    </a:ext>
                  </a:extLst>
                </p:cNvPr>
                <p:cNvPicPr/>
                <p:nvPr/>
              </p:nvPicPr>
              <p:blipFill>
                <a:blip r:embed="rId156"/>
                <a:stretch>
                  <a:fillRect/>
                </a:stretch>
              </p:blipFill>
              <p:spPr>
                <a:xfrm>
                  <a:off x="7253002" y="3959672"/>
                  <a:ext cx="196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 name="Freihand 90">
                  <a:extLst>
                    <a:ext uri="{FF2B5EF4-FFF2-40B4-BE49-F238E27FC236}">
                      <a16:creationId xmlns:a16="http://schemas.microsoft.com/office/drawing/2014/main" id="{164527C1-08AB-490A-A2D5-1806A1AB6CE0}"/>
                    </a:ext>
                  </a:extLst>
                </p14:cNvPr>
                <p14:cNvContentPartPr/>
                <p14:nvPr/>
              </p14:nvContentPartPr>
              <p14:xfrm>
                <a:off x="7505362" y="3954272"/>
                <a:ext cx="9360" cy="6120"/>
              </p14:xfrm>
            </p:contentPart>
          </mc:Choice>
          <mc:Fallback xmlns="">
            <p:pic>
              <p:nvPicPr>
                <p:cNvPr id="91" name="Freihand 90">
                  <a:extLst>
                    <a:ext uri="{FF2B5EF4-FFF2-40B4-BE49-F238E27FC236}">
                      <a16:creationId xmlns:a16="http://schemas.microsoft.com/office/drawing/2014/main" id="{164527C1-08AB-490A-A2D5-1806A1AB6CE0}"/>
                    </a:ext>
                  </a:extLst>
                </p:cNvPr>
                <p:cNvPicPr/>
                <p:nvPr/>
              </p:nvPicPr>
              <p:blipFill>
                <a:blip r:embed="rId158"/>
                <a:stretch>
                  <a:fillRect/>
                </a:stretch>
              </p:blipFill>
              <p:spPr>
                <a:xfrm>
                  <a:off x="7501042" y="3949952"/>
                  <a:ext cx="18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8C3A3379-6E8E-4168-994B-0544056A652A}"/>
                    </a:ext>
                  </a:extLst>
                </p14:cNvPr>
                <p14:cNvContentPartPr/>
                <p14:nvPr/>
              </p14:nvContentPartPr>
              <p14:xfrm>
                <a:off x="7638922" y="3762392"/>
                <a:ext cx="160560" cy="171720"/>
              </p14:xfrm>
            </p:contentPart>
          </mc:Choice>
          <mc:Fallback xmlns="">
            <p:pic>
              <p:nvPicPr>
                <p:cNvPr id="94" name="Freihand 93">
                  <a:extLst>
                    <a:ext uri="{FF2B5EF4-FFF2-40B4-BE49-F238E27FC236}">
                      <a16:creationId xmlns:a16="http://schemas.microsoft.com/office/drawing/2014/main" id="{8C3A3379-6E8E-4168-994B-0544056A652A}"/>
                    </a:ext>
                  </a:extLst>
                </p:cNvPr>
                <p:cNvPicPr/>
                <p:nvPr/>
              </p:nvPicPr>
              <p:blipFill>
                <a:blip r:embed="rId160"/>
                <a:stretch>
                  <a:fillRect/>
                </a:stretch>
              </p:blipFill>
              <p:spPr>
                <a:xfrm>
                  <a:off x="7634602" y="3758072"/>
                  <a:ext cx="169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3087457C-3E10-4173-878D-BDDEE593CEE8}"/>
                    </a:ext>
                  </a:extLst>
                </p14:cNvPr>
                <p14:cNvContentPartPr/>
                <p14:nvPr/>
              </p14:nvContentPartPr>
              <p14:xfrm>
                <a:off x="7844122" y="3787952"/>
                <a:ext cx="330120" cy="108720"/>
              </p14:xfrm>
            </p:contentPart>
          </mc:Choice>
          <mc:Fallback xmlns="">
            <p:pic>
              <p:nvPicPr>
                <p:cNvPr id="95" name="Freihand 94">
                  <a:extLst>
                    <a:ext uri="{FF2B5EF4-FFF2-40B4-BE49-F238E27FC236}">
                      <a16:creationId xmlns:a16="http://schemas.microsoft.com/office/drawing/2014/main" id="{3087457C-3E10-4173-878D-BDDEE593CEE8}"/>
                    </a:ext>
                  </a:extLst>
                </p:cNvPr>
                <p:cNvPicPr/>
                <p:nvPr/>
              </p:nvPicPr>
              <p:blipFill>
                <a:blip r:embed="rId162"/>
                <a:stretch>
                  <a:fillRect/>
                </a:stretch>
              </p:blipFill>
              <p:spPr>
                <a:xfrm>
                  <a:off x="7839802" y="3783632"/>
                  <a:ext cx="338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758F5C80-09FF-4EF0-A4B1-59A6AE14BC90}"/>
                    </a:ext>
                  </a:extLst>
                </p14:cNvPr>
                <p14:cNvContentPartPr/>
                <p14:nvPr/>
              </p14:nvContentPartPr>
              <p14:xfrm>
                <a:off x="8177122" y="3708032"/>
                <a:ext cx="35640" cy="44280"/>
              </p14:xfrm>
            </p:contentPart>
          </mc:Choice>
          <mc:Fallback xmlns="">
            <p:pic>
              <p:nvPicPr>
                <p:cNvPr id="96" name="Freihand 95">
                  <a:extLst>
                    <a:ext uri="{FF2B5EF4-FFF2-40B4-BE49-F238E27FC236}">
                      <a16:creationId xmlns:a16="http://schemas.microsoft.com/office/drawing/2014/main" id="{758F5C80-09FF-4EF0-A4B1-59A6AE14BC90}"/>
                    </a:ext>
                  </a:extLst>
                </p:cNvPr>
                <p:cNvPicPr/>
                <p:nvPr/>
              </p:nvPicPr>
              <p:blipFill>
                <a:blip r:embed="rId164"/>
                <a:stretch>
                  <a:fillRect/>
                </a:stretch>
              </p:blipFill>
              <p:spPr>
                <a:xfrm>
                  <a:off x="8172802" y="3703712"/>
                  <a:ext cx="44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A60137F3-A0F5-468E-8974-D59D8EBC8EC3}"/>
                    </a:ext>
                  </a:extLst>
                </p14:cNvPr>
                <p14:cNvContentPartPr/>
                <p14:nvPr/>
              </p14:nvContentPartPr>
              <p14:xfrm>
                <a:off x="8221402" y="3656192"/>
                <a:ext cx="329760" cy="174600"/>
              </p14:xfrm>
            </p:contentPart>
          </mc:Choice>
          <mc:Fallback xmlns="">
            <p:pic>
              <p:nvPicPr>
                <p:cNvPr id="97" name="Freihand 96">
                  <a:extLst>
                    <a:ext uri="{FF2B5EF4-FFF2-40B4-BE49-F238E27FC236}">
                      <a16:creationId xmlns:a16="http://schemas.microsoft.com/office/drawing/2014/main" id="{A60137F3-A0F5-468E-8974-D59D8EBC8EC3}"/>
                    </a:ext>
                  </a:extLst>
                </p:cNvPr>
                <p:cNvPicPr/>
                <p:nvPr/>
              </p:nvPicPr>
              <p:blipFill>
                <a:blip r:embed="rId166"/>
                <a:stretch>
                  <a:fillRect/>
                </a:stretch>
              </p:blipFill>
              <p:spPr>
                <a:xfrm>
                  <a:off x="8217082" y="3651872"/>
                  <a:ext cx="338400" cy="183240"/>
                </a:xfrm>
                <a:prstGeom prst="rect">
                  <a:avLst/>
                </a:prstGeom>
              </p:spPr>
            </p:pic>
          </mc:Fallback>
        </mc:AlternateContent>
      </p:grpSp>
      <p:grpSp>
        <p:nvGrpSpPr>
          <p:cNvPr id="107" name="Gruppieren 106">
            <a:extLst>
              <a:ext uri="{FF2B5EF4-FFF2-40B4-BE49-F238E27FC236}">
                <a16:creationId xmlns:a16="http://schemas.microsoft.com/office/drawing/2014/main" id="{BCBA8C33-50C7-400D-B155-8B82D2182490}"/>
              </a:ext>
            </a:extLst>
          </p:cNvPr>
          <p:cNvGrpSpPr/>
          <p:nvPr/>
        </p:nvGrpSpPr>
        <p:grpSpPr>
          <a:xfrm>
            <a:off x="8771122" y="3444872"/>
            <a:ext cx="2133360" cy="345240"/>
            <a:chOff x="8771122" y="3444872"/>
            <a:chExt cx="2133360" cy="345240"/>
          </a:xfrm>
        </p:grpSpPr>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85F42048-32FC-4ACC-9DB7-E141A98F4C56}"/>
                    </a:ext>
                  </a:extLst>
                </p14:cNvPr>
                <p14:cNvContentPartPr/>
                <p14:nvPr/>
              </p14:nvContentPartPr>
              <p14:xfrm>
                <a:off x="8771122" y="3632432"/>
                <a:ext cx="285840" cy="157680"/>
              </p14:xfrm>
            </p:contentPart>
          </mc:Choice>
          <mc:Fallback xmlns="">
            <p:pic>
              <p:nvPicPr>
                <p:cNvPr id="98" name="Freihand 97">
                  <a:extLst>
                    <a:ext uri="{FF2B5EF4-FFF2-40B4-BE49-F238E27FC236}">
                      <a16:creationId xmlns:a16="http://schemas.microsoft.com/office/drawing/2014/main" id="{85F42048-32FC-4ACC-9DB7-E141A98F4C56}"/>
                    </a:ext>
                  </a:extLst>
                </p:cNvPr>
                <p:cNvPicPr/>
                <p:nvPr/>
              </p:nvPicPr>
              <p:blipFill>
                <a:blip r:embed="rId168"/>
                <a:stretch>
                  <a:fillRect/>
                </a:stretch>
              </p:blipFill>
              <p:spPr>
                <a:xfrm>
                  <a:off x="8766802" y="3628112"/>
                  <a:ext cx="294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DDA1DF69-5EDA-41A4-8E69-E8FA484245F2}"/>
                    </a:ext>
                  </a:extLst>
                </p14:cNvPr>
                <p14:cNvContentPartPr/>
                <p14:nvPr/>
              </p14:nvContentPartPr>
              <p14:xfrm>
                <a:off x="9189082" y="3658352"/>
                <a:ext cx="265320" cy="90720"/>
              </p14:xfrm>
            </p:contentPart>
          </mc:Choice>
          <mc:Fallback xmlns="">
            <p:pic>
              <p:nvPicPr>
                <p:cNvPr id="99" name="Freihand 98">
                  <a:extLst>
                    <a:ext uri="{FF2B5EF4-FFF2-40B4-BE49-F238E27FC236}">
                      <a16:creationId xmlns:a16="http://schemas.microsoft.com/office/drawing/2014/main" id="{DDA1DF69-5EDA-41A4-8E69-E8FA484245F2}"/>
                    </a:ext>
                  </a:extLst>
                </p:cNvPr>
                <p:cNvPicPr/>
                <p:nvPr/>
              </p:nvPicPr>
              <p:blipFill>
                <a:blip r:embed="rId170"/>
                <a:stretch>
                  <a:fillRect/>
                </a:stretch>
              </p:blipFill>
              <p:spPr>
                <a:xfrm>
                  <a:off x="9184762" y="3654032"/>
                  <a:ext cx="273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EF7A40CD-F94E-425C-846D-515D408BA5E5}"/>
                    </a:ext>
                  </a:extLst>
                </p14:cNvPr>
                <p14:cNvContentPartPr/>
                <p14:nvPr/>
              </p14:nvContentPartPr>
              <p14:xfrm>
                <a:off x="9452242" y="3609752"/>
                <a:ext cx="22680" cy="360"/>
              </p14:xfrm>
            </p:contentPart>
          </mc:Choice>
          <mc:Fallback xmlns="">
            <p:pic>
              <p:nvPicPr>
                <p:cNvPr id="100" name="Freihand 99">
                  <a:extLst>
                    <a:ext uri="{FF2B5EF4-FFF2-40B4-BE49-F238E27FC236}">
                      <a16:creationId xmlns:a16="http://schemas.microsoft.com/office/drawing/2014/main" id="{EF7A40CD-F94E-425C-846D-515D408BA5E5}"/>
                    </a:ext>
                  </a:extLst>
                </p:cNvPr>
                <p:cNvPicPr/>
                <p:nvPr/>
              </p:nvPicPr>
              <p:blipFill>
                <a:blip r:embed="rId38"/>
                <a:stretch>
                  <a:fillRect/>
                </a:stretch>
              </p:blipFill>
              <p:spPr>
                <a:xfrm>
                  <a:off x="9447922" y="3605432"/>
                  <a:ext cx="313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89C16760-2A25-4C9C-B593-630899E5D364}"/>
                    </a:ext>
                  </a:extLst>
                </p14:cNvPr>
                <p14:cNvContentPartPr/>
                <p14:nvPr/>
              </p14:nvContentPartPr>
              <p14:xfrm>
                <a:off x="9531442" y="3641432"/>
                <a:ext cx="83160" cy="98640"/>
              </p14:xfrm>
            </p:contentPart>
          </mc:Choice>
          <mc:Fallback xmlns="">
            <p:pic>
              <p:nvPicPr>
                <p:cNvPr id="101" name="Freihand 100">
                  <a:extLst>
                    <a:ext uri="{FF2B5EF4-FFF2-40B4-BE49-F238E27FC236}">
                      <a16:creationId xmlns:a16="http://schemas.microsoft.com/office/drawing/2014/main" id="{89C16760-2A25-4C9C-B593-630899E5D364}"/>
                    </a:ext>
                  </a:extLst>
                </p:cNvPr>
                <p:cNvPicPr/>
                <p:nvPr/>
              </p:nvPicPr>
              <p:blipFill>
                <a:blip r:embed="rId173"/>
                <a:stretch>
                  <a:fillRect/>
                </a:stretch>
              </p:blipFill>
              <p:spPr>
                <a:xfrm>
                  <a:off x="9527122" y="3637112"/>
                  <a:ext cx="91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 name="Freihand 101">
                  <a:extLst>
                    <a:ext uri="{FF2B5EF4-FFF2-40B4-BE49-F238E27FC236}">
                      <a16:creationId xmlns:a16="http://schemas.microsoft.com/office/drawing/2014/main" id="{C656B314-B35E-4C4D-92B4-892569E7910A}"/>
                    </a:ext>
                  </a:extLst>
                </p14:cNvPr>
                <p14:cNvContentPartPr/>
                <p14:nvPr/>
              </p14:nvContentPartPr>
              <p14:xfrm>
                <a:off x="9613162" y="3540632"/>
                <a:ext cx="323640" cy="159480"/>
              </p14:xfrm>
            </p:contentPart>
          </mc:Choice>
          <mc:Fallback xmlns="">
            <p:pic>
              <p:nvPicPr>
                <p:cNvPr id="102" name="Freihand 101">
                  <a:extLst>
                    <a:ext uri="{FF2B5EF4-FFF2-40B4-BE49-F238E27FC236}">
                      <a16:creationId xmlns:a16="http://schemas.microsoft.com/office/drawing/2014/main" id="{C656B314-B35E-4C4D-92B4-892569E7910A}"/>
                    </a:ext>
                  </a:extLst>
                </p:cNvPr>
                <p:cNvPicPr/>
                <p:nvPr/>
              </p:nvPicPr>
              <p:blipFill>
                <a:blip r:embed="rId175"/>
                <a:stretch>
                  <a:fillRect/>
                </a:stretch>
              </p:blipFill>
              <p:spPr>
                <a:xfrm>
                  <a:off x="9608842" y="3536312"/>
                  <a:ext cx="332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09F9AB3E-FB01-4F90-A0F3-AB2A745F90D1}"/>
                    </a:ext>
                  </a:extLst>
                </p14:cNvPr>
                <p14:cNvContentPartPr/>
                <p14:nvPr/>
              </p14:nvContentPartPr>
              <p14:xfrm>
                <a:off x="9990082" y="3585992"/>
                <a:ext cx="247680" cy="87840"/>
              </p14:xfrm>
            </p:contentPart>
          </mc:Choice>
          <mc:Fallback xmlns="">
            <p:pic>
              <p:nvPicPr>
                <p:cNvPr id="103" name="Freihand 102">
                  <a:extLst>
                    <a:ext uri="{FF2B5EF4-FFF2-40B4-BE49-F238E27FC236}">
                      <a16:creationId xmlns:a16="http://schemas.microsoft.com/office/drawing/2014/main" id="{09F9AB3E-FB01-4F90-A0F3-AB2A745F90D1}"/>
                    </a:ext>
                  </a:extLst>
                </p:cNvPr>
                <p:cNvPicPr/>
                <p:nvPr/>
              </p:nvPicPr>
              <p:blipFill>
                <a:blip r:embed="rId177"/>
                <a:stretch>
                  <a:fillRect/>
                </a:stretch>
              </p:blipFill>
              <p:spPr>
                <a:xfrm>
                  <a:off x="9985762" y="3581672"/>
                  <a:ext cx="256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4" name="Freihand 103">
                  <a:extLst>
                    <a:ext uri="{FF2B5EF4-FFF2-40B4-BE49-F238E27FC236}">
                      <a16:creationId xmlns:a16="http://schemas.microsoft.com/office/drawing/2014/main" id="{72D89987-3098-44D8-84B6-A6AE461BA9AD}"/>
                    </a:ext>
                  </a:extLst>
                </p14:cNvPr>
                <p14:cNvContentPartPr/>
                <p14:nvPr/>
              </p14:nvContentPartPr>
              <p14:xfrm>
                <a:off x="10411282" y="3463232"/>
                <a:ext cx="181800" cy="168480"/>
              </p14:xfrm>
            </p:contentPart>
          </mc:Choice>
          <mc:Fallback xmlns="">
            <p:pic>
              <p:nvPicPr>
                <p:cNvPr id="104" name="Freihand 103">
                  <a:extLst>
                    <a:ext uri="{FF2B5EF4-FFF2-40B4-BE49-F238E27FC236}">
                      <a16:creationId xmlns:a16="http://schemas.microsoft.com/office/drawing/2014/main" id="{72D89987-3098-44D8-84B6-A6AE461BA9AD}"/>
                    </a:ext>
                  </a:extLst>
                </p:cNvPr>
                <p:cNvPicPr/>
                <p:nvPr/>
              </p:nvPicPr>
              <p:blipFill>
                <a:blip r:embed="rId179"/>
                <a:stretch>
                  <a:fillRect/>
                </a:stretch>
              </p:blipFill>
              <p:spPr>
                <a:xfrm>
                  <a:off x="10406962" y="3458912"/>
                  <a:ext cx="190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5" name="Freihand 104">
                  <a:extLst>
                    <a:ext uri="{FF2B5EF4-FFF2-40B4-BE49-F238E27FC236}">
                      <a16:creationId xmlns:a16="http://schemas.microsoft.com/office/drawing/2014/main" id="{014981D4-60E6-4DCF-A6EC-BD5E8FA186B3}"/>
                    </a:ext>
                  </a:extLst>
                </p14:cNvPr>
                <p14:cNvContentPartPr/>
                <p14:nvPr/>
              </p14:nvContentPartPr>
              <p14:xfrm>
                <a:off x="10591642" y="3444872"/>
                <a:ext cx="312840" cy="155880"/>
              </p14:xfrm>
            </p:contentPart>
          </mc:Choice>
          <mc:Fallback xmlns="">
            <p:pic>
              <p:nvPicPr>
                <p:cNvPr id="105" name="Freihand 104">
                  <a:extLst>
                    <a:ext uri="{FF2B5EF4-FFF2-40B4-BE49-F238E27FC236}">
                      <a16:creationId xmlns:a16="http://schemas.microsoft.com/office/drawing/2014/main" id="{014981D4-60E6-4DCF-A6EC-BD5E8FA186B3}"/>
                    </a:ext>
                  </a:extLst>
                </p:cNvPr>
                <p:cNvPicPr/>
                <p:nvPr/>
              </p:nvPicPr>
              <p:blipFill>
                <a:blip r:embed="rId181"/>
                <a:stretch>
                  <a:fillRect/>
                </a:stretch>
              </p:blipFill>
              <p:spPr>
                <a:xfrm>
                  <a:off x="10587322" y="3440552"/>
                  <a:ext cx="32148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2">
            <p14:nvContentPartPr>
              <p14:cNvPr id="106" name="Freihand 105">
                <a:extLst>
                  <a:ext uri="{FF2B5EF4-FFF2-40B4-BE49-F238E27FC236}">
                    <a16:creationId xmlns:a16="http://schemas.microsoft.com/office/drawing/2014/main" id="{852B043B-2486-4D5E-A202-A10EA6DA51B6}"/>
                  </a:ext>
                </a:extLst>
              </p14:cNvPr>
              <p14:cNvContentPartPr/>
              <p14:nvPr/>
            </p14:nvContentPartPr>
            <p14:xfrm>
              <a:off x="10588762" y="3376472"/>
              <a:ext cx="140400" cy="7200"/>
            </p14:xfrm>
          </p:contentPart>
        </mc:Choice>
        <mc:Fallback xmlns="">
          <p:pic>
            <p:nvPicPr>
              <p:cNvPr id="106" name="Freihand 105">
                <a:extLst>
                  <a:ext uri="{FF2B5EF4-FFF2-40B4-BE49-F238E27FC236}">
                    <a16:creationId xmlns:a16="http://schemas.microsoft.com/office/drawing/2014/main" id="{852B043B-2486-4D5E-A202-A10EA6DA51B6}"/>
                  </a:ext>
                </a:extLst>
              </p:cNvPr>
              <p:cNvPicPr/>
              <p:nvPr/>
            </p:nvPicPr>
            <p:blipFill>
              <a:blip r:embed="rId183"/>
              <a:stretch>
                <a:fillRect/>
              </a:stretch>
            </p:blipFill>
            <p:spPr>
              <a:xfrm>
                <a:off x="10584442" y="3372152"/>
                <a:ext cx="149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67C9098C-3C71-486E-A717-26BC28714275}"/>
                  </a:ext>
                </a:extLst>
              </p14:cNvPr>
              <p14:cNvContentPartPr/>
              <p14:nvPr/>
            </p14:nvContentPartPr>
            <p14:xfrm>
              <a:off x="1173682" y="4940672"/>
              <a:ext cx="1135440" cy="97200"/>
            </p14:xfrm>
          </p:contentPart>
        </mc:Choice>
        <mc:Fallback xmlns="">
          <p:pic>
            <p:nvPicPr>
              <p:cNvPr id="109" name="Freihand 108">
                <a:extLst>
                  <a:ext uri="{FF2B5EF4-FFF2-40B4-BE49-F238E27FC236}">
                    <a16:creationId xmlns:a16="http://schemas.microsoft.com/office/drawing/2014/main" id="{67C9098C-3C71-486E-A717-26BC28714275}"/>
                  </a:ext>
                </a:extLst>
              </p:cNvPr>
              <p:cNvPicPr/>
              <p:nvPr/>
            </p:nvPicPr>
            <p:blipFill>
              <a:blip r:embed="rId185"/>
              <a:stretch>
                <a:fillRect/>
              </a:stretch>
            </p:blipFill>
            <p:spPr>
              <a:xfrm>
                <a:off x="1169362" y="4936352"/>
                <a:ext cx="1144080" cy="10584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279C21E-0D4B-4812-9582-1AD091B4A2B7}"/>
                  </a:ext>
                </a:extLst>
              </p14:cNvPr>
              <p14:cNvContentPartPr/>
              <p14:nvPr/>
            </p14:nvContentPartPr>
            <p14:xfrm>
              <a:off x="5283802" y="1829912"/>
              <a:ext cx="1809000" cy="115920"/>
            </p14:xfrm>
          </p:contentPart>
        </mc:Choice>
        <mc:Fallback xmlns="">
          <p:pic>
            <p:nvPicPr>
              <p:cNvPr id="2" name="Freihand 1">
                <a:extLst>
                  <a:ext uri="{FF2B5EF4-FFF2-40B4-BE49-F238E27FC236}">
                    <a16:creationId xmlns:a16="http://schemas.microsoft.com/office/drawing/2014/main" id="{4279C21E-0D4B-4812-9582-1AD091B4A2B7}"/>
                  </a:ext>
                </a:extLst>
              </p:cNvPr>
              <p:cNvPicPr/>
              <p:nvPr/>
            </p:nvPicPr>
            <p:blipFill>
              <a:blip r:embed="rId4"/>
              <a:stretch>
                <a:fillRect/>
              </a:stretch>
            </p:blipFill>
            <p:spPr>
              <a:xfrm>
                <a:off x="5279482" y="1825592"/>
                <a:ext cx="181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E9B20C0-01FA-462E-B746-06B217EA0BE3}"/>
                  </a:ext>
                </a:extLst>
              </p14:cNvPr>
              <p14:cNvContentPartPr/>
              <p14:nvPr/>
            </p14:nvContentPartPr>
            <p14:xfrm>
              <a:off x="1065322" y="5331272"/>
              <a:ext cx="4266720" cy="43920"/>
            </p14:xfrm>
          </p:contentPart>
        </mc:Choice>
        <mc:Fallback xmlns="">
          <p:pic>
            <p:nvPicPr>
              <p:cNvPr id="3" name="Freihand 2">
                <a:extLst>
                  <a:ext uri="{FF2B5EF4-FFF2-40B4-BE49-F238E27FC236}">
                    <a16:creationId xmlns:a16="http://schemas.microsoft.com/office/drawing/2014/main" id="{BE9B20C0-01FA-462E-B746-06B217EA0BE3}"/>
                  </a:ext>
                </a:extLst>
              </p:cNvPr>
              <p:cNvPicPr/>
              <p:nvPr/>
            </p:nvPicPr>
            <p:blipFill>
              <a:blip r:embed="rId6"/>
              <a:stretch>
                <a:fillRect/>
              </a:stretch>
            </p:blipFill>
            <p:spPr>
              <a:xfrm>
                <a:off x="1061002" y="5326952"/>
                <a:ext cx="4275360" cy="52560"/>
              </a:xfrm>
              <a:prstGeom prst="rect">
                <a:avLst/>
              </a:prstGeom>
            </p:spPr>
          </p:pic>
        </mc:Fallback>
      </mc:AlternateContent>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0FD33450-A6DF-4BD8-A315-5665D4527C91}"/>
              </a:ext>
            </a:extLst>
          </p:cNvPr>
          <p:cNvGrpSpPr/>
          <p:nvPr/>
        </p:nvGrpSpPr>
        <p:grpSpPr>
          <a:xfrm>
            <a:off x="6454522" y="3915752"/>
            <a:ext cx="1530000" cy="1135080"/>
            <a:chOff x="6454522" y="3915752"/>
            <a:chExt cx="1530000" cy="11350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7424612-42EC-43BF-9D43-F6AFC0AE5B8A}"/>
                    </a:ext>
                  </a:extLst>
                </p14:cNvPr>
                <p14:cNvContentPartPr/>
                <p14:nvPr/>
              </p14:nvContentPartPr>
              <p14:xfrm>
                <a:off x="6463522" y="4634672"/>
                <a:ext cx="195840" cy="87480"/>
              </p14:xfrm>
            </p:contentPart>
          </mc:Choice>
          <mc:Fallback xmlns="">
            <p:pic>
              <p:nvPicPr>
                <p:cNvPr id="2" name="Freihand 1">
                  <a:extLst>
                    <a:ext uri="{FF2B5EF4-FFF2-40B4-BE49-F238E27FC236}">
                      <a16:creationId xmlns:a16="http://schemas.microsoft.com/office/drawing/2014/main" id="{27424612-42EC-43BF-9D43-F6AFC0AE5B8A}"/>
                    </a:ext>
                  </a:extLst>
                </p:cNvPr>
                <p:cNvPicPr/>
                <p:nvPr/>
              </p:nvPicPr>
              <p:blipFill>
                <a:blip r:embed="rId6"/>
                <a:stretch>
                  <a:fillRect/>
                </a:stretch>
              </p:blipFill>
              <p:spPr>
                <a:xfrm>
                  <a:off x="6459202" y="4630352"/>
                  <a:ext cx="204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682A634-02A9-464B-85D1-402C7B294B94}"/>
                    </a:ext>
                  </a:extLst>
                </p14:cNvPr>
                <p14:cNvContentPartPr/>
                <p14:nvPr/>
              </p14:nvContentPartPr>
              <p14:xfrm>
                <a:off x="6468562" y="4701632"/>
                <a:ext cx="207000" cy="173520"/>
              </p14:xfrm>
            </p:contentPart>
          </mc:Choice>
          <mc:Fallback xmlns="">
            <p:pic>
              <p:nvPicPr>
                <p:cNvPr id="3" name="Freihand 2">
                  <a:extLst>
                    <a:ext uri="{FF2B5EF4-FFF2-40B4-BE49-F238E27FC236}">
                      <a16:creationId xmlns:a16="http://schemas.microsoft.com/office/drawing/2014/main" id="{9682A634-02A9-464B-85D1-402C7B294B94}"/>
                    </a:ext>
                  </a:extLst>
                </p:cNvPr>
                <p:cNvPicPr/>
                <p:nvPr/>
              </p:nvPicPr>
              <p:blipFill>
                <a:blip r:embed="rId8"/>
                <a:stretch>
                  <a:fillRect/>
                </a:stretch>
              </p:blipFill>
              <p:spPr>
                <a:xfrm>
                  <a:off x="6464242" y="4697312"/>
                  <a:ext cx="215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D35A3FD-8938-4F9E-8F7C-D37C7F5981EC}"/>
                    </a:ext>
                  </a:extLst>
                </p14:cNvPr>
                <p14:cNvContentPartPr/>
                <p14:nvPr/>
              </p14:nvContentPartPr>
              <p14:xfrm>
                <a:off x="6740362" y="4631432"/>
                <a:ext cx="151200" cy="206280"/>
              </p14:xfrm>
            </p:contentPart>
          </mc:Choice>
          <mc:Fallback xmlns="">
            <p:pic>
              <p:nvPicPr>
                <p:cNvPr id="8" name="Freihand 7">
                  <a:extLst>
                    <a:ext uri="{FF2B5EF4-FFF2-40B4-BE49-F238E27FC236}">
                      <a16:creationId xmlns:a16="http://schemas.microsoft.com/office/drawing/2014/main" id="{1D35A3FD-8938-4F9E-8F7C-D37C7F5981EC}"/>
                    </a:ext>
                  </a:extLst>
                </p:cNvPr>
                <p:cNvPicPr/>
                <p:nvPr/>
              </p:nvPicPr>
              <p:blipFill>
                <a:blip r:embed="rId10"/>
                <a:stretch>
                  <a:fillRect/>
                </a:stretch>
              </p:blipFill>
              <p:spPr>
                <a:xfrm>
                  <a:off x="6736042" y="4627112"/>
                  <a:ext cx="159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4E5663E0-BC02-4DDF-87F1-EB0FE8AAA2CD}"/>
                    </a:ext>
                  </a:extLst>
                </p14:cNvPr>
                <p14:cNvContentPartPr/>
                <p14:nvPr/>
              </p14:nvContentPartPr>
              <p14:xfrm>
                <a:off x="6877522" y="4534592"/>
                <a:ext cx="82800" cy="162720"/>
              </p14:xfrm>
            </p:contentPart>
          </mc:Choice>
          <mc:Fallback xmlns="">
            <p:pic>
              <p:nvPicPr>
                <p:cNvPr id="10" name="Freihand 9">
                  <a:extLst>
                    <a:ext uri="{FF2B5EF4-FFF2-40B4-BE49-F238E27FC236}">
                      <a16:creationId xmlns:a16="http://schemas.microsoft.com/office/drawing/2014/main" id="{4E5663E0-BC02-4DDF-87F1-EB0FE8AAA2CD}"/>
                    </a:ext>
                  </a:extLst>
                </p:cNvPr>
                <p:cNvPicPr/>
                <p:nvPr/>
              </p:nvPicPr>
              <p:blipFill>
                <a:blip r:embed="rId12"/>
                <a:stretch>
                  <a:fillRect/>
                </a:stretch>
              </p:blipFill>
              <p:spPr>
                <a:xfrm>
                  <a:off x="6873202" y="4530272"/>
                  <a:ext cx="914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87DDD76-111F-41F1-8077-27A38CD00230}"/>
                    </a:ext>
                  </a:extLst>
                </p14:cNvPr>
                <p14:cNvContentPartPr/>
                <p14:nvPr/>
              </p14:nvContentPartPr>
              <p14:xfrm>
                <a:off x="6490522" y="4979192"/>
                <a:ext cx="53640" cy="71640"/>
              </p14:xfrm>
            </p:contentPart>
          </mc:Choice>
          <mc:Fallback xmlns="">
            <p:pic>
              <p:nvPicPr>
                <p:cNvPr id="11" name="Freihand 10">
                  <a:extLst>
                    <a:ext uri="{FF2B5EF4-FFF2-40B4-BE49-F238E27FC236}">
                      <a16:creationId xmlns:a16="http://schemas.microsoft.com/office/drawing/2014/main" id="{C87DDD76-111F-41F1-8077-27A38CD00230}"/>
                    </a:ext>
                  </a:extLst>
                </p:cNvPr>
                <p:cNvPicPr/>
                <p:nvPr/>
              </p:nvPicPr>
              <p:blipFill>
                <a:blip r:embed="rId14"/>
                <a:stretch>
                  <a:fillRect/>
                </a:stretch>
              </p:blipFill>
              <p:spPr>
                <a:xfrm>
                  <a:off x="6486202" y="4974872"/>
                  <a:ext cx="62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20D764EF-1570-4183-B88B-BD4B1AB837BC}"/>
                    </a:ext>
                  </a:extLst>
                </p14:cNvPr>
                <p14:cNvContentPartPr/>
                <p14:nvPr/>
              </p14:nvContentPartPr>
              <p14:xfrm>
                <a:off x="6454522" y="4899272"/>
                <a:ext cx="24120" cy="14040"/>
              </p14:xfrm>
            </p:contentPart>
          </mc:Choice>
          <mc:Fallback xmlns="">
            <p:pic>
              <p:nvPicPr>
                <p:cNvPr id="12" name="Freihand 11">
                  <a:extLst>
                    <a:ext uri="{FF2B5EF4-FFF2-40B4-BE49-F238E27FC236}">
                      <a16:creationId xmlns:a16="http://schemas.microsoft.com/office/drawing/2014/main" id="{20D764EF-1570-4183-B88B-BD4B1AB837BC}"/>
                    </a:ext>
                  </a:extLst>
                </p:cNvPr>
                <p:cNvPicPr/>
                <p:nvPr/>
              </p:nvPicPr>
              <p:blipFill>
                <a:blip r:embed="rId16"/>
                <a:stretch>
                  <a:fillRect/>
                </a:stretch>
              </p:blipFill>
              <p:spPr>
                <a:xfrm>
                  <a:off x="6450202" y="4894952"/>
                  <a:ext cx="32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0A56250F-CB65-4C35-8EE1-912FEE0F7EED}"/>
                    </a:ext>
                  </a:extLst>
                </p14:cNvPr>
                <p14:cNvContentPartPr/>
                <p14:nvPr/>
              </p14:nvContentPartPr>
              <p14:xfrm>
                <a:off x="6579802" y="4926632"/>
                <a:ext cx="84600" cy="55080"/>
              </p14:xfrm>
            </p:contentPart>
          </mc:Choice>
          <mc:Fallback xmlns="">
            <p:pic>
              <p:nvPicPr>
                <p:cNvPr id="13" name="Freihand 12">
                  <a:extLst>
                    <a:ext uri="{FF2B5EF4-FFF2-40B4-BE49-F238E27FC236}">
                      <a16:creationId xmlns:a16="http://schemas.microsoft.com/office/drawing/2014/main" id="{0A56250F-CB65-4C35-8EE1-912FEE0F7EED}"/>
                    </a:ext>
                  </a:extLst>
                </p:cNvPr>
                <p:cNvPicPr/>
                <p:nvPr/>
              </p:nvPicPr>
              <p:blipFill>
                <a:blip r:embed="rId18"/>
                <a:stretch>
                  <a:fillRect/>
                </a:stretch>
              </p:blipFill>
              <p:spPr>
                <a:xfrm>
                  <a:off x="6575482" y="4922312"/>
                  <a:ext cx="93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0990F908-03C3-48FC-AFE9-DE060D879C7E}"/>
                    </a:ext>
                  </a:extLst>
                </p14:cNvPr>
                <p14:cNvContentPartPr/>
                <p14:nvPr/>
              </p14:nvContentPartPr>
              <p14:xfrm>
                <a:off x="6684202" y="4847792"/>
                <a:ext cx="61560" cy="99360"/>
              </p14:xfrm>
            </p:contentPart>
          </mc:Choice>
          <mc:Fallback xmlns="">
            <p:pic>
              <p:nvPicPr>
                <p:cNvPr id="14" name="Freihand 13">
                  <a:extLst>
                    <a:ext uri="{FF2B5EF4-FFF2-40B4-BE49-F238E27FC236}">
                      <a16:creationId xmlns:a16="http://schemas.microsoft.com/office/drawing/2014/main" id="{0990F908-03C3-48FC-AFE9-DE060D879C7E}"/>
                    </a:ext>
                  </a:extLst>
                </p:cNvPr>
                <p:cNvPicPr/>
                <p:nvPr/>
              </p:nvPicPr>
              <p:blipFill>
                <a:blip r:embed="rId20"/>
                <a:stretch>
                  <a:fillRect/>
                </a:stretch>
              </p:blipFill>
              <p:spPr>
                <a:xfrm>
                  <a:off x="6679882" y="4843472"/>
                  <a:ext cx="70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83DF0840-8972-4E12-BBDF-3A55D8D0BD82}"/>
                    </a:ext>
                  </a:extLst>
                </p14:cNvPr>
                <p14:cNvContentPartPr/>
                <p14:nvPr/>
              </p14:nvContentPartPr>
              <p14:xfrm>
                <a:off x="6456682" y="4531352"/>
                <a:ext cx="140400" cy="73440"/>
              </p14:xfrm>
            </p:contentPart>
          </mc:Choice>
          <mc:Fallback xmlns="">
            <p:pic>
              <p:nvPicPr>
                <p:cNvPr id="15" name="Freihand 14">
                  <a:extLst>
                    <a:ext uri="{FF2B5EF4-FFF2-40B4-BE49-F238E27FC236}">
                      <a16:creationId xmlns:a16="http://schemas.microsoft.com/office/drawing/2014/main" id="{83DF0840-8972-4E12-BBDF-3A55D8D0BD82}"/>
                    </a:ext>
                  </a:extLst>
                </p:cNvPr>
                <p:cNvPicPr/>
                <p:nvPr/>
              </p:nvPicPr>
              <p:blipFill>
                <a:blip r:embed="rId22"/>
                <a:stretch>
                  <a:fillRect/>
                </a:stretch>
              </p:blipFill>
              <p:spPr>
                <a:xfrm>
                  <a:off x="6452362" y="4527032"/>
                  <a:ext cx="149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2DF326C-9B72-44F1-AEA1-BD5C7F9EF6BC}"/>
                    </a:ext>
                  </a:extLst>
                </p14:cNvPr>
                <p14:cNvContentPartPr/>
                <p14:nvPr/>
              </p14:nvContentPartPr>
              <p14:xfrm>
                <a:off x="6979042" y="4461152"/>
                <a:ext cx="151920" cy="75600"/>
              </p14:xfrm>
            </p:contentPart>
          </mc:Choice>
          <mc:Fallback xmlns="">
            <p:pic>
              <p:nvPicPr>
                <p:cNvPr id="16" name="Freihand 15">
                  <a:extLst>
                    <a:ext uri="{FF2B5EF4-FFF2-40B4-BE49-F238E27FC236}">
                      <a16:creationId xmlns:a16="http://schemas.microsoft.com/office/drawing/2014/main" id="{A2DF326C-9B72-44F1-AEA1-BD5C7F9EF6BC}"/>
                    </a:ext>
                  </a:extLst>
                </p:cNvPr>
                <p:cNvPicPr/>
                <p:nvPr/>
              </p:nvPicPr>
              <p:blipFill>
                <a:blip r:embed="rId24"/>
                <a:stretch>
                  <a:fillRect/>
                </a:stretch>
              </p:blipFill>
              <p:spPr>
                <a:xfrm>
                  <a:off x="6974722" y="4456832"/>
                  <a:ext cx="160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0967D702-B5D0-4E1D-9566-D5C37B4077E5}"/>
                    </a:ext>
                  </a:extLst>
                </p14:cNvPr>
                <p14:cNvContentPartPr/>
                <p14:nvPr/>
              </p14:nvContentPartPr>
              <p14:xfrm>
                <a:off x="7013242" y="4500752"/>
                <a:ext cx="118800" cy="63720"/>
              </p14:xfrm>
            </p:contentPart>
          </mc:Choice>
          <mc:Fallback xmlns="">
            <p:pic>
              <p:nvPicPr>
                <p:cNvPr id="17" name="Freihand 16">
                  <a:extLst>
                    <a:ext uri="{FF2B5EF4-FFF2-40B4-BE49-F238E27FC236}">
                      <a16:creationId xmlns:a16="http://schemas.microsoft.com/office/drawing/2014/main" id="{0967D702-B5D0-4E1D-9566-D5C37B4077E5}"/>
                    </a:ext>
                  </a:extLst>
                </p:cNvPr>
                <p:cNvPicPr/>
                <p:nvPr/>
              </p:nvPicPr>
              <p:blipFill>
                <a:blip r:embed="rId26"/>
                <a:stretch>
                  <a:fillRect/>
                </a:stretch>
              </p:blipFill>
              <p:spPr>
                <a:xfrm>
                  <a:off x="7008922" y="4496432"/>
                  <a:ext cx="127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F3544FA-1775-4BCC-8C1D-31DEDE693A48}"/>
                    </a:ext>
                  </a:extLst>
                </p14:cNvPr>
                <p14:cNvContentPartPr/>
                <p14:nvPr/>
              </p14:nvContentPartPr>
              <p14:xfrm>
                <a:off x="7213762" y="4294472"/>
                <a:ext cx="126360" cy="179280"/>
              </p14:xfrm>
            </p:contentPart>
          </mc:Choice>
          <mc:Fallback xmlns="">
            <p:pic>
              <p:nvPicPr>
                <p:cNvPr id="18" name="Freihand 17">
                  <a:extLst>
                    <a:ext uri="{FF2B5EF4-FFF2-40B4-BE49-F238E27FC236}">
                      <a16:creationId xmlns:a16="http://schemas.microsoft.com/office/drawing/2014/main" id="{FF3544FA-1775-4BCC-8C1D-31DEDE693A48}"/>
                    </a:ext>
                  </a:extLst>
                </p:cNvPr>
                <p:cNvPicPr/>
                <p:nvPr/>
              </p:nvPicPr>
              <p:blipFill>
                <a:blip r:embed="rId28"/>
                <a:stretch>
                  <a:fillRect/>
                </a:stretch>
              </p:blipFill>
              <p:spPr>
                <a:xfrm>
                  <a:off x="7209442" y="4290152"/>
                  <a:ext cx="135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D8F5A9B0-E72D-4922-8D58-DDB42A96CB8D}"/>
                    </a:ext>
                  </a:extLst>
                </p14:cNvPr>
                <p14:cNvContentPartPr/>
                <p14:nvPr/>
              </p14:nvContentPartPr>
              <p14:xfrm>
                <a:off x="7353082" y="4244792"/>
                <a:ext cx="114120" cy="79200"/>
              </p14:xfrm>
            </p:contentPart>
          </mc:Choice>
          <mc:Fallback xmlns="">
            <p:pic>
              <p:nvPicPr>
                <p:cNvPr id="19" name="Freihand 18">
                  <a:extLst>
                    <a:ext uri="{FF2B5EF4-FFF2-40B4-BE49-F238E27FC236}">
                      <a16:creationId xmlns:a16="http://schemas.microsoft.com/office/drawing/2014/main" id="{D8F5A9B0-E72D-4922-8D58-DDB42A96CB8D}"/>
                    </a:ext>
                  </a:extLst>
                </p:cNvPr>
                <p:cNvPicPr/>
                <p:nvPr/>
              </p:nvPicPr>
              <p:blipFill>
                <a:blip r:embed="rId30"/>
                <a:stretch>
                  <a:fillRect/>
                </a:stretch>
              </p:blipFill>
              <p:spPr>
                <a:xfrm>
                  <a:off x="7348762" y="4240472"/>
                  <a:ext cx="122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19DDFFA-E2C8-4B01-9E16-8C9F464158BF}"/>
                    </a:ext>
                  </a:extLst>
                </p14:cNvPr>
                <p14:cNvContentPartPr/>
                <p14:nvPr/>
              </p14:nvContentPartPr>
              <p14:xfrm>
                <a:off x="7379362" y="4268912"/>
                <a:ext cx="130320" cy="69120"/>
              </p14:xfrm>
            </p:contentPart>
          </mc:Choice>
          <mc:Fallback xmlns="">
            <p:pic>
              <p:nvPicPr>
                <p:cNvPr id="20" name="Freihand 19">
                  <a:extLst>
                    <a:ext uri="{FF2B5EF4-FFF2-40B4-BE49-F238E27FC236}">
                      <a16:creationId xmlns:a16="http://schemas.microsoft.com/office/drawing/2014/main" id="{619DDFFA-E2C8-4B01-9E16-8C9F464158BF}"/>
                    </a:ext>
                  </a:extLst>
                </p:cNvPr>
                <p:cNvPicPr/>
                <p:nvPr/>
              </p:nvPicPr>
              <p:blipFill>
                <a:blip r:embed="rId32"/>
                <a:stretch>
                  <a:fillRect/>
                </a:stretch>
              </p:blipFill>
              <p:spPr>
                <a:xfrm>
                  <a:off x="7375042" y="4264592"/>
                  <a:ext cx="138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0D65C10E-C9CA-45DB-AF4D-232E05CF3AA9}"/>
                    </a:ext>
                  </a:extLst>
                </p14:cNvPr>
                <p14:cNvContentPartPr/>
                <p14:nvPr/>
              </p14:nvContentPartPr>
              <p14:xfrm>
                <a:off x="7546042" y="4118792"/>
                <a:ext cx="88920" cy="129240"/>
              </p14:xfrm>
            </p:contentPart>
          </mc:Choice>
          <mc:Fallback xmlns="">
            <p:pic>
              <p:nvPicPr>
                <p:cNvPr id="21" name="Freihand 20">
                  <a:extLst>
                    <a:ext uri="{FF2B5EF4-FFF2-40B4-BE49-F238E27FC236}">
                      <a16:creationId xmlns:a16="http://schemas.microsoft.com/office/drawing/2014/main" id="{0D65C10E-C9CA-45DB-AF4D-232E05CF3AA9}"/>
                    </a:ext>
                  </a:extLst>
                </p:cNvPr>
                <p:cNvPicPr/>
                <p:nvPr/>
              </p:nvPicPr>
              <p:blipFill>
                <a:blip r:embed="rId34"/>
                <a:stretch>
                  <a:fillRect/>
                </a:stretch>
              </p:blipFill>
              <p:spPr>
                <a:xfrm>
                  <a:off x="7541722" y="4114472"/>
                  <a:ext cx="97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063A0A8A-84A8-487C-843E-2874E3342745}"/>
                    </a:ext>
                  </a:extLst>
                </p14:cNvPr>
                <p14:cNvContentPartPr/>
                <p14:nvPr/>
              </p14:nvContentPartPr>
              <p14:xfrm>
                <a:off x="7648642" y="4081712"/>
                <a:ext cx="94320" cy="101880"/>
              </p14:xfrm>
            </p:contentPart>
          </mc:Choice>
          <mc:Fallback xmlns="">
            <p:pic>
              <p:nvPicPr>
                <p:cNvPr id="22" name="Freihand 21">
                  <a:extLst>
                    <a:ext uri="{FF2B5EF4-FFF2-40B4-BE49-F238E27FC236}">
                      <a16:creationId xmlns:a16="http://schemas.microsoft.com/office/drawing/2014/main" id="{063A0A8A-84A8-487C-843E-2874E3342745}"/>
                    </a:ext>
                  </a:extLst>
                </p:cNvPr>
                <p:cNvPicPr/>
                <p:nvPr/>
              </p:nvPicPr>
              <p:blipFill>
                <a:blip r:embed="rId36"/>
                <a:stretch>
                  <a:fillRect/>
                </a:stretch>
              </p:blipFill>
              <p:spPr>
                <a:xfrm>
                  <a:off x="7644322" y="4077392"/>
                  <a:ext cx="102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2760C30A-47EA-405B-BA16-A5D8B12E532A}"/>
                    </a:ext>
                  </a:extLst>
                </p14:cNvPr>
                <p14:cNvContentPartPr/>
                <p14:nvPr/>
              </p14:nvContentPartPr>
              <p14:xfrm>
                <a:off x="7739002" y="4028072"/>
                <a:ext cx="107640" cy="99720"/>
              </p14:xfrm>
            </p:contentPart>
          </mc:Choice>
          <mc:Fallback xmlns="">
            <p:pic>
              <p:nvPicPr>
                <p:cNvPr id="23" name="Freihand 22">
                  <a:extLst>
                    <a:ext uri="{FF2B5EF4-FFF2-40B4-BE49-F238E27FC236}">
                      <a16:creationId xmlns:a16="http://schemas.microsoft.com/office/drawing/2014/main" id="{2760C30A-47EA-405B-BA16-A5D8B12E532A}"/>
                    </a:ext>
                  </a:extLst>
                </p:cNvPr>
                <p:cNvPicPr/>
                <p:nvPr/>
              </p:nvPicPr>
              <p:blipFill>
                <a:blip r:embed="rId38"/>
                <a:stretch>
                  <a:fillRect/>
                </a:stretch>
              </p:blipFill>
              <p:spPr>
                <a:xfrm>
                  <a:off x="7734682" y="4023752"/>
                  <a:ext cx="116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F6FE59EF-1AD6-48E2-A7BF-634B915A246F}"/>
                    </a:ext>
                  </a:extLst>
                </p14:cNvPr>
                <p14:cNvContentPartPr/>
                <p14:nvPr/>
              </p14:nvContentPartPr>
              <p14:xfrm>
                <a:off x="7888402" y="3947072"/>
                <a:ext cx="39240" cy="147960"/>
              </p14:xfrm>
            </p:contentPart>
          </mc:Choice>
          <mc:Fallback xmlns="">
            <p:pic>
              <p:nvPicPr>
                <p:cNvPr id="24" name="Freihand 23">
                  <a:extLst>
                    <a:ext uri="{FF2B5EF4-FFF2-40B4-BE49-F238E27FC236}">
                      <a16:creationId xmlns:a16="http://schemas.microsoft.com/office/drawing/2014/main" id="{F6FE59EF-1AD6-48E2-A7BF-634B915A246F}"/>
                    </a:ext>
                  </a:extLst>
                </p:cNvPr>
                <p:cNvPicPr/>
                <p:nvPr/>
              </p:nvPicPr>
              <p:blipFill>
                <a:blip r:embed="rId40"/>
                <a:stretch>
                  <a:fillRect/>
                </a:stretch>
              </p:blipFill>
              <p:spPr>
                <a:xfrm>
                  <a:off x="7884082" y="3942752"/>
                  <a:ext cx="47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623C5FAC-9EE9-4FF4-B47C-62F257BC4E1F}"/>
                    </a:ext>
                  </a:extLst>
                </p14:cNvPr>
                <p14:cNvContentPartPr/>
                <p14:nvPr/>
              </p14:nvContentPartPr>
              <p14:xfrm>
                <a:off x="7795882" y="3915752"/>
                <a:ext cx="75960" cy="72360"/>
              </p14:xfrm>
            </p:contentPart>
          </mc:Choice>
          <mc:Fallback xmlns="">
            <p:pic>
              <p:nvPicPr>
                <p:cNvPr id="25" name="Freihand 24">
                  <a:extLst>
                    <a:ext uri="{FF2B5EF4-FFF2-40B4-BE49-F238E27FC236}">
                      <a16:creationId xmlns:a16="http://schemas.microsoft.com/office/drawing/2014/main" id="{623C5FAC-9EE9-4FF4-B47C-62F257BC4E1F}"/>
                    </a:ext>
                  </a:extLst>
                </p:cNvPr>
                <p:cNvPicPr/>
                <p:nvPr/>
              </p:nvPicPr>
              <p:blipFill>
                <a:blip r:embed="rId42"/>
                <a:stretch>
                  <a:fillRect/>
                </a:stretch>
              </p:blipFill>
              <p:spPr>
                <a:xfrm>
                  <a:off x="7791562" y="3911432"/>
                  <a:ext cx="84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91802532-09EA-46BC-84F5-AF131D5209AA}"/>
                    </a:ext>
                  </a:extLst>
                </p14:cNvPr>
                <p14:cNvContentPartPr/>
                <p14:nvPr/>
              </p14:nvContentPartPr>
              <p14:xfrm>
                <a:off x="7917202" y="4003232"/>
                <a:ext cx="67320" cy="60480"/>
              </p14:xfrm>
            </p:contentPart>
          </mc:Choice>
          <mc:Fallback xmlns="">
            <p:pic>
              <p:nvPicPr>
                <p:cNvPr id="26" name="Freihand 25">
                  <a:extLst>
                    <a:ext uri="{FF2B5EF4-FFF2-40B4-BE49-F238E27FC236}">
                      <a16:creationId xmlns:a16="http://schemas.microsoft.com/office/drawing/2014/main" id="{91802532-09EA-46BC-84F5-AF131D5209AA}"/>
                    </a:ext>
                  </a:extLst>
                </p:cNvPr>
                <p:cNvPicPr/>
                <p:nvPr/>
              </p:nvPicPr>
              <p:blipFill>
                <a:blip r:embed="rId44"/>
                <a:stretch>
                  <a:fillRect/>
                </a:stretch>
              </p:blipFill>
              <p:spPr>
                <a:xfrm>
                  <a:off x="7912882" y="3998912"/>
                  <a:ext cx="75960" cy="6912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120D7BB9-8A2F-499E-8C98-BE068AD35FD9}"/>
              </a:ext>
            </a:extLst>
          </p:cNvPr>
          <p:cNvGrpSpPr/>
          <p:nvPr/>
        </p:nvGrpSpPr>
        <p:grpSpPr>
          <a:xfrm>
            <a:off x="2322802" y="2870672"/>
            <a:ext cx="501840" cy="190080"/>
            <a:chOff x="2322802" y="2870672"/>
            <a:chExt cx="501840" cy="19008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75A7E2D-812A-41D3-B7C3-045F1245C83A}"/>
                    </a:ext>
                  </a:extLst>
                </p14:cNvPr>
                <p14:cNvContentPartPr/>
                <p14:nvPr/>
              </p14:nvContentPartPr>
              <p14:xfrm>
                <a:off x="2322802" y="2895872"/>
                <a:ext cx="87840" cy="164880"/>
              </p14:xfrm>
            </p:contentPart>
          </mc:Choice>
          <mc:Fallback xmlns="">
            <p:pic>
              <p:nvPicPr>
                <p:cNvPr id="2" name="Freihand 1">
                  <a:extLst>
                    <a:ext uri="{FF2B5EF4-FFF2-40B4-BE49-F238E27FC236}">
                      <a16:creationId xmlns:a16="http://schemas.microsoft.com/office/drawing/2014/main" id="{075A7E2D-812A-41D3-B7C3-045F1245C83A}"/>
                    </a:ext>
                  </a:extLst>
                </p:cNvPr>
                <p:cNvPicPr/>
                <p:nvPr/>
              </p:nvPicPr>
              <p:blipFill>
                <a:blip r:embed="rId5"/>
                <a:stretch>
                  <a:fillRect/>
                </a:stretch>
              </p:blipFill>
              <p:spPr>
                <a:xfrm>
                  <a:off x="2318482" y="2891552"/>
                  <a:ext cx="96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D49020B-59F9-4E36-B5BB-C4D038A198FD}"/>
                    </a:ext>
                  </a:extLst>
                </p14:cNvPr>
                <p14:cNvContentPartPr/>
                <p14:nvPr/>
              </p14:nvContentPartPr>
              <p14:xfrm>
                <a:off x="2440162" y="2935112"/>
                <a:ext cx="204840" cy="90000"/>
              </p14:xfrm>
            </p:contentPart>
          </mc:Choice>
          <mc:Fallback xmlns="">
            <p:pic>
              <p:nvPicPr>
                <p:cNvPr id="3" name="Freihand 2">
                  <a:extLst>
                    <a:ext uri="{FF2B5EF4-FFF2-40B4-BE49-F238E27FC236}">
                      <a16:creationId xmlns:a16="http://schemas.microsoft.com/office/drawing/2014/main" id="{7D49020B-59F9-4E36-B5BB-C4D038A198FD}"/>
                    </a:ext>
                  </a:extLst>
                </p:cNvPr>
                <p:cNvPicPr/>
                <p:nvPr/>
              </p:nvPicPr>
              <p:blipFill>
                <a:blip r:embed="rId7"/>
                <a:stretch>
                  <a:fillRect/>
                </a:stretch>
              </p:blipFill>
              <p:spPr>
                <a:xfrm>
                  <a:off x="2435842" y="2930792"/>
                  <a:ext cx="213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F211E16A-9F63-4C65-B227-B04A0568A975}"/>
                    </a:ext>
                  </a:extLst>
                </p14:cNvPr>
                <p14:cNvContentPartPr/>
                <p14:nvPr/>
              </p14:nvContentPartPr>
              <p14:xfrm>
                <a:off x="2696842" y="2870672"/>
                <a:ext cx="127800" cy="152640"/>
              </p14:xfrm>
            </p:contentPart>
          </mc:Choice>
          <mc:Fallback xmlns="">
            <p:pic>
              <p:nvPicPr>
                <p:cNvPr id="4" name="Freihand 3">
                  <a:extLst>
                    <a:ext uri="{FF2B5EF4-FFF2-40B4-BE49-F238E27FC236}">
                      <a16:creationId xmlns:a16="http://schemas.microsoft.com/office/drawing/2014/main" id="{F211E16A-9F63-4C65-B227-B04A0568A975}"/>
                    </a:ext>
                  </a:extLst>
                </p:cNvPr>
                <p:cNvPicPr/>
                <p:nvPr/>
              </p:nvPicPr>
              <p:blipFill>
                <a:blip r:embed="rId9"/>
                <a:stretch>
                  <a:fillRect/>
                </a:stretch>
              </p:blipFill>
              <p:spPr>
                <a:xfrm>
                  <a:off x="2692522" y="2866352"/>
                  <a:ext cx="136440" cy="161280"/>
                </a:xfrm>
                <a:prstGeom prst="rect">
                  <a:avLst/>
                </a:prstGeom>
              </p:spPr>
            </p:pic>
          </mc:Fallback>
        </mc:AlternateContent>
      </p:grpSp>
      <p:grpSp>
        <p:nvGrpSpPr>
          <p:cNvPr id="17" name="Gruppieren 16">
            <a:extLst>
              <a:ext uri="{FF2B5EF4-FFF2-40B4-BE49-F238E27FC236}">
                <a16:creationId xmlns:a16="http://schemas.microsoft.com/office/drawing/2014/main" id="{62B8094E-54DE-4217-BAEA-E9E774BE8DF0}"/>
              </a:ext>
            </a:extLst>
          </p:cNvPr>
          <p:cNvGrpSpPr/>
          <p:nvPr/>
        </p:nvGrpSpPr>
        <p:grpSpPr>
          <a:xfrm>
            <a:off x="3368602" y="2854472"/>
            <a:ext cx="550800" cy="305280"/>
            <a:chOff x="3368602" y="2854472"/>
            <a:chExt cx="550800" cy="30528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2672B693-B09F-4E92-B619-CAAEE6281BF8}"/>
                    </a:ext>
                  </a:extLst>
                </p14:cNvPr>
                <p14:cNvContentPartPr/>
                <p14:nvPr/>
              </p14:nvContentPartPr>
              <p14:xfrm>
                <a:off x="3368602" y="2959232"/>
                <a:ext cx="168840" cy="200520"/>
              </p14:xfrm>
            </p:contentPart>
          </mc:Choice>
          <mc:Fallback xmlns="">
            <p:pic>
              <p:nvPicPr>
                <p:cNvPr id="5" name="Freihand 4">
                  <a:extLst>
                    <a:ext uri="{FF2B5EF4-FFF2-40B4-BE49-F238E27FC236}">
                      <a16:creationId xmlns:a16="http://schemas.microsoft.com/office/drawing/2014/main" id="{2672B693-B09F-4E92-B619-CAAEE6281BF8}"/>
                    </a:ext>
                  </a:extLst>
                </p:cNvPr>
                <p:cNvPicPr/>
                <p:nvPr/>
              </p:nvPicPr>
              <p:blipFill>
                <a:blip r:embed="rId11"/>
                <a:stretch>
                  <a:fillRect/>
                </a:stretch>
              </p:blipFill>
              <p:spPr>
                <a:xfrm>
                  <a:off x="3364282" y="2954912"/>
                  <a:ext cx="177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B9A968AB-AD0D-432C-8CC9-D50A8A005FD8}"/>
                    </a:ext>
                  </a:extLst>
                </p14:cNvPr>
                <p14:cNvContentPartPr/>
                <p14:nvPr/>
              </p14:nvContentPartPr>
              <p14:xfrm>
                <a:off x="3555082" y="2961032"/>
                <a:ext cx="74160" cy="100080"/>
              </p14:xfrm>
            </p:contentPart>
          </mc:Choice>
          <mc:Fallback xmlns="">
            <p:pic>
              <p:nvPicPr>
                <p:cNvPr id="9" name="Freihand 8">
                  <a:extLst>
                    <a:ext uri="{FF2B5EF4-FFF2-40B4-BE49-F238E27FC236}">
                      <a16:creationId xmlns:a16="http://schemas.microsoft.com/office/drawing/2014/main" id="{B9A968AB-AD0D-432C-8CC9-D50A8A005FD8}"/>
                    </a:ext>
                  </a:extLst>
                </p:cNvPr>
                <p:cNvPicPr/>
                <p:nvPr/>
              </p:nvPicPr>
              <p:blipFill>
                <a:blip r:embed="rId13"/>
                <a:stretch>
                  <a:fillRect/>
                </a:stretch>
              </p:blipFill>
              <p:spPr>
                <a:xfrm>
                  <a:off x="3550762" y="2956712"/>
                  <a:ext cx="82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695FE368-499C-4A60-B813-5DCB123EC454}"/>
                    </a:ext>
                  </a:extLst>
                </p14:cNvPr>
                <p14:cNvContentPartPr/>
                <p14:nvPr/>
              </p14:nvContentPartPr>
              <p14:xfrm>
                <a:off x="3670642" y="2854472"/>
                <a:ext cx="248760" cy="179640"/>
              </p14:xfrm>
            </p:contentPart>
          </mc:Choice>
          <mc:Fallback xmlns="">
            <p:pic>
              <p:nvPicPr>
                <p:cNvPr id="10" name="Freihand 9">
                  <a:extLst>
                    <a:ext uri="{FF2B5EF4-FFF2-40B4-BE49-F238E27FC236}">
                      <a16:creationId xmlns:a16="http://schemas.microsoft.com/office/drawing/2014/main" id="{695FE368-499C-4A60-B813-5DCB123EC454}"/>
                    </a:ext>
                  </a:extLst>
                </p:cNvPr>
                <p:cNvPicPr/>
                <p:nvPr/>
              </p:nvPicPr>
              <p:blipFill>
                <a:blip r:embed="rId15"/>
                <a:stretch>
                  <a:fillRect/>
                </a:stretch>
              </p:blipFill>
              <p:spPr>
                <a:xfrm>
                  <a:off x="3666322" y="2850152"/>
                  <a:ext cx="257400" cy="188280"/>
                </a:xfrm>
                <a:prstGeom prst="rect">
                  <a:avLst/>
                </a:prstGeom>
              </p:spPr>
            </p:pic>
          </mc:Fallback>
        </mc:AlternateContent>
      </p:grpSp>
      <p:grpSp>
        <p:nvGrpSpPr>
          <p:cNvPr id="16" name="Gruppieren 15">
            <a:extLst>
              <a:ext uri="{FF2B5EF4-FFF2-40B4-BE49-F238E27FC236}">
                <a16:creationId xmlns:a16="http://schemas.microsoft.com/office/drawing/2014/main" id="{B7EF16BF-A91C-4DD2-A67C-FAB4B05186FC}"/>
              </a:ext>
            </a:extLst>
          </p:cNvPr>
          <p:cNvGrpSpPr/>
          <p:nvPr/>
        </p:nvGrpSpPr>
        <p:grpSpPr>
          <a:xfrm>
            <a:off x="2907442" y="3828272"/>
            <a:ext cx="588600" cy="286920"/>
            <a:chOff x="2907442" y="3828272"/>
            <a:chExt cx="588600" cy="286920"/>
          </a:xfrm>
        </p:grpSpPr>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A27B4E97-864A-431B-AF54-DF7A7DFE3103}"/>
                    </a:ext>
                  </a:extLst>
                </p14:cNvPr>
                <p14:cNvContentPartPr/>
                <p14:nvPr/>
              </p14:nvContentPartPr>
              <p14:xfrm>
                <a:off x="2907442" y="3931232"/>
                <a:ext cx="75240" cy="183960"/>
              </p14:xfrm>
            </p:contentPart>
          </mc:Choice>
          <mc:Fallback xmlns="">
            <p:pic>
              <p:nvPicPr>
                <p:cNvPr id="11" name="Freihand 10">
                  <a:extLst>
                    <a:ext uri="{FF2B5EF4-FFF2-40B4-BE49-F238E27FC236}">
                      <a16:creationId xmlns:a16="http://schemas.microsoft.com/office/drawing/2014/main" id="{A27B4E97-864A-431B-AF54-DF7A7DFE3103}"/>
                    </a:ext>
                  </a:extLst>
                </p:cNvPr>
                <p:cNvPicPr/>
                <p:nvPr/>
              </p:nvPicPr>
              <p:blipFill>
                <a:blip r:embed="rId17"/>
                <a:stretch>
                  <a:fillRect/>
                </a:stretch>
              </p:blipFill>
              <p:spPr>
                <a:xfrm>
                  <a:off x="2903122" y="3926912"/>
                  <a:ext cx="83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262B5C38-DBFC-4280-B473-9885E17FE9C1}"/>
                    </a:ext>
                  </a:extLst>
                </p14:cNvPr>
                <p14:cNvContentPartPr/>
                <p14:nvPr/>
              </p14:nvContentPartPr>
              <p14:xfrm>
                <a:off x="3059722" y="3903152"/>
                <a:ext cx="60840" cy="99360"/>
              </p14:xfrm>
            </p:contentPart>
          </mc:Choice>
          <mc:Fallback xmlns="">
            <p:pic>
              <p:nvPicPr>
                <p:cNvPr id="12" name="Freihand 11">
                  <a:extLst>
                    <a:ext uri="{FF2B5EF4-FFF2-40B4-BE49-F238E27FC236}">
                      <a16:creationId xmlns:a16="http://schemas.microsoft.com/office/drawing/2014/main" id="{262B5C38-DBFC-4280-B473-9885E17FE9C1}"/>
                    </a:ext>
                  </a:extLst>
                </p:cNvPr>
                <p:cNvPicPr/>
                <p:nvPr/>
              </p:nvPicPr>
              <p:blipFill>
                <a:blip r:embed="rId19"/>
                <a:stretch>
                  <a:fillRect/>
                </a:stretch>
              </p:blipFill>
              <p:spPr>
                <a:xfrm>
                  <a:off x="3055402" y="3898832"/>
                  <a:ext cx="69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DC6E1DE-819F-4D78-9384-8E6ABF5CB03C}"/>
                    </a:ext>
                  </a:extLst>
                </p14:cNvPr>
                <p14:cNvContentPartPr/>
                <p14:nvPr/>
              </p14:nvContentPartPr>
              <p14:xfrm>
                <a:off x="3147202" y="3920432"/>
                <a:ext cx="60480" cy="80280"/>
              </p14:xfrm>
            </p:contentPart>
          </mc:Choice>
          <mc:Fallback xmlns="">
            <p:pic>
              <p:nvPicPr>
                <p:cNvPr id="13" name="Freihand 12">
                  <a:extLst>
                    <a:ext uri="{FF2B5EF4-FFF2-40B4-BE49-F238E27FC236}">
                      <a16:creationId xmlns:a16="http://schemas.microsoft.com/office/drawing/2014/main" id="{BDC6E1DE-819F-4D78-9384-8E6ABF5CB03C}"/>
                    </a:ext>
                  </a:extLst>
                </p:cNvPr>
                <p:cNvPicPr/>
                <p:nvPr/>
              </p:nvPicPr>
              <p:blipFill>
                <a:blip r:embed="rId21"/>
                <a:stretch>
                  <a:fillRect/>
                </a:stretch>
              </p:blipFill>
              <p:spPr>
                <a:xfrm>
                  <a:off x="3142882" y="3916112"/>
                  <a:ext cx="69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430D888-6A69-4C78-ACF5-A950FB6C4CF3}"/>
                    </a:ext>
                  </a:extLst>
                </p14:cNvPr>
                <p14:cNvContentPartPr/>
                <p14:nvPr/>
              </p14:nvContentPartPr>
              <p14:xfrm>
                <a:off x="3223522" y="3828272"/>
                <a:ext cx="76320" cy="179640"/>
              </p14:xfrm>
            </p:contentPart>
          </mc:Choice>
          <mc:Fallback xmlns="">
            <p:pic>
              <p:nvPicPr>
                <p:cNvPr id="14" name="Freihand 13">
                  <a:extLst>
                    <a:ext uri="{FF2B5EF4-FFF2-40B4-BE49-F238E27FC236}">
                      <a16:creationId xmlns:a16="http://schemas.microsoft.com/office/drawing/2014/main" id="{C430D888-6A69-4C78-ACF5-A950FB6C4CF3}"/>
                    </a:ext>
                  </a:extLst>
                </p:cNvPr>
                <p:cNvPicPr/>
                <p:nvPr/>
              </p:nvPicPr>
              <p:blipFill>
                <a:blip r:embed="rId23"/>
                <a:stretch>
                  <a:fillRect/>
                </a:stretch>
              </p:blipFill>
              <p:spPr>
                <a:xfrm>
                  <a:off x="3219202" y="3823952"/>
                  <a:ext cx="84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BD8FD1F7-1C76-48B7-93C1-4DBD762676A4}"/>
                    </a:ext>
                  </a:extLst>
                </p14:cNvPr>
                <p14:cNvContentPartPr/>
                <p14:nvPr/>
              </p14:nvContentPartPr>
              <p14:xfrm>
                <a:off x="3289762" y="3891992"/>
                <a:ext cx="206280" cy="85680"/>
              </p14:xfrm>
            </p:contentPart>
          </mc:Choice>
          <mc:Fallback xmlns="">
            <p:pic>
              <p:nvPicPr>
                <p:cNvPr id="15" name="Freihand 14">
                  <a:extLst>
                    <a:ext uri="{FF2B5EF4-FFF2-40B4-BE49-F238E27FC236}">
                      <a16:creationId xmlns:a16="http://schemas.microsoft.com/office/drawing/2014/main" id="{BD8FD1F7-1C76-48B7-93C1-4DBD762676A4}"/>
                    </a:ext>
                  </a:extLst>
                </p:cNvPr>
                <p:cNvPicPr/>
                <p:nvPr/>
              </p:nvPicPr>
              <p:blipFill>
                <a:blip r:embed="rId25"/>
                <a:stretch>
                  <a:fillRect/>
                </a:stretch>
              </p:blipFill>
              <p:spPr>
                <a:xfrm>
                  <a:off x="3285442" y="3887672"/>
                  <a:ext cx="214920" cy="94320"/>
                </a:xfrm>
                <a:prstGeom prst="rect">
                  <a:avLst/>
                </a:prstGeom>
              </p:spPr>
            </p:pic>
          </mc:Fallback>
        </mc:AlternateContent>
      </p:grpSp>
    </p:spTree>
    <p:extLst>
      <p:ext uri="{BB962C8B-B14F-4D97-AF65-F5344CB8AC3E}">
        <p14:creationId xmlns:p14="http://schemas.microsoft.com/office/powerpoint/2010/main" val="56443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E60F0777-2168-46E4-AC75-9179597B8E79}"/>
                  </a:ext>
                </a:extLst>
              </p14:cNvPr>
              <p14:cNvContentPartPr/>
              <p14:nvPr/>
            </p14:nvContentPartPr>
            <p14:xfrm>
              <a:off x="1639522" y="1989392"/>
              <a:ext cx="1414800" cy="94680"/>
            </p14:xfrm>
          </p:contentPart>
        </mc:Choice>
        <mc:Fallback xmlns="">
          <p:pic>
            <p:nvPicPr>
              <p:cNvPr id="6" name="Freihand 5">
                <a:extLst>
                  <a:ext uri="{FF2B5EF4-FFF2-40B4-BE49-F238E27FC236}">
                    <a16:creationId xmlns:a16="http://schemas.microsoft.com/office/drawing/2014/main" id="{E60F0777-2168-46E4-AC75-9179597B8E79}"/>
                  </a:ext>
                </a:extLst>
              </p:cNvPr>
              <p:cNvPicPr/>
              <p:nvPr/>
            </p:nvPicPr>
            <p:blipFill>
              <a:blip r:embed="rId4"/>
              <a:stretch>
                <a:fillRect/>
              </a:stretch>
            </p:blipFill>
            <p:spPr>
              <a:xfrm>
                <a:off x="1635202" y="1985072"/>
                <a:ext cx="142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7120D74-AE3B-413E-AF5D-970018E37886}"/>
                  </a:ext>
                </a:extLst>
              </p14:cNvPr>
              <p14:cNvContentPartPr/>
              <p14:nvPr/>
            </p14:nvContentPartPr>
            <p14:xfrm>
              <a:off x="100162" y="5005832"/>
              <a:ext cx="3141000" cy="782640"/>
            </p14:xfrm>
          </p:contentPart>
        </mc:Choice>
        <mc:Fallback xmlns="">
          <p:pic>
            <p:nvPicPr>
              <p:cNvPr id="7" name="Freihand 6">
                <a:extLst>
                  <a:ext uri="{FF2B5EF4-FFF2-40B4-BE49-F238E27FC236}">
                    <a16:creationId xmlns:a16="http://schemas.microsoft.com/office/drawing/2014/main" id="{67120D74-AE3B-413E-AF5D-970018E37886}"/>
                  </a:ext>
                </a:extLst>
              </p:cNvPr>
              <p:cNvPicPr/>
              <p:nvPr/>
            </p:nvPicPr>
            <p:blipFill>
              <a:blip r:embed="rId6"/>
              <a:stretch>
                <a:fillRect/>
              </a:stretch>
            </p:blipFill>
            <p:spPr>
              <a:xfrm>
                <a:off x="95842" y="5001512"/>
                <a:ext cx="314964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113AF1C-879A-4198-BDD5-F3B0EDA06DFA}"/>
                  </a:ext>
                </a:extLst>
              </p14:cNvPr>
              <p14:cNvContentPartPr/>
              <p14:nvPr/>
            </p14:nvContentPartPr>
            <p14:xfrm>
              <a:off x="909082" y="5476712"/>
              <a:ext cx="761760" cy="52200"/>
            </p14:xfrm>
          </p:contentPart>
        </mc:Choice>
        <mc:Fallback xmlns="">
          <p:pic>
            <p:nvPicPr>
              <p:cNvPr id="9" name="Freihand 8">
                <a:extLst>
                  <a:ext uri="{FF2B5EF4-FFF2-40B4-BE49-F238E27FC236}">
                    <a16:creationId xmlns:a16="http://schemas.microsoft.com/office/drawing/2014/main" id="{F113AF1C-879A-4198-BDD5-F3B0EDA06DFA}"/>
                  </a:ext>
                </a:extLst>
              </p:cNvPr>
              <p:cNvPicPr/>
              <p:nvPr/>
            </p:nvPicPr>
            <p:blipFill>
              <a:blip r:embed="rId8"/>
              <a:stretch>
                <a:fillRect/>
              </a:stretch>
            </p:blipFill>
            <p:spPr>
              <a:xfrm>
                <a:off x="904762" y="5472392"/>
                <a:ext cx="770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E1DCF1A9-95AA-47F0-8132-2492B3DF3309}"/>
                  </a:ext>
                </a:extLst>
              </p14:cNvPr>
              <p14:cNvContentPartPr/>
              <p14:nvPr/>
            </p14:nvContentPartPr>
            <p14:xfrm>
              <a:off x="135442" y="1233032"/>
              <a:ext cx="3058920" cy="750960"/>
            </p14:xfrm>
          </p:contentPart>
        </mc:Choice>
        <mc:Fallback xmlns="">
          <p:pic>
            <p:nvPicPr>
              <p:cNvPr id="10" name="Freihand 9">
                <a:extLst>
                  <a:ext uri="{FF2B5EF4-FFF2-40B4-BE49-F238E27FC236}">
                    <a16:creationId xmlns:a16="http://schemas.microsoft.com/office/drawing/2014/main" id="{E1DCF1A9-95AA-47F0-8132-2492B3DF3309}"/>
                  </a:ext>
                </a:extLst>
              </p:cNvPr>
              <p:cNvPicPr/>
              <p:nvPr/>
            </p:nvPicPr>
            <p:blipFill>
              <a:blip r:embed="rId10"/>
              <a:stretch>
                <a:fillRect/>
              </a:stretch>
            </p:blipFill>
            <p:spPr>
              <a:xfrm>
                <a:off x="131122" y="1228712"/>
                <a:ext cx="306756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8A9CCAA-67D4-4655-A6E9-C12719DCB009}"/>
                  </a:ext>
                </a:extLst>
              </p14:cNvPr>
              <p14:cNvContentPartPr/>
              <p14:nvPr/>
            </p14:nvContentPartPr>
            <p14:xfrm>
              <a:off x="4467682" y="4994312"/>
              <a:ext cx="4096800" cy="883080"/>
            </p14:xfrm>
          </p:contentPart>
        </mc:Choice>
        <mc:Fallback xmlns="">
          <p:pic>
            <p:nvPicPr>
              <p:cNvPr id="12" name="Freihand 11">
                <a:extLst>
                  <a:ext uri="{FF2B5EF4-FFF2-40B4-BE49-F238E27FC236}">
                    <a16:creationId xmlns:a16="http://schemas.microsoft.com/office/drawing/2014/main" id="{D8A9CCAA-67D4-4655-A6E9-C12719DCB009}"/>
                  </a:ext>
                </a:extLst>
              </p:cNvPr>
              <p:cNvPicPr/>
              <p:nvPr/>
            </p:nvPicPr>
            <p:blipFill>
              <a:blip r:embed="rId12"/>
              <a:stretch>
                <a:fillRect/>
              </a:stretch>
            </p:blipFill>
            <p:spPr>
              <a:xfrm>
                <a:off x="4463362" y="4989992"/>
                <a:ext cx="4105440"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21A40316-23D6-4D58-8FCF-8A6A738A2B67}"/>
                  </a:ext>
                </a:extLst>
              </p14:cNvPr>
              <p14:cNvContentPartPr/>
              <p14:nvPr/>
            </p14:nvContentPartPr>
            <p14:xfrm>
              <a:off x="4988962" y="1036472"/>
              <a:ext cx="3715920" cy="1249920"/>
            </p14:xfrm>
          </p:contentPart>
        </mc:Choice>
        <mc:Fallback xmlns="">
          <p:pic>
            <p:nvPicPr>
              <p:cNvPr id="13" name="Freihand 12">
                <a:extLst>
                  <a:ext uri="{FF2B5EF4-FFF2-40B4-BE49-F238E27FC236}">
                    <a16:creationId xmlns:a16="http://schemas.microsoft.com/office/drawing/2014/main" id="{21A40316-23D6-4D58-8FCF-8A6A738A2B67}"/>
                  </a:ext>
                </a:extLst>
              </p:cNvPr>
              <p:cNvPicPr/>
              <p:nvPr/>
            </p:nvPicPr>
            <p:blipFill>
              <a:blip r:embed="rId14"/>
              <a:stretch>
                <a:fillRect/>
              </a:stretch>
            </p:blipFill>
            <p:spPr>
              <a:xfrm>
                <a:off x="4984642" y="1032152"/>
                <a:ext cx="3724560" cy="125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25FBF358-F462-4303-B8F4-BC27D13A4ED9}"/>
                  </a:ext>
                </a:extLst>
              </p14:cNvPr>
              <p14:cNvContentPartPr/>
              <p14:nvPr/>
            </p14:nvContentPartPr>
            <p14:xfrm>
              <a:off x="1722682" y="852872"/>
              <a:ext cx="158040" cy="250920"/>
            </p14:xfrm>
          </p:contentPart>
        </mc:Choice>
        <mc:Fallback xmlns="">
          <p:pic>
            <p:nvPicPr>
              <p:cNvPr id="15" name="Freihand 14">
                <a:extLst>
                  <a:ext uri="{FF2B5EF4-FFF2-40B4-BE49-F238E27FC236}">
                    <a16:creationId xmlns:a16="http://schemas.microsoft.com/office/drawing/2014/main" id="{25FBF358-F462-4303-B8F4-BC27D13A4ED9}"/>
                  </a:ext>
                </a:extLst>
              </p:cNvPr>
              <p:cNvPicPr/>
              <p:nvPr/>
            </p:nvPicPr>
            <p:blipFill>
              <a:blip r:embed="rId16"/>
              <a:stretch>
                <a:fillRect/>
              </a:stretch>
            </p:blipFill>
            <p:spPr>
              <a:xfrm>
                <a:off x="1718362" y="848552"/>
                <a:ext cx="166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E764FB38-D4F9-452F-B9D5-0F2BD0C10DBD}"/>
                  </a:ext>
                </a:extLst>
              </p14:cNvPr>
              <p14:cNvContentPartPr/>
              <p14:nvPr/>
            </p14:nvContentPartPr>
            <p14:xfrm>
              <a:off x="1843642" y="4789832"/>
              <a:ext cx="191880" cy="171360"/>
            </p14:xfrm>
          </p:contentPart>
        </mc:Choice>
        <mc:Fallback xmlns="">
          <p:pic>
            <p:nvPicPr>
              <p:cNvPr id="16" name="Freihand 15">
                <a:extLst>
                  <a:ext uri="{FF2B5EF4-FFF2-40B4-BE49-F238E27FC236}">
                    <a16:creationId xmlns:a16="http://schemas.microsoft.com/office/drawing/2014/main" id="{E764FB38-D4F9-452F-B9D5-0F2BD0C10DBD}"/>
                  </a:ext>
                </a:extLst>
              </p:cNvPr>
              <p:cNvPicPr/>
              <p:nvPr/>
            </p:nvPicPr>
            <p:blipFill>
              <a:blip r:embed="rId18"/>
              <a:stretch>
                <a:fillRect/>
              </a:stretch>
            </p:blipFill>
            <p:spPr>
              <a:xfrm>
                <a:off x="1839322" y="4785512"/>
                <a:ext cx="200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C0BC91C-06F1-494B-A681-0BD6AF34E99B}"/>
                  </a:ext>
                </a:extLst>
              </p14:cNvPr>
              <p14:cNvContentPartPr/>
              <p14:nvPr/>
            </p14:nvContentPartPr>
            <p14:xfrm>
              <a:off x="6789322" y="4664552"/>
              <a:ext cx="189000" cy="196560"/>
            </p14:xfrm>
          </p:contentPart>
        </mc:Choice>
        <mc:Fallback xmlns="">
          <p:pic>
            <p:nvPicPr>
              <p:cNvPr id="17" name="Freihand 16">
                <a:extLst>
                  <a:ext uri="{FF2B5EF4-FFF2-40B4-BE49-F238E27FC236}">
                    <a16:creationId xmlns:a16="http://schemas.microsoft.com/office/drawing/2014/main" id="{DC0BC91C-06F1-494B-A681-0BD6AF34E99B}"/>
                  </a:ext>
                </a:extLst>
              </p:cNvPr>
              <p:cNvPicPr/>
              <p:nvPr/>
            </p:nvPicPr>
            <p:blipFill>
              <a:blip r:embed="rId20"/>
              <a:stretch>
                <a:fillRect/>
              </a:stretch>
            </p:blipFill>
            <p:spPr>
              <a:xfrm>
                <a:off x="6785002" y="4660232"/>
                <a:ext cx="197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8C6BDEBB-6A37-4B6C-BE68-20E3F3CE9668}"/>
                  </a:ext>
                </a:extLst>
              </p14:cNvPr>
              <p14:cNvContentPartPr/>
              <p14:nvPr/>
            </p14:nvContentPartPr>
            <p14:xfrm>
              <a:off x="7008562" y="769712"/>
              <a:ext cx="151560" cy="198720"/>
            </p14:xfrm>
          </p:contentPart>
        </mc:Choice>
        <mc:Fallback xmlns="">
          <p:pic>
            <p:nvPicPr>
              <p:cNvPr id="18" name="Freihand 17">
                <a:extLst>
                  <a:ext uri="{FF2B5EF4-FFF2-40B4-BE49-F238E27FC236}">
                    <a16:creationId xmlns:a16="http://schemas.microsoft.com/office/drawing/2014/main" id="{8C6BDEBB-6A37-4B6C-BE68-20E3F3CE9668}"/>
                  </a:ext>
                </a:extLst>
              </p:cNvPr>
              <p:cNvPicPr/>
              <p:nvPr/>
            </p:nvPicPr>
            <p:blipFill>
              <a:blip r:embed="rId22"/>
              <a:stretch>
                <a:fillRect/>
              </a:stretch>
            </p:blipFill>
            <p:spPr>
              <a:xfrm>
                <a:off x="7004242" y="765392"/>
                <a:ext cx="160200" cy="207360"/>
              </a:xfrm>
              <a:prstGeom prst="rect">
                <a:avLst/>
              </a:prstGeom>
            </p:spPr>
          </p:pic>
        </mc:Fallback>
      </mc:AlternateContent>
      <p:grpSp>
        <p:nvGrpSpPr>
          <p:cNvPr id="20" name="Gruppieren 19">
            <a:extLst>
              <a:ext uri="{FF2B5EF4-FFF2-40B4-BE49-F238E27FC236}">
                <a16:creationId xmlns:a16="http://schemas.microsoft.com/office/drawing/2014/main" id="{793CFFB8-6AEC-4F23-83B3-5151BB82367A}"/>
              </a:ext>
            </a:extLst>
          </p:cNvPr>
          <p:cNvGrpSpPr/>
          <p:nvPr/>
        </p:nvGrpSpPr>
        <p:grpSpPr>
          <a:xfrm>
            <a:off x="56602" y="1114232"/>
            <a:ext cx="3470760" cy="1192320"/>
            <a:chOff x="56602" y="1114232"/>
            <a:chExt cx="3470760" cy="1192320"/>
          </a:xfrm>
        </p:grpSpPr>
        <mc:AlternateContent xmlns:mc="http://schemas.openxmlformats.org/markup-compatibility/2006" xmlns:p14="http://schemas.microsoft.com/office/powerpoint/2010/main">
          <mc:Choice Requires="p14">
            <p:contentPart p14:bwMode="auto" r:id="rId23">
              <p14:nvContentPartPr>
                <p14:cNvPr id="2" name="Freihand 1">
                  <a:extLst>
                    <a:ext uri="{FF2B5EF4-FFF2-40B4-BE49-F238E27FC236}">
                      <a16:creationId xmlns:a16="http://schemas.microsoft.com/office/drawing/2014/main" id="{002E1B7D-5B19-4DE0-A43F-5DFC5BB6AE16}"/>
                    </a:ext>
                  </a:extLst>
                </p14:cNvPr>
                <p14:cNvContentPartPr/>
                <p14:nvPr/>
              </p14:nvContentPartPr>
              <p14:xfrm>
                <a:off x="56602" y="1290632"/>
                <a:ext cx="3470760" cy="928440"/>
              </p14:xfrm>
            </p:contentPart>
          </mc:Choice>
          <mc:Fallback xmlns="">
            <p:pic>
              <p:nvPicPr>
                <p:cNvPr id="2" name="Freihand 1">
                  <a:extLst>
                    <a:ext uri="{FF2B5EF4-FFF2-40B4-BE49-F238E27FC236}">
                      <a16:creationId xmlns:a16="http://schemas.microsoft.com/office/drawing/2014/main" id="{002E1B7D-5B19-4DE0-A43F-5DFC5BB6AE16}"/>
                    </a:ext>
                  </a:extLst>
                </p:cNvPr>
                <p:cNvPicPr/>
                <p:nvPr/>
              </p:nvPicPr>
              <p:blipFill>
                <a:blip r:embed="rId24"/>
                <a:stretch>
                  <a:fillRect/>
                </a:stretch>
              </p:blipFill>
              <p:spPr>
                <a:xfrm>
                  <a:off x="52282" y="1286312"/>
                  <a:ext cx="347940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39639B8A-3B65-4EF3-B8E9-A16FD7634E01}"/>
                    </a:ext>
                  </a:extLst>
                </p14:cNvPr>
                <p14:cNvContentPartPr/>
                <p14:nvPr/>
              </p14:nvContentPartPr>
              <p14:xfrm>
                <a:off x="310042" y="1642712"/>
                <a:ext cx="1562400" cy="107640"/>
              </p14:xfrm>
            </p:contentPart>
          </mc:Choice>
          <mc:Fallback xmlns="">
            <p:pic>
              <p:nvPicPr>
                <p:cNvPr id="3" name="Freihand 2">
                  <a:extLst>
                    <a:ext uri="{FF2B5EF4-FFF2-40B4-BE49-F238E27FC236}">
                      <a16:creationId xmlns:a16="http://schemas.microsoft.com/office/drawing/2014/main" id="{39639B8A-3B65-4EF3-B8E9-A16FD7634E01}"/>
                    </a:ext>
                  </a:extLst>
                </p:cNvPr>
                <p:cNvPicPr/>
                <p:nvPr/>
              </p:nvPicPr>
              <p:blipFill>
                <a:blip r:embed="rId26"/>
                <a:stretch>
                  <a:fillRect/>
                </a:stretch>
              </p:blipFill>
              <p:spPr>
                <a:xfrm>
                  <a:off x="305722" y="1638392"/>
                  <a:ext cx="1571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6550ADC3-1B5B-4004-A421-09F53E003E57}"/>
                    </a:ext>
                  </a:extLst>
                </p14:cNvPr>
                <p14:cNvContentPartPr/>
                <p14:nvPr/>
              </p14:nvContentPartPr>
              <p14:xfrm>
                <a:off x="2162962" y="1689512"/>
                <a:ext cx="1235880" cy="79200"/>
              </p14:xfrm>
            </p:contentPart>
          </mc:Choice>
          <mc:Fallback xmlns="">
            <p:pic>
              <p:nvPicPr>
                <p:cNvPr id="4" name="Freihand 3">
                  <a:extLst>
                    <a:ext uri="{FF2B5EF4-FFF2-40B4-BE49-F238E27FC236}">
                      <a16:creationId xmlns:a16="http://schemas.microsoft.com/office/drawing/2014/main" id="{6550ADC3-1B5B-4004-A421-09F53E003E57}"/>
                    </a:ext>
                  </a:extLst>
                </p:cNvPr>
                <p:cNvPicPr/>
                <p:nvPr/>
              </p:nvPicPr>
              <p:blipFill>
                <a:blip r:embed="rId28"/>
                <a:stretch>
                  <a:fillRect/>
                </a:stretch>
              </p:blipFill>
              <p:spPr>
                <a:xfrm>
                  <a:off x="2158642" y="1685192"/>
                  <a:ext cx="1244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5C31FAA-79A3-46B1-8085-6CE54B1CFE6B}"/>
                    </a:ext>
                  </a:extLst>
                </p14:cNvPr>
                <p14:cNvContentPartPr/>
                <p14:nvPr/>
              </p14:nvContentPartPr>
              <p14:xfrm>
                <a:off x="192682" y="1114232"/>
                <a:ext cx="3306600" cy="1192320"/>
              </p14:xfrm>
            </p:contentPart>
          </mc:Choice>
          <mc:Fallback xmlns="">
            <p:pic>
              <p:nvPicPr>
                <p:cNvPr id="19" name="Freihand 18">
                  <a:extLst>
                    <a:ext uri="{FF2B5EF4-FFF2-40B4-BE49-F238E27FC236}">
                      <a16:creationId xmlns:a16="http://schemas.microsoft.com/office/drawing/2014/main" id="{75C31FAA-79A3-46B1-8085-6CE54B1CFE6B}"/>
                    </a:ext>
                  </a:extLst>
                </p:cNvPr>
                <p:cNvPicPr/>
                <p:nvPr/>
              </p:nvPicPr>
              <p:blipFill>
                <a:blip r:embed="rId30"/>
                <a:stretch>
                  <a:fillRect/>
                </a:stretch>
              </p:blipFill>
              <p:spPr>
                <a:xfrm>
                  <a:off x="188362" y="1109912"/>
                  <a:ext cx="3315240" cy="120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5" name="Freihand 4">
                <a:extLst>
                  <a:ext uri="{FF2B5EF4-FFF2-40B4-BE49-F238E27FC236}">
                    <a16:creationId xmlns:a16="http://schemas.microsoft.com/office/drawing/2014/main" id="{A3C3160F-D0B1-40F1-81A7-E1B4B548B35F}"/>
                  </a:ext>
                </a:extLst>
              </p14:cNvPr>
              <p14:cNvContentPartPr/>
              <p14:nvPr/>
            </p14:nvContentPartPr>
            <p14:xfrm>
              <a:off x="176122" y="1236272"/>
              <a:ext cx="3393720" cy="800280"/>
            </p14:xfrm>
          </p:contentPart>
        </mc:Choice>
        <mc:Fallback xmlns="">
          <p:pic>
            <p:nvPicPr>
              <p:cNvPr id="5" name="Freihand 4">
                <a:extLst>
                  <a:ext uri="{FF2B5EF4-FFF2-40B4-BE49-F238E27FC236}">
                    <a16:creationId xmlns:a16="http://schemas.microsoft.com/office/drawing/2014/main" id="{A3C3160F-D0B1-40F1-81A7-E1B4B548B35F}"/>
                  </a:ext>
                </a:extLst>
              </p:cNvPr>
              <p:cNvPicPr/>
              <p:nvPr/>
            </p:nvPicPr>
            <p:blipFill>
              <a:blip r:embed="rId32"/>
              <a:stretch>
                <a:fillRect/>
              </a:stretch>
            </p:blipFill>
            <p:spPr>
              <a:xfrm>
                <a:off x="171802" y="1231952"/>
                <a:ext cx="3402360" cy="808920"/>
              </a:xfrm>
              <a:prstGeom prst="rect">
                <a:avLst/>
              </a:prstGeom>
            </p:spPr>
          </p:pic>
        </mc:Fallback>
      </mc:AlternateContent>
      <p:grpSp>
        <p:nvGrpSpPr>
          <p:cNvPr id="21" name="Gruppieren 20">
            <a:extLst>
              <a:ext uri="{FF2B5EF4-FFF2-40B4-BE49-F238E27FC236}">
                <a16:creationId xmlns:a16="http://schemas.microsoft.com/office/drawing/2014/main" id="{A5BF5F70-F64F-4036-80A4-4CADD5BC46D2}"/>
              </a:ext>
            </a:extLst>
          </p:cNvPr>
          <p:cNvGrpSpPr/>
          <p:nvPr/>
        </p:nvGrpSpPr>
        <p:grpSpPr>
          <a:xfrm>
            <a:off x="353962" y="4924472"/>
            <a:ext cx="7932600" cy="1060920"/>
            <a:chOff x="353962" y="4924472"/>
            <a:chExt cx="7932600" cy="1060920"/>
          </a:xfrm>
        </p:grpSpPr>
        <mc:AlternateContent xmlns:mc="http://schemas.openxmlformats.org/markup-compatibility/2006" xmlns:p14="http://schemas.microsoft.com/office/powerpoint/2010/main">
          <mc:Choice Requires="p14">
            <p:contentPart p14:bwMode="auto" r:id="rId33">
              <p14:nvContentPartPr>
                <p14:cNvPr id="11" name="Freihand 10">
                  <a:extLst>
                    <a:ext uri="{FF2B5EF4-FFF2-40B4-BE49-F238E27FC236}">
                      <a16:creationId xmlns:a16="http://schemas.microsoft.com/office/drawing/2014/main" id="{5A9DD350-3DF2-490E-85B3-96099E9418CC}"/>
                    </a:ext>
                  </a:extLst>
                </p14:cNvPr>
                <p14:cNvContentPartPr/>
                <p14:nvPr/>
              </p14:nvContentPartPr>
              <p14:xfrm>
                <a:off x="353962" y="5158832"/>
                <a:ext cx="2812320" cy="826560"/>
              </p14:xfrm>
            </p:contentPart>
          </mc:Choice>
          <mc:Fallback xmlns="">
            <p:pic>
              <p:nvPicPr>
                <p:cNvPr id="11" name="Freihand 10">
                  <a:extLst>
                    <a:ext uri="{FF2B5EF4-FFF2-40B4-BE49-F238E27FC236}">
                      <a16:creationId xmlns:a16="http://schemas.microsoft.com/office/drawing/2014/main" id="{5A9DD350-3DF2-490E-85B3-96099E9418CC}"/>
                    </a:ext>
                  </a:extLst>
                </p:cNvPr>
                <p:cNvPicPr/>
                <p:nvPr/>
              </p:nvPicPr>
              <p:blipFill>
                <a:blip r:embed="rId34"/>
                <a:stretch>
                  <a:fillRect/>
                </a:stretch>
              </p:blipFill>
              <p:spPr>
                <a:xfrm>
                  <a:off x="349642" y="5154512"/>
                  <a:ext cx="28209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 name="Freihand 13">
                  <a:extLst>
                    <a:ext uri="{FF2B5EF4-FFF2-40B4-BE49-F238E27FC236}">
                      <a16:creationId xmlns:a16="http://schemas.microsoft.com/office/drawing/2014/main" id="{E6908CA3-68C7-476B-A254-563FF6F86BC9}"/>
                    </a:ext>
                  </a:extLst>
                </p14:cNvPr>
                <p14:cNvContentPartPr/>
                <p14:nvPr/>
              </p14:nvContentPartPr>
              <p14:xfrm>
                <a:off x="4716802" y="4924472"/>
                <a:ext cx="3569760" cy="976320"/>
              </p14:xfrm>
            </p:contentPart>
          </mc:Choice>
          <mc:Fallback xmlns="">
            <p:pic>
              <p:nvPicPr>
                <p:cNvPr id="14" name="Freihand 13">
                  <a:extLst>
                    <a:ext uri="{FF2B5EF4-FFF2-40B4-BE49-F238E27FC236}">
                      <a16:creationId xmlns:a16="http://schemas.microsoft.com/office/drawing/2014/main" id="{E6908CA3-68C7-476B-A254-563FF6F86BC9}"/>
                    </a:ext>
                  </a:extLst>
                </p:cNvPr>
                <p:cNvPicPr/>
                <p:nvPr/>
              </p:nvPicPr>
              <p:blipFill>
                <a:blip r:embed="rId36"/>
                <a:stretch>
                  <a:fillRect/>
                </a:stretch>
              </p:blipFill>
              <p:spPr>
                <a:xfrm>
                  <a:off x="4712482" y="4920152"/>
                  <a:ext cx="3578400" cy="9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6E70191-58C7-42BC-8972-F1AA2F798EEF}"/>
                  </a:ext>
                </a:extLst>
              </p14:cNvPr>
              <p14:cNvContentPartPr/>
              <p14:nvPr/>
            </p14:nvContentPartPr>
            <p14:xfrm>
              <a:off x="10817362" y="1042952"/>
              <a:ext cx="45360" cy="16920"/>
            </p14:xfrm>
          </p:contentPart>
        </mc:Choice>
        <mc:Fallback xmlns="">
          <p:pic>
            <p:nvPicPr>
              <p:cNvPr id="22" name="Freihand 21">
                <a:extLst>
                  <a:ext uri="{FF2B5EF4-FFF2-40B4-BE49-F238E27FC236}">
                    <a16:creationId xmlns:a16="http://schemas.microsoft.com/office/drawing/2014/main" id="{96E70191-58C7-42BC-8972-F1AA2F798EEF}"/>
                  </a:ext>
                </a:extLst>
              </p:cNvPr>
              <p:cNvPicPr/>
              <p:nvPr/>
            </p:nvPicPr>
            <p:blipFill>
              <a:blip r:embed="rId38"/>
              <a:stretch>
                <a:fillRect/>
              </a:stretch>
            </p:blipFill>
            <p:spPr>
              <a:xfrm>
                <a:off x="10813042" y="1038632"/>
                <a:ext cx="54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AF9EAC55-444F-45E5-AC00-EB2DB816E5EE}"/>
                  </a:ext>
                </a:extLst>
              </p14:cNvPr>
              <p14:cNvContentPartPr/>
              <p14:nvPr/>
            </p14:nvContentPartPr>
            <p14:xfrm>
              <a:off x="191602" y="1239512"/>
              <a:ext cx="3363480" cy="933840"/>
            </p14:xfrm>
          </p:contentPart>
        </mc:Choice>
        <mc:Fallback xmlns="">
          <p:pic>
            <p:nvPicPr>
              <p:cNvPr id="23" name="Freihand 22">
                <a:extLst>
                  <a:ext uri="{FF2B5EF4-FFF2-40B4-BE49-F238E27FC236}">
                    <a16:creationId xmlns:a16="http://schemas.microsoft.com/office/drawing/2014/main" id="{AF9EAC55-444F-45E5-AC00-EB2DB816E5EE}"/>
                  </a:ext>
                </a:extLst>
              </p:cNvPr>
              <p:cNvPicPr/>
              <p:nvPr/>
            </p:nvPicPr>
            <p:blipFill>
              <a:blip r:embed="rId40"/>
              <a:stretch>
                <a:fillRect/>
              </a:stretch>
            </p:blipFill>
            <p:spPr>
              <a:xfrm>
                <a:off x="187282" y="1235192"/>
                <a:ext cx="3372120" cy="942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8C590C0E-AFEA-4FC8-8684-8C78D73D09B6}"/>
                  </a:ext>
                </a:extLst>
              </p14:cNvPr>
              <p14:cNvContentPartPr/>
              <p14:nvPr/>
            </p14:nvContentPartPr>
            <p14:xfrm>
              <a:off x="120682" y="1091912"/>
              <a:ext cx="3423240" cy="1130760"/>
            </p14:xfrm>
          </p:contentPart>
        </mc:Choice>
        <mc:Fallback>
          <p:pic>
            <p:nvPicPr>
              <p:cNvPr id="24" name="Freihand 23">
                <a:extLst>
                  <a:ext uri="{FF2B5EF4-FFF2-40B4-BE49-F238E27FC236}">
                    <a16:creationId xmlns:a16="http://schemas.microsoft.com/office/drawing/2014/main" id="{8C590C0E-AFEA-4FC8-8684-8C78D73D09B6}"/>
                  </a:ext>
                </a:extLst>
              </p:cNvPr>
              <p:cNvPicPr/>
              <p:nvPr/>
            </p:nvPicPr>
            <p:blipFill>
              <a:blip r:embed="rId42"/>
              <a:stretch>
                <a:fillRect/>
              </a:stretch>
            </p:blipFill>
            <p:spPr>
              <a:xfrm>
                <a:off x="116362" y="1087592"/>
                <a:ext cx="3431880" cy="1139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76721DEC-863A-4E46-8C7F-783771D24E71}"/>
                  </a:ext>
                </a:extLst>
              </p14:cNvPr>
              <p14:cNvContentPartPr/>
              <p14:nvPr/>
            </p14:nvContentPartPr>
            <p14:xfrm>
              <a:off x="245602" y="4903952"/>
              <a:ext cx="2928960" cy="991080"/>
            </p14:xfrm>
          </p:contentPart>
        </mc:Choice>
        <mc:Fallback>
          <p:pic>
            <p:nvPicPr>
              <p:cNvPr id="25" name="Freihand 24">
                <a:extLst>
                  <a:ext uri="{FF2B5EF4-FFF2-40B4-BE49-F238E27FC236}">
                    <a16:creationId xmlns:a16="http://schemas.microsoft.com/office/drawing/2014/main" id="{76721DEC-863A-4E46-8C7F-783771D24E71}"/>
                  </a:ext>
                </a:extLst>
              </p:cNvPr>
              <p:cNvPicPr/>
              <p:nvPr/>
            </p:nvPicPr>
            <p:blipFill>
              <a:blip r:embed="rId44"/>
              <a:stretch>
                <a:fillRect/>
              </a:stretch>
            </p:blipFill>
            <p:spPr>
              <a:xfrm>
                <a:off x="241282" y="4899632"/>
                <a:ext cx="2937600" cy="999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1F6207CA-5FEC-41D2-9FED-E6B0080CC27F}"/>
                  </a:ext>
                </a:extLst>
              </p14:cNvPr>
              <p14:cNvContentPartPr/>
              <p14:nvPr/>
            </p14:nvContentPartPr>
            <p14:xfrm>
              <a:off x="4920562" y="4917632"/>
              <a:ext cx="3326760" cy="1079640"/>
            </p14:xfrm>
          </p:contentPart>
        </mc:Choice>
        <mc:Fallback>
          <p:pic>
            <p:nvPicPr>
              <p:cNvPr id="26" name="Freihand 25">
                <a:extLst>
                  <a:ext uri="{FF2B5EF4-FFF2-40B4-BE49-F238E27FC236}">
                    <a16:creationId xmlns:a16="http://schemas.microsoft.com/office/drawing/2014/main" id="{1F6207CA-5FEC-41D2-9FED-E6B0080CC27F}"/>
                  </a:ext>
                </a:extLst>
              </p:cNvPr>
              <p:cNvPicPr/>
              <p:nvPr/>
            </p:nvPicPr>
            <p:blipFill>
              <a:blip r:embed="rId46"/>
              <a:stretch>
                <a:fillRect/>
              </a:stretch>
            </p:blipFill>
            <p:spPr>
              <a:xfrm>
                <a:off x="4916242" y="4913312"/>
                <a:ext cx="3335400" cy="1088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8FF3DE9D-0D8E-4FD0-B000-2FFC3C91BFC5}"/>
                  </a:ext>
                </a:extLst>
              </p14:cNvPr>
              <p14:cNvContentPartPr/>
              <p14:nvPr/>
            </p14:nvContentPartPr>
            <p14:xfrm>
              <a:off x="5119282" y="1071032"/>
              <a:ext cx="3503880" cy="1199880"/>
            </p14:xfrm>
          </p:contentPart>
        </mc:Choice>
        <mc:Fallback>
          <p:pic>
            <p:nvPicPr>
              <p:cNvPr id="27" name="Freihand 26">
                <a:extLst>
                  <a:ext uri="{FF2B5EF4-FFF2-40B4-BE49-F238E27FC236}">
                    <a16:creationId xmlns:a16="http://schemas.microsoft.com/office/drawing/2014/main" id="{8FF3DE9D-0D8E-4FD0-B000-2FFC3C91BFC5}"/>
                  </a:ext>
                </a:extLst>
              </p:cNvPr>
              <p:cNvPicPr/>
              <p:nvPr/>
            </p:nvPicPr>
            <p:blipFill>
              <a:blip r:embed="rId48"/>
              <a:stretch>
                <a:fillRect/>
              </a:stretch>
            </p:blipFill>
            <p:spPr>
              <a:xfrm>
                <a:off x="5114962" y="1066712"/>
                <a:ext cx="3512520" cy="1208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6851E7C5-C10C-4F1C-B1FB-D37576926E1F}"/>
                  </a:ext>
                </a:extLst>
              </p14:cNvPr>
              <p14:cNvContentPartPr/>
              <p14:nvPr/>
            </p14:nvContentPartPr>
            <p14:xfrm>
              <a:off x="5072842" y="1133672"/>
              <a:ext cx="3642120" cy="1350360"/>
            </p14:xfrm>
          </p:contentPart>
        </mc:Choice>
        <mc:Fallback>
          <p:pic>
            <p:nvPicPr>
              <p:cNvPr id="28" name="Freihand 27">
                <a:extLst>
                  <a:ext uri="{FF2B5EF4-FFF2-40B4-BE49-F238E27FC236}">
                    <a16:creationId xmlns:a16="http://schemas.microsoft.com/office/drawing/2014/main" id="{6851E7C5-C10C-4F1C-B1FB-D37576926E1F}"/>
                  </a:ext>
                </a:extLst>
              </p:cNvPr>
              <p:cNvPicPr/>
              <p:nvPr/>
            </p:nvPicPr>
            <p:blipFill>
              <a:blip r:embed="rId50"/>
              <a:stretch>
                <a:fillRect/>
              </a:stretch>
            </p:blipFill>
            <p:spPr>
              <a:xfrm>
                <a:off x="5068522" y="1129352"/>
                <a:ext cx="3650760" cy="135900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121"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086D53A0-F29A-4DA3-A7D5-D2B20D753F39}"/>
                  </a:ext>
                </a:extLst>
              </p14:cNvPr>
              <p14:cNvContentPartPr/>
              <p14:nvPr/>
            </p14:nvContentPartPr>
            <p14:xfrm>
              <a:off x="2345065" y="1634792"/>
              <a:ext cx="717120" cy="61560"/>
            </p14:xfrm>
          </p:contentPart>
        </mc:Choice>
        <mc:Fallback xmlns="">
          <p:pic>
            <p:nvPicPr>
              <p:cNvPr id="3" name="Freihand 2">
                <a:extLst>
                  <a:ext uri="{FF2B5EF4-FFF2-40B4-BE49-F238E27FC236}">
                    <a16:creationId xmlns:a16="http://schemas.microsoft.com/office/drawing/2014/main" id="{086D53A0-F29A-4DA3-A7D5-D2B20D753F39}"/>
                  </a:ext>
                </a:extLst>
              </p:cNvPr>
              <p:cNvPicPr/>
              <p:nvPr/>
            </p:nvPicPr>
            <p:blipFill>
              <a:blip r:embed="rId7"/>
              <a:stretch>
                <a:fillRect/>
              </a:stretch>
            </p:blipFill>
            <p:spPr>
              <a:xfrm>
                <a:off x="2340745" y="1630472"/>
                <a:ext cx="725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C9609AB-C3BA-4B48-95B7-6D418CBBD2DD}"/>
                  </a:ext>
                </a:extLst>
              </p14:cNvPr>
              <p14:cNvContentPartPr/>
              <p14:nvPr/>
            </p14:nvContentPartPr>
            <p14:xfrm>
              <a:off x="3524425" y="1819112"/>
              <a:ext cx="1047600" cy="48240"/>
            </p14:xfrm>
          </p:contentPart>
        </mc:Choice>
        <mc:Fallback xmlns="">
          <p:pic>
            <p:nvPicPr>
              <p:cNvPr id="7" name="Freihand 6">
                <a:extLst>
                  <a:ext uri="{FF2B5EF4-FFF2-40B4-BE49-F238E27FC236}">
                    <a16:creationId xmlns:a16="http://schemas.microsoft.com/office/drawing/2014/main" id="{AC9609AB-C3BA-4B48-95B7-6D418CBBD2DD}"/>
                  </a:ext>
                </a:extLst>
              </p:cNvPr>
              <p:cNvPicPr/>
              <p:nvPr/>
            </p:nvPicPr>
            <p:blipFill>
              <a:blip r:embed="rId9"/>
              <a:stretch>
                <a:fillRect/>
              </a:stretch>
            </p:blipFill>
            <p:spPr>
              <a:xfrm>
                <a:off x="3520105" y="1814792"/>
                <a:ext cx="1056240" cy="56880"/>
              </a:xfrm>
              <a:prstGeom prst="rect">
                <a:avLst/>
              </a:prstGeom>
            </p:spPr>
          </p:pic>
        </mc:Fallback>
      </mc:AlternateContent>
      <p:grpSp>
        <p:nvGrpSpPr>
          <p:cNvPr id="25" name="Gruppieren 24">
            <a:extLst>
              <a:ext uri="{FF2B5EF4-FFF2-40B4-BE49-F238E27FC236}">
                <a16:creationId xmlns:a16="http://schemas.microsoft.com/office/drawing/2014/main" id="{7581446C-F18A-4AFE-8D7E-C953240F26FF}"/>
              </a:ext>
            </a:extLst>
          </p:cNvPr>
          <p:cNvGrpSpPr/>
          <p:nvPr/>
        </p:nvGrpSpPr>
        <p:grpSpPr>
          <a:xfrm>
            <a:off x="7662625" y="2095952"/>
            <a:ext cx="427320" cy="177840"/>
            <a:chOff x="7662625" y="2095952"/>
            <a:chExt cx="427320" cy="17784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1E71CF3E-ABDA-48BB-B085-4EC72BEDAF35}"/>
                    </a:ext>
                  </a:extLst>
                </p14:cNvPr>
                <p14:cNvContentPartPr/>
                <p14:nvPr/>
              </p14:nvContentPartPr>
              <p14:xfrm>
                <a:off x="7662625" y="2110352"/>
                <a:ext cx="107280" cy="120600"/>
              </p14:xfrm>
            </p:contentPart>
          </mc:Choice>
          <mc:Fallback xmlns="">
            <p:pic>
              <p:nvPicPr>
                <p:cNvPr id="8" name="Freihand 7">
                  <a:extLst>
                    <a:ext uri="{FF2B5EF4-FFF2-40B4-BE49-F238E27FC236}">
                      <a16:creationId xmlns:a16="http://schemas.microsoft.com/office/drawing/2014/main" id="{1E71CF3E-ABDA-48BB-B085-4EC72BEDAF35}"/>
                    </a:ext>
                  </a:extLst>
                </p:cNvPr>
                <p:cNvPicPr/>
                <p:nvPr/>
              </p:nvPicPr>
              <p:blipFill>
                <a:blip r:embed="rId11"/>
                <a:stretch>
                  <a:fillRect/>
                </a:stretch>
              </p:blipFill>
              <p:spPr>
                <a:xfrm>
                  <a:off x="7658305" y="2106032"/>
                  <a:ext cx="115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3C57E71-0F97-432F-A9DF-A075593DE38E}"/>
                    </a:ext>
                  </a:extLst>
                </p14:cNvPr>
                <p14:cNvContentPartPr/>
                <p14:nvPr/>
              </p14:nvContentPartPr>
              <p14:xfrm>
                <a:off x="7828585" y="2175872"/>
                <a:ext cx="17640" cy="97920"/>
              </p14:xfrm>
            </p:contentPart>
          </mc:Choice>
          <mc:Fallback xmlns="">
            <p:pic>
              <p:nvPicPr>
                <p:cNvPr id="9" name="Freihand 8">
                  <a:extLst>
                    <a:ext uri="{FF2B5EF4-FFF2-40B4-BE49-F238E27FC236}">
                      <a16:creationId xmlns:a16="http://schemas.microsoft.com/office/drawing/2014/main" id="{D3C57E71-0F97-432F-A9DF-A075593DE38E}"/>
                    </a:ext>
                  </a:extLst>
                </p:cNvPr>
                <p:cNvPicPr/>
                <p:nvPr/>
              </p:nvPicPr>
              <p:blipFill>
                <a:blip r:embed="rId13"/>
                <a:stretch>
                  <a:fillRect/>
                </a:stretch>
              </p:blipFill>
              <p:spPr>
                <a:xfrm>
                  <a:off x="7824265" y="2171552"/>
                  <a:ext cx="26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CD550D90-5438-4221-A431-4FADF1749553}"/>
                    </a:ext>
                  </a:extLst>
                </p14:cNvPr>
                <p14:cNvContentPartPr/>
                <p14:nvPr/>
              </p14:nvContentPartPr>
              <p14:xfrm>
                <a:off x="7895185" y="2095952"/>
                <a:ext cx="104760" cy="157320"/>
              </p14:xfrm>
            </p:contentPart>
          </mc:Choice>
          <mc:Fallback xmlns="">
            <p:pic>
              <p:nvPicPr>
                <p:cNvPr id="10" name="Freihand 9">
                  <a:extLst>
                    <a:ext uri="{FF2B5EF4-FFF2-40B4-BE49-F238E27FC236}">
                      <a16:creationId xmlns:a16="http://schemas.microsoft.com/office/drawing/2014/main" id="{CD550D90-5438-4221-A431-4FADF1749553}"/>
                    </a:ext>
                  </a:extLst>
                </p:cNvPr>
                <p:cNvPicPr/>
                <p:nvPr/>
              </p:nvPicPr>
              <p:blipFill>
                <a:blip r:embed="rId15"/>
                <a:stretch>
                  <a:fillRect/>
                </a:stretch>
              </p:blipFill>
              <p:spPr>
                <a:xfrm>
                  <a:off x="7890865" y="2091632"/>
                  <a:ext cx="113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42764137-5D1A-4647-9232-B87B61F2C4D0}"/>
                    </a:ext>
                  </a:extLst>
                </p14:cNvPr>
                <p14:cNvContentPartPr/>
                <p14:nvPr/>
              </p14:nvContentPartPr>
              <p14:xfrm>
                <a:off x="8026585" y="2107112"/>
                <a:ext cx="63360" cy="124200"/>
              </p14:xfrm>
            </p:contentPart>
          </mc:Choice>
          <mc:Fallback xmlns="">
            <p:pic>
              <p:nvPicPr>
                <p:cNvPr id="11" name="Freihand 10">
                  <a:extLst>
                    <a:ext uri="{FF2B5EF4-FFF2-40B4-BE49-F238E27FC236}">
                      <a16:creationId xmlns:a16="http://schemas.microsoft.com/office/drawing/2014/main" id="{42764137-5D1A-4647-9232-B87B61F2C4D0}"/>
                    </a:ext>
                  </a:extLst>
                </p:cNvPr>
                <p:cNvPicPr/>
                <p:nvPr/>
              </p:nvPicPr>
              <p:blipFill>
                <a:blip r:embed="rId17"/>
                <a:stretch>
                  <a:fillRect/>
                </a:stretch>
              </p:blipFill>
              <p:spPr>
                <a:xfrm>
                  <a:off x="8022265" y="2102792"/>
                  <a:ext cx="72000" cy="132840"/>
                </a:xfrm>
                <a:prstGeom prst="rect">
                  <a:avLst/>
                </a:prstGeom>
              </p:spPr>
            </p:pic>
          </mc:Fallback>
        </mc:AlternateContent>
      </p:grpSp>
      <p:grpSp>
        <p:nvGrpSpPr>
          <p:cNvPr id="24" name="Gruppieren 23">
            <a:extLst>
              <a:ext uri="{FF2B5EF4-FFF2-40B4-BE49-F238E27FC236}">
                <a16:creationId xmlns:a16="http://schemas.microsoft.com/office/drawing/2014/main" id="{4FA11461-9128-40FE-B0D0-3FE92CE97EA1}"/>
              </a:ext>
            </a:extLst>
          </p:cNvPr>
          <p:cNvGrpSpPr/>
          <p:nvPr/>
        </p:nvGrpSpPr>
        <p:grpSpPr>
          <a:xfrm>
            <a:off x="7657585" y="2464592"/>
            <a:ext cx="389160" cy="166680"/>
            <a:chOff x="7657585" y="2464592"/>
            <a:chExt cx="389160" cy="16668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832EEDF-CF67-4A6E-A73C-470367D33DFB}"/>
                    </a:ext>
                  </a:extLst>
                </p14:cNvPr>
                <p14:cNvContentPartPr/>
                <p14:nvPr/>
              </p14:nvContentPartPr>
              <p14:xfrm>
                <a:off x="7657585" y="2464592"/>
                <a:ext cx="87840" cy="110160"/>
              </p14:xfrm>
            </p:contentPart>
          </mc:Choice>
          <mc:Fallback xmlns="">
            <p:pic>
              <p:nvPicPr>
                <p:cNvPr id="12" name="Freihand 11">
                  <a:extLst>
                    <a:ext uri="{FF2B5EF4-FFF2-40B4-BE49-F238E27FC236}">
                      <a16:creationId xmlns:a16="http://schemas.microsoft.com/office/drawing/2014/main" id="{0832EEDF-CF67-4A6E-A73C-470367D33DFB}"/>
                    </a:ext>
                  </a:extLst>
                </p:cNvPr>
                <p:cNvPicPr/>
                <p:nvPr/>
              </p:nvPicPr>
              <p:blipFill>
                <a:blip r:embed="rId19"/>
                <a:stretch>
                  <a:fillRect/>
                </a:stretch>
              </p:blipFill>
              <p:spPr>
                <a:xfrm>
                  <a:off x="7653265" y="2460272"/>
                  <a:ext cx="96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3E27C1C-81BA-45FE-B56E-079904F30EC4}"/>
                    </a:ext>
                  </a:extLst>
                </p14:cNvPr>
                <p14:cNvContentPartPr/>
                <p14:nvPr/>
              </p14:nvContentPartPr>
              <p14:xfrm>
                <a:off x="7832185" y="2495552"/>
                <a:ext cx="360" cy="360"/>
              </p14:xfrm>
            </p:contentPart>
          </mc:Choice>
          <mc:Fallback xmlns="">
            <p:pic>
              <p:nvPicPr>
                <p:cNvPr id="13" name="Freihand 12">
                  <a:extLst>
                    <a:ext uri="{FF2B5EF4-FFF2-40B4-BE49-F238E27FC236}">
                      <a16:creationId xmlns:a16="http://schemas.microsoft.com/office/drawing/2014/main" id="{B3E27C1C-81BA-45FE-B56E-079904F30EC4}"/>
                    </a:ext>
                  </a:extLst>
                </p:cNvPr>
                <p:cNvPicPr/>
                <p:nvPr/>
              </p:nvPicPr>
              <p:blipFill>
                <a:blip r:embed="rId21"/>
                <a:stretch>
                  <a:fillRect/>
                </a:stretch>
              </p:blipFill>
              <p:spPr>
                <a:xfrm>
                  <a:off x="7827865" y="2491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9EE10081-B287-41C1-86C1-349DF9AA972A}"/>
                    </a:ext>
                  </a:extLst>
                </p14:cNvPr>
                <p14:cNvContentPartPr/>
                <p14:nvPr/>
              </p14:nvContentPartPr>
              <p14:xfrm>
                <a:off x="7809865" y="2570792"/>
                <a:ext cx="18360" cy="60480"/>
              </p14:xfrm>
            </p:contentPart>
          </mc:Choice>
          <mc:Fallback xmlns="">
            <p:pic>
              <p:nvPicPr>
                <p:cNvPr id="14" name="Freihand 13">
                  <a:extLst>
                    <a:ext uri="{FF2B5EF4-FFF2-40B4-BE49-F238E27FC236}">
                      <a16:creationId xmlns:a16="http://schemas.microsoft.com/office/drawing/2014/main" id="{9EE10081-B287-41C1-86C1-349DF9AA972A}"/>
                    </a:ext>
                  </a:extLst>
                </p:cNvPr>
                <p:cNvPicPr/>
                <p:nvPr/>
              </p:nvPicPr>
              <p:blipFill>
                <a:blip r:embed="rId23"/>
                <a:stretch>
                  <a:fillRect/>
                </a:stretch>
              </p:blipFill>
              <p:spPr>
                <a:xfrm>
                  <a:off x="7805545" y="2566472"/>
                  <a:ext cx="27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464859B1-80DB-4A87-9B82-2D0C70815567}"/>
                    </a:ext>
                  </a:extLst>
                </p14:cNvPr>
                <p14:cNvContentPartPr/>
                <p14:nvPr/>
              </p14:nvContentPartPr>
              <p14:xfrm>
                <a:off x="7871065" y="2481512"/>
                <a:ext cx="59760" cy="102960"/>
              </p14:xfrm>
            </p:contentPart>
          </mc:Choice>
          <mc:Fallback xmlns="">
            <p:pic>
              <p:nvPicPr>
                <p:cNvPr id="15" name="Freihand 14">
                  <a:extLst>
                    <a:ext uri="{FF2B5EF4-FFF2-40B4-BE49-F238E27FC236}">
                      <a16:creationId xmlns:a16="http://schemas.microsoft.com/office/drawing/2014/main" id="{464859B1-80DB-4A87-9B82-2D0C70815567}"/>
                    </a:ext>
                  </a:extLst>
                </p:cNvPr>
                <p:cNvPicPr/>
                <p:nvPr/>
              </p:nvPicPr>
              <p:blipFill>
                <a:blip r:embed="rId25"/>
                <a:stretch>
                  <a:fillRect/>
                </a:stretch>
              </p:blipFill>
              <p:spPr>
                <a:xfrm>
                  <a:off x="7866745" y="2477192"/>
                  <a:ext cx="68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79F5F973-70D4-45C1-88FB-A6B297DA9B29}"/>
                    </a:ext>
                  </a:extLst>
                </p14:cNvPr>
                <p14:cNvContentPartPr/>
                <p14:nvPr/>
              </p14:nvContentPartPr>
              <p14:xfrm>
                <a:off x="7955665" y="2465672"/>
                <a:ext cx="91080" cy="140760"/>
              </p14:xfrm>
            </p:contentPart>
          </mc:Choice>
          <mc:Fallback xmlns="">
            <p:pic>
              <p:nvPicPr>
                <p:cNvPr id="16" name="Freihand 15">
                  <a:extLst>
                    <a:ext uri="{FF2B5EF4-FFF2-40B4-BE49-F238E27FC236}">
                      <a16:creationId xmlns:a16="http://schemas.microsoft.com/office/drawing/2014/main" id="{79F5F973-70D4-45C1-88FB-A6B297DA9B29}"/>
                    </a:ext>
                  </a:extLst>
                </p:cNvPr>
                <p:cNvPicPr/>
                <p:nvPr/>
              </p:nvPicPr>
              <p:blipFill>
                <a:blip r:embed="rId27"/>
                <a:stretch>
                  <a:fillRect/>
                </a:stretch>
              </p:blipFill>
              <p:spPr>
                <a:xfrm>
                  <a:off x="7951345" y="2461352"/>
                  <a:ext cx="99720" cy="149400"/>
                </a:xfrm>
                <a:prstGeom prst="rect">
                  <a:avLst/>
                </a:prstGeom>
              </p:spPr>
            </p:pic>
          </mc:Fallback>
        </mc:AlternateContent>
      </p:grpSp>
      <p:grpSp>
        <p:nvGrpSpPr>
          <p:cNvPr id="23" name="Gruppieren 22">
            <a:extLst>
              <a:ext uri="{FF2B5EF4-FFF2-40B4-BE49-F238E27FC236}">
                <a16:creationId xmlns:a16="http://schemas.microsoft.com/office/drawing/2014/main" id="{61345B27-C5F4-4F07-BBFC-A3846B693DB9}"/>
              </a:ext>
            </a:extLst>
          </p:cNvPr>
          <p:cNvGrpSpPr/>
          <p:nvPr/>
        </p:nvGrpSpPr>
        <p:grpSpPr>
          <a:xfrm>
            <a:off x="7599265" y="2817032"/>
            <a:ext cx="572040" cy="213120"/>
            <a:chOff x="7599265" y="2817032"/>
            <a:chExt cx="572040" cy="213120"/>
          </a:xfrm>
        </p:grpSpPr>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81DCD75D-D8B6-4D77-BF3F-11A028A8B909}"/>
                    </a:ext>
                  </a:extLst>
                </p14:cNvPr>
                <p14:cNvContentPartPr/>
                <p14:nvPr/>
              </p14:nvContentPartPr>
              <p14:xfrm>
                <a:off x="7599265" y="2861672"/>
                <a:ext cx="107640" cy="138600"/>
              </p14:xfrm>
            </p:contentPart>
          </mc:Choice>
          <mc:Fallback xmlns="">
            <p:pic>
              <p:nvPicPr>
                <p:cNvPr id="17" name="Freihand 16">
                  <a:extLst>
                    <a:ext uri="{FF2B5EF4-FFF2-40B4-BE49-F238E27FC236}">
                      <a16:creationId xmlns:a16="http://schemas.microsoft.com/office/drawing/2014/main" id="{81DCD75D-D8B6-4D77-BF3F-11A028A8B909}"/>
                    </a:ext>
                  </a:extLst>
                </p:cNvPr>
                <p:cNvPicPr/>
                <p:nvPr/>
              </p:nvPicPr>
              <p:blipFill>
                <a:blip r:embed="rId29"/>
                <a:stretch>
                  <a:fillRect/>
                </a:stretch>
              </p:blipFill>
              <p:spPr>
                <a:xfrm>
                  <a:off x="7594945" y="2857352"/>
                  <a:ext cx="116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C58D9253-5FDF-4495-84D4-ECA198DE2AD8}"/>
                    </a:ext>
                  </a:extLst>
                </p14:cNvPr>
                <p14:cNvContentPartPr/>
                <p14:nvPr/>
              </p14:nvContentPartPr>
              <p14:xfrm>
                <a:off x="7737865" y="2959952"/>
                <a:ext cx="15840" cy="70200"/>
              </p14:xfrm>
            </p:contentPart>
          </mc:Choice>
          <mc:Fallback xmlns="">
            <p:pic>
              <p:nvPicPr>
                <p:cNvPr id="18" name="Freihand 17">
                  <a:extLst>
                    <a:ext uri="{FF2B5EF4-FFF2-40B4-BE49-F238E27FC236}">
                      <a16:creationId xmlns:a16="http://schemas.microsoft.com/office/drawing/2014/main" id="{C58D9253-5FDF-4495-84D4-ECA198DE2AD8}"/>
                    </a:ext>
                  </a:extLst>
                </p:cNvPr>
                <p:cNvPicPr/>
                <p:nvPr/>
              </p:nvPicPr>
              <p:blipFill>
                <a:blip r:embed="rId31"/>
                <a:stretch>
                  <a:fillRect/>
                </a:stretch>
              </p:blipFill>
              <p:spPr>
                <a:xfrm>
                  <a:off x="7733545" y="2955632"/>
                  <a:ext cx="24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8F4BC3C0-0487-4F27-B7CD-CE9D94B91306}"/>
                    </a:ext>
                  </a:extLst>
                </p14:cNvPr>
                <p14:cNvContentPartPr/>
                <p14:nvPr/>
              </p14:nvContentPartPr>
              <p14:xfrm>
                <a:off x="7818145" y="2878232"/>
                <a:ext cx="73080" cy="102960"/>
              </p14:xfrm>
            </p:contentPart>
          </mc:Choice>
          <mc:Fallback xmlns="">
            <p:pic>
              <p:nvPicPr>
                <p:cNvPr id="19" name="Freihand 18">
                  <a:extLst>
                    <a:ext uri="{FF2B5EF4-FFF2-40B4-BE49-F238E27FC236}">
                      <a16:creationId xmlns:a16="http://schemas.microsoft.com/office/drawing/2014/main" id="{8F4BC3C0-0487-4F27-B7CD-CE9D94B91306}"/>
                    </a:ext>
                  </a:extLst>
                </p:cNvPr>
                <p:cNvPicPr/>
                <p:nvPr/>
              </p:nvPicPr>
              <p:blipFill>
                <a:blip r:embed="rId33"/>
                <a:stretch>
                  <a:fillRect/>
                </a:stretch>
              </p:blipFill>
              <p:spPr>
                <a:xfrm>
                  <a:off x="7813825" y="2873912"/>
                  <a:ext cx="81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35F18E5F-8100-4654-A0AB-3F3B1B97C843}"/>
                    </a:ext>
                  </a:extLst>
                </p14:cNvPr>
                <p14:cNvContentPartPr/>
                <p14:nvPr/>
              </p14:nvContentPartPr>
              <p14:xfrm>
                <a:off x="7897345" y="2862752"/>
                <a:ext cx="106560" cy="128880"/>
              </p14:xfrm>
            </p:contentPart>
          </mc:Choice>
          <mc:Fallback xmlns="">
            <p:pic>
              <p:nvPicPr>
                <p:cNvPr id="20" name="Freihand 19">
                  <a:extLst>
                    <a:ext uri="{FF2B5EF4-FFF2-40B4-BE49-F238E27FC236}">
                      <a16:creationId xmlns:a16="http://schemas.microsoft.com/office/drawing/2014/main" id="{35F18E5F-8100-4654-A0AB-3F3B1B97C843}"/>
                    </a:ext>
                  </a:extLst>
                </p:cNvPr>
                <p:cNvPicPr/>
                <p:nvPr/>
              </p:nvPicPr>
              <p:blipFill>
                <a:blip r:embed="rId35"/>
                <a:stretch>
                  <a:fillRect/>
                </a:stretch>
              </p:blipFill>
              <p:spPr>
                <a:xfrm>
                  <a:off x="7893025" y="2858432"/>
                  <a:ext cx="115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F7940B03-D6E8-45A3-860E-6FADBF5E162E}"/>
                    </a:ext>
                  </a:extLst>
                </p14:cNvPr>
                <p14:cNvContentPartPr/>
                <p14:nvPr/>
              </p14:nvContentPartPr>
              <p14:xfrm>
                <a:off x="8020465" y="2863112"/>
                <a:ext cx="82440" cy="162000"/>
              </p14:xfrm>
            </p:contentPart>
          </mc:Choice>
          <mc:Fallback xmlns="">
            <p:pic>
              <p:nvPicPr>
                <p:cNvPr id="21" name="Freihand 20">
                  <a:extLst>
                    <a:ext uri="{FF2B5EF4-FFF2-40B4-BE49-F238E27FC236}">
                      <a16:creationId xmlns:a16="http://schemas.microsoft.com/office/drawing/2014/main" id="{F7940B03-D6E8-45A3-860E-6FADBF5E162E}"/>
                    </a:ext>
                  </a:extLst>
                </p:cNvPr>
                <p:cNvPicPr/>
                <p:nvPr/>
              </p:nvPicPr>
              <p:blipFill>
                <a:blip r:embed="rId37"/>
                <a:stretch>
                  <a:fillRect/>
                </a:stretch>
              </p:blipFill>
              <p:spPr>
                <a:xfrm>
                  <a:off x="8016145" y="2858792"/>
                  <a:ext cx="91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1211C8DA-8943-402B-84BA-4283DD2E0383}"/>
                    </a:ext>
                  </a:extLst>
                </p14:cNvPr>
                <p14:cNvContentPartPr/>
                <p14:nvPr/>
              </p14:nvContentPartPr>
              <p14:xfrm>
                <a:off x="8053225" y="2817032"/>
                <a:ext cx="118080" cy="30600"/>
              </p14:xfrm>
            </p:contentPart>
          </mc:Choice>
          <mc:Fallback xmlns="">
            <p:pic>
              <p:nvPicPr>
                <p:cNvPr id="22" name="Freihand 21">
                  <a:extLst>
                    <a:ext uri="{FF2B5EF4-FFF2-40B4-BE49-F238E27FC236}">
                      <a16:creationId xmlns:a16="http://schemas.microsoft.com/office/drawing/2014/main" id="{1211C8DA-8943-402B-84BA-4283DD2E0383}"/>
                    </a:ext>
                  </a:extLst>
                </p:cNvPr>
                <p:cNvPicPr/>
                <p:nvPr/>
              </p:nvPicPr>
              <p:blipFill>
                <a:blip r:embed="rId39"/>
                <a:stretch>
                  <a:fillRect/>
                </a:stretch>
              </p:blipFill>
              <p:spPr>
                <a:xfrm>
                  <a:off x="8048905" y="2812712"/>
                  <a:ext cx="126720" cy="39240"/>
                </a:xfrm>
                <a:prstGeom prst="rect">
                  <a:avLst/>
                </a:prstGeom>
              </p:spPr>
            </p:pic>
          </mc:Fallback>
        </mc:AlternateContent>
      </p:grpSp>
      <p:grpSp>
        <p:nvGrpSpPr>
          <p:cNvPr id="28" name="Gruppieren 27">
            <a:extLst>
              <a:ext uri="{FF2B5EF4-FFF2-40B4-BE49-F238E27FC236}">
                <a16:creationId xmlns:a16="http://schemas.microsoft.com/office/drawing/2014/main" id="{6B48E1DE-C1DB-4491-913F-E4894009A7B3}"/>
              </a:ext>
            </a:extLst>
          </p:cNvPr>
          <p:cNvGrpSpPr/>
          <p:nvPr/>
        </p:nvGrpSpPr>
        <p:grpSpPr>
          <a:xfrm>
            <a:off x="8104705" y="2342552"/>
            <a:ext cx="182160" cy="204480"/>
            <a:chOff x="8104705" y="2342552"/>
            <a:chExt cx="182160" cy="204480"/>
          </a:xfrm>
        </p:grpSpPr>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257B04E5-30E1-4B6C-89CF-57586DE3236A}"/>
                    </a:ext>
                  </a:extLst>
                </p14:cNvPr>
                <p14:cNvContentPartPr/>
                <p14:nvPr/>
              </p14:nvContentPartPr>
              <p14:xfrm>
                <a:off x="8167345" y="2427872"/>
                <a:ext cx="47520" cy="65520"/>
              </p14:xfrm>
            </p:contentPart>
          </mc:Choice>
          <mc:Fallback xmlns="">
            <p:pic>
              <p:nvPicPr>
                <p:cNvPr id="26" name="Freihand 25">
                  <a:extLst>
                    <a:ext uri="{FF2B5EF4-FFF2-40B4-BE49-F238E27FC236}">
                      <a16:creationId xmlns:a16="http://schemas.microsoft.com/office/drawing/2014/main" id="{257B04E5-30E1-4B6C-89CF-57586DE3236A}"/>
                    </a:ext>
                  </a:extLst>
                </p:cNvPr>
                <p:cNvPicPr/>
                <p:nvPr/>
              </p:nvPicPr>
              <p:blipFill>
                <a:blip r:embed="rId41"/>
                <a:stretch>
                  <a:fillRect/>
                </a:stretch>
              </p:blipFill>
              <p:spPr>
                <a:xfrm>
                  <a:off x="8163025" y="2423552"/>
                  <a:ext cx="56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C8CBBD36-B617-4937-9AF4-A46B63F532BB}"/>
                    </a:ext>
                  </a:extLst>
                </p14:cNvPr>
                <p14:cNvContentPartPr/>
                <p14:nvPr/>
              </p14:nvContentPartPr>
              <p14:xfrm>
                <a:off x="8104705" y="2342552"/>
                <a:ext cx="182160" cy="204480"/>
              </p14:xfrm>
            </p:contentPart>
          </mc:Choice>
          <mc:Fallback xmlns="">
            <p:pic>
              <p:nvPicPr>
                <p:cNvPr id="27" name="Freihand 26">
                  <a:extLst>
                    <a:ext uri="{FF2B5EF4-FFF2-40B4-BE49-F238E27FC236}">
                      <a16:creationId xmlns:a16="http://schemas.microsoft.com/office/drawing/2014/main" id="{C8CBBD36-B617-4937-9AF4-A46B63F532BB}"/>
                    </a:ext>
                  </a:extLst>
                </p:cNvPr>
                <p:cNvPicPr/>
                <p:nvPr/>
              </p:nvPicPr>
              <p:blipFill>
                <a:blip r:embed="rId43"/>
                <a:stretch>
                  <a:fillRect/>
                </a:stretch>
              </p:blipFill>
              <p:spPr>
                <a:xfrm>
                  <a:off x="8100385" y="2338232"/>
                  <a:ext cx="19080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107" name="Freihand 106">
                <a:extLst>
                  <a:ext uri="{FF2B5EF4-FFF2-40B4-BE49-F238E27FC236}">
                    <a16:creationId xmlns:a16="http://schemas.microsoft.com/office/drawing/2014/main" id="{3BF760BF-E7C2-4FBD-9C18-FD86E5E41199}"/>
                  </a:ext>
                </a:extLst>
              </p14:cNvPr>
              <p14:cNvContentPartPr/>
              <p14:nvPr/>
            </p14:nvContentPartPr>
            <p14:xfrm>
              <a:off x="10472065" y="2217632"/>
              <a:ext cx="323280" cy="14400"/>
            </p14:xfrm>
          </p:contentPart>
        </mc:Choice>
        <mc:Fallback xmlns="">
          <p:pic>
            <p:nvPicPr>
              <p:cNvPr id="107" name="Freihand 106">
                <a:extLst>
                  <a:ext uri="{FF2B5EF4-FFF2-40B4-BE49-F238E27FC236}">
                    <a16:creationId xmlns:a16="http://schemas.microsoft.com/office/drawing/2014/main" id="{3BF760BF-E7C2-4FBD-9C18-FD86E5E41199}"/>
                  </a:ext>
                </a:extLst>
              </p:cNvPr>
              <p:cNvPicPr/>
              <p:nvPr/>
            </p:nvPicPr>
            <p:blipFill>
              <a:blip r:embed="rId45"/>
              <a:stretch>
                <a:fillRect/>
              </a:stretch>
            </p:blipFill>
            <p:spPr>
              <a:xfrm>
                <a:off x="10467745" y="2213312"/>
                <a:ext cx="331920" cy="23040"/>
              </a:xfrm>
              <a:prstGeom prst="rect">
                <a:avLst/>
              </a:prstGeom>
            </p:spPr>
          </p:pic>
        </mc:Fallback>
      </mc:AlternateContent>
      <p:grpSp>
        <p:nvGrpSpPr>
          <p:cNvPr id="119" name="Gruppieren 118">
            <a:extLst>
              <a:ext uri="{FF2B5EF4-FFF2-40B4-BE49-F238E27FC236}">
                <a16:creationId xmlns:a16="http://schemas.microsoft.com/office/drawing/2014/main" id="{D91828D5-3820-4EB9-9B79-EE1A73C409ED}"/>
              </a:ext>
            </a:extLst>
          </p:cNvPr>
          <p:cNvGrpSpPr/>
          <p:nvPr/>
        </p:nvGrpSpPr>
        <p:grpSpPr>
          <a:xfrm>
            <a:off x="10204585" y="2418512"/>
            <a:ext cx="817920" cy="205200"/>
            <a:chOff x="10204585" y="2418512"/>
            <a:chExt cx="817920" cy="205200"/>
          </a:xfrm>
        </p:grpSpPr>
        <mc:AlternateContent xmlns:mc="http://schemas.openxmlformats.org/markup-compatibility/2006" xmlns:p14="http://schemas.microsoft.com/office/powerpoint/2010/main">
          <mc:Choice Requires="p14">
            <p:contentPart p14:bwMode="auto" r:id="rId46">
              <p14:nvContentPartPr>
                <p14:cNvPr id="108" name="Freihand 107">
                  <a:extLst>
                    <a:ext uri="{FF2B5EF4-FFF2-40B4-BE49-F238E27FC236}">
                      <a16:creationId xmlns:a16="http://schemas.microsoft.com/office/drawing/2014/main" id="{B62CA8A5-5403-45BD-A9DC-DC3675C482CB}"/>
                    </a:ext>
                  </a:extLst>
                </p14:cNvPr>
                <p14:cNvContentPartPr/>
                <p14:nvPr/>
              </p14:nvContentPartPr>
              <p14:xfrm>
                <a:off x="10204585" y="2469272"/>
                <a:ext cx="116640" cy="106200"/>
              </p14:xfrm>
            </p:contentPart>
          </mc:Choice>
          <mc:Fallback xmlns="">
            <p:pic>
              <p:nvPicPr>
                <p:cNvPr id="108" name="Freihand 107">
                  <a:extLst>
                    <a:ext uri="{FF2B5EF4-FFF2-40B4-BE49-F238E27FC236}">
                      <a16:creationId xmlns:a16="http://schemas.microsoft.com/office/drawing/2014/main" id="{B62CA8A5-5403-45BD-A9DC-DC3675C482CB}"/>
                    </a:ext>
                  </a:extLst>
                </p:cNvPr>
                <p:cNvPicPr/>
                <p:nvPr/>
              </p:nvPicPr>
              <p:blipFill>
                <a:blip r:embed="rId47"/>
                <a:stretch>
                  <a:fillRect/>
                </a:stretch>
              </p:blipFill>
              <p:spPr>
                <a:xfrm>
                  <a:off x="10200265" y="2464952"/>
                  <a:ext cx="125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9" name="Freihand 108">
                  <a:extLst>
                    <a:ext uri="{FF2B5EF4-FFF2-40B4-BE49-F238E27FC236}">
                      <a16:creationId xmlns:a16="http://schemas.microsoft.com/office/drawing/2014/main" id="{AA0B995B-2718-41B3-AB5F-1F919586E227}"/>
                    </a:ext>
                  </a:extLst>
                </p14:cNvPr>
                <p14:cNvContentPartPr/>
                <p14:nvPr/>
              </p14:nvContentPartPr>
              <p14:xfrm>
                <a:off x="10361185" y="2468912"/>
                <a:ext cx="95760" cy="119520"/>
              </p14:xfrm>
            </p:contentPart>
          </mc:Choice>
          <mc:Fallback xmlns="">
            <p:pic>
              <p:nvPicPr>
                <p:cNvPr id="109" name="Freihand 108">
                  <a:extLst>
                    <a:ext uri="{FF2B5EF4-FFF2-40B4-BE49-F238E27FC236}">
                      <a16:creationId xmlns:a16="http://schemas.microsoft.com/office/drawing/2014/main" id="{AA0B995B-2718-41B3-AB5F-1F919586E227}"/>
                    </a:ext>
                  </a:extLst>
                </p:cNvPr>
                <p:cNvPicPr/>
                <p:nvPr/>
              </p:nvPicPr>
              <p:blipFill>
                <a:blip r:embed="rId49"/>
                <a:stretch>
                  <a:fillRect/>
                </a:stretch>
              </p:blipFill>
              <p:spPr>
                <a:xfrm>
                  <a:off x="10356865" y="2464592"/>
                  <a:ext cx="104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1" name="Freihand 110">
                  <a:extLst>
                    <a:ext uri="{FF2B5EF4-FFF2-40B4-BE49-F238E27FC236}">
                      <a16:creationId xmlns:a16="http://schemas.microsoft.com/office/drawing/2014/main" id="{3C7CC128-41AD-4E79-8CF4-A9FEDAFD8C1F}"/>
                    </a:ext>
                  </a:extLst>
                </p14:cNvPr>
                <p14:cNvContentPartPr/>
                <p14:nvPr/>
              </p14:nvContentPartPr>
              <p14:xfrm>
                <a:off x="10339585" y="2457752"/>
                <a:ext cx="122760" cy="137520"/>
              </p14:xfrm>
            </p:contentPart>
          </mc:Choice>
          <mc:Fallback xmlns="">
            <p:pic>
              <p:nvPicPr>
                <p:cNvPr id="111" name="Freihand 110">
                  <a:extLst>
                    <a:ext uri="{FF2B5EF4-FFF2-40B4-BE49-F238E27FC236}">
                      <a16:creationId xmlns:a16="http://schemas.microsoft.com/office/drawing/2014/main" id="{3C7CC128-41AD-4E79-8CF4-A9FEDAFD8C1F}"/>
                    </a:ext>
                  </a:extLst>
                </p:cNvPr>
                <p:cNvPicPr/>
                <p:nvPr/>
              </p:nvPicPr>
              <p:blipFill>
                <a:blip r:embed="rId51"/>
                <a:stretch>
                  <a:fillRect/>
                </a:stretch>
              </p:blipFill>
              <p:spPr>
                <a:xfrm>
                  <a:off x="10335265" y="2453432"/>
                  <a:ext cx="131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2" name="Freihand 111">
                  <a:extLst>
                    <a:ext uri="{FF2B5EF4-FFF2-40B4-BE49-F238E27FC236}">
                      <a16:creationId xmlns:a16="http://schemas.microsoft.com/office/drawing/2014/main" id="{049430FF-571F-43D6-A55F-8D0810C749C7}"/>
                    </a:ext>
                  </a:extLst>
                </p14:cNvPr>
                <p14:cNvContentPartPr/>
                <p14:nvPr/>
              </p14:nvContentPartPr>
              <p14:xfrm>
                <a:off x="10467025" y="2547752"/>
                <a:ext cx="19800" cy="75960"/>
              </p14:xfrm>
            </p:contentPart>
          </mc:Choice>
          <mc:Fallback xmlns="">
            <p:pic>
              <p:nvPicPr>
                <p:cNvPr id="112" name="Freihand 111">
                  <a:extLst>
                    <a:ext uri="{FF2B5EF4-FFF2-40B4-BE49-F238E27FC236}">
                      <a16:creationId xmlns:a16="http://schemas.microsoft.com/office/drawing/2014/main" id="{049430FF-571F-43D6-A55F-8D0810C749C7}"/>
                    </a:ext>
                  </a:extLst>
                </p:cNvPr>
                <p:cNvPicPr/>
                <p:nvPr/>
              </p:nvPicPr>
              <p:blipFill>
                <a:blip r:embed="rId53"/>
                <a:stretch>
                  <a:fillRect/>
                </a:stretch>
              </p:blipFill>
              <p:spPr>
                <a:xfrm>
                  <a:off x="10462705" y="2543432"/>
                  <a:ext cx="28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3" name="Freihand 112">
                  <a:extLst>
                    <a:ext uri="{FF2B5EF4-FFF2-40B4-BE49-F238E27FC236}">
                      <a16:creationId xmlns:a16="http://schemas.microsoft.com/office/drawing/2014/main" id="{607FE6E4-CD70-49C3-810B-3417F1F96CC9}"/>
                    </a:ext>
                  </a:extLst>
                </p14:cNvPr>
                <p14:cNvContentPartPr/>
                <p14:nvPr/>
              </p14:nvContentPartPr>
              <p14:xfrm>
                <a:off x="10568545" y="2452712"/>
                <a:ext cx="65160" cy="144360"/>
              </p14:xfrm>
            </p:contentPart>
          </mc:Choice>
          <mc:Fallback xmlns="">
            <p:pic>
              <p:nvPicPr>
                <p:cNvPr id="113" name="Freihand 112">
                  <a:extLst>
                    <a:ext uri="{FF2B5EF4-FFF2-40B4-BE49-F238E27FC236}">
                      <a16:creationId xmlns:a16="http://schemas.microsoft.com/office/drawing/2014/main" id="{607FE6E4-CD70-49C3-810B-3417F1F96CC9}"/>
                    </a:ext>
                  </a:extLst>
                </p:cNvPr>
                <p:cNvPicPr/>
                <p:nvPr/>
              </p:nvPicPr>
              <p:blipFill>
                <a:blip r:embed="rId55"/>
                <a:stretch>
                  <a:fillRect/>
                </a:stretch>
              </p:blipFill>
              <p:spPr>
                <a:xfrm>
                  <a:off x="10564225" y="2448392"/>
                  <a:ext cx="73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4" name="Freihand 113">
                  <a:extLst>
                    <a:ext uri="{FF2B5EF4-FFF2-40B4-BE49-F238E27FC236}">
                      <a16:creationId xmlns:a16="http://schemas.microsoft.com/office/drawing/2014/main" id="{500ECE93-CA39-44BD-B896-09E3EB474EF9}"/>
                    </a:ext>
                  </a:extLst>
                </p14:cNvPr>
                <p14:cNvContentPartPr/>
                <p14:nvPr/>
              </p14:nvContentPartPr>
              <p14:xfrm>
                <a:off x="10576105" y="2536592"/>
                <a:ext cx="95400" cy="15120"/>
              </p14:xfrm>
            </p:contentPart>
          </mc:Choice>
          <mc:Fallback xmlns="">
            <p:pic>
              <p:nvPicPr>
                <p:cNvPr id="114" name="Freihand 113">
                  <a:extLst>
                    <a:ext uri="{FF2B5EF4-FFF2-40B4-BE49-F238E27FC236}">
                      <a16:creationId xmlns:a16="http://schemas.microsoft.com/office/drawing/2014/main" id="{500ECE93-CA39-44BD-B896-09E3EB474EF9}"/>
                    </a:ext>
                  </a:extLst>
                </p:cNvPr>
                <p:cNvPicPr/>
                <p:nvPr/>
              </p:nvPicPr>
              <p:blipFill>
                <a:blip r:embed="rId57"/>
                <a:stretch>
                  <a:fillRect/>
                </a:stretch>
              </p:blipFill>
              <p:spPr>
                <a:xfrm>
                  <a:off x="10571785" y="2532272"/>
                  <a:ext cx="104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5" name="Freihand 114">
                  <a:extLst>
                    <a:ext uri="{FF2B5EF4-FFF2-40B4-BE49-F238E27FC236}">
                      <a16:creationId xmlns:a16="http://schemas.microsoft.com/office/drawing/2014/main" id="{153B9425-630B-48DA-BE4F-9D0F07B00B0B}"/>
                    </a:ext>
                  </a:extLst>
                </p14:cNvPr>
                <p14:cNvContentPartPr/>
                <p14:nvPr/>
              </p14:nvContentPartPr>
              <p14:xfrm>
                <a:off x="10716145" y="2457752"/>
                <a:ext cx="126360" cy="127080"/>
              </p14:xfrm>
            </p:contentPart>
          </mc:Choice>
          <mc:Fallback xmlns="">
            <p:pic>
              <p:nvPicPr>
                <p:cNvPr id="115" name="Freihand 114">
                  <a:extLst>
                    <a:ext uri="{FF2B5EF4-FFF2-40B4-BE49-F238E27FC236}">
                      <a16:creationId xmlns:a16="http://schemas.microsoft.com/office/drawing/2014/main" id="{153B9425-630B-48DA-BE4F-9D0F07B00B0B}"/>
                    </a:ext>
                  </a:extLst>
                </p:cNvPr>
                <p:cNvPicPr/>
                <p:nvPr/>
              </p:nvPicPr>
              <p:blipFill>
                <a:blip r:embed="rId59"/>
                <a:stretch>
                  <a:fillRect/>
                </a:stretch>
              </p:blipFill>
              <p:spPr>
                <a:xfrm>
                  <a:off x="10711825" y="2453432"/>
                  <a:ext cx="135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6" name="Freihand 115">
                  <a:extLst>
                    <a:ext uri="{FF2B5EF4-FFF2-40B4-BE49-F238E27FC236}">
                      <a16:creationId xmlns:a16="http://schemas.microsoft.com/office/drawing/2014/main" id="{034170FC-0DF2-4E46-B606-AEBD5EAE1037}"/>
                    </a:ext>
                  </a:extLst>
                </p14:cNvPr>
                <p14:cNvContentPartPr/>
                <p14:nvPr/>
              </p14:nvContentPartPr>
              <p14:xfrm>
                <a:off x="10891105" y="2470712"/>
                <a:ext cx="59400" cy="108360"/>
              </p14:xfrm>
            </p:contentPart>
          </mc:Choice>
          <mc:Fallback xmlns="">
            <p:pic>
              <p:nvPicPr>
                <p:cNvPr id="116" name="Freihand 115">
                  <a:extLst>
                    <a:ext uri="{FF2B5EF4-FFF2-40B4-BE49-F238E27FC236}">
                      <a16:creationId xmlns:a16="http://schemas.microsoft.com/office/drawing/2014/main" id="{034170FC-0DF2-4E46-B606-AEBD5EAE1037}"/>
                    </a:ext>
                  </a:extLst>
                </p:cNvPr>
                <p:cNvPicPr/>
                <p:nvPr/>
              </p:nvPicPr>
              <p:blipFill>
                <a:blip r:embed="rId61"/>
                <a:stretch>
                  <a:fillRect/>
                </a:stretch>
              </p:blipFill>
              <p:spPr>
                <a:xfrm>
                  <a:off x="10886785" y="2466392"/>
                  <a:ext cx="68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7" name="Freihand 116">
                  <a:extLst>
                    <a:ext uri="{FF2B5EF4-FFF2-40B4-BE49-F238E27FC236}">
                      <a16:creationId xmlns:a16="http://schemas.microsoft.com/office/drawing/2014/main" id="{5DF14615-3D2F-49CC-B3C2-F774C6EFD11F}"/>
                    </a:ext>
                  </a:extLst>
                </p14:cNvPr>
                <p14:cNvContentPartPr/>
                <p14:nvPr/>
              </p14:nvContentPartPr>
              <p14:xfrm>
                <a:off x="10840705" y="2418512"/>
                <a:ext cx="84240" cy="60480"/>
              </p14:xfrm>
            </p:contentPart>
          </mc:Choice>
          <mc:Fallback xmlns="">
            <p:pic>
              <p:nvPicPr>
                <p:cNvPr id="117" name="Freihand 116">
                  <a:extLst>
                    <a:ext uri="{FF2B5EF4-FFF2-40B4-BE49-F238E27FC236}">
                      <a16:creationId xmlns:a16="http://schemas.microsoft.com/office/drawing/2014/main" id="{5DF14615-3D2F-49CC-B3C2-F774C6EFD11F}"/>
                    </a:ext>
                  </a:extLst>
                </p:cNvPr>
                <p:cNvPicPr/>
                <p:nvPr/>
              </p:nvPicPr>
              <p:blipFill>
                <a:blip r:embed="rId63"/>
                <a:stretch>
                  <a:fillRect/>
                </a:stretch>
              </p:blipFill>
              <p:spPr>
                <a:xfrm>
                  <a:off x="10836385" y="2414192"/>
                  <a:ext cx="92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8" name="Freihand 117">
                  <a:extLst>
                    <a:ext uri="{FF2B5EF4-FFF2-40B4-BE49-F238E27FC236}">
                      <a16:creationId xmlns:a16="http://schemas.microsoft.com/office/drawing/2014/main" id="{9B9F5343-EA2B-493F-9578-9573987BA0D5}"/>
                    </a:ext>
                  </a:extLst>
                </p14:cNvPr>
                <p14:cNvContentPartPr/>
                <p14:nvPr/>
              </p14:nvContentPartPr>
              <p14:xfrm>
                <a:off x="10956625" y="2512472"/>
                <a:ext cx="65880" cy="66960"/>
              </p14:xfrm>
            </p:contentPart>
          </mc:Choice>
          <mc:Fallback xmlns="">
            <p:pic>
              <p:nvPicPr>
                <p:cNvPr id="118" name="Freihand 117">
                  <a:extLst>
                    <a:ext uri="{FF2B5EF4-FFF2-40B4-BE49-F238E27FC236}">
                      <a16:creationId xmlns:a16="http://schemas.microsoft.com/office/drawing/2014/main" id="{9B9F5343-EA2B-493F-9578-9573987BA0D5}"/>
                    </a:ext>
                  </a:extLst>
                </p:cNvPr>
                <p:cNvPicPr/>
                <p:nvPr/>
              </p:nvPicPr>
              <p:blipFill>
                <a:blip r:embed="rId65"/>
                <a:stretch>
                  <a:fillRect/>
                </a:stretch>
              </p:blipFill>
              <p:spPr>
                <a:xfrm>
                  <a:off x="10952305" y="2508152"/>
                  <a:ext cx="74520" cy="75600"/>
                </a:xfrm>
                <a:prstGeom prst="rect">
                  <a:avLst/>
                </a:prstGeom>
              </p:spPr>
            </p:pic>
          </mc:Fallback>
        </mc:AlternateContent>
      </p:grpSp>
      <p:grpSp>
        <p:nvGrpSpPr>
          <p:cNvPr id="130" name="Gruppieren 129">
            <a:extLst>
              <a:ext uri="{FF2B5EF4-FFF2-40B4-BE49-F238E27FC236}">
                <a16:creationId xmlns:a16="http://schemas.microsoft.com/office/drawing/2014/main" id="{D4720B88-EF4F-4C0E-8BC1-344EBEF21F1E}"/>
              </a:ext>
            </a:extLst>
          </p:cNvPr>
          <p:cNvGrpSpPr/>
          <p:nvPr/>
        </p:nvGrpSpPr>
        <p:grpSpPr>
          <a:xfrm>
            <a:off x="10257505" y="2736392"/>
            <a:ext cx="948240" cy="286560"/>
            <a:chOff x="10257505" y="2736392"/>
            <a:chExt cx="948240" cy="286560"/>
          </a:xfrm>
        </p:grpSpPr>
        <mc:AlternateContent xmlns:mc="http://schemas.openxmlformats.org/markup-compatibility/2006" xmlns:p14="http://schemas.microsoft.com/office/powerpoint/2010/main">
          <mc:Choice Requires="p14">
            <p:contentPart p14:bwMode="auto" r:id="rId66">
              <p14:nvContentPartPr>
                <p14:cNvPr id="120" name="Freihand 119">
                  <a:extLst>
                    <a:ext uri="{FF2B5EF4-FFF2-40B4-BE49-F238E27FC236}">
                      <a16:creationId xmlns:a16="http://schemas.microsoft.com/office/drawing/2014/main" id="{FDF6029D-4142-4D08-BF8A-44945807A864}"/>
                    </a:ext>
                  </a:extLst>
                </p14:cNvPr>
                <p14:cNvContentPartPr/>
                <p14:nvPr/>
              </p14:nvContentPartPr>
              <p14:xfrm>
                <a:off x="10257505" y="2851232"/>
                <a:ext cx="109080" cy="156240"/>
              </p14:xfrm>
            </p:contentPart>
          </mc:Choice>
          <mc:Fallback xmlns="">
            <p:pic>
              <p:nvPicPr>
                <p:cNvPr id="120" name="Freihand 119">
                  <a:extLst>
                    <a:ext uri="{FF2B5EF4-FFF2-40B4-BE49-F238E27FC236}">
                      <a16:creationId xmlns:a16="http://schemas.microsoft.com/office/drawing/2014/main" id="{FDF6029D-4142-4D08-BF8A-44945807A864}"/>
                    </a:ext>
                  </a:extLst>
                </p:cNvPr>
                <p:cNvPicPr/>
                <p:nvPr/>
              </p:nvPicPr>
              <p:blipFill>
                <a:blip r:embed="rId67"/>
                <a:stretch>
                  <a:fillRect/>
                </a:stretch>
              </p:blipFill>
              <p:spPr>
                <a:xfrm>
                  <a:off x="10253185" y="2846912"/>
                  <a:ext cx="117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1" name="Freihand 120">
                  <a:extLst>
                    <a:ext uri="{FF2B5EF4-FFF2-40B4-BE49-F238E27FC236}">
                      <a16:creationId xmlns:a16="http://schemas.microsoft.com/office/drawing/2014/main" id="{B552DDD6-5760-4307-8274-B4851F8E4429}"/>
                    </a:ext>
                  </a:extLst>
                </p14:cNvPr>
                <p14:cNvContentPartPr/>
                <p14:nvPr/>
              </p14:nvContentPartPr>
              <p14:xfrm>
                <a:off x="10409065" y="2932232"/>
                <a:ext cx="28800" cy="90720"/>
              </p14:xfrm>
            </p:contentPart>
          </mc:Choice>
          <mc:Fallback xmlns="">
            <p:pic>
              <p:nvPicPr>
                <p:cNvPr id="121" name="Freihand 120">
                  <a:extLst>
                    <a:ext uri="{FF2B5EF4-FFF2-40B4-BE49-F238E27FC236}">
                      <a16:creationId xmlns:a16="http://schemas.microsoft.com/office/drawing/2014/main" id="{B552DDD6-5760-4307-8274-B4851F8E4429}"/>
                    </a:ext>
                  </a:extLst>
                </p:cNvPr>
                <p:cNvPicPr/>
                <p:nvPr/>
              </p:nvPicPr>
              <p:blipFill>
                <a:blip r:embed="rId69"/>
                <a:stretch>
                  <a:fillRect/>
                </a:stretch>
              </p:blipFill>
              <p:spPr>
                <a:xfrm>
                  <a:off x="10404745" y="2927912"/>
                  <a:ext cx="37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2" name="Freihand 121">
                  <a:extLst>
                    <a:ext uri="{FF2B5EF4-FFF2-40B4-BE49-F238E27FC236}">
                      <a16:creationId xmlns:a16="http://schemas.microsoft.com/office/drawing/2014/main" id="{77C30A93-BE59-4526-AE34-3F55D8F7667D}"/>
                    </a:ext>
                  </a:extLst>
                </p14:cNvPr>
                <p14:cNvContentPartPr/>
                <p14:nvPr/>
              </p14:nvContentPartPr>
              <p14:xfrm>
                <a:off x="10481065" y="2839712"/>
                <a:ext cx="93600" cy="151200"/>
              </p14:xfrm>
            </p:contentPart>
          </mc:Choice>
          <mc:Fallback xmlns="">
            <p:pic>
              <p:nvPicPr>
                <p:cNvPr id="122" name="Freihand 121">
                  <a:extLst>
                    <a:ext uri="{FF2B5EF4-FFF2-40B4-BE49-F238E27FC236}">
                      <a16:creationId xmlns:a16="http://schemas.microsoft.com/office/drawing/2014/main" id="{77C30A93-BE59-4526-AE34-3F55D8F7667D}"/>
                    </a:ext>
                  </a:extLst>
                </p:cNvPr>
                <p:cNvPicPr/>
                <p:nvPr/>
              </p:nvPicPr>
              <p:blipFill>
                <a:blip r:embed="rId71"/>
                <a:stretch>
                  <a:fillRect/>
                </a:stretch>
              </p:blipFill>
              <p:spPr>
                <a:xfrm>
                  <a:off x="10476745" y="2835392"/>
                  <a:ext cx="102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 name="Freihand 122">
                  <a:extLst>
                    <a:ext uri="{FF2B5EF4-FFF2-40B4-BE49-F238E27FC236}">
                      <a16:creationId xmlns:a16="http://schemas.microsoft.com/office/drawing/2014/main" id="{1D89D129-5ECF-41DD-AD3A-40A33031C58A}"/>
                    </a:ext>
                  </a:extLst>
                </p14:cNvPr>
                <p14:cNvContentPartPr/>
                <p14:nvPr/>
              </p14:nvContentPartPr>
              <p14:xfrm>
                <a:off x="10640905" y="2835032"/>
                <a:ext cx="93600" cy="159120"/>
              </p14:xfrm>
            </p:contentPart>
          </mc:Choice>
          <mc:Fallback xmlns="">
            <p:pic>
              <p:nvPicPr>
                <p:cNvPr id="123" name="Freihand 122">
                  <a:extLst>
                    <a:ext uri="{FF2B5EF4-FFF2-40B4-BE49-F238E27FC236}">
                      <a16:creationId xmlns:a16="http://schemas.microsoft.com/office/drawing/2014/main" id="{1D89D129-5ECF-41DD-AD3A-40A33031C58A}"/>
                    </a:ext>
                  </a:extLst>
                </p:cNvPr>
                <p:cNvPicPr/>
                <p:nvPr/>
              </p:nvPicPr>
              <p:blipFill>
                <a:blip r:embed="rId73"/>
                <a:stretch>
                  <a:fillRect/>
                </a:stretch>
              </p:blipFill>
              <p:spPr>
                <a:xfrm>
                  <a:off x="10636585" y="2830712"/>
                  <a:ext cx="102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Freihand 123">
                  <a:extLst>
                    <a:ext uri="{FF2B5EF4-FFF2-40B4-BE49-F238E27FC236}">
                      <a16:creationId xmlns:a16="http://schemas.microsoft.com/office/drawing/2014/main" id="{689E2AFB-C644-4140-A1D2-39A18A3527C2}"/>
                    </a:ext>
                  </a:extLst>
                </p14:cNvPr>
                <p14:cNvContentPartPr/>
                <p14:nvPr/>
              </p14:nvContentPartPr>
              <p14:xfrm>
                <a:off x="10802905" y="2864192"/>
                <a:ext cx="77040" cy="126720"/>
              </p14:xfrm>
            </p:contentPart>
          </mc:Choice>
          <mc:Fallback xmlns="">
            <p:pic>
              <p:nvPicPr>
                <p:cNvPr id="124" name="Freihand 123">
                  <a:extLst>
                    <a:ext uri="{FF2B5EF4-FFF2-40B4-BE49-F238E27FC236}">
                      <a16:creationId xmlns:a16="http://schemas.microsoft.com/office/drawing/2014/main" id="{689E2AFB-C644-4140-A1D2-39A18A3527C2}"/>
                    </a:ext>
                  </a:extLst>
                </p:cNvPr>
                <p:cNvPicPr/>
                <p:nvPr/>
              </p:nvPicPr>
              <p:blipFill>
                <a:blip r:embed="rId75"/>
                <a:stretch>
                  <a:fillRect/>
                </a:stretch>
              </p:blipFill>
              <p:spPr>
                <a:xfrm>
                  <a:off x="10798585" y="2859872"/>
                  <a:ext cx="85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Freihand 124">
                  <a:extLst>
                    <a:ext uri="{FF2B5EF4-FFF2-40B4-BE49-F238E27FC236}">
                      <a16:creationId xmlns:a16="http://schemas.microsoft.com/office/drawing/2014/main" id="{F1E708F1-8C55-4A79-8B6D-90881D702402}"/>
                    </a:ext>
                  </a:extLst>
                </p14:cNvPr>
                <p14:cNvContentPartPr/>
                <p14:nvPr/>
              </p14:nvContentPartPr>
              <p14:xfrm>
                <a:off x="10740265" y="2815592"/>
                <a:ext cx="91080" cy="88560"/>
              </p14:xfrm>
            </p:contentPart>
          </mc:Choice>
          <mc:Fallback xmlns="">
            <p:pic>
              <p:nvPicPr>
                <p:cNvPr id="125" name="Freihand 124">
                  <a:extLst>
                    <a:ext uri="{FF2B5EF4-FFF2-40B4-BE49-F238E27FC236}">
                      <a16:creationId xmlns:a16="http://schemas.microsoft.com/office/drawing/2014/main" id="{F1E708F1-8C55-4A79-8B6D-90881D702402}"/>
                    </a:ext>
                  </a:extLst>
                </p:cNvPr>
                <p:cNvPicPr/>
                <p:nvPr/>
              </p:nvPicPr>
              <p:blipFill>
                <a:blip r:embed="rId77"/>
                <a:stretch>
                  <a:fillRect/>
                </a:stretch>
              </p:blipFill>
              <p:spPr>
                <a:xfrm>
                  <a:off x="10735945" y="2811272"/>
                  <a:ext cx="99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6" name="Freihand 125">
                  <a:extLst>
                    <a:ext uri="{FF2B5EF4-FFF2-40B4-BE49-F238E27FC236}">
                      <a16:creationId xmlns:a16="http://schemas.microsoft.com/office/drawing/2014/main" id="{275A47F4-4D1A-4484-9626-E4792A71C15F}"/>
                    </a:ext>
                  </a:extLst>
                </p14:cNvPr>
                <p14:cNvContentPartPr/>
                <p14:nvPr/>
              </p14:nvContentPartPr>
              <p14:xfrm>
                <a:off x="10858705" y="2907032"/>
                <a:ext cx="79560" cy="101160"/>
              </p14:xfrm>
            </p:contentPart>
          </mc:Choice>
          <mc:Fallback xmlns="">
            <p:pic>
              <p:nvPicPr>
                <p:cNvPr id="126" name="Freihand 125">
                  <a:extLst>
                    <a:ext uri="{FF2B5EF4-FFF2-40B4-BE49-F238E27FC236}">
                      <a16:creationId xmlns:a16="http://schemas.microsoft.com/office/drawing/2014/main" id="{275A47F4-4D1A-4484-9626-E4792A71C15F}"/>
                    </a:ext>
                  </a:extLst>
                </p:cNvPr>
                <p:cNvPicPr/>
                <p:nvPr/>
              </p:nvPicPr>
              <p:blipFill>
                <a:blip r:embed="rId79"/>
                <a:stretch>
                  <a:fillRect/>
                </a:stretch>
              </p:blipFill>
              <p:spPr>
                <a:xfrm>
                  <a:off x="10854385" y="2902712"/>
                  <a:ext cx="88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8" name="Freihand 127">
                  <a:extLst>
                    <a:ext uri="{FF2B5EF4-FFF2-40B4-BE49-F238E27FC236}">
                      <a16:creationId xmlns:a16="http://schemas.microsoft.com/office/drawing/2014/main" id="{F292F5D6-8A33-4AD7-999A-4F472864BD5B}"/>
                    </a:ext>
                  </a:extLst>
                </p14:cNvPr>
                <p14:cNvContentPartPr/>
                <p14:nvPr/>
              </p14:nvContentPartPr>
              <p14:xfrm>
                <a:off x="11069665" y="2801192"/>
                <a:ext cx="72720" cy="99000"/>
              </p14:xfrm>
            </p:contentPart>
          </mc:Choice>
          <mc:Fallback xmlns="">
            <p:pic>
              <p:nvPicPr>
                <p:cNvPr id="128" name="Freihand 127">
                  <a:extLst>
                    <a:ext uri="{FF2B5EF4-FFF2-40B4-BE49-F238E27FC236}">
                      <a16:creationId xmlns:a16="http://schemas.microsoft.com/office/drawing/2014/main" id="{F292F5D6-8A33-4AD7-999A-4F472864BD5B}"/>
                    </a:ext>
                  </a:extLst>
                </p:cNvPr>
                <p:cNvPicPr/>
                <p:nvPr/>
              </p:nvPicPr>
              <p:blipFill>
                <a:blip r:embed="rId81"/>
                <a:stretch>
                  <a:fillRect/>
                </a:stretch>
              </p:blipFill>
              <p:spPr>
                <a:xfrm>
                  <a:off x="11065345" y="2796872"/>
                  <a:ext cx="81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9" name="Freihand 128">
                  <a:extLst>
                    <a:ext uri="{FF2B5EF4-FFF2-40B4-BE49-F238E27FC236}">
                      <a16:creationId xmlns:a16="http://schemas.microsoft.com/office/drawing/2014/main" id="{2F9A3C7D-0AC9-4292-A6CE-3EF4C6B92767}"/>
                    </a:ext>
                  </a:extLst>
                </p14:cNvPr>
                <p14:cNvContentPartPr/>
                <p14:nvPr/>
              </p14:nvContentPartPr>
              <p14:xfrm>
                <a:off x="10980385" y="2736392"/>
                <a:ext cx="225360" cy="204840"/>
              </p14:xfrm>
            </p:contentPart>
          </mc:Choice>
          <mc:Fallback xmlns="">
            <p:pic>
              <p:nvPicPr>
                <p:cNvPr id="129" name="Freihand 128">
                  <a:extLst>
                    <a:ext uri="{FF2B5EF4-FFF2-40B4-BE49-F238E27FC236}">
                      <a16:creationId xmlns:a16="http://schemas.microsoft.com/office/drawing/2014/main" id="{2F9A3C7D-0AC9-4292-A6CE-3EF4C6B92767}"/>
                    </a:ext>
                  </a:extLst>
                </p:cNvPr>
                <p:cNvPicPr/>
                <p:nvPr/>
              </p:nvPicPr>
              <p:blipFill>
                <a:blip r:embed="rId83"/>
                <a:stretch>
                  <a:fillRect/>
                </a:stretch>
              </p:blipFill>
              <p:spPr>
                <a:xfrm>
                  <a:off x="10976065" y="2732072"/>
                  <a:ext cx="234000" cy="21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168" name="Freihand 167">
                <a:extLst>
                  <a:ext uri="{FF2B5EF4-FFF2-40B4-BE49-F238E27FC236}">
                    <a16:creationId xmlns:a16="http://schemas.microsoft.com/office/drawing/2014/main" id="{925EB06C-9FA5-409C-8985-8FA05D3744C0}"/>
                  </a:ext>
                </a:extLst>
              </p14:cNvPr>
              <p14:cNvContentPartPr/>
              <p14:nvPr/>
            </p14:nvContentPartPr>
            <p14:xfrm>
              <a:off x="4323625" y="640472"/>
              <a:ext cx="5142960" cy="69480"/>
            </p14:xfrm>
          </p:contentPart>
        </mc:Choice>
        <mc:Fallback xmlns="">
          <p:pic>
            <p:nvPicPr>
              <p:cNvPr id="168" name="Freihand 167">
                <a:extLst>
                  <a:ext uri="{FF2B5EF4-FFF2-40B4-BE49-F238E27FC236}">
                    <a16:creationId xmlns:a16="http://schemas.microsoft.com/office/drawing/2014/main" id="{925EB06C-9FA5-409C-8985-8FA05D3744C0}"/>
                  </a:ext>
                </a:extLst>
              </p:cNvPr>
              <p:cNvPicPr/>
              <p:nvPr/>
            </p:nvPicPr>
            <p:blipFill>
              <a:blip r:embed="rId85"/>
              <a:stretch>
                <a:fillRect/>
              </a:stretch>
            </p:blipFill>
            <p:spPr>
              <a:xfrm>
                <a:off x="4319305" y="636152"/>
                <a:ext cx="5151600" cy="78120"/>
              </a:xfrm>
              <a:prstGeom prst="rect">
                <a:avLst/>
              </a:prstGeom>
            </p:spPr>
          </p:pic>
        </mc:Fallback>
      </mc:AlternateContent>
      <p:grpSp>
        <p:nvGrpSpPr>
          <p:cNvPr id="206" name="Gruppieren 205">
            <a:extLst>
              <a:ext uri="{FF2B5EF4-FFF2-40B4-BE49-F238E27FC236}">
                <a16:creationId xmlns:a16="http://schemas.microsoft.com/office/drawing/2014/main" id="{B462A80F-0838-4067-ADAB-B9526547558F}"/>
              </a:ext>
            </a:extLst>
          </p:cNvPr>
          <p:cNvGrpSpPr/>
          <p:nvPr/>
        </p:nvGrpSpPr>
        <p:grpSpPr>
          <a:xfrm>
            <a:off x="8691145" y="2127632"/>
            <a:ext cx="1185120" cy="888840"/>
            <a:chOff x="8691145" y="2127632"/>
            <a:chExt cx="1185120" cy="888840"/>
          </a:xfrm>
        </p:grpSpPr>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C511C135-44F8-4767-BFFC-6237F143E50F}"/>
                    </a:ext>
                  </a:extLst>
                </p14:cNvPr>
                <p14:cNvContentPartPr/>
                <p14:nvPr/>
              </p14:nvContentPartPr>
              <p14:xfrm>
                <a:off x="8921545" y="2135912"/>
                <a:ext cx="92880" cy="91440"/>
              </p14:xfrm>
            </p:contentPart>
          </mc:Choice>
          <mc:Fallback xmlns="">
            <p:pic>
              <p:nvPicPr>
                <p:cNvPr id="53" name="Freihand 52">
                  <a:extLst>
                    <a:ext uri="{FF2B5EF4-FFF2-40B4-BE49-F238E27FC236}">
                      <a16:creationId xmlns:a16="http://schemas.microsoft.com/office/drawing/2014/main" id="{C511C135-44F8-4767-BFFC-6237F143E50F}"/>
                    </a:ext>
                  </a:extLst>
                </p:cNvPr>
                <p:cNvPicPr/>
                <p:nvPr/>
              </p:nvPicPr>
              <p:blipFill>
                <a:blip r:embed="rId87"/>
                <a:stretch>
                  <a:fillRect/>
                </a:stretch>
              </p:blipFill>
              <p:spPr>
                <a:xfrm>
                  <a:off x="8917225" y="2131592"/>
                  <a:ext cx="101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C46B7BC9-8557-43AB-802D-EBF5263FA41F}"/>
                    </a:ext>
                  </a:extLst>
                </p14:cNvPr>
                <p14:cNvContentPartPr/>
                <p14:nvPr/>
              </p14:nvContentPartPr>
              <p14:xfrm>
                <a:off x="9089665" y="2138792"/>
                <a:ext cx="80640" cy="75600"/>
              </p14:xfrm>
            </p:contentPart>
          </mc:Choice>
          <mc:Fallback xmlns="">
            <p:pic>
              <p:nvPicPr>
                <p:cNvPr id="54" name="Freihand 53">
                  <a:extLst>
                    <a:ext uri="{FF2B5EF4-FFF2-40B4-BE49-F238E27FC236}">
                      <a16:creationId xmlns:a16="http://schemas.microsoft.com/office/drawing/2014/main" id="{C46B7BC9-8557-43AB-802D-EBF5263FA41F}"/>
                    </a:ext>
                  </a:extLst>
                </p:cNvPr>
                <p:cNvPicPr/>
                <p:nvPr/>
              </p:nvPicPr>
              <p:blipFill>
                <a:blip r:embed="rId89"/>
                <a:stretch>
                  <a:fillRect/>
                </a:stretch>
              </p:blipFill>
              <p:spPr>
                <a:xfrm>
                  <a:off x="9085345" y="2134472"/>
                  <a:ext cx="89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203E2D20-974F-4173-914B-8806833E5321}"/>
                    </a:ext>
                  </a:extLst>
                </p14:cNvPr>
                <p14:cNvContentPartPr/>
                <p14:nvPr/>
              </p14:nvContentPartPr>
              <p14:xfrm>
                <a:off x="9223585" y="2127632"/>
                <a:ext cx="113760" cy="72360"/>
              </p14:xfrm>
            </p:contentPart>
          </mc:Choice>
          <mc:Fallback xmlns="">
            <p:pic>
              <p:nvPicPr>
                <p:cNvPr id="55" name="Freihand 54">
                  <a:extLst>
                    <a:ext uri="{FF2B5EF4-FFF2-40B4-BE49-F238E27FC236}">
                      <a16:creationId xmlns:a16="http://schemas.microsoft.com/office/drawing/2014/main" id="{203E2D20-974F-4173-914B-8806833E5321}"/>
                    </a:ext>
                  </a:extLst>
                </p:cNvPr>
                <p:cNvPicPr/>
                <p:nvPr/>
              </p:nvPicPr>
              <p:blipFill>
                <a:blip r:embed="rId91"/>
                <a:stretch>
                  <a:fillRect/>
                </a:stretch>
              </p:blipFill>
              <p:spPr>
                <a:xfrm>
                  <a:off x="9219265" y="2123312"/>
                  <a:ext cx="122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AEE15022-FD24-4CA1-A8FF-F7A1BD17928F}"/>
                    </a:ext>
                  </a:extLst>
                </p14:cNvPr>
                <p14:cNvContentPartPr/>
                <p14:nvPr/>
              </p14:nvContentPartPr>
              <p14:xfrm>
                <a:off x="8910745" y="2466392"/>
                <a:ext cx="101520" cy="111240"/>
              </p14:xfrm>
            </p:contentPart>
          </mc:Choice>
          <mc:Fallback xmlns="">
            <p:pic>
              <p:nvPicPr>
                <p:cNvPr id="56" name="Freihand 55">
                  <a:extLst>
                    <a:ext uri="{FF2B5EF4-FFF2-40B4-BE49-F238E27FC236}">
                      <a16:creationId xmlns:a16="http://schemas.microsoft.com/office/drawing/2014/main" id="{AEE15022-FD24-4CA1-A8FF-F7A1BD17928F}"/>
                    </a:ext>
                  </a:extLst>
                </p:cNvPr>
                <p:cNvPicPr/>
                <p:nvPr/>
              </p:nvPicPr>
              <p:blipFill>
                <a:blip r:embed="rId93"/>
                <a:stretch>
                  <a:fillRect/>
                </a:stretch>
              </p:blipFill>
              <p:spPr>
                <a:xfrm>
                  <a:off x="8906425" y="2462072"/>
                  <a:ext cx="110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11AF11CD-7186-4D7C-ABD0-F83B235907E7}"/>
                    </a:ext>
                  </a:extLst>
                </p14:cNvPr>
                <p14:cNvContentPartPr/>
                <p14:nvPr/>
              </p14:nvContentPartPr>
              <p14:xfrm>
                <a:off x="9043585" y="2451632"/>
                <a:ext cx="112320" cy="106560"/>
              </p14:xfrm>
            </p:contentPart>
          </mc:Choice>
          <mc:Fallback xmlns="">
            <p:pic>
              <p:nvPicPr>
                <p:cNvPr id="57" name="Freihand 56">
                  <a:extLst>
                    <a:ext uri="{FF2B5EF4-FFF2-40B4-BE49-F238E27FC236}">
                      <a16:creationId xmlns:a16="http://schemas.microsoft.com/office/drawing/2014/main" id="{11AF11CD-7186-4D7C-ABD0-F83B235907E7}"/>
                    </a:ext>
                  </a:extLst>
                </p:cNvPr>
                <p:cNvPicPr/>
                <p:nvPr/>
              </p:nvPicPr>
              <p:blipFill>
                <a:blip r:embed="rId95"/>
                <a:stretch>
                  <a:fillRect/>
                </a:stretch>
              </p:blipFill>
              <p:spPr>
                <a:xfrm>
                  <a:off x="9039265" y="2447312"/>
                  <a:ext cx="120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63313F57-5CB8-4DF0-A7F4-489B5D432EA9}"/>
                    </a:ext>
                  </a:extLst>
                </p14:cNvPr>
                <p14:cNvContentPartPr/>
                <p14:nvPr/>
              </p14:nvContentPartPr>
              <p14:xfrm>
                <a:off x="9205945" y="2451992"/>
                <a:ext cx="70560" cy="116640"/>
              </p14:xfrm>
            </p:contentPart>
          </mc:Choice>
          <mc:Fallback xmlns="">
            <p:pic>
              <p:nvPicPr>
                <p:cNvPr id="58" name="Freihand 57">
                  <a:extLst>
                    <a:ext uri="{FF2B5EF4-FFF2-40B4-BE49-F238E27FC236}">
                      <a16:creationId xmlns:a16="http://schemas.microsoft.com/office/drawing/2014/main" id="{63313F57-5CB8-4DF0-A7F4-489B5D432EA9}"/>
                    </a:ext>
                  </a:extLst>
                </p:cNvPr>
                <p:cNvPicPr/>
                <p:nvPr/>
              </p:nvPicPr>
              <p:blipFill>
                <a:blip r:embed="rId97"/>
                <a:stretch>
                  <a:fillRect/>
                </a:stretch>
              </p:blipFill>
              <p:spPr>
                <a:xfrm>
                  <a:off x="9201625" y="2447672"/>
                  <a:ext cx="79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65AA2F6F-1ABD-475F-951B-BA49278BD325}"/>
                    </a:ext>
                  </a:extLst>
                </p14:cNvPr>
                <p14:cNvContentPartPr/>
                <p14:nvPr/>
              </p14:nvContentPartPr>
              <p14:xfrm>
                <a:off x="9317545" y="2526512"/>
                <a:ext cx="18360" cy="64440"/>
              </p14:xfrm>
            </p:contentPart>
          </mc:Choice>
          <mc:Fallback xmlns="">
            <p:pic>
              <p:nvPicPr>
                <p:cNvPr id="59" name="Freihand 58">
                  <a:extLst>
                    <a:ext uri="{FF2B5EF4-FFF2-40B4-BE49-F238E27FC236}">
                      <a16:creationId xmlns:a16="http://schemas.microsoft.com/office/drawing/2014/main" id="{65AA2F6F-1ABD-475F-951B-BA49278BD325}"/>
                    </a:ext>
                  </a:extLst>
                </p:cNvPr>
                <p:cNvPicPr/>
                <p:nvPr/>
              </p:nvPicPr>
              <p:blipFill>
                <a:blip r:embed="rId99"/>
                <a:stretch>
                  <a:fillRect/>
                </a:stretch>
              </p:blipFill>
              <p:spPr>
                <a:xfrm>
                  <a:off x="9313225" y="2522192"/>
                  <a:ext cx="27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E5F7A27C-E812-4307-9FF1-74F785F524BB}"/>
                    </a:ext>
                  </a:extLst>
                </p14:cNvPr>
                <p14:cNvContentPartPr/>
                <p14:nvPr/>
              </p14:nvContentPartPr>
              <p14:xfrm>
                <a:off x="9402505" y="2459552"/>
                <a:ext cx="69480" cy="108000"/>
              </p14:xfrm>
            </p:contentPart>
          </mc:Choice>
          <mc:Fallback xmlns="">
            <p:pic>
              <p:nvPicPr>
                <p:cNvPr id="60" name="Freihand 59">
                  <a:extLst>
                    <a:ext uri="{FF2B5EF4-FFF2-40B4-BE49-F238E27FC236}">
                      <a16:creationId xmlns:a16="http://schemas.microsoft.com/office/drawing/2014/main" id="{E5F7A27C-E812-4307-9FF1-74F785F524BB}"/>
                    </a:ext>
                  </a:extLst>
                </p:cNvPr>
                <p:cNvPicPr/>
                <p:nvPr/>
              </p:nvPicPr>
              <p:blipFill>
                <a:blip r:embed="rId101"/>
                <a:stretch>
                  <a:fillRect/>
                </a:stretch>
              </p:blipFill>
              <p:spPr>
                <a:xfrm>
                  <a:off x="9398185" y="2455232"/>
                  <a:ext cx="78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CFDBF934-498C-4EF2-9779-E1BCBC1860F8}"/>
                    </a:ext>
                  </a:extLst>
                </p14:cNvPr>
                <p14:cNvContentPartPr/>
                <p14:nvPr/>
              </p14:nvContentPartPr>
              <p14:xfrm>
                <a:off x="9391705" y="2500232"/>
                <a:ext cx="124560" cy="27720"/>
              </p14:xfrm>
            </p:contentPart>
          </mc:Choice>
          <mc:Fallback xmlns="">
            <p:pic>
              <p:nvPicPr>
                <p:cNvPr id="61" name="Freihand 60">
                  <a:extLst>
                    <a:ext uri="{FF2B5EF4-FFF2-40B4-BE49-F238E27FC236}">
                      <a16:creationId xmlns:a16="http://schemas.microsoft.com/office/drawing/2014/main" id="{CFDBF934-498C-4EF2-9779-E1BCBC1860F8}"/>
                    </a:ext>
                  </a:extLst>
                </p:cNvPr>
                <p:cNvPicPr/>
                <p:nvPr/>
              </p:nvPicPr>
              <p:blipFill>
                <a:blip r:embed="rId103"/>
                <a:stretch>
                  <a:fillRect/>
                </a:stretch>
              </p:blipFill>
              <p:spPr>
                <a:xfrm>
                  <a:off x="9387385" y="2495912"/>
                  <a:ext cx="133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86F4FF76-68DE-4ED8-A68D-92EB89F7A6E0}"/>
                    </a:ext>
                  </a:extLst>
                </p14:cNvPr>
                <p14:cNvContentPartPr/>
                <p14:nvPr/>
              </p14:nvContentPartPr>
              <p14:xfrm>
                <a:off x="9537505" y="2444792"/>
                <a:ext cx="115920" cy="126360"/>
              </p14:xfrm>
            </p:contentPart>
          </mc:Choice>
          <mc:Fallback xmlns="">
            <p:pic>
              <p:nvPicPr>
                <p:cNvPr id="62" name="Freihand 61">
                  <a:extLst>
                    <a:ext uri="{FF2B5EF4-FFF2-40B4-BE49-F238E27FC236}">
                      <a16:creationId xmlns:a16="http://schemas.microsoft.com/office/drawing/2014/main" id="{86F4FF76-68DE-4ED8-A68D-92EB89F7A6E0}"/>
                    </a:ext>
                  </a:extLst>
                </p:cNvPr>
                <p:cNvPicPr/>
                <p:nvPr/>
              </p:nvPicPr>
              <p:blipFill>
                <a:blip r:embed="rId105"/>
                <a:stretch>
                  <a:fillRect/>
                </a:stretch>
              </p:blipFill>
              <p:spPr>
                <a:xfrm>
                  <a:off x="9533185" y="2440472"/>
                  <a:ext cx="124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393FCFAE-C608-4004-B63B-84FE55C9514C}"/>
                    </a:ext>
                  </a:extLst>
                </p14:cNvPr>
                <p14:cNvContentPartPr/>
                <p14:nvPr/>
              </p14:nvContentPartPr>
              <p14:xfrm>
                <a:off x="8888425" y="2836112"/>
                <a:ext cx="94680" cy="120960"/>
              </p14:xfrm>
            </p:contentPart>
          </mc:Choice>
          <mc:Fallback xmlns="">
            <p:pic>
              <p:nvPicPr>
                <p:cNvPr id="63" name="Freihand 62">
                  <a:extLst>
                    <a:ext uri="{FF2B5EF4-FFF2-40B4-BE49-F238E27FC236}">
                      <a16:creationId xmlns:a16="http://schemas.microsoft.com/office/drawing/2014/main" id="{393FCFAE-C608-4004-B63B-84FE55C9514C}"/>
                    </a:ext>
                  </a:extLst>
                </p:cNvPr>
                <p:cNvPicPr/>
                <p:nvPr/>
              </p:nvPicPr>
              <p:blipFill>
                <a:blip r:embed="rId107"/>
                <a:stretch>
                  <a:fillRect/>
                </a:stretch>
              </p:blipFill>
              <p:spPr>
                <a:xfrm>
                  <a:off x="8884105" y="2831792"/>
                  <a:ext cx="103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6E186EE4-CB64-4CBA-87C2-E9F6D3E2AA42}"/>
                    </a:ext>
                  </a:extLst>
                </p14:cNvPr>
                <p14:cNvContentPartPr/>
                <p14:nvPr/>
              </p14:nvContentPartPr>
              <p14:xfrm>
                <a:off x="9030985" y="2845472"/>
                <a:ext cx="95400" cy="133920"/>
              </p14:xfrm>
            </p:contentPart>
          </mc:Choice>
          <mc:Fallback xmlns="">
            <p:pic>
              <p:nvPicPr>
                <p:cNvPr id="64" name="Freihand 63">
                  <a:extLst>
                    <a:ext uri="{FF2B5EF4-FFF2-40B4-BE49-F238E27FC236}">
                      <a16:creationId xmlns:a16="http://schemas.microsoft.com/office/drawing/2014/main" id="{6E186EE4-CB64-4CBA-87C2-E9F6D3E2AA42}"/>
                    </a:ext>
                  </a:extLst>
                </p:cNvPr>
                <p:cNvPicPr/>
                <p:nvPr/>
              </p:nvPicPr>
              <p:blipFill>
                <a:blip r:embed="rId109"/>
                <a:stretch>
                  <a:fillRect/>
                </a:stretch>
              </p:blipFill>
              <p:spPr>
                <a:xfrm>
                  <a:off x="9026665" y="2841152"/>
                  <a:ext cx="104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B78E15D8-B674-4BB4-8C43-385AC9E2BABC}"/>
                    </a:ext>
                  </a:extLst>
                </p14:cNvPr>
                <p14:cNvContentPartPr/>
                <p14:nvPr/>
              </p14:nvContentPartPr>
              <p14:xfrm>
                <a:off x="9164545" y="2849792"/>
                <a:ext cx="83160" cy="105840"/>
              </p14:xfrm>
            </p:contentPart>
          </mc:Choice>
          <mc:Fallback xmlns="">
            <p:pic>
              <p:nvPicPr>
                <p:cNvPr id="65" name="Freihand 64">
                  <a:extLst>
                    <a:ext uri="{FF2B5EF4-FFF2-40B4-BE49-F238E27FC236}">
                      <a16:creationId xmlns:a16="http://schemas.microsoft.com/office/drawing/2014/main" id="{B78E15D8-B674-4BB4-8C43-385AC9E2BABC}"/>
                    </a:ext>
                  </a:extLst>
                </p:cNvPr>
                <p:cNvPicPr/>
                <p:nvPr/>
              </p:nvPicPr>
              <p:blipFill>
                <a:blip r:embed="rId111"/>
                <a:stretch>
                  <a:fillRect/>
                </a:stretch>
              </p:blipFill>
              <p:spPr>
                <a:xfrm>
                  <a:off x="9160225" y="2845472"/>
                  <a:ext cx="91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C87F273E-464F-42CA-8097-ACFC759B927C}"/>
                    </a:ext>
                  </a:extLst>
                </p14:cNvPr>
                <p14:cNvContentPartPr/>
                <p14:nvPr/>
              </p14:nvContentPartPr>
              <p14:xfrm>
                <a:off x="9293785" y="2912432"/>
                <a:ext cx="21600" cy="104040"/>
              </p14:xfrm>
            </p:contentPart>
          </mc:Choice>
          <mc:Fallback xmlns="">
            <p:pic>
              <p:nvPicPr>
                <p:cNvPr id="66" name="Freihand 65">
                  <a:extLst>
                    <a:ext uri="{FF2B5EF4-FFF2-40B4-BE49-F238E27FC236}">
                      <a16:creationId xmlns:a16="http://schemas.microsoft.com/office/drawing/2014/main" id="{C87F273E-464F-42CA-8097-ACFC759B927C}"/>
                    </a:ext>
                  </a:extLst>
                </p:cNvPr>
                <p:cNvPicPr/>
                <p:nvPr/>
              </p:nvPicPr>
              <p:blipFill>
                <a:blip r:embed="rId113"/>
                <a:stretch>
                  <a:fillRect/>
                </a:stretch>
              </p:blipFill>
              <p:spPr>
                <a:xfrm>
                  <a:off x="9289465" y="2908112"/>
                  <a:ext cx="30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6642C8D5-DA36-41D6-A2AC-2ABE4F09C5FA}"/>
                    </a:ext>
                  </a:extLst>
                </p14:cNvPr>
                <p14:cNvContentPartPr/>
                <p14:nvPr/>
              </p14:nvContentPartPr>
              <p14:xfrm>
                <a:off x="9367225" y="2820272"/>
                <a:ext cx="82440" cy="113400"/>
              </p14:xfrm>
            </p:contentPart>
          </mc:Choice>
          <mc:Fallback xmlns="">
            <p:pic>
              <p:nvPicPr>
                <p:cNvPr id="70" name="Freihand 69">
                  <a:extLst>
                    <a:ext uri="{FF2B5EF4-FFF2-40B4-BE49-F238E27FC236}">
                      <a16:creationId xmlns:a16="http://schemas.microsoft.com/office/drawing/2014/main" id="{6642C8D5-DA36-41D6-A2AC-2ABE4F09C5FA}"/>
                    </a:ext>
                  </a:extLst>
                </p:cNvPr>
                <p:cNvPicPr/>
                <p:nvPr/>
              </p:nvPicPr>
              <p:blipFill>
                <a:blip r:embed="rId115"/>
                <a:stretch>
                  <a:fillRect/>
                </a:stretch>
              </p:blipFill>
              <p:spPr>
                <a:xfrm>
                  <a:off x="9362905" y="2815952"/>
                  <a:ext cx="91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DA12080F-D468-4D47-B08F-1FEB892CAE2B}"/>
                    </a:ext>
                  </a:extLst>
                </p14:cNvPr>
                <p14:cNvContentPartPr/>
                <p14:nvPr/>
              </p14:nvContentPartPr>
              <p14:xfrm>
                <a:off x="9372265" y="2796512"/>
                <a:ext cx="102600" cy="20160"/>
              </p14:xfrm>
            </p:contentPart>
          </mc:Choice>
          <mc:Fallback xmlns="">
            <p:pic>
              <p:nvPicPr>
                <p:cNvPr id="71" name="Freihand 70">
                  <a:extLst>
                    <a:ext uri="{FF2B5EF4-FFF2-40B4-BE49-F238E27FC236}">
                      <a16:creationId xmlns:a16="http://schemas.microsoft.com/office/drawing/2014/main" id="{DA12080F-D468-4D47-B08F-1FEB892CAE2B}"/>
                    </a:ext>
                  </a:extLst>
                </p:cNvPr>
                <p:cNvPicPr/>
                <p:nvPr/>
              </p:nvPicPr>
              <p:blipFill>
                <a:blip r:embed="rId117"/>
                <a:stretch>
                  <a:fillRect/>
                </a:stretch>
              </p:blipFill>
              <p:spPr>
                <a:xfrm>
                  <a:off x="9367945" y="2792192"/>
                  <a:ext cx="111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B14588A7-FCB7-4C35-BE35-79303B186303}"/>
                    </a:ext>
                  </a:extLst>
                </p14:cNvPr>
                <p14:cNvContentPartPr/>
                <p14:nvPr/>
              </p14:nvContentPartPr>
              <p14:xfrm>
                <a:off x="9491065" y="2796152"/>
                <a:ext cx="87840" cy="108720"/>
              </p14:xfrm>
            </p:contentPart>
          </mc:Choice>
          <mc:Fallback xmlns="">
            <p:pic>
              <p:nvPicPr>
                <p:cNvPr id="72" name="Freihand 71">
                  <a:extLst>
                    <a:ext uri="{FF2B5EF4-FFF2-40B4-BE49-F238E27FC236}">
                      <a16:creationId xmlns:a16="http://schemas.microsoft.com/office/drawing/2014/main" id="{B14588A7-FCB7-4C35-BE35-79303B186303}"/>
                    </a:ext>
                  </a:extLst>
                </p:cNvPr>
                <p:cNvPicPr/>
                <p:nvPr/>
              </p:nvPicPr>
              <p:blipFill>
                <a:blip r:embed="rId119"/>
                <a:stretch>
                  <a:fillRect/>
                </a:stretch>
              </p:blipFill>
              <p:spPr>
                <a:xfrm>
                  <a:off x="9486745" y="2791832"/>
                  <a:ext cx="96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C88C0076-EA4C-45C6-9B76-3F3E7FCA64D8}"/>
                    </a:ext>
                  </a:extLst>
                </p14:cNvPr>
                <p14:cNvContentPartPr/>
                <p14:nvPr/>
              </p14:nvContentPartPr>
              <p14:xfrm>
                <a:off x="9707065" y="2751512"/>
                <a:ext cx="99360" cy="93240"/>
              </p14:xfrm>
            </p:contentPart>
          </mc:Choice>
          <mc:Fallback xmlns="">
            <p:pic>
              <p:nvPicPr>
                <p:cNvPr id="73" name="Freihand 72">
                  <a:extLst>
                    <a:ext uri="{FF2B5EF4-FFF2-40B4-BE49-F238E27FC236}">
                      <a16:creationId xmlns:a16="http://schemas.microsoft.com/office/drawing/2014/main" id="{C88C0076-EA4C-45C6-9B76-3F3E7FCA64D8}"/>
                    </a:ext>
                  </a:extLst>
                </p:cNvPr>
                <p:cNvPicPr/>
                <p:nvPr/>
              </p:nvPicPr>
              <p:blipFill>
                <a:blip r:embed="rId121"/>
                <a:stretch>
                  <a:fillRect/>
                </a:stretch>
              </p:blipFill>
              <p:spPr>
                <a:xfrm>
                  <a:off x="9702745" y="2747192"/>
                  <a:ext cx="108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7AF88C80-2E3E-4BC0-9BC6-5B118DB3BBCA}"/>
                    </a:ext>
                  </a:extLst>
                </p14:cNvPr>
                <p14:cNvContentPartPr/>
                <p14:nvPr/>
              </p14:nvContentPartPr>
              <p14:xfrm>
                <a:off x="9616345" y="2701112"/>
                <a:ext cx="259920" cy="182160"/>
              </p14:xfrm>
            </p:contentPart>
          </mc:Choice>
          <mc:Fallback xmlns="">
            <p:pic>
              <p:nvPicPr>
                <p:cNvPr id="74" name="Freihand 73">
                  <a:extLst>
                    <a:ext uri="{FF2B5EF4-FFF2-40B4-BE49-F238E27FC236}">
                      <a16:creationId xmlns:a16="http://schemas.microsoft.com/office/drawing/2014/main" id="{7AF88C80-2E3E-4BC0-9BC6-5B118DB3BBCA}"/>
                    </a:ext>
                  </a:extLst>
                </p:cNvPr>
                <p:cNvPicPr/>
                <p:nvPr/>
              </p:nvPicPr>
              <p:blipFill>
                <a:blip r:embed="rId123"/>
                <a:stretch>
                  <a:fillRect/>
                </a:stretch>
              </p:blipFill>
              <p:spPr>
                <a:xfrm>
                  <a:off x="9612025" y="2696792"/>
                  <a:ext cx="2685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04" name="Freihand 203">
                  <a:extLst>
                    <a:ext uri="{FF2B5EF4-FFF2-40B4-BE49-F238E27FC236}">
                      <a16:creationId xmlns:a16="http://schemas.microsoft.com/office/drawing/2014/main" id="{93FB86C9-6134-4A06-83E4-AEDAF4A0D5D3}"/>
                    </a:ext>
                  </a:extLst>
                </p14:cNvPr>
                <p14:cNvContentPartPr/>
                <p14:nvPr/>
              </p14:nvContentPartPr>
              <p14:xfrm>
                <a:off x="8746225" y="2159312"/>
                <a:ext cx="135360" cy="772200"/>
              </p14:xfrm>
            </p:contentPart>
          </mc:Choice>
          <mc:Fallback xmlns="">
            <p:pic>
              <p:nvPicPr>
                <p:cNvPr id="204" name="Freihand 203">
                  <a:extLst>
                    <a:ext uri="{FF2B5EF4-FFF2-40B4-BE49-F238E27FC236}">
                      <a16:creationId xmlns:a16="http://schemas.microsoft.com/office/drawing/2014/main" id="{93FB86C9-6134-4A06-83E4-AEDAF4A0D5D3}"/>
                    </a:ext>
                  </a:extLst>
                </p:cNvPr>
                <p:cNvPicPr/>
                <p:nvPr/>
              </p:nvPicPr>
              <p:blipFill>
                <a:blip r:embed="rId125"/>
                <a:stretch>
                  <a:fillRect/>
                </a:stretch>
              </p:blipFill>
              <p:spPr>
                <a:xfrm>
                  <a:off x="8741905" y="2154992"/>
                  <a:ext cx="14400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5" name="Freihand 204">
                  <a:extLst>
                    <a:ext uri="{FF2B5EF4-FFF2-40B4-BE49-F238E27FC236}">
                      <a16:creationId xmlns:a16="http://schemas.microsoft.com/office/drawing/2014/main" id="{AB756B09-0F0C-4DE3-B9DC-FC169D875820}"/>
                    </a:ext>
                  </a:extLst>
                </p14:cNvPr>
                <p14:cNvContentPartPr/>
                <p14:nvPr/>
              </p14:nvContentPartPr>
              <p14:xfrm>
                <a:off x="8691145" y="2836832"/>
                <a:ext cx="151920" cy="138960"/>
              </p14:xfrm>
            </p:contentPart>
          </mc:Choice>
          <mc:Fallback xmlns="">
            <p:pic>
              <p:nvPicPr>
                <p:cNvPr id="205" name="Freihand 204">
                  <a:extLst>
                    <a:ext uri="{FF2B5EF4-FFF2-40B4-BE49-F238E27FC236}">
                      <a16:creationId xmlns:a16="http://schemas.microsoft.com/office/drawing/2014/main" id="{AB756B09-0F0C-4DE3-B9DC-FC169D875820}"/>
                    </a:ext>
                  </a:extLst>
                </p:cNvPr>
                <p:cNvPicPr/>
                <p:nvPr/>
              </p:nvPicPr>
              <p:blipFill>
                <a:blip r:embed="rId127"/>
                <a:stretch>
                  <a:fillRect/>
                </a:stretch>
              </p:blipFill>
              <p:spPr>
                <a:xfrm>
                  <a:off x="8686825" y="2832512"/>
                  <a:ext cx="160560" cy="147600"/>
                </a:xfrm>
                <a:prstGeom prst="rect">
                  <a:avLst/>
                </a:prstGeom>
              </p:spPr>
            </p:pic>
          </mc:Fallback>
        </mc:AlternateContent>
      </p:grpSp>
      <p:grpSp>
        <p:nvGrpSpPr>
          <p:cNvPr id="605" name="Gruppieren 604">
            <a:extLst>
              <a:ext uri="{FF2B5EF4-FFF2-40B4-BE49-F238E27FC236}">
                <a16:creationId xmlns:a16="http://schemas.microsoft.com/office/drawing/2014/main" id="{81E1AECA-D50F-4210-80A8-C25E157067E5}"/>
              </a:ext>
            </a:extLst>
          </p:cNvPr>
          <p:cNvGrpSpPr/>
          <p:nvPr/>
        </p:nvGrpSpPr>
        <p:grpSpPr>
          <a:xfrm>
            <a:off x="5589745" y="21632"/>
            <a:ext cx="874080" cy="221760"/>
            <a:chOff x="5589745" y="21632"/>
            <a:chExt cx="874080" cy="221760"/>
          </a:xfrm>
        </p:grpSpPr>
        <mc:AlternateContent xmlns:mc="http://schemas.openxmlformats.org/markup-compatibility/2006" xmlns:p14="http://schemas.microsoft.com/office/powerpoint/2010/main">
          <mc:Choice Requires="p14">
            <p:contentPart p14:bwMode="auto" r:id="rId128">
              <p14:nvContentPartPr>
                <p14:cNvPr id="565" name="Freihand 564">
                  <a:extLst>
                    <a:ext uri="{FF2B5EF4-FFF2-40B4-BE49-F238E27FC236}">
                      <a16:creationId xmlns:a16="http://schemas.microsoft.com/office/drawing/2014/main" id="{4E5CDED2-39A1-4CD0-95F9-7C9AA1C22F95}"/>
                    </a:ext>
                  </a:extLst>
                </p14:cNvPr>
                <p14:cNvContentPartPr/>
                <p14:nvPr/>
              </p14:nvContentPartPr>
              <p14:xfrm>
                <a:off x="5589745" y="91832"/>
                <a:ext cx="135720" cy="151560"/>
              </p14:xfrm>
            </p:contentPart>
          </mc:Choice>
          <mc:Fallback xmlns="">
            <p:pic>
              <p:nvPicPr>
                <p:cNvPr id="565" name="Freihand 564">
                  <a:extLst>
                    <a:ext uri="{FF2B5EF4-FFF2-40B4-BE49-F238E27FC236}">
                      <a16:creationId xmlns:a16="http://schemas.microsoft.com/office/drawing/2014/main" id="{4E5CDED2-39A1-4CD0-95F9-7C9AA1C22F95}"/>
                    </a:ext>
                  </a:extLst>
                </p:cNvPr>
                <p:cNvPicPr/>
                <p:nvPr/>
              </p:nvPicPr>
              <p:blipFill>
                <a:blip r:embed="rId129"/>
                <a:stretch>
                  <a:fillRect/>
                </a:stretch>
              </p:blipFill>
              <p:spPr>
                <a:xfrm>
                  <a:off x="5585425" y="87512"/>
                  <a:ext cx="144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66" name="Freihand 565">
                  <a:extLst>
                    <a:ext uri="{FF2B5EF4-FFF2-40B4-BE49-F238E27FC236}">
                      <a16:creationId xmlns:a16="http://schemas.microsoft.com/office/drawing/2014/main" id="{11D38463-AD56-45DC-AD17-B8072E8DC079}"/>
                    </a:ext>
                  </a:extLst>
                </p14:cNvPr>
                <p14:cNvContentPartPr/>
                <p14:nvPr/>
              </p14:nvContentPartPr>
              <p14:xfrm>
                <a:off x="5662465" y="169232"/>
                <a:ext cx="92880" cy="24480"/>
              </p14:xfrm>
            </p:contentPart>
          </mc:Choice>
          <mc:Fallback xmlns="">
            <p:pic>
              <p:nvPicPr>
                <p:cNvPr id="566" name="Freihand 565">
                  <a:extLst>
                    <a:ext uri="{FF2B5EF4-FFF2-40B4-BE49-F238E27FC236}">
                      <a16:creationId xmlns:a16="http://schemas.microsoft.com/office/drawing/2014/main" id="{11D38463-AD56-45DC-AD17-B8072E8DC079}"/>
                    </a:ext>
                  </a:extLst>
                </p:cNvPr>
                <p:cNvPicPr/>
                <p:nvPr/>
              </p:nvPicPr>
              <p:blipFill>
                <a:blip r:embed="rId131"/>
                <a:stretch>
                  <a:fillRect/>
                </a:stretch>
              </p:blipFill>
              <p:spPr>
                <a:xfrm>
                  <a:off x="5658145" y="164912"/>
                  <a:ext cx="101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67" name="Freihand 566">
                  <a:extLst>
                    <a:ext uri="{FF2B5EF4-FFF2-40B4-BE49-F238E27FC236}">
                      <a16:creationId xmlns:a16="http://schemas.microsoft.com/office/drawing/2014/main" id="{DF8D00B6-A477-418F-A536-23E233F3262E}"/>
                    </a:ext>
                  </a:extLst>
                </p14:cNvPr>
                <p14:cNvContentPartPr/>
                <p14:nvPr/>
              </p14:nvContentPartPr>
              <p14:xfrm>
                <a:off x="5833825" y="147272"/>
                <a:ext cx="73080" cy="6840"/>
              </p14:xfrm>
            </p:contentPart>
          </mc:Choice>
          <mc:Fallback xmlns="">
            <p:pic>
              <p:nvPicPr>
                <p:cNvPr id="567" name="Freihand 566">
                  <a:extLst>
                    <a:ext uri="{FF2B5EF4-FFF2-40B4-BE49-F238E27FC236}">
                      <a16:creationId xmlns:a16="http://schemas.microsoft.com/office/drawing/2014/main" id="{DF8D00B6-A477-418F-A536-23E233F3262E}"/>
                    </a:ext>
                  </a:extLst>
                </p:cNvPr>
                <p:cNvPicPr/>
                <p:nvPr/>
              </p:nvPicPr>
              <p:blipFill>
                <a:blip r:embed="rId133"/>
                <a:stretch>
                  <a:fillRect/>
                </a:stretch>
              </p:blipFill>
              <p:spPr>
                <a:xfrm>
                  <a:off x="5829505" y="142952"/>
                  <a:ext cx="81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68" name="Freihand 567">
                  <a:extLst>
                    <a:ext uri="{FF2B5EF4-FFF2-40B4-BE49-F238E27FC236}">
                      <a16:creationId xmlns:a16="http://schemas.microsoft.com/office/drawing/2014/main" id="{285C9572-F38C-4AEC-84B4-0D0E0DE14BBF}"/>
                    </a:ext>
                  </a:extLst>
                </p14:cNvPr>
                <p14:cNvContentPartPr/>
                <p14:nvPr/>
              </p14:nvContentPartPr>
              <p14:xfrm>
                <a:off x="5990425" y="87512"/>
                <a:ext cx="109080" cy="123840"/>
              </p14:xfrm>
            </p:contentPart>
          </mc:Choice>
          <mc:Fallback xmlns="">
            <p:pic>
              <p:nvPicPr>
                <p:cNvPr id="568" name="Freihand 567">
                  <a:extLst>
                    <a:ext uri="{FF2B5EF4-FFF2-40B4-BE49-F238E27FC236}">
                      <a16:creationId xmlns:a16="http://schemas.microsoft.com/office/drawing/2014/main" id="{285C9572-F38C-4AEC-84B4-0D0E0DE14BBF}"/>
                    </a:ext>
                  </a:extLst>
                </p:cNvPr>
                <p:cNvPicPr/>
                <p:nvPr/>
              </p:nvPicPr>
              <p:blipFill>
                <a:blip r:embed="rId135"/>
                <a:stretch>
                  <a:fillRect/>
                </a:stretch>
              </p:blipFill>
              <p:spPr>
                <a:xfrm>
                  <a:off x="5986105" y="83192"/>
                  <a:ext cx="117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70" name="Freihand 569">
                  <a:extLst>
                    <a:ext uri="{FF2B5EF4-FFF2-40B4-BE49-F238E27FC236}">
                      <a16:creationId xmlns:a16="http://schemas.microsoft.com/office/drawing/2014/main" id="{3F47978E-884E-4A12-85BE-47EC09F03940}"/>
                    </a:ext>
                  </a:extLst>
                </p14:cNvPr>
                <p14:cNvContentPartPr/>
                <p14:nvPr/>
              </p14:nvContentPartPr>
              <p14:xfrm>
                <a:off x="6153505" y="164552"/>
                <a:ext cx="7560" cy="61920"/>
              </p14:xfrm>
            </p:contentPart>
          </mc:Choice>
          <mc:Fallback xmlns="">
            <p:pic>
              <p:nvPicPr>
                <p:cNvPr id="570" name="Freihand 569">
                  <a:extLst>
                    <a:ext uri="{FF2B5EF4-FFF2-40B4-BE49-F238E27FC236}">
                      <a16:creationId xmlns:a16="http://schemas.microsoft.com/office/drawing/2014/main" id="{3F47978E-884E-4A12-85BE-47EC09F03940}"/>
                    </a:ext>
                  </a:extLst>
                </p:cNvPr>
                <p:cNvPicPr/>
                <p:nvPr/>
              </p:nvPicPr>
              <p:blipFill>
                <a:blip r:embed="rId137"/>
                <a:stretch>
                  <a:fillRect/>
                </a:stretch>
              </p:blipFill>
              <p:spPr>
                <a:xfrm>
                  <a:off x="6149185" y="160232"/>
                  <a:ext cx="16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71" name="Freihand 570">
                  <a:extLst>
                    <a:ext uri="{FF2B5EF4-FFF2-40B4-BE49-F238E27FC236}">
                      <a16:creationId xmlns:a16="http://schemas.microsoft.com/office/drawing/2014/main" id="{0DAB0E7D-69E4-4C99-8BB6-8CD12DC25096}"/>
                    </a:ext>
                  </a:extLst>
                </p14:cNvPr>
                <p14:cNvContentPartPr/>
                <p14:nvPr/>
              </p14:nvContentPartPr>
              <p14:xfrm>
                <a:off x="6177985" y="43952"/>
                <a:ext cx="285840" cy="165600"/>
              </p14:xfrm>
            </p:contentPart>
          </mc:Choice>
          <mc:Fallback xmlns="">
            <p:pic>
              <p:nvPicPr>
                <p:cNvPr id="571" name="Freihand 570">
                  <a:extLst>
                    <a:ext uri="{FF2B5EF4-FFF2-40B4-BE49-F238E27FC236}">
                      <a16:creationId xmlns:a16="http://schemas.microsoft.com/office/drawing/2014/main" id="{0DAB0E7D-69E4-4C99-8BB6-8CD12DC25096}"/>
                    </a:ext>
                  </a:extLst>
                </p:cNvPr>
                <p:cNvPicPr/>
                <p:nvPr/>
              </p:nvPicPr>
              <p:blipFill>
                <a:blip r:embed="rId139"/>
                <a:stretch>
                  <a:fillRect/>
                </a:stretch>
              </p:blipFill>
              <p:spPr>
                <a:xfrm>
                  <a:off x="6173665" y="39632"/>
                  <a:ext cx="294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72" name="Freihand 571">
                  <a:extLst>
                    <a:ext uri="{FF2B5EF4-FFF2-40B4-BE49-F238E27FC236}">
                      <a16:creationId xmlns:a16="http://schemas.microsoft.com/office/drawing/2014/main" id="{C3D5EC13-4B35-4376-AE18-DAF092834961}"/>
                    </a:ext>
                  </a:extLst>
                </p14:cNvPr>
                <p14:cNvContentPartPr/>
                <p14:nvPr/>
              </p14:nvContentPartPr>
              <p14:xfrm>
                <a:off x="6156745" y="21632"/>
                <a:ext cx="12600" cy="3240"/>
              </p14:xfrm>
            </p:contentPart>
          </mc:Choice>
          <mc:Fallback xmlns="">
            <p:pic>
              <p:nvPicPr>
                <p:cNvPr id="572" name="Freihand 571">
                  <a:extLst>
                    <a:ext uri="{FF2B5EF4-FFF2-40B4-BE49-F238E27FC236}">
                      <a16:creationId xmlns:a16="http://schemas.microsoft.com/office/drawing/2014/main" id="{C3D5EC13-4B35-4376-AE18-DAF092834961}"/>
                    </a:ext>
                  </a:extLst>
                </p:cNvPr>
                <p:cNvPicPr/>
                <p:nvPr/>
              </p:nvPicPr>
              <p:blipFill>
                <a:blip r:embed="rId141"/>
                <a:stretch>
                  <a:fillRect/>
                </a:stretch>
              </p:blipFill>
              <p:spPr>
                <a:xfrm>
                  <a:off x="6152425" y="17312"/>
                  <a:ext cx="21240" cy="11880"/>
                </a:xfrm>
                <a:prstGeom prst="rect">
                  <a:avLst/>
                </a:prstGeom>
              </p:spPr>
            </p:pic>
          </mc:Fallback>
        </mc:AlternateContent>
      </p:grpSp>
      <p:grpSp>
        <p:nvGrpSpPr>
          <p:cNvPr id="603" name="Gruppieren 602">
            <a:extLst>
              <a:ext uri="{FF2B5EF4-FFF2-40B4-BE49-F238E27FC236}">
                <a16:creationId xmlns:a16="http://schemas.microsoft.com/office/drawing/2014/main" id="{3394EAD8-7D75-48BB-8B64-F081A95DC53A}"/>
              </a:ext>
            </a:extLst>
          </p:cNvPr>
          <p:cNvGrpSpPr/>
          <p:nvPr/>
        </p:nvGrpSpPr>
        <p:grpSpPr>
          <a:xfrm>
            <a:off x="8112985" y="34952"/>
            <a:ext cx="693360" cy="163080"/>
            <a:chOff x="8112985" y="34952"/>
            <a:chExt cx="693360" cy="163080"/>
          </a:xfrm>
        </p:grpSpPr>
        <mc:AlternateContent xmlns:mc="http://schemas.openxmlformats.org/markup-compatibility/2006" xmlns:p14="http://schemas.microsoft.com/office/powerpoint/2010/main">
          <mc:Choice Requires="p14">
            <p:contentPart p14:bwMode="auto" r:id="rId142">
              <p14:nvContentPartPr>
                <p14:cNvPr id="586" name="Freihand 585">
                  <a:extLst>
                    <a:ext uri="{FF2B5EF4-FFF2-40B4-BE49-F238E27FC236}">
                      <a16:creationId xmlns:a16="http://schemas.microsoft.com/office/drawing/2014/main" id="{15124F2A-D393-4409-9D89-EE8378783F8F}"/>
                    </a:ext>
                  </a:extLst>
                </p14:cNvPr>
                <p14:cNvContentPartPr/>
                <p14:nvPr/>
              </p14:nvContentPartPr>
              <p14:xfrm>
                <a:off x="8112985" y="48992"/>
                <a:ext cx="124920" cy="149040"/>
              </p14:xfrm>
            </p:contentPart>
          </mc:Choice>
          <mc:Fallback xmlns="">
            <p:pic>
              <p:nvPicPr>
                <p:cNvPr id="586" name="Freihand 585">
                  <a:extLst>
                    <a:ext uri="{FF2B5EF4-FFF2-40B4-BE49-F238E27FC236}">
                      <a16:creationId xmlns:a16="http://schemas.microsoft.com/office/drawing/2014/main" id="{15124F2A-D393-4409-9D89-EE8378783F8F}"/>
                    </a:ext>
                  </a:extLst>
                </p:cNvPr>
                <p:cNvPicPr/>
                <p:nvPr/>
              </p:nvPicPr>
              <p:blipFill>
                <a:blip r:embed="rId143"/>
                <a:stretch>
                  <a:fillRect/>
                </a:stretch>
              </p:blipFill>
              <p:spPr>
                <a:xfrm>
                  <a:off x="8108665" y="44672"/>
                  <a:ext cx="133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87" name="Freihand 586">
                  <a:extLst>
                    <a:ext uri="{FF2B5EF4-FFF2-40B4-BE49-F238E27FC236}">
                      <a16:creationId xmlns:a16="http://schemas.microsoft.com/office/drawing/2014/main" id="{09365A9B-7481-4C03-ADF5-E41E23EC392E}"/>
                    </a:ext>
                  </a:extLst>
                </p14:cNvPr>
                <p14:cNvContentPartPr/>
                <p14:nvPr/>
              </p14:nvContentPartPr>
              <p14:xfrm>
                <a:off x="8288665" y="123152"/>
                <a:ext cx="54360" cy="4680"/>
              </p14:xfrm>
            </p:contentPart>
          </mc:Choice>
          <mc:Fallback xmlns="">
            <p:pic>
              <p:nvPicPr>
                <p:cNvPr id="587" name="Freihand 586">
                  <a:extLst>
                    <a:ext uri="{FF2B5EF4-FFF2-40B4-BE49-F238E27FC236}">
                      <a16:creationId xmlns:a16="http://schemas.microsoft.com/office/drawing/2014/main" id="{09365A9B-7481-4C03-ADF5-E41E23EC392E}"/>
                    </a:ext>
                  </a:extLst>
                </p:cNvPr>
                <p:cNvPicPr/>
                <p:nvPr/>
              </p:nvPicPr>
              <p:blipFill>
                <a:blip r:embed="rId145"/>
                <a:stretch>
                  <a:fillRect/>
                </a:stretch>
              </p:blipFill>
              <p:spPr>
                <a:xfrm>
                  <a:off x="8284345" y="118832"/>
                  <a:ext cx="63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88" name="Freihand 587">
                  <a:extLst>
                    <a:ext uri="{FF2B5EF4-FFF2-40B4-BE49-F238E27FC236}">
                      <a16:creationId xmlns:a16="http://schemas.microsoft.com/office/drawing/2014/main" id="{C34D8206-1F97-4666-A8E2-220B3A00563C}"/>
                    </a:ext>
                  </a:extLst>
                </p14:cNvPr>
                <p14:cNvContentPartPr/>
                <p14:nvPr/>
              </p14:nvContentPartPr>
              <p14:xfrm>
                <a:off x="8430865" y="60512"/>
                <a:ext cx="117360" cy="133920"/>
              </p14:xfrm>
            </p:contentPart>
          </mc:Choice>
          <mc:Fallback xmlns="">
            <p:pic>
              <p:nvPicPr>
                <p:cNvPr id="588" name="Freihand 587">
                  <a:extLst>
                    <a:ext uri="{FF2B5EF4-FFF2-40B4-BE49-F238E27FC236}">
                      <a16:creationId xmlns:a16="http://schemas.microsoft.com/office/drawing/2014/main" id="{C34D8206-1F97-4666-A8E2-220B3A00563C}"/>
                    </a:ext>
                  </a:extLst>
                </p:cNvPr>
                <p:cNvPicPr/>
                <p:nvPr/>
              </p:nvPicPr>
              <p:blipFill>
                <a:blip r:embed="rId147"/>
                <a:stretch>
                  <a:fillRect/>
                </a:stretch>
              </p:blipFill>
              <p:spPr>
                <a:xfrm>
                  <a:off x="8426545" y="56192"/>
                  <a:ext cx="126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89" name="Freihand 588">
                  <a:extLst>
                    <a:ext uri="{FF2B5EF4-FFF2-40B4-BE49-F238E27FC236}">
                      <a16:creationId xmlns:a16="http://schemas.microsoft.com/office/drawing/2014/main" id="{F22CCBF2-82C8-4E38-B3BC-C57C96F3F03B}"/>
                    </a:ext>
                  </a:extLst>
                </p14:cNvPr>
                <p14:cNvContentPartPr/>
                <p14:nvPr/>
              </p14:nvContentPartPr>
              <p14:xfrm>
                <a:off x="8584225" y="51872"/>
                <a:ext cx="222120" cy="130680"/>
              </p14:xfrm>
            </p:contentPart>
          </mc:Choice>
          <mc:Fallback xmlns="">
            <p:pic>
              <p:nvPicPr>
                <p:cNvPr id="589" name="Freihand 588">
                  <a:extLst>
                    <a:ext uri="{FF2B5EF4-FFF2-40B4-BE49-F238E27FC236}">
                      <a16:creationId xmlns:a16="http://schemas.microsoft.com/office/drawing/2014/main" id="{F22CCBF2-82C8-4E38-B3BC-C57C96F3F03B}"/>
                    </a:ext>
                  </a:extLst>
                </p:cNvPr>
                <p:cNvPicPr/>
                <p:nvPr/>
              </p:nvPicPr>
              <p:blipFill>
                <a:blip r:embed="rId149"/>
                <a:stretch>
                  <a:fillRect/>
                </a:stretch>
              </p:blipFill>
              <p:spPr>
                <a:xfrm>
                  <a:off x="8579905" y="47552"/>
                  <a:ext cx="230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90" name="Freihand 589">
                  <a:extLst>
                    <a:ext uri="{FF2B5EF4-FFF2-40B4-BE49-F238E27FC236}">
                      <a16:creationId xmlns:a16="http://schemas.microsoft.com/office/drawing/2014/main" id="{37FD45B2-5C56-4FD6-9C87-917FB9FF975C}"/>
                    </a:ext>
                  </a:extLst>
                </p14:cNvPr>
                <p14:cNvContentPartPr/>
                <p14:nvPr/>
              </p14:nvContentPartPr>
              <p14:xfrm>
                <a:off x="8529505" y="34952"/>
                <a:ext cx="24840" cy="3960"/>
              </p14:xfrm>
            </p:contentPart>
          </mc:Choice>
          <mc:Fallback xmlns="">
            <p:pic>
              <p:nvPicPr>
                <p:cNvPr id="590" name="Freihand 589">
                  <a:extLst>
                    <a:ext uri="{FF2B5EF4-FFF2-40B4-BE49-F238E27FC236}">
                      <a16:creationId xmlns:a16="http://schemas.microsoft.com/office/drawing/2014/main" id="{37FD45B2-5C56-4FD6-9C87-917FB9FF975C}"/>
                    </a:ext>
                  </a:extLst>
                </p:cNvPr>
                <p:cNvPicPr/>
                <p:nvPr/>
              </p:nvPicPr>
              <p:blipFill>
                <a:blip r:embed="rId151"/>
                <a:stretch>
                  <a:fillRect/>
                </a:stretch>
              </p:blipFill>
              <p:spPr>
                <a:xfrm>
                  <a:off x="8525185" y="30632"/>
                  <a:ext cx="33480" cy="12600"/>
                </a:xfrm>
                <a:prstGeom prst="rect">
                  <a:avLst/>
                </a:prstGeom>
              </p:spPr>
            </p:pic>
          </mc:Fallback>
        </mc:AlternateContent>
      </p:grpSp>
      <p:grpSp>
        <p:nvGrpSpPr>
          <p:cNvPr id="611" name="Gruppieren 610">
            <a:extLst>
              <a:ext uri="{FF2B5EF4-FFF2-40B4-BE49-F238E27FC236}">
                <a16:creationId xmlns:a16="http://schemas.microsoft.com/office/drawing/2014/main" id="{949C0E9C-DF1D-4A45-B78B-9BDAE7B11448}"/>
              </a:ext>
            </a:extLst>
          </p:cNvPr>
          <p:cNvGrpSpPr/>
          <p:nvPr/>
        </p:nvGrpSpPr>
        <p:grpSpPr>
          <a:xfrm>
            <a:off x="6720145" y="32072"/>
            <a:ext cx="906480" cy="252720"/>
            <a:chOff x="6720145" y="32072"/>
            <a:chExt cx="906480" cy="252720"/>
          </a:xfrm>
        </p:grpSpPr>
        <mc:AlternateContent xmlns:mc="http://schemas.openxmlformats.org/markup-compatibility/2006" xmlns:p14="http://schemas.microsoft.com/office/powerpoint/2010/main">
          <mc:Choice Requires="p14">
            <p:contentPart p14:bwMode="auto" r:id="rId152">
              <p14:nvContentPartPr>
                <p14:cNvPr id="573" name="Freihand 572">
                  <a:extLst>
                    <a:ext uri="{FF2B5EF4-FFF2-40B4-BE49-F238E27FC236}">
                      <a16:creationId xmlns:a16="http://schemas.microsoft.com/office/drawing/2014/main" id="{CD0DA64A-E081-4B42-90CE-93C1140BEF48}"/>
                    </a:ext>
                  </a:extLst>
                </p14:cNvPr>
                <p14:cNvContentPartPr/>
                <p14:nvPr/>
              </p14:nvContentPartPr>
              <p14:xfrm>
                <a:off x="6814105" y="79232"/>
                <a:ext cx="69120" cy="129960"/>
              </p14:xfrm>
            </p:contentPart>
          </mc:Choice>
          <mc:Fallback xmlns="">
            <p:pic>
              <p:nvPicPr>
                <p:cNvPr id="573" name="Freihand 572">
                  <a:extLst>
                    <a:ext uri="{FF2B5EF4-FFF2-40B4-BE49-F238E27FC236}">
                      <a16:creationId xmlns:a16="http://schemas.microsoft.com/office/drawing/2014/main" id="{CD0DA64A-E081-4B42-90CE-93C1140BEF48}"/>
                    </a:ext>
                  </a:extLst>
                </p:cNvPr>
                <p:cNvPicPr/>
                <p:nvPr/>
              </p:nvPicPr>
              <p:blipFill>
                <a:blip r:embed="rId153"/>
                <a:stretch>
                  <a:fillRect/>
                </a:stretch>
              </p:blipFill>
              <p:spPr>
                <a:xfrm>
                  <a:off x="6809785" y="74912"/>
                  <a:ext cx="77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74" name="Freihand 573">
                  <a:extLst>
                    <a:ext uri="{FF2B5EF4-FFF2-40B4-BE49-F238E27FC236}">
                      <a16:creationId xmlns:a16="http://schemas.microsoft.com/office/drawing/2014/main" id="{840A2A81-1BD5-4F3F-BDBB-3774681CBA0F}"/>
                    </a:ext>
                  </a:extLst>
                </p14:cNvPr>
                <p14:cNvContentPartPr/>
                <p14:nvPr/>
              </p14:nvContentPartPr>
              <p14:xfrm>
                <a:off x="6805825" y="125672"/>
                <a:ext cx="73800" cy="12600"/>
              </p14:xfrm>
            </p:contentPart>
          </mc:Choice>
          <mc:Fallback xmlns="">
            <p:pic>
              <p:nvPicPr>
                <p:cNvPr id="574" name="Freihand 573">
                  <a:extLst>
                    <a:ext uri="{FF2B5EF4-FFF2-40B4-BE49-F238E27FC236}">
                      <a16:creationId xmlns:a16="http://schemas.microsoft.com/office/drawing/2014/main" id="{840A2A81-1BD5-4F3F-BDBB-3774681CBA0F}"/>
                    </a:ext>
                  </a:extLst>
                </p:cNvPr>
                <p:cNvPicPr/>
                <p:nvPr/>
              </p:nvPicPr>
              <p:blipFill>
                <a:blip r:embed="rId155"/>
                <a:stretch>
                  <a:fillRect/>
                </a:stretch>
              </p:blipFill>
              <p:spPr>
                <a:xfrm>
                  <a:off x="6801505" y="121352"/>
                  <a:ext cx="82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75" name="Freihand 574">
                  <a:extLst>
                    <a:ext uri="{FF2B5EF4-FFF2-40B4-BE49-F238E27FC236}">
                      <a16:creationId xmlns:a16="http://schemas.microsoft.com/office/drawing/2014/main" id="{1B392809-BE3D-4853-876E-BDC0CCFEBA42}"/>
                    </a:ext>
                  </a:extLst>
                </p14:cNvPr>
                <p14:cNvContentPartPr/>
                <p14:nvPr/>
              </p14:nvContentPartPr>
              <p14:xfrm>
                <a:off x="6919585" y="135392"/>
                <a:ext cx="51120" cy="63360"/>
              </p14:xfrm>
            </p:contentPart>
          </mc:Choice>
          <mc:Fallback xmlns="">
            <p:pic>
              <p:nvPicPr>
                <p:cNvPr id="575" name="Freihand 574">
                  <a:extLst>
                    <a:ext uri="{FF2B5EF4-FFF2-40B4-BE49-F238E27FC236}">
                      <a16:creationId xmlns:a16="http://schemas.microsoft.com/office/drawing/2014/main" id="{1B392809-BE3D-4853-876E-BDC0CCFEBA42}"/>
                    </a:ext>
                  </a:extLst>
                </p:cNvPr>
                <p:cNvPicPr/>
                <p:nvPr/>
              </p:nvPicPr>
              <p:blipFill>
                <a:blip r:embed="rId157"/>
                <a:stretch>
                  <a:fillRect/>
                </a:stretch>
              </p:blipFill>
              <p:spPr>
                <a:xfrm>
                  <a:off x="6915265" y="131072"/>
                  <a:ext cx="59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76" name="Freihand 575">
                  <a:extLst>
                    <a:ext uri="{FF2B5EF4-FFF2-40B4-BE49-F238E27FC236}">
                      <a16:creationId xmlns:a16="http://schemas.microsoft.com/office/drawing/2014/main" id="{B335EF7E-E13F-4221-8E81-69D03CEB9479}"/>
                    </a:ext>
                  </a:extLst>
                </p14:cNvPr>
                <p14:cNvContentPartPr/>
                <p14:nvPr/>
              </p14:nvContentPartPr>
              <p14:xfrm>
                <a:off x="7061785" y="87512"/>
                <a:ext cx="114120" cy="69480"/>
              </p14:xfrm>
            </p:contentPart>
          </mc:Choice>
          <mc:Fallback xmlns="">
            <p:pic>
              <p:nvPicPr>
                <p:cNvPr id="576" name="Freihand 575">
                  <a:extLst>
                    <a:ext uri="{FF2B5EF4-FFF2-40B4-BE49-F238E27FC236}">
                      <a16:creationId xmlns:a16="http://schemas.microsoft.com/office/drawing/2014/main" id="{B335EF7E-E13F-4221-8E81-69D03CEB9479}"/>
                    </a:ext>
                  </a:extLst>
                </p:cNvPr>
                <p:cNvPicPr/>
                <p:nvPr/>
              </p:nvPicPr>
              <p:blipFill>
                <a:blip r:embed="rId159"/>
                <a:stretch>
                  <a:fillRect/>
                </a:stretch>
              </p:blipFill>
              <p:spPr>
                <a:xfrm>
                  <a:off x="7057465" y="83192"/>
                  <a:ext cx="122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77" name="Freihand 576">
                  <a:extLst>
                    <a:ext uri="{FF2B5EF4-FFF2-40B4-BE49-F238E27FC236}">
                      <a16:creationId xmlns:a16="http://schemas.microsoft.com/office/drawing/2014/main" id="{D63DABC3-8AA9-49D5-9EE2-043F7475691D}"/>
                    </a:ext>
                  </a:extLst>
                </p14:cNvPr>
                <p14:cNvContentPartPr/>
                <p14:nvPr/>
              </p14:nvContentPartPr>
              <p14:xfrm>
                <a:off x="7193905" y="81032"/>
                <a:ext cx="47160" cy="60480"/>
              </p14:xfrm>
            </p:contentPart>
          </mc:Choice>
          <mc:Fallback xmlns="">
            <p:pic>
              <p:nvPicPr>
                <p:cNvPr id="577" name="Freihand 576">
                  <a:extLst>
                    <a:ext uri="{FF2B5EF4-FFF2-40B4-BE49-F238E27FC236}">
                      <a16:creationId xmlns:a16="http://schemas.microsoft.com/office/drawing/2014/main" id="{D63DABC3-8AA9-49D5-9EE2-043F7475691D}"/>
                    </a:ext>
                  </a:extLst>
                </p:cNvPr>
                <p:cNvPicPr/>
                <p:nvPr/>
              </p:nvPicPr>
              <p:blipFill>
                <a:blip r:embed="rId161"/>
                <a:stretch>
                  <a:fillRect/>
                </a:stretch>
              </p:blipFill>
              <p:spPr>
                <a:xfrm>
                  <a:off x="7189585" y="76712"/>
                  <a:ext cx="55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78" name="Freihand 577">
                  <a:extLst>
                    <a:ext uri="{FF2B5EF4-FFF2-40B4-BE49-F238E27FC236}">
                      <a16:creationId xmlns:a16="http://schemas.microsoft.com/office/drawing/2014/main" id="{BEA2EB74-273F-4579-98C3-943D1EEE5D6C}"/>
                    </a:ext>
                  </a:extLst>
                </p14:cNvPr>
                <p14:cNvContentPartPr/>
                <p14:nvPr/>
              </p14:nvContentPartPr>
              <p14:xfrm>
                <a:off x="7178065" y="96872"/>
                <a:ext cx="82800" cy="31320"/>
              </p14:xfrm>
            </p:contentPart>
          </mc:Choice>
          <mc:Fallback xmlns="">
            <p:pic>
              <p:nvPicPr>
                <p:cNvPr id="578" name="Freihand 577">
                  <a:extLst>
                    <a:ext uri="{FF2B5EF4-FFF2-40B4-BE49-F238E27FC236}">
                      <a16:creationId xmlns:a16="http://schemas.microsoft.com/office/drawing/2014/main" id="{BEA2EB74-273F-4579-98C3-943D1EEE5D6C}"/>
                    </a:ext>
                  </a:extLst>
                </p:cNvPr>
                <p:cNvPicPr/>
                <p:nvPr/>
              </p:nvPicPr>
              <p:blipFill>
                <a:blip r:embed="rId163"/>
                <a:stretch>
                  <a:fillRect/>
                </a:stretch>
              </p:blipFill>
              <p:spPr>
                <a:xfrm>
                  <a:off x="7173745" y="92552"/>
                  <a:ext cx="91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79" name="Freihand 578">
                  <a:extLst>
                    <a:ext uri="{FF2B5EF4-FFF2-40B4-BE49-F238E27FC236}">
                      <a16:creationId xmlns:a16="http://schemas.microsoft.com/office/drawing/2014/main" id="{5ECF0308-C9BA-4B14-98FF-3121CCAE9AD3}"/>
                    </a:ext>
                  </a:extLst>
                </p14:cNvPr>
                <p14:cNvContentPartPr/>
                <p14:nvPr/>
              </p14:nvContentPartPr>
              <p14:xfrm>
                <a:off x="7269145" y="138992"/>
                <a:ext cx="40680" cy="58680"/>
              </p14:xfrm>
            </p:contentPart>
          </mc:Choice>
          <mc:Fallback xmlns="">
            <p:pic>
              <p:nvPicPr>
                <p:cNvPr id="579" name="Freihand 578">
                  <a:extLst>
                    <a:ext uri="{FF2B5EF4-FFF2-40B4-BE49-F238E27FC236}">
                      <a16:creationId xmlns:a16="http://schemas.microsoft.com/office/drawing/2014/main" id="{5ECF0308-C9BA-4B14-98FF-3121CCAE9AD3}"/>
                    </a:ext>
                  </a:extLst>
                </p:cNvPr>
                <p:cNvPicPr/>
                <p:nvPr/>
              </p:nvPicPr>
              <p:blipFill>
                <a:blip r:embed="rId165"/>
                <a:stretch>
                  <a:fillRect/>
                </a:stretch>
              </p:blipFill>
              <p:spPr>
                <a:xfrm>
                  <a:off x="7264825" y="134672"/>
                  <a:ext cx="49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80" name="Freihand 579">
                  <a:extLst>
                    <a:ext uri="{FF2B5EF4-FFF2-40B4-BE49-F238E27FC236}">
                      <a16:creationId xmlns:a16="http://schemas.microsoft.com/office/drawing/2014/main" id="{E0CDB16A-CFAD-44BA-8557-3A8E49E72F29}"/>
                    </a:ext>
                  </a:extLst>
                </p14:cNvPr>
                <p14:cNvContentPartPr/>
                <p14:nvPr/>
              </p14:nvContentPartPr>
              <p14:xfrm>
                <a:off x="7268425" y="55112"/>
                <a:ext cx="90720" cy="167760"/>
              </p14:xfrm>
            </p:contentPart>
          </mc:Choice>
          <mc:Fallback xmlns="">
            <p:pic>
              <p:nvPicPr>
                <p:cNvPr id="580" name="Freihand 579">
                  <a:extLst>
                    <a:ext uri="{FF2B5EF4-FFF2-40B4-BE49-F238E27FC236}">
                      <a16:creationId xmlns:a16="http://schemas.microsoft.com/office/drawing/2014/main" id="{E0CDB16A-CFAD-44BA-8557-3A8E49E72F29}"/>
                    </a:ext>
                  </a:extLst>
                </p:cNvPr>
                <p:cNvPicPr/>
                <p:nvPr/>
              </p:nvPicPr>
              <p:blipFill>
                <a:blip r:embed="rId167"/>
                <a:stretch>
                  <a:fillRect/>
                </a:stretch>
              </p:blipFill>
              <p:spPr>
                <a:xfrm>
                  <a:off x="7264105" y="50792"/>
                  <a:ext cx="99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81" name="Freihand 580">
                  <a:extLst>
                    <a:ext uri="{FF2B5EF4-FFF2-40B4-BE49-F238E27FC236}">
                      <a16:creationId xmlns:a16="http://schemas.microsoft.com/office/drawing/2014/main" id="{636DD003-6107-4C30-9D74-9C9034455F62}"/>
                    </a:ext>
                  </a:extLst>
                </p14:cNvPr>
                <p14:cNvContentPartPr/>
                <p14:nvPr/>
              </p14:nvContentPartPr>
              <p14:xfrm>
                <a:off x="6720145" y="66992"/>
                <a:ext cx="96120" cy="205200"/>
              </p14:xfrm>
            </p:contentPart>
          </mc:Choice>
          <mc:Fallback xmlns="">
            <p:pic>
              <p:nvPicPr>
                <p:cNvPr id="581" name="Freihand 580">
                  <a:extLst>
                    <a:ext uri="{FF2B5EF4-FFF2-40B4-BE49-F238E27FC236}">
                      <a16:creationId xmlns:a16="http://schemas.microsoft.com/office/drawing/2014/main" id="{636DD003-6107-4C30-9D74-9C9034455F62}"/>
                    </a:ext>
                  </a:extLst>
                </p:cNvPr>
                <p:cNvPicPr/>
                <p:nvPr/>
              </p:nvPicPr>
              <p:blipFill>
                <a:blip r:embed="rId169"/>
                <a:stretch>
                  <a:fillRect/>
                </a:stretch>
              </p:blipFill>
              <p:spPr>
                <a:xfrm>
                  <a:off x="6715825" y="62672"/>
                  <a:ext cx="104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82" name="Freihand 581">
                  <a:extLst>
                    <a:ext uri="{FF2B5EF4-FFF2-40B4-BE49-F238E27FC236}">
                      <a16:creationId xmlns:a16="http://schemas.microsoft.com/office/drawing/2014/main" id="{D5CB95FF-98FF-4F3C-979D-2416488E15E8}"/>
                    </a:ext>
                  </a:extLst>
                </p14:cNvPr>
                <p14:cNvContentPartPr/>
                <p14:nvPr/>
              </p14:nvContentPartPr>
              <p14:xfrm>
                <a:off x="7436905" y="102992"/>
                <a:ext cx="17640" cy="7920"/>
              </p14:xfrm>
            </p:contentPart>
          </mc:Choice>
          <mc:Fallback xmlns="">
            <p:pic>
              <p:nvPicPr>
                <p:cNvPr id="582" name="Freihand 581">
                  <a:extLst>
                    <a:ext uri="{FF2B5EF4-FFF2-40B4-BE49-F238E27FC236}">
                      <a16:creationId xmlns:a16="http://schemas.microsoft.com/office/drawing/2014/main" id="{D5CB95FF-98FF-4F3C-979D-2416488E15E8}"/>
                    </a:ext>
                  </a:extLst>
                </p:cNvPr>
                <p:cNvPicPr/>
                <p:nvPr/>
              </p:nvPicPr>
              <p:blipFill>
                <a:blip r:embed="rId171"/>
                <a:stretch>
                  <a:fillRect/>
                </a:stretch>
              </p:blipFill>
              <p:spPr>
                <a:xfrm>
                  <a:off x="7432585" y="98672"/>
                  <a:ext cx="26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83" name="Freihand 582">
                  <a:extLst>
                    <a:ext uri="{FF2B5EF4-FFF2-40B4-BE49-F238E27FC236}">
                      <a16:creationId xmlns:a16="http://schemas.microsoft.com/office/drawing/2014/main" id="{411AD439-DA75-49AE-B70C-3B1BB8811E6E}"/>
                    </a:ext>
                  </a:extLst>
                </p14:cNvPr>
                <p14:cNvContentPartPr/>
                <p14:nvPr/>
              </p14:nvContentPartPr>
              <p14:xfrm>
                <a:off x="7536625" y="32072"/>
                <a:ext cx="6840" cy="51480"/>
              </p14:xfrm>
            </p:contentPart>
          </mc:Choice>
          <mc:Fallback xmlns="">
            <p:pic>
              <p:nvPicPr>
                <p:cNvPr id="583" name="Freihand 582">
                  <a:extLst>
                    <a:ext uri="{FF2B5EF4-FFF2-40B4-BE49-F238E27FC236}">
                      <a16:creationId xmlns:a16="http://schemas.microsoft.com/office/drawing/2014/main" id="{411AD439-DA75-49AE-B70C-3B1BB8811E6E}"/>
                    </a:ext>
                  </a:extLst>
                </p:cNvPr>
                <p:cNvPicPr/>
                <p:nvPr/>
              </p:nvPicPr>
              <p:blipFill>
                <a:blip r:embed="rId173"/>
                <a:stretch>
                  <a:fillRect/>
                </a:stretch>
              </p:blipFill>
              <p:spPr>
                <a:xfrm>
                  <a:off x="7532305" y="27752"/>
                  <a:ext cx="15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84" name="Freihand 583">
                  <a:extLst>
                    <a:ext uri="{FF2B5EF4-FFF2-40B4-BE49-F238E27FC236}">
                      <a16:creationId xmlns:a16="http://schemas.microsoft.com/office/drawing/2014/main" id="{D86DB04E-CF54-4405-9270-145F44DD3887}"/>
                    </a:ext>
                  </a:extLst>
                </p14:cNvPr>
                <p14:cNvContentPartPr/>
                <p14:nvPr/>
              </p14:nvContentPartPr>
              <p14:xfrm>
                <a:off x="7498105" y="104792"/>
                <a:ext cx="86400" cy="6480"/>
              </p14:xfrm>
            </p:contentPart>
          </mc:Choice>
          <mc:Fallback xmlns="">
            <p:pic>
              <p:nvPicPr>
                <p:cNvPr id="584" name="Freihand 583">
                  <a:extLst>
                    <a:ext uri="{FF2B5EF4-FFF2-40B4-BE49-F238E27FC236}">
                      <a16:creationId xmlns:a16="http://schemas.microsoft.com/office/drawing/2014/main" id="{D86DB04E-CF54-4405-9270-145F44DD3887}"/>
                    </a:ext>
                  </a:extLst>
                </p:cNvPr>
                <p:cNvPicPr/>
                <p:nvPr/>
              </p:nvPicPr>
              <p:blipFill>
                <a:blip r:embed="rId175"/>
                <a:stretch>
                  <a:fillRect/>
                </a:stretch>
              </p:blipFill>
              <p:spPr>
                <a:xfrm>
                  <a:off x="7493785" y="100472"/>
                  <a:ext cx="95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85" name="Freihand 584">
                  <a:extLst>
                    <a:ext uri="{FF2B5EF4-FFF2-40B4-BE49-F238E27FC236}">
                      <a16:creationId xmlns:a16="http://schemas.microsoft.com/office/drawing/2014/main" id="{E7C943A4-26C1-45C3-BB20-B84D6DEFDE4B}"/>
                    </a:ext>
                  </a:extLst>
                </p14:cNvPr>
                <p14:cNvContentPartPr/>
                <p14:nvPr/>
              </p14:nvContentPartPr>
              <p14:xfrm>
                <a:off x="7516825" y="136472"/>
                <a:ext cx="77400" cy="70560"/>
              </p14:xfrm>
            </p:contentPart>
          </mc:Choice>
          <mc:Fallback xmlns="">
            <p:pic>
              <p:nvPicPr>
                <p:cNvPr id="585" name="Freihand 584">
                  <a:extLst>
                    <a:ext uri="{FF2B5EF4-FFF2-40B4-BE49-F238E27FC236}">
                      <a16:creationId xmlns:a16="http://schemas.microsoft.com/office/drawing/2014/main" id="{E7C943A4-26C1-45C3-BB20-B84D6DEFDE4B}"/>
                    </a:ext>
                  </a:extLst>
                </p:cNvPr>
                <p:cNvPicPr/>
                <p:nvPr/>
              </p:nvPicPr>
              <p:blipFill>
                <a:blip r:embed="rId177"/>
                <a:stretch>
                  <a:fillRect/>
                </a:stretch>
              </p:blipFill>
              <p:spPr>
                <a:xfrm>
                  <a:off x="7512505" y="132152"/>
                  <a:ext cx="86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606" name="Freihand 605">
                  <a:extLst>
                    <a:ext uri="{FF2B5EF4-FFF2-40B4-BE49-F238E27FC236}">
                      <a16:creationId xmlns:a16="http://schemas.microsoft.com/office/drawing/2014/main" id="{B09E425D-60AD-480D-B945-86BCFC7EE392}"/>
                    </a:ext>
                  </a:extLst>
                </p14:cNvPr>
                <p14:cNvContentPartPr/>
                <p14:nvPr/>
              </p14:nvContentPartPr>
              <p14:xfrm>
                <a:off x="7083385" y="219632"/>
                <a:ext cx="100080" cy="12960"/>
              </p14:xfrm>
            </p:contentPart>
          </mc:Choice>
          <mc:Fallback xmlns="">
            <p:pic>
              <p:nvPicPr>
                <p:cNvPr id="606" name="Freihand 605">
                  <a:extLst>
                    <a:ext uri="{FF2B5EF4-FFF2-40B4-BE49-F238E27FC236}">
                      <a16:creationId xmlns:a16="http://schemas.microsoft.com/office/drawing/2014/main" id="{B09E425D-60AD-480D-B945-86BCFC7EE392}"/>
                    </a:ext>
                  </a:extLst>
                </p:cNvPr>
                <p:cNvPicPr/>
                <p:nvPr/>
              </p:nvPicPr>
              <p:blipFill>
                <a:blip r:embed="rId179"/>
                <a:stretch>
                  <a:fillRect/>
                </a:stretch>
              </p:blipFill>
              <p:spPr>
                <a:xfrm>
                  <a:off x="7079065" y="215312"/>
                  <a:ext cx="108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10" name="Freihand 609">
                  <a:extLst>
                    <a:ext uri="{FF2B5EF4-FFF2-40B4-BE49-F238E27FC236}">
                      <a16:creationId xmlns:a16="http://schemas.microsoft.com/office/drawing/2014/main" id="{2F7F618D-57FB-4909-90C2-85AB50EF2A7B}"/>
                    </a:ext>
                  </a:extLst>
                </p14:cNvPr>
                <p14:cNvContentPartPr/>
                <p14:nvPr/>
              </p14:nvContentPartPr>
              <p14:xfrm>
                <a:off x="7450945" y="251672"/>
                <a:ext cx="175680" cy="33120"/>
              </p14:xfrm>
            </p:contentPart>
          </mc:Choice>
          <mc:Fallback xmlns="">
            <p:pic>
              <p:nvPicPr>
                <p:cNvPr id="610" name="Freihand 609">
                  <a:extLst>
                    <a:ext uri="{FF2B5EF4-FFF2-40B4-BE49-F238E27FC236}">
                      <a16:creationId xmlns:a16="http://schemas.microsoft.com/office/drawing/2014/main" id="{2F7F618D-57FB-4909-90C2-85AB50EF2A7B}"/>
                    </a:ext>
                  </a:extLst>
                </p:cNvPr>
                <p:cNvPicPr/>
                <p:nvPr/>
              </p:nvPicPr>
              <p:blipFill>
                <a:blip r:embed="rId181"/>
                <a:stretch>
                  <a:fillRect/>
                </a:stretch>
              </p:blipFill>
              <p:spPr>
                <a:xfrm>
                  <a:off x="7446625" y="247352"/>
                  <a:ext cx="184320" cy="41760"/>
                </a:xfrm>
                <a:prstGeom prst="rect">
                  <a:avLst/>
                </a:prstGeom>
              </p:spPr>
            </p:pic>
          </mc:Fallback>
        </mc:AlternateContent>
      </p:grpSp>
      <p:grpSp>
        <p:nvGrpSpPr>
          <p:cNvPr id="613" name="Gruppieren 612">
            <a:extLst>
              <a:ext uri="{FF2B5EF4-FFF2-40B4-BE49-F238E27FC236}">
                <a16:creationId xmlns:a16="http://schemas.microsoft.com/office/drawing/2014/main" id="{4B999D5D-8AA8-49FC-A038-362D9B5DE08D}"/>
              </a:ext>
            </a:extLst>
          </p:cNvPr>
          <p:cNvGrpSpPr/>
          <p:nvPr/>
        </p:nvGrpSpPr>
        <p:grpSpPr>
          <a:xfrm>
            <a:off x="9106585" y="6872"/>
            <a:ext cx="836280" cy="265680"/>
            <a:chOff x="9106585" y="6872"/>
            <a:chExt cx="836280" cy="265680"/>
          </a:xfrm>
        </p:grpSpPr>
        <mc:AlternateContent xmlns:mc="http://schemas.openxmlformats.org/markup-compatibility/2006" xmlns:p14="http://schemas.microsoft.com/office/powerpoint/2010/main">
          <mc:Choice Requires="p14">
            <p:contentPart p14:bwMode="auto" r:id="rId182">
              <p14:nvContentPartPr>
                <p14:cNvPr id="591" name="Freihand 590">
                  <a:extLst>
                    <a:ext uri="{FF2B5EF4-FFF2-40B4-BE49-F238E27FC236}">
                      <a16:creationId xmlns:a16="http://schemas.microsoft.com/office/drawing/2014/main" id="{4730C11C-5B6E-4016-86F7-FAA7294BD514}"/>
                    </a:ext>
                  </a:extLst>
                </p14:cNvPr>
                <p14:cNvContentPartPr/>
                <p14:nvPr/>
              </p14:nvContentPartPr>
              <p14:xfrm>
                <a:off x="9106585" y="55112"/>
                <a:ext cx="77040" cy="147240"/>
              </p14:xfrm>
            </p:contentPart>
          </mc:Choice>
          <mc:Fallback xmlns="">
            <p:pic>
              <p:nvPicPr>
                <p:cNvPr id="591" name="Freihand 590">
                  <a:extLst>
                    <a:ext uri="{FF2B5EF4-FFF2-40B4-BE49-F238E27FC236}">
                      <a16:creationId xmlns:a16="http://schemas.microsoft.com/office/drawing/2014/main" id="{4730C11C-5B6E-4016-86F7-FAA7294BD514}"/>
                    </a:ext>
                  </a:extLst>
                </p:cNvPr>
                <p:cNvPicPr/>
                <p:nvPr/>
              </p:nvPicPr>
              <p:blipFill>
                <a:blip r:embed="rId183"/>
                <a:stretch>
                  <a:fillRect/>
                </a:stretch>
              </p:blipFill>
              <p:spPr>
                <a:xfrm>
                  <a:off x="9102265" y="50792"/>
                  <a:ext cx="85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92" name="Freihand 591">
                  <a:extLst>
                    <a:ext uri="{FF2B5EF4-FFF2-40B4-BE49-F238E27FC236}">
                      <a16:creationId xmlns:a16="http://schemas.microsoft.com/office/drawing/2014/main" id="{41FA5963-092D-4276-A8FE-E2B91BECF610}"/>
                    </a:ext>
                  </a:extLst>
                </p14:cNvPr>
                <p14:cNvContentPartPr/>
                <p14:nvPr/>
              </p14:nvContentPartPr>
              <p14:xfrm>
                <a:off x="9216745" y="90752"/>
                <a:ext cx="83160" cy="81360"/>
              </p14:xfrm>
            </p:contentPart>
          </mc:Choice>
          <mc:Fallback xmlns="">
            <p:pic>
              <p:nvPicPr>
                <p:cNvPr id="592" name="Freihand 591">
                  <a:extLst>
                    <a:ext uri="{FF2B5EF4-FFF2-40B4-BE49-F238E27FC236}">
                      <a16:creationId xmlns:a16="http://schemas.microsoft.com/office/drawing/2014/main" id="{41FA5963-092D-4276-A8FE-E2B91BECF610}"/>
                    </a:ext>
                  </a:extLst>
                </p:cNvPr>
                <p:cNvPicPr/>
                <p:nvPr/>
              </p:nvPicPr>
              <p:blipFill>
                <a:blip r:embed="rId185"/>
                <a:stretch>
                  <a:fillRect/>
                </a:stretch>
              </p:blipFill>
              <p:spPr>
                <a:xfrm>
                  <a:off x="9212425" y="86432"/>
                  <a:ext cx="91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93" name="Freihand 592">
                  <a:extLst>
                    <a:ext uri="{FF2B5EF4-FFF2-40B4-BE49-F238E27FC236}">
                      <a16:creationId xmlns:a16="http://schemas.microsoft.com/office/drawing/2014/main" id="{8FFB4D6E-C0F9-45A0-928E-0A437414A3AB}"/>
                    </a:ext>
                  </a:extLst>
                </p14:cNvPr>
                <p14:cNvContentPartPr/>
                <p14:nvPr/>
              </p14:nvContentPartPr>
              <p14:xfrm>
                <a:off x="9218185" y="109112"/>
                <a:ext cx="94320" cy="45000"/>
              </p14:xfrm>
            </p:contentPart>
          </mc:Choice>
          <mc:Fallback xmlns="">
            <p:pic>
              <p:nvPicPr>
                <p:cNvPr id="593" name="Freihand 592">
                  <a:extLst>
                    <a:ext uri="{FF2B5EF4-FFF2-40B4-BE49-F238E27FC236}">
                      <a16:creationId xmlns:a16="http://schemas.microsoft.com/office/drawing/2014/main" id="{8FFB4D6E-C0F9-45A0-928E-0A437414A3AB}"/>
                    </a:ext>
                  </a:extLst>
                </p:cNvPr>
                <p:cNvPicPr/>
                <p:nvPr/>
              </p:nvPicPr>
              <p:blipFill>
                <a:blip r:embed="rId187"/>
                <a:stretch>
                  <a:fillRect/>
                </a:stretch>
              </p:blipFill>
              <p:spPr>
                <a:xfrm>
                  <a:off x="9213865" y="104792"/>
                  <a:ext cx="102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94" name="Freihand 593">
                  <a:extLst>
                    <a:ext uri="{FF2B5EF4-FFF2-40B4-BE49-F238E27FC236}">
                      <a16:creationId xmlns:a16="http://schemas.microsoft.com/office/drawing/2014/main" id="{2DC3A654-0D1E-4C4F-BA0B-B0AC81516C52}"/>
                    </a:ext>
                  </a:extLst>
                </p14:cNvPr>
                <p14:cNvContentPartPr/>
                <p14:nvPr/>
              </p14:nvContentPartPr>
              <p14:xfrm>
                <a:off x="9339505" y="144032"/>
                <a:ext cx="51120" cy="35640"/>
              </p14:xfrm>
            </p:contentPart>
          </mc:Choice>
          <mc:Fallback xmlns="">
            <p:pic>
              <p:nvPicPr>
                <p:cNvPr id="594" name="Freihand 593">
                  <a:extLst>
                    <a:ext uri="{FF2B5EF4-FFF2-40B4-BE49-F238E27FC236}">
                      <a16:creationId xmlns:a16="http://schemas.microsoft.com/office/drawing/2014/main" id="{2DC3A654-0D1E-4C4F-BA0B-B0AC81516C52}"/>
                    </a:ext>
                  </a:extLst>
                </p:cNvPr>
                <p:cNvPicPr/>
                <p:nvPr/>
              </p:nvPicPr>
              <p:blipFill>
                <a:blip r:embed="rId189"/>
                <a:stretch>
                  <a:fillRect/>
                </a:stretch>
              </p:blipFill>
              <p:spPr>
                <a:xfrm>
                  <a:off x="9335185" y="139712"/>
                  <a:ext cx="59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95" name="Freihand 594">
                  <a:extLst>
                    <a:ext uri="{FF2B5EF4-FFF2-40B4-BE49-F238E27FC236}">
                      <a16:creationId xmlns:a16="http://schemas.microsoft.com/office/drawing/2014/main" id="{923B663F-B303-4ABF-AE7F-735BE649855A}"/>
                    </a:ext>
                  </a:extLst>
                </p14:cNvPr>
                <p14:cNvContentPartPr/>
                <p14:nvPr/>
              </p14:nvContentPartPr>
              <p14:xfrm>
                <a:off x="9424825" y="99392"/>
                <a:ext cx="15120" cy="11160"/>
              </p14:xfrm>
            </p:contentPart>
          </mc:Choice>
          <mc:Fallback xmlns="">
            <p:pic>
              <p:nvPicPr>
                <p:cNvPr id="595" name="Freihand 594">
                  <a:extLst>
                    <a:ext uri="{FF2B5EF4-FFF2-40B4-BE49-F238E27FC236}">
                      <a16:creationId xmlns:a16="http://schemas.microsoft.com/office/drawing/2014/main" id="{923B663F-B303-4ABF-AE7F-735BE649855A}"/>
                    </a:ext>
                  </a:extLst>
                </p:cNvPr>
                <p:cNvPicPr/>
                <p:nvPr/>
              </p:nvPicPr>
              <p:blipFill>
                <a:blip r:embed="rId191"/>
                <a:stretch>
                  <a:fillRect/>
                </a:stretch>
              </p:blipFill>
              <p:spPr>
                <a:xfrm>
                  <a:off x="9420505" y="95072"/>
                  <a:ext cx="23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96" name="Freihand 595">
                  <a:extLst>
                    <a:ext uri="{FF2B5EF4-FFF2-40B4-BE49-F238E27FC236}">
                      <a16:creationId xmlns:a16="http://schemas.microsoft.com/office/drawing/2014/main" id="{4A94198A-5CF2-4D22-BD87-350010D8B9CC}"/>
                    </a:ext>
                  </a:extLst>
                </p14:cNvPr>
                <p14:cNvContentPartPr/>
                <p14:nvPr/>
              </p14:nvContentPartPr>
              <p14:xfrm>
                <a:off x="9475585" y="87872"/>
                <a:ext cx="65160" cy="88200"/>
              </p14:xfrm>
            </p:contentPart>
          </mc:Choice>
          <mc:Fallback xmlns="">
            <p:pic>
              <p:nvPicPr>
                <p:cNvPr id="596" name="Freihand 595">
                  <a:extLst>
                    <a:ext uri="{FF2B5EF4-FFF2-40B4-BE49-F238E27FC236}">
                      <a16:creationId xmlns:a16="http://schemas.microsoft.com/office/drawing/2014/main" id="{4A94198A-5CF2-4D22-BD87-350010D8B9CC}"/>
                    </a:ext>
                  </a:extLst>
                </p:cNvPr>
                <p:cNvPicPr/>
                <p:nvPr/>
              </p:nvPicPr>
              <p:blipFill>
                <a:blip r:embed="rId193"/>
                <a:stretch>
                  <a:fillRect/>
                </a:stretch>
              </p:blipFill>
              <p:spPr>
                <a:xfrm>
                  <a:off x="9471265" y="83552"/>
                  <a:ext cx="73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97" name="Freihand 596">
                  <a:extLst>
                    <a:ext uri="{FF2B5EF4-FFF2-40B4-BE49-F238E27FC236}">
                      <a16:creationId xmlns:a16="http://schemas.microsoft.com/office/drawing/2014/main" id="{73261F69-0DE8-4EC4-86A4-00F3397AA873}"/>
                    </a:ext>
                  </a:extLst>
                </p14:cNvPr>
                <p14:cNvContentPartPr/>
                <p14:nvPr/>
              </p14:nvContentPartPr>
              <p14:xfrm>
                <a:off x="9547585" y="144392"/>
                <a:ext cx="73440" cy="81720"/>
              </p14:xfrm>
            </p:contentPart>
          </mc:Choice>
          <mc:Fallback xmlns="">
            <p:pic>
              <p:nvPicPr>
                <p:cNvPr id="597" name="Freihand 596">
                  <a:extLst>
                    <a:ext uri="{FF2B5EF4-FFF2-40B4-BE49-F238E27FC236}">
                      <a16:creationId xmlns:a16="http://schemas.microsoft.com/office/drawing/2014/main" id="{73261F69-0DE8-4EC4-86A4-00F3397AA873}"/>
                    </a:ext>
                  </a:extLst>
                </p:cNvPr>
                <p:cNvPicPr/>
                <p:nvPr/>
              </p:nvPicPr>
              <p:blipFill>
                <a:blip r:embed="rId195"/>
                <a:stretch>
                  <a:fillRect/>
                </a:stretch>
              </p:blipFill>
              <p:spPr>
                <a:xfrm>
                  <a:off x="9543265" y="140072"/>
                  <a:ext cx="82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98" name="Freihand 597">
                  <a:extLst>
                    <a:ext uri="{FF2B5EF4-FFF2-40B4-BE49-F238E27FC236}">
                      <a16:creationId xmlns:a16="http://schemas.microsoft.com/office/drawing/2014/main" id="{02E4E6C5-F37A-498D-8D77-454828027831}"/>
                    </a:ext>
                  </a:extLst>
                </p14:cNvPr>
                <p14:cNvContentPartPr/>
                <p14:nvPr/>
              </p14:nvContentPartPr>
              <p14:xfrm>
                <a:off x="9619225" y="72032"/>
                <a:ext cx="76680" cy="162720"/>
              </p14:xfrm>
            </p:contentPart>
          </mc:Choice>
          <mc:Fallback xmlns="">
            <p:pic>
              <p:nvPicPr>
                <p:cNvPr id="598" name="Freihand 597">
                  <a:extLst>
                    <a:ext uri="{FF2B5EF4-FFF2-40B4-BE49-F238E27FC236}">
                      <a16:creationId xmlns:a16="http://schemas.microsoft.com/office/drawing/2014/main" id="{02E4E6C5-F37A-498D-8D77-454828027831}"/>
                    </a:ext>
                  </a:extLst>
                </p:cNvPr>
                <p:cNvPicPr/>
                <p:nvPr/>
              </p:nvPicPr>
              <p:blipFill>
                <a:blip r:embed="rId197"/>
                <a:stretch>
                  <a:fillRect/>
                </a:stretch>
              </p:blipFill>
              <p:spPr>
                <a:xfrm>
                  <a:off x="9614905" y="67712"/>
                  <a:ext cx="85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99" name="Freihand 598">
                  <a:extLst>
                    <a:ext uri="{FF2B5EF4-FFF2-40B4-BE49-F238E27FC236}">
                      <a16:creationId xmlns:a16="http://schemas.microsoft.com/office/drawing/2014/main" id="{EF0E0EE5-79ED-4D52-9560-8FE33746D28F}"/>
                    </a:ext>
                  </a:extLst>
                </p14:cNvPr>
                <p14:cNvContentPartPr/>
                <p14:nvPr/>
              </p14:nvContentPartPr>
              <p14:xfrm>
                <a:off x="9742345" y="6872"/>
                <a:ext cx="10800" cy="67320"/>
              </p14:xfrm>
            </p:contentPart>
          </mc:Choice>
          <mc:Fallback xmlns="">
            <p:pic>
              <p:nvPicPr>
                <p:cNvPr id="599" name="Freihand 598">
                  <a:extLst>
                    <a:ext uri="{FF2B5EF4-FFF2-40B4-BE49-F238E27FC236}">
                      <a16:creationId xmlns:a16="http://schemas.microsoft.com/office/drawing/2014/main" id="{EF0E0EE5-79ED-4D52-9560-8FE33746D28F}"/>
                    </a:ext>
                  </a:extLst>
                </p:cNvPr>
                <p:cNvPicPr/>
                <p:nvPr/>
              </p:nvPicPr>
              <p:blipFill>
                <a:blip r:embed="rId199"/>
                <a:stretch>
                  <a:fillRect/>
                </a:stretch>
              </p:blipFill>
              <p:spPr>
                <a:xfrm>
                  <a:off x="9738025" y="2552"/>
                  <a:ext cx="19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600" name="Freihand 599">
                  <a:extLst>
                    <a:ext uri="{FF2B5EF4-FFF2-40B4-BE49-F238E27FC236}">
                      <a16:creationId xmlns:a16="http://schemas.microsoft.com/office/drawing/2014/main" id="{C4DA30E6-7FAF-4C43-9135-CA85DA6FEB84}"/>
                    </a:ext>
                  </a:extLst>
                </p14:cNvPr>
                <p14:cNvContentPartPr/>
                <p14:nvPr/>
              </p14:nvContentPartPr>
              <p14:xfrm>
                <a:off x="9711745" y="78512"/>
                <a:ext cx="86400" cy="18720"/>
              </p14:xfrm>
            </p:contentPart>
          </mc:Choice>
          <mc:Fallback xmlns="">
            <p:pic>
              <p:nvPicPr>
                <p:cNvPr id="600" name="Freihand 599">
                  <a:extLst>
                    <a:ext uri="{FF2B5EF4-FFF2-40B4-BE49-F238E27FC236}">
                      <a16:creationId xmlns:a16="http://schemas.microsoft.com/office/drawing/2014/main" id="{C4DA30E6-7FAF-4C43-9135-CA85DA6FEB84}"/>
                    </a:ext>
                  </a:extLst>
                </p:cNvPr>
                <p:cNvPicPr/>
                <p:nvPr/>
              </p:nvPicPr>
              <p:blipFill>
                <a:blip r:embed="rId201"/>
                <a:stretch>
                  <a:fillRect/>
                </a:stretch>
              </p:blipFill>
              <p:spPr>
                <a:xfrm>
                  <a:off x="9707425" y="74192"/>
                  <a:ext cx="95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601" name="Freihand 600">
                  <a:extLst>
                    <a:ext uri="{FF2B5EF4-FFF2-40B4-BE49-F238E27FC236}">
                      <a16:creationId xmlns:a16="http://schemas.microsoft.com/office/drawing/2014/main" id="{CFEF36FF-13F1-4ABA-AF76-026E4F1B8366}"/>
                    </a:ext>
                  </a:extLst>
                </p14:cNvPr>
                <p14:cNvContentPartPr/>
                <p14:nvPr/>
              </p14:nvContentPartPr>
              <p14:xfrm>
                <a:off x="9729385" y="93992"/>
                <a:ext cx="101520" cy="53640"/>
              </p14:xfrm>
            </p:contentPart>
          </mc:Choice>
          <mc:Fallback xmlns="">
            <p:pic>
              <p:nvPicPr>
                <p:cNvPr id="601" name="Freihand 600">
                  <a:extLst>
                    <a:ext uri="{FF2B5EF4-FFF2-40B4-BE49-F238E27FC236}">
                      <a16:creationId xmlns:a16="http://schemas.microsoft.com/office/drawing/2014/main" id="{CFEF36FF-13F1-4ABA-AF76-026E4F1B8366}"/>
                    </a:ext>
                  </a:extLst>
                </p:cNvPr>
                <p:cNvPicPr/>
                <p:nvPr/>
              </p:nvPicPr>
              <p:blipFill>
                <a:blip r:embed="rId203"/>
                <a:stretch>
                  <a:fillRect/>
                </a:stretch>
              </p:blipFill>
              <p:spPr>
                <a:xfrm>
                  <a:off x="9725065" y="89672"/>
                  <a:ext cx="110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608" name="Freihand 607">
                  <a:extLst>
                    <a:ext uri="{FF2B5EF4-FFF2-40B4-BE49-F238E27FC236}">
                      <a16:creationId xmlns:a16="http://schemas.microsoft.com/office/drawing/2014/main" id="{F02EDCB1-E8B2-4D31-A588-E87E1C3F8E16}"/>
                    </a:ext>
                  </a:extLst>
                </p14:cNvPr>
                <p14:cNvContentPartPr/>
                <p14:nvPr/>
              </p14:nvContentPartPr>
              <p14:xfrm>
                <a:off x="9364705" y="247352"/>
                <a:ext cx="56880" cy="3600"/>
              </p14:xfrm>
            </p:contentPart>
          </mc:Choice>
          <mc:Fallback xmlns="">
            <p:pic>
              <p:nvPicPr>
                <p:cNvPr id="608" name="Freihand 607">
                  <a:extLst>
                    <a:ext uri="{FF2B5EF4-FFF2-40B4-BE49-F238E27FC236}">
                      <a16:creationId xmlns:a16="http://schemas.microsoft.com/office/drawing/2014/main" id="{F02EDCB1-E8B2-4D31-A588-E87E1C3F8E16}"/>
                    </a:ext>
                  </a:extLst>
                </p:cNvPr>
                <p:cNvPicPr/>
                <p:nvPr/>
              </p:nvPicPr>
              <p:blipFill>
                <a:blip r:embed="rId205"/>
                <a:stretch>
                  <a:fillRect/>
                </a:stretch>
              </p:blipFill>
              <p:spPr>
                <a:xfrm>
                  <a:off x="9360385" y="243032"/>
                  <a:ext cx="65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612" name="Freihand 611">
                  <a:extLst>
                    <a:ext uri="{FF2B5EF4-FFF2-40B4-BE49-F238E27FC236}">
                      <a16:creationId xmlns:a16="http://schemas.microsoft.com/office/drawing/2014/main" id="{D3E47651-7A38-4CC0-B3C4-2BF958B06751}"/>
                    </a:ext>
                  </a:extLst>
                </p14:cNvPr>
                <p14:cNvContentPartPr/>
                <p14:nvPr/>
              </p14:nvContentPartPr>
              <p14:xfrm>
                <a:off x="9747025" y="161672"/>
                <a:ext cx="195840" cy="110880"/>
              </p14:xfrm>
            </p:contentPart>
          </mc:Choice>
          <mc:Fallback xmlns="">
            <p:pic>
              <p:nvPicPr>
                <p:cNvPr id="612" name="Freihand 611">
                  <a:extLst>
                    <a:ext uri="{FF2B5EF4-FFF2-40B4-BE49-F238E27FC236}">
                      <a16:creationId xmlns:a16="http://schemas.microsoft.com/office/drawing/2014/main" id="{D3E47651-7A38-4CC0-B3C4-2BF958B06751}"/>
                    </a:ext>
                  </a:extLst>
                </p:cNvPr>
                <p:cNvPicPr/>
                <p:nvPr/>
              </p:nvPicPr>
              <p:blipFill>
                <a:blip r:embed="rId207"/>
                <a:stretch>
                  <a:fillRect/>
                </a:stretch>
              </p:blipFill>
              <p:spPr>
                <a:xfrm>
                  <a:off x="9742705" y="157352"/>
                  <a:ext cx="20448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614" name="Freihand 613">
                <a:extLst>
                  <a:ext uri="{FF2B5EF4-FFF2-40B4-BE49-F238E27FC236}">
                    <a16:creationId xmlns:a16="http://schemas.microsoft.com/office/drawing/2014/main" id="{545975F4-D6D3-4B82-852C-BE4BBC0BC666}"/>
                  </a:ext>
                </a:extLst>
              </p14:cNvPr>
              <p14:cNvContentPartPr/>
              <p14:nvPr/>
            </p14:nvContentPartPr>
            <p14:xfrm>
              <a:off x="3361345" y="6025352"/>
              <a:ext cx="618120" cy="548640"/>
            </p14:xfrm>
          </p:contentPart>
        </mc:Choice>
        <mc:Fallback xmlns="">
          <p:pic>
            <p:nvPicPr>
              <p:cNvPr id="614" name="Freihand 613">
                <a:extLst>
                  <a:ext uri="{FF2B5EF4-FFF2-40B4-BE49-F238E27FC236}">
                    <a16:creationId xmlns:a16="http://schemas.microsoft.com/office/drawing/2014/main" id="{545975F4-D6D3-4B82-852C-BE4BBC0BC666}"/>
                  </a:ext>
                </a:extLst>
              </p:cNvPr>
              <p:cNvPicPr/>
              <p:nvPr/>
            </p:nvPicPr>
            <p:blipFill>
              <a:blip r:embed="rId209"/>
              <a:stretch>
                <a:fillRect/>
              </a:stretch>
            </p:blipFill>
            <p:spPr>
              <a:xfrm>
                <a:off x="3357025" y="6021032"/>
                <a:ext cx="626760" cy="557280"/>
              </a:xfrm>
              <a:prstGeom prst="rect">
                <a:avLst/>
              </a:prstGeom>
            </p:spPr>
          </p:pic>
        </mc:Fallback>
      </mc:AlternateContent>
      <p:grpSp>
        <p:nvGrpSpPr>
          <p:cNvPr id="666" name="Gruppieren 665">
            <a:extLst>
              <a:ext uri="{FF2B5EF4-FFF2-40B4-BE49-F238E27FC236}">
                <a16:creationId xmlns:a16="http://schemas.microsoft.com/office/drawing/2014/main" id="{65672566-5DF5-47DF-A765-836F1110433A}"/>
              </a:ext>
            </a:extLst>
          </p:cNvPr>
          <p:cNvGrpSpPr/>
          <p:nvPr/>
        </p:nvGrpSpPr>
        <p:grpSpPr>
          <a:xfrm>
            <a:off x="519865" y="3259832"/>
            <a:ext cx="11523960" cy="3489120"/>
            <a:chOff x="519865" y="3259832"/>
            <a:chExt cx="11523960" cy="3489120"/>
          </a:xfrm>
        </p:grpSpPr>
        <mc:AlternateContent xmlns:mc="http://schemas.openxmlformats.org/markup-compatibility/2006" xmlns:p14="http://schemas.microsoft.com/office/powerpoint/2010/main">
          <mc:Choice Requires="p14">
            <p:contentPart p14:bwMode="auto" r:id="rId210">
              <p14:nvContentPartPr>
                <p14:cNvPr id="29" name="Freihand 28">
                  <a:extLst>
                    <a:ext uri="{FF2B5EF4-FFF2-40B4-BE49-F238E27FC236}">
                      <a16:creationId xmlns:a16="http://schemas.microsoft.com/office/drawing/2014/main" id="{2CCB3031-5F13-4A02-9238-FB0EF438287E}"/>
                    </a:ext>
                  </a:extLst>
                </p14:cNvPr>
                <p14:cNvContentPartPr/>
                <p14:nvPr/>
              </p14:nvContentPartPr>
              <p14:xfrm>
                <a:off x="707425" y="3396272"/>
                <a:ext cx="94320" cy="92880"/>
              </p14:xfrm>
            </p:contentPart>
          </mc:Choice>
          <mc:Fallback xmlns="">
            <p:pic>
              <p:nvPicPr>
                <p:cNvPr id="29" name="Freihand 28">
                  <a:extLst>
                    <a:ext uri="{FF2B5EF4-FFF2-40B4-BE49-F238E27FC236}">
                      <a16:creationId xmlns:a16="http://schemas.microsoft.com/office/drawing/2014/main" id="{2CCB3031-5F13-4A02-9238-FB0EF438287E}"/>
                    </a:ext>
                  </a:extLst>
                </p:cNvPr>
                <p:cNvPicPr/>
                <p:nvPr/>
              </p:nvPicPr>
              <p:blipFill>
                <a:blip r:embed="rId211"/>
                <a:stretch>
                  <a:fillRect/>
                </a:stretch>
              </p:blipFill>
              <p:spPr>
                <a:xfrm>
                  <a:off x="703105" y="3391952"/>
                  <a:ext cx="102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0" name="Freihand 29">
                  <a:extLst>
                    <a:ext uri="{FF2B5EF4-FFF2-40B4-BE49-F238E27FC236}">
                      <a16:creationId xmlns:a16="http://schemas.microsoft.com/office/drawing/2014/main" id="{E5AB7844-7C39-474A-B9F8-027AD289795E}"/>
                    </a:ext>
                  </a:extLst>
                </p14:cNvPr>
                <p14:cNvContentPartPr/>
                <p14:nvPr/>
              </p14:nvContentPartPr>
              <p14:xfrm>
                <a:off x="598345" y="3318872"/>
                <a:ext cx="286920" cy="270000"/>
              </p14:xfrm>
            </p:contentPart>
          </mc:Choice>
          <mc:Fallback xmlns="">
            <p:pic>
              <p:nvPicPr>
                <p:cNvPr id="30" name="Freihand 29">
                  <a:extLst>
                    <a:ext uri="{FF2B5EF4-FFF2-40B4-BE49-F238E27FC236}">
                      <a16:creationId xmlns:a16="http://schemas.microsoft.com/office/drawing/2014/main" id="{E5AB7844-7C39-474A-B9F8-027AD289795E}"/>
                    </a:ext>
                  </a:extLst>
                </p:cNvPr>
                <p:cNvPicPr/>
                <p:nvPr/>
              </p:nvPicPr>
              <p:blipFill>
                <a:blip r:embed="rId213"/>
                <a:stretch>
                  <a:fillRect/>
                </a:stretch>
              </p:blipFill>
              <p:spPr>
                <a:xfrm>
                  <a:off x="594025" y="3314552"/>
                  <a:ext cx="2955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2" name="Freihand 31">
                  <a:extLst>
                    <a:ext uri="{FF2B5EF4-FFF2-40B4-BE49-F238E27FC236}">
                      <a16:creationId xmlns:a16="http://schemas.microsoft.com/office/drawing/2014/main" id="{BD43158C-DD75-4B90-A214-E06B4820C573}"/>
                    </a:ext>
                  </a:extLst>
                </p14:cNvPr>
                <p14:cNvContentPartPr/>
                <p14:nvPr/>
              </p14:nvContentPartPr>
              <p14:xfrm>
                <a:off x="1023145" y="3369632"/>
                <a:ext cx="137520" cy="134280"/>
              </p14:xfrm>
            </p:contentPart>
          </mc:Choice>
          <mc:Fallback xmlns="">
            <p:pic>
              <p:nvPicPr>
                <p:cNvPr id="32" name="Freihand 31">
                  <a:extLst>
                    <a:ext uri="{FF2B5EF4-FFF2-40B4-BE49-F238E27FC236}">
                      <a16:creationId xmlns:a16="http://schemas.microsoft.com/office/drawing/2014/main" id="{BD43158C-DD75-4B90-A214-E06B4820C573}"/>
                    </a:ext>
                  </a:extLst>
                </p:cNvPr>
                <p:cNvPicPr/>
                <p:nvPr/>
              </p:nvPicPr>
              <p:blipFill>
                <a:blip r:embed="rId215"/>
                <a:stretch>
                  <a:fillRect/>
                </a:stretch>
              </p:blipFill>
              <p:spPr>
                <a:xfrm>
                  <a:off x="1018825" y="3365312"/>
                  <a:ext cx="146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3" name="Freihand 32">
                  <a:extLst>
                    <a:ext uri="{FF2B5EF4-FFF2-40B4-BE49-F238E27FC236}">
                      <a16:creationId xmlns:a16="http://schemas.microsoft.com/office/drawing/2014/main" id="{98285DAC-9512-4CF0-9D27-5187EB425003}"/>
                    </a:ext>
                  </a:extLst>
                </p14:cNvPr>
                <p14:cNvContentPartPr/>
                <p14:nvPr/>
              </p14:nvContentPartPr>
              <p14:xfrm>
                <a:off x="1197385" y="3480872"/>
                <a:ext cx="22680" cy="53280"/>
              </p14:xfrm>
            </p:contentPart>
          </mc:Choice>
          <mc:Fallback xmlns="">
            <p:pic>
              <p:nvPicPr>
                <p:cNvPr id="33" name="Freihand 32">
                  <a:extLst>
                    <a:ext uri="{FF2B5EF4-FFF2-40B4-BE49-F238E27FC236}">
                      <a16:creationId xmlns:a16="http://schemas.microsoft.com/office/drawing/2014/main" id="{98285DAC-9512-4CF0-9D27-5187EB425003}"/>
                    </a:ext>
                  </a:extLst>
                </p:cNvPr>
                <p:cNvPicPr/>
                <p:nvPr/>
              </p:nvPicPr>
              <p:blipFill>
                <a:blip r:embed="rId217"/>
                <a:stretch>
                  <a:fillRect/>
                </a:stretch>
              </p:blipFill>
              <p:spPr>
                <a:xfrm>
                  <a:off x="1193065" y="3476552"/>
                  <a:ext cx="31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4" name="Freihand 33">
                  <a:extLst>
                    <a:ext uri="{FF2B5EF4-FFF2-40B4-BE49-F238E27FC236}">
                      <a16:creationId xmlns:a16="http://schemas.microsoft.com/office/drawing/2014/main" id="{BDAD4896-4BBC-49B7-9F65-2EF87B14CE0B}"/>
                    </a:ext>
                  </a:extLst>
                </p14:cNvPr>
                <p14:cNvContentPartPr/>
                <p14:nvPr/>
              </p14:nvContentPartPr>
              <p14:xfrm>
                <a:off x="1283425" y="3379352"/>
                <a:ext cx="100440" cy="100440"/>
              </p14:xfrm>
            </p:contentPart>
          </mc:Choice>
          <mc:Fallback xmlns="">
            <p:pic>
              <p:nvPicPr>
                <p:cNvPr id="34" name="Freihand 33">
                  <a:extLst>
                    <a:ext uri="{FF2B5EF4-FFF2-40B4-BE49-F238E27FC236}">
                      <a16:creationId xmlns:a16="http://schemas.microsoft.com/office/drawing/2014/main" id="{BDAD4896-4BBC-49B7-9F65-2EF87B14CE0B}"/>
                    </a:ext>
                  </a:extLst>
                </p:cNvPr>
                <p:cNvPicPr/>
                <p:nvPr/>
              </p:nvPicPr>
              <p:blipFill>
                <a:blip r:embed="rId219"/>
                <a:stretch>
                  <a:fillRect/>
                </a:stretch>
              </p:blipFill>
              <p:spPr>
                <a:xfrm>
                  <a:off x="1279105" y="3375032"/>
                  <a:ext cx="109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5" name="Freihand 34">
                  <a:extLst>
                    <a:ext uri="{FF2B5EF4-FFF2-40B4-BE49-F238E27FC236}">
                      <a16:creationId xmlns:a16="http://schemas.microsoft.com/office/drawing/2014/main" id="{0882C33A-DDAD-4E92-8B27-66EB87EBF5F5}"/>
                    </a:ext>
                  </a:extLst>
                </p14:cNvPr>
                <p14:cNvContentPartPr/>
                <p14:nvPr/>
              </p14:nvContentPartPr>
              <p14:xfrm>
                <a:off x="1479265" y="3426512"/>
                <a:ext cx="5400" cy="4680"/>
              </p14:xfrm>
            </p:contentPart>
          </mc:Choice>
          <mc:Fallback xmlns="">
            <p:pic>
              <p:nvPicPr>
                <p:cNvPr id="35" name="Freihand 34">
                  <a:extLst>
                    <a:ext uri="{FF2B5EF4-FFF2-40B4-BE49-F238E27FC236}">
                      <a16:creationId xmlns:a16="http://schemas.microsoft.com/office/drawing/2014/main" id="{0882C33A-DDAD-4E92-8B27-66EB87EBF5F5}"/>
                    </a:ext>
                  </a:extLst>
                </p:cNvPr>
                <p:cNvPicPr/>
                <p:nvPr/>
              </p:nvPicPr>
              <p:blipFill>
                <a:blip r:embed="rId221"/>
                <a:stretch>
                  <a:fillRect/>
                </a:stretch>
              </p:blipFill>
              <p:spPr>
                <a:xfrm>
                  <a:off x="1474945" y="3422192"/>
                  <a:ext cx="14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6" name="Freihand 35">
                  <a:extLst>
                    <a:ext uri="{FF2B5EF4-FFF2-40B4-BE49-F238E27FC236}">
                      <a16:creationId xmlns:a16="http://schemas.microsoft.com/office/drawing/2014/main" id="{B1C8AD53-6988-4274-BE1A-5295F9636D2C}"/>
                    </a:ext>
                  </a:extLst>
                </p14:cNvPr>
                <p14:cNvContentPartPr/>
                <p14:nvPr/>
              </p14:nvContentPartPr>
              <p14:xfrm>
                <a:off x="1591225" y="3385112"/>
                <a:ext cx="103680" cy="95400"/>
              </p14:xfrm>
            </p:contentPart>
          </mc:Choice>
          <mc:Fallback xmlns="">
            <p:pic>
              <p:nvPicPr>
                <p:cNvPr id="36" name="Freihand 35">
                  <a:extLst>
                    <a:ext uri="{FF2B5EF4-FFF2-40B4-BE49-F238E27FC236}">
                      <a16:creationId xmlns:a16="http://schemas.microsoft.com/office/drawing/2014/main" id="{B1C8AD53-6988-4274-BE1A-5295F9636D2C}"/>
                    </a:ext>
                  </a:extLst>
                </p:cNvPr>
                <p:cNvPicPr/>
                <p:nvPr/>
              </p:nvPicPr>
              <p:blipFill>
                <a:blip r:embed="rId223"/>
                <a:stretch>
                  <a:fillRect/>
                </a:stretch>
              </p:blipFill>
              <p:spPr>
                <a:xfrm>
                  <a:off x="1586905" y="3380792"/>
                  <a:ext cx="112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7" name="Freihand 36">
                  <a:extLst>
                    <a:ext uri="{FF2B5EF4-FFF2-40B4-BE49-F238E27FC236}">
                      <a16:creationId xmlns:a16="http://schemas.microsoft.com/office/drawing/2014/main" id="{056983BE-11D0-48C1-96ED-867FB53B1966}"/>
                    </a:ext>
                  </a:extLst>
                </p14:cNvPr>
                <p14:cNvContentPartPr/>
                <p14:nvPr/>
              </p14:nvContentPartPr>
              <p14:xfrm>
                <a:off x="1725505" y="3480872"/>
                <a:ext cx="22680" cy="61200"/>
              </p14:xfrm>
            </p:contentPart>
          </mc:Choice>
          <mc:Fallback xmlns="">
            <p:pic>
              <p:nvPicPr>
                <p:cNvPr id="37" name="Freihand 36">
                  <a:extLst>
                    <a:ext uri="{FF2B5EF4-FFF2-40B4-BE49-F238E27FC236}">
                      <a16:creationId xmlns:a16="http://schemas.microsoft.com/office/drawing/2014/main" id="{056983BE-11D0-48C1-96ED-867FB53B1966}"/>
                    </a:ext>
                  </a:extLst>
                </p:cNvPr>
                <p:cNvPicPr/>
                <p:nvPr/>
              </p:nvPicPr>
              <p:blipFill>
                <a:blip r:embed="rId225"/>
                <a:stretch>
                  <a:fillRect/>
                </a:stretch>
              </p:blipFill>
              <p:spPr>
                <a:xfrm>
                  <a:off x="1721185" y="3476552"/>
                  <a:ext cx="31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8" name="Freihand 37">
                  <a:extLst>
                    <a:ext uri="{FF2B5EF4-FFF2-40B4-BE49-F238E27FC236}">
                      <a16:creationId xmlns:a16="http://schemas.microsoft.com/office/drawing/2014/main" id="{6C9E0EAF-9B31-4AC2-BE35-E9C465F10079}"/>
                    </a:ext>
                  </a:extLst>
                </p14:cNvPr>
                <p14:cNvContentPartPr/>
                <p14:nvPr/>
              </p14:nvContentPartPr>
              <p14:xfrm>
                <a:off x="1770145" y="3406712"/>
                <a:ext cx="74880" cy="100440"/>
              </p14:xfrm>
            </p:contentPart>
          </mc:Choice>
          <mc:Fallback xmlns="">
            <p:pic>
              <p:nvPicPr>
                <p:cNvPr id="38" name="Freihand 37">
                  <a:extLst>
                    <a:ext uri="{FF2B5EF4-FFF2-40B4-BE49-F238E27FC236}">
                      <a16:creationId xmlns:a16="http://schemas.microsoft.com/office/drawing/2014/main" id="{6C9E0EAF-9B31-4AC2-BE35-E9C465F10079}"/>
                    </a:ext>
                  </a:extLst>
                </p:cNvPr>
                <p:cNvPicPr/>
                <p:nvPr/>
              </p:nvPicPr>
              <p:blipFill>
                <a:blip r:embed="rId227"/>
                <a:stretch>
                  <a:fillRect/>
                </a:stretch>
              </p:blipFill>
              <p:spPr>
                <a:xfrm>
                  <a:off x="1765825" y="3402392"/>
                  <a:ext cx="83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 name="Freihand 38">
                  <a:extLst>
                    <a:ext uri="{FF2B5EF4-FFF2-40B4-BE49-F238E27FC236}">
                      <a16:creationId xmlns:a16="http://schemas.microsoft.com/office/drawing/2014/main" id="{1FB8DAED-6B41-4062-969F-79BEBF8C9B58}"/>
                    </a:ext>
                  </a:extLst>
                </p14:cNvPr>
                <p14:cNvContentPartPr/>
                <p14:nvPr/>
              </p14:nvContentPartPr>
              <p14:xfrm>
                <a:off x="1926745" y="3378992"/>
                <a:ext cx="112680" cy="110880"/>
              </p14:xfrm>
            </p:contentPart>
          </mc:Choice>
          <mc:Fallback xmlns="">
            <p:pic>
              <p:nvPicPr>
                <p:cNvPr id="39" name="Freihand 38">
                  <a:extLst>
                    <a:ext uri="{FF2B5EF4-FFF2-40B4-BE49-F238E27FC236}">
                      <a16:creationId xmlns:a16="http://schemas.microsoft.com/office/drawing/2014/main" id="{1FB8DAED-6B41-4062-969F-79BEBF8C9B58}"/>
                    </a:ext>
                  </a:extLst>
                </p:cNvPr>
                <p:cNvPicPr/>
                <p:nvPr/>
              </p:nvPicPr>
              <p:blipFill>
                <a:blip r:embed="rId229"/>
                <a:stretch>
                  <a:fillRect/>
                </a:stretch>
              </p:blipFill>
              <p:spPr>
                <a:xfrm>
                  <a:off x="1922425" y="3374672"/>
                  <a:ext cx="121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0" name="Freihand 39">
                  <a:extLst>
                    <a:ext uri="{FF2B5EF4-FFF2-40B4-BE49-F238E27FC236}">
                      <a16:creationId xmlns:a16="http://schemas.microsoft.com/office/drawing/2014/main" id="{761E42FB-03B1-408B-AD0D-C7ADDBF13785}"/>
                    </a:ext>
                  </a:extLst>
                </p14:cNvPr>
                <p14:cNvContentPartPr/>
                <p14:nvPr/>
              </p14:nvContentPartPr>
              <p14:xfrm>
                <a:off x="2158225" y="3361712"/>
                <a:ext cx="126360" cy="121680"/>
              </p14:xfrm>
            </p:contentPart>
          </mc:Choice>
          <mc:Fallback xmlns="">
            <p:pic>
              <p:nvPicPr>
                <p:cNvPr id="40" name="Freihand 39">
                  <a:extLst>
                    <a:ext uri="{FF2B5EF4-FFF2-40B4-BE49-F238E27FC236}">
                      <a16:creationId xmlns:a16="http://schemas.microsoft.com/office/drawing/2014/main" id="{761E42FB-03B1-408B-AD0D-C7ADDBF13785}"/>
                    </a:ext>
                  </a:extLst>
                </p:cNvPr>
                <p:cNvPicPr/>
                <p:nvPr/>
              </p:nvPicPr>
              <p:blipFill>
                <a:blip r:embed="rId231"/>
                <a:stretch>
                  <a:fillRect/>
                </a:stretch>
              </p:blipFill>
              <p:spPr>
                <a:xfrm>
                  <a:off x="2153905" y="3357392"/>
                  <a:ext cx="135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1" name="Freihand 40">
                  <a:extLst>
                    <a:ext uri="{FF2B5EF4-FFF2-40B4-BE49-F238E27FC236}">
                      <a16:creationId xmlns:a16="http://schemas.microsoft.com/office/drawing/2014/main" id="{C099ACC4-EC97-4112-BF59-A63E777B96BE}"/>
                    </a:ext>
                  </a:extLst>
                </p14:cNvPr>
                <p14:cNvContentPartPr/>
                <p14:nvPr/>
              </p14:nvContentPartPr>
              <p14:xfrm>
                <a:off x="2398705" y="3437672"/>
                <a:ext cx="24120" cy="6120"/>
              </p14:xfrm>
            </p:contentPart>
          </mc:Choice>
          <mc:Fallback xmlns="">
            <p:pic>
              <p:nvPicPr>
                <p:cNvPr id="41" name="Freihand 40">
                  <a:extLst>
                    <a:ext uri="{FF2B5EF4-FFF2-40B4-BE49-F238E27FC236}">
                      <a16:creationId xmlns:a16="http://schemas.microsoft.com/office/drawing/2014/main" id="{C099ACC4-EC97-4112-BF59-A63E777B96BE}"/>
                    </a:ext>
                  </a:extLst>
                </p:cNvPr>
                <p:cNvPicPr/>
                <p:nvPr/>
              </p:nvPicPr>
              <p:blipFill>
                <a:blip r:embed="rId233"/>
                <a:stretch>
                  <a:fillRect/>
                </a:stretch>
              </p:blipFill>
              <p:spPr>
                <a:xfrm>
                  <a:off x="2394385" y="3433352"/>
                  <a:ext cx="327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2" name="Freihand 41">
                  <a:extLst>
                    <a:ext uri="{FF2B5EF4-FFF2-40B4-BE49-F238E27FC236}">
                      <a16:creationId xmlns:a16="http://schemas.microsoft.com/office/drawing/2014/main" id="{1BB74049-9002-475D-82E6-620CA8FF770E}"/>
                    </a:ext>
                  </a:extLst>
                </p14:cNvPr>
                <p14:cNvContentPartPr/>
                <p14:nvPr/>
              </p14:nvContentPartPr>
              <p14:xfrm>
                <a:off x="2482225" y="3354152"/>
                <a:ext cx="89280" cy="116640"/>
              </p14:xfrm>
            </p:contentPart>
          </mc:Choice>
          <mc:Fallback xmlns="">
            <p:pic>
              <p:nvPicPr>
                <p:cNvPr id="42" name="Freihand 41">
                  <a:extLst>
                    <a:ext uri="{FF2B5EF4-FFF2-40B4-BE49-F238E27FC236}">
                      <a16:creationId xmlns:a16="http://schemas.microsoft.com/office/drawing/2014/main" id="{1BB74049-9002-475D-82E6-620CA8FF770E}"/>
                    </a:ext>
                  </a:extLst>
                </p:cNvPr>
                <p:cNvPicPr/>
                <p:nvPr/>
              </p:nvPicPr>
              <p:blipFill>
                <a:blip r:embed="rId235"/>
                <a:stretch>
                  <a:fillRect/>
                </a:stretch>
              </p:blipFill>
              <p:spPr>
                <a:xfrm>
                  <a:off x="2477905" y="3349832"/>
                  <a:ext cx="97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3" name="Freihand 42">
                  <a:extLst>
                    <a:ext uri="{FF2B5EF4-FFF2-40B4-BE49-F238E27FC236}">
                      <a16:creationId xmlns:a16="http://schemas.microsoft.com/office/drawing/2014/main" id="{9D0378EF-D1CC-498B-A340-FFD7DDB7504B}"/>
                    </a:ext>
                  </a:extLst>
                </p14:cNvPr>
                <p14:cNvContentPartPr/>
                <p14:nvPr/>
              </p14:nvContentPartPr>
              <p14:xfrm>
                <a:off x="2595985" y="3463232"/>
                <a:ext cx="33120" cy="50040"/>
              </p14:xfrm>
            </p:contentPart>
          </mc:Choice>
          <mc:Fallback xmlns="">
            <p:pic>
              <p:nvPicPr>
                <p:cNvPr id="43" name="Freihand 42">
                  <a:extLst>
                    <a:ext uri="{FF2B5EF4-FFF2-40B4-BE49-F238E27FC236}">
                      <a16:creationId xmlns:a16="http://schemas.microsoft.com/office/drawing/2014/main" id="{9D0378EF-D1CC-498B-A340-FFD7DDB7504B}"/>
                    </a:ext>
                  </a:extLst>
                </p:cNvPr>
                <p:cNvPicPr/>
                <p:nvPr/>
              </p:nvPicPr>
              <p:blipFill>
                <a:blip r:embed="rId237"/>
                <a:stretch>
                  <a:fillRect/>
                </a:stretch>
              </p:blipFill>
              <p:spPr>
                <a:xfrm>
                  <a:off x="2591665" y="3458912"/>
                  <a:ext cx="41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4" name="Freihand 43">
                  <a:extLst>
                    <a:ext uri="{FF2B5EF4-FFF2-40B4-BE49-F238E27FC236}">
                      <a16:creationId xmlns:a16="http://schemas.microsoft.com/office/drawing/2014/main" id="{0CCB0729-7CFB-44AF-A4B7-11961C187148}"/>
                    </a:ext>
                  </a:extLst>
                </p14:cNvPr>
                <p14:cNvContentPartPr/>
                <p14:nvPr/>
              </p14:nvContentPartPr>
              <p14:xfrm>
                <a:off x="2670505" y="3340832"/>
                <a:ext cx="155880" cy="114840"/>
              </p14:xfrm>
            </p:contentPart>
          </mc:Choice>
          <mc:Fallback xmlns="">
            <p:pic>
              <p:nvPicPr>
                <p:cNvPr id="44" name="Freihand 43">
                  <a:extLst>
                    <a:ext uri="{FF2B5EF4-FFF2-40B4-BE49-F238E27FC236}">
                      <a16:creationId xmlns:a16="http://schemas.microsoft.com/office/drawing/2014/main" id="{0CCB0729-7CFB-44AF-A4B7-11961C187148}"/>
                    </a:ext>
                  </a:extLst>
                </p:cNvPr>
                <p:cNvPicPr/>
                <p:nvPr/>
              </p:nvPicPr>
              <p:blipFill>
                <a:blip r:embed="rId239"/>
                <a:stretch>
                  <a:fillRect/>
                </a:stretch>
              </p:blipFill>
              <p:spPr>
                <a:xfrm>
                  <a:off x="2666185" y="3336512"/>
                  <a:ext cx="164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5" name="Freihand 44">
                  <a:extLst>
                    <a:ext uri="{FF2B5EF4-FFF2-40B4-BE49-F238E27FC236}">
                      <a16:creationId xmlns:a16="http://schemas.microsoft.com/office/drawing/2014/main" id="{1F58C862-81B4-46D8-A848-7CBE84358F6E}"/>
                    </a:ext>
                  </a:extLst>
                </p14:cNvPr>
                <p14:cNvContentPartPr/>
                <p14:nvPr/>
              </p14:nvContentPartPr>
              <p14:xfrm>
                <a:off x="2870305" y="3367112"/>
                <a:ext cx="83880" cy="3240"/>
              </p14:xfrm>
            </p:contentPart>
          </mc:Choice>
          <mc:Fallback xmlns="">
            <p:pic>
              <p:nvPicPr>
                <p:cNvPr id="45" name="Freihand 44">
                  <a:extLst>
                    <a:ext uri="{FF2B5EF4-FFF2-40B4-BE49-F238E27FC236}">
                      <a16:creationId xmlns:a16="http://schemas.microsoft.com/office/drawing/2014/main" id="{1F58C862-81B4-46D8-A848-7CBE84358F6E}"/>
                    </a:ext>
                  </a:extLst>
                </p:cNvPr>
                <p:cNvPicPr/>
                <p:nvPr/>
              </p:nvPicPr>
              <p:blipFill>
                <a:blip r:embed="rId241"/>
                <a:stretch>
                  <a:fillRect/>
                </a:stretch>
              </p:blipFill>
              <p:spPr>
                <a:xfrm>
                  <a:off x="2865985" y="3362792"/>
                  <a:ext cx="92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6" name="Freihand 45">
                  <a:extLst>
                    <a:ext uri="{FF2B5EF4-FFF2-40B4-BE49-F238E27FC236}">
                      <a16:creationId xmlns:a16="http://schemas.microsoft.com/office/drawing/2014/main" id="{147975D0-F141-4D3F-9DE1-232363CCB370}"/>
                    </a:ext>
                  </a:extLst>
                </p14:cNvPr>
                <p14:cNvContentPartPr/>
                <p14:nvPr/>
              </p14:nvContentPartPr>
              <p14:xfrm>
                <a:off x="2854105" y="3411392"/>
                <a:ext cx="97920" cy="8640"/>
              </p14:xfrm>
            </p:contentPart>
          </mc:Choice>
          <mc:Fallback xmlns="">
            <p:pic>
              <p:nvPicPr>
                <p:cNvPr id="46" name="Freihand 45">
                  <a:extLst>
                    <a:ext uri="{FF2B5EF4-FFF2-40B4-BE49-F238E27FC236}">
                      <a16:creationId xmlns:a16="http://schemas.microsoft.com/office/drawing/2014/main" id="{147975D0-F141-4D3F-9DE1-232363CCB370}"/>
                    </a:ext>
                  </a:extLst>
                </p:cNvPr>
                <p:cNvPicPr/>
                <p:nvPr/>
              </p:nvPicPr>
              <p:blipFill>
                <a:blip r:embed="rId243"/>
                <a:stretch>
                  <a:fillRect/>
                </a:stretch>
              </p:blipFill>
              <p:spPr>
                <a:xfrm>
                  <a:off x="2849785" y="3407072"/>
                  <a:ext cx="106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7" name="Freihand 46">
                  <a:extLst>
                    <a:ext uri="{FF2B5EF4-FFF2-40B4-BE49-F238E27FC236}">
                      <a16:creationId xmlns:a16="http://schemas.microsoft.com/office/drawing/2014/main" id="{09D08543-9903-4E3F-BBC3-CEE60ABF6A9C}"/>
                    </a:ext>
                  </a:extLst>
                </p14:cNvPr>
                <p14:cNvContentPartPr/>
                <p14:nvPr/>
              </p14:nvContentPartPr>
              <p14:xfrm>
                <a:off x="2976505" y="3301952"/>
                <a:ext cx="177120" cy="170280"/>
              </p14:xfrm>
            </p:contentPart>
          </mc:Choice>
          <mc:Fallback xmlns="">
            <p:pic>
              <p:nvPicPr>
                <p:cNvPr id="47" name="Freihand 46">
                  <a:extLst>
                    <a:ext uri="{FF2B5EF4-FFF2-40B4-BE49-F238E27FC236}">
                      <a16:creationId xmlns:a16="http://schemas.microsoft.com/office/drawing/2014/main" id="{09D08543-9903-4E3F-BBC3-CEE60ABF6A9C}"/>
                    </a:ext>
                  </a:extLst>
                </p:cNvPr>
                <p:cNvPicPr/>
                <p:nvPr/>
              </p:nvPicPr>
              <p:blipFill>
                <a:blip r:embed="rId245"/>
                <a:stretch>
                  <a:fillRect/>
                </a:stretch>
              </p:blipFill>
              <p:spPr>
                <a:xfrm>
                  <a:off x="2972185" y="3297632"/>
                  <a:ext cx="185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8" name="Freihand 47">
                  <a:extLst>
                    <a:ext uri="{FF2B5EF4-FFF2-40B4-BE49-F238E27FC236}">
                      <a16:creationId xmlns:a16="http://schemas.microsoft.com/office/drawing/2014/main" id="{3E554CA1-3078-49B9-95C7-100EACF6854E}"/>
                    </a:ext>
                  </a:extLst>
                </p14:cNvPr>
                <p14:cNvContentPartPr/>
                <p14:nvPr/>
              </p14:nvContentPartPr>
              <p14:xfrm>
                <a:off x="3168385" y="3341192"/>
                <a:ext cx="105840" cy="100440"/>
              </p14:xfrm>
            </p:contentPart>
          </mc:Choice>
          <mc:Fallback xmlns="">
            <p:pic>
              <p:nvPicPr>
                <p:cNvPr id="48" name="Freihand 47">
                  <a:extLst>
                    <a:ext uri="{FF2B5EF4-FFF2-40B4-BE49-F238E27FC236}">
                      <a16:creationId xmlns:a16="http://schemas.microsoft.com/office/drawing/2014/main" id="{3E554CA1-3078-49B9-95C7-100EACF6854E}"/>
                    </a:ext>
                  </a:extLst>
                </p:cNvPr>
                <p:cNvPicPr/>
                <p:nvPr/>
              </p:nvPicPr>
              <p:blipFill>
                <a:blip r:embed="rId247"/>
                <a:stretch>
                  <a:fillRect/>
                </a:stretch>
              </p:blipFill>
              <p:spPr>
                <a:xfrm>
                  <a:off x="3164065" y="3336872"/>
                  <a:ext cx="11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0" name="Freihand 49">
                  <a:extLst>
                    <a:ext uri="{FF2B5EF4-FFF2-40B4-BE49-F238E27FC236}">
                      <a16:creationId xmlns:a16="http://schemas.microsoft.com/office/drawing/2014/main" id="{B425A188-846B-4447-9FA9-BC48465FFC63}"/>
                    </a:ext>
                  </a:extLst>
                </p14:cNvPr>
                <p14:cNvContentPartPr/>
                <p14:nvPr/>
              </p14:nvContentPartPr>
              <p14:xfrm>
                <a:off x="3119785" y="3462512"/>
                <a:ext cx="19080" cy="45720"/>
              </p14:xfrm>
            </p:contentPart>
          </mc:Choice>
          <mc:Fallback xmlns="">
            <p:pic>
              <p:nvPicPr>
                <p:cNvPr id="50" name="Freihand 49">
                  <a:extLst>
                    <a:ext uri="{FF2B5EF4-FFF2-40B4-BE49-F238E27FC236}">
                      <a16:creationId xmlns:a16="http://schemas.microsoft.com/office/drawing/2014/main" id="{B425A188-846B-4447-9FA9-BC48465FFC63}"/>
                    </a:ext>
                  </a:extLst>
                </p:cNvPr>
                <p:cNvPicPr/>
                <p:nvPr/>
              </p:nvPicPr>
              <p:blipFill>
                <a:blip r:embed="rId249"/>
                <a:stretch>
                  <a:fillRect/>
                </a:stretch>
              </p:blipFill>
              <p:spPr>
                <a:xfrm>
                  <a:off x="3115465" y="3458192"/>
                  <a:ext cx="27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1" name="Freihand 50">
                  <a:extLst>
                    <a:ext uri="{FF2B5EF4-FFF2-40B4-BE49-F238E27FC236}">
                      <a16:creationId xmlns:a16="http://schemas.microsoft.com/office/drawing/2014/main" id="{07334BB8-C6DD-4F5D-9508-5202606F84ED}"/>
                    </a:ext>
                  </a:extLst>
                </p14:cNvPr>
                <p14:cNvContentPartPr/>
                <p14:nvPr/>
              </p14:nvContentPartPr>
              <p14:xfrm>
                <a:off x="3312025" y="3311672"/>
                <a:ext cx="97920" cy="151200"/>
              </p14:xfrm>
            </p:contentPart>
          </mc:Choice>
          <mc:Fallback xmlns="">
            <p:pic>
              <p:nvPicPr>
                <p:cNvPr id="51" name="Freihand 50">
                  <a:extLst>
                    <a:ext uri="{FF2B5EF4-FFF2-40B4-BE49-F238E27FC236}">
                      <a16:creationId xmlns:a16="http://schemas.microsoft.com/office/drawing/2014/main" id="{07334BB8-C6DD-4F5D-9508-5202606F84ED}"/>
                    </a:ext>
                  </a:extLst>
                </p:cNvPr>
                <p:cNvPicPr/>
                <p:nvPr/>
              </p:nvPicPr>
              <p:blipFill>
                <a:blip r:embed="rId251"/>
                <a:stretch>
                  <a:fillRect/>
                </a:stretch>
              </p:blipFill>
              <p:spPr>
                <a:xfrm>
                  <a:off x="3307705" y="3307352"/>
                  <a:ext cx="106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1" name="Freihand 130">
                  <a:extLst>
                    <a:ext uri="{FF2B5EF4-FFF2-40B4-BE49-F238E27FC236}">
                      <a16:creationId xmlns:a16="http://schemas.microsoft.com/office/drawing/2014/main" id="{154AC89A-2B37-495C-873F-CDA79EB04131}"/>
                    </a:ext>
                  </a:extLst>
                </p14:cNvPr>
                <p14:cNvContentPartPr/>
                <p14:nvPr/>
              </p14:nvContentPartPr>
              <p14:xfrm>
                <a:off x="4184305" y="3363152"/>
                <a:ext cx="126000" cy="146880"/>
              </p14:xfrm>
            </p:contentPart>
          </mc:Choice>
          <mc:Fallback xmlns="">
            <p:pic>
              <p:nvPicPr>
                <p:cNvPr id="131" name="Freihand 130">
                  <a:extLst>
                    <a:ext uri="{FF2B5EF4-FFF2-40B4-BE49-F238E27FC236}">
                      <a16:creationId xmlns:a16="http://schemas.microsoft.com/office/drawing/2014/main" id="{154AC89A-2B37-495C-873F-CDA79EB04131}"/>
                    </a:ext>
                  </a:extLst>
                </p:cNvPr>
                <p:cNvPicPr/>
                <p:nvPr/>
              </p:nvPicPr>
              <p:blipFill>
                <a:blip r:embed="rId253"/>
                <a:stretch>
                  <a:fillRect/>
                </a:stretch>
              </p:blipFill>
              <p:spPr>
                <a:xfrm>
                  <a:off x="4179985" y="3358832"/>
                  <a:ext cx="134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2" name="Freihand 131">
                  <a:extLst>
                    <a:ext uri="{FF2B5EF4-FFF2-40B4-BE49-F238E27FC236}">
                      <a16:creationId xmlns:a16="http://schemas.microsoft.com/office/drawing/2014/main" id="{AB396A8C-35DE-4952-9D7D-5875C67E3389}"/>
                    </a:ext>
                  </a:extLst>
                </p14:cNvPr>
                <p14:cNvContentPartPr/>
                <p14:nvPr/>
              </p14:nvContentPartPr>
              <p14:xfrm>
                <a:off x="4122745" y="3286832"/>
                <a:ext cx="241920" cy="273960"/>
              </p14:xfrm>
            </p:contentPart>
          </mc:Choice>
          <mc:Fallback xmlns="">
            <p:pic>
              <p:nvPicPr>
                <p:cNvPr id="132" name="Freihand 131">
                  <a:extLst>
                    <a:ext uri="{FF2B5EF4-FFF2-40B4-BE49-F238E27FC236}">
                      <a16:creationId xmlns:a16="http://schemas.microsoft.com/office/drawing/2014/main" id="{AB396A8C-35DE-4952-9D7D-5875C67E3389}"/>
                    </a:ext>
                  </a:extLst>
                </p:cNvPr>
                <p:cNvPicPr/>
                <p:nvPr/>
              </p:nvPicPr>
              <p:blipFill>
                <a:blip r:embed="rId255"/>
                <a:stretch>
                  <a:fillRect/>
                </a:stretch>
              </p:blipFill>
              <p:spPr>
                <a:xfrm>
                  <a:off x="4118425" y="3282512"/>
                  <a:ext cx="2505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4" name="Freihand 133">
                  <a:extLst>
                    <a:ext uri="{FF2B5EF4-FFF2-40B4-BE49-F238E27FC236}">
                      <a16:creationId xmlns:a16="http://schemas.microsoft.com/office/drawing/2014/main" id="{AD2C6BC8-4D26-443D-A192-047A0AD74BED}"/>
                    </a:ext>
                  </a:extLst>
                </p14:cNvPr>
                <p14:cNvContentPartPr/>
                <p14:nvPr/>
              </p14:nvContentPartPr>
              <p14:xfrm>
                <a:off x="4632145" y="3348752"/>
                <a:ext cx="91800" cy="98280"/>
              </p14:xfrm>
            </p:contentPart>
          </mc:Choice>
          <mc:Fallback xmlns="">
            <p:pic>
              <p:nvPicPr>
                <p:cNvPr id="134" name="Freihand 133">
                  <a:extLst>
                    <a:ext uri="{FF2B5EF4-FFF2-40B4-BE49-F238E27FC236}">
                      <a16:creationId xmlns:a16="http://schemas.microsoft.com/office/drawing/2014/main" id="{AD2C6BC8-4D26-443D-A192-047A0AD74BED}"/>
                    </a:ext>
                  </a:extLst>
                </p:cNvPr>
                <p:cNvPicPr/>
                <p:nvPr/>
              </p:nvPicPr>
              <p:blipFill>
                <a:blip r:embed="rId257"/>
                <a:stretch>
                  <a:fillRect/>
                </a:stretch>
              </p:blipFill>
              <p:spPr>
                <a:xfrm>
                  <a:off x="4627825" y="3344432"/>
                  <a:ext cx="100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5" name="Freihand 134">
                  <a:extLst>
                    <a:ext uri="{FF2B5EF4-FFF2-40B4-BE49-F238E27FC236}">
                      <a16:creationId xmlns:a16="http://schemas.microsoft.com/office/drawing/2014/main" id="{1C71492B-8204-4583-8CD9-AA0C96A06D5C}"/>
                    </a:ext>
                  </a:extLst>
                </p14:cNvPr>
                <p14:cNvContentPartPr/>
                <p14:nvPr/>
              </p14:nvContentPartPr>
              <p14:xfrm>
                <a:off x="4786225" y="3347312"/>
                <a:ext cx="78840" cy="108720"/>
              </p14:xfrm>
            </p:contentPart>
          </mc:Choice>
          <mc:Fallback xmlns="">
            <p:pic>
              <p:nvPicPr>
                <p:cNvPr id="135" name="Freihand 134">
                  <a:extLst>
                    <a:ext uri="{FF2B5EF4-FFF2-40B4-BE49-F238E27FC236}">
                      <a16:creationId xmlns:a16="http://schemas.microsoft.com/office/drawing/2014/main" id="{1C71492B-8204-4583-8CD9-AA0C96A06D5C}"/>
                    </a:ext>
                  </a:extLst>
                </p:cNvPr>
                <p:cNvPicPr/>
                <p:nvPr/>
              </p:nvPicPr>
              <p:blipFill>
                <a:blip r:embed="rId259"/>
                <a:stretch>
                  <a:fillRect/>
                </a:stretch>
              </p:blipFill>
              <p:spPr>
                <a:xfrm>
                  <a:off x="4781905" y="3342992"/>
                  <a:ext cx="87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6" name="Freihand 135">
                  <a:extLst>
                    <a:ext uri="{FF2B5EF4-FFF2-40B4-BE49-F238E27FC236}">
                      <a16:creationId xmlns:a16="http://schemas.microsoft.com/office/drawing/2014/main" id="{3E3D4AED-CE35-4EF4-A1EF-1EF217432F16}"/>
                    </a:ext>
                  </a:extLst>
                </p14:cNvPr>
                <p14:cNvContentPartPr/>
                <p14:nvPr/>
              </p14:nvContentPartPr>
              <p14:xfrm>
                <a:off x="4899265" y="3368192"/>
                <a:ext cx="88920" cy="78840"/>
              </p14:xfrm>
            </p:contentPart>
          </mc:Choice>
          <mc:Fallback xmlns="">
            <p:pic>
              <p:nvPicPr>
                <p:cNvPr id="136" name="Freihand 135">
                  <a:extLst>
                    <a:ext uri="{FF2B5EF4-FFF2-40B4-BE49-F238E27FC236}">
                      <a16:creationId xmlns:a16="http://schemas.microsoft.com/office/drawing/2014/main" id="{3E3D4AED-CE35-4EF4-A1EF-1EF217432F16}"/>
                    </a:ext>
                  </a:extLst>
                </p:cNvPr>
                <p:cNvPicPr/>
                <p:nvPr/>
              </p:nvPicPr>
              <p:blipFill>
                <a:blip r:embed="rId261"/>
                <a:stretch>
                  <a:fillRect/>
                </a:stretch>
              </p:blipFill>
              <p:spPr>
                <a:xfrm>
                  <a:off x="4894945" y="3363872"/>
                  <a:ext cx="97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7" name="Freihand 136">
                  <a:extLst>
                    <a:ext uri="{FF2B5EF4-FFF2-40B4-BE49-F238E27FC236}">
                      <a16:creationId xmlns:a16="http://schemas.microsoft.com/office/drawing/2014/main" id="{4D829369-E5F3-4C7A-A7D6-EA313B0B6EA1}"/>
                    </a:ext>
                  </a:extLst>
                </p14:cNvPr>
                <p14:cNvContentPartPr/>
                <p14:nvPr/>
              </p14:nvContentPartPr>
              <p14:xfrm>
                <a:off x="5002945" y="3421472"/>
                <a:ext cx="32400" cy="69120"/>
              </p14:xfrm>
            </p:contentPart>
          </mc:Choice>
          <mc:Fallback xmlns="">
            <p:pic>
              <p:nvPicPr>
                <p:cNvPr id="137" name="Freihand 136">
                  <a:extLst>
                    <a:ext uri="{FF2B5EF4-FFF2-40B4-BE49-F238E27FC236}">
                      <a16:creationId xmlns:a16="http://schemas.microsoft.com/office/drawing/2014/main" id="{4D829369-E5F3-4C7A-A7D6-EA313B0B6EA1}"/>
                    </a:ext>
                  </a:extLst>
                </p:cNvPr>
                <p:cNvPicPr/>
                <p:nvPr/>
              </p:nvPicPr>
              <p:blipFill>
                <a:blip r:embed="rId263"/>
                <a:stretch>
                  <a:fillRect/>
                </a:stretch>
              </p:blipFill>
              <p:spPr>
                <a:xfrm>
                  <a:off x="4998625" y="3417152"/>
                  <a:ext cx="41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8" name="Freihand 137">
                  <a:extLst>
                    <a:ext uri="{FF2B5EF4-FFF2-40B4-BE49-F238E27FC236}">
                      <a16:creationId xmlns:a16="http://schemas.microsoft.com/office/drawing/2014/main" id="{0C355429-EF34-4C3A-8453-60DFFDDC7917}"/>
                    </a:ext>
                  </a:extLst>
                </p14:cNvPr>
                <p14:cNvContentPartPr/>
                <p14:nvPr/>
              </p14:nvContentPartPr>
              <p14:xfrm>
                <a:off x="5079985" y="3344072"/>
                <a:ext cx="61920" cy="101880"/>
              </p14:xfrm>
            </p:contentPart>
          </mc:Choice>
          <mc:Fallback xmlns="">
            <p:pic>
              <p:nvPicPr>
                <p:cNvPr id="138" name="Freihand 137">
                  <a:extLst>
                    <a:ext uri="{FF2B5EF4-FFF2-40B4-BE49-F238E27FC236}">
                      <a16:creationId xmlns:a16="http://schemas.microsoft.com/office/drawing/2014/main" id="{0C355429-EF34-4C3A-8453-60DFFDDC7917}"/>
                    </a:ext>
                  </a:extLst>
                </p:cNvPr>
                <p:cNvPicPr/>
                <p:nvPr/>
              </p:nvPicPr>
              <p:blipFill>
                <a:blip r:embed="rId265"/>
                <a:stretch>
                  <a:fillRect/>
                </a:stretch>
              </p:blipFill>
              <p:spPr>
                <a:xfrm>
                  <a:off x="5075665" y="3339752"/>
                  <a:ext cx="70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9" name="Freihand 138">
                  <a:extLst>
                    <a:ext uri="{FF2B5EF4-FFF2-40B4-BE49-F238E27FC236}">
                      <a16:creationId xmlns:a16="http://schemas.microsoft.com/office/drawing/2014/main" id="{45AA6B0D-077E-4044-911E-35C03780EA54}"/>
                    </a:ext>
                  </a:extLst>
                </p14:cNvPr>
                <p14:cNvContentPartPr/>
                <p14:nvPr/>
              </p14:nvContentPartPr>
              <p14:xfrm>
                <a:off x="5088265" y="3323192"/>
                <a:ext cx="87840" cy="5760"/>
              </p14:xfrm>
            </p:contentPart>
          </mc:Choice>
          <mc:Fallback xmlns="">
            <p:pic>
              <p:nvPicPr>
                <p:cNvPr id="139" name="Freihand 138">
                  <a:extLst>
                    <a:ext uri="{FF2B5EF4-FFF2-40B4-BE49-F238E27FC236}">
                      <a16:creationId xmlns:a16="http://schemas.microsoft.com/office/drawing/2014/main" id="{45AA6B0D-077E-4044-911E-35C03780EA54}"/>
                    </a:ext>
                  </a:extLst>
                </p:cNvPr>
                <p:cNvPicPr/>
                <p:nvPr/>
              </p:nvPicPr>
              <p:blipFill>
                <a:blip r:embed="rId267"/>
                <a:stretch>
                  <a:fillRect/>
                </a:stretch>
              </p:blipFill>
              <p:spPr>
                <a:xfrm>
                  <a:off x="5083945" y="3318872"/>
                  <a:ext cx="964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0" name="Freihand 139">
                  <a:extLst>
                    <a:ext uri="{FF2B5EF4-FFF2-40B4-BE49-F238E27FC236}">
                      <a16:creationId xmlns:a16="http://schemas.microsoft.com/office/drawing/2014/main" id="{DBA112C8-8B9A-426B-B9E8-7071B222E9F9}"/>
                    </a:ext>
                  </a:extLst>
                </p14:cNvPr>
                <p14:cNvContentPartPr/>
                <p14:nvPr/>
              </p14:nvContentPartPr>
              <p14:xfrm>
                <a:off x="5216425" y="3347312"/>
                <a:ext cx="143640" cy="77400"/>
              </p14:xfrm>
            </p:contentPart>
          </mc:Choice>
          <mc:Fallback xmlns="">
            <p:pic>
              <p:nvPicPr>
                <p:cNvPr id="140" name="Freihand 139">
                  <a:extLst>
                    <a:ext uri="{FF2B5EF4-FFF2-40B4-BE49-F238E27FC236}">
                      <a16:creationId xmlns:a16="http://schemas.microsoft.com/office/drawing/2014/main" id="{DBA112C8-8B9A-426B-B9E8-7071B222E9F9}"/>
                    </a:ext>
                  </a:extLst>
                </p:cNvPr>
                <p:cNvPicPr/>
                <p:nvPr/>
              </p:nvPicPr>
              <p:blipFill>
                <a:blip r:embed="rId269"/>
                <a:stretch>
                  <a:fillRect/>
                </a:stretch>
              </p:blipFill>
              <p:spPr>
                <a:xfrm>
                  <a:off x="5212105" y="3342992"/>
                  <a:ext cx="152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1" name="Freihand 140">
                  <a:extLst>
                    <a:ext uri="{FF2B5EF4-FFF2-40B4-BE49-F238E27FC236}">
                      <a16:creationId xmlns:a16="http://schemas.microsoft.com/office/drawing/2014/main" id="{389685DE-6ACB-43AB-B1AD-EAC30B246448}"/>
                    </a:ext>
                  </a:extLst>
                </p14:cNvPr>
                <p14:cNvContentPartPr/>
                <p14:nvPr/>
              </p14:nvContentPartPr>
              <p14:xfrm>
                <a:off x="5422705" y="3379352"/>
                <a:ext cx="78120" cy="5040"/>
              </p14:xfrm>
            </p:contentPart>
          </mc:Choice>
          <mc:Fallback xmlns="">
            <p:pic>
              <p:nvPicPr>
                <p:cNvPr id="141" name="Freihand 140">
                  <a:extLst>
                    <a:ext uri="{FF2B5EF4-FFF2-40B4-BE49-F238E27FC236}">
                      <a16:creationId xmlns:a16="http://schemas.microsoft.com/office/drawing/2014/main" id="{389685DE-6ACB-43AB-B1AD-EAC30B246448}"/>
                    </a:ext>
                  </a:extLst>
                </p:cNvPr>
                <p:cNvPicPr/>
                <p:nvPr/>
              </p:nvPicPr>
              <p:blipFill>
                <a:blip r:embed="rId271"/>
                <a:stretch>
                  <a:fillRect/>
                </a:stretch>
              </p:blipFill>
              <p:spPr>
                <a:xfrm>
                  <a:off x="5418385" y="3375032"/>
                  <a:ext cx="86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2" name="Freihand 141">
                  <a:extLst>
                    <a:ext uri="{FF2B5EF4-FFF2-40B4-BE49-F238E27FC236}">
                      <a16:creationId xmlns:a16="http://schemas.microsoft.com/office/drawing/2014/main" id="{1E704035-4B11-4A37-A43E-32790D93AF11}"/>
                    </a:ext>
                  </a:extLst>
                </p14:cNvPr>
                <p14:cNvContentPartPr/>
                <p14:nvPr/>
              </p14:nvContentPartPr>
              <p14:xfrm>
                <a:off x="5548705" y="3310592"/>
                <a:ext cx="164160" cy="116640"/>
              </p14:xfrm>
            </p:contentPart>
          </mc:Choice>
          <mc:Fallback xmlns="">
            <p:pic>
              <p:nvPicPr>
                <p:cNvPr id="142" name="Freihand 141">
                  <a:extLst>
                    <a:ext uri="{FF2B5EF4-FFF2-40B4-BE49-F238E27FC236}">
                      <a16:creationId xmlns:a16="http://schemas.microsoft.com/office/drawing/2014/main" id="{1E704035-4B11-4A37-A43E-32790D93AF11}"/>
                    </a:ext>
                  </a:extLst>
                </p:cNvPr>
                <p:cNvPicPr/>
                <p:nvPr/>
              </p:nvPicPr>
              <p:blipFill>
                <a:blip r:embed="rId273"/>
                <a:stretch>
                  <a:fillRect/>
                </a:stretch>
              </p:blipFill>
              <p:spPr>
                <a:xfrm>
                  <a:off x="5544385" y="3306272"/>
                  <a:ext cx="172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3" name="Freihand 142">
                  <a:extLst>
                    <a:ext uri="{FF2B5EF4-FFF2-40B4-BE49-F238E27FC236}">
                      <a16:creationId xmlns:a16="http://schemas.microsoft.com/office/drawing/2014/main" id="{C9686C02-3D1B-4DE4-918B-D68B8FA8A120}"/>
                    </a:ext>
                  </a:extLst>
                </p14:cNvPr>
                <p14:cNvContentPartPr/>
                <p14:nvPr/>
              </p14:nvContentPartPr>
              <p14:xfrm>
                <a:off x="5726905" y="3307352"/>
                <a:ext cx="108720" cy="83520"/>
              </p14:xfrm>
            </p:contentPart>
          </mc:Choice>
          <mc:Fallback xmlns="">
            <p:pic>
              <p:nvPicPr>
                <p:cNvPr id="143" name="Freihand 142">
                  <a:extLst>
                    <a:ext uri="{FF2B5EF4-FFF2-40B4-BE49-F238E27FC236}">
                      <a16:creationId xmlns:a16="http://schemas.microsoft.com/office/drawing/2014/main" id="{C9686C02-3D1B-4DE4-918B-D68B8FA8A120}"/>
                    </a:ext>
                  </a:extLst>
                </p:cNvPr>
                <p:cNvPicPr/>
                <p:nvPr/>
              </p:nvPicPr>
              <p:blipFill>
                <a:blip r:embed="rId275"/>
                <a:stretch>
                  <a:fillRect/>
                </a:stretch>
              </p:blipFill>
              <p:spPr>
                <a:xfrm>
                  <a:off x="5722585" y="3303032"/>
                  <a:ext cx="117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4" name="Freihand 143">
                  <a:extLst>
                    <a:ext uri="{FF2B5EF4-FFF2-40B4-BE49-F238E27FC236}">
                      <a16:creationId xmlns:a16="http://schemas.microsoft.com/office/drawing/2014/main" id="{5D12DB5B-6E7D-48C0-AB93-CA351288BBAD}"/>
                    </a:ext>
                  </a:extLst>
                </p14:cNvPr>
                <p14:cNvContentPartPr/>
                <p14:nvPr/>
              </p14:nvContentPartPr>
              <p14:xfrm>
                <a:off x="5839945" y="3305552"/>
                <a:ext cx="86400" cy="127800"/>
              </p14:xfrm>
            </p:contentPart>
          </mc:Choice>
          <mc:Fallback xmlns="">
            <p:pic>
              <p:nvPicPr>
                <p:cNvPr id="144" name="Freihand 143">
                  <a:extLst>
                    <a:ext uri="{FF2B5EF4-FFF2-40B4-BE49-F238E27FC236}">
                      <a16:creationId xmlns:a16="http://schemas.microsoft.com/office/drawing/2014/main" id="{5D12DB5B-6E7D-48C0-AB93-CA351288BBAD}"/>
                    </a:ext>
                  </a:extLst>
                </p:cNvPr>
                <p:cNvPicPr/>
                <p:nvPr/>
              </p:nvPicPr>
              <p:blipFill>
                <a:blip r:embed="rId277"/>
                <a:stretch>
                  <a:fillRect/>
                </a:stretch>
              </p:blipFill>
              <p:spPr>
                <a:xfrm>
                  <a:off x="5835625" y="3301232"/>
                  <a:ext cx="95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5" name="Freihand 144">
                  <a:extLst>
                    <a:ext uri="{FF2B5EF4-FFF2-40B4-BE49-F238E27FC236}">
                      <a16:creationId xmlns:a16="http://schemas.microsoft.com/office/drawing/2014/main" id="{2AD085A5-D799-4611-BF83-E9B230E63594}"/>
                    </a:ext>
                  </a:extLst>
                </p14:cNvPr>
                <p14:cNvContentPartPr/>
                <p14:nvPr/>
              </p14:nvContentPartPr>
              <p14:xfrm>
                <a:off x="5947225" y="3394472"/>
                <a:ext cx="25560" cy="60120"/>
              </p14:xfrm>
            </p:contentPart>
          </mc:Choice>
          <mc:Fallback xmlns="">
            <p:pic>
              <p:nvPicPr>
                <p:cNvPr id="145" name="Freihand 144">
                  <a:extLst>
                    <a:ext uri="{FF2B5EF4-FFF2-40B4-BE49-F238E27FC236}">
                      <a16:creationId xmlns:a16="http://schemas.microsoft.com/office/drawing/2014/main" id="{2AD085A5-D799-4611-BF83-E9B230E63594}"/>
                    </a:ext>
                  </a:extLst>
                </p:cNvPr>
                <p:cNvPicPr/>
                <p:nvPr/>
              </p:nvPicPr>
              <p:blipFill>
                <a:blip r:embed="rId279"/>
                <a:stretch>
                  <a:fillRect/>
                </a:stretch>
              </p:blipFill>
              <p:spPr>
                <a:xfrm>
                  <a:off x="5942905" y="3390152"/>
                  <a:ext cx="34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6" name="Freihand 145">
                  <a:extLst>
                    <a:ext uri="{FF2B5EF4-FFF2-40B4-BE49-F238E27FC236}">
                      <a16:creationId xmlns:a16="http://schemas.microsoft.com/office/drawing/2014/main" id="{57C200E2-C0CA-4F17-B314-A52F58FF952F}"/>
                    </a:ext>
                  </a:extLst>
                </p14:cNvPr>
                <p14:cNvContentPartPr/>
                <p14:nvPr/>
              </p14:nvContentPartPr>
              <p14:xfrm>
                <a:off x="6032545" y="3287912"/>
                <a:ext cx="58680" cy="117360"/>
              </p14:xfrm>
            </p:contentPart>
          </mc:Choice>
          <mc:Fallback xmlns="">
            <p:pic>
              <p:nvPicPr>
                <p:cNvPr id="146" name="Freihand 145">
                  <a:extLst>
                    <a:ext uri="{FF2B5EF4-FFF2-40B4-BE49-F238E27FC236}">
                      <a16:creationId xmlns:a16="http://schemas.microsoft.com/office/drawing/2014/main" id="{57C200E2-C0CA-4F17-B314-A52F58FF952F}"/>
                    </a:ext>
                  </a:extLst>
                </p:cNvPr>
                <p:cNvPicPr/>
                <p:nvPr/>
              </p:nvPicPr>
              <p:blipFill>
                <a:blip r:embed="rId281"/>
                <a:stretch>
                  <a:fillRect/>
                </a:stretch>
              </p:blipFill>
              <p:spPr>
                <a:xfrm>
                  <a:off x="6028225" y="3283592"/>
                  <a:ext cx="67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7" name="Freihand 146">
                  <a:extLst>
                    <a:ext uri="{FF2B5EF4-FFF2-40B4-BE49-F238E27FC236}">
                      <a16:creationId xmlns:a16="http://schemas.microsoft.com/office/drawing/2014/main" id="{DF41EEAA-EBA9-4451-89B2-E40F5D38E382}"/>
                    </a:ext>
                  </a:extLst>
                </p14:cNvPr>
                <p14:cNvContentPartPr/>
                <p14:nvPr/>
              </p14:nvContentPartPr>
              <p14:xfrm>
                <a:off x="6026785" y="3283592"/>
                <a:ext cx="189000" cy="96840"/>
              </p14:xfrm>
            </p:contentPart>
          </mc:Choice>
          <mc:Fallback xmlns="">
            <p:pic>
              <p:nvPicPr>
                <p:cNvPr id="147" name="Freihand 146">
                  <a:extLst>
                    <a:ext uri="{FF2B5EF4-FFF2-40B4-BE49-F238E27FC236}">
                      <a16:creationId xmlns:a16="http://schemas.microsoft.com/office/drawing/2014/main" id="{DF41EEAA-EBA9-4451-89B2-E40F5D38E382}"/>
                    </a:ext>
                  </a:extLst>
                </p:cNvPr>
                <p:cNvPicPr/>
                <p:nvPr/>
              </p:nvPicPr>
              <p:blipFill>
                <a:blip r:embed="rId283"/>
                <a:stretch>
                  <a:fillRect/>
                </a:stretch>
              </p:blipFill>
              <p:spPr>
                <a:xfrm>
                  <a:off x="6022465" y="3279272"/>
                  <a:ext cx="197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8" name="Freihand 147">
                  <a:extLst>
                    <a:ext uri="{FF2B5EF4-FFF2-40B4-BE49-F238E27FC236}">
                      <a16:creationId xmlns:a16="http://schemas.microsoft.com/office/drawing/2014/main" id="{A3541F8F-135F-4177-823D-A00ED5418AEB}"/>
                    </a:ext>
                  </a:extLst>
                </p14:cNvPr>
                <p14:cNvContentPartPr/>
                <p14:nvPr/>
              </p14:nvContentPartPr>
              <p14:xfrm>
                <a:off x="6153505" y="3336512"/>
                <a:ext cx="106920" cy="3240"/>
              </p14:xfrm>
            </p:contentPart>
          </mc:Choice>
          <mc:Fallback xmlns="">
            <p:pic>
              <p:nvPicPr>
                <p:cNvPr id="148" name="Freihand 147">
                  <a:extLst>
                    <a:ext uri="{FF2B5EF4-FFF2-40B4-BE49-F238E27FC236}">
                      <a16:creationId xmlns:a16="http://schemas.microsoft.com/office/drawing/2014/main" id="{A3541F8F-135F-4177-823D-A00ED5418AEB}"/>
                    </a:ext>
                  </a:extLst>
                </p:cNvPr>
                <p:cNvPicPr/>
                <p:nvPr/>
              </p:nvPicPr>
              <p:blipFill>
                <a:blip r:embed="rId285"/>
                <a:stretch>
                  <a:fillRect/>
                </a:stretch>
              </p:blipFill>
              <p:spPr>
                <a:xfrm>
                  <a:off x="6149185" y="3332192"/>
                  <a:ext cx="1155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9" name="Freihand 148">
                  <a:extLst>
                    <a:ext uri="{FF2B5EF4-FFF2-40B4-BE49-F238E27FC236}">
                      <a16:creationId xmlns:a16="http://schemas.microsoft.com/office/drawing/2014/main" id="{9F95F57D-0D59-43E2-929A-C86FF11F002A}"/>
                    </a:ext>
                  </a:extLst>
                </p14:cNvPr>
                <p14:cNvContentPartPr/>
                <p14:nvPr/>
              </p14:nvContentPartPr>
              <p14:xfrm>
                <a:off x="4700545" y="3453152"/>
                <a:ext cx="1593360" cy="70920"/>
              </p14:xfrm>
            </p:contentPart>
          </mc:Choice>
          <mc:Fallback xmlns="">
            <p:pic>
              <p:nvPicPr>
                <p:cNvPr id="149" name="Freihand 148">
                  <a:extLst>
                    <a:ext uri="{FF2B5EF4-FFF2-40B4-BE49-F238E27FC236}">
                      <a16:creationId xmlns:a16="http://schemas.microsoft.com/office/drawing/2014/main" id="{9F95F57D-0D59-43E2-929A-C86FF11F002A}"/>
                    </a:ext>
                  </a:extLst>
                </p:cNvPr>
                <p:cNvPicPr/>
                <p:nvPr/>
              </p:nvPicPr>
              <p:blipFill>
                <a:blip r:embed="rId287"/>
                <a:stretch>
                  <a:fillRect/>
                </a:stretch>
              </p:blipFill>
              <p:spPr>
                <a:xfrm>
                  <a:off x="4696225" y="3448832"/>
                  <a:ext cx="1602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0" name="Freihand 149">
                  <a:extLst>
                    <a:ext uri="{FF2B5EF4-FFF2-40B4-BE49-F238E27FC236}">
                      <a16:creationId xmlns:a16="http://schemas.microsoft.com/office/drawing/2014/main" id="{9C12F02C-EC41-4A4D-B5CB-7FAD4173DDAA}"/>
                    </a:ext>
                  </a:extLst>
                </p14:cNvPr>
                <p14:cNvContentPartPr/>
                <p14:nvPr/>
              </p14:nvContentPartPr>
              <p14:xfrm>
                <a:off x="5139025" y="3599312"/>
                <a:ext cx="129600" cy="108720"/>
              </p14:xfrm>
            </p:contentPart>
          </mc:Choice>
          <mc:Fallback xmlns="">
            <p:pic>
              <p:nvPicPr>
                <p:cNvPr id="150" name="Freihand 149">
                  <a:extLst>
                    <a:ext uri="{FF2B5EF4-FFF2-40B4-BE49-F238E27FC236}">
                      <a16:creationId xmlns:a16="http://schemas.microsoft.com/office/drawing/2014/main" id="{9C12F02C-EC41-4A4D-B5CB-7FAD4173DDAA}"/>
                    </a:ext>
                  </a:extLst>
                </p:cNvPr>
                <p:cNvPicPr/>
                <p:nvPr/>
              </p:nvPicPr>
              <p:blipFill>
                <a:blip r:embed="rId289"/>
                <a:stretch>
                  <a:fillRect/>
                </a:stretch>
              </p:blipFill>
              <p:spPr>
                <a:xfrm>
                  <a:off x="5134705" y="3594992"/>
                  <a:ext cx="138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1" name="Freihand 150">
                  <a:extLst>
                    <a:ext uri="{FF2B5EF4-FFF2-40B4-BE49-F238E27FC236}">
                      <a16:creationId xmlns:a16="http://schemas.microsoft.com/office/drawing/2014/main" id="{29B30EC5-B94C-4EB8-B46D-F69C5068F903}"/>
                    </a:ext>
                  </a:extLst>
                </p14:cNvPr>
                <p14:cNvContentPartPr/>
                <p14:nvPr/>
              </p14:nvContentPartPr>
              <p14:xfrm>
                <a:off x="5263225" y="3608672"/>
                <a:ext cx="121320" cy="91440"/>
              </p14:xfrm>
            </p:contentPart>
          </mc:Choice>
          <mc:Fallback xmlns="">
            <p:pic>
              <p:nvPicPr>
                <p:cNvPr id="151" name="Freihand 150">
                  <a:extLst>
                    <a:ext uri="{FF2B5EF4-FFF2-40B4-BE49-F238E27FC236}">
                      <a16:creationId xmlns:a16="http://schemas.microsoft.com/office/drawing/2014/main" id="{29B30EC5-B94C-4EB8-B46D-F69C5068F903}"/>
                    </a:ext>
                  </a:extLst>
                </p:cNvPr>
                <p:cNvPicPr/>
                <p:nvPr/>
              </p:nvPicPr>
              <p:blipFill>
                <a:blip r:embed="rId291"/>
                <a:stretch>
                  <a:fillRect/>
                </a:stretch>
              </p:blipFill>
              <p:spPr>
                <a:xfrm>
                  <a:off x="5258905" y="3604352"/>
                  <a:ext cx="129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2" name="Freihand 151">
                  <a:extLst>
                    <a:ext uri="{FF2B5EF4-FFF2-40B4-BE49-F238E27FC236}">
                      <a16:creationId xmlns:a16="http://schemas.microsoft.com/office/drawing/2014/main" id="{2F207A06-BFFD-4FB6-B2CF-08B8E3924A1D}"/>
                    </a:ext>
                  </a:extLst>
                </p14:cNvPr>
                <p14:cNvContentPartPr/>
                <p14:nvPr/>
              </p14:nvContentPartPr>
              <p14:xfrm>
                <a:off x="5443945" y="3581672"/>
                <a:ext cx="86760" cy="109800"/>
              </p14:xfrm>
            </p:contentPart>
          </mc:Choice>
          <mc:Fallback xmlns="">
            <p:pic>
              <p:nvPicPr>
                <p:cNvPr id="152" name="Freihand 151">
                  <a:extLst>
                    <a:ext uri="{FF2B5EF4-FFF2-40B4-BE49-F238E27FC236}">
                      <a16:creationId xmlns:a16="http://schemas.microsoft.com/office/drawing/2014/main" id="{2F207A06-BFFD-4FB6-B2CF-08B8E3924A1D}"/>
                    </a:ext>
                  </a:extLst>
                </p:cNvPr>
                <p:cNvPicPr/>
                <p:nvPr/>
              </p:nvPicPr>
              <p:blipFill>
                <a:blip r:embed="rId293"/>
                <a:stretch>
                  <a:fillRect/>
                </a:stretch>
              </p:blipFill>
              <p:spPr>
                <a:xfrm>
                  <a:off x="5439625" y="3577352"/>
                  <a:ext cx="95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3" name="Freihand 152">
                  <a:extLst>
                    <a:ext uri="{FF2B5EF4-FFF2-40B4-BE49-F238E27FC236}">
                      <a16:creationId xmlns:a16="http://schemas.microsoft.com/office/drawing/2014/main" id="{F44518CA-6BEC-4ED1-A5FD-D835979CCAC5}"/>
                    </a:ext>
                  </a:extLst>
                </p14:cNvPr>
                <p14:cNvContentPartPr/>
                <p14:nvPr/>
              </p14:nvContentPartPr>
              <p14:xfrm>
                <a:off x="5546545" y="3672392"/>
                <a:ext cx="14400" cy="50040"/>
              </p14:xfrm>
            </p:contentPart>
          </mc:Choice>
          <mc:Fallback xmlns="">
            <p:pic>
              <p:nvPicPr>
                <p:cNvPr id="153" name="Freihand 152">
                  <a:extLst>
                    <a:ext uri="{FF2B5EF4-FFF2-40B4-BE49-F238E27FC236}">
                      <a16:creationId xmlns:a16="http://schemas.microsoft.com/office/drawing/2014/main" id="{F44518CA-6BEC-4ED1-A5FD-D835979CCAC5}"/>
                    </a:ext>
                  </a:extLst>
                </p:cNvPr>
                <p:cNvPicPr/>
                <p:nvPr/>
              </p:nvPicPr>
              <p:blipFill>
                <a:blip r:embed="rId295"/>
                <a:stretch>
                  <a:fillRect/>
                </a:stretch>
              </p:blipFill>
              <p:spPr>
                <a:xfrm>
                  <a:off x="5542225" y="3668072"/>
                  <a:ext cx="23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4" name="Freihand 153">
                  <a:extLst>
                    <a:ext uri="{FF2B5EF4-FFF2-40B4-BE49-F238E27FC236}">
                      <a16:creationId xmlns:a16="http://schemas.microsoft.com/office/drawing/2014/main" id="{5B2F55C5-8468-40E5-816B-FAC75BEA511E}"/>
                    </a:ext>
                  </a:extLst>
                </p14:cNvPr>
                <p14:cNvContentPartPr/>
                <p14:nvPr/>
              </p14:nvContentPartPr>
              <p14:xfrm>
                <a:off x="5636185" y="3570872"/>
                <a:ext cx="80280" cy="126000"/>
              </p14:xfrm>
            </p:contentPart>
          </mc:Choice>
          <mc:Fallback xmlns="">
            <p:pic>
              <p:nvPicPr>
                <p:cNvPr id="154" name="Freihand 153">
                  <a:extLst>
                    <a:ext uri="{FF2B5EF4-FFF2-40B4-BE49-F238E27FC236}">
                      <a16:creationId xmlns:a16="http://schemas.microsoft.com/office/drawing/2014/main" id="{5B2F55C5-8468-40E5-816B-FAC75BEA511E}"/>
                    </a:ext>
                  </a:extLst>
                </p:cNvPr>
                <p:cNvPicPr/>
                <p:nvPr/>
              </p:nvPicPr>
              <p:blipFill>
                <a:blip r:embed="rId297"/>
                <a:stretch>
                  <a:fillRect/>
                </a:stretch>
              </p:blipFill>
              <p:spPr>
                <a:xfrm>
                  <a:off x="5631865" y="3566552"/>
                  <a:ext cx="88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5" name="Freihand 154">
                  <a:extLst>
                    <a:ext uri="{FF2B5EF4-FFF2-40B4-BE49-F238E27FC236}">
                      <a16:creationId xmlns:a16="http://schemas.microsoft.com/office/drawing/2014/main" id="{7917FDD1-4A3B-4670-AC5B-39E913B2B59A}"/>
                    </a:ext>
                  </a:extLst>
                </p14:cNvPr>
                <p14:cNvContentPartPr/>
                <p14:nvPr/>
              </p14:nvContentPartPr>
              <p14:xfrm>
                <a:off x="5634025" y="3625232"/>
                <a:ext cx="116640" cy="6120"/>
              </p14:xfrm>
            </p:contentPart>
          </mc:Choice>
          <mc:Fallback xmlns="">
            <p:pic>
              <p:nvPicPr>
                <p:cNvPr id="155" name="Freihand 154">
                  <a:extLst>
                    <a:ext uri="{FF2B5EF4-FFF2-40B4-BE49-F238E27FC236}">
                      <a16:creationId xmlns:a16="http://schemas.microsoft.com/office/drawing/2014/main" id="{7917FDD1-4A3B-4670-AC5B-39E913B2B59A}"/>
                    </a:ext>
                  </a:extLst>
                </p:cNvPr>
                <p:cNvPicPr/>
                <p:nvPr/>
              </p:nvPicPr>
              <p:blipFill>
                <a:blip r:embed="rId299"/>
                <a:stretch>
                  <a:fillRect/>
                </a:stretch>
              </p:blipFill>
              <p:spPr>
                <a:xfrm>
                  <a:off x="5629705" y="3620912"/>
                  <a:ext cx="125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56" name="Freihand 155">
                  <a:extLst>
                    <a:ext uri="{FF2B5EF4-FFF2-40B4-BE49-F238E27FC236}">
                      <a16:creationId xmlns:a16="http://schemas.microsoft.com/office/drawing/2014/main" id="{76F26E97-AD0B-4F01-905A-AD3CB36A220B}"/>
                    </a:ext>
                  </a:extLst>
                </p14:cNvPr>
                <p14:cNvContentPartPr/>
                <p14:nvPr/>
              </p14:nvContentPartPr>
              <p14:xfrm>
                <a:off x="5774785" y="3562232"/>
                <a:ext cx="127080" cy="128880"/>
              </p14:xfrm>
            </p:contentPart>
          </mc:Choice>
          <mc:Fallback xmlns="">
            <p:pic>
              <p:nvPicPr>
                <p:cNvPr id="156" name="Freihand 155">
                  <a:extLst>
                    <a:ext uri="{FF2B5EF4-FFF2-40B4-BE49-F238E27FC236}">
                      <a16:creationId xmlns:a16="http://schemas.microsoft.com/office/drawing/2014/main" id="{76F26E97-AD0B-4F01-905A-AD3CB36A220B}"/>
                    </a:ext>
                  </a:extLst>
                </p:cNvPr>
                <p:cNvPicPr/>
                <p:nvPr/>
              </p:nvPicPr>
              <p:blipFill>
                <a:blip r:embed="rId301"/>
                <a:stretch>
                  <a:fillRect/>
                </a:stretch>
              </p:blipFill>
              <p:spPr>
                <a:xfrm>
                  <a:off x="5770465" y="3557912"/>
                  <a:ext cx="135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57" name="Freihand 156">
                  <a:extLst>
                    <a:ext uri="{FF2B5EF4-FFF2-40B4-BE49-F238E27FC236}">
                      <a16:creationId xmlns:a16="http://schemas.microsoft.com/office/drawing/2014/main" id="{CDEDF069-B927-41EB-AF46-6D093C7718DD}"/>
                    </a:ext>
                  </a:extLst>
                </p14:cNvPr>
                <p14:cNvContentPartPr/>
                <p14:nvPr/>
              </p14:nvContentPartPr>
              <p14:xfrm>
                <a:off x="6447265" y="3449552"/>
                <a:ext cx="159840" cy="2520"/>
              </p14:xfrm>
            </p:contentPart>
          </mc:Choice>
          <mc:Fallback xmlns="">
            <p:pic>
              <p:nvPicPr>
                <p:cNvPr id="157" name="Freihand 156">
                  <a:extLst>
                    <a:ext uri="{FF2B5EF4-FFF2-40B4-BE49-F238E27FC236}">
                      <a16:creationId xmlns:a16="http://schemas.microsoft.com/office/drawing/2014/main" id="{CDEDF069-B927-41EB-AF46-6D093C7718DD}"/>
                    </a:ext>
                  </a:extLst>
                </p:cNvPr>
                <p:cNvPicPr/>
                <p:nvPr/>
              </p:nvPicPr>
              <p:blipFill>
                <a:blip r:embed="rId303"/>
                <a:stretch>
                  <a:fillRect/>
                </a:stretch>
              </p:blipFill>
              <p:spPr>
                <a:xfrm>
                  <a:off x="6442945" y="3445232"/>
                  <a:ext cx="168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58" name="Freihand 157">
                  <a:extLst>
                    <a:ext uri="{FF2B5EF4-FFF2-40B4-BE49-F238E27FC236}">
                      <a16:creationId xmlns:a16="http://schemas.microsoft.com/office/drawing/2014/main" id="{08E4275F-9DC7-4C1D-8AFD-CBE7EBBD2A89}"/>
                    </a:ext>
                  </a:extLst>
                </p14:cNvPr>
                <p14:cNvContentPartPr/>
                <p14:nvPr/>
              </p14:nvContentPartPr>
              <p14:xfrm>
                <a:off x="6450505" y="3485912"/>
                <a:ext cx="146160" cy="5760"/>
              </p14:xfrm>
            </p:contentPart>
          </mc:Choice>
          <mc:Fallback xmlns="">
            <p:pic>
              <p:nvPicPr>
                <p:cNvPr id="158" name="Freihand 157">
                  <a:extLst>
                    <a:ext uri="{FF2B5EF4-FFF2-40B4-BE49-F238E27FC236}">
                      <a16:creationId xmlns:a16="http://schemas.microsoft.com/office/drawing/2014/main" id="{08E4275F-9DC7-4C1D-8AFD-CBE7EBBD2A89}"/>
                    </a:ext>
                  </a:extLst>
                </p:cNvPr>
                <p:cNvPicPr/>
                <p:nvPr/>
              </p:nvPicPr>
              <p:blipFill>
                <a:blip r:embed="rId305"/>
                <a:stretch>
                  <a:fillRect/>
                </a:stretch>
              </p:blipFill>
              <p:spPr>
                <a:xfrm>
                  <a:off x="6446185" y="3481592"/>
                  <a:ext cx="154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59" name="Freihand 158">
                  <a:extLst>
                    <a:ext uri="{FF2B5EF4-FFF2-40B4-BE49-F238E27FC236}">
                      <a16:creationId xmlns:a16="http://schemas.microsoft.com/office/drawing/2014/main" id="{AFA1EC0B-7CA3-438B-A957-5F5E014CD2F7}"/>
                    </a:ext>
                  </a:extLst>
                </p14:cNvPr>
                <p14:cNvContentPartPr/>
                <p14:nvPr/>
              </p14:nvContentPartPr>
              <p14:xfrm>
                <a:off x="6697105" y="3402752"/>
                <a:ext cx="130680" cy="118440"/>
              </p14:xfrm>
            </p:contentPart>
          </mc:Choice>
          <mc:Fallback xmlns="">
            <p:pic>
              <p:nvPicPr>
                <p:cNvPr id="159" name="Freihand 158">
                  <a:extLst>
                    <a:ext uri="{FF2B5EF4-FFF2-40B4-BE49-F238E27FC236}">
                      <a16:creationId xmlns:a16="http://schemas.microsoft.com/office/drawing/2014/main" id="{AFA1EC0B-7CA3-438B-A957-5F5E014CD2F7}"/>
                    </a:ext>
                  </a:extLst>
                </p:cNvPr>
                <p:cNvPicPr/>
                <p:nvPr/>
              </p:nvPicPr>
              <p:blipFill>
                <a:blip r:embed="rId307"/>
                <a:stretch>
                  <a:fillRect/>
                </a:stretch>
              </p:blipFill>
              <p:spPr>
                <a:xfrm>
                  <a:off x="6692785" y="3398432"/>
                  <a:ext cx="139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0" name="Freihand 159">
                  <a:extLst>
                    <a:ext uri="{FF2B5EF4-FFF2-40B4-BE49-F238E27FC236}">
                      <a16:creationId xmlns:a16="http://schemas.microsoft.com/office/drawing/2014/main" id="{A4552014-7E77-4462-875B-A12EF9A32EDC}"/>
                    </a:ext>
                  </a:extLst>
                </p14:cNvPr>
                <p14:cNvContentPartPr/>
                <p14:nvPr/>
              </p14:nvContentPartPr>
              <p14:xfrm>
                <a:off x="6823105" y="3485912"/>
                <a:ext cx="22680" cy="43560"/>
              </p14:xfrm>
            </p:contentPart>
          </mc:Choice>
          <mc:Fallback xmlns="">
            <p:pic>
              <p:nvPicPr>
                <p:cNvPr id="160" name="Freihand 159">
                  <a:extLst>
                    <a:ext uri="{FF2B5EF4-FFF2-40B4-BE49-F238E27FC236}">
                      <a16:creationId xmlns:a16="http://schemas.microsoft.com/office/drawing/2014/main" id="{A4552014-7E77-4462-875B-A12EF9A32EDC}"/>
                    </a:ext>
                  </a:extLst>
                </p:cNvPr>
                <p:cNvPicPr/>
                <p:nvPr/>
              </p:nvPicPr>
              <p:blipFill>
                <a:blip r:embed="rId309"/>
                <a:stretch>
                  <a:fillRect/>
                </a:stretch>
              </p:blipFill>
              <p:spPr>
                <a:xfrm>
                  <a:off x="6818785" y="3481592"/>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1" name="Freihand 160">
                  <a:extLst>
                    <a:ext uri="{FF2B5EF4-FFF2-40B4-BE49-F238E27FC236}">
                      <a16:creationId xmlns:a16="http://schemas.microsoft.com/office/drawing/2014/main" id="{BF69AEB1-9892-44B1-9B71-4BC361373922}"/>
                    </a:ext>
                  </a:extLst>
                </p14:cNvPr>
                <p14:cNvContentPartPr/>
                <p14:nvPr/>
              </p14:nvContentPartPr>
              <p14:xfrm>
                <a:off x="6897985" y="3407792"/>
                <a:ext cx="111240" cy="104040"/>
              </p14:xfrm>
            </p:contentPart>
          </mc:Choice>
          <mc:Fallback xmlns="">
            <p:pic>
              <p:nvPicPr>
                <p:cNvPr id="161" name="Freihand 160">
                  <a:extLst>
                    <a:ext uri="{FF2B5EF4-FFF2-40B4-BE49-F238E27FC236}">
                      <a16:creationId xmlns:a16="http://schemas.microsoft.com/office/drawing/2014/main" id="{BF69AEB1-9892-44B1-9B71-4BC361373922}"/>
                    </a:ext>
                  </a:extLst>
                </p:cNvPr>
                <p:cNvPicPr/>
                <p:nvPr/>
              </p:nvPicPr>
              <p:blipFill>
                <a:blip r:embed="rId311"/>
                <a:stretch>
                  <a:fillRect/>
                </a:stretch>
              </p:blipFill>
              <p:spPr>
                <a:xfrm>
                  <a:off x="6893665" y="3403472"/>
                  <a:ext cx="119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2" name="Freihand 161">
                  <a:extLst>
                    <a:ext uri="{FF2B5EF4-FFF2-40B4-BE49-F238E27FC236}">
                      <a16:creationId xmlns:a16="http://schemas.microsoft.com/office/drawing/2014/main" id="{1C43CF09-F73E-4D4B-9EE5-6ECC46F7906C}"/>
                    </a:ext>
                  </a:extLst>
                </p14:cNvPr>
                <p14:cNvContentPartPr/>
                <p14:nvPr/>
              </p14:nvContentPartPr>
              <p14:xfrm>
                <a:off x="7043065" y="3402752"/>
                <a:ext cx="100080" cy="106560"/>
              </p14:xfrm>
            </p:contentPart>
          </mc:Choice>
          <mc:Fallback xmlns="">
            <p:pic>
              <p:nvPicPr>
                <p:cNvPr id="162" name="Freihand 161">
                  <a:extLst>
                    <a:ext uri="{FF2B5EF4-FFF2-40B4-BE49-F238E27FC236}">
                      <a16:creationId xmlns:a16="http://schemas.microsoft.com/office/drawing/2014/main" id="{1C43CF09-F73E-4D4B-9EE5-6ECC46F7906C}"/>
                    </a:ext>
                  </a:extLst>
                </p:cNvPr>
                <p:cNvPicPr/>
                <p:nvPr/>
              </p:nvPicPr>
              <p:blipFill>
                <a:blip r:embed="rId313"/>
                <a:stretch>
                  <a:fillRect/>
                </a:stretch>
              </p:blipFill>
              <p:spPr>
                <a:xfrm>
                  <a:off x="7038745" y="3398432"/>
                  <a:ext cx="108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3" name="Freihand 162">
                  <a:extLst>
                    <a:ext uri="{FF2B5EF4-FFF2-40B4-BE49-F238E27FC236}">
                      <a16:creationId xmlns:a16="http://schemas.microsoft.com/office/drawing/2014/main" id="{C459A71A-D1B6-45ED-8C02-576FEAAB8913}"/>
                    </a:ext>
                  </a:extLst>
                </p14:cNvPr>
                <p14:cNvContentPartPr/>
                <p14:nvPr/>
              </p14:nvContentPartPr>
              <p14:xfrm>
                <a:off x="7219825" y="3402752"/>
                <a:ext cx="106560" cy="102960"/>
              </p14:xfrm>
            </p:contentPart>
          </mc:Choice>
          <mc:Fallback xmlns="">
            <p:pic>
              <p:nvPicPr>
                <p:cNvPr id="163" name="Freihand 162">
                  <a:extLst>
                    <a:ext uri="{FF2B5EF4-FFF2-40B4-BE49-F238E27FC236}">
                      <a16:creationId xmlns:a16="http://schemas.microsoft.com/office/drawing/2014/main" id="{C459A71A-D1B6-45ED-8C02-576FEAAB8913}"/>
                    </a:ext>
                  </a:extLst>
                </p:cNvPr>
                <p:cNvPicPr/>
                <p:nvPr/>
              </p:nvPicPr>
              <p:blipFill>
                <a:blip r:embed="rId315"/>
                <a:stretch>
                  <a:fillRect/>
                </a:stretch>
              </p:blipFill>
              <p:spPr>
                <a:xfrm>
                  <a:off x="7215505" y="3398432"/>
                  <a:ext cx="115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4" name="Freihand 163">
                  <a:extLst>
                    <a:ext uri="{FF2B5EF4-FFF2-40B4-BE49-F238E27FC236}">
                      <a16:creationId xmlns:a16="http://schemas.microsoft.com/office/drawing/2014/main" id="{C0B4F05D-284D-4281-9061-5B2FEF041D67}"/>
                    </a:ext>
                  </a:extLst>
                </p14:cNvPr>
                <p14:cNvContentPartPr/>
                <p14:nvPr/>
              </p14:nvContentPartPr>
              <p14:xfrm>
                <a:off x="7173025" y="3347312"/>
                <a:ext cx="79920" cy="61560"/>
              </p14:xfrm>
            </p:contentPart>
          </mc:Choice>
          <mc:Fallback xmlns="">
            <p:pic>
              <p:nvPicPr>
                <p:cNvPr id="164" name="Freihand 163">
                  <a:extLst>
                    <a:ext uri="{FF2B5EF4-FFF2-40B4-BE49-F238E27FC236}">
                      <a16:creationId xmlns:a16="http://schemas.microsoft.com/office/drawing/2014/main" id="{C0B4F05D-284D-4281-9061-5B2FEF041D67}"/>
                    </a:ext>
                  </a:extLst>
                </p:cNvPr>
                <p:cNvPicPr/>
                <p:nvPr/>
              </p:nvPicPr>
              <p:blipFill>
                <a:blip r:embed="rId317"/>
                <a:stretch>
                  <a:fillRect/>
                </a:stretch>
              </p:blipFill>
              <p:spPr>
                <a:xfrm>
                  <a:off x="7168705" y="3342992"/>
                  <a:ext cx="88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5" name="Freihand 164">
                  <a:extLst>
                    <a:ext uri="{FF2B5EF4-FFF2-40B4-BE49-F238E27FC236}">
                      <a16:creationId xmlns:a16="http://schemas.microsoft.com/office/drawing/2014/main" id="{9A0FB841-3BB1-43C0-BFC5-9ABBB005B259}"/>
                    </a:ext>
                  </a:extLst>
                </p14:cNvPr>
                <p14:cNvContentPartPr/>
                <p14:nvPr/>
              </p14:nvContentPartPr>
              <p14:xfrm>
                <a:off x="7278505" y="3463592"/>
                <a:ext cx="73080" cy="43560"/>
              </p14:xfrm>
            </p:contentPart>
          </mc:Choice>
          <mc:Fallback xmlns="">
            <p:pic>
              <p:nvPicPr>
                <p:cNvPr id="165" name="Freihand 164">
                  <a:extLst>
                    <a:ext uri="{FF2B5EF4-FFF2-40B4-BE49-F238E27FC236}">
                      <a16:creationId xmlns:a16="http://schemas.microsoft.com/office/drawing/2014/main" id="{9A0FB841-3BB1-43C0-BFC5-9ABBB005B259}"/>
                    </a:ext>
                  </a:extLst>
                </p:cNvPr>
                <p:cNvPicPr/>
                <p:nvPr/>
              </p:nvPicPr>
              <p:blipFill>
                <a:blip r:embed="rId319"/>
                <a:stretch>
                  <a:fillRect/>
                </a:stretch>
              </p:blipFill>
              <p:spPr>
                <a:xfrm>
                  <a:off x="7274185" y="3459272"/>
                  <a:ext cx="81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0" name="Freihand 229">
                  <a:extLst>
                    <a:ext uri="{FF2B5EF4-FFF2-40B4-BE49-F238E27FC236}">
                      <a16:creationId xmlns:a16="http://schemas.microsoft.com/office/drawing/2014/main" id="{0C68B33F-DEC0-4596-A304-4D8A2F76D2B2}"/>
                    </a:ext>
                  </a:extLst>
                </p14:cNvPr>
                <p14:cNvContentPartPr/>
                <p14:nvPr/>
              </p14:nvContentPartPr>
              <p14:xfrm>
                <a:off x="3775345" y="4325432"/>
                <a:ext cx="110880" cy="127800"/>
              </p14:xfrm>
            </p:contentPart>
          </mc:Choice>
          <mc:Fallback xmlns="">
            <p:pic>
              <p:nvPicPr>
                <p:cNvPr id="230" name="Freihand 229">
                  <a:extLst>
                    <a:ext uri="{FF2B5EF4-FFF2-40B4-BE49-F238E27FC236}">
                      <a16:creationId xmlns:a16="http://schemas.microsoft.com/office/drawing/2014/main" id="{0C68B33F-DEC0-4596-A304-4D8A2F76D2B2}"/>
                    </a:ext>
                  </a:extLst>
                </p:cNvPr>
                <p:cNvPicPr/>
                <p:nvPr/>
              </p:nvPicPr>
              <p:blipFill>
                <a:blip r:embed="rId321"/>
                <a:stretch>
                  <a:fillRect/>
                </a:stretch>
              </p:blipFill>
              <p:spPr>
                <a:xfrm>
                  <a:off x="3771025" y="4321112"/>
                  <a:ext cx="119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2" name="Freihand 231">
                  <a:extLst>
                    <a:ext uri="{FF2B5EF4-FFF2-40B4-BE49-F238E27FC236}">
                      <a16:creationId xmlns:a16="http://schemas.microsoft.com/office/drawing/2014/main" id="{56847FE3-D66B-4F19-85AA-2A36771DFE79}"/>
                    </a:ext>
                  </a:extLst>
                </p14:cNvPr>
                <p14:cNvContentPartPr/>
                <p14:nvPr/>
              </p14:nvContentPartPr>
              <p14:xfrm>
                <a:off x="8452465" y="3321752"/>
                <a:ext cx="11880" cy="133920"/>
              </p14:xfrm>
            </p:contentPart>
          </mc:Choice>
          <mc:Fallback xmlns="">
            <p:pic>
              <p:nvPicPr>
                <p:cNvPr id="232" name="Freihand 231">
                  <a:extLst>
                    <a:ext uri="{FF2B5EF4-FFF2-40B4-BE49-F238E27FC236}">
                      <a16:creationId xmlns:a16="http://schemas.microsoft.com/office/drawing/2014/main" id="{56847FE3-D66B-4F19-85AA-2A36771DFE79}"/>
                    </a:ext>
                  </a:extLst>
                </p:cNvPr>
                <p:cNvPicPr/>
                <p:nvPr/>
              </p:nvPicPr>
              <p:blipFill>
                <a:blip r:embed="rId323"/>
                <a:stretch>
                  <a:fillRect/>
                </a:stretch>
              </p:blipFill>
              <p:spPr>
                <a:xfrm>
                  <a:off x="8448145" y="3317432"/>
                  <a:ext cx="20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3" name="Freihand 232">
                  <a:extLst>
                    <a:ext uri="{FF2B5EF4-FFF2-40B4-BE49-F238E27FC236}">
                      <a16:creationId xmlns:a16="http://schemas.microsoft.com/office/drawing/2014/main" id="{A727D56B-BAC8-4799-9447-1D2710092F15}"/>
                    </a:ext>
                  </a:extLst>
                </p14:cNvPr>
                <p14:cNvContentPartPr/>
                <p14:nvPr/>
              </p14:nvContentPartPr>
              <p14:xfrm>
                <a:off x="8506465" y="3334712"/>
                <a:ext cx="12600" cy="129600"/>
              </p14:xfrm>
            </p:contentPart>
          </mc:Choice>
          <mc:Fallback xmlns="">
            <p:pic>
              <p:nvPicPr>
                <p:cNvPr id="233" name="Freihand 232">
                  <a:extLst>
                    <a:ext uri="{FF2B5EF4-FFF2-40B4-BE49-F238E27FC236}">
                      <a16:creationId xmlns:a16="http://schemas.microsoft.com/office/drawing/2014/main" id="{A727D56B-BAC8-4799-9447-1D2710092F15}"/>
                    </a:ext>
                  </a:extLst>
                </p:cNvPr>
                <p:cNvPicPr/>
                <p:nvPr/>
              </p:nvPicPr>
              <p:blipFill>
                <a:blip r:embed="rId325"/>
                <a:stretch>
                  <a:fillRect/>
                </a:stretch>
              </p:blipFill>
              <p:spPr>
                <a:xfrm>
                  <a:off x="8502145" y="3330392"/>
                  <a:ext cx="21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4" name="Freihand 233">
                  <a:extLst>
                    <a:ext uri="{FF2B5EF4-FFF2-40B4-BE49-F238E27FC236}">
                      <a16:creationId xmlns:a16="http://schemas.microsoft.com/office/drawing/2014/main" id="{3545E30B-4ED5-4F39-82C3-141A9DA47BD3}"/>
                    </a:ext>
                  </a:extLst>
                </p14:cNvPr>
                <p14:cNvContentPartPr/>
                <p14:nvPr/>
              </p14:nvContentPartPr>
              <p14:xfrm>
                <a:off x="8358145" y="3287192"/>
                <a:ext cx="200160" cy="10800"/>
              </p14:xfrm>
            </p:contentPart>
          </mc:Choice>
          <mc:Fallback xmlns="">
            <p:pic>
              <p:nvPicPr>
                <p:cNvPr id="234" name="Freihand 233">
                  <a:extLst>
                    <a:ext uri="{FF2B5EF4-FFF2-40B4-BE49-F238E27FC236}">
                      <a16:creationId xmlns:a16="http://schemas.microsoft.com/office/drawing/2014/main" id="{3545E30B-4ED5-4F39-82C3-141A9DA47BD3}"/>
                    </a:ext>
                  </a:extLst>
                </p:cNvPr>
                <p:cNvPicPr/>
                <p:nvPr/>
              </p:nvPicPr>
              <p:blipFill>
                <a:blip r:embed="rId327"/>
                <a:stretch>
                  <a:fillRect/>
                </a:stretch>
              </p:blipFill>
              <p:spPr>
                <a:xfrm>
                  <a:off x="8353825" y="3282872"/>
                  <a:ext cx="208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6" name="Freihand 235">
                  <a:extLst>
                    <a:ext uri="{FF2B5EF4-FFF2-40B4-BE49-F238E27FC236}">
                      <a16:creationId xmlns:a16="http://schemas.microsoft.com/office/drawing/2014/main" id="{F61D5F09-69AC-43FD-88AD-DB7755161EBA}"/>
                    </a:ext>
                  </a:extLst>
                </p14:cNvPr>
                <p14:cNvContentPartPr/>
                <p14:nvPr/>
              </p14:nvContentPartPr>
              <p14:xfrm>
                <a:off x="8673145" y="3336512"/>
                <a:ext cx="19800" cy="6120"/>
              </p14:xfrm>
            </p:contentPart>
          </mc:Choice>
          <mc:Fallback xmlns="">
            <p:pic>
              <p:nvPicPr>
                <p:cNvPr id="236" name="Freihand 235">
                  <a:extLst>
                    <a:ext uri="{FF2B5EF4-FFF2-40B4-BE49-F238E27FC236}">
                      <a16:creationId xmlns:a16="http://schemas.microsoft.com/office/drawing/2014/main" id="{F61D5F09-69AC-43FD-88AD-DB7755161EBA}"/>
                    </a:ext>
                  </a:extLst>
                </p:cNvPr>
                <p:cNvPicPr/>
                <p:nvPr/>
              </p:nvPicPr>
              <p:blipFill>
                <a:blip r:embed="rId329"/>
                <a:stretch>
                  <a:fillRect/>
                </a:stretch>
              </p:blipFill>
              <p:spPr>
                <a:xfrm>
                  <a:off x="8668825" y="3332192"/>
                  <a:ext cx="28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7" name="Freihand 236">
                  <a:extLst>
                    <a:ext uri="{FF2B5EF4-FFF2-40B4-BE49-F238E27FC236}">
                      <a16:creationId xmlns:a16="http://schemas.microsoft.com/office/drawing/2014/main" id="{C20784EB-F83B-416F-9D7C-3FB0C13FD695}"/>
                    </a:ext>
                  </a:extLst>
                </p14:cNvPr>
                <p14:cNvContentPartPr/>
                <p14:nvPr/>
              </p14:nvContentPartPr>
              <p14:xfrm>
                <a:off x="8664505" y="3403832"/>
                <a:ext cx="12600" cy="10800"/>
              </p14:xfrm>
            </p:contentPart>
          </mc:Choice>
          <mc:Fallback xmlns="">
            <p:pic>
              <p:nvPicPr>
                <p:cNvPr id="237" name="Freihand 236">
                  <a:extLst>
                    <a:ext uri="{FF2B5EF4-FFF2-40B4-BE49-F238E27FC236}">
                      <a16:creationId xmlns:a16="http://schemas.microsoft.com/office/drawing/2014/main" id="{C20784EB-F83B-416F-9D7C-3FB0C13FD695}"/>
                    </a:ext>
                  </a:extLst>
                </p:cNvPr>
                <p:cNvPicPr/>
                <p:nvPr/>
              </p:nvPicPr>
              <p:blipFill>
                <a:blip r:embed="rId331"/>
                <a:stretch>
                  <a:fillRect/>
                </a:stretch>
              </p:blipFill>
              <p:spPr>
                <a:xfrm>
                  <a:off x="8660185" y="3399512"/>
                  <a:ext cx="212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8" name="Freihand 237">
                  <a:extLst>
                    <a:ext uri="{FF2B5EF4-FFF2-40B4-BE49-F238E27FC236}">
                      <a16:creationId xmlns:a16="http://schemas.microsoft.com/office/drawing/2014/main" id="{670AF907-ADD3-436F-9EA2-D2463BC7D813}"/>
                    </a:ext>
                  </a:extLst>
                </p14:cNvPr>
                <p14:cNvContentPartPr/>
                <p14:nvPr/>
              </p14:nvContentPartPr>
              <p14:xfrm>
                <a:off x="8846665" y="3333992"/>
                <a:ext cx="7920" cy="122400"/>
              </p14:xfrm>
            </p:contentPart>
          </mc:Choice>
          <mc:Fallback xmlns="">
            <p:pic>
              <p:nvPicPr>
                <p:cNvPr id="238" name="Freihand 237">
                  <a:extLst>
                    <a:ext uri="{FF2B5EF4-FFF2-40B4-BE49-F238E27FC236}">
                      <a16:creationId xmlns:a16="http://schemas.microsoft.com/office/drawing/2014/main" id="{670AF907-ADD3-436F-9EA2-D2463BC7D813}"/>
                    </a:ext>
                  </a:extLst>
                </p:cNvPr>
                <p:cNvPicPr/>
                <p:nvPr/>
              </p:nvPicPr>
              <p:blipFill>
                <a:blip r:embed="rId333"/>
                <a:stretch>
                  <a:fillRect/>
                </a:stretch>
              </p:blipFill>
              <p:spPr>
                <a:xfrm>
                  <a:off x="8842345" y="3329672"/>
                  <a:ext cx="16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9" name="Freihand 238">
                  <a:extLst>
                    <a:ext uri="{FF2B5EF4-FFF2-40B4-BE49-F238E27FC236}">
                      <a16:creationId xmlns:a16="http://schemas.microsoft.com/office/drawing/2014/main" id="{C51B3FBC-3AED-40F3-B80E-8B0BA105E877}"/>
                    </a:ext>
                  </a:extLst>
                </p14:cNvPr>
                <p14:cNvContentPartPr/>
                <p14:nvPr/>
              </p14:nvContentPartPr>
              <p14:xfrm>
                <a:off x="8751985" y="3422552"/>
                <a:ext cx="176400" cy="34560"/>
              </p14:xfrm>
            </p:contentPart>
          </mc:Choice>
          <mc:Fallback xmlns="">
            <p:pic>
              <p:nvPicPr>
                <p:cNvPr id="239" name="Freihand 238">
                  <a:extLst>
                    <a:ext uri="{FF2B5EF4-FFF2-40B4-BE49-F238E27FC236}">
                      <a16:creationId xmlns:a16="http://schemas.microsoft.com/office/drawing/2014/main" id="{C51B3FBC-3AED-40F3-B80E-8B0BA105E877}"/>
                    </a:ext>
                  </a:extLst>
                </p:cNvPr>
                <p:cNvPicPr/>
                <p:nvPr/>
              </p:nvPicPr>
              <p:blipFill>
                <a:blip r:embed="rId335"/>
                <a:stretch>
                  <a:fillRect/>
                </a:stretch>
              </p:blipFill>
              <p:spPr>
                <a:xfrm>
                  <a:off x="8747665" y="3418232"/>
                  <a:ext cx="185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0" name="Freihand 239">
                  <a:extLst>
                    <a:ext uri="{FF2B5EF4-FFF2-40B4-BE49-F238E27FC236}">
                      <a16:creationId xmlns:a16="http://schemas.microsoft.com/office/drawing/2014/main" id="{657193C2-AB31-44F1-AA47-FB830AACD206}"/>
                    </a:ext>
                  </a:extLst>
                </p14:cNvPr>
                <p14:cNvContentPartPr/>
                <p14:nvPr/>
              </p14:nvContentPartPr>
              <p14:xfrm>
                <a:off x="8760265" y="3291872"/>
                <a:ext cx="150840" cy="16560"/>
              </p14:xfrm>
            </p:contentPart>
          </mc:Choice>
          <mc:Fallback xmlns="">
            <p:pic>
              <p:nvPicPr>
                <p:cNvPr id="240" name="Freihand 239">
                  <a:extLst>
                    <a:ext uri="{FF2B5EF4-FFF2-40B4-BE49-F238E27FC236}">
                      <a16:creationId xmlns:a16="http://schemas.microsoft.com/office/drawing/2014/main" id="{657193C2-AB31-44F1-AA47-FB830AACD206}"/>
                    </a:ext>
                  </a:extLst>
                </p:cNvPr>
                <p:cNvPicPr/>
                <p:nvPr/>
              </p:nvPicPr>
              <p:blipFill>
                <a:blip r:embed="rId337"/>
                <a:stretch>
                  <a:fillRect/>
                </a:stretch>
              </p:blipFill>
              <p:spPr>
                <a:xfrm>
                  <a:off x="8755945" y="3287552"/>
                  <a:ext cx="15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1" name="Freihand 240">
                  <a:extLst>
                    <a:ext uri="{FF2B5EF4-FFF2-40B4-BE49-F238E27FC236}">
                      <a16:creationId xmlns:a16="http://schemas.microsoft.com/office/drawing/2014/main" id="{79D7CA13-FA80-4E91-9036-D6C38216655A}"/>
                    </a:ext>
                  </a:extLst>
                </p14:cNvPr>
                <p14:cNvContentPartPr/>
                <p14:nvPr/>
              </p14:nvContentPartPr>
              <p14:xfrm>
                <a:off x="8908945" y="3382232"/>
                <a:ext cx="96120" cy="63000"/>
              </p14:xfrm>
            </p:contentPart>
          </mc:Choice>
          <mc:Fallback xmlns="">
            <p:pic>
              <p:nvPicPr>
                <p:cNvPr id="241" name="Freihand 240">
                  <a:extLst>
                    <a:ext uri="{FF2B5EF4-FFF2-40B4-BE49-F238E27FC236}">
                      <a16:creationId xmlns:a16="http://schemas.microsoft.com/office/drawing/2014/main" id="{79D7CA13-FA80-4E91-9036-D6C38216655A}"/>
                    </a:ext>
                  </a:extLst>
                </p:cNvPr>
                <p:cNvPicPr/>
                <p:nvPr/>
              </p:nvPicPr>
              <p:blipFill>
                <a:blip r:embed="rId339"/>
                <a:stretch>
                  <a:fillRect/>
                </a:stretch>
              </p:blipFill>
              <p:spPr>
                <a:xfrm>
                  <a:off x="8904625" y="3377912"/>
                  <a:ext cx="104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2" name="Freihand 241">
                  <a:extLst>
                    <a:ext uri="{FF2B5EF4-FFF2-40B4-BE49-F238E27FC236}">
                      <a16:creationId xmlns:a16="http://schemas.microsoft.com/office/drawing/2014/main" id="{0EA0CE03-D6E8-45F6-BADA-EE524A574068}"/>
                    </a:ext>
                  </a:extLst>
                </p14:cNvPr>
                <p14:cNvContentPartPr/>
                <p14:nvPr/>
              </p14:nvContentPartPr>
              <p14:xfrm>
                <a:off x="9036745" y="3318872"/>
                <a:ext cx="124920" cy="198000"/>
              </p14:xfrm>
            </p:contentPart>
          </mc:Choice>
          <mc:Fallback xmlns="">
            <p:pic>
              <p:nvPicPr>
                <p:cNvPr id="242" name="Freihand 241">
                  <a:extLst>
                    <a:ext uri="{FF2B5EF4-FFF2-40B4-BE49-F238E27FC236}">
                      <a16:creationId xmlns:a16="http://schemas.microsoft.com/office/drawing/2014/main" id="{0EA0CE03-D6E8-45F6-BADA-EE524A574068}"/>
                    </a:ext>
                  </a:extLst>
                </p:cNvPr>
                <p:cNvPicPr/>
                <p:nvPr/>
              </p:nvPicPr>
              <p:blipFill>
                <a:blip r:embed="rId341"/>
                <a:stretch>
                  <a:fillRect/>
                </a:stretch>
              </p:blipFill>
              <p:spPr>
                <a:xfrm>
                  <a:off x="9032425" y="3314552"/>
                  <a:ext cx="133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3" name="Freihand 242">
                  <a:extLst>
                    <a:ext uri="{FF2B5EF4-FFF2-40B4-BE49-F238E27FC236}">
                      <a16:creationId xmlns:a16="http://schemas.microsoft.com/office/drawing/2014/main" id="{8EE7EAAD-E670-45F9-81B7-38C8BF9E2FDA}"/>
                    </a:ext>
                  </a:extLst>
                </p14:cNvPr>
                <p14:cNvContentPartPr/>
                <p14:nvPr/>
              </p14:nvContentPartPr>
              <p14:xfrm>
                <a:off x="9143665" y="3273872"/>
                <a:ext cx="38880" cy="179640"/>
              </p14:xfrm>
            </p:contentPart>
          </mc:Choice>
          <mc:Fallback xmlns="">
            <p:pic>
              <p:nvPicPr>
                <p:cNvPr id="243" name="Freihand 242">
                  <a:extLst>
                    <a:ext uri="{FF2B5EF4-FFF2-40B4-BE49-F238E27FC236}">
                      <a16:creationId xmlns:a16="http://schemas.microsoft.com/office/drawing/2014/main" id="{8EE7EAAD-E670-45F9-81B7-38C8BF9E2FDA}"/>
                    </a:ext>
                  </a:extLst>
                </p:cNvPr>
                <p:cNvPicPr/>
                <p:nvPr/>
              </p:nvPicPr>
              <p:blipFill>
                <a:blip r:embed="rId343"/>
                <a:stretch>
                  <a:fillRect/>
                </a:stretch>
              </p:blipFill>
              <p:spPr>
                <a:xfrm>
                  <a:off x="9139345" y="3269552"/>
                  <a:ext cx="47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4" name="Freihand 243">
                  <a:extLst>
                    <a:ext uri="{FF2B5EF4-FFF2-40B4-BE49-F238E27FC236}">
                      <a16:creationId xmlns:a16="http://schemas.microsoft.com/office/drawing/2014/main" id="{8D6C6C21-B873-4386-B2D5-C88E62BB78DA}"/>
                    </a:ext>
                  </a:extLst>
                </p14:cNvPr>
                <p14:cNvContentPartPr/>
                <p14:nvPr/>
              </p14:nvContentPartPr>
              <p14:xfrm>
                <a:off x="9206665" y="3264872"/>
                <a:ext cx="255240" cy="174960"/>
              </p14:xfrm>
            </p:contentPart>
          </mc:Choice>
          <mc:Fallback xmlns="">
            <p:pic>
              <p:nvPicPr>
                <p:cNvPr id="244" name="Freihand 243">
                  <a:extLst>
                    <a:ext uri="{FF2B5EF4-FFF2-40B4-BE49-F238E27FC236}">
                      <a16:creationId xmlns:a16="http://schemas.microsoft.com/office/drawing/2014/main" id="{8D6C6C21-B873-4386-B2D5-C88E62BB78DA}"/>
                    </a:ext>
                  </a:extLst>
                </p:cNvPr>
                <p:cNvPicPr/>
                <p:nvPr/>
              </p:nvPicPr>
              <p:blipFill>
                <a:blip r:embed="rId345"/>
                <a:stretch>
                  <a:fillRect/>
                </a:stretch>
              </p:blipFill>
              <p:spPr>
                <a:xfrm>
                  <a:off x="9202345" y="3260552"/>
                  <a:ext cx="263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5" name="Freihand 244">
                  <a:extLst>
                    <a:ext uri="{FF2B5EF4-FFF2-40B4-BE49-F238E27FC236}">
                      <a16:creationId xmlns:a16="http://schemas.microsoft.com/office/drawing/2014/main" id="{48264690-EA5F-43E6-8F44-754FCAFB869F}"/>
                    </a:ext>
                  </a:extLst>
                </p14:cNvPr>
                <p14:cNvContentPartPr/>
                <p14:nvPr/>
              </p14:nvContentPartPr>
              <p14:xfrm>
                <a:off x="9447505" y="3259832"/>
                <a:ext cx="11160" cy="22680"/>
              </p14:xfrm>
            </p:contentPart>
          </mc:Choice>
          <mc:Fallback xmlns="">
            <p:pic>
              <p:nvPicPr>
                <p:cNvPr id="245" name="Freihand 244">
                  <a:extLst>
                    <a:ext uri="{FF2B5EF4-FFF2-40B4-BE49-F238E27FC236}">
                      <a16:creationId xmlns:a16="http://schemas.microsoft.com/office/drawing/2014/main" id="{48264690-EA5F-43E6-8F44-754FCAFB869F}"/>
                    </a:ext>
                  </a:extLst>
                </p:cNvPr>
                <p:cNvPicPr/>
                <p:nvPr/>
              </p:nvPicPr>
              <p:blipFill>
                <a:blip r:embed="rId347"/>
                <a:stretch>
                  <a:fillRect/>
                </a:stretch>
              </p:blipFill>
              <p:spPr>
                <a:xfrm>
                  <a:off x="9443185" y="3255512"/>
                  <a:ext cx="19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6" name="Freihand 245">
                  <a:extLst>
                    <a:ext uri="{FF2B5EF4-FFF2-40B4-BE49-F238E27FC236}">
                      <a16:creationId xmlns:a16="http://schemas.microsoft.com/office/drawing/2014/main" id="{AE370E1E-828F-48BF-AEBB-113AD9EC1F5D}"/>
                    </a:ext>
                  </a:extLst>
                </p14:cNvPr>
                <p14:cNvContentPartPr/>
                <p14:nvPr/>
              </p14:nvContentPartPr>
              <p14:xfrm>
                <a:off x="9468745" y="3339752"/>
                <a:ext cx="216720" cy="98640"/>
              </p14:xfrm>
            </p:contentPart>
          </mc:Choice>
          <mc:Fallback xmlns="">
            <p:pic>
              <p:nvPicPr>
                <p:cNvPr id="246" name="Freihand 245">
                  <a:extLst>
                    <a:ext uri="{FF2B5EF4-FFF2-40B4-BE49-F238E27FC236}">
                      <a16:creationId xmlns:a16="http://schemas.microsoft.com/office/drawing/2014/main" id="{AE370E1E-828F-48BF-AEBB-113AD9EC1F5D}"/>
                    </a:ext>
                  </a:extLst>
                </p:cNvPr>
                <p:cNvPicPr/>
                <p:nvPr/>
              </p:nvPicPr>
              <p:blipFill>
                <a:blip r:embed="rId349"/>
                <a:stretch>
                  <a:fillRect/>
                </a:stretch>
              </p:blipFill>
              <p:spPr>
                <a:xfrm>
                  <a:off x="9464425" y="3335432"/>
                  <a:ext cx="225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7" name="Freihand 246">
                  <a:extLst>
                    <a:ext uri="{FF2B5EF4-FFF2-40B4-BE49-F238E27FC236}">
                      <a16:creationId xmlns:a16="http://schemas.microsoft.com/office/drawing/2014/main" id="{1019E391-11AF-48A8-97F0-848CB3FA7FD3}"/>
                    </a:ext>
                  </a:extLst>
                </p14:cNvPr>
                <p14:cNvContentPartPr/>
                <p14:nvPr/>
              </p14:nvContentPartPr>
              <p14:xfrm>
                <a:off x="9681505" y="3355592"/>
                <a:ext cx="89640" cy="93960"/>
              </p14:xfrm>
            </p:contentPart>
          </mc:Choice>
          <mc:Fallback xmlns="">
            <p:pic>
              <p:nvPicPr>
                <p:cNvPr id="247" name="Freihand 246">
                  <a:extLst>
                    <a:ext uri="{FF2B5EF4-FFF2-40B4-BE49-F238E27FC236}">
                      <a16:creationId xmlns:a16="http://schemas.microsoft.com/office/drawing/2014/main" id="{1019E391-11AF-48A8-97F0-848CB3FA7FD3}"/>
                    </a:ext>
                  </a:extLst>
                </p:cNvPr>
                <p:cNvPicPr/>
                <p:nvPr/>
              </p:nvPicPr>
              <p:blipFill>
                <a:blip r:embed="rId351"/>
                <a:stretch>
                  <a:fillRect/>
                </a:stretch>
              </p:blipFill>
              <p:spPr>
                <a:xfrm>
                  <a:off x="9677185" y="3351272"/>
                  <a:ext cx="98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49" name="Freihand 248">
                  <a:extLst>
                    <a:ext uri="{FF2B5EF4-FFF2-40B4-BE49-F238E27FC236}">
                      <a16:creationId xmlns:a16="http://schemas.microsoft.com/office/drawing/2014/main" id="{41C5809E-E82E-4890-8D98-8EC08C0478F8}"/>
                    </a:ext>
                  </a:extLst>
                </p14:cNvPr>
                <p14:cNvContentPartPr/>
                <p14:nvPr/>
              </p14:nvContentPartPr>
              <p14:xfrm>
                <a:off x="9817585" y="3354872"/>
                <a:ext cx="97560" cy="89640"/>
              </p14:xfrm>
            </p:contentPart>
          </mc:Choice>
          <mc:Fallback xmlns="">
            <p:pic>
              <p:nvPicPr>
                <p:cNvPr id="249" name="Freihand 248">
                  <a:extLst>
                    <a:ext uri="{FF2B5EF4-FFF2-40B4-BE49-F238E27FC236}">
                      <a16:creationId xmlns:a16="http://schemas.microsoft.com/office/drawing/2014/main" id="{41C5809E-E82E-4890-8D98-8EC08C0478F8}"/>
                    </a:ext>
                  </a:extLst>
                </p:cNvPr>
                <p:cNvPicPr/>
                <p:nvPr/>
              </p:nvPicPr>
              <p:blipFill>
                <a:blip r:embed="rId353"/>
                <a:stretch>
                  <a:fillRect/>
                </a:stretch>
              </p:blipFill>
              <p:spPr>
                <a:xfrm>
                  <a:off x="9813265" y="3350552"/>
                  <a:ext cx="106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0" name="Freihand 249">
                  <a:extLst>
                    <a:ext uri="{FF2B5EF4-FFF2-40B4-BE49-F238E27FC236}">
                      <a16:creationId xmlns:a16="http://schemas.microsoft.com/office/drawing/2014/main" id="{9E9E0EBB-5917-4D23-99D4-8EF3F31858C1}"/>
                    </a:ext>
                  </a:extLst>
                </p14:cNvPr>
                <p14:cNvContentPartPr/>
                <p14:nvPr/>
              </p14:nvContentPartPr>
              <p14:xfrm>
                <a:off x="9875185" y="3279992"/>
                <a:ext cx="328680" cy="153000"/>
              </p14:xfrm>
            </p:contentPart>
          </mc:Choice>
          <mc:Fallback xmlns="">
            <p:pic>
              <p:nvPicPr>
                <p:cNvPr id="250" name="Freihand 249">
                  <a:extLst>
                    <a:ext uri="{FF2B5EF4-FFF2-40B4-BE49-F238E27FC236}">
                      <a16:creationId xmlns:a16="http://schemas.microsoft.com/office/drawing/2014/main" id="{9E9E0EBB-5917-4D23-99D4-8EF3F31858C1}"/>
                    </a:ext>
                  </a:extLst>
                </p:cNvPr>
                <p:cNvPicPr/>
                <p:nvPr/>
              </p:nvPicPr>
              <p:blipFill>
                <a:blip r:embed="rId355"/>
                <a:stretch>
                  <a:fillRect/>
                </a:stretch>
              </p:blipFill>
              <p:spPr>
                <a:xfrm>
                  <a:off x="9870865" y="3275672"/>
                  <a:ext cx="337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1" name="Freihand 250">
                  <a:extLst>
                    <a:ext uri="{FF2B5EF4-FFF2-40B4-BE49-F238E27FC236}">
                      <a16:creationId xmlns:a16="http://schemas.microsoft.com/office/drawing/2014/main" id="{A0063EA6-9080-4DAD-BF5E-D3C0330B865D}"/>
                    </a:ext>
                  </a:extLst>
                </p14:cNvPr>
                <p14:cNvContentPartPr/>
                <p14:nvPr/>
              </p14:nvContentPartPr>
              <p14:xfrm>
                <a:off x="8452465" y="3646472"/>
                <a:ext cx="18360" cy="142920"/>
              </p14:xfrm>
            </p:contentPart>
          </mc:Choice>
          <mc:Fallback xmlns="">
            <p:pic>
              <p:nvPicPr>
                <p:cNvPr id="251" name="Freihand 250">
                  <a:extLst>
                    <a:ext uri="{FF2B5EF4-FFF2-40B4-BE49-F238E27FC236}">
                      <a16:creationId xmlns:a16="http://schemas.microsoft.com/office/drawing/2014/main" id="{A0063EA6-9080-4DAD-BF5E-D3C0330B865D}"/>
                    </a:ext>
                  </a:extLst>
                </p:cNvPr>
                <p:cNvPicPr/>
                <p:nvPr/>
              </p:nvPicPr>
              <p:blipFill>
                <a:blip r:embed="rId357"/>
                <a:stretch>
                  <a:fillRect/>
                </a:stretch>
              </p:blipFill>
              <p:spPr>
                <a:xfrm>
                  <a:off x="8448145" y="3642152"/>
                  <a:ext cx="27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2" name="Freihand 251">
                  <a:extLst>
                    <a:ext uri="{FF2B5EF4-FFF2-40B4-BE49-F238E27FC236}">
                      <a16:creationId xmlns:a16="http://schemas.microsoft.com/office/drawing/2014/main" id="{356FE4B1-A396-436D-B0C7-20A7FE07EF39}"/>
                    </a:ext>
                  </a:extLst>
                </p14:cNvPr>
                <p14:cNvContentPartPr/>
                <p14:nvPr/>
              </p14:nvContentPartPr>
              <p14:xfrm>
                <a:off x="8496385" y="3675992"/>
                <a:ext cx="5040" cy="104760"/>
              </p14:xfrm>
            </p:contentPart>
          </mc:Choice>
          <mc:Fallback xmlns="">
            <p:pic>
              <p:nvPicPr>
                <p:cNvPr id="252" name="Freihand 251">
                  <a:extLst>
                    <a:ext uri="{FF2B5EF4-FFF2-40B4-BE49-F238E27FC236}">
                      <a16:creationId xmlns:a16="http://schemas.microsoft.com/office/drawing/2014/main" id="{356FE4B1-A396-436D-B0C7-20A7FE07EF39}"/>
                    </a:ext>
                  </a:extLst>
                </p:cNvPr>
                <p:cNvPicPr/>
                <p:nvPr/>
              </p:nvPicPr>
              <p:blipFill>
                <a:blip r:embed="rId359"/>
                <a:stretch>
                  <a:fillRect/>
                </a:stretch>
              </p:blipFill>
              <p:spPr>
                <a:xfrm>
                  <a:off x="8492065" y="3671672"/>
                  <a:ext cx="13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53" name="Freihand 252">
                  <a:extLst>
                    <a:ext uri="{FF2B5EF4-FFF2-40B4-BE49-F238E27FC236}">
                      <a16:creationId xmlns:a16="http://schemas.microsoft.com/office/drawing/2014/main" id="{60E8A77A-7BF0-46FF-9D7C-ECD4D8EEC395}"/>
                    </a:ext>
                  </a:extLst>
                </p14:cNvPr>
                <p14:cNvContentPartPr/>
                <p14:nvPr/>
              </p14:nvContentPartPr>
              <p14:xfrm>
                <a:off x="8352745" y="3605072"/>
                <a:ext cx="193320" cy="6480"/>
              </p14:xfrm>
            </p:contentPart>
          </mc:Choice>
          <mc:Fallback xmlns="">
            <p:pic>
              <p:nvPicPr>
                <p:cNvPr id="253" name="Freihand 252">
                  <a:extLst>
                    <a:ext uri="{FF2B5EF4-FFF2-40B4-BE49-F238E27FC236}">
                      <a16:creationId xmlns:a16="http://schemas.microsoft.com/office/drawing/2014/main" id="{60E8A77A-7BF0-46FF-9D7C-ECD4D8EEC395}"/>
                    </a:ext>
                  </a:extLst>
                </p:cNvPr>
                <p:cNvPicPr/>
                <p:nvPr/>
              </p:nvPicPr>
              <p:blipFill>
                <a:blip r:embed="rId361"/>
                <a:stretch>
                  <a:fillRect/>
                </a:stretch>
              </p:blipFill>
              <p:spPr>
                <a:xfrm>
                  <a:off x="8348425" y="3600752"/>
                  <a:ext cx="201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4" name="Freihand 253">
                  <a:extLst>
                    <a:ext uri="{FF2B5EF4-FFF2-40B4-BE49-F238E27FC236}">
                      <a16:creationId xmlns:a16="http://schemas.microsoft.com/office/drawing/2014/main" id="{0C98B1B8-11C5-46BC-8536-5FC447B2BAC9}"/>
                    </a:ext>
                  </a:extLst>
                </p14:cNvPr>
                <p14:cNvContentPartPr/>
                <p14:nvPr/>
              </p14:nvContentPartPr>
              <p14:xfrm>
                <a:off x="8638945" y="3654752"/>
                <a:ext cx="22680" cy="86760"/>
              </p14:xfrm>
            </p:contentPart>
          </mc:Choice>
          <mc:Fallback xmlns="">
            <p:pic>
              <p:nvPicPr>
                <p:cNvPr id="254" name="Freihand 253">
                  <a:extLst>
                    <a:ext uri="{FF2B5EF4-FFF2-40B4-BE49-F238E27FC236}">
                      <a16:creationId xmlns:a16="http://schemas.microsoft.com/office/drawing/2014/main" id="{0C98B1B8-11C5-46BC-8536-5FC447B2BAC9}"/>
                    </a:ext>
                  </a:extLst>
                </p:cNvPr>
                <p:cNvPicPr/>
                <p:nvPr/>
              </p:nvPicPr>
              <p:blipFill>
                <a:blip r:embed="rId363"/>
                <a:stretch>
                  <a:fillRect/>
                </a:stretch>
              </p:blipFill>
              <p:spPr>
                <a:xfrm>
                  <a:off x="8634625" y="3650432"/>
                  <a:ext cx="31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5" name="Freihand 254">
                  <a:extLst>
                    <a:ext uri="{FF2B5EF4-FFF2-40B4-BE49-F238E27FC236}">
                      <a16:creationId xmlns:a16="http://schemas.microsoft.com/office/drawing/2014/main" id="{3AF5E7C1-B1FB-4E3F-9DD7-CE58266EF4A8}"/>
                    </a:ext>
                  </a:extLst>
                </p14:cNvPr>
                <p14:cNvContentPartPr/>
                <p14:nvPr/>
              </p14:nvContentPartPr>
              <p14:xfrm>
                <a:off x="8769625" y="3591032"/>
                <a:ext cx="115560" cy="156240"/>
              </p14:xfrm>
            </p:contentPart>
          </mc:Choice>
          <mc:Fallback xmlns="">
            <p:pic>
              <p:nvPicPr>
                <p:cNvPr id="255" name="Freihand 254">
                  <a:extLst>
                    <a:ext uri="{FF2B5EF4-FFF2-40B4-BE49-F238E27FC236}">
                      <a16:creationId xmlns:a16="http://schemas.microsoft.com/office/drawing/2014/main" id="{3AF5E7C1-B1FB-4E3F-9DD7-CE58266EF4A8}"/>
                    </a:ext>
                  </a:extLst>
                </p:cNvPr>
                <p:cNvPicPr/>
                <p:nvPr/>
              </p:nvPicPr>
              <p:blipFill>
                <a:blip r:embed="rId365"/>
                <a:stretch>
                  <a:fillRect/>
                </a:stretch>
              </p:blipFill>
              <p:spPr>
                <a:xfrm>
                  <a:off x="8765305" y="3586712"/>
                  <a:ext cx="124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6" name="Freihand 255">
                  <a:extLst>
                    <a:ext uri="{FF2B5EF4-FFF2-40B4-BE49-F238E27FC236}">
                      <a16:creationId xmlns:a16="http://schemas.microsoft.com/office/drawing/2014/main" id="{AB7E40BD-3597-4083-9F9A-08F52B1A8E1E}"/>
                    </a:ext>
                  </a:extLst>
                </p14:cNvPr>
                <p14:cNvContentPartPr/>
                <p14:nvPr/>
              </p14:nvContentPartPr>
              <p14:xfrm>
                <a:off x="8756665" y="3541712"/>
                <a:ext cx="149400" cy="258480"/>
              </p14:xfrm>
            </p:contentPart>
          </mc:Choice>
          <mc:Fallback xmlns="">
            <p:pic>
              <p:nvPicPr>
                <p:cNvPr id="256" name="Freihand 255">
                  <a:extLst>
                    <a:ext uri="{FF2B5EF4-FFF2-40B4-BE49-F238E27FC236}">
                      <a16:creationId xmlns:a16="http://schemas.microsoft.com/office/drawing/2014/main" id="{AB7E40BD-3597-4083-9F9A-08F52B1A8E1E}"/>
                    </a:ext>
                  </a:extLst>
                </p:cNvPr>
                <p:cNvPicPr/>
                <p:nvPr/>
              </p:nvPicPr>
              <p:blipFill>
                <a:blip r:embed="rId367"/>
                <a:stretch>
                  <a:fillRect/>
                </a:stretch>
              </p:blipFill>
              <p:spPr>
                <a:xfrm>
                  <a:off x="8752345" y="3537392"/>
                  <a:ext cx="1580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7" name="Freihand 256">
                  <a:extLst>
                    <a:ext uri="{FF2B5EF4-FFF2-40B4-BE49-F238E27FC236}">
                      <a16:creationId xmlns:a16="http://schemas.microsoft.com/office/drawing/2014/main" id="{EBEC49F2-3E88-44F9-9536-AED4C0A69B48}"/>
                    </a:ext>
                  </a:extLst>
                </p14:cNvPr>
                <p14:cNvContentPartPr/>
                <p14:nvPr/>
              </p14:nvContentPartPr>
              <p14:xfrm>
                <a:off x="9570985" y="3643232"/>
                <a:ext cx="57600" cy="65160"/>
              </p14:xfrm>
            </p:contentPart>
          </mc:Choice>
          <mc:Fallback xmlns="">
            <p:pic>
              <p:nvPicPr>
                <p:cNvPr id="257" name="Freihand 256">
                  <a:extLst>
                    <a:ext uri="{FF2B5EF4-FFF2-40B4-BE49-F238E27FC236}">
                      <a16:creationId xmlns:a16="http://schemas.microsoft.com/office/drawing/2014/main" id="{EBEC49F2-3E88-44F9-9536-AED4C0A69B48}"/>
                    </a:ext>
                  </a:extLst>
                </p:cNvPr>
                <p:cNvPicPr/>
                <p:nvPr/>
              </p:nvPicPr>
              <p:blipFill>
                <a:blip r:embed="rId369"/>
                <a:stretch>
                  <a:fillRect/>
                </a:stretch>
              </p:blipFill>
              <p:spPr>
                <a:xfrm>
                  <a:off x="9566665" y="3638912"/>
                  <a:ext cx="66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76" name="Freihand 75">
                  <a:extLst>
                    <a:ext uri="{FF2B5EF4-FFF2-40B4-BE49-F238E27FC236}">
                      <a16:creationId xmlns:a16="http://schemas.microsoft.com/office/drawing/2014/main" id="{DE6C4D4D-6232-4728-B017-7A1CFF2F43E7}"/>
                    </a:ext>
                  </a:extLst>
                </p14:cNvPr>
                <p14:cNvContentPartPr/>
                <p14:nvPr/>
              </p14:nvContentPartPr>
              <p14:xfrm>
                <a:off x="670705" y="3774272"/>
                <a:ext cx="116640" cy="65880"/>
              </p14:xfrm>
            </p:contentPart>
          </mc:Choice>
          <mc:Fallback xmlns="">
            <p:pic>
              <p:nvPicPr>
                <p:cNvPr id="76" name="Freihand 75">
                  <a:extLst>
                    <a:ext uri="{FF2B5EF4-FFF2-40B4-BE49-F238E27FC236}">
                      <a16:creationId xmlns:a16="http://schemas.microsoft.com/office/drawing/2014/main" id="{DE6C4D4D-6232-4728-B017-7A1CFF2F43E7}"/>
                    </a:ext>
                  </a:extLst>
                </p:cNvPr>
                <p:cNvPicPr/>
                <p:nvPr/>
              </p:nvPicPr>
              <p:blipFill>
                <a:blip r:embed="rId371"/>
                <a:stretch>
                  <a:fillRect/>
                </a:stretch>
              </p:blipFill>
              <p:spPr>
                <a:xfrm>
                  <a:off x="666385" y="3769952"/>
                  <a:ext cx="125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77" name="Freihand 76">
                  <a:extLst>
                    <a:ext uri="{FF2B5EF4-FFF2-40B4-BE49-F238E27FC236}">
                      <a16:creationId xmlns:a16="http://schemas.microsoft.com/office/drawing/2014/main" id="{F0601D35-C4CD-41CF-97D4-E33CC376F05C}"/>
                    </a:ext>
                  </a:extLst>
                </p14:cNvPr>
                <p14:cNvContentPartPr/>
                <p14:nvPr/>
              </p14:nvContentPartPr>
              <p14:xfrm>
                <a:off x="553345" y="3674912"/>
                <a:ext cx="320760" cy="273240"/>
              </p14:xfrm>
            </p:contentPart>
          </mc:Choice>
          <mc:Fallback xmlns="">
            <p:pic>
              <p:nvPicPr>
                <p:cNvPr id="77" name="Freihand 76">
                  <a:extLst>
                    <a:ext uri="{FF2B5EF4-FFF2-40B4-BE49-F238E27FC236}">
                      <a16:creationId xmlns:a16="http://schemas.microsoft.com/office/drawing/2014/main" id="{F0601D35-C4CD-41CF-97D4-E33CC376F05C}"/>
                    </a:ext>
                  </a:extLst>
                </p:cNvPr>
                <p:cNvPicPr/>
                <p:nvPr/>
              </p:nvPicPr>
              <p:blipFill>
                <a:blip r:embed="rId373"/>
                <a:stretch>
                  <a:fillRect/>
                </a:stretch>
              </p:blipFill>
              <p:spPr>
                <a:xfrm>
                  <a:off x="549025" y="3670592"/>
                  <a:ext cx="3294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79" name="Freihand 78">
                  <a:extLst>
                    <a:ext uri="{FF2B5EF4-FFF2-40B4-BE49-F238E27FC236}">
                      <a16:creationId xmlns:a16="http://schemas.microsoft.com/office/drawing/2014/main" id="{9F47FFA8-8A13-402B-B7FD-57AF2276B425}"/>
                    </a:ext>
                  </a:extLst>
                </p14:cNvPr>
                <p14:cNvContentPartPr/>
                <p14:nvPr/>
              </p14:nvContentPartPr>
              <p14:xfrm>
                <a:off x="1049425" y="3711992"/>
                <a:ext cx="126360" cy="145440"/>
              </p14:xfrm>
            </p:contentPart>
          </mc:Choice>
          <mc:Fallback xmlns="">
            <p:pic>
              <p:nvPicPr>
                <p:cNvPr id="79" name="Freihand 78">
                  <a:extLst>
                    <a:ext uri="{FF2B5EF4-FFF2-40B4-BE49-F238E27FC236}">
                      <a16:creationId xmlns:a16="http://schemas.microsoft.com/office/drawing/2014/main" id="{9F47FFA8-8A13-402B-B7FD-57AF2276B425}"/>
                    </a:ext>
                  </a:extLst>
                </p:cNvPr>
                <p:cNvPicPr/>
                <p:nvPr/>
              </p:nvPicPr>
              <p:blipFill>
                <a:blip r:embed="rId375"/>
                <a:stretch>
                  <a:fillRect/>
                </a:stretch>
              </p:blipFill>
              <p:spPr>
                <a:xfrm>
                  <a:off x="1045105" y="3707672"/>
                  <a:ext cx="135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80" name="Freihand 79">
                  <a:extLst>
                    <a:ext uri="{FF2B5EF4-FFF2-40B4-BE49-F238E27FC236}">
                      <a16:creationId xmlns:a16="http://schemas.microsoft.com/office/drawing/2014/main" id="{58014CF9-A7CA-4B98-BB62-888E3B44B65B}"/>
                    </a:ext>
                  </a:extLst>
                </p14:cNvPr>
                <p14:cNvContentPartPr/>
                <p14:nvPr/>
              </p14:nvContentPartPr>
              <p14:xfrm>
                <a:off x="1206745" y="3789752"/>
                <a:ext cx="33120" cy="79560"/>
              </p14:xfrm>
            </p:contentPart>
          </mc:Choice>
          <mc:Fallback xmlns="">
            <p:pic>
              <p:nvPicPr>
                <p:cNvPr id="80" name="Freihand 79">
                  <a:extLst>
                    <a:ext uri="{FF2B5EF4-FFF2-40B4-BE49-F238E27FC236}">
                      <a16:creationId xmlns:a16="http://schemas.microsoft.com/office/drawing/2014/main" id="{58014CF9-A7CA-4B98-BB62-888E3B44B65B}"/>
                    </a:ext>
                  </a:extLst>
                </p:cNvPr>
                <p:cNvPicPr/>
                <p:nvPr/>
              </p:nvPicPr>
              <p:blipFill>
                <a:blip r:embed="rId377"/>
                <a:stretch>
                  <a:fillRect/>
                </a:stretch>
              </p:blipFill>
              <p:spPr>
                <a:xfrm>
                  <a:off x="1202425" y="3785432"/>
                  <a:ext cx="41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81" name="Freihand 80">
                  <a:extLst>
                    <a:ext uri="{FF2B5EF4-FFF2-40B4-BE49-F238E27FC236}">
                      <a16:creationId xmlns:a16="http://schemas.microsoft.com/office/drawing/2014/main" id="{7725C1D8-86E0-49AE-8109-FC00A5FDCD30}"/>
                    </a:ext>
                  </a:extLst>
                </p14:cNvPr>
                <p14:cNvContentPartPr/>
                <p14:nvPr/>
              </p14:nvContentPartPr>
              <p14:xfrm>
                <a:off x="1282705" y="3720272"/>
                <a:ext cx="86760" cy="90360"/>
              </p14:xfrm>
            </p:contentPart>
          </mc:Choice>
          <mc:Fallback xmlns="">
            <p:pic>
              <p:nvPicPr>
                <p:cNvPr id="81" name="Freihand 80">
                  <a:extLst>
                    <a:ext uri="{FF2B5EF4-FFF2-40B4-BE49-F238E27FC236}">
                      <a16:creationId xmlns:a16="http://schemas.microsoft.com/office/drawing/2014/main" id="{7725C1D8-86E0-49AE-8109-FC00A5FDCD30}"/>
                    </a:ext>
                  </a:extLst>
                </p:cNvPr>
                <p:cNvPicPr/>
                <p:nvPr/>
              </p:nvPicPr>
              <p:blipFill>
                <a:blip r:embed="rId379"/>
                <a:stretch>
                  <a:fillRect/>
                </a:stretch>
              </p:blipFill>
              <p:spPr>
                <a:xfrm>
                  <a:off x="1278385" y="3715952"/>
                  <a:ext cx="95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82" name="Freihand 81">
                  <a:extLst>
                    <a:ext uri="{FF2B5EF4-FFF2-40B4-BE49-F238E27FC236}">
                      <a16:creationId xmlns:a16="http://schemas.microsoft.com/office/drawing/2014/main" id="{8A3AA1DF-5C8B-4111-83BB-9E8F46E15693}"/>
                    </a:ext>
                  </a:extLst>
                </p14:cNvPr>
                <p14:cNvContentPartPr/>
                <p14:nvPr/>
              </p14:nvContentPartPr>
              <p14:xfrm>
                <a:off x="1374505" y="3717032"/>
                <a:ext cx="75600" cy="105480"/>
              </p14:xfrm>
            </p:contentPart>
          </mc:Choice>
          <mc:Fallback xmlns="">
            <p:pic>
              <p:nvPicPr>
                <p:cNvPr id="82" name="Freihand 81">
                  <a:extLst>
                    <a:ext uri="{FF2B5EF4-FFF2-40B4-BE49-F238E27FC236}">
                      <a16:creationId xmlns:a16="http://schemas.microsoft.com/office/drawing/2014/main" id="{8A3AA1DF-5C8B-4111-83BB-9E8F46E15693}"/>
                    </a:ext>
                  </a:extLst>
                </p:cNvPr>
                <p:cNvPicPr/>
                <p:nvPr/>
              </p:nvPicPr>
              <p:blipFill>
                <a:blip r:embed="rId381"/>
                <a:stretch>
                  <a:fillRect/>
                </a:stretch>
              </p:blipFill>
              <p:spPr>
                <a:xfrm>
                  <a:off x="1370185" y="3712712"/>
                  <a:ext cx="84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83" name="Freihand 82">
                  <a:extLst>
                    <a:ext uri="{FF2B5EF4-FFF2-40B4-BE49-F238E27FC236}">
                      <a16:creationId xmlns:a16="http://schemas.microsoft.com/office/drawing/2014/main" id="{935C9F86-429E-49D9-8515-671F40E19E9C}"/>
                    </a:ext>
                  </a:extLst>
                </p14:cNvPr>
                <p14:cNvContentPartPr/>
                <p14:nvPr/>
              </p14:nvContentPartPr>
              <p14:xfrm>
                <a:off x="1484665" y="3699032"/>
                <a:ext cx="114120" cy="134280"/>
              </p14:xfrm>
            </p:contentPart>
          </mc:Choice>
          <mc:Fallback xmlns="">
            <p:pic>
              <p:nvPicPr>
                <p:cNvPr id="83" name="Freihand 82">
                  <a:extLst>
                    <a:ext uri="{FF2B5EF4-FFF2-40B4-BE49-F238E27FC236}">
                      <a16:creationId xmlns:a16="http://schemas.microsoft.com/office/drawing/2014/main" id="{935C9F86-429E-49D9-8515-671F40E19E9C}"/>
                    </a:ext>
                  </a:extLst>
                </p:cNvPr>
                <p:cNvPicPr/>
                <p:nvPr/>
              </p:nvPicPr>
              <p:blipFill>
                <a:blip r:embed="rId383"/>
                <a:stretch>
                  <a:fillRect/>
                </a:stretch>
              </p:blipFill>
              <p:spPr>
                <a:xfrm>
                  <a:off x="1480345" y="3694712"/>
                  <a:ext cx="122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84" name="Freihand 83">
                  <a:extLst>
                    <a:ext uri="{FF2B5EF4-FFF2-40B4-BE49-F238E27FC236}">
                      <a16:creationId xmlns:a16="http://schemas.microsoft.com/office/drawing/2014/main" id="{D12C5D2D-50FC-42CB-B74C-A690E1028CBE}"/>
                    </a:ext>
                  </a:extLst>
                </p14:cNvPr>
                <p14:cNvContentPartPr/>
                <p14:nvPr/>
              </p14:nvContentPartPr>
              <p14:xfrm>
                <a:off x="1083985" y="3897032"/>
                <a:ext cx="559080" cy="25200"/>
              </p14:xfrm>
            </p:contentPart>
          </mc:Choice>
          <mc:Fallback xmlns="">
            <p:pic>
              <p:nvPicPr>
                <p:cNvPr id="84" name="Freihand 83">
                  <a:extLst>
                    <a:ext uri="{FF2B5EF4-FFF2-40B4-BE49-F238E27FC236}">
                      <a16:creationId xmlns:a16="http://schemas.microsoft.com/office/drawing/2014/main" id="{D12C5D2D-50FC-42CB-B74C-A690E1028CBE}"/>
                    </a:ext>
                  </a:extLst>
                </p:cNvPr>
                <p:cNvPicPr/>
                <p:nvPr/>
              </p:nvPicPr>
              <p:blipFill>
                <a:blip r:embed="rId385"/>
                <a:stretch>
                  <a:fillRect/>
                </a:stretch>
              </p:blipFill>
              <p:spPr>
                <a:xfrm>
                  <a:off x="1079665" y="3892712"/>
                  <a:ext cx="567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85" name="Freihand 84">
                  <a:extLst>
                    <a:ext uri="{FF2B5EF4-FFF2-40B4-BE49-F238E27FC236}">
                      <a16:creationId xmlns:a16="http://schemas.microsoft.com/office/drawing/2014/main" id="{A85ED738-2565-4974-9F3A-DF2D26063D94}"/>
                    </a:ext>
                  </a:extLst>
                </p14:cNvPr>
                <p14:cNvContentPartPr/>
                <p14:nvPr/>
              </p14:nvContentPartPr>
              <p14:xfrm>
                <a:off x="1068865" y="4023032"/>
                <a:ext cx="123120" cy="106200"/>
              </p14:xfrm>
            </p:contentPart>
          </mc:Choice>
          <mc:Fallback xmlns="">
            <p:pic>
              <p:nvPicPr>
                <p:cNvPr id="85" name="Freihand 84">
                  <a:extLst>
                    <a:ext uri="{FF2B5EF4-FFF2-40B4-BE49-F238E27FC236}">
                      <a16:creationId xmlns:a16="http://schemas.microsoft.com/office/drawing/2014/main" id="{A85ED738-2565-4974-9F3A-DF2D26063D94}"/>
                    </a:ext>
                  </a:extLst>
                </p:cNvPr>
                <p:cNvPicPr/>
                <p:nvPr/>
              </p:nvPicPr>
              <p:blipFill>
                <a:blip r:embed="rId387"/>
                <a:stretch>
                  <a:fillRect/>
                </a:stretch>
              </p:blipFill>
              <p:spPr>
                <a:xfrm>
                  <a:off x="1064545" y="4018712"/>
                  <a:ext cx="131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86" name="Freihand 85">
                  <a:extLst>
                    <a:ext uri="{FF2B5EF4-FFF2-40B4-BE49-F238E27FC236}">
                      <a16:creationId xmlns:a16="http://schemas.microsoft.com/office/drawing/2014/main" id="{DFE3F23B-E42D-4137-9815-B8CD22102060}"/>
                    </a:ext>
                  </a:extLst>
                </p14:cNvPr>
                <p14:cNvContentPartPr/>
                <p14:nvPr/>
              </p14:nvContentPartPr>
              <p14:xfrm>
                <a:off x="1230145" y="4065872"/>
                <a:ext cx="19080" cy="57600"/>
              </p14:xfrm>
            </p:contentPart>
          </mc:Choice>
          <mc:Fallback xmlns="">
            <p:pic>
              <p:nvPicPr>
                <p:cNvPr id="86" name="Freihand 85">
                  <a:extLst>
                    <a:ext uri="{FF2B5EF4-FFF2-40B4-BE49-F238E27FC236}">
                      <a16:creationId xmlns:a16="http://schemas.microsoft.com/office/drawing/2014/main" id="{DFE3F23B-E42D-4137-9815-B8CD22102060}"/>
                    </a:ext>
                  </a:extLst>
                </p:cNvPr>
                <p:cNvPicPr/>
                <p:nvPr/>
              </p:nvPicPr>
              <p:blipFill>
                <a:blip r:embed="rId389"/>
                <a:stretch>
                  <a:fillRect/>
                </a:stretch>
              </p:blipFill>
              <p:spPr>
                <a:xfrm>
                  <a:off x="1225825" y="4061552"/>
                  <a:ext cx="27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87" name="Freihand 86">
                  <a:extLst>
                    <a:ext uri="{FF2B5EF4-FFF2-40B4-BE49-F238E27FC236}">
                      <a16:creationId xmlns:a16="http://schemas.microsoft.com/office/drawing/2014/main" id="{84E01785-2690-45E5-80D5-680B6EF08802}"/>
                    </a:ext>
                  </a:extLst>
                </p14:cNvPr>
                <p14:cNvContentPartPr/>
                <p14:nvPr/>
              </p14:nvContentPartPr>
              <p14:xfrm>
                <a:off x="1293505" y="4005032"/>
                <a:ext cx="57600" cy="81360"/>
              </p14:xfrm>
            </p:contentPart>
          </mc:Choice>
          <mc:Fallback xmlns="">
            <p:pic>
              <p:nvPicPr>
                <p:cNvPr id="87" name="Freihand 86">
                  <a:extLst>
                    <a:ext uri="{FF2B5EF4-FFF2-40B4-BE49-F238E27FC236}">
                      <a16:creationId xmlns:a16="http://schemas.microsoft.com/office/drawing/2014/main" id="{84E01785-2690-45E5-80D5-680B6EF08802}"/>
                    </a:ext>
                  </a:extLst>
                </p:cNvPr>
                <p:cNvPicPr/>
                <p:nvPr/>
              </p:nvPicPr>
              <p:blipFill>
                <a:blip r:embed="rId391"/>
                <a:stretch>
                  <a:fillRect/>
                </a:stretch>
              </p:blipFill>
              <p:spPr>
                <a:xfrm>
                  <a:off x="1289185" y="4000712"/>
                  <a:ext cx="66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88" name="Freihand 87">
                  <a:extLst>
                    <a:ext uri="{FF2B5EF4-FFF2-40B4-BE49-F238E27FC236}">
                      <a16:creationId xmlns:a16="http://schemas.microsoft.com/office/drawing/2014/main" id="{EC636FFD-26A7-448D-8F5D-22D41BD7B9EC}"/>
                    </a:ext>
                  </a:extLst>
                </p14:cNvPr>
                <p14:cNvContentPartPr/>
                <p14:nvPr/>
              </p14:nvContentPartPr>
              <p14:xfrm>
                <a:off x="1392505" y="3985952"/>
                <a:ext cx="117000" cy="101160"/>
              </p14:xfrm>
            </p:contentPart>
          </mc:Choice>
          <mc:Fallback xmlns="">
            <p:pic>
              <p:nvPicPr>
                <p:cNvPr id="88" name="Freihand 87">
                  <a:extLst>
                    <a:ext uri="{FF2B5EF4-FFF2-40B4-BE49-F238E27FC236}">
                      <a16:creationId xmlns:a16="http://schemas.microsoft.com/office/drawing/2014/main" id="{EC636FFD-26A7-448D-8F5D-22D41BD7B9EC}"/>
                    </a:ext>
                  </a:extLst>
                </p:cNvPr>
                <p:cNvPicPr/>
                <p:nvPr/>
              </p:nvPicPr>
              <p:blipFill>
                <a:blip r:embed="rId393"/>
                <a:stretch>
                  <a:fillRect/>
                </a:stretch>
              </p:blipFill>
              <p:spPr>
                <a:xfrm>
                  <a:off x="1388185" y="3981632"/>
                  <a:ext cx="125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9" name="Freihand 88">
                  <a:extLst>
                    <a:ext uri="{FF2B5EF4-FFF2-40B4-BE49-F238E27FC236}">
                      <a16:creationId xmlns:a16="http://schemas.microsoft.com/office/drawing/2014/main" id="{CA0118BC-EC18-4FC0-A841-4D5DC26D32F9}"/>
                    </a:ext>
                  </a:extLst>
                </p14:cNvPr>
                <p14:cNvContentPartPr/>
                <p14:nvPr/>
              </p14:nvContentPartPr>
              <p14:xfrm>
                <a:off x="1808665" y="3866072"/>
                <a:ext cx="43920" cy="14760"/>
              </p14:xfrm>
            </p:contentPart>
          </mc:Choice>
          <mc:Fallback xmlns="">
            <p:pic>
              <p:nvPicPr>
                <p:cNvPr id="89" name="Freihand 88">
                  <a:extLst>
                    <a:ext uri="{FF2B5EF4-FFF2-40B4-BE49-F238E27FC236}">
                      <a16:creationId xmlns:a16="http://schemas.microsoft.com/office/drawing/2014/main" id="{CA0118BC-EC18-4FC0-A841-4D5DC26D32F9}"/>
                    </a:ext>
                  </a:extLst>
                </p:cNvPr>
                <p:cNvPicPr/>
                <p:nvPr/>
              </p:nvPicPr>
              <p:blipFill>
                <a:blip r:embed="rId395"/>
                <a:stretch>
                  <a:fillRect/>
                </a:stretch>
              </p:blipFill>
              <p:spPr>
                <a:xfrm>
                  <a:off x="1804345" y="3861752"/>
                  <a:ext cx="52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91" name="Freihand 90">
                  <a:extLst>
                    <a:ext uri="{FF2B5EF4-FFF2-40B4-BE49-F238E27FC236}">
                      <a16:creationId xmlns:a16="http://schemas.microsoft.com/office/drawing/2014/main" id="{4E1E3144-6286-4D64-A149-E69714E3FEA5}"/>
                    </a:ext>
                  </a:extLst>
                </p14:cNvPr>
                <p14:cNvContentPartPr/>
                <p14:nvPr/>
              </p14:nvContentPartPr>
              <p14:xfrm>
                <a:off x="1921705" y="3749072"/>
                <a:ext cx="137880" cy="156600"/>
              </p14:xfrm>
            </p:contentPart>
          </mc:Choice>
          <mc:Fallback xmlns="">
            <p:pic>
              <p:nvPicPr>
                <p:cNvPr id="91" name="Freihand 90">
                  <a:extLst>
                    <a:ext uri="{FF2B5EF4-FFF2-40B4-BE49-F238E27FC236}">
                      <a16:creationId xmlns:a16="http://schemas.microsoft.com/office/drawing/2014/main" id="{4E1E3144-6286-4D64-A149-E69714E3FEA5}"/>
                    </a:ext>
                  </a:extLst>
                </p:cNvPr>
                <p:cNvPicPr/>
                <p:nvPr/>
              </p:nvPicPr>
              <p:blipFill>
                <a:blip r:embed="rId397"/>
                <a:stretch>
                  <a:fillRect/>
                </a:stretch>
              </p:blipFill>
              <p:spPr>
                <a:xfrm>
                  <a:off x="1917385" y="3744752"/>
                  <a:ext cx="146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92" name="Freihand 91">
                  <a:extLst>
                    <a:ext uri="{FF2B5EF4-FFF2-40B4-BE49-F238E27FC236}">
                      <a16:creationId xmlns:a16="http://schemas.microsoft.com/office/drawing/2014/main" id="{E1243841-FE8C-4E59-81DC-BA526AC4B68B}"/>
                    </a:ext>
                  </a:extLst>
                </p14:cNvPr>
                <p14:cNvContentPartPr/>
                <p14:nvPr/>
              </p14:nvContentPartPr>
              <p14:xfrm>
                <a:off x="2077225" y="3744392"/>
                <a:ext cx="109080" cy="119880"/>
              </p14:xfrm>
            </p:contentPart>
          </mc:Choice>
          <mc:Fallback xmlns="">
            <p:pic>
              <p:nvPicPr>
                <p:cNvPr id="92" name="Freihand 91">
                  <a:extLst>
                    <a:ext uri="{FF2B5EF4-FFF2-40B4-BE49-F238E27FC236}">
                      <a16:creationId xmlns:a16="http://schemas.microsoft.com/office/drawing/2014/main" id="{E1243841-FE8C-4E59-81DC-BA526AC4B68B}"/>
                    </a:ext>
                  </a:extLst>
                </p:cNvPr>
                <p:cNvPicPr/>
                <p:nvPr/>
              </p:nvPicPr>
              <p:blipFill>
                <a:blip r:embed="rId399"/>
                <a:stretch>
                  <a:fillRect/>
                </a:stretch>
              </p:blipFill>
              <p:spPr>
                <a:xfrm>
                  <a:off x="2072905" y="3740072"/>
                  <a:ext cx="117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93" name="Freihand 92">
                  <a:extLst>
                    <a:ext uri="{FF2B5EF4-FFF2-40B4-BE49-F238E27FC236}">
                      <a16:creationId xmlns:a16="http://schemas.microsoft.com/office/drawing/2014/main" id="{C1A0169E-E02E-4E23-AF18-8B7334497937}"/>
                    </a:ext>
                  </a:extLst>
                </p14:cNvPr>
                <p14:cNvContentPartPr/>
                <p14:nvPr/>
              </p14:nvContentPartPr>
              <p14:xfrm>
                <a:off x="2193865" y="3735392"/>
                <a:ext cx="113400" cy="161640"/>
              </p14:xfrm>
            </p:contentPart>
          </mc:Choice>
          <mc:Fallback xmlns="">
            <p:pic>
              <p:nvPicPr>
                <p:cNvPr id="93" name="Freihand 92">
                  <a:extLst>
                    <a:ext uri="{FF2B5EF4-FFF2-40B4-BE49-F238E27FC236}">
                      <a16:creationId xmlns:a16="http://schemas.microsoft.com/office/drawing/2014/main" id="{C1A0169E-E02E-4E23-AF18-8B7334497937}"/>
                    </a:ext>
                  </a:extLst>
                </p:cNvPr>
                <p:cNvPicPr/>
                <p:nvPr/>
              </p:nvPicPr>
              <p:blipFill>
                <a:blip r:embed="rId401"/>
                <a:stretch>
                  <a:fillRect/>
                </a:stretch>
              </p:blipFill>
              <p:spPr>
                <a:xfrm>
                  <a:off x="2189545" y="3731072"/>
                  <a:ext cx="122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94" name="Freihand 93">
                  <a:extLst>
                    <a:ext uri="{FF2B5EF4-FFF2-40B4-BE49-F238E27FC236}">
                      <a16:creationId xmlns:a16="http://schemas.microsoft.com/office/drawing/2014/main" id="{60492D0C-ED76-49A4-B812-0956878C89DD}"/>
                    </a:ext>
                  </a:extLst>
                </p14:cNvPr>
                <p14:cNvContentPartPr/>
                <p14:nvPr/>
              </p14:nvContentPartPr>
              <p14:xfrm>
                <a:off x="2313745" y="3851312"/>
                <a:ext cx="10800" cy="62640"/>
              </p14:xfrm>
            </p:contentPart>
          </mc:Choice>
          <mc:Fallback xmlns="">
            <p:pic>
              <p:nvPicPr>
                <p:cNvPr id="94" name="Freihand 93">
                  <a:extLst>
                    <a:ext uri="{FF2B5EF4-FFF2-40B4-BE49-F238E27FC236}">
                      <a16:creationId xmlns:a16="http://schemas.microsoft.com/office/drawing/2014/main" id="{60492D0C-ED76-49A4-B812-0956878C89DD}"/>
                    </a:ext>
                  </a:extLst>
                </p:cNvPr>
                <p:cNvPicPr/>
                <p:nvPr/>
              </p:nvPicPr>
              <p:blipFill>
                <a:blip r:embed="rId403"/>
                <a:stretch>
                  <a:fillRect/>
                </a:stretch>
              </p:blipFill>
              <p:spPr>
                <a:xfrm>
                  <a:off x="2309425" y="3846992"/>
                  <a:ext cx="19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95" name="Freihand 94">
                  <a:extLst>
                    <a:ext uri="{FF2B5EF4-FFF2-40B4-BE49-F238E27FC236}">
                      <a16:creationId xmlns:a16="http://schemas.microsoft.com/office/drawing/2014/main" id="{A9435FDF-5F05-4CD6-9E02-B2850117CEAC}"/>
                    </a:ext>
                  </a:extLst>
                </p14:cNvPr>
                <p14:cNvContentPartPr/>
                <p14:nvPr/>
              </p14:nvContentPartPr>
              <p14:xfrm>
                <a:off x="2414905" y="3733592"/>
                <a:ext cx="63720" cy="139320"/>
              </p14:xfrm>
            </p:contentPart>
          </mc:Choice>
          <mc:Fallback xmlns="">
            <p:pic>
              <p:nvPicPr>
                <p:cNvPr id="95" name="Freihand 94">
                  <a:extLst>
                    <a:ext uri="{FF2B5EF4-FFF2-40B4-BE49-F238E27FC236}">
                      <a16:creationId xmlns:a16="http://schemas.microsoft.com/office/drawing/2014/main" id="{A9435FDF-5F05-4CD6-9E02-B2850117CEAC}"/>
                    </a:ext>
                  </a:extLst>
                </p:cNvPr>
                <p:cNvPicPr/>
                <p:nvPr/>
              </p:nvPicPr>
              <p:blipFill>
                <a:blip r:embed="rId405"/>
                <a:stretch>
                  <a:fillRect/>
                </a:stretch>
              </p:blipFill>
              <p:spPr>
                <a:xfrm>
                  <a:off x="2410585" y="3729272"/>
                  <a:ext cx="72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96" name="Freihand 95">
                  <a:extLst>
                    <a:ext uri="{FF2B5EF4-FFF2-40B4-BE49-F238E27FC236}">
                      <a16:creationId xmlns:a16="http://schemas.microsoft.com/office/drawing/2014/main" id="{E18F2648-E332-475D-8DD3-A62DE74FA175}"/>
                    </a:ext>
                  </a:extLst>
                </p14:cNvPr>
                <p14:cNvContentPartPr/>
                <p14:nvPr/>
              </p14:nvContentPartPr>
              <p14:xfrm>
                <a:off x="2406265" y="3726392"/>
                <a:ext cx="236160" cy="128880"/>
              </p14:xfrm>
            </p:contentPart>
          </mc:Choice>
          <mc:Fallback xmlns="">
            <p:pic>
              <p:nvPicPr>
                <p:cNvPr id="96" name="Freihand 95">
                  <a:extLst>
                    <a:ext uri="{FF2B5EF4-FFF2-40B4-BE49-F238E27FC236}">
                      <a16:creationId xmlns:a16="http://schemas.microsoft.com/office/drawing/2014/main" id="{E18F2648-E332-475D-8DD3-A62DE74FA175}"/>
                    </a:ext>
                  </a:extLst>
                </p:cNvPr>
                <p:cNvPicPr/>
                <p:nvPr/>
              </p:nvPicPr>
              <p:blipFill>
                <a:blip r:embed="rId407"/>
                <a:stretch>
                  <a:fillRect/>
                </a:stretch>
              </p:blipFill>
              <p:spPr>
                <a:xfrm>
                  <a:off x="2401945" y="3722072"/>
                  <a:ext cx="244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97" name="Freihand 96">
                  <a:extLst>
                    <a:ext uri="{FF2B5EF4-FFF2-40B4-BE49-F238E27FC236}">
                      <a16:creationId xmlns:a16="http://schemas.microsoft.com/office/drawing/2014/main" id="{92E08DF0-BD81-485D-9D03-32ACDD0A7469}"/>
                    </a:ext>
                  </a:extLst>
                </p14:cNvPr>
                <p14:cNvContentPartPr/>
                <p14:nvPr/>
              </p14:nvContentPartPr>
              <p14:xfrm>
                <a:off x="2559985" y="3785792"/>
                <a:ext cx="302400" cy="27000"/>
              </p14:xfrm>
            </p:contentPart>
          </mc:Choice>
          <mc:Fallback xmlns="">
            <p:pic>
              <p:nvPicPr>
                <p:cNvPr id="97" name="Freihand 96">
                  <a:extLst>
                    <a:ext uri="{FF2B5EF4-FFF2-40B4-BE49-F238E27FC236}">
                      <a16:creationId xmlns:a16="http://schemas.microsoft.com/office/drawing/2014/main" id="{92E08DF0-BD81-485D-9D03-32ACDD0A7469}"/>
                    </a:ext>
                  </a:extLst>
                </p:cNvPr>
                <p:cNvPicPr/>
                <p:nvPr/>
              </p:nvPicPr>
              <p:blipFill>
                <a:blip r:embed="rId409"/>
                <a:stretch>
                  <a:fillRect/>
                </a:stretch>
              </p:blipFill>
              <p:spPr>
                <a:xfrm>
                  <a:off x="2555665" y="3781472"/>
                  <a:ext cx="311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98" name="Freihand 97">
                  <a:extLst>
                    <a:ext uri="{FF2B5EF4-FFF2-40B4-BE49-F238E27FC236}">
                      <a16:creationId xmlns:a16="http://schemas.microsoft.com/office/drawing/2014/main" id="{1B5473EC-5248-4733-B581-E420C4608105}"/>
                    </a:ext>
                  </a:extLst>
                </p14:cNvPr>
                <p14:cNvContentPartPr/>
                <p14:nvPr/>
              </p14:nvContentPartPr>
              <p14:xfrm>
                <a:off x="2744305" y="3821432"/>
                <a:ext cx="119880" cy="5760"/>
              </p14:xfrm>
            </p:contentPart>
          </mc:Choice>
          <mc:Fallback xmlns="">
            <p:pic>
              <p:nvPicPr>
                <p:cNvPr id="98" name="Freihand 97">
                  <a:extLst>
                    <a:ext uri="{FF2B5EF4-FFF2-40B4-BE49-F238E27FC236}">
                      <a16:creationId xmlns:a16="http://schemas.microsoft.com/office/drawing/2014/main" id="{1B5473EC-5248-4733-B581-E420C4608105}"/>
                    </a:ext>
                  </a:extLst>
                </p:cNvPr>
                <p:cNvPicPr/>
                <p:nvPr/>
              </p:nvPicPr>
              <p:blipFill>
                <a:blip r:embed="rId411"/>
                <a:stretch>
                  <a:fillRect/>
                </a:stretch>
              </p:blipFill>
              <p:spPr>
                <a:xfrm>
                  <a:off x="2739985" y="3817112"/>
                  <a:ext cx="128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99" name="Freihand 98">
                  <a:extLst>
                    <a:ext uri="{FF2B5EF4-FFF2-40B4-BE49-F238E27FC236}">
                      <a16:creationId xmlns:a16="http://schemas.microsoft.com/office/drawing/2014/main" id="{F766FF5D-50E1-4451-8C6C-D903D5129CA0}"/>
                    </a:ext>
                  </a:extLst>
                </p14:cNvPr>
                <p14:cNvContentPartPr/>
                <p14:nvPr/>
              </p14:nvContentPartPr>
              <p14:xfrm>
                <a:off x="2962105" y="3689672"/>
                <a:ext cx="140040" cy="151200"/>
              </p14:xfrm>
            </p:contentPart>
          </mc:Choice>
          <mc:Fallback xmlns="">
            <p:pic>
              <p:nvPicPr>
                <p:cNvPr id="99" name="Freihand 98">
                  <a:extLst>
                    <a:ext uri="{FF2B5EF4-FFF2-40B4-BE49-F238E27FC236}">
                      <a16:creationId xmlns:a16="http://schemas.microsoft.com/office/drawing/2014/main" id="{F766FF5D-50E1-4451-8C6C-D903D5129CA0}"/>
                    </a:ext>
                  </a:extLst>
                </p:cNvPr>
                <p:cNvPicPr/>
                <p:nvPr/>
              </p:nvPicPr>
              <p:blipFill>
                <a:blip r:embed="rId413"/>
                <a:stretch>
                  <a:fillRect/>
                </a:stretch>
              </p:blipFill>
              <p:spPr>
                <a:xfrm>
                  <a:off x="2957785" y="3685352"/>
                  <a:ext cx="148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00" name="Freihand 99">
                  <a:extLst>
                    <a:ext uri="{FF2B5EF4-FFF2-40B4-BE49-F238E27FC236}">
                      <a16:creationId xmlns:a16="http://schemas.microsoft.com/office/drawing/2014/main" id="{A6BED6F5-3208-4FE3-B139-F44D97E4DB9C}"/>
                    </a:ext>
                  </a:extLst>
                </p14:cNvPr>
                <p14:cNvContentPartPr/>
                <p14:nvPr/>
              </p14:nvContentPartPr>
              <p14:xfrm>
                <a:off x="3129865" y="3690752"/>
                <a:ext cx="92880" cy="142560"/>
              </p14:xfrm>
            </p:contentPart>
          </mc:Choice>
          <mc:Fallback xmlns="">
            <p:pic>
              <p:nvPicPr>
                <p:cNvPr id="100" name="Freihand 99">
                  <a:extLst>
                    <a:ext uri="{FF2B5EF4-FFF2-40B4-BE49-F238E27FC236}">
                      <a16:creationId xmlns:a16="http://schemas.microsoft.com/office/drawing/2014/main" id="{A6BED6F5-3208-4FE3-B139-F44D97E4DB9C}"/>
                    </a:ext>
                  </a:extLst>
                </p:cNvPr>
                <p:cNvPicPr/>
                <p:nvPr/>
              </p:nvPicPr>
              <p:blipFill>
                <a:blip r:embed="rId415"/>
                <a:stretch>
                  <a:fillRect/>
                </a:stretch>
              </p:blipFill>
              <p:spPr>
                <a:xfrm>
                  <a:off x="3125545" y="3686432"/>
                  <a:ext cx="101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01" name="Freihand 100">
                  <a:extLst>
                    <a:ext uri="{FF2B5EF4-FFF2-40B4-BE49-F238E27FC236}">
                      <a16:creationId xmlns:a16="http://schemas.microsoft.com/office/drawing/2014/main" id="{14C48240-9400-4F96-9312-DA9895979FBB}"/>
                    </a:ext>
                  </a:extLst>
                </p14:cNvPr>
                <p14:cNvContentPartPr/>
                <p14:nvPr/>
              </p14:nvContentPartPr>
              <p14:xfrm>
                <a:off x="3252265" y="3668072"/>
                <a:ext cx="128880" cy="127800"/>
              </p14:xfrm>
            </p:contentPart>
          </mc:Choice>
          <mc:Fallback xmlns="">
            <p:pic>
              <p:nvPicPr>
                <p:cNvPr id="101" name="Freihand 100">
                  <a:extLst>
                    <a:ext uri="{FF2B5EF4-FFF2-40B4-BE49-F238E27FC236}">
                      <a16:creationId xmlns:a16="http://schemas.microsoft.com/office/drawing/2014/main" id="{14C48240-9400-4F96-9312-DA9895979FBB}"/>
                    </a:ext>
                  </a:extLst>
                </p:cNvPr>
                <p:cNvPicPr/>
                <p:nvPr/>
              </p:nvPicPr>
              <p:blipFill>
                <a:blip r:embed="rId417"/>
                <a:stretch>
                  <a:fillRect/>
                </a:stretch>
              </p:blipFill>
              <p:spPr>
                <a:xfrm>
                  <a:off x="3247945" y="3663752"/>
                  <a:ext cx="137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02" name="Freihand 101">
                  <a:extLst>
                    <a:ext uri="{FF2B5EF4-FFF2-40B4-BE49-F238E27FC236}">
                      <a16:creationId xmlns:a16="http://schemas.microsoft.com/office/drawing/2014/main" id="{E70ECF21-2242-478B-808C-A059F1535B7D}"/>
                    </a:ext>
                  </a:extLst>
                </p14:cNvPr>
                <p14:cNvContentPartPr/>
                <p14:nvPr/>
              </p14:nvContentPartPr>
              <p14:xfrm>
                <a:off x="3366385" y="3799832"/>
                <a:ext cx="22320" cy="45720"/>
              </p14:xfrm>
            </p:contentPart>
          </mc:Choice>
          <mc:Fallback xmlns="">
            <p:pic>
              <p:nvPicPr>
                <p:cNvPr id="102" name="Freihand 101">
                  <a:extLst>
                    <a:ext uri="{FF2B5EF4-FFF2-40B4-BE49-F238E27FC236}">
                      <a16:creationId xmlns:a16="http://schemas.microsoft.com/office/drawing/2014/main" id="{E70ECF21-2242-478B-808C-A059F1535B7D}"/>
                    </a:ext>
                  </a:extLst>
                </p:cNvPr>
                <p:cNvPicPr/>
                <p:nvPr/>
              </p:nvPicPr>
              <p:blipFill>
                <a:blip r:embed="rId419"/>
                <a:stretch>
                  <a:fillRect/>
                </a:stretch>
              </p:blipFill>
              <p:spPr>
                <a:xfrm>
                  <a:off x="3362065" y="3795512"/>
                  <a:ext cx="30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03" name="Freihand 102">
                  <a:extLst>
                    <a:ext uri="{FF2B5EF4-FFF2-40B4-BE49-F238E27FC236}">
                      <a16:creationId xmlns:a16="http://schemas.microsoft.com/office/drawing/2014/main" id="{00834DA4-7709-4811-BBA6-C8614F2EC4FE}"/>
                    </a:ext>
                  </a:extLst>
                </p14:cNvPr>
                <p14:cNvContentPartPr/>
                <p14:nvPr/>
              </p14:nvContentPartPr>
              <p14:xfrm>
                <a:off x="3435145" y="3666632"/>
                <a:ext cx="65160" cy="136440"/>
              </p14:xfrm>
            </p:contentPart>
          </mc:Choice>
          <mc:Fallback xmlns="">
            <p:pic>
              <p:nvPicPr>
                <p:cNvPr id="103" name="Freihand 102">
                  <a:extLst>
                    <a:ext uri="{FF2B5EF4-FFF2-40B4-BE49-F238E27FC236}">
                      <a16:creationId xmlns:a16="http://schemas.microsoft.com/office/drawing/2014/main" id="{00834DA4-7709-4811-BBA6-C8614F2EC4FE}"/>
                    </a:ext>
                  </a:extLst>
                </p:cNvPr>
                <p:cNvPicPr/>
                <p:nvPr/>
              </p:nvPicPr>
              <p:blipFill>
                <a:blip r:embed="rId421"/>
                <a:stretch>
                  <a:fillRect/>
                </a:stretch>
              </p:blipFill>
              <p:spPr>
                <a:xfrm>
                  <a:off x="3430825" y="3662312"/>
                  <a:ext cx="73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04" name="Freihand 103">
                  <a:extLst>
                    <a:ext uri="{FF2B5EF4-FFF2-40B4-BE49-F238E27FC236}">
                      <a16:creationId xmlns:a16="http://schemas.microsoft.com/office/drawing/2014/main" id="{07C869BC-2B36-41B4-838C-D6E24563BE5D}"/>
                    </a:ext>
                  </a:extLst>
                </p14:cNvPr>
                <p14:cNvContentPartPr/>
                <p14:nvPr/>
              </p14:nvContentPartPr>
              <p14:xfrm>
                <a:off x="3458905" y="3661952"/>
                <a:ext cx="71640" cy="9720"/>
              </p14:xfrm>
            </p:contentPart>
          </mc:Choice>
          <mc:Fallback xmlns="">
            <p:pic>
              <p:nvPicPr>
                <p:cNvPr id="104" name="Freihand 103">
                  <a:extLst>
                    <a:ext uri="{FF2B5EF4-FFF2-40B4-BE49-F238E27FC236}">
                      <a16:creationId xmlns:a16="http://schemas.microsoft.com/office/drawing/2014/main" id="{07C869BC-2B36-41B4-838C-D6E24563BE5D}"/>
                    </a:ext>
                  </a:extLst>
                </p:cNvPr>
                <p:cNvPicPr/>
                <p:nvPr/>
              </p:nvPicPr>
              <p:blipFill>
                <a:blip r:embed="rId423"/>
                <a:stretch>
                  <a:fillRect/>
                </a:stretch>
              </p:blipFill>
              <p:spPr>
                <a:xfrm>
                  <a:off x="3454585" y="3657632"/>
                  <a:ext cx="80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05" name="Freihand 104">
                  <a:extLst>
                    <a:ext uri="{FF2B5EF4-FFF2-40B4-BE49-F238E27FC236}">
                      <a16:creationId xmlns:a16="http://schemas.microsoft.com/office/drawing/2014/main" id="{1ACC8C4B-1903-4E37-B4A3-9DCB328568A1}"/>
                    </a:ext>
                  </a:extLst>
                </p14:cNvPr>
                <p14:cNvContentPartPr/>
                <p14:nvPr/>
              </p14:nvContentPartPr>
              <p14:xfrm>
                <a:off x="3575545" y="3679232"/>
                <a:ext cx="89280" cy="140040"/>
              </p14:xfrm>
            </p:contentPart>
          </mc:Choice>
          <mc:Fallback xmlns="">
            <p:pic>
              <p:nvPicPr>
                <p:cNvPr id="105" name="Freihand 104">
                  <a:extLst>
                    <a:ext uri="{FF2B5EF4-FFF2-40B4-BE49-F238E27FC236}">
                      <a16:creationId xmlns:a16="http://schemas.microsoft.com/office/drawing/2014/main" id="{1ACC8C4B-1903-4E37-B4A3-9DCB328568A1}"/>
                    </a:ext>
                  </a:extLst>
                </p:cNvPr>
                <p:cNvPicPr/>
                <p:nvPr/>
              </p:nvPicPr>
              <p:blipFill>
                <a:blip r:embed="rId425"/>
                <a:stretch>
                  <a:fillRect/>
                </a:stretch>
              </p:blipFill>
              <p:spPr>
                <a:xfrm>
                  <a:off x="3571225" y="3674912"/>
                  <a:ext cx="97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9" name="Freihand 168">
                  <a:extLst>
                    <a:ext uri="{FF2B5EF4-FFF2-40B4-BE49-F238E27FC236}">
                      <a16:creationId xmlns:a16="http://schemas.microsoft.com/office/drawing/2014/main" id="{9131B05A-F961-4F15-95D4-B8172CF86953}"/>
                    </a:ext>
                  </a:extLst>
                </p14:cNvPr>
                <p14:cNvContentPartPr/>
                <p14:nvPr/>
              </p14:nvContentPartPr>
              <p14:xfrm>
                <a:off x="582505" y="4253432"/>
                <a:ext cx="126360" cy="113040"/>
              </p14:xfrm>
            </p:contentPart>
          </mc:Choice>
          <mc:Fallback xmlns="">
            <p:pic>
              <p:nvPicPr>
                <p:cNvPr id="169" name="Freihand 168">
                  <a:extLst>
                    <a:ext uri="{FF2B5EF4-FFF2-40B4-BE49-F238E27FC236}">
                      <a16:creationId xmlns:a16="http://schemas.microsoft.com/office/drawing/2014/main" id="{9131B05A-F961-4F15-95D4-B8172CF86953}"/>
                    </a:ext>
                  </a:extLst>
                </p:cNvPr>
                <p:cNvPicPr/>
                <p:nvPr/>
              </p:nvPicPr>
              <p:blipFill>
                <a:blip r:embed="rId427"/>
                <a:stretch>
                  <a:fillRect/>
                </a:stretch>
              </p:blipFill>
              <p:spPr>
                <a:xfrm>
                  <a:off x="578185" y="4249112"/>
                  <a:ext cx="135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70" name="Freihand 169">
                  <a:extLst>
                    <a:ext uri="{FF2B5EF4-FFF2-40B4-BE49-F238E27FC236}">
                      <a16:creationId xmlns:a16="http://schemas.microsoft.com/office/drawing/2014/main" id="{D03F874E-DED2-426A-BE22-FC718BDC2734}"/>
                    </a:ext>
                  </a:extLst>
                </p14:cNvPr>
                <p14:cNvContentPartPr/>
                <p14:nvPr/>
              </p14:nvContentPartPr>
              <p14:xfrm>
                <a:off x="578905" y="4177112"/>
                <a:ext cx="172080" cy="212400"/>
              </p14:xfrm>
            </p:contentPart>
          </mc:Choice>
          <mc:Fallback xmlns="">
            <p:pic>
              <p:nvPicPr>
                <p:cNvPr id="170" name="Freihand 169">
                  <a:extLst>
                    <a:ext uri="{FF2B5EF4-FFF2-40B4-BE49-F238E27FC236}">
                      <a16:creationId xmlns:a16="http://schemas.microsoft.com/office/drawing/2014/main" id="{D03F874E-DED2-426A-BE22-FC718BDC2734}"/>
                    </a:ext>
                  </a:extLst>
                </p:cNvPr>
                <p:cNvPicPr/>
                <p:nvPr/>
              </p:nvPicPr>
              <p:blipFill>
                <a:blip r:embed="rId429"/>
                <a:stretch>
                  <a:fillRect/>
                </a:stretch>
              </p:blipFill>
              <p:spPr>
                <a:xfrm>
                  <a:off x="574585" y="4172792"/>
                  <a:ext cx="1807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72" name="Freihand 171">
                  <a:extLst>
                    <a:ext uri="{FF2B5EF4-FFF2-40B4-BE49-F238E27FC236}">
                      <a16:creationId xmlns:a16="http://schemas.microsoft.com/office/drawing/2014/main" id="{ECCE3D3F-3593-4845-BB08-12657931F2A9}"/>
                    </a:ext>
                  </a:extLst>
                </p14:cNvPr>
                <p14:cNvContentPartPr/>
                <p14:nvPr/>
              </p14:nvContentPartPr>
              <p14:xfrm>
                <a:off x="893905" y="4252352"/>
                <a:ext cx="7560" cy="112320"/>
              </p14:xfrm>
            </p:contentPart>
          </mc:Choice>
          <mc:Fallback xmlns="">
            <p:pic>
              <p:nvPicPr>
                <p:cNvPr id="172" name="Freihand 171">
                  <a:extLst>
                    <a:ext uri="{FF2B5EF4-FFF2-40B4-BE49-F238E27FC236}">
                      <a16:creationId xmlns:a16="http://schemas.microsoft.com/office/drawing/2014/main" id="{ECCE3D3F-3593-4845-BB08-12657931F2A9}"/>
                    </a:ext>
                  </a:extLst>
                </p:cNvPr>
                <p:cNvPicPr/>
                <p:nvPr/>
              </p:nvPicPr>
              <p:blipFill>
                <a:blip r:embed="rId431"/>
                <a:stretch>
                  <a:fillRect/>
                </a:stretch>
              </p:blipFill>
              <p:spPr>
                <a:xfrm>
                  <a:off x="889585" y="4248032"/>
                  <a:ext cx="16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73" name="Freihand 172">
                  <a:extLst>
                    <a:ext uri="{FF2B5EF4-FFF2-40B4-BE49-F238E27FC236}">
                      <a16:creationId xmlns:a16="http://schemas.microsoft.com/office/drawing/2014/main" id="{4DAE0362-44CA-46DD-95FE-BB940D50F3A5}"/>
                    </a:ext>
                  </a:extLst>
                </p14:cNvPr>
                <p14:cNvContentPartPr/>
                <p14:nvPr/>
              </p14:nvContentPartPr>
              <p14:xfrm>
                <a:off x="823705" y="4335512"/>
                <a:ext cx="118080" cy="20520"/>
              </p14:xfrm>
            </p:contentPart>
          </mc:Choice>
          <mc:Fallback xmlns="">
            <p:pic>
              <p:nvPicPr>
                <p:cNvPr id="173" name="Freihand 172">
                  <a:extLst>
                    <a:ext uri="{FF2B5EF4-FFF2-40B4-BE49-F238E27FC236}">
                      <a16:creationId xmlns:a16="http://schemas.microsoft.com/office/drawing/2014/main" id="{4DAE0362-44CA-46DD-95FE-BB940D50F3A5}"/>
                    </a:ext>
                  </a:extLst>
                </p:cNvPr>
                <p:cNvPicPr/>
                <p:nvPr/>
              </p:nvPicPr>
              <p:blipFill>
                <a:blip r:embed="rId433"/>
                <a:stretch>
                  <a:fillRect/>
                </a:stretch>
              </p:blipFill>
              <p:spPr>
                <a:xfrm>
                  <a:off x="819385" y="4331192"/>
                  <a:ext cx="126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74" name="Freihand 173">
                  <a:extLst>
                    <a:ext uri="{FF2B5EF4-FFF2-40B4-BE49-F238E27FC236}">
                      <a16:creationId xmlns:a16="http://schemas.microsoft.com/office/drawing/2014/main" id="{8EE12F1A-AF08-4D88-AD2B-60293E5930AD}"/>
                    </a:ext>
                  </a:extLst>
                </p14:cNvPr>
                <p14:cNvContentPartPr/>
                <p14:nvPr/>
              </p14:nvContentPartPr>
              <p14:xfrm>
                <a:off x="811465" y="4212392"/>
                <a:ext cx="121680" cy="16920"/>
              </p14:xfrm>
            </p:contentPart>
          </mc:Choice>
          <mc:Fallback xmlns="">
            <p:pic>
              <p:nvPicPr>
                <p:cNvPr id="174" name="Freihand 173">
                  <a:extLst>
                    <a:ext uri="{FF2B5EF4-FFF2-40B4-BE49-F238E27FC236}">
                      <a16:creationId xmlns:a16="http://schemas.microsoft.com/office/drawing/2014/main" id="{8EE12F1A-AF08-4D88-AD2B-60293E5930AD}"/>
                    </a:ext>
                  </a:extLst>
                </p:cNvPr>
                <p:cNvPicPr/>
                <p:nvPr/>
              </p:nvPicPr>
              <p:blipFill>
                <a:blip r:embed="rId435"/>
                <a:stretch>
                  <a:fillRect/>
                </a:stretch>
              </p:blipFill>
              <p:spPr>
                <a:xfrm>
                  <a:off x="807145" y="4208072"/>
                  <a:ext cx="130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75" name="Freihand 174">
                  <a:extLst>
                    <a:ext uri="{FF2B5EF4-FFF2-40B4-BE49-F238E27FC236}">
                      <a16:creationId xmlns:a16="http://schemas.microsoft.com/office/drawing/2014/main" id="{F110DD5E-C02F-4EF5-85B0-C9428A6DB7D2}"/>
                    </a:ext>
                  </a:extLst>
                </p14:cNvPr>
                <p14:cNvContentPartPr/>
                <p14:nvPr/>
              </p14:nvContentPartPr>
              <p14:xfrm>
                <a:off x="960505" y="4297712"/>
                <a:ext cx="96120" cy="68400"/>
              </p14:xfrm>
            </p:contentPart>
          </mc:Choice>
          <mc:Fallback xmlns="">
            <p:pic>
              <p:nvPicPr>
                <p:cNvPr id="175" name="Freihand 174">
                  <a:extLst>
                    <a:ext uri="{FF2B5EF4-FFF2-40B4-BE49-F238E27FC236}">
                      <a16:creationId xmlns:a16="http://schemas.microsoft.com/office/drawing/2014/main" id="{F110DD5E-C02F-4EF5-85B0-C9428A6DB7D2}"/>
                    </a:ext>
                  </a:extLst>
                </p:cNvPr>
                <p:cNvPicPr/>
                <p:nvPr/>
              </p:nvPicPr>
              <p:blipFill>
                <a:blip r:embed="rId437"/>
                <a:stretch>
                  <a:fillRect/>
                </a:stretch>
              </p:blipFill>
              <p:spPr>
                <a:xfrm>
                  <a:off x="956185" y="4293392"/>
                  <a:ext cx="10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76" name="Freihand 175">
                  <a:extLst>
                    <a:ext uri="{FF2B5EF4-FFF2-40B4-BE49-F238E27FC236}">
                      <a16:creationId xmlns:a16="http://schemas.microsoft.com/office/drawing/2014/main" id="{DEF8C6F4-C45E-4AE7-A30A-52B77609B66F}"/>
                    </a:ext>
                  </a:extLst>
                </p14:cNvPr>
                <p14:cNvContentPartPr/>
                <p14:nvPr/>
              </p14:nvContentPartPr>
              <p14:xfrm>
                <a:off x="1059145" y="4217792"/>
                <a:ext cx="83880" cy="176760"/>
              </p14:xfrm>
            </p:contentPart>
          </mc:Choice>
          <mc:Fallback xmlns="">
            <p:pic>
              <p:nvPicPr>
                <p:cNvPr id="176" name="Freihand 175">
                  <a:extLst>
                    <a:ext uri="{FF2B5EF4-FFF2-40B4-BE49-F238E27FC236}">
                      <a16:creationId xmlns:a16="http://schemas.microsoft.com/office/drawing/2014/main" id="{DEF8C6F4-C45E-4AE7-A30A-52B77609B66F}"/>
                    </a:ext>
                  </a:extLst>
                </p:cNvPr>
                <p:cNvPicPr/>
                <p:nvPr/>
              </p:nvPicPr>
              <p:blipFill>
                <a:blip r:embed="rId439"/>
                <a:stretch>
                  <a:fillRect/>
                </a:stretch>
              </p:blipFill>
              <p:spPr>
                <a:xfrm>
                  <a:off x="1054825" y="4213472"/>
                  <a:ext cx="925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77" name="Freihand 176">
                  <a:extLst>
                    <a:ext uri="{FF2B5EF4-FFF2-40B4-BE49-F238E27FC236}">
                      <a16:creationId xmlns:a16="http://schemas.microsoft.com/office/drawing/2014/main" id="{D534FDA1-59FB-449F-8891-F5D885C34635}"/>
                    </a:ext>
                  </a:extLst>
                </p14:cNvPr>
                <p14:cNvContentPartPr/>
                <p14:nvPr/>
              </p14:nvContentPartPr>
              <p14:xfrm>
                <a:off x="1169305" y="4200872"/>
                <a:ext cx="16920" cy="155880"/>
              </p14:xfrm>
            </p:contentPart>
          </mc:Choice>
          <mc:Fallback xmlns="">
            <p:pic>
              <p:nvPicPr>
                <p:cNvPr id="177" name="Freihand 176">
                  <a:extLst>
                    <a:ext uri="{FF2B5EF4-FFF2-40B4-BE49-F238E27FC236}">
                      <a16:creationId xmlns:a16="http://schemas.microsoft.com/office/drawing/2014/main" id="{D534FDA1-59FB-449F-8891-F5D885C34635}"/>
                    </a:ext>
                  </a:extLst>
                </p:cNvPr>
                <p:cNvPicPr/>
                <p:nvPr/>
              </p:nvPicPr>
              <p:blipFill>
                <a:blip r:embed="rId441"/>
                <a:stretch>
                  <a:fillRect/>
                </a:stretch>
              </p:blipFill>
              <p:spPr>
                <a:xfrm>
                  <a:off x="1164985" y="4196552"/>
                  <a:ext cx="25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78" name="Freihand 177">
                  <a:extLst>
                    <a:ext uri="{FF2B5EF4-FFF2-40B4-BE49-F238E27FC236}">
                      <a16:creationId xmlns:a16="http://schemas.microsoft.com/office/drawing/2014/main" id="{0D984458-C9E3-4709-BA91-7D3F2B55FD03}"/>
                    </a:ext>
                  </a:extLst>
                </p14:cNvPr>
                <p14:cNvContentPartPr/>
                <p14:nvPr/>
              </p14:nvContentPartPr>
              <p14:xfrm>
                <a:off x="1226185" y="4205552"/>
                <a:ext cx="238320" cy="149040"/>
              </p14:xfrm>
            </p:contentPart>
          </mc:Choice>
          <mc:Fallback xmlns="">
            <p:pic>
              <p:nvPicPr>
                <p:cNvPr id="178" name="Freihand 177">
                  <a:extLst>
                    <a:ext uri="{FF2B5EF4-FFF2-40B4-BE49-F238E27FC236}">
                      <a16:creationId xmlns:a16="http://schemas.microsoft.com/office/drawing/2014/main" id="{0D984458-C9E3-4709-BA91-7D3F2B55FD03}"/>
                    </a:ext>
                  </a:extLst>
                </p:cNvPr>
                <p:cNvPicPr/>
                <p:nvPr/>
              </p:nvPicPr>
              <p:blipFill>
                <a:blip r:embed="rId443"/>
                <a:stretch>
                  <a:fillRect/>
                </a:stretch>
              </p:blipFill>
              <p:spPr>
                <a:xfrm>
                  <a:off x="1221865" y="4201232"/>
                  <a:ext cx="246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79" name="Freihand 178">
                  <a:extLst>
                    <a:ext uri="{FF2B5EF4-FFF2-40B4-BE49-F238E27FC236}">
                      <a16:creationId xmlns:a16="http://schemas.microsoft.com/office/drawing/2014/main" id="{08A93CD7-7785-4B60-9729-EEE8337466D3}"/>
                    </a:ext>
                  </a:extLst>
                </p14:cNvPr>
                <p14:cNvContentPartPr/>
                <p14:nvPr/>
              </p14:nvContentPartPr>
              <p14:xfrm>
                <a:off x="1440745" y="4245152"/>
                <a:ext cx="37800" cy="28080"/>
              </p14:xfrm>
            </p:contentPart>
          </mc:Choice>
          <mc:Fallback xmlns="">
            <p:pic>
              <p:nvPicPr>
                <p:cNvPr id="179" name="Freihand 178">
                  <a:extLst>
                    <a:ext uri="{FF2B5EF4-FFF2-40B4-BE49-F238E27FC236}">
                      <a16:creationId xmlns:a16="http://schemas.microsoft.com/office/drawing/2014/main" id="{08A93CD7-7785-4B60-9729-EEE8337466D3}"/>
                    </a:ext>
                  </a:extLst>
                </p:cNvPr>
                <p:cNvPicPr/>
                <p:nvPr/>
              </p:nvPicPr>
              <p:blipFill>
                <a:blip r:embed="rId445"/>
                <a:stretch>
                  <a:fillRect/>
                </a:stretch>
              </p:blipFill>
              <p:spPr>
                <a:xfrm>
                  <a:off x="1436425" y="4240832"/>
                  <a:ext cx="46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80" name="Freihand 179">
                  <a:extLst>
                    <a:ext uri="{FF2B5EF4-FFF2-40B4-BE49-F238E27FC236}">
                      <a16:creationId xmlns:a16="http://schemas.microsoft.com/office/drawing/2014/main" id="{62D74713-D589-4EE0-BC50-655CE20CC3AB}"/>
                    </a:ext>
                  </a:extLst>
                </p14:cNvPr>
                <p14:cNvContentPartPr/>
                <p14:nvPr/>
              </p14:nvContentPartPr>
              <p14:xfrm>
                <a:off x="1487905" y="4277552"/>
                <a:ext cx="105840" cy="70200"/>
              </p14:xfrm>
            </p:contentPart>
          </mc:Choice>
          <mc:Fallback xmlns="">
            <p:pic>
              <p:nvPicPr>
                <p:cNvPr id="180" name="Freihand 179">
                  <a:extLst>
                    <a:ext uri="{FF2B5EF4-FFF2-40B4-BE49-F238E27FC236}">
                      <a16:creationId xmlns:a16="http://schemas.microsoft.com/office/drawing/2014/main" id="{62D74713-D589-4EE0-BC50-655CE20CC3AB}"/>
                    </a:ext>
                  </a:extLst>
                </p:cNvPr>
                <p:cNvPicPr/>
                <p:nvPr/>
              </p:nvPicPr>
              <p:blipFill>
                <a:blip r:embed="rId447"/>
                <a:stretch>
                  <a:fillRect/>
                </a:stretch>
              </p:blipFill>
              <p:spPr>
                <a:xfrm>
                  <a:off x="1483585" y="4273232"/>
                  <a:ext cx="114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81" name="Freihand 180">
                  <a:extLst>
                    <a:ext uri="{FF2B5EF4-FFF2-40B4-BE49-F238E27FC236}">
                      <a16:creationId xmlns:a16="http://schemas.microsoft.com/office/drawing/2014/main" id="{68BD5990-BB56-4B4E-B904-55D490A5C8D1}"/>
                    </a:ext>
                  </a:extLst>
                </p14:cNvPr>
                <p14:cNvContentPartPr/>
                <p14:nvPr/>
              </p14:nvContentPartPr>
              <p14:xfrm>
                <a:off x="1721185" y="4144352"/>
                <a:ext cx="171360" cy="308520"/>
              </p14:xfrm>
            </p:contentPart>
          </mc:Choice>
          <mc:Fallback xmlns="">
            <p:pic>
              <p:nvPicPr>
                <p:cNvPr id="181" name="Freihand 180">
                  <a:extLst>
                    <a:ext uri="{FF2B5EF4-FFF2-40B4-BE49-F238E27FC236}">
                      <a16:creationId xmlns:a16="http://schemas.microsoft.com/office/drawing/2014/main" id="{68BD5990-BB56-4B4E-B904-55D490A5C8D1}"/>
                    </a:ext>
                  </a:extLst>
                </p:cNvPr>
                <p:cNvPicPr/>
                <p:nvPr/>
              </p:nvPicPr>
              <p:blipFill>
                <a:blip r:embed="rId449"/>
                <a:stretch>
                  <a:fillRect/>
                </a:stretch>
              </p:blipFill>
              <p:spPr>
                <a:xfrm>
                  <a:off x="1716865" y="4140032"/>
                  <a:ext cx="1800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82" name="Freihand 181">
                  <a:extLst>
                    <a:ext uri="{FF2B5EF4-FFF2-40B4-BE49-F238E27FC236}">
                      <a16:creationId xmlns:a16="http://schemas.microsoft.com/office/drawing/2014/main" id="{544F9705-B1A8-46CB-B85C-7DDBB3ADD436}"/>
                    </a:ext>
                  </a:extLst>
                </p14:cNvPr>
                <p14:cNvContentPartPr/>
                <p14:nvPr/>
              </p14:nvContentPartPr>
              <p14:xfrm>
                <a:off x="1860505" y="4267832"/>
                <a:ext cx="135360" cy="86760"/>
              </p14:xfrm>
            </p:contentPart>
          </mc:Choice>
          <mc:Fallback xmlns="">
            <p:pic>
              <p:nvPicPr>
                <p:cNvPr id="182" name="Freihand 181">
                  <a:extLst>
                    <a:ext uri="{FF2B5EF4-FFF2-40B4-BE49-F238E27FC236}">
                      <a16:creationId xmlns:a16="http://schemas.microsoft.com/office/drawing/2014/main" id="{544F9705-B1A8-46CB-B85C-7DDBB3ADD436}"/>
                    </a:ext>
                  </a:extLst>
                </p:cNvPr>
                <p:cNvPicPr/>
                <p:nvPr/>
              </p:nvPicPr>
              <p:blipFill>
                <a:blip r:embed="rId451"/>
                <a:stretch>
                  <a:fillRect/>
                </a:stretch>
              </p:blipFill>
              <p:spPr>
                <a:xfrm>
                  <a:off x="1856185" y="4263512"/>
                  <a:ext cx="144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83" name="Freihand 182">
                  <a:extLst>
                    <a:ext uri="{FF2B5EF4-FFF2-40B4-BE49-F238E27FC236}">
                      <a16:creationId xmlns:a16="http://schemas.microsoft.com/office/drawing/2014/main" id="{A633BC02-9DE1-40D7-830C-A25909152CA4}"/>
                    </a:ext>
                  </a:extLst>
                </p14:cNvPr>
                <p14:cNvContentPartPr/>
                <p14:nvPr/>
              </p14:nvContentPartPr>
              <p14:xfrm>
                <a:off x="1926745" y="4209152"/>
                <a:ext cx="76320" cy="7920"/>
              </p14:xfrm>
            </p:contentPart>
          </mc:Choice>
          <mc:Fallback xmlns="">
            <p:pic>
              <p:nvPicPr>
                <p:cNvPr id="183" name="Freihand 182">
                  <a:extLst>
                    <a:ext uri="{FF2B5EF4-FFF2-40B4-BE49-F238E27FC236}">
                      <a16:creationId xmlns:a16="http://schemas.microsoft.com/office/drawing/2014/main" id="{A633BC02-9DE1-40D7-830C-A25909152CA4}"/>
                    </a:ext>
                  </a:extLst>
                </p:cNvPr>
                <p:cNvPicPr/>
                <p:nvPr/>
              </p:nvPicPr>
              <p:blipFill>
                <a:blip r:embed="rId453"/>
                <a:stretch>
                  <a:fillRect/>
                </a:stretch>
              </p:blipFill>
              <p:spPr>
                <a:xfrm>
                  <a:off x="1922425" y="4204832"/>
                  <a:ext cx="84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84" name="Freihand 183">
                  <a:extLst>
                    <a:ext uri="{FF2B5EF4-FFF2-40B4-BE49-F238E27FC236}">
                      <a16:creationId xmlns:a16="http://schemas.microsoft.com/office/drawing/2014/main" id="{B1317687-9D72-4937-BC1E-08DE15C395C7}"/>
                    </a:ext>
                  </a:extLst>
                </p14:cNvPr>
                <p14:cNvContentPartPr/>
                <p14:nvPr/>
              </p14:nvContentPartPr>
              <p14:xfrm>
                <a:off x="2222305" y="4181072"/>
                <a:ext cx="106920" cy="117360"/>
              </p14:xfrm>
            </p:contentPart>
          </mc:Choice>
          <mc:Fallback xmlns="">
            <p:pic>
              <p:nvPicPr>
                <p:cNvPr id="184" name="Freihand 183">
                  <a:extLst>
                    <a:ext uri="{FF2B5EF4-FFF2-40B4-BE49-F238E27FC236}">
                      <a16:creationId xmlns:a16="http://schemas.microsoft.com/office/drawing/2014/main" id="{B1317687-9D72-4937-BC1E-08DE15C395C7}"/>
                    </a:ext>
                  </a:extLst>
                </p:cNvPr>
                <p:cNvPicPr/>
                <p:nvPr/>
              </p:nvPicPr>
              <p:blipFill>
                <a:blip r:embed="rId455"/>
                <a:stretch>
                  <a:fillRect/>
                </a:stretch>
              </p:blipFill>
              <p:spPr>
                <a:xfrm>
                  <a:off x="2217985" y="4176752"/>
                  <a:ext cx="11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85" name="Freihand 184">
                  <a:extLst>
                    <a:ext uri="{FF2B5EF4-FFF2-40B4-BE49-F238E27FC236}">
                      <a16:creationId xmlns:a16="http://schemas.microsoft.com/office/drawing/2014/main" id="{32201A4D-125F-4379-8544-AA7BE2830910}"/>
                    </a:ext>
                  </a:extLst>
                </p14:cNvPr>
                <p14:cNvContentPartPr/>
                <p14:nvPr/>
              </p14:nvContentPartPr>
              <p14:xfrm>
                <a:off x="2332105" y="4203032"/>
                <a:ext cx="104760" cy="95400"/>
              </p14:xfrm>
            </p:contentPart>
          </mc:Choice>
          <mc:Fallback xmlns="">
            <p:pic>
              <p:nvPicPr>
                <p:cNvPr id="185" name="Freihand 184">
                  <a:extLst>
                    <a:ext uri="{FF2B5EF4-FFF2-40B4-BE49-F238E27FC236}">
                      <a16:creationId xmlns:a16="http://schemas.microsoft.com/office/drawing/2014/main" id="{32201A4D-125F-4379-8544-AA7BE2830910}"/>
                    </a:ext>
                  </a:extLst>
                </p:cNvPr>
                <p:cNvPicPr/>
                <p:nvPr/>
              </p:nvPicPr>
              <p:blipFill>
                <a:blip r:embed="rId457"/>
                <a:stretch>
                  <a:fillRect/>
                </a:stretch>
              </p:blipFill>
              <p:spPr>
                <a:xfrm>
                  <a:off x="2327785" y="4198712"/>
                  <a:ext cx="113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86" name="Freihand 185">
                  <a:extLst>
                    <a:ext uri="{FF2B5EF4-FFF2-40B4-BE49-F238E27FC236}">
                      <a16:creationId xmlns:a16="http://schemas.microsoft.com/office/drawing/2014/main" id="{CA45CE7B-D01E-4789-A7C4-5B69FEE9D60C}"/>
                    </a:ext>
                  </a:extLst>
                </p14:cNvPr>
                <p14:cNvContentPartPr/>
                <p14:nvPr/>
              </p14:nvContentPartPr>
              <p14:xfrm>
                <a:off x="2478265" y="4228592"/>
                <a:ext cx="22320" cy="72360"/>
              </p14:xfrm>
            </p:contentPart>
          </mc:Choice>
          <mc:Fallback xmlns="">
            <p:pic>
              <p:nvPicPr>
                <p:cNvPr id="186" name="Freihand 185">
                  <a:extLst>
                    <a:ext uri="{FF2B5EF4-FFF2-40B4-BE49-F238E27FC236}">
                      <a16:creationId xmlns:a16="http://schemas.microsoft.com/office/drawing/2014/main" id="{CA45CE7B-D01E-4789-A7C4-5B69FEE9D60C}"/>
                    </a:ext>
                  </a:extLst>
                </p:cNvPr>
                <p:cNvPicPr/>
                <p:nvPr/>
              </p:nvPicPr>
              <p:blipFill>
                <a:blip r:embed="rId459"/>
                <a:stretch>
                  <a:fillRect/>
                </a:stretch>
              </p:blipFill>
              <p:spPr>
                <a:xfrm>
                  <a:off x="2473945" y="4224272"/>
                  <a:ext cx="30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87" name="Freihand 186">
                  <a:extLst>
                    <a:ext uri="{FF2B5EF4-FFF2-40B4-BE49-F238E27FC236}">
                      <a16:creationId xmlns:a16="http://schemas.microsoft.com/office/drawing/2014/main" id="{C8FBBF03-96E3-4AD9-8029-A9734F559187}"/>
                    </a:ext>
                  </a:extLst>
                </p14:cNvPr>
                <p14:cNvContentPartPr/>
                <p14:nvPr/>
              </p14:nvContentPartPr>
              <p14:xfrm>
                <a:off x="2556745" y="4182872"/>
                <a:ext cx="119160" cy="132120"/>
              </p14:xfrm>
            </p:contentPart>
          </mc:Choice>
          <mc:Fallback xmlns="">
            <p:pic>
              <p:nvPicPr>
                <p:cNvPr id="187" name="Freihand 186">
                  <a:extLst>
                    <a:ext uri="{FF2B5EF4-FFF2-40B4-BE49-F238E27FC236}">
                      <a16:creationId xmlns:a16="http://schemas.microsoft.com/office/drawing/2014/main" id="{C8FBBF03-96E3-4AD9-8029-A9734F559187}"/>
                    </a:ext>
                  </a:extLst>
                </p:cNvPr>
                <p:cNvPicPr/>
                <p:nvPr/>
              </p:nvPicPr>
              <p:blipFill>
                <a:blip r:embed="rId461"/>
                <a:stretch>
                  <a:fillRect/>
                </a:stretch>
              </p:blipFill>
              <p:spPr>
                <a:xfrm>
                  <a:off x="2552425" y="4178552"/>
                  <a:ext cx="127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88" name="Freihand 187">
                  <a:extLst>
                    <a:ext uri="{FF2B5EF4-FFF2-40B4-BE49-F238E27FC236}">
                      <a16:creationId xmlns:a16="http://schemas.microsoft.com/office/drawing/2014/main" id="{54FC0173-CC49-4E74-A7AB-EE938F52B86F}"/>
                    </a:ext>
                  </a:extLst>
                </p14:cNvPr>
                <p14:cNvContentPartPr/>
                <p14:nvPr/>
              </p14:nvContentPartPr>
              <p14:xfrm>
                <a:off x="2748265" y="4237592"/>
                <a:ext cx="65880" cy="12600"/>
              </p14:xfrm>
            </p:contentPart>
          </mc:Choice>
          <mc:Fallback xmlns="">
            <p:pic>
              <p:nvPicPr>
                <p:cNvPr id="188" name="Freihand 187">
                  <a:extLst>
                    <a:ext uri="{FF2B5EF4-FFF2-40B4-BE49-F238E27FC236}">
                      <a16:creationId xmlns:a16="http://schemas.microsoft.com/office/drawing/2014/main" id="{54FC0173-CC49-4E74-A7AB-EE938F52B86F}"/>
                    </a:ext>
                  </a:extLst>
                </p:cNvPr>
                <p:cNvPicPr/>
                <p:nvPr/>
              </p:nvPicPr>
              <p:blipFill>
                <a:blip r:embed="rId463"/>
                <a:stretch>
                  <a:fillRect/>
                </a:stretch>
              </p:blipFill>
              <p:spPr>
                <a:xfrm>
                  <a:off x="2743945" y="4233272"/>
                  <a:ext cx="74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89" name="Freihand 188">
                  <a:extLst>
                    <a:ext uri="{FF2B5EF4-FFF2-40B4-BE49-F238E27FC236}">
                      <a16:creationId xmlns:a16="http://schemas.microsoft.com/office/drawing/2014/main" id="{0A3E7DEC-A172-44FF-9FE4-3D05C43F6F36}"/>
                    </a:ext>
                  </a:extLst>
                </p14:cNvPr>
                <p14:cNvContentPartPr/>
                <p14:nvPr/>
              </p14:nvContentPartPr>
              <p14:xfrm>
                <a:off x="2880025" y="4174232"/>
                <a:ext cx="95040" cy="126720"/>
              </p14:xfrm>
            </p:contentPart>
          </mc:Choice>
          <mc:Fallback xmlns="">
            <p:pic>
              <p:nvPicPr>
                <p:cNvPr id="189" name="Freihand 188">
                  <a:extLst>
                    <a:ext uri="{FF2B5EF4-FFF2-40B4-BE49-F238E27FC236}">
                      <a16:creationId xmlns:a16="http://schemas.microsoft.com/office/drawing/2014/main" id="{0A3E7DEC-A172-44FF-9FE4-3D05C43F6F36}"/>
                    </a:ext>
                  </a:extLst>
                </p:cNvPr>
                <p:cNvPicPr/>
                <p:nvPr/>
              </p:nvPicPr>
              <p:blipFill>
                <a:blip r:embed="rId465"/>
                <a:stretch>
                  <a:fillRect/>
                </a:stretch>
              </p:blipFill>
              <p:spPr>
                <a:xfrm>
                  <a:off x="2875705" y="4169912"/>
                  <a:ext cx="103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90" name="Freihand 189">
                  <a:extLst>
                    <a:ext uri="{FF2B5EF4-FFF2-40B4-BE49-F238E27FC236}">
                      <a16:creationId xmlns:a16="http://schemas.microsoft.com/office/drawing/2014/main" id="{AC6A6246-F690-411D-B39C-FDA39E87FB5B}"/>
                    </a:ext>
                  </a:extLst>
                </p14:cNvPr>
                <p14:cNvContentPartPr/>
                <p14:nvPr/>
              </p14:nvContentPartPr>
              <p14:xfrm>
                <a:off x="3024385" y="4192232"/>
                <a:ext cx="79200" cy="95760"/>
              </p14:xfrm>
            </p:contentPart>
          </mc:Choice>
          <mc:Fallback xmlns="">
            <p:pic>
              <p:nvPicPr>
                <p:cNvPr id="190" name="Freihand 189">
                  <a:extLst>
                    <a:ext uri="{FF2B5EF4-FFF2-40B4-BE49-F238E27FC236}">
                      <a16:creationId xmlns:a16="http://schemas.microsoft.com/office/drawing/2014/main" id="{AC6A6246-F690-411D-B39C-FDA39E87FB5B}"/>
                    </a:ext>
                  </a:extLst>
                </p:cNvPr>
                <p:cNvPicPr/>
                <p:nvPr/>
              </p:nvPicPr>
              <p:blipFill>
                <a:blip r:embed="rId467"/>
                <a:stretch>
                  <a:fillRect/>
                </a:stretch>
              </p:blipFill>
              <p:spPr>
                <a:xfrm>
                  <a:off x="3020065" y="4187912"/>
                  <a:ext cx="87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91" name="Freihand 190">
                  <a:extLst>
                    <a:ext uri="{FF2B5EF4-FFF2-40B4-BE49-F238E27FC236}">
                      <a16:creationId xmlns:a16="http://schemas.microsoft.com/office/drawing/2014/main" id="{F2D53836-75B6-42CF-BF40-221CF375EA3D}"/>
                    </a:ext>
                  </a:extLst>
                </p14:cNvPr>
                <p14:cNvContentPartPr/>
                <p14:nvPr/>
              </p14:nvContentPartPr>
              <p14:xfrm>
                <a:off x="3156145" y="4199792"/>
                <a:ext cx="26640" cy="100440"/>
              </p14:xfrm>
            </p:contentPart>
          </mc:Choice>
          <mc:Fallback xmlns="">
            <p:pic>
              <p:nvPicPr>
                <p:cNvPr id="191" name="Freihand 190">
                  <a:extLst>
                    <a:ext uri="{FF2B5EF4-FFF2-40B4-BE49-F238E27FC236}">
                      <a16:creationId xmlns:a16="http://schemas.microsoft.com/office/drawing/2014/main" id="{F2D53836-75B6-42CF-BF40-221CF375EA3D}"/>
                    </a:ext>
                  </a:extLst>
                </p:cNvPr>
                <p:cNvPicPr/>
                <p:nvPr/>
              </p:nvPicPr>
              <p:blipFill>
                <a:blip r:embed="rId469"/>
                <a:stretch>
                  <a:fillRect/>
                </a:stretch>
              </p:blipFill>
              <p:spPr>
                <a:xfrm>
                  <a:off x="3151825" y="4195472"/>
                  <a:ext cx="35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92" name="Freihand 191">
                  <a:extLst>
                    <a:ext uri="{FF2B5EF4-FFF2-40B4-BE49-F238E27FC236}">
                      <a16:creationId xmlns:a16="http://schemas.microsoft.com/office/drawing/2014/main" id="{CE953B42-D112-47D0-B92D-55EF56CC3755}"/>
                    </a:ext>
                  </a:extLst>
                </p14:cNvPr>
                <p14:cNvContentPartPr/>
                <p14:nvPr/>
              </p14:nvContentPartPr>
              <p14:xfrm>
                <a:off x="3219505" y="4173152"/>
                <a:ext cx="90000" cy="138240"/>
              </p14:xfrm>
            </p:contentPart>
          </mc:Choice>
          <mc:Fallback xmlns="">
            <p:pic>
              <p:nvPicPr>
                <p:cNvPr id="192" name="Freihand 191">
                  <a:extLst>
                    <a:ext uri="{FF2B5EF4-FFF2-40B4-BE49-F238E27FC236}">
                      <a16:creationId xmlns:a16="http://schemas.microsoft.com/office/drawing/2014/main" id="{CE953B42-D112-47D0-B92D-55EF56CC3755}"/>
                    </a:ext>
                  </a:extLst>
                </p:cNvPr>
                <p:cNvPicPr/>
                <p:nvPr/>
              </p:nvPicPr>
              <p:blipFill>
                <a:blip r:embed="rId471"/>
                <a:stretch>
                  <a:fillRect/>
                </a:stretch>
              </p:blipFill>
              <p:spPr>
                <a:xfrm>
                  <a:off x="3215185" y="4168832"/>
                  <a:ext cx="98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95" name="Freihand 194">
                  <a:extLst>
                    <a:ext uri="{FF2B5EF4-FFF2-40B4-BE49-F238E27FC236}">
                      <a16:creationId xmlns:a16="http://schemas.microsoft.com/office/drawing/2014/main" id="{B6F36C62-462F-4B48-99BA-C67B226D52A4}"/>
                    </a:ext>
                  </a:extLst>
                </p14:cNvPr>
                <p14:cNvContentPartPr/>
                <p14:nvPr/>
              </p14:nvContentPartPr>
              <p14:xfrm>
                <a:off x="519865" y="4563392"/>
                <a:ext cx="200880" cy="207360"/>
              </p14:xfrm>
            </p:contentPart>
          </mc:Choice>
          <mc:Fallback xmlns="">
            <p:pic>
              <p:nvPicPr>
                <p:cNvPr id="195" name="Freihand 194">
                  <a:extLst>
                    <a:ext uri="{FF2B5EF4-FFF2-40B4-BE49-F238E27FC236}">
                      <a16:creationId xmlns:a16="http://schemas.microsoft.com/office/drawing/2014/main" id="{B6F36C62-462F-4B48-99BA-C67B226D52A4}"/>
                    </a:ext>
                  </a:extLst>
                </p:cNvPr>
                <p:cNvPicPr/>
                <p:nvPr/>
              </p:nvPicPr>
              <p:blipFill>
                <a:blip r:embed="rId473"/>
                <a:stretch>
                  <a:fillRect/>
                </a:stretch>
              </p:blipFill>
              <p:spPr>
                <a:xfrm>
                  <a:off x="515545" y="4559072"/>
                  <a:ext cx="209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96" name="Freihand 195">
                  <a:extLst>
                    <a:ext uri="{FF2B5EF4-FFF2-40B4-BE49-F238E27FC236}">
                      <a16:creationId xmlns:a16="http://schemas.microsoft.com/office/drawing/2014/main" id="{DC4EEA9C-3EC1-4714-9A03-4C14629EF995}"/>
                    </a:ext>
                  </a:extLst>
                </p14:cNvPr>
                <p14:cNvContentPartPr/>
                <p14:nvPr/>
              </p14:nvContentPartPr>
              <p14:xfrm>
                <a:off x="577105" y="4682552"/>
                <a:ext cx="133560" cy="6480"/>
              </p14:xfrm>
            </p:contentPart>
          </mc:Choice>
          <mc:Fallback xmlns="">
            <p:pic>
              <p:nvPicPr>
                <p:cNvPr id="196" name="Freihand 195">
                  <a:extLst>
                    <a:ext uri="{FF2B5EF4-FFF2-40B4-BE49-F238E27FC236}">
                      <a16:creationId xmlns:a16="http://schemas.microsoft.com/office/drawing/2014/main" id="{DC4EEA9C-3EC1-4714-9A03-4C14629EF995}"/>
                    </a:ext>
                  </a:extLst>
                </p:cNvPr>
                <p:cNvPicPr/>
                <p:nvPr/>
              </p:nvPicPr>
              <p:blipFill>
                <a:blip r:embed="rId475"/>
                <a:stretch>
                  <a:fillRect/>
                </a:stretch>
              </p:blipFill>
              <p:spPr>
                <a:xfrm>
                  <a:off x="572785" y="4678232"/>
                  <a:ext cx="142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97" name="Freihand 196">
                  <a:extLst>
                    <a:ext uri="{FF2B5EF4-FFF2-40B4-BE49-F238E27FC236}">
                      <a16:creationId xmlns:a16="http://schemas.microsoft.com/office/drawing/2014/main" id="{888C04F0-D223-4C04-8D02-0B6E9C28FCE9}"/>
                    </a:ext>
                  </a:extLst>
                </p14:cNvPr>
                <p14:cNvContentPartPr/>
                <p14:nvPr/>
              </p14:nvContentPartPr>
              <p14:xfrm>
                <a:off x="734065" y="4647272"/>
                <a:ext cx="101880" cy="70200"/>
              </p14:xfrm>
            </p:contentPart>
          </mc:Choice>
          <mc:Fallback xmlns="">
            <p:pic>
              <p:nvPicPr>
                <p:cNvPr id="197" name="Freihand 196">
                  <a:extLst>
                    <a:ext uri="{FF2B5EF4-FFF2-40B4-BE49-F238E27FC236}">
                      <a16:creationId xmlns:a16="http://schemas.microsoft.com/office/drawing/2014/main" id="{888C04F0-D223-4C04-8D02-0B6E9C28FCE9}"/>
                    </a:ext>
                  </a:extLst>
                </p:cNvPr>
                <p:cNvPicPr/>
                <p:nvPr/>
              </p:nvPicPr>
              <p:blipFill>
                <a:blip r:embed="rId477"/>
                <a:stretch>
                  <a:fillRect/>
                </a:stretch>
              </p:blipFill>
              <p:spPr>
                <a:xfrm>
                  <a:off x="729745" y="4642952"/>
                  <a:ext cx="110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98" name="Freihand 197">
                  <a:extLst>
                    <a:ext uri="{FF2B5EF4-FFF2-40B4-BE49-F238E27FC236}">
                      <a16:creationId xmlns:a16="http://schemas.microsoft.com/office/drawing/2014/main" id="{7B947BA6-4497-4F6A-81AC-E9A0CF14F3C7}"/>
                    </a:ext>
                  </a:extLst>
                </p14:cNvPr>
                <p14:cNvContentPartPr/>
                <p14:nvPr/>
              </p14:nvContentPartPr>
              <p14:xfrm>
                <a:off x="841345" y="4642232"/>
                <a:ext cx="87840" cy="88200"/>
              </p14:xfrm>
            </p:contentPart>
          </mc:Choice>
          <mc:Fallback xmlns="">
            <p:pic>
              <p:nvPicPr>
                <p:cNvPr id="198" name="Freihand 197">
                  <a:extLst>
                    <a:ext uri="{FF2B5EF4-FFF2-40B4-BE49-F238E27FC236}">
                      <a16:creationId xmlns:a16="http://schemas.microsoft.com/office/drawing/2014/main" id="{7B947BA6-4497-4F6A-81AC-E9A0CF14F3C7}"/>
                    </a:ext>
                  </a:extLst>
                </p:cNvPr>
                <p:cNvPicPr/>
                <p:nvPr/>
              </p:nvPicPr>
              <p:blipFill>
                <a:blip r:embed="rId479"/>
                <a:stretch>
                  <a:fillRect/>
                </a:stretch>
              </p:blipFill>
              <p:spPr>
                <a:xfrm>
                  <a:off x="837025" y="4637912"/>
                  <a:ext cx="96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99" name="Freihand 198">
                  <a:extLst>
                    <a:ext uri="{FF2B5EF4-FFF2-40B4-BE49-F238E27FC236}">
                      <a16:creationId xmlns:a16="http://schemas.microsoft.com/office/drawing/2014/main" id="{87579F5C-684A-4B42-8A81-435895BB4131}"/>
                    </a:ext>
                  </a:extLst>
                </p14:cNvPr>
                <p14:cNvContentPartPr/>
                <p14:nvPr/>
              </p14:nvContentPartPr>
              <p14:xfrm>
                <a:off x="942145" y="4658792"/>
                <a:ext cx="99360" cy="81720"/>
              </p14:xfrm>
            </p:contentPart>
          </mc:Choice>
          <mc:Fallback xmlns="">
            <p:pic>
              <p:nvPicPr>
                <p:cNvPr id="199" name="Freihand 198">
                  <a:extLst>
                    <a:ext uri="{FF2B5EF4-FFF2-40B4-BE49-F238E27FC236}">
                      <a16:creationId xmlns:a16="http://schemas.microsoft.com/office/drawing/2014/main" id="{87579F5C-684A-4B42-8A81-435895BB4131}"/>
                    </a:ext>
                  </a:extLst>
                </p:cNvPr>
                <p:cNvPicPr/>
                <p:nvPr/>
              </p:nvPicPr>
              <p:blipFill>
                <a:blip r:embed="rId481"/>
                <a:stretch>
                  <a:fillRect/>
                </a:stretch>
              </p:blipFill>
              <p:spPr>
                <a:xfrm>
                  <a:off x="937825" y="4654472"/>
                  <a:ext cx="108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00" name="Freihand 199">
                  <a:extLst>
                    <a:ext uri="{FF2B5EF4-FFF2-40B4-BE49-F238E27FC236}">
                      <a16:creationId xmlns:a16="http://schemas.microsoft.com/office/drawing/2014/main" id="{08D6D7F0-F70E-4C95-BC2F-AC2CFB8A773B}"/>
                    </a:ext>
                  </a:extLst>
                </p14:cNvPr>
                <p14:cNvContentPartPr/>
                <p14:nvPr/>
              </p14:nvContentPartPr>
              <p14:xfrm>
                <a:off x="1068145" y="4542872"/>
                <a:ext cx="152640" cy="184320"/>
              </p14:xfrm>
            </p:contentPart>
          </mc:Choice>
          <mc:Fallback xmlns="">
            <p:pic>
              <p:nvPicPr>
                <p:cNvPr id="200" name="Freihand 199">
                  <a:extLst>
                    <a:ext uri="{FF2B5EF4-FFF2-40B4-BE49-F238E27FC236}">
                      <a16:creationId xmlns:a16="http://schemas.microsoft.com/office/drawing/2014/main" id="{08D6D7F0-F70E-4C95-BC2F-AC2CFB8A773B}"/>
                    </a:ext>
                  </a:extLst>
                </p:cNvPr>
                <p:cNvPicPr/>
                <p:nvPr/>
              </p:nvPicPr>
              <p:blipFill>
                <a:blip r:embed="rId483"/>
                <a:stretch>
                  <a:fillRect/>
                </a:stretch>
              </p:blipFill>
              <p:spPr>
                <a:xfrm>
                  <a:off x="1063825" y="4538552"/>
                  <a:ext cx="161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01" name="Freihand 200">
                  <a:extLst>
                    <a:ext uri="{FF2B5EF4-FFF2-40B4-BE49-F238E27FC236}">
                      <a16:creationId xmlns:a16="http://schemas.microsoft.com/office/drawing/2014/main" id="{4ED40409-D9BD-4890-B183-B19114A7E395}"/>
                    </a:ext>
                  </a:extLst>
                </p14:cNvPr>
                <p14:cNvContentPartPr/>
                <p14:nvPr/>
              </p14:nvContentPartPr>
              <p14:xfrm>
                <a:off x="1047625" y="4589672"/>
                <a:ext cx="126360" cy="17640"/>
              </p14:xfrm>
            </p:contentPart>
          </mc:Choice>
          <mc:Fallback xmlns="">
            <p:pic>
              <p:nvPicPr>
                <p:cNvPr id="201" name="Freihand 200">
                  <a:extLst>
                    <a:ext uri="{FF2B5EF4-FFF2-40B4-BE49-F238E27FC236}">
                      <a16:creationId xmlns:a16="http://schemas.microsoft.com/office/drawing/2014/main" id="{4ED40409-D9BD-4890-B183-B19114A7E395}"/>
                    </a:ext>
                  </a:extLst>
                </p:cNvPr>
                <p:cNvPicPr/>
                <p:nvPr/>
              </p:nvPicPr>
              <p:blipFill>
                <a:blip r:embed="rId485"/>
                <a:stretch>
                  <a:fillRect/>
                </a:stretch>
              </p:blipFill>
              <p:spPr>
                <a:xfrm>
                  <a:off x="1043305" y="4585352"/>
                  <a:ext cx="135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02" name="Freihand 201">
                  <a:extLst>
                    <a:ext uri="{FF2B5EF4-FFF2-40B4-BE49-F238E27FC236}">
                      <a16:creationId xmlns:a16="http://schemas.microsoft.com/office/drawing/2014/main" id="{D1E89EFA-4851-40DA-8209-53528A612144}"/>
                    </a:ext>
                  </a:extLst>
                </p14:cNvPr>
                <p14:cNvContentPartPr/>
                <p14:nvPr/>
              </p14:nvContentPartPr>
              <p14:xfrm>
                <a:off x="1308985" y="4603712"/>
                <a:ext cx="37800" cy="100440"/>
              </p14:xfrm>
            </p:contentPart>
          </mc:Choice>
          <mc:Fallback xmlns="">
            <p:pic>
              <p:nvPicPr>
                <p:cNvPr id="202" name="Freihand 201">
                  <a:extLst>
                    <a:ext uri="{FF2B5EF4-FFF2-40B4-BE49-F238E27FC236}">
                      <a16:creationId xmlns:a16="http://schemas.microsoft.com/office/drawing/2014/main" id="{D1E89EFA-4851-40DA-8209-53528A612144}"/>
                    </a:ext>
                  </a:extLst>
                </p:cNvPr>
                <p:cNvPicPr/>
                <p:nvPr/>
              </p:nvPicPr>
              <p:blipFill>
                <a:blip r:embed="rId487"/>
                <a:stretch>
                  <a:fillRect/>
                </a:stretch>
              </p:blipFill>
              <p:spPr>
                <a:xfrm>
                  <a:off x="1304665" y="4599392"/>
                  <a:ext cx="46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07" name="Freihand 206">
                  <a:extLst>
                    <a:ext uri="{FF2B5EF4-FFF2-40B4-BE49-F238E27FC236}">
                      <a16:creationId xmlns:a16="http://schemas.microsoft.com/office/drawing/2014/main" id="{AF4CA0E1-8440-4FB2-9B07-8CC07CFFD0EC}"/>
                    </a:ext>
                  </a:extLst>
                </p14:cNvPr>
                <p14:cNvContentPartPr/>
                <p14:nvPr/>
              </p14:nvContentPartPr>
              <p14:xfrm>
                <a:off x="1496185" y="4563032"/>
                <a:ext cx="148320" cy="137520"/>
              </p14:xfrm>
            </p:contentPart>
          </mc:Choice>
          <mc:Fallback xmlns="">
            <p:pic>
              <p:nvPicPr>
                <p:cNvPr id="207" name="Freihand 206">
                  <a:extLst>
                    <a:ext uri="{FF2B5EF4-FFF2-40B4-BE49-F238E27FC236}">
                      <a16:creationId xmlns:a16="http://schemas.microsoft.com/office/drawing/2014/main" id="{AF4CA0E1-8440-4FB2-9B07-8CC07CFFD0EC}"/>
                    </a:ext>
                  </a:extLst>
                </p:cNvPr>
                <p:cNvPicPr/>
                <p:nvPr/>
              </p:nvPicPr>
              <p:blipFill>
                <a:blip r:embed="rId489"/>
                <a:stretch>
                  <a:fillRect/>
                </a:stretch>
              </p:blipFill>
              <p:spPr>
                <a:xfrm>
                  <a:off x="1491865" y="4558712"/>
                  <a:ext cx="156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08" name="Freihand 207">
                  <a:extLst>
                    <a:ext uri="{FF2B5EF4-FFF2-40B4-BE49-F238E27FC236}">
                      <a16:creationId xmlns:a16="http://schemas.microsoft.com/office/drawing/2014/main" id="{C845D350-F662-4885-8471-C1CB08DD9B49}"/>
                    </a:ext>
                  </a:extLst>
                </p14:cNvPr>
                <p14:cNvContentPartPr/>
                <p14:nvPr/>
              </p14:nvContentPartPr>
              <p14:xfrm>
                <a:off x="1683385" y="4584632"/>
                <a:ext cx="88920" cy="126720"/>
              </p14:xfrm>
            </p:contentPart>
          </mc:Choice>
          <mc:Fallback xmlns="">
            <p:pic>
              <p:nvPicPr>
                <p:cNvPr id="208" name="Freihand 207">
                  <a:extLst>
                    <a:ext uri="{FF2B5EF4-FFF2-40B4-BE49-F238E27FC236}">
                      <a16:creationId xmlns:a16="http://schemas.microsoft.com/office/drawing/2014/main" id="{C845D350-F662-4885-8471-C1CB08DD9B49}"/>
                    </a:ext>
                  </a:extLst>
                </p:cNvPr>
                <p:cNvPicPr/>
                <p:nvPr/>
              </p:nvPicPr>
              <p:blipFill>
                <a:blip r:embed="rId491"/>
                <a:stretch>
                  <a:fillRect/>
                </a:stretch>
              </p:blipFill>
              <p:spPr>
                <a:xfrm>
                  <a:off x="1679065" y="4580312"/>
                  <a:ext cx="97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09" name="Freihand 208">
                  <a:extLst>
                    <a:ext uri="{FF2B5EF4-FFF2-40B4-BE49-F238E27FC236}">
                      <a16:creationId xmlns:a16="http://schemas.microsoft.com/office/drawing/2014/main" id="{2082403D-EAD1-4FA8-B689-BDBDE45507DF}"/>
                    </a:ext>
                  </a:extLst>
                </p14:cNvPr>
                <p14:cNvContentPartPr/>
                <p14:nvPr/>
              </p14:nvContentPartPr>
              <p14:xfrm>
                <a:off x="1820545" y="4580312"/>
                <a:ext cx="115920" cy="113040"/>
              </p14:xfrm>
            </p:contentPart>
          </mc:Choice>
          <mc:Fallback xmlns="">
            <p:pic>
              <p:nvPicPr>
                <p:cNvPr id="209" name="Freihand 208">
                  <a:extLst>
                    <a:ext uri="{FF2B5EF4-FFF2-40B4-BE49-F238E27FC236}">
                      <a16:creationId xmlns:a16="http://schemas.microsoft.com/office/drawing/2014/main" id="{2082403D-EAD1-4FA8-B689-BDBDE45507DF}"/>
                    </a:ext>
                  </a:extLst>
                </p:cNvPr>
                <p:cNvPicPr/>
                <p:nvPr/>
              </p:nvPicPr>
              <p:blipFill>
                <a:blip r:embed="rId493"/>
                <a:stretch>
                  <a:fillRect/>
                </a:stretch>
              </p:blipFill>
              <p:spPr>
                <a:xfrm>
                  <a:off x="1816225" y="4575992"/>
                  <a:ext cx="124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10" name="Freihand 209">
                  <a:extLst>
                    <a:ext uri="{FF2B5EF4-FFF2-40B4-BE49-F238E27FC236}">
                      <a16:creationId xmlns:a16="http://schemas.microsoft.com/office/drawing/2014/main" id="{28D06E39-0BD3-4221-ADC7-B6E6E39E8726}"/>
                    </a:ext>
                  </a:extLst>
                </p14:cNvPr>
                <p14:cNvContentPartPr/>
                <p14:nvPr/>
              </p14:nvContentPartPr>
              <p14:xfrm>
                <a:off x="1942945" y="4662032"/>
                <a:ext cx="26640" cy="74880"/>
              </p14:xfrm>
            </p:contentPart>
          </mc:Choice>
          <mc:Fallback xmlns="">
            <p:pic>
              <p:nvPicPr>
                <p:cNvPr id="210" name="Freihand 209">
                  <a:extLst>
                    <a:ext uri="{FF2B5EF4-FFF2-40B4-BE49-F238E27FC236}">
                      <a16:creationId xmlns:a16="http://schemas.microsoft.com/office/drawing/2014/main" id="{28D06E39-0BD3-4221-ADC7-B6E6E39E8726}"/>
                    </a:ext>
                  </a:extLst>
                </p:cNvPr>
                <p:cNvPicPr/>
                <p:nvPr/>
              </p:nvPicPr>
              <p:blipFill>
                <a:blip r:embed="rId495"/>
                <a:stretch>
                  <a:fillRect/>
                </a:stretch>
              </p:blipFill>
              <p:spPr>
                <a:xfrm>
                  <a:off x="1938625" y="4657712"/>
                  <a:ext cx="35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11" name="Freihand 210">
                  <a:extLst>
                    <a:ext uri="{FF2B5EF4-FFF2-40B4-BE49-F238E27FC236}">
                      <a16:creationId xmlns:a16="http://schemas.microsoft.com/office/drawing/2014/main" id="{229567E3-5667-4980-A35E-EAD5915204EC}"/>
                    </a:ext>
                  </a:extLst>
                </p14:cNvPr>
                <p14:cNvContentPartPr/>
                <p14:nvPr/>
              </p14:nvContentPartPr>
              <p14:xfrm>
                <a:off x="2009185" y="4563752"/>
                <a:ext cx="83160" cy="135000"/>
              </p14:xfrm>
            </p:contentPart>
          </mc:Choice>
          <mc:Fallback xmlns="">
            <p:pic>
              <p:nvPicPr>
                <p:cNvPr id="211" name="Freihand 210">
                  <a:extLst>
                    <a:ext uri="{FF2B5EF4-FFF2-40B4-BE49-F238E27FC236}">
                      <a16:creationId xmlns:a16="http://schemas.microsoft.com/office/drawing/2014/main" id="{229567E3-5667-4980-A35E-EAD5915204EC}"/>
                    </a:ext>
                  </a:extLst>
                </p:cNvPr>
                <p:cNvPicPr/>
                <p:nvPr/>
              </p:nvPicPr>
              <p:blipFill>
                <a:blip r:embed="rId497"/>
                <a:stretch>
                  <a:fillRect/>
                </a:stretch>
              </p:blipFill>
              <p:spPr>
                <a:xfrm>
                  <a:off x="2004865" y="4559432"/>
                  <a:ext cx="91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12" name="Freihand 211">
                  <a:extLst>
                    <a:ext uri="{FF2B5EF4-FFF2-40B4-BE49-F238E27FC236}">
                      <a16:creationId xmlns:a16="http://schemas.microsoft.com/office/drawing/2014/main" id="{7FE9DA66-7031-4A92-BE64-5ED6D924E19E}"/>
                    </a:ext>
                  </a:extLst>
                </p14:cNvPr>
                <p14:cNvContentPartPr/>
                <p14:nvPr/>
              </p14:nvContentPartPr>
              <p14:xfrm>
                <a:off x="2009185" y="4565912"/>
                <a:ext cx="133920" cy="22680"/>
              </p14:xfrm>
            </p:contentPart>
          </mc:Choice>
          <mc:Fallback xmlns="">
            <p:pic>
              <p:nvPicPr>
                <p:cNvPr id="212" name="Freihand 211">
                  <a:extLst>
                    <a:ext uri="{FF2B5EF4-FFF2-40B4-BE49-F238E27FC236}">
                      <a16:creationId xmlns:a16="http://schemas.microsoft.com/office/drawing/2014/main" id="{7FE9DA66-7031-4A92-BE64-5ED6D924E19E}"/>
                    </a:ext>
                  </a:extLst>
                </p:cNvPr>
                <p:cNvPicPr/>
                <p:nvPr/>
              </p:nvPicPr>
              <p:blipFill>
                <a:blip r:embed="rId499"/>
                <a:stretch>
                  <a:fillRect/>
                </a:stretch>
              </p:blipFill>
              <p:spPr>
                <a:xfrm>
                  <a:off x="2004865" y="4561592"/>
                  <a:ext cx="142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13" name="Freihand 212">
                  <a:extLst>
                    <a:ext uri="{FF2B5EF4-FFF2-40B4-BE49-F238E27FC236}">
                      <a16:creationId xmlns:a16="http://schemas.microsoft.com/office/drawing/2014/main" id="{79819BA5-AB90-425B-B687-131E46D3232B}"/>
                    </a:ext>
                  </a:extLst>
                </p14:cNvPr>
                <p14:cNvContentPartPr/>
                <p14:nvPr/>
              </p14:nvContentPartPr>
              <p14:xfrm>
                <a:off x="2154265" y="4564112"/>
                <a:ext cx="101520" cy="98280"/>
              </p14:xfrm>
            </p:contentPart>
          </mc:Choice>
          <mc:Fallback xmlns="">
            <p:pic>
              <p:nvPicPr>
                <p:cNvPr id="213" name="Freihand 212">
                  <a:extLst>
                    <a:ext uri="{FF2B5EF4-FFF2-40B4-BE49-F238E27FC236}">
                      <a16:creationId xmlns:a16="http://schemas.microsoft.com/office/drawing/2014/main" id="{79819BA5-AB90-425B-B687-131E46D3232B}"/>
                    </a:ext>
                  </a:extLst>
                </p:cNvPr>
                <p:cNvPicPr/>
                <p:nvPr/>
              </p:nvPicPr>
              <p:blipFill>
                <a:blip r:embed="rId501"/>
                <a:stretch>
                  <a:fillRect/>
                </a:stretch>
              </p:blipFill>
              <p:spPr>
                <a:xfrm>
                  <a:off x="2149945" y="4559792"/>
                  <a:ext cx="110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14" name="Freihand 213">
                  <a:extLst>
                    <a:ext uri="{FF2B5EF4-FFF2-40B4-BE49-F238E27FC236}">
                      <a16:creationId xmlns:a16="http://schemas.microsoft.com/office/drawing/2014/main" id="{A835FE92-D17A-4EFD-9AE9-99B7F8D9959E}"/>
                    </a:ext>
                  </a:extLst>
                </p14:cNvPr>
                <p14:cNvContentPartPr/>
                <p14:nvPr/>
              </p14:nvContentPartPr>
              <p14:xfrm>
                <a:off x="2403025" y="4586792"/>
                <a:ext cx="168120" cy="20520"/>
              </p14:xfrm>
            </p:contentPart>
          </mc:Choice>
          <mc:Fallback xmlns="">
            <p:pic>
              <p:nvPicPr>
                <p:cNvPr id="214" name="Freihand 213">
                  <a:extLst>
                    <a:ext uri="{FF2B5EF4-FFF2-40B4-BE49-F238E27FC236}">
                      <a16:creationId xmlns:a16="http://schemas.microsoft.com/office/drawing/2014/main" id="{A835FE92-D17A-4EFD-9AE9-99B7F8D9959E}"/>
                    </a:ext>
                  </a:extLst>
                </p:cNvPr>
                <p:cNvPicPr/>
                <p:nvPr/>
              </p:nvPicPr>
              <p:blipFill>
                <a:blip r:embed="rId503"/>
                <a:stretch>
                  <a:fillRect/>
                </a:stretch>
              </p:blipFill>
              <p:spPr>
                <a:xfrm>
                  <a:off x="2398705" y="4582472"/>
                  <a:ext cx="176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15" name="Freihand 214">
                  <a:extLst>
                    <a:ext uri="{FF2B5EF4-FFF2-40B4-BE49-F238E27FC236}">
                      <a16:creationId xmlns:a16="http://schemas.microsoft.com/office/drawing/2014/main" id="{2FB7867B-F0CB-4B13-8F53-3C8995B3EC04}"/>
                    </a:ext>
                  </a:extLst>
                </p14:cNvPr>
                <p14:cNvContentPartPr/>
                <p14:nvPr/>
              </p14:nvContentPartPr>
              <p14:xfrm>
                <a:off x="2414545" y="4630352"/>
                <a:ext cx="151560" cy="10080"/>
              </p14:xfrm>
            </p:contentPart>
          </mc:Choice>
          <mc:Fallback xmlns="">
            <p:pic>
              <p:nvPicPr>
                <p:cNvPr id="215" name="Freihand 214">
                  <a:extLst>
                    <a:ext uri="{FF2B5EF4-FFF2-40B4-BE49-F238E27FC236}">
                      <a16:creationId xmlns:a16="http://schemas.microsoft.com/office/drawing/2014/main" id="{2FB7867B-F0CB-4B13-8F53-3C8995B3EC04}"/>
                    </a:ext>
                  </a:extLst>
                </p:cNvPr>
                <p:cNvPicPr/>
                <p:nvPr/>
              </p:nvPicPr>
              <p:blipFill>
                <a:blip r:embed="rId505"/>
                <a:stretch>
                  <a:fillRect/>
                </a:stretch>
              </p:blipFill>
              <p:spPr>
                <a:xfrm>
                  <a:off x="2410225" y="4626032"/>
                  <a:ext cx="160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17" name="Freihand 216">
                  <a:extLst>
                    <a:ext uri="{FF2B5EF4-FFF2-40B4-BE49-F238E27FC236}">
                      <a16:creationId xmlns:a16="http://schemas.microsoft.com/office/drawing/2014/main" id="{669228F7-26A9-42F2-BD1D-E350D08773C8}"/>
                    </a:ext>
                  </a:extLst>
                </p14:cNvPr>
                <p14:cNvContentPartPr/>
                <p14:nvPr/>
              </p14:nvContentPartPr>
              <p14:xfrm>
                <a:off x="2633785" y="4565912"/>
                <a:ext cx="129600" cy="114480"/>
              </p14:xfrm>
            </p:contentPart>
          </mc:Choice>
          <mc:Fallback xmlns="">
            <p:pic>
              <p:nvPicPr>
                <p:cNvPr id="217" name="Freihand 216">
                  <a:extLst>
                    <a:ext uri="{FF2B5EF4-FFF2-40B4-BE49-F238E27FC236}">
                      <a16:creationId xmlns:a16="http://schemas.microsoft.com/office/drawing/2014/main" id="{669228F7-26A9-42F2-BD1D-E350D08773C8}"/>
                    </a:ext>
                  </a:extLst>
                </p:cNvPr>
                <p:cNvPicPr/>
                <p:nvPr/>
              </p:nvPicPr>
              <p:blipFill>
                <a:blip r:embed="rId507"/>
                <a:stretch>
                  <a:fillRect/>
                </a:stretch>
              </p:blipFill>
              <p:spPr>
                <a:xfrm>
                  <a:off x="2629465" y="4561592"/>
                  <a:ext cx="138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18" name="Freihand 217">
                  <a:extLst>
                    <a:ext uri="{FF2B5EF4-FFF2-40B4-BE49-F238E27FC236}">
                      <a16:creationId xmlns:a16="http://schemas.microsoft.com/office/drawing/2014/main" id="{CEB612C9-6319-4D16-8E6B-BD847B2A7481}"/>
                    </a:ext>
                  </a:extLst>
                </p14:cNvPr>
                <p14:cNvContentPartPr/>
                <p14:nvPr/>
              </p14:nvContentPartPr>
              <p14:xfrm>
                <a:off x="2805505" y="4562312"/>
                <a:ext cx="99720" cy="100800"/>
              </p14:xfrm>
            </p:contentPart>
          </mc:Choice>
          <mc:Fallback xmlns="">
            <p:pic>
              <p:nvPicPr>
                <p:cNvPr id="218" name="Freihand 217">
                  <a:extLst>
                    <a:ext uri="{FF2B5EF4-FFF2-40B4-BE49-F238E27FC236}">
                      <a16:creationId xmlns:a16="http://schemas.microsoft.com/office/drawing/2014/main" id="{CEB612C9-6319-4D16-8E6B-BD847B2A7481}"/>
                    </a:ext>
                  </a:extLst>
                </p:cNvPr>
                <p:cNvPicPr/>
                <p:nvPr/>
              </p:nvPicPr>
              <p:blipFill>
                <a:blip r:embed="rId509"/>
                <a:stretch>
                  <a:fillRect/>
                </a:stretch>
              </p:blipFill>
              <p:spPr>
                <a:xfrm>
                  <a:off x="2801185" y="4557992"/>
                  <a:ext cx="108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19" name="Freihand 218">
                  <a:extLst>
                    <a:ext uri="{FF2B5EF4-FFF2-40B4-BE49-F238E27FC236}">
                      <a16:creationId xmlns:a16="http://schemas.microsoft.com/office/drawing/2014/main" id="{9EB7C4D3-2D55-4011-A706-028A888A5457}"/>
                    </a:ext>
                  </a:extLst>
                </p14:cNvPr>
                <p14:cNvContentPartPr/>
                <p14:nvPr/>
              </p14:nvContentPartPr>
              <p14:xfrm>
                <a:off x="2925745" y="4565192"/>
                <a:ext cx="115920" cy="84960"/>
              </p14:xfrm>
            </p:contentPart>
          </mc:Choice>
          <mc:Fallback xmlns="">
            <p:pic>
              <p:nvPicPr>
                <p:cNvPr id="219" name="Freihand 218">
                  <a:extLst>
                    <a:ext uri="{FF2B5EF4-FFF2-40B4-BE49-F238E27FC236}">
                      <a16:creationId xmlns:a16="http://schemas.microsoft.com/office/drawing/2014/main" id="{9EB7C4D3-2D55-4011-A706-028A888A5457}"/>
                    </a:ext>
                  </a:extLst>
                </p:cNvPr>
                <p:cNvPicPr/>
                <p:nvPr/>
              </p:nvPicPr>
              <p:blipFill>
                <a:blip r:embed="rId511"/>
                <a:stretch>
                  <a:fillRect/>
                </a:stretch>
              </p:blipFill>
              <p:spPr>
                <a:xfrm>
                  <a:off x="2921425" y="4560872"/>
                  <a:ext cx="124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20" name="Freihand 219">
                  <a:extLst>
                    <a:ext uri="{FF2B5EF4-FFF2-40B4-BE49-F238E27FC236}">
                      <a16:creationId xmlns:a16="http://schemas.microsoft.com/office/drawing/2014/main" id="{15E90166-7700-486C-8AB3-B30129A0BD6B}"/>
                    </a:ext>
                  </a:extLst>
                </p14:cNvPr>
                <p14:cNvContentPartPr/>
                <p14:nvPr/>
              </p14:nvContentPartPr>
              <p14:xfrm>
                <a:off x="3088105" y="4476272"/>
                <a:ext cx="102240" cy="244080"/>
              </p14:xfrm>
            </p:contentPart>
          </mc:Choice>
          <mc:Fallback xmlns="">
            <p:pic>
              <p:nvPicPr>
                <p:cNvPr id="220" name="Freihand 219">
                  <a:extLst>
                    <a:ext uri="{FF2B5EF4-FFF2-40B4-BE49-F238E27FC236}">
                      <a16:creationId xmlns:a16="http://schemas.microsoft.com/office/drawing/2014/main" id="{15E90166-7700-486C-8AB3-B30129A0BD6B}"/>
                    </a:ext>
                  </a:extLst>
                </p:cNvPr>
                <p:cNvPicPr/>
                <p:nvPr/>
              </p:nvPicPr>
              <p:blipFill>
                <a:blip r:embed="rId513"/>
                <a:stretch>
                  <a:fillRect/>
                </a:stretch>
              </p:blipFill>
              <p:spPr>
                <a:xfrm>
                  <a:off x="3083785" y="4471952"/>
                  <a:ext cx="1108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22" name="Freihand 221">
                  <a:extLst>
                    <a:ext uri="{FF2B5EF4-FFF2-40B4-BE49-F238E27FC236}">
                      <a16:creationId xmlns:a16="http://schemas.microsoft.com/office/drawing/2014/main" id="{81B8A0E0-FBFA-4072-BDC7-C10CD9BA52B9}"/>
                    </a:ext>
                  </a:extLst>
                </p14:cNvPr>
                <p14:cNvContentPartPr/>
                <p14:nvPr/>
              </p14:nvContentPartPr>
              <p14:xfrm>
                <a:off x="3196825" y="4531712"/>
                <a:ext cx="114840" cy="106200"/>
              </p14:xfrm>
            </p:contentPart>
          </mc:Choice>
          <mc:Fallback xmlns="">
            <p:pic>
              <p:nvPicPr>
                <p:cNvPr id="222" name="Freihand 221">
                  <a:extLst>
                    <a:ext uri="{FF2B5EF4-FFF2-40B4-BE49-F238E27FC236}">
                      <a16:creationId xmlns:a16="http://schemas.microsoft.com/office/drawing/2014/main" id="{81B8A0E0-FBFA-4072-BDC7-C10CD9BA52B9}"/>
                    </a:ext>
                  </a:extLst>
                </p:cNvPr>
                <p:cNvPicPr/>
                <p:nvPr/>
              </p:nvPicPr>
              <p:blipFill>
                <a:blip r:embed="rId515"/>
                <a:stretch>
                  <a:fillRect/>
                </a:stretch>
              </p:blipFill>
              <p:spPr>
                <a:xfrm>
                  <a:off x="3192505" y="4527392"/>
                  <a:ext cx="123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23" name="Freihand 222">
                  <a:extLst>
                    <a:ext uri="{FF2B5EF4-FFF2-40B4-BE49-F238E27FC236}">
                      <a16:creationId xmlns:a16="http://schemas.microsoft.com/office/drawing/2014/main" id="{F8C16A5B-B873-4EFC-88C2-DD2DEDB87142}"/>
                    </a:ext>
                  </a:extLst>
                </p14:cNvPr>
                <p14:cNvContentPartPr/>
                <p14:nvPr/>
              </p14:nvContentPartPr>
              <p14:xfrm>
                <a:off x="3376825" y="4541072"/>
                <a:ext cx="25920" cy="103320"/>
              </p14:xfrm>
            </p:contentPart>
          </mc:Choice>
          <mc:Fallback xmlns="">
            <p:pic>
              <p:nvPicPr>
                <p:cNvPr id="223" name="Freihand 222">
                  <a:extLst>
                    <a:ext uri="{FF2B5EF4-FFF2-40B4-BE49-F238E27FC236}">
                      <a16:creationId xmlns:a16="http://schemas.microsoft.com/office/drawing/2014/main" id="{F8C16A5B-B873-4EFC-88C2-DD2DEDB87142}"/>
                    </a:ext>
                  </a:extLst>
                </p:cNvPr>
                <p:cNvPicPr/>
                <p:nvPr/>
              </p:nvPicPr>
              <p:blipFill>
                <a:blip r:embed="rId517"/>
                <a:stretch>
                  <a:fillRect/>
                </a:stretch>
              </p:blipFill>
              <p:spPr>
                <a:xfrm>
                  <a:off x="3372505" y="4536752"/>
                  <a:ext cx="34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4" name="Freihand 223">
                  <a:extLst>
                    <a:ext uri="{FF2B5EF4-FFF2-40B4-BE49-F238E27FC236}">
                      <a16:creationId xmlns:a16="http://schemas.microsoft.com/office/drawing/2014/main" id="{01B769E1-18E7-44BC-A2AF-042C42E4ED52}"/>
                    </a:ext>
                  </a:extLst>
                </p14:cNvPr>
                <p14:cNvContentPartPr/>
                <p14:nvPr/>
              </p14:nvContentPartPr>
              <p14:xfrm>
                <a:off x="3353785" y="4583912"/>
                <a:ext cx="83520" cy="15480"/>
              </p14:xfrm>
            </p:contentPart>
          </mc:Choice>
          <mc:Fallback xmlns="">
            <p:pic>
              <p:nvPicPr>
                <p:cNvPr id="224" name="Freihand 223">
                  <a:extLst>
                    <a:ext uri="{FF2B5EF4-FFF2-40B4-BE49-F238E27FC236}">
                      <a16:creationId xmlns:a16="http://schemas.microsoft.com/office/drawing/2014/main" id="{01B769E1-18E7-44BC-A2AF-042C42E4ED52}"/>
                    </a:ext>
                  </a:extLst>
                </p:cNvPr>
                <p:cNvPicPr/>
                <p:nvPr/>
              </p:nvPicPr>
              <p:blipFill>
                <a:blip r:embed="rId519"/>
                <a:stretch>
                  <a:fillRect/>
                </a:stretch>
              </p:blipFill>
              <p:spPr>
                <a:xfrm>
                  <a:off x="3349465" y="4579592"/>
                  <a:ext cx="92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25" name="Freihand 224">
                  <a:extLst>
                    <a:ext uri="{FF2B5EF4-FFF2-40B4-BE49-F238E27FC236}">
                      <a16:creationId xmlns:a16="http://schemas.microsoft.com/office/drawing/2014/main" id="{95924384-66AA-443D-BA9F-E91AA604C223}"/>
                    </a:ext>
                  </a:extLst>
                </p14:cNvPr>
                <p14:cNvContentPartPr/>
                <p14:nvPr/>
              </p14:nvContentPartPr>
              <p14:xfrm>
                <a:off x="3536665" y="4530272"/>
                <a:ext cx="64080" cy="110880"/>
              </p14:xfrm>
            </p:contentPart>
          </mc:Choice>
          <mc:Fallback xmlns="">
            <p:pic>
              <p:nvPicPr>
                <p:cNvPr id="225" name="Freihand 224">
                  <a:extLst>
                    <a:ext uri="{FF2B5EF4-FFF2-40B4-BE49-F238E27FC236}">
                      <a16:creationId xmlns:a16="http://schemas.microsoft.com/office/drawing/2014/main" id="{95924384-66AA-443D-BA9F-E91AA604C223}"/>
                    </a:ext>
                  </a:extLst>
                </p:cNvPr>
                <p:cNvPicPr/>
                <p:nvPr/>
              </p:nvPicPr>
              <p:blipFill>
                <a:blip r:embed="rId521"/>
                <a:stretch>
                  <a:fillRect/>
                </a:stretch>
              </p:blipFill>
              <p:spPr>
                <a:xfrm>
                  <a:off x="3532345" y="4525952"/>
                  <a:ext cx="72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26" name="Freihand 225">
                  <a:extLst>
                    <a:ext uri="{FF2B5EF4-FFF2-40B4-BE49-F238E27FC236}">
                      <a16:creationId xmlns:a16="http://schemas.microsoft.com/office/drawing/2014/main" id="{6CEE9200-3C54-43CE-8608-AFCAA448A150}"/>
                    </a:ext>
                  </a:extLst>
                </p14:cNvPr>
                <p14:cNvContentPartPr/>
                <p14:nvPr/>
              </p14:nvContentPartPr>
              <p14:xfrm>
                <a:off x="3473305" y="4514432"/>
                <a:ext cx="153720" cy="13680"/>
              </p14:xfrm>
            </p:contentPart>
          </mc:Choice>
          <mc:Fallback xmlns="">
            <p:pic>
              <p:nvPicPr>
                <p:cNvPr id="226" name="Freihand 225">
                  <a:extLst>
                    <a:ext uri="{FF2B5EF4-FFF2-40B4-BE49-F238E27FC236}">
                      <a16:creationId xmlns:a16="http://schemas.microsoft.com/office/drawing/2014/main" id="{6CEE9200-3C54-43CE-8608-AFCAA448A150}"/>
                    </a:ext>
                  </a:extLst>
                </p:cNvPr>
                <p:cNvPicPr/>
                <p:nvPr/>
              </p:nvPicPr>
              <p:blipFill>
                <a:blip r:embed="rId523"/>
                <a:stretch>
                  <a:fillRect/>
                </a:stretch>
              </p:blipFill>
              <p:spPr>
                <a:xfrm>
                  <a:off x="3468985" y="4510112"/>
                  <a:ext cx="162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27" name="Freihand 226">
                  <a:extLst>
                    <a:ext uri="{FF2B5EF4-FFF2-40B4-BE49-F238E27FC236}">
                      <a16:creationId xmlns:a16="http://schemas.microsoft.com/office/drawing/2014/main" id="{B0844DD8-CD2E-4D46-8DE2-BC8058DA5695}"/>
                    </a:ext>
                  </a:extLst>
                </p14:cNvPr>
                <p14:cNvContentPartPr/>
                <p14:nvPr/>
              </p14:nvContentPartPr>
              <p14:xfrm>
                <a:off x="3460345" y="4474472"/>
                <a:ext cx="178920" cy="10080"/>
              </p14:xfrm>
            </p:contentPart>
          </mc:Choice>
          <mc:Fallback xmlns="">
            <p:pic>
              <p:nvPicPr>
                <p:cNvPr id="227" name="Freihand 226">
                  <a:extLst>
                    <a:ext uri="{FF2B5EF4-FFF2-40B4-BE49-F238E27FC236}">
                      <a16:creationId xmlns:a16="http://schemas.microsoft.com/office/drawing/2014/main" id="{B0844DD8-CD2E-4D46-8DE2-BC8058DA5695}"/>
                    </a:ext>
                  </a:extLst>
                </p:cNvPr>
                <p:cNvPicPr/>
                <p:nvPr/>
              </p:nvPicPr>
              <p:blipFill>
                <a:blip r:embed="rId525"/>
                <a:stretch>
                  <a:fillRect/>
                </a:stretch>
              </p:blipFill>
              <p:spPr>
                <a:xfrm>
                  <a:off x="3456025" y="4470152"/>
                  <a:ext cx="187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28" name="Freihand 227">
                  <a:extLst>
                    <a:ext uri="{FF2B5EF4-FFF2-40B4-BE49-F238E27FC236}">
                      <a16:creationId xmlns:a16="http://schemas.microsoft.com/office/drawing/2014/main" id="{8AE3A087-E578-4CAB-9E9E-5A36EAF3C34A}"/>
                    </a:ext>
                  </a:extLst>
                </p14:cNvPr>
                <p14:cNvContentPartPr/>
                <p14:nvPr/>
              </p14:nvContentPartPr>
              <p14:xfrm>
                <a:off x="3609385" y="4456112"/>
                <a:ext cx="120960" cy="314640"/>
              </p14:xfrm>
            </p:contentPart>
          </mc:Choice>
          <mc:Fallback xmlns="">
            <p:pic>
              <p:nvPicPr>
                <p:cNvPr id="228" name="Freihand 227">
                  <a:extLst>
                    <a:ext uri="{FF2B5EF4-FFF2-40B4-BE49-F238E27FC236}">
                      <a16:creationId xmlns:a16="http://schemas.microsoft.com/office/drawing/2014/main" id="{8AE3A087-E578-4CAB-9E9E-5A36EAF3C34A}"/>
                    </a:ext>
                  </a:extLst>
                </p:cNvPr>
                <p:cNvPicPr/>
                <p:nvPr/>
              </p:nvPicPr>
              <p:blipFill>
                <a:blip r:embed="rId527"/>
                <a:stretch>
                  <a:fillRect/>
                </a:stretch>
              </p:blipFill>
              <p:spPr>
                <a:xfrm>
                  <a:off x="3605065" y="4451792"/>
                  <a:ext cx="1296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60" name="Freihand 259">
                  <a:extLst>
                    <a:ext uri="{FF2B5EF4-FFF2-40B4-BE49-F238E27FC236}">
                      <a16:creationId xmlns:a16="http://schemas.microsoft.com/office/drawing/2014/main" id="{6DDCB7AA-6FB9-44E0-95B9-FADFA2D75149}"/>
                    </a:ext>
                  </a:extLst>
                </p14:cNvPr>
                <p14:cNvContentPartPr/>
                <p14:nvPr/>
              </p14:nvContentPartPr>
              <p14:xfrm>
                <a:off x="734425" y="4983512"/>
                <a:ext cx="72360" cy="27720"/>
              </p14:xfrm>
            </p:contentPart>
          </mc:Choice>
          <mc:Fallback xmlns="">
            <p:pic>
              <p:nvPicPr>
                <p:cNvPr id="260" name="Freihand 259">
                  <a:extLst>
                    <a:ext uri="{FF2B5EF4-FFF2-40B4-BE49-F238E27FC236}">
                      <a16:creationId xmlns:a16="http://schemas.microsoft.com/office/drawing/2014/main" id="{6DDCB7AA-6FB9-44E0-95B9-FADFA2D75149}"/>
                    </a:ext>
                  </a:extLst>
                </p:cNvPr>
                <p:cNvPicPr/>
                <p:nvPr/>
              </p:nvPicPr>
              <p:blipFill>
                <a:blip r:embed="rId529"/>
                <a:stretch>
                  <a:fillRect/>
                </a:stretch>
              </p:blipFill>
              <p:spPr>
                <a:xfrm>
                  <a:off x="730105" y="4979192"/>
                  <a:ext cx="81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61" name="Freihand 260">
                  <a:extLst>
                    <a:ext uri="{FF2B5EF4-FFF2-40B4-BE49-F238E27FC236}">
                      <a16:creationId xmlns:a16="http://schemas.microsoft.com/office/drawing/2014/main" id="{678BFF63-E04B-44D2-A3AC-A43E4E5AD6A6}"/>
                    </a:ext>
                  </a:extLst>
                </p14:cNvPr>
                <p14:cNvContentPartPr/>
                <p14:nvPr/>
              </p14:nvContentPartPr>
              <p14:xfrm>
                <a:off x="717145" y="5032112"/>
                <a:ext cx="131400" cy="12240"/>
              </p14:xfrm>
            </p:contentPart>
          </mc:Choice>
          <mc:Fallback xmlns="">
            <p:pic>
              <p:nvPicPr>
                <p:cNvPr id="261" name="Freihand 260">
                  <a:extLst>
                    <a:ext uri="{FF2B5EF4-FFF2-40B4-BE49-F238E27FC236}">
                      <a16:creationId xmlns:a16="http://schemas.microsoft.com/office/drawing/2014/main" id="{678BFF63-E04B-44D2-A3AC-A43E4E5AD6A6}"/>
                    </a:ext>
                  </a:extLst>
                </p:cNvPr>
                <p:cNvPicPr/>
                <p:nvPr/>
              </p:nvPicPr>
              <p:blipFill>
                <a:blip r:embed="rId531"/>
                <a:stretch>
                  <a:fillRect/>
                </a:stretch>
              </p:blipFill>
              <p:spPr>
                <a:xfrm>
                  <a:off x="712825" y="5027792"/>
                  <a:ext cx="140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62" name="Freihand 261">
                  <a:extLst>
                    <a:ext uri="{FF2B5EF4-FFF2-40B4-BE49-F238E27FC236}">
                      <a16:creationId xmlns:a16="http://schemas.microsoft.com/office/drawing/2014/main" id="{49360D18-F6C9-4747-A3A4-6E023B1F1C47}"/>
                    </a:ext>
                  </a:extLst>
                </p14:cNvPr>
                <p14:cNvContentPartPr/>
                <p14:nvPr/>
              </p14:nvContentPartPr>
              <p14:xfrm>
                <a:off x="853225" y="4973792"/>
                <a:ext cx="101520" cy="50040"/>
              </p14:xfrm>
            </p:contentPart>
          </mc:Choice>
          <mc:Fallback xmlns="">
            <p:pic>
              <p:nvPicPr>
                <p:cNvPr id="262" name="Freihand 261">
                  <a:extLst>
                    <a:ext uri="{FF2B5EF4-FFF2-40B4-BE49-F238E27FC236}">
                      <a16:creationId xmlns:a16="http://schemas.microsoft.com/office/drawing/2014/main" id="{49360D18-F6C9-4747-A3A4-6E023B1F1C47}"/>
                    </a:ext>
                  </a:extLst>
                </p:cNvPr>
                <p:cNvPicPr/>
                <p:nvPr/>
              </p:nvPicPr>
              <p:blipFill>
                <a:blip r:embed="rId533"/>
                <a:stretch>
                  <a:fillRect/>
                </a:stretch>
              </p:blipFill>
              <p:spPr>
                <a:xfrm>
                  <a:off x="848905" y="4969472"/>
                  <a:ext cx="1101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63" name="Freihand 262">
                  <a:extLst>
                    <a:ext uri="{FF2B5EF4-FFF2-40B4-BE49-F238E27FC236}">
                      <a16:creationId xmlns:a16="http://schemas.microsoft.com/office/drawing/2014/main" id="{348C38E2-8C45-407F-A0D1-47AEE05BDBA9}"/>
                    </a:ext>
                  </a:extLst>
                </p14:cNvPr>
                <p14:cNvContentPartPr/>
                <p14:nvPr/>
              </p14:nvContentPartPr>
              <p14:xfrm>
                <a:off x="852145" y="4936352"/>
                <a:ext cx="102960" cy="180000"/>
              </p14:xfrm>
            </p:contentPart>
          </mc:Choice>
          <mc:Fallback xmlns="">
            <p:pic>
              <p:nvPicPr>
                <p:cNvPr id="263" name="Freihand 262">
                  <a:extLst>
                    <a:ext uri="{FF2B5EF4-FFF2-40B4-BE49-F238E27FC236}">
                      <a16:creationId xmlns:a16="http://schemas.microsoft.com/office/drawing/2014/main" id="{348C38E2-8C45-407F-A0D1-47AEE05BDBA9}"/>
                    </a:ext>
                  </a:extLst>
                </p:cNvPr>
                <p:cNvPicPr/>
                <p:nvPr/>
              </p:nvPicPr>
              <p:blipFill>
                <a:blip r:embed="rId535"/>
                <a:stretch>
                  <a:fillRect/>
                </a:stretch>
              </p:blipFill>
              <p:spPr>
                <a:xfrm>
                  <a:off x="847825" y="4932032"/>
                  <a:ext cx="111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64" name="Freihand 263">
                  <a:extLst>
                    <a:ext uri="{FF2B5EF4-FFF2-40B4-BE49-F238E27FC236}">
                      <a16:creationId xmlns:a16="http://schemas.microsoft.com/office/drawing/2014/main" id="{30AFAEEE-4C84-4433-B259-37116BAF1806}"/>
                    </a:ext>
                  </a:extLst>
                </p14:cNvPr>
                <p14:cNvContentPartPr/>
                <p14:nvPr/>
              </p14:nvContentPartPr>
              <p14:xfrm>
                <a:off x="1492225" y="4924472"/>
                <a:ext cx="139320" cy="152280"/>
              </p14:xfrm>
            </p:contentPart>
          </mc:Choice>
          <mc:Fallback xmlns="">
            <p:pic>
              <p:nvPicPr>
                <p:cNvPr id="264" name="Freihand 263">
                  <a:extLst>
                    <a:ext uri="{FF2B5EF4-FFF2-40B4-BE49-F238E27FC236}">
                      <a16:creationId xmlns:a16="http://schemas.microsoft.com/office/drawing/2014/main" id="{30AFAEEE-4C84-4433-B259-37116BAF1806}"/>
                    </a:ext>
                  </a:extLst>
                </p:cNvPr>
                <p:cNvPicPr/>
                <p:nvPr/>
              </p:nvPicPr>
              <p:blipFill>
                <a:blip r:embed="rId537"/>
                <a:stretch>
                  <a:fillRect/>
                </a:stretch>
              </p:blipFill>
              <p:spPr>
                <a:xfrm>
                  <a:off x="1487905" y="4920152"/>
                  <a:ext cx="147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65" name="Freihand 264">
                  <a:extLst>
                    <a:ext uri="{FF2B5EF4-FFF2-40B4-BE49-F238E27FC236}">
                      <a16:creationId xmlns:a16="http://schemas.microsoft.com/office/drawing/2014/main" id="{193F8230-F865-4179-9762-8B61D4F99573}"/>
                    </a:ext>
                  </a:extLst>
                </p14:cNvPr>
                <p14:cNvContentPartPr/>
                <p14:nvPr/>
              </p14:nvContentPartPr>
              <p14:xfrm>
                <a:off x="1672945" y="4934552"/>
                <a:ext cx="103680" cy="131040"/>
              </p14:xfrm>
            </p:contentPart>
          </mc:Choice>
          <mc:Fallback xmlns="">
            <p:pic>
              <p:nvPicPr>
                <p:cNvPr id="265" name="Freihand 264">
                  <a:extLst>
                    <a:ext uri="{FF2B5EF4-FFF2-40B4-BE49-F238E27FC236}">
                      <a16:creationId xmlns:a16="http://schemas.microsoft.com/office/drawing/2014/main" id="{193F8230-F865-4179-9762-8B61D4F99573}"/>
                    </a:ext>
                  </a:extLst>
                </p:cNvPr>
                <p:cNvPicPr/>
                <p:nvPr/>
              </p:nvPicPr>
              <p:blipFill>
                <a:blip r:embed="rId539"/>
                <a:stretch>
                  <a:fillRect/>
                </a:stretch>
              </p:blipFill>
              <p:spPr>
                <a:xfrm>
                  <a:off x="1668625" y="4930232"/>
                  <a:ext cx="112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66" name="Freihand 265">
                  <a:extLst>
                    <a:ext uri="{FF2B5EF4-FFF2-40B4-BE49-F238E27FC236}">
                      <a16:creationId xmlns:a16="http://schemas.microsoft.com/office/drawing/2014/main" id="{7653CA45-4D45-4C5B-A711-3EA3ABA25A30}"/>
                    </a:ext>
                  </a:extLst>
                </p14:cNvPr>
                <p14:cNvContentPartPr/>
                <p14:nvPr/>
              </p14:nvContentPartPr>
              <p14:xfrm>
                <a:off x="1832785" y="4941032"/>
                <a:ext cx="86400" cy="107640"/>
              </p14:xfrm>
            </p:contentPart>
          </mc:Choice>
          <mc:Fallback xmlns="">
            <p:pic>
              <p:nvPicPr>
                <p:cNvPr id="266" name="Freihand 265">
                  <a:extLst>
                    <a:ext uri="{FF2B5EF4-FFF2-40B4-BE49-F238E27FC236}">
                      <a16:creationId xmlns:a16="http://schemas.microsoft.com/office/drawing/2014/main" id="{7653CA45-4D45-4C5B-A711-3EA3ABA25A30}"/>
                    </a:ext>
                  </a:extLst>
                </p:cNvPr>
                <p:cNvPicPr/>
                <p:nvPr/>
              </p:nvPicPr>
              <p:blipFill>
                <a:blip r:embed="rId541"/>
                <a:stretch>
                  <a:fillRect/>
                </a:stretch>
              </p:blipFill>
              <p:spPr>
                <a:xfrm>
                  <a:off x="1828465" y="4936712"/>
                  <a:ext cx="95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67" name="Freihand 266">
                  <a:extLst>
                    <a:ext uri="{FF2B5EF4-FFF2-40B4-BE49-F238E27FC236}">
                      <a16:creationId xmlns:a16="http://schemas.microsoft.com/office/drawing/2014/main" id="{C77AF105-0DE3-4C81-9B8E-0D87A62CBF6F}"/>
                    </a:ext>
                  </a:extLst>
                </p14:cNvPr>
                <p14:cNvContentPartPr/>
                <p14:nvPr/>
              </p14:nvContentPartPr>
              <p14:xfrm>
                <a:off x="1914505" y="5012672"/>
                <a:ext cx="21600" cy="74160"/>
              </p14:xfrm>
            </p:contentPart>
          </mc:Choice>
          <mc:Fallback xmlns="">
            <p:pic>
              <p:nvPicPr>
                <p:cNvPr id="267" name="Freihand 266">
                  <a:extLst>
                    <a:ext uri="{FF2B5EF4-FFF2-40B4-BE49-F238E27FC236}">
                      <a16:creationId xmlns:a16="http://schemas.microsoft.com/office/drawing/2014/main" id="{C77AF105-0DE3-4C81-9B8E-0D87A62CBF6F}"/>
                    </a:ext>
                  </a:extLst>
                </p:cNvPr>
                <p:cNvPicPr/>
                <p:nvPr/>
              </p:nvPicPr>
              <p:blipFill>
                <a:blip r:embed="rId543"/>
                <a:stretch>
                  <a:fillRect/>
                </a:stretch>
              </p:blipFill>
              <p:spPr>
                <a:xfrm>
                  <a:off x="1910185" y="5008352"/>
                  <a:ext cx="30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68" name="Freihand 267">
                  <a:extLst>
                    <a:ext uri="{FF2B5EF4-FFF2-40B4-BE49-F238E27FC236}">
                      <a16:creationId xmlns:a16="http://schemas.microsoft.com/office/drawing/2014/main" id="{D5A39F7C-A2E5-43F1-B380-E453D40AADB0}"/>
                    </a:ext>
                  </a:extLst>
                </p14:cNvPr>
                <p14:cNvContentPartPr/>
                <p14:nvPr/>
              </p14:nvContentPartPr>
              <p14:xfrm>
                <a:off x="2000185" y="4933832"/>
                <a:ext cx="68400" cy="123480"/>
              </p14:xfrm>
            </p:contentPart>
          </mc:Choice>
          <mc:Fallback xmlns="">
            <p:pic>
              <p:nvPicPr>
                <p:cNvPr id="268" name="Freihand 267">
                  <a:extLst>
                    <a:ext uri="{FF2B5EF4-FFF2-40B4-BE49-F238E27FC236}">
                      <a16:creationId xmlns:a16="http://schemas.microsoft.com/office/drawing/2014/main" id="{D5A39F7C-A2E5-43F1-B380-E453D40AADB0}"/>
                    </a:ext>
                  </a:extLst>
                </p:cNvPr>
                <p:cNvPicPr/>
                <p:nvPr/>
              </p:nvPicPr>
              <p:blipFill>
                <a:blip r:embed="rId545"/>
                <a:stretch>
                  <a:fillRect/>
                </a:stretch>
              </p:blipFill>
              <p:spPr>
                <a:xfrm>
                  <a:off x="1995865" y="4929512"/>
                  <a:ext cx="77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69" name="Freihand 268">
                  <a:extLst>
                    <a:ext uri="{FF2B5EF4-FFF2-40B4-BE49-F238E27FC236}">
                      <a16:creationId xmlns:a16="http://schemas.microsoft.com/office/drawing/2014/main" id="{9769D77C-9437-4533-8A2C-80FB794C5458}"/>
                    </a:ext>
                  </a:extLst>
                </p14:cNvPr>
                <p14:cNvContentPartPr/>
                <p14:nvPr/>
              </p14:nvContentPartPr>
              <p14:xfrm>
                <a:off x="2025025" y="4921592"/>
                <a:ext cx="185040" cy="134640"/>
              </p14:xfrm>
            </p:contentPart>
          </mc:Choice>
          <mc:Fallback xmlns="">
            <p:pic>
              <p:nvPicPr>
                <p:cNvPr id="269" name="Freihand 268">
                  <a:extLst>
                    <a:ext uri="{FF2B5EF4-FFF2-40B4-BE49-F238E27FC236}">
                      <a16:creationId xmlns:a16="http://schemas.microsoft.com/office/drawing/2014/main" id="{9769D77C-9437-4533-8A2C-80FB794C5458}"/>
                    </a:ext>
                  </a:extLst>
                </p:cNvPr>
                <p:cNvPicPr/>
                <p:nvPr/>
              </p:nvPicPr>
              <p:blipFill>
                <a:blip r:embed="rId547"/>
                <a:stretch>
                  <a:fillRect/>
                </a:stretch>
              </p:blipFill>
              <p:spPr>
                <a:xfrm>
                  <a:off x="2020705" y="4917272"/>
                  <a:ext cx="1936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70" name="Freihand 269">
                  <a:extLst>
                    <a:ext uri="{FF2B5EF4-FFF2-40B4-BE49-F238E27FC236}">
                      <a16:creationId xmlns:a16="http://schemas.microsoft.com/office/drawing/2014/main" id="{426071B9-438A-4137-9F26-33AC272D6897}"/>
                    </a:ext>
                  </a:extLst>
                </p14:cNvPr>
                <p14:cNvContentPartPr/>
                <p14:nvPr/>
              </p14:nvContentPartPr>
              <p14:xfrm>
                <a:off x="1418425" y="5148752"/>
                <a:ext cx="755640" cy="27000"/>
              </p14:xfrm>
            </p:contentPart>
          </mc:Choice>
          <mc:Fallback xmlns="">
            <p:pic>
              <p:nvPicPr>
                <p:cNvPr id="270" name="Freihand 269">
                  <a:extLst>
                    <a:ext uri="{FF2B5EF4-FFF2-40B4-BE49-F238E27FC236}">
                      <a16:creationId xmlns:a16="http://schemas.microsoft.com/office/drawing/2014/main" id="{426071B9-438A-4137-9F26-33AC272D6897}"/>
                    </a:ext>
                  </a:extLst>
                </p:cNvPr>
                <p:cNvPicPr/>
                <p:nvPr/>
              </p:nvPicPr>
              <p:blipFill>
                <a:blip r:embed="rId549"/>
                <a:stretch>
                  <a:fillRect/>
                </a:stretch>
              </p:blipFill>
              <p:spPr>
                <a:xfrm>
                  <a:off x="1414105" y="5144432"/>
                  <a:ext cx="764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71" name="Freihand 270">
                  <a:extLst>
                    <a:ext uri="{FF2B5EF4-FFF2-40B4-BE49-F238E27FC236}">
                      <a16:creationId xmlns:a16="http://schemas.microsoft.com/office/drawing/2014/main" id="{23ABC4D9-CA1B-4591-A665-E7C0EB2822D8}"/>
                    </a:ext>
                  </a:extLst>
                </p14:cNvPr>
                <p14:cNvContentPartPr/>
                <p14:nvPr/>
              </p14:nvContentPartPr>
              <p14:xfrm>
                <a:off x="1554505" y="5243432"/>
                <a:ext cx="111960" cy="94680"/>
              </p14:xfrm>
            </p:contentPart>
          </mc:Choice>
          <mc:Fallback xmlns="">
            <p:pic>
              <p:nvPicPr>
                <p:cNvPr id="271" name="Freihand 270">
                  <a:extLst>
                    <a:ext uri="{FF2B5EF4-FFF2-40B4-BE49-F238E27FC236}">
                      <a16:creationId xmlns:a16="http://schemas.microsoft.com/office/drawing/2014/main" id="{23ABC4D9-CA1B-4591-A665-E7C0EB2822D8}"/>
                    </a:ext>
                  </a:extLst>
                </p:cNvPr>
                <p:cNvPicPr/>
                <p:nvPr/>
              </p:nvPicPr>
              <p:blipFill>
                <a:blip r:embed="rId551"/>
                <a:stretch>
                  <a:fillRect/>
                </a:stretch>
              </p:blipFill>
              <p:spPr>
                <a:xfrm>
                  <a:off x="1550185" y="5239112"/>
                  <a:ext cx="120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72" name="Freihand 271">
                  <a:extLst>
                    <a:ext uri="{FF2B5EF4-FFF2-40B4-BE49-F238E27FC236}">
                      <a16:creationId xmlns:a16="http://schemas.microsoft.com/office/drawing/2014/main" id="{88C47D5F-015A-4254-9DEE-867E131EF2DA}"/>
                    </a:ext>
                  </a:extLst>
                </p14:cNvPr>
                <p14:cNvContentPartPr/>
                <p14:nvPr/>
              </p14:nvContentPartPr>
              <p14:xfrm>
                <a:off x="1718305" y="5259632"/>
                <a:ext cx="89640" cy="74880"/>
              </p14:xfrm>
            </p:contentPart>
          </mc:Choice>
          <mc:Fallback xmlns="">
            <p:pic>
              <p:nvPicPr>
                <p:cNvPr id="272" name="Freihand 271">
                  <a:extLst>
                    <a:ext uri="{FF2B5EF4-FFF2-40B4-BE49-F238E27FC236}">
                      <a16:creationId xmlns:a16="http://schemas.microsoft.com/office/drawing/2014/main" id="{88C47D5F-015A-4254-9DEE-867E131EF2DA}"/>
                    </a:ext>
                  </a:extLst>
                </p:cNvPr>
                <p:cNvPicPr/>
                <p:nvPr/>
              </p:nvPicPr>
              <p:blipFill>
                <a:blip r:embed="rId553"/>
                <a:stretch>
                  <a:fillRect/>
                </a:stretch>
              </p:blipFill>
              <p:spPr>
                <a:xfrm>
                  <a:off x="1713985" y="5255312"/>
                  <a:ext cx="98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73" name="Freihand 272">
                  <a:extLst>
                    <a:ext uri="{FF2B5EF4-FFF2-40B4-BE49-F238E27FC236}">
                      <a16:creationId xmlns:a16="http://schemas.microsoft.com/office/drawing/2014/main" id="{DEACD69B-CED0-4B9D-A2F5-E597D85748C4}"/>
                    </a:ext>
                  </a:extLst>
                </p14:cNvPr>
                <p14:cNvContentPartPr/>
                <p14:nvPr/>
              </p14:nvContentPartPr>
              <p14:xfrm>
                <a:off x="1891465" y="5246672"/>
                <a:ext cx="102600" cy="81360"/>
              </p14:xfrm>
            </p:contentPart>
          </mc:Choice>
          <mc:Fallback xmlns="">
            <p:pic>
              <p:nvPicPr>
                <p:cNvPr id="273" name="Freihand 272">
                  <a:extLst>
                    <a:ext uri="{FF2B5EF4-FFF2-40B4-BE49-F238E27FC236}">
                      <a16:creationId xmlns:a16="http://schemas.microsoft.com/office/drawing/2014/main" id="{DEACD69B-CED0-4B9D-A2F5-E597D85748C4}"/>
                    </a:ext>
                  </a:extLst>
                </p:cNvPr>
                <p:cNvPicPr/>
                <p:nvPr/>
              </p:nvPicPr>
              <p:blipFill>
                <a:blip r:embed="rId555"/>
                <a:stretch>
                  <a:fillRect/>
                </a:stretch>
              </p:blipFill>
              <p:spPr>
                <a:xfrm>
                  <a:off x="1887145" y="5242352"/>
                  <a:ext cx="111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74" name="Freihand 273">
                  <a:extLst>
                    <a:ext uri="{FF2B5EF4-FFF2-40B4-BE49-F238E27FC236}">
                      <a16:creationId xmlns:a16="http://schemas.microsoft.com/office/drawing/2014/main" id="{894B4D62-E228-4DF2-AC2D-3842B488D617}"/>
                    </a:ext>
                  </a:extLst>
                </p14:cNvPr>
                <p14:cNvContentPartPr/>
                <p14:nvPr/>
              </p14:nvContentPartPr>
              <p14:xfrm>
                <a:off x="2210065" y="4939232"/>
                <a:ext cx="175320" cy="446040"/>
              </p14:xfrm>
            </p:contentPart>
          </mc:Choice>
          <mc:Fallback xmlns="">
            <p:pic>
              <p:nvPicPr>
                <p:cNvPr id="274" name="Freihand 273">
                  <a:extLst>
                    <a:ext uri="{FF2B5EF4-FFF2-40B4-BE49-F238E27FC236}">
                      <a16:creationId xmlns:a16="http://schemas.microsoft.com/office/drawing/2014/main" id="{894B4D62-E228-4DF2-AC2D-3842B488D617}"/>
                    </a:ext>
                  </a:extLst>
                </p:cNvPr>
                <p:cNvPicPr/>
                <p:nvPr/>
              </p:nvPicPr>
              <p:blipFill>
                <a:blip r:embed="rId557"/>
                <a:stretch>
                  <a:fillRect/>
                </a:stretch>
              </p:blipFill>
              <p:spPr>
                <a:xfrm>
                  <a:off x="2205745" y="4934912"/>
                  <a:ext cx="1839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75" name="Freihand 274">
                  <a:extLst>
                    <a:ext uri="{FF2B5EF4-FFF2-40B4-BE49-F238E27FC236}">
                      <a16:creationId xmlns:a16="http://schemas.microsoft.com/office/drawing/2014/main" id="{4CC99E50-9DA7-4ECD-91B7-0D4EBC48A792}"/>
                    </a:ext>
                  </a:extLst>
                </p14:cNvPr>
                <p14:cNvContentPartPr/>
                <p14:nvPr/>
              </p14:nvContentPartPr>
              <p14:xfrm>
                <a:off x="1309345" y="4895312"/>
                <a:ext cx="138600" cy="473400"/>
              </p14:xfrm>
            </p:contentPart>
          </mc:Choice>
          <mc:Fallback xmlns="">
            <p:pic>
              <p:nvPicPr>
                <p:cNvPr id="275" name="Freihand 274">
                  <a:extLst>
                    <a:ext uri="{FF2B5EF4-FFF2-40B4-BE49-F238E27FC236}">
                      <a16:creationId xmlns:a16="http://schemas.microsoft.com/office/drawing/2014/main" id="{4CC99E50-9DA7-4ECD-91B7-0D4EBC48A792}"/>
                    </a:ext>
                  </a:extLst>
                </p:cNvPr>
                <p:cNvPicPr/>
                <p:nvPr/>
              </p:nvPicPr>
              <p:blipFill>
                <a:blip r:embed="rId559"/>
                <a:stretch>
                  <a:fillRect/>
                </a:stretch>
              </p:blipFill>
              <p:spPr>
                <a:xfrm>
                  <a:off x="1305025" y="4890992"/>
                  <a:ext cx="14724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76" name="Freihand 275">
                  <a:extLst>
                    <a:ext uri="{FF2B5EF4-FFF2-40B4-BE49-F238E27FC236}">
                      <a16:creationId xmlns:a16="http://schemas.microsoft.com/office/drawing/2014/main" id="{3103AA72-8CD7-4C90-B9A9-D05187F72F12}"/>
                    </a:ext>
                  </a:extLst>
                </p14:cNvPr>
                <p14:cNvContentPartPr/>
                <p14:nvPr/>
              </p14:nvContentPartPr>
              <p14:xfrm>
                <a:off x="2439745" y="4752392"/>
                <a:ext cx="11880" cy="84960"/>
              </p14:xfrm>
            </p:contentPart>
          </mc:Choice>
          <mc:Fallback xmlns="">
            <p:pic>
              <p:nvPicPr>
                <p:cNvPr id="276" name="Freihand 275">
                  <a:extLst>
                    <a:ext uri="{FF2B5EF4-FFF2-40B4-BE49-F238E27FC236}">
                      <a16:creationId xmlns:a16="http://schemas.microsoft.com/office/drawing/2014/main" id="{3103AA72-8CD7-4C90-B9A9-D05187F72F12}"/>
                    </a:ext>
                  </a:extLst>
                </p:cNvPr>
                <p:cNvPicPr/>
                <p:nvPr/>
              </p:nvPicPr>
              <p:blipFill>
                <a:blip r:embed="rId561"/>
                <a:stretch>
                  <a:fillRect/>
                </a:stretch>
              </p:blipFill>
              <p:spPr>
                <a:xfrm>
                  <a:off x="2435425" y="4748072"/>
                  <a:ext cx="20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77" name="Freihand 276">
                  <a:extLst>
                    <a:ext uri="{FF2B5EF4-FFF2-40B4-BE49-F238E27FC236}">
                      <a16:creationId xmlns:a16="http://schemas.microsoft.com/office/drawing/2014/main" id="{AA555EF1-07F5-4139-BF62-24BBAE0B49C5}"/>
                    </a:ext>
                  </a:extLst>
                </p14:cNvPr>
                <p14:cNvContentPartPr/>
                <p14:nvPr/>
              </p14:nvContentPartPr>
              <p14:xfrm>
                <a:off x="2408065" y="4843832"/>
                <a:ext cx="97920" cy="4680"/>
              </p14:xfrm>
            </p:contentPart>
          </mc:Choice>
          <mc:Fallback xmlns="">
            <p:pic>
              <p:nvPicPr>
                <p:cNvPr id="277" name="Freihand 276">
                  <a:extLst>
                    <a:ext uri="{FF2B5EF4-FFF2-40B4-BE49-F238E27FC236}">
                      <a16:creationId xmlns:a16="http://schemas.microsoft.com/office/drawing/2014/main" id="{AA555EF1-07F5-4139-BF62-24BBAE0B49C5}"/>
                    </a:ext>
                  </a:extLst>
                </p:cNvPr>
                <p:cNvPicPr/>
                <p:nvPr/>
              </p:nvPicPr>
              <p:blipFill>
                <a:blip r:embed="rId563"/>
                <a:stretch>
                  <a:fillRect/>
                </a:stretch>
              </p:blipFill>
              <p:spPr>
                <a:xfrm>
                  <a:off x="2403745" y="4839512"/>
                  <a:ext cx="106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78" name="Freihand 277">
                  <a:extLst>
                    <a:ext uri="{FF2B5EF4-FFF2-40B4-BE49-F238E27FC236}">
                      <a16:creationId xmlns:a16="http://schemas.microsoft.com/office/drawing/2014/main" id="{04AC9A05-840A-4DA0-82CA-12C9E2F61EB2}"/>
                    </a:ext>
                  </a:extLst>
                </p14:cNvPr>
                <p14:cNvContentPartPr/>
                <p14:nvPr/>
              </p14:nvContentPartPr>
              <p14:xfrm>
                <a:off x="2415265" y="4866152"/>
                <a:ext cx="100080" cy="89640"/>
              </p14:xfrm>
            </p:contentPart>
          </mc:Choice>
          <mc:Fallback xmlns="">
            <p:pic>
              <p:nvPicPr>
                <p:cNvPr id="278" name="Freihand 277">
                  <a:extLst>
                    <a:ext uri="{FF2B5EF4-FFF2-40B4-BE49-F238E27FC236}">
                      <a16:creationId xmlns:a16="http://schemas.microsoft.com/office/drawing/2014/main" id="{04AC9A05-840A-4DA0-82CA-12C9E2F61EB2}"/>
                    </a:ext>
                  </a:extLst>
                </p:cNvPr>
                <p:cNvPicPr/>
                <p:nvPr/>
              </p:nvPicPr>
              <p:blipFill>
                <a:blip r:embed="rId565"/>
                <a:stretch>
                  <a:fillRect/>
                </a:stretch>
              </p:blipFill>
              <p:spPr>
                <a:xfrm>
                  <a:off x="2410945" y="4861832"/>
                  <a:ext cx="108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80" name="Freihand 279">
                  <a:extLst>
                    <a:ext uri="{FF2B5EF4-FFF2-40B4-BE49-F238E27FC236}">
                      <a16:creationId xmlns:a16="http://schemas.microsoft.com/office/drawing/2014/main" id="{999CEA7D-EFF6-4BF6-853A-1146A008BE1E}"/>
                    </a:ext>
                  </a:extLst>
                </p14:cNvPr>
                <p14:cNvContentPartPr/>
                <p14:nvPr/>
              </p14:nvContentPartPr>
              <p14:xfrm>
                <a:off x="2595265" y="5097632"/>
                <a:ext cx="136800" cy="18720"/>
              </p14:xfrm>
            </p:contentPart>
          </mc:Choice>
          <mc:Fallback xmlns="">
            <p:pic>
              <p:nvPicPr>
                <p:cNvPr id="280" name="Freihand 279">
                  <a:extLst>
                    <a:ext uri="{FF2B5EF4-FFF2-40B4-BE49-F238E27FC236}">
                      <a16:creationId xmlns:a16="http://schemas.microsoft.com/office/drawing/2014/main" id="{999CEA7D-EFF6-4BF6-853A-1146A008BE1E}"/>
                    </a:ext>
                  </a:extLst>
                </p:cNvPr>
                <p:cNvPicPr/>
                <p:nvPr/>
              </p:nvPicPr>
              <p:blipFill>
                <a:blip r:embed="rId567"/>
                <a:stretch>
                  <a:fillRect/>
                </a:stretch>
              </p:blipFill>
              <p:spPr>
                <a:xfrm>
                  <a:off x="2590945" y="5093312"/>
                  <a:ext cx="145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81" name="Freihand 280">
                  <a:extLst>
                    <a:ext uri="{FF2B5EF4-FFF2-40B4-BE49-F238E27FC236}">
                      <a16:creationId xmlns:a16="http://schemas.microsoft.com/office/drawing/2014/main" id="{8BA13BAB-6FC9-4C73-B25F-43C13A0B0759}"/>
                    </a:ext>
                  </a:extLst>
                </p14:cNvPr>
                <p14:cNvContentPartPr/>
                <p14:nvPr/>
              </p14:nvContentPartPr>
              <p14:xfrm>
                <a:off x="2602105" y="5134352"/>
                <a:ext cx="162360" cy="15480"/>
              </p14:xfrm>
            </p:contentPart>
          </mc:Choice>
          <mc:Fallback xmlns="">
            <p:pic>
              <p:nvPicPr>
                <p:cNvPr id="281" name="Freihand 280">
                  <a:extLst>
                    <a:ext uri="{FF2B5EF4-FFF2-40B4-BE49-F238E27FC236}">
                      <a16:creationId xmlns:a16="http://schemas.microsoft.com/office/drawing/2014/main" id="{8BA13BAB-6FC9-4C73-B25F-43C13A0B0759}"/>
                    </a:ext>
                  </a:extLst>
                </p:cNvPr>
                <p:cNvPicPr/>
                <p:nvPr/>
              </p:nvPicPr>
              <p:blipFill>
                <a:blip r:embed="rId569"/>
                <a:stretch>
                  <a:fillRect/>
                </a:stretch>
              </p:blipFill>
              <p:spPr>
                <a:xfrm>
                  <a:off x="2597785" y="5130032"/>
                  <a:ext cx="171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83" name="Freihand 282">
                  <a:extLst>
                    <a:ext uri="{FF2B5EF4-FFF2-40B4-BE49-F238E27FC236}">
                      <a16:creationId xmlns:a16="http://schemas.microsoft.com/office/drawing/2014/main" id="{48AB7D59-B489-47C7-ADE6-4667FAFDB66C}"/>
                    </a:ext>
                  </a:extLst>
                </p14:cNvPr>
                <p14:cNvContentPartPr/>
                <p14:nvPr/>
              </p14:nvContentPartPr>
              <p14:xfrm>
                <a:off x="2903065" y="5042552"/>
                <a:ext cx="191160" cy="141840"/>
              </p14:xfrm>
            </p:contentPart>
          </mc:Choice>
          <mc:Fallback xmlns="">
            <p:pic>
              <p:nvPicPr>
                <p:cNvPr id="283" name="Freihand 282">
                  <a:extLst>
                    <a:ext uri="{FF2B5EF4-FFF2-40B4-BE49-F238E27FC236}">
                      <a16:creationId xmlns:a16="http://schemas.microsoft.com/office/drawing/2014/main" id="{48AB7D59-B489-47C7-ADE6-4667FAFDB66C}"/>
                    </a:ext>
                  </a:extLst>
                </p:cNvPr>
                <p:cNvPicPr/>
                <p:nvPr/>
              </p:nvPicPr>
              <p:blipFill>
                <a:blip r:embed="rId571"/>
                <a:stretch>
                  <a:fillRect/>
                </a:stretch>
              </p:blipFill>
              <p:spPr>
                <a:xfrm>
                  <a:off x="2898745" y="5038232"/>
                  <a:ext cx="199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84" name="Freihand 283">
                  <a:extLst>
                    <a:ext uri="{FF2B5EF4-FFF2-40B4-BE49-F238E27FC236}">
                      <a16:creationId xmlns:a16="http://schemas.microsoft.com/office/drawing/2014/main" id="{E48A2D0E-77CF-4C98-B62D-B4AAEC465D8A}"/>
                    </a:ext>
                  </a:extLst>
                </p14:cNvPr>
                <p14:cNvContentPartPr/>
                <p14:nvPr/>
              </p14:nvContentPartPr>
              <p14:xfrm>
                <a:off x="3182785" y="5069552"/>
                <a:ext cx="25560" cy="122040"/>
              </p14:xfrm>
            </p:contentPart>
          </mc:Choice>
          <mc:Fallback xmlns="">
            <p:pic>
              <p:nvPicPr>
                <p:cNvPr id="284" name="Freihand 283">
                  <a:extLst>
                    <a:ext uri="{FF2B5EF4-FFF2-40B4-BE49-F238E27FC236}">
                      <a16:creationId xmlns:a16="http://schemas.microsoft.com/office/drawing/2014/main" id="{E48A2D0E-77CF-4C98-B62D-B4AAEC465D8A}"/>
                    </a:ext>
                  </a:extLst>
                </p:cNvPr>
                <p:cNvPicPr/>
                <p:nvPr/>
              </p:nvPicPr>
              <p:blipFill>
                <a:blip r:embed="rId573"/>
                <a:stretch>
                  <a:fillRect/>
                </a:stretch>
              </p:blipFill>
              <p:spPr>
                <a:xfrm>
                  <a:off x="3178465" y="5065232"/>
                  <a:ext cx="34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85" name="Freihand 284">
                  <a:extLst>
                    <a:ext uri="{FF2B5EF4-FFF2-40B4-BE49-F238E27FC236}">
                      <a16:creationId xmlns:a16="http://schemas.microsoft.com/office/drawing/2014/main" id="{BE54F415-207C-42DA-A5FE-684D976ADEE9}"/>
                    </a:ext>
                  </a:extLst>
                </p14:cNvPr>
                <p14:cNvContentPartPr/>
                <p14:nvPr/>
              </p14:nvContentPartPr>
              <p14:xfrm>
                <a:off x="3142825" y="5048312"/>
                <a:ext cx="308880" cy="96480"/>
              </p14:xfrm>
            </p:contentPart>
          </mc:Choice>
          <mc:Fallback xmlns="">
            <p:pic>
              <p:nvPicPr>
                <p:cNvPr id="285" name="Freihand 284">
                  <a:extLst>
                    <a:ext uri="{FF2B5EF4-FFF2-40B4-BE49-F238E27FC236}">
                      <a16:creationId xmlns:a16="http://schemas.microsoft.com/office/drawing/2014/main" id="{BE54F415-207C-42DA-A5FE-684D976ADEE9}"/>
                    </a:ext>
                  </a:extLst>
                </p:cNvPr>
                <p:cNvPicPr/>
                <p:nvPr/>
              </p:nvPicPr>
              <p:blipFill>
                <a:blip r:embed="rId575"/>
                <a:stretch>
                  <a:fillRect/>
                </a:stretch>
              </p:blipFill>
              <p:spPr>
                <a:xfrm>
                  <a:off x="3138505" y="5043992"/>
                  <a:ext cx="317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86" name="Freihand 285">
                  <a:extLst>
                    <a:ext uri="{FF2B5EF4-FFF2-40B4-BE49-F238E27FC236}">
                      <a16:creationId xmlns:a16="http://schemas.microsoft.com/office/drawing/2014/main" id="{69071A1D-F93E-4E5E-A76B-B82E91C7BAE7}"/>
                    </a:ext>
                  </a:extLst>
                </p14:cNvPr>
                <p14:cNvContentPartPr/>
                <p14:nvPr/>
              </p14:nvContentPartPr>
              <p14:xfrm>
                <a:off x="3357385" y="5012312"/>
                <a:ext cx="175680" cy="140400"/>
              </p14:xfrm>
            </p:contentPart>
          </mc:Choice>
          <mc:Fallback xmlns="">
            <p:pic>
              <p:nvPicPr>
                <p:cNvPr id="286" name="Freihand 285">
                  <a:extLst>
                    <a:ext uri="{FF2B5EF4-FFF2-40B4-BE49-F238E27FC236}">
                      <a16:creationId xmlns:a16="http://schemas.microsoft.com/office/drawing/2014/main" id="{69071A1D-F93E-4E5E-A76B-B82E91C7BAE7}"/>
                    </a:ext>
                  </a:extLst>
                </p:cNvPr>
                <p:cNvPicPr/>
                <p:nvPr/>
              </p:nvPicPr>
              <p:blipFill>
                <a:blip r:embed="rId577"/>
                <a:stretch>
                  <a:fillRect/>
                </a:stretch>
              </p:blipFill>
              <p:spPr>
                <a:xfrm>
                  <a:off x="3353065" y="5007992"/>
                  <a:ext cx="184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87" name="Freihand 286">
                  <a:extLst>
                    <a:ext uri="{FF2B5EF4-FFF2-40B4-BE49-F238E27FC236}">
                      <a16:creationId xmlns:a16="http://schemas.microsoft.com/office/drawing/2014/main" id="{62C4EB4D-9FAF-4013-8050-A08B4990755C}"/>
                    </a:ext>
                  </a:extLst>
                </p14:cNvPr>
                <p14:cNvContentPartPr/>
                <p14:nvPr/>
              </p14:nvContentPartPr>
              <p14:xfrm>
                <a:off x="3356305" y="4914392"/>
                <a:ext cx="241560" cy="23400"/>
              </p14:xfrm>
            </p:contentPart>
          </mc:Choice>
          <mc:Fallback xmlns="">
            <p:pic>
              <p:nvPicPr>
                <p:cNvPr id="287" name="Freihand 286">
                  <a:extLst>
                    <a:ext uri="{FF2B5EF4-FFF2-40B4-BE49-F238E27FC236}">
                      <a16:creationId xmlns:a16="http://schemas.microsoft.com/office/drawing/2014/main" id="{62C4EB4D-9FAF-4013-8050-A08B4990755C}"/>
                    </a:ext>
                  </a:extLst>
                </p:cNvPr>
                <p:cNvPicPr/>
                <p:nvPr/>
              </p:nvPicPr>
              <p:blipFill>
                <a:blip r:embed="rId579"/>
                <a:stretch>
                  <a:fillRect/>
                </a:stretch>
              </p:blipFill>
              <p:spPr>
                <a:xfrm>
                  <a:off x="3351985" y="4910072"/>
                  <a:ext cx="250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89" name="Freihand 288">
                  <a:extLst>
                    <a:ext uri="{FF2B5EF4-FFF2-40B4-BE49-F238E27FC236}">
                      <a16:creationId xmlns:a16="http://schemas.microsoft.com/office/drawing/2014/main" id="{B4915CDF-0A84-4416-A4C6-941973C52183}"/>
                    </a:ext>
                  </a:extLst>
                </p14:cNvPr>
                <p14:cNvContentPartPr/>
                <p14:nvPr/>
              </p14:nvContentPartPr>
              <p14:xfrm>
                <a:off x="1446505" y="5626472"/>
                <a:ext cx="98280" cy="94320"/>
              </p14:xfrm>
            </p:contentPart>
          </mc:Choice>
          <mc:Fallback xmlns="">
            <p:pic>
              <p:nvPicPr>
                <p:cNvPr id="289" name="Freihand 288">
                  <a:extLst>
                    <a:ext uri="{FF2B5EF4-FFF2-40B4-BE49-F238E27FC236}">
                      <a16:creationId xmlns:a16="http://schemas.microsoft.com/office/drawing/2014/main" id="{B4915CDF-0A84-4416-A4C6-941973C52183}"/>
                    </a:ext>
                  </a:extLst>
                </p:cNvPr>
                <p:cNvPicPr/>
                <p:nvPr/>
              </p:nvPicPr>
              <p:blipFill>
                <a:blip r:embed="rId581"/>
                <a:stretch>
                  <a:fillRect/>
                </a:stretch>
              </p:blipFill>
              <p:spPr>
                <a:xfrm>
                  <a:off x="1442185" y="5622152"/>
                  <a:ext cx="106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90" name="Freihand 289">
                  <a:extLst>
                    <a:ext uri="{FF2B5EF4-FFF2-40B4-BE49-F238E27FC236}">
                      <a16:creationId xmlns:a16="http://schemas.microsoft.com/office/drawing/2014/main" id="{32D6FFA1-E6A3-4DAC-BF5D-D355064D7853}"/>
                    </a:ext>
                  </a:extLst>
                </p14:cNvPr>
                <p14:cNvContentPartPr/>
                <p14:nvPr/>
              </p14:nvContentPartPr>
              <p14:xfrm>
                <a:off x="1608505" y="5590112"/>
                <a:ext cx="105840" cy="117720"/>
              </p14:xfrm>
            </p:contentPart>
          </mc:Choice>
          <mc:Fallback xmlns="">
            <p:pic>
              <p:nvPicPr>
                <p:cNvPr id="290" name="Freihand 289">
                  <a:extLst>
                    <a:ext uri="{FF2B5EF4-FFF2-40B4-BE49-F238E27FC236}">
                      <a16:creationId xmlns:a16="http://schemas.microsoft.com/office/drawing/2014/main" id="{32D6FFA1-E6A3-4DAC-BF5D-D355064D7853}"/>
                    </a:ext>
                  </a:extLst>
                </p:cNvPr>
                <p:cNvPicPr/>
                <p:nvPr/>
              </p:nvPicPr>
              <p:blipFill>
                <a:blip r:embed="rId583"/>
                <a:stretch>
                  <a:fillRect/>
                </a:stretch>
              </p:blipFill>
              <p:spPr>
                <a:xfrm>
                  <a:off x="1604185" y="5585792"/>
                  <a:ext cx="114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91" name="Freihand 290">
                  <a:extLst>
                    <a:ext uri="{FF2B5EF4-FFF2-40B4-BE49-F238E27FC236}">
                      <a16:creationId xmlns:a16="http://schemas.microsoft.com/office/drawing/2014/main" id="{862BD59F-6F71-49DB-B86C-73F694210C10}"/>
                    </a:ext>
                  </a:extLst>
                </p14:cNvPr>
                <p14:cNvContentPartPr/>
                <p14:nvPr/>
              </p14:nvContentPartPr>
              <p14:xfrm>
                <a:off x="1789225" y="5583632"/>
                <a:ext cx="90720" cy="109080"/>
              </p14:xfrm>
            </p:contentPart>
          </mc:Choice>
          <mc:Fallback xmlns="">
            <p:pic>
              <p:nvPicPr>
                <p:cNvPr id="291" name="Freihand 290">
                  <a:extLst>
                    <a:ext uri="{FF2B5EF4-FFF2-40B4-BE49-F238E27FC236}">
                      <a16:creationId xmlns:a16="http://schemas.microsoft.com/office/drawing/2014/main" id="{862BD59F-6F71-49DB-B86C-73F694210C10}"/>
                    </a:ext>
                  </a:extLst>
                </p:cNvPr>
                <p:cNvPicPr/>
                <p:nvPr/>
              </p:nvPicPr>
              <p:blipFill>
                <a:blip r:embed="rId585"/>
                <a:stretch>
                  <a:fillRect/>
                </a:stretch>
              </p:blipFill>
              <p:spPr>
                <a:xfrm>
                  <a:off x="1784905" y="5579312"/>
                  <a:ext cx="9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92" name="Freihand 291">
                  <a:extLst>
                    <a:ext uri="{FF2B5EF4-FFF2-40B4-BE49-F238E27FC236}">
                      <a16:creationId xmlns:a16="http://schemas.microsoft.com/office/drawing/2014/main" id="{D2AF6C55-D883-4A4B-A5F8-EB90660AE1DE}"/>
                    </a:ext>
                  </a:extLst>
                </p14:cNvPr>
                <p14:cNvContentPartPr/>
                <p14:nvPr/>
              </p14:nvContentPartPr>
              <p14:xfrm>
                <a:off x="1902265" y="5660672"/>
                <a:ext cx="24840" cy="76320"/>
              </p14:xfrm>
            </p:contentPart>
          </mc:Choice>
          <mc:Fallback xmlns="">
            <p:pic>
              <p:nvPicPr>
                <p:cNvPr id="292" name="Freihand 291">
                  <a:extLst>
                    <a:ext uri="{FF2B5EF4-FFF2-40B4-BE49-F238E27FC236}">
                      <a16:creationId xmlns:a16="http://schemas.microsoft.com/office/drawing/2014/main" id="{D2AF6C55-D883-4A4B-A5F8-EB90660AE1DE}"/>
                    </a:ext>
                  </a:extLst>
                </p:cNvPr>
                <p:cNvPicPr/>
                <p:nvPr/>
              </p:nvPicPr>
              <p:blipFill>
                <a:blip r:embed="rId587"/>
                <a:stretch>
                  <a:fillRect/>
                </a:stretch>
              </p:blipFill>
              <p:spPr>
                <a:xfrm>
                  <a:off x="1897945" y="5656352"/>
                  <a:ext cx="3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93" name="Freihand 292">
                  <a:extLst>
                    <a:ext uri="{FF2B5EF4-FFF2-40B4-BE49-F238E27FC236}">
                      <a16:creationId xmlns:a16="http://schemas.microsoft.com/office/drawing/2014/main" id="{E5265B81-BE16-4FE5-9944-90CA0C7B1E45}"/>
                    </a:ext>
                  </a:extLst>
                </p14:cNvPr>
                <p14:cNvContentPartPr/>
                <p14:nvPr/>
              </p14:nvContentPartPr>
              <p14:xfrm>
                <a:off x="1971385" y="5556992"/>
                <a:ext cx="70560" cy="127800"/>
              </p14:xfrm>
            </p:contentPart>
          </mc:Choice>
          <mc:Fallback xmlns="">
            <p:pic>
              <p:nvPicPr>
                <p:cNvPr id="293" name="Freihand 292">
                  <a:extLst>
                    <a:ext uri="{FF2B5EF4-FFF2-40B4-BE49-F238E27FC236}">
                      <a16:creationId xmlns:a16="http://schemas.microsoft.com/office/drawing/2014/main" id="{E5265B81-BE16-4FE5-9944-90CA0C7B1E45}"/>
                    </a:ext>
                  </a:extLst>
                </p:cNvPr>
                <p:cNvPicPr/>
                <p:nvPr/>
              </p:nvPicPr>
              <p:blipFill>
                <a:blip r:embed="rId589"/>
                <a:stretch>
                  <a:fillRect/>
                </a:stretch>
              </p:blipFill>
              <p:spPr>
                <a:xfrm>
                  <a:off x="1967065" y="5552672"/>
                  <a:ext cx="79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94" name="Freihand 293">
                  <a:extLst>
                    <a:ext uri="{FF2B5EF4-FFF2-40B4-BE49-F238E27FC236}">
                      <a16:creationId xmlns:a16="http://schemas.microsoft.com/office/drawing/2014/main" id="{ABD5C287-220E-4789-9693-0900F36ED046}"/>
                    </a:ext>
                  </a:extLst>
                </p14:cNvPr>
                <p14:cNvContentPartPr/>
                <p14:nvPr/>
              </p14:nvContentPartPr>
              <p14:xfrm>
                <a:off x="1984705" y="5535752"/>
                <a:ext cx="202680" cy="142920"/>
              </p14:xfrm>
            </p:contentPart>
          </mc:Choice>
          <mc:Fallback xmlns="">
            <p:pic>
              <p:nvPicPr>
                <p:cNvPr id="294" name="Freihand 293">
                  <a:extLst>
                    <a:ext uri="{FF2B5EF4-FFF2-40B4-BE49-F238E27FC236}">
                      <a16:creationId xmlns:a16="http://schemas.microsoft.com/office/drawing/2014/main" id="{ABD5C287-220E-4789-9693-0900F36ED046}"/>
                    </a:ext>
                  </a:extLst>
                </p:cNvPr>
                <p:cNvPicPr/>
                <p:nvPr/>
              </p:nvPicPr>
              <p:blipFill>
                <a:blip r:embed="rId591"/>
                <a:stretch>
                  <a:fillRect/>
                </a:stretch>
              </p:blipFill>
              <p:spPr>
                <a:xfrm>
                  <a:off x="1980385" y="5531432"/>
                  <a:ext cx="211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95" name="Freihand 294">
                  <a:extLst>
                    <a:ext uri="{FF2B5EF4-FFF2-40B4-BE49-F238E27FC236}">
                      <a16:creationId xmlns:a16="http://schemas.microsoft.com/office/drawing/2014/main" id="{D5C2256E-6A22-4C3A-A6D8-F7A4534F10D2}"/>
                    </a:ext>
                  </a:extLst>
                </p14:cNvPr>
                <p14:cNvContentPartPr/>
                <p14:nvPr/>
              </p14:nvContentPartPr>
              <p14:xfrm>
                <a:off x="1397185" y="5808992"/>
                <a:ext cx="763920" cy="25560"/>
              </p14:xfrm>
            </p:contentPart>
          </mc:Choice>
          <mc:Fallback xmlns="">
            <p:pic>
              <p:nvPicPr>
                <p:cNvPr id="295" name="Freihand 294">
                  <a:extLst>
                    <a:ext uri="{FF2B5EF4-FFF2-40B4-BE49-F238E27FC236}">
                      <a16:creationId xmlns:a16="http://schemas.microsoft.com/office/drawing/2014/main" id="{D5C2256E-6A22-4C3A-A6D8-F7A4534F10D2}"/>
                    </a:ext>
                  </a:extLst>
                </p:cNvPr>
                <p:cNvPicPr/>
                <p:nvPr/>
              </p:nvPicPr>
              <p:blipFill>
                <a:blip r:embed="rId593"/>
                <a:stretch>
                  <a:fillRect/>
                </a:stretch>
              </p:blipFill>
              <p:spPr>
                <a:xfrm>
                  <a:off x="1392865" y="5804672"/>
                  <a:ext cx="772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96" name="Freihand 295">
                  <a:extLst>
                    <a:ext uri="{FF2B5EF4-FFF2-40B4-BE49-F238E27FC236}">
                      <a16:creationId xmlns:a16="http://schemas.microsoft.com/office/drawing/2014/main" id="{44A87EDF-A071-4090-8E32-5F7F7E93BED6}"/>
                    </a:ext>
                  </a:extLst>
                </p14:cNvPr>
                <p14:cNvContentPartPr/>
                <p14:nvPr/>
              </p14:nvContentPartPr>
              <p14:xfrm>
                <a:off x="1578985" y="5874512"/>
                <a:ext cx="141480" cy="116280"/>
              </p14:xfrm>
            </p:contentPart>
          </mc:Choice>
          <mc:Fallback xmlns="">
            <p:pic>
              <p:nvPicPr>
                <p:cNvPr id="296" name="Freihand 295">
                  <a:extLst>
                    <a:ext uri="{FF2B5EF4-FFF2-40B4-BE49-F238E27FC236}">
                      <a16:creationId xmlns:a16="http://schemas.microsoft.com/office/drawing/2014/main" id="{44A87EDF-A071-4090-8E32-5F7F7E93BED6}"/>
                    </a:ext>
                  </a:extLst>
                </p:cNvPr>
                <p:cNvPicPr/>
                <p:nvPr/>
              </p:nvPicPr>
              <p:blipFill>
                <a:blip r:embed="rId595"/>
                <a:stretch>
                  <a:fillRect/>
                </a:stretch>
              </p:blipFill>
              <p:spPr>
                <a:xfrm>
                  <a:off x="1574665" y="5870192"/>
                  <a:ext cx="150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97" name="Freihand 296">
                  <a:extLst>
                    <a:ext uri="{FF2B5EF4-FFF2-40B4-BE49-F238E27FC236}">
                      <a16:creationId xmlns:a16="http://schemas.microsoft.com/office/drawing/2014/main" id="{515F8C7E-D61A-4B04-AEFF-B12AA6CF5BE7}"/>
                    </a:ext>
                  </a:extLst>
                </p14:cNvPr>
                <p14:cNvContentPartPr/>
                <p14:nvPr/>
              </p14:nvContentPartPr>
              <p14:xfrm>
                <a:off x="1771945" y="5884952"/>
                <a:ext cx="102240" cy="97200"/>
              </p14:xfrm>
            </p:contentPart>
          </mc:Choice>
          <mc:Fallback xmlns="">
            <p:pic>
              <p:nvPicPr>
                <p:cNvPr id="297" name="Freihand 296">
                  <a:extLst>
                    <a:ext uri="{FF2B5EF4-FFF2-40B4-BE49-F238E27FC236}">
                      <a16:creationId xmlns:a16="http://schemas.microsoft.com/office/drawing/2014/main" id="{515F8C7E-D61A-4B04-AEFF-B12AA6CF5BE7}"/>
                    </a:ext>
                  </a:extLst>
                </p:cNvPr>
                <p:cNvPicPr/>
                <p:nvPr/>
              </p:nvPicPr>
              <p:blipFill>
                <a:blip r:embed="rId597"/>
                <a:stretch>
                  <a:fillRect/>
                </a:stretch>
              </p:blipFill>
              <p:spPr>
                <a:xfrm>
                  <a:off x="1767625" y="5880632"/>
                  <a:ext cx="110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98" name="Freihand 297">
                  <a:extLst>
                    <a:ext uri="{FF2B5EF4-FFF2-40B4-BE49-F238E27FC236}">
                      <a16:creationId xmlns:a16="http://schemas.microsoft.com/office/drawing/2014/main" id="{FB21485C-D1DA-405B-8BF7-7BDB9C7BE19D}"/>
                    </a:ext>
                  </a:extLst>
                </p14:cNvPr>
                <p14:cNvContentPartPr/>
                <p14:nvPr/>
              </p14:nvContentPartPr>
              <p14:xfrm>
                <a:off x="1929985" y="5874872"/>
                <a:ext cx="106200" cy="87120"/>
              </p14:xfrm>
            </p:contentPart>
          </mc:Choice>
          <mc:Fallback xmlns="">
            <p:pic>
              <p:nvPicPr>
                <p:cNvPr id="298" name="Freihand 297">
                  <a:extLst>
                    <a:ext uri="{FF2B5EF4-FFF2-40B4-BE49-F238E27FC236}">
                      <a16:creationId xmlns:a16="http://schemas.microsoft.com/office/drawing/2014/main" id="{FB21485C-D1DA-405B-8BF7-7BDB9C7BE19D}"/>
                    </a:ext>
                  </a:extLst>
                </p:cNvPr>
                <p:cNvPicPr/>
                <p:nvPr/>
              </p:nvPicPr>
              <p:blipFill>
                <a:blip r:embed="rId599"/>
                <a:stretch>
                  <a:fillRect/>
                </a:stretch>
              </p:blipFill>
              <p:spPr>
                <a:xfrm>
                  <a:off x="1925665" y="5870552"/>
                  <a:ext cx="114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00" name="Freihand 299">
                  <a:extLst>
                    <a:ext uri="{FF2B5EF4-FFF2-40B4-BE49-F238E27FC236}">
                      <a16:creationId xmlns:a16="http://schemas.microsoft.com/office/drawing/2014/main" id="{11C1EDD1-BD19-43CD-A7C3-937E7882395D}"/>
                    </a:ext>
                  </a:extLst>
                </p14:cNvPr>
                <p14:cNvContentPartPr/>
                <p14:nvPr/>
              </p14:nvContentPartPr>
              <p14:xfrm>
                <a:off x="2187745" y="5601632"/>
                <a:ext cx="127440" cy="385920"/>
              </p14:xfrm>
            </p:contentPart>
          </mc:Choice>
          <mc:Fallback xmlns="">
            <p:pic>
              <p:nvPicPr>
                <p:cNvPr id="300" name="Freihand 299">
                  <a:extLst>
                    <a:ext uri="{FF2B5EF4-FFF2-40B4-BE49-F238E27FC236}">
                      <a16:creationId xmlns:a16="http://schemas.microsoft.com/office/drawing/2014/main" id="{11C1EDD1-BD19-43CD-A7C3-937E7882395D}"/>
                    </a:ext>
                  </a:extLst>
                </p:cNvPr>
                <p:cNvPicPr/>
                <p:nvPr/>
              </p:nvPicPr>
              <p:blipFill>
                <a:blip r:embed="rId601"/>
                <a:stretch>
                  <a:fillRect/>
                </a:stretch>
              </p:blipFill>
              <p:spPr>
                <a:xfrm>
                  <a:off x="2183425" y="5597312"/>
                  <a:ext cx="13608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01" name="Freihand 300">
                  <a:extLst>
                    <a:ext uri="{FF2B5EF4-FFF2-40B4-BE49-F238E27FC236}">
                      <a16:creationId xmlns:a16="http://schemas.microsoft.com/office/drawing/2014/main" id="{BA2D7B6A-7197-401C-A3CA-9C4D94D146D6}"/>
                    </a:ext>
                  </a:extLst>
                </p14:cNvPr>
                <p14:cNvContentPartPr/>
                <p14:nvPr/>
              </p14:nvContentPartPr>
              <p14:xfrm>
                <a:off x="1262185" y="5596232"/>
                <a:ext cx="99000" cy="400680"/>
              </p14:xfrm>
            </p:contentPart>
          </mc:Choice>
          <mc:Fallback xmlns="">
            <p:pic>
              <p:nvPicPr>
                <p:cNvPr id="301" name="Freihand 300">
                  <a:extLst>
                    <a:ext uri="{FF2B5EF4-FFF2-40B4-BE49-F238E27FC236}">
                      <a16:creationId xmlns:a16="http://schemas.microsoft.com/office/drawing/2014/main" id="{BA2D7B6A-7197-401C-A3CA-9C4D94D146D6}"/>
                    </a:ext>
                  </a:extLst>
                </p:cNvPr>
                <p:cNvPicPr/>
                <p:nvPr/>
              </p:nvPicPr>
              <p:blipFill>
                <a:blip r:embed="rId603"/>
                <a:stretch>
                  <a:fillRect/>
                </a:stretch>
              </p:blipFill>
              <p:spPr>
                <a:xfrm>
                  <a:off x="1257865" y="5591912"/>
                  <a:ext cx="1076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02" name="Freihand 301">
                  <a:extLst>
                    <a:ext uri="{FF2B5EF4-FFF2-40B4-BE49-F238E27FC236}">
                      <a16:creationId xmlns:a16="http://schemas.microsoft.com/office/drawing/2014/main" id="{F70F0DF6-0E6E-4369-88F7-060FF4EDB22E}"/>
                    </a:ext>
                  </a:extLst>
                </p14:cNvPr>
                <p14:cNvContentPartPr/>
                <p14:nvPr/>
              </p14:nvContentPartPr>
              <p14:xfrm>
                <a:off x="2371705" y="5346392"/>
                <a:ext cx="17640" cy="123120"/>
              </p14:xfrm>
            </p:contentPart>
          </mc:Choice>
          <mc:Fallback xmlns="">
            <p:pic>
              <p:nvPicPr>
                <p:cNvPr id="302" name="Freihand 301">
                  <a:extLst>
                    <a:ext uri="{FF2B5EF4-FFF2-40B4-BE49-F238E27FC236}">
                      <a16:creationId xmlns:a16="http://schemas.microsoft.com/office/drawing/2014/main" id="{F70F0DF6-0E6E-4369-88F7-060FF4EDB22E}"/>
                    </a:ext>
                  </a:extLst>
                </p:cNvPr>
                <p:cNvPicPr/>
                <p:nvPr/>
              </p:nvPicPr>
              <p:blipFill>
                <a:blip r:embed="rId605"/>
                <a:stretch>
                  <a:fillRect/>
                </a:stretch>
              </p:blipFill>
              <p:spPr>
                <a:xfrm>
                  <a:off x="2367385" y="5342072"/>
                  <a:ext cx="26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03" name="Freihand 302">
                  <a:extLst>
                    <a:ext uri="{FF2B5EF4-FFF2-40B4-BE49-F238E27FC236}">
                      <a16:creationId xmlns:a16="http://schemas.microsoft.com/office/drawing/2014/main" id="{799F5B17-5FC3-404F-88E4-191ADBD44AAC}"/>
                    </a:ext>
                  </a:extLst>
                </p14:cNvPr>
                <p14:cNvContentPartPr/>
                <p14:nvPr/>
              </p14:nvContentPartPr>
              <p14:xfrm>
                <a:off x="2320585" y="5467712"/>
                <a:ext cx="106560" cy="4680"/>
              </p14:xfrm>
            </p:contentPart>
          </mc:Choice>
          <mc:Fallback xmlns="">
            <p:pic>
              <p:nvPicPr>
                <p:cNvPr id="303" name="Freihand 302">
                  <a:extLst>
                    <a:ext uri="{FF2B5EF4-FFF2-40B4-BE49-F238E27FC236}">
                      <a16:creationId xmlns:a16="http://schemas.microsoft.com/office/drawing/2014/main" id="{799F5B17-5FC3-404F-88E4-191ADBD44AAC}"/>
                    </a:ext>
                  </a:extLst>
                </p:cNvPr>
                <p:cNvPicPr/>
                <p:nvPr/>
              </p:nvPicPr>
              <p:blipFill>
                <a:blip r:embed="rId607"/>
                <a:stretch>
                  <a:fillRect/>
                </a:stretch>
              </p:blipFill>
              <p:spPr>
                <a:xfrm>
                  <a:off x="2316265" y="5463392"/>
                  <a:ext cx="115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04" name="Freihand 303">
                  <a:extLst>
                    <a:ext uri="{FF2B5EF4-FFF2-40B4-BE49-F238E27FC236}">
                      <a16:creationId xmlns:a16="http://schemas.microsoft.com/office/drawing/2014/main" id="{27216F42-9903-4209-9A58-2F17A78C80CA}"/>
                    </a:ext>
                  </a:extLst>
                </p14:cNvPr>
                <p14:cNvContentPartPr/>
                <p14:nvPr/>
              </p14:nvContentPartPr>
              <p14:xfrm>
                <a:off x="2343625" y="5512712"/>
                <a:ext cx="97560" cy="74880"/>
              </p14:xfrm>
            </p:contentPart>
          </mc:Choice>
          <mc:Fallback xmlns="">
            <p:pic>
              <p:nvPicPr>
                <p:cNvPr id="304" name="Freihand 303">
                  <a:extLst>
                    <a:ext uri="{FF2B5EF4-FFF2-40B4-BE49-F238E27FC236}">
                      <a16:creationId xmlns:a16="http://schemas.microsoft.com/office/drawing/2014/main" id="{27216F42-9903-4209-9A58-2F17A78C80CA}"/>
                    </a:ext>
                  </a:extLst>
                </p:cNvPr>
                <p:cNvPicPr/>
                <p:nvPr/>
              </p:nvPicPr>
              <p:blipFill>
                <a:blip r:embed="rId609"/>
                <a:stretch>
                  <a:fillRect/>
                </a:stretch>
              </p:blipFill>
              <p:spPr>
                <a:xfrm>
                  <a:off x="2339305" y="5508392"/>
                  <a:ext cx="106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05" name="Freihand 304">
                  <a:extLst>
                    <a:ext uri="{FF2B5EF4-FFF2-40B4-BE49-F238E27FC236}">
                      <a16:creationId xmlns:a16="http://schemas.microsoft.com/office/drawing/2014/main" id="{75BECAEB-1123-4CD6-AE49-FAC42EA548E2}"/>
                    </a:ext>
                  </a:extLst>
                </p14:cNvPr>
                <p14:cNvContentPartPr/>
                <p14:nvPr/>
              </p14:nvContentPartPr>
              <p14:xfrm>
                <a:off x="2547745" y="5748872"/>
                <a:ext cx="124920" cy="29160"/>
              </p14:xfrm>
            </p:contentPart>
          </mc:Choice>
          <mc:Fallback xmlns="">
            <p:pic>
              <p:nvPicPr>
                <p:cNvPr id="305" name="Freihand 304">
                  <a:extLst>
                    <a:ext uri="{FF2B5EF4-FFF2-40B4-BE49-F238E27FC236}">
                      <a16:creationId xmlns:a16="http://schemas.microsoft.com/office/drawing/2014/main" id="{75BECAEB-1123-4CD6-AE49-FAC42EA548E2}"/>
                    </a:ext>
                  </a:extLst>
                </p:cNvPr>
                <p:cNvPicPr/>
                <p:nvPr/>
              </p:nvPicPr>
              <p:blipFill>
                <a:blip r:embed="rId611"/>
                <a:stretch>
                  <a:fillRect/>
                </a:stretch>
              </p:blipFill>
              <p:spPr>
                <a:xfrm>
                  <a:off x="2543425" y="5744552"/>
                  <a:ext cx="133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06" name="Freihand 305">
                  <a:extLst>
                    <a:ext uri="{FF2B5EF4-FFF2-40B4-BE49-F238E27FC236}">
                      <a16:creationId xmlns:a16="http://schemas.microsoft.com/office/drawing/2014/main" id="{1B57383B-3B10-419E-8ED3-65B4CA8219B9}"/>
                    </a:ext>
                  </a:extLst>
                </p14:cNvPr>
                <p14:cNvContentPartPr/>
                <p14:nvPr/>
              </p14:nvContentPartPr>
              <p14:xfrm>
                <a:off x="2827825" y="5650592"/>
                <a:ext cx="158400" cy="144720"/>
              </p14:xfrm>
            </p:contentPart>
          </mc:Choice>
          <mc:Fallback xmlns="">
            <p:pic>
              <p:nvPicPr>
                <p:cNvPr id="306" name="Freihand 305">
                  <a:extLst>
                    <a:ext uri="{FF2B5EF4-FFF2-40B4-BE49-F238E27FC236}">
                      <a16:creationId xmlns:a16="http://schemas.microsoft.com/office/drawing/2014/main" id="{1B57383B-3B10-419E-8ED3-65B4CA8219B9}"/>
                    </a:ext>
                  </a:extLst>
                </p:cNvPr>
                <p:cNvPicPr/>
                <p:nvPr/>
              </p:nvPicPr>
              <p:blipFill>
                <a:blip r:embed="rId613"/>
                <a:stretch>
                  <a:fillRect/>
                </a:stretch>
              </p:blipFill>
              <p:spPr>
                <a:xfrm>
                  <a:off x="2823505" y="5646272"/>
                  <a:ext cx="167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07" name="Freihand 306">
                  <a:extLst>
                    <a:ext uri="{FF2B5EF4-FFF2-40B4-BE49-F238E27FC236}">
                      <a16:creationId xmlns:a16="http://schemas.microsoft.com/office/drawing/2014/main" id="{B45B9245-DC1D-4EC2-8F29-1E343C095918}"/>
                    </a:ext>
                  </a:extLst>
                </p14:cNvPr>
                <p14:cNvContentPartPr/>
                <p14:nvPr/>
              </p14:nvContentPartPr>
              <p14:xfrm>
                <a:off x="3362785" y="5702792"/>
                <a:ext cx="173160" cy="1800"/>
              </p14:xfrm>
            </p:contentPart>
          </mc:Choice>
          <mc:Fallback xmlns="">
            <p:pic>
              <p:nvPicPr>
                <p:cNvPr id="307" name="Freihand 306">
                  <a:extLst>
                    <a:ext uri="{FF2B5EF4-FFF2-40B4-BE49-F238E27FC236}">
                      <a16:creationId xmlns:a16="http://schemas.microsoft.com/office/drawing/2014/main" id="{B45B9245-DC1D-4EC2-8F29-1E343C095918}"/>
                    </a:ext>
                  </a:extLst>
                </p:cNvPr>
                <p:cNvPicPr/>
                <p:nvPr/>
              </p:nvPicPr>
              <p:blipFill>
                <a:blip r:embed="rId615"/>
                <a:stretch>
                  <a:fillRect/>
                </a:stretch>
              </p:blipFill>
              <p:spPr>
                <a:xfrm>
                  <a:off x="3358465" y="5698472"/>
                  <a:ext cx="1818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08" name="Freihand 307">
                  <a:extLst>
                    <a:ext uri="{FF2B5EF4-FFF2-40B4-BE49-F238E27FC236}">
                      <a16:creationId xmlns:a16="http://schemas.microsoft.com/office/drawing/2014/main" id="{15466300-0645-4EC7-A697-30EC465D93BA}"/>
                    </a:ext>
                  </a:extLst>
                </p14:cNvPr>
                <p14:cNvContentPartPr/>
                <p14:nvPr/>
              </p14:nvContentPartPr>
              <p14:xfrm>
                <a:off x="3371785" y="5733032"/>
                <a:ext cx="189360" cy="19440"/>
              </p14:xfrm>
            </p:contentPart>
          </mc:Choice>
          <mc:Fallback xmlns="">
            <p:pic>
              <p:nvPicPr>
                <p:cNvPr id="308" name="Freihand 307">
                  <a:extLst>
                    <a:ext uri="{FF2B5EF4-FFF2-40B4-BE49-F238E27FC236}">
                      <a16:creationId xmlns:a16="http://schemas.microsoft.com/office/drawing/2014/main" id="{15466300-0645-4EC7-A697-30EC465D93BA}"/>
                    </a:ext>
                  </a:extLst>
                </p:cNvPr>
                <p:cNvPicPr/>
                <p:nvPr/>
              </p:nvPicPr>
              <p:blipFill>
                <a:blip r:embed="rId617"/>
                <a:stretch>
                  <a:fillRect/>
                </a:stretch>
              </p:blipFill>
              <p:spPr>
                <a:xfrm>
                  <a:off x="3367465" y="5728712"/>
                  <a:ext cx="198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09" name="Freihand 308">
                  <a:extLst>
                    <a:ext uri="{FF2B5EF4-FFF2-40B4-BE49-F238E27FC236}">
                      <a16:creationId xmlns:a16="http://schemas.microsoft.com/office/drawing/2014/main" id="{5FCB8EB6-F7BC-4075-9DBB-23939FD2A8D9}"/>
                    </a:ext>
                  </a:extLst>
                </p14:cNvPr>
                <p14:cNvContentPartPr/>
                <p14:nvPr/>
              </p14:nvContentPartPr>
              <p14:xfrm>
                <a:off x="3838705" y="5654912"/>
                <a:ext cx="38520" cy="94680"/>
              </p14:xfrm>
            </p:contentPart>
          </mc:Choice>
          <mc:Fallback xmlns="">
            <p:pic>
              <p:nvPicPr>
                <p:cNvPr id="309" name="Freihand 308">
                  <a:extLst>
                    <a:ext uri="{FF2B5EF4-FFF2-40B4-BE49-F238E27FC236}">
                      <a16:creationId xmlns:a16="http://schemas.microsoft.com/office/drawing/2014/main" id="{5FCB8EB6-F7BC-4075-9DBB-23939FD2A8D9}"/>
                    </a:ext>
                  </a:extLst>
                </p:cNvPr>
                <p:cNvPicPr/>
                <p:nvPr/>
              </p:nvPicPr>
              <p:blipFill>
                <a:blip r:embed="rId619"/>
                <a:stretch>
                  <a:fillRect/>
                </a:stretch>
              </p:blipFill>
              <p:spPr>
                <a:xfrm>
                  <a:off x="3834385" y="5650592"/>
                  <a:ext cx="47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10" name="Freihand 309">
                  <a:extLst>
                    <a:ext uri="{FF2B5EF4-FFF2-40B4-BE49-F238E27FC236}">
                      <a16:creationId xmlns:a16="http://schemas.microsoft.com/office/drawing/2014/main" id="{6F090C15-AA27-4A79-9AB2-62954A79DF24}"/>
                    </a:ext>
                  </a:extLst>
                </p14:cNvPr>
                <p14:cNvContentPartPr/>
                <p14:nvPr/>
              </p14:nvContentPartPr>
              <p14:xfrm>
                <a:off x="3870385" y="5666072"/>
                <a:ext cx="29160" cy="95400"/>
              </p14:xfrm>
            </p:contentPart>
          </mc:Choice>
          <mc:Fallback xmlns="">
            <p:pic>
              <p:nvPicPr>
                <p:cNvPr id="310" name="Freihand 309">
                  <a:extLst>
                    <a:ext uri="{FF2B5EF4-FFF2-40B4-BE49-F238E27FC236}">
                      <a16:creationId xmlns:a16="http://schemas.microsoft.com/office/drawing/2014/main" id="{6F090C15-AA27-4A79-9AB2-62954A79DF24}"/>
                    </a:ext>
                  </a:extLst>
                </p:cNvPr>
                <p:cNvPicPr/>
                <p:nvPr/>
              </p:nvPicPr>
              <p:blipFill>
                <a:blip r:embed="rId621"/>
                <a:stretch>
                  <a:fillRect/>
                </a:stretch>
              </p:blipFill>
              <p:spPr>
                <a:xfrm>
                  <a:off x="3866065" y="5661752"/>
                  <a:ext cx="37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11" name="Freihand 310">
                  <a:extLst>
                    <a:ext uri="{FF2B5EF4-FFF2-40B4-BE49-F238E27FC236}">
                      <a16:creationId xmlns:a16="http://schemas.microsoft.com/office/drawing/2014/main" id="{33DD4740-2447-424F-91C5-6CF0F7E80160}"/>
                    </a:ext>
                  </a:extLst>
                </p14:cNvPr>
                <p14:cNvContentPartPr/>
                <p14:nvPr/>
              </p14:nvContentPartPr>
              <p14:xfrm>
                <a:off x="3758065" y="5630072"/>
                <a:ext cx="204840" cy="7200"/>
              </p14:xfrm>
            </p:contentPart>
          </mc:Choice>
          <mc:Fallback xmlns="">
            <p:pic>
              <p:nvPicPr>
                <p:cNvPr id="311" name="Freihand 310">
                  <a:extLst>
                    <a:ext uri="{FF2B5EF4-FFF2-40B4-BE49-F238E27FC236}">
                      <a16:creationId xmlns:a16="http://schemas.microsoft.com/office/drawing/2014/main" id="{33DD4740-2447-424F-91C5-6CF0F7E80160}"/>
                    </a:ext>
                  </a:extLst>
                </p:cNvPr>
                <p:cNvPicPr/>
                <p:nvPr/>
              </p:nvPicPr>
              <p:blipFill>
                <a:blip r:embed="rId623"/>
                <a:stretch>
                  <a:fillRect/>
                </a:stretch>
              </p:blipFill>
              <p:spPr>
                <a:xfrm>
                  <a:off x="3753745" y="5625752"/>
                  <a:ext cx="213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12" name="Freihand 311">
                  <a:extLst>
                    <a:ext uri="{FF2B5EF4-FFF2-40B4-BE49-F238E27FC236}">
                      <a16:creationId xmlns:a16="http://schemas.microsoft.com/office/drawing/2014/main" id="{CD7F2B12-0491-40F9-AA12-0317540507EC}"/>
                    </a:ext>
                  </a:extLst>
                </p14:cNvPr>
                <p14:cNvContentPartPr/>
                <p14:nvPr/>
              </p14:nvContentPartPr>
              <p14:xfrm>
                <a:off x="3740425" y="5540792"/>
                <a:ext cx="240120" cy="21960"/>
              </p14:xfrm>
            </p:contentPart>
          </mc:Choice>
          <mc:Fallback xmlns="">
            <p:pic>
              <p:nvPicPr>
                <p:cNvPr id="312" name="Freihand 311">
                  <a:extLst>
                    <a:ext uri="{FF2B5EF4-FFF2-40B4-BE49-F238E27FC236}">
                      <a16:creationId xmlns:a16="http://schemas.microsoft.com/office/drawing/2014/main" id="{CD7F2B12-0491-40F9-AA12-0317540507EC}"/>
                    </a:ext>
                  </a:extLst>
                </p:cNvPr>
                <p:cNvPicPr/>
                <p:nvPr/>
              </p:nvPicPr>
              <p:blipFill>
                <a:blip r:embed="rId625"/>
                <a:stretch>
                  <a:fillRect/>
                </a:stretch>
              </p:blipFill>
              <p:spPr>
                <a:xfrm>
                  <a:off x="3736105" y="5536472"/>
                  <a:ext cx="248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16" name="Freihand 315">
                  <a:extLst>
                    <a:ext uri="{FF2B5EF4-FFF2-40B4-BE49-F238E27FC236}">
                      <a16:creationId xmlns:a16="http://schemas.microsoft.com/office/drawing/2014/main" id="{889E04D8-52E0-4611-A8B5-44040E14BF0A}"/>
                    </a:ext>
                  </a:extLst>
                </p14:cNvPr>
                <p14:cNvContentPartPr/>
                <p14:nvPr/>
              </p14:nvContentPartPr>
              <p14:xfrm>
                <a:off x="1449385" y="5995832"/>
                <a:ext cx="315720" cy="121680"/>
              </p14:xfrm>
            </p:contentPart>
          </mc:Choice>
          <mc:Fallback xmlns="">
            <p:pic>
              <p:nvPicPr>
                <p:cNvPr id="316" name="Freihand 315">
                  <a:extLst>
                    <a:ext uri="{FF2B5EF4-FFF2-40B4-BE49-F238E27FC236}">
                      <a16:creationId xmlns:a16="http://schemas.microsoft.com/office/drawing/2014/main" id="{889E04D8-52E0-4611-A8B5-44040E14BF0A}"/>
                    </a:ext>
                  </a:extLst>
                </p:cNvPr>
                <p:cNvPicPr/>
                <p:nvPr/>
              </p:nvPicPr>
              <p:blipFill>
                <a:blip r:embed="rId627"/>
                <a:stretch>
                  <a:fillRect/>
                </a:stretch>
              </p:blipFill>
              <p:spPr>
                <a:xfrm>
                  <a:off x="1445065" y="5991512"/>
                  <a:ext cx="324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17" name="Freihand 316">
                  <a:extLst>
                    <a:ext uri="{FF2B5EF4-FFF2-40B4-BE49-F238E27FC236}">
                      <a16:creationId xmlns:a16="http://schemas.microsoft.com/office/drawing/2014/main" id="{AB6ADBEF-AE46-43DB-BD55-F9448655A734}"/>
                    </a:ext>
                  </a:extLst>
                </p14:cNvPr>
                <p14:cNvContentPartPr/>
                <p14:nvPr/>
              </p14:nvContentPartPr>
              <p14:xfrm>
                <a:off x="1780225" y="6065672"/>
                <a:ext cx="250560" cy="45000"/>
              </p14:xfrm>
            </p:contentPart>
          </mc:Choice>
          <mc:Fallback xmlns="">
            <p:pic>
              <p:nvPicPr>
                <p:cNvPr id="317" name="Freihand 316">
                  <a:extLst>
                    <a:ext uri="{FF2B5EF4-FFF2-40B4-BE49-F238E27FC236}">
                      <a16:creationId xmlns:a16="http://schemas.microsoft.com/office/drawing/2014/main" id="{AB6ADBEF-AE46-43DB-BD55-F9448655A734}"/>
                    </a:ext>
                  </a:extLst>
                </p:cNvPr>
                <p:cNvPicPr/>
                <p:nvPr/>
              </p:nvPicPr>
              <p:blipFill>
                <a:blip r:embed="rId629"/>
                <a:stretch>
                  <a:fillRect/>
                </a:stretch>
              </p:blipFill>
              <p:spPr>
                <a:xfrm>
                  <a:off x="1775905" y="6061352"/>
                  <a:ext cx="2592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19" name="Freihand 318">
                  <a:extLst>
                    <a:ext uri="{FF2B5EF4-FFF2-40B4-BE49-F238E27FC236}">
                      <a16:creationId xmlns:a16="http://schemas.microsoft.com/office/drawing/2014/main" id="{C7E9FF51-5EA5-4802-984B-2399120FA004}"/>
                    </a:ext>
                  </a:extLst>
                </p14:cNvPr>
                <p14:cNvContentPartPr/>
                <p14:nvPr/>
              </p14:nvContentPartPr>
              <p14:xfrm>
                <a:off x="1482145" y="6216152"/>
                <a:ext cx="99360" cy="128160"/>
              </p14:xfrm>
            </p:contentPart>
          </mc:Choice>
          <mc:Fallback xmlns="">
            <p:pic>
              <p:nvPicPr>
                <p:cNvPr id="319" name="Freihand 318">
                  <a:extLst>
                    <a:ext uri="{FF2B5EF4-FFF2-40B4-BE49-F238E27FC236}">
                      <a16:creationId xmlns:a16="http://schemas.microsoft.com/office/drawing/2014/main" id="{C7E9FF51-5EA5-4802-984B-2399120FA004}"/>
                    </a:ext>
                  </a:extLst>
                </p:cNvPr>
                <p:cNvPicPr/>
                <p:nvPr/>
              </p:nvPicPr>
              <p:blipFill>
                <a:blip r:embed="rId631"/>
                <a:stretch>
                  <a:fillRect/>
                </a:stretch>
              </p:blipFill>
              <p:spPr>
                <a:xfrm>
                  <a:off x="1477825" y="6211832"/>
                  <a:ext cx="108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20" name="Freihand 319">
                  <a:extLst>
                    <a:ext uri="{FF2B5EF4-FFF2-40B4-BE49-F238E27FC236}">
                      <a16:creationId xmlns:a16="http://schemas.microsoft.com/office/drawing/2014/main" id="{DCE571EF-A7A7-4F0B-BF59-B2958B0CC3D5}"/>
                    </a:ext>
                  </a:extLst>
                </p14:cNvPr>
                <p14:cNvContentPartPr/>
                <p14:nvPr/>
              </p14:nvContentPartPr>
              <p14:xfrm>
                <a:off x="1636945" y="6215432"/>
                <a:ext cx="84600" cy="109080"/>
              </p14:xfrm>
            </p:contentPart>
          </mc:Choice>
          <mc:Fallback xmlns="">
            <p:pic>
              <p:nvPicPr>
                <p:cNvPr id="320" name="Freihand 319">
                  <a:extLst>
                    <a:ext uri="{FF2B5EF4-FFF2-40B4-BE49-F238E27FC236}">
                      <a16:creationId xmlns:a16="http://schemas.microsoft.com/office/drawing/2014/main" id="{DCE571EF-A7A7-4F0B-BF59-B2958B0CC3D5}"/>
                    </a:ext>
                  </a:extLst>
                </p:cNvPr>
                <p:cNvPicPr/>
                <p:nvPr/>
              </p:nvPicPr>
              <p:blipFill>
                <a:blip r:embed="rId633"/>
                <a:stretch>
                  <a:fillRect/>
                </a:stretch>
              </p:blipFill>
              <p:spPr>
                <a:xfrm>
                  <a:off x="1632625" y="6211112"/>
                  <a:ext cx="93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21" name="Freihand 320">
                  <a:extLst>
                    <a:ext uri="{FF2B5EF4-FFF2-40B4-BE49-F238E27FC236}">
                      <a16:creationId xmlns:a16="http://schemas.microsoft.com/office/drawing/2014/main" id="{301CA099-B032-4D68-AA80-F7CAC6F3ACD6}"/>
                    </a:ext>
                  </a:extLst>
                </p14:cNvPr>
                <p14:cNvContentPartPr/>
                <p14:nvPr/>
              </p14:nvContentPartPr>
              <p14:xfrm>
                <a:off x="1778425" y="6239552"/>
                <a:ext cx="71640" cy="90360"/>
              </p14:xfrm>
            </p:contentPart>
          </mc:Choice>
          <mc:Fallback xmlns="">
            <p:pic>
              <p:nvPicPr>
                <p:cNvPr id="321" name="Freihand 320">
                  <a:extLst>
                    <a:ext uri="{FF2B5EF4-FFF2-40B4-BE49-F238E27FC236}">
                      <a16:creationId xmlns:a16="http://schemas.microsoft.com/office/drawing/2014/main" id="{301CA099-B032-4D68-AA80-F7CAC6F3ACD6}"/>
                    </a:ext>
                  </a:extLst>
                </p:cNvPr>
                <p:cNvPicPr/>
                <p:nvPr/>
              </p:nvPicPr>
              <p:blipFill>
                <a:blip r:embed="rId635"/>
                <a:stretch>
                  <a:fillRect/>
                </a:stretch>
              </p:blipFill>
              <p:spPr>
                <a:xfrm>
                  <a:off x="1774105" y="6235232"/>
                  <a:ext cx="80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22" name="Freihand 321">
                  <a:extLst>
                    <a:ext uri="{FF2B5EF4-FFF2-40B4-BE49-F238E27FC236}">
                      <a16:creationId xmlns:a16="http://schemas.microsoft.com/office/drawing/2014/main" id="{1655CD6C-E5D5-45BE-AB0A-AD2039A42290}"/>
                    </a:ext>
                  </a:extLst>
                </p14:cNvPr>
                <p14:cNvContentPartPr/>
                <p14:nvPr/>
              </p14:nvContentPartPr>
              <p14:xfrm>
                <a:off x="1867705" y="6289592"/>
                <a:ext cx="26640" cy="68400"/>
              </p14:xfrm>
            </p:contentPart>
          </mc:Choice>
          <mc:Fallback xmlns="">
            <p:pic>
              <p:nvPicPr>
                <p:cNvPr id="322" name="Freihand 321">
                  <a:extLst>
                    <a:ext uri="{FF2B5EF4-FFF2-40B4-BE49-F238E27FC236}">
                      <a16:creationId xmlns:a16="http://schemas.microsoft.com/office/drawing/2014/main" id="{1655CD6C-E5D5-45BE-AB0A-AD2039A42290}"/>
                    </a:ext>
                  </a:extLst>
                </p:cNvPr>
                <p:cNvPicPr/>
                <p:nvPr/>
              </p:nvPicPr>
              <p:blipFill>
                <a:blip r:embed="rId637"/>
                <a:stretch>
                  <a:fillRect/>
                </a:stretch>
              </p:blipFill>
              <p:spPr>
                <a:xfrm>
                  <a:off x="1863385" y="6285272"/>
                  <a:ext cx="35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23" name="Freihand 322">
                  <a:extLst>
                    <a:ext uri="{FF2B5EF4-FFF2-40B4-BE49-F238E27FC236}">
                      <a16:creationId xmlns:a16="http://schemas.microsoft.com/office/drawing/2014/main" id="{33696683-8F82-4F67-816C-1BB96646D6BC}"/>
                    </a:ext>
                  </a:extLst>
                </p14:cNvPr>
                <p14:cNvContentPartPr/>
                <p14:nvPr/>
              </p14:nvContentPartPr>
              <p14:xfrm>
                <a:off x="1935745" y="6213632"/>
                <a:ext cx="98640" cy="94680"/>
              </p14:xfrm>
            </p:contentPart>
          </mc:Choice>
          <mc:Fallback xmlns="">
            <p:pic>
              <p:nvPicPr>
                <p:cNvPr id="323" name="Freihand 322">
                  <a:extLst>
                    <a:ext uri="{FF2B5EF4-FFF2-40B4-BE49-F238E27FC236}">
                      <a16:creationId xmlns:a16="http://schemas.microsoft.com/office/drawing/2014/main" id="{33696683-8F82-4F67-816C-1BB96646D6BC}"/>
                    </a:ext>
                  </a:extLst>
                </p:cNvPr>
                <p:cNvPicPr/>
                <p:nvPr/>
              </p:nvPicPr>
              <p:blipFill>
                <a:blip r:embed="rId639"/>
                <a:stretch>
                  <a:fillRect/>
                </a:stretch>
              </p:blipFill>
              <p:spPr>
                <a:xfrm>
                  <a:off x="1931425" y="6209312"/>
                  <a:ext cx="107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24" name="Freihand 323">
                  <a:extLst>
                    <a:ext uri="{FF2B5EF4-FFF2-40B4-BE49-F238E27FC236}">
                      <a16:creationId xmlns:a16="http://schemas.microsoft.com/office/drawing/2014/main" id="{0739DDCD-B4A8-41F1-97D7-0646F012C255}"/>
                    </a:ext>
                  </a:extLst>
                </p14:cNvPr>
                <p14:cNvContentPartPr/>
                <p14:nvPr/>
              </p14:nvContentPartPr>
              <p14:xfrm>
                <a:off x="2045905" y="6203912"/>
                <a:ext cx="73800" cy="112320"/>
              </p14:xfrm>
            </p:contentPart>
          </mc:Choice>
          <mc:Fallback xmlns="">
            <p:pic>
              <p:nvPicPr>
                <p:cNvPr id="324" name="Freihand 323">
                  <a:extLst>
                    <a:ext uri="{FF2B5EF4-FFF2-40B4-BE49-F238E27FC236}">
                      <a16:creationId xmlns:a16="http://schemas.microsoft.com/office/drawing/2014/main" id="{0739DDCD-B4A8-41F1-97D7-0646F012C255}"/>
                    </a:ext>
                  </a:extLst>
                </p:cNvPr>
                <p:cNvPicPr/>
                <p:nvPr/>
              </p:nvPicPr>
              <p:blipFill>
                <a:blip r:embed="rId641"/>
                <a:stretch>
                  <a:fillRect/>
                </a:stretch>
              </p:blipFill>
              <p:spPr>
                <a:xfrm>
                  <a:off x="2041585" y="6199592"/>
                  <a:ext cx="82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25" name="Freihand 324">
                  <a:extLst>
                    <a:ext uri="{FF2B5EF4-FFF2-40B4-BE49-F238E27FC236}">
                      <a16:creationId xmlns:a16="http://schemas.microsoft.com/office/drawing/2014/main" id="{616EE50C-B760-4C60-997D-A024F7ECC3AC}"/>
                    </a:ext>
                  </a:extLst>
                </p14:cNvPr>
                <p14:cNvContentPartPr/>
                <p14:nvPr/>
              </p14:nvContentPartPr>
              <p14:xfrm>
                <a:off x="1490425" y="6359792"/>
                <a:ext cx="704520" cy="50760"/>
              </p14:xfrm>
            </p:contentPart>
          </mc:Choice>
          <mc:Fallback xmlns="">
            <p:pic>
              <p:nvPicPr>
                <p:cNvPr id="325" name="Freihand 324">
                  <a:extLst>
                    <a:ext uri="{FF2B5EF4-FFF2-40B4-BE49-F238E27FC236}">
                      <a16:creationId xmlns:a16="http://schemas.microsoft.com/office/drawing/2014/main" id="{616EE50C-B760-4C60-997D-A024F7ECC3AC}"/>
                    </a:ext>
                  </a:extLst>
                </p:cNvPr>
                <p:cNvPicPr/>
                <p:nvPr/>
              </p:nvPicPr>
              <p:blipFill>
                <a:blip r:embed="rId643"/>
                <a:stretch>
                  <a:fillRect/>
                </a:stretch>
              </p:blipFill>
              <p:spPr>
                <a:xfrm>
                  <a:off x="1486105" y="6355472"/>
                  <a:ext cx="713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26" name="Freihand 325">
                  <a:extLst>
                    <a:ext uri="{FF2B5EF4-FFF2-40B4-BE49-F238E27FC236}">
                      <a16:creationId xmlns:a16="http://schemas.microsoft.com/office/drawing/2014/main" id="{2CF9FAE9-08B6-4A72-855B-C07BAF9C2681}"/>
                    </a:ext>
                  </a:extLst>
                </p14:cNvPr>
                <p14:cNvContentPartPr/>
                <p14:nvPr/>
              </p14:nvContentPartPr>
              <p14:xfrm>
                <a:off x="1495465" y="6473912"/>
                <a:ext cx="114840" cy="100080"/>
              </p14:xfrm>
            </p:contentPart>
          </mc:Choice>
          <mc:Fallback xmlns="">
            <p:pic>
              <p:nvPicPr>
                <p:cNvPr id="326" name="Freihand 325">
                  <a:extLst>
                    <a:ext uri="{FF2B5EF4-FFF2-40B4-BE49-F238E27FC236}">
                      <a16:creationId xmlns:a16="http://schemas.microsoft.com/office/drawing/2014/main" id="{2CF9FAE9-08B6-4A72-855B-C07BAF9C2681}"/>
                    </a:ext>
                  </a:extLst>
                </p:cNvPr>
                <p:cNvPicPr/>
                <p:nvPr/>
              </p:nvPicPr>
              <p:blipFill>
                <a:blip r:embed="rId645"/>
                <a:stretch>
                  <a:fillRect/>
                </a:stretch>
              </p:blipFill>
              <p:spPr>
                <a:xfrm>
                  <a:off x="1491145" y="6469592"/>
                  <a:ext cx="123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27" name="Freihand 326">
                  <a:extLst>
                    <a:ext uri="{FF2B5EF4-FFF2-40B4-BE49-F238E27FC236}">
                      <a16:creationId xmlns:a16="http://schemas.microsoft.com/office/drawing/2014/main" id="{B5E42732-E88F-40F2-8777-DEA23C7FCF52}"/>
                    </a:ext>
                  </a:extLst>
                </p14:cNvPr>
                <p14:cNvContentPartPr/>
                <p14:nvPr/>
              </p14:nvContentPartPr>
              <p14:xfrm>
                <a:off x="1623985" y="6462752"/>
                <a:ext cx="109080" cy="110880"/>
              </p14:xfrm>
            </p:contentPart>
          </mc:Choice>
          <mc:Fallback xmlns="">
            <p:pic>
              <p:nvPicPr>
                <p:cNvPr id="327" name="Freihand 326">
                  <a:extLst>
                    <a:ext uri="{FF2B5EF4-FFF2-40B4-BE49-F238E27FC236}">
                      <a16:creationId xmlns:a16="http://schemas.microsoft.com/office/drawing/2014/main" id="{B5E42732-E88F-40F2-8777-DEA23C7FCF52}"/>
                    </a:ext>
                  </a:extLst>
                </p:cNvPr>
                <p:cNvPicPr/>
                <p:nvPr/>
              </p:nvPicPr>
              <p:blipFill>
                <a:blip r:embed="rId647"/>
                <a:stretch>
                  <a:fillRect/>
                </a:stretch>
              </p:blipFill>
              <p:spPr>
                <a:xfrm>
                  <a:off x="1619665" y="6458432"/>
                  <a:ext cx="117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28" name="Freihand 327">
                  <a:extLst>
                    <a:ext uri="{FF2B5EF4-FFF2-40B4-BE49-F238E27FC236}">
                      <a16:creationId xmlns:a16="http://schemas.microsoft.com/office/drawing/2014/main" id="{BD568EB7-EB9E-42ED-ACC2-562EDD70EA6B}"/>
                    </a:ext>
                  </a:extLst>
                </p14:cNvPr>
                <p14:cNvContentPartPr/>
                <p14:nvPr/>
              </p14:nvContentPartPr>
              <p14:xfrm>
                <a:off x="1768345" y="6443672"/>
                <a:ext cx="75240" cy="123840"/>
              </p14:xfrm>
            </p:contentPart>
          </mc:Choice>
          <mc:Fallback xmlns="">
            <p:pic>
              <p:nvPicPr>
                <p:cNvPr id="328" name="Freihand 327">
                  <a:extLst>
                    <a:ext uri="{FF2B5EF4-FFF2-40B4-BE49-F238E27FC236}">
                      <a16:creationId xmlns:a16="http://schemas.microsoft.com/office/drawing/2014/main" id="{BD568EB7-EB9E-42ED-ACC2-562EDD70EA6B}"/>
                    </a:ext>
                  </a:extLst>
                </p:cNvPr>
                <p:cNvPicPr/>
                <p:nvPr/>
              </p:nvPicPr>
              <p:blipFill>
                <a:blip r:embed="rId649"/>
                <a:stretch>
                  <a:fillRect/>
                </a:stretch>
              </p:blipFill>
              <p:spPr>
                <a:xfrm>
                  <a:off x="1764025" y="6439352"/>
                  <a:ext cx="83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29" name="Freihand 328">
                  <a:extLst>
                    <a:ext uri="{FF2B5EF4-FFF2-40B4-BE49-F238E27FC236}">
                      <a16:creationId xmlns:a16="http://schemas.microsoft.com/office/drawing/2014/main" id="{AC47B041-92C0-43D3-9327-434E0DDF846E}"/>
                    </a:ext>
                  </a:extLst>
                </p14:cNvPr>
                <p14:cNvContentPartPr/>
                <p14:nvPr/>
              </p14:nvContentPartPr>
              <p14:xfrm>
                <a:off x="1884985" y="6541592"/>
                <a:ext cx="2160" cy="49680"/>
              </p14:xfrm>
            </p:contentPart>
          </mc:Choice>
          <mc:Fallback xmlns="">
            <p:pic>
              <p:nvPicPr>
                <p:cNvPr id="329" name="Freihand 328">
                  <a:extLst>
                    <a:ext uri="{FF2B5EF4-FFF2-40B4-BE49-F238E27FC236}">
                      <a16:creationId xmlns:a16="http://schemas.microsoft.com/office/drawing/2014/main" id="{AC47B041-92C0-43D3-9327-434E0DDF846E}"/>
                    </a:ext>
                  </a:extLst>
                </p:cNvPr>
                <p:cNvPicPr/>
                <p:nvPr/>
              </p:nvPicPr>
              <p:blipFill>
                <a:blip r:embed="rId651"/>
                <a:stretch>
                  <a:fillRect/>
                </a:stretch>
              </p:blipFill>
              <p:spPr>
                <a:xfrm>
                  <a:off x="1880665" y="6537272"/>
                  <a:ext cx="108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30" name="Freihand 329">
                  <a:extLst>
                    <a:ext uri="{FF2B5EF4-FFF2-40B4-BE49-F238E27FC236}">
                      <a16:creationId xmlns:a16="http://schemas.microsoft.com/office/drawing/2014/main" id="{6CB8F593-AF53-4D57-8F9D-3F7A022E929A}"/>
                    </a:ext>
                  </a:extLst>
                </p14:cNvPr>
                <p14:cNvContentPartPr/>
                <p14:nvPr/>
              </p14:nvContentPartPr>
              <p14:xfrm>
                <a:off x="1935745" y="6433232"/>
                <a:ext cx="66600" cy="121320"/>
              </p14:xfrm>
            </p:contentPart>
          </mc:Choice>
          <mc:Fallback xmlns="">
            <p:pic>
              <p:nvPicPr>
                <p:cNvPr id="330" name="Freihand 329">
                  <a:extLst>
                    <a:ext uri="{FF2B5EF4-FFF2-40B4-BE49-F238E27FC236}">
                      <a16:creationId xmlns:a16="http://schemas.microsoft.com/office/drawing/2014/main" id="{6CB8F593-AF53-4D57-8F9D-3F7A022E929A}"/>
                    </a:ext>
                  </a:extLst>
                </p:cNvPr>
                <p:cNvPicPr/>
                <p:nvPr/>
              </p:nvPicPr>
              <p:blipFill>
                <a:blip r:embed="rId653"/>
                <a:stretch>
                  <a:fillRect/>
                </a:stretch>
              </p:blipFill>
              <p:spPr>
                <a:xfrm>
                  <a:off x="1931425" y="6428912"/>
                  <a:ext cx="75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31" name="Freihand 330">
                  <a:extLst>
                    <a:ext uri="{FF2B5EF4-FFF2-40B4-BE49-F238E27FC236}">
                      <a16:creationId xmlns:a16="http://schemas.microsoft.com/office/drawing/2014/main" id="{993E7AA5-8A21-486B-BC9D-6D1C67BBD102}"/>
                    </a:ext>
                  </a:extLst>
                </p14:cNvPr>
                <p14:cNvContentPartPr/>
                <p14:nvPr/>
              </p14:nvContentPartPr>
              <p14:xfrm>
                <a:off x="1944745" y="6491192"/>
                <a:ext cx="100080" cy="28800"/>
              </p14:xfrm>
            </p:contentPart>
          </mc:Choice>
          <mc:Fallback xmlns="">
            <p:pic>
              <p:nvPicPr>
                <p:cNvPr id="331" name="Freihand 330">
                  <a:extLst>
                    <a:ext uri="{FF2B5EF4-FFF2-40B4-BE49-F238E27FC236}">
                      <a16:creationId xmlns:a16="http://schemas.microsoft.com/office/drawing/2014/main" id="{993E7AA5-8A21-486B-BC9D-6D1C67BBD102}"/>
                    </a:ext>
                  </a:extLst>
                </p:cNvPr>
                <p:cNvPicPr/>
                <p:nvPr/>
              </p:nvPicPr>
              <p:blipFill>
                <a:blip r:embed="rId655"/>
                <a:stretch>
                  <a:fillRect/>
                </a:stretch>
              </p:blipFill>
              <p:spPr>
                <a:xfrm>
                  <a:off x="1940425" y="6486872"/>
                  <a:ext cx="108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32" name="Freihand 331">
                  <a:extLst>
                    <a:ext uri="{FF2B5EF4-FFF2-40B4-BE49-F238E27FC236}">
                      <a16:creationId xmlns:a16="http://schemas.microsoft.com/office/drawing/2014/main" id="{59A85E27-5190-42E0-A45E-B65712D3ED27}"/>
                    </a:ext>
                  </a:extLst>
                </p14:cNvPr>
                <p14:cNvContentPartPr/>
                <p14:nvPr/>
              </p14:nvContentPartPr>
              <p14:xfrm>
                <a:off x="2046985" y="6422432"/>
                <a:ext cx="127080" cy="113400"/>
              </p14:xfrm>
            </p:contentPart>
          </mc:Choice>
          <mc:Fallback xmlns="">
            <p:pic>
              <p:nvPicPr>
                <p:cNvPr id="332" name="Freihand 331">
                  <a:extLst>
                    <a:ext uri="{FF2B5EF4-FFF2-40B4-BE49-F238E27FC236}">
                      <a16:creationId xmlns:a16="http://schemas.microsoft.com/office/drawing/2014/main" id="{59A85E27-5190-42E0-A45E-B65712D3ED27}"/>
                    </a:ext>
                  </a:extLst>
                </p:cNvPr>
                <p:cNvPicPr/>
                <p:nvPr/>
              </p:nvPicPr>
              <p:blipFill>
                <a:blip r:embed="rId657"/>
                <a:stretch>
                  <a:fillRect/>
                </a:stretch>
              </p:blipFill>
              <p:spPr>
                <a:xfrm>
                  <a:off x="2042665" y="6418112"/>
                  <a:ext cx="135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33" name="Freihand 332">
                  <a:extLst>
                    <a:ext uri="{FF2B5EF4-FFF2-40B4-BE49-F238E27FC236}">
                      <a16:creationId xmlns:a16="http://schemas.microsoft.com/office/drawing/2014/main" id="{4EB71A18-EA9C-46FC-84A6-A13EAEC593E8}"/>
                    </a:ext>
                  </a:extLst>
                </p14:cNvPr>
                <p14:cNvContentPartPr/>
                <p14:nvPr/>
              </p14:nvContentPartPr>
              <p14:xfrm>
                <a:off x="2343985" y="6385352"/>
                <a:ext cx="8640" cy="27720"/>
              </p14:xfrm>
            </p:contentPart>
          </mc:Choice>
          <mc:Fallback xmlns="">
            <p:pic>
              <p:nvPicPr>
                <p:cNvPr id="333" name="Freihand 332">
                  <a:extLst>
                    <a:ext uri="{FF2B5EF4-FFF2-40B4-BE49-F238E27FC236}">
                      <a16:creationId xmlns:a16="http://schemas.microsoft.com/office/drawing/2014/main" id="{4EB71A18-EA9C-46FC-84A6-A13EAEC593E8}"/>
                    </a:ext>
                  </a:extLst>
                </p:cNvPr>
                <p:cNvPicPr/>
                <p:nvPr/>
              </p:nvPicPr>
              <p:blipFill>
                <a:blip r:embed="rId659"/>
                <a:stretch>
                  <a:fillRect/>
                </a:stretch>
              </p:blipFill>
              <p:spPr>
                <a:xfrm>
                  <a:off x="2339665" y="6381032"/>
                  <a:ext cx="17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34" name="Freihand 333">
                  <a:extLst>
                    <a:ext uri="{FF2B5EF4-FFF2-40B4-BE49-F238E27FC236}">
                      <a16:creationId xmlns:a16="http://schemas.microsoft.com/office/drawing/2014/main" id="{2BD94B8C-07B1-46D9-B163-527428E74018}"/>
                    </a:ext>
                  </a:extLst>
                </p14:cNvPr>
                <p14:cNvContentPartPr/>
                <p14:nvPr/>
              </p14:nvContentPartPr>
              <p14:xfrm>
                <a:off x="2449825" y="6181232"/>
                <a:ext cx="158400" cy="152280"/>
              </p14:xfrm>
            </p:contentPart>
          </mc:Choice>
          <mc:Fallback xmlns="">
            <p:pic>
              <p:nvPicPr>
                <p:cNvPr id="334" name="Freihand 333">
                  <a:extLst>
                    <a:ext uri="{FF2B5EF4-FFF2-40B4-BE49-F238E27FC236}">
                      <a16:creationId xmlns:a16="http://schemas.microsoft.com/office/drawing/2014/main" id="{2BD94B8C-07B1-46D9-B163-527428E74018}"/>
                    </a:ext>
                  </a:extLst>
                </p:cNvPr>
                <p:cNvPicPr/>
                <p:nvPr/>
              </p:nvPicPr>
              <p:blipFill>
                <a:blip r:embed="rId661"/>
                <a:stretch>
                  <a:fillRect/>
                </a:stretch>
              </p:blipFill>
              <p:spPr>
                <a:xfrm>
                  <a:off x="2445505" y="6176912"/>
                  <a:ext cx="167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35" name="Freihand 334">
                  <a:extLst>
                    <a:ext uri="{FF2B5EF4-FFF2-40B4-BE49-F238E27FC236}">
                      <a16:creationId xmlns:a16="http://schemas.microsoft.com/office/drawing/2014/main" id="{86725B31-7C2E-4995-9D62-DAB5A6139E57}"/>
                    </a:ext>
                  </a:extLst>
                </p14:cNvPr>
                <p14:cNvContentPartPr/>
                <p14:nvPr/>
              </p14:nvContentPartPr>
              <p14:xfrm>
                <a:off x="2626585" y="6175832"/>
                <a:ext cx="113040" cy="99360"/>
              </p14:xfrm>
            </p:contentPart>
          </mc:Choice>
          <mc:Fallback xmlns="">
            <p:pic>
              <p:nvPicPr>
                <p:cNvPr id="335" name="Freihand 334">
                  <a:extLst>
                    <a:ext uri="{FF2B5EF4-FFF2-40B4-BE49-F238E27FC236}">
                      <a16:creationId xmlns:a16="http://schemas.microsoft.com/office/drawing/2014/main" id="{86725B31-7C2E-4995-9D62-DAB5A6139E57}"/>
                    </a:ext>
                  </a:extLst>
                </p:cNvPr>
                <p:cNvPicPr/>
                <p:nvPr/>
              </p:nvPicPr>
              <p:blipFill>
                <a:blip r:embed="rId663"/>
                <a:stretch>
                  <a:fillRect/>
                </a:stretch>
              </p:blipFill>
              <p:spPr>
                <a:xfrm>
                  <a:off x="2622265" y="6171512"/>
                  <a:ext cx="121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36" name="Freihand 335">
                  <a:extLst>
                    <a:ext uri="{FF2B5EF4-FFF2-40B4-BE49-F238E27FC236}">
                      <a16:creationId xmlns:a16="http://schemas.microsoft.com/office/drawing/2014/main" id="{2EB85F2D-7E91-4216-BE39-0BDF2CFF10C2}"/>
                    </a:ext>
                  </a:extLst>
                </p14:cNvPr>
                <p14:cNvContentPartPr/>
                <p14:nvPr/>
              </p14:nvContentPartPr>
              <p14:xfrm>
                <a:off x="2748265" y="6177992"/>
                <a:ext cx="82800" cy="112320"/>
              </p14:xfrm>
            </p:contentPart>
          </mc:Choice>
          <mc:Fallback xmlns="">
            <p:pic>
              <p:nvPicPr>
                <p:cNvPr id="336" name="Freihand 335">
                  <a:extLst>
                    <a:ext uri="{FF2B5EF4-FFF2-40B4-BE49-F238E27FC236}">
                      <a16:creationId xmlns:a16="http://schemas.microsoft.com/office/drawing/2014/main" id="{2EB85F2D-7E91-4216-BE39-0BDF2CFF10C2}"/>
                    </a:ext>
                  </a:extLst>
                </p:cNvPr>
                <p:cNvPicPr/>
                <p:nvPr/>
              </p:nvPicPr>
              <p:blipFill>
                <a:blip r:embed="rId665"/>
                <a:stretch>
                  <a:fillRect/>
                </a:stretch>
              </p:blipFill>
              <p:spPr>
                <a:xfrm>
                  <a:off x="2743945" y="6173672"/>
                  <a:ext cx="91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37" name="Freihand 336">
                  <a:extLst>
                    <a:ext uri="{FF2B5EF4-FFF2-40B4-BE49-F238E27FC236}">
                      <a16:creationId xmlns:a16="http://schemas.microsoft.com/office/drawing/2014/main" id="{53C540CC-9819-4940-BADA-C7E384C2400E}"/>
                    </a:ext>
                  </a:extLst>
                </p14:cNvPr>
                <p14:cNvContentPartPr/>
                <p14:nvPr/>
              </p14:nvContentPartPr>
              <p14:xfrm>
                <a:off x="2823505" y="6256112"/>
                <a:ext cx="22680" cy="72360"/>
              </p14:xfrm>
            </p:contentPart>
          </mc:Choice>
          <mc:Fallback xmlns="">
            <p:pic>
              <p:nvPicPr>
                <p:cNvPr id="337" name="Freihand 336">
                  <a:extLst>
                    <a:ext uri="{FF2B5EF4-FFF2-40B4-BE49-F238E27FC236}">
                      <a16:creationId xmlns:a16="http://schemas.microsoft.com/office/drawing/2014/main" id="{53C540CC-9819-4940-BADA-C7E384C2400E}"/>
                    </a:ext>
                  </a:extLst>
                </p:cNvPr>
                <p:cNvPicPr/>
                <p:nvPr/>
              </p:nvPicPr>
              <p:blipFill>
                <a:blip r:embed="rId667"/>
                <a:stretch>
                  <a:fillRect/>
                </a:stretch>
              </p:blipFill>
              <p:spPr>
                <a:xfrm>
                  <a:off x="2819185" y="6251792"/>
                  <a:ext cx="31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38" name="Freihand 337">
                  <a:extLst>
                    <a:ext uri="{FF2B5EF4-FFF2-40B4-BE49-F238E27FC236}">
                      <a16:creationId xmlns:a16="http://schemas.microsoft.com/office/drawing/2014/main" id="{18E0F3D7-751E-4FE6-9E25-2D5F8D80EE58}"/>
                    </a:ext>
                  </a:extLst>
                </p14:cNvPr>
                <p14:cNvContentPartPr/>
                <p14:nvPr/>
              </p14:nvContentPartPr>
              <p14:xfrm>
                <a:off x="2874265" y="6178712"/>
                <a:ext cx="108360" cy="113040"/>
              </p14:xfrm>
            </p:contentPart>
          </mc:Choice>
          <mc:Fallback xmlns="">
            <p:pic>
              <p:nvPicPr>
                <p:cNvPr id="338" name="Freihand 337">
                  <a:extLst>
                    <a:ext uri="{FF2B5EF4-FFF2-40B4-BE49-F238E27FC236}">
                      <a16:creationId xmlns:a16="http://schemas.microsoft.com/office/drawing/2014/main" id="{18E0F3D7-751E-4FE6-9E25-2D5F8D80EE58}"/>
                    </a:ext>
                  </a:extLst>
                </p:cNvPr>
                <p:cNvPicPr/>
                <p:nvPr/>
              </p:nvPicPr>
              <p:blipFill>
                <a:blip r:embed="rId669"/>
                <a:stretch>
                  <a:fillRect/>
                </a:stretch>
              </p:blipFill>
              <p:spPr>
                <a:xfrm>
                  <a:off x="2869945" y="6174392"/>
                  <a:ext cx="117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39" name="Freihand 338">
                  <a:extLst>
                    <a:ext uri="{FF2B5EF4-FFF2-40B4-BE49-F238E27FC236}">
                      <a16:creationId xmlns:a16="http://schemas.microsoft.com/office/drawing/2014/main" id="{1CA118A6-D653-4D78-889D-1D9B86BE2E05}"/>
                    </a:ext>
                  </a:extLst>
                </p14:cNvPr>
                <p14:cNvContentPartPr/>
                <p14:nvPr/>
              </p14:nvContentPartPr>
              <p14:xfrm>
                <a:off x="3002785" y="6170792"/>
                <a:ext cx="45720" cy="104400"/>
              </p14:xfrm>
            </p:contentPart>
          </mc:Choice>
          <mc:Fallback xmlns="">
            <p:pic>
              <p:nvPicPr>
                <p:cNvPr id="339" name="Freihand 338">
                  <a:extLst>
                    <a:ext uri="{FF2B5EF4-FFF2-40B4-BE49-F238E27FC236}">
                      <a16:creationId xmlns:a16="http://schemas.microsoft.com/office/drawing/2014/main" id="{1CA118A6-D653-4D78-889D-1D9B86BE2E05}"/>
                    </a:ext>
                  </a:extLst>
                </p:cNvPr>
                <p:cNvPicPr/>
                <p:nvPr/>
              </p:nvPicPr>
              <p:blipFill>
                <a:blip r:embed="rId671"/>
                <a:stretch>
                  <a:fillRect/>
                </a:stretch>
              </p:blipFill>
              <p:spPr>
                <a:xfrm>
                  <a:off x="2998465" y="6166472"/>
                  <a:ext cx="54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40" name="Freihand 339">
                  <a:extLst>
                    <a:ext uri="{FF2B5EF4-FFF2-40B4-BE49-F238E27FC236}">
                      <a16:creationId xmlns:a16="http://schemas.microsoft.com/office/drawing/2014/main" id="{48386B12-7DFF-44CE-B9BC-CC5830374C0B}"/>
                    </a:ext>
                  </a:extLst>
                </p14:cNvPr>
                <p14:cNvContentPartPr/>
                <p14:nvPr/>
              </p14:nvContentPartPr>
              <p14:xfrm>
                <a:off x="2988385" y="6225512"/>
                <a:ext cx="80640" cy="7560"/>
              </p14:xfrm>
            </p:contentPart>
          </mc:Choice>
          <mc:Fallback xmlns="">
            <p:pic>
              <p:nvPicPr>
                <p:cNvPr id="340" name="Freihand 339">
                  <a:extLst>
                    <a:ext uri="{FF2B5EF4-FFF2-40B4-BE49-F238E27FC236}">
                      <a16:creationId xmlns:a16="http://schemas.microsoft.com/office/drawing/2014/main" id="{48386B12-7DFF-44CE-B9BC-CC5830374C0B}"/>
                    </a:ext>
                  </a:extLst>
                </p:cNvPr>
                <p:cNvPicPr/>
                <p:nvPr/>
              </p:nvPicPr>
              <p:blipFill>
                <a:blip r:embed="rId673"/>
                <a:stretch>
                  <a:fillRect/>
                </a:stretch>
              </p:blipFill>
              <p:spPr>
                <a:xfrm>
                  <a:off x="2984065" y="6221192"/>
                  <a:ext cx="89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41" name="Freihand 340">
                  <a:extLst>
                    <a:ext uri="{FF2B5EF4-FFF2-40B4-BE49-F238E27FC236}">
                      <a16:creationId xmlns:a16="http://schemas.microsoft.com/office/drawing/2014/main" id="{05CF6492-B619-495A-B94D-EB89A831807C}"/>
                    </a:ext>
                  </a:extLst>
                </p14:cNvPr>
                <p14:cNvContentPartPr/>
                <p14:nvPr/>
              </p14:nvContentPartPr>
              <p14:xfrm>
                <a:off x="2509585" y="6306512"/>
                <a:ext cx="590760" cy="33480"/>
              </p14:xfrm>
            </p:contentPart>
          </mc:Choice>
          <mc:Fallback xmlns="">
            <p:pic>
              <p:nvPicPr>
                <p:cNvPr id="341" name="Freihand 340">
                  <a:extLst>
                    <a:ext uri="{FF2B5EF4-FFF2-40B4-BE49-F238E27FC236}">
                      <a16:creationId xmlns:a16="http://schemas.microsoft.com/office/drawing/2014/main" id="{05CF6492-B619-495A-B94D-EB89A831807C}"/>
                    </a:ext>
                  </a:extLst>
                </p:cNvPr>
                <p:cNvPicPr/>
                <p:nvPr/>
              </p:nvPicPr>
              <p:blipFill>
                <a:blip r:embed="rId675"/>
                <a:stretch>
                  <a:fillRect/>
                </a:stretch>
              </p:blipFill>
              <p:spPr>
                <a:xfrm>
                  <a:off x="2505265" y="6302192"/>
                  <a:ext cx="599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43" name="Freihand 342">
                  <a:extLst>
                    <a:ext uri="{FF2B5EF4-FFF2-40B4-BE49-F238E27FC236}">
                      <a16:creationId xmlns:a16="http://schemas.microsoft.com/office/drawing/2014/main" id="{0C1596BC-E74B-4221-BDC9-53F03BC26954}"/>
                    </a:ext>
                  </a:extLst>
                </p14:cNvPr>
                <p14:cNvContentPartPr/>
                <p14:nvPr/>
              </p14:nvContentPartPr>
              <p14:xfrm>
                <a:off x="2477545" y="6401552"/>
                <a:ext cx="155880" cy="134280"/>
              </p14:xfrm>
            </p:contentPart>
          </mc:Choice>
          <mc:Fallback xmlns="">
            <p:pic>
              <p:nvPicPr>
                <p:cNvPr id="343" name="Freihand 342">
                  <a:extLst>
                    <a:ext uri="{FF2B5EF4-FFF2-40B4-BE49-F238E27FC236}">
                      <a16:creationId xmlns:a16="http://schemas.microsoft.com/office/drawing/2014/main" id="{0C1596BC-E74B-4221-BDC9-53F03BC26954}"/>
                    </a:ext>
                  </a:extLst>
                </p:cNvPr>
                <p:cNvPicPr/>
                <p:nvPr/>
              </p:nvPicPr>
              <p:blipFill>
                <a:blip r:embed="rId677"/>
                <a:stretch>
                  <a:fillRect/>
                </a:stretch>
              </p:blipFill>
              <p:spPr>
                <a:xfrm>
                  <a:off x="2473225" y="6397232"/>
                  <a:ext cx="164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44" name="Freihand 343">
                  <a:extLst>
                    <a:ext uri="{FF2B5EF4-FFF2-40B4-BE49-F238E27FC236}">
                      <a16:creationId xmlns:a16="http://schemas.microsoft.com/office/drawing/2014/main" id="{E10748C4-9545-499E-9793-F12F1114ABE4}"/>
                    </a:ext>
                  </a:extLst>
                </p14:cNvPr>
                <p14:cNvContentPartPr/>
                <p14:nvPr/>
              </p14:nvContentPartPr>
              <p14:xfrm>
                <a:off x="2684545" y="6438632"/>
                <a:ext cx="102960" cy="82440"/>
              </p14:xfrm>
            </p:contentPart>
          </mc:Choice>
          <mc:Fallback xmlns="">
            <p:pic>
              <p:nvPicPr>
                <p:cNvPr id="344" name="Freihand 343">
                  <a:extLst>
                    <a:ext uri="{FF2B5EF4-FFF2-40B4-BE49-F238E27FC236}">
                      <a16:creationId xmlns:a16="http://schemas.microsoft.com/office/drawing/2014/main" id="{E10748C4-9545-499E-9793-F12F1114ABE4}"/>
                    </a:ext>
                  </a:extLst>
                </p:cNvPr>
                <p:cNvPicPr/>
                <p:nvPr/>
              </p:nvPicPr>
              <p:blipFill>
                <a:blip r:embed="rId679"/>
                <a:stretch>
                  <a:fillRect/>
                </a:stretch>
              </p:blipFill>
              <p:spPr>
                <a:xfrm>
                  <a:off x="2680225" y="6434312"/>
                  <a:ext cx="111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45" name="Freihand 344">
                  <a:extLst>
                    <a:ext uri="{FF2B5EF4-FFF2-40B4-BE49-F238E27FC236}">
                      <a16:creationId xmlns:a16="http://schemas.microsoft.com/office/drawing/2014/main" id="{CAA35385-6F61-4BF1-B42D-84185C8D81CE}"/>
                    </a:ext>
                  </a:extLst>
                </p14:cNvPr>
                <p14:cNvContentPartPr/>
                <p14:nvPr/>
              </p14:nvContentPartPr>
              <p14:xfrm>
                <a:off x="2831065" y="6432872"/>
                <a:ext cx="116640" cy="94320"/>
              </p14:xfrm>
            </p:contentPart>
          </mc:Choice>
          <mc:Fallback xmlns="">
            <p:pic>
              <p:nvPicPr>
                <p:cNvPr id="345" name="Freihand 344">
                  <a:extLst>
                    <a:ext uri="{FF2B5EF4-FFF2-40B4-BE49-F238E27FC236}">
                      <a16:creationId xmlns:a16="http://schemas.microsoft.com/office/drawing/2014/main" id="{CAA35385-6F61-4BF1-B42D-84185C8D81CE}"/>
                    </a:ext>
                  </a:extLst>
                </p:cNvPr>
                <p:cNvPicPr/>
                <p:nvPr/>
              </p:nvPicPr>
              <p:blipFill>
                <a:blip r:embed="rId681"/>
                <a:stretch>
                  <a:fillRect/>
                </a:stretch>
              </p:blipFill>
              <p:spPr>
                <a:xfrm>
                  <a:off x="2826745" y="6428552"/>
                  <a:ext cx="125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46" name="Freihand 345">
                  <a:extLst>
                    <a:ext uri="{FF2B5EF4-FFF2-40B4-BE49-F238E27FC236}">
                      <a16:creationId xmlns:a16="http://schemas.microsoft.com/office/drawing/2014/main" id="{253C99C5-9F50-42E0-A41D-43CEEB3EA001}"/>
                    </a:ext>
                  </a:extLst>
                </p14:cNvPr>
                <p14:cNvContentPartPr/>
                <p14:nvPr/>
              </p14:nvContentPartPr>
              <p14:xfrm>
                <a:off x="3007825" y="6166832"/>
                <a:ext cx="217440" cy="419760"/>
              </p14:xfrm>
            </p:contentPart>
          </mc:Choice>
          <mc:Fallback xmlns="">
            <p:pic>
              <p:nvPicPr>
                <p:cNvPr id="346" name="Freihand 345">
                  <a:extLst>
                    <a:ext uri="{FF2B5EF4-FFF2-40B4-BE49-F238E27FC236}">
                      <a16:creationId xmlns:a16="http://schemas.microsoft.com/office/drawing/2014/main" id="{253C99C5-9F50-42E0-A41D-43CEEB3EA001}"/>
                    </a:ext>
                  </a:extLst>
                </p:cNvPr>
                <p:cNvPicPr/>
                <p:nvPr/>
              </p:nvPicPr>
              <p:blipFill>
                <a:blip r:embed="rId683"/>
                <a:stretch>
                  <a:fillRect/>
                </a:stretch>
              </p:blipFill>
              <p:spPr>
                <a:xfrm>
                  <a:off x="3003505" y="6162512"/>
                  <a:ext cx="22608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47" name="Freihand 346">
                  <a:extLst>
                    <a:ext uri="{FF2B5EF4-FFF2-40B4-BE49-F238E27FC236}">
                      <a16:creationId xmlns:a16="http://schemas.microsoft.com/office/drawing/2014/main" id="{235CCB99-0F70-4C8C-973C-D8FF86612C02}"/>
                    </a:ext>
                  </a:extLst>
                </p14:cNvPr>
                <p14:cNvContentPartPr/>
                <p14:nvPr/>
              </p14:nvContentPartPr>
              <p14:xfrm>
                <a:off x="1281265" y="6203912"/>
                <a:ext cx="161640" cy="478440"/>
              </p14:xfrm>
            </p:contentPart>
          </mc:Choice>
          <mc:Fallback xmlns="">
            <p:pic>
              <p:nvPicPr>
                <p:cNvPr id="347" name="Freihand 346">
                  <a:extLst>
                    <a:ext uri="{FF2B5EF4-FFF2-40B4-BE49-F238E27FC236}">
                      <a16:creationId xmlns:a16="http://schemas.microsoft.com/office/drawing/2014/main" id="{235CCB99-0F70-4C8C-973C-D8FF86612C02}"/>
                    </a:ext>
                  </a:extLst>
                </p:cNvPr>
                <p:cNvPicPr/>
                <p:nvPr/>
              </p:nvPicPr>
              <p:blipFill>
                <a:blip r:embed="rId685"/>
                <a:stretch>
                  <a:fillRect/>
                </a:stretch>
              </p:blipFill>
              <p:spPr>
                <a:xfrm>
                  <a:off x="1276945" y="6199592"/>
                  <a:ext cx="17028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48" name="Freihand 347">
                  <a:extLst>
                    <a:ext uri="{FF2B5EF4-FFF2-40B4-BE49-F238E27FC236}">
                      <a16:creationId xmlns:a16="http://schemas.microsoft.com/office/drawing/2014/main" id="{44FE8902-8016-46F0-90B0-35D009ED5648}"/>
                    </a:ext>
                  </a:extLst>
                </p14:cNvPr>
                <p14:cNvContentPartPr/>
                <p14:nvPr/>
              </p14:nvContentPartPr>
              <p14:xfrm>
                <a:off x="3252625" y="5977112"/>
                <a:ext cx="11880" cy="103320"/>
              </p14:xfrm>
            </p:contentPart>
          </mc:Choice>
          <mc:Fallback xmlns="">
            <p:pic>
              <p:nvPicPr>
                <p:cNvPr id="348" name="Freihand 347">
                  <a:extLst>
                    <a:ext uri="{FF2B5EF4-FFF2-40B4-BE49-F238E27FC236}">
                      <a16:creationId xmlns:a16="http://schemas.microsoft.com/office/drawing/2014/main" id="{44FE8902-8016-46F0-90B0-35D009ED5648}"/>
                    </a:ext>
                  </a:extLst>
                </p:cNvPr>
                <p:cNvPicPr/>
                <p:nvPr/>
              </p:nvPicPr>
              <p:blipFill>
                <a:blip r:embed="rId687"/>
                <a:stretch>
                  <a:fillRect/>
                </a:stretch>
              </p:blipFill>
              <p:spPr>
                <a:xfrm>
                  <a:off x="3248305" y="5972792"/>
                  <a:ext cx="20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49" name="Freihand 348">
                  <a:extLst>
                    <a:ext uri="{FF2B5EF4-FFF2-40B4-BE49-F238E27FC236}">
                      <a16:creationId xmlns:a16="http://schemas.microsoft.com/office/drawing/2014/main" id="{92814BC8-07F6-4D65-9F40-0DDB71106D00}"/>
                    </a:ext>
                  </a:extLst>
                </p14:cNvPr>
                <p14:cNvContentPartPr/>
                <p14:nvPr/>
              </p14:nvContentPartPr>
              <p14:xfrm>
                <a:off x="3209065" y="6070352"/>
                <a:ext cx="92160" cy="10800"/>
              </p14:xfrm>
            </p:contentPart>
          </mc:Choice>
          <mc:Fallback xmlns="">
            <p:pic>
              <p:nvPicPr>
                <p:cNvPr id="349" name="Freihand 348">
                  <a:extLst>
                    <a:ext uri="{FF2B5EF4-FFF2-40B4-BE49-F238E27FC236}">
                      <a16:creationId xmlns:a16="http://schemas.microsoft.com/office/drawing/2014/main" id="{92814BC8-07F6-4D65-9F40-0DDB71106D00}"/>
                    </a:ext>
                  </a:extLst>
                </p:cNvPr>
                <p:cNvPicPr/>
                <p:nvPr/>
              </p:nvPicPr>
              <p:blipFill>
                <a:blip r:embed="rId689"/>
                <a:stretch>
                  <a:fillRect/>
                </a:stretch>
              </p:blipFill>
              <p:spPr>
                <a:xfrm>
                  <a:off x="3204745" y="6066032"/>
                  <a:ext cx="100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50" name="Freihand 349">
                  <a:extLst>
                    <a:ext uri="{FF2B5EF4-FFF2-40B4-BE49-F238E27FC236}">
                      <a16:creationId xmlns:a16="http://schemas.microsoft.com/office/drawing/2014/main" id="{C0E797D0-BCAC-48B8-BEDA-271C726BCEC3}"/>
                    </a:ext>
                  </a:extLst>
                </p14:cNvPr>
                <p14:cNvContentPartPr/>
                <p14:nvPr/>
              </p14:nvContentPartPr>
              <p14:xfrm>
                <a:off x="3212305" y="6105632"/>
                <a:ext cx="109080" cy="83520"/>
              </p14:xfrm>
            </p:contentPart>
          </mc:Choice>
          <mc:Fallback xmlns="">
            <p:pic>
              <p:nvPicPr>
                <p:cNvPr id="350" name="Freihand 349">
                  <a:extLst>
                    <a:ext uri="{FF2B5EF4-FFF2-40B4-BE49-F238E27FC236}">
                      <a16:creationId xmlns:a16="http://schemas.microsoft.com/office/drawing/2014/main" id="{C0E797D0-BCAC-48B8-BEDA-271C726BCEC3}"/>
                    </a:ext>
                  </a:extLst>
                </p:cNvPr>
                <p:cNvPicPr/>
                <p:nvPr/>
              </p:nvPicPr>
              <p:blipFill>
                <a:blip r:embed="rId691"/>
                <a:stretch>
                  <a:fillRect/>
                </a:stretch>
              </p:blipFill>
              <p:spPr>
                <a:xfrm>
                  <a:off x="3207985" y="6101312"/>
                  <a:ext cx="117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51" name="Freihand 350">
                  <a:extLst>
                    <a:ext uri="{FF2B5EF4-FFF2-40B4-BE49-F238E27FC236}">
                      <a16:creationId xmlns:a16="http://schemas.microsoft.com/office/drawing/2014/main" id="{1C1E790D-D3A6-426F-88C5-B8CA59ED775D}"/>
                    </a:ext>
                  </a:extLst>
                </p14:cNvPr>
                <p14:cNvContentPartPr/>
                <p14:nvPr/>
              </p14:nvContentPartPr>
              <p14:xfrm>
                <a:off x="3420385" y="6339992"/>
                <a:ext cx="143640" cy="19440"/>
              </p14:xfrm>
            </p:contentPart>
          </mc:Choice>
          <mc:Fallback xmlns="">
            <p:pic>
              <p:nvPicPr>
                <p:cNvPr id="351" name="Freihand 350">
                  <a:extLst>
                    <a:ext uri="{FF2B5EF4-FFF2-40B4-BE49-F238E27FC236}">
                      <a16:creationId xmlns:a16="http://schemas.microsoft.com/office/drawing/2014/main" id="{1C1E790D-D3A6-426F-88C5-B8CA59ED775D}"/>
                    </a:ext>
                  </a:extLst>
                </p:cNvPr>
                <p:cNvPicPr/>
                <p:nvPr/>
              </p:nvPicPr>
              <p:blipFill>
                <a:blip r:embed="rId693"/>
                <a:stretch>
                  <a:fillRect/>
                </a:stretch>
              </p:blipFill>
              <p:spPr>
                <a:xfrm>
                  <a:off x="3416065" y="6335672"/>
                  <a:ext cx="15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52" name="Freihand 351">
                  <a:extLst>
                    <a:ext uri="{FF2B5EF4-FFF2-40B4-BE49-F238E27FC236}">
                      <a16:creationId xmlns:a16="http://schemas.microsoft.com/office/drawing/2014/main" id="{91EF2A06-B031-4272-AEB7-F20F8B6A2813}"/>
                    </a:ext>
                  </a:extLst>
                </p14:cNvPr>
                <p14:cNvContentPartPr/>
                <p14:nvPr/>
              </p14:nvContentPartPr>
              <p14:xfrm>
                <a:off x="3662665" y="6272312"/>
                <a:ext cx="182160" cy="119520"/>
              </p14:xfrm>
            </p:contentPart>
          </mc:Choice>
          <mc:Fallback xmlns="">
            <p:pic>
              <p:nvPicPr>
                <p:cNvPr id="352" name="Freihand 351">
                  <a:extLst>
                    <a:ext uri="{FF2B5EF4-FFF2-40B4-BE49-F238E27FC236}">
                      <a16:creationId xmlns:a16="http://schemas.microsoft.com/office/drawing/2014/main" id="{91EF2A06-B031-4272-AEB7-F20F8B6A2813}"/>
                    </a:ext>
                  </a:extLst>
                </p:cNvPr>
                <p:cNvPicPr/>
                <p:nvPr/>
              </p:nvPicPr>
              <p:blipFill>
                <a:blip r:embed="rId695"/>
                <a:stretch>
                  <a:fillRect/>
                </a:stretch>
              </p:blipFill>
              <p:spPr>
                <a:xfrm>
                  <a:off x="3658345" y="6267992"/>
                  <a:ext cx="190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53" name="Freihand 352">
                  <a:extLst>
                    <a:ext uri="{FF2B5EF4-FFF2-40B4-BE49-F238E27FC236}">
                      <a16:creationId xmlns:a16="http://schemas.microsoft.com/office/drawing/2014/main" id="{F1D15C3C-77CA-483E-9C96-F40DBEF2AAC1}"/>
                    </a:ext>
                  </a:extLst>
                </p14:cNvPr>
                <p14:cNvContentPartPr/>
                <p14:nvPr/>
              </p14:nvContentPartPr>
              <p14:xfrm>
                <a:off x="3949945" y="6298592"/>
                <a:ext cx="129600" cy="1080"/>
              </p14:xfrm>
            </p:contentPart>
          </mc:Choice>
          <mc:Fallback xmlns="">
            <p:pic>
              <p:nvPicPr>
                <p:cNvPr id="353" name="Freihand 352">
                  <a:extLst>
                    <a:ext uri="{FF2B5EF4-FFF2-40B4-BE49-F238E27FC236}">
                      <a16:creationId xmlns:a16="http://schemas.microsoft.com/office/drawing/2014/main" id="{F1D15C3C-77CA-483E-9C96-F40DBEF2AAC1}"/>
                    </a:ext>
                  </a:extLst>
                </p:cNvPr>
                <p:cNvPicPr/>
                <p:nvPr/>
              </p:nvPicPr>
              <p:blipFill>
                <a:blip r:embed="rId697"/>
                <a:stretch>
                  <a:fillRect/>
                </a:stretch>
              </p:blipFill>
              <p:spPr>
                <a:xfrm>
                  <a:off x="3945625" y="6294272"/>
                  <a:ext cx="138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54" name="Freihand 353">
                  <a:extLst>
                    <a:ext uri="{FF2B5EF4-FFF2-40B4-BE49-F238E27FC236}">
                      <a16:creationId xmlns:a16="http://schemas.microsoft.com/office/drawing/2014/main" id="{602568FB-9A17-493E-95E9-F162BCA4289D}"/>
                    </a:ext>
                  </a:extLst>
                </p14:cNvPr>
                <p14:cNvContentPartPr/>
                <p14:nvPr/>
              </p14:nvContentPartPr>
              <p14:xfrm>
                <a:off x="3926905" y="6329912"/>
                <a:ext cx="205560" cy="26640"/>
              </p14:xfrm>
            </p:contentPart>
          </mc:Choice>
          <mc:Fallback xmlns="">
            <p:pic>
              <p:nvPicPr>
                <p:cNvPr id="354" name="Freihand 353">
                  <a:extLst>
                    <a:ext uri="{FF2B5EF4-FFF2-40B4-BE49-F238E27FC236}">
                      <a16:creationId xmlns:a16="http://schemas.microsoft.com/office/drawing/2014/main" id="{602568FB-9A17-493E-95E9-F162BCA4289D}"/>
                    </a:ext>
                  </a:extLst>
                </p:cNvPr>
                <p:cNvPicPr/>
                <p:nvPr/>
              </p:nvPicPr>
              <p:blipFill>
                <a:blip r:embed="rId699"/>
                <a:stretch>
                  <a:fillRect/>
                </a:stretch>
              </p:blipFill>
              <p:spPr>
                <a:xfrm>
                  <a:off x="3922585" y="6325592"/>
                  <a:ext cx="2142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55" name="Freihand 354">
                  <a:extLst>
                    <a:ext uri="{FF2B5EF4-FFF2-40B4-BE49-F238E27FC236}">
                      <a16:creationId xmlns:a16="http://schemas.microsoft.com/office/drawing/2014/main" id="{1105B9B0-2C9F-4FC2-9542-6AF9B4EE2042}"/>
                    </a:ext>
                  </a:extLst>
                </p14:cNvPr>
                <p14:cNvContentPartPr/>
                <p14:nvPr/>
              </p14:nvContentPartPr>
              <p14:xfrm>
                <a:off x="4287625" y="6231632"/>
                <a:ext cx="84600" cy="126000"/>
              </p14:xfrm>
            </p:contentPart>
          </mc:Choice>
          <mc:Fallback xmlns="">
            <p:pic>
              <p:nvPicPr>
                <p:cNvPr id="355" name="Freihand 354">
                  <a:extLst>
                    <a:ext uri="{FF2B5EF4-FFF2-40B4-BE49-F238E27FC236}">
                      <a16:creationId xmlns:a16="http://schemas.microsoft.com/office/drawing/2014/main" id="{1105B9B0-2C9F-4FC2-9542-6AF9B4EE2042}"/>
                    </a:ext>
                  </a:extLst>
                </p:cNvPr>
                <p:cNvPicPr/>
                <p:nvPr/>
              </p:nvPicPr>
              <p:blipFill>
                <a:blip r:embed="rId701"/>
                <a:stretch>
                  <a:fillRect/>
                </a:stretch>
              </p:blipFill>
              <p:spPr>
                <a:xfrm>
                  <a:off x="4283305" y="6227312"/>
                  <a:ext cx="93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56" name="Freihand 355">
                  <a:extLst>
                    <a:ext uri="{FF2B5EF4-FFF2-40B4-BE49-F238E27FC236}">
                      <a16:creationId xmlns:a16="http://schemas.microsoft.com/office/drawing/2014/main" id="{352E76F2-026B-4016-8ED8-C309C1635D97}"/>
                    </a:ext>
                  </a:extLst>
                </p14:cNvPr>
                <p14:cNvContentPartPr/>
                <p14:nvPr/>
              </p14:nvContentPartPr>
              <p14:xfrm>
                <a:off x="4230385" y="6188432"/>
                <a:ext cx="219600" cy="18000"/>
              </p14:xfrm>
            </p:contentPart>
          </mc:Choice>
          <mc:Fallback xmlns="">
            <p:pic>
              <p:nvPicPr>
                <p:cNvPr id="356" name="Freihand 355">
                  <a:extLst>
                    <a:ext uri="{FF2B5EF4-FFF2-40B4-BE49-F238E27FC236}">
                      <a16:creationId xmlns:a16="http://schemas.microsoft.com/office/drawing/2014/main" id="{352E76F2-026B-4016-8ED8-C309C1635D97}"/>
                    </a:ext>
                  </a:extLst>
                </p:cNvPr>
                <p:cNvPicPr/>
                <p:nvPr/>
              </p:nvPicPr>
              <p:blipFill>
                <a:blip r:embed="rId703"/>
                <a:stretch>
                  <a:fillRect/>
                </a:stretch>
              </p:blipFill>
              <p:spPr>
                <a:xfrm>
                  <a:off x="4226065" y="6184112"/>
                  <a:ext cx="228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57" name="Freihand 356">
                  <a:extLst>
                    <a:ext uri="{FF2B5EF4-FFF2-40B4-BE49-F238E27FC236}">
                      <a16:creationId xmlns:a16="http://schemas.microsoft.com/office/drawing/2014/main" id="{2C2EAF8E-F1B7-434C-9DA4-774B40E39070}"/>
                    </a:ext>
                  </a:extLst>
                </p14:cNvPr>
                <p14:cNvContentPartPr/>
                <p14:nvPr/>
              </p14:nvContentPartPr>
              <p14:xfrm>
                <a:off x="4214185" y="6107072"/>
                <a:ext cx="271440" cy="21600"/>
              </p14:xfrm>
            </p:contentPart>
          </mc:Choice>
          <mc:Fallback xmlns="">
            <p:pic>
              <p:nvPicPr>
                <p:cNvPr id="357" name="Freihand 356">
                  <a:extLst>
                    <a:ext uri="{FF2B5EF4-FFF2-40B4-BE49-F238E27FC236}">
                      <a16:creationId xmlns:a16="http://schemas.microsoft.com/office/drawing/2014/main" id="{2C2EAF8E-F1B7-434C-9DA4-774B40E39070}"/>
                    </a:ext>
                  </a:extLst>
                </p:cNvPr>
                <p:cNvPicPr/>
                <p:nvPr/>
              </p:nvPicPr>
              <p:blipFill>
                <a:blip r:embed="rId705"/>
                <a:stretch>
                  <a:fillRect/>
                </a:stretch>
              </p:blipFill>
              <p:spPr>
                <a:xfrm>
                  <a:off x="4209865" y="6102752"/>
                  <a:ext cx="280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59" name="Freihand 358">
                  <a:extLst>
                    <a:ext uri="{FF2B5EF4-FFF2-40B4-BE49-F238E27FC236}">
                      <a16:creationId xmlns:a16="http://schemas.microsoft.com/office/drawing/2014/main" id="{A0BBAEE6-152C-4E41-9FF3-A7E017010E8F}"/>
                    </a:ext>
                  </a:extLst>
                </p14:cNvPr>
                <p14:cNvContentPartPr/>
                <p14:nvPr/>
              </p14:nvContentPartPr>
              <p14:xfrm>
                <a:off x="1367665" y="6042272"/>
                <a:ext cx="808200" cy="648000"/>
              </p14:xfrm>
            </p:contentPart>
          </mc:Choice>
          <mc:Fallback xmlns="">
            <p:pic>
              <p:nvPicPr>
                <p:cNvPr id="359" name="Freihand 358">
                  <a:extLst>
                    <a:ext uri="{FF2B5EF4-FFF2-40B4-BE49-F238E27FC236}">
                      <a16:creationId xmlns:a16="http://schemas.microsoft.com/office/drawing/2014/main" id="{A0BBAEE6-152C-4E41-9FF3-A7E017010E8F}"/>
                    </a:ext>
                  </a:extLst>
                </p:cNvPr>
                <p:cNvPicPr/>
                <p:nvPr/>
              </p:nvPicPr>
              <p:blipFill>
                <a:blip r:embed="rId707"/>
                <a:stretch>
                  <a:fillRect/>
                </a:stretch>
              </p:blipFill>
              <p:spPr>
                <a:xfrm>
                  <a:off x="1363345" y="6037952"/>
                  <a:ext cx="81684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60" name="Freihand 359">
                  <a:extLst>
                    <a:ext uri="{FF2B5EF4-FFF2-40B4-BE49-F238E27FC236}">
                      <a16:creationId xmlns:a16="http://schemas.microsoft.com/office/drawing/2014/main" id="{78A17AFD-9392-467A-B7E0-9CC76A30FEAE}"/>
                    </a:ext>
                  </a:extLst>
                </p14:cNvPr>
                <p14:cNvContentPartPr/>
                <p14:nvPr/>
              </p14:nvContentPartPr>
              <p14:xfrm>
                <a:off x="2337865" y="5989712"/>
                <a:ext cx="822240" cy="682200"/>
              </p14:xfrm>
            </p:contentPart>
          </mc:Choice>
          <mc:Fallback xmlns="">
            <p:pic>
              <p:nvPicPr>
                <p:cNvPr id="360" name="Freihand 359">
                  <a:extLst>
                    <a:ext uri="{FF2B5EF4-FFF2-40B4-BE49-F238E27FC236}">
                      <a16:creationId xmlns:a16="http://schemas.microsoft.com/office/drawing/2014/main" id="{78A17AFD-9392-467A-B7E0-9CC76A30FEAE}"/>
                    </a:ext>
                  </a:extLst>
                </p:cNvPr>
                <p:cNvPicPr/>
                <p:nvPr/>
              </p:nvPicPr>
              <p:blipFill>
                <a:blip r:embed="rId709"/>
                <a:stretch>
                  <a:fillRect/>
                </a:stretch>
              </p:blipFill>
              <p:spPr>
                <a:xfrm>
                  <a:off x="2333545" y="5985392"/>
                  <a:ext cx="83088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61" name="Freihand 360">
                  <a:extLst>
                    <a:ext uri="{FF2B5EF4-FFF2-40B4-BE49-F238E27FC236}">
                      <a16:creationId xmlns:a16="http://schemas.microsoft.com/office/drawing/2014/main" id="{CC883A8B-B6FB-4637-9C4A-17D555306566}"/>
                    </a:ext>
                  </a:extLst>
                </p14:cNvPr>
                <p14:cNvContentPartPr/>
                <p14:nvPr/>
              </p14:nvContentPartPr>
              <p14:xfrm>
                <a:off x="2039065" y="5856512"/>
                <a:ext cx="551160" cy="317880"/>
              </p14:xfrm>
            </p:contentPart>
          </mc:Choice>
          <mc:Fallback xmlns="">
            <p:pic>
              <p:nvPicPr>
                <p:cNvPr id="361" name="Freihand 360">
                  <a:extLst>
                    <a:ext uri="{FF2B5EF4-FFF2-40B4-BE49-F238E27FC236}">
                      <a16:creationId xmlns:a16="http://schemas.microsoft.com/office/drawing/2014/main" id="{CC883A8B-B6FB-4637-9C4A-17D555306566}"/>
                    </a:ext>
                  </a:extLst>
                </p:cNvPr>
                <p:cNvPicPr/>
                <p:nvPr/>
              </p:nvPicPr>
              <p:blipFill>
                <a:blip r:embed="rId711"/>
                <a:stretch>
                  <a:fillRect/>
                </a:stretch>
              </p:blipFill>
              <p:spPr>
                <a:xfrm>
                  <a:off x="2034745" y="5852192"/>
                  <a:ext cx="5598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63" name="Freihand 362">
                  <a:extLst>
                    <a:ext uri="{FF2B5EF4-FFF2-40B4-BE49-F238E27FC236}">
                      <a16:creationId xmlns:a16="http://schemas.microsoft.com/office/drawing/2014/main" id="{664DE5E7-DD17-48A6-B881-B6BE21502860}"/>
                    </a:ext>
                  </a:extLst>
                </p14:cNvPr>
                <p14:cNvContentPartPr/>
                <p14:nvPr/>
              </p14:nvContentPartPr>
              <p14:xfrm>
                <a:off x="2461705" y="4616672"/>
                <a:ext cx="2275560" cy="1246680"/>
              </p14:xfrm>
            </p:contentPart>
          </mc:Choice>
          <mc:Fallback xmlns="">
            <p:pic>
              <p:nvPicPr>
                <p:cNvPr id="363" name="Freihand 362">
                  <a:extLst>
                    <a:ext uri="{FF2B5EF4-FFF2-40B4-BE49-F238E27FC236}">
                      <a16:creationId xmlns:a16="http://schemas.microsoft.com/office/drawing/2014/main" id="{664DE5E7-DD17-48A6-B881-B6BE21502860}"/>
                    </a:ext>
                  </a:extLst>
                </p:cNvPr>
                <p:cNvPicPr/>
                <p:nvPr/>
              </p:nvPicPr>
              <p:blipFill>
                <a:blip r:embed="rId713"/>
                <a:stretch>
                  <a:fillRect/>
                </a:stretch>
              </p:blipFill>
              <p:spPr>
                <a:xfrm>
                  <a:off x="2457385" y="4612352"/>
                  <a:ext cx="2284200" cy="12553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64" name="Freihand 363">
                  <a:extLst>
                    <a:ext uri="{FF2B5EF4-FFF2-40B4-BE49-F238E27FC236}">
                      <a16:creationId xmlns:a16="http://schemas.microsoft.com/office/drawing/2014/main" id="{9853D94F-DB16-4D6E-8E03-EA7C8AFF2A57}"/>
                    </a:ext>
                  </a:extLst>
                </p14:cNvPr>
                <p14:cNvContentPartPr/>
                <p14:nvPr/>
              </p14:nvContentPartPr>
              <p14:xfrm>
                <a:off x="4572745" y="4497152"/>
                <a:ext cx="370080" cy="280800"/>
              </p14:xfrm>
            </p:contentPart>
          </mc:Choice>
          <mc:Fallback xmlns="">
            <p:pic>
              <p:nvPicPr>
                <p:cNvPr id="364" name="Freihand 363">
                  <a:extLst>
                    <a:ext uri="{FF2B5EF4-FFF2-40B4-BE49-F238E27FC236}">
                      <a16:creationId xmlns:a16="http://schemas.microsoft.com/office/drawing/2014/main" id="{9853D94F-DB16-4D6E-8E03-EA7C8AFF2A57}"/>
                    </a:ext>
                  </a:extLst>
                </p:cNvPr>
                <p:cNvPicPr/>
                <p:nvPr/>
              </p:nvPicPr>
              <p:blipFill>
                <a:blip r:embed="rId715"/>
                <a:stretch>
                  <a:fillRect/>
                </a:stretch>
              </p:blipFill>
              <p:spPr>
                <a:xfrm>
                  <a:off x="4568425" y="4492832"/>
                  <a:ext cx="3787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66" name="Freihand 365">
                  <a:extLst>
                    <a:ext uri="{FF2B5EF4-FFF2-40B4-BE49-F238E27FC236}">
                      <a16:creationId xmlns:a16="http://schemas.microsoft.com/office/drawing/2014/main" id="{A80EB357-A97C-4312-B6DA-B2F819D7E44C}"/>
                    </a:ext>
                  </a:extLst>
                </p14:cNvPr>
                <p14:cNvContentPartPr/>
                <p14:nvPr/>
              </p14:nvContentPartPr>
              <p14:xfrm>
                <a:off x="5226505" y="4178552"/>
                <a:ext cx="23400" cy="151200"/>
              </p14:xfrm>
            </p:contentPart>
          </mc:Choice>
          <mc:Fallback xmlns="">
            <p:pic>
              <p:nvPicPr>
                <p:cNvPr id="366" name="Freihand 365">
                  <a:extLst>
                    <a:ext uri="{FF2B5EF4-FFF2-40B4-BE49-F238E27FC236}">
                      <a16:creationId xmlns:a16="http://schemas.microsoft.com/office/drawing/2014/main" id="{A80EB357-A97C-4312-B6DA-B2F819D7E44C}"/>
                    </a:ext>
                  </a:extLst>
                </p:cNvPr>
                <p:cNvPicPr/>
                <p:nvPr/>
              </p:nvPicPr>
              <p:blipFill>
                <a:blip r:embed="rId717"/>
                <a:stretch>
                  <a:fillRect/>
                </a:stretch>
              </p:blipFill>
              <p:spPr>
                <a:xfrm>
                  <a:off x="5222185" y="4174232"/>
                  <a:ext cx="32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67" name="Freihand 366">
                  <a:extLst>
                    <a:ext uri="{FF2B5EF4-FFF2-40B4-BE49-F238E27FC236}">
                      <a16:creationId xmlns:a16="http://schemas.microsoft.com/office/drawing/2014/main" id="{4EEAF0B6-4E1A-4603-9F26-669995C0C799}"/>
                    </a:ext>
                  </a:extLst>
                </p14:cNvPr>
                <p14:cNvContentPartPr/>
                <p14:nvPr/>
              </p14:nvContentPartPr>
              <p14:xfrm>
                <a:off x="5174665" y="4270712"/>
                <a:ext cx="141120" cy="24120"/>
              </p14:xfrm>
            </p:contentPart>
          </mc:Choice>
          <mc:Fallback xmlns="">
            <p:pic>
              <p:nvPicPr>
                <p:cNvPr id="367" name="Freihand 366">
                  <a:extLst>
                    <a:ext uri="{FF2B5EF4-FFF2-40B4-BE49-F238E27FC236}">
                      <a16:creationId xmlns:a16="http://schemas.microsoft.com/office/drawing/2014/main" id="{4EEAF0B6-4E1A-4603-9F26-669995C0C799}"/>
                    </a:ext>
                  </a:extLst>
                </p:cNvPr>
                <p:cNvPicPr/>
                <p:nvPr/>
              </p:nvPicPr>
              <p:blipFill>
                <a:blip r:embed="rId719"/>
                <a:stretch>
                  <a:fillRect/>
                </a:stretch>
              </p:blipFill>
              <p:spPr>
                <a:xfrm>
                  <a:off x="5170345" y="4266392"/>
                  <a:ext cx="149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68" name="Freihand 367">
                  <a:extLst>
                    <a:ext uri="{FF2B5EF4-FFF2-40B4-BE49-F238E27FC236}">
                      <a16:creationId xmlns:a16="http://schemas.microsoft.com/office/drawing/2014/main" id="{DE6B030D-F9B7-4FED-BA3C-F0AB2A5A7913}"/>
                    </a:ext>
                  </a:extLst>
                </p14:cNvPr>
                <p14:cNvContentPartPr/>
                <p14:nvPr/>
              </p14:nvContentPartPr>
              <p14:xfrm>
                <a:off x="5162785" y="4139672"/>
                <a:ext cx="153360" cy="10080"/>
              </p14:xfrm>
            </p:contentPart>
          </mc:Choice>
          <mc:Fallback xmlns="">
            <p:pic>
              <p:nvPicPr>
                <p:cNvPr id="368" name="Freihand 367">
                  <a:extLst>
                    <a:ext uri="{FF2B5EF4-FFF2-40B4-BE49-F238E27FC236}">
                      <a16:creationId xmlns:a16="http://schemas.microsoft.com/office/drawing/2014/main" id="{DE6B030D-F9B7-4FED-BA3C-F0AB2A5A7913}"/>
                    </a:ext>
                  </a:extLst>
                </p:cNvPr>
                <p:cNvPicPr/>
                <p:nvPr/>
              </p:nvPicPr>
              <p:blipFill>
                <a:blip r:embed="rId721"/>
                <a:stretch>
                  <a:fillRect/>
                </a:stretch>
              </p:blipFill>
              <p:spPr>
                <a:xfrm>
                  <a:off x="5158465" y="4135352"/>
                  <a:ext cx="162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69" name="Freihand 368">
                  <a:extLst>
                    <a:ext uri="{FF2B5EF4-FFF2-40B4-BE49-F238E27FC236}">
                      <a16:creationId xmlns:a16="http://schemas.microsoft.com/office/drawing/2014/main" id="{D5930306-5B2F-4BB5-A96C-C9BBA64897C8}"/>
                    </a:ext>
                  </a:extLst>
                </p14:cNvPr>
                <p14:cNvContentPartPr/>
                <p14:nvPr/>
              </p14:nvContentPartPr>
              <p14:xfrm>
                <a:off x="5346385" y="4227152"/>
                <a:ext cx="106200" cy="70920"/>
              </p14:xfrm>
            </p:contentPart>
          </mc:Choice>
          <mc:Fallback xmlns="">
            <p:pic>
              <p:nvPicPr>
                <p:cNvPr id="369" name="Freihand 368">
                  <a:extLst>
                    <a:ext uri="{FF2B5EF4-FFF2-40B4-BE49-F238E27FC236}">
                      <a16:creationId xmlns:a16="http://schemas.microsoft.com/office/drawing/2014/main" id="{D5930306-5B2F-4BB5-A96C-C9BBA64897C8}"/>
                    </a:ext>
                  </a:extLst>
                </p:cNvPr>
                <p:cNvPicPr/>
                <p:nvPr/>
              </p:nvPicPr>
              <p:blipFill>
                <a:blip r:embed="rId723"/>
                <a:stretch>
                  <a:fillRect/>
                </a:stretch>
              </p:blipFill>
              <p:spPr>
                <a:xfrm>
                  <a:off x="5342065" y="4222832"/>
                  <a:ext cx="114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70" name="Freihand 369">
                  <a:extLst>
                    <a:ext uri="{FF2B5EF4-FFF2-40B4-BE49-F238E27FC236}">
                      <a16:creationId xmlns:a16="http://schemas.microsoft.com/office/drawing/2014/main" id="{55B08A2D-85F5-49A6-AEA9-678D3BE20C7F}"/>
                    </a:ext>
                  </a:extLst>
                </p14:cNvPr>
                <p14:cNvContentPartPr/>
                <p14:nvPr/>
              </p14:nvContentPartPr>
              <p14:xfrm>
                <a:off x="5462305" y="4116632"/>
                <a:ext cx="119880" cy="236520"/>
              </p14:xfrm>
            </p:contentPart>
          </mc:Choice>
          <mc:Fallback xmlns="">
            <p:pic>
              <p:nvPicPr>
                <p:cNvPr id="370" name="Freihand 369">
                  <a:extLst>
                    <a:ext uri="{FF2B5EF4-FFF2-40B4-BE49-F238E27FC236}">
                      <a16:creationId xmlns:a16="http://schemas.microsoft.com/office/drawing/2014/main" id="{55B08A2D-85F5-49A6-AEA9-678D3BE20C7F}"/>
                    </a:ext>
                  </a:extLst>
                </p:cNvPr>
                <p:cNvPicPr/>
                <p:nvPr/>
              </p:nvPicPr>
              <p:blipFill>
                <a:blip r:embed="rId725"/>
                <a:stretch>
                  <a:fillRect/>
                </a:stretch>
              </p:blipFill>
              <p:spPr>
                <a:xfrm>
                  <a:off x="5457985" y="4112312"/>
                  <a:ext cx="1285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71" name="Freihand 370">
                  <a:extLst>
                    <a:ext uri="{FF2B5EF4-FFF2-40B4-BE49-F238E27FC236}">
                      <a16:creationId xmlns:a16="http://schemas.microsoft.com/office/drawing/2014/main" id="{BBF2C867-33B7-439D-8D51-D48928379FE8}"/>
                    </a:ext>
                  </a:extLst>
                </p14:cNvPr>
                <p14:cNvContentPartPr/>
                <p14:nvPr/>
              </p14:nvContentPartPr>
              <p14:xfrm>
                <a:off x="5581465" y="4127792"/>
                <a:ext cx="51120" cy="170280"/>
              </p14:xfrm>
            </p:contentPart>
          </mc:Choice>
          <mc:Fallback xmlns="">
            <p:pic>
              <p:nvPicPr>
                <p:cNvPr id="371" name="Freihand 370">
                  <a:extLst>
                    <a:ext uri="{FF2B5EF4-FFF2-40B4-BE49-F238E27FC236}">
                      <a16:creationId xmlns:a16="http://schemas.microsoft.com/office/drawing/2014/main" id="{BBF2C867-33B7-439D-8D51-D48928379FE8}"/>
                    </a:ext>
                  </a:extLst>
                </p:cNvPr>
                <p:cNvPicPr/>
                <p:nvPr/>
              </p:nvPicPr>
              <p:blipFill>
                <a:blip r:embed="rId727"/>
                <a:stretch>
                  <a:fillRect/>
                </a:stretch>
              </p:blipFill>
              <p:spPr>
                <a:xfrm>
                  <a:off x="5577145" y="4123472"/>
                  <a:ext cx="59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72" name="Freihand 371">
                  <a:extLst>
                    <a:ext uri="{FF2B5EF4-FFF2-40B4-BE49-F238E27FC236}">
                      <a16:creationId xmlns:a16="http://schemas.microsoft.com/office/drawing/2014/main" id="{6E107E80-0CDF-4097-A457-006374EC5E77}"/>
                    </a:ext>
                  </a:extLst>
                </p14:cNvPr>
                <p14:cNvContentPartPr/>
                <p14:nvPr/>
              </p14:nvContentPartPr>
              <p14:xfrm>
                <a:off x="5633665" y="4199432"/>
                <a:ext cx="102240" cy="80640"/>
              </p14:xfrm>
            </p:contentPart>
          </mc:Choice>
          <mc:Fallback xmlns="">
            <p:pic>
              <p:nvPicPr>
                <p:cNvPr id="372" name="Freihand 371">
                  <a:extLst>
                    <a:ext uri="{FF2B5EF4-FFF2-40B4-BE49-F238E27FC236}">
                      <a16:creationId xmlns:a16="http://schemas.microsoft.com/office/drawing/2014/main" id="{6E107E80-0CDF-4097-A457-006374EC5E77}"/>
                    </a:ext>
                  </a:extLst>
                </p:cNvPr>
                <p:cNvPicPr/>
                <p:nvPr/>
              </p:nvPicPr>
              <p:blipFill>
                <a:blip r:embed="rId729"/>
                <a:stretch>
                  <a:fillRect/>
                </a:stretch>
              </p:blipFill>
              <p:spPr>
                <a:xfrm>
                  <a:off x="5629345" y="4195112"/>
                  <a:ext cx="110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73" name="Freihand 372">
                  <a:extLst>
                    <a:ext uri="{FF2B5EF4-FFF2-40B4-BE49-F238E27FC236}">
                      <a16:creationId xmlns:a16="http://schemas.microsoft.com/office/drawing/2014/main" id="{2EA1274D-A99A-492A-AC3D-D2383E94F35B}"/>
                    </a:ext>
                  </a:extLst>
                </p14:cNvPr>
                <p14:cNvContentPartPr/>
                <p14:nvPr/>
              </p14:nvContentPartPr>
              <p14:xfrm>
                <a:off x="5793505" y="4094672"/>
                <a:ext cx="108360" cy="164160"/>
              </p14:xfrm>
            </p:contentPart>
          </mc:Choice>
          <mc:Fallback xmlns="">
            <p:pic>
              <p:nvPicPr>
                <p:cNvPr id="373" name="Freihand 372">
                  <a:extLst>
                    <a:ext uri="{FF2B5EF4-FFF2-40B4-BE49-F238E27FC236}">
                      <a16:creationId xmlns:a16="http://schemas.microsoft.com/office/drawing/2014/main" id="{2EA1274D-A99A-492A-AC3D-D2383E94F35B}"/>
                    </a:ext>
                  </a:extLst>
                </p:cNvPr>
                <p:cNvPicPr/>
                <p:nvPr/>
              </p:nvPicPr>
              <p:blipFill>
                <a:blip r:embed="rId731"/>
                <a:stretch>
                  <a:fillRect/>
                </a:stretch>
              </p:blipFill>
              <p:spPr>
                <a:xfrm>
                  <a:off x="5789185" y="4090352"/>
                  <a:ext cx="117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74" name="Freihand 373">
                  <a:extLst>
                    <a:ext uri="{FF2B5EF4-FFF2-40B4-BE49-F238E27FC236}">
                      <a16:creationId xmlns:a16="http://schemas.microsoft.com/office/drawing/2014/main" id="{1560EAEB-6549-4D9D-9DCF-497165248348}"/>
                    </a:ext>
                  </a:extLst>
                </p14:cNvPr>
                <p14:cNvContentPartPr/>
                <p14:nvPr/>
              </p14:nvContentPartPr>
              <p14:xfrm>
                <a:off x="5880985" y="4114112"/>
                <a:ext cx="26640" cy="27360"/>
              </p14:xfrm>
            </p:contentPart>
          </mc:Choice>
          <mc:Fallback xmlns="">
            <p:pic>
              <p:nvPicPr>
                <p:cNvPr id="374" name="Freihand 373">
                  <a:extLst>
                    <a:ext uri="{FF2B5EF4-FFF2-40B4-BE49-F238E27FC236}">
                      <a16:creationId xmlns:a16="http://schemas.microsoft.com/office/drawing/2014/main" id="{1560EAEB-6549-4D9D-9DCF-497165248348}"/>
                    </a:ext>
                  </a:extLst>
                </p:cNvPr>
                <p:cNvPicPr/>
                <p:nvPr/>
              </p:nvPicPr>
              <p:blipFill>
                <a:blip r:embed="rId733"/>
                <a:stretch>
                  <a:fillRect/>
                </a:stretch>
              </p:blipFill>
              <p:spPr>
                <a:xfrm>
                  <a:off x="5876665" y="4109792"/>
                  <a:ext cx="35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75" name="Freihand 374">
                  <a:extLst>
                    <a:ext uri="{FF2B5EF4-FFF2-40B4-BE49-F238E27FC236}">
                      <a16:creationId xmlns:a16="http://schemas.microsoft.com/office/drawing/2014/main" id="{DCC014DF-B0E7-43F4-82BB-B4A8610E5F8F}"/>
                    </a:ext>
                  </a:extLst>
                </p14:cNvPr>
                <p14:cNvContentPartPr/>
                <p14:nvPr/>
              </p14:nvContentPartPr>
              <p14:xfrm>
                <a:off x="5931025" y="4159832"/>
                <a:ext cx="208800" cy="88560"/>
              </p14:xfrm>
            </p:contentPart>
          </mc:Choice>
          <mc:Fallback xmlns="">
            <p:pic>
              <p:nvPicPr>
                <p:cNvPr id="375" name="Freihand 374">
                  <a:extLst>
                    <a:ext uri="{FF2B5EF4-FFF2-40B4-BE49-F238E27FC236}">
                      <a16:creationId xmlns:a16="http://schemas.microsoft.com/office/drawing/2014/main" id="{DCC014DF-B0E7-43F4-82BB-B4A8610E5F8F}"/>
                    </a:ext>
                  </a:extLst>
                </p:cNvPr>
                <p:cNvPicPr/>
                <p:nvPr/>
              </p:nvPicPr>
              <p:blipFill>
                <a:blip r:embed="rId735"/>
                <a:stretch>
                  <a:fillRect/>
                </a:stretch>
              </p:blipFill>
              <p:spPr>
                <a:xfrm>
                  <a:off x="5926705" y="4155512"/>
                  <a:ext cx="217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76" name="Freihand 375">
                  <a:extLst>
                    <a:ext uri="{FF2B5EF4-FFF2-40B4-BE49-F238E27FC236}">
                      <a16:creationId xmlns:a16="http://schemas.microsoft.com/office/drawing/2014/main" id="{83A63079-4764-4B8A-9176-ED5C4DB93745}"/>
                    </a:ext>
                  </a:extLst>
                </p14:cNvPr>
                <p14:cNvContentPartPr/>
                <p14:nvPr/>
              </p14:nvContentPartPr>
              <p14:xfrm>
                <a:off x="6202105" y="4043552"/>
                <a:ext cx="91080" cy="240120"/>
              </p14:xfrm>
            </p:contentPart>
          </mc:Choice>
          <mc:Fallback xmlns="">
            <p:pic>
              <p:nvPicPr>
                <p:cNvPr id="376" name="Freihand 375">
                  <a:extLst>
                    <a:ext uri="{FF2B5EF4-FFF2-40B4-BE49-F238E27FC236}">
                      <a16:creationId xmlns:a16="http://schemas.microsoft.com/office/drawing/2014/main" id="{83A63079-4764-4B8A-9176-ED5C4DB93745}"/>
                    </a:ext>
                  </a:extLst>
                </p:cNvPr>
                <p:cNvPicPr/>
                <p:nvPr/>
              </p:nvPicPr>
              <p:blipFill>
                <a:blip r:embed="rId737"/>
                <a:stretch>
                  <a:fillRect/>
                </a:stretch>
              </p:blipFill>
              <p:spPr>
                <a:xfrm>
                  <a:off x="6197785" y="4039232"/>
                  <a:ext cx="99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77" name="Freihand 376">
                  <a:extLst>
                    <a:ext uri="{FF2B5EF4-FFF2-40B4-BE49-F238E27FC236}">
                      <a16:creationId xmlns:a16="http://schemas.microsoft.com/office/drawing/2014/main" id="{8AB10BD2-0497-4C86-AF8E-053F416E31C5}"/>
                    </a:ext>
                  </a:extLst>
                </p14:cNvPr>
                <p14:cNvContentPartPr/>
                <p14:nvPr/>
              </p14:nvContentPartPr>
              <p14:xfrm>
                <a:off x="6301825" y="4162352"/>
                <a:ext cx="90000" cy="46080"/>
              </p14:xfrm>
            </p:contentPart>
          </mc:Choice>
          <mc:Fallback xmlns="">
            <p:pic>
              <p:nvPicPr>
                <p:cNvPr id="377" name="Freihand 376">
                  <a:extLst>
                    <a:ext uri="{FF2B5EF4-FFF2-40B4-BE49-F238E27FC236}">
                      <a16:creationId xmlns:a16="http://schemas.microsoft.com/office/drawing/2014/main" id="{8AB10BD2-0497-4C86-AF8E-053F416E31C5}"/>
                    </a:ext>
                  </a:extLst>
                </p:cNvPr>
                <p:cNvPicPr/>
                <p:nvPr/>
              </p:nvPicPr>
              <p:blipFill>
                <a:blip r:embed="rId739"/>
                <a:stretch>
                  <a:fillRect/>
                </a:stretch>
              </p:blipFill>
              <p:spPr>
                <a:xfrm>
                  <a:off x="6297505" y="4158032"/>
                  <a:ext cx="98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78" name="Freihand 377">
                  <a:extLst>
                    <a:ext uri="{FF2B5EF4-FFF2-40B4-BE49-F238E27FC236}">
                      <a16:creationId xmlns:a16="http://schemas.microsoft.com/office/drawing/2014/main" id="{26D0891B-C9D1-4386-96FB-3E4AEB3474EB}"/>
                    </a:ext>
                  </a:extLst>
                </p14:cNvPr>
                <p14:cNvContentPartPr/>
                <p14:nvPr/>
              </p14:nvContentPartPr>
              <p14:xfrm>
                <a:off x="6416305" y="4056512"/>
                <a:ext cx="97560" cy="141120"/>
              </p14:xfrm>
            </p:contentPart>
          </mc:Choice>
          <mc:Fallback xmlns="">
            <p:pic>
              <p:nvPicPr>
                <p:cNvPr id="378" name="Freihand 377">
                  <a:extLst>
                    <a:ext uri="{FF2B5EF4-FFF2-40B4-BE49-F238E27FC236}">
                      <a16:creationId xmlns:a16="http://schemas.microsoft.com/office/drawing/2014/main" id="{26D0891B-C9D1-4386-96FB-3E4AEB3474EB}"/>
                    </a:ext>
                  </a:extLst>
                </p:cNvPr>
                <p:cNvPicPr/>
                <p:nvPr/>
              </p:nvPicPr>
              <p:blipFill>
                <a:blip r:embed="rId741"/>
                <a:stretch>
                  <a:fillRect/>
                </a:stretch>
              </p:blipFill>
              <p:spPr>
                <a:xfrm>
                  <a:off x="6411985" y="4052192"/>
                  <a:ext cx="106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79" name="Freihand 378">
                  <a:extLst>
                    <a:ext uri="{FF2B5EF4-FFF2-40B4-BE49-F238E27FC236}">
                      <a16:creationId xmlns:a16="http://schemas.microsoft.com/office/drawing/2014/main" id="{F49C55E1-25B3-4153-824B-DE36FF498D97}"/>
                    </a:ext>
                  </a:extLst>
                </p14:cNvPr>
                <p14:cNvContentPartPr/>
                <p14:nvPr/>
              </p14:nvContentPartPr>
              <p14:xfrm>
                <a:off x="6521425" y="4046072"/>
                <a:ext cx="328320" cy="151560"/>
              </p14:xfrm>
            </p:contentPart>
          </mc:Choice>
          <mc:Fallback xmlns="">
            <p:pic>
              <p:nvPicPr>
                <p:cNvPr id="379" name="Freihand 378">
                  <a:extLst>
                    <a:ext uri="{FF2B5EF4-FFF2-40B4-BE49-F238E27FC236}">
                      <a16:creationId xmlns:a16="http://schemas.microsoft.com/office/drawing/2014/main" id="{F49C55E1-25B3-4153-824B-DE36FF498D97}"/>
                    </a:ext>
                  </a:extLst>
                </p:cNvPr>
                <p:cNvPicPr/>
                <p:nvPr/>
              </p:nvPicPr>
              <p:blipFill>
                <a:blip r:embed="rId743"/>
                <a:stretch>
                  <a:fillRect/>
                </a:stretch>
              </p:blipFill>
              <p:spPr>
                <a:xfrm>
                  <a:off x="6517105" y="4041752"/>
                  <a:ext cx="336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81" name="Freihand 380">
                  <a:extLst>
                    <a:ext uri="{FF2B5EF4-FFF2-40B4-BE49-F238E27FC236}">
                      <a16:creationId xmlns:a16="http://schemas.microsoft.com/office/drawing/2014/main" id="{EC303C17-0058-4895-81C4-357CD7762227}"/>
                    </a:ext>
                  </a:extLst>
                </p14:cNvPr>
                <p14:cNvContentPartPr/>
                <p14:nvPr/>
              </p14:nvContentPartPr>
              <p14:xfrm>
                <a:off x="6994825" y="4092152"/>
                <a:ext cx="310680" cy="101880"/>
              </p14:xfrm>
            </p:contentPart>
          </mc:Choice>
          <mc:Fallback xmlns="">
            <p:pic>
              <p:nvPicPr>
                <p:cNvPr id="381" name="Freihand 380">
                  <a:extLst>
                    <a:ext uri="{FF2B5EF4-FFF2-40B4-BE49-F238E27FC236}">
                      <a16:creationId xmlns:a16="http://schemas.microsoft.com/office/drawing/2014/main" id="{EC303C17-0058-4895-81C4-357CD7762227}"/>
                    </a:ext>
                  </a:extLst>
                </p:cNvPr>
                <p:cNvPicPr/>
                <p:nvPr/>
              </p:nvPicPr>
              <p:blipFill>
                <a:blip r:embed="rId745"/>
                <a:stretch>
                  <a:fillRect/>
                </a:stretch>
              </p:blipFill>
              <p:spPr>
                <a:xfrm>
                  <a:off x="6990505" y="4087832"/>
                  <a:ext cx="319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82" name="Freihand 381">
                  <a:extLst>
                    <a:ext uri="{FF2B5EF4-FFF2-40B4-BE49-F238E27FC236}">
                      <a16:creationId xmlns:a16="http://schemas.microsoft.com/office/drawing/2014/main" id="{F635A095-470C-4E4D-A19B-78EB46BFCBFE}"/>
                    </a:ext>
                  </a:extLst>
                </p14:cNvPr>
                <p14:cNvContentPartPr/>
                <p14:nvPr/>
              </p14:nvContentPartPr>
              <p14:xfrm>
                <a:off x="5546545" y="4357112"/>
                <a:ext cx="240120" cy="194760"/>
              </p14:xfrm>
            </p:contentPart>
          </mc:Choice>
          <mc:Fallback xmlns="">
            <p:pic>
              <p:nvPicPr>
                <p:cNvPr id="382" name="Freihand 381">
                  <a:extLst>
                    <a:ext uri="{FF2B5EF4-FFF2-40B4-BE49-F238E27FC236}">
                      <a16:creationId xmlns:a16="http://schemas.microsoft.com/office/drawing/2014/main" id="{F635A095-470C-4E4D-A19B-78EB46BFCBFE}"/>
                    </a:ext>
                  </a:extLst>
                </p:cNvPr>
                <p:cNvPicPr/>
                <p:nvPr/>
              </p:nvPicPr>
              <p:blipFill>
                <a:blip r:embed="rId747"/>
                <a:stretch>
                  <a:fillRect/>
                </a:stretch>
              </p:blipFill>
              <p:spPr>
                <a:xfrm>
                  <a:off x="5542225" y="4352792"/>
                  <a:ext cx="248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83" name="Freihand 382">
                  <a:extLst>
                    <a:ext uri="{FF2B5EF4-FFF2-40B4-BE49-F238E27FC236}">
                      <a16:creationId xmlns:a16="http://schemas.microsoft.com/office/drawing/2014/main" id="{64AD9F3D-43B2-4007-822E-AC777FDEFC25}"/>
                    </a:ext>
                  </a:extLst>
                </p14:cNvPr>
                <p14:cNvContentPartPr/>
                <p14:nvPr/>
              </p14:nvContentPartPr>
              <p14:xfrm>
                <a:off x="5801785" y="4368632"/>
                <a:ext cx="262440" cy="91800"/>
              </p14:xfrm>
            </p:contentPart>
          </mc:Choice>
          <mc:Fallback xmlns="">
            <p:pic>
              <p:nvPicPr>
                <p:cNvPr id="383" name="Freihand 382">
                  <a:extLst>
                    <a:ext uri="{FF2B5EF4-FFF2-40B4-BE49-F238E27FC236}">
                      <a16:creationId xmlns:a16="http://schemas.microsoft.com/office/drawing/2014/main" id="{64AD9F3D-43B2-4007-822E-AC777FDEFC25}"/>
                    </a:ext>
                  </a:extLst>
                </p:cNvPr>
                <p:cNvPicPr/>
                <p:nvPr/>
              </p:nvPicPr>
              <p:blipFill>
                <a:blip r:embed="rId749"/>
                <a:stretch>
                  <a:fillRect/>
                </a:stretch>
              </p:blipFill>
              <p:spPr>
                <a:xfrm>
                  <a:off x="5797465" y="4364312"/>
                  <a:ext cx="271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84" name="Freihand 383">
                  <a:extLst>
                    <a:ext uri="{FF2B5EF4-FFF2-40B4-BE49-F238E27FC236}">
                      <a16:creationId xmlns:a16="http://schemas.microsoft.com/office/drawing/2014/main" id="{7C5B7F1C-EE34-4C65-8F7D-38E30FC27094}"/>
                    </a:ext>
                  </a:extLst>
                </p14:cNvPr>
                <p14:cNvContentPartPr/>
                <p14:nvPr/>
              </p14:nvContentPartPr>
              <p14:xfrm>
                <a:off x="6211825" y="4343792"/>
                <a:ext cx="179640" cy="116280"/>
              </p14:xfrm>
            </p:contentPart>
          </mc:Choice>
          <mc:Fallback xmlns="">
            <p:pic>
              <p:nvPicPr>
                <p:cNvPr id="384" name="Freihand 383">
                  <a:extLst>
                    <a:ext uri="{FF2B5EF4-FFF2-40B4-BE49-F238E27FC236}">
                      <a16:creationId xmlns:a16="http://schemas.microsoft.com/office/drawing/2014/main" id="{7C5B7F1C-EE34-4C65-8F7D-38E30FC27094}"/>
                    </a:ext>
                  </a:extLst>
                </p:cNvPr>
                <p:cNvPicPr/>
                <p:nvPr/>
              </p:nvPicPr>
              <p:blipFill>
                <a:blip r:embed="rId751"/>
                <a:stretch>
                  <a:fillRect/>
                </a:stretch>
              </p:blipFill>
              <p:spPr>
                <a:xfrm>
                  <a:off x="6207505" y="4339472"/>
                  <a:ext cx="188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85" name="Freihand 384">
                  <a:extLst>
                    <a:ext uri="{FF2B5EF4-FFF2-40B4-BE49-F238E27FC236}">
                      <a16:creationId xmlns:a16="http://schemas.microsoft.com/office/drawing/2014/main" id="{0698E3F5-66AF-4169-A1D3-ADD9000727A1}"/>
                    </a:ext>
                  </a:extLst>
                </p14:cNvPr>
                <p14:cNvContentPartPr/>
                <p14:nvPr/>
              </p14:nvContentPartPr>
              <p14:xfrm>
                <a:off x="6361945" y="4354232"/>
                <a:ext cx="77400" cy="96840"/>
              </p14:xfrm>
            </p:contentPart>
          </mc:Choice>
          <mc:Fallback xmlns="">
            <p:pic>
              <p:nvPicPr>
                <p:cNvPr id="385" name="Freihand 384">
                  <a:extLst>
                    <a:ext uri="{FF2B5EF4-FFF2-40B4-BE49-F238E27FC236}">
                      <a16:creationId xmlns:a16="http://schemas.microsoft.com/office/drawing/2014/main" id="{0698E3F5-66AF-4169-A1D3-ADD9000727A1}"/>
                    </a:ext>
                  </a:extLst>
                </p:cNvPr>
                <p:cNvPicPr/>
                <p:nvPr/>
              </p:nvPicPr>
              <p:blipFill>
                <a:blip r:embed="rId753"/>
                <a:stretch>
                  <a:fillRect/>
                </a:stretch>
              </p:blipFill>
              <p:spPr>
                <a:xfrm>
                  <a:off x="6357625" y="4349912"/>
                  <a:ext cx="86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86" name="Freihand 385">
                  <a:extLst>
                    <a:ext uri="{FF2B5EF4-FFF2-40B4-BE49-F238E27FC236}">
                      <a16:creationId xmlns:a16="http://schemas.microsoft.com/office/drawing/2014/main" id="{126E90EB-97A3-413F-893F-86A45ACB94D6}"/>
                    </a:ext>
                  </a:extLst>
                </p14:cNvPr>
                <p14:cNvContentPartPr/>
                <p14:nvPr/>
              </p14:nvContentPartPr>
              <p14:xfrm>
                <a:off x="6482545" y="4370432"/>
                <a:ext cx="15840" cy="75600"/>
              </p14:xfrm>
            </p:contentPart>
          </mc:Choice>
          <mc:Fallback xmlns="">
            <p:pic>
              <p:nvPicPr>
                <p:cNvPr id="386" name="Freihand 385">
                  <a:extLst>
                    <a:ext uri="{FF2B5EF4-FFF2-40B4-BE49-F238E27FC236}">
                      <a16:creationId xmlns:a16="http://schemas.microsoft.com/office/drawing/2014/main" id="{126E90EB-97A3-413F-893F-86A45ACB94D6}"/>
                    </a:ext>
                  </a:extLst>
                </p:cNvPr>
                <p:cNvPicPr/>
                <p:nvPr/>
              </p:nvPicPr>
              <p:blipFill>
                <a:blip r:embed="rId755"/>
                <a:stretch>
                  <a:fillRect/>
                </a:stretch>
              </p:blipFill>
              <p:spPr>
                <a:xfrm>
                  <a:off x="6478225" y="4366112"/>
                  <a:ext cx="24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87" name="Freihand 386">
                  <a:extLst>
                    <a:ext uri="{FF2B5EF4-FFF2-40B4-BE49-F238E27FC236}">
                      <a16:creationId xmlns:a16="http://schemas.microsoft.com/office/drawing/2014/main" id="{E21A47DA-533E-48C5-9928-47AC0ACE8B15}"/>
                    </a:ext>
                  </a:extLst>
                </p14:cNvPr>
                <p14:cNvContentPartPr/>
                <p14:nvPr/>
              </p14:nvContentPartPr>
              <p14:xfrm>
                <a:off x="6531145" y="4319312"/>
                <a:ext cx="106920" cy="145440"/>
              </p14:xfrm>
            </p:contentPart>
          </mc:Choice>
          <mc:Fallback xmlns="">
            <p:pic>
              <p:nvPicPr>
                <p:cNvPr id="387" name="Freihand 386">
                  <a:extLst>
                    <a:ext uri="{FF2B5EF4-FFF2-40B4-BE49-F238E27FC236}">
                      <a16:creationId xmlns:a16="http://schemas.microsoft.com/office/drawing/2014/main" id="{E21A47DA-533E-48C5-9928-47AC0ACE8B15}"/>
                    </a:ext>
                  </a:extLst>
                </p:cNvPr>
                <p:cNvPicPr/>
                <p:nvPr/>
              </p:nvPicPr>
              <p:blipFill>
                <a:blip r:embed="rId757"/>
                <a:stretch>
                  <a:fillRect/>
                </a:stretch>
              </p:blipFill>
              <p:spPr>
                <a:xfrm>
                  <a:off x="6526825" y="4314992"/>
                  <a:ext cx="115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88" name="Freihand 387">
                  <a:extLst>
                    <a:ext uri="{FF2B5EF4-FFF2-40B4-BE49-F238E27FC236}">
                      <a16:creationId xmlns:a16="http://schemas.microsoft.com/office/drawing/2014/main" id="{83DAEE55-82E4-456A-BCEE-D1A35A640075}"/>
                    </a:ext>
                  </a:extLst>
                </p14:cNvPr>
                <p14:cNvContentPartPr/>
                <p14:nvPr/>
              </p14:nvContentPartPr>
              <p14:xfrm>
                <a:off x="6733465" y="4371512"/>
                <a:ext cx="169920" cy="41760"/>
              </p14:xfrm>
            </p:contentPart>
          </mc:Choice>
          <mc:Fallback xmlns="">
            <p:pic>
              <p:nvPicPr>
                <p:cNvPr id="388" name="Freihand 387">
                  <a:extLst>
                    <a:ext uri="{FF2B5EF4-FFF2-40B4-BE49-F238E27FC236}">
                      <a16:creationId xmlns:a16="http://schemas.microsoft.com/office/drawing/2014/main" id="{83DAEE55-82E4-456A-BCEE-D1A35A640075}"/>
                    </a:ext>
                  </a:extLst>
                </p:cNvPr>
                <p:cNvPicPr/>
                <p:nvPr/>
              </p:nvPicPr>
              <p:blipFill>
                <a:blip r:embed="rId759"/>
                <a:stretch>
                  <a:fillRect/>
                </a:stretch>
              </p:blipFill>
              <p:spPr>
                <a:xfrm>
                  <a:off x="6729145" y="4367192"/>
                  <a:ext cx="178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89" name="Freihand 388">
                  <a:extLst>
                    <a:ext uri="{FF2B5EF4-FFF2-40B4-BE49-F238E27FC236}">
                      <a16:creationId xmlns:a16="http://schemas.microsoft.com/office/drawing/2014/main" id="{9CF93054-7663-4BD8-8B4D-C30BFFD26985}"/>
                    </a:ext>
                  </a:extLst>
                </p14:cNvPr>
                <p14:cNvContentPartPr/>
                <p14:nvPr/>
              </p14:nvContentPartPr>
              <p14:xfrm>
                <a:off x="6945865" y="4326512"/>
                <a:ext cx="157320" cy="96840"/>
              </p14:xfrm>
            </p:contentPart>
          </mc:Choice>
          <mc:Fallback xmlns="">
            <p:pic>
              <p:nvPicPr>
                <p:cNvPr id="389" name="Freihand 388">
                  <a:extLst>
                    <a:ext uri="{FF2B5EF4-FFF2-40B4-BE49-F238E27FC236}">
                      <a16:creationId xmlns:a16="http://schemas.microsoft.com/office/drawing/2014/main" id="{9CF93054-7663-4BD8-8B4D-C30BFFD26985}"/>
                    </a:ext>
                  </a:extLst>
                </p:cNvPr>
                <p:cNvPicPr/>
                <p:nvPr/>
              </p:nvPicPr>
              <p:blipFill>
                <a:blip r:embed="rId761"/>
                <a:stretch>
                  <a:fillRect/>
                </a:stretch>
              </p:blipFill>
              <p:spPr>
                <a:xfrm>
                  <a:off x="6941545" y="4322192"/>
                  <a:ext cx="165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90" name="Freihand 389">
                  <a:extLst>
                    <a:ext uri="{FF2B5EF4-FFF2-40B4-BE49-F238E27FC236}">
                      <a16:creationId xmlns:a16="http://schemas.microsoft.com/office/drawing/2014/main" id="{EDF1C7EB-F022-4371-9B74-E70B917F8CE6}"/>
                    </a:ext>
                  </a:extLst>
                </p14:cNvPr>
                <p14:cNvContentPartPr/>
                <p14:nvPr/>
              </p14:nvContentPartPr>
              <p14:xfrm>
                <a:off x="7143145" y="4289072"/>
                <a:ext cx="118080" cy="120240"/>
              </p14:xfrm>
            </p:contentPart>
          </mc:Choice>
          <mc:Fallback xmlns="">
            <p:pic>
              <p:nvPicPr>
                <p:cNvPr id="390" name="Freihand 389">
                  <a:extLst>
                    <a:ext uri="{FF2B5EF4-FFF2-40B4-BE49-F238E27FC236}">
                      <a16:creationId xmlns:a16="http://schemas.microsoft.com/office/drawing/2014/main" id="{EDF1C7EB-F022-4371-9B74-E70B917F8CE6}"/>
                    </a:ext>
                  </a:extLst>
                </p:cNvPr>
                <p:cNvPicPr/>
                <p:nvPr/>
              </p:nvPicPr>
              <p:blipFill>
                <a:blip r:embed="rId763"/>
                <a:stretch>
                  <a:fillRect/>
                </a:stretch>
              </p:blipFill>
              <p:spPr>
                <a:xfrm>
                  <a:off x="7138825" y="4284752"/>
                  <a:ext cx="126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91" name="Freihand 390">
                  <a:extLst>
                    <a:ext uri="{FF2B5EF4-FFF2-40B4-BE49-F238E27FC236}">
                      <a16:creationId xmlns:a16="http://schemas.microsoft.com/office/drawing/2014/main" id="{1D7AA06B-2EAB-48B5-AB10-134577098EE1}"/>
                    </a:ext>
                  </a:extLst>
                </p14:cNvPr>
                <p14:cNvContentPartPr/>
                <p14:nvPr/>
              </p14:nvContentPartPr>
              <p14:xfrm>
                <a:off x="7273105" y="4303832"/>
                <a:ext cx="79560" cy="87120"/>
              </p14:xfrm>
            </p:contentPart>
          </mc:Choice>
          <mc:Fallback xmlns="">
            <p:pic>
              <p:nvPicPr>
                <p:cNvPr id="391" name="Freihand 390">
                  <a:extLst>
                    <a:ext uri="{FF2B5EF4-FFF2-40B4-BE49-F238E27FC236}">
                      <a16:creationId xmlns:a16="http://schemas.microsoft.com/office/drawing/2014/main" id="{1D7AA06B-2EAB-48B5-AB10-134577098EE1}"/>
                    </a:ext>
                  </a:extLst>
                </p:cNvPr>
                <p:cNvPicPr/>
                <p:nvPr/>
              </p:nvPicPr>
              <p:blipFill>
                <a:blip r:embed="rId765"/>
                <a:stretch>
                  <a:fillRect/>
                </a:stretch>
              </p:blipFill>
              <p:spPr>
                <a:xfrm>
                  <a:off x="7268785" y="4299512"/>
                  <a:ext cx="88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92" name="Freihand 391">
                  <a:extLst>
                    <a:ext uri="{FF2B5EF4-FFF2-40B4-BE49-F238E27FC236}">
                      <a16:creationId xmlns:a16="http://schemas.microsoft.com/office/drawing/2014/main" id="{700C173F-6B22-4605-9B70-9E3335025A42}"/>
                    </a:ext>
                  </a:extLst>
                </p14:cNvPr>
                <p14:cNvContentPartPr/>
                <p14:nvPr/>
              </p14:nvContentPartPr>
              <p14:xfrm>
                <a:off x="7411345" y="4295552"/>
                <a:ext cx="20880" cy="93240"/>
              </p14:xfrm>
            </p:contentPart>
          </mc:Choice>
          <mc:Fallback xmlns="">
            <p:pic>
              <p:nvPicPr>
                <p:cNvPr id="392" name="Freihand 391">
                  <a:extLst>
                    <a:ext uri="{FF2B5EF4-FFF2-40B4-BE49-F238E27FC236}">
                      <a16:creationId xmlns:a16="http://schemas.microsoft.com/office/drawing/2014/main" id="{700C173F-6B22-4605-9B70-9E3335025A42}"/>
                    </a:ext>
                  </a:extLst>
                </p:cNvPr>
                <p:cNvPicPr/>
                <p:nvPr/>
              </p:nvPicPr>
              <p:blipFill>
                <a:blip r:embed="rId767"/>
                <a:stretch>
                  <a:fillRect/>
                </a:stretch>
              </p:blipFill>
              <p:spPr>
                <a:xfrm>
                  <a:off x="7407025" y="4291232"/>
                  <a:ext cx="29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393" name="Freihand 392">
                  <a:extLst>
                    <a:ext uri="{FF2B5EF4-FFF2-40B4-BE49-F238E27FC236}">
                      <a16:creationId xmlns:a16="http://schemas.microsoft.com/office/drawing/2014/main" id="{5A9E334C-B3A0-4E93-9E78-99E3F51A034A}"/>
                    </a:ext>
                  </a:extLst>
                </p14:cNvPr>
                <p14:cNvContentPartPr/>
                <p14:nvPr/>
              </p14:nvContentPartPr>
              <p14:xfrm>
                <a:off x="7436905" y="4263512"/>
                <a:ext cx="102960" cy="139680"/>
              </p14:xfrm>
            </p:contentPart>
          </mc:Choice>
          <mc:Fallback xmlns="">
            <p:pic>
              <p:nvPicPr>
                <p:cNvPr id="393" name="Freihand 392">
                  <a:extLst>
                    <a:ext uri="{FF2B5EF4-FFF2-40B4-BE49-F238E27FC236}">
                      <a16:creationId xmlns:a16="http://schemas.microsoft.com/office/drawing/2014/main" id="{5A9E334C-B3A0-4E93-9E78-99E3F51A034A}"/>
                    </a:ext>
                  </a:extLst>
                </p:cNvPr>
                <p:cNvPicPr/>
                <p:nvPr/>
              </p:nvPicPr>
              <p:blipFill>
                <a:blip r:embed="rId769"/>
                <a:stretch>
                  <a:fillRect/>
                </a:stretch>
              </p:blipFill>
              <p:spPr>
                <a:xfrm>
                  <a:off x="7432585" y="4259192"/>
                  <a:ext cx="111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395" name="Freihand 394">
                  <a:extLst>
                    <a:ext uri="{FF2B5EF4-FFF2-40B4-BE49-F238E27FC236}">
                      <a16:creationId xmlns:a16="http://schemas.microsoft.com/office/drawing/2014/main" id="{D046136B-6783-4C66-98B4-06885AFFD59C}"/>
                    </a:ext>
                  </a:extLst>
                </p14:cNvPr>
                <p14:cNvContentPartPr/>
                <p14:nvPr/>
              </p14:nvContentPartPr>
              <p14:xfrm>
                <a:off x="5310385" y="4788032"/>
                <a:ext cx="13680" cy="112680"/>
              </p14:xfrm>
            </p:contentPart>
          </mc:Choice>
          <mc:Fallback xmlns="">
            <p:pic>
              <p:nvPicPr>
                <p:cNvPr id="395" name="Freihand 394">
                  <a:extLst>
                    <a:ext uri="{FF2B5EF4-FFF2-40B4-BE49-F238E27FC236}">
                      <a16:creationId xmlns:a16="http://schemas.microsoft.com/office/drawing/2014/main" id="{D046136B-6783-4C66-98B4-06885AFFD59C}"/>
                    </a:ext>
                  </a:extLst>
                </p:cNvPr>
                <p:cNvPicPr/>
                <p:nvPr/>
              </p:nvPicPr>
              <p:blipFill>
                <a:blip r:embed="rId771"/>
                <a:stretch>
                  <a:fillRect/>
                </a:stretch>
              </p:blipFill>
              <p:spPr>
                <a:xfrm>
                  <a:off x="5306065" y="4783712"/>
                  <a:ext cx="22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396" name="Freihand 395">
                  <a:extLst>
                    <a:ext uri="{FF2B5EF4-FFF2-40B4-BE49-F238E27FC236}">
                      <a16:creationId xmlns:a16="http://schemas.microsoft.com/office/drawing/2014/main" id="{68FAFAD0-A07C-494A-BDF5-0435AD084775}"/>
                    </a:ext>
                  </a:extLst>
                </p14:cNvPr>
                <p14:cNvContentPartPr/>
                <p14:nvPr/>
              </p14:nvContentPartPr>
              <p14:xfrm>
                <a:off x="5244505" y="4870112"/>
                <a:ext cx="136800" cy="21600"/>
              </p14:xfrm>
            </p:contentPart>
          </mc:Choice>
          <mc:Fallback xmlns="">
            <p:pic>
              <p:nvPicPr>
                <p:cNvPr id="396" name="Freihand 395">
                  <a:extLst>
                    <a:ext uri="{FF2B5EF4-FFF2-40B4-BE49-F238E27FC236}">
                      <a16:creationId xmlns:a16="http://schemas.microsoft.com/office/drawing/2014/main" id="{68FAFAD0-A07C-494A-BDF5-0435AD084775}"/>
                    </a:ext>
                  </a:extLst>
                </p:cNvPr>
                <p:cNvPicPr/>
                <p:nvPr/>
              </p:nvPicPr>
              <p:blipFill>
                <a:blip r:embed="rId773"/>
                <a:stretch>
                  <a:fillRect/>
                </a:stretch>
              </p:blipFill>
              <p:spPr>
                <a:xfrm>
                  <a:off x="5240185" y="4865792"/>
                  <a:ext cx="145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397" name="Freihand 396">
                  <a:extLst>
                    <a:ext uri="{FF2B5EF4-FFF2-40B4-BE49-F238E27FC236}">
                      <a16:creationId xmlns:a16="http://schemas.microsoft.com/office/drawing/2014/main" id="{40F1B849-D0A1-4CFE-ADC4-BC09CADABCE7}"/>
                    </a:ext>
                  </a:extLst>
                </p14:cNvPr>
                <p14:cNvContentPartPr/>
                <p14:nvPr/>
              </p14:nvContentPartPr>
              <p14:xfrm>
                <a:off x="5226505" y="4767512"/>
                <a:ext cx="248400" cy="118440"/>
              </p14:xfrm>
            </p:contentPart>
          </mc:Choice>
          <mc:Fallback xmlns="">
            <p:pic>
              <p:nvPicPr>
                <p:cNvPr id="397" name="Freihand 396">
                  <a:extLst>
                    <a:ext uri="{FF2B5EF4-FFF2-40B4-BE49-F238E27FC236}">
                      <a16:creationId xmlns:a16="http://schemas.microsoft.com/office/drawing/2014/main" id="{40F1B849-D0A1-4CFE-ADC4-BC09CADABCE7}"/>
                    </a:ext>
                  </a:extLst>
                </p:cNvPr>
                <p:cNvPicPr/>
                <p:nvPr/>
              </p:nvPicPr>
              <p:blipFill>
                <a:blip r:embed="rId775"/>
                <a:stretch>
                  <a:fillRect/>
                </a:stretch>
              </p:blipFill>
              <p:spPr>
                <a:xfrm>
                  <a:off x="5222185" y="4763192"/>
                  <a:ext cx="257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398" name="Freihand 397">
                  <a:extLst>
                    <a:ext uri="{FF2B5EF4-FFF2-40B4-BE49-F238E27FC236}">
                      <a16:creationId xmlns:a16="http://schemas.microsoft.com/office/drawing/2014/main" id="{80DFD598-CA17-4767-A545-42C6E756D679}"/>
                    </a:ext>
                  </a:extLst>
                </p14:cNvPr>
                <p14:cNvContentPartPr/>
                <p14:nvPr/>
              </p14:nvContentPartPr>
              <p14:xfrm>
                <a:off x="5400745" y="4749152"/>
                <a:ext cx="121680" cy="10080"/>
              </p14:xfrm>
            </p:contentPart>
          </mc:Choice>
          <mc:Fallback xmlns="">
            <p:pic>
              <p:nvPicPr>
                <p:cNvPr id="398" name="Freihand 397">
                  <a:extLst>
                    <a:ext uri="{FF2B5EF4-FFF2-40B4-BE49-F238E27FC236}">
                      <a16:creationId xmlns:a16="http://schemas.microsoft.com/office/drawing/2014/main" id="{80DFD598-CA17-4767-A545-42C6E756D679}"/>
                    </a:ext>
                  </a:extLst>
                </p:cNvPr>
                <p:cNvPicPr/>
                <p:nvPr/>
              </p:nvPicPr>
              <p:blipFill>
                <a:blip r:embed="rId777"/>
                <a:stretch>
                  <a:fillRect/>
                </a:stretch>
              </p:blipFill>
              <p:spPr>
                <a:xfrm>
                  <a:off x="5396425" y="4744832"/>
                  <a:ext cx="130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399" name="Freihand 398">
                  <a:extLst>
                    <a:ext uri="{FF2B5EF4-FFF2-40B4-BE49-F238E27FC236}">
                      <a16:creationId xmlns:a16="http://schemas.microsoft.com/office/drawing/2014/main" id="{E9F7A33F-E190-41EF-81E7-1201F575DF51}"/>
                    </a:ext>
                  </a:extLst>
                </p14:cNvPr>
                <p14:cNvContentPartPr/>
                <p14:nvPr/>
              </p14:nvContentPartPr>
              <p14:xfrm>
                <a:off x="5394265" y="4805672"/>
                <a:ext cx="124920" cy="9360"/>
              </p14:xfrm>
            </p:contentPart>
          </mc:Choice>
          <mc:Fallback xmlns="">
            <p:pic>
              <p:nvPicPr>
                <p:cNvPr id="399" name="Freihand 398">
                  <a:extLst>
                    <a:ext uri="{FF2B5EF4-FFF2-40B4-BE49-F238E27FC236}">
                      <a16:creationId xmlns:a16="http://schemas.microsoft.com/office/drawing/2014/main" id="{E9F7A33F-E190-41EF-81E7-1201F575DF51}"/>
                    </a:ext>
                  </a:extLst>
                </p:cNvPr>
                <p:cNvPicPr/>
                <p:nvPr/>
              </p:nvPicPr>
              <p:blipFill>
                <a:blip r:embed="rId779"/>
                <a:stretch>
                  <a:fillRect/>
                </a:stretch>
              </p:blipFill>
              <p:spPr>
                <a:xfrm>
                  <a:off x="5389945" y="4801352"/>
                  <a:ext cx="13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01" name="Freihand 400">
                  <a:extLst>
                    <a:ext uri="{FF2B5EF4-FFF2-40B4-BE49-F238E27FC236}">
                      <a16:creationId xmlns:a16="http://schemas.microsoft.com/office/drawing/2014/main" id="{2307350A-61C4-47F4-924E-A335D9597DEF}"/>
                    </a:ext>
                  </a:extLst>
                </p14:cNvPr>
                <p14:cNvContentPartPr/>
                <p14:nvPr/>
              </p14:nvContentPartPr>
              <p14:xfrm>
                <a:off x="5499745" y="4862552"/>
                <a:ext cx="91080" cy="92880"/>
              </p14:xfrm>
            </p:contentPart>
          </mc:Choice>
          <mc:Fallback xmlns="">
            <p:pic>
              <p:nvPicPr>
                <p:cNvPr id="401" name="Freihand 400">
                  <a:extLst>
                    <a:ext uri="{FF2B5EF4-FFF2-40B4-BE49-F238E27FC236}">
                      <a16:creationId xmlns:a16="http://schemas.microsoft.com/office/drawing/2014/main" id="{2307350A-61C4-47F4-924E-A335D9597DEF}"/>
                    </a:ext>
                  </a:extLst>
                </p:cNvPr>
                <p:cNvPicPr/>
                <p:nvPr/>
              </p:nvPicPr>
              <p:blipFill>
                <a:blip r:embed="rId781"/>
                <a:stretch>
                  <a:fillRect/>
                </a:stretch>
              </p:blipFill>
              <p:spPr>
                <a:xfrm>
                  <a:off x="5495425" y="4858232"/>
                  <a:ext cx="99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02" name="Freihand 401">
                  <a:extLst>
                    <a:ext uri="{FF2B5EF4-FFF2-40B4-BE49-F238E27FC236}">
                      <a16:creationId xmlns:a16="http://schemas.microsoft.com/office/drawing/2014/main" id="{E81794E2-31CB-4480-A554-69831375CD7E}"/>
                    </a:ext>
                  </a:extLst>
                </p14:cNvPr>
                <p14:cNvContentPartPr/>
                <p14:nvPr/>
              </p14:nvContentPartPr>
              <p14:xfrm>
                <a:off x="5571745" y="4878752"/>
                <a:ext cx="95760" cy="73800"/>
              </p14:xfrm>
            </p:contentPart>
          </mc:Choice>
          <mc:Fallback xmlns="">
            <p:pic>
              <p:nvPicPr>
                <p:cNvPr id="402" name="Freihand 401">
                  <a:extLst>
                    <a:ext uri="{FF2B5EF4-FFF2-40B4-BE49-F238E27FC236}">
                      <a16:creationId xmlns:a16="http://schemas.microsoft.com/office/drawing/2014/main" id="{E81794E2-31CB-4480-A554-69831375CD7E}"/>
                    </a:ext>
                  </a:extLst>
                </p:cNvPr>
                <p:cNvPicPr/>
                <p:nvPr/>
              </p:nvPicPr>
              <p:blipFill>
                <a:blip r:embed="rId783"/>
                <a:stretch>
                  <a:fillRect/>
                </a:stretch>
              </p:blipFill>
              <p:spPr>
                <a:xfrm>
                  <a:off x="5567425" y="4874432"/>
                  <a:ext cx="104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03" name="Freihand 402">
                  <a:extLst>
                    <a:ext uri="{FF2B5EF4-FFF2-40B4-BE49-F238E27FC236}">
                      <a16:creationId xmlns:a16="http://schemas.microsoft.com/office/drawing/2014/main" id="{EBE7DEA6-6676-45F3-9898-4EDB4FB9B169}"/>
                    </a:ext>
                  </a:extLst>
                </p14:cNvPr>
                <p14:cNvContentPartPr/>
                <p14:nvPr/>
              </p14:nvContentPartPr>
              <p14:xfrm>
                <a:off x="5675065" y="4885232"/>
                <a:ext cx="8640" cy="72360"/>
              </p14:xfrm>
            </p:contentPart>
          </mc:Choice>
          <mc:Fallback xmlns="">
            <p:pic>
              <p:nvPicPr>
                <p:cNvPr id="403" name="Freihand 402">
                  <a:extLst>
                    <a:ext uri="{FF2B5EF4-FFF2-40B4-BE49-F238E27FC236}">
                      <a16:creationId xmlns:a16="http://schemas.microsoft.com/office/drawing/2014/main" id="{EBE7DEA6-6676-45F3-9898-4EDB4FB9B169}"/>
                    </a:ext>
                  </a:extLst>
                </p:cNvPr>
                <p:cNvPicPr/>
                <p:nvPr/>
              </p:nvPicPr>
              <p:blipFill>
                <a:blip r:embed="rId785"/>
                <a:stretch>
                  <a:fillRect/>
                </a:stretch>
              </p:blipFill>
              <p:spPr>
                <a:xfrm>
                  <a:off x="5670745" y="4880912"/>
                  <a:ext cx="17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04" name="Freihand 403">
                  <a:extLst>
                    <a:ext uri="{FF2B5EF4-FFF2-40B4-BE49-F238E27FC236}">
                      <a16:creationId xmlns:a16="http://schemas.microsoft.com/office/drawing/2014/main" id="{679AE9F5-1169-447B-92A5-932EE93A6A43}"/>
                    </a:ext>
                  </a:extLst>
                </p14:cNvPr>
                <p14:cNvContentPartPr/>
                <p14:nvPr/>
              </p14:nvContentPartPr>
              <p14:xfrm>
                <a:off x="5686585" y="4851032"/>
                <a:ext cx="98280" cy="119160"/>
              </p14:xfrm>
            </p:contentPart>
          </mc:Choice>
          <mc:Fallback xmlns="">
            <p:pic>
              <p:nvPicPr>
                <p:cNvPr id="404" name="Freihand 403">
                  <a:extLst>
                    <a:ext uri="{FF2B5EF4-FFF2-40B4-BE49-F238E27FC236}">
                      <a16:creationId xmlns:a16="http://schemas.microsoft.com/office/drawing/2014/main" id="{679AE9F5-1169-447B-92A5-932EE93A6A43}"/>
                    </a:ext>
                  </a:extLst>
                </p:cNvPr>
                <p:cNvPicPr/>
                <p:nvPr/>
              </p:nvPicPr>
              <p:blipFill>
                <a:blip r:embed="rId787"/>
                <a:stretch>
                  <a:fillRect/>
                </a:stretch>
              </p:blipFill>
              <p:spPr>
                <a:xfrm>
                  <a:off x="5682265" y="4846712"/>
                  <a:ext cx="106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05" name="Freihand 404">
                  <a:extLst>
                    <a:ext uri="{FF2B5EF4-FFF2-40B4-BE49-F238E27FC236}">
                      <a16:creationId xmlns:a16="http://schemas.microsoft.com/office/drawing/2014/main" id="{4A6A01E9-C3C3-4069-93FE-029C6F07FF5F}"/>
                    </a:ext>
                  </a:extLst>
                </p14:cNvPr>
                <p14:cNvContentPartPr/>
                <p14:nvPr/>
              </p14:nvContentPartPr>
              <p14:xfrm>
                <a:off x="5842465" y="4783352"/>
                <a:ext cx="136080" cy="3240"/>
              </p14:xfrm>
            </p:contentPart>
          </mc:Choice>
          <mc:Fallback xmlns="">
            <p:pic>
              <p:nvPicPr>
                <p:cNvPr id="405" name="Freihand 404">
                  <a:extLst>
                    <a:ext uri="{FF2B5EF4-FFF2-40B4-BE49-F238E27FC236}">
                      <a16:creationId xmlns:a16="http://schemas.microsoft.com/office/drawing/2014/main" id="{4A6A01E9-C3C3-4069-93FE-029C6F07FF5F}"/>
                    </a:ext>
                  </a:extLst>
                </p:cNvPr>
                <p:cNvPicPr/>
                <p:nvPr/>
              </p:nvPicPr>
              <p:blipFill>
                <a:blip r:embed="rId789"/>
                <a:stretch>
                  <a:fillRect/>
                </a:stretch>
              </p:blipFill>
              <p:spPr>
                <a:xfrm>
                  <a:off x="5838145" y="4779032"/>
                  <a:ext cx="144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06" name="Freihand 405">
                  <a:extLst>
                    <a:ext uri="{FF2B5EF4-FFF2-40B4-BE49-F238E27FC236}">
                      <a16:creationId xmlns:a16="http://schemas.microsoft.com/office/drawing/2014/main" id="{DF425BBF-1A9D-49B0-A58F-517FEB9ABDD1}"/>
                    </a:ext>
                  </a:extLst>
                </p14:cNvPr>
                <p14:cNvContentPartPr/>
                <p14:nvPr/>
              </p14:nvContentPartPr>
              <p14:xfrm>
                <a:off x="5849305" y="4805672"/>
                <a:ext cx="139320" cy="7200"/>
              </p14:xfrm>
            </p:contentPart>
          </mc:Choice>
          <mc:Fallback xmlns="">
            <p:pic>
              <p:nvPicPr>
                <p:cNvPr id="406" name="Freihand 405">
                  <a:extLst>
                    <a:ext uri="{FF2B5EF4-FFF2-40B4-BE49-F238E27FC236}">
                      <a16:creationId xmlns:a16="http://schemas.microsoft.com/office/drawing/2014/main" id="{DF425BBF-1A9D-49B0-A58F-517FEB9ABDD1}"/>
                    </a:ext>
                  </a:extLst>
                </p:cNvPr>
                <p:cNvPicPr/>
                <p:nvPr/>
              </p:nvPicPr>
              <p:blipFill>
                <a:blip r:embed="rId791"/>
                <a:stretch>
                  <a:fillRect/>
                </a:stretch>
              </p:blipFill>
              <p:spPr>
                <a:xfrm>
                  <a:off x="5844985" y="4801352"/>
                  <a:ext cx="147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08" name="Freihand 407">
                  <a:extLst>
                    <a:ext uri="{FF2B5EF4-FFF2-40B4-BE49-F238E27FC236}">
                      <a16:creationId xmlns:a16="http://schemas.microsoft.com/office/drawing/2014/main" id="{3AC8111E-C5AC-4AA1-A841-C0BC20093F36}"/>
                    </a:ext>
                  </a:extLst>
                </p14:cNvPr>
                <p14:cNvContentPartPr/>
                <p14:nvPr/>
              </p14:nvContentPartPr>
              <p14:xfrm>
                <a:off x="6061345" y="4680032"/>
                <a:ext cx="97560" cy="66600"/>
              </p14:xfrm>
            </p:contentPart>
          </mc:Choice>
          <mc:Fallback xmlns="">
            <p:pic>
              <p:nvPicPr>
                <p:cNvPr id="408" name="Freihand 407">
                  <a:extLst>
                    <a:ext uri="{FF2B5EF4-FFF2-40B4-BE49-F238E27FC236}">
                      <a16:creationId xmlns:a16="http://schemas.microsoft.com/office/drawing/2014/main" id="{3AC8111E-C5AC-4AA1-A841-C0BC20093F36}"/>
                    </a:ext>
                  </a:extLst>
                </p:cNvPr>
                <p:cNvPicPr/>
                <p:nvPr/>
              </p:nvPicPr>
              <p:blipFill>
                <a:blip r:embed="rId793"/>
                <a:stretch>
                  <a:fillRect/>
                </a:stretch>
              </p:blipFill>
              <p:spPr>
                <a:xfrm>
                  <a:off x="6057025" y="4675712"/>
                  <a:ext cx="106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09" name="Freihand 408">
                  <a:extLst>
                    <a:ext uri="{FF2B5EF4-FFF2-40B4-BE49-F238E27FC236}">
                      <a16:creationId xmlns:a16="http://schemas.microsoft.com/office/drawing/2014/main" id="{F5CA2F77-4840-418A-9FAE-6616A49A5A02}"/>
                    </a:ext>
                  </a:extLst>
                </p14:cNvPr>
                <p14:cNvContentPartPr/>
                <p14:nvPr/>
              </p14:nvContentPartPr>
              <p14:xfrm>
                <a:off x="6192025" y="4661312"/>
                <a:ext cx="64800" cy="89640"/>
              </p14:xfrm>
            </p:contentPart>
          </mc:Choice>
          <mc:Fallback xmlns="">
            <p:pic>
              <p:nvPicPr>
                <p:cNvPr id="409" name="Freihand 408">
                  <a:extLst>
                    <a:ext uri="{FF2B5EF4-FFF2-40B4-BE49-F238E27FC236}">
                      <a16:creationId xmlns:a16="http://schemas.microsoft.com/office/drawing/2014/main" id="{F5CA2F77-4840-418A-9FAE-6616A49A5A02}"/>
                    </a:ext>
                  </a:extLst>
                </p:cNvPr>
                <p:cNvPicPr/>
                <p:nvPr/>
              </p:nvPicPr>
              <p:blipFill>
                <a:blip r:embed="rId795"/>
                <a:stretch>
                  <a:fillRect/>
                </a:stretch>
              </p:blipFill>
              <p:spPr>
                <a:xfrm>
                  <a:off x="6187705" y="4656992"/>
                  <a:ext cx="73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10" name="Freihand 409">
                  <a:extLst>
                    <a:ext uri="{FF2B5EF4-FFF2-40B4-BE49-F238E27FC236}">
                      <a16:creationId xmlns:a16="http://schemas.microsoft.com/office/drawing/2014/main" id="{319BEEE5-9FEA-47B3-A298-17CC80A3C812}"/>
                    </a:ext>
                  </a:extLst>
                </p14:cNvPr>
                <p14:cNvContentPartPr/>
                <p14:nvPr/>
              </p14:nvContentPartPr>
              <p14:xfrm>
                <a:off x="6269065" y="4650512"/>
                <a:ext cx="80640" cy="118440"/>
              </p14:xfrm>
            </p:contentPart>
          </mc:Choice>
          <mc:Fallback xmlns="">
            <p:pic>
              <p:nvPicPr>
                <p:cNvPr id="410" name="Freihand 409">
                  <a:extLst>
                    <a:ext uri="{FF2B5EF4-FFF2-40B4-BE49-F238E27FC236}">
                      <a16:creationId xmlns:a16="http://schemas.microsoft.com/office/drawing/2014/main" id="{319BEEE5-9FEA-47B3-A298-17CC80A3C812}"/>
                    </a:ext>
                  </a:extLst>
                </p:cNvPr>
                <p:cNvPicPr/>
                <p:nvPr/>
              </p:nvPicPr>
              <p:blipFill>
                <a:blip r:embed="rId797"/>
                <a:stretch>
                  <a:fillRect/>
                </a:stretch>
              </p:blipFill>
              <p:spPr>
                <a:xfrm>
                  <a:off x="6264745" y="4646192"/>
                  <a:ext cx="89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11" name="Freihand 410">
                  <a:extLst>
                    <a:ext uri="{FF2B5EF4-FFF2-40B4-BE49-F238E27FC236}">
                      <a16:creationId xmlns:a16="http://schemas.microsoft.com/office/drawing/2014/main" id="{FDB0FCEC-0957-4E49-BC86-CE9C168BB5B8}"/>
                    </a:ext>
                  </a:extLst>
                </p14:cNvPr>
                <p14:cNvContentPartPr/>
                <p14:nvPr/>
              </p14:nvContentPartPr>
              <p14:xfrm>
                <a:off x="6352585" y="4734752"/>
                <a:ext cx="14400" cy="74160"/>
              </p14:xfrm>
            </p:contentPart>
          </mc:Choice>
          <mc:Fallback xmlns="">
            <p:pic>
              <p:nvPicPr>
                <p:cNvPr id="411" name="Freihand 410">
                  <a:extLst>
                    <a:ext uri="{FF2B5EF4-FFF2-40B4-BE49-F238E27FC236}">
                      <a16:creationId xmlns:a16="http://schemas.microsoft.com/office/drawing/2014/main" id="{FDB0FCEC-0957-4E49-BC86-CE9C168BB5B8}"/>
                    </a:ext>
                  </a:extLst>
                </p:cNvPr>
                <p:cNvPicPr/>
                <p:nvPr/>
              </p:nvPicPr>
              <p:blipFill>
                <a:blip r:embed="rId799"/>
                <a:stretch>
                  <a:fillRect/>
                </a:stretch>
              </p:blipFill>
              <p:spPr>
                <a:xfrm>
                  <a:off x="6348265" y="4730432"/>
                  <a:ext cx="23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12" name="Freihand 411">
                  <a:extLst>
                    <a:ext uri="{FF2B5EF4-FFF2-40B4-BE49-F238E27FC236}">
                      <a16:creationId xmlns:a16="http://schemas.microsoft.com/office/drawing/2014/main" id="{24527DBB-019C-46D9-9B27-67BBDB42E74F}"/>
                    </a:ext>
                  </a:extLst>
                </p14:cNvPr>
                <p14:cNvContentPartPr/>
                <p14:nvPr/>
              </p14:nvContentPartPr>
              <p14:xfrm>
                <a:off x="6381025" y="4651592"/>
                <a:ext cx="65880" cy="118440"/>
              </p14:xfrm>
            </p:contentPart>
          </mc:Choice>
          <mc:Fallback xmlns="">
            <p:pic>
              <p:nvPicPr>
                <p:cNvPr id="412" name="Freihand 411">
                  <a:extLst>
                    <a:ext uri="{FF2B5EF4-FFF2-40B4-BE49-F238E27FC236}">
                      <a16:creationId xmlns:a16="http://schemas.microsoft.com/office/drawing/2014/main" id="{24527DBB-019C-46D9-9B27-67BBDB42E74F}"/>
                    </a:ext>
                  </a:extLst>
                </p:cNvPr>
                <p:cNvPicPr/>
                <p:nvPr/>
              </p:nvPicPr>
              <p:blipFill>
                <a:blip r:embed="rId801"/>
                <a:stretch>
                  <a:fillRect/>
                </a:stretch>
              </p:blipFill>
              <p:spPr>
                <a:xfrm>
                  <a:off x="6376705" y="4647272"/>
                  <a:ext cx="74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13" name="Freihand 412">
                  <a:extLst>
                    <a:ext uri="{FF2B5EF4-FFF2-40B4-BE49-F238E27FC236}">
                      <a16:creationId xmlns:a16="http://schemas.microsoft.com/office/drawing/2014/main" id="{86BF2F67-92FA-4D84-9080-A8028524507C}"/>
                    </a:ext>
                  </a:extLst>
                </p14:cNvPr>
                <p14:cNvContentPartPr/>
                <p14:nvPr/>
              </p14:nvContentPartPr>
              <p14:xfrm>
                <a:off x="6381025" y="4692632"/>
                <a:ext cx="68400" cy="29520"/>
              </p14:xfrm>
            </p:contentPart>
          </mc:Choice>
          <mc:Fallback xmlns="">
            <p:pic>
              <p:nvPicPr>
                <p:cNvPr id="413" name="Freihand 412">
                  <a:extLst>
                    <a:ext uri="{FF2B5EF4-FFF2-40B4-BE49-F238E27FC236}">
                      <a16:creationId xmlns:a16="http://schemas.microsoft.com/office/drawing/2014/main" id="{86BF2F67-92FA-4D84-9080-A8028524507C}"/>
                    </a:ext>
                  </a:extLst>
                </p:cNvPr>
                <p:cNvPicPr/>
                <p:nvPr/>
              </p:nvPicPr>
              <p:blipFill>
                <a:blip r:embed="rId803"/>
                <a:stretch>
                  <a:fillRect/>
                </a:stretch>
              </p:blipFill>
              <p:spPr>
                <a:xfrm>
                  <a:off x="6376705" y="4688312"/>
                  <a:ext cx="77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14" name="Freihand 413">
                  <a:extLst>
                    <a:ext uri="{FF2B5EF4-FFF2-40B4-BE49-F238E27FC236}">
                      <a16:creationId xmlns:a16="http://schemas.microsoft.com/office/drawing/2014/main" id="{D51F2B72-3CE1-4BC3-B0F0-4DF340C747DA}"/>
                    </a:ext>
                  </a:extLst>
                </p14:cNvPr>
                <p14:cNvContentPartPr/>
                <p14:nvPr/>
              </p14:nvContentPartPr>
              <p14:xfrm>
                <a:off x="6482545" y="4647992"/>
                <a:ext cx="34920" cy="105480"/>
              </p14:xfrm>
            </p:contentPart>
          </mc:Choice>
          <mc:Fallback xmlns="">
            <p:pic>
              <p:nvPicPr>
                <p:cNvPr id="414" name="Freihand 413">
                  <a:extLst>
                    <a:ext uri="{FF2B5EF4-FFF2-40B4-BE49-F238E27FC236}">
                      <a16:creationId xmlns:a16="http://schemas.microsoft.com/office/drawing/2014/main" id="{D51F2B72-3CE1-4BC3-B0F0-4DF340C747DA}"/>
                    </a:ext>
                  </a:extLst>
                </p:cNvPr>
                <p:cNvPicPr/>
                <p:nvPr/>
              </p:nvPicPr>
              <p:blipFill>
                <a:blip r:embed="rId805"/>
                <a:stretch>
                  <a:fillRect/>
                </a:stretch>
              </p:blipFill>
              <p:spPr>
                <a:xfrm>
                  <a:off x="6478225" y="4643672"/>
                  <a:ext cx="4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15" name="Freihand 414">
                  <a:extLst>
                    <a:ext uri="{FF2B5EF4-FFF2-40B4-BE49-F238E27FC236}">
                      <a16:creationId xmlns:a16="http://schemas.microsoft.com/office/drawing/2014/main" id="{68BE4F72-8EB2-4ED7-8B88-7015011A700B}"/>
                    </a:ext>
                  </a:extLst>
                </p14:cNvPr>
                <p14:cNvContentPartPr/>
                <p14:nvPr/>
              </p14:nvContentPartPr>
              <p14:xfrm>
                <a:off x="5999785" y="4790552"/>
                <a:ext cx="531720" cy="56160"/>
              </p14:xfrm>
            </p:contentPart>
          </mc:Choice>
          <mc:Fallback xmlns="">
            <p:pic>
              <p:nvPicPr>
                <p:cNvPr id="415" name="Freihand 414">
                  <a:extLst>
                    <a:ext uri="{FF2B5EF4-FFF2-40B4-BE49-F238E27FC236}">
                      <a16:creationId xmlns:a16="http://schemas.microsoft.com/office/drawing/2014/main" id="{68BE4F72-8EB2-4ED7-8B88-7015011A700B}"/>
                    </a:ext>
                  </a:extLst>
                </p:cNvPr>
                <p:cNvPicPr/>
                <p:nvPr/>
              </p:nvPicPr>
              <p:blipFill>
                <a:blip r:embed="rId807"/>
                <a:stretch>
                  <a:fillRect/>
                </a:stretch>
              </p:blipFill>
              <p:spPr>
                <a:xfrm>
                  <a:off x="5995465" y="4786232"/>
                  <a:ext cx="540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16" name="Freihand 415">
                  <a:extLst>
                    <a:ext uri="{FF2B5EF4-FFF2-40B4-BE49-F238E27FC236}">
                      <a16:creationId xmlns:a16="http://schemas.microsoft.com/office/drawing/2014/main" id="{3CAABEBC-C0E8-46A8-987D-2C5C7DAC1BB8}"/>
                    </a:ext>
                  </a:extLst>
                </p14:cNvPr>
                <p14:cNvContentPartPr/>
                <p14:nvPr/>
              </p14:nvContentPartPr>
              <p14:xfrm>
                <a:off x="6118225" y="4858592"/>
                <a:ext cx="104760" cy="99360"/>
              </p14:xfrm>
            </p:contentPart>
          </mc:Choice>
          <mc:Fallback xmlns="">
            <p:pic>
              <p:nvPicPr>
                <p:cNvPr id="416" name="Freihand 415">
                  <a:extLst>
                    <a:ext uri="{FF2B5EF4-FFF2-40B4-BE49-F238E27FC236}">
                      <a16:creationId xmlns:a16="http://schemas.microsoft.com/office/drawing/2014/main" id="{3CAABEBC-C0E8-46A8-987D-2C5C7DAC1BB8}"/>
                    </a:ext>
                  </a:extLst>
                </p:cNvPr>
                <p:cNvPicPr/>
                <p:nvPr/>
              </p:nvPicPr>
              <p:blipFill>
                <a:blip r:embed="rId809"/>
                <a:stretch>
                  <a:fillRect/>
                </a:stretch>
              </p:blipFill>
              <p:spPr>
                <a:xfrm>
                  <a:off x="6113905" y="4854272"/>
                  <a:ext cx="113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17" name="Freihand 416">
                  <a:extLst>
                    <a:ext uri="{FF2B5EF4-FFF2-40B4-BE49-F238E27FC236}">
                      <a16:creationId xmlns:a16="http://schemas.microsoft.com/office/drawing/2014/main" id="{1E8A4333-DB5F-4776-BFDA-596B35A45BC0}"/>
                    </a:ext>
                  </a:extLst>
                </p14:cNvPr>
                <p14:cNvContentPartPr/>
                <p14:nvPr/>
              </p14:nvContentPartPr>
              <p14:xfrm>
                <a:off x="6244585" y="4863992"/>
                <a:ext cx="61560" cy="77760"/>
              </p14:xfrm>
            </p:contentPart>
          </mc:Choice>
          <mc:Fallback xmlns="">
            <p:pic>
              <p:nvPicPr>
                <p:cNvPr id="417" name="Freihand 416">
                  <a:extLst>
                    <a:ext uri="{FF2B5EF4-FFF2-40B4-BE49-F238E27FC236}">
                      <a16:creationId xmlns:a16="http://schemas.microsoft.com/office/drawing/2014/main" id="{1E8A4333-DB5F-4776-BFDA-596B35A45BC0}"/>
                    </a:ext>
                  </a:extLst>
                </p:cNvPr>
                <p:cNvPicPr/>
                <p:nvPr/>
              </p:nvPicPr>
              <p:blipFill>
                <a:blip r:embed="rId811"/>
                <a:stretch>
                  <a:fillRect/>
                </a:stretch>
              </p:blipFill>
              <p:spPr>
                <a:xfrm>
                  <a:off x="6240265" y="4859672"/>
                  <a:ext cx="70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18" name="Freihand 417">
                  <a:extLst>
                    <a:ext uri="{FF2B5EF4-FFF2-40B4-BE49-F238E27FC236}">
                      <a16:creationId xmlns:a16="http://schemas.microsoft.com/office/drawing/2014/main" id="{E45A6775-A3C3-48D6-AEAB-7AB095F922B8}"/>
                    </a:ext>
                  </a:extLst>
                </p14:cNvPr>
                <p14:cNvContentPartPr/>
                <p14:nvPr/>
              </p14:nvContentPartPr>
              <p14:xfrm>
                <a:off x="6336385" y="4863272"/>
                <a:ext cx="58320" cy="66960"/>
              </p14:xfrm>
            </p:contentPart>
          </mc:Choice>
          <mc:Fallback xmlns="">
            <p:pic>
              <p:nvPicPr>
                <p:cNvPr id="418" name="Freihand 417">
                  <a:extLst>
                    <a:ext uri="{FF2B5EF4-FFF2-40B4-BE49-F238E27FC236}">
                      <a16:creationId xmlns:a16="http://schemas.microsoft.com/office/drawing/2014/main" id="{E45A6775-A3C3-48D6-AEAB-7AB095F922B8}"/>
                    </a:ext>
                  </a:extLst>
                </p:cNvPr>
                <p:cNvPicPr/>
                <p:nvPr/>
              </p:nvPicPr>
              <p:blipFill>
                <a:blip r:embed="rId813"/>
                <a:stretch>
                  <a:fillRect/>
                </a:stretch>
              </p:blipFill>
              <p:spPr>
                <a:xfrm>
                  <a:off x="6332065" y="4858952"/>
                  <a:ext cx="66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19" name="Freihand 418">
                  <a:extLst>
                    <a:ext uri="{FF2B5EF4-FFF2-40B4-BE49-F238E27FC236}">
                      <a16:creationId xmlns:a16="http://schemas.microsoft.com/office/drawing/2014/main" id="{6D17A3A3-2901-4C33-B6D0-9A95245A9707}"/>
                    </a:ext>
                  </a:extLst>
                </p14:cNvPr>
                <p14:cNvContentPartPr/>
                <p14:nvPr/>
              </p14:nvContentPartPr>
              <p14:xfrm>
                <a:off x="6578305" y="4781912"/>
                <a:ext cx="96840" cy="48240"/>
              </p14:xfrm>
            </p:contentPart>
          </mc:Choice>
          <mc:Fallback xmlns="">
            <p:pic>
              <p:nvPicPr>
                <p:cNvPr id="419" name="Freihand 418">
                  <a:extLst>
                    <a:ext uri="{FF2B5EF4-FFF2-40B4-BE49-F238E27FC236}">
                      <a16:creationId xmlns:a16="http://schemas.microsoft.com/office/drawing/2014/main" id="{6D17A3A3-2901-4C33-B6D0-9A95245A9707}"/>
                    </a:ext>
                  </a:extLst>
                </p:cNvPr>
                <p:cNvPicPr/>
                <p:nvPr/>
              </p:nvPicPr>
              <p:blipFill>
                <a:blip r:embed="rId815"/>
                <a:stretch>
                  <a:fillRect/>
                </a:stretch>
              </p:blipFill>
              <p:spPr>
                <a:xfrm>
                  <a:off x="6573985" y="4777592"/>
                  <a:ext cx="10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21" name="Freihand 420">
                  <a:extLst>
                    <a:ext uri="{FF2B5EF4-FFF2-40B4-BE49-F238E27FC236}">
                      <a16:creationId xmlns:a16="http://schemas.microsoft.com/office/drawing/2014/main" id="{3827A383-C387-466F-972E-EBC30F5E5206}"/>
                    </a:ext>
                  </a:extLst>
                </p14:cNvPr>
                <p14:cNvContentPartPr/>
                <p14:nvPr/>
              </p14:nvContentPartPr>
              <p14:xfrm>
                <a:off x="6744625" y="4679672"/>
                <a:ext cx="129240" cy="143280"/>
              </p14:xfrm>
            </p:contentPart>
          </mc:Choice>
          <mc:Fallback xmlns="">
            <p:pic>
              <p:nvPicPr>
                <p:cNvPr id="421" name="Freihand 420">
                  <a:extLst>
                    <a:ext uri="{FF2B5EF4-FFF2-40B4-BE49-F238E27FC236}">
                      <a16:creationId xmlns:a16="http://schemas.microsoft.com/office/drawing/2014/main" id="{3827A383-C387-466F-972E-EBC30F5E5206}"/>
                    </a:ext>
                  </a:extLst>
                </p:cNvPr>
                <p:cNvPicPr/>
                <p:nvPr/>
              </p:nvPicPr>
              <p:blipFill>
                <a:blip r:embed="rId817"/>
                <a:stretch>
                  <a:fillRect/>
                </a:stretch>
              </p:blipFill>
              <p:spPr>
                <a:xfrm>
                  <a:off x="6740305" y="4675352"/>
                  <a:ext cx="137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23" name="Freihand 422">
                  <a:extLst>
                    <a:ext uri="{FF2B5EF4-FFF2-40B4-BE49-F238E27FC236}">
                      <a16:creationId xmlns:a16="http://schemas.microsoft.com/office/drawing/2014/main" id="{0D7D37D9-78FA-4EB8-9745-313C08A1B5B1}"/>
                    </a:ext>
                  </a:extLst>
                </p14:cNvPr>
                <p14:cNvContentPartPr/>
                <p14:nvPr/>
              </p14:nvContentPartPr>
              <p14:xfrm>
                <a:off x="6993025" y="4694072"/>
                <a:ext cx="12600" cy="112320"/>
              </p14:xfrm>
            </p:contentPart>
          </mc:Choice>
          <mc:Fallback xmlns="">
            <p:pic>
              <p:nvPicPr>
                <p:cNvPr id="423" name="Freihand 422">
                  <a:extLst>
                    <a:ext uri="{FF2B5EF4-FFF2-40B4-BE49-F238E27FC236}">
                      <a16:creationId xmlns:a16="http://schemas.microsoft.com/office/drawing/2014/main" id="{0D7D37D9-78FA-4EB8-9745-313C08A1B5B1}"/>
                    </a:ext>
                  </a:extLst>
                </p:cNvPr>
                <p:cNvPicPr/>
                <p:nvPr/>
              </p:nvPicPr>
              <p:blipFill>
                <a:blip r:embed="rId819"/>
                <a:stretch>
                  <a:fillRect/>
                </a:stretch>
              </p:blipFill>
              <p:spPr>
                <a:xfrm>
                  <a:off x="6988705" y="4689752"/>
                  <a:ext cx="21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24" name="Freihand 423">
                  <a:extLst>
                    <a:ext uri="{FF2B5EF4-FFF2-40B4-BE49-F238E27FC236}">
                      <a16:creationId xmlns:a16="http://schemas.microsoft.com/office/drawing/2014/main" id="{775A37E3-85A5-4EB0-83E3-545948125AA8}"/>
                    </a:ext>
                  </a:extLst>
                </p14:cNvPr>
                <p14:cNvContentPartPr/>
                <p14:nvPr/>
              </p14:nvContentPartPr>
              <p14:xfrm>
                <a:off x="6935065" y="4736912"/>
                <a:ext cx="133560" cy="9720"/>
              </p14:xfrm>
            </p:contentPart>
          </mc:Choice>
          <mc:Fallback xmlns="">
            <p:pic>
              <p:nvPicPr>
                <p:cNvPr id="424" name="Freihand 423">
                  <a:extLst>
                    <a:ext uri="{FF2B5EF4-FFF2-40B4-BE49-F238E27FC236}">
                      <a16:creationId xmlns:a16="http://schemas.microsoft.com/office/drawing/2014/main" id="{775A37E3-85A5-4EB0-83E3-545948125AA8}"/>
                    </a:ext>
                  </a:extLst>
                </p:cNvPr>
                <p:cNvPicPr/>
                <p:nvPr/>
              </p:nvPicPr>
              <p:blipFill>
                <a:blip r:embed="rId821"/>
                <a:stretch>
                  <a:fillRect/>
                </a:stretch>
              </p:blipFill>
              <p:spPr>
                <a:xfrm>
                  <a:off x="6930745" y="4732592"/>
                  <a:ext cx="142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25" name="Freihand 424">
                  <a:extLst>
                    <a:ext uri="{FF2B5EF4-FFF2-40B4-BE49-F238E27FC236}">
                      <a16:creationId xmlns:a16="http://schemas.microsoft.com/office/drawing/2014/main" id="{446320A9-C132-4DFC-BB82-1E9802DDFE6D}"/>
                    </a:ext>
                  </a:extLst>
                </p14:cNvPr>
                <p14:cNvContentPartPr/>
                <p14:nvPr/>
              </p14:nvContentPartPr>
              <p14:xfrm>
                <a:off x="7157545" y="4676432"/>
                <a:ext cx="33120" cy="94320"/>
              </p14:xfrm>
            </p:contentPart>
          </mc:Choice>
          <mc:Fallback xmlns="">
            <p:pic>
              <p:nvPicPr>
                <p:cNvPr id="425" name="Freihand 424">
                  <a:extLst>
                    <a:ext uri="{FF2B5EF4-FFF2-40B4-BE49-F238E27FC236}">
                      <a16:creationId xmlns:a16="http://schemas.microsoft.com/office/drawing/2014/main" id="{446320A9-C132-4DFC-BB82-1E9802DDFE6D}"/>
                    </a:ext>
                  </a:extLst>
                </p:cNvPr>
                <p:cNvPicPr/>
                <p:nvPr/>
              </p:nvPicPr>
              <p:blipFill>
                <a:blip r:embed="rId823"/>
                <a:stretch>
                  <a:fillRect/>
                </a:stretch>
              </p:blipFill>
              <p:spPr>
                <a:xfrm>
                  <a:off x="7153225" y="4672112"/>
                  <a:ext cx="41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26" name="Freihand 425">
                  <a:extLst>
                    <a:ext uri="{FF2B5EF4-FFF2-40B4-BE49-F238E27FC236}">
                      <a16:creationId xmlns:a16="http://schemas.microsoft.com/office/drawing/2014/main" id="{C0432E9E-D103-4EC8-B552-911694E469D3}"/>
                    </a:ext>
                  </a:extLst>
                </p14:cNvPr>
                <p14:cNvContentPartPr/>
                <p14:nvPr/>
              </p14:nvContentPartPr>
              <p14:xfrm>
                <a:off x="7192105" y="4657712"/>
                <a:ext cx="10440" cy="104040"/>
              </p14:xfrm>
            </p:contentPart>
          </mc:Choice>
          <mc:Fallback xmlns="">
            <p:pic>
              <p:nvPicPr>
                <p:cNvPr id="426" name="Freihand 425">
                  <a:extLst>
                    <a:ext uri="{FF2B5EF4-FFF2-40B4-BE49-F238E27FC236}">
                      <a16:creationId xmlns:a16="http://schemas.microsoft.com/office/drawing/2014/main" id="{C0432E9E-D103-4EC8-B552-911694E469D3}"/>
                    </a:ext>
                  </a:extLst>
                </p:cNvPr>
                <p:cNvPicPr/>
                <p:nvPr/>
              </p:nvPicPr>
              <p:blipFill>
                <a:blip r:embed="rId825"/>
                <a:stretch>
                  <a:fillRect/>
                </a:stretch>
              </p:blipFill>
              <p:spPr>
                <a:xfrm>
                  <a:off x="7187785" y="4653392"/>
                  <a:ext cx="19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27" name="Freihand 426">
                  <a:extLst>
                    <a:ext uri="{FF2B5EF4-FFF2-40B4-BE49-F238E27FC236}">
                      <a16:creationId xmlns:a16="http://schemas.microsoft.com/office/drawing/2014/main" id="{47A8FD23-0E39-4206-815D-D3815153AF0D}"/>
                    </a:ext>
                  </a:extLst>
                </p14:cNvPr>
                <p14:cNvContentPartPr/>
                <p14:nvPr/>
              </p14:nvContentPartPr>
              <p14:xfrm>
                <a:off x="7099585" y="4624952"/>
                <a:ext cx="150840" cy="30960"/>
              </p14:xfrm>
            </p:contentPart>
          </mc:Choice>
          <mc:Fallback xmlns="">
            <p:pic>
              <p:nvPicPr>
                <p:cNvPr id="427" name="Freihand 426">
                  <a:extLst>
                    <a:ext uri="{FF2B5EF4-FFF2-40B4-BE49-F238E27FC236}">
                      <a16:creationId xmlns:a16="http://schemas.microsoft.com/office/drawing/2014/main" id="{47A8FD23-0E39-4206-815D-D3815153AF0D}"/>
                    </a:ext>
                  </a:extLst>
                </p:cNvPr>
                <p:cNvPicPr/>
                <p:nvPr/>
              </p:nvPicPr>
              <p:blipFill>
                <a:blip r:embed="rId827"/>
                <a:stretch>
                  <a:fillRect/>
                </a:stretch>
              </p:blipFill>
              <p:spPr>
                <a:xfrm>
                  <a:off x="7095265" y="4620632"/>
                  <a:ext cx="159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29" name="Freihand 428">
                  <a:extLst>
                    <a:ext uri="{FF2B5EF4-FFF2-40B4-BE49-F238E27FC236}">
                      <a16:creationId xmlns:a16="http://schemas.microsoft.com/office/drawing/2014/main" id="{57D4DE51-8B8A-4F71-8FBF-2A7340B1EF91}"/>
                    </a:ext>
                  </a:extLst>
                </p14:cNvPr>
                <p14:cNvContentPartPr/>
                <p14:nvPr/>
              </p14:nvContentPartPr>
              <p14:xfrm>
                <a:off x="7246465" y="4730072"/>
                <a:ext cx="87480" cy="54000"/>
              </p14:xfrm>
            </p:contentPart>
          </mc:Choice>
          <mc:Fallback xmlns="">
            <p:pic>
              <p:nvPicPr>
                <p:cNvPr id="429" name="Freihand 428">
                  <a:extLst>
                    <a:ext uri="{FF2B5EF4-FFF2-40B4-BE49-F238E27FC236}">
                      <a16:creationId xmlns:a16="http://schemas.microsoft.com/office/drawing/2014/main" id="{57D4DE51-8B8A-4F71-8FBF-2A7340B1EF91}"/>
                    </a:ext>
                  </a:extLst>
                </p:cNvPr>
                <p:cNvPicPr/>
                <p:nvPr/>
              </p:nvPicPr>
              <p:blipFill>
                <a:blip r:embed="rId829"/>
                <a:stretch>
                  <a:fillRect/>
                </a:stretch>
              </p:blipFill>
              <p:spPr>
                <a:xfrm>
                  <a:off x="7242145" y="4725752"/>
                  <a:ext cx="96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30" name="Freihand 429">
                  <a:extLst>
                    <a:ext uri="{FF2B5EF4-FFF2-40B4-BE49-F238E27FC236}">
                      <a16:creationId xmlns:a16="http://schemas.microsoft.com/office/drawing/2014/main" id="{D590AB14-8C41-4388-A4BF-FF21B84A16FA}"/>
                    </a:ext>
                  </a:extLst>
                </p14:cNvPr>
                <p14:cNvContentPartPr/>
                <p14:nvPr/>
              </p14:nvContentPartPr>
              <p14:xfrm>
                <a:off x="7333945" y="4714592"/>
                <a:ext cx="50400" cy="78120"/>
              </p14:xfrm>
            </p:contentPart>
          </mc:Choice>
          <mc:Fallback xmlns="">
            <p:pic>
              <p:nvPicPr>
                <p:cNvPr id="430" name="Freihand 429">
                  <a:extLst>
                    <a:ext uri="{FF2B5EF4-FFF2-40B4-BE49-F238E27FC236}">
                      <a16:creationId xmlns:a16="http://schemas.microsoft.com/office/drawing/2014/main" id="{D590AB14-8C41-4388-A4BF-FF21B84A16FA}"/>
                    </a:ext>
                  </a:extLst>
                </p:cNvPr>
                <p:cNvPicPr/>
                <p:nvPr/>
              </p:nvPicPr>
              <p:blipFill>
                <a:blip r:embed="rId831"/>
                <a:stretch>
                  <a:fillRect/>
                </a:stretch>
              </p:blipFill>
              <p:spPr>
                <a:xfrm>
                  <a:off x="7329625" y="4710272"/>
                  <a:ext cx="59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31" name="Freihand 430">
                  <a:extLst>
                    <a:ext uri="{FF2B5EF4-FFF2-40B4-BE49-F238E27FC236}">
                      <a16:creationId xmlns:a16="http://schemas.microsoft.com/office/drawing/2014/main" id="{9CFF88AA-179F-4276-B9A6-40705D9EE345}"/>
                    </a:ext>
                  </a:extLst>
                </p14:cNvPr>
                <p14:cNvContentPartPr/>
                <p14:nvPr/>
              </p14:nvContentPartPr>
              <p14:xfrm>
                <a:off x="7410625" y="4701992"/>
                <a:ext cx="11160" cy="90000"/>
              </p14:xfrm>
            </p:contentPart>
          </mc:Choice>
          <mc:Fallback xmlns="">
            <p:pic>
              <p:nvPicPr>
                <p:cNvPr id="431" name="Freihand 430">
                  <a:extLst>
                    <a:ext uri="{FF2B5EF4-FFF2-40B4-BE49-F238E27FC236}">
                      <a16:creationId xmlns:a16="http://schemas.microsoft.com/office/drawing/2014/main" id="{9CFF88AA-179F-4276-B9A6-40705D9EE345}"/>
                    </a:ext>
                  </a:extLst>
                </p:cNvPr>
                <p:cNvPicPr/>
                <p:nvPr/>
              </p:nvPicPr>
              <p:blipFill>
                <a:blip r:embed="rId833"/>
                <a:stretch>
                  <a:fillRect/>
                </a:stretch>
              </p:blipFill>
              <p:spPr>
                <a:xfrm>
                  <a:off x="7406305" y="4697672"/>
                  <a:ext cx="19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32" name="Freihand 431">
                  <a:extLst>
                    <a:ext uri="{FF2B5EF4-FFF2-40B4-BE49-F238E27FC236}">
                      <a16:creationId xmlns:a16="http://schemas.microsoft.com/office/drawing/2014/main" id="{691F244E-2E31-4325-B596-9C82555783FF}"/>
                    </a:ext>
                  </a:extLst>
                </p14:cNvPr>
                <p14:cNvContentPartPr/>
                <p14:nvPr/>
              </p14:nvContentPartPr>
              <p14:xfrm>
                <a:off x="7435825" y="4682192"/>
                <a:ext cx="79920" cy="117360"/>
              </p14:xfrm>
            </p:contentPart>
          </mc:Choice>
          <mc:Fallback xmlns="">
            <p:pic>
              <p:nvPicPr>
                <p:cNvPr id="432" name="Freihand 431">
                  <a:extLst>
                    <a:ext uri="{FF2B5EF4-FFF2-40B4-BE49-F238E27FC236}">
                      <a16:creationId xmlns:a16="http://schemas.microsoft.com/office/drawing/2014/main" id="{691F244E-2E31-4325-B596-9C82555783FF}"/>
                    </a:ext>
                  </a:extLst>
                </p:cNvPr>
                <p:cNvPicPr/>
                <p:nvPr/>
              </p:nvPicPr>
              <p:blipFill>
                <a:blip r:embed="rId835"/>
                <a:stretch>
                  <a:fillRect/>
                </a:stretch>
              </p:blipFill>
              <p:spPr>
                <a:xfrm>
                  <a:off x="7431505" y="4677872"/>
                  <a:ext cx="88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34" name="Freihand 433">
                  <a:extLst>
                    <a:ext uri="{FF2B5EF4-FFF2-40B4-BE49-F238E27FC236}">
                      <a16:creationId xmlns:a16="http://schemas.microsoft.com/office/drawing/2014/main" id="{67600CD2-43D5-4F22-BC81-7986FEDFFA32}"/>
                    </a:ext>
                  </a:extLst>
                </p14:cNvPr>
                <p14:cNvContentPartPr/>
                <p14:nvPr/>
              </p14:nvContentPartPr>
              <p14:xfrm>
                <a:off x="7556065" y="4615952"/>
                <a:ext cx="143280" cy="39600"/>
              </p14:xfrm>
            </p:contentPart>
          </mc:Choice>
          <mc:Fallback xmlns="">
            <p:pic>
              <p:nvPicPr>
                <p:cNvPr id="434" name="Freihand 433">
                  <a:extLst>
                    <a:ext uri="{FF2B5EF4-FFF2-40B4-BE49-F238E27FC236}">
                      <a16:creationId xmlns:a16="http://schemas.microsoft.com/office/drawing/2014/main" id="{67600CD2-43D5-4F22-BC81-7986FEDFFA32}"/>
                    </a:ext>
                  </a:extLst>
                </p:cNvPr>
                <p:cNvPicPr/>
                <p:nvPr/>
              </p:nvPicPr>
              <p:blipFill>
                <a:blip r:embed="rId837"/>
                <a:stretch>
                  <a:fillRect/>
                </a:stretch>
              </p:blipFill>
              <p:spPr>
                <a:xfrm>
                  <a:off x="7551745" y="4611632"/>
                  <a:ext cx="151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35" name="Freihand 434">
                  <a:extLst>
                    <a:ext uri="{FF2B5EF4-FFF2-40B4-BE49-F238E27FC236}">
                      <a16:creationId xmlns:a16="http://schemas.microsoft.com/office/drawing/2014/main" id="{9BA75133-C07D-4ED2-814F-65D862F6D42D}"/>
                    </a:ext>
                  </a:extLst>
                </p14:cNvPr>
                <p14:cNvContentPartPr/>
                <p14:nvPr/>
              </p14:nvContentPartPr>
              <p14:xfrm>
                <a:off x="7556065" y="4649432"/>
                <a:ext cx="157680" cy="27360"/>
              </p14:xfrm>
            </p:contentPart>
          </mc:Choice>
          <mc:Fallback xmlns="">
            <p:pic>
              <p:nvPicPr>
                <p:cNvPr id="435" name="Freihand 434">
                  <a:extLst>
                    <a:ext uri="{FF2B5EF4-FFF2-40B4-BE49-F238E27FC236}">
                      <a16:creationId xmlns:a16="http://schemas.microsoft.com/office/drawing/2014/main" id="{9BA75133-C07D-4ED2-814F-65D862F6D42D}"/>
                    </a:ext>
                  </a:extLst>
                </p:cNvPr>
                <p:cNvPicPr/>
                <p:nvPr/>
              </p:nvPicPr>
              <p:blipFill>
                <a:blip r:embed="rId839"/>
                <a:stretch>
                  <a:fillRect/>
                </a:stretch>
              </p:blipFill>
              <p:spPr>
                <a:xfrm>
                  <a:off x="7551745" y="4645112"/>
                  <a:ext cx="166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36" name="Freihand 435">
                  <a:extLst>
                    <a:ext uri="{FF2B5EF4-FFF2-40B4-BE49-F238E27FC236}">
                      <a16:creationId xmlns:a16="http://schemas.microsoft.com/office/drawing/2014/main" id="{E9F1EE4D-D162-42A2-96B3-F92D52AB1BEB}"/>
                    </a:ext>
                  </a:extLst>
                </p14:cNvPr>
                <p14:cNvContentPartPr/>
                <p14:nvPr/>
              </p14:nvContentPartPr>
              <p14:xfrm>
                <a:off x="7747585" y="4569152"/>
                <a:ext cx="109440" cy="95400"/>
              </p14:xfrm>
            </p:contentPart>
          </mc:Choice>
          <mc:Fallback xmlns="">
            <p:pic>
              <p:nvPicPr>
                <p:cNvPr id="436" name="Freihand 435">
                  <a:extLst>
                    <a:ext uri="{FF2B5EF4-FFF2-40B4-BE49-F238E27FC236}">
                      <a16:creationId xmlns:a16="http://schemas.microsoft.com/office/drawing/2014/main" id="{E9F1EE4D-D162-42A2-96B3-F92D52AB1BEB}"/>
                    </a:ext>
                  </a:extLst>
                </p:cNvPr>
                <p:cNvPicPr/>
                <p:nvPr/>
              </p:nvPicPr>
              <p:blipFill>
                <a:blip r:embed="rId841"/>
                <a:stretch>
                  <a:fillRect/>
                </a:stretch>
              </p:blipFill>
              <p:spPr>
                <a:xfrm>
                  <a:off x="7743265" y="4564832"/>
                  <a:ext cx="118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37" name="Freihand 436">
                  <a:extLst>
                    <a:ext uri="{FF2B5EF4-FFF2-40B4-BE49-F238E27FC236}">
                      <a16:creationId xmlns:a16="http://schemas.microsoft.com/office/drawing/2014/main" id="{84CE16B0-1153-44F5-BF5F-7445B927DB8A}"/>
                    </a:ext>
                  </a:extLst>
                </p14:cNvPr>
                <p14:cNvContentPartPr/>
                <p14:nvPr/>
              </p14:nvContentPartPr>
              <p14:xfrm>
                <a:off x="7877185" y="4557992"/>
                <a:ext cx="23400" cy="95400"/>
              </p14:xfrm>
            </p:contentPart>
          </mc:Choice>
          <mc:Fallback xmlns="">
            <p:pic>
              <p:nvPicPr>
                <p:cNvPr id="437" name="Freihand 436">
                  <a:extLst>
                    <a:ext uri="{FF2B5EF4-FFF2-40B4-BE49-F238E27FC236}">
                      <a16:creationId xmlns:a16="http://schemas.microsoft.com/office/drawing/2014/main" id="{84CE16B0-1153-44F5-BF5F-7445B927DB8A}"/>
                    </a:ext>
                  </a:extLst>
                </p:cNvPr>
                <p:cNvPicPr/>
                <p:nvPr/>
              </p:nvPicPr>
              <p:blipFill>
                <a:blip r:embed="rId843"/>
                <a:stretch>
                  <a:fillRect/>
                </a:stretch>
              </p:blipFill>
              <p:spPr>
                <a:xfrm>
                  <a:off x="7872865" y="4553672"/>
                  <a:ext cx="32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38" name="Freihand 437">
                  <a:extLst>
                    <a:ext uri="{FF2B5EF4-FFF2-40B4-BE49-F238E27FC236}">
                      <a16:creationId xmlns:a16="http://schemas.microsoft.com/office/drawing/2014/main" id="{3B9079AD-9110-4937-A1DD-CBFBD586FAEA}"/>
                    </a:ext>
                  </a:extLst>
                </p14:cNvPr>
                <p14:cNvContentPartPr/>
                <p14:nvPr/>
              </p14:nvContentPartPr>
              <p14:xfrm>
                <a:off x="7846585" y="4507592"/>
                <a:ext cx="136800" cy="146160"/>
              </p14:xfrm>
            </p:contentPart>
          </mc:Choice>
          <mc:Fallback xmlns="">
            <p:pic>
              <p:nvPicPr>
                <p:cNvPr id="438" name="Freihand 437">
                  <a:extLst>
                    <a:ext uri="{FF2B5EF4-FFF2-40B4-BE49-F238E27FC236}">
                      <a16:creationId xmlns:a16="http://schemas.microsoft.com/office/drawing/2014/main" id="{3B9079AD-9110-4937-A1DD-CBFBD586FAEA}"/>
                    </a:ext>
                  </a:extLst>
                </p:cNvPr>
                <p:cNvPicPr/>
                <p:nvPr/>
              </p:nvPicPr>
              <p:blipFill>
                <a:blip r:embed="rId845"/>
                <a:stretch>
                  <a:fillRect/>
                </a:stretch>
              </p:blipFill>
              <p:spPr>
                <a:xfrm>
                  <a:off x="7842265" y="4503272"/>
                  <a:ext cx="145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39" name="Freihand 438">
                  <a:extLst>
                    <a:ext uri="{FF2B5EF4-FFF2-40B4-BE49-F238E27FC236}">
                      <a16:creationId xmlns:a16="http://schemas.microsoft.com/office/drawing/2014/main" id="{EA0F66AC-4F54-4A4E-9FDB-3EFBE6DC3896}"/>
                    </a:ext>
                  </a:extLst>
                </p14:cNvPr>
                <p14:cNvContentPartPr/>
                <p14:nvPr/>
              </p14:nvContentPartPr>
              <p14:xfrm>
                <a:off x="7998865" y="4497872"/>
                <a:ext cx="65160" cy="125280"/>
              </p14:xfrm>
            </p:contentPart>
          </mc:Choice>
          <mc:Fallback xmlns="">
            <p:pic>
              <p:nvPicPr>
                <p:cNvPr id="439" name="Freihand 438">
                  <a:extLst>
                    <a:ext uri="{FF2B5EF4-FFF2-40B4-BE49-F238E27FC236}">
                      <a16:creationId xmlns:a16="http://schemas.microsoft.com/office/drawing/2014/main" id="{EA0F66AC-4F54-4A4E-9FDB-3EFBE6DC3896}"/>
                    </a:ext>
                  </a:extLst>
                </p:cNvPr>
                <p:cNvPicPr/>
                <p:nvPr/>
              </p:nvPicPr>
              <p:blipFill>
                <a:blip r:embed="rId847"/>
                <a:stretch>
                  <a:fillRect/>
                </a:stretch>
              </p:blipFill>
              <p:spPr>
                <a:xfrm>
                  <a:off x="7994545" y="4493552"/>
                  <a:ext cx="73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40" name="Freihand 439">
                  <a:extLst>
                    <a:ext uri="{FF2B5EF4-FFF2-40B4-BE49-F238E27FC236}">
                      <a16:creationId xmlns:a16="http://schemas.microsoft.com/office/drawing/2014/main" id="{6DC39A37-3379-46C1-99B4-CD8DEFC8F5DE}"/>
                    </a:ext>
                  </a:extLst>
                </p14:cNvPr>
                <p14:cNvContentPartPr/>
                <p14:nvPr/>
              </p14:nvContentPartPr>
              <p14:xfrm>
                <a:off x="8089945" y="4580672"/>
                <a:ext cx="29160" cy="56160"/>
              </p14:xfrm>
            </p:contentPart>
          </mc:Choice>
          <mc:Fallback xmlns="">
            <p:pic>
              <p:nvPicPr>
                <p:cNvPr id="440" name="Freihand 439">
                  <a:extLst>
                    <a:ext uri="{FF2B5EF4-FFF2-40B4-BE49-F238E27FC236}">
                      <a16:creationId xmlns:a16="http://schemas.microsoft.com/office/drawing/2014/main" id="{6DC39A37-3379-46C1-99B4-CD8DEFC8F5DE}"/>
                    </a:ext>
                  </a:extLst>
                </p:cNvPr>
                <p:cNvPicPr/>
                <p:nvPr/>
              </p:nvPicPr>
              <p:blipFill>
                <a:blip r:embed="rId849"/>
                <a:stretch>
                  <a:fillRect/>
                </a:stretch>
              </p:blipFill>
              <p:spPr>
                <a:xfrm>
                  <a:off x="8085625" y="4576352"/>
                  <a:ext cx="37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41" name="Freihand 440">
                  <a:extLst>
                    <a:ext uri="{FF2B5EF4-FFF2-40B4-BE49-F238E27FC236}">
                      <a16:creationId xmlns:a16="http://schemas.microsoft.com/office/drawing/2014/main" id="{6F4F521C-F03E-4D1E-8C95-4F58306D52BD}"/>
                    </a:ext>
                  </a:extLst>
                </p14:cNvPr>
                <p14:cNvContentPartPr/>
                <p14:nvPr/>
              </p14:nvContentPartPr>
              <p14:xfrm>
                <a:off x="8116225" y="4471952"/>
                <a:ext cx="79920" cy="133560"/>
              </p14:xfrm>
            </p:contentPart>
          </mc:Choice>
          <mc:Fallback xmlns="">
            <p:pic>
              <p:nvPicPr>
                <p:cNvPr id="441" name="Freihand 440">
                  <a:extLst>
                    <a:ext uri="{FF2B5EF4-FFF2-40B4-BE49-F238E27FC236}">
                      <a16:creationId xmlns:a16="http://schemas.microsoft.com/office/drawing/2014/main" id="{6F4F521C-F03E-4D1E-8C95-4F58306D52BD}"/>
                    </a:ext>
                  </a:extLst>
                </p:cNvPr>
                <p:cNvPicPr/>
                <p:nvPr/>
              </p:nvPicPr>
              <p:blipFill>
                <a:blip r:embed="rId851"/>
                <a:stretch>
                  <a:fillRect/>
                </a:stretch>
              </p:blipFill>
              <p:spPr>
                <a:xfrm>
                  <a:off x="8111905" y="4467632"/>
                  <a:ext cx="88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42" name="Freihand 441">
                  <a:extLst>
                    <a:ext uri="{FF2B5EF4-FFF2-40B4-BE49-F238E27FC236}">
                      <a16:creationId xmlns:a16="http://schemas.microsoft.com/office/drawing/2014/main" id="{2EE87213-110A-45F0-BF9B-72C78E4F8C0B}"/>
                    </a:ext>
                  </a:extLst>
                </p14:cNvPr>
                <p14:cNvContentPartPr/>
                <p14:nvPr/>
              </p14:nvContentPartPr>
              <p14:xfrm>
                <a:off x="8203705" y="4437032"/>
                <a:ext cx="61920" cy="128520"/>
              </p14:xfrm>
            </p:contentPart>
          </mc:Choice>
          <mc:Fallback xmlns="">
            <p:pic>
              <p:nvPicPr>
                <p:cNvPr id="442" name="Freihand 441">
                  <a:extLst>
                    <a:ext uri="{FF2B5EF4-FFF2-40B4-BE49-F238E27FC236}">
                      <a16:creationId xmlns:a16="http://schemas.microsoft.com/office/drawing/2014/main" id="{2EE87213-110A-45F0-BF9B-72C78E4F8C0B}"/>
                    </a:ext>
                  </a:extLst>
                </p:cNvPr>
                <p:cNvPicPr/>
                <p:nvPr/>
              </p:nvPicPr>
              <p:blipFill>
                <a:blip r:embed="rId853"/>
                <a:stretch>
                  <a:fillRect/>
                </a:stretch>
              </p:blipFill>
              <p:spPr>
                <a:xfrm>
                  <a:off x="8199385" y="4432712"/>
                  <a:ext cx="70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43" name="Freihand 442">
                  <a:extLst>
                    <a:ext uri="{FF2B5EF4-FFF2-40B4-BE49-F238E27FC236}">
                      <a16:creationId xmlns:a16="http://schemas.microsoft.com/office/drawing/2014/main" id="{1D7AC0C4-73A0-4B76-A597-1FC2DD908BF6}"/>
                    </a:ext>
                  </a:extLst>
                </p14:cNvPr>
                <p14:cNvContentPartPr/>
                <p14:nvPr/>
              </p14:nvContentPartPr>
              <p14:xfrm>
                <a:off x="8214865" y="4488872"/>
                <a:ext cx="100080" cy="30960"/>
              </p14:xfrm>
            </p:contentPart>
          </mc:Choice>
          <mc:Fallback xmlns="">
            <p:pic>
              <p:nvPicPr>
                <p:cNvPr id="443" name="Freihand 442">
                  <a:extLst>
                    <a:ext uri="{FF2B5EF4-FFF2-40B4-BE49-F238E27FC236}">
                      <a16:creationId xmlns:a16="http://schemas.microsoft.com/office/drawing/2014/main" id="{1D7AC0C4-73A0-4B76-A597-1FC2DD908BF6}"/>
                    </a:ext>
                  </a:extLst>
                </p:cNvPr>
                <p:cNvPicPr/>
                <p:nvPr/>
              </p:nvPicPr>
              <p:blipFill>
                <a:blip r:embed="rId855"/>
                <a:stretch>
                  <a:fillRect/>
                </a:stretch>
              </p:blipFill>
              <p:spPr>
                <a:xfrm>
                  <a:off x="8210545" y="4484552"/>
                  <a:ext cx="108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44" name="Freihand 443">
                  <a:extLst>
                    <a:ext uri="{FF2B5EF4-FFF2-40B4-BE49-F238E27FC236}">
                      <a16:creationId xmlns:a16="http://schemas.microsoft.com/office/drawing/2014/main" id="{D0D9ABFC-6672-4B9E-93CA-90E67ED0EF73}"/>
                    </a:ext>
                  </a:extLst>
                </p14:cNvPr>
                <p14:cNvContentPartPr/>
                <p14:nvPr/>
              </p14:nvContentPartPr>
              <p14:xfrm>
                <a:off x="8283625" y="4376912"/>
                <a:ext cx="100080" cy="170640"/>
              </p14:xfrm>
            </p:contentPart>
          </mc:Choice>
          <mc:Fallback xmlns="">
            <p:pic>
              <p:nvPicPr>
                <p:cNvPr id="444" name="Freihand 443">
                  <a:extLst>
                    <a:ext uri="{FF2B5EF4-FFF2-40B4-BE49-F238E27FC236}">
                      <a16:creationId xmlns:a16="http://schemas.microsoft.com/office/drawing/2014/main" id="{D0D9ABFC-6672-4B9E-93CA-90E67ED0EF73}"/>
                    </a:ext>
                  </a:extLst>
                </p:cNvPr>
                <p:cNvPicPr/>
                <p:nvPr/>
              </p:nvPicPr>
              <p:blipFill>
                <a:blip r:embed="rId857"/>
                <a:stretch>
                  <a:fillRect/>
                </a:stretch>
              </p:blipFill>
              <p:spPr>
                <a:xfrm>
                  <a:off x="8279305" y="4372592"/>
                  <a:ext cx="108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45" name="Freihand 444">
                  <a:extLst>
                    <a:ext uri="{FF2B5EF4-FFF2-40B4-BE49-F238E27FC236}">
                      <a16:creationId xmlns:a16="http://schemas.microsoft.com/office/drawing/2014/main" id="{1106C1A5-5AAB-40BA-BAD8-1C270F927C15}"/>
                    </a:ext>
                  </a:extLst>
                </p14:cNvPr>
                <p14:cNvContentPartPr/>
                <p14:nvPr/>
              </p14:nvContentPartPr>
              <p14:xfrm>
                <a:off x="8378665" y="4490312"/>
                <a:ext cx="69840" cy="69120"/>
              </p14:xfrm>
            </p:contentPart>
          </mc:Choice>
          <mc:Fallback xmlns="">
            <p:pic>
              <p:nvPicPr>
                <p:cNvPr id="445" name="Freihand 444">
                  <a:extLst>
                    <a:ext uri="{FF2B5EF4-FFF2-40B4-BE49-F238E27FC236}">
                      <a16:creationId xmlns:a16="http://schemas.microsoft.com/office/drawing/2014/main" id="{1106C1A5-5AAB-40BA-BAD8-1C270F927C15}"/>
                    </a:ext>
                  </a:extLst>
                </p:cNvPr>
                <p:cNvPicPr/>
                <p:nvPr/>
              </p:nvPicPr>
              <p:blipFill>
                <a:blip r:embed="rId859"/>
                <a:stretch>
                  <a:fillRect/>
                </a:stretch>
              </p:blipFill>
              <p:spPr>
                <a:xfrm>
                  <a:off x="8374345" y="4485992"/>
                  <a:ext cx="78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47" name="Freihand 446">
                  <a:extLst>
                    <a:ext uri="{FF2B5EF4-FFF2-40B4-BE49-F238E27FC236}">
                      <a16:creationId xmlns:a16="http://schemas.microsoft.com/office/drawing/2014/main" id="{5A9D184D-E0C1-4FDA-B53F-B22EFC87E96F}"/>
                    </a:ext>
                  </a:extLst>
                </p14:cNvPr>
                <p14:cNvContentPartPr/>
                <p14:nvPr/>
              </p14:nvContentPartPr>
              <p14:xfrm>
                <a:off x="5305705" y="5220032"/>
                <a:ext cx="6840" cy="143640"/>
              </p14:xfrm>
            </p:contentPart>
          </mc:Choice>
          <mc:Fallback xmlns="">
            <p:pic>
              <p:nvPicPr>
                <p:cNvPr id="447" name="Freihand 446">
                  <a:extLst>
                    <a:ext uri="{FF2B5EF4-FFF2-40B4-BE49-F238E27FC236}">
                      <a16:creationId xmlns:a16="http://schemas.microsoft.com/office/drawing/2014/main" id="{5A9D184D-E0C1-4FDA-B53F-B22EFC87E96F}"/>
                    </a:ext>
                  </a:extLst>
                </p:cNvPr>
                <p:cNvPicPr/>
                <p:nvPr/>
              </p:nvPicPr>
              <p:blipFill>
                <a:blip r:embed="rId861"/>
                <a:stretch>
                  <a:fillRect/>
                </a:stretch>
              </p:blipFill>
              <p:spPr>
                <a:xfrm>
                  <a:off x="5301385" y="5215712"/>
                  <a:ext cx="15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48" name="Freihand 447">
                  <a:extLst>
                    <a:ext uri="{FF2B5EF4-FFF2-40B4-BE49-F238E27FC236}">
                      <a16:creationId xmlns:a16="http://schemas.microsoft.com/office/drawing/2014/main" id="{A420F602-7F7A-4ECE-9AA5-5DCE5E068194}"/>
                    </a:ext>
                  </a:extLst>
                </p14:cNvPr>
                <p14:cNvContentPartPr/>
                <p14:nvPr/>
              </p14:nvContentPartPr>
              <p14:xfrm>
                <a:off x="5248465" y="5306792"/>
                <a:ext cx="142560" cy="12600"/>
              </p14:xfrm>
            </p:contentPart>
          </mc:Choice>
          <mc:Fallback xmlns="">
            <p:pic>
              <p:nvPicPr>
                <p:cNvPr id="448" name="Freihand 447">
                  <a:extLst>
                    <a:ext uri="{FF2B5EF4-FFF2-40B4-BE49-F238E27FC236}">
                      <a16:creationId xmlns:a16="http://schemas.microsoft.com/office/drawing/2014/main" id="{A420F602-7F7A-4ECE-9AA5-5DCE5E068194}"/>
                    </a:ext>
                  </a:extLst>
                </p:cNvPr>
                <p:cNvPicPr/>
                <p:nvPr/>
              </p:nvPicPr>
              <p:blipFill>
                <a:blip r:embed="rId863"/>
                <a:stretch>
                  <a:fillRect/>
                </a:stretch>
              </p:blipFill>
              <p:spPr>
                <a:xfrm>
                  <a:off x="5244145" y="5302472"/>
                  <a:ext cx="151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49" name="Freihand 448">
                  <a:extLst>
                    <a:ext uri="{FF2B5EF4-FFF2-40B4-BE49-F238E27FC236}">
                      <a16:creationId xmlns:a16="http://schemas.microsoft.com/office/drawing/2014/main" id="{35293C57-C3E7-437A-9DF4-BADEB1931D7B}"/>
                    </a:ext>
                  </a:extLst>
                </p14:cNvPr>
                <p14:cNvContentPartPr/>
                <p14:nvPr/>
              </p14:nvContentPartPr>
              <p14:xfrm>
                <a:off x="5236945" y="5189432"/>
                <a:ext cx="137160" cy="10440"/>
              </p14:xfrm>
            </p:contentPart>
          </mc:Choice>
          <mc:Fallback xmlns="">
            <p:pic>
              <p:nvPicPr>
                <p:cNvPr id="449" name="Freihand 448">
                  <a:extLst>
                    <a:ext uri="{FF2B5EF4-FFF2-40B4-BE49-F238E27FC236}">
                      <a16:creationId xmlns:a16="http://schemas.microsoft.com/office/drawing/2014/main" id="{35293C57-C3E7-437A-9DF4-BADEB1931D7B}"/>
                    </a:ext>
                  </a:extLst>
                </p:cNvPr>
                <p:cNvPicPr/>
                <p:nvPr/>
              </p:nvPicPr>
              <p:blipFill>
                <a:blip r:embed="rId865"/>
                <a:stretch>
                  <a:fillRect/>
                </a:stretch>
              </p:blipFill>
              <p:spPr>
                <a:xfrm>
                  <a:off x="5232625" y="5185112"/>
                  <a:ext cx="145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50" name="Freihand 449">
                  <a:extLst>
                    <a:ext uri="{FF2B5EF4-FFF2-40B4-BE49-F238E27FC236}">
                      <a16:creationId xmlns:a16="http://schemas.microsoft.com/office/drawing/2014/main" id="{947244E1-D27C-4607-9F2F-A102C0D1E139}"/>
                    </a:ext>
                  </a:extLst>
                </p14:cNvPr>
                <p14:cNvContentPartPr/>
                <p14:nvPr/>
              </p14:nvContentPartPr>
              <p14:xfrm>
                <a:off x="5449345" y="5190512"/>
                <a:ext cx="10440" cy="114840"/>
              </p14:xfrm>
            </p:contentPart>
          </mc:Choice>
          <mc:Fallback xmlns="">
            <p:pic>
              <p:nvPicPr>
                <p:cNvPr id="450" name="Freihand 449">
                  <a:extLst>
                    <a:ext uri="{FF2B5EF4-FFF2-40B4-BE49-F238E27FC236}">
                      <a16:creationId xmlns:a16="http://schemas.microsoft.com/office/drawing/2014/main" id="{947244E1-D27C-4607-9F2F-A102C0D1E139}"/>
                    </a:ext>
                  </a:extLst>
                </p:cNvPr>
                <p:cNvPicPr/>
                <p:nvPr/>
              </p:nvPicPr>
              <p:blipFill>
                <a:blip r:embed="rId867"/>
                <a:stretch>
                  <a:fillRect/>
                </a:stretch>
              </p:blipFill>
              <p:spPr>
                <a:xfrm>
                  <a:off x="5445025" y="5186192"/>
                  <a:ext cx="19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51" name="Freihand 450">
                  <a:extLst>
                    <a:ext uri="{FF2B5EF4-FFF2-40B4-BE49-F238E27FC236}">
                      <a16:creationId xmlns:a16="http://schemas.microsoft.com/office/drawing/2014/main" id="{682B503E-6414-4DB8-B381-4C561A2D6125}"/>
                    </a:ext>
                  </a:extLst>
                </p14:cNvPr>
                <p14:cNvContentPartPr/>
                <p14:nvPr/>
              </p14:nvContentPartPr>
              <p14:xfrm>
                <a:off x="5394265" y="5171072"/>
                <a:ext cx="108720" cy="16200"/>
              </p14:xfrm>
            </p:contentPart>
          </mc:Choice>
          <mc:Fallback xmlns="">
            <p:pic>
              <p:nvPicPr>
                <p:cNvPr id="451" name="Freihand 450">
                  <a:extLst>
                    <a:ext uri="{FF2B5EF4-FFF2-40B4-BE49-F238E27FC236}">
                      <a16:creationId xmlns:a16="http://schemas.microsoft.com/office/drawing/2014/main" id="{682B503E-6414-4DB8-B381-4C561A2D6125}"/>
                    </a:ext>
                  </a:extLst>
                </p:cNvPr>
                <p:cNvPicPr/>
                <p:nvPr/>
              </p:nvPicPr>
              <p:blipFill>
                <a:blip r:embed="rId869"/>
                <a:stretch>
                  <a:fillRect/>
                </a:stretch>
              </p:blipFill>
              <p:spPr>
                <a:xfrm>
                  <a:off x="5389945" y="5166752"/>
                  <a:ext cx="117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52" name="Freihand 451">
                  <a:extLst>
                    <a:ext uri="{FF2B5EF4-FFF2-40B4-BE49-F238E27FC236}">
                      <a16:creationId xmlns:a16="http://schemas.microsoft.com/office/drawing/2014/main" id="{205041E1-69CD-4212-A855-7CCACB7B008A}"/>
                    </a:ext>
                  </a:extLst>
                </p14:cNvPr>
                <p14:cNvContentPartPr/>
                <p14:nvPr/>
              </p14:nvContentPartPr>
              <p14:xfrm>
                <a:off x="5387425" y="5212472"/>
                <a:ext cx="113400" cy="6840"/>
              </p14:xfrm>
            </p:contentPart>
          </mc:Choice>
          <mc:Fallback xmlns="">
            <p:pic>
              <p:nvPicPr>
                <p:cNvPr id="452" name="Freihand 451">
                  <a:extLst>
                    <a:ext uri="{FF2B5EF4-FFF2-40B4-BE49-F238E27FC236}">
                      <a16:creationId xmlns:a16="http://schemas.microsoft.com/office/drawing/2014/main" id="{205041E1-69CD-4212-A855-7CCACB7B008A}"/>
                    </a:ext>
                  </a:extLst>
                </p:cNvPr>
                <p:cNvPicPr/>
                <p:nvPr/>
              </p:nvPicPr>
              <p:blipFill>
                <a:blip r:embed="rId871"/>
                <a:stretch>
                  <a:fillRect/>
                </a:stretch>
              </p:blipFill>
              <p:spPr>
                <a:xfrm>
                  <a:off x="5383105" y="5208152"/>
                  <a:ext cx="122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53" name="Freihand 452">
                  <a:extLst>
                    <a:ext uri="{FF2B5EF4-FFF2-40B4-BE49-F238E27FC236}">
                      <a16:creationId xmlns:a16="http://schemas.microsoft.com/office/drawing/2014/main" id="{85E03FD6-E2A3-42F8-9182-F108EBA68600}"/>
                    </a:ext>
                  </a:extLst>
                </p14:cNvPr>
                <p14:cNvContentPartPr/>
                <p14:nvPr/>
              </p14:nvContentPartPr>
              <p14:xfrm>
                <a:off x="5492905" y="5285552"/>
                <a:ext cx="85680" cy="79200"/>
              </p14:xfrm>
            </p:contentPart>
          </mc:Choice>
          <mc:Fallback xmlns="">
            <p:pic>
              <p:nvPicPr>
                <p:cNvPr id="453" name="Freihand 452">
                  <a:extLst>
                    <a:ext uri="{FF2B5EF4-FFF2-40B4-BE49-F238E27FC236}">
                      <a16:creationId xmlns:a16="http://schemas.microsoft.com/office/drawing/2014/main" id="{85E03FD6-E2A3-42F8-9182-F108EBA68600}"/>
                    </a:ext>
                  </a:extLst>
                </p:cNvPr>
                <p:cNvPicPr/>
                <p:nvPr/>
              </p:nvPicPr>
              <p:blipFill>
                <a:blip r:embed="rId873"/>
                <a:stretch>
                  <a:fillRect/>
                </a:stretch>
              </p:blipFill>
              <p:spPr>
                <a:xfrm>
                  <a:off x="5488585" y="5281232"/>
                  <a:ext cx="94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54" name="Freihand 453">
                  <a:extLst>
                    <a:ext uri="{FF2B5EF4-FFF2-40B4-BE49-F238E27FC236}">
                      <a16:creationId xmlns:a16="http://schemas.microsoft.com/office/drawing/2014/main" id="{81DE46FE-4755-4807-8879-F1738943D00E}"/>
                    </a:ext>
                  </a:extLst>
                </p14:cNvPr>
                <p14:cNvContentPartPr/>
                <p14:nvPr/>
              </p14:nvContentPartPr>
              <p14:xfrm>
                <a:off x="5574625" y="5278712"/>
                <a:ext cx="54720" cy="65520"/>
              </p14:xfrm>
            </p:contentPart>
          </mc:Choice>
          <mc:Fallback xmlns="">
            <p:pic>
              <p:nvPicPr>
                <p:cNvPr id="454" name="Freihand 453">
                  <a:extLst>
                    <a:ext uri="{FF2B5EF4-FFF2-40B4-BE49-F238E27FC236}">
                      <a16:creationId xmlns:a16="http://schemas.microsoft.com/office/drawing/2014/main" id="{81DE46FE-4755-4807-8879-F1738943D00E}"/>
                    </a:ext>
                  </a:extLst>
                </p:cNvPr>
                <p:cNvPicPr/>
                <p:nvPr/>
              </p:nvPicPr>
              <p:blipFill>
                <a:blip r:embed="rId875"/>
                <a:stretch>
                  <a:fillRect/>
                </a:stretch>
              </p:blipFill>
              <p:spPr>
                <a:xfrm>
                  <a:off x="5570305" y="5274392"/>
                  <a:ext cx="63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55" name="Freihand 454">
                  <a:extLst>
                    <a:ext uri="{FF2B5EF4-FFF2-40B4-BE49-F238E27FC236}">
                      <a16:creationId xmlns:a16="http://schemas.microsoft.com/office/drawing/2014/main" id="{1E279FFB-F484-4F11-BE4E-5CC9DAB6D34B}"/>
                    </a:ext>
                  </a:extLst>
                </p14:cNvPr>
                <p14:cNvContentPartPr/>
                <p14:nvPr/>
              </p14:nvContentPartPr>
              <p14:xfrm>
                <a:off x="5644465" y="5297432"/>
                <a:ext cx="11160" cy="63000"/>
              </p14:xfrm>
            </p:contentPart>
          </mc:Choice>
          <mc:Fallback xmlns="">
            <p:pic>
              <p:nvPicPr>
                <p:cNvPr id="455" name="Freihand 454">
                  <a:extLst>
                    <a:ext uri="{FF2B5EF4-FFF2-40B4-BE49-F238E27FC236}">
                      <a16:creationId xmlns:a16="http://schemas.microsoft.com/office/drawing/2014/main" id="{1E279FFB-F484-4F11-BE4E-5CC9DAB6D34B}"/>
                    </a:ext>
                  </a:extLst>
                </p:cNvPr>
                <p:cNvPicPr/>
                <p:nvPr/>
              </p:nvPicPr>
              <p:blipFill>
                <a:blip r:embed="rId877"/>
                <a:stretch>
                  <a:fillRect/>
                </a:stretch>
              </p:blipFill>
              <p:spPr>
                <a:xfrm>
                  <a:off x="5640145" y="5293112"/>
                  <a:ext cx="19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56" name="Freihand 455">
                  <a:extLst>
                    <a:ext uri="{FF2B5EF4-FFF2-40B4-BE49-F238E27FC236}">
                      <a16:creationId xmlns:a16="http://schemas.microsoft.com/office/drawing/2014/main" id="{91BC03F1-4A55-438B-A745-2182E1BD62EC}"/>
                    </a:ext>
                  </a:extLst>
                </p14:cNvPr>
                <p14:cNvContentPartPr/>
                <p14:nvPr/>
              </p14:nvContentPartPr>
              <p14:xfrm>
                <a:off x="5682985" y="5259632"/>
                <a:ext cx="77400" cy="96480"/>
              </p14:xfrm>
            </p:contentPart>
          </mc:Choice>
          <mc:Fallback xmlns="">
            <p:pic>
              <p:nvPicPr>
                <p:cNvPr id="456" name="Freihand 455">
                  <a:extLst>
                    <a:ext uri="{FF2B5EF4-FFF2-40B4-BE49-F238E27FC236}">
                      <a16:creationId xmlns:a16="http://schemas.microsoft.com/office/drawing/2014/main" id="{91BC03F1-4A55-438B-A745-2182E1BD62EC}"/>
                    </a:ext>
                  </a:extLst>
                </p:cNvPr>
                <p:cNvPicPr/>
                <p:nvPr/>
              </p:nvPicPr>
              <p:blipFill>
                <a:blip r:embed="rId879"/>
                <a:stretch>
                  <a:fillRect/>
                </a:stretch>
              </p:blipFill>
              <p:spPr>
                <a:xfrm>
                  <a:off x="5678665" y="5255312"/>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57" name="Freihand 456">
                  <a:extLst>
                    <a:ext uri="{FF2B5EF4-FFF2-40B4-BE49-F238E27FC236}">
                      <a16:creationId xmlns:a16="http://schemas.microsoft.com/office/drawing/2014/main" id="{A5413A89-06ED-4E0F-A4C6-46F9876B51BE}"/>
                    </a:ext>
                  </a:extLst>
                </p14:cNvPr>
                <p14:cNvContentPartPr/>
                <p14:nvPr/>
              </p14:nvContentPartPr>
              <p14:xfrm>
                <a:off x="5842465" y="5239112"/>
                <a:ext cx="91080" cy="47880"/>
              </p14:xfrm>
            </p:contentPart>
          </mc:Choice>
          <mc:Fallback xmlns="">
            <p:pic>
              <p:nvPicPr>
                <p:cNvPr id="457" name="Freihand 456">
                  <a:extLst>
                    <a:ext uri="{FF2B5EF4-FFF2-40B4-BE49-F238E27FC236}">
                      <a16:creationId xmlns:a16="http://schemas.microsoft.com/office/drawing/2014/main" id="{A5413A89-06ED-4E0F-A4C6-46F9876B51BE}"/>
                    </a:ext>
                  </a:extLst>
                </p:cNvPr>
                <p:cNvPicPr/>
                <p:nvPr/>
              </p:nvPicPr>
              <p:blipFill>
                <a:blip r:embed="rId881"/>
                <a:stretch>
                  <a:fillRect/>
                </a:stretch>
              </p:blipFill>
              <p:spPr>
                <a:xfrm>
                  <a:off x="5838145" y="5234792"/>
                  <a:ext cx="99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59" name="Freihand 458">
                  <a:extLst>
                    <a:ext uri="{FF2B5EF4-FFF2-40B4-BE49-F238E27FC236}">
                      <a16:creationId xmlns:a16="http://schemas.microsoft.com/office/drawing/2014/main" id="{907181E9-6825-4485-9837-7AA73E0452C8}"/>
                    </a:ext>
                  </a:extLst>
                </p14:cNvPr>
                <p14:cNvContentPartPr/>
                <p14:nvPr/>
              </p14:nvContentPartPr>
              <p14:xfrm>
                <a:off x="6041545" y="5090072"/>
                <a:ext cx="96840" cy="114120"/>
              </p14:xfrm>
            </p:contentPart>
          </mc:Choice>
          <mc:Fallback xmlns="">
            <p:pic>
              <p:nvPicPr>
                <p:cNvPr id="459" name="Freihand 458">
                  <a:extLst>
                    <a:ext uri="{FF2B5EF4-FFF2-40B4-BE49-F238E27FC236}">
                      <a16:creationId xmlns:a16="http://schemas.microsoft.com/office/drawing/2014/main" id="{907181E9-6825-4485-9837-7AA73E0452C8}"/>
                    </a:ext>
                  </a:extLst>
                </p:cNvPr>
                <p:cNvPicPr/>
                <p:nvPr/>
              </p:nvPicPr>
              <p:blipFill>
                <a:blip r:embed="rId883"/>
                <a:stretch>
                  <a:fillRect/>
                </a:stretch>
              </p:blipFill>
              <p:spPr>
                <a:xfrm>
                  <a:off x="6037225" y="5085752"/>
                  <a:ext cx="105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460" name="Freihand 459">
                  <a:extLst>
                    <a:ext uri="{FF2B5EF4-FFF2-40B4-BE49-F238E27FC236}">
                      <a16:creationId xmlns:a16="http://schemas.microsoft.com/office/drawing/2014/main" id="{CBFA7B36-2797-4D44-A0DB-3025A2048C2D}"/>
                    </a:ext>
                  </a:extLst>
                </p14:cNvPr>
                <p14:cNvContentPartPr/>
                <p14:nvPr/>
              </p14:nvContentPartPr>
              <p14:xfrm>
                <a:off x="6151345" y="5081072"/>
                <a:ext cx="91800" cy="100080"/>
              </p14:xfrm>
            </p:contentPart>
          </mc:Choice>
          <mc:Fallback xmlns="">
            <p:pic>
              <p:nvPicPr>
                <p:cNvPr id="460" name="Freihand 459">
                  <a:extLst>
                    <a:ext uri="{FF2B5EF4-FFF2-40B4-BE49-F238E27FC236}">
                      <a16:creationId xmlns:a16="http://schemas.microsoft.com/office/drawing/2014/main" id="{CBFA7B36-2797-4D44-A0DB-3025A2048C2D}"/>
                    </a:ext>
                  </a:extLst>
                </p:cNvPr>
                <p:cNvPicPr/>
                <p:nvPr/>
              </p:nvPicPr>
              <p:blipFill>
                <a:blip r:embed="rId885"/>
                <a:stretch>
                  <a:fillRect/>
                </a:stretch>
              </p:blipFill>
              <p:spPr>
                <a:xfrm>
                  <a:off x="6147025" y="5076752"/>
                  <a:ext cx="100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461" name="Freihand 460">
                  <a:extLst>
                    <a:ext uri="{FF2B5EF4-FFF2-40B4-BE49-F238E27FC236}">
                      <a16:creationId xmlns:a16="http://schemas.microsoft.com/office/drawing/2014/main" id="{7CD81F98-A1F6-4B21-BD44-42BD923F4EF0}"/>
                    </a:ext>
                  </a:extLst>
                </p14:cNvPr>
                <p14:cNvContentPartPr/>
                <p14:nvPr/>
              </p14:nvContentPartPr>
              <p14:xfrm>
                <a:off x="6265105" y="5100872"/>
                <a:ext cx="360" cy="360"/>
              </p14:xfrm>
            </p:contentPart>
          </mc:Choice>
          <mc:Fallback xmlns="">
            <p:pic>
              <p:nvPicPr>
                <p:cNvPr id="461" name="Freihand 460">
                  <a:extLst>
                    <a:ext uri="{FF2B5EF4-FFF2-40B4-BE49-F238E27FC236}">
                      <a16:creationId xmlns:a16="http://schemas.microsoft.com/office/drawing/2014/main" id="{7CD81F98-A1F6-4B21-BD44-42BD923F4EF0}"/>
                    </a:ext>
                  </a:extLst>
                </p:cNvPr>
                <p:cNvPicPr/>
                <p:nvPr/>
              </p:nvPicPr>
              <p:blipFill>
                <a:blip r:embed="rId21"/>
                <a:stretch>
                  <a:fillRect/>
                </a:stretch>
              </p:blipFill>
              <p:spPr>
                <a:xfrm>
                  <a:off x="6260785" y="5096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462" name="Freihand 461">
                  <a:extLst>
                    <a:ext uri="{FF2B5EF4-FFF2-40B4-BE49-F238E27FC236}">
                      <a16:creationId xmlns:a16="http://schemas.microsoft.com/office/drawing/2014/main" id="{DC4EC3C7-9277-40EC-B1DB-0C1299E33C8C}"/>
                    </a:ext>
                  </a:extLst>
                </p14:cNvPr>
                <p14:cNvContentPartPr/>
                <p14:nvPr/>
              </p14:nvContentPartPr>
              <p14:xfrm>
                <a:off x="6226585" y="5065952"/>
                <a:ext cx="84240" cy="104040"/>
              </p14:xfrm>
            </p:contentPart>
          </mc:Choice>
          <mc:Fallback xmlns="">
            <p:pic>
              <p:nvPicPr>
                <p:cNvPr id="462" name="Freihand 461">
                  <a:extLst>
                    <a:ext uri="{FF2B5EF4-FFF2-40B4-BE49-F238E27FC236}">
                      <a16:creationId xmlns:a16="http://schemas.microsoft.com/office/drawing/2014/main" id="{DC4EC3C7-9277-40EC-B1DB-0C1299E33C8C}"/>
                    </a:ext>
                  </a:extLst>
                </p:cNvPr>
                <p:cNvPicPr/>
                <p:nvPr/>
              </p:nvPicPr>
              <p:blipFill>
                <a:blip r:embed="rId888"/>
                <a:stretch>
                  <a:fillRect/>
                </a:stretch>
              </p:blipFill>
              <p:spPr>
                <a:xfrm>
                  <a:off x="6222265" y="5061632"/>
                  <a:ext cx="92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463" name="Freihand 462">
                  <a:extLst>
                    <a:ext uri="{FF2B5EF4-FFF2-40B4-BE49-F238E27FC236}">
                      <a16:creationId xmlns:a16="http://schemas.microsoft.com/office/drawing/2014/main" id="{62B25A70-A4E0-4B1D-8487-89BF9A940474}"/>
                    </a:ext>
                  </a:extLst>
                </p14:cNvPr>
                <p14:cNvContentPartPr/>
                <p14:nvPr/>
              </p14:nvContentPartPr>
              <p14:xfrm>
                <a:off x="6315505" y="5134352"/>
                <a:ext cx="18360" cy="61920"/>
              </p14:xfrm>
            </p:contentPart>
          </mc:Choice>
          <mc:Fallback xmlns="">
            <p:pic>
              <p:nvPicPr>
                <p:cNvPr id="463" name="Freihand 462">
                  <a:extLst>
                    <a:ext uri="{FF2B5EF4-FFF2-40B4-BE49-F238E27FC236}">
                      <a16:creationId xmlns:a16="http://schemas.microsoft.com/office/drawing/2014/main" id="{62B25A70-A4E0-4B1D-8487-89BF9A940474}"/>
                    </a:ext>
                  </a:extLst>
                </p:cNvPr>
                <p:cNvPicPr/>
                <p:nvPr/>
              </p:nvPicPr>
              <p:blipFill>
                <a:blip r:embed="rId890"/>
                <a:stretch>
                  <a:fillRect/>
                </a:stretch>
              </p:blipFill>
              <p:spPr>
                <a:xfrm>
                  <a:off x="6311185" y="5130032"/>
                  <a:ext cx="27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464" name="Freihand 463">
                  <a:extLst>
                    <a:ext uri="{FF2B5EF4-FFF2-40B4-BE49-F238E27FC236}">
                      <a16:creationId xmlns:a16="http://schemas.microsoft.com/office/drawing/2014/main" id="{78E62CBA-BD69-4920-B642-05F430ED7440}"/>
                    </a:ext>
                  </a:extLst>
                </p14:cNvPr>
                <p14:cNvContentPartPr/>
                <p14:nvPr/>
              </p14:nvContentPartPr>
              <p14:xfrm>
                <a:off x="6358345" y="5063432"/>
                <a:ext cx="81360" cy="97920"/>
              </p14:xfrm>
            </p:contentPart>
          </mc:Choice>
          <mc:Fallback xmlns="">
            <p:pic>
              <p:nvPicPr>
                <p:cNvPr id="464" name="Freihand 463">
                  <a:extLst>
                    <a:ext uri="{FF2B5EF4-FFF2-40B4-BE49-F238E27FC236}">
                      <a16:creationId xmlns:a16="http://schemas.microsoft.com/office/drawing/2014/main" id="{78E62CBA-BD69-4920-B642-05F430ED7440}"/>
                    </a:ext>
                  </a:extLst>
                </p:cNvPr>
                <p:cNvPicPr/>
                <p:nvPr/>
              </p:nvPicPr>
              <p:blipFill>
                <a:blip r:embed="rId892"/>
                <a:stretch>
                  <a:fillRect/>
                </a:stretch>
              </p:blipFill>
              <p:spPr>
                <a:xfrm>
                  <a:off x="6354025" y="5059112"/>
                  <a:ext cx="90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465" name="Freihand 464">
                  <a:extLst>
                    <a:ext uri="{FF2B5EF4-FFF2-40B4-BE49-F238E27FC236}">
                      <a16:creationId xmlns:a16="http://schemas.microsoft.com/office/drawing/2014/main" id="{AD58E086-436B-4D4D-880E-8D1177E96775}"/>
                    </a:ext>
                  </a:extLst>
                </p14:cNvPr>
                <p14:cNvContentPartPr/>
                <p14:nvPr/>
              </p14:nvContentPartPr>
              <p14:xfrm>
                <a:off x="6437185" y="5050112"/>
                <a:ext cx="50400" cy="126360"/>
              </p14:xfrm>
            </p:contentPart>
          </mc:Choice>
          <mc:Fallback xmlns="">
            <p:pic>
              <p:nvPicPr>
                <p:cNvPr id="465" name="Freihand 464">
                  <a:extLst>
                    <a:ext uri="{FF2B5EF4-FFF2-40B4-BE49-F238E27FC236}">
                      <a16:creationId xmlns:a16="http://schemas.microsoft.com/office/drawing/2014/main" id="{AD58E086-436B-4D4D-880E-8D1177E96775}"/>
                    </a:ext>
                  </a:extLst>
                </p:cNvPr>
                <p:cNvPicPr/>
                <p:nvPr/>
              </p:nvPicPr>
              <p:blipFill>
                <a:blip r:embed="rId894"/>
                <a:stretch>
                  <a:fillRect/>
                </a:stretch>
              </p:blipFill>
              <p:spPr>
                <a:xfrm>
                  <a:off x="6432865" y="5045792"/>
                  <a:ext cx="590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466" name="Freihand 465">
                  <a:extLst>
                    <a:ext uri="{FF2B5EF4-FFF2-40B4-BE49-F238E27FC236}">
                      <a16:creationId xmlns:a16="http://schemas.microsoft.com/office/drawing/2014/main" id="{E9872780-07E4-42DF-A9DC-8603DD1B427A}"/>
                    </a:ext>
                  </a:extLst>
                </p14:cNvPr>
                <p14:cNvContentPartPr/>
                <p14:nvPr/>
              </p14:nvContentPartPr>
              <p14:xfrm>
                <a:off x="6067825" y="5199512"/>
                <a:ext cx="423360" cy="54000"/>
              </p14:xfrm>
            </p:contentPart>
          </mc:Choice>
          <mc:Fallback xmlns="">
            <p:pic>
              <p:nvPicPr>
                <p:cNvPr id="466" name="Freihand 465">
                  <a:extLst>
                    <a:ext uri="{FF2B5EF4-FFF2-40B4-BE49-F238E27FC236}">
                      <a16:creationId xmlns:a16="http://schemas.microsoft.com/office/drawing/2014/main" id="{E9872780-07E4-42DF-A9DC-8603DD1B427A}"/>
                    </a:ext>
                  </a:extLst>
                </p:cNvPr>
                <p:cNvPicPr/>
                <p:nvPr/>
              </p:nvPicPr>
              <p:blipFill>
                <a:blip r:embed="rId896"/>
                <a:stretch>
                  <a:fillRect/>
                </a:stretch>
              </p:blipFill>
              <p:spPr>
                <a:xfrm>
                  <a:off x="6063505" y="5195192"/>
                  <a:ext cx="432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467" name="Freihand 466">
                  <a:extLst>
                    <a:ext uri="{FF2B5EF4-FFF2-40B4-BE49-F238E27FC236}">
                      <a16:creationId xmlns:a16="http://schemas.microsoft.com/office/drawing/2014/main" id="{B4270945-C8B1-44C3-A1B0-02EF9B4D3953}"/>
                    </a:ext>
                  </a:extLst>
                </p14:cNvPr>
                <p14:cNvContentPartPr/>
                <p14:nvPr/>
              </p14:nvContentPartPr>
              <p14:xfrm>
                <a:off x="6082225" y="5280872"/>
                <a:ext cx="115560" cy="104760"/>
              </p14:xfrm>
            </p:contentPart>
          </mc:Choice>
          <mc:Fallback xmlns="">
            <p:pic>
              <p:nvPicPr>
                <p:cNvPr id="467" name="Freihand 466">
                  <a:extLst>
                    <a:ext uri="{FF2B5EF4-FFF2-40B4-BE49-F238E27FC236}">
                      <a16:creationId xmlns:a16="http://schemas.microsoft.com/office/drawing/2014/main" id="{B4270945-C8B1-44C3-A1B0-02EF9B4D3953}"/>
                    </a:ext>
                  </a:extLst>
                </p:cNvPr>
                <p:cNvPicPr/>
                <p:nvPr/>
              </p:nvPicPr>
              <p:blipFill>
                <a:blip r:embed="rId898"/>
                <a:stretch>
                  <a:fillRect/>
                </a:stretch>
              </p:blipFill>
              <p:spPr>
                <a:xfrm>
                  <a:off x="6077905" y="5276552"/>
                  <a:ext cx="124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468" name="Freihand 467">
                  <a:extLst>
                    <a:ext uri="{FF2B5EF4-FFF2-40B4-BE49-F238E27FC236}">
                      <a16:creationId xmlns:a16="http://schemas.microsoft.com/office/drawing/2014/main" id="{50EB236E-3B72-407C-8592-F053DEDC5EF9}"/>
                    </a:ext>
                  </a:extLst>
                </p14:cNvPr>
                <p14:cNvContentPartPr/>
                <p14:nvPr/>
              </p14:nvContentPartPr>
              <p14:xfrm>
                <a:off x="6214345" y="5291312"/>
                <a:ext cx="78480" cy="91080"/>
              </p14:xfrm>
            </p:contentPart>
          </mc:Choice>
          <mc:Fallback xmlns="">
            <p:pic>
              <p:nvPicPr>
                <p:cNvPr id="468" name="Freihand 467">
                  <a:extLst>
                    <a:ext uri="{FF2B5EF4-FFF2-40B4-BE49-F238E27FC236}">
                      <a16:creationId xmlns:a16="http://schemas.microsoft.com/office/drawing/2014/main" id="{50EB236E-3B72-407C-8592-F053DEDC5EF9}"/>
                    </a:ext>
                  </a:extLst>
                </p:cNvPr>
                <p:cNvPicPr/>
                <p:nvPr/>
              </p:nvPicPr>
              <p:blipFill>
                <a:blip r:embed="rId900"/>
                <a:stretch>
                  <a:fillRect/>
                </a:stretch>
              </p:blipFill>
              <p:spPr>
                <a:xfrm>
                  <a:off x="6210025" y="5286992"/>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469" name="Freihand 468">
                  <a:extLst>
                    <a:ext uri="{FF2B5EF4-FFF2-40B4-BE49-F238E27FC236}">
                      <a16:creationId xmlns:a16="http://schemas.microsoft.com/office/drawing/2014/main" id="{7DFCB2B7-2F4B-45BB-8111-8CAC9579FA6E}"/>
                    </a:ext>
                  </a:extLst>
                </p14:cNvPr>
                <p14:cNvContentPartPr/>
                <p14:nvPr/>
              </p14:nvContentPartPr>
              <p14:xfrm>
                <a:off x="6303265" y="5265392"/>
                <a:ext cx="72360" cy="117720"/>
              </p14:xfrm>
            </p:contentPart>
          </mc:Choice>
          <mc:Fallback xmlns="">
            <p:pic>
              <p:nvPicPr>
                <p:cNvPr id="469" name="Freihand 468">
                  <a:extLst>
                    <a:ext uri="{FF2B5EF4-FFF2-40B4-BE49-F238E27FC236}">
                      <a16:creationId xmlns:a16="http://schemas.microsoft.com/office/drawing/2014/main" id="{7DFCB2B7-2F4B-45BB-8111-8CAC9579FA6E}"/>
                    </a:ext>
                  </a:extLst>
                </p:cNvPr>
                <p:cNvPicPr/>
                <p:nvPr/>
              </p:nvPicPr>
              <p:blipFill>
                <a:blip r:embed="rId902"/>
                <a:stretch>
                  <a:fillRect/>
                </a:stretch>
              </p:blipFill>
              <p:spPr>
                <a:xfrm>
                  <a:off x="6298945" y="5261072"/>
                  <a:ext cx="81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470" name="Freihand 469">
                  <a:extLst>
                    <a:ext uri="{FF2B5EF4-FFF2-40B4-BE49-F238E27FC236}">
                      <a16:creationId xmlns:a16="http://schemas.microsoft.com/office/drawing/2014/main" id="{80F9F346-2820-4D80-A65C-5C8ECCBECBBF}"/>
                    </a:ext>
                  </a:extLst>
                </p14:cNvPr>
                <p14:cNvContentPartPr/>
                <p14:nvPr/>
              </p14:nvContentPartPr>
              <p14:xfrm>
                <a:off x="6377065" y="5347832"/>
                <a:ext cx="14400" cy="31320"/>
              </p14:xfrm>
            </p:contentPart>
          </mc:Choice>
          <mc:Fallback xmlns="">
            <p:pic>
              <p:nvPicPr>
                <p:cNvPr id="470" name="Freihand 469">
                  <a:extLst>
                    <a:ext uri="{FF2B5EF4-FFF2-40B4-BE49-F238E27FC236}">
                      <a16:creationId xmlns:a16="http://schemas.microsoft.com/office/drawing/2014/main" id="{80F9F346-2820-4D80-A65C-5C8ECCBECBBF}"/>
                    </a:ext>
                  </a:extLst>
                </p:cNvPr>
                <p:cNvPicPr/>
                <p:nvPr/>
              </p:nvPicPr>
              <p:blipFill>
                <a:blip r:embed="rId904"/>
                <a:stretch>
                  <a:fillRect/>
                </a:stretch>
              </p:blipFill>
              <p:spPr>
                <a:xfrm>
                  <a:off x="6372745" y="5343512"/>
                  <a:ext cx="23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471" name="Freihand 470">
                  <a:extLst>
                    <a:ext uri="{FF2B5EF4-FFF2-40B4-BE49-F238E27FC236}">
                      <a16:creationId xmlns:a16="http://schemas.microsoft.com/office/drawing/2014/main" id="{F1A20DB7-B1C6-4E0F-8ECD-DD369FB23FA8}"/>
                    </a:ext>
                  </a:extLst>
                </p14:cNvPr>
                <p14:cNvContentPartPr/>
                <p14:nvPr/>
              </p14:nvContentPartPr>
              <p14:xfrm>
                <a:off x="6404785" y="5257472"/>
                <a:ext cx="78120" cy="120240"/>
              </p14:xfrm>
            </p:contentPart>
          </mc:Choice>
          <mc:Fallback xmlns="">
            <p:pic>
              <p:nvPicPr>
                <p:cNvPr id="471" name="Freihand 470">
                  <a:extLst>
                    <a:ext uri="{FF2B5EF4-FFF2-40B4-BE49-F238E27FC236}">
                      <a16:creationId xmlns:a16="http://schemas.microsoft.com/office/drawing/2014/main" id="{F1A20DB7-B1C6-4E0F-8ECD-DD369FB23FA8}"/>
                    </a:ext>
                  </a:extLst>
                </p:cNvPr>
                <p:cNvPicPr/>
                <p:nvPr/>
              </p:nvPicPr>
              <p:blipFill>
                <a:blip r:embed="rId906"/>
                <a:stretch>
                  <a:fillRect/>
                </a:stretch>
              </p:blipFill>
              <p:spPr>
                <a:xfrm>
                  <a:off x="6400465" y="5253152"/>
                  <a:ext cx="86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472" name="Freihand 471">
                  <a:extLst>
                    <a:ext uri="{FF2B5EF4-FFF2-40B4-BE49-F238E27FC236}">
                      <a16:creationId xmlns:a16="http://schemas.microsoft.com/office/drawing/2014/main" id="{9DE66294-39AA-4F4D-81B6-2EDBEBA5B56C}"/>
                    </a:ext>
                  </a:extLst>
                </p14:cNvPr>
                <p14:cNvContentPartPr/>
                <p14:nvPr/>
              </p14:nvContentPartPr>
              <p14:xfrm>
                <a:off x="6431785" y="5317232"/>
                <a:ext cx="66600" cy="12960"/>
              </p14:xfrm>
            </p:contentPart>
          </mc:Choice>
          <mc:Fallback xmlns="">
            <p:pic>
              <p:nvPicPr>
                <p:cNvPr id="472" name="Freihand 471">
                  <a:extLst>
                    <a:ext uri="{FF2B5EF4-FFF2-40B4-BE49-F238E27FC236}">
                      <a16:creationId xmlns:a16="http://schemas.microsoft.com/office/drawing/2014/main" id="{9DE66294-39AA-4F4D-81B6-2EDBEBA5B56C}"/>
                    </a:ext>
                  </a:extLst>
                </p:cNvPr>
                <p:cNvPicPr/>
                <p:nvPr/>
              </p:nvPicPr>
              <p:blipFill>
                <a:blip r:embed="rId908"/>
                <a:stretch>
                  <a:fillRect/>
                </a:stretch>
              </p:blipFill>
              <p:spPr>
                <a:xfrm>
                  <a:off x="6427465" y="5312912"/>
                  <a:ext cx="75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473" name="Freihand 472">
                  <a:extLst>
                    <a:ext uri="{FF2B5EF4-FFF2-40B4-BE49-F238E27FC236}">
                      <a16:creationId xmlns:a16="http://schemas.microsoft.com/office/drawing/2014/main" id="{F29EECDA-86EA-4350-B83B-A6F65A7A6CA0}"/>
                    </a:ext>
                  </a:extLst>
                </p14:cNvPr>
                <p14:cNvContentPartPr/>
                <p14:nvPr/>
              </p14:nvContentPartPr>
              <p14:xfrm>
                <a:off x="6513505" y="5250632"/>
                <a:ext cx="58680" cy="112680"/>
              </p14:xfrm>
            </p:contentPart>
          </mc:Choice>
          <mc:Fallback xmlns="">
            <p:pic>
              <p:nvPicPr>
                <p:cNvPr id="473" name="Freihand 472">
                  <a:extLst>
                    <a:ext uri="{FF2B5EF4-FFF2-40B4-BE49-F238E27FC236}">
                      <a16:creationId xmlns:a16="http://schemas.microsoft.com/office/drawing/2014/main" id="{F29EECDA-86EA-4350-B83B-A6F65A7A6CA0}"/>
                    </a:ext>
                  </a:extLst>
                </p:cNvPr>
                <p:cNvPicPr/>
                <p:nvPr/>
              </p:nvPicPr>
              <p:blipFill>
                <a:blip r:embed="rId910"/>
                <a:stretch>
                  <a:fillRect/>
                </a:stretch>
              </p:blipFill>
              <p:spPr>
                <a:xfrm>
                  <a:off x="6509185" y="5246312"/>
                  <a:ext cx="67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474" name="Freihand 473">
                  <a:extLst>
                    <a:ext uri="{FF2B5EF4-FFF2-40B4-BE49-F238E27FC236}">
                      <a16:creationId xmlns:a16="http://schemas.microsoft.com/office/drawing/2014/main" id="{02CEC1BC-DBAB-48CA-A6D1-7233EC0DF6A5}"/>
                    </a:ext>
                  </a:extLst>
                </p14:cNvPr>
                <p14:cNvContentPartPr/>
                <p14:nvPr/>
              </p14:nvContentPartPr>
              <p14:xfrm>
                <a:off x="6506305" y="5299952"/>
                <a:ext cx="82800" cy="12960"/>
              </p14:xfrm>
            </p:contentPart>
          </mc:Choice>
          <mc:Fallback xmlns="">
            <p:pic>
              <p:nvPicPr>
                <p:cNvPr id="474" name="Freihand 473">
                  <a:extLst>
                    <a:ext uri="{FF2B5EF4-FFF2-40B4-BE49-F238E27FC236}">
                      <a16:creationId xmlns:a16="http://schemas.microsoft.com/office/drawing/2014/main" id="{02CEC1BC-DBAB-48CA-A6D1-7233EC0DF6A5}"/>
                    </a:ext>
                  </a:extLst>
                </p:cNvPr>
                <p:cNvPicPr/>
                <p:nvPr/>
              </p:nvPicPr>
              <p:blipFill>
                <a:blip r:embed="rId912"/>
                <a:stretch>
                  <a:fillRect/>
                </a:stretch>
              </p:blipFill>
              <p:spPr>
                <a:xfrm>
                  <a:off x="6501985" y="5295632"/>
                  <a:ext cx="91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476" name="Freihand 475">
                  <a:extLst>
                    <a:ext uri="{FF2B5EF4-FFF2-40B4-BE49-F238E27FC236}">
                      <a16:creationId xmlns:a16="http://schemas.microsoft.com/office/drawing/2014/main" id="{5E7A6B81-D91F-4C80-9391-634FF7C4C9A8}"/>
                    </a:ext>
                  </a:extLst>
                </p14:cNvPr>
                <p14:cNvContentPartPr/>
                <p14:nvPr/>
              </p14:nvContentPartPr>
              <p14:xfrm>
                <a:off x="6665785" y="5158472"/>
                <a:ext cx="112320" cy="6480"/>
              </p14:xfrm>
            </p:contentPart>
          </mc:Choice>
          <mc:Fallback xmlns="">
            <p:pic>
              <p:nvPicPr>
                <p:cNvPr id="476" name="Freihand 475">
                  <a:extLst>
                    <a:ext uri="{FF2B5EF4-FFF2-40B4-BE49-F238E27FC236}">
                      <a16:creationId xmlns:a16="http://schemas.microsoft.com/office/drawing/2014/main" id="{5E7A6B81-D91F-4C80-9391-634FF7C4C9A8}"/>
                    </a:ext>
                  </a:extLst>
                </p:cNvPr>
                <p:cNvPicPr/>
                <p:nvPr/>
              </p:nvPicPr>
              <p:blipFill>
                <a:blip r:embed="rId914"/>
                <a:stretch>
                  <a:fillRect/>
                </a:stretch>
              </p:blipFill>
              <p:spPr>
                <a:xfrm>
                  <a:off x="6661465" y="5154152"/>
                  <a:ext cx="120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477" name="Freihand 476">
                  <a:extLst>
                    <a:ext uri="{FF2B5EF4-FFF2-40B4-BE49-F238E27FC236}">
                      <a16:creationId xmlns:a16="http://schemas.microsoft.com/office/drawing/2014/main" id="{6A4337C0-2DE7-43E3-8F77-1537EC1A0276}"/>
                    </a:ext>
                  </a:extLst>
                </p14:cNvPr>
                <p14:cNvContentPartPr/>
                <p14:nvPr/>
              </p14:nvContentPartPr>
              <p14:xfrm>
                <a:off x="6669025" y="5186552"/>
                <a:ext cx="145800" cy="11880"/>
              </p14:xfrm>
            </p:contentPart>
          </mc:Choice>
          <mc:Fallback xmlns="">
            <p:pic>
              <p:nvPicPr>
                <p:cNvPr id="477" name="Freihand 476">
                  <a:extLst>
                    <a:ext uri="{FF2B5EF4-FFF2-40B4-BE49-F238E27FC236}">
                      <a16:creationId xmlns:a16="http://schemas.microsoft.com/office/drawing/2014/main" id="{6A4337C0-2DE7-43E3-8F77-1537EC1A0276}"/>
                    </a:ext>
                  </a:extLst>
                </p:cNvPr>
                <p:cNvPicPr/>
                <p:nvPr/>
              </p:nvPicPr>
              <p:blipFill>
                <a:blip r:embed="rId916"/>
                <a:stretch>
                  <a:fillRect/>
                </a:stretch>
              </p:blipFill>
              <p:spPr>
                <a:xfrm>
                  <a:off x="6664705" y="5182232"/>
                  <a:ext cx="154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478" name="Freihand 477">
                  <a:extLst>
                    <a:ext uri="{FF2B5EF4-FFF2-40B4-BE49-F238E27FC236}">
                      <a16:creationId xmlns:a16="http://schemas.microsoft.com/office/drawing/2014/main" id="{08E3F606-53B9-48A7-90F9-E42062B92BEA}"/>
                    </a:ext>
                  </a:extLst>
                </p14:cNvPr>
                <p14:cNvContentPartPr/>
                <p14:nvPr/>
              </p14:nvContentPartPr>
              <p14:xfrm>
                <a:off x="6837145" y="5123192"/>
                <a:ext cx="86400" cy="105840"/>
              </p14:xfrm>
            </p:contentPart>
          </mc:Choice>
          <mc:Fallback xmlns="">
            <p:pic>
              <p:nvPicPr>
                <p:cNvPr id="478" name="Freihand 477">
                  <a:extLst>
                    <a:ext uri="{FF2B5EF4-FFF2-40B4-BE49-F238E27FC236}">
                      <a16:creationId xmlns:a16="http://schemas.microsoft.com/office/drawing/2014/main" id="{08E3F606-53B9-48A7-90F9-E42062B92BEA}"/>
                    </a:ext>
                  </a:extLst>
                </p:cNvPr>
                <p:cNvPicPr/>
                <p:nvPr/>
              </p:nvPicPr>
              <p:blipFill>
                <a:blip r:embed="rId918"/>
                <a:stretch>
                  <a:fillRect/>
                </a:stretch>
              </p:blipFill>
              <p:spPr>
                <a:xfrm>
                  <a:off x="6832825" y="5118872"/>
                  <a:ext cx="95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479" name="Freihand 478">
                  <a:extLst>
                    <a:ext uri="{FF2B5EF4-FFF2-40B4-BE49-F238E27FC236}">
                      <a16:creationId xmlns:a16="http://schemas.microsoft.com/office/drawing/2014/main" id="{62871FA3-6C7A-4061-B28A-87232C97C836}"/>
                    </a:ext>
                  </a:extLst>
                </p14:cNvPr>
                <p14:cNvContentPartPr/>
                <p14:nvPr/>
              </p14:nvContentPartPr>
              <p14:xfrm>
                <a:off x="6964585" y="5115992"/>
                <a:ext cx="93600" cy="108000"/>
              </p14:xfrm>
            </p:contentPart>
          </mc:Choice>
          <mc:Fallback xmlns="">
            <p:pic>
              <p:nvPicPr>
                <p:cNvPr id="479" name="Freihand 478">
                  <a:extLst>
                    <a:ext uri="{FF2B5EF4-FFF2-40B4-BE49-F238E27FC236}">
                      <a16:creationId xmlns:a16="http://schemas.microsoft.com/office/drawing/2014/main" id="{62871FA3-6C7A-4061-B28A-87232C97C836}"/>
                    </a:ext>
                  </a:extLst>
                </p:cNvPr>
                <p:cNvPicPr/>
                <p:nvPr/>
              </p:nvPicPr>
              <p:blipFill>
                <a:blip r:embed="rId920"/>
                <a:stretch>
                  <a:fillRect/>
                </a:stretch>
              </p:blipFill>
              <p:spPr>
                <a:xfrm>
                  <a:off x="6960265" y="5111672"/>
                  <a:ext cx="102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480" name="Freihand 479">
                  <a:extLst>
                    <a:ext uri="{FF2B5EF4-FFF2-40B4-BE49-F238E27FC236}">
                      <a16:creationId xmlns:a16="http://schemas.microsoft.com/office/drawing/2014/main" id="{A5770AD6-2CB4-45EF-B724-5AAA90A021FC}"/>
                    </a:ext>
                  </a:extLst>
                </p14:cNvPr>
                <p14:cNvContentPartPr/>
                <p14:nvPr/>
              </p14:nvContentPartPr>
              <p14:xfrm>
                <a:off x="7129825" y="5098712"/>
                <a:ext cx="34200" cy="87480"/>
              </p14:xfrm>
            </p:contentPart>
          </mc:Choice>
          <mc:Fallback xmlns="">
            <p:pic>
              <p:nvPicPr>
                <p:cNvPr id="480" name="Freihand 479">
                  <a:extLst>
                    <a:ext uri="{FF2B5EF4-FFF2-40B4-BE49-F238E27FC236}">
                      <a16:creationId xmlns:a16="http://schemas.microsoft.com/office/drawing/2014/main" id="{A5770AD6-2CB4-45EF-B724-5AAA90A021FC}"/>
                    </a:ext>
                  </a:extLst>
                </p:cNvPr>
                <p:cNvPicPr/>
                <p:nvPr/>
              </p:nvPicPr>
              <p:blipFill>
                <a:blip r:embed="rId922"/>
                <a:stretch>
                  <a:fillRect/>
                </a:stretch>
              </p:blipFill>
              <p:spPr>
                <a:xfrm>
                  <a:off x="7125505" y="5094392"/>
                  <a:ext cx="42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481" name="Freihand 480">
                  <a:extLst>
                    <a:ext uri="{FF2B5EF4-FFF2-40B4-BE49-F238E27FC236}">
                      <a16:creationId xmlns:a16="http://schemas.microsoft.com/office/drawing/2014/main" id="{5ECF36F2-6090-48AC-A752-13F8619ABE6C}"/>
                    </a:ext>
                  </a:extLst>
                </p14:cNvPr>
                <p14:cNvContentPartPr/>
                <p14:nvPr/>
              </p14:nvContentPartPr>
              <p14:xfrm>
                <a:off x="7070065" y="5020592"/>
                <a:ext cx="148680" cy="165960"/>
              </p14:xfrm>
            </p:contentPart>
          </mc:Choice>
          <mc:Fallback xmlns="">
            <p:pic>
              <p:nvPicPr>
                <p:cNvPr id="481" name="Freihand 480">
                  <a:extLst>
                    <a:ext uri="{FF2B5EF4-FFF2-40B4-BE49-F238E27FC236}">
                      <a16:creationId xmlns:a16="http://schemas.microsoft.com/office/drawing/2014/main" id="{5ECF36F2-6090-48AC-A752-13F8619ABE6C}"/>
                    </a:ext>
                  </a:extLst>
                </p:cNvPr>
                <p:cNvPicPr/>
                <p:nvPr/>
              </p:nvPicPr>
              <p:blipFill>
                <a:blip r:embed="rId924"/>
                <a:stretch>
                  <a:fillRect/>
                </a:stretch>
              </p:blipFill>
              <p:spPr>
                <a:xfrm>
                  <a:off x="7065745" y="5016272"/>
                  <a:ext cx="157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482" name="Freihand 481">
                  <a:extLst>
                    <a:ext uri="{FF2B5EF4-FFF2-40B4-BE49-F238E27FC236}">
                      <a16:creationId xmlns:a16="http://schemas.microsoft.com/office/drawing/2014/main" id="{4CFE9C8D-9CF4-4554-838E-A10F61953CC1}"/>
                    </a:ext>
                  </a:extLst>
                </p14:cNvPr>
                <p14:cNvContentPartPr/>
                <p14:nvPr/>
              </p14:nvContentPartPr>
              <p14:xfrm>
                <a:off x="7220545" y="5146592"/>
                <a:ext cx="68400" cy="73440"/>
              </p14:xfrm>
            </p:contentPart>
          </mc:Choice>
          <mc:Fallback xmlns="">
            <p:pic>
              <p:nvPicPr>
                <p:cNvPr id="482" name="Freihand 481">
                  <a:extLst>
                    <a:ext uri="{FF2B5EF4-FFF2-40B4-BE49-F238E27FC236}">
                      <a16:creationId xmlns:a16="http://schemas.microsoft.com/office/drawing/2014/main" id="{4CFE9C8D-9CF4-4554-838E-A10F61953CC1}"/>
                    </a:ext>
                  </a:extLst>
                </p:cNvPr>
                <p:cNvPicPr/>
                <p:nvPr/>
              </p:nvPicPr>
              <p:blipFill>
                <a:blip r:embed="rId926"/>
                <a:stretch>
                  <a:fillRect/>
                </a:stretch>
              </p:blipFill>
              <p:spPr>
                <a:xfrm>
                  <a:off x="7216225" y="5142272"/>
                  <a:ext cx="77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483" name="Freihand 482">
                  <a:extLst>
                    <a:ext uri="{FF2B5EF4-FFF2-40B4-BE49-F238E27FC236}">
                      <a16:creationId xmlns:a16="http://schemas.microsoft.com/office/drawing/2014/main" id="{F6396104-7D1A-434D-A340-8C02E062AE75}"/>
                    </a:ext>
                  </a:extLst>
                </p14:cNvPr>
                <p14:cNvContentPartPr/>
                <p14:nvPr/>
              </p14:nvContentPartPr>
              <p14:xfrm>
                <a:off x="7297225" y="5146232"/>
                <a:ext cx="58680" cy="76320"/>
              </p14:xfrm>
            </p:contentPart>
          </mc:Choice>
          <mc:Fallback xmlns="">
            <p:pic>
              <p:nvPicPr>
                <p:cNvPr id="483" name="Freihand 482">
                  <a:extLst>
                    <a:ext uri="{FF2B5EF4-FFF2-40B4-BE49-F238E27FC236}">
                      <a16:creationId xmlns:a16="http://schemas.microsoft.com/office/drawing/2014/main" id="{F6396104-7D1A-434D-A340-8C02E062AE75}"/>
                    </a:ext>
                  </a:extLst>
                </p:cNvPr>
                <p:cNvPicPr/>
                <p:nvPr/>
              </p:nvPicPr>
              <p:blipFill>
                <a:blip r:embed="rId928"/>
                <a:stretch>
                  <a:fillRect/>
                </a:stretch>
              </p:blipFill>
              <p:spPr>
                <a:xfrm>
                  <a:off x="7292905" y="5141912"/>
                  <a:ext cx="67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484" name="Freihand 483">
                  <a:extLst>
                    <a:ext uri="{FF2B5EF4-FFF2-40B4-BE49-F238E27FC236}">
                      <a16:creationId xmlns:a16="http://schemas.microsoft.com/office/drawing/2014/main" id="{7F41F6F6-C1EC-47AC-9187-7C2596E31E99}"/>
                    </a:ext>
                  </a:extLst>
                </p14:cNvPr>
                <p14:cNvContentPartPr/>
                <p14:nvPr/>
              </p14:nvContentPartPr>
              <p14:xfrm>
                <a:off x="7344385" y="5152712"/>
                <a:ext cx="22680" cy="72720"/>
              </p14:xfrm>
            </p:contentPart>
          </mc:Choice>
          <mc:Fallback xmlns="">
            <p:pic>
              <p:nvPicPr>
                <p:cNvPr id="484" name="Freihand 483">
                  <a:extLst>
                    <a:ext uri="{FF2B5EF4-FFF2-40B4-BE49-F238E27FC236}">
                      <a16:creationId xmlns:a16="http://schemas.microsoft.com/office/drawing/2014/main" id="{7F41F6F6-C1EC-47AC-9187-7C2596E31E99}"/>
                    </a:ext>
                  </a:extLst>
                </p:cNvPr>
                <p:cNvPicPr/>
                <p:nvPr/>
              </p:nvPicPr>
              <p:blipFill>
                <a:blip r:embed="rId930"/>
                <a:stretch>
                  <a:fillRect/>
                </a:stretch>
              </p:blipFill>
              <p:spPr>
                <a:xfrm>
                  <a:off x="7340065" y="5148392"/>
                  <a:ext cx="31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485" name="Freihand 484">
                  <a:extLst>
                    <a:ext uri="{FF2B5EF4-FFF2-40B4-BE49-F238E27FC236}">
                      <a16:creationId xmlns:a16="http://schemas.microsoft.com/office/drawing/2014/main" id="{D50C61AB-DFD1-461E-9B1C-3865F6C78E13}"/>
                    </a:ext>
                  </a:extLst>
                </p14:cNvPr>
                <p14:cNvContentPartPr/>
                <p14:nvPr/>
              </p14:nvContentPartPr>
              <p14:xfrm>
                <a:off x="7410985" y="5125712"/>
                <a:ext cx="64800" cy="97560"/>
              </p14:xfrm>
            </p:contentPart>
          </mc:Choice>
          <mc:Fallback xmlns="">
            <p:pic>
              <p:nvPicPr>
                <p:cNvPr id="485" name="Freihand 484">
                  <a:extLst>
                    <a:ext uri="{FF2B5EF4-FFF2-40B4-BE49-F238E27FC236}">
                      <a16:creationId xmlns:a16="http://schemas.microsoft.com/office/drawing/2014/main" id="{D50C61AB-DFD1-461E-9B1C-3865F6C78E13}"/>
                    </a:ext>
                  </a:extLst>
                </p:cNvPr>
                <p:cNvPicPr/>
                <p:nvPr/>
              </p:nvPicPr>
              <p:blipFill>
                <a:blip r:embed="rId932"/>
                <a:stretch>
                  <a:fillRect/>
                </a:stretch>
              </p:blipFill>
              <p:spPr>
                <a:xfrm>
                  <a:off x="7406665" y="5121392"/>
                  <a:ext cx="73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486" name="Freihand 485">
                  <a:extLst>
                    <a:ext uri="{FF2B5EF4-FFF2-40B4-BE49-F238E27FC236}">
                      <a16:creationId xmlns:a16="http://schemas.microsoft.com/office/drawing/2014/main" id="{CEE383C5-9C84-4EF7-8A87-6BD4B721713E}"/>
                    </a:ext>
                  </a:extLst>
                </p14:cNvPr>
                <p14:cNvContentPartPr/>
                <p14:nvPr/>
              </p14:nvContentPartPr>
              <p14:xfrm>
                <a:off x="7522585" y="5086472"/>
                <a:ext cx="98640" cy="6480"/>
              </p14:xfrm>
            </p:contentPart>
          </mc:Choice>
          <mc:Fallback xmlns="">
            <p:pic>
              <p:nvPicPr>
                <p:cNvPr id="486" name="Freihand 485">
                  <a:extLst>
                    <a:ext uri="{FF2B5EF4-FFF2-40B4-BE49-F238E27FC236}">
                      <a16:creationId xmlns:a16="http://schemas.microsoft.com/office/drawing/2014/main" id="{CEE383C5-9C84-4EF7-8A87-6BD4B721713E}"/>
                    </a:ext>
                  </a:extLst>
                </p:cNvPr>
                <p:cNvPicPr/>
                <p:nvPr/>
              </p:nvPicPr>
              <p:blipFill>
                <a:blip r:embed="rId934"/>
                <a:stretch>
                  <a:fillRect/>
                </a:stretch>
              </p:blipFill>
              <p:spPr>
                <a:xfrm>
                  <a:off x="7518265" y="5082152"/>
                  <a:ext cx="107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487" name="Freihand 486">
                  <a:extLst>
                    <a:ext uri="{FF2B5EF4-FFF2-40B4-BE49-F238E27FC236}">
                      <a16:creationId xmlns:a16="http://schemas.microsoft.com/office/drawing/2014/main" id="{4F1C5D7D-90CD-492A-A207-5DDB409F82B4}"/>
                    </a:ext>
                  </a:extLst>
                </p14:cNvPr>
                <p14:cNvContentPartPr/>
                <p14:nvPr/>
              </p14:nvContentPartPr>
              <p14:xfrm>
                <a:off x="7527625" y="5117072"/>
                <a:ext cx="101160" cy="11520"/>
              </p14:xfrm>
            </p:contentPart>
          </mc:Choice>
          <mc:Fallback xmlns="">
            <p:pic>
              <p:nvPicPr>
                <p:cNvPr id="487" name="Freihand 486">
                  <a:extLst>
                    <a:ext uri="{FF2B5EF4-FFF2-40B4-BE49-F238E27FC236}">
                      <a16:creationId xmlns:a16="http://schemas.microsoft.com/office/drawing/2014/main" id="{4F1C5D7D-90CD-492A-A207-5DDB409F82B4}"/>
                    </a:ext>
                  </a:extLst>
                </p:cNvPr>
                <p:cNvPicPr/>
                <p:nvPr/>
              </p:nvPicPr>
              <p:blipFill>
                <a:blip r:embed="rId936"/>
                <a:stretch>
                  <a:fillRect/>
                </a:stretch>
              </p:blipFill>
              <p:spPr>
                <a:xfrm>
                  <a:off x="7523305" y="5112752"/>
                  <a:ext cx="109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489" name="Freihand 488">
                  <a:extLst>
                    <a:ext uri="{FF2B5EF4-FFF2-40B4-BE49-F238E27FC236}">
                      <a16:creationId xmlns:a16="http://schemas.microsoft.com/office/drawing/2014/main" id="{167CA6A1-A9BF-4C3B-9736-DFDFB0BD433A}"/>
                    </a:ext>
                  </a:extLst>
                </p14:cNvPr>
                <p14:cNvContentPartPr/>
                <p14:nvPr/>
              </p14:nvContentPartPr>
              <p14:xfrm>
                <a:off x="7652905" y="5011592"/>
                <a:ext cx="112680" cy="120240"/>
              </p14:xfrm>
            </p:contentPart>
          </mc:Choice>
          <mc:Fallback xmlns="">
            <p:pic>
              <p:nvPicPr>
                <p:cNvPr id="489" name="Freihand 488">
                  <a:extLst>
                    <a:ext uri="{FF2B5EF4-FFF2-40B4-BE49-F238E27FC236}">
                      <a16:creationId xmlns:a16="http://schemas.microsoft.com/office/drawing/2014/main" id="{167CA6A1-A9BF-4C3B-9736-DFDFB0BD433A}"/>
                    </a:ext>
                  </a:extLst>
                </p:cNvPr>
                <p:cNvPicPr/>
                <p:nvPr/>
              </p:nvPicPr>
              <p:blipFill>
                <a:blip r:embed="rId938"/>
                <a:stretch>
                  <a:fillRect/>
                </a:stretch>
              </p:blipFill>
              <p:spPr>
                <a:xfrm>
                  <a:off x="7648585" y="5007272"/>
                  <a:ext cx="121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490" name="Freihand 489">
                  <a:extLst>
                    <a:ext uri="{FF2B5EF4-FFF2-40B4-BE49-F238E27FC236}">
                      <a16:creationId xmlns:a16="http://schemas.microsoft.com/office/drawing/2014/main" id="{A54BA493-24EE-4A08-9F22-4338D3FEA781}"/>
                    </a:ext>
                  </a:extLst>
                </p14:cNvPr>
                <p14:cNvContentPartPr/>
                <p14:nvPr/>
              </p14:nvContentPartPr>
              <p14:xfrm>
                <a:off x="7814905" y="5005832"/>
                <a:ext cx="25560" cy="108360"/>
              </p14:xfrm>
            </p:contentPart>
          </mc:Choice>
          <mc:Fallback xmlns="">
            <p:pic>
              <p:nvPicPr>
                <p:cNvPr id="490" name="Freihand 489">
                  <a:extLst>
                    <a:ext uri="{FF2B5EF4-FFF2-40B4-BE49-F238E27FC236}">
                      <a16:creationId xmlns:a16="http://schemas.microsoft.com/office/drawing/2014/main" id="{A54BA493-24EE-4A08-9F22-4338D3FEA781}"/>
                    </a:ext>
                  </a:extLst>
                </p:cNvPr>
                <p:cNvPicPr/>
                <p:nvPr/>
              </p:nvPicPr>
              <p:blipFill>
                <a:blip r:embed="rId940"/>
                <a:stretch>
                  <a:fillRect/>
                </a:stretch>
              </p:blipFill>
              <p:spPr>
                <a:xfrm>
                  <a:off x="7810585" y="5001512"/>
                  <a:ext cx="34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491" name="Freihand 490">
                  <a:extLst>
                    <a:ext uri="{FF2B5EF4-FFF2-40B4-BE49-F238E27FC236}">
                      <a16:creationId xmlns:a16="http://schemas.microsoft.com/office/drawing/2014/main" id="{A8A4E0C6-ECDE-41E6-9F9E-B1F4B0C83300}"/>
                    </a:ext>
                  </a:extLst>
                </p14:cNvPr>
                <p14:cNvContentPartPr/>
                <p14:nvPr/>
              </p14:nvContentPartPr>
              <p14:xfrm>
                <a:off x="7785385" y="5042912"/>
                <a:ext cx="66600" cy="13320"/>
              </p14:xfrm>
            </p:contentPart>
          </mc:Choice>
          <mc:Fallback xmlns="">
            <p:pic>
              <p:nvPicPr>
                <p:cNvPr id="491" name="Freihand 490">
                  <a:extLst>
                    <a:ext uri="{FF2B5EF4-FFF2-40B4-BE49-F238E27FC236}">
                      <a16:creationId xmlns:a16="http://schemas.microsoft.com/office/drawing/2014/main" id="{A8A4E0C6-ECDE-41E6-9F9E-B1F4B0C83300}"/>
                    </a:ext>
                  </a:extLst>
                </p:cNvPr>
                <p:cNvPicPr/>
                <p:nvPr/>
              </p:nvPicPr>
              <p:blipFill>
                <a:blip r:embed="rId908"/>
                <a:stretch>
                  <a:fillRect/>
                </a:stretch>
              </p:blipFill>
              <p:spPr>
                <a:xfrm>
                  <a:off x="7781065" y="5038592"/>
                  <a:ext cx="75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493" name="Freihand 492">
                  <a:extLst>
                    <a:ext uri="{FF2B5EF4-FFF2-40B4-BE49-F238E27FC236}">
                      <a16:creationId xmlns:a16="http://schemas.microsoft.com/office/drawing/2014/main" id="{46CAFA59-1926-4F05-8FD8-140D5D1FD93D}"/>
                    </a:ext>
                  </a:extLst>
                </p14:cNvPr>
                <p14:cNvContentPartPr/>
                <p14:nvPr/>
              </p14:nvContentPartPr>
              <p14:xfrm>
                <a:off x="7891225" y="4951472"/>
                <a:ext cx="84600" cy="112320"/>
              </p14:xfrm>
            </p:contentPart>
          </mc:Choice>
          <mc:Fallback xmlns="">
            <p:pic>
              <p:nvPicPr>
                <p:cNvPr id="493" name="Freihand 492">
                  <a:extLst>
                    <a:ext uri="{FF2B5EF4-FFF2-40B4-BE49-F238E27FC236}">
                      <a16:creationId xmlns:a16="http://schemas.microsoft.com/office/drawing/2014/main" id="{46CAFA59-1926-4F05-8FD8-140D5D1FD93D}"/>
                    </a:ext>
                  </a:extLst>
                </p:cNvPr>
                <p:cNvPicPr/>
                <p:nvPr/>
              </p:nvPicPr>
              <p:blipFill>
                <a:blip r:embed="rId943"/>
                <a:stretch>
                  <a:fillRect/>
                </a:stretch>
              </p:blipFill>
              <p:spPr>
                <a:xfrm>
                  <a:off x="7886905" y="4947152"/>
                  <a:ext cx="93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494" name="Freihand 493">
                  <a:extLst>
                    <a:ext uri="{FF2B5EF4-FFF2-40B4-BE49-F238E27FC236}">
                      <a16:creationId xmlns:a16="http://schemas.microsoft.com/office/drawing/2014/main" id="{40F72776-EA44-4476-97C4-412012B9486D}"/>
                    </a:ext>
                  </a:extLst>
                </p14:cNvPr>
                <p14:cNvContentPartPr/>
                <p14:nvPr/>
              </p14:nvContentPartPr>
              <p14:xfrm>
                <a:off x="7990945" y="5019872"/>
                <a:ext cx="11880" cy="73080"/>
              </p14:xfrm>
            </p:contentPart>
          </mc:Choice>
          <mc:Fallback xmlns="">
            <p:pic>
              <p:nvPicPr>
                <p:cNvPr id="494" name="Freihand 493">
                  <a:extLst>
                    <a:ext uri="{FF2B5EF4-FFF2-40B4-BE49-F238E27FC236}">
                      <a16:creationId xmlns:a16="http://schemas.microsoft.com/office/drawing/2014/main" id="{40F72776-EA44-4476-97C4-412012B9486D}"/>
                    </a:ext>
                  </a:extLst>
                </p:cNvPr>
                <p:cNvPicPr/>
                <p:nvPr/>
              </p:nvPicPr>
              <p:blipFill>
                <a:blip r:embed="rId945"/>
                <a:stretch>
                  <a:fillRect/>
                </a:stretch>
              </p:blipFill>
              <p:spPr>
                <a:xfrm>
                  <a:off x="7986625" y="5015552"/>
                  <a:ext cx="20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496" name="Freihand 495">
                  <a:extLst>
                    <a:ext uri="{FF2B5EF4-FFF2-40B4-BE49-F238E27FC236}">
                      <a16:creationId xmlns:a16="http://schemas.microsoft.com/office/drawing/2014/main" id="{E2F0BA7C-2239-4F86-89A7-3818E86350F0}"/>
                    </a:ext>
                  </a:extLst>
                </p14:cNvPr>
                <p14:cNvContentPartPr/>
                <p14:nvPr/>
              </p14:nvContentPartPr>
              <p14:xfrm>
                <a:off x="8008945" y="4897832"/>
                <a:ext cx="87840" cy="124560"/>
              </p14:xfrm>
            </p:contentPart>
          </mc:Choice>
          <mc:Fallback xmlns="">
            <p:pic>
              <p:nvPicPr>
                <p:cNvPr id="496" name="Freihand 495">
                  <a:extLst>
                    <a:ext uri="{FF2B5EF4-FFF2-40B4-BE49-F238E27FC236}">
                      <a16:creationId xmlns:a16="http://schemas.microsoft.com/office/drawing/2014/main" id="{E2F0BA7C-2239-4F86-89A7-3818E86350F0}"/>
                    </a:ext>
                  </a:extLst>
                </p:cNvPr>
                <p:cNvPicPr/>
                <p:nvPr/>
              </p:nvPicPr>
              <p:blipFill>
                <a:blip r:embed="rId947"/>
                <a:stretch>
                  <a:fillRect/>
                </a:stretch>
              </p:blipFill>
              <p:spPr>
                <a:xfrm>
                  <a:off x="8004625" y="4893512"/>
                  <a:ext cx="96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497" name="Freihand 496">
                  <a:extLst>
                    <a:ext uri="{FF2B5EF4-FFF2-40B4-BE49-F238E27FC236}">
                      <a16:creationId xmlns:a16="http://schemas.microsoft.com/office/drawing/2014/main" id="{5DB78180-F758-4148-9BEB-5396DD15EFC6}"/>
                    </a:ext>
                  </a:extLst>
                </p14:cNvPr>
                <p14:cNvContentPartPr/>
                <p14:nvPr/>
              </p14:nvContentPartPr>
              <p14:xfrm>
                <a:off x="8121625" y="4897472"/>
                <a:ext cx="56880" cy="114120"/>
              </p14:xfrm>
            </p:contentPart>
          </mc:Choice>
          <mc:Fallback xmlns="">
            <p:pic>
              <p:nvPicPr>
                <p:cNvPr id="497" name="Freihand 496">
                  <a:extLst>
                    <a:ext uri="{FF2B5EF4-FFF2-40B4-BE49-F238E27FC236}">
                      <a16:creationId xmlns:a16="http://schemas.microsoft.com/office/drawing/2014/main" id="{5DB78180-F758-4148-9BEB-5396DD15EFC6}"/>
                    </a:ext>
                  </a:extLst>
                </p:cNvPr>
                <p:cNvPicPr/>
                <p:nvPr/>
              </p:nvPicPr>
              <p:blipFill>
                <a:blip r:embed="rId949"/>
                <a:stretch>
                  <a:fillRect/>
                </a:stretch>
              </p:blipFill>
              <p:spPr>
                <a:xfrm>
                  <a:off x="8117305" y="4893152"/>
                  <a:ext cx="65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498" name="Freihand 497">
                  <a:extLst>
                    <a:ext uri="{FF2B5EF4-FFF2-40B4-BE49-F238E27FC236}">
                      <a16:creationId xmlns:a16="http://schemas.microsoft.com/office/drawing/2014/main" id="{0914F7BA-55F4-4975-86CC-F53DD11CB96F}"/>
                    </a:ext>
                  </a:extLst>
                </p14:cNvPr>
                <p14:cNvContentPartPr/>
                <p14:nvPr/>
              </p14:nvContentPartPr>
              <p14:xfrm>
                <a:off x="8231785" y="4876232"/>
                <a:ext cx="78480" cy="112680"/>
              </p14:xfrm>
            </p:contentPart>
          </mc:Choice>
          <mc:Fallback xmlns="">
            <p:pic>
              <p:nvPicPr>
                <p:cNvPr id="498" name="Freihand 497">
                  <a:extLst>
                    <a:ext uri="{FF2B5EF4-FFF2-40B4-BE49-F238E27FC236}">
                      <a16:creationId xmlns:a16="http://schemas.microsoft.com/office/drawing/2014/main" id="{0914F7BA-55F4-4975-86CC-F53DD11CB96F}"/>
                    </a:ext>
                  </a:extLst>
                </p:cNvPr>
                <p:cNvPicPr/>
                <p:nvPr/>
              </p:nvPicPr>
              <p:blipFill>
                <a:blip r:embed="rId951"/>
                <a:stretch>
                  <a:fillRect/>
                </a:stretch>
              </p:blipFill>
              <p:spPr>
                <a:xfrm>
                  <a:off x="8227465" y="4871912"/>
                  <a:ext cx="87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499" name="Freihand 498">
                  <a:extLst>
                    <a:ext uri="{FF2B5EF4-FFF2-40B4-BE49-F238E27FC236}">
                      <a16:creationId xmlns:a16="http://schemas.microsoft.com/office/drawing/2014/main" id="{9AFA86AD-EF28-4D06-8FA3-9E486813EBB6}"/>
                    </a:ext>
                  </a:extLst>
                </p14:cNvPr>
                <p14:cNvContentPartPr/>
                <p14:nvPr/>
              </p14:nvContentPartPr>
              <p14:xfrm>
                <a:off x="8180665" y="4824032"/>
                <a:ext cx="103680" cy="74160"/>
              </p14:xfrm>
            </p:contentPart>
          </mc:Choice>
          <mc:Fallback xmlns="">
            <p:pic>
              <p:nvPicPr>
                <p:cNvPr id="499" name="Freihand 498">
                  <a:extLst>
                    <a:ext uri="{FF2B5EF4-FFF2-40B4-BE49-F238E27FC236}">
                      <a16:creationId xmlns:a16="http://schemas.microsoft.com/office/drawing/2014/main" id="{9AFA86AD-EF28-4D06-8FA3-9E486813EBB6}"/>
                    </a:ext>
                  </a:extLst>
                </p:cNvPr>
                <p:cNvPicPr/>
                <p:nvPr/>
              </p:nvPicPr>
              <p:blipFill>
                <a:blip r:embed="rId953"/>
                <a:stretch>
                  <a:fillRect/>
                </a:stretch>
              </p:blipFill>
              <p:spPr>
                <a:xfrm>
                  <a:off x="8176345" y="4819712"/>
                  <a:ext cx="112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00" name="Freihand 499">
                  <a:extLst>
                    <a:ext uri="{FF2B5EF4-FFF2-40B4-BE49-F238E27FC236}">
                      <a16:creationId xmlns:a16="http://schemas.microsoft.com/office/drawing/2014/main" id="{487350F5-1A4C-4214-BE4F-08799B8A3485}"/>
                    </a:ext>
                  </a:extLst>
                </p14:cNvPr>
                <p14:cNvContentPartPr/>
                <p14:nvPr/>
              </p14:nvContentPartPr>
              <p14:xfrm>
                <a:off x="8277865" y="4934552"/>
                <a:ext cx="86400" cy="77040"/>
              </p14:xfrm>
            </p:contentPart>
          </mc:Choice>
          <mc:Fallback xmlns="">
            <p:pic>
              <p:nvPicPr>
                <p:cNvPr id="500" name="Freihand 499">
                  <a:extLst>
                    <a:ext uri="{FF2B5EF4-FFF2-40B4-BE49-F238E27FC236}">
                      <a16:creationId xmlns:a16="http://schemas.microsoft.com/office/drawing/2014/main" id="{487350F5-1A4C-4214-BE4F-08799B8A3485}"/>
                    </a:ext>
                  </a:extLst>
                </p:cNvPr>
                <p:cNvPicPr/>
                <p:nvPr/>
              </p:nvPicPr>
              <p:blipFill>
                <a:blip r:embed="rId955"/>
                <a:stretch>
                  <a:fillRect/>
                </a:stretch>
              </p:blipFill>
              <p:spPr>
                <a:xfrm>
                  <a:off x="8273545" y="4930232"/>
                  <a:ext cx="95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02" name="Freihand 501">
                  <a:extLst>
                    <a:ext uri="{FF2B5EF4-FFF2-40B4-BE49-F238E27FC236}">
                      <a16:creationId xmlns:a16="http://schemas.microsoft.com/office/drawing/2014/main" id="{E51D511C-1D18-4386-9975-A24963B8CA09}"/>
                    </a:ext>
                  </a:extLst>
                </p14:cNvPr>
                <p14:cNvContentPartPr/>
                <p14:nvPr/>
              </p14:nvContentPartPr>
              <p14:xfrm>
                <a:off x="5091505" y="5651672"/>
                <a:ext cx="124920" cy="10440"/>
              </p14:xfrm>
            </p:contentPart>
          </mc:Choice>
          <mc:Fallback xmlns="">
            <p:pic>
              <p:nvPicPr>
                <p:cNvPr id="502" name="Freihand 501">
                  <a:extLst>
                    <a:ext uri="{FF2B5EF4-FFF2-40B4-BE49-F238E27FC236}">
                      <a16:creationId xmlns:a16="http://schemas.microsoft.com/office/drawing/2014/main" id="{E51D511C-1D18-4386-9975-A24963B8CA09}"/>
                    </a:ext>
                  </a:extLst>
                </p:cNvPr>
                <p:cNvPicPr/>
                <p:nvPr/>
              </p:nvPicPr>
              <p:blipFill>
                <a:blip r:embed="rId957"/>
                <a:stretch>
                  <a:fillRect/>
                </a:stretch>
              </p:blipFill>
              <p:spPr>
                <a:xfrm>
                  <a:off x="5087185" y="5647352"/>
                  <a:ext cx="133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03" name="Freihand 502">
                  <a:extLst>
                    <a:ext uri="{FF2B5EF4-FFF2-40B4-BE49-F238E27FC236}">
                      <a16:creationId xmlns:a16="http://schemas.microsoft.com/office/drawing/2014/main" id="{8044BCC0-F350-42C6-9BB4-3E4C662E6CEA}"/>
                    </a:ext>
                  </a:extLst>
                </p14:cNvPr>
                <p14:cNvContentPartPr/>
                <p14:nvPr/>
              </p14:nvContentPartPr>
              <p14:xfrm>
                <a:off x="5083945" y="5684432"/>
                <a:ext cx="115560" cy="8280"/>
              </p14:xfrm>
            </p:contentPart>
          </mc:Choice>
          <mc:Fallback xmlns="">
            <p:pic>
              <p:nvPicPr>
                <p:cNvPr id="503" name="Freihand 502">
                  <a:extLst>
                    <a:ext uri="{FF2B5EF4-FFF2-40B4-BE49-F238E27FC236}">
                      <a16:creationId xmlns:a16="http://schemas.microsoft.com/office/drawing/2014/main" id="{8044BCC0-F350-42C6-9BB4-3E4C662E6CEA}"/>
                    </a:ext>
                  </a:extLst>
                </p:cNvPr>
                <p:cNvPicPr/>
                <p:nvPr/>
              </p:nvPicPr>
              <p:blipFill>
                <a:blip r:embed="rId959"/>
                <a:stretch>
                  <a:fillRect/>
                </a:stretch>
              </p:blipFill>
              <p:spPr>
                <a:xfrm>
                  <a:off x="5079625" y="5680112"/>
                  <a:ext cx="124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04" name="Freihand 503">
                  <a:extLst>
                    <a:ext uri="{FF2B5EF4-FFF2-40B4-BE49-F238E27FC236}">
                      <a16:creationId xmlns:a16="http://schemas.microsoft.com/office/drawing/2014/main" id="{70813092-A2E4-4FB0-838E-8E0F01E07CE0}"/>
                    </a:ext>
                  </a:extLst>
                </p14:cNvPr>
                <p14:cNvContentPartPr/>
                <p14:nvPr/>
              </p14:nvContentPartPr>
              <p14:xfrm>
                <a:off x="5172505" y="5600912"/>
                <a:ext cx="104400" cy="145440"/>
              </p14:xfrm>
            </p:contentPart>
          </mc:Choice>
          <mc:Fallback xmlns="">
            <p:pic>
              <p:nvPicPr>
                <p:cNvPr id="504" name="Freihand 503">
                  <a:extLst>
                    <a:ext uri="{FF2B5EF4-FFF2-40B4-BE49-F238E27FC236}">
                      <a16:creationId xmlns:a16="http://schemas.microsoft.com/office/drawing/2014/main" id="{70813092-A2E4-4FB0-838E-8E0F01E07CE0}"/>
                    </a:ext>
                  </a:extLst>
                </p:cNvPr>
                <p:cNvPicPr/>
                <p:nvPr/>
              </p:nvPicPr>
              <p:blipFill>
                <a:blip r:embed="rId961"/>
                <a:stretch>
                  <a:fillRect/>
                </a:stretch>
              </p:blipFill>
              <p:spPr>
                <a:xfrm>
                  <a:off x="5168185" y="5596232"/>
                  <a:ext cx="113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06" name="Freihand 505">
                  <a:extLst>
                    <a:ext uri="{FF2B5EF4-FFF2-40B4-BE49-F238E27FC236}">
                      <a16:creationId xmlns:a16="http://schemas.microsoft.com/office/drawing/2014/main" id="{A1CE000D-A9E8-4267-81F7-2634A7E635FF}"/>
                    </a:ext>
                  </a:extLst>
                </p14:cNvPr>
                <p14:cNvContentPartPr/>
                <p14:nvPr/>
              </p14:nvContentPartPr>
              <p14:xfrm>
                <a:off x="5550865" y="5601632"/>
                <a:ext cx="7200" cy="140760"/>
              </p14:xfrm>
            </p:contentPart>
          </mc:Choice>
          <mc:Fallback xmlns="">
            <p:pic>
              <p:nvPicPr>
                <p:cNvPr id="506" name="Freihand 505">
                  <a:extLst>
                    <a:ext uri="{FF2B5EF4-FFF2-40B4-BE49-F238E27FC236}">
                      <a16:creationId xmlns:a16="http://schemas.microsoft.com/office/drawing/2014/main" id="{A1CE000D-A9E8-4267-81F7-2634A7E635FF}"/>
                    </a:ext>
                  </a:extLst>
                </p:cNvPr>
                <p:cNvPicPr/>
                <p:nvPr/>
              </p:nvPicPr>
              <p:blipFill>
                <a:blip r:embed="rId963"/>
                <a:stretch>
                  <a:fillRect/>
                </a:stretch>
              </p:blipFill>
              <p:spPr>
                <a:xfrm>
                  <a:off x="5546545" y="5597312"/>
                  <a:ext cx="15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07" name="Freihand 506">
                  <a:extLst>
                    <a:ext uri="{FF2B5EF4-FFF2-40B4-BE49-F238E27FC236}">
                      <a16:creationId xmlns:a16="http://schemas.microsoft.com/office/drawing/2014/main" id="{C9685196-003B-461C-AFBD-526742B3CC42}"/>
                    </a:ext>
                  </a:extLst>
                </p14:cNvPr>
                <p14:cNvContentPartPr/>
                <p14:nvPr/>
              </p14:nvContentPartPr>
              <p14:xfrm>
                <a:off x="5479945" y="5693792"/>
                <a:ext cx="127080" cy="15120"/>
              </p14:xfrm>
            </p:contentPart>
          </mc:Choice>
          <mc:Fallback xmlns="">
            <p:pic>
              <p:nvPicPr>
                <p:cNvPr id="507" name="Freihand 506">
                  <a:extLst>
                    <a:ext uri="{FF2B5EF4-FFF2-40B4-BE49-F238E27FC236}">
                      <a16:creationId xmlns:a16="http://schemas.microsoft.com/office/drawing/2014/main" id="{C9685196-003B-461C-AFBD-526742B3CC42}"/>
                    </a:ext>
                  </a:extLst>
                </p:cNvPr>
                <p:cNvPicPr/>
                <p:nvPr/>
              </p:nvPicPr>
              <p:blipFill>
                <a:blip r:embed="rId965"/>
                <a:stretch>
                  <a:fillRect/>
                </a:stretch>
              </p:blipFill>
              <p:spPr>
                <a:xfrm>
                  <a:off x="5475625" y="5689472"/>
                  <a:ext cx="135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08" name="Freihand 507">
                  <a:extLst>
                    <a:ext uri="{FF2B5EF4-FFF2-40B4-BE49-F238E27FC236}">
                      <a16:creationId xmlns:a16="http://schemas.microsoft.com/office/drawing/2014/main" id="{1B4785CA-299E-4813-B217-8EC1D40C24F0}"/>
                    </a:ext>
                  </a:extLst>
                </p14:cNvPr>
                <p14:cNvContentPartPr/>
                <p14:nvPr/>
              </p14:nvContentPartPr>
              <p14:xfrm>
                <a:off x="5488225" y="5570672"/>
                <a:ext cx="124560" cy="18000"/>
              </p14:xfrm>
            </p:contentPart>
          </mc:Choice>
          <mc:Fallback xmlns="">
            <p:pic>
              <p:nvPicPr>
                <p:cNvPr id="508" name="Freihand 507">
                  <a:extLst>
                    <a:ext uri="{FF2B5EF4-FFF2-40B4-BE49-F238E27FC236}">
                      <a16:creationId xmlns:a16="http://schemas.microsoft.com/office/drawing/2014/main" id="{1B4785CA-299E-4813-B217-8EC1D40C24F0}"/>
                    </a:ext>
                  </a:extLst>
                </p:cNvPr>
                <p:cNvPicPr/>
                <p:nvPr/>
              </p:nvPicPr>
              <p:blipFill>
                <a:blip r:embed="rId967"/>
                <a:stretch>
                  <a:fillRect/>
                </a:stretch>
              </p:blipFill>
              <p:spPr>
                <a:xfrm>
                  <a:off x="5483905" y="5566352"/>
                  <a:ext cx="133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09" name="Freihand 508">
                  <a:extLst>
                    <a:ext uri="{FF2B5EF4-FFF2-40B4-BE49-F238E27FC236}">
                      <a16:creationId xmlns:a16="http://schemas.microsoft.com/office/drawing/2014/main" id="{5BD2DE42-10A8-4D32-B608-5231C90E1050}"/>
                    </a:ext>
                  </a:extLst>
                </p14:cNvPr>
                <p14:cNvContentPartPr/>
                <p14:nvPr/>
              </p14:nvContentPartPr>
              <p14:xfrm>
                <a:off x="5669305" y="5593352"/>
                <a:ext cx="12600" cy="96840"/>
              </p14:xfrm>
            </p:contentPart>
          </mc:Choice>
          <mc:Fallback xmlns="">
            <p:pic>
              <p:nvPicPr>
                <p:cNvPr id="509" name="Freihand 508">
                  <a:extLst>
                    <a:ext uri="{FF2B5EF4-FFF2-40B4-BE49-F238E27FC236}">
                      <a16:creationId xmlns:a16="http://schemas.microsoft.com/office/drawing/2014/main" id="{5BD2DE42-10A8-4D32-B608-5231C90E1050}"/>
                    </a:ext>
                  </a:extLst>
                </p:cNvPr>
                <p:cNvPicPr/>
                <p:nvPr/>
              </p:nvPicPr>
              <p:blipFill>
                <a:blip r:embed="rId969"/>
                <a:stretch>
                  <a:fillRect/>
                </a:stretch>
              </p:blipFill>
              <p:spPr>
                <a:xfrm>
                  <a:off x="5664985" y="5589032"/>
                  <a:ext cx="21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10" name="Freihand 509">
                  <a:extLst>
                    <a:ext uri="{FF2B5EF4-FFF2-40B4-BE49-F238E27FC236}">
                      <a16:creationId xmlns:a16="http://schemas.microsoft.com/office/drawing/2014/main" id="{30305F6F-F6EE-46CD-987A-4C91DEC27DCE}"/>
                    </a:ext>
                  </a:extLst>
                </p14:cNvPr>
                <p14:cNvContentPartPr/>
                <p14:nvPr/>
              </p14:nvContentPartPr>
              <p14:xfrm>
                <a:off x="5607745" y="5583632"/>
                <a:ext cx="96840" cy="54360"/>
              </p14:xfrm>
            </p:contentPart>
          </mc:Choice>
          <mc:Fallback xmlns="">
            <p:pic>
              <p:nvPicPr>
                <p:cNvPr id="510" name="Freihand 509">
                  <a:extLst>
                    <a:ext uri="{FF2B5EF4-FFF2-40B4-BE49-F238E27FC236}">
                      <a16:creationId xmlns:a16="http://schemas.microsoft.com/office/drawing/2014/main" id="{30305F6F-F6EE-46CD-987A-4C91DEC27DCE}"/>
                    </a:ext>
                  </a:extLst>
                </p:cNvPr>
                <p:cNvPicPr/>
                <p:nvPr/>
              </p:nvPicPr>
              <p:blipFill>
                <a:blip r:embed="rId971"/>
                <a:stretch>
                  <a:fillRect/>
                </a:stretch>
              </p:blipFill>
              <p:spPr>
                <a:xfrm>
                  <a:off x="5603425" y="5579312"/>
                  <a:ext cx="105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11" name="Freihand 510">
                  <a:extLst>
                    <a:ext uri="{FF2B5EF4-FFF2-40B4-BE49-F238E27FC236}">
                      <a16:creationId xmlns:a16="http://schemas.microsoft.com/office/drawing/2014/main" id="{04F88C84-2ABB-4F45-B00F-7B3A08F498E7}"/>
                    </a:ext>
                  </a:extLst>
                </p14:cNvPr>
                <p14:cNvContentPartPr/>
                <p14:nvPr/>
              </p14:nvContentPartPr>
              <p14:xfrm>
                <a:off x="5711065" y="5666792"/>
                <a:ext cx="34920" cy="69480"/>
              </p14:xfrm>
            </p:contentPart>
          </mc:Choice>
          <mc:Fallback xmlns="">
            <p:pic>
              <p:nvPicPr>
                <p:cNvPr id="511" name="Freihand 510">
                  <a:extLst>
                    <a:ext uri="{FF2B5EF4-FFF2-40B4-BE49-F238E27FC236}">
                      <a16:creationId xmlns:a16="http://schemas.microsoft.com/office/drawing/2014/main" id="{04F88C84-2ABB-4F45-B00F-7B3A08F498E7}"/>
                    </a:ext>
                  </a:extLst>
                </p:cNvPr>
                <p:cNvPicPr/>
                <p:nvPr/>
              </p:nvPicPr>
              <p:blipFill>
                <a:blip r:embed="rId973"/>
                <a:stretch>
                  <a:fillRect/>
                </a:stretch>
              </p:blipFill>
              <p:spPr>
                <a:xfrm>
                  <a:off x="5706745" y="5662472"/>
                  <a:ext cx="43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12" name="Freihand 511">
                  <a:extLst>
                    <a:ext uri="{FF2B5EF4-FFF2-40B4-BE49-F238E27FC236}">
                      <a16:creationId xmlns:a16="http://schemas.microsoft.com/office/drawing/2014/main" id="{6C886DB6-2E01-4325-B5E0-044F3AFB1D1B}"/>
                    </a:ext>
                  </a:extLst>
                </p14:cNvPr>
                <p14:cNvContentPartPr/>
                <p14:nvPr/>
              </p14:nvContentPartPr>
              <p14:xfrm>
                <a:off x="5780545" y="5674712"/>
                <a:ext cx="46800" cy="59040"/>
              </p14:xfrm>
            </p:contentPart>
          </mc:Choice>
          <mc:Fallback xmlns="">
            <p:pic>
              <p:nvPicPr>
                <p:cNvPr id="512" name="Freihand 511">
                  <a:extLst>
                    <a:ext uri="{FF2B5EF4-FFF2-40B4-BE49-F238E27FC236}">
                      <a16:creationId xmlns:a16="http://schemas.microsoft.com/office/drawing/2014/main" id="{6C886DB6-2E01-4325-B5E0-044F3AFB1D1B}"/>
                    </a:ext>
                  </a:extLst>
                </p:cNvPr>
                <p:cNvPicPr/>
                <p:nvPr/>
              </p:nvPicPr>
              <p:blipFill>
                <a:blip r:embed="rId975"/>
                <a:stretch>
                  <a:fillRect/>
                </a:stretch>
              </p:blipFill>
              <p:spPr>
                <a:xfrm>
                  <a:off x="5776225" y="5670392"/>
                  <a:ext cx="55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13" name="Freihand 512">
                  <a:extLst>
                    <a:ext uri="{FF2B5EF4-FFF2-40B4-BE49-F238E27FC236}">
                      <a16:creationId xmlns:a16="http://schemas.microsoft.com/office/drawing/2014/main" id="{1D574112-FB51-4D12-A2F8-8492EC77DE5E}"/>
                    </a:ext>
                  </a:extLst>
                </p14:cNvPr>
                <p14:cNvContentPartPr/>
                <p14:nvPr/>
              </p14:nvContentPartPr>
              <p14:xfrm>
                <a:off x="5859745" y="5663912"/>
                <a:ext cx="9360" cy="72360"/>
              </p14:xfrm>
            </p:contentPart>
          </mc:Choice>
          <mc:Fallback xmlns="">
            <p:pic>
              <p:nvPicPr>
                <p:cNvPr id="513" name="Freihand 512">
                  <a:extLst>
                    <a:ext uri="{FF2B5EF4-FFF2-40B4-BE49-F238E27FC236}">
                      <a16:creationId xmlns:a16="http://schemas.microsoft.com/office/drawing/2014/main" id="{1D574112-FB51-4D12-A2F8-8492EC77DE5E}"/>
                    </a:ext>
                  </a:extLst>
                </p:cNvPr>
                <p:cNvPicPr/>
                <p:nvPr/>
              </p:nvPicPr>
              <p:blipFill>
                <a:blip r:embed="rId977"/>
                <a:stretch>
                  <a:fillRect/>
                </a:stretch>
              </p:blipFill>
              <p:spPr>
                <a:xfrm>
                  <a:off x="5855425" y="5659592"/>
                  <a:ext cx="18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14" name="Freihand 513">
                  <a:extLst>
                    <a:ext uri="{FF2B5EF4-FFF2-40B4-BE49-F238E27FC236}">
                      <a16:creationId xmlns:a16="http://schemas.microsoft.com/office/drawing/2014/main" id="{A042E29F-1F5F-40F5-8832-77855650C215}"/>
                    </a:ext>
                  </a:extLst>
                </p14:cNvPr>
                <p14:cNvContentPartPr/>
                <p14:nvPr/>
              </p14:nvContentPartPr>
              <p14:xfrm>
                <a:off x="5884585" y="5637632"/>
                <a:ext cx="100800" cy="119520"/>
              </p14:xfrm>
            </p:contentPart>
          </mc:Choice>
          <mc:Fallback xmlns="">
            <p:pic>
              <p:nvPicPr>
                <p:cNvPr id="514" name="Freihand 513">
                  <a:extLst>
                    <a:ext uri="{FF2B5EF4-FFF2-40B4-BE49-F238E27FC236}">
                      <a16:creationId xmlns:a16="http://schemas.microsoft.com/office/drawing/2014/main" id="{A042E29F-1F5F-40F5-8832-77855650C215}"/>
                    </a:ext>
                  </a:extLst>
                </p:cNvPr>
                <p:cNvPicPr/>
                <p:nvPr/>
              </p:nvPicPr>
              <p:blipFill>
                <a:blip r:embed="rId979"/>
                <a:stretch>
                  <a:fillRect/>
                </a:stretch>
              </p:blipFill>
              <p:spPr>
                <a:xfrm>
                  <a:off x="5880265" y="5633312"/>
                  <a:ext cx="109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15" name="Freihand 514">
                  <a:extLst>
                    <a:ext uri="{FF2B5EF4-FFF2-40B4-BE49-F238E27FC236}">
                      <a16:creationId xmlns:a16="http://schemas.microsoft.com/office/drawing/2014/main" id="{DF433653-0DF9-4BFD-8F7B-63126FB0386B}"/>
                    </a:ext>
                  </a:extLst>
                </p14:cNvPr>
                <p14:cNvContentPartPr/>
                <p14:nvPr/>
              </p14:nvContentPartPr>
              <p14:xfrm>
                <a:off x="6067465" y="5650592"/>
                <a:ext cx="2880" cy="9720"/>
              </p14:xfrm>
            </p:contentPart>
          </mc:Choice>
          <mc:Fallback xmlns="">
            <p:pic>
              <p:nvPicPr>
                <p:cNvPr id="515" name="Freihand 514">
                  <a:extLst>
                    <a:ext uri="{FF2B5EF4-FFF2-40B4-BE49-F238E27FC236}">
                      <a16:creationId xmlns:a16="http://schemas.microsoft.com/office/drawing/2014/main" id="{DF433653-0DF9-4BFD-8F7B-63126FB0386B}"/>
                    </a:ext>
                  </a:extLst>
                </p:cNvPr>
                <p:cNvPicPr/>
                <p:nvPr/>
              </p:nvPicPr>
              <p:blipFill>
                <a:blip r:embed="rId981"/>
                <a:stretch>
                  <a:fillRect/>
                </a:stretch>
              </p:blipFill>
              <p:spPr>
                <a:xfrm>
                  <a:off x="6063145" y="5646272"/>
                  <a:ext cx="11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16" name="Freihand 515">
                  <a:extLst>
                    <a:ext uri="{FF2B5EF4-FFF2-40B4-BE49-F238E27FC236}">
                      <a16:creationId xmlns:a16="http://schemas.microsoft.com/office/drawing/2014/main" id="{B0AD33FC-E721-4B53-886A-37D437A67924}"/>
                    </a:ext>
                  </a:extLst>
                </p14:cNvPr>
                <p14:cNvContentPartPr/>
                <p14:nvPr/>
              </p14:nvContentPartPr>
              <p14:xfrm>
                <a:off x="6255025" y="5609192"/>
                <a:ext cx="15120" cy="91080"/>
              </p14:xfrm>
            </p:contentPart>
          </mc:Choice>
          <mc:Fallback xmlns="">
            <p:pic>
              <p:nvPicPr>
                <p:cNvPr id="516" name="Freihand 515">
                  <a:extLst>
                    <a:ext uri="{FF2B5EF4-FFF2-40B4-BE49-F238E27FC236}">
                      <a16:creationId xmlns:a16="http://schemas.microsoft.com/office/drawing/2014/main" id="{B0AD33FC-E721-4B53-886A-37D437A67924}"/>
                    </a:ext>
                  </a:extLst>
                </p:cNvPr>
                <p:cNvPicPr/>
                <p:nvPr/>
              </p:nvPicPr>
              <p:blipFill>
                <a:blip r:embed="rId983"/>
                <a:stretch>
                  <a:fillRect/>
                </a:stretch>
              </p:blipFill>
              <p:spPr>
                <a:xfrm>
                  <a:off x="6250705" y="5604872"/>
                  <a:ext cx="23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17" name="Freihand 516">
                  <a:extLst>
                    <a:ext uri="{FF2B5EF4-FFF2-40B4-BE49-F238E27FC236}">
                      <a16:creationId xmlns:a16="http://schemas.microsoft.com/office/drawing/2014/main" id="{F7E01618-A989-4E18-8701-A96EED6E42BD}"/>
                    </a:ext>
                  </a:extLst>
                </p14:cNvPr>
                <p14:cNvContentPartPr/>
                <p14:nvPr/>
              </p14:nvContentPartPr>
              <p14:xfrm>
                <a:off x="6174745" y="5665712"/>
                <a:ext cx="151560" cy="23760"/>
              </p14:xfrm>
            </p:contentPart>
          </mc:Choice>
          <mc:Fallback xmlns="">
            <p:pic>
              <p:nvPicPr>
                <p:cNvPr id="517" name="Freihand 516">
                  <a:extLst>
                    <a:ext uri="{FF2B5EF4-FFF2-40B4-BE49-F238E27FC236}">
                      <a16:creationId xmlns:a16="http://schemas.microsoft.com/office/drawing/2014/main" id="{F7E01618-A989-4E18-8701-A96EED6E42BD}"/>
                    </a:ext>
                  </a:extLst>
                </p:cNvPr>
                <p:cNvPicPr/>
                <p:nvPr/>
              </p:nvPicPr>
              <p:blipFill>
                <a:blip r:embed="rId985"/>
                <a:stretch>
                  <a:fillRect/>
                </a:stretch>
              </p:blipFill>
              <p:spPr>
                <a:xfrm>
                  <a:off x="6170425" y="5661392"/>
                  <a:ext cx="160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18" name="Freihand 517">
                  <a:extLst>
                    <a:ext uri="{FF2B5EF4-FFF2-40B4-BE49-F238E27FC236}">
                      <a16:creationId xmlns:a16="http://schemas.microsoft.com/office/drawing/2014/main" id="{7AFEB981-6AAB-42D3-82A0-743137BE1F87}"/>
                    </a:ext>
                  </a:extLst>
                </p14:cNvPr>
                <p14:cNvContentPartPr/>
                <p14:nvPr/>
              </p14:nvContentPartPr>
              <p14:xfrm>
                <a:off x="6191305" y="5559512"/>
                <a:ext cx="214560" cy="111240"/>
              </p14:xfrm>
            </p:contentPart>
          </mc:Choice>
          <mc:Fallback xmlns="">
            <p:pic>
              <p:nvPicPr>
                <p:cNvPr id="518" name="Freihand 517">
                  <a:extLst>
                    <a:ext uri="{FF2B5EF4-FFF2-40B4-BE49-F238E27FC236}">
                      <a16:creationId xmlns:a16="http://schemas.microsoft.com/office/drawing/2014/main" id="{7AFEB981-6AAB-42D3-82A0-743137BE1F87}"/>
                    </a:ext>
                  </a:extLst>
                </p:cNvPr>
                <p:cNvPicPr/>
                <p:nvPr/>
              </p:nvPicPr>
              <p:blipFill>
                <a:blip r:embed="rId987"/>
                <a:stretch>
                  <a:fillRect/>
                </a:stretch>
              </p:blipFill>
              <p:spPr>
                <a:xfrm>
                  <a:off x="6186985" y="5555192"/>
                  <a:ext cx="223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19" name="Freihand 518">
                  <a:extLst>
                    <a:ext uri="{FF2B5EF4-FFF2-40B4-BE49-F238E27FC236}">
                      <a16:creationId xmlns:a16="http://schemas.microsoft.com/office/drawing/2014/main" id="{D253560E-B22C-488A-99BC-5E049FC4652C}"/>
                    </a:ext>
                  </a:extLst>
                </p14:cNvPr>
                <p14:cNvContentPartPr/>
                <p14:nvPr/>
              </p14:nvContentPartPr>
              <p14:xfrm>
                <a:off x="6339985" y="5543312"/>
                <a:ext cx="112680" cy="12600"/>
              </p14:xfrm>
            </p:contentPart>
          </mc:Choice>
          <mc:Fallback xmlns="">
            <p:pic>
              <p:nvPicPr>
                <p:cNvPr id="519" name="Freihand 518">
                  <a:extLst>
                    <a:ext uri="{FF2B5EF4-FFF2-40B4-BE49-F238E27FC236}">
                      <a16:creationId xmlns:a16="http://schemas.microsoft.com/office/drawing/2014/main" id="{D253560E-B22C-488A-99BC-5E049FC4652C}"/>
                    </a:ext>
                  </a:extLst>
                </p:cNvPr>
                <p:cNvPicPr/>
                <p:nvPr/>
              </p:nvPicPr>
              <p:blipFill>
                <a:blip r:embed="rId989"/>
                <a:stretch>
                  <a:fillRect/>
                </a:stretch>
              </p:blipFill>
              <p:spPr>
                <a:xfrm>
                  <a:off x="6335665" y="5538992"/>
                  <a:ext cx="121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20" name="Freihand 519">
                  <a:extLst>
                    <a:ext uri="{FF2B5EF4-FFF2-40B4-BE49-F238E27FC236}">
                      <a16:creationId xmlns:a16="http://schemas.microsoft.com/office/drawing/2014/main" id="{F2433A2E-655F-486A-8158-46AB27131801}"/>
                    </a:ext>
                  </a:extLst>
                </p14:cNvPr>
                <p14:cNvContentPartPr/>
                <p14:nvPr/>
              </p14:nvContentPartPr>
              <p14:xfrm>
                <a:off x="6337105" y="5603072"/>
                <a:ext cx="101160" cy="4320"/>
              </p14:xfrm>
            </p:contentPart>
          </mc:Choice>
          <mc:Fallback xmlns="">
            <p:pic>
              <p:nvPicPr>
                <p:cNvPr id="520" name="Freihand 519">
                  <a:extLst>
                    <a:ext uri="{FF2B5EF4-FFF2-40B4-BE49-F238E27FC236}">
                      <a16:creationId xmlns:a16="http://schemas.microsoft.com/office/drawing/2014/main" id="{F2433A2E-655F-486A-8158-46AB27131801}"/>
                    </a:ext>
                  </a:extLst>
                </p:cNvPr>
                <p:cNvPicPr/>
                <p:nvPr/>
              </p:nvPicPr>
              <p:blipFill>
                <a:blip r:embed="rId991"/>
                <a:stretch>
                  <a:fillRect/>
                </a:stretch>
              </p:blipFill>
              <p:spPr>
                <a:xfrm>
                  <a:off x="6332785" y="5598752"/>
                  <a:ext cx="109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21" name="Freihand 520">
                  <a:extLst>
                    <a:ext uri="{FF2B5EF4-FFF2-40B4-BE49-F238E27FC236}">
                      <a16:creationId xmlns:a16="http://schemas.microsoft.com/office/drawing/2014/main" id="{999579CA-F66D-4FA8-BF69-C59525C06CBC}"/>
                    </a:ext>
                  </a:extLst>
                </p14:cNvPr>
                <p14:cNvContentPartPr/>
                <p14:nvPr/>
              </p14:nvContentPartPr>
              <p14:xfrm>
                <a:off x="6449785" y="5623952"/>
                <a:ext cx="58680" cy="66240"/>
              </p14:xfrm>
            </p:contentPart>
          </mc:Choice>
          <mc:Fallback xmlns="">
            <p:pic>
              <p:nvPicPr>
                <p:cNvPr id="521" name="Freihand 520">
                  <a:extLst>
                    <a:ext uri="{FF2B5EF4-FFF2-40B4-BE49-F238E27FC236}">
                      <a16:creationId xmlns:a16="http://schemas.microsoft.com/office/drawing/2014/main" id="{999579CA-F66D-4FA8-BF69-C59525C06CBC}"/>
                    </a:ext>
                  </a:extLst>
                </p:cNvPr>
                <p:cNvPicPr/>
                <p:nvPr/>
              </p:nvPicPr>
              <p:blipFill>
                <a:blip r:embed="rId993"/>
                <a:stretch>
                  <a:fillRect/>
                </a:stretch>
              </p:blipFill>
              <p:spPr>
                <a:xfrm>
                  <a:off x="6445465" y="5619632"/>
                  <a:ext cx="67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22" name="Freihand 521">
                  <a:extLst>
                    <a:ext uri="{FF2B5EF4-FFF2-40B4-BE49-F238E27FC236}">
                      <a16:creationId xmlns:a16="http://schemas.microsoft.com/office/drawing/2014/main" id="{B65B4428-5AD1-4895-AA3C-320FFE89C351}"/>
                    </a:ext>
                  </a:extLst>
                </p14:cNvPr>
                <p14:cNvContentPartPr/>
                <p14:nvPr/>
              </p14:nvContentPartPr>
              <p14:xfrm>
                <a:off x="6533305" y="5628992"/>
                <a:ext cx="63360" cy="60480"/>
              </p14:xfrm>
            </p:contentPart>
          </mc:Choice>
          <mc:Fallback xmlns="">
            <p:pic>
              <p:nvPicPr>
                <p:cNvPr id="522" name="Freihand 521">
                  <a:extLst>
                    <a:ext uri="{FF2B5EF4-FFF2-40B4-BE49-F238E27FC236}">
                      <a16:creationId xmlns:a16="http://schemas.microsoft.com/office/drawing/2014/main" id="{B65B4428-5AD1-4895-AA3C-320FFE89C351}"/>
                    </a:ext>
                  </a:extLst>
                </p:cNvPr>
                <p:cNvPicPr/>
                <p:nvPr/>
              </p:nvPicPr>
              <p:blipFill>
                <a:blip r:embed="rId995"/>
                <a:stretch>
                  <a:fillRect/>
                </a:stretch>
              </p:blipFill>
              <p:spPr>
                <a:xfrm>
                  <a:off x="6528985" y="5624672"/>
                  <a:ext cx="72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23" name="Freihand 522">
                  <a:extLst>
                    <a:ext uri="{FF2B5EF4-FFF2-40B4-BE49-F238E27FC236}">
                      <a16:creationId xmlns:a16="http://schemas.microsoft.com/office/drawing/2014/main" id="{2417FE37-6F79-44C3-91FA-B1E959D5561F}"/>
                    </a:ext>
                  </a:extLst>
                </p14:cNvPr>
                <p14:cNvContentPartPr/>
                <p14:nvPr/>
              </p14:nvContentPartPr>
              <p14:xfrm>
                <a:off x="6620785" y="5621792"/>
                <a:ext cx="20880" cy="69120"/>
              </p14:xfrm>
            </p:contentPart>
          </mc:Choice>
          <mc:Fallback xmlns="">
            <p:pic>
              <p:nvPicPr>
                <p:cNvPr id="523" name="Freihand 522">
                  <a:extLst>
                    <a:ext uri="{FF2B5EF4-FFF2-40B4-BE49-F238E27FC236}">
                      <a16:creationId xmlns:a16="http://schemas.microsoft.com/office/drawing/2014/main" id="{2417FE37-6F79-44C3-91FA-B1E959D5561F}"/>
                    </a:ext>
                  </a:extLst>
                </p:cNvPr>
                <p:cNvPicPr/>
                <p:nvPr/>
              </p:nvPicPr>
              <p:blipFill>
                <a:blip r:embed="rId997"/>
                <a:stretch>
                  <a:fillRect/>
                </a:stretch>
              </p:blipFill>
              <p:spPr>
                <a:xfrm>
                  <a:off x="6616465" y="5617472"/>
                  <a:ext cx="29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524" name="Freihand 523">
                  <a:extLst>
                    <a:ext uri="{FF2B5EF4-FFF2-40B4-BE49-F238E27FC236}">
                      <a16:creationId xmlns:a16="http://schemas.microsoft.com/office/drawing/2014/main" id="{89CFB486-862E-4BF8-90DD-D2AE421A2124}"/>
                    </a:ext>
                  </a:extLst>
                </p14:cNvPr>
                <p14:cNvContentPartPr/>
                <p14:nvPr/>
              </p14:nvContentPartPr>
              <p14:xfrm>
                <a:off x="6654985" y="5612432"/>
                <a:ext cx="48240" cy="69840"/>
              </p14:xfrm>
            </p:contentPart>
          </mc:Choice>
          <mc:Fallback xmlns="">
            <p:pic>
              <p:nvPicPr>
                <p:cNvPr id="524" name="Freihand 523">
                  <a:extLst>
                    <a:ext uri="{FF2B5EF4-FFF2-40B4-BE49-F238E27FC236}">
                      <a16:creationId xmlns:a16="http://schemas.microsoft.com/office/drawing/2014/main" id="{89CFB486-862E-4BF8-90DD-D2AE421A2124}"/>
                    </a:ext>
                  </a:extLst>
                </p:cNvPr>
                <p:cNvPicPr/>
                <p:nvPr/>
              </p:nvPicPr>
              <p:blipFill>
                <a:blip r:embed="rId999"/>
                <a:stretch>
                  <a:fillRect/>
                </a:stretch>
              </p:blipFill>
              <p:spPr>
                <a:xfrm>
                  <a:off x="6650665" y="5608112"/>
                  <a:ext cx="56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525" name="Freihand 524">
                  <a:extLst>
                    <a:ext uri="{FF2B5EF4-FFF2-40B4-BE49-F238E27FC236}">
                      <a16:creationId xmlns:a16="http://schemas.microsoft.com/office/drawing/2014/main" id="{416915AB-9DA9-4E43-AE35-592245EBA767}"/>
                    </a:ext>
                  </a:extLst>
                </p14:cNvPr>
                <p14:cNvContentPartPr/>
                <p14:nvPr/>
              </p14:nvContentPartPr>
              <p14:xfrm>
                <a:off x="6697825" y="5496512"/>
                <a:ext cx="122760" cy="244800"/>
              </p14:xfrm>
            </p:contentPart>
          </mc:Choice>
          <mc:Fallback xmlns="">
            <p:pic>
              <p:nvPicPr>
                <p:cNvPr id="525" name="Freihand 524">
                  <a:extLst>
                    <a:ext uri="{FF2B5EF4-FFF2-40B4-BE49-F238E27FC236}">
                      <a16:creationId xmlns:a16="http://schemas.microsoft.com/office/drawing/2014/main" id="{416915AB-9DA9-4E43-AE35-592245EBA767}"/>
                    </a:ext>
                  </a:extLst>
                </p:cNvPr>
                <p:cNvPicPr/>
                <p:nvPr/>
              </p:nvPicPr>
              <p:blipFill>
                <a:blip r:embed="rId1001"/>
                <a:stretch>
                  <a:fillRect/>
                </a:stretch>
              </p:blipFill>
              <p:spPr>
                <a:xfrm>
                  <a:off x="6693505" y="5492192"/>
                  <a:ext cx="131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526" name="Freihand 525">
                  <a:extLst>
                    <a:ext uri="{FF2B5EF4-FFF2-40B4-BE49-F238E27FC236}">
                      <a16:creationId xmlns:a16="http://schemas.microsoft.com/office/drawing/2014/main" id="{0A0B794C-63EB-4271-B536-713616000757}"/>
                    </a:ext>
                  </a:extLst>
                </p14:cNvPr>
                <p14:cNvContentPartPr/>
                <p14:nvPr/>
              </p14:nvContentPartPr>
              <p14:xfrm>
                <a:off x="5355385" y="5537912"/>
                <a:ext cx="99000" cy="286560"/>
              </p14:xfrm>
            </p:contentPart>
          </mc:Choice>
          <mc:Fallback xmlns="">
            <p:pic>
              <p:nvPicPr>
                <p:cNvPr id="526" name="Freihand 525">
                  <a:extLst>
                    <a:ext uri="{FF2B5EF4-FFF2-40B4-BE49-F238E27FC236}">
                      <a16:creationId xmlns:a16="http://schemas.microsoft.com/office/drawing/2014/main" id="{0A0B794C-63EB-4271-B536-713616000757}"/>
                    </a:ext>
                  </a:extLst>
                </p:cNvPr>
                <p:cNvPicPr/>
                <p:nvPr/>
              </p:nvPicPr>
              <p:blipFill>
                <a:blip r:embed="rId1003"/>
                <a:stretch>
                  <a:fillRect/>
                </a:stretch>
              </p:blipFill>
              <p:spPr>
                <a:xfrm>
                  <a:off x="5351065" y="5533592"/>
                  <a:ext cx="1076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527" name="Freihand 526">
                  <a:extLst>
                    <a:ext uri="{FF2B5EF4-FFF2-40B4-BE49-F238E27FC236}">
                      <a16:creationId xmlns:a16="http://schemas.microsoft.com/office/drawing/2014/main" id="{AE14C946-3435-4289-A3E3-54AA9F5A8C70}"/>
                    </a:ext>
                  </a:extLst>
                </p14:cNvPr>
                <p14:cNvContentPartPr/>
                <p14:nvPr/>
              </p14:nvContentPartPr>
              <p14:xfrm>
                <a:off x="6859825" y="5323712"/>
                <a:ext cx="16920" cy="86760"/>
              </p14:xfrm>
            </p:contentPart>
          </mc:Choice>
          <mc:Fallback xmlns="">
            <p:pic>
              <p:nvPicPr>
                <p:cNvPr id="527" name="Freihand 526">
                  <a:extLst>
                    <a:ext uri="{FF2B5EF4-FFF2-40B4-BE49-F238E27FC236}">
                      <a16:creationId xmlns:a16="http://schemas.microsoft.com/office/drawing/2014/main" id="{AE14C946-3435-4289-A3E3-54AA9F5A8C70}"/>
                    </a:ext>
                  </a:extLst>
                </p:cNvPr>
                <p:cNvPicPr/>
                <p:nvPr/>
              </p:nvPicPr>
              <p:blipFill>
                <a:blip r:embed="rId1005"/>
                <a:stretch>
                  <a:fillRect/>
                </a:stretch>
              </p:blipFill>
              <p:spPr>
                <a:xfrm>
                  <a:off x="6855505" y="5319392"/>
                  <a:ext cx="25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528" name="Freihand 527">
                  <a:extLst>
                    <a:ext uri="{FF2B5EF4-FFF2-40B4-BE49-F238E27FC236}">
                      <a16:creationId xmlns:a16="http://schemas.microsoft.com/office/drawing/2014/main" id="{B3551147-940F-4A8C-AA69-1455A5BC3F03}"/>
                    </a:ext>
                  </a:extLst>
                </p14:cNvPr>
                <p14:cNvContentPartPr/>
                <p14:nvPr/>
              </p14:nvContentPartPr>
              <p14:xfrm>
                <a:off x="6819145" y="5400032"/>
                <a:ext cx="120600" cy="3240"/>
              </p14:xfrm>
            </p:contentPart>
          </mc:Choice>
          <mc:Fallback xmlns="">
            <p:pic>
              <p:nvPicPr>
                <p:cNvPr id="528" name="Freihand 527">
                  <a:extLst>
                    <a:ext uri="{FF2B5EF4-FFF2-40B4-BE49-F238E27FC236}">
                      <a16:creationId xmlns:a16="http://schemas.microsoft.com/office/drawing/2014/main" id="{B3551147-940F-4A8C-AA69-1455A5BC3F03}"/>
                    </a:ext>
                  </a:extLst>
                </p:cNvPr>
                <p:cNvPicPr/>
                <p:nvPr/>
              </p:nvPicPr>
              <p:blipFill>
                <a:blip r:embed="rId1007"/>
                <a:stretch>
                  <a:fillRect/>
                </a:stretch>
              </p:blipFill>
              <p:spPr>
                <a:xfrm>
                  <a:off x="6814825" y="5395712"/>
                  <a:ext cx="129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529" name="Freihand 528">
                  <a:extLst>
                    <a:ext uri="{FF2B5EF4-FFF2-40B4-BE49-F238E27FC236}">
                      <a16:creationId xmlns:a16="http://schemas.microsoft.com/office/drawing/2014/main" id="{925C6CE1-D540-497E-9042-7A8AF2AAC0A6}"/>
                    </a:ext>
                  </a:extLst>
                </p14:cNvPr>
                <p14:cNvContentPartPr/>
                <p14:nvPr/>
              </p14:nvContentPartPr>
              <p14:xfrm>
                <a:off x="6832105" y="5442512"/>
                <a:ext cx="124560" cy="66960"/>
              </p14:xfrm>
            </p:contentPart>
          </mc:Choice>
          <mc:Fallback xmlns="">
            <p:pic>
              <p:nvPicPr>
                <p:cNvPr id="529" name="Freihand 528">
                  <a:extLst>
                    <a:ext uri="{FF2B5EF4-FFF2-40B4-BE49-F238E27FC236}">
                      <a16:creationId xmlns:a16="http://schemas.microsoft.com/office/drawing/2014/main" id="{925C6CE1-D540-497E-9042-7A8AF2AAC0A6}"/>
                    </a:ext>
                  </a:extLst>
                </p:cNvPr>
                <p:cNvPicPr/>
                <p:nvPr/>
              </p:nvPicPr>
              <p:blipFill>
                <a:blip r:embed="rId1009"/>
                <a:stretch>
                  <a:fillRect/>
                </a:stretch>
              </p:blipFill>
              <p:spPr>
                <a:xfrm>
                  <a:off x="6827785" y="5438192"/>
                  <a:ext cx="133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531" name="Freihand 530">
                  <a:extLst>
                    <a:ext uri="{FF2B5EF4-FFF2-40B4-BE49-F238E27FC236}">
                      <a16:creationId xmlns:a16="http://schemas.microsoft.com/office/drawing/2014/main" id="{2372B2A1-4318-40BA-AB11-E811AF41810E}"/>
                    </a:ext>
                  </a:extLst>
                </p14:cNvPr>
                <p14:cNvContentPartPr/>
                <p14:nvPr/>
              </p14:nvContentPartPr>
              <p14:xfrm>
                <a:off x="5477785" y="5835992"/>
                <a:ext cx="555120" cy="132840"/>
              </p14:xfrm>
            </p:contentPart>
          </mc:Choice>
          <mc:Fallback xmlns="">
            <p:pic>
              <p:nvPicPr>
                <p:cNvPr id="531" name="Freihand 530">
                  <a:extLst>
                    <a:ext uri="{FF2B5EF4-FFF2-40B4-BE49-F238E27FC236}">
                      <a16:creationId xmlns:a16="http://schemas.microsoft.com/office/drawing/2014/main" id="{2372B2A1-4318-40BA-AB11-E811AF41810E}"/>
                    </a:ext>
                  </a:extLst>
                </p:cNvPr>
                <p:cNvPicPr/>
                <p:nvPr/>
              </p:nvPicPr>
              <p:blipFill>
                <a:blip r:embed="rId1011"/>
                <a:stretch>
                  <a:fillRect/>
                </a:stretch>
              </p:blipFill>
              <p:spPr>
                <a:xfrm>
                  <a:off x="5473465" y="5831672"/>
                  <a:ext cx="563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532" name="Freihand 531">
                  <a:extLst>
                    <a:ext uri="{FF2B5EF4-FFF2-40B4-BE49-F238E27FC236}">
                      <a16:creationId xmlns:a16="http://schemas.microsoft.com/office/drawing/2014/main" id="{5D4990D9-B465-4CE4-A37C-ED5209F34892}"/>
                    </a:ext>
                  </a:extLst>
                </p14:cNvPr>
                <p14:cNvContentPartPr/>
                <p14:nvPr/>
              </p14:nvContentPartPr>
              <p14:xfrm>
                <a:off x="6022825" y="5803592"/>
                <a:ext cx="646920" cy="122760"/>
              </p14:xfrm>
            </p:contentPart>
          </mc:Choice>
          <mc:Fallback xmlns="">
            <p:pic>
              <p:nvPicPr>
                <p:cNvPr id="532" name="Freihand 531">
                  <a:extLst>
                    <a:ext uri="{FF2B5EF4-FFF2-40B4-BE49-F238E27FC236}">
                      <a16:creationId xmlns:a16="http://schemas.microsoft.com/office/drawing/2014/main" id="{5D4990D9-B465-4CE4-A37C-ED5209F34892}"/>
                    </a:ext>
                  </a:extLst>
                </p:cNvPr>
                <p:cNvPicPr/>
                <p:nvPr/>
              </p:nvPicPr>
              <p:blipFill>
                <a:blip r:embed="rId1013"/>
                <a:stretch>
                  <a:fillRect/>
                </a:stretch>
              </p:blipFill>
              <p:spPr>
                <a:xfrm>
                  <a:off x="6018505" y="5799272"/>
                  <a:ext cx="655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533" name="Freihand 532">
                  <a:extLst>
                    <a:ext uri="{FF2B5EF4-FFF2-40B4-BE49-F238E27FC236}">
                      <a16:creationId xmlns:a16="http://schemas.microsoft.com/office/drawing/2014/main" id="{92537558-B7F9-424C-823F-D2DC2CBBEFE4}"/>
                    </a:ext>
                  </a:extLst>
                </p14:cNvPr>
                <p14:cNvContentPartPr/>
                <p14:nvPr/>
              </p14:nvContentPartPr>
              <p14:xfrm>
                <a:off x="5786305" y="6072872"/>
                <a:ext cx="115560" cy="180000"/>
              </p14:xfrm>
            </p:contentPart>
          </mc:Choice>
          <mc:Fallback xmlns="">
            <p:pic>
              <p:nvPicPr>
                <p:cNvPr id="533" name="Freihand 532">
                  <a:extLst>
                    <a:ext uri="{FF2B5EF4-FFF2-40B4-BE49-F238E27FC236}">
                      <a16:creationId xmlns:a16="http://schemas.microsoft.com/office/drawing/2014/main" id="{92537558-B7F9-424C-823F-D2DC2CBBEFE4}"/>
                    </a:ext>
                  </a:extLst>
                </p:cNvPr>
                <p:cNvPicPr/>
                <p:nvPr/>
              </p:nvPicPr>
              <p:blipFill>
                <a:blip r:embed="rId1015"/>
                <a:stretch>
                  <a:fillRect/>
                </a:stretch>
              </p:blipFill>
              <p:spPr>
                <a:xfrm>
                  <a:off x="5781985" y="6068552"/>
                  <a:ext cx="124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534" name="Freihand 533">
                  <a:extLst>
                    <a:ext uri="{FF2B5EF4-FFF2-40B4-BE49-F238E27FC236}">
                      <a16:creationId xmlns:a16="http://schemas.microsoft.com/office/drawing/2014/main" id="{1D0FF783-E61F-4D93-A4C6-0B133717A5B4}"/>
                    </a:ext>
                  </a:extLst>
                </p14:cNvPr>
                <p14:cNvContentPartPr/>
                <p14:nvPr/>
              </p14:nvContentPartPr>
              <p14:xfrm>
                <a:off x="5943985" y="6068912"/>
                <a:ext cx="99360" cy="87120"/>
              </p14:xfrm>
            </p:contentPart>
          </mc:Choice>
          <mc:Fallback xmlns="">
            <p:pic>
              <p:nvPicPr>
                <p:cNvPr id="534" name="Freihand 533">
                  <a:extLst>
                    <a:ext uri="{FF2B5EF4-FFF2-40B4-BE49-F238E27FC236}">
                      <a16:creationId xmlns:a16="http://schemas.microsoft.com/office/drawing/2014/main" id="{1D0FF783-E61F-4D93-A4C6-0B133717A5B4}"/>
                    </a:ext>
                  </a:extLst>
                </p:cNvPr>
                <p:cNvPicPr/>
                <p:nvPr/>
              </p:nvPicPr>
              <p:blipFill>
                <a:blip r:embed="rId1017"/>
                <a:stretch>
                  <a:fillRect/>
                </a:stretch>
              </p:blipFill>
              <p:spPr>
                <a:xfrm>
                  <a:off x="5939665" y="6064592"/>
                  <a:ext cx="108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535" name="Freihand 534">
                  <a:extLst>
                    <a:ext uri="{FF2B5EF4-FFF2-40B4-BE49-F238E27FC236}">
                      <a16:creationId xmlns:a16="http://schemas.microsoft.com/office/drawing/2014/main" id="{BA6E2680-F9E9-49BD-AAB1-C55EA705824F}"/>
                    </a:ext>
                  </a:extLst>
                </p14:cNvPr>
                <p14:cNvContentPartPr/>
                <p14:nvPr/>
              </p14:nvContentPartPr>
              <p14:xfrm>
                <a:off x="6035425" y="6077192"/>
                <a:ext cx="332280" cy="79200"/>
              </p14:xfrm>
            </p:contentPart>
          </mc:Choice>
          <mc:Fallback xmlns="">
            <p:pic>
              <p:nvPicPr>
                <p:cNvPr id="535" name="Freihand 534">
                  <a:extLst>
                    <a:ext uri="{FF2B5EF4-FFF2-40B4-BE49-F238E27FC236}">
                      <a16:creationId xmlns:a16="http://schemas.microsoft.com/office/drawing/2014/main" id="{BA6E2680-F9E9-49BD-AAB1-C55EA705824F}"/>
                    </a:ext>
                  </a:extLst>
                </p:cNvPr>
                <p:cNvPicPr/>
                <p:nvPr/>
              </p:nvPicPr>
              <p:blipFill>
                <a:blip r:embed="rId1019"/>
                <a:stretch>
                  <a:fillRect/>
                </a:stretch>
              </p:blipFill>
              <p:spPr>
                <a:xfrm>
                  <a:off x="6031105" y="6072872"/>
                  <a:ext cx="340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538" name="Freihand 537">
                  <a:extLst>
                    <a:ext uri="{FF2B5EF4-FFF2-40B4-BE49-F238E27FC236}">
                      <a16:creationId xmlns:a16="http://schemas.microsoft.com/office/drawing/2014/main" id="{44166B05-1D5F-41AC-9E62-5600E5A01FB8}"/>
                    </a:ext>
                  </a:extLst>
                </p14:cNvPr>
                <p14:cNvContentPartPr/>
                <p14:nvPr/>
              </p14:nvContentPartPr>
              <p14:xfrm>
                <a:off x="6445465" y="6070712"/>
                <a:ext cx="93960" cy="70920"/>
              </p14:xfrm>
            </p:contentPart>
          </mc:Choice>
          <mc:Fallback xmlns="">
            <p:pic>
              <p:nvPicPr>
                <p:cNvPr id="538" name="Freihand 537">
                  <a:extLst>
                    <a:ext uri="{FF2B5EF4-FFF2-40B4-BE49-F238E27FC236}">
                      <a16:creationId xmlns:a16="http://schemas.microsoft.com/office/drawing/2014/main" id="{44166B05-1D5F-41AC-9E62-5600E5A01FB8}"/>
                    </a:ext>
                  </a:extLst>
                </p:cNvPr>
                <p:cNvPicPr/>
                <p:nvPr/>
              </p:nvPicPr>
              <p:blipFill>
                <a:blip r:embed="rId1021"/>
                <a:stretch>
                  <a:fillRect/>
                </a:stretch>
              </p:blipFill>
              <p:spPr>
                <a:xfrm>
                  <a:off x="6441145" y="6066392"/>
                  <a:ext cx="102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539" name="Freihand 538">
                  <a:extLst>
                    <a:ext uri="{FF2B5EF4-FFF2-40B4-BE49-F238E27FC236}">
                      <a16:creationId xmlns:a16="http://schemas.microsoft.com/office/drawing/2014/main" id="{9A705BFC-DCA2-4C1F-8607-AB7B50A60246}"/>
                    </a:ext>
                  </a:extLst>
                </p14:cNvPr>
                <p14:cNvContentPartPr/>
                <p14:nvPr/>
              </p14:nvContentPartPr>
              <p14:xfrm>
                <a:off x="6537625" y="5961272"/>
                <a:ext cx="210600" cy="136800"/>
              </p14:xfrm>
            </p:contentPart>
          </mc:Choice>
          <mc:Fallback xmlns="">
            <p:pic>
              <p:nvPicPr>
                <p:cNvPr id="539" name="Freihand 538">
                  <a:extLst>
                    <a:ext uri="{FF2B5EF4-FFF2-40B4-BE49-F238E27FC236}">
                      <a16:creationId xmlns:a16="http://schemas.microsoft.com/office/drawing/2014/main" id="{9A705BFC-DCA2-4C1F-8607-AB7B50A60246}"/>
                    </a:ext>
                  </a:extLst>
                </p:cNvPr>
                <p:cNvPicPr/>
                <p:nvPr/>
              </p:nvPicPr>
              <p:blipFill>
                <a:blip r:embed="rId1023"/>
                <a:stretch>
                  <a:fillRect/>
                </a:stretch>
              </p:blipFill>
              <p:spPr>
                <a:xfrm>
                  <a:off x="6533305" y="5956952"/>
                  <a:ext cx="219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540" name="Freihand 539">
                  <a:extLst>
                    <a:ext uri="{FF2B5EF4-FFF2-40B4-BE49-F238E27FC236}">
                      <a16:creationId xmlns:a16="http://schemas.microsoft.com/office/drawing/2014/main" id="{2690595B-8A08-43B7-881F-5DB329E2E6CB}"/>
                    </a:ext>
                  </a:extLst>
                </p14:cNvPr>
                <p14:cNvContentPartPr/>
                <p14:nvPr/>
              </p14:nvContentPartPr>
              <p14:xfrm>
                <a:off x="6747865" y="5993312"/>
                <a:ext cx="59400" cy="30960"/>
              </p14:xfrm>
            </p:contentPart>
          </mc:Choice>
          <mc:Fallback xmlns="">
            <p:pic>
              <p:nvPicPr>
                <p:cNvPr id="540" name="Freihand 539">
                  <a:extLst>
                    <a:ext uri="{FF2B5EF4-FFF2-40B4-BE49-F238E27FC236}">
                      <a16:creationId xmlns:a16="http://schemas.microsoft.com/office/drawing/2014/main" id="{2690595B-8A08-43B7-881F-5DB329E2E6CB}"/>
                    </a:ext>
                  </a:extLst>
                </p:cNvPr>
                <p:cNvPicPr/>
                <p:nvPr/>
              </p:nvPicPr>
              <p:blipFill>
                <a:blip r:embed="rId1025"/>
                <a:stretch>
                  <a:fillRect/>
                </a:stretch>
              </p:blipFill>
              <p:spPr>
                <a:xfrm>
                  <a:off x="6743545" y="5988992"/>
                  <a:ext cx="68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541" name="Freihand 540">
                  <a:extLst>
                    <a:ext uri="{FF2B5EF4-FFF2-40B4-BE49-F238E27FC236}">
                      <a16:creationId xmlns:a16="http://schemas.microsoft.com/office/drawing/2014/main" id="{42FFBEA4-A4E7-457B-AE98-8756D2E50BEB}"/>
                    </a:ext>
                  </a:extLst>
                </p14:cNvPr>
                <p14:cNvContentPartPr/>
                <p14:nvPr/>
              </p14:nvContentPartPr>
              <p14:xfrm>
                <a:off x="6779545" y="6032552"/>
                <a:ext cx="75600" cy="69480"/>
              </p14:xfrm>
            </p:contentPart>
          </mc:Choice>
          <mc:Fallback xmlns="">
            <p:pic>
              <p:nvPicPr>
                <p:cNvPr id="541" name="Freihand 540">
                  <a:extLst>
                    <a:ext uri="{FF2B5EF4-FFF2-40B4-BE49-F238E27FC236}">
                      <a16:creationId xmlns:a16="http://schemas.microsoft.com/office/drawing/2014/main" id="{42FFBEA4-A4E7-457B-AE98-8756D2E50BEB}"/>
                    </a:ext>
                  </a:extLst>
                </p:cNvPr>
                <p:cNvPicPr/>
                <p:nvPr/>
              </p:nvPicPr>
              <p:blipFill>
                <a:blip r:embed="rId1027"/>
                <a:stretch>
                  <a:fillRect/>
                </a:stretch>
              </p:blipFill>
              <p:spPr>
                <a:xfrm>
                  <a:off x="6775225" y="6028232"/>
                  <a:ext cx="84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542" name="Freihand 541">
                  <a:extLst>
                    <a:ext uri="{FF2B5EF4-FFF2-40B4-BE49-F238E27FC236}">
                      <a16:creationId xmlns:a16="http://schemas.microsoft.com/office/drawing/2014/main" id="{5B6A6FF2-D514-4437-A7CD-C126230BDDC9}"/>
                    </a:ext>
                  </a:extLst>
                </p14:cNvPr>
                <p14:cNvContentPartPr/>
                <p14:nvPr/>
              </p14:nvContentPartPr>
              <p14:xfrm>
                <a:off x="6885385" y="5970992"/>
                <a:ext cx="239760" cy="113400"/>
              </p14:xfrm>
            </p:contentPart>
          </mc:Choice>
          <mc:Fallback xmlns="">
            <p:pic>
              <p:nvPicPr>
                <p:cNvPr id="542" name="Freihand 541">
                  <a:extLst>
                    <a:ext uri="{FF2B5EF4-FFF2-40B4-BE49-F238E27FC236}">
                      <a16:creationId xmlns:a16="http://schemas.microsoft.com/office/drawing/2014/main" id="{5B6A6FF2-D514-4437-A7CD-C126230BDDC9}"/>
                    </a:ext>
                  </a:extLst>
                </p:cNvPr>
                <p:cNvPicPr/>
                <p:nvPr/>
              </p:nvPicPr>
              <p:blipFill>
                <a:blip r:embed="rId1029"/>
                <a:stretch>
                  <a:fillRect/>
                </a:stretch>
              </p:blipFill>
              <p:spPr>
                <a:xfrm>
                  <a:off x="6881065" y="5966672"/>
                  <a:ext cx="248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543" name="Freihand 542">
                  <a:extLst>
                    <a:ext uri="{FF2B5EF4-FFF2-40B4-BE49-F238E27FC236}">
                      <a16:creationId xmlns:a16="http://schemas.microsoft.com/office/drawing/2014/main" id="{A0730705-4F28-459D-A35E-663DEE8013C8}"/>
                    </a:ext>
                  </a:extLst>
                </p14:cNvPr>
                <p14:cNvContentPartPr/>
                <p14:nvPr/>
              </p14:nvContentPartPr>
              <p14:xfrm>
                <a:off x="7288585" y="5932112"/>
                <a:ext cx="232200" cy="130320"/>
              </p14:xfrm>
            </p:contentPart>
          </mc:Choice>
          <mc:Fallback xmlns="">
            <p:pic>
              <p:nvPicPr>
                <p:cNvPr id="543" name="Freihand 542">
                  <a:extLst>
                    <a:ext uri="{FF2B5EF4-FFF2-40B4-BE49-F238E27FC236}">
                      <a16:creationId xmlns:a16="http://schemas.microsoft.com/office/drawing/2014/main" id="{A0730705-4F28-459D-A35E-663DEE8013C8}"/>
                    </a:ext>
                  </a:extLst>
                </p:cNvPr>
                <p:cNvPicPr/>
                <p:nvPr/>
              </p:nvPicPr>
              <p:blipFill>
                <a:blip r:embed="rId1031"/>
                <a:stretch>
                  <a:fillRect/>
                </a:stretch>
              </p:blipFill>
              <p:spPr>
                <a:xfrm>
                  <a:off x="7284265" y="5927792"/>
                  <a:ext cx="240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544" name="Freihand 543">
                  <a:extLst>
                    <a:ext uri="{FF2B5EF4-FFF2-40B4-BE49-F238E27FC236}">
                      <a16:creationId xmlns:a16="http://schemas.microsoft.com/office/drawing/2014/main" id="{F024FF26-A3C4-4CDD-A66C-8E4AA67AB1C7}"/>
                    </a:ext>
                  </a:extLst>
                </p14:cNvPr>
                <p14:cNvContentPartPr/>
                <p14:nvPr/>
              </p14:nvContentPartPr>
              <p14:xfrm>
                <a:off x="7542025" y="5886752"/>
                <a:ext cx="334440" cy="176760"/>
              </p14:xfrm>
            </p:contentPart>
          </mc:Choice>
          <mc:Fallback xmlns="">
            <p:pic>
              <p:nvPicPr>
                <p:cNvPr id="544" name="Freihand 543">
                  <a:extLst>
                    <a:ext uri="{FF2B5EF4-FFF2-40B4-BE49-F238E27FC236}">
                      <a16:creationId xmlns:a16="http://schemas.microsoft.com/office/drawing/2014/main" id="{F024FF26-A3C4-4CDD-A66C-8E4AA67AB1C7}"/>
                    </a:ext>
                  </a:extLst>
                </p:cNvPr>
                <p:cNvPicPr/>
                <p:nvPr/>
              </p:nvPicPr>
              <p:blipFill>
                <a:blip r:embed="rId1033"/>
                <a:stretch>
                  <a:fillRect/>
                </a:stretch>
              </p:blipFill>
              <p:spPr>
                <a:xfrm>
                  <a:off x="7537705" y="5882432"/>
                  <a:ext cx="343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545" name="Freihand 544">
                  <a:extLst>
                    <a:ext uri="{FF2B5EF4-FFF2-40B4-BE49-F238E27FC236}">
                      <a16:creationId xmlns:a16="http://schemas.microsoft.com/office/drawing/2014/main" id="{B9FCB741-3036-47A4-8367-EA6CF4209747}"/>
                    </a:ext>
                  </a:extLst>
                </p14:cNvPr>
                <p14:cNvContentPartPr/>
                <p14:nvPr/>
              </p14:nvContentPartPr>
              <p14:xfrm>
                <a:off x="7498825" y="5789192"/>
                <a:ext cx="20880" cy="16560"/>
              </p14:xfrm>
            </p:contentPart>
          </mc:Choice>
          <mc:Fallback xmlns="">
            <p:pic>
              <p:nvPicPr>
                <p:cNvPr id="545" name="Freihand 544">
                  <a:extLst>
                    <a:ext uri="{FF2B5EF4-FFF2-40B4-BE49-F238E27FC236}">
                      <a16:creationId xmlns:a16="http://schemas.microsoft.com/office/drawing/2014/main" id="{B9FCB741-3036-47A4-8367-EA6CF4209747}"/>
                    </a:ext>
                  </a:extLst>
                </p:cNvPr>
                <p:cNvPicPr/>
                <p:nvPr/>
              </p:nvPicPr>
              <p:blipFill>
                <a:blip r:embed="rId1035"/>
                <a:stretch>
                  <a:fillRect/>
                </a:stretch>
              </p:blipFill>
              <p:spPr>
                <a:xfrm>
                  <a:off x="7494505" y="5784872"/>
                  <a:ext cx="29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546" name="Freihand 545">
                  <a:extLst>
                    <a:ext uri="{FF2B5EF4-FFF2-40B4-BE49-F238E27FC236}">
                      <a16:creationId xmlns:a16="http://schemas.microsoft.com/office/drawing/2014/main" id="{4E842669-9F0D-445B-A7D9-B3212843F05D}"/>
                    </a:ext>
                  </a:extLst>
                </p14:cNvPr>
                <p14:cNvContentPartPr/>
                <p14:nvPr/>
              </p14:nvContentPartPr>
              <p14:xfrm>
                <a:off x="5963785" y="6348272"/>
                <a:ext cx="360360" cy="141120"/>
              </p14:xfrm>
            </p:contentPart>
          </mc:Choice>
          <mc:Fallback xmlns="">
            <p:pic>
              <p:nvPicPr>
                <p:cNvPr id="546" name="Freihand 545">
                  <a:extLst>
                    <a:ext uri="{FF2B5EF4-FFF2-40B4-BE49-F238E27FC236}">
                      <a16:creationId xmlns:a16="http://schemas.microsoft.com/office/drawing/2014/main" id="{4E842669-9F0D-445B-A7D9-B3212843F05D}"/>
                    </a:ext>
                  </a:extLst>
                </p:cNvPr>
                <p:cNvPicPr/>
                <p:nvPr/>
              </p:nvPicPr>
              <p:blipFill>
                <a:blip r:embed="rId1037"/>
                <a:stretch>
                  <a:fillRect/>
                </a:stretch>
              </p:blipFill>
              <p:spPr>
                <a:xfrm>
                  <a:off x="5959465" y="6343952"/>
                  <a:ext cx="369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547" name="Freihand 546">
                  <a:extLst>
                    <a:ext uri="{FF2B5EF4-FFF2-40B4-BE49-F238E27FC236}">
                      <a16:creationId xmlns:a16="http://schemas.microsoft.com/office/drawing/2014/main" id="{8FAFAB56-5CC1-491E-A3AC-F687448CB2EA}"/>
                    </a:ext>
                  </a:extLst>
                </p14:cNvPr>
                <p14:cNvContentPartPr/>
                <p14:nvPr/>
              </p14:nvContentPartPr>
              <p14:xfrm>
                <a:off x="6481825" y="6334592"/>
                <a:ext cx="27360" cy="138960"/>
              </p14:xfrm>
            </p:contentPart>
          </mc:Choice>
          <mc:Fallback xmlns="">
            <p:pic>
              <p:nvPicPr>
                <p:cNvPr id="547" name="Freihand 546">
                  <a:extLst>
                    <a:ext uri="{FF2B5EF4-FFF2-40B4-BE49-F238E27FC236}">
                      <a16:creationId xmlns:a16="http://schemas.microsoft.com/office/drawing/2014/main" id="{8FAFAB56-5CC1-491E-A3AC-F687448CB2EA}"/>
                    </a:ext>
                  </a:extLst>
                </p:cNvPr>
                <p:cNvPicPr/>
                <p:nvPr/>
              </p:nvPicPr>
              <p:blipFill>
                <a:blip r:embed="rId1039"/>
                <a:stretch>
                  <a:fillRect/>
                </a:stretch>
              </p:blipFill>
              <p:spPr>
                <a:xfrm>
                  <a:off x="6477505" y="6330272"/>
                  <a:ext cx="36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548" name="Freihand 547">
                  <a:extLst>
                    <a:ext uri="{FF2B5EF4-FFF2-40B4-BE49-F238E27FC236}">
                      <a16:creationId xmlns:a16="http://schemas.microsoft.com/office/drawing/2014/main" id="{59D61FA0-D8F8-4966-B79C-CCD8CE5E803A}"/>
                    </a:ext>
                  </a:extLst>
                </p14:cNvPr>
                <p14:cNvContentPartPr/>
                <p14:nvPr/>
              </p14:nvContentPartPr>
              <p14:xfrm>
                <a:off x="6401545" y="6408032"/>
                <a:ext cx="192600" cy="29160"/>
              </p14:xfrm>
            </p:contentPart>
          </mc:Choice>
          <mc:Fallback xmlns="">
            <p:pic>
              <p:nvPicPr>
                <p:cNvPr id="548" name="Freihand 547">
                  <a:extLst>
                    <a:ext uri="{FF2B5EF4-FFF2-40B4-BE49-F238E27FC236}">
                      <a16:creationId xmlns:a16="http://schemas.microsoft.com/office/drawing/2014/main" id="{59D61FA0-D8F8-4966-B79C-CCD8CE5E803A}"/>
                    </a:ext>
                  </a:extLst>
                </p:cNvPr>
                <p:cNvPicPr/>
                <p:nvPr/>
              </p:nvPicPr>
              <p:blipFill>
                <a:blip r:embed="rId1041"/>
                <a:stretch>
                  <a:fillRect/>
                </a:stretch>
              </p:blipFill>
              <p:spPr>
                <a:xfrm>
                  <a:off x="6397225" y="6403712"/>
                  <a:ext cx="201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549" name="Freihand 548">
                  <a:extLst>
                    <a:ext uri="{FF2B5EF4-FFF2-40B4-BE49-F238E27FC236}">
                      <a16:creationId xmlns:a16="http://schemas.microsoft.com/office/drawing/2014/main" id="{0A8787CD-589B-411B-97C4-B697EA1E819A}"/>
                    </a:ext>
                  </a:extLst>
                </p14:cNvPr>
                <p14:cNvContentPartPr/>
                <p14:nvPr/>
              </p14:nvContentPartPr>
              <p14:xfrm>
                <a:off x="6391105" y="6298232"/>
                <a:ext cx="289080" cy="125640"/>
              </p14:xfrm>
            </p:contentPart>
          </mc:Choice>
          <mc:Fallback xmlns="">
            <p:pic>
              <p:nvPicPr>
                <p:cNvPr id="549" name="Freihand 548">
                  <a:extLst>
                    <a:ext uri="{FF2B5EF4-FFF2-40B4-BE49-F238E27FC236}">
                      <a16:creationId xmlns:a16="http://schemas.microsoft.com/office/drawing/2014/main" id="{0A8787CD-589B-411B-97C4-B697EA1E819A}"/>
                    </a:ext>
                  </a:extLst>
                </p:cNvPr>
                <p:cNvPicPr/>
                <p:nvPr/>
              </p:nvPicPr>
              <p:blipFill>
                <a:blip r:embed="rId1043"/>
                <a:stretch>
                  <a:fillRect/>
                </a:stretch>
              </p:blipFill>
              <p:spPr>
                <a:xfrm>
                  <a:off x="6386785" y="6293912"/>
                  <a:ext cx="297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550" name="Freihand 549">
                  <a:extLst>
                    <a:ext uri="{FF2B5EF4-FFF2-40B4-BE49-F238E27FC236}">
                      <a16:creationId xmlns:a16="http://schemas.microsoft.com/office/drawing/2014/main" id="{52F5DBBC-7800-45D1-80F6-0EA455C3A3E7}"/>
                    </a:ext>
                  </a:extLst>
                </p14:cNvPr>
                <p14:cNvContentPartPr/>
                <p14:nvPr/>
              </p14:nvContentPartPr>
              <p14:xfrm>
                <a:off x="6701065" y="6240632"/>
                <a:ext cx="109080" cy="251280"/>
              </p14:xfrm>
            </p:contentPart>
          </mc:Choice>
          <mc:Fallback xmlns="">
            <p:pic>
              <p:nvPicPr>
                <p:cNvPr id="550" name="Freihand 549">
                  <a:extLst>
                    <a:ext uri="{FF2B5EF4-FFF2-40B4-BE49-F238E27FC236}">
                      <a16:creationId xmlns:a16="http://schemas.microsoft.com/office/drawing/2014/main" id="{52F5DBBC-7800-45D1-80F6-0EA455C3A3E7}"/>
                    </a:ext>
                  </a:extLst>
                </p:cNvPr>
                <p:cNvPicPr/>
                <p:nvPr/>
              </p:nvPicPr>
              <p:blipFill>
                <a:blip r:embed="rId1045"/>
                <a:stretch>
                  <a:fillRect/>
                </a:stretch>
              </p:blipFill>
              <p:spPr>
                <a:xfrm>
                  <a:off x="6696745" y="6236312"/>
                  <a:ext cx="1177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551" name="Freihand 550">
                  <a:extLst>
                    <a:ext uri="{FF2B5EF4-FFF2-40B4-BE49-F238E27FC236}">
                      <a16:creationId xmlns:a16="http://schemas.microsoft.com/office/drawing/2014/main" id="{5DDD2715-690C-4109-A1D0-BDC6C3016298}"/>
                    </a:ext>
                  </a:extLst>
                </p14:cNvPr>
                <p14:cNvContentPartPr/>
                <p14:nvPr/>
              </p14:nvContentPartPr>
              <p14:xfrm>
                <a:off x="6816265" y="6241712"/>
                <a:ext cx="43920" cy="165600"/>
              </p14:xfrm>
            </p:contentPart>
          </mc:Choice>
          <mc:Fallback xmlns="">
            <p:pic>
              <p:nvPicPr>
                <p:cNvPr id="551" name="Freihand 550">
                  <a:extLst>
                    <a:ext uri="{FF2B5EF4-FFF2-40B4-BE49-F238E27FC236}">
                      <a16:creationId xmlns:a16="http://schemas.microsoft.com/office/drawing/2014/main" id="{5DDD2715-690C-4109-A1D0-BDC6C3016298}"/>
                    </a:ext>
                  </a:extLst>
                </p:cNvPr>
                <p:cNvPicPr/>
                <p:nvPr/>
              </p:nvPicPr>
              <p:blipFill>
                <a:blip r:embed="rId1047"/>
                <a:stretch>
                  <a:fillRect/>
                </a:stretch>
              </p:blipFill>
              <p:spPr>
                <a:xfrm>
                  <a:off x="6811945" y="6237392"/>
                  <a:ext cx="52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552" name="Freihand 551">
                  <a:extLst>
                    <a:ext uri="{FF2B5EF4-FFF2-40B4-BE49-F238E27FC236}">
                      <a16:creationId xmlns:a16="http://schemas.microsoft.com/office/drawing/2014/main" id="{1F498C80-4D8D-4DE5-AFC1-33DA00331475}"/>
                    </a:ext>
                  </a:extLst>
                </p14:cNvPr>
                <p14:cNvContentPartPr/>
                <p14:nvPr/>
              </p14:nvContentPartPr>
              <p14:xfrm>
                <a:off x="6863065" y="6238832"/>
                <a:ext cx="332640" cy="152640"/>
              </p14:xfrm>
            </p:contentPart>
          </mc:Choice>
          <mc:Fallback xmlns="">
            <p:pic>
              <p:nvPicPr>
                <p:cNvPr id="552" name="Freihand 551">
                  <a:extLst>
                    <a:ext uri="{FF2B5EF4-FFF2-40B4-BE49-F238E27FC236}">
                      <a16:creationId xmlns:a16="http://schemas.microsoft.com/office/drawing/2014/main" id="{1F498C80-4D8D-4DE5-AFC1-33DA00331475}"/>
                    </a:ext>
                  </a:extLst>
                </p:cNvPr>
                <p:cNvPicPr/>
                <p:nvPr/>
              </p:nvPicPr>
              <p:blipFill>
                <a:blip r:embed="rId1049"/>
                <a:stretch>
                  <a:fillRect/>
                </a:stretch>
              </p:blipFill>
              <p:spPr>
                <a:xfrm>
                  <a:off x="6858745" y="6234512"/>
                  <a:ext cx="341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553" name="Freihand 552">
                  <a:extLst>
                    <a:ext uri="{FF2B5EF4-FFF2-40B4-BE49-F238E27FC236}">
                      <a16:creationId xmlns:a16="http://schemas.microsoft.com/office/drawing/2014/main" id="{F96E23D9-B3D8-4EE2-A9E8-FCBF1777C3F9}"/>
                    </a:ext>
                  </a:extLst>
                </p14:cNvPr>
                <p14:cNvContentPartPr/>
                <p14:nvPr/>
              </p14:nvContentPartPr>
              <p14:xfrm>
                <a:off x="7191385" y="6261512"/>
                <a:ext cx="15120" cy="21240"/>
              </p14:xfrm>
            </p:contentPart>
          </mc:Choice>
          <mc:Fallback xmlns="">
            <p:pic>
              <p:nvPicPr>
                <p:cNvPr id="553" name="Freihand 552">
                  <a:extLst>
                    <a:ext uri="{FF2B5EF4-FFF2-40B4-BE49-F238E27FC236}">
                      <a16:creationId xmlns:a16="http://schemas.microsoft.com/office/drawing/2014/main" id="{F96E23D9-B3D8-4EE2-A9E8-FCBF1777C3F9}"/>
                    </a:ext>
                  </a:extLst>
                </p:cNvPr>
                <p:cNvPicPr/>
                <p:nvPr/>
              </p:nvPicPr>
              <p:blipFill>
                <a:blip r:embed="rId1051"/>
                <a:stretch>
                  <a:fillRect/>
                </a:stretch>
              </p:blipFill>
              <p:spPr>
                <a:xfrm>
                  <a:off x="7187065" y="6257192"/>
                  <a:ext cx="23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554" name="Freihand 553">
                  <a:extLst>
                    <a:ext uri="{FF2B5EF4-FFF2-40B4-BE49-F238E27FC236}">
                      <a16:creationId xmlns:a16="http://schemas.microsoft.com/office/drawing/2014/main" id="{8DC4AA8C-4FF9-4807-9EF0-399BB276FD54}"/>
                    </a:ext>
                  </a:extLst>
                </p14:cNvPr>
                <p14:cNvContentPartPr/>
                <p14:nvPr/>
              </p14:nvContentPartPr>
              <p14:xfrm>
                <a:off x="7247905" y="6286712"/>
                <a:ext cx="217800" cy="75960"/>
              </p14:xfrm>
            </p:contentPart>
          </mc:Choice>
          <mc:Fallback xmlns="">
            <p:pic>
              <p:nvPicPr>
                <p:cNvPr id="554" name="Freihand 553">
                  <a:extLst>
                    <a:ext uri="{FF2B5EF4-FFF2-40B4-BE49-F238E27FC236}">
                      <a16:creationId xmlns:a16="http://schemas.microsoft.com/office/drawing/2014/main" id="{8DC4AA8C-4FF9-4807-9EF0-399BB276FD54}"/>
                    </a:ext>
                  </a:extLst>
                </p:cNvPr>
                <p:cNvPicPr/>
                <p:nvPr/>
              </p:nvPicPr>
              <p:blipFill>
                <a:blip r:embed="rId1053"/>
                <a:stretch>
                  <a:fillRect/>
                </a:stretch>
              </p:blipFill>
              <p:spPr>
                <a:xfrm>
                  <a:off x="7243585" y="6282392"/>
                  <a:ext cx="226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555" name="Freihand 554">
                  <a:extLst>
                    <a:ext uri="{FF2B5EF4-FFF2-40B4-BE49-F238E27FC236}">
                      <a16:creationId xmlns:a16="http://schemas.microsoft.com/office/drawing/2014/main" id="{A39E98C7-9A92-44A2-B260-E4BCF033B544}"/>
                    </a:ext>
                  </a:extLst>
                </p14:cNvPr>
                <p14:cNvContentPartPr/>
                <p14:nvPr/>
              </p14:nvContentPartPr>
              <p14:xfrm>
                <a:off x="7523665" y="6196712"/>
                <a:ext cx="111600" cy="208800"/>
              </p14:xfrm>
            </p:contentPart>
          </mc:Choice>
          <mc:Fallback xmlns="">
            <p:pic>
              <p:nvPicPr>
                <p:cNvPr id="555" name="Freihand 554">
                  <a:extLst>
                    <a:ext uri="{FF2B5EF4-FFF2-40B4-BE49-F238E27FC236}">
                      <a16:creationId xmlns:a16="http://schemas.microsoft.com/office/drawing/2014/main" id="{A39E98C7-9A92-44A2-B260-E4BCF033B544}"/>
                    </a:ext>
                  </a:extLst>
                </p:cNvPr>
                <p:cNvPicPr/>
                <p:nvPr/>
              </p:nvPicPr>
              <p:blipFill>
                <a:blip r:embed="rId1055"/>
                <a:stretch>
                  <a:fillRect/>
                </a:stretch>
              </p:blipFill>
              <p:spPr>
                <a:xfrm>
                  <a:off x="7519345" y="6192392"/>
                  <a:ext cx="120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556" name="Freihand 555">
                  <a:extLst>
                    <a:ext uri="{FF2B5EF4-FFF2-40B4-BE49-F238E27FC236}">
                      <a16:creationId xmlns:a16="http://schemas.microsoft.com/office/drawing/2014/main" id="{10FD9B01-12D2-4DA1-982A-7E3C4C5A90E5}"/>
                    </a:ext>
                  </a:extLst>
                </p14:cNvPr>
                <p14:cNvContentPartPr/>
                <p14:nvPr/>
              </p14:nvContentPartPr>
              <p14:xfrm>
                <a:off x="7638505" y="6266912"/>
                <a:ext cx="102960" cy="67320"/>
              </p14:xfrm>
            </p:contentPart>
          </mc:Choice>
          <mc:Fallback xmlns="">
            <p:pic>
              <p:nvPicPr>
                <p:cNvPr id="556" name="Freihand 555">
                  <a:extLst>
                    <a:ext uri="{FF2B5EF4-FFF2-40B4-BE49-F238E27FC236}">
                      <a16:creationId xmlns:a16="http://schemas.microsoft.com/office/drawing/2014/main" id="{10FD9B01-12D2-4DA1-982A-7E3C4C5A90E5}"/>
                    </a:ext>
                  </a:extLst>
                </p:cNvPr>
                <p:cNvPicPr/>
                <p:nvPr/>
              </p:nvPicPr>
              <p:blipFill>
                <a:blip r:embed="rId1057"/>
                <a:stretch>
                  <a:fillRect/>
                </a:stretch>
              </p:blipFill>
              <p:spPr>
                <a:xfrm>
                  <a:off x="7634185" y="6262592"/>
                  <a:ext cx="111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557" name="Freihand 556">
                  <a:extLst>
                    <a:ext uri="{FF2B5EF4-FFF2-40B4-BE49-F238E27FC236}">
                      <a16:creationId xmlns:a16="http://schemas.microsoft.com/office/drawing/2014/main" id="{778DDD81-5C82-4387-BEB3-438297ADE112}"/>
                    </a:ext>
                  </a:extLst>
                </p14:cNvPr>
                <p14:cNvContentPartPr/>
                <p14:nvPr/>
              </p14:nvContentPartPr>
              <p14:xfrm>
                <a:off x="7767025" y="6193112"/>
                <a:ext cx="98280" cy="119880"/>
              </p14:xfrm>
            </p:contentPart>
          </mc:Choice>
          <mc:Fallback xmlns="">
            <p:pic>
              <p:nvPicPr>
                <p:cNvPr id="557" name="Freihand 556">
                  <a:extLst>
                    <a:ext uri="{FF2B5EF4-FFF2-40B4-BE49-F238E27FC236}">
                      <a16:creationId xmlns:a16="http://schemas.microsoft.com/office/drawing/2014/main" id="{778DDD81-5C82-4387-BEB3-438297ADE112}"/>
                    </a:ext>
                  </a:extLst>
                </p:cNvPr>
                <p:cNvPicPr/>
                <p:nvPr/>
              </p:nvPicPr>
              <p:blipFill>
                <a:blip r:embed="rId1059"/>
                <a:stretch>
                  <a:fillRect/>
                </a:stretch>
              </p:blipFill>
              <p:spPr>
                <a:xfrm>
                  <a:off x="7762705" y="6188792"/>
                  <a:ext cx="106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558" name="Freihand 557">
                  <a:extLst>
                    <a:ext uri="{FF2B5EF4-FFF2-40B4-BE49-F238E27FC236}">
                      <a16:creationId xmlns:a16="http://schemas.microsoft.com/office/drawing/2014/main" id="{D3452105-7CC2-434E-9264-43D3022420EB}"/>
                    </a:ext>
                  </a:extLst>
                </p14:cNvPr>
                <p14:cNvContentPartPr/>
                <p14:nvPr/>
              </p14:nvContentPartPr>
              <p14:xfrm>
                <a:off x="7848385" y="6161072"/>
                <a:ext cx="81720" cy="154800"/>
              </p14:xfrm>
            </p:contentPart>
          </mc:Choice>
          <mc:Fallback xmlns="">
            <p:pic>
              <p:nvPicPr>
                <p:cNvPr id="558" name="Freihand 557">
                  <a:extLst>
                    <a:ext uri="{FF2B5EF4-FFF2-40B4-BE49-F238E27FC236}">
                      <a16:creationId xmlns:a16="http://schemas.microsoft.com/office/drawing/2014/main" id="{D3452105-7CC2-434E-9264-43D3022420EB}"/>
                    </a:ext>
                  </a:extLst>
                </p:cNvPr>
                <p:cNvPicPr/>
                <p:nvPr/>
              </p:nvPicPr>
              <p:blipFill>
                <a:blip r:embed="rId1061"/>
                <a:stretch>
                  <a:fillRect/>
                </a:stretch>
              </p:blipFill>
              <p:spPr>
                <a:xfrm>
                  <a:off x="7844065" y="6156752"/>
                  <a:ext cx="90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559" name="Freihand 558">
                  <a:extLst>
                    <a:ext uri="{FF2B5EF4-FFF2-40B4-BE49-F238E27FC236}">
                      <a16:creationId xmlns:a16="http://schemas.microsoft.com/office/drawing/2014/main" id="{3AED748E-199E-4564-B93E-C519E458A218}"/>
                    </a:ext>
                  </a:extLst>
                </p14:cNvPr>
                <p14:cNvContentPartPr/>
                <p14:nvPr/>
              </p14:nvContentPartPr>
              <p14:xfrm>
                <a:off x="7947745" y="6179072"/>
                <a:ext cx="381240" cy="91800"/>
              </p14:xfrm>
            </p:contentPart>
          </mc:Choice>
          <mc:Fallback xmlns="">
            <p:pic>
              <p:nvPicPr>
                <p:cNvPr id="559" name="Freihand 558">
                  <a:extLst>
                    <a:ext uri="{FF2B5EF4-FFF2-40B4-BE49-F238E27FC236}">
                      <a16:creationId xmlns:a16="http://schemas.microsoft.com/office/drawing/2014/main" id="{3AED748E-199E-4564-B93E-C519E458A218}"/>
                    </a:ext>
                  </a:extLst>
                </p:cNvPr>
                <p:cNvPicPr/>
                <p:nvPr/>
              </p:nvPicPr>
              <p:blipFill>
                <a:blip r:embed="rId1063"/>
                <a:stretch>
                  <a:fillRect/>
                </a:stretch>
              </p:blipFill>
              <p:spPr>
                <a:xfrm>
                  <a:off x="7943425" y="6174752"/>
                  <a:ext cx="389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560" name="Freihand 559">
                  <a:extLst>
                    <a:ext uri="{FF2B5EF4-FFF2-40B4-BE49-F238E27FC236}">
                      <a16:creationId xmlns:a16="http://schemas.microsoft.com/office/drawing/2014/main" id="{E18848A0-8701-4804-8963-97F5E40EA73A}"/>
                    </a:ext>
                  </a:extLst>
                </p14:cNvPr>
                <p14:cNvContentPartPr/>
                <p14:nvPr/>
              </p14:nvContentPartPr>
              <p14:xfrm>
                <a:off x="6506305" y="6340352"/>
                <a:ext cx="1716120" cy="226800"/>
              </p14:xfrm>
            </p:contentPart>
          </mc:Choice>
          <mc:Fallback xmlns="">
            <p:pic>
              <p:nvPicPr>
                <p:cNvPr id="560" name="Freihand 559">
                  <a:extLst>
                    <a:ext uri="{FF2B5EF4-FFF2-40B4-BE49-F238E27FC236}">
                      <a16:creationId xmlns:a16="http://schemas.microsoft.com/office/drawing/2014/main" id="{E18848A0-8701-4804-8963-97F5E40EA73A}"/>
                    </a:ext>
                  </a:extLst>
                </p:cNvPr>
                <p:cNvPicPr/>
                <p:nvPr/>
              </p:nvPicPr>
              <p:blipFill>
                <a:blip r:embed="rId1065"/>
                <a:stretch>
                  <a:fillRect/>
                </a:stretch>
              </p:blipFill>
              <p:spPr>
                <a:xfrm>
                  <a:off x="6501985" y="6336032"/>
                  <a:ext cx="1724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562" name="Freihand 561">
                  <a:extLst>
                    <a:ext uri="{FF2B5EF4-FFF2-40B4-BE49-F238E27FC236}">
                      <a16:creationId xmlns:a16="http://schemas.microsoft.com/office/drawing/2014/main" id="{5873B36E-52BA-4881-9FCA-FFB052AB2A64}"/>
                    </a:ext>
                  </a:extLst>
                </p14:cNvPr>
                <p14:cNvContentPartPr/>
                <p14:nvPr/>
              </p14:nvContentPartPr>
              <p14:xfrm>
                <a:off x="1131505" y="6609632"/>
                <a:ext cx="22680" cy="15480"/>
              </p14:xfrm>
            </p:contentPart>
          </mc:Choice>
          <mc:Fallback xmlns="">
            <p:pic>
              <p:nvPicPr>
                <p:cNvPr id="562" name="Freihand 561">
                  <a:extLst>
                    <a:ext uri="{FF2B5EF4-FFF2-40B4-BE49-F238E27FC236}">
                      <a16:creationId xmlns:a16="http://schemas.microsoft.com/office/drawing/2014/main" id="{5873B36E-52BA-4881-9FCA-FFB052AB2A64}"/>
                    </a:ext>
                  </a:extLst>
                </p:cNvPr>
                <p:cNvPicPr/>
                <p:nvPr/>
              </p:nvPicPr>
              <p:blipFill>
                <a:blip r:embed="rId1067"/>
                <a:stretch>
                  <a:fillRect/>
                </a:stretch>
              </p:blipFill>
              <p:spPr>
                <a:xfrm>
                  <a:off x="1127185" y="6605312"/>
                  <a:ext cx="31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563" name="Freihand 562">
                  <a:extLst>
                    <a:ext uri="{FF2B5EF4-FFF2-40B4-BE49-F238E27FC236}">
                      <a16:creationId xmlns:a16="http://schemas.microsoft.com/office/drawing/2014/main" id="{269BA099-EA84-4C8C-B384-949883D5C0EE}"/>
                    </a:ext>
                  </a:extLst>
                </p14:cNvPr>
                <p14:cNvContentPartPr/>
                <p14:nvPr/>
              </p14:nvContentPartPr>
              <p14:xfrm>
                <a:off x="1251385" y="6656792"/>
                <a:ext cx="1935000" cy="92160"/>
              </p14:xfrm>
            </p:contentPart>
          </mc:Choice>
          <mc:Fallback xmlns="">
            <p:pic>
              <p:nvPicPr>
                <p:cNvPr id="563" name="Freihand 562">
                  <a:extLst>
                    <a:ext uri="{FF2B5EF4-FFF2-40B4-BE49-F238E27FC236}">
                      <a16:creationId xmlns:a16="http://schemas.microsoft.com/office/drawing/2014/main" id="{269BA099-EA84-4C8C-B384-949883D5C0EE}"/>
                    </a:ext>
                  </a:extLst>
                </p:cNvPr>
                <p:cNvPicPr/>
                <p:nvPr/>
              </p:nvPicPr>
              <p:blipFill>
                <a:blip r:embed="rId1069"/>
                <a:stretch>
                  <a:fillRect/>
                </a:stretch>
              </p:blipFill>
              <p:spPr>
                <a:xfrm>
                  <a:off x="1247065" y="6652472"/>
                  <a:ext cx="1943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16" name="Freihand 615">
                  <a:extLst>
                    <a:ext uri="{FF2B5EF4-FFF2-40B4-BE49-F238E27FC236}">
                      <a16:creationId xmlns:a16="http://schemas.microsoft.com/office/drawing/2014/main" id="{D34D535A-59A0-4544-B2F3-6AAAC3BF6A5A}"/>
                    </a:ext>
                  </a:extLst>
                </p14:cNvPr>
                <p14:cNvContentPartPr/>
                <p14:nvPr/>
              </p14:nvContentPartPr>
              <p14:xfrm>
                <a:off x="7431865" y="3912512"/>
                <a:ext cx="112320" cy="111240"/>
              </p14:xfrm>
            </p:contentPart>
          </mc:Choice>
          <mc:Fallback xmlns="">
            <p:pic>
              <p:nvPicPr>
                <p:cNvPr id="616" name="Freihand 615">
                  <a:extLst>
                    <a:ext uri="{FF2B5EF4-FFF2-40B4-BE49-F238E27FC236}">
                      <a16:creationId xmlns:a16="http://schemas.microsoft.com/office/drawing/2014/main" id="{D34D535A-59A0-4544-B2F3-6AAAC3BF6A5A}"/>
                    </a:ext>
                  </a:extLst>
                </p:cNvPr>
                <p:cNvPicPr/>
                <p:nvPr/>
              </p:nvPicPr>
              <p:blipFill>
                <a:blip r:embed="rId1071"/>
                <a:stretch>
                  <a:fillRect/>
                </a:stretch>
              </p:blipFill>
              <p:spPr>
                <a:xfrm>
                  <a:off x="7427545" y="3908192"/>
                  <a:ext cx="120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17" name="Freihand 616">
                  <a:extLst>
                    <a:ext uri="{FF2B5EF4-FFF2-40B4-BE49-F238E27FC236}">
                      <a16:creationId xmlns:a16="http://schemas.microsoft.com/office/drawing/2014/main" id="{EB8564C4-3DFE-4E72-B98B-B9D080A6BDB9}"/>
                    </a:ext>
                  </a:extLst>
                </p14:cNvPr>
                <p14:cNvContentPartPr/>
                <p14:nvPr/>
              </p14:nvContentPartPr>
              <p14:xfrm>
                <a:off x="7427905" y="3861032"/>
                <a:ext cx="123840" cy="186480"/>
              </p14:xfrm>
            </p:contentPart>
          </mc:Choice>
          <mc:Fallback xmlns="">
            <p:pic>
              <p:nvPicPr>
                <p:cNvPr id="617" name="Freihand 616">
                  <a:extLst>
                    <a:ext uri="{FF2B5EF4-FFF2-40B4-BE49-F238E27FC236}">
                      <a16:creationId xmlns:a16="http://schemas.microsoft.com/office/drawing/2014/main" id="{EB8564C4-3DFE-4E72-B98B-B9D080A6BDB9}"/>
                    </a:ext>
                  </a:extLst>
                </p:cNvPr>
                <p:cNvPicPr/>
                <p:nvPr/>
              </p:nvPicPr>
              <p:blipFill>
                <a:blip r:embed="rId1073"/>
                <a:stretch>
                  <a:fillRect/>
                </a:stretch>
              </p:blipFill>
              <p:spPr>
                <a:xfrm>
                  <a:off x="7423585" y="3856712"/>
                  <a:ext cx="1324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18" name="Freihand 617">
                  <a:extLst>
                    <a:ext uri="{FF2B5EF4-FFF2-40B4-BE49-F238E27FC236}">
                      <a16:creationId xmlns:a16="http://schemas.microsoft.com/office/drawing/2014/main" id="{E34E0B6D-C4D7-4A57-A356-14F7148ADAF4}"/>
                    </a:ext>
                  </a:extLst>
                </p14:cNvPr>
                <p14:cNvContentPartPr/>
                <p14:nvPr/>
              </p14:nvContentPartPr>
              <p14:xfrm>
                <a:off x="7613665" y="3951392"/>
                <a:ext cx="97920" cy="7200"/>
              </p14:xfrm>
            </p:contentPart>
          </mc:Choice>
          <mc:Fallback xmlns="">
            <p:pic>
              <p:nvPicPr>
                <p:cNvPr id="618" name="Freihand 617">
                  <a:extLst>
                    <a:ext uri="{FF2B5EF4-FFF2-40B4-BE49-F238E27FC236}">
                      <a16:creationId xmlns:a16="http://schemas.microsoft.com/office/drawing/2014/main" id="{E34E0B6D-C4D7-4A57-A356-14F7148ADAF4}"/>
                    </a:ext>
                  </a:extLst>
                </p:cNvPr>
                <p:cNvPicPr/>
                <p:nvPr/>
              </p:nvPicPr>
              <p:blipFill>
                <a:blip r:embed="rId1075"/>
                <a:stretch>
                  <a:fillRect/>
                </a:stretch>
              </p:blipFill>
              <p:spPr>
                <a:xfrm>
                  <a:off x="7609345" y="3947072"/>
                  <a:ext cx="106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19" name="Freihand 618">
                  <a:extLst>
                    <a:ext uri="{FF2B5EF4-FFF2-40B4-BE49-F238E27FC236}">
                      <a16:creationId xmlns:a16="http://schemas.microsoft.com/office/drawing/2014/main" id="{253D8DE6-B1F8-4708-B73C-DAC607E2CB16}"/>
                    </a:ext>
                  </a:extLst>
                </p14:cNvPr>
                <p14:cNvContentPartPr/>
                <p14:nvPr/>
              </p14:nvContentPartPr>
              <p14:xfrm>
                <a:off x="7750465" y="3900272"/>
                <a:ext cx="4680" cy="103320"/>
              </p14:xfrm>
            </p:contentPart>
          </mc:Choice>
          <mc:Fallback xmlns="">
            <p:pic>
              <p:nvPicPr>
                <p:cNvPr id="619" name="Freihand 618">
                  <a:extLst>
                    <a:ext uri="{FF2B5EF4-FFF2-40B4-BE49-F238E27FC236}">
                      <a16:creationId xmlns:a16="http://schemas.microsoft.com/office/drawing/2014/main" id="{253D8DE6-B1F8-4708-B73C-DAC607E2CB16}"/>
                    </a:ext>
                  </a:extLst>
                </p:cNvPr>
                <p:cNvPicPr/>
                <p:nvPr/>
              </p:nvPicPr>
              <p:blipFill>
                <a:blip r:embed="rId1077"/>
                <a:stretch>
                  <a:fillRect/>
                </a:stretch>
              </p:blipFill>
              <p:spPr>
                <a:xfrm>
                  <a:off x="7746145" y="3895952"/>
                  <a:ext cx="13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20" name="Freihand 619">
                  <a:extLst>
                    <a:ext uri="{FF2B5EF4-FFF2-40B4-BE49-F238E27FC236}">
                      <a16:creationId xmlns:a16="http://schemas.microsoft.com/office/drawing/2014/main" id="{B2164132-18AB-447C-B3A4-4FF47614B2C2}"/>
                    </a:ext>
                  </a:extLst>
                </p14:cNvPr>
                <p14:cNvContentPartPr/>
                <p14:nvPr/>
              </p14:nvContentPartPr>
              <p14:xfrm>
                <a:off x="7679905" y="3880832"/>
                <a:ext cx="117360" cy="132480"/>
              </p14:xfrm>
            </p:contentPart>
          </mc:Choice>
          <mc:Fallback xmlns="">
            <p:pic>
              <p:nvPicPr>
                <p:cNvPr id="620" name="Freihand 619">
                  <a:extLst>
                    <a:ext uri="{FF2B5EF4-FFF2-40B4-BE49-F238E27FC236}">
                      <a16:creationId xmlns:a16="http://schemas.microsoft.com/office/drawing/2014/main" id="{B2164132-18AB-447C-B3A4-4FF47614B2C2}"/>
                    </a:ext>
                  </a:extLst>
                </p:cNvPr>
                <p:cNvPicPr/>
                <p:nvPr/>
              </p:nvPicPr>
              <p:blipFill>
                <a:blip r:embed="rId1079"/>
                <a:stretch>
                  <a:fillRect/>
                </a:stretch>
              </p:blipFill>
              <p:spPr>
                <a:xfrm>
                  <a:off x="7675585" y="3876512"/>
                  <a:ext cx="1260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21" name="Freihand 620">
                  <a:extLst>
                    <a:ext uri="{FF2B5EF4-FFF2-40B4-BE49-F238E27FC236}">
                      <a16:creationId xmlns:a16="http://schemas.microsoft.com/office/drawing/2014/main" id="{00D5FCA6-DE00-4188-8FE6-87C95EBC4050}"/>
                    </a:ext>
                  </a:extLst>
                </p14:cNvPr>
                <p14:cNvContentPartPr/>
                <p14:nvPr/>
              </p14:nvContentPartPr>
              <p14:xfrm>
                <a:off x="7813105" y="3938072"/>
                <a:ext cx="64080" cy="54720"/>
              </p14:xfrm>
            </p:contentPart>
          </mc:Choice>
          <mc:Fallback xmlns="">
            <p:pic>
              <p:nvPicPr>
                <p:cNvPr id="621" name="Freihand 620">
                  <a:extLst>
                    <a:ext uri="{FF2B5EF4-FFF2-40B4-BE49-F238E27FC236}">
                      <a16:creationId xmlns:a16="http://schemas.microsoft.com/office/drawing/2014/main" id="{00D5FCA6-DE00-4188-8FE6-87C95EBC4050}"/>
                    </a:ext>
                  </a:extLst>
                </p:cNvPr>
                <p:cNvPicPr/>
                <p:nvPr/>
              </p:nvPicPr>
              <p:blipFill>
                <a:blip r:embed="rId1081"/>
                <a:stretch>
                  <a:fillRect/>
                </a:stretch>
              </p:blipFill>
              <p:spPr>
                <a:xfrm>
                  <a:off x="7808785" y="3933752"/>
                  <a:ext cx="72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23" name="Freihand 622">
                  <a:extLst>
                    <a:ext uri="{FF2B5EF4-FFF2-40B4-BE49-F238E27FC236}">
                      <a16:creationId xmlns:a16="http://schemas.microsoft.com/office/drawing/2014/main" id="{E8AF2C3C-E712-4DD1-AB93-ED3F2D8C685E}"/>
                    </a:ext>
                  </a:extLst>
                </p14:cNvPr>
                <p14:cNvContentPartPr/>
                <p14:nvPr/>
              </p14:nvContentPartPr>
              <p14:xfrm>
                <a:off x="7916065" y="3855992"/>
                <a:ext cx="87480" cy="201240"/>
              </p14:xfrm>
            </p:contentPart>
          </mc:Choice>
          <mc:Fallback xmlns="">
            <p:pic>
              <p:nvPicPr>
                <p:cNvPr id="623" name="Freihand 622">
                  <a:extLst>
                    <a:ext uri="{FF2B5EF4-FFF2-40B4-BE49-F238E27FC236}">
                      <a16:creationId xmlns:a16="http://schemas.microsoft.com/office/drawing/2014/main" id="{E8AF2C3C-E712-4DD1-AB93-ED3F2D8C685E}"/>
                    </a:ext>
                  </a:extLst>
                </p:cNvPr>
                <p:cNvPicPr/>
                <p:nvPr/>
              </p:nvPicPr>
              <p:blipFill>
                <a:blip r:embed="rId1083"/>
                <a:stretch>
                  <a:fillRect/>
                </a:stretch>
              </p:blipFill>
              <p:spPr>
                <a:xfrm>
                  <a:off x="7911745" y="3851672"/>
                  <a:ext cx="961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24" name="Freihand 623">
                  <a:extLst>
                    <a:ext uri="{FF2B5EF4-FFF2-40B4-BE49-F238E27FC236}">
                      <a16:creationId xmlns:a16="http://schemas.microsoft.com/office/drawing/2014/main" id="{3971BC90-51A9-491F-9AA5-0FB69073C58E}"/>
                    </a:ext>
                  </a:extLst>
                </p14:cNvPr>
                <p14:cNvContentPartPr/>
                <p14:nvPr/>
              </p14:nvContentPartPr>
              <p14:xfrm>
                <a:off x="8026945" y="3854552"/>
                <a:ext cx="213840" cy="151920"/>
              </p14:xfrm>
            </p:contentPart>
          </mc:Choice>
          <mc:Fallback xmlns="">
            <p:pic>
              <p:nvPicPr>
                <p:cNvPr id="624" name="Freihand 623">
                  <a:extLst>
                    <a:ext uri="{FF2B5EF4-FFF2-40B4-BE49-F238E27FC236}">
                      <a16:creationId xmlns:a16="http://schemas.microsoft.com/office/drawing/2014/main" id="{3971BC90-51A9-491F-9AA5-0FB69073C58E}"/>
                    </a:ext>
                  </a:extLst>
                </p:cNvPr>
                <p:cNvPicPr/>
                <p:nvPr/>
              </p:nvPicPr>
              <p:blipFill>
                <a:blip r:embed="rId1085"/>
                <a:stretch>
                  <a:fillRect/>
                </a:stretch>
              </p:blipFill>
              <p:spPr>
                <a:xfrm>
                  <a:off x="8022625" y="3850232"/>
                  <a:ext cx="222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25" name="Freihand 624">
                  <a:extLst>
                    <a:ext uri="{FF2B5EF4-FFF2-40B4-BE49-F238E27FC236}">
                      <a16:creationId xmlns:a16="http://schemas.microsoft.com/office/drawing/2014/main" id="{688AA200-B6EE-4C48-A93A-0B24F9231DED}"/>
                    </a:ext>
                  </a:extLst>
                </p14:cNvPr>
                <p14:cNvContentPartPr/>
                <p14:nvPr/>
              </p14:nvContentPartPr>
              <p14:xfrm>
                <a:off x="8216665" y="3886232"/>
                <a:ext cx="12600" cy="27000"/>
              </p14:xfrm>
            </p:contentPart>
          </mc:Choice>
          <mc:Fallback xmlns="">
            <p:pic>
              <p:nvPicPr>
                <p:cNvPr id="625" name="Freihand 624">
                  <a:extLst>
                    <a:ext uri="{FF2B5EF4-FFF2-40B4-BE49-F238E27FC236}">
                      <a16:creationId xmlns:a16="http://schemas.microsoft.com/office/drawing/2014/main" id="{688AA200-B6EE-4C48-A93A-0B24F9231DED}"/>
                    </a:ext>
                  </a:extLst>
                </p:cNvPr>
                <p:cNvPicPr/>
                <p:nvPr/>
              </p:nvPicPr>
              <p:blipFill>
                <a:blip r:embed="rId347"/>
                <a:stretch>
                  <a:fillRect/>
                </a:stretch>
              </p:blipFill>
              <p:spPr>
                <a:xfrm>
                  <a:off x="8212345" y="3881912"/>
                  <a:ext cx="21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26" name="Freihand 625">
                  <a:extLst>
                    <a:ext uri="{FF2B5EF4-FFF2-40B4-BE49-F238E27FC236}">
                      <a16:creationId xmlns:a16="http://schemas.microsoft.com/office/drawing/2014/main" id="{BE5ABC09-FA79-49B3-AE35-6A00519BED6D}"/>
                    </a:ext>
                  </a:extLst>
                </p14:cNvPr>
                <p14:cNvContentPartPr/>
                <p14:nvPr/>
              </p14:nvContentPartPr>
              <p14:xfrm>
                <a:off x="8251945" y="3952472"/>
                <a:ext cx="124200" cy="29160"/>
              </p14:xfrm>
            </p:contentPart>
          </mc:Choice>
          <mc:Fallback xmlns="">
            <p:pic>
              <p:nvPicPr>
                <p:cNvPr id="626" name="Freihand 625">
                  <a:extLst>
                    <a:ext uri="{FF2B5EF4-FFF2-40B4-BE49-F238E27FC236}">
                      <a16:creationId xmlns:a16="http://schemas.microsoft.com/office/drawing/2014/main" id="{BE5ABC09-FA79-49B3-AE35-6A00519BED6D}"/>
                    </a:ext>
                  </a:extLst>
                </p:cNvPr>
                <p:cNvPicPr/>
                <p:nvPr/>
              </p:nvPicPr>
              <p:blipFill>
                <a:blip r:embed="rId1088"/>
                <a:stretch>
                  <a:fillRect/>
                </a:stretch>
              </p:blipFill>
              <p:spPr>
                <a:xfrm>
                  <a:off x="8247625" y="3948152"/>
                  <a:ext cx="132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27" name="Freihand 626">
                  <a:extLst>
                    <a:ext uri="{FF2B5EF4-FFF2-40B4-BE49-F238E27FC236}">
                      <a16:creationId xmlns:a16="http://schemas.microsoft.com/office/drawing/2014/main" id="{04196639-DDF0-4EBE-8BB5-CB9C5EA98BAB}"/>
                    </a:ext>
                  </a:extLst>
                </p14:cNvPr>
                <p14:cNvContentPartPr/>
                <p14:nvPr/>
              </p14:nvContentPartPr>
              <p14:xfrm>
                <a:off x="8451745" y="3947072"/>
                <a:ext cx="175320" cy="7560"/>
              </p14:xfrm>
            </p:contentPart>
          </mc:Choice>
          <mc:Fallback xmlns="">
            <p:pic>
              <p:nvPicPr>
                <p:cNvPr id="627" name="Freihand 626">
                  <a:extLst>
                    <a:ext uri="{FF2B5EF4-FFF2-40B4-BE49-F238E27FC236}">
                      <a16:creationId xmlns:a16="http://schemas.microsoft.com/office/drawing/2014/main" id="{04196639-DDF0-4EBE-8BB5-CB9C5EA98BAB}"/>
                    </a:ext>
                  </a:extLst>
                </p:cNvPr>
                <p:cNvPicPr/>
                <p:nvPr/>
              </p:nvPicPr>
              <p:blipFill>
                <a:blip r:embed="rId1090"/>
                <a:stretch>
                  <a:fillRect/>
                </a:stretch>
              </p:blipFill>
              <p:spPr>
                <a:xfrm>
                  <a:off x="8447425" y="3942752"/>
                  <a:ext cx="183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28" name="Freihand 627">
                  <a:extLst>
                    <a:ext uri="{FF2B5EF4-FFF2-40B4-BE49-F238E27FC236}">
                      <a16:creationId xmlns:a16="http://schemas.microsoft.com/office/drawing/2014/main" id="{277D44BB-0A8D-42A6-B631-6F2E39F89AC6}"/>
                    </a:ext>
                  </a:extLst>
                </p14:cNvPr>
                <p14:cNvContentPartPr/>
                <p14:nvPr/>
              </p14:nvContentPartPr>
              <p14:xfrm>
                <a:off x="8472265" y="3976952"/>
                <a:ext cx="126360" cy="11520"/>
              </p14:xfrm>
            </p:contentPart>
          </mc:Choice>
          <mc:Fallback xmlns="">
            <p:pic>
              <p:nvPicPr>
                <p:cNvPr id="628" name="Freihand 627">
                  <a:extLst>
                    <a:ext uri="{FF2B5EF4-FFF2-40B4-BE49-F238E27FC236}">
                      <a16:creationId xmlns:a16="http://schemas.microsoft.com/office/drawing/2014/main" id="{277D44BB-0A8D-42A6-B631-6F2E39F89AC6}"/>
                    </a:ext>
                  </a:extLst>
                </p:cNvPr>
                <p:cNvPicPr/>
                <p:nvPr/>
              </p:nvPicPr>
              <p:blipFill>
                <a:blip r:embed="rId1092"/>
                <a:stretch>
                  <a:fillRect/>
                </a:stretch>
              </p:blipFill>
              <p:spPr>
                <a:xfrm>
                  <a:off x="8467945" y="3972632"/>
                  <a:ext cx="135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29" name="Freihand 628">
                  <a:extLst>
                    <a:ext uri="{FF2B5EF4-FFF2-40B4-BE49-F238E27FC236}">
                      <a16:creationId xmlns:a16="http://schemas.microsoft.com/office/drawing/2014/main" id="{97F45C0F-8FB7-49A7-8506-D8867EDCC4D8}"/>
                    </a:ext>
                  </a:extLst>
                </p14:cNvPr>
                <p14:cNvContentPartPr/>
                <p14:nvPr/>
              </p14:nvContentPartPr>
              <p14:xfrm>
                <a:off x="8440225" y="3835472"/>
                <a:ext cx="135360" cy="61920"/>
              </p14:xfrm>
            </p:contentPart>
          </mc:Choice>
          <mc:Fallback xmlns="">
            <p:pic>
              <p:nvPicPr>
                <p:cNvPr id="629" name="Freihand 628">
                  <a:extLst>
                    <a:ext uri="{FF2B5EF4-FFF2-40B4-BE49-F238E27FC236}">
                      <a16:creationId xmlns:a16="http://schemas.microsoft.com/office/drawing/2014/main" id="{97F45C0F-8FB7-49A7-8506-D8867EDCC4D8}"/>
                    </a:ext>
                  </a:extLst>
                </p:cNvPr>
                <p:cNvPicPr/>
                <p:nvPr/>
              </p:nvPicPr>
              <p:blipFill>
                <a:blip r:embed="rId1094"/>
                <a:stretch>
                  <a:fillRect/>
                </a:stretch>
              </p:blipFill>
              <p:spPr>
                <a:xfrm>
                  <a:off x="8435905" y="3831152"/>
                  <a:ext cx="144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31" name="Freihand 630">
                  <a:extLst>
                    <a:ext uri="{FF2B5EF4-FFF2-40B4-BE49-F238E27FC236}">
                      <a16:creationId xmlns:a16="http://schemas.microsoft.com/office/drawing/2014/main" id="{D3B6FB96-DA84-4762-A224-2770ECAA722A}"/>
                    </a:ext>
                  </a:extLst>
                </p14:cNvPr>
                <p14:cNvContentPartPr/>
                <p14:nvPr/>
              </p14:nvContentPartPr>
              <p14:xfrm>
                <a:off x="8805265" y="3919712"/>
                <a:ext cx="2160" cy="2520"/>
              </p14:xfrm>
            </p:contentPart>
          </mc:Choice>
          <mc:Fallback xmlns="">
            <p:pic>
              <p:nvPicPr>
                <p:cNvPr id="631" name="Freihand 630">
                  <a:extLst>
                    <a:ext uri="{FF2B5EF4-FFF2-40B4-BE49-F238E27FC236}">
                      <a16:creationId xmlns:a16="http://schemas.microsoft.com/office/drawing/2014/main" id="{D3B6FB96-DA84-4762-A224-2770ECAA722A}"/>
                    </a:ext>
                  </a:extLst>
                </p:cNvPr>
                <p:cNvPicPr/>
                <p:nvPr/>
              </p:nvPicPr>
              <p:blipFill>
                <a:blip r:embed="rId1096"/>
                <a:stretch>
                  <a:fillRect/>
                </a:stretch>
              </p:blipFill>
              <p:spPr>
                <a:xfrm>
                  <a:off x="8800945" y="3915392"/>
                  <a:ext cx="10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32" name="Freihand 631">
                  <a:extLst>
                    <a:ext uri="{FF2B5EF4-FFF2-40B4-BE49-F238E27FC236}">
                      <a16:creationId xmlns:a16="http://schemas.microsoft.com/office/drawing/2014/main" id="{EED80A34-4E97-458D-9CC6-A0C9B7CAC00B}"/>
                    </a:ext>
                  </a:extLst>
                </p14:cNvPr>
                <p14:cNvContentPartPr/>
                <p14:nvPr/>
              </p14:nvContentPartPr>
              <p14:xfrm>
                <a:off x="8752705" y="3871112"/>
                <a:ext cx="226440" cy="167400"/>
              </p14:xfrm>
            </p:contentPart>
          </mc:Choice>
          <mc:Fallback xmlns="">
            <p:pic>
              <p:nvPicPr>
                <p:cNvPr id="632" name="Freihand 631">
                  <a:extLst>
                    <a:ext uri="{FF2B5EF4-FFF2-40B4-BE49-F238E27FC236}">
                      <a16:creationId xmlns:a16="http://schemas.microsoft.com/office/drawing/2014/main" id="{EED80A34-4E97-458D-9CC6-A0C9B7CAC00B}"/>
                    </a:ext>
                  </a:extLst>
                </p:cNvPr>
                <p:cNvPicPr/>
                <p:nvPr/>
              </p:nvPicPr>
              <p:blipFill>
                <a:blip r:embed="rId1098"/>
                <a:stretch>
                  <a:fillRect/>
                </a:stretch>
              </p:blipFill>
              <p:spPr>
                <a:xfrm>
                  <a:off x="8748385" y="3866792"/>
                  <a:ext cx="235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33" name="Freihand 632">
                  <a:extLst>
                    <a:ext uri="{FF2B5EF4-FFF2-40B4-BE49-F238E27FC236}">
                      <a16:creationId xmlns:a16="http://schemas.microsoft.com/office/drawing/2014/main" id="{05D5B807-CC9D-42CA-8553-76F594E2CAD3}"/>
                    </a:ext>
                  </a:extLst>
                </p14:cNvPr>
                <p14:cNvContentPartPr/>
                <p14:nvPr/>
              </p14:nvContentPartPr>
              <p14:xfrm>
                <a:off x="8933425" y="3864272"/>
                <a:ext cx="206640" cy="56520"/>
              </p14:xfrm>
            </p:contentPart>
          </mc:Choice>
          <mc:Fallback xmlns="">
            <p:pic>
              <p:nvPicPr>
                <p:cNvPr id="633" name="Freihand 632">
                  <a:extLst>
                    <a:ext uri="{FF2B5EF4-FFF2-40B4-BE49-F238E27FC236}">
                      <a16:creationId xmlns:a16="http://schemas.microsoft.com/office/drawing/2014/main" id="{05D5B807-CC9D-42CA-8553-76F594E2CAD3}"/>
                    </a:ext>
                  </a:extLst>
                </p:cNvPr>
                <p:cNvPicPr/>
                <p:nvPr/>
              </p:nvPicPr>
              <p:blipFill>
                <a:blip r:embed="rId1100"/>
                <a:stretch>
                  <a:fillRect/>
                </a:stretch>
              </p:blipFill>
              <p:spPr>
                <a:xfrm>
                  <a:off x="8929105" y="3859952"/>
                  <a:ext cx="215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34" name="Freihand 633">
                  <a:extLst>
                    <a:ext uri="{FF2B5EF4-FFF2-40B4-BE49-F238E27FC236}">
                      <a16:creationId xmlns:a16="http://schemas.microsoft.com/office/drawing/2014/main" id="{8D740C72-D9D8-4D78-9238-89B4C1666929}"/>
                    </a:ext>
                  </a:extLst>
                </p14:cNvPr>
                <p14:cNvContentPartPr/>
                <p14:nvPr/>
              </p14:nvContentPartPr>
              <p14:xfrm>
                <a:off x="9190465" y="3786152"/>
                <a:ext cx="177120" cy="122400"/>
              </p14:xfrm>
            </p:contentPart>
          </mc:Choice>
          <mc:Fallback xmlns="">
            <p:pic>
              <p:nvPicPr>
                <p:cNvPr id="634" name="Freihand 633">
                  <a:extLst>
                    <a:ext uri="{FF2B5EF4-FFF2-40B4-BE49-F238E27FC236}">
                      <a16:creationId xmlns:a16="http://schemas.microsoft.com/office/drawing/2014/main" id="{8D740C72-D9D8-4D78-9238-89B4C1666929}"/>
                    </a:ext>
                  </a:extLst>
                </p:cNvPr>
                <p:cNvPicPr/>
                <p:nvPr/>
              </p:nvPicPr>
              <p:blipFill>
                <a:blip r:embed="rId1102"/>
                <a:stretch>
                  <a:fillRect/>
                </a:stretch>
              </p:blipFill>
              <p:spPr>
                <a:xfrm>
                  <a:off x="9186145" y="3781832"/>
                  <a:ext cx="185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35" name="Freihand 634">
                  <a:extLst>
                    <a:ext uri="{FF2B5EF4-FFF2-40B4-BE49-F238E27FC236}">
                      <a16:creationId xmlns:a16="http://schemas.microsoft.com/office/drawing/2014/main" id="{10387837-311C-4BFF-80FF-2E53D2E7ABBB}"/>
                    </a:ext>
                  </a:extLst>
                </p14:cNvPr>
                <p14:cNvContentPartPr/>
                <p14:nvPr/>
              </p14:nvContentPartPr>
              <p14:xfrm>
                <a:off x="9367225" y="3808112"/>
                <a:ext cx="87840" cy="93240"/>
              </p14:xfrm>
            </p:contentPart>
          </mc:Choice>
          <mc:Fallback xmlns="">
            <p:pic>
              <p:nvPicPr>
                <p:cNvPr id="635" name="Freihand 634">
                  <a:extLst>
                    <a:ext uri="{FF2B5EF4-FFF2-40B4-BE49-F238E27FC236}">
                      <a16:creationId xmlns:a16="http://schemas.microsoft.com/office/drawing/2014/main" id="{10387837-311C-4BFF-80FF-2E53D2E7ABBB}"/>
                    </a:ext>
                  </a:extLst>
                </p:cNvPr>
                <p:cNvPicPr/>
                <p:nvPr/>
              </p:nvPicPr>
              <p:blipFill>
                <a:blip r:embed="rId1104"/>
                <a:stretch>
                  <a:fillRect/>
                </a:stretch>
              </p:blipFill>
              <p:spPr>
                <a:xfrm>
                  <a:off x="9362905" y="3803792"/>
                  <a:ext cx="96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36" name="Freihand 635">
                  <a:extLst>
                    <a:ext uri="{FF2B5EF4-FFF2-40B4-BE49-F238E27FC236}">
                      <a16:creationId xmlns:a16="http://schemas.microsoft.com/office/drawing/2014/main" id="{76432022-7AF2-4B13-8FDB-D58FABF11A06}"/>
                    </a:ext>
                  </a:extLst>
                </p14:cNvPr>
                <p14:cNvContentPartPr/>
                <p14:nvPr/>
              </p14:nvContentPartPr>
              <p14:xfrm>
                <a:off x="9479905" y="3791552"/>
                <a:ext cx="209880" cy="101520"/>
              </p14:xfrm>
            </p:contentPart>
          </mc:Choice>
          <mc:Fallback xmlns="">
            <p:pic>
              <p:nvPicPr>
                <p:cNvPr id="636" name="Freihand 635">
                  <a:extLst>
                    <a:ext uri="{FF2B5EF4-FFF2-40B4-BE49-F238E27FC236}">
                      <a16:creationId xmlns:a16="http://schemas.microsoft.com/office/drawing/2014/main" id="{76432022-7AF2-4B13-8FDB-D58FABF11A06}"/>
                    </a:ext>
                  </a:extLst>
                </p:cNvPr>
                <p:cNvPicPr/>
                <p:nvPr/>
              </p:nvPicPr>
              <p:blipFill>
                <a:blip r:embed="rId1106"/>
                <a:stretch>
                  <a:fillRect/>
                </a:stretch>
              </p:blipFill>
              <p:spPr>
                <a:xfrm>
                  <a:off x="9475585" y="3787232"/>
                  <a:ext cx="218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37" name="Freihand 636">
                  <a:extLst>
                    <a:ext uri="{FF2B5EF4-FFF2-40B4-BE49-F238E27FC236}">
                      <a16:creationId xmlns:a16="http://schemas.microsoft.com/office/drawing/2014/main" id="{C12D0C0D-CCCB-4CCE-A2AA-9DA6F4954287}"/>
                    </a:ext>
                  </a:extLst>
                </p14:cNvPr>
                <p14:cNvContentPartPr/>
                <p14:nvPr/>
              </p14:nvContentPartPr>
              <p14:xfrm>
                <a:off x="9844585" y="3731432"/>
                <a:ext cx="196920" cy="124920"/>
              </p14:xfrm>
            </p:contentPart>
          </mc:Choice>
          <mc:Fallback xmlns="">
            <p:pic>
              <p:nvPicPr>
                <p:cNvPr id="637" name="Freihand 636">
                  <a:extLst>
                    <a:ext uri="{FF2B5EF4-FFF2-40B4-BE49-F238E27FC236}">
                      <a16:creationId xmlns:a16="http://schemas.microsoft.com/office/drawing/2014/main" id="{C12D0C0D-CCCB-4CCE-A2AA-9DA6F4954287}"/>
                    </a:ext>
                  </a:extLst>
                </p:cNvPr>
                <p:cNvPicPr/>
                <p:nvPr/>
              </p:nvPicPr>
              <p:blipFill>
                <a:blip r:embed="rId1108"/>
                <a:stretch>
                  <a:fillRect/>
                </a:stretch>
              </p:blipFill>
              <p:spPr>
                <a:xfrm>
                  <a:off x="9840265" y="3727112"/>
                  <a:ext cx="205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38" name="Freihand 637">
                  <a:extLst>
                    <a:ext uri="{FF2B5EF4-FFF2-40B4-BE49-F238E27FC236}">
                      <a16:creationId xmlns:a16="http://schemas.microsoft.com/office/drawing/2014/main" id="{73ADD8E1-25F0-40E7-B841-A339995D3398}"/>
                    </a:ext>
                  </a:extLst>
                </p14:cNvPr>
                <p14:cNvContentPartPr/>
                <p14:nvPr/>
              </p14:nvContentPartPr>
              <p14:xfrm>
                <a:off x="10041505" y="3702272"/>
                <a:ext cx="331560" cy="148680"/>
              </p14:xfrm>
            </p:contentPart>
          </mc:Choice>
          <mc:Fallback xmlns="">
            <p:pic>
              <p:nvPicPr>
                <p:cNvPr id="638" name="Freihand 637">
                  <a:extLst>
                    <a:ext uri="{FF2B5EF4-FFF2-40B4-BE49-F238E27FC236}">
                      <a16:creationId xmlns:a16="http://schemas.microsoft.com/office/drawing/2014/main" id="{73ADD8E1-25F0-40E7-B841-A339995D3398}"/>
                    </a:ext>
                  </a:extLst>
                </p:cNvPr>
                <p:cNvPicPr/>
                <p:nvPr/>
              </p:nvPicPr>
              <p:blipFill>
                <a:blip r:embed="rId1110"/>
                <a:stretch>
                  <a:fillRect/>
                </a:stretch>
              </p:blipFill>
              <p:spPr>
                <a:xfrm>
                  <a:off x="10037185" y="3697952"/>
                  <a:ext cx="340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39" name="Freihand 638">
                  <a:extLst>
                    <a:ext uri="{FF2B5EF4-FFF2-40B4-BE49-F238E27FC236}">
                      <a16:creationId xmlns:a16="http://schemas.microsoft.com/office/drawing/2014/main" id="{544B49F9-F55B-4B4A-9666-A12D850B57A8}"/>
                    </a:ext>
                  </a:extLst>
                </p14:cNvPr>
                <p14:cNvContentPartPr/>
                <p14:nvPr/>
              </p14:nvContentPartPr>
              <p14:xfrm>
                <a:off x="10103785" y="3595712"/>
                <a:ext cx="24840" cy="6480"/>
              </p14:xfrm>
            </p:contentPart>
          </mc:Choice>
          <mc:Fallback xmlns="">
            <p:pic>
              <p:nvPicPr>
                <p:cNvPr id="639" name="Freihand 638">
                  <a:extLst>
                    <a:ext uri="{FF2B5EF4-FFF2-40B4-BE49-F238E27FC236}">
                      <a16:creationId xmlns:a16="http://schemas.microsoft.com/office/drawing/2014/main" id="{544B49F9-F55B-4B4A-9666-A12D850B57A8}"/>
                    </a:ext>
                  </a:extLst>
                </p:cNvPr>
                <p:cNvPicPr/>
                <p:nvPr/>
              </p:nvPicPr>
              <p:blipFill>
                <a:blip r:embed="rId1112"/>
                <a:stretch>
                  <a:fillRect/>
                </a:stretch>
              </p:blipFill>
              <p:spPr>
                <a:xfrm>
                  <a:off x="10099465" y="3591392"/>
                  <a:ext cx="33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40" name="Freihand 639">
                  <a:extLst>
                    <a:ext uri="{FF2B5EF4-FFF2-40B4-BE49-F238E27FC236}">
                      <a16:creationId xmlns:a16="http://schemas.microsoft.com/office/drawing/2014/main" id="{2D618993-AB93-4BF3-BB96-23AA0B4BAB0B}"/>
                    </a:ext>
                  </a:extLst>
                </p14:cNvPr>
                <p14:cNvContentPartPr/>
                <p14:nvPr/>
              </p14:nvContentPartPr>
              <p14:xfrm>
                <a:off x="10510945" y="3706952"/>
                <a:ext cx="280440" cy="103320"/>
              </p14:xfrm>
            </p:contentPart>
          </mc:Choice>
          <mc:Fallback xmlns="">
            <p:pic>
              <p:nvPicPr>
                <p:cNvPr id="640" name="Freihand 639">
                  <a:extLst>
                    <a:ext uri="{FF2B5EF4-FFF2-40B4-BE49-F238E27FC236}">
                      <a16:creationId xmlns:a16="http://schemas.microsoft.com/office/drawing/2014/main" id="{2D618993-AB93-4BF3-BB96-23AA0B4BAB0B}"/>
                    </a:ext>
                  </a:extLst>
                </p:cNvPr>
                <p:cNvPicPr/>
                <p:nvPr/>
              </p:nvPicPr>
              <p:blipFill>
                <a:blip r:embed="rId1114"/>
                <a:stretch>
                  <a:fillRect/>
                </a:stretch>
              </p:blipFill>
              <p:spPr>
                <a:xfrm>
                  <a:off x="10506625" y="3702632"/>
                  <a:ext cx="289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41" name="Freihand 640">
                  <a:extLst>
                    <a:ext uri="{FF2B5EF4-FFF2-40B4-BE49-F238E27FC236}">
                      <a16:creationId xmlns:a16="http://schemas.microsoft.com/office/drawing/2014/main" id="{910E7177-85F2-4A0D-997F-405095A27076}"/>
                    </a:ext>
                  </a:extLst>
                </p14:cNvPr>
                <p14:cNvContentPartPr/>
                <p14:nvPr/>
              </p14:nvContentPartPr>
              <p14:xfrm>
                <a:off x="10936105" y="3714152"/>
                <a:ext cx="22680" cy="90720"/>
              </p14:xfrm>
            </p:contentPart>
          </mc:Choice>
          <mc:Fallback xmlns="">
            <p:pic>
              <p:nvPicPr>
                <p:cNvPr id="641" name="Freihand 640">
                  <a:extLst>
                    <a:ext uri="{FF2B5EF4-FFF2-40B4-BE49-F238E27FC236}">
                      <a16:creationId xmlns:a16="http://schemas.microsoft.com/office/drawing/2014/main" id="{910E7177-85F2-4A0D-997F-405095A27076}"/>
                    </a:ext>
                  </a:extLst>
                </p:cNvPr>
                <p:cNvPicPr/>
                <p:nvPr/>
              </p:nvPicPr>
              <p:blipFill>
                <a:blip r:embed="rId1116"/>
                <a:stretch>
                  <a:fillRect/>
                </a:stretch>
              </p:blipFill>
              <p:spPr>
                <a:xfrm>
                  <a:off x="10931785" y="3709832"/>
                  <a:ext cx="31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42" name="Freihand 641">
                  <a:extLst>
                    <a:ext uri="{FF2B5EF4-FFF2-40B4-BE49-F238E27FC236}">
                      <a16:creationId xmlns:a16="http://schemas.microsoft.com/office/drawing/2014/main" id="{497E0C85-BE00-4C58-9515-94C6E94E6A08}"/>
                    </a:ext>
                  </a:extLst>
                </p14:cNvPr>
                <p14:cNvContentPartPr/>
                <p14:nvPr/>
              </p14:nvContentPartPr>
              <p14:xfrm>
                <a:off x="10865905" y="3786872"/>
                <a:ext cx="150840" cy="27720"/>
              </p14:xfrm>
            </p:contentPart>
          </mc:Choice>
          <mc:Fallback xmlns="">
            <p:pic>
              <p:nvPicPr>
                <p:cNvPr id="642" name="Freihand 641">
                  <a:extLst>
                    <a:ext uri="{FF2B5EF4-FFF2-40B4-BE49-F238E27FC236}">
                      <a16:creationId xmlns:a16="http://schemas.microsoft.com/office/drawing/2014/main" id="{497E0C85-BE00-4C58-9515-94C6E94E6A08}"/>
                    </a:ext>
                  </a:extLst>
                </p:cNvPr>
                <p:cNvPicPr/>
                <p:nvPr/>
              </p:nvPicPr>
              <p:blipFill>
                <a:blip r:embed="rId1118"/>
                <a:stretch>
                  <a:fillRect/>
                </a:stretch>
              </p:blipFill>
              <p:spPr>
                <a:xfrm>
                  <a:off x="10861585" y="3782552"/>
                  <a:ext cx="159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43" name="Freihand 642">
                  <a:extLst>
                    <a:ext uri="{FF2B5EF4-FFF2-40B4-BE49-F238E27FC236}">
                      <a16:creationId xmlns:a16="http://schemas.microsoft.com/office/drawing/2014/main" id="{6E2156B3-8520-4E97-9A34-7E5D1190630F}"/>
                    </a:ext>
                  </a:extLst>
                </p14:cNvPr>
                <p14:cNvContentPartPr/>
                <p14:nvPr/>
              </p14:nvContentPartPr>
              <p14:xfrm>
                <a:off x="10860865" y="3674192"/>
                <a:ext cx="226080" cy="124560"/>
              </p14:xfrm>
            </p:contentPart>
          </mc:Choice>
          <mc:Fallback xmlns="">
            <p:pic>
              <p:nvPicPr>
                <p:cNvPr id="643" name="Freihand 642">
                  <a:extLst>
                    <a:ext uri="{FF2B5EF4-FFF2-40B4-BE49-F238E27FC236}">
                      <a16:creationId xmlns:a16="http://schemas.microsoft.com/office/drawing/2014/main" id="{6E2156B3-8520-4E97-9A34-7E5D1190630F}"/>
                    </a:ext>
                  </a:extLst>
                </p:cNvPr>
                <p:cNvPicPr/>
                <p:nvPr/>
              </p:nvPicPr>
              <p:blipFill>
                <a:blip r:embed="rId1120"/>
                <a:stretch>
                  <a:fillRect/>
                </a:stretch>
              </p:blipFill>
              <p:spPr>
                <a:xfrm>
                  <a:off x="10856545" y="3669872"/>
                  <a:ext cx="234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44" name="Freihand 643">
                  <a:extLst>
                    <a:ext uri="{FF2B5EF4-FFF2-40B4-BE49-F238E27FC236}">
                      <a16:creationId xmlns:a16="http://schemas.microsoft.com/office/drawing/2014/main" id="{4CC28A2B-C85B-4A23-AC04-E65A47E30E7F}"/>
                    </a:ext>
                  </a:extLst>
                </p14:cNvPr>
                <p14:cNvContentPartPr/>
                <p14:nvPr/>
              </p14:nvContentPartPr>
              <p14:xfrm>
                <a:off x="11126905" y="3646832"/>
                <a:ext cx="112320" cy="194040"/>
              </p14:xfrm>
            </p:contentPart>
          </mc:Choice>
          <mc:Fallback xmlns="">
            <p:pic>
              <p:nvPicPr>
                <p:cNvPr id="644" name="Freihand 643">
                  <a:extLst>
                    <a:ext uri="{FF2B5EF4-FFF2-40B4-BE49-F238E27FC236}">
                      <a16:creationId xmlns:a16="http://schemas.microsoft.com/office/drawing/2014/main" id="{4CC28A2B-C85B-4A23-AC04-E65A47E30E7F}"/>
                    </a:ext>
                  </a:extLst>
                </p:cNvPr>
                <p:cNvPicPr/>
                <p:nvPr/>
              </p:nvPicPr>
              <p:blipFill>
                <a:blip r:embed="rId1122"/>
                <a:stretch>
                  <a:fillRect/>
                </a:stretch>
              </p:blipFill>
              <p:spPr>
                <a:xfrm>
                  <a:off x="11122585" y="3642512"/>
                  <a:ext cx="1209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45" name="Freihand 644">
                  <a:extLst>
                    <a:ext uri="{FF2B5EF4-FFF2-40B4-BE49-F238E27FC236}">
                      <a16:creationId xmlns:a16="http://schemas.microsoft.com/office/drawing/2014/main" id="{552B93AD-04EC-48B1-B922-D1D8F9D606A5}"/>
                    </a:ext>
                  </a:extLst>
                </p14:cNvPr>
                <p14:cNvContentPartPr/>
                <p14:nvPr/>
              </p14:nvContentPartPr>
              <p14:xfrm>
                <a:off x="11249665" y="3625592"/>
                <a:ext cx="263880" cy="148320"/>
              </p14:xfrm>
            </p:contentPart>
          </mc:Choice>
          <mc:Fallback xmlns="">
            <p:pic>
              <p:nvPicPr>
                <p:cNvPr id="645" name="Freihand 644">
                  <a:extLst>
                    <a:ext uri="{FF2B5EF4-FFF2-40B4-BE49-F238E27FC236}">
                      <a16:creationId xmlns:a16="http://schemas.microsoft.com/office/drawing/2014/main" id="{552B93AD-04EC-48B1-B922-D1D8F9D606A5}"/>
                    </a:ext>
                  </a:extLst>
                </p:cNvPr>
                <p:cNvPicPr/>
                <p:nvPr/>
              </p:nvPicPr>
              <p:blipFill>
                <a:blip r:embed="rId1124"/>
                <a:stretch>
                  <a:fillRect/>
                </a:stretch>
              </p:blipFill>
              <p:spPr>
                <a:xfrm>
                  <a:off x="11245345" y="3621272"/>
                  <a:ext cx="272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46" name="Freihand 645">
                  <a:extLst>
                    <a:ext uri="{FF2B5EF4-FFF2-40B4-BE49-F238E27FC236}">
                      <a16:creationId xmlns:a16="http://schemas.microsoft.com/office/drawing/2014/main" id="{42D50956-0196-41F0-B175-BCB76823B0D3}"/>
                    </a:ext>
                  </a:extLst>
                </p14:cNvPr>
                <p14:cNvContentPartPr/>
                <p14:nvPr/>
              </p14:nvContentPartPr>
              <p14:xfrm>
                <a:off x="11521465" y="3649352"/>
                <a:ext cx="360" cy="20520"/>
              </p14:xfrm>
            </p:contentPart>
          </mc:Choice>
          <mc:Fallback xmlns="">
            <p:pic>
              <p:nvPicPr>
                <p:cNvPr id="646" name="Freihand 645">
                  <a:extLst>
                    <a:ext uri="{FF2B5EF4-FFF2-40B4-BE49-F238E27FC236}">
                      <a16:creationId xmlns:a16="http://schemas.microsoft.com/office/drawing/2014/main" id="{42D50956-0196-41F0-B175-BCB76823B0D3}"/>
                    </a:ext>
                  </a:extLst>
                </p:cNvPr>
                <p:cNvPicPr/>
                <p:nvPr/>
              </p:nvPicPr>
              <p:blipFill>
                <a:blip r:embed="rId1126"/>
                <a:stretch>
                  <a:fillRect/>
                </a:stretch>
              </p:blipFill>
              <p:spPr>
                <a:xfrm>
                  <a:off x="11517145" y="3645032"/>
                  <a:ext cx="9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47" name="Freihand 646">
                  <a:extLst>
                    <a:ext uri="{FF2B5EF4-FFF2-40B4-BE49-F238E27FC236}">
                      <a16:creationId xmlns:a16="http://schemas.microsoft.com/office/drawing/2014/main" id="{741A64C7-6584-494A-BAE4-540932A900A6}"/>
                    </a:ext>
                  </a:extLst>
                </p14:cNvPr>
                <p14:cNvContentPartPr/>
                <p14:nvPr/>
              </p14:nvContentPartPr>
              <p14:xfrm>
                <a:off x="11548105" y="3698312"/>
                <a:ext cx="121680" cy="42120"/>
              </p14:xfrm>
            </p:contentPart>
          </mc:Choice>
          <mc:Fallback xmlns="">
            <p:pic>
              <p:nvPicPr>
                <p:cNvPr id="647" name="Freihand 646">
                  <a:extLst>
                    <a:ext uri="{FF2B5EF4-FFF2-40B4-BE49-F238E27FC236}">
                      <a16:creationId xmlns:a16="http://schemas.microsoft.com/office/drawing/2014/main" id="{741A64C7-6584-494A-BAE4-540932A900A6}"/>
                    </a:ext>
                  </a:extLst>
                </p:cNvPr>
                <p:cNvPicPr/>
                <p:nvPr/>
              </p:nvPicPr>
              <p:blipFill>
                <a:blip r:embed="rId1128"/>
                <a:stretch>
                  <a:fillRect/>
                </a:stretch>
              </p:blipFill>
              <p:spPr>
                <a:xfrm>
                  <a:off x="11543785" y="3693992"/>
                  <a:ext cx="130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48" name="Freihand 647">
                  <a:extLst>
                    <a:ext uri="{FF2B5EF4-FFF2-40B4-BE49-F238E27FC236}">
                      <a16:creationId xmlns:a16="http://schemas.microsoft.com/office/drawing/2014/main" id="{A8FA82E1-631D-426C-AE12-EB3A90CEC59B}"/>
                    </a:ext>
                  </a:extLst>
                </p14:cNvPr>
                <p14:cNvContentPartPr/>
                <p14:nvPr/>
              </p14:nvContentPartPr>
              <p14:xfrm>
                <a:off x="11664385" y="3674192"/>
                <a:ext cx="205200" cy="74520"/>
              </p14:xfrm>
            </p:contentPart>
          </mc:Choice>
          <mc:Fallback xmlns="">
            <p:pic>
              <p:nvPicPr>
                <p:cNvPr id="648" name="Freihand 647">
                  <a:extLst>
                    <a:ext uri="{FF2B5EF4-FFF2-40B4-BE49-F238E27FC236}">
                      <a16:creationId xmlns:a16="http://schemas.microsoft.com/office/drawing/2014/main" id="{A8FA82E1-631D-426C-AE12-EB3A90CEC59B}"/>
                    </a:ext>
                  </a:extLst>
                </p:cNvPr>
                <p:cNvPicPr/>
                <p:nvPr/>
              </p:nvPicPr>
              <p:blipFill>
                <a:blip r:embed="rId1130"/>
                <a:stretch>
                  <a:fillRect/>
                </a:stretch>
              </p:blipFill>
              <p:spPr>
                <a:xfrm>
                  <a:off x="11660065" y="3669872"/>
                  <a:ext cx="213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49" name="Freihand 648">
                  <a:extLst>
                    <a:ext uri="{FF2B5EF4-FFF2-40B4-BE49-F238E27FC236}">
                      <a16:creationId xmlns:a16="http://schemas.microsoft.com/office/drawing/2014/main" id="{9A937485-CCE9-441E-AF34-D90FEE9CAAF5}"/>
                    </a:ext>
                  </a:extLst>
                </p14:cNvPr>
                <p14:cNvContentPartPr/>
                <p14:nvPr/>
              </p14:nvContentPartPr>
              <p14:xfrm>
                <a:off x="8992105" y="3990992"/>
                <a:ext cx="82440" cy="153000"/>
              </p14:xfrm>
            </p:contentPart>
          </mc:Choice>
          <mc:Fallback xmlns="">
            <p:pic>
              <p:nvPicPr>
                <p:cNvPr id="649" name="Freihand 648">
                  <a:extLst>
                    <a:ext uri="{FF2B5EF4-FFF2-40B4-BE49-F238E27FC236}">
                      <a16:creationId xmlns:a16="http://schemas.microsoft.com/office/drawing/2014/main" id="{9A937485-CCE9-441E-AF34-D90FEE9CAAF5}"/>
                    </a:ext>
                  </a:extLst>
                </p:cNvPr>
                <p:cNvPicPr/>
                <p:nvPr/>
              </p:nvPicPr>
              <p:blipFill>
                <a:blip r:embed="rId1132"/>
                <a:stretch>
                  <a:fillRect/>
                </a:stretch>
              </p:blipFill>
              <p:spPr>
                <a:xfrm>
                  <a:off x="8987785" y="3986672"/>
                  <a:ext cx="91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50" name="Freihand 649">
                  <a:extLst>
                    <a:ext uri="{FF2B5EF4-FFF2-40B4-BE49-F238E27FC236}">
                      <a16:creationId xmlns:a16="http://schemas.microsoft.com/office/drawing/2014/main" id="{124E90EB-6192-4B1C-97F0-F0C9DA7F9DCD}"/>
                    </a:ext>
                  </a:extLst>
                </p14:cNvPr>
                <p14:cNvContentPartPr/>
                <p14:nvPr/>
              </p14:nvContentPartPr>
              <p14:xfrm>
                <a:off x="9075625" y="4033472"/>
                <a:ext cx="90360" cy="41400"/>
              </p14:xfrm>
            </p:contentPart>
          </mc:Choice>
          <mc:Fallback xmlns="">
            <p:pic>
              <p:nvPicPr>
                <p:cNvPr id="650" name="Freihand 649">
                  <a:extLst>
                    <a:ext uri="{FF2B5EF4-FFF2-40B4-BE49-F238E27FC236}">
                      <a16:creationId xmlns:a16="http://schemas.microsoft.com/office/drawing/2014/main" id="{124E90EB-6192-4B1C-97F0-F0C9DA7F9DCD}"/>
                    </a:ext>
                  </a:extLst>
                </p:cNvPr>
                <p:cNvPicPr/>
                <p:nvPr/>
              </p:nvPicPr>
              <p:blipFill>
                <a:blip r:embed="rId1134"/>
                <a:stretch>
                  <a:fillRect/>
                </a:stretch>
              </p:blipFill>
              <p:spPr>
                <a:xfrm>
                  <a:off x="9071305" y="4029152"/>
                  <a:ext cx="99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51" name="Freihand 650">
                  <a:extLst>
                    <a:ext uri="{FF2B5EF4-FFF2-40B4-BE49-F238E27FC236}">
                      <a16:creationId xmlns:a16="http://schemas.microsoft.com/office/drawing/2014/main" id="{E38EC209-06C8-4522-94CA-C087C8ED8371}"/>
                    </a:ext>
                  </a:extLst>
                </p14:cNvPr>
                <p14:cNvContentPartPr/>
                <p14:nvPr/>
              </p14:nvContentPartPr>
              <p14:xfrm>
                <a:off x="9201985" y="3971552"/>
                <a:ext cx="76320" cy="100080"/>
              </p14:xfrm>
            </p:contentPart>
          </mc:Choice>
          <mc:Fallback xmlns="">
            <p:pic>
              <p:nvPicPr>
                <p:cNvPr id="651" name="Freihand 650">
                  <a:extLst>
                    <a:ext uri="{FF2B5EF4-FFF2-40B4-BE49-F238E27FC236}">
                      <a16:creationId xmlns:a16="http://schemas.microsoft.com/office/drawing/2014/main" id="{E38EC209-06C8-4522-94CA-C087C8ED8371}"/>
                    </a:ext>
                  </a:extLst>
                </p:cNvPr>
                <p:cNvPicPr/>
                <p:nvPr/>
              </p:nvPicPr>
              <p:blipFill>
                <a:blip r:embed="rId1136"/>
                <a:stretch>
                  <a:fillRect/>
                </a:stretch>
              </p:blipFill>
              <p:spPr>
                <a:xfrm>
                  <a:off x="9197665" y="3967232"/>
                  <a:ext cx="84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52" name="Freihand 651">
                  <a:extLst>
                    <a:ext uri="{FF2B5EF4-FFF2-40B4-BE49-F238E27FC236}">
                      <a16:creationId xmlns:a16="http://schemas.microsoft.com/office/drawing/2014/main" id="{73547244-D688-493B-A712-0BEEA351C700}"/>
                    </a:ext>
                  </a:extLst>
                </p14:cNvPr>
                <p14:cNvContentPartPr/>
                <p14:nvPr/>
              </p14:nvContentPartPr>
              <p14:xfrm>
                <a:off x="9246265" y="4042832"/>
                <a:ext cx="47880" cy="41400"/>
              </p14:xfrm>
            </p:contentPart>
          </mc:Choice>
          <mc:Fallback xmlns="">
            <p:pic>
              <p:nvPicPr>
                <p:cNvPr id="652" name="Freihand 651">
                  <a:extLst>
                    <a:ext uri="{FF2B5EF4-FFF2-40B4-BE49-F238E27FC236}">
                      <a16:creationId xmlns:a16="http://schemas.microsoft.com/office/drawing/2014/main" id="{73547244-D688-493B-A712-0BEEA351C700}"/>
                    </a:ext>
                  </a:extLst>
                </p:cNvPr>
                <p:cNvPicPr/>
                <p:nvPr/>
              </p:nvPicPr>
              <p:blipFill>
                <a:blip r:embed="rId1138"/>
                <a:stretch>
                  <a:fillRect/>
                </a:stretch>
              </p:blipFill>
              <p:spPr>
                <a:xfrm>
                  <a:off x="9241945" y="4038512"/>
                  <a:ext cx="56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53" name="Freihand 652">
                  <a:extLst>
                    <a:ext uri="{FF2B5EF4-FFF2-40B4-BE49-F238E27FC236}">
                      <a16:creationId xmlns:a16="http://schemas.microsoft.com/office/drawing/2014/main" id="{897865B1-5C5E-441F-867E-450AB4C86661}"/>
                    </a:ext>
                  </a:extLst>
                </p14:cNvPr>
                <p14:cNvContentPartPr/>
                <p14:nvPr/>
              </p14:nvContentPartPr>
              <p14:xfrm>
                <a:off x="9299905" y="3958952"/>
                <a:ext cx="79200" cy="133560"/>
              </p14:xfrm>
            </p:contentPart>
          </mc:Choice>
          <mc:Fallback xmlns="">
            <p:pic>
              <p:nvPicPr>
                <p:cNvPr id="653" name="Freihand 652">
                  <a:extLst>
                    <a:ext uri="{FF2B5EF4-FFF2-40B4-BE49-F238E27FC236}">
                      <a16:creationId xmlns:a16="http://schemas.microsoft.com/office/drawing/2014/main" id="{897865B1-5C5E-441F-867E-450AB4C86661}"/>
                    </a:ext>
                  </a:extLst>
                </p:cNvPr>
                <p:cNvPicPr/>
                <p:nvPr/>
              </p:nvPicPr>
              <p:blipFill>
                <a:blip r:embed="rId1140"/>
                <a:stretch>
                  <a:fillRect/>
                </a:stretch>
              </p:blipFill>
              <p:spPr>
                <a:xfrm>
                  <a:off x="9295585" y="3954632"/>
                  <a:ext cx="87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54" name="Freihand 653">
                  <a:extLst>
                    <a:ext uri="{FF2B5EF4-FFF2-40B4-BE49-F238E27FC236}">
                      <a16:creationId xmlns:a16="http://schemas.microsoft.com/office/drawing/2014/main" id="{AD7578F6-3D35-40CA-AEFF-1FEA5A082A22}"/>
                    </a:ext>
                  </a:extLst>
                </p14:cNvPr>
                <p14:cNvContentPartPr/>
                <p14:nvPr/>
              </p14:nvContentPartPr>
              <p14:xfrm>
                <a:off x="9381265" y="3999272"/>
                <a:ext cx="292320" cy="81720"/>
              </p14:xfrm>
            </p:contentPart>
          </mc:Choice>
          <mc:Fallback xmlns="">
            <p:pic>
              <p:nvPicPr>
                <p:cNvPr id="654" name="Freihand 653">
                  <a:extLst>
                    <a:ext uri="{FF2B5EF4-FFF2-40B4-BE49-F238E27FC236}">
                      <a16:creationId xmlns:a16="http://schemas.microsoft.com/office/drawing/2014/main" id="{AD7578F6-3D35-40CA-AEFF-1FEA5A082A22}"/>
                    </a:ext>
                  </a:extLst>
                </p:cNvPr>
                <p:cNvPicPr/>
                <p:nvPr/>
              </p:nvPicPr>
              <p:blipFill>
                <a:blip r:embed="rId1142"/>
                <a:stretch>
                  <a:fillRect/>
                </a:stretch>
              </p:blipFill>
              <p:spPr>
                <a:xfrm>
                  <a:off x="9376945" y="3994952"/>
                  <a:ext cx="300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56" name="Freihand 655">
                  <a:extLst>
                    <a:ext uri="{FF2B5EF4-FFF2-40B4-BE49-F238E27FC236}">
                      <a16:creationId xmlns:a16="http://schemas.microsoft.com/office/drawing/2014/main" id="{DD0AD508-714B-4E67-812B-03B40AF638AF}"/>
                    </a:ext>
                  </a:extLst>
                </p14:cNvPr>
                <p14:cNvContentPartPr/>
                <p14:nvPr/>
              </p14:nvContentPartPr>
              <p14:xfrm>
                <a:off x="9849985" y="3983432"/>
                <a:ext cx="407880" cy="79920"/>
              </p14:xfrm>
            </p:contentPart>
          </mc:Choice>
          <mc:Fallback xmlns="">
            <p:pic>
              <p:nvPicPr>
                <p:cNvPr id="656" name="Freihand 655">
                  <a:extLst>
                    <a:ext uri="{FF2B5EF4-FFF2-40B4-BE49-F238E27FC236}">
                      <a16:creationId xmlns:a16="http://schemas.microsoft.com/office/drawing/2014/main" id="{DD0AD508-714B-4E67-812B-03B40AF638AF}"/>
                    </a:ext>
                  </a:extLst>
                </p:cNvPr>
                <p:cNvPicPr/>
                <p:nvPr/>
              </p:nvPicPr>
              <p:blipFill>
                <a:blip r:embed="rId1144"/>
                <a:stretch>
                  <a:fillRect/>
                </a:stretch>
              </p:blipFill>
              <p:spPr>
                <a:xfrm>
                  <a:off x="9845665" y="3979112"/>
                  <a:ext cx="416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57" name="Freihand 656">
                  <a:extLst>
                    <a:ext uri="{FF2B5EF4-FFF2-40B4-BE49-F238E27FC236}">
                      <a16:creationId xmlns:a16="http://schemas.microsoft.com/office/drawing/2014/main" id="{C1392A1A-6ADB-4776-9711-F8C7FEC4F643}"/>
                    </a:ext>
                  </a:extLst>
                </p14:cNvPr>
                <p14:cNvContentPartPr/>
                <p14:nvPr/>
              </p14:nvContentPartPr>
              <p14:xfrm>
                <a:off x="10267585" y="3970832"/>
                <a:ext cx="78120" cy="72360"/>
              </p14:xfrm>
            </p:contentPart>
          </mc:Choice>
          <mc:Fallback xmlns="">
            <p:pic>
              <p:nvPicPr>
                <p:cNvPr id="657" name="Freihand 656">
                  <a:extLst>
                    <a:ext uri="{FF2B5EF4-FFF2-40B4-BE49-F238E27FC236}">
                      <a16:creationId xmlns:a16="http://schemas.microsoft.com/office/drawing/2014/main" id="{C1392A1A-6ADB-4776-9711-F8C7FEC4F643}"/>
                    </a:ext>
                  </a:extLst>
                </p:cNvPr>
                <p:cNvPicPr/>
                <p:nvPr/>
              </p:nvPicPr>
              <p:blipFill>
                <a:blip r:embed="rId1146"/>
                <a:stretch>
                  <a:fillRect/>
                </a:stretch>
              </p:blipFill>
              <p:spPr>
                <a:xfrm>
                  <a:off x="10263265" y="3966512"/>
                  <a:ext cx="86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58" name="Freihand 657">
                  <a:extLst>
                    <a:ext uri="{FF2B5EF4-FFF2-40B4-BE49-F238E27FC236}">
                      <a16:creationId xmlns:a16="http://schemas.microsoft.com/office/drawing/2014/main" id="{491F4035-FD35-4327-8EDD-680EF0C2B390}"/>
                    </a:ext>
                  </a:extLst>
                </p14:cNvPr>
                <p14:cNvContentPartPr/>
                <p14:nvPr/>
              </p14:nvContentPartPr>
              <p14:xfrm>
                <a:off x="10135105" y="3855632"/>
                <a:ext cx="20880" cy="22680"/>
              </p14:xfrm>
            </p:contentPart>
          </mc:Choice>
          <mc:Fallback xmlns="">
            <p:pic>
              <p:nvPicPr>
                <p:cNvPr id="658" name="Freihand 657">
                  <a:extLst>
                    <a:ext uri="{FF2B5EF4-FFF2-40B4-BE49-F238E27FC236}">
                      <a16:creationId xmlns:a16="http://schemas.microsoft.com/office/drawing/2014/main" id="{491F4035-FD35-4327-8EDD-680EF0C2B390}"/>
                    </a:ext>
                  </a:extLst>
                </p:cNvPr>
                <p:cNvPicPr/>
                <p:nvPr/>
              </p:nvPicPr>
              <p:blipFill>
                <a:blip r:embed="rId1148"/>
                <a:stretch>
                  <a:fillRect/>
                </a:stretch>
              </p:blipFill>
              <p:spPr>
                <a:xfrm>
                  <a:off x="10130785" y="3851312"/>
                  <a:ext cx="29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59" name="Freihand 658">
                  <a:extLst>
                    <a:ext uri="{FF2B5EF4-FFF2-40B4-BE49-F238E27FC236}">
                      <a16:creationId xmlns:a16="http://schemas.microsoft.com/office/drawing/2014/main" id="{37049F3B-377B-4207-9652-C97DE8BA3BBB}"/>
                    </a:ext>
                  </a:extLst>
                </p14:cNvPr>
                <p14:cNvContentPartPr/>
                <p14:nvPr/>
              </p14:nvContentPartPr>
              <p14:xfrm>
                <a:off x="10532905" y="3946712"/>
                <a:ext cx="346320" cy="100080"/>
              </p14:xfrm>
            </p:contentPart>
          </mc:Choice>
          <mc:Fallback xmlns="">
            <p:pic>
              <p:nvPicPr>
                <p:cNvPr id="659" name="Freihand 658">
                  <a:extLst>
                    <a:ext uri="{FF2B5EF4-FFF2-40B4-BE49-F238E27FC236}">
                      <a16:creationId xmlns:a16="http://schemas.microsoft.com/office/drawing/2014/main" id="{37049F3B-377B-4207-9652-C97DE8BA3BBB}"/>
                    </a:ext>
                  </a:extLst>
                </p:cNvPr>
                <p:cNvPicPr/>
                <p:nvPr/>
              </p:nvPicPr>
              <p:blipFill>
                <a:blip r:embed="rId1150"/>
                <a:stretch>
                  <a:fillRect/>
                </a:stretch>
              </p:blipFill>
              <p:spPr>
                <a:xfrm>
                  <a:off x="10528585" y="3942392"/>
                  <a:ext cx="354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660" name="Freihand 659">
                  <a:extLst>
                    <a:ext uri="{FF2B5EF4-FFF2-40B4-BE49-F238E27FC236}">
                      <a16:creationId xmlns:a16="http://schemas.microsoft.com/office/drawing/2014/main" id="{090F0B04-D260-4147-850E-C98D53C98845}"/>
                    </a:ext>
                  </a:extLst>
                </p14:cNvPr>
                <p14:cNvContentPartPr/>
                <p14:nvPr/>
              </p14:nvContentPartPr>
              <p14:xfrm>
                <a:off x="10855105" y="3935552"/>
                <a:ext cx="32400" cy="4680"/>
              </p14:xfrm>
            </p:contentPart>
          </mc:Choice>
          <mc:Fallback xmlns="">
            <p:pic>
              <p:nvPicPr>
                <p:cNvPr id="660" name="Freihand 659">
                  <a:extLst>
                    <a:ext uri="{FF2B5EF4-FFF2-40B4-BE49-F238E27FC236}">
                      <a16:creationId xmlns:a16="http://schemas.microsoft.com/office/drawing/2014/main" id="{090F0B04-D260-4147-850E-C98D53C98845}"/>
                    </a:ext>
                  </a:extLst>
                </p:cNvPr>
                <p:cNvPicPr/>
                <p:nvPr/>
              </p:nvPicPr>
              <p:blipFill>
                <a:blip r:embed="rId1152"/>
                <a:stretch>
                  <a:fillRect/>
                </a:stretch>
              </p:blipFill>
              <p:spPr>
                <a:xfrm>
                  <a:off x="10850785" y="3931232"/>
                  <a:ext cx="41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661" name="Freihand 660">
                  <a:extLst>
                    <a:ext uri="{FF2B5EF4-FFF2-40B4-BE49-F238E27FC236}">
                      <a16:creationId xmlns:a16="http://schemas.microsoft.com/office/drawing/2014/main" id="{DB5C52BA-2A45-43B4-825D-7DD3F3F2E8E4}"/>
                    </a:ext>
                  </a:extLst>
                </p14:cNvPr>
                <p14:cNvContentPartPr/>
                <p14:nvPr/>
              </p14:nvContentPartPr>
              <p14:xfrm>
                <a:off x="10911625" y="3956072"/>
                <a:ext cx="93600" cy="72360"/>
              </p14:xfrm>
            </p:contentPart>
          </mc:Choice>
          <mc:Fallback xmlns="">
            <p:pic>
              <p:nvPicPr>
                <p:cNvPr id="661" name="Freihand 660">
                  <a:extLst>
                    <a:ext uri="{FF2B5EF4-FFF2-40B4-BE49-F238E27FC236}">
                      <a16:creationId xmlns:a16="http://schemas.microsoft.com/office/drawing/2014/main" id="{DB5C52BA-2A45-43B4-825D-7DD3F3F2E8E4}"/>
                    </a:ext>
                  </a:extLst>
                </p:cNvPr>
                <p:cNvPicPr/>
                <p:nvPr/>
              </p:nvPicPr>
              <p:blipFill>
                <a:blip r:embed="rId1154"/>
                <a:stretch>
                  <a:fillRect/>
                </a:stretch>
              </p:blipFill>
              <p:spPr>
                <a:xfrm>
                  <a:off x="10907305" y="3951752"/>
                  <a:ext cx="102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662" name="Freihand 661">
                  <a:extLst>
                    <a:ext uri="{FF2B5EF4-FFF2-40B4-BE49-F238E27FC236}">
                      <a16:creationId xmlns:a16="http://schemas.microsoft.com/office/drawing/2014/main" id="{B212CBFB-3202-4D1E-A41C-BD9E8F7E4B00}"/>
                    </a:ext>
                  </a:extLst>
                </p14:cNvPr>
                <p14:cNvContentPartPr/>
                <p14:nvPr/>
              </p14:nvContentPartPr>
              <p14:xfrm>
                <a:off x="11140585" y="3853832"/>
                <a:ext cx="5400" cy="111600"/>
              </p14:xfrm>
            </p:contentPart>
          </mc:Choice>
          <mc:Fallback xmlns="">
            <p:pic>
              <p:nvPicPr>
                <p:cNvPr id="662" name="Freihand 661">
                  <a:extLst>
                    <a:ext uri="{FF2B5EF4-FFF2-40B4-BE49-F238E27FC236}">
                      <a16:creationId xmlns:a16="http://schemas.microsoft.com/office/drawing/2014/main" id="{B212CBFB-3202-4D1E-A41C-BD9E8F7E4B00}"/>
                    </a:ext>
                  </a:extLst>
                </p:cNvPr>
                <p:cNvPicPr/>
                <p:nvPr/>
              </p:nvPicPr>
              <p:blipFill>
                <a:blip r:embed="rId1156"/>
                <a:stretch>
                  <a:fillRect/>
                </a:stretch>
              </p:blipFill>
              <p:spPr>
                <a:xfrm>
                  <a:off x="11136265" y="3849512"/>
                  <a:ext cx="14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663" name="Freihand 662">
                  <a:extLst>
                    <a:ext uri="{FF2B5EF4-FFF2-40B4-BE49-F238E27FC236}">
                      <a16:creationId xmlns:a16="http://schemas.microsoft.com/office/drawing/2014/main" id="{A985FF57-14F6-4BAD-9FD9-0FF286B62502}"/>
                    </a:ext>
                  </a:extLst>
                </p14:cNvPr>
                <p14:cNvContentPartPr/>
                <p14:nvPr/>
              </p14:nvContentPartPr>
              <p14:xfrm>
                <a:off x="11129425" y="4031672"/>
                <a:ext cx="360" cy="360"/>
              </p14:xfrm>
            </p:contentPart>
          </mc:Choice>
          <mc:Fallback xmlns="">
            <p:pic>
              <p:nvPicPr>
                <p:cNvPr id="663" name="Freihand 662">
                  <a:extLst>
                    <a:ext uri="{FF2B5EF4-FFF2-40B4-BE49-F238E27FC236}">
                      <a16:creationId xmlns:a16="http://schemas.microsoft.com/office/drawing/2014/main" id="{A985FF57-14F6-4BAD-9FD9-0FF286B62502}"/>
                    </a:ext>
                  </a:extLst>
                </p:cNvPr>
                <p:cNvPicPr/>
                <p:nvPr/>
              </p:nvPicPr>
              <p:blipFill>
                <a:blip r:embed="rId21"/>
                <a:stretch>
                  <a:fillRect/>
                </a:stretch>
              </p:blipFill>
              <p:spPr>
                <a:xfrm>
                  <a:off x="11125105" y="4027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664" name="Freihand 663">
                  <a:extLst>
                    <a:ext uri="{FF2B5EF4-FFF2-40B4-BE49-F238E27FC236}">
                      <a16:creationId xmlns:a16="http://schemas.microsoft.com/office/drawing/2014/main" id="{4A4B04E4-ADF2-4816-8A0A-A6C7F0E8E053}"/>
                    </a:ext>
                  </a:extLst>
                </p14:cNvPr>
                <p14:cNvContentPartPr/>
                <p14:nvPr/>
              </p14:nvContentPartPr>
              <p14:xfrm>
                <a:off x="7337185" y="3758792"/>
                <a:ext cx="39600" cy="395640"/>
              </p14:xfrm>
            </p:contentPart>
          </mc:Choice>
          <mc:Fallback xmlns="">
            <p:pic>
              <p:nvPicPr>
                <p:cNvPr id="664" name="Freihand 663">
                  <a:extLst>
                    <a:ext uri="{FF2B5EF4-FFF2-40B4-BE49-F238E27FC236}">
                      <a16:creationId xmlns:a16="http://schemas.microsoft.com/office/drawing/2014/main" id="{4A4B04E4-ADF2-4816-8A0A-A6C7F0E8E053}"/>
                    </a:ext>
                  </a:extLst>
                </p:cNvPr>
                <p:cNvPicPr/>
                <p:nvPr/>
              </p:nvPicPr>
              <p:blipFill>
                <a:blip r:embed="rId1159"/>
                <a:stretch>
                  <a:fillRect/>
                </a:stretch>
              </p:blipFill>
              <p:spPr>
                <a:xfrm>
                  <a:off x="7332865" y="3754472"/>
                  <a:ext cx="482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665" name="Freihand 664">
                  <a:extLst>
                    <a:ext uri="{FF2B5EF4-FFF2-40B4-BE49-F238E27FC236}">
                      <a16:creationId xmlns:a16="http://schemas.microsoft.com/office/drawing/2014/main" id="{D148565D-7829-4D79-95D5-8B5B7B177312}"/>
                    </a:ext>
                  </a:extLst>
                </p14:cNvPr>
                <p14:cNvContentPartPr/>
                <p14:nvPr/>
              </p14:nvContentPartPr>
              <p14:xfrm>
                <a:off x="7417825" y="3599312"/>
                <a:ext cx="4626000" cy="580680"/>
              </p14:xfrm>
            </p:contentPart>
          </mc:Choice>
          <mc:Fallback xmlns="">
            <p:pic>
              <p:nvPicPr>
                <p:cNvPr id="665" name="Freihand 664">
                  <a:extLst>
                    <a:ext uri="{FF2B5EF4-FFF2-40B4-BE49-F238E27FC236}">
                      <a16:creationId xmlns:a16="http://schemas.microsoft.com/office/drawing/2014/main" id="{D148565D-7829-4D79-95D5-8B5B7B177312}"/>
                    </a:ext>
                  </a:extLst>
                </p:cNvPr>
                <p:cNvPicPr/>
                <p:nvPr/>
              </p:nvPicPr>
              <p:blipFill>
                <a:blip r:embed="rId1161"/>
                <a:stretch>
                  <a:fillRect/>
                </a:stretch>
              </p:blipFill>
              <p:spPr>
                <a:xfrm>
                  <a:off x="7413505" y="3594992"/>
                  <a:ext cx="4634640" cy="58932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2CFB459-9244-45DE-A6FD-9C8F870CD67C}"/>
                  </a:ext>
                </a:extLst>
              </p14:cNvPr>
              <p14:cNvContentPartPr/>
              <p14:nvPr/>
            </p14:nvContentPartPr>
            <p14:xfrm>
              <a:off x="177145" y="1516352"/>
              <a:ext cx="1235880" cy="74160"/>
            </p14:xfrm>
          </p:contentPart>
        </mc:Choice>
        <mc:Fallback xmlns="">
          <p:pic>
            <p:nvPicPr>
              <p:cNvPr id="2" name="Freihand 1">
                <a:extLst>
                  <a:ext uri="{FF2B5EF4-FFF2-40B4-BE49-F238E27FC236}">
                    <a16:creationId xmlns:a16="http://schemas.microsoft.com/office/drawing/2014/main" id="{62CFB459-9244-45DE-A6FD-9C8F870CD67C}"/>
                  </a:ext>
                </a:extLst>
              </p:cNvPr>
              <p:cNvPicPr/>
              <p:nvPr/>
            </p:nvPicPr>
            <p:blipFill>
              <a:blip r:embed="rId4"/>
              <a:stretch>
                <a:fillRect/>
              </a:stretch>
            </p:blipFill>
            <p:spPr>
              <a:xfrm>
                <a:off x="172825" y="1512032"/>
                <a:ext cx="1244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CD468C01-7E13-4419-ADDA-D3BF1C90F7E3}"/>
                  </a:ext>
                </a:extLst>
              </p14:cNvPr>
              <p14:cNvContentPartPr/>
              <p14:nvPr/>
            </p14:nvContentPartPr>
            <p14:xfrm>
              <a:off x="2402305" y="1580792"/>
              <a:ext cx="3506040" cy="79920"/>
            </p14:xfrm>
          </p:contentPart>
        </mc:Choice>
        <mc:Fallback xmlns="">
          <p:pic>
            <p:nvPicPr>
              <p:cNvPr id="5" name="Freihand 4">
                <a:extLst>
                  <a:ext uri="{FF2B5EF4-FFF2-40B4-BE49-F238E27FC236}">
                    <a16:creationId xmlns:a16="http://schemas.microsoft.com/office/drawing/2014/main" id="{CD468C01-7E13-4419-ADDA-D3BF1C90F7E3}"/>
                  </a:ext>
                </a:extLst>
              </p:cNvPr>
              <p:cNvPicPr/>
              <p:nvPr/>
            </p:nvPicPr>
            <p:blipFill>
              <a:blip r:embed="rId6"/>
              <a:stretch>
                <a:fillRect/>
              </a:stretch>
            </p:blipFill>
            <p:spPr>
              <a:xfrm>
                <a:off x="2397985" y="1576472"/>
                <a:ext cx="3514680" cy="88560"/>
              </a:xfrm>
              <a:prstGeom prst="rect">
                <a:avLst/>
              </a:prstGeom>
            </p:spPr>
          </p:pic>
        </mc:Fallback>
      </mc:AlternateContent>
      <p:grpSp>
        <p:nvGrpSpPr>
          <p:cNvPr id="7" name="Gruppieren 6">
            <a:extLst>
              <a:ext uri="{FF2B5EF4-FFF2-40B4-BE49-F238E27FC236}">
                <a16:creationId xmlns:a16="http://schemas.microsoft.com/office/drawing/2014/main" id="{F66B4802-7498-493C-8E82-23024D3EB24B}"/>
              </a:ext>
            </a:extLst>
          </p:cNvPr>
          <p:cNvGrpSpPr/>
          <p:nvPr/>
        </p:nvGrpSpPr>
        <p:grpSpPr>
          <a:xfrm>
            <a:off x="258865" y="1026032"/>
            <a:ext cx="10248480" cy="772200"/>
            <a:chOff x="258865" y="1026032"/>
            <a:chExt cx="10248480" cy="77220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682F1C3-3889-4164-8BF0-9AE57C68B29D}"/>
                    </a:ext>
                  </a:extLst>
                </p14:cNvPr>
                <p14:cNvContentPartPr/>
                <p14:nvPr/>
              </p14:nvContentPartPr>
              <p14:xfrm>
                <a:off x="258865" y="1026032"/>
                <a:ext cx="2251440" cy="69480"/>
              </p14:xfrm>
            </p:contentPart>
          </mc:Choice>
          <mc:Fallback xmlns="">
            <p:pic>
              <p:nvPicPr>
                <p:cNvPr id="3" name="Freihand 2">
                  <a:extLst>
                    <a:ext uri="{FF2B5EF4-FFF2-40B4-BE49-F238E27FC236}">
                      <a16:creationId xmlns:a16="http://schemas.microsoft.com/office/drawing/2014/main" id="{7682F1C3-3889-4164-8BF0-9AE57C68B29D}"/>
                    </a:ext>
                  </a:extLst>
                </p:cNvPr>
                <p:cNvPicPr/>
                <p:nvPr/>
              </p:nvPicPr>
              <p:blipFill>
                <a:blip r:embed="rId8"/>
                <a:stretch>
                  <a:fillRect/>
                </a:stretch>
              </p:blipFill>
              <p:spPr>
                <a:xfrm>
                  <a:off x="254545" y="1021712"/>
                  <a:ext cx="2260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687E73A9-D327-4063-98BE-B2B16F955E54}"/>
                    </a:ext>
                  </a:extLst>
                </p14:cNvPr>
                <p14:cNvContentPartPr/>
                <p14:nvPr/>
              </p14:nvContentPartPr>
              <p14:xfrm>
                <a:off x="6480025" y="1033952"/>
                <a:ext cx="2899080" cy="59760"/>
              </p14:xfrm>
            </p:contentPart>
          </mc:Choice>
          <mc:Fallback xmlns="">
            <p:pic>
              <p:nvPicPr>
                <p:cNvPr id="4" name="Freihand 3">
                  <a:extLst>
                    <a:ext uri="{FF2B5EF4-FFF2-40B4-BE49-F238E27FC236}">
                      <a16:creationId xmlns:a16="http://schemas.microsoft.com/office/drawing/2014/main" id="{687E73A9-D327-4063-98BE-B2B16F955E54}"/>
                    </a:ext>
                  </a:extLst>
                </p:cNvPr>
                <p:cNvPicPr/>
                <p:nvPr/>
              </p:nvPicPr>
              <p:blipFill>
                <a:blip r:embed="rId10"/>
                <a:stretch>
                  <a:fillRect/>
                </a:stretch>
              </p:blipFill>
              <p:spPr>
                <a:xfrm>
                  <a:off x="6475705" y="1029632"/>
                  <a:ext cx="2907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50D24E89-1CD1-431E-BFEE-2DEB7261EA83}"/>
                    </a:ext>
                  </a:extLst>
                </p14:cNvPr>
                <p14:cNvContentPartPr/>
                <p14:nvPr/>
              </p14:nvContentPartPr>
              <p14:xfrm>
                <a:off x="5913025" y="1110272"/>
                <a:ext cx="4594320" cy="687960"/>
              </p14:xfrm>
            </p:contentPart>
          </mc:Choice>
          <mc:Fallback xmlns="">
            <p:pic>
              <p:nvPicPr>
                <p:cNvPr id="6" name="Freihand 5">
                  <a:extLst>
                    <a:ext uri="{FF2B5EF4-FFF2-40B4-BE49-F238E27FC236}">
                      <a16:creationId xmlns:a16="http://schemas.microsoft.com/office/drawing/2014/main" id="{50D24E89-1CD1-431E-BFEE-2DEB7261EA83}"/>
                    </a:ext>
                  </a:extLst>
                </p:cNvPr>
                <p:cNvPicPr/>
                <p:nvPr/>
              </p:nvPicPr>
              <p:blipFill>
                <a:blip r:embed="rId12"/>
                <a:stretch>
                  <a:fillRect/>
                </a:stretch>
              </p:blipFill>
              <p:spPr>
                <a:xfrm>
                  <a:off x="5908705" y="1105952"/>
                  <a:ext cx="4602960" cy="69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7CFC63B-BEF4-4017-9452-3CDE4185FD12}"/>
                  </a:ext>
                </a:extLst>
              </p14:cNvPr>
              <p14:cNvContentPartPr/>
              <p14:nvPr/>
            </p14:nvContentPartPr>
            <p14:xfrm>
              <a:off x="213145" y="2330312"/>
              <a:ext cx="1864800" cy="80640"/>
            </p14:xfrm>
          </p:contentPart>
        </mc:Choice>
        <mc:Fallback xmlns="">
          <p:pic>
            <p:nvPicPr>
              <p:cNvPr id="9" name="Freihand 8">
                <a:extLst>
                  <a:ext uri="{FF2B5EF4-FFF2-40B4-BE49-F238E27FC236}">
                    <a16:creationId xmlns:a16="http://schemas.microsoft.com/office/drawing/2014/main" id="{D7CFC63B-BEF4-4017-9452-3CDE4185FD12}"/>
                  </a:ext>
                </a:extLst>
              </p:cNvPr>
              <p:cNvPicPr/>
              <p:nvPr/>
            </p:nvPicPr>
            <p:blipFill>
              <a:blip r:embed="rId14"/>
              <a:stretch>
                <a:fillRect/>
              </a:stretch>
            </p:blipFill>
            <p:spPr>
              <a:xfrm>
                <a:off x="208825" y="2325992"/>
                <a:ext cx="1873440" cy="89280"/>
              </a:xfrm>
              <a:prstGeom prst="rect">
                <a:avLst/>
              </a:prstGeom>
            </p:spPr>
          </p:pic>
        </mc:Fallback>
      </mc:AlternateContent>
      <p:grpSp>
        <p:nvGrpSpPr>
          <p:cNvPr id="12" name="Gruppieren 11">
            <a:extLst>
              <a:ext uri="{FF2B5EF4-FFF2-40B4-BE49-F238E27FC236}">
                <a16:creationId xmlns:a16="http://schemas.microsoft.com/office/drawing/2014/main" id="{87B04BA0-1F79-486F-9537-E8053D09921F}"/>
              </a:ext>
            </a:extLst>
          </p:cNvPr>
          <p:cNvGrpSpPr/>
          <p:nvPr/>
        </p:nvGrpSpPr>
        <p:grpSpPr>
          <a:xfrm>
            <a:off x="3938065" y="2310152"/>
            <a:ext cx="2120040" cy="81360"/>
            <a:chOff x="3938065" y="2310152"/>
            <a:chExt cx="2120040" cy="8136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EDEBB925-9B68-48D2-9D44-362B88C90E1C}"/>
                    </a:ext>
                  </a:extLst>
                </p14:cNvPr>
                <p14:cNvContentPartPr/>
                <p14:nvPr/>
              </p14:nvContentPartPr>
              <p14:xfrm>
                <a:off x="3938065" y="2310152"/>
                <a:ext cx="897480" cy="41760"/>
              </p14:xfrm>
            </p:contentPart>
          </mc:Choice>
          <mc:Fallback xmlns="">
            <p:pic>
              <p:nvPicPr>
                <p:cNvPr id="10" name="Freihand 9">
                  <a:extLst>
                    <a:ext uri="{FF2B5EF4-FFF2-40B4-BE49-F238E27FC236}">
                      <a16:creationId xmlns:a16="http://schemas.microsoft.com/office/drawing/2014/main" id="{EDEBB925-9B68-48D2-9D44-362B88C90E1C}"/>
                    </a:ext>
                  </a:extLst>
                </p:cNvPr>
                <p:cNvPicPr/>
                <p:nvPr/>
              </p:nvPicPr>
              <p:blipFill>
                <a:blip r:embed="rId16"/>
                <a:stretch>
                  <a:fillRect/>
                </a:stretch>
              </p:blipFill>
              <p:spPr>
                <a:xfrm>
                  <a:off x="3933745" y="2305832"/>
                  <a:ext cx="906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B5BC0CEB-4856-456A-B2C0-78D9759DB3A8}"/>
                    </a:ext>
                  </a:extLst>
                </p14:cNvPr>
                <p14:cNvContentPartPr/>
                <p14:nvPr/>
              </p14:nvContentPartPr>
              <p14:xfrm>
                <a:off x="5291665" y="2345792"/>
                <a:ext cx="766440" cy="45720"/>
              </p14:xfrm>
            </p:contentPart>
          </mc:Choice>
          <mc:Fallback xmlns="">
            <p:pic>
              <p:nvPicPr>
                <p:cNvPr id="11" name="Freihand 10">
                  <a:extLst>
                    <a:ext uri="{FF2B5EF4-FFF2-40B4-BE49-F238E27FC236}">
                      <a16:creationId xmlns:a16="http://schemas.microsoft.com/office/drawing/2014/main" id="{B5BC0CEB-4856-456A-B2C0-78D9759DB3A8}"/>
                    </a:ext>
                  </a:extLst>
                </p:cNvPr>
                <p:cNvPicPr/>
                <p:nvPr/>
              </p:nvPicPr>
              <p:blipFill>
                <a:blip r:embed="rId18"/>
                <a:stretch>
                  <a:fillRect/>
                </a:stretch>
              </p:blipFill>
              <p:spPr>
                <a:xfrm>
                  <a:off x="5287345" y="2341472"/>
                  <a:ext cx="775080" cy="5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A050564-A573-4DC9-A577-F874D230A9DE}"/>
                  </a:ext>
                </a:extLst>
              </p14:cNvPr>
              <p14:cNvContentPartPr/>
              <p14:nvPr/>
            </p14:nvContentPartPr>
            <p14:xfrm>
              <a:off x="156625" y="3666632"/>
              <a:ext cx="2349360" cy="72360"/>
            </p14:xfrm>
          </p:contentPart>
        </mc:Choice>
        <mc:Fallback xmlns="">
          <p:pic>
            <p:nvPicPr>
              <p:cNvPr id="13" name="Freihand 12">
                <a:extLst>
                  <a:ext uri="{FF2B5EF4-FFF2-40B4-BE49-F238E27FC236}">
                    <a16:creationId xmlns:a16="http://schemas.microsoft.com/office/drawing/2014/main" id="{5A050564-A573-4DC9-A577-F874D230A9DE}"/>
                  </a:ext>
                </a:extLst>
              </p:cNvPr>
              <p:cNvPicPr/>
              <p:nvPr/>
            </p:nvPicPr>
            <p:blipFill>
              <a:blip r:embed="rId20"/>
              <a:stretch>
                <a:fillRect/>
              </a:stretch>
            </p:blipFill>
            <p:spPr>
              <a:xfrm>
                <a:off x="152305" y="3662312"/>
                <a:ext cx="2358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ED1FE149-8041-4484-9415-B1DF1CEA39FC}"/>
                  </a:ext>
                </a:extLst>
              </p14:cNvPr>
              <p14:cNvContentPartPr/>
              <p14:nvPr/>
            </p14:nvContentPartPr>
            <p14:xfrm>
              <a:off x="188305" y="3146432"/>
              <a:ext cx="2208600" cy="948960"/>
            </p14:xfrm>
          </p:contentPart>
        </mc:Choice>
        <mc:Fallback xmlns="">
          <p:pic>
            <p:nvPicPr>
              <p:cNvPr id="14" name="Freihand 13">
                <a:extLst>
                  <a:ext uri="{FF2B5EF4-FFF2-40B4-BE49-F238E27FC236}">
                    <a16:creationId xmlns:a16="http://schemas.microsoft.com/office/drawing/2014/main" id="{ED1FE149-8041-4484-9415-B1DF1CEA39FC}"/>
                  </a:ext>
                </a:extLst>
              </p:cNvPr>
              <p:cNvPicPr/>
              <p:nvPr/>
            </p:nvPicPr>
            <p:blipFill>
              <a:blip r:embed="rId22"/>
              <a:stretch>
                <a:fillRect/>
              </a:stretch>
            </p:blipFill>
            <p:spPr>
              <a:xfrm>
                <a:off x="183985" y="3142112"/>
                <a:ext cx="2217240" cy="957600"/>
              </a:xfrm>
              <a:prstGeom prst="rect">
                <a:avLst/>
              </a:prstGeom>
            </p:spPr>
          </p:pic>
        </mc:Fallback>
      </mc:AlternateContent>
      <p:grpSp>
        <p:nvGrpSpPr>
          <p:cNvPr id="17" name="Gruppieren 16">
            <a:extLst>
              <a:ext uri="{FF2B5EF4-FFF2-40B4-BE49-F238E27FC236}">
                <a16:creationId xmlns:a16="http://schemas.microsoft.com/office/drawing/2014/main" id="{08A4B849-A2E9-4D4B-B25C-C1EEBE444FE9}"/>
              </a:ext>
            </a:extLst>
          </p:cNvPr>
          <p:cNvGrpSpPr/>
          <p:nvPr/>
        </p:nvGrpSpPr>
        <p:grpSpPr>
          <a:xfrm>
            <a:off x="1934665" y="2725952"/>
            <a:ext cx="8121240" cy="742320"/>
            <a:chOff x="1934665" y="2725952"/>
            <a:chExt cx="8121240" cy="742320"/>
          </a:xfrm>
        </p:grpSpPr>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7DB9BA7-94BE-4DEC-9636-9C0A7BC785E6}"/>
                    </a:ext>
                  </a:extLst>
                </p14:cNvPr>
                <p14:cNvContentPartPr/>
                <p14:nvPr/>
              </p14:nvContentPartPr>
              <p14:xfrm>
                <a:off x="1934665" y="2725952"/>
                <a:ext cx="7800840" cy="742320"/>
              </p14:xfrm>
            </p:contentPart>
          </mc:Choice>
          <mc:Fallback xmlns="">
            <p:pic>
              <p:nvPicPr>
                <p:cNvPr id="15" name="Freihand 14">
                  <a:extLst>
                    <a:ext uri="{FF2B5EF4-FFF2-40B4-BE49-F238E27FC236}">
                      <a16:creationId xmlns:a16="http://schemas.microsoft.com/office/drawing/2014/main" id="{37DB9BA7-94BE-4DEC-9636-9C0A7BC785E6}"/>
                    </a:ext>
                  </a:extLst>
                </p:cNvPr>
                <p:cNvPicPr/>
                <p:nvPr/>
              </p:nvPicPr>
              <p:blipFill>
                <a:blip r:embed="rId24"/>
                <a:stretch>
                  <a:fillRect/>
                </a:stretch>
              </p:blipFill>
              <p:spPr>
                <a:xfrm>
                  <a:off x="1930345" y="2721632"/>
                  <a:ext cx="7809480" cy="75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1DCB5B14-E3F8-47B0-A6AD-3DF427D89DA1}"/>
                    </a:ext>
                  </a:extLst>
                </p14:cNvPr>
                <p14:cNvContentPartPr/>
                <p14:nvPr/>
              </p14:nvContentPartPr>
              <p14:xfrm>
                <a:off x="9358225" y="3178832"/>
                <a:ext cx="697680" cy="234720"/>
              </p14:xfrm>
            </p:contentPart>
          </mc:Choice>
          <mc:Fallback xmlns="">
            <p:pic>
              <p:nvPicPr>
                <p:cNvPr id="16" name="Freihand 15">
                  <a:extLst>
                    <a:ext uri="{FF2B5EF4-FFF2-40B4-BE49-F238E27FC236}">
                      <a16:creationId xmlns:a16="http://schemas.microsoft.com/office/drawing/2014/main" id="{1DCB5B14-E3F8-47B0-A6AD-3DF427D89DA1}"/>
                    </a:ext>
                  </a:extLst>
                </p:cNvPr>
                <p:cNvPicPr/>
                <p:nvPr/>
              </p:nvPicPr>
              <p:blipFill>
                <a:blip r:embed="rId26"/>
                <a:stretch>
                  <a:fillRect/>
                </a:stretch>
              </p:blipFill>
              <p:spPr>
                <a:xfrm>
                  <a:off x="9353905" y="3174512"/>
                  <a:ext cx="706320" cy="24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CE0AECC-C45E-4DDD-A0CF-35CABBAE2009}"/>
                  </a:ext>
                </a:extLst>
              </p14:cNvPr>
              <p14:cNvContentPartPr/>
              <p14:nvPr/>
            </p14:nvContentPartPr>
            <p14:xfrm>
              <a:off x="5860465" y="1036112"/>
              <a:ext cx="4071240" cy="790920"/>
            </p14:xfrm>
          </p:contentPart>
        </mc:Choice>
        <mc:Fallback xmlns="">
          <p:pic>
            <p:nvPicPr>
              <p:cNvPr id="18" name="Freihand 17">
                <a:extLst>
                  <a:ext uri="{FF2B5EF4-FFF2-40B4-BE49-F238E27FC236}">
                    <a16:creationId xmlns:a16="http://schemas.microsoft.com/office/drawing/2014/main" id="{3CE0AECC-C45E-4DDD-A0CF-35CABBAE2009}"/>
                  </a:ext>
                </a:extLst>
              </p:cNvPr>
              <p:cNvPicPr/>
              <p:nvPr/>
            </p:nvPicPr>
            <p:blipFill>
              <a:blip r:embed="rId28"/>
              <a:stretch>
                <a:fillRect/>
              </a:stretch>
            </p:blipFill>
            <p:spPr>
              <a:xfrm>
                <a:off x="5856145" y="1031792"/>
                <a:ext cx="407988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46EA15E9-698F-4BF0-9133-0F624478FA54}"/>
                  </a:ext>
                </a:extLst>
              </p14:cNvPr>
              <p14:cNvContentPartPr/>
              <p14:nvPr/>
            </p14:nvContentPartPr>
            <p14:xfrm>
              <a:off x="2484745" y="1556312"/>
              <a:ext cx="3861360" cy="98640"/>
            </p14:xfrm>
          </p:contentPart>
        </mc:Choice>
        <mc:Fallback xmlns="">
          <p:pic>
            <p:nvPicPr>
              <p:cNvPr id="19" name="Freihand 18">
                <a:extLst>
                  <a:ext uri="{FF2B5EF4-FFF2-40B4-BE49-F238E27FC236}">
                    <a16:creationId xmlns:a16="http://schemas.microsoft.com/office/drawing/2014/main" id="{46EA15E9-698F-4BF0-9133-0F624478FA54}"/>
                  </a:ext>
                </a:extLst>
              </p:cNvPr>
              <p:cNvPicPr/>
              <p:nvPr/>
            </p:nvPicPr>
            <p:blipFill>
              <a:blip r:embed="rId30"/>
              <a:stretch>
                <a:fillRect/>
              </a:stretch>
            </p:blipFill>
            <p:spPr>
              <a:xfrm>
                <a:off x="2480425" y="1551992"/>
                <a:ext cx="3870000" cy="10728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mc:AlternateContent xmlns:mc="http://schemas.openxmlformats.org/markup-compatibility/2006" xmlns:p14="http://schemas.microsoft.com/office/powerpoint/2010/main">
        <mc:Choice Requires="p14">
          <p:contentPart p14:bwMode="auto" r:id="rId4">
            <p14:nvContentPartPr>
              <p14:cNvPr id="29" name="Freihand 28">
                <a:extLst>
                  <a:ext uri="{FF2B5EF4-FFF2-40B4-BE49-F238E27FC236}">
                    <a16:creationId xmlns:a16="http://schemas.microsoft.com/office/drawing/2014/main" id="{D4253DBE-0A4A-4862-A2A1-52128CCC8402}"/>
                  </a:ext>
                </a:extLst>
              </p14:cNvPr>
              <p14:cNvContentPartPr/>
              <p14:nvPr/>
            </p14:nvContentPartPr>
            <p14:xfrm>
              <a:off x="3442042" y="2735672"/>
              <a:ext cx="35280" cy="2036880"/>
            </p14:xfrm>
          </p:contentPart>
        </mc:Choice>
        <mc:Fallback xmlns="">
          <p:pic>
            <p:nvPicPr>
              <p:cNvPr id="29" name="Freihand 28">
                <a:extLst>
                  <a:ext uri="{FF2B5EF4-FFF2-40B4-BE49-F238E27FC236}">
                    <a16:creationId xmlns:a16="http://schemas.microsoft.com/office/drawing/2014/main" id="{D4253DBE-0A4A-4862-A2A1-52128CCC8402}"/>
                  </a:ext>
                </a:extLst>
              </p:cNvPr>
              <p:cNvPicPr/>
              <p:nvPr/>
            </p:nvPicPr>
            <p:blipFill>
              <a:blip r:embed="rId5"/>
              <a:stretch>
                <a:fillRect/>
              </a:stretch>
            </p:blipFill>
            <p:spPr>
              <a:xfrm>
                <a:off x="3437722" y="2731352"/>
                <a:ext cx="43920" cy="204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Freihand 30">
                <a:extLst>
                  <a:ext uri="{FF2B5EF4-FFF2-40B4-BE49-F238E27FC236}">
                    <a16:creationId xmlns:a16="http://schemas.microsoft.com/office/drawing/2014/main" id="{5A1AAB55-54BA-423E-A7AF-0ECC02A2C93E}"/>
                  </a:ext>
                </a:extLst>
              </p14:cNvPr>
              <p14:cNvContentPartPr/>
              <p14:nvPr/>
            </p14:nvContentPartPr>
            <p14:xfrm>
              <a:off x="4122082" y="3691112"/>
              <a:ext cx="1838520" cy="47160"/>
            </p14:xfrm>
          </p:contentPart>
        </mc:Choice>
        <mc:Fallback xmlns="">
          <p:pic>
            <p:nvPicPr>
              <p:cNvPr id="31" name="Freihand 30">
                <a:extLst>
                  <a:ext uri="{FF2B5EF4-FFF2-40B4-BE49-F238E27FC236}">
                    <a16:creationId xmlns:a16="http://schemas.microsoft.com/office/drawing/2014/main" id="{5A1AAB55-54BA-423E-A7AF-0ECC02A2C93E}"/>
                  </a:ext>
                </a:extLst>
              </p:cNvPr>
              <p:cNvPicPr/>
              <p:nvPr/>
            </p:nvPicPr>
            <p:blipFill>
              <a:blip r:embed="rId7"/>
              <a:stretch>
                <a:fillRect/>
              </a:stretch>
            </p:blipFill>
            <p:spPr>
              <a:xfrm>
                <a:off x="4117762" y="3686792"/>
                <a:ext cx="1847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Freihand 31">
                <a:extLst>
                  <a:ext uri="{FF2B5EF4-FFF2-40B4-BE49-F238E27FC236}">
                    <a16:creationId xmlns:a16="http://schemas.microsoft.com/office/drawing/2014/main" id="{6B949D76-0D4E-4828-9DCF-0B6FBD17C831}"/>
                  </a:ext>
                </a:extLst>
              </p14:cNvPr>
              <p14:cNvContentPartPr/>
              <p14:nvPr/>
            </p14:nvContentPartPr>
            <p14:xfrm>
              <a:off x="4206322" y="3348392"/>
              <a:ext cx="1793520" cy="98280"/>
            </p14:xfrm>
          </p:contentPart>
        </mc:Choice>
        <mc:Fallback xmlns="">
          <p:pic>
            <p:nvPicPr>
              <p:cNvPr id="32" name="Freihand 31">
                <a:extLst>
                  <a:ext uri="{FF2B5EF4-FFF2-40B4-BE49-F238E27FC236}">
                    <a16:creationId xmlns:a16="http://schemas.microsoft.com/office/drawing/2014/main" id="{6B949D76-0D4E-4828-9DCF-0B6FBD17C831}"/>
                  </a:ext>
                </a:extLst>
              </p:cNvPr>
              <p:cNvPicPr/>
              <p:nvPr/>
            </p:nvPicPr>
            <p:blipFill>
              <a:blip r:embed="rId9"/>
              <a:stretch>
                <a:fillRect/>
              </a:stretch>
            </p:blipFill>
            <p:spPr>
              <a:xfrm>
                <a:off x="4202002" y="3344072"/>
                <a:ext cx="1802160" cy="106920"/>
              </a:xfrm>
              <a:prstGeom prst="rect">
                <a:avLst/>
              </a:prstGeom>
            </p:spPr>
          </p:pic>
        </mc:Fallback>
      </mc:AlternateContent>
      <p:grpSp>
        <p:nvGrpSpPr>
          <p:cNvPr id="99" name="Gruppieren 98">
            <a:extLst>
              <a:ext uri="{FF2B5EF4-FFF2-40B4-BE49-F238E27FC236}">
                <a16:creationId xmlns:a16="http://schemas.microsoft.com/office/drawing/2014/main" id="{4900C9F2-1312-48D7-B84C-FD5109F14742}"/>
              </a:ext>
            </a:extLst>
          </p:cNvPr>
          <p:cNvGrpSpPr/>
          <p:nvPr/>
        </p:nvGrpSpPr>
        <p:grpSpPr>
          <a:xfrm>
            <a:off x="8220682" y="47192"/>
            <a:ext cx="3432960" cy="317520"/>
            <a:chOff x="8220682" y="47192"/>
            <a:chExt cx="3432960" cy="317520"/>
          </a:xfrm>
        </p:grpSpPr>
        <mc:AlternateContent xmlns:mc="http://schemas.openxmlformats.org/markup-compatibility/2006" xmlns:p14="http://schemas.microsoft.com/office/powerpoint/2010/main">
          <mc:Choice Requires="p14">
            <p:contentPart p14:bwMode="auto" r:id="rId10">
              <p14:nvContentPartPr>
                <p14:cNvPr id="72" name="Freihand 71">
                  <a:extLst>
                    <a:ext uri="{FF2B5EF4-FFF2-40B4-BE49-F238E27FC236}">
                      <a16:creationId xmlns:a16="http://schemas.microsoft.com/office/drawing/2014/main" id="{240DFDAC-87C8-453C-B8E0-2A9AA8B3C4D5}"/>
                    </a:ext>
                  </a:extLst>
                </p14:cNvPr>
                <p14:cNvContentPartPr/>
                <p14:nvPr/>
              </p14:nvContentPartPr>
              <p14:xfrm>
                <a:off x="8313562" y="164912"/>
                <a:ext cx="8640" cy="143280"/>
              </p14:xfrm>
            </p:contentPart>
          </mc:Choice>
          <mc:Fallback xmlns="">
            <p:pic>
              <p:nvPicPr>
                <p:cNvPr id="72" name="Freihand 71">
                  <a:extLst>
                    <a:ext uri="{FF2B5EF4-FFF2-40B4-BE49-F238E27FC236}">
                      <a16:creationId xmlns:a16="http://schemas.microsoft.com/office/drawing/2014/main" id="{240DFDAC-87C8-453C-B8E0-2A9AA8B3C4D5}"/>
                    </a:ext>
                  </a:extLst>
                </p:cNvPr>
                <p:cNvPicPr/>
                <p:nvPr/>
              </p:nvPicPr>
              <p:blipFill>
                <a:blip r:embed="rId11"/>
                <a:stretch>
                  <a:fillRect/>
                </a:stretch>
              </p:blipFill>
              <p:spPr>
                <a:xfrm>
                  <a:off x="8309242" y="160592"/>
                  <a:ext cx="17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3" name="Freihand 72">
                  <a:extLst>
                    <a:ext uri="{FF2B5EF4-FFF2-40B4-BE49-F238E27FC236}">
                      <a16:creationId xmlns:a16="http://schemas.microsoft.com/office/drawing/2014/main" id="{97BDEF62-00F7-4549-8BAC-239A624452ED}"/>
                    </a:ext>
                  </a:extLst>
                </p14:cNvPr>
                <p14:cNvContentPartPr/>
                <p14:nvPr/>
              </p14:nvContentPartPr>
              <p14:xfrm>
                <a:off x="8220682" y="103712"/>
                <a:ext cx="184320" cy="111600"/>
              </p14:xfrm>
            </p:contentPart>
          </mc:Choice>
          <mc:Fallback xmlns="">
            <p:pic>
              <p:nvPicPr>
                <p:cNvPr id="73" name="Freihand 72">
                  <a:extLst>
                    <a:ext uri="{FF2B5EF4-FFF2-40B4-BE49-F238E27FC236}">
                      <a16:creationId xmlns:a16="http://schemas.microsoft.com/office/drawing/2014/main" id="{97BDEF62-00F7-4549-8BAC-239A624452ED}"/>
                    </a:ext>
                  </a:extLst>
                </p:cNvPr>
                <p:cNvPicPr/>
                <p:nvPr/>
              </p:nvPicPr>
              <p:blipFill>
                <a:blip r:embed="rId13"/>
                <a:stretch>
                  <a:fillRect/>
                </a:stretch>
              </p:blipFill>
              <p:spPr>
                <a:xfrm>
                  <a:off x="8216362" y="99392"/>
                  <a:ext cx="192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5" name="Freihand 74">
                  <a:extLst>
                    <a:ext uri="{FF2B5EF4-FFF2-40B4-BE49-F238E27FC236}">
                      <a16:creationId xmlns:a16="http://schemas.microsoft.com/office/drawing/2014/main" id="{10127F67-63BC-40CC-AFD1-97555E88689D}"/>
                    </a:ext>
                  </a:extLst>
                </p14:cNvPr>
                <p14:cNvContentPartPr/>
                <p14:nvPr/>
              </p14:nvContentPartPr>
              <p14:xfrm>
                <a:off x="8322562" y="217112"/>
                <a:ext cx="95400" cy="94320"/>
              </p14:xfrm>
            </p:contentPart>
          </mc:Choice>
          <mc:Fallback xmlns="">
            <p:pic>
              <p:nvPicPr>
                <p:cNvPr id="75" name="Freihand 74">
                  <a:extLst>
                    <a:ext uri="{FF2B5EF4-FFF2-40B4-BE49-F238E27FC236}">
                      <a16:creationId xmlns:a16="http://schemas.microsoft.com/office/drawing/2014/main" id="{10127F67-63BC-40CC-AFD1-97555E88689D}"/>
                    </a:ext>
                  </a:extLst>
                </p:cNvPr>
                <p:cNvPicPr/>
                <p:nvPr/>
              </p:nvPicPr>
              <p:blipFill>
                <a:blip r:embed="rId15"/>
                <a:stretch>
                  <a:fillRect/>
                </a:stretch>
              </p:blipFill>
              <p:spPr>
                <a:xfrm>
                  <a:off x="8318242" y="212792"/>
                  <a:ext cx="104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6" name="Freihand 75">
                  <a:extLst>
                    <a:ext uri="{FF2B5EF4-FFF2-40B4-BE49-F238E27FC236}">
                      <a16:creationId xmlns:a16="http://schemas.microsoft.com/office/drawing/2014/main" id="{D432C666-8364-4729-998D-31FE9E1BEECC}"/>
                    </a:ext>
                  </a:extLst>
                </p14:cNvPr>
                <p14:cNvContentPartPr/>
                <p14:nvPr/>
              </p14:nvContentPartPr>
              <p14:xfrm>
                <a:off x="8430202" y="89672"/>
                <a:ext cx="298080" cy="193320"/>
              </p14:xfrm>
            </p:contentPart>
          </mc:Choice>
          <mc:Fallback xmlns="">
            <p:pic>
              <p:nvPicPr>
                <p:cNvPr id="76" name="Freihand 75">
                  <a:extLst>
                    <a:ext uri="{FF2B5EF4-FFF2-40B4-BE49-F238E27FC236}">
                      <a16:creationId xmlns:a16="http://schemas.microsoft.com/office/drawing/2014/main" id="{D432C666-8364-4729-998D-31FE9E1BEECC}"/>
                    </a:ext>
                  </a:extLst>
                </p:cNvPr>
                <p:cNvPicPr/>
                <p:nvPr/>
              </p:nvPicPr>
              <p:blipFill>
                <a:blip r:embed="rId17"/>
                <a:stretch>
                  <a:fillRect/>
                </a:stretch>
              </p:blipFill>
              <p:spPr>
                <a:xfrm>
                  <a:off x="8425882" y="85352"/>
                  <a:ext cx="306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7" name="Freihand 76">
                  <a:extLst>
                    <a:ext uri="{FF2B5EF4-FFF2-40B4-BE49-F238E27FC236}">
                      <a16:creationId xmlns:a16="http://schemas.microsoft.com/office/drawing/2014/main" id="{FD6C67E4-0D67-4C0D-AA47-E2C9EF9F5BB3}"/>
                    </a:ext>
                  </a:extLst>
                </p14:cNvPr>
                <p14:cNvContentPartPr/>
                <p14:nvPr/>
              </p14:nvContentPartPr>
              <p14:xfrm>
                <a:off x="8730802" y="208832"/>
                <a:ext cx="199440" cy="90000"/>
              </p14:xfrm>
            </p:contentPart>
          </mc:Choice>
          <mc:Fallback xmlns="">
            <p:pic>
              <p:nvPicPr>
                <p:cNvPr id="77" name="Freihand 76">
                  <a:extLst>
                    <a:ext uri="{FF2B5EF4-FFF2-40B4-BE49-F238E27FC236}">
                      <a16:creationId xmlns:a16="http://schemas.microsoft.com/office/drawing/2014/main" id="{FD6C67E4-0D67-4C0D-AA47-E2C9EF9F5BB3}"/>
                    </a:ext>
                  </a:extLst>
                </p:cNvPr>
                <p:cNvPicPr/>
                <p:nvPr/>
              </p:nvPicPr>
              <p:blipFill>
                <a:blip r:embed="rId19"/>
                <a:stretch>
                  <a:fillRect/>
                </a:stretch>
              </p:blipFill>
              <p:spPr>
                <a:xfrm>
                  <a:off x="8726482" y="204512"/>
                  <a:ext cx="208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8" name="Freihand 77">
                  <a:extLst>
                    <a:ext uri="{FF2B5EF4-FFF2-40B4-BE49-F238E27FC236}">
                      <a16:creationId xmlns:a16="http://schemas.microsoft.com/office/drawing/2014/main" id="{5CE09584-6241-4266-9B67-0094E46C67C0}"/>
                    </a:ext>
                  </a:extLst>
                </p14:cNvPr>
                <p14:cNvContentPartPr/>
                <p14:nvPr/>
              </p14:nvContentPartPr>
              <p14:xfrm>
                <a:off x="8906122" y="213152"/>
                <a:ext cx="223920" cy="40680"/>
              </p14:xfrm>
            </p:contentPart>
          </mc:Choice>
          <mc:Fallback xmlns="">
            <p:pic>
              <p:nvPicPr>
                <p:cNvPr id="78" name="Freihand 77">
                  <a:extLst>
                    <a:ext uri="{FF2B5EF4-FFF2-40B4-BE49-F238E27FC236}">
                      <a16:creationId xmlns:a16="http://schemas.microsoft.com/office/drawing/2014/main" id="{5CE09584-6241-4266-9B67-0094E46C67C0}"/>
                    </a:ext>
                  </a:extLst>
                </p:cNvPr>
                <p:cNvPicPr/>
                <p:nvPr/>
              </p:nvPicPr>
              <p:blipFill>
                <a:blip r:embed="rId21"/>
                <a:stretch>
                  <a:fillRect/>
                </a:stretch>
              </p:blipFill>
              <p:spPr>
                <a:xfrm>
                  <a:off x="8901802" y="208832"/>
                  <a:ext cx="232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9" name="Freihand 78">
                  <a:extLst>
                    <a:ext uri="{FF2B5EF4-FFF2-40B4-BE49-F238E27FC236}">
                      <a16:creationId xmlns:a16="http://schemas.microsoft.com/office/drawing/2014/main" id="{7B78432F-2CCD-4C23-A58B-02EE34B1EA60}"/>
                    </a:ext>
                  </a:extLst>
                </p14:cNvPr>
                <p14:cNvContentPartPr/>
                <p14:nvPr/>
              </p14:nvContentPartPr>
              <p14:xfrm>
                <a:off x="9166762" y="185432"/>
                <a:ext cx="94680" cy="81720"/>
              </p14:xfrm>
            </p:contentPart>
          </mc:Choice>
          <mc:Fallback xmlns="">
            <p:pic>
              <p:nvPicPr>
                <p:cNvPr id="79" name="Freihand 78">
                  <a:extLst>
                    <a:ext uri="{FF2B5EF4-FFF2-40B4-BE49-F238E27FC236}">
                      <a16:creationId xmlns:a16="http://schemas.microsoft.com/office/drawing/2014/main" id="{7B78432F-2CCD-4C23-A58B-02EE34B1EA60}"/>
                    </a:ext>
                  </a:extLst>
                </p:cNvPr>
                <p:cNvPicPr/>
                <p:nvPr/>
              </p:nvPicPr>
              <p:blipFill>
                <a:blip r:embed="rId23"/>
                <a:stretch>
                  <a:fillRect/>
                </a:stretch>
              </p:blipFill>
              <p:spPr>
                <a:xfrm>
                  <a:off x="9162442" y="181112"/>
                  <a:ext cx="103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0" name="Freihand 79">
                  <a:extLst>
                    <a:ext uri="{FF2B5EF4-FFF2-40B4-BE49-F238E27FC236}">
                      <a16:creationId xmlns:a16="http://schemas.microsoft.com/office/drawing/2014/main" id="{D8997B1E-370E-425E-86FC-5C1C5AFF65BB}"/>
                    </a:ext>
                  </a:extLst>
                </p14:cNvPr>
                <p14:cNvContentPartPr/>
                <p14:nvPr/>
              </p14:nvContentPartPr>
              <p14:xfrm>
                <a:off x="9154162" y="229352"/>
                <a:ext cx="99360" cy="5040"/>
              </p14:xfrm>
            </p:contentPart>
          </mc:Choice>
          <mc:Fallback xmlns="">
            <p:pic>
              <p:nvPicPr>
                <p:cNvPr id="80" name="Freihand 79">
                  <a:extLst>
                    <a:ext uri="{FF2B5EF4-FFF2-40B4-BE49-F238E27FC236}">
                      <a16:creationId xmlns:a16="http://schemas.microsoft.com/office/drawing/2014/main" id="{D8997B1E-370E-425E-86FC-5C1C5AFF65BB}"/>
                    </a:ext>
                  </a:extLst>
                </p:cNvPr>
                <p:cNvPicPr/>
                <p:nvPr/>
              </p:nvPicPr>
              <p:blipFill>
                <a:blip r:embed="rId25"/>
                <a:stretch>
                  <a:fillRect/>
                </a:stretch>
              </p:blipFill>
              <p:spPr>
                <a:xfrm>
                  <a:off x="9149842" y="225032"/>
                  <a:ext cx="108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1" name="Freihand 80">
                  <a:extLst>
                    <a:ext uri="{FF2B5EF4-FFF2-40B4-BE49-F238E27FC236}">
                      <a16:creationId xmlns:a16="http://schemas.microsoft.com/office/drawing/2014/main" id="{87C74B5A-2978-458D-9386-95D1DCB6E2C6}"/>
                    </a:ext>
                  </a:extLst>
                </p14:cNvPr>
                <p14:cNvContentPartPr/>
                <p14:nvPr/>
              </p14:nvContentPartPr>
              <p14:xfrm>
                <a:off x="9438202" y="150152"/>
                <a:ext cx="328680" cy="94680"/>
              </p14:xfrm>
            </p:contentPart>
          </mc:Choice>
          <mc:Fallback xmlns="">
            <p:pic>
              <p:nvPicPr>
                <p:cNvPr id="81" name="Freihand 80">
                  <a:extLst>
                    <a:ext uri="{FF2B5EF4-FFF2-40B4-BE49-F238E27FC236}">
                      <a16:creationId xmlns:a16="http://schemas.microsoft.com/office/drawing/2014/main" id="{87C74B5A-2978-458D-9386-95D1DCB6E2C6}"/>
                    </a:ext>
                  </a:extLst>
                </p:cNvPr>
                <p:cNvPicPr/>
                <p:nvPr/>
              </p:nvPicPr>
              <p:blipFill>
                <a:blip r:embed="rId27"/>
                <a:stretch>
                  <a:fillRect/>
                </a:stretch>
              </p:blipFill>
              <p:spPr>
                <a:xfrm>
                  <a:off x="9433882" y="145832"/>
                  <a:ext cx="337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 name="Freihand 81">
                  <a:extLst>
                    <a:ext uri="{FF2B5EF4-FFF2-40B4-BE49-F238E27FC236}">
                      <a16:creationId xmlns:a16="http://schemas.microsoft.com/office/drawing/2014/main" id="{F4DCE153-CDB6-43E5-B259-8018852AE9A4}"/>
                    </a:ext>
                  </a:extLst>
                </p14:cNvPr>
                <p14:cNvContentPartPr/>
                <p14:nvPr/>
              </p14:nvContentPartPr>
              <p14:xfrm>
                <a:off x="9983242" y="127112"/>
                <a:ext cx="20160" cy="136440"/>
              </p14:xfrm>
            </p:contentPart>
          </mc:Choice>
          <mc:Fallback xmlns="">
            <p:pic>
              <p:nvPicPr>
                <p:cNvPr id="82" name="Freihand 81">
                  <a:extLst>
                    <a:ext uri="{FF2B5EF4-FFF2-40B4-BE49-F238E27FC236}">
                      <a16:creationId xmlns:a16="http://schemas.microsoft.com/office/drawing/2014/main" id="{F4DCE153-CDB6-43E5-B259-8018852AE9A4}"/>
                    </a:ext>
                  </a:extLst>
                </p:cNvPr>
                <p:cNvPicPr/>
                <p:nvPr/>
              </p:nvPicPr>
              <p:blipFill>
                <a:blip r:embed="rId29"/>
                <a:stretch>
                  <a:fillRect/>
                </a:stretch>
              </p:blipFill>
              <p:spPr>
                <a:xfrm>
                  <a:off x="9978922" y="122792"/>
                  <a:ext cx="28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3" name="Freihand 82">
                  <a:extLst>
                    <a:ext uri="{FF2B5EF4-FFF2-40B4-BE49-F238E27FC236}">
                      <a16:creationId xmlns:a16="http://schemas.microsoft.com/office/drawing/2014/main" id="{3B6F0CFC-DA91-46F7-9E37-F39A0E72EF36}"/>
                    </a:ext>
                  </a:extLst>
                </p14:cNvPr>
                <p14:cNvContentPartPr/>
                <p14:nvPr/>
              </p14:nvContentPartPr>
              <p14:xfrm>
                <a:off x="9901522" y="90752"/>
                <a:ext cx="184680" cy="81360"/>
              </p14:xfrm>
            </p:contentPart>
          </mc:Choice>
          <mc:Fallback xmlns="">
            <p:pic>
              <p:nvPicPr>
                <p:cNvPr id="83" name="Freihand 82">
                  <a:extLst>
                    <a:ext uri="{FF2B5EF4-FFF2-40B4-BE49-F238E27FC236}">
                      <a16:creationId xmlns:a16="http://schemas.microsoft.com/office/drawing/2014/main" id="{3B6F0CFC-DA91-46F7-9E37-F39A0E72EF36}"/>
                    </a:ext>
                  </a:extLst>
                </p:cNvPr>
                <p:cNvPicPr/>
                <p:nvPr/>
              </p:nvPicPr>
              <p:blipFill>
                <a:blip r:embed="rId31"/>
                <a:stretch>
                  <a:fillRect/>
                </a:stretch>
              </p:blipFill>
              <p:spPr>
                <a:xfrm>
                  <a:off x="9897202" y="86432"/>
                  <a:ext cx="193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4" name="Freihand 83">
                  <a:extLst>
                    <a:ext uri="{FF2B5EF4-FFF2-40B4-BE49-F238E27FC236}">
                      <a16:creationId xmlns:a16="http://schemas.microsoft.com/office/drawing/2014/main" id="{94E80220-C1F8-4A4F-A3FC-48181DDAB540}"/>
                    </a:ext>
                  </a:extLst>
                </p14:cNvPr>
                <p14:cNvContentPartPr/>
                <p14:nvPr/>
              </p14:nvContentPartPr>
              <p14:xfrm>
                <a:off x="10084042" y="173192"/>
                <a:ext cx="165600" cy="71280"/>
              </p14:xfrm>
            </p:contentPart>
          </mc:Choice>
          <mc:Fallback xmlns="">
            <p:pic>
              <p:nvPicPr>
                <p:cNvPr id="84" name="Freihand 83">
                  <a:extLst>
                    <a:ext uri="{FF2B5EF4-FFF2-40B4-BE49-F238E27FC236}">
                      <a16:creationId xmlns:a16="http://schemas.microsoft.com/office/drawing/2014/main" id="{94E80220-C1F8-4A4F-A3FC-48181DDAB540}"/>
                    </a:ext>
                  </a:extLst>
                </p:cNvPr>
                <p:cNvPicPr/>
                <p:nvPr/>
              </p:nvPicPr>
              <p:blipFill>
                <a:blip r:embed="rId33"/>
                <a:stretch>
                  <a:fillRect/>
                </a:stretch>
              </p:blipFill>
              <p:spPr>
                <a:xfrm>
                  <a:off x="10079722" y="168872"/>
                  <a:ext cx="174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5" name="Freihand 84">
                  <a:extLst>
                    <a:ext uri="{FF2B5EF4-FFF2-40B4-BE49-F238E27FC236}">
                      <a16:creationId xmlns:a16="http://schemas.microsoft.com/office/drawing/2014/main" id="{97E694B5-21D8-4B30-9E44-B6845C8FC79A}"/>
                    </a:ext>
                  </a:extLst>
                </p14:cNvPr>
                <p14:cNvContentPartPr/>
                <p14:nvPr/>
              </p14:nvContentPartPr>
              <p14:xfrm>
                <a:off x="10269442" y="120632"/>
                <a:ext cx="22680" cy="32760"/>
              </p14:xfrm>
            </p:contentPart>
          </mc:Choice>
          <mc:Fallback xmlns="">
            <p:pic>
              <p:nvPicPr>
                <p:cNvPr id="85" name="Freihand 84">
                  <a:extLst>
                    <a:ext uri="{FF2B5EF4-FFF2-40B4-BE49-F238E27FC236}">
                      <a16:creationId xmlns:a16="http://schemas.microsoft.com/office/drawing/2014/main" id="{97E694B5-21D8-4B30-9E44-B6845C8FC79A}"/>
                    </a:ext>
                  </a:extLst>
                </p:cNvPr>
                <p:cNvPicPr/>
                <p:nvPr/>
              </p:nvPicPr>
              <p:blipFill>
                <a:blip r:embed="rId35"/>
                <a:stretch>
                  <a:fillRect/>
                </a:stretch>
              </p:blipFill>
              <p:spPr>
                <a:xfrm>
                  <a:off x="10265122" y="116312"/>
                  <a:ext cx="31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6" name="Freihand 85">
                  <a:extLst>
                    <a:ext uri="{FF2B5EF4-FFF2-40B4-BE49-F238E27FC236}">
                      <a16:creationId xmlns:a16="http://schemas.microsoft.com/office/drawing/2014/main" id="{574DF3AA-51F4-40D5-A06A-259AA12E6B0B}"/>
                    </a:ext>
                  </a:extLst>
                </p14:cNvPr>
                <p14:cNvContentPartPr/>
                <p14:nvPr/>
              </p14:nvContentPartPr>
              <p14:xfrm>
                <a:off x="10269442" y="167792"/>
                <a:ext cx="81000" cy="72720"/>
              </p14:xfrm>
            </p:contentPart>
          </mc:Choice>
          <mc:Fallback xmlns="">
            <p:pic>
              <p:nvPicPr>
                <p:cNvPr id="86" name="Freihand 85">
                  <a:extLst>
                    <a:ext uri="{FF2B5EF4-FFF2-40B4-BE49-F238E27FC236}">
                      <a16:creationId xmlns:a16="http://schemas.microsoft.com/office/drawing/2014/main" id="{574DF3AA-51F4-40D5-A06A-259AA12E6B0B}"/>
                    </a:ext>
                  </a:extLst>
                </p:cNvPr>
                <p:cNvPicPr/>
                <p:nvPr/>
              </p:nvPicPr>
              <p:blipFill>
                <a:blip r:embed="rId37"/>
                <a:stretch>
                  <a:fillRect/>
                </a:stretch>
              </p:blipFill>
              <p:spPr>
                <a:xfrm>
                  <a:off x="10265122" y="163472"/>
                  <a:ext cx="89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7" name="Freihand 86">
                  <a:extLst>
                    <a:ext uri="{FF2B5EF4-FFF2-40B4-BE49-F238E27FC236}">
                      <a16:creationId xmlns:a16="http://schemas.microsoft.com/office/drawing/2014/main" id="{DA1A66BD-5FFA-43B3-B2D6-C90C73C997B2}"/>
                    </a:ext>
                  </a:extLst>
                </p14:cNvPr>
                <p14:cNvContentPartPr/>
                <p14:nvPr/>
              </p14:nvContentPartPr>
              <p14:xfrm>
                <a:off x="10401922" y="178592"/>
                <a:ext cx="202680" cy="67320"/>
              </p14:xfrm>
            </p:contentPart>
          </mc:Choice>
          <mc:Fallback xmlns="">
            <p:pic>
              <p:nvPicPr>
                <p:cNvPr id="87" name="Freihand 86">
                  <a:extLst>
                    <a:ext uri="{FF2B5EF4-FFF2-40B4-BE49-F238E27FC236}">
                      <a16:creationId xmlns:a16="http://schemas.microsoft.com/office/drawing/2014/main" id="{DA1A66BD-5FFA-43B3-B2D6-C90C73C997B2}"/>
                    </a:ext>
                  </a:extLst>
                </p:cNvPr>
                <p:cNvPicPr/>
                <p:nvPr/>
              </p:nvPicPr>
              <p:blipFill>
                <a:blip r:embed="rId39"/>
                <a:stretch>
                  <a:fillRect/>
                </a:stretch>
              </p:blipFill>
              <p:spPr>
                <a:xfrm>
                  <a:off x="10397602" y="174272"/>
                  <a:ext cx="211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8" name="Freihand 87">
                  <a:extLst>
                    <a:ext uri="{FF2B5EF4-FFF2-40B4-BE49-F238E27FC236}">
                      <a16:creationId xmlns:a16="http://schemas.microsoft.com/office/drawing/2014/main" id="{224650C6-FE44-4338-8BF3-E15B3EB035F4}"/>
                    </a:ext>
                  </a:extLst>
                </p14:cNvPr>
                <p14:cNvContentPartPr/>
                <p14:nvPr/>
              </p14:nvContentPartPr>
              <p14:xfrm>
                <a:off x="10604242" y="122792"/>
                <a:ext cx="273240" cy="137160"/>
              </p14:xfrm>
            </p:contentPart>
          </mc:Choice>
          <mc:Fallback xmlns="">
            <p:pic>
              <p:nvPicPr>
                <p:cNvPr id="88" name="Freihand 87">
                  <a:extLst>
                    <a:ext uri="{FF2B5EF4-FFF2-40B4-BE49-F238E27FC236}">
                      <a16:creationId xmlns:a16="http://schemas.microsoft.com/office/drawing/2014/main" id="{224650C6-FE44-4338-8BF3-E15B3EB035F4}"/>
                    </a:ext>
                  </a:extLst>
                </p:cNvPr>
                <p:cNvPicPr/>
                <p:nvPr/>
              </p:nvPicPr>
              <p:blipFill>
                <a:blip r:embed="rId41"/>
                <a:stretch>
                  <a:fillRect/>
                </a:stretch>
              </p:blipFill>
              <p:spPr>
                <a:xfrm>
                  <a:off x="10599922" y="118472"/>
                  <a:ext cx="281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9" name="Freihand 88">
                  <a:extLst>
                    <a:ext uri="{FF2B5EF4-FFF2-40B4-BE49-F238E27FC236}">
                      <a16:creationId xmlns:a16="http://schemas.microsoft.com/office/drawing/2014/main" id="{6E5A3FB0-29D4-443A-A04C-5DEA3F5F24B8}"/>
                    </a:ext>
                  </a:extLst>
                </p14:cNvPr>
                <p14:cNvContentPartPr/>
                <p14:nvPr/>
              </p14:nvContentPartPr>
              <p14:xfrm>
                <a:off x="10890802" y="110912"/>
                <a:ext cx="26640" cy="67680"/>
              </p14:xfrm>
            </p:contentPart>
          </mc:Choice>
          <mc:Fallback xmlns="">
            <p:pic>
              <p:nvPicPr>
                <p:cNvPr id="89" name="Freihand 88">
                  <a:extLst>
                    <a:ext uri="{FF2B5EF4-FFF2-40B4-BE49-F238E27FC236}">
                      <a16:creationId xmlns:a16="http://schemas.microsoft.com/office/drawing/2014/main" id="{6E5A3FB0-29D4-443A-A04C-5DEA3F5F24B8}"/>
                    </a:ext>
                  </a:extLst>
                </p:cNvPr>
                <p:cNvPicPr/>
                <p:nvPr/>
              </p:nvPicPr>
              <p:blipFill>
                <a:blip r:embed="rId43"/>
                <a:stretch>
                  <a:fillRect/>
                </a:stretch>
              </p:blipFill>
              <p:spPr>
                <a:xfrm>
                  <a:off x="10886482" y="106592"/>
                  <a:ext cx="35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0" name="Freihand 89">
                  <a:extLst>
                    <a:ext uri="{FF2B5EF4-FFF2-40B4-BE49-F238E27FC236}">
                      <a16:creationId xmlns:a16="http://schemas.microsoft.com/office/drawing/2014/main" id="{95B111B6-D735-4EA1-B989-327C942E4FAD}"/>
                    </a:ext>
                  </a:extLst>
                </p14:cNvPr>
                <p14:cNvContentPartPr/>
                <p14:nvPr/>
              </p14:nvContentPartPr>
              <p14:xfrm>
                <a:off x="10901242" y="111272"/>
                <a:ext cx="132120" cy="140400"/>
              </p14:xfrm>
            </p:contentPart>
          </mc:Choice>
          <mc:Fallback xmlns="">
            <p:pic>
              <p:nvPicPr>
                <p:cNvPr id="90" name="Freihand 89">
                  <a:extLst>
                    <a:ext uri="{FF2B5EF4-FFF2-40B4-BE49-F238E27FC236}">
                      <a16:creationId xmlns:a16="http://schemas.microsoft.com/office/drawing/2014/main" id="{95B111B6-D735-4EA1-B989-327C942E4FAD}"/>
                    </a:ext>
                  </a:extLst>
                </p:cNvPr>
                <p:cNvPicPr/>
                <p:nvPr/>
              </p:nvPicPr>
              <p:blipFill>
                <a:blip r:embed="rId45"/>
                <a:stretch>
                  <a:fillRect/>
                </a:stretch>
              </p:blipFill>
              <p:spPr>
                <a:xfrm>
                  <a:off x="10896922" y="106952"/>
                  <a:ext cx="140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1" name="Freihand 90">
                  <a:extLst>
                    <a:ext uri="{FF2B5EF4-FFF2-40B4-BE49-F238E27FC236}">
                      <a16:creationId xmlns:a16="http://schemas.microsoft.com/office/drawing/2014/main" id="{E3ACA32C-5A64-449B-A9FA-9CCBE8C232CC}"/>
                    </a:ext>
                  </a:extLst>
                </p14:cNvPr>
                <p14:cNvContentPartPr/>
                <p14:nvPr/>
              </p14:nvContentPartPr>
              <p14:xfrm>
                <a:off x="11094562" y="81392"/>
                <a:ext cx="559080" cy="283320"/>
              </p14:xfrm>
            </p:contentPart>
          </mc:Choice>
          <mc:Fallback xmlns="">
            <p:pic>
              <p:nvPicPr>
                <p:cNvPr id="91" name="Freihand 90">
                  <a:extLst>
                    <a:ext uri="{FF2B5EF4-FFF2-40B4-BE49-F238E27FC236}">
                      <a16:creationId xmlns:a16="http://schemas.microsoft.com/office/drawing/2014/main" id="{E3ACA32C-5A64-449B-A9FA-9CCBE8C232CC}"/>
                    </a:ext>
                  </a:extLst>
                </p:cNvPr>
                <p:cNvPicPr/>
                <p:nvPr/>
              </p:nvPicPr>
              <p:blipFill>
                <a:blip r:embed="rId47"/>
                <a:stretch>
                  <a:fillRect/>
                </a:stretch>
              </p:blipFill>
              <p:spPr>
                <a:xfrm>
                  <a:off x="11090242" y="77072"/>
                  <a:ext cx="5677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3" name="Freihand 92">
                  <a:extLst>
                    <a:ext uri="{FF2B5EF4-FFF2-40B4-BE49-F238E27FC236}">
                      <a16:creationId xmlns:a16="http://schemas.microsoft.com/office/drawing/2014/main" id="{83DA5AAE-692C-4C0B-89D6-07B84EE46490}"/>
                    </a:ext>
                  </a:extLst>
                </p14:cNvPr>
                <p14:cNvContentPartPr/>
                <p14:nvPr/>
              </p14:nvContentPartPr>
              <p14:xfrm>
                <a:off x="9697762" y="47192"/>
                <a:ext cx="173880" cy="90720"/>
              </p14:xfrm>
            </p:contentPart>
          </mc:Choice>
          <mc:Fallback xmlns="">
            <p:pic>
              <p:nvPicPr>
                <p:cNvPr id="93" name="Freihand 92">
                  <a:extLst>
                    <a:ext uri="{FF2B5EF4-FFF2-40B4-BE49-F238E27FC236}">
                      <a16:creationId xmlns:a16="http://schemas.microsoft.com/office/drawing/2014/main" id="{83DA5AAE-692C-4C0B-89D6-07B84EE46490}"/>
                    </a:ext>
                  </a:extLst>
                </p:cNvPr>
                <p:cNvPicPr/>
                <p:nvPr/>
              </p:nvPicPr>
              <p:blipFill>
                <a:blip r:embed="rId49"/>
                <a:stretch>
                  <a:fillRect/>
                </a:stretch>
              </p:blipFill>
              <p:spPr>
                <a:xfrm>
                  <a:off x="9693442" y="42872"/>
                  <a:ext cx="182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4" name="Freihand 93">
                  <a:extLst>
                    <a:ext uri="{FF2B5EF4-FFF2-40B4-BE49-F238E27FC236}">
                      <a16:creationId xmlns:a16="http://schemas.microsoft.com/office/drawing/2014/main" id="{A968FB7E-75BE-40A2-ADA6-DBE12461109B}"/>
                    </a:ext>
                  </a:extLst>
                </p14:cNvPr>
                <p14:cNvContentPartPr/>
                <p14:nvPr/>
              </p14:nvContentPartPr>
              <p14:xfrm>
                <a:off x="9836722" y="82832"/>
                <a:ext cx="73800" cy="144720"/>
              </p14:xfrm>
            </p:contentPart>
          </mc:Choice>
          <mc:Fallback xmlns="">
            <p:pic>
              <p:nvPicPr>
                <p:cNvPr id="94" name="Freihand 93">
                  <a:extLst>
                    <a:ext uri="{FF2B5EF4-FFF2-40B4-BE49-F238E27FC236}">
                      <a16:creationId xmlns:a16="http://schemas.microsoft.com/office/drawing/2014/main" id="{A968FB7E-75BE-40A2-ADA6-DBE12461109B}"/>
                    </a:ext>
                  </a:extLst>
                </p:cNvPr>
                <p:cNvPicPr/>
                <p:nvPr/>
              </p:nvPicPr>
              <p:blipFill>
                <a:blip r:embed="rId51"/>
                <a:stretch>
                  <a:fillRect/>
                </a:stretch>
              </p:blipFill>
              <p:spPr>
                <a:xfrm>
                  <a:off x="9832402" y="78512"/>
                  <a:ext cx="82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5" name="Freihand 94">
                  <a:extLst>
                    <a:ext uri="{FF2B5EF4-FFF2-40B4-BE49-F238E27FC236}">
                      <a16:creationId xmlns:a16="http://schemas.microsoft.com/office/drawing/2014/main" id="{35572B4C-1C17-42D5-A366-6DA5CAB3759A}"/>
                    </a:ext>
                  </a:extLst>
                </p14:cNvPr>
                <p14:cNvContentPartPr/>
                <p14:nvPr/>
              </p14:nvContentPartPr>
              <p14:xfrm>
                <a:off x="9925282" y="148352"/>
                <a:ext cx="2880" cy="3960"/>
              </p14:xfrm>
            </p:contentPart>
          </mc:Choice>
          <mc:Fallback xmlns="">
            <p:pic>
              <p:nvPicPr>
                <p:cNvPr id="95" name="Freihand 94">
                  <a:extLst>
                    <a:ext uri="{FF2B5EF4-FFF2-40B4-BE49-F238E27FC236}">
                      <a16:creationId xmlns:a16="http://schemas.microsoft.com/office/drawing/2014/main" id="{35572B4C-1C17-42D5-A366-6DA5CAB3759A}"/>
                    </a:ext>
                  </a:extLst>
                </p:cNvPr>
                <p:cNvPicPr/>
                <p:nvPr/>
              </p:nvPicPr>
              <p:blipFill>
                <a:blip r:embed="rId53"/>
                <a:stretch>
                  <a:fillRect/>
                </a:stretch>
              </p:blipFill>
              <p:spPr>
                <a:xfrm>
                  <a:off x="9920962" y="144032"/>
                  <a:ext cx="11520" cy="12600"/>
                </a:xfrm>
                <a:prstGeom prst="rect">
                  <a:avLst/>
                </a:prstGeom>
              </p:spPr>
            </p:pic>
          </mc:Fallback>
        </mc:AlternateContent>
      </p:grpSp>
      <p:grpSp>
        <p:nvGrpSpPr>
          <p:cNvPr id="108" name="Gruppieren 107">
            <a:extLst>
              <a:ext uri="{FF2B5EF4-FFF2-40B4-BE49-F238E27FC236}">
                <a16:creationId xmlns:a16="http://schemas.microsoft.com/office/drawing/2014/main" id="{63BB82C4-946C-45C4-8D55-74C43A5558AB}"/>
              </a:ext>
            </a:extLst>
          </p:cNvPr>
          <p:cNvGrpSpPr/>
          <p:nvPr/>
        </p:nvGrpSpPr>
        <p:grpSpPr>
          <a:xfrm>
            <a:off x="8330122" y="417992"/>
            <a:ext cx="2329560" cy="338040"/>
            <a:chOff x="8330122" y="417992"/>
            <a:chExt cx="2329560" cy="338040"/>
          </a:xfrm>
        </p:grpSpPr>
        <mc:AlternateContent xmlns:mc="http://schemas.openxmlformats.org/markup-compatibility/2006" xmlns:p14="http://schemas.microsoft.com/office/powerpoint/2010/main">
          <mc:Choice Requires="p14">
            <p:contentPart p14:bwMode="auto" r:id="rId54">
              <p14:nvContentPartPr>
                <p14:cNvPr id="96" name="Freihand 95">
                  <a:extLst>
                    <a:ext uri="{FF2B5EF4-FFF2-40B4-BE49-F238E27FC236}">
                      <a16:creationId xmlns:a16="http://schemas.microsoft.com/office/drawing/2014/main" id="{D38D3B3F-90DF-47A2-9991-08DEDA643CB0}"/>
                    </a:ext>
                  </a:extLst>
                </p14:cNvPr>
                <p14:cNvContentPartPr/>
                <p14:nvPr/>
              </p14:nvContentPartPr>
              <p14:xfrm>
                <a:off x="8330122" y="448592"/>
                <a:ext cx="301680" cy="307440"/>
              </p14:xfrm>
            </p:contentPart>
          </mc:Choice>
          <mc:Fallback xmlns="">
            <p:pic>
              <p:nvPicPr>
                <p:cNvPr id="96" name="Freihand 95">
                  <a:extLst>
                    <a:ext uri="{FF2B5EF4-FFF2-40B4-BE49-F238E27FC236}">
                      <a16:creationId xmlns:a16="http://schemas.microsoft.com/office/drawing/2014/main" id="{D38D3B3F-90DF-47A2-9991-08DEDA643CB0}"/>
                    </a:ext>
                  </a:extLst>
                </p:cNvPr>
                <p:cNvPicPr/>
                <p:nvPr/>
              </p:nvPicPr>
              <p:blipFill>
                <a:blip r:embed="rId55"/>
                <a:stretch>
                  <a:fillRect/>
                </a:stretch>
              </p:blipFill>
              <p:spPr>
                <a:xfrm>
                  <a:off x="8325802" y="444272"/>
                  <a:ext cx="3103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7" name="Freihand 96">
                  <a:extLst>
                    <a:ext uri="{FF2B5EF4-FFF2-40B4-BE49-F238E27FC236}">
                      <a16:creationId xmlns:a16="http://schemas.microsoft.com/office/drawing/2014/main" id="{14253ACF-5F0B-45E6-B147-7D35991C8934}"/>
                    </a:ext>
                  </a:extLst>
                </p14:cNvPr>
                <p14:cNvContentPartPr/>
                <p14:nvPr/>
              </p14:nvContentPartPr>
              <p14:xfrm>
                <a:off x="8412922" y="486752"/>
                <a:ext cx="98640" cy="9000"/>
              </p14:xfrm>
            </p:contentPart>
          </mc:Choice>
          <mc:Fallback xmlns="">
            <p:pic>
              <p:nvPicPr>
                <p:cNvPr id="97" name="Freihand 96">
                  <a:extLst>
                    <a:ext uri="{FF2B5EF4-FFF2-40B4-BE49-F238E27FC236}">
                      <a16:creationId xmlns:a16="http://schemas.microsoft.com/office/drawing/2014/main" id="{14253ACF-5F0B-45E6-B147-7D35991C8934}"/>
                    </a:ext>
                  </a:extLst>
                </p:cNvPr>
                <p:cNvPicPr/>
                <p:nvPr/>
              </p:nvPicPr>
              <p:blipFill>
                <a:blip r:embed="rId57"/>
                <a:stretch>
                  <a:fillRect/>
                </a:stretch>
              </p:blipFill>
              <p:spPr>
                <a:xfrm>
                  <a:off x="8408602" y="482432"/>
                  <a:ext cx="107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0" name="Freihand 99">
                  <a:extLst>
                    <a:ext uri="{FF2B5EF4-FFF2-40B4-BE49-F238E27FC236}">
                      <a16:creationId xmlns:a16="http://schemas.microsoft.com/office/drawing/2014/main" id="{CE6A47F1-61E3-4728-BAC2-968F8D0D6D0C}"/>
                    </a:ext>
                  </a:extLst>
                </p14:cNvPr>
                <p14:cNvContentPartPr/>
                <p14:nvPr/>
              </p14:nvContentPartPr>
              <p14:xfrm>
                <a:off x="8740522" y="442832"/>
                <a:ext cx="92880" cy="172800"/>
              </p14:xfrm>
            </p:contentPart>
          </mc:Choice>
          <mc:Fallback xmlns="">
            <p:pic>
              <p:nvPicPr>
                <p:cNvPr id="100" name="Freihand 99">
                  <a:extLst>
                    <a:ext uri="{FF2B5EF4-FFF2-40B4-BE49-F238E27FC236}">
                      <a16:creationId xmlns:a16="http://schemas.microsoft.com/office/drawing/2014/main" id="{CE6A47F1-61E3-4728-BAC2-968F8D0D6D0C}"/>
                    </a:ext>
                  </a:extLst>
                </p:cNvPr>
                <p:cNvPicPr/>
                <p:nvPr/>
              </p:nvPicPr>
              <p:blipFill>
                <a:blip r:embed="rId59"/>
                <a:stretch>
                  <a:fillRect/>
                </a:stretch>
              </p:blipFill>
              <p:spPr>
                <a:xfrm>
                  <a:off x="8736202" y="438512"/>
                  <a:ext cx="101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1" name="Freihand 100">
                  <a:extLst>
                    <a:ext uri="{FF2B5EF4-FFF2-40B4-BE49-F238E27FC236}">
                      <a16:creationId xmlns:a16="http://schemas.microsoft.com/office/drawing/2014/main" id="{47CB194E-9180-4C35-932A-60CD63271D19}"/>
                    </a:ext>
                  </a:extLst>
                </p14:cNvPr>
                <p14:cNvContentPartPr/>
                <p14:nvPr/>
              </p14:nvContentPartPr>
              <p14:xfrm>
                <a:off x="8828722" y="534632"/>
                <a:ext cx="79920" cy="83880"/>
              </p14:xfrm>
            </p:contentPart>
          </mc:Choice>
          <mc:Fallback xmlns="">
            <p:pic>
              <p:nvPicPr>
                <p:cNvPr id="101" name="Freihand 100">
                  <a:extLst>
                    <a:ext uri="{FF2B5EF4-FFF2-40B4-BE49-F238E27FC236}">
                      <a16:creationId xmlns:a16="http://schemas.microsoft.com/office/drawing/2014/main" id="{47CB194E-9180-4C35-932A-60CD63271D19}"/>
                    </a:ext>
                  </a:extLst>
                </p:cNvPr>
                <p:cNvPicPr/>
                <p:nvPr/>
              </p:nvPicPr>
              <p:blipFill>
                <a:blip r:embed="rId61"/>
                <a:stretch>
                  <a:fillRect/>
                </a:stretch>
              </p:blipFill>
              <p:spPr>
                <a:xfrm>
                  <a:off x="8824402" y="530312"/>
                  <a:ext cx="88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2" name="Freihand 101">
                  <a:extLst>
                    <a:ext uri="{FF2B5EF4-FFF2-40B4-BE49-F238E27FC236}">
                      <a16:creationId xmlns:a16="http://schemas.microsoft.com/office/drawing/2014/main" id="{5CB05720-D8BA-411D-B63B-E0295C6F6953}"/>
                    </a:ext>
                  </a:extLst>
                </p14:cNvPr>
                <p14:cNvContentPartPr/>
                <p14:nvPr/>
              </p14:nvContentPartPr>
              <p14:xfrm>
                <a:off x="8944642" y="423392"/>
                <a:ext cx="225360" cy="180720"/>
              </p14:xfrm>
            </p:contentPart>
          </mc:Choice>
          <mc:Fallback xmlns="">
            <p:pic>
              <p:nvPicPr>
                <p:cNvPr id="102" name="Freihand 101">
                  <a:extLst>
                    <a:ext uri="{FF2B5EF4-FFF2-40B4-BE49-F238E27FC236}">
                      <a16:creationId xmlns:a16="http://schemas.microsoft.com/office/drawing/2014/main" id="{5CB05720-D8BA-411D-B63B-E0295C6F6953}"/>
                    </a:ext>
                  </a:extLst>
                </p:cNvPr>
                <p:cNvPicPr/>
                <p:nvPr/>
              </p:nvPicPr>
              <p:blipFill>
                <a:blip r:embed="rId63"/>
                <a:stretch>
                  <a:fillRect/>
                </a:stretch>
              </p:blipFill>
              <p:spPr>
                <a:xfrm>
                  <a:off x="8940322" y="419072"/>
                  <a:ext cx="234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3" name="Freihand 102">
                  <a:extLst>
                    <a:ext uri="{FF2B5EF4-FFF2-40B4-BE49-F238E27FC236}">
                      <a16:creationId xmlns:a16="http://schemas.microsoft.com/office/drawing/2014/main" id="{329D506A-56C6-4E6E-BB19-DA58C1EF326D}"/>
                    </a:ext>
                  </a:extLst>
                </p14:cNvPr>
                <p14:cNvContentPartPr/>
                <p14:nvPr/>
              </p14:nvContentPartPr>
              <p14:xfrm>
                <a:off x="9206722" y="551912"/>
                <a:ext cx="240120" cy="64800"/>
              </p14:xfrm>
            </p:contentPart>
          </mc:Choice>
          <mc:Fallback xmlns="">
            <p:pic>
              <p:nvPicPr>
                <p:cNvPr id="103" name="Freihand 102">
                  <a:extLst>
                    <a:ext uri="{FF2B5EF4-FFF2-40B4-BE49-F238E27FC236}">
                      <a16:creationId xmlns:a16="http://schemas.microsoft.com/office/drawing/2014/main" id="{329D506A-56C6-4E6E-BB19-DA58C1EF326D}"/>
                    </a:ext>
                  </a:extLst>
                </p:cNvPr>
                <p:cNvPicPr/>
                <p:nvPr/>
              </p:nvPicPr>
              <p:blipFill>
                <a:blip r:embed="rId65"/>
                <a:stretch>
                  <a:fillRect/>
                </a:stretch>
              </p:blipFill>
              <p:spPr>
                <a:xfrm>
                  <a:off x="9202402" y="547592"/>
                  <a:ext cx="248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4" name="Freihand 103">
                  <a:extLst>
                    <a:ext uri="{FF2B5EF4-FFF2-40B4-BE49-F238E27FC236}">
                      <a16:creationId xmlns:a16="http://schemas.microsoft.com/office/drawing/2014/main" id="{3CB3A684-9D93-421D-BFC2-F83E736DACB6}"/>
                    </a:ext>
                  </a:extLst>
                </p14:cNvPr>
                <p14:cNvContentPartPr/>
                <p14:nvPr/>
              </p14:nvContentPartPr>
              <p14:xfrm>
                <a:off x="9477442" y="456152"/>
                <a:ext cx="83160" cy="138960"/>
              </p14:xfrm>
            </p:contentPart>
          </mc:Choice>
          <mc:Fallback xmlns="">
            <p:pic>
              <p:nvPicPr>
                <p:cNvPr id="104" name="Freihand 103">
                  <a:extLst>
                    <a:ext uri="{FF2B5EF4-FFF2-40B4-BE49-F238E27FC236}">
                      <a16:creationId xmlns:a16="http://schemas.microsoft.com/office/drawing/2014/main" id="{3CB3A684-9D93-421D-BFC2-F83E736DACB6}"/>
                    </a:ext>
                  </a:extLst>
                </p:cNvPr>
                <p:cNvPicPr/>
                <p:nvPr/>
              </p:nvPicPr>
              <p:blipFill>
                <a:blip r:embed="rId67"/>
                <a:stretch>
                  <a:fillRect/>
                </a:stretch>
              </p:blipFill>
              <p:spPr>
                <a:xfrm>
                  <a:off x="9473122" y="451832"/>
                  <a:ext cx="91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5" name="Freihand 104">
                  <a:extLst>
                    <a:ext uri="{FF2B5EF4-FFF2-40B4-BE49-F238E27FC236}">
                      <a16:creationId xmlns:a16="http://schemas.microsoft.com/office/drawing/2014/main" id="{42FD4CCD-FFB4-4D08-9437-CD029268194B}"/>
                    </a:ext>
                  </a:extLst>
                </p14:cNvPr>
                <p14:cNvContentPartPr/>
                <p14:nvPr/>
              </p14:nvContentPartPr>
              <p14:xfrm>
                <a:off x="9587962" y="538592"/>
                <a:ext cx="234720" cy="71640"/>
              </p14:xfrm>
            </p:contentPart>
          </mc:Choice>
          <mc:Fallback xmlns="">
            <p:pic>
              <p:nvPicPr>
                <p:cNvPr id="105" name="Freihand 104">
                  <a:extLst>
                    <a:ext uri="{FF2B5EF4-FFF2-40B4-BE49-F238E27FC236}">
                      <a16:creationId xmlns:a16="http://schemas.microsoft.com/office/drawing/2014/main" id="{42FD4CCD-FFB4-4D08-9437-CD029268194B}"/>
                    </a:ext>
                  </a:extLst>
                </p:cNvPr>
                <p:cNvPicPr/>
                <p:nvPr/>
              </p:nvPicPr>
              <p:blipFill>
                <a:blip r:embed="rId69"/>
                <a:stretch>
                  <a:fillRect/>
                </a:stretch>
              </p:blipFill>
              <p:spPr>
                <a:xfrm>
                  <a:off x="9583642" y="534272"/>
                  <a:ext cx="243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6" name="Freihand 105">
                  <a:extLst>
                    <a:ext uri="{FF2B5EF4-FFF2-40B4-BE49-F238E27FC236}">
                      <a16:creationId xmlns:a16="http://schemas.microsoft.com/office/drawing/2014/main" id="{9689BE45-BA44-441E-8A60-08FB6AA844AA}"/>
                    </a:ext>
                  </a:extLst>
                </p14:cNvPr>
                <p14:cNvContentPartPr/>
                <p14:nvPr/>
              </p14:nvContentPartPr>
              <p14:xfrm>
                <a:off x="9843202" y="451472"/>
                <a:ext cx="721440" cy="243000"/>
              </p14:xfrm>
            </p:contentPart>
          </mc:Choice>
          <mc:Fallback xmlns="">
            <p:pic>
              <p:nvPicPr>
                <p:cNvPr id="106" name="Freihand 105">
                  <a:extLst>
                    <a:ext uri="{FF2B5EF4-FFF2-40B4-BE49-F238E27FC236}">
                      <a16:creationId xmlns:a16="http://schemas.microsoft.com/office/drawing/2014/main" id="{9689BE45-BA44-441E-8A60-08FB6AA844AA}"/>
                    </a:ext>
                  </a:extLst>
                </p:cNvPr>
                <p:cNvPicPr/>
                <p:nvPr/>
              </p:nvPicPr>
              <p:blipFill>
                <a:blip r:embed="rId71"/>
                <a:stretch>
                  <a:fillRect/>
                </a:stretch>
              </p:blipFill>
              <p:spPr>
                <a:xfrm>
                  <a:off x="9838882" y="447152"/>
                  <a:ext cx="7300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7" name="Freihand 106">
                  <a:extLst>
                    <a:ext uri="{FF2B5EF4-FFF2-40B4-BE49-F238E27FC236}">
                      <a16:creationId xmlns:a16="http://schemas.microsoft.com/office/drawing/2014/main" id="{305C8DDB-2D3A-441F-9839-EBB5F5BD3D8F}"/>
                    </a:ext>
                  </a:extLst>
                </p14:cNvPr>
                <p14:cNvContentPartPr/>
                <p14:nvPr/>
              </p14:nvContentPartPr>
              <p14:xfrm>
                <a:off x="10629082" y="417992"/>
                <a:ext cx="30600" cy="162720"/>
              </p14:xfrm>
            </p:contentPart>
          </mc:Choice>
          <mc:Fallback xmlns="">
            <p:pic>
              <p:nvPicPr>
                <p:cNvPr id="107" name="Freihand 106">
                  <a:extLst>
                    <a:ext uri="{FF2B5EF4-FFF2-40B4-BE49-F238E27FC236}">
                      <a16:creationId xmlns:a16="http://schemas.microsoft.com/office/drawing/2014/main" id="{305C8DDB-2D3A-441F-9839-EBB5F5BD3D8F}"/>
                    </a:ext>
                  </a:extLst>
                </p:cNvPr>
                <p:cNvPicPr/>
                <p:nvPr/>
              </p:nvPicPr>
              <p:blipFill>
                <a:blip r:embed="rId73"/>
                <a:stretch>
                  <a:fillRect/>
                </a:stretch>
              </p:blipFill>
              <p:spPr>
                <a:xfrm>
                  <a:off x="10624762" y="413672"/>
                  <a:ext cx="3924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09" name="Freihand 108">
                <a:extLst>
                  <a:ext uri="{FF2B5EF4-FFF2-40B4-BE49-F238E27FC236}">
                    <a16:creationId xmlns:a16="http://schemas.microsoft.com/office/drawing/2014/main" id="{04B351EF-2C1F-4BFC-B576-AB801102AF12}"/>
                  </a:ext>
                </a:extLst>
              </p14:cNvPr>
              <p14:cNvContentPartPr/>
              <p14:nvPr/>
            </p14:nvContentPartPr>
            <p14:xfrm>
              <a:off x="8157322" y="844952"/>
              <a:ext cx="189720" cy="238320"/>
            </p14:xfrm>
          </p:contentPart>
        </mc:Choice>
        <mc:Fallback xmlns="">
          <p:pic>
            <p:nvPicPr>
              <p:cNvPr id="109" name="Freihand 108">
                <a:extLst>
                  <a:ext uri="{FF2B5EF4-FFF2-40B4-BE49-F238E27FC236}">
                    <a16:creationId xmlns:a16="http://schemas.microsoft.com/office/drawing/2014/main" id="{04B351EF-2C1F-4BFC-B576-AB801102AF12}"/>
                  </a:ext>
                </a:extLst>
              </p:cNvPr>
              <p:cNvPicPr/>
              <p:nvPr/>
            </p:nvPicPr>
            <p:blipFill>
              <a:blip r:embed="rId75"/>
              <a:stretch>
                <a:fillRect/>
              </a:stretch>
            </p:blipFill>
            <p:spPr>
              <a:xfrm>
                <a:off x="8153002" y="840632"/>
                <a:ext cx="1983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0" name="Freihand 109">
                <a:extLst>
                  <a:ext uri="{FF2B5EF4-FFF2-40B4-BE49-F238E27FC236}">
                    <a16:creationId xmlns:a16="http://schemas.microsoft.com/office/drawing/2014/main" id="{E54EDA3D-AA9E-4511-93BE-6B5A21533061}"/>
                  </a:ext>
                </a:extLst>
              </p14:cNvPr>
              <p14:cNvContentPartPr/>
              <p14:nvPr/>
            </p14:nvContentPartPr>
            <p14:xfrm>
              <a:off x="8218882" y="989312"/>
              <a:ext cx="121320" cy="12960"/>
            </p14:xfrm>
          </p:contentPart>
        </mc:Choice>
        <mc:Fallback xmlns="">
          <p:pic>
            <p:nvPicPr>
              <p:cNvPr id="110" name="Freihand 109">
                <a:extLst>
                  <a:ext uri="{FF2B5EF4-FFF2-40B4-BE49-F238E27FC236}">
                    <a16:creationId xmlns:a16="http://schemas.microsoft.com/office/drawing/2014/main" id="{E54EDA3D-AA9E-4511-93BE-6B5A21533061}"/>
                  </a:ext>
                </a:extLst>
              </p:cNvPr>
              <p:cNvPicPr/>
              <p:nvPr/>
            </p:nvPicPr>
            <p:blipFill>
              <a:blip r:embed="rId77"/>
              <a:stretch>
                <a:fillRect/>
              </a:stretch>
            </p:blipFill>
            <p:spPr>
              <a:xfrm>
                <a:off x="8214562" y="984992"/>
                <a:ext cx="129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1" name="Freihand 110">
                <a:extLst>
                  <a:ext uri="{FF2B5EF4-FFF2-40B4-BE49-F238E27FC236}">
                    <a16:creationId xmlns:a16="http://schemas.microsoft.com/office/drawing/2014/main" id="{5ABB404B-C168-4F58-BF53-044D041689C2}"/>
                  </a:ext>
                </a:extLst>
              </p14:cNvPr>
              <p14:cNvContentPartPr/>
              <p14:nvPr/>
            </p14:nvContentPartPr>
            <p14:xfrm>
              <a:off x="8399602" y="837752"/>
              <a:ext cx="144720" cy="230040"/>
            </p14:xfrm>
          </p:contentPart>
        </mc:Choice>
        <mc:Fallback xmlns="">
          <p:pic>
            <p:nvPicPr>
              <p:cNvPr id="111" name="Freihand 110">
                <a:extLst>
                  <a:ext uri="{FF2B5EF4-FFF2-40B4-BE49-F238E27FC236}">
                    <a16:creationId xmlns:a16="http://schemas.microsoft.com/office/drawing/2014/main" id="{5ABB404B-C168-4F58-BF53-044D041689C2}"/>
                  </a:ext>
                </a:extLst>
              </p:cNvPr>
              <p:cNvPicPr/>
              <p:nvPr/>
            </p:nvPicPr>
            <p:blipFill>
              <a:blip r:embed="rId79"/>
              <a:stretch>
                <a:fillRect/>
              </a:stretch>
            </p:blipFill>
            <p:spPr>
              <a:xfrm>
                <a:off x="8395282" y="833432"/>
                <a:ext cx="1533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2" name="Freihand 111">
                <a:extLst>
                  <a:ext uri="{FF2B5EF4-FFF2-40B4-BE49-F238E27FC236}">
                    <a16:creationId xmlns:a16="http://schemas.microsoft.com/office/drawing/2014/main" id="{60E94D7B-EE33-4B26-B02A-B7063E72949D}"/>
                  </a:ext>
                </a:extLst>
              </p14:cNvPr>
              <p14:cNvContentPartPr/>
              <p14:nvPr/>
            </p14:nvContentPartPr>
            <p14:xfrm>
              <a:off x="8493922" y="880592"/>
              <a:ext cx="206640" cy="134280"/>
            </p14:xfrm>
          </p:contentPart>
        </mc:Choice>
        <mc:Fallback xmlns="">
          <p:pic>
            <p:nvPicPr>
              <p:cNvPr id="112" name="Freihand 111">
                <a:extLst>
                  <a:ext uri="{FF2B5EF4-FFF2-40B4-BE49-F238E27FC236}">
                    <a16:creationId xmlns:a16="http://schemas.microsoft.com/office/drawing/2014/main" id="{60E94D7B-EE33-4B26-B02A-B7063E72949D}"/>
                  </a:ext>
                </a:extLst>
              </p:cNvPr>
              <p:cNvPicPr/>
              <p:nvPr/>
            </p:nvPicPr>
            <p:blipFill>
              <a:blip r:embed="rId81"/>
              <a:stretch>
                <a:fillRect/>
              </a:stretch>
            </p:blipFill>
            <p:spPr>
              <a:xfrm>
                <a:off x="8489602" y="876272"/>
                <a:ext cx="21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3" name="Freihand 112">
                <a:extLst>
                  <a:ext uri="{FF2B5EF4-FFF2-40B4-BE49-F238E27FC236}">
                    <a16:creationId xmlns:a16="http://schemas.microsoft.com/office/drawing/2014/main" id="{3CD8EAAB-5FBB-4B9F-AE37-C4C47849F272}"/>
                  </a:ext>
                </a:extLst>
              </p14:cNvPr>
              <p14:cNvContentPartPr/>
              <p14:nvPr/>
            </p14:nvContentPartPr>
            <p14:xfrm>
              <a:off x="8672122" y="811472"/>
              <a:ext cx="77400" cy="214920"/>
            </p14:xfrm>
          </p:contentPart>
        </mc:Choice>
        <mc:Fallback xmlns="">
          <p:pic>
            <p:nvPicPr>
              <p:cNvPr id="113" name="Freihand 112">
                <a:extLst>
                  <a:ext uri="{FF2B5EF4-FFF2-40B4-BE49-F238E27FC236}">
                    <a16:creationId xmlns:a16="http://schemas.microsoft.com/office/drawing/2014/main" id="{3CD8EAAB-5FBB-4B9F-AE37-C4C47849F272}"/>
                  </a:ext>
                </a:extLst>
              </p:cNvPr>
              <p:cNvPicPr/>
              <p:nvPr/>
            </p:nvPicPr>
            <p:blipFill>
              <a:blip r:embed="rId83"/>
              <a:stretch>
                <a:fillRect/>
              </a:stretch>
            </p:blipFill>
            <p:spPr>
              <a:xfrm>
                <a:off x="8667802" y="807152"/>
                <a:ext cx="86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4" name="Freihand 113">
                <a:extLst>
                  <a:ext uri="{FF2B5EF4-FFF2-40B4-BE49-F238E27FC236}">
                    <a16:creationId xmlns:a16="http://schemas.microsoft.com/office/drawing/2014/main" id="{CE0A3DFC-E44B-4226-99D0-AFA4CACE3BF1}"/>
                  </a:ext>
                </a:extLst>
              </p14:cNvPr>
              <p14:cNvContentPartPr/>
              <p14:nvPr/>
            </p14:nvContentPartPr>
            <p14:xfrm>
              <a:off x="8637202" y="791672"/>
              <a:ext cx="25920" cy="14400"/>
            </p14:xfrm>
          </p:contentPart>
        </mc:Choice>
        <mc:Fallback xmlns="">
          <p:pic>
            <p:nvPicPr>
              <p:cNvPr id="114" name="Freihand 113">
                <a:extLst>
                  <a:ext uri="{FF2B5EF4-FFF2-40B4-BE49-F238E27FC236}">
                    <a16:creationId xmlns:a16="http://schemas.microsoft.com/office/drawing/2014/main" id="{CE0A3DFC-E44B-4226-99D0-AFA4CACE3BF1}"/>
                  </a:ext>
                </a:extLst>
              </p:cNvPr>
              <p:cNvPicPr/>
              <p:nvPr/>
            </p:nvPicPr>
            <p:blipFill>
              <a:blip r:embed="rId85"/>
              <a:stretch>
                <a:fillRect/>
              </a:stretch>
            </p:blipFill>
            <p:spPr>
              <a:xfrm>
                <a:off x="8632882" y="787352"/>
                <a:ext cx="34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5" name="Freihand 114">
                <a:extLst>
                  <a:ext uri="{FF2B5EF4-FFF2-40B4-BE49-F238E27FC236}">
                    <a16:creationId xmlns:a16="http://schemas.microsoft.com/office/drawing/2014/main" id="{F6387846-DFFB-40C3-8B11-C913E198E341}"/>
                  </a:ext>
                </a:extLst>
              </p14:cNvPr>
              <p14:cNvContentPartPr/>
              <p14:nvPr/>
            </p14:nvContentPartPr>
            <p14:xfrm>
              <a:off x="8764642" y="910832"/>
              <a:ext cx="91800" cy="93960"/>
            </p14:xfrm>
          </p:contentPart>
        </mc:Choice>
        <mc:Fallback xmlns="">
          <p:pic>
            <p:nvPicPr>
              <p:cNvPr id="115" name="Freihand 114">
                <a:extLst>
                  <a:ext uri="{FF2B5EF4-FFF2-40B4-BE49-F238E27FC236}">
                    <a16:creationId xmlns:a16="http://schemas.microsoft.com/office/drawing/2014/main" id="{F6387846-DFFB-40C3-8B11-C913E198E341}"/>
                  </a:ext>
                </a:extLst>
              </p:cNvPr>
              <p:cNvPicPr/>
              <p:nvPr/>
            </p:nvPicPr>
            <p:blipFill>
              <a:blip r:embed="rId87"/>
              <a:stretch>
                <a:fillRect/>
              </a:stretch>
            </p:blipFill>
            <p:spPr>
              <a:xfrm>
                <a:off x="8760322" y="906512"/>
                <a:ext cx="100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6" name="Freihand 115">
                <a:extLst>
                  <a:ext uri="{FF2B5EF4-FFF2-40B4-BE49-F238E27FC236}">
                    <a16:creationId xmlns:a16="http://schemas.microsoft.com/office/drawing/2014/main" id="{B5E3F7F4-8E23-4913-9720-3EEC6D9C120B}"/>
                  </a:ext>
                </a:extLst>
              </p14:cNvPr>
              <p14:cNvContentPartPr/>
              <p14:nvPr/>
            </p14:nvContentPartPr>
            <p14:xfrm>
              <a:off x="8891722" y="906872"/>
              <a:ext cx="121680" cy="88920"/>
            </p14:xfrm>
          </p:contentPart>
        </mc:Choice>
        <mc:Fallback xmlns="">
          <p:pic>
            <p:nvPicPr>
              <p:cNvPr id="116" name="Freihand 115">
                <a:extLst>
                  <a:ext uri="{FF2B5EF4-FFF2-40B4-BE49-F238E27FC236}">
                    <a16:creationId xmlns:a16="http://schemas.microsoft.com/office/drawing/2014/main" id="{B5E3F7F4-8E23-4913-9720-3EEC6D9C120B}"/>
                  </a:ext>
                </a:extLst>
              </p:cNvPr>
              <p:cNvPicPr/>
              <p:nvPr/>
            </p:nvPicPr>
            <p:blipFill>
              <a:blip r:embed="rId89"/>
              <a:stretch>
                <a:fillRect/>
              </a:stretch>
            </p:blipFill>
            <p:spPr>
              <a:xfrm>
                <a:off x="8887402" y="902552"/>
                <a:ext cx="130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7" name="Freihand 116">
                <a:extLst>
                  <a:ext uri="{FF2B5EF4-FFF2-40B4-BE49-F238E27FC236}">
                    <a16:creationId xmlns:a16="http://schemas.microsoft.com/office/drawing/2014/main" id="{41588466-F25D-4CC3-83D1-58D949E04B52}"/>
                  </a:ext>
                </a:extLst>
              </p14:cNvPr>
              <p14:cNvContentPartPr/>
              <p14:nvPr/>
            </p14:nvContentPartPr>
            <p14:xfrm>
              <a:off x="9002962" y="793112"/>
              <a:ext cx="322920" cy="173520"/>
            </p14:xfrm>
          </p:contentPart>
        </mc:Choice>
        <mc:Fallback xmlns="">
          <p:pic>
            <p:nvPicPr>
              <p:cNvPr id="117" name="Freihand 116">
                <a:extLst>
                  <a:ext uri="{FF2B5EF4-FFF2-40B4-BE49-F238E27FC236}">
                    <a16:creationId xmlns:a16="http://schemas.microsoft.com/office/drawing/2014/main" id="{41588466-F25D-4CC3-83D1-58D949E04B52}"/>
                  </a:ext>
                </a:extLst>
              </p:cNvPr>
              <p:cNvPicPr/>
              <p:nvPr/>
            </p:nvPicPr>
            <p:blipFill>
              <a:blip r:embed="rId91"/>
              <a:stretch>
                <a:fillRect/>
              </a:stretch>
            </p:blipFill>
            <p:spPr>
              <a:xfrm>
                <a:off x="8998642" y="788792"/>
                <a:ext cx="331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8" name="Freihand 117">
                <a:extLst>
                  <a:ext uri="{FF2B5EF4-FFF2-40B4-BE49-F238E27FC236}">
                    <a16:creationId xmlns:a16="http://schemas.microsoft.com/office/drawing/2014/main" id="{AC10D0AD-2EDC-434C-B0A2-CD67042AE0BA}"/>
                  </a:ext>
                </a:extLst>
              </p14:cNvPr>
              <p14:cNvContentPartPr/>
              <p14:nvPr/>
            </p14:nvContentPartPr>
            <p14:xfrm>
              <a:off x="9358642" y="909392"/>
              <a:ext cx="123120" cy="37800"/>
            </p14:xfrm>
          </p:contentPart>
        </mc:Choice>
        <mc:Fallback xmlns="">
          <p:pic>
            <p:nvPicPr>
              <p:cNvPr id="118" name="Freihand 117">
                <a:extLst>
                  <a:ext uri="{FF2B5EF4-FFF2-40B4-BE49-F238E27FC236}">
                    <a16:creationId xmlns:a16="http://schemas.microsoft.com/office/drawing/2014/main" id="{AC10D0AD-2EDC-434C-B0A2-CD67042AE0BA}"/>
                  </a:ext>
                </a:extLst>
              </p:cNvPr>
              <p:cNvPicPr/>
              <p:nvPr/>
            </p:nvPicPr>
            <p:blipFill>
              <a:blip r:embed="rId93"/>
              <a:stretch>
                <a:fillRect/>
              </a:stretch>
            </p:blipFill>
            <p:spPr>
              <a:xfrm>
                <a:off x="9354322" y="905072"/>
                <a:ext cx="131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9" name="Freihand 118">
                <a:extLst>
                  <a:ext uri="{FF2B5EF4-FFF2-40B4-BE49-F238E27FC236}">
                    <a16:creationId xmlns:a16="http://schemas.microsoft.com/office/drawing/2014/main" id="{8EE8745D-AC61-4F12-B16F-5B41FD401E9B}"/>
                  </a:ext>
                </a:extLst>
              </p14:cNvPr>
              <p14:cNvContentPartPr/>
              <p14:nvPr/>
            </p14:nvContentPartPr>
            <p14:xfrm>
              <a:off x="9533602" y="884552"/>
              <a:ext cx="100800" cy="73440"/>
            </p14:xfrm>
          </p:contentPart>
        </mc:Choice>
        <mc:Fallback xmlns="">
          <p:pic>
            <p:nvPicPr>
              <p:cNvPr id="119" name="Freihand 118">
                <a:extLst>
                  <a:ext uri="{FF2B5EF4-FFF2-40B4-BE49-F238E27FC236}">
                    <a16:creationId xmlns:a16="http://schemas.microsoft.com/office/drawing/2014/main" id="{8EE8745D-AC61-4F12-B16F-5B41FD401E9B}"/>
                  </a:ext>
                </a:extLst>
              </p:cNvPr>
              <p:cNvPicPr/>
              <p:nvPr/>
            </p:nvPicPr>
            <p:blipFill>
              <a:blip r:embed="rId95"/>
              <a:stretch>
                <a:fillRect/>
              </a:stretch>
            </p:blipFill>
            <p:spPr>
              <a:xfrm>
                <a:off x="9529282" y="880232"/>
                <a:ext cx="109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20" name="Freihand 119">
                <a:extLst>
                  <a:ext uri="{FF2B5EF4-FFF2-40B4-BE49-F238E27FC236}">
                    <a16:creationId xmlns:a16="http://schemas.microsoft.com/office/drawing/2014/main" id="{683A5767-F69A-4B3E-BF24-7634FA9CC663}"/>
                  </a:ext>
                </a:extLst>
              </p14:cNvPr>
              <p14:cNvContentPartPr/>
              <p14:nvPr/>
            </p14:nvContentPartPr>
            <p14:xfrm>
              <a:off x="9658882" y="798152"/>
              <a:ext cx="220680" cy="138960"/>
            </p14:xfrm>
          </p:contentPart>
        </mc:Choice>
        <mc:Fallback xmlns="">
          <p:pic>
            <p:nvPicPr>
              <p:cNvPr id="120" name="Freihand 119">
                <a:extLst>
                  <a:ext uri="{FF2B5EF4-FFF2-40B4-BE49-F238E27FC236}">
                    <a16:creationId xmlns:a16="http://schemas.microsoft.com/office/drawing/2014/main" id="{683A5767-F69A-4B3E-BF24-7634FA9CC663}"/>
                  </a:ext>
                </a:extLst>
              </p:cNvPr>
              <p:cNvPicPr/>
              <p:nvPr/>
            </p:nvPicPr>
            <p:blipFill>
              <a:blip r:embed="rId97"/>
              <a:stretch>
                <a:fillRect/>
              </a:stretch>
            </p:blipFill>
            <p:spPr>
              <a:xfrm>
                <a:off x="9654562" y="793832"/>
                <a:ext cx="229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21" name="Freihand 120">
                <a:extLst>
                  <a:ext uri="{FF2B5EF4-FFF2-40B4-BE49-F238E27FC236}">
                    <a16:creationId xmlns:a16="http://schemas.microsoft.com/office/drawing/2014/main" id="{8E0AF365-ACB3-4586-BE3D-A2D76BAB42FC}"/>
                  </a:ext>
                </a:extLst>
              </p14:cNvPr>
              <p14:cNvContentPartPr/>
              <p14:nvPr/>
            </p14:nvContentPartPr>
            <p14:xfrm>
              <a:off x="9907642" y="866912"/>
              <a:ext cx="61200" cy="58320"/>
            </p14:xfrm>
          </p:contentPart>
        </mc:Choice>
        <mc:Fallback xmlns="">
          <p:pic>
            <p:nvPicPr>
              <p:cNvPr id="121" name="Freihand 120">
                <a:extLst>
                  <a:ext uri="{FF2B5EF4-FFF2-40B4-BE49-F238E27FC236}">
                    <a16:creationId xmlns:a16="http://schemas.microsoft.com/office/drawing/2014/main" id="{8E0AF365-ACB3-4586-BE3D-A2D76BAB42FC}"/>
                  </a:ext>
                </a:extLst>
              </p:cNvPr>
              <p:cNvPicPr/>
              <p:nvPr/>
            </p:nvPicPr>
            <p:blipFill>
              <a:blip r:embed="rId99"/>
              <a:stretch>
                <a:fillRect/>
              </a:stretch>
            </p:blipFill>
            <p:spPr>
              <a:xfrm>
                <a:off x="9903322" y="862592"/>
                <a:ext cx="69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2" name="Freihand 121">
                <a:extLst>
                  <a:ext uri="{FF2B5EF4-FFF2-40B4-BE49-F238E27FC236}">
                    <a16:creationId xmlns:a16="http://schemas.microsoft.com/office/drawing/2014/main" id="{9AE43562-5C61-491D-9631-2B78046D9466}"/>
                  </a:ext>
                </a:extLst>
              </p14:cNvPr>
              <p14:cNvContentPartPr/>
              <p14:nvPr/>
            </p14:nvContentPartPr>
            <p14:xfrm>
              <a:off x="9589762" y="746672"/>
              <a:ext cx="31320" cy="6120"/>
            </p14:xfrm>
          </p:contentPart>
        </mc:Choice>
        <mc:Fallback xmlns="">
          <p:pic>
            <p:nvPicPr>
              <p:cNvPr id="122" name="Freihand 121">
                <a:extLst>
                  <a:ext uri="{FF2B5EF4-FFF2-40B4-BE49-F238E27FC236}">
                    <a16:creationId xmlns:a16="http://schemas.microsoft.com/office/drawing/2014/main" id="{9AE43562-5C61-491D-9631-2B78046D9466}"/>
                  </a:ext>
                </a:extLst>
              </p:cNvPr>
              <p:cNvPicPr/>
              <p:nvPr/>
            </p:nvPicPr>
            <p:blipFill>
              <a:blip r:embed="rId101"/>
              <a:stretch>
                <a:fillRect/>
              </a:stretch>
            </p:blipFill>
            <p:spPr>
              <a:xfrm>
                <a:off x="9585442" y="742352"/>
                <a:ext cx="39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3" name="Freihand 122">
                <a:extLst>
                  <a:ext uri="{FF2B5EF4-FFF2-40B4-BE49-F238E27FC236}">
                    <a16:creationId xmlns:a16="http://schemas.microsoft.com/office/drawing/2014/main" id="{6F0FDADD-F60F-4C67-BDA1-AB9DEF5B7B77}"/>
                  </a:ext>
                </a:extLst>
              </p14:cNvPr>
              <p14:cNvContentPartPr/>
              <p14:nvPr/>
            </p14:nvContentPartPr>
            <p14:xfrm>
              <a:off x="8196562" y="1082552"/>
              <a:ext cx="1863360" cy="46440"/>
            </p14:xfrm>
          </p:contentPart>
        </mc:Choice>
        <mc:Fallback xmlns="">
          <p:pic>
            <p:nvPicPr>
              <p:cNvPr id="123" name="Freihand 122">
                <a:extLst>
                  <a:ext uri="{FF2B5EF4-FFF2-40B4-BE49-F238E27FC236}">
                    <a16:creationId xmlns:a16="http://schemas.microsoft.com/office/drawing/2014/main" id="{6F0FDADD-F60F-4C67-BDA1-AB9DEF5B7B77}"/>
                  </a:ext>
                </a:extLst>
              </p:cNvPr>
              <p:cNvPicPr/>
              <p:nvPr/>
            </p:nvPicPr>
            <p:blipFill>
              <a:blip r:embed="rId103"/>
              <a:stretch>
                <a:fillRect/>
              </a:stretch>
            </p:blipFill>
            <p:spPr>
              <a:xfrm>
                <a:off x="8192242" y="1078232"/>
                <a:ext cx="1872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4" name="Freihand 123">
                <a:extLst>
                  <a:ext uri="{FF2B5EF4-FFF2-40B4-BE49-F238E27FC236}">
                    <a16:creationId xmlns:a16="http://schemas.microsoft.com/office/drawing/2014/main" id="{95A7C1C7-12E1-4E51-BA3D-BC87D0EA7F30}"/>
                  </a:ext>
                </a:extLst>
              </p14:cNvPr>
              <p14:cNvContentPartPr/>
              <p14:nvPr/>
            </p14:nvContentPartPr>
            <p14:xfrm>
              <a:off x="10259002" y="831992"/>
              <a:ext cx="397440" cy="124920"/>
            </p14:xfrm>
          </p:contentPart>
        </mc:Choice>
        <mc:Fallback xmlns="">
          <p:pic>
            <p:nvPicPr>
              <p:cNvPr id="124" name="Freihand 123">
                <a:extLst>
                  <a:ext uri="{FF2B5EF4-FFF2-40B4-BE49-F238E27FC236}">
                    <a16:creationId xmlns:a16="http://schemas.microsoft.com/office/drawing/2014/main" id="{95A7C1C7-12E1-4E51-BA3D-BC87D0EA7F30}"/>
                  </a:ext>
                </a:extLst>
              </p:cNvPr>
              <p:cNvPicPr/>
              <p:nvPr/>
            </p:nvPicPr>
            <p:blipFill>
              <a:blip r:embed="rId105"/>
              <a:stretch>
                <a:fillRect/>
              </a:stretch>
            </p:blipFill>
            <p:spPr>
              <a:xfrm>
                <a:off x="10254682" y="827672"/>
                <a:ext cx="406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5" name="Freihand 124">
                <a:extLst>
                  <a:ext uri="{FF2B5EF4-FFF2-40B4-BE49-F238E27FC236}">
                    <a16:creationId xmlns:a16="http://schemas.microsoft.com/office/drawing/2014/main" id="{0D0A06EA-F66F-49E1-A4EA-AF8272EA392A}"/>
                  </a:ext>
                </a:extLst>
              </p14:cNvPr>
              <p14:cNvContentPartPr/>
              <p14:nvPr/>
            </p14:nvContentPartPr>
            <p14:xfrm>
              <a:off x="10649602" y="794552"/>
              <a:ext cx="14400" cy="19800"/>
            </p14:xfrm>
          </p:contentPart>
        </mc:Choice>
        <mc:Fallback xmlns="">
          <p:pic>
            <p:nvPicPr>
              <p:cNvPr id="125" name="Freihand 124">
                <a:extLst>
                  <a:ext uri="{FF2B5EF4-FFF2-40B4-BE49-F238E27FC236}">
                    <a16:creationId xmlns:a16="http://schemas.microsoft.com/office/drawing/2014/main" id="{0D0A06EA-F66F-49E1-A4EA-AF8272EA392A}"/>
                  </a:ext>
                </a:extLst>
              </p:cNvPr>
              <p:cNvPicPr/>
              <p:nvPr/>
            </p:nvPicPr>
            <p:blipFill>
              <a:blip r:embed="rId107"/>
              <a:stretch>
                <a:fillRect/>
              </a:stretch>
            </p:blipFill>
            <p:spPr>
              <a:xfrm>
                <a:off x="10645282" y="790232"/>
                <a:ext cx="23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6" name="Freihand 125">
                <a:extLst>
                  <a:ext uri="{FF2B5EF4-FFF2-40B4-BE49-F238E27FC236}">
                    <a16:creationId xmlns:a16="http://schemas.microsoft.com/office/drawing/2014/main" id="{C53F9CEF-FC73-4E89-9C5D-D63C0DA02F89}"/>
                  </a:ext>
                </a:extLst>
              </p14:cNvPr>
              <p14:cNvContentPartPr/>
              <p14:nvPr/>
            </p14:nvContentPartPr>
            <p14:xfrm>
              <a:off x="10687762" y="785912"/>
              <a:ext cx="143640" cy="111960"/>
            </p14:xfrm>
          </p:contentPart>
        </mc:Choice>
        <mc:Fallback xmlns="">
          <p:pic>
            <p:nvPicPr>
              <p:cNvPr id="126" name="Freihand 125">
                <a:extLst>
                  <a:ext uri="{FF2B5EF4-FFF2-40B4-BE49-F238E27FC236}">
                    <a16:creationId xmlns:a16="http://schemas.microsoft.com/office/drawing/2014/main" id="{C53F9CEF-FC73-4E89-9C5D-D63C0DA02F89}"/>
                  </a:ext>
                </a:extLst>
              </p:cNvPr>
              <p:cNvPicPr/>
              <p:nvPr/>
            </p:nvPicPr>
            <p:blipFill>
              <a:blip r:embed="rId109"/>
              <a:stretch>
                <a:fillRect/>
              </a:stretch>
            </p:blipFill>
            <p:spPr>
              <a:xfrm>
                <a:off x="10683442" y="781592"/>
                <a:ext cx="152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7" name="Freihand 126">
                <a:extLst>
                  <a:ext uri="{FF2B5EF4-FFF2-40B4-BE49-F238E27FC236}">
                    <a16:creationId xmlns:a16="http://schemas.microsoft.com/office/drawing/2014/main" id="{B2A0CFDE-8593-4572-A765-26F537F18B82}"/>
                  </a:ext>
                </a:extLst>
              </p14:cNvPr>
              <p14:cNvContentPartPr/>
              <p14:nvPr/>
            </p14:nvContentPartPr>
            <p14:xfrm>
              <a:off x="11004562" y="828752"/>
              <a:ext cx="371880" cy="76320"/>
            </p14:xfrm>
          </p:contentPart>
        </mc:Choice>
        <mc:Fallback xmlns="">
          <p:pic>
            <p:nvPicPr>
              <p:cNvPr id="127" name="Freihand 126">
                <a:extLst>
                  <a:ext uri="{FF2B5EF4-FFF2-40B4-BE49-F238E27FC236}">
                    <a16:creationId xmlns:a16="http://schemas.microsoft.com/office/drawing/2014/main" id="{B2A0CFDE-8593-4572-A765-26F537F18B82}"/>
                  </a:ext>
                </a:extLst>
              </p:cNvPr>
              <p:cNvPicPr/>
              <p:nvPr/>
            </p:nvPicPr>
            <p:blipFill>
              <a:blip r:embed="rId111"/>
              <a:stretch>
                <a:fillRect/>
              </a:stretch>
            </p:blipFill>
            <p:spPr>
              <a:xfrm>
                <a:off x="11000242" y="824432"/>
                <a:ext cx="380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8" name="Freihand 127">
                <a:extLst>
                  <a:ext uri="{FF2B5EF4-FFF2-40B4-BE49-F238E27FC236}">
                    <a16:creationId xmlns:a16="http://schemas.microsoft.com/office/drawing/2014/main" id="{7BE30736-F1E6-4935-9F19-A22F2B8EB6B4}"/>
                  </a:ext>
                </a:extLst>
              </p14:cNvPr>
              <p14:cNvContentPartPr/>
              <p14:nvPr/>
            </p14:nvContentPartPr>
            <p14:xfrm>
              <a:off x="11462122" y="766472"/>
              <a:ext cx="151560" cy="123840"/>
            </p14:xfrm>
          </p:contentPart>
        </mc:Choice>
        <mc:Fallback xmlns="">
          <p:pic>
            <p:nvPicPr>
              <p:cNvPr id="128" name="Freihand 127">
                <a:extLst>
                  <a:ext uri="{FF2B5EF4-FFF2-40B4-BE49-F238E27FC236}">
                    <a16:creationId xmlns:a16="http://schemas.microsoft.com/office/drawing/2014/main" id="{7BE30736-F1E6-4935-9F19-A22F2B8EB6B4}"/>
                  </a:ext>
                </a:extLst>
              </p:cNvPr>
              <p:cNvPicPr/>
              <p:nvPr/>
            </p:nvPicPr>
            <p:blipFill>
              <a:blip r:embed="rId113"/>
              <a:stretch>
                <a:fillRect/>
              </a:stretch>
            </p:blipFill>
            <p:spPr>
              <a:xfrm>
                <a:off x="11457802" y="762152"/>
                <a:ext cx="160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1" name="Freihand 130">
                <a:extLst>
                  <a:ext uri="{FF2B5EF4-FFF2-40B4-BE49-F238E27FC236}">
                    <a16:creationId xmlns:a16="http://schemas.microsoft.com/office/drawing/2014/main" id="{DE3C8C4B-CFF1-43FA-A99F-18F37B6E9361}"/>
                  </a:ext>
                </a:extLst>
              </p14:cNvPr>
              <p14:cNvContentPartPr/>
              <p14:nvPr/>
            </p14:nvContentPartPr>
            <p14:xfrm>
              <a:off x="11561842" y="732992"/>
              <a:ext cx="281160" cy="149400"/>
            </p14:xfrm>
          </p:contentPart>
        </mc:Choice>
        <mc:Fallback xmlns="">
          <p:pic>
            <p:nvPicPr>
              <p:cNvPr id="131" name="Freihand 130">
                <a:extLst>
                  <a:ext uri="{FF2B5EF4-FFF2-40B4-BE49-F238E27FC236}">
                    <a16:creationId xmlns:a16="http://schemas.microsoft.com/office/drawing/2014/main" id="{DE3C8C4B-CFF1-43FA-A99F-18F37B6E9361}"/>
                  </a:ext>
                </a:extLst>
              </p:cNvPr>
              <p:cNvPicPr/>
              <p:nvPr/>
            </p:nvPicPr>
            <p:blipFill>
              <a:blip r:embed="rId115"/>
              <a:stretch>
                <a:fillRect/>
              </a:stretch>
            </p:blipFill>
            <p:spPr>
              <a:xfrm>
                <a:off x="11557522" y="728672"/>
                <a:ext cx="289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2" name="Freihand 131">
                <a:extLst>
                  <a:ext uri="{FF2B5EF4-FFF2-40B4-BE49-F238E27FC236}">
                    <a16:creationId xmlns:a16="http://schemas.microsoft.com/office/drawing/2014/main" id="{4F232061-89B5-4EBC-B1B2-BA7877E316D7}"/>
                  </a:ext>
                </a:extLst>
              </p14:cNvPr>
              <p14:cNvContentPartPr/>
              <p14:nvPr/>
            </p14:nvContentPartPr>
            <p14:xfrm>
              <a:off x="11876842" y="788432"/>
              <a:ext cx="93960" cy="94680"/>
            </p14:xfrm>
          </p:contentPart>
        </mc:Choice>
        <mc:Fallback xmlns="">
          <p:pic>
            <p:nvPicPr>
              <p:cNvPr id="132" name="Freihand 131">
                <a:extLst>
                  <a:ext uri="{FF2B5EF4-FFF2-40B4-BE49-F238E27FC236}">
                    <a16:creationId xmlns:a16="http://schemas.microsoft.com/office/drawing/2014/main" id="{4F232061-89B5-4EBC-B1B2-BA7877E316D7}"/>
                  </a:ext>
                </a:extLst>
              </p:cNvPr>
              <p:cNvPicPr/>
              <p:nvPr/>
            </p:nvPicPr>
            <p:blipFill>
              <a:blip r:embed="rId117"/>
              <a:stretch>
                <a:fillRect/>
              </a:stretch>
            </p:blipFill>
            <p:spPr>
              <a:xfrm>
                <a:off x="11872522" y="784112"/>
                <a:ext cx="102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3" name="Freihand 132">
                <a:extLst>
                  <a:ext uri="{FF2B5EF4-FFF2-40B4-BE49-F238E27FC236}">
                    <a16:creationId xmlns:a16="http://schemas.microsoft.com/office/drawing/2014/main" id="{6A1E3E32-378F-46E1-B399-C8E31BFF21FC}"/>
                  </a:ext>
                </a:extLst>
              </p14:cNvPr>
              <p14:cNvContentPartPr/>
              <p14:nvPr/>
            </p14:nvContentPartPr>
            <p14:xfrm>
              <a:off x="11971162" y="786632"/>
              <a:ext cx="18360" cy="67680"/>
            </p14:xfrm>
          </p:contentPart>
        </mc:Choice>
        <mc:Fallback xmlns="">
          <p:pic>
            <p:nvPicPr>
              <p:cNvPr id="133" name="Freihand 132">
                <a:extLst>
                  <a:ext uri="{FF2B5EF4-FFF2-40B4-BE49-F238E27FC236}">
                    <a16:creationId xmlns:a16="http://schemas.microsoft.com/office/drawing/2014/main" id="{6A1E3E32-378F-46E1-B399-C8E31BFF21FC}"/>
                  </a:ext>
                </a:extLst>
              </p:cNvPr>
              <p:cNvPicPr/>
              <p:nvPr/>
            </p:nvPicPr>
            <p:blipFill>
              <a:blip r:embed="rId119"/>
              <a:stretch>
                <a:fillRect/>
              </a:stretch>
            </p:blipFill>
            <p:spPr>
              <a:xfrm>
                <a:off x="11966842" y="782312"/>
                <a:ext cx="27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4" name="Freihand 133">
                <a:extLst>
                  <a:ext uri="{FF2B5EF4-FFF2-40B4-BE49-F238E27FC236}">
                    <a16:creationId xmlns:a16="http://schemas.microsoft.com/office/drawing/2014/main" id="{6442EB60-047D-4147-970F-4BC0D5B79D0D}"/>
                  </a:ext>
                </a:extLst>
              </p14:cNvPr>
              <p14:cNvContentPartPr/>
              <p14:nvPr/>
            </p14:nvContentPartPr>
            <p14:xfrm>
              <a:off x="11991682" y="756752"/>
              <a:ext cx="103320" cy="151920"/>
            </p14:xfrm>
          </p:contentPart>
        </mc:Choice>
        <mc:Fallback xmlns="">
          <p:pic>
            <p:nvPicPr>
              <p:cNvPr id="134" name="Freihand 133">
                <a:extLst>
                  <a:ext uri="{FF2B5EF4-FFF2-40B4-BE49-F238E27FC236}">
                    <a16:creationId xmlns:a16="http://schemas.microsoft.com/office/drawing/2014/main" id="{6442EB60-047D-4147-970F-4BC0D5B79D0D}"/>
                  </a:ext>
                </a:extLst>
              </p:cNvPr>
              <p:cNvPicPr/>
              <p:nvPr/>
            </p:nvPicPr>
            <p:blipFill>
              <a:blip r:embed="rId121"/>
              <a:stretch>
                <a:fillRect/>
              </a:stretch>
            </p:blipFill>
            <p:spPr>
              <a:xfrm>
                <a:off x="11987362" y="752432"/>
                <a:ext cx="111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5" name="Freihand 134">
                <a:extLst>
                  <a:ext uri="{FF2B5EF4-FFF2-40B4-BE49-F238E27FC236}">
                    <a16:creationId xmlns:a16="http://schemas.microsoft.com/office/drawing/2014/main" id="{76FF9D19-4B08-4BE8-8231-3E92802CB963}"/>
                  </a:ext>
                </a:extLst>
              </p14:cNvPr>
              <p14:cNvContentPartPr/>
              <p14:nvPr/>
            </p14:nvContentPartPr>
            <p14:xfrm>
              <a:off x="8231482" y="1215392"/>
              <a:ext cx="379800" cy="246960"/>
            </p14:xfrm>
          </p:contentPart>
        </mc:Choice>
        <mc:Fallback xmlns="">
          <p:pic>
            <p:nvPicPr>
              <p:cNvPr id="135" name="Freihand 134">
                <a:extLst>
                  <a:ext uri="{FF2B5EF4-FFF2-40B4-BE49-F238E27FC236}">
                    <a16:creationId xmlns:a16="http://schemas.microsoft.com/office/drawing/2014/main" id="{76FF9D19-4B08-4BE8-8231-3E92802CB963}"/>
                  </a:ext>
                </a:extLst>
              </p:cNvPr>
              <p:cNvPicPr/>
              <p:nvPr/>
            </p:nvPicPr>
            <p:blipFill>
              <a:blip r:embed="rId123"/>
              <a:stretch>
                <a:fillRect/>
              </a:stretch>
            </p:blipFill>
            <p:spPr>
              <a:xfrm>
                <a:off x="8227162" y="1211072"/>
                <a:ext cx="3884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6" name="Freihand 135">
                <a:extLst>
                  <a:ext uri="{FF2B5EF4-FFF2-40B4-BE49-F238E27FC236}">
                    <a16:creationId xmlns:a16="http://schemas.microsoft.com/office/drawing/2014/main" id="{2E76D09E-4592-4BFF-9BDB-FE8A95CCD834}"/>
                  </a:ext>
                </a:extLst>
              </p14:cNvPr>
              <p14:cNvContentPartPr/>
              <p14:nvPr/>
            </p14:nvContentPartPr>
            <p14:xfrm>
              <a:off x="8729722" y="1216112"/>
              <a:ext cx="297720" cy="103680"/>
            </p14:xfrm>
          </p:contentPart>
        </mc:Choice>
        <mc:Fallback xmlns="">
          <p:pic>
            <p:nvPicPr>
              <p:cNvPr id="136" name="Freihand 135">
                <a:extLst>
                  <a:ext uri="{FF2B5EF4-FFF2-40B4-BE49-F238E27FC236}">
                    <a16:creationId xmlns:a16="http://schemas.microsoft.com/office/drawing/2014/main" id="{2E76D09E-4592-4BFF-9BDB-FE8A95CCD834}"/>
                  </a:ext>
                </a:extLst>
              </p:cNvPr>
              <p:cNvPicPr/>
              <p:nvPr/>
            </p:nvPicPr>
            <p:blipFill>
              <a:blip r:embed="rId125"/>
              <a:stretch>
                <a:fillRect/>
              </a:stretch>
            </p:blipFill>
            <p:spPr>
              <a:xfrm>
                <a:off x="8725402" y="1211792"/>
                <a:ext cx="306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7" name="Freihand 136">
                <a:extLst>
                  <a:ext uri="{FF2B5EF4-FFF2-40B4-BE49-F238E27FC236}">
                    <a16:creationId xmlns:a16="http://schemas.microsoft.com/office/drawing/2014/main" id="{47A27634-7568-460C-AC96-7CAD3F010DA6}"/>
                  </a:ext>
                </a:extLst>
              </p14:cNvPr>
              <p14:cNvContentPartPr/>
              <p14:nvPr/>
            </p14:nvContentPartPr>
            <p14:xfrm>
              <a:off x="9017722" y="1183352"/>
              <a:ext cx="360" cy="360"/>
            </p14:xfrm>
          </p:contentPart>
        </mc:Choice>
        <mc:Fallback xmlns="">
          <p:pic>
            <p:nvPicPr>
              <p:cNvPr id="137" name="Freihand 136">
                <a:extLst>
                  <a:ext uri="{FF2B5EF4-FFF2-40B4-BE49-F238E27FC236}">
                    <a16:creationId xmlns:a16="http://schemas.microsoft.com/office/drawing/2014/main" id="{47A27634-7568-460C-AC96-7CAD3F010DA6}"/>
                  </a:ext>
                </a:extLst>
              </p:cNvPr>
              <p:cNvPicPr/>
              <p:nvPr/>
            </p:nvPicPr>
            <p:blipFill>
              <a:blip r:embed="rId127"/>
              <a:stretch>
                <a:fillRect/>
              </a:stretch>
            </p:blipFill>
            <p:spPr>
              <a:xfrm>
                <a:off x="9013402" y="1179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8" name="Freihand 137">
                <a:extLst>
                  <a:ext uri="{FF2B5EF4-FFF2-40B4-BE49-F238E27FC236}">
                    <a16:creationId xmlns:a16="http://schemas.microsoft.com/office/drawing/2014/main" id="{5D929D04-1239-4CF3-AA18-43955BF0720F}"/>
                  </a:ext>
                </a:extLst>
              </p14:cNvPr>
              <p14:cNvContentPartPr/>
              <p14:nvPr/>
            </p14:nvContentPartPr>
            <p14:xfrm>
              <a:off x="9178642" y="1197392"/>
              <a:ext cx="7560" cy="97920"/>
            </p14:xfrm>
          </p:contentPart>
        </mc:Choice>
        <mc:Fallback xmlns="">
          <p:pic>
            <p:nvPicPr>
              <p:cNvPr id="138" name="Freihand 137">
                <a:extLst>
                  <a:ext uri="{FF2B5EF4-FFF2-40B4-BE49-F238E27FC236}">
                    <a16:creationId xmlns:a16="http://schemas.microsoft.com/office/drawing/2014/main" id="{5D929D04-1239-4CF3-AA18-43955BF0720F}"/>
                  </a:ext>
                </a:extLst>
              </p:cNvPr>
              <p:cNvPicPr/>
              <p:nvPr/>
            </p:nvPicPr>
            <p:blipFill>
              <a:blip r:embed="rId129"/>
              <a:stretch>
                <a:fillRect/>
              </a:stretch>
            </p:blipFill>
            <p:spPr>
              <a:xfrm>
                <a:off x="9174322" y="1193072"/>
                <a:ext cx="16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9" name="Freihand 138">
                <a:extLst>
                  <a:ext uri="{FF2B5EF4-FFF2-40B4-BE49-F238E27FC236}">
                    <a16:creationId xmlns:a16="http://schemas.microsoft.com/office/drawing/2014/main" id="{FD411696-B2C0-4068-8CDE-A20225FAFC15}"/>
                  </a:ext>
                </a:extLst>
              </p14:cNvPr>
              <p14:cNvContentPartPr/>
              <p14:nvPr/>
            </p14:nvContentPartPr>
            <p14:xfrm>
              <a:off x="9169642" y="1199552"/>
              <a:ext cx="121680" cy="47880"/>
            </p14:xfrm>
          </p:contentPart>
        </mc:Choice>
        <mc:Fallback xmlns="">
          <p:pic>
            <p:nvPicPr>
              <p:cNvPr id="139" name="Freihand 138">
                <a:extLst>
                  <a:ext uri="{FF2B5EF4-FFF2-40B4-BE49-F238E27FC236}">
                    <a16:creationId xmlns:a16="http://schemas.microsoft.com/office/drawing/2014/main" id="{FD411696-B2C0-4068-8CDE-A20225FAFC15}"/>
                  </a:ext>
                </a:extLst>
              </p:cNvPr>
              <p:cNvPicPr/>
              <p:nvPr/>
            </p:nvPicPr>
            <p:blipFill>
              <a:blip r:embed="rId131"/>
              <a:stretch>
                <a:fillRect/>
              </a:stretch>
            </p:blipFill>
            <p:spPr>
              <a:xfrm>
                <a:off x="9165322" y="1195232"/>
                <a:ext cx="130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0" name="Freihand 139">
                <a:extLst>
                  <a:ext uri="{FF2B5EF4-FFF2-40B4-BE49-F238E27FC236}">
                    <a16:creationId xmlns:a16="http://schemas.microsoft.com/office/drawing/2014/main" id="{AAA87212-0AC9-4903-8D71-FD71FBA37AB8}"/>
                  </a:ext>
                </a:extLst>
              </p14:cNvPr>
              <p14:cNvContentPartPr/>
              <p14:nvPr/>
            </p14:nvContentPartPr>
            <p14:xfrm>
              <a:off x="9192682" y="1271912"/>
              <a:ext cx="91800" cy="27000"/>
            </p14:xfrm>
          </p:contentPart>
        </mc:Choice>
        <mc:Fallback xmlns="">
          <p:pic>
            <p:nvPicPr>
              <p:cNvPr id="140" name="Freihand 139">
                <a:extLst>
                  <a:ext uri="{FF2B5EF4-FFF2-40B4-BE49-F238E27FC236}">
                    <a16:creationId xmlns:a16="http://schemas.microsoft.com/office/drawing/2014/main" id="{AAA87212-0AC9-4903-8D71-FD71FBA37AB8}"/>
                  </a:ext>
                </a:extLst>
              </p:cNvPr>
              <p:cNvPicPr/>
              <p:nvPr/>
            </p:nvPicPr>
            <p:blipFill>
              <a:blip r:embed="rId133"/>
              <a:stretch>
                <a:fillRect/>
              </a:stretch>
            </p:blipFill>
            <p:spPr>
              <a:xfrm>
                <a:off x="9188362" y="1267592"/>
                <a:ext cx="100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1" name="Freihand 140">
                <a:extLst>
                  <a:ext uri="{FF2B5EF4-FFF2-40B4-BE49-F238E27FC236}">
                    <a16:creationId xmlns:a16="http://schemas.microsoft.com/office/drawing/2014/main" id="{7D3E8FDC-2350-4EEB-A079-6A55C8483E54}"/>
                  </a:ext>
                </a:extLst>
              </p14:cNvPr>
              <p14:cNvContentPartPr/>
              <p14:nvPr/>
            </p14:nvContentPartPr>
            <p14:xfrm>
              <a:off x="9301402" y="1175432"/>
              <a:ext cx="216720" cy="122040"/>
            </p14:xfrm>
          </p:contentPart>
        </mc:Choice>
        <mc:Fallback xmlns="">
          <p:pic>
            <p:nvPicPr>
              <p:cNvPr id="141" name="Freihand 140">
                <a:extLst>
                  <a:ext uri="{FF2B5EF4-FFF2-40B4-BE49-F238E27FC236}">
                    <a16:creationId xmlns:a16="http://schemas.microsoft.com/office/drawing/2014/main" id="{7D3E8FDC-2350-4EEB-A079-6A55C8483E54}"/>
                  </a:ext>
                </a:extLst>
              </p:cNvPr>
              <p:cNvPicPr/>
              <p:nvPr/>
            </p:nvPicPr>
            <p:blipFill>
              <a:blip r:embed="rId135"/>
              <a:stretch>
                <a:fillRect/>
              </a:stretch>
            </p:blipFill>
            <p:spPr>
              <a:xfrm>
                <a:off x="9297082" y="1171112"/>
                <a:ext cx="225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2" name="Freihand 141">
                <a:extLst>
                  <a:ext uri="{FF2B5EF4-FFF2-40B4-BE49-F238E27FC236}">
                    <a16:creationId xmlns:a16="http://schemas.microsoft.com/office/drawing/2014/main" id="{60A618F0-1DB2-42C2-B417-7372F7ABCA17}"/>
                  </a:ext>
                </a:extLst>
              </p14:cNvPr>
              <p14:cNvContentPartPr/>
              <p14:nvPr/>
            </p14:nvContentPartPr>
            <p14:xfrm>
              <a:off x="9521722" y="1198832"/>
              <a:ext cx="306360" cy="89280"/>
            </p14:xfrm>
          </p:contentPart>
        </mc:Choice>
        <mc:Fallback xmlns="">
          <p:pic>
            <p:nvPicPr>
              <p:cNvPr id="142" name="Freihand 141">
                <a:extLst>
                  <a:ext uri="{FF2B5EF4-FFF2-40B4-BE49-F238E27FC236}">
                    <a16:creationId xmlns:a16="http://schemas.microsoft.com/office/drawing/2014/main" id="{60A618F0-1DB2-42C2-B417-7372F7ABCA17}"/>
                  </a:ext>
                </a:extLst>
              </p:cNvPr>
              <p:cNvPicPr/>
              <p:nvPr/>
            </p:nvPicPr>
            <p:blipFill>
              <a:blip r:embed="rId137"/>
              <a:stretch>
                <a:fillRect/>
              </a:stretch>
            </p:blipFill>
            <p:spPr>
              <a:xfrm>
                <a:off x="9517402" y="1194512"/>
                <a:ext cx="315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3" name="Freihand 142">
                <a:extLst>
                  <a:ext uri="{FF2B5EF4-FFF2-40B4-BE49-F238E27FC236}">
                    <a16:creationId xmlns:a16="http://schemas.microsoft.com/office/drawing/2014/main" id="{E626F91F-5E32-4F52-9928-1D732F5D68A8}"/>
                  </a:ext>
                </a:extLst>
              </p14:cNvPr>
              <p14:cNvContentPartPr/>
              <p14:nvPr/>
            </p14:nvContentPartPr>
            <p14:xfrm>
              <a:off x="9830242" y="1153472"/>
              <a:ext cx="33120" cy="51840"/>
            </p14:xfrm>
          </p:contentPart>
        </mc:Choice>
        <mc:Fallback xmlns="">
          <p:pic>
            <p:nvPicPr>
              <p:cNvPr id="143" name="Freihand 142">
                <a:extLst>
                  <a:ext uri="{FF2B5EF4-FFF2-40B4-BE49-F238E27FC236}">
                    <a16:creationId xmlns:a16="http://schemas.microsoft.com/office/drawing/2014/main" id="{E626F91F-5E32-4F52-9928-1D732F5D68A8}"/>
                  </a:ext>
                </a:extLst>
              </p:cNvPr>
              <p:cNvPicPr/>
              <p:nvPr/>
            </p:nvPicPr>
            <p:blipFill>
              <a:blip r:embed="rId139"/>
              <a:stretch>
                <a:fillRect/>
              </a:stretch>
            </p:blipFill>
            <p:spPr>
              <a:xfrm>
                <a:off x="9825922" y="1149152"/>
                <a:ext cx="41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4" name="Freihand 143">
                <a:extLst>
                  <a:ext uri="{FF2B5EF4-FFF2-40B4-BE49-F238E27FC236}">
                    <a16:creationId xmlns:a16="http://schemas.microsoft.com/office/drawing/2014/main" id="{7098394A-7D18-4867-B790-09C89F0B2A06}"/>
                  </a:ext>
                </a:extLst>
              </p14:cNvPr>
              <p14:cNvContentPartPr/>
              <p14:nvPr/>
            </p14:nvContentPartPr>
            <p14:xfrm>
              <a:off x="9881722" y="1115312"/>
              <a:ext cx="145800" cy="136800"/>
            </p14:xfrm>
          </p:contentPart>
        </mc:Choice>
        <mc:Fallback xmlns="">
          <p:pic>
            <p:nvPicPr>
              <p:cNvPr id="144" name="Freihand 143">
                <a:extLst>
                  <a:ext uri="{FF2B5EF4-FFF2-40B4-BE49-F238E27FC236}">
                    <a16:creationId xmlns:a16="http://schemas.microsoft.com/office/drawing/2014/main" id="{7098394A-7D18-4867-B790-09C89F0B2A06}"/>
                  </a:ext>
                </a:extLst>
              </p:cNvPr>
              <p:cNvPicPr/>
              <p:nvPr/>
            </p:nvPicPr>
            <p:blipFill>
              <a:blip r:embed="rId141"/>
              <a:stretch>
                <a:fillRect/>
              </a:stretch>
            </p:blipFill>
            <p:spPr>
              <a:xfrm>
                <a:off x="9877402" y="1110992"/>
                <a:ext cx="154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5" name="Freihand 144">
                <a:extLst>
                  <a:ext uri="{FF2B5EF4-FFF2-40B4-BE49-F238E27FC236}">
                    <a16:creationId xmlns:a16="http://schemas.microsoft.com/office/drawing/2014/main" id="{AA430CC0-6257-4A21-A722-8D4E08D66162}"/>
                  </a:ext>
                </a:extLst>
              </p14:cNvPr>
              <p14:cNvContentPartPr/>
              <p14:nvPr/>
            </p14:nvContentPartPr>
            <p14:xfrm>
              <a:off x="10051642" y="1129352"/>
              <a:ext cx="220680" cy="244080"/>
            </p14:xfrm>
          </p:contentPart>
        </mc:Choice>
        <mc:Fallback xmlns="">
          <p:pic>
            <p:nvPicPr>
              <p:cNvPr id="145" name="Freihand 144">
                <a:extLst>
                  <a:ext uri="{FF2B5EF4-FFF2-40B4-BE49-F238E27FC236}">
                    <a16:creationId xmlns:a16="http://schemas.microsoft.com/office/drawing/2014/main" id="{AA430CC0-6257-4A21-A722-8D4E08D66162}"/>
                  </a:ext>
                </a:extLst>
              </p:cNvPr>
              <p:cNvPicPr/>
              <p:nvPr/>
            </p:nvPicPr>
            <p:blipFill>
              <a:blip r:embed="rId143"/>
              <a:stretch>
                <a:fillRect/>
              </a:stretch>
            </p:blipFill>
            <p:spPr>
              <a:xfrm>
                <a:off x="10047322" y="1125032"/>
                <a:ext cx="2293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6" name="Freihand 145">
                <a:extLst>
                  <a:ext uri="{FF2B5EF4-FFF2-40B4-BE49-F238E27FC236}">
                    <a16:creationId xmlns:a16="http://schemas.microsoft.com/office/drawing/2014/main" id="{7A433A25-EBE7-4882-9548-16C2B5289139}"/>
                  </a:ext>
                </a:extLst>
              </p14:cNvPr>
              <p14:cNvContentPartPr/>
              <p14:nvPr/>
            </p14:nvContentPartPr>
            <p14:xfrm>
              <a:off x="10404802" y="1114952"/>
              <a:ext cx="227520" cy="117720"/>
            </p14:xfrm>
          </p:contentPart>
        </mc:Choice>
        <mc:Fallback xmlns="">
          <p:pic>
            <p:nvPicPr>
              <p:cNvPr id="146" name="Freihand 145">
                <a:extLst>
                  <a:ext uri="{FF2B5EF4-FFF2-40B4-BE49-F238E27FC236}">
                    <a16:creationId xmlns:a16="http://schemas.microsoft.com/office/drawing/2014/main" id="{7A433A25-EBE7-4882-9548-16C2B5289139}"/>
                  </a:ext>
                </a:extLst>
              </p:cNvPr>
              <p:cNvPicPr/>
              <p:nvPr/>
            </p:nvPicPr>
            <p:blipFill>
              <a:blip r:embed="rId145"/>
              <a:stretch>
                <a:fillRect/>
              </a:stretch>
            </p:blipFill>
            <p:spPr>
              <a:xfrm>
                <a:off x="10400482" y="1110632"/>
                <a:ext cx="236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7" name="Freihand 146">
                <a:extLst>
                  <a:ext uri="{FF2B5EF4-FFF2-40B4-BE49-F238E27FC236}">
                    <a16:creationId xmlns:a16="http://schemas.microsoft.com/office/drawing/2014/main" id="{981FCE48-76D6-47D0-82CE-1506C093AF71}"/>
                  </a:ext>
                </a:extLst>
              </p14:cNvPr>
              <p14:cNvContentPartPr/>
              <p14:nvPr/>
            </p14:nvContentPartPr>
            <p14:xfrm>
              <a:off x="10687402" y="1150592"/>
              <a:ext cx="82440" cy="89280"/>
            </p14:xfrm>
          </p:contentPart>
        </mc:Choice>
        <mc:Fallback xmlns="">
          <p:pic>
            <p:nvPicPr>
              <p:cNvPr id="147" name="Freihand 146">
                <a:extLst>
                  <a:ext uri="{FF2B5EF4-FFF2-40B4-BE49-F238E27FC236}">
                    <a16:creationId xmlns:a16="http://schemas.microsoft.com/office/drawing/2014/main" id="{981FCE48-76D6-47D0-82CE-1506C093AF71}"/>
                  </a:ext>
                </a:extLst>
              </p:cNvPr>
              <p:cNvPicPr/>
              <p:nvPr/>
            </p:nvPicPr>
            <p:blipFill>
              <a:blip r:embed="rId147"/>
              <a:stretch>
                <a:fillRect/>
              </a:stretch>
            </p:blipFill>
            <p:spPr>
              <a:xfrm>
                <a:off x="10683082" y="1146272"/>
                <a:ext cx="91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8" name="Freihand 147">
                <a:extLst>
                  <a:ext uri="{FF2B5EF4-FFF2-40B4-BE49-F238E27FC236}">
                    <a16:creationId xmlns:a16="http://schemas.microsoft.com/office/drawing/2014/main" id="{EAB47391-F929-4C35-AD3E-E07C2D4CBA8D}"/>
                  </a:ext>
                </a:extLst>
              </p14:cNvPr>
              <p14:cNvContentPartPr/>
              <p14:nvPr/>
            </p14:nvContentPartPr>
            <p14:xfrm>
              <a:off x="10898002" y="1091552"/>
              <a:ext cx="125280" cy="112680"/>
            </p14:xfrm>
          </p:contentPart>
        </mc:Choice>
        <mc:Fallback xmlns="">
          <p:pic>
            <p:nvPicPr>
              <p:cNvPr id="148" name="Freihand 147">
                <a:extLst>
                  <a:ext uri="{FF2B5EF4-FFF2-40B4-BE49-F238E27FC236}">
                    <a16:creationId xmlns:a16="http://schemas.microsoft.com/office/drawing/2014/main" id="{EAB47391-F929-4C35-AD3E-E07C2D4CBA8D}"/>
                  </a:ext>
                </a:extLst>
              </p:cNvPr>
              <p:cNvPicPr/>
              <p:nvPr/>
            </p:nvPicPr>
            <p:blipFill>
              <a:blip r:embed="rId149"/>
              <a:stretch>
                <a:fillRect/>
              </a:stretch>
            </p:blipFill>
            <p:spPr>
              <a:xfrm>
                <a:off x="10893682" y="1087232"/>
                <a:ext cx="133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9" name="Freihand 148">
                <a:extLst>
                  <a:ext uri="{FF2B5EF4-FFF2-40B4-BE49-F238E27FC236}">
                    <a16:creationId xmlns:a16="http://schemas.microsoft.com/office/drawing/2014/main" id="{B7B9F940-3D2C-4466-9922-B97B43CAA78D}"/>
                  </a:ext>
                </a:extLst>
              </p14:cNvPr>
              <p14:cNvContentPartPr/>
              <p14:nvPr/>
            </p14:nvContentPartPr>
            <p14:xfrm>
              <a:off x="11055322" y="1104512"/>
              <a:ext cx="23400" cy="123840"/>
            </p14:xfrm>
          </p:contentPart>
        </mc:Choice>
        <mc:Fallback xmlns="">
          <p:pic>
            <p:nvPicPr>
              <p:cNvPr id="149" name="Freihand 148">
                <a:extLst>
                  <a:ext uri="{FF2B5EF4-FFF2-40B4-BE49-F238E27FC236}">
                    <a16:creationId xmlns:a16="http://schemas.microsoft.com/office/drawing/2014/main" id="{B7B9F940-3D2C-4466-9922-B97B43CAA78D}"/>
                  </a:ext>
                </a:extLst>
              </p:cNvPr>
              <p:cNvPicPr/>
              <p:nvPr/>
            </p:nvPicPr>
            <p:blipFill>
              <a:blip r:embed="rId151"/>
              <a:stretch>
                <a:fillRect/>
              </a:stretch>
            </p:blipFill>
            <p:spPr>
              <a:xfrm>
                <a:off x="11051002" y="1100192"/>
                <a:ext cx="32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0" name="Freihand 149">
                <a:extLst>
                  <a:ext uri="{FF2B5EF4-FFF2-40B4-BE49-F238E27FC236}">
                    <a16:creationId xmlns:a16="http://schemas.microsoft.com/office/drawing/2014/main" id="{99202200-F31F-4FEC-A777-E483AAA82CBE}"/>
                  </a:ext>
                </a:extLst>
              </p14:cNvPr>
              <p14:cNvContentPartPr/>
              <p14:nvPr/>
            </p14:nvContentPartPr>
            <p14:xfrm>
              <a:off x="10997362" y="1069952"/>
              <a:ext cx="128520" cy="71280"/>
            </p14:xfrm>
          </p:contentPart>
        </mc:Choice>
        <mc:Fallback xmlns="">
          <p:pic>
            <p:nvPicPr>
              <p:cNvPr id="150" name="Freihand 149">
                <a:extLst>
                  <a:ext uri="{FF2B5EF4-FFF2-40B4-BE49-F238E27FC236}">
                    <a16:creationId xmlns:a16="http://schemas.microsoft.com/office/drawing/2014/main" id="{99202200-F31F-4FEC-A777-E483AAA82CBE}"/>
                  </a:ext>
                </a:extLst>
              </p:cNvPr>
              <p:cNvPicPr/>
              <p:nvPr/>
            </p:nvPicPr>
            <p:blipFill>
              <a:blip r:embed="rId153"/>
              <a:stretch>
                <a:fillRect/>
              </a:stretch>
            </p:blipFill>
            <p:spPr>
              <a:xfrm>
                <a:off x="10993042" y="1065632"/>
                <a:ext cx="13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1" name="Freihand 150">
                <a:extLst>
                  <a:ext uri="{FF2B5EF4-FFF2-40B4-BE49-F238E27FC236}">
                    <a16:creationId xmlns:a16="http://schemas.microsoft.com/office/drawing/2014/main" id="{FF984276-6F31-416C-9E44-C25EF9580E0C}"/>
                  </a:ext>
                </a:extLst>
              </p14:cNvPr>
              <p14:cNvContentPartPr/>
              <p14:nvPr/>
            </p14:nvContentPartPr>
            <p14:xfrm>
              <a:off x="11232802" y="1095872"/>
              <a:ext cx="14400" cy="108720"/>
            </p14:xfrm>
          </p:contentPart>
        </mc:Choice>
        <mc:Fallback xmlns="">
          <p:pic>
            <p:nvPicPr>
              <p:cNvPr id="151" name="Freihand 150">
                <a:extLst>
                  <a:ext uri="{FF2B5EF4-FFF2-40B4-BE49-F238E27FC236}">
                    <a16:creationId xmlns:a16="http://schemas.microsoft.com/office/drawing/2014/main" id="{FF984276-6F31-416C-9E44-C25EF9580E0C}"/>
                  </a:ext>
                </a:extLst>
              </p:cNvPr>
              <p:cNvPicPr/>
              <p:nvPr/>
            </p:nvPicPr>
            <p:blipFill>
              <a:blip r:embed="rId155"/>
              <a:stretch>
                <a:fillRect/>
              </a:stretch>
            </p:blipFill>
            <p:spPr>
              <a:xfrm>
                <a:off x="11228482" y="1091552"/>
                <a:ext cx="23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2" name="Freihand 151">
                <a:extLst>
                  <a:ext uri="{FF2B5EF4-FFF2-40B4-BE49-F238E27FC236}">
                    <a16:creationId xmlns:a16="http://schemas.microsoft.com/office/drawing/2014/main" id="{8A0F7637-4643-4234-864E-9AF32D515A07}"/>
                  </a:ext>
                </a:extLst>
              </p14:cNvPr>
              <p14:cNvContentPartPr/>
              <p14:nvPr/>
            </p14:nvContentPartPr>
            <p14:xfrm>
              <a:off x="11376442" y="1115312"/>
              <a:ext cx="83520" cy="75960"/>
            </p14:xfrm>
          </p:contentPart>
        </mc:Choice>
        <mc:Fallback xmlns="">
          <p:pic>
            <p:nvPicPr>
              <p:cNvPr id="152" name="Freihand 151">
                <a:extLst>
                  <a:ext uri="{FF2B5EF4-FFF2-40B4-BE49-F238E27FC236}">
                    <a16:creationId xmlns:a16="http://schemas.microsoft.com/office/drawing/2014/main" id="{8A0F7637-4643-4234-864E-9AF32D515A07}"/>
                  </a:ext>
                </a:extLst>
              </p:cNvPr>
              <p:cNvPicPr/>
              <p:nvPr/>
            </p:nvPicPr>
            <p:blipFill>
              <a:blip r:embed="rId157"/>
              <a:stretch>
                <a:fillRect/>
              </a:stretch>
            </p:blipFill>
            <p:spPr>
              <a:xfrm>
                <a:off x="11372122" y="1110992"/>
                <a:ext cx="92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3" name="Freihand 152">
                <a:extLst>
                  <a:ext uri="{FF2B5EF4-FFF2-40B4-BE49-F238E27FC236}">
                    <a16:creationId xmlns:a16="http://schemas.microsoft.com/office/drawing/2014/main" id="{376F37B0-8953-4E8E-B7A7-EF9FD65755AA}"/>
                  </a:ext>
                </a:extLst>
              </p14:cNvPr>
              <p14:cNvContentPartPr/>
              <p14:nvPr/>
            </p14:nvContentPartPr>
            <p14:xfrm>
              <a:off x="11486962" y="1047992"/>
              <a:ext cx="129600" cy="158040"/>
            </p14:xfrm>
          </p:contentPart>
        </mc:Choice>
        <mc:Fallback xmlns="">
          <p:pic>
            <p:nvPicPr>
              <p:cNvPr id="153" name="Freihand 152">
                <a:extLst>
                  <a:ext uri="{FF2B5EF4-FFF2-40B4-BE49-F238E27FC236}">
                    <a16:creationId xmlns:a16="http://schemas.microsoft.com/office/drawing/2014/main" id="{376F37B0-8953-4E8E-B7A7-EF9FD65755AA}"/>
                  </a:ext>
                </a:extLst>
              </p:cNvPr>
              <p:cNvPicPr/>
              <p:nvPr/>
            </p:nvPicPr>
            <p:blipFill>
              <a:blip r:embed="rId159"/>
              <a:stretch>
                <a:fillRect/>
              </a:stretch>
            </p:blipFill>
            <p:spPr>
              <a:xfrm>
                <a:off x="11482642" y="1043672"/>
                <a:ext cx="138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4" name="Freihand 153">
                <a:extLst>
                  <a:ext uri="{FF2B5EF4-FFF2-40B4-BE49-F238E27FC236}">
                    <a16:creationId xmlns:a16="http://schemas.microsoft.com/office/drawing/2014/main" id="{889CE4E0-3071-4654-BAA4-22C86B7226E8}"/>
                  </a:ext>
                </a:extLst>
              </p14:cNvPr>
              <p14:cNvContentPartPr/>
              <p14:nvPr/>
            </p14:nvContentPartPr>
            <p14:xfrm>
              <a:off x="11627002" y="1114592"/>
              <a:ext cx="207720" cy="73800"/>
            </p14:xfrm>
          </p:contentPart>
        </mc:Choice>
        <mc:Fallback xmlns="">
          <p:pic>
            <p:nvPicPr>
              <p:cNvPr id="154" name="Freihand 153">
                <a:extLst>
                  <a:ext uri="{FF2B5EF4-FFF2-40B4-BE49-F238E27FC236}">
                    <a16:creationId xmlns:a16="http://schemas.microsoft.com/office/drawing/2014/main" id="{889CE4E0-3071-4654-BAA4-22C86B7226E8}"/>
                  </a:ext>
                </a:extLst>
              </p:cNvPr>
              <p:cNvPicPr/>
              <p:nvPr/>
            </p:nvPicPr>
            <p:blipFill>
              <a:blip r:embed="rId161"/>
              <a:stretch>
                <a:fillRect/>
              </a:stretch>
            </p:blipFill>
            <p:spPr>
              <a:xfrm>
                <a:off x="11622682" y="1110272"/>
                <a:ext cx="216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5" name="Freihand 154">
                <a:extLst>
                  <a:ext uri="{FF2B5EF4-FFF2-40B4-BE49-F238E27FC236}">
                    <a16:creationId xmlns:a16="http://schemas.microsoft.com/office/drawing/2014/main" id="{6416C9EC-95AF-4177-AF52-F24503DE4A7B}"/>
                  </a:ext>
                </a:extLst>
              </p14:cNvPr>
              <p14:cNvContentPartPr/>
              <p14:nvPr/>
            </p14:nvContentPartPr>
            <p14:xfrm>
              <a:off x="11881882" y="1112792"/>
              <a:ext cx="179280" cy="87840"/>
            </p14:xfrm>
          </p:contentPart>
        </mc:Choice>
        <mc:Fallback xmlns="">
          <p:pic>
            <p:nvPicPr>
              <p:cNvPr id="155" name="Freihand 154">
                <a:extLst>
                  <a:ext uri="{FF2B5EF4-FFF2-40B4-BE49-F238E27FC236}">
                    <a16:creationId xmlns:a16="http://schemas.microsoft.com/office/drawing/2014/main" id="{6416C9EC-95AF-4177-AF52-F24503DE4A7B}"/>
                  </a:ext>
                </a:extLst>
              </p:cNvPr>
              <p:cNvPicPr/>
              <p:nvPr/>
            </p:nvPicPr>
            <p:blipFill>
              <a:blip r:embed="rId163"/>
              <a:stretch>
                <a:fillRect/>
              </a:stretch>
            </p:blipFill>
            <p:spPr>
              <a:xfrm>
                <a:off x="11877562" y="1108472"/>
                <a:ext cx="187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6" name="Freihand 155">
                <a:extLst>
                  <a:ext uri="{FF2B5EF4-FFF2-40B4-BE49-F238E27FC236}">
                    <a16:creationId xmlns:a16="http://schemas.microsoft.com/office/drawing/2014/main" id="{0C560916-815D-4127-9710-CD7603B507CE}"/>
                  </a:ext>
                </a:extLst>
              </p14:cNvPr>
              <p14:cNvContentPartPr/>
              <p14:nvPr/>
            </p14:nvContentPartPr>
            <p14:xfrm>
              <a:off x="12087082" y="1022072"/>
              <a:ext cx="28800" cy="204840"/>
            </p14:xfrm>
          </p:contentPart>
        </mc:Choice>
        <mc:Fallback xmlns="">
          <p:pic>
            <p:nvPicPr>
              <p:cNvPr id="156" name="Freihand 155">
                <a:extLst>
                  <a:ext uri="{FF2B5EF4-FFF2-40B4-BE49-F238E27FC236}">
                    <a16:creationId xmlns:a16="http://schemas.microsoft.com/office/drawing/2014/main" id="{0C560916-815D-4127-9710-CD7603B507CE}"/>
                  </a:ext>
                </a:extLst>
              </p:cNvPr>
              <p:cNvPicPr/>
              <p:nvPr/>
            </p:nvPicPr>
            <p:blipFill>
              <a:blip r:embed="rId165"/>
              <a:stretch>
                <a:fillRect/>
              </a:stretch>
            </p:blipFill>
            <p:spPr>
              <a:xfrm>
                <a:off x="12082762" y="1017752"/>
                <a:ext cx="37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9" name="Freihand 168">
                <a:extLst>
                  <a:ext uri="{FF2B5EF4-FFF2-40B4-BE49-F238E27FC236}">
                    <a16:creationId xmlns:a16="http://schemas.microsoft.com/office/drawing/2014/main" id="{3E2FB6A7-89B5-4F5A-9C9C-DE6660F07E33}"/>
                  </a:ext>
                </a:extLst>
              </p14:cNvPr>
              <p14:cNvContentPartPr/>
              <p14:nvPr/>
            </p14:nvContentPartPr>
            <p14:xfrm>
              <a:off x="10077562" y="829112"/>
              <a:ext cx="29880" cy="57960"/>
            </p14:xfrm>
          </p:contentPart>
        </mc:Choice>
        <mc:Fallback xmlns="">
          <p:pic>
            <p:nvPicPr>
              <p:cNvPr id="169" name="Freihand 168">
                <a:extLst>
                  <a:ext uri="{FF2B5EF4-FFF2-40B4-BE49-F238E27FC236}">
                    <a16:creationId xmlns:a16="http://schemas.microsoft.com/office/drawing/2014/main" id="{3E2FB6A7-89B5-4F5A-9C9C-DE6660F07E33}"/>
                  </a:ext>
                </a:extLst>
              </p:cNvPr>
              <p:cNvPicPr/>
              <p:nvPr/>
            </p:nvPicPr>
            <p:blipFill>
              <a:blip r:embed="rId167"/>
              <a:stretch>
                <a:fillRect/>
              </a:stretch>
            </p:blipFill>
            <p:spPr>
              <a:xfrm>
                <a:off x="10073242" y="824792"/>
                <a:ext cx="38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0" name="Freihand 169">
                <a:extLst>
                  <a:ext uri="{FF2B5EF4-FFF2-40B4-BE49-F238E27FC236}">
                    <a16:creationId xmlns:a16="http://schemas.microsoft.com/office/drawing/2014/main" id="{ECACB88B-7608-4924-AAA1-0683B81EE775}"/>
                  </a:ext>
                </a:extLst>
              </p14:cNvPr>
              <p14:cNvContentPartPr/>
              <p14:nvPr/>
            </p14:nvContentPartPr>
            <p14:xfrm>
              <a:off x="10093042" y="938912"/>
              <a:ext cx="11880" cy="19800"/>
            </p14:xfrm>
          </p:contentPart>
        </mc:Choice>
        <mc:Fallback xmlns="">
          <p:pic>
            <p:nvPicPr>
              <p:cNvPr id="170" name="Freihand 169">
                <a:extLst>
                  <a:ext uri="{FF2B5EF4-FFF2-40B4-BE49-F238E27FC236}">
                    <a16:creationId xmlns:a16="http://schemas.microsoft.com/office/drawing/2014/main" id="{ECACB88B-7608-4924-AAA1-0683B81EE775}"/>
                  </a:ext>
                </a:extLst>
              </p:cNvPr>
              <p:cNvPicPr/>
              <p:nvPr/>
            </p:nvPicPr>
            <p:blipFill>
              <a:blip r:embed="rId169"/>
              <a:stretch>
                <a:fillRect/>
              </a:stretch>
            </p:blipFill>
            <p:spPr>
              <a:xfrm>
                <a:off x="10088722" y="934592"/>
                <a:ext cx="20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 name="Freihand 2">
                <a:extLst>
                  <a:ext uri="{FF2B5EF4-FFF2-40B4-BE49-F238E27FC236}">
                    <a16:creationId xmlns:a16="http://schemas.microsoft.com/office/drawing/2014/main" id="{2576D5FB-340F-43BE-9EBB-1135B2FF9BD5}"/>
                  </a:ext>
                </a:extLst>
              </p14:cNvPr>
              <p14:cNvContentPartPr/>
              <p14:nvPr/>
            </p14:nvContentPartPr>
            <p14:xfrm>
              <a:off x="1732402" y="3377192"/>
              <a:ext cx="1632960" cy="89640"/>
            </p14:xfrm>
          </p:contentPart>
        </mc:Choice>
        <mc:Fallback xmlns="">
          <p:pic>
            <p:nvPicPr>
              <p:cNvPr id="3" name="Freihand 2">
                <a:extLst>
                  <a:ext uri="{FF2B5EF4-FFF2-40B4-BE49-F238E27FC236}">
                    <a16:creationId xmlns:a16="http://schemas.microsoft.com/office/drawing/2014/main" id="{2576D5FB-340F-43BE-9EBB-1135B2FF9BD5}"/>
                  </a:ext>
                </a:extLst>
              </p:cNvPr>
              <p:cNvPicPr/>
              <p:nvPr/>
            </p:nvPicPr>
            <p:blipFill>
              <a:blip r:embed="rId171"/>
              <a:stretch>
                <a:fillRect/>
              </a:stretch>
            </p:blipFill>
            <p:spPr>
              <a:xfrm>
                <a:off x="1728082" y="3372872"/>
                <a:ext cx="1641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 name="Freihand 3">
                <a:extLst>
                  <a:ext uri="{FF2B5EF4-FFF2-40B4-BE49-F238E27FC236}">
                    <a16:creationId xmlns:a16="http://schemas.microsoft.com/office/drawing/2014/main" id="{46C3229E-E266-49BB-A8E2-4DBEDF8092D2}"/>
                  </a:ext>
                </a:extLst>
              </p14:cNvPr>
              <p14:cNvContentPartPr/>
              <p14:nvPr/>
            </p14:nvContentPartPr>
            <p14:xfrm>
              <a:off x="1904842" y="3789032"/>
              <a:ext cx="1347480" cy="29520"/>
            </p14:xfrm>
          </p:contentPart>
        </mc:Choice>
        <mc:Fallback xmlns="">
          <p:pic>
            <p:nvPicPr>
              <p:cNvPr id="4" name="Freihand 3">
                <a:extLst>
                  <a:ext uri="{FF2B5EF4-FFF2-40B4-BE49-F238E27FC236}">
                    <a16:creationId xmlns:a16="http://schemas.microsoft.com/office/drawing/2014/main" id="{46C3229E-E266-49BB-A8E2-4DBEDF8092D2}"/>
                  </a:ext>
                </a:extLst>
              </p:cNvPr>
              <p:cNvPicPr/>
              <p:nvPr/>
            </p:nvPicPr>
            <p:blipFill>
              <a:blip r:embed="rId173"/>
              <a:stretch>
                <a:fillRect/>
              </a:stretch>
            </p:blipFill>
            <p:spPr>
              <a:xfrm>
                <a:off x="1900522" y="3784712"/>
                <a:ext cx="1356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 name="Freihand 4">
                <a:extLst>
                  <a:ext uri="{FF2B5EF4-FFF2-40B4-BE49-F238E27FC236}">
                    <a16:creationId xmlns:a16="http://schemas.microsoft.com/office/drawing/2014/main" id="{68F676A9-063B-4603-82A9-80C4769C8664}"/>
                  </a:ext>
                </a:extLst>
              </p14:cNvPr>
              <p14:cNvContentPartPr/>
              <p14:nvPr/>
            </p14:nvContentPartPr>
            <p14:xfrm>
              <a:off x="1803682" y="3054272"/>
              <a:ext cx="1174680" cy="195120"/>
            </p14:xfrm>
          </p:contentPart>
        </mc:Choice>
        <mc:Fallback xmlns="">
          <p:pic>
            <p:nvPicPr>
              <p:cNvPr id="5" name="Freihand 4">
                <a:extLst>
                  <a:ext uri="{FF2B5EF4-FFF2-40B4-BE49-F238E27FC236}">
                    <a16:creationId xmlns:a16="http://schemas.microsoft.com/office/drawing/2014/main" id="{68F676A9-063B-4603-82A9-80C4769C8664}"/>
                  </a:ext>
                </a:extLst>
              </p:cNvPr>
              <p:cNvPicPr/>
              <p:nvPr/>
            </p:nvPicPr>
            <p:blipFill>
              <a:blip r:embed="rId175"/>
              <a:stretch>
                <a:fillRect/>
              </a:stretch>
            </p:blipFill>
            <p:spPr>
              <a:xfrm>
                <a:off x="1799362" y="3049952"/>
                <a:ext cx="11833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01" name="Freihand 200">
                <a:extLst>
                  <a:ext uri="{FF2B5EF4-FFF2-40B4-BE49-F238E27FC236}">
                    <a16:creationId xmlns:a16="http://schemas.microsoft.com/office/drawing/2014/main" id="{9EF33A3E-4B9D-4246-8679-BE79BFB24E3E}"/>
                  </a:ext>
                </a:extLst>
              </p14:cNvPr>
              <p14:cNvContentPartPr/>
              <p14:nvPr/>
            </p14:nvContentPartPr>
            <p14:xfrm>
              <a:off x="1495162" y="2868152"/>
              <a:ext cx="2166480" cy="1423080"/>
            </p14:xfrm>
          </p:contentPart>
        </mc:Choice>
        <mc:Fallback xmlns="">
          <p:pic>
            <p:nvPicPr>
              <p:cNvPr id="201" name="Freihand 200">
                <a:extLst>
                  <a:ext uri="{FF2B5EF4-FFF2-40B4-BE49-F238E27FC236}">
                    <a16:creationId xmlns:a16="http://schemas.microsoft.com/office/drawing/2014/main" id="{9EF33A3E-4B9D-4246-8679-BE79BFB24E3E}"/>
                  </a:ext>
                </a:extLst>
              </p:cNvPr>
              <p:cNvPicPr/>
              <p:nvPr/>
            </p:nvPicPr>
            <p:blipFill>
              <a:blip r:embed="rId177"/>
              <a:stretch>
                <a:fillRect/>
              </a:stretch>
            </p:blipFill>
            <p:spPr>
              <a:xfrm>
                <a:off x="1490842" y="2863832"/>
                <a:ext cx="2175120" cy="1431720"/>
              </a:xfrm>
              <a:prstGeom prst="rect">
                <a:avLst/>
              </a:prstGeom>
            </p:spPr>
          </p:pic>
        </mc:Fallback>
      </mc:AlternateContent>
      <p:grpSp>
        <p:nvGrpSpPr>
          <p:cNvPr id="314" name="Gruppieren 313">
            <a:extLst>
              <a:ext uri="{FF2B5EF4-FFF2-40B4-BE49-F238E27FC236}">
                <a16:creationId xmlns:a16="http://schemas.microsoft.com/office/drawing/2014/main" id="{0471BE96-9A34-446A-A272-941F15A3399D}"/>
              </a:ext>
            </a:extLst>
          </p:cNvPr>
          <p:cNvGrpSpPr/>
          <p:nvPr/>
        </p:nvGrpSpPr>
        <p:grpSpPr>
          <a:xfrm>
            <a:off x="8143642" y="1476752"/>
            <a:ext cx="4020840" cy="2545920"/>
            <a:chOff x="8143642" y="1476752"/>
            <a:chExt cx="4020840" cy="2545920"/>
          </a:xfrm>
        </p:grpSpPr>
        <mc:AlternateContent xmlns:mc="http://schemas.openxmlformats.org/markup-compatibility/2006" xmlns:p14="http://schemas.microsoft.com/office/powerpoint/2010/main">
          <mc:Choice Requires="p14">
            <p:contentPart p14:bwMode="auto" r:id="rId178">
              <p14:nvContentPartPr>
                <p14:cNvPr id="158" name="Freihand 157">
                  <a:extLst>
                    <a:ext uri="{FF2B5EF4-FFF2-40B4-BE49-F238E27FC236}">
                      <a16:creationId xmlns:a16="http://schemas.microsoft.com/office/drawing/2014/main" id="{1DE06D7A-1E10-4E2B-B6C4-34229B590957}"/>
                    </a:ext>
                  </a:extLst>
                </p14:cNvPr>
                <p14:cNvContentPartPr/>
                <p14:nvPr/>
              </p14:nvContentPartPr>
              <p14:xfrm>
                <a:off x="8200162" y="1629032"/>
                <a:ext cx="157320" cy="209880"/>
              </p14:xfrm>
            </p:contentPart>
          </mc:Choice>
          <mc:Fallback xmlns="">
            <p:pic>
              <p:nvPicPr>
                <p:cNvPr id="158" name="Freihand 157">
                  <a:extLst>
                    <a:ext uri="{FF2B5EF4-FFF2-40B4-BE49-F238E27FC236}">
                      <a16:creationId xmlns:a16="http://schemas.microsoft.com/office/drawing/2014/main" id="{1DE06D7A-1E10-4E2B-B6C4-34229B590957}"/>
                    </a:ext>
                  </a:extLst>
                </p:cNvPr>
                <p:cNvPicPr/>
                <p:nvPr/>
              </p:nvPicPr>
              <p:blipFill>
                <a:blip r:embed="rId179"/>
                <a:stretch>
                  <a:fillRect/>
                </a:stretch>
              </p:blipFill>
              <p:spPr>
                <a:xfrm>
                  <a:off x="8195842" y="1624712"/>
                  <a:ext cx="165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9" name="Freihand 158">
                  <a:extLst>
                    <a:ext uri="{FF2B5EF4-FFF2-40B4-BE49-F238E27FC236}">
                      <a16:creationId xmlns:a16="http://schemas.microsoft.com/office/drawing/2014/main" id="{FCC7263C-5999-42B2-A026-F9ACDFEBF9D0}"/>
                    </a:ext>
                  </a:extLst>
                </p14:cNvPr>
                <p14:cNvContentPartPr/>
                <p14:nvPr/>
              </p14:nvContentPartPr>
              <p14:xfrm>
                <a:off x="8255962" y="1593392"/>
                <a:ext cx="633600" cy="266760"/>
              </p14:xfrm>
            </p:contentPart>
          </mc:Choice>
          <mc:Fallback xmlns="">
            <p:pic>
              <p:nvPicPr>
                <p:cNvPr id="159" name="Freihand 158">
                  <a:extLst>
                    <a:ext uri="{FF2B5EF4-FFF2-40B4-BE49-F238E27FC236}">
                      <a16:creationId xmlns:a16="http://schemas.microsoft.com/office/drawing/2014/main" id="{FCC7263C-5999-42B2-A026-F9ACDFEBF9D0}"/>
                    </a:ext>
                  </a:extLst>
                </p:cNvPr>
                <p:cNvPicPr/>
                <p:nvPr/>
              </p:nvPicPr>
              <p:blipFill>
                <a:blip r:embed="rId181"/>
                <a:stretch>
                  <a:fillRect/>
                </a:stretch>
              </p:blipFill>
              <p:spPr>
                <a:xfrm>
                  <a:off x="8251642" y="1589072"/>
                  <a:ext cx="6422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0" name="Freihand 159">
                  <a:extLst>
                    <a:ext uri="{FF2B5EF4-FFF2-40B4-BE49-F238E27FC236}">
                      <a16:creationId xmlns:a16="http://schemas.microsoft.com/office/drawing/2014/main" id="{FDAC6317-4ADA-4108-9198-FC6D5F70AC7E}"/>
                    </a:ext>
                  </a:extLst>
                </p14:cNvPr>
                <p14:cNvContentPartPr/>
                <p14:nvPr/>
              </p14:nvContentPartPr>
              <p14:xfrm>
                <a:off x="8753842" y="1599512"/>
                <a:ext cx="33840" cy="1440"/>
              </p14:xfrm>
            </p:contentPart>
          </mc:Choice>
          <mc:Fallback xmlns="">
            <p:pic>
              <p:nvPicPr>
                <p:cNvPr id="160" name="Freihand 159">
                  <a:extLst>
                    <a:ext uri="{FF2B5EF4-FFF2-40B4-BE49-F238E27FC236}">
                      <a16:creationId xmlns:a16="http://schemas.microsoft.com/office/drawing/2014/main" id="{FDAC6317-4ADA-4108-9198-FC6D5F70AC7E}"/>
                    </a:ext>
                  </a:extLst>
                </p:cNvPr>
                <p:cNvPicPr/>
                <p:nvPr/>
              </p:nvPicPr>
              <p:blipFill>
                <a:blip r:embed="rId183"/>
                <a:stretch>
                  <a:fillRect/>
                </a:stretch>
              </p:blipFill>
              <p:spPr>
                <a:xfrm>
                  <a:off x="8749522" y="1595192"/>
                  <a:ext cx="424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1" name="Freihand 160">
                  <a:extLst>
                    <a:ext uri="{FF2B5EF4-FFF2-40B4-BE49-F238E27FC236}">
                      <a16:creationId xmlns:a16="http://schemas.microsoft.com/office/drawing/2014/main" id="{EB532E31-82B3-4CB5-B90C-1452D9B6AE22}"/>
                    </a:ext>
                  </a:extLst>
                </p14:cNvPr>
                <p14:cNvContentPartPr/>
                <p14:nvPr/>
              </p14:nvContentPartPr>
              <p14:xfrm>
                <a:off x="8921962" y="1668632"/>
                <a:ext cx="176400" cy="251640"/>
              </p14:xfrm>
            </p:contentPart>
          </mc:Choice>
          <mc:Fallback xmlns="">
            <p:pic>
              <p:nvPicPr>
                <p:cNvPr id="161" name="Freihand 160">
                  <a:extLst>
                    <a:ext uri="{FF2B5EF4-FFF2-40B4-BE49-F238E27FC236}">
                      <a16:creationId xmlns:a16="http://schemas.microsoft.com/office/drawing/2014/main" id="{EB532E31-82B3-4CB5-B90C-1452D9B6AE22}"/>
                    </a:ext>
                  </a:extLst>
                </p:cNvPr>
                <p:cNvPicPr/>
                <p:nvPr/>
              </p:nvPicPr>
              <p:blipFill>
                <a:blip r:embed="rId185"/>
                <a:stretch>
                  <a:fillRect/>
                </a:stretch>
              </p:blipFill>
              <p:spPr>
                <a:xfrm>
                  <a:off x="8917642" y="1664312"/>
                  <a:ext cx="1850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2" name="Freihand 161">
                  <a:extLst>
                    <a:ext uri="{FF2B5EF4-FFF2-40B4-BE49-F238E27FC236}">
                      <a16:creationId xmlns:a16="http://schemas.microsoft.com/office/drawing/2014/main" id="{8723D747-7CBF-4CDD-95E4-6A2C8A233639}"/>
                    </a:ext>
                  </a:extLst>
                </p14:cNvPr>
                <p14:cNvContentPartPr/>
                <p14:nvPr/>
              </p14:nvContentPartPr>
              <p14:xfrm>
                <a:off x="9137242" y="1601312"/>
                <a:ext cx="86400" cy="177840"/>
              </p14:xfrm>
            </p:contentPart>
          </mc:Choice>
          <mc:Fallback xmlns="">
            <p:pic>
              <p:nvPicPr>
                <p:cNvPr id="162" name="Freihand 161">
                  <a:extLst>
                    <a:ext uri="{FF2B5EF4-FFF2-40B4-BE49-F238E27FC236}">
                      <a16:creationId xmlns:a16="http://schemas.microsoft.com/office/drawing/2014/main" id="{8723D747-7CBF-4CDD-95E4-6A2C8A233639}"/>
                    </a:ext>
                  </a:extLst>
                </p:cNvPr>
                <p:cNvPicPr/>
                <p:nvPr/>
              </p:nvPicPr>
              <p:blipFill>
                <a:blip r:embed="rId187"/>
                <a:stretch>
                  <a:fillRect/>
                </a:stretch>
              </p:blipFill>
              <p:spPr>
                <a:xfrm>
                  <a:off x="9132922" y="1596992"/>
                  <a:ext cx="95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3" name="Freihand 162">
                  <a:extLst>
                    <a:ext uri="{FF2B5EF4-FFF2-40B4-BE49-F238E27FC236}">
                      <a16:creationId xmlns:a16="http://schemas.microsoft.com/office/drawing/2014/main" id="{C91E497F-43B1-4740-86F4-EB6D1B15498E}"/>
                    </a:ext>
                  </a:extLst>
                </p14:cNvPr>
                <p14:cNvContentPartPr/>
                <p14:nvPr/>
              </p14:nvContentPartPr>
              <p14:xfrm>
                <a:off x="9251722" y="1667552"/>
                <a:ext cx="144360" cy="72000"/>
              </p14:xfrm>
            </p:contentPart>
          </mc:Choice>
          <mc:Fallback xmlns="">
            <p:pic>
              <p:nvPicPr>
                <p:cNvPr id="163" name="Freihand 162">
                  <a:extLst>
                    <a:ext uri="{FF2B5EF4-FFF2-40B4-BE49-F238E27FC236}">
                      <a16:creationId xmlns:a16="http://schemas.microsoft.com/office/drawing/2014/main" id="{C91E497F-43B1-4740-86F4-EB6D1B15498E}"/>
                    </a:ext>
                  </a:extLst>
                </p:cNvPr>
                <p:cNvPicPr/>
                <p:nvPr/>
              </p:nvPicPr>
              <p:blipFill>
                <a:blip r:embed="rId189"/>
                <a:stretch>
                  <a:fillRect/>
                </a:stretch>
              </p:blipFill>
              <p:spPr>
                <a:xfrm>
                  <a:off x="9247402" y="1663232"/>
                  <a:ext cx="153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4" name="Freihand 163">
                  <a:extLst>
                    <a:ext uri="{FF2B5EF4-FFF2-40B4-BE49-F238E27FC236}">
                      <a16:creationId xmlns:a16="http://schemas.microsoft.com/office/drawing/2014/main" id="{5D419B38-48D7-4724-A16A-BDB91C5FFC29}"/>
                    </a:ext>
                  </a:extLst>
                </p14:cNvPr>
                <p14:cNvContentPartPr/>
                <p14:nvPr/>
              </p14:nvContentPartPr>
              <p14:xfrm>
                <a:off x="9428122" y="1662872"/>
                <a:ext cx="85680" cy="100800"/>
              </p14:xfrm>
            </p:contentPart>
          </mc:Choice>
          <mc:Fallback xmlns="">
            <p:pic>
              <p:nvPicPr>
                <p:cNvPr id="164" name="Freihand 163">
                  <a:extLst>
                    <a:ext uri="{FF2B5EF4-FFF2-40B4-BE49-F238E27FC236}">
                      <a16:creationId xmlns:a16="http://schemas.microsoft.com/office/drawing/2014/main" id="{5D419B38-48D7-4724-A16A-BDB91C5FFC29}"/>
                    </a:ext>
                  </a:extLst>
                </p:cNvPr>
                <p:cNvPicPr/>
                <p:nvPr/>
              </p:nvPicPr>
              <p:blipFill>
                <a:blip r:embed="rId191"/>
                <a:stretch>
                  <a:fillRect/>
                </a:stretch>
              </p:blipFill>
              <p:spPr>
                <a:xfrm>
                  <a:off x="9423802" y="1658552"/>
                  <a:ext cx="94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5" name="Freihand 164">
                  <a:extLst>
                    <a:ext uri="{FF2B5EF4-FFF2-40B4-BE49-F238E27FC236}">
                      <a16:creationId xmlns:a16="http://schemas.microsoft.com/office/drawing/2014/main" id="{B09C762C-DB1E-4B19-90BF-A532CEC5054E}"/>
                    </a:ext>
                  </a:extLst>
                </p14:cNvPr>
                <p14:cNvContentPartPr/>
                <p14:nvPr/>
              </p14:nvContentPartPr>
              <p14:xfrm>
                <a:off x="9546202" y="1557752"/>
                <a:ext cx="366480" cy="191520"/>
              </p14:xfrm>
            </p:contentPart>
          </mc:Choice>
          <mc:Fallback xmlns="">
            <p:pic>
              <p:nvPicPr>
                <p:cNvPr id="165" name="Freihand 164">
                  <a:extLst>
                    <a:ext uri="{FF2B5EF4-FFF2-40B4-BE49-F238E27FC236}">
                      <a16:creationId xmlns:a16="http://schemas.microsoft.com/office/drawing/2014/main" id="{B09C762C-DB1E-4B19-90BF-A532CEC5054E}"/>
                    </a:ext>
                  </a:extLst>
                </p:cNvPr>
                <p:cNvPicPr/>
                <p:nvPr/>
              </p:nvPicPr>
              <p:blipFill>
                <a:blip r:embed="rId193"/>
                <a:stretch>
                  <a:fillRect/>
                </a:stretch>
              </p:blipFill>
              <p:spPr>
                <a:xfrm>
                  <a:off x="9541882" y="1553432"/>
                  <a:ext cx="375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6" name="Freihand 165">
                  <a:extLst>
                    <a:ext uri="{FF2B5EF4-FFF2-40B4-BE49-F238E27FC236}">
                      <a16:creationId xmlns:a16="http://schemas.microsoft.com/office/drawing/2014/main" id="{EA109FF7-53FF-43A4-8067-41887FAA7257}"/>
                    </a:ext>
                  </a:extLst>
                </p14:cNvPr>
                <p14:cNvContentPartPr/>
                <p14:nvPr/>
              </p14:nvContentPartPr>
              <p14:xfrm>
                <a:off x="9680482" y="1522472"/>
                <a:ext cx="62640" cy="15120"/>
              </p14:xfrm>
            </p:contentPart>
          </mc:Choice>
          <mc:Fallback xmlns="">
            <p:pic>
              <p:nvPicPr>
                <p:cNvPr id="166" name="Freihand 165">
                  <a:extLst>
                    <a:ext uri="{FF2B5EF4-FFF2-40B4-BE49-F238E27FC236}">
                      <a16:creationId xmlns:a16="http://schemas.microsoft.com/office/drawing/2014/main" id="{EA109FF7-53FF-43A4-8067-41887FAA7257}"/>
                    </a:ext>
                  </a:extLst>
                </p:cNvPr>
                <p:cNvPicPr/>
                <p:nvPr/>
              </p:nvPicPr>
              <p:blipFill>
                <a:blip r:embed="rId195"/>
                <a:stretch>
                  <a:fillRect/>
                </a:stretch>
              </p:blipFill>
              <p:spPr>
                <a:xfrm>
                  <a:off x="9676162" y="1518152"/>
                  <a:ext cx="71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7" name="Freihand 166">
                  <a:extLst>
                    <a:ext uri="{FF2B5EF4-FFF2-40B4-BE49-F238E27FC236}">
                      <a16:creationId xmlns:a16="http://schemas.microsoft.com/office/drawing/2014/main" id="{CE3D3E70-E2E5-44DB-9AE3-682D303D7146}"/>
                    </a:ext>
                  </a:extLst>
                </p14:cNvPr>
                <p14:cNvContentPartPr/>
                <p14:nvPr/>
              </p14:nvContentPartPr>
              <p14:xfrm>
                <a:off x="10017442" y="1595192"/>
                <a:ext cx="2880" cy="81720"/>
              </p14:xfrm>
            </p:contentPart>
          </mc:Choice>
          <mc:Fallback xmlns="">
            <p:pic>
              <p:nvPicPr>
                <p:cNvPr id="167" name="Freihand 166">
                  <a:extLst>
                    <a:ext uri="{FF2B5EF4-FFF2-40B4-BE49-F238E27FC236}">
                      <a16:creationId xmlns:a16="http://schemas.microsoft.com/office/drawing/2014/main" id="{CE3D3E70-E2E5-44DB-9AE3-682D303D7146}"/>
                    </a:ext>
                  </a:extLst>
                </p:cNvPr>
                <p:cNvPicPr/>
                <p:nvPr/>
              </p:nvPicPr>
              <p:blipFill>
                <a:blip r:embed="rId197"/>
                <a:stretch>
                  <a:fillRect/>
                </a:stretch>
              </p:blipFill>
              <p:spPr>
                <a:xfrm>
                  <a:off x="10013122" y="1590872"/>
                  <a:ext cx="11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2" name="Freihand 171">
                  <a:extLst>
                    <a:ext uri="{FF2B5EF4-FFF2-40B4-BE49-F238E27FC236}">
                      <a16:creationId xmlns:a16="http://schemas.microsoft.com/office/drawing/2014/main" id="{E291340A-AB92-4DFF-B85A-7826FBD5A88F}"/>
                    </a:ext>
                  </a:extLst>
                </p14:cNvPr>
                <p14:cNvContentPartPr/>
                <p14:nvPr/>
              </p14:nvContentPartPr>
              <p14:xfrm>
                <a:off x="8184322" y="1784552"/>
                <a:ext cx="1602000" cy="110160"/>
              </p14:xfrm>
            </p:contentPart>
          </mc:Choice>
          <mc:Fallback xmlns="">
            <p:pic>
              <p:nvPicPr>
                <p:cNvPr id="172" name="Freihand 171">
                  <a:extLst>
                    <a:ext uri="{FF2B5EF4-FFF2-40B4-BE49-F238E27FC236}">
                      <a16:creationId xmlns:a16="http://schemas.microsoft.com/office/drawing/2014/main" id="{E291340A-AB92-4DFF-B85A-7826FBD5A88F}"/>
                    </a:ext>
                  </a:extLst>
                </p:cNvPr>
                <p:cNvPicPr/>
                <p:nvPr/>
              </p:nvPicPr>
              <p:blipFill>
                <a:blip r:embed="rId199"/>
                <a:stretch>
                  <a:fillRect/>
                </a:stretch>
              </p:blipFill>
              <p:spPr>
                <a:xfrm>
                  <a:off x="8180002" y="1780232"/>
                  <a:ext cx="1610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4" name="Freihand 173">
                  <a:extLst>
                    <a:ext uri="{FF2B5EF4-FFF2-40B4-BE49-F238E27FC236}">
                      <a16:creationId xmlns:a16="http://schemas.microsoft.com/office/drawing/2014/main" id="{66C55214-6818-452A-B997-04EF96726C64}"/>
                    </a:ext>
                  </a:extLst>
                </p14:cNvPr>
                <p14:cNvContentPartPr/>
                <p14:nvPr/>
              </p14:nvContentPartPr>
              <p14:xfrm>
                <a:off x="10127242" y="1585832"/>
                <a:ext cx="417600" cy="134640"/>
              </p14:xfrm>
            </p:contentPart>
          </mc:Choice>
          <mc:Fallback xmlns="">
            <p:pic>
              <p:nvPicPr>
                <p:cNvPr id="174" name="Freihand 173">
                  <a:extLst>
                    <a:ext uri="{FF2B5EF4-FFF2-40B4-BE49-F238E27FC236}">
                      <a16:creationId xmlns:a16="http://schemas.microsoft.com/office/drawing/2014/main" id="{66C55214-6818-452A-B997-04EF96726C64}"/>
                    </a:ext>
                  </a:extLst>
                </p:cNvPr>
                <p:cNvPicPr/>
                <p:nvPr/>
              </p:nvPicPr>
              <p:blipFill>
                <a:blip r:embed="rId201"/>
                <a:stretch>
                  <a:fillRect/>
                </a:stretch>
              </p:blipFill>
              <p:spPr>
                <a:xfrm>
                  <a:off x="10122922" y="1581512"/>
                  <a:ext cx="426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5" name="Freihand 174">
                  <a:extLst>
                    <a:ext uri="{FF2B5EF4-FFF2-40B4-BE49-F238E27FC236}">
                      <a16:creationId xmlns:a16="http://schemas.microsoft.com/office/drawing/2014/main" id="{BB2F6396-6F36-4D41-9400-BF2ED4EC1400}"/>
                    </a:ext>
                  </a:extLst>
                </p14:cNvPr>
                <p14:cNvContentPartPr/>
                <p14:nvPr/>
              </p14:nvContentPartPr>
              <p14:xfrm>
                <a:off x="10508842" y="1540472"/>
                <a:ext cx="39600" cy="9000"/>
              </p14:xfrm>
            </p:contentPart>
          </mc:Choice>
          <mc:Fallback xmlns="">
            <p:pic>
              <p:nvPicPr>
                <p:cNvPr id="175" name="Freihand 174">
                  <a:extLst>
                    <a:ext uri="{FF2B5EF4-FFF2-40B4-BE49-F238E27FC236}">
                      <a16:creationId xmlns:a16="http://schemas.microsoft.com/office/drawing/2014/main" id="{BB2F6396-6F36-4D41-9400-BF2ED4EC1400}"/>
                    </a:ext>
                  </a:extLst>
                </p:cNvPr>
                <p:cNvPicPr/>
                <p:nvPr/>
              </p:nvPicPr>
              <p:blipFill>
                <a:blip r:embed="rId203"/>
                <a:stretch>
                  <a:fillRect/>
                </a:stretch>
              </p:blipFill>
              <p:spPr>
                <a:xfrm>
                  <a:off x="10504522" y="1536152"/>
                  <a:ext cx="48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6" name="Freihand 175">
                  <a:extLst>
                    <a:ext uri="{FF2B5EF4-FFF2-40B4-BE49-F238E27FC236}">
                      <a16:creationId xmlns:a16="http://schemas.microsoft.com/office/drawing/2014/main" id="{E9F0B940-5576-4124-B1C6-802BF982C37B}"/>
                    </a:ext>
                  </a:extLst>
                </p14:cNvPr>
                <p14:cNvContentPartPr/>
                <p14:nvPr/>
              </p14:nvContentPartPr>
              <p14:xfrm>
                <a:off x="10588402" y="1536512"/>
                <a:ext cx="155520" cy="130680"/>
              </p14:xfrm>
            </p:contentPart>
          </mc:Choice>
          <mc:Fallback xmlns="">
            <p:pic>
              <p:nvPicPr>
                <p:cNvPr id="176" name="Freihand 175">
                  <a:extLst>
                    <a:ext uri="{FF2B5EF4-FFF2-40B4-BE49-F238E27FC236}">
                      <a16:creationId xmlns:a16="http://schemas.microsoft.com/office/drawing/2014/main" id="{E9F0B940-5576-4124-B1C6-802BF982C37B}"/>
                    </a:ext>
                  </a:extLst>
                </p:cNvPr>
                <p:cNvPicPr/>
                <p:nvPr/>
              </p:nvPicPr>
              <p:blipFill>
                <a:blip r:embed="rId205"/>
                <a:stretch>
                  <a:fillRect/>
                </a:stretch>
              </p:blipFill>
              <p:spPr>
                <a:xfrm>
                  <a:off x="10584082" y="1532192"/>
                  <a:ext cx="164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7" name="Freihand 176">
                  <a:extLst>
                    <a:ext uri="{FF2B5EF4-FFF2-40B4-BE49-F238E27FC236}">
                      <a16:creationId xmlns:a16="http://schemas.microsoft.com/office/drawing/2014/main" id="{428CB6CB-5835-497B-B2DF-AF33A7E6EE70}"/>
                    </a:ext>
                  </a:extLst>
                </p14:cNvPr>
                <p14:cNvContentPartPr/>
                <p14:nvPr/>
              </p14:nvContentPartPr>
              <p14:xfrm>
                <a:off x="10871722" y="1576472"/>
                <a:ext cx="131400" cy="66600"/>
              </p14:xfrm>
            </p:contentPart>
          </mc:Choice>
          <mc:Fallback xmlns="">
            <p:pic>
              <p:nvPicPr>
                <p:cNvPr id="177" name="Freihand 176">
                  <a:extLst>
                    <a:ext uri="{FF2B5EF4-FFF2-40B4-BE49-F238E27FC236}">
                      <a16:creationId xmlns:a16="http://schemas.microsoft.com/office/drawing/2014/main" id="{428CB6CB-5835-497B-B2DF-AF33A7E6EE70}"/>
                    </a:ext>
                  </a:extLst>
                </p:cNvPr>
                <p:cNvPicPr/>
                <p:nvPr/>
              </p:nvPicPr>
              <p:blipFill>
                <a:blip r:embed="rId207"/>
                <a:stretch>
                  <a:fillRect/>
                </a:stretch>
              </p:blipFill>
              <p:spPr>
                <a:xfrm>
                  <a:off x="10867402" y="1572152"/>
                  <a:ext cx="140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8" name="Freihand 177">
                  <a:extLst>
                    <a:ext uri="{FF2B5EF4-FFF2-40B4-BE49-F238E27FC236}">
                      <a16:creationId xmlns:a16="http://schemas.microsoft.com/office/drawing/2014/main" id="{32E8A121-FA0A-451A-8A29-5ADC6E034C25}"/>
                    </a:ext>
                  </a:extLst>
                </p14:cNvPr>
                <p14:cNvContentPartPr/>
                <p14:nvPr/>
              </p14:nvContentPartPr>
              <p14:xfrm>
                <a:off x="11011042" y="1517432"/>
                <a:ext cx="33120" cy="35280"/>
              </p14:xfrm>
            </p:contentPart>
          </mc:Choice>
          <mc:Fallback xmlns="">
            <p:pic>
              <p:nvPicPr>
                <p:cNvPr id="178" name="Freihand 177">
                  <a:extLst>
                    <a:ext uri="{FF2B5EF4-FFF2-40B4-BE49-F238E27FC236}">
                      <a16:creationId xmlns:a16="http://schemas.microsoft.com/office/drawing/2014/main" id="{32E8A121-FA0A-451A-8A29-5ADC6E034C25}"/>
                    </a:ext>
                  </a:extLst>
                </p:cNvPr>
                <p:cNvPicPr/>
                <p:nvPr/>
              </p:nvPicPr>
              <p:blipFill>
                <a:blip r:embed="rId209"/>
                <a:stretch>
                  <a:fillRect/>
                </a:stretch>
              </p:blipFill>
              <p:spPr>
                <a:xfrm>
                  <a:off x="11006722" y="1513112"/>
                  <a:ext cx="41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9" name="Freihand 178">
                  <a:extLst>
                    <a:ext uri="{FF2B5EF4-FFF2-40B4-BE49-F238E27FC236}">
                      <a16:creationId xmlns:a16="http://schemas.microsoft.com/office/drawing/2014/main" id="{F0449102-6D3F-402A-8BAA-4B41BACE3D48}"/>
                    </a:ext>
                  </a:extLst>
                </p14:cNvPr>
                <p14:cNvContentPartPr/>
                <p14:nvPr/>
              </p14:nvContentPartPr>
              <p14:xfrm>
                <a:off x="11067922" y="1476752"/>
                <a:ext cx="153720" cy="159480"/>
              </p14:xfrm>
            </p:contentPart>
          </mc:Choice>
          <mc:Fallback xmlns="">
            <p:pic>
              <p:nvPicPr>
                <p:cNvPr id="179" name="Freihand 178">
                  <a:extLst>
                    <a:ext uri="{FF2B5EF4-FFF2-40B4-BE49-F238E27FC236}">
                      <a16:creationId xmlns:a16="http://schemas.microsoft.com/office/drawing/2014/main" id="{F0449102-6D3F-402A-8BAA-4B41BACE3D48}"/>
                    </a:ext>
                  </a:extLst>
                </p:cNvPr>
                <p:cNvPicPr/>
                <p:nvPr/>
              </p:nvPicPr>
              <p:blipFill>
                <a:blip r:embed="rId211"/>
                <a:stretch>
                  <a:fillRect/>
                </a:stretch>
              </p:blipFill>
              <p:spPr>
                <a:xfrm>
                  <a:off x="11063602" y="1472432"/>
                  <a:ext cx="162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0" name="Freihand 179">
                  <a:extLst>
                    <a:ext uri="{FF2B5EF4-FFF2-40B4-BE49-F238E27FC236}">
                      <a16:creationId xmlns:a16="http://schemas.microsoft.com/office/drawing/2014/main" id="{07F5B0A2-0AD2-4623-9528-9433CC637CB0}"/>
                    </a:ext>
                  </a:extLst>
                </p14:cNvPr>
                <p14:cNvContentPartPr/>
                <p14:nvPr/>
              </p14:nvContentPartPr>
              <p14:xfrm>
                <a:off x="11317762" y="1554872"/>
                <a:ext cx="442440" cy="97560"/>
              </p14:xfrm>
            </p:contentPart>
          </mc:Choice>
          <mc:Fallback xmlns="">
            <p:pic>
              <p:nvPicPr>
                <p:cNvPr id="180" name="Freihand 179">
                  <a:extLst>
                    <a:ext uri="{FF2B5EF4-FFF2-40B4-BE49-F238E27FC236}">
                      <a16:creationId xmlns:a16="http://schemas.microsoft.com/office/drawing/2014/main" id="{07F5B0A2-0AD2-4623-9528-9433CC637CB0}"/>
                    </a:ext>
                  </a:extLst>
                </p:cNvPr>
                <p:cNvPicPr/>
                <p:nvPr/>
              </p:nvPicPr>
              <p:blipFill>
                <a:blip r:embed="rId213"/>
                <a:stretch>
                  <a:fillRect/>
                </a:stretch>
              </p:blipFill>
              <p:spPr>
                <a:xfrm>
                  <a:off x="11313442" y="1550552"/>
                  <a:ext cx="451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1" name="Freihand 180">
                  <a:extLst>
                    <a:ext uri="{FF2B5EF4-FFF2-40B4-BE49-F238E27FC236}">
                      <a16:creationId xmlns:a16="http://schemas.microsoft.com/office/drawing/2014/main" id="{96AD9DAC-DD49-4FAD-A9E0-66FE03E37208}"/>
                    </a:ext>
                  </a:extLst>
                </p14:cNvPr>
                <p14:cNvContentPartPr/>
                <p14:nvPr/>
              </p14:nvContentPartPr>
              <p14:xfrm>
                <a:off x="8350642" y="2012432"/>
                <a:ext cx="18360" cy="128520"/>
              </p14:xfrm>
            </p:contentPart>
          </mc:Choice>
          <mc:Fallback xmlns="">
            <p:pic>
              <p:nvPicPr>
                <p:cNvPr id="181" name="Freihand 180">
                  <a:extLst>
                    <a:ext uri="{FF2B5EF4-FFF2-40B4-BE49-F238E27FC236}">
                      <a16:creationId xmlns:a16="http://schemas.microsoft.com/office/drawing/2014/main" id="{96AD9DAC-DD49-4FAD-A9E0-66FE03E37208}"/>
                    </a:ext>
                  </a:extLst>
                </p:cNvPr>
                <p:cNvPicPr/>
                <p:nvPr/>
              </p:nvPicPr>
              <p:blipFill>
                <a:blip r:embed="rId215"/>
                <a:stretch>
                  <a:fillRect/>
                </a:stretch>
              </p:blipFill>
              <p:spPr>
                <a:xfrm>
                  <a:off x="8346322" y="2008112"/>
                  <a:ext cx="27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2" name="Freihand 181">
                  <a:extLst>
                    <a:ext uri="{FF2B5EF4-FFF2-40B4-BE49-F238E27FC236}">
                      <a16:creationId xmlns:a16="http://schemas.microsoft.com/office/drawing/2014/main" id="{B3CF8DAE-0F19-482E-88F9-166140DCECC6}"/>
                    </a:ext>
                  </a:extLst>
                </p14:cNvPr>
                <p14:cNvContentPartPr/>
                <p14:nvPr/>
              </p14:nvContentPartPr>
              <p14:xfrm>
                <a:off x="8250922" y="1971392"/>
                <a:ext cx="188640" cy="189720"/>
              </p14:xfrm>
            </p:contentPart>
          </mc:Choice>
          <mc:Fallback xmlns="">
            <p:pic>
              <p:nvPicPr>
                <p:cNvPr id="182" name="Freihand 181">
                  <a:extLst>
                    <a:ext uri="{FF2B5EF4-FFF2-40B4-BE49-F238E27FC236}">
                      <a16:creationId xmlns:a16="http://schemas.microsoft.com/office/drawing/2014/main" id="{B3CF8DAE-0F19-482E-88F9-166140DCECC6}"/>
                    </a:ext>
                  </a:extLst>
                </p:cNvPr>
                <p:cNvPicPr/>
                <p:nvPr/>
              </p:nvPicPr>
              <p:blipFill>
                <a:blip r:embed="rId217"/>
                <a:stretch>
                  <a:fillRect/>
                </a:stretch>
              </p:blipFill>
              <p:spPr>
                <a:xfrm>
                  <a:off x="8246602" y="1967072"/>
                  <a:ext cx="197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3" name="Freihand 182">
                  <a:extLst>
                    <a:ext uri="{FF2B5EF4-FFF2-40B4-BE49-F238E27FC236}">
                      <a16:creationId xmlns:a16="http://schemas.microsoft.com/office/drawing/2014/main" id="{6C240A67-35BC-4C19-8853-D0153EC07354}"/>
                    </a:ext>
                  </a:extLst>
                </p14:cNvPr>
                <p14:cNvContentPartPr/>
                <p14:nvPr/>
              </p14:nvContentPartPr>
              <p14:xfrm>
                <a:off x="8499322" y="1999472"/>
                <a:ext cx="29160" cy="103320"/>
              </p14:xfrm>
            </p:contentPart>
          </mc:Choice>
          <mc:Fallback xmlns="">
            <p:pic>
              <p:nvPicPr>
                <p:cNvPr id="183" name="Freihand 182">
                  <a:extLst>
                    <a:ext uri="{FF2B5EF4-FFF2-40B4-BE49-F238E27FC236}">
                      <a16:creationId xmlns:a16="http://schemas.microsoft.com/office/drawing/2014/main" id="{6C240A67-35BC-4C19-8853-D0153EC07354}"/>
                    </a:ext>
                  </a:extLst>
                </p:cNvPr>
                <p:cNvPicPr/>
                <p:nvPr/>
              </p:nvPicPr>
              <p:blipFill>
                <a:blip r:embed="rId219"/>
                <a:stretch>
                  <a:fillRect/>
                </a:stretch>
              </p:blipFill>
              <p:spPr>
                <a:xfrm>
                  <a:off x="8495002" y="1995152"/>
                  <a:ext cx="37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4" name="Freihand 183">
                  <a:extLst>
                    <a:ext uri="{FF2B5EF4-FFF2-40B4-BE49-F238E27FC236}">
                      <a16:creationId xmlns:a16="http://schemas.microsoft.com/office/drawing/2014/main" id="{7A776358-9460-4B19-8A1E-ED3C199C3DA7}"/>
                    </a:ext>
                  </a:extLst>
                </p14:cNvPr>
                <p14:cNvContentPartPr/>
                <p14:nvPr/>
              </p14:nvContentPartPr>
              <p14:xfrm>
                <a:off x="8531002" y="1958792"/>
                <a:ext cx="177840" cy="154800"/>
              </p14:xfrm>
            </p:contentPart>
          </mc:Choice>
          <mc:Fallback xmlns="">
            <p:pic>
              <p:nvPicPr>
                <p:cNvPr id="184" name="Freihand 183">
                  <a:extLst>
                    <a:ext uri="{FF2B5EF4-FFF2-40B4-BE49-F238E27FC236}">
                      <a16:creationId xmlns:a16="http://schemas.microsoft.com/office/drawing/2014/main" id="{7A776358-9460-4B19-8A1E-ED3C199C3DA7}"/>
                    </a:ext>
                  </a:extLst>
                </p:cNvPr>
                <p:cNvPicPr/>
                <p:nvPr/>
              </p:nvPicPr>
              <p:blipFill>
                <a:blip r:embed="rId221"/>
                <a:stretch>
                  <a:fillRect/>
                </a:stretch>
              </p:blipFill>
              <p:spPr>
                <a:xfrm>
                  <a:off x="8526682" y="1954472"/>
                  <a:ext cx="186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5" name="Freihand 184">
                  <a:extLst>
                    <a:ext uri="{FF2B5EF4-FFF2-40B4-BE49-F238E27FC236}">
                      <a16:creationId xmlns:a16="http://schemas.microsoft.com/office/drawing/2014/main" id="{CC7FEE49-A23A-411E-B830-FBBCAA1E0ED6}"/>
                    </a:ext>
                  </a:extLst>
                </p14:cNvPr>
                <p14:cNvContentPartPr/>
                <p14:nvPr/>
              </p14:nvContentPartPr>
              <p14:xfrm>
                <a:off x="8741602" y="2023952"/>
                <a:ext cx="82800" cy="15840"/>
              </p14:xfrm>
            </p:contentPart>
          </mc:Choice>
          <mc:Fallback xmlns="">
            <p:pic>
              <p:nvPicPr>
                <p:cNvPr id="185" name="Freihand 184">
                  <a:extLst>
                    <a:ext uri="{FF2B5EF4-FFF2-40B4-BE49-F238E27FC236}">
                      <a16:creationId xmlns:a16="http://schemas.microsoft.com/office/drawing/2014/main" id="{CC7FEE49-A23A-411E-B830-FBBCAA1E0ED6}"/>
                    </a:ext>
                  </a:extLst>
                </p:cNvPr>
                <p:cNvPicPr/>
                <p:nvPr/>
              </p:nvPicPr>
              <p:blipFill>
                <a:blip r:embed="rId223"/>
                <a:stretch>
                  <a:fillRect/>
                </a:stretch>
              </p:blipFill>
              <p:spPr>
                <a:xfrm>
                  <a:off x="8737282" y="2019632"/>
                  <a:ext cx="91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6" name="Freihand 185">
                  <a:extLst>
                    <a:ext uri="{FF2B5EF4-FFF2-40B4-BE49-F238E27FC236}">
                      <a16:creationId xmlns:a16="http://schemas.microsoft.com/office/drawing/2014/main" id="{072B1204-E5CB-4A47-895F-AC01B16BC798}"/>
                    </a:ext>
                  </a:extLst>
                </p14:cNvPr>
                <p14:cNvContentPartPr/>
                <p14:nvPr/>
              </p14:nvContentPartPr>
              <p14:xfrm>
                <a:off x="8965882" y="1972112"/>
                <a:ext cx="13320" cy="133560"/>
              </p14:xfrm>
            </p:contentPart>
          </mc:Choice>
          <mc:Fallback xmlns="">
            <p:pic>
              <p:nvPicPr>
                <p:cNvPr id="186" name="Freihand 185">
                  <a:extLst>
                    <a:ext uri="{FF2B5EF4-FFF2-40B4-BE49-F238E27FC236}">
                      <a16:creationId xmlns:a16="http://schemas.microsoft.com/office/drawing/2014/main" id="{072B1204-E5CB-4A47-895F-AC01B16BC798}"/>
                    </a:ext>
                  </a:extLst>
                </p:cNvPr>
                <p:cNvPicPr/>
                <p:nvPr/>
              </p:nvPicPr>
              <p:blipFill>
                <a:blip r:embed="rId225"/>
                <a:stretch>
                  <a:fillRect/>
                </a:stretch>
              </p:blipFill>
              <p:spPr>
                <a:xfrm>
                  <a:off x="8961562" y="1967792"/>
                  <a:ext cx="2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7" name="Freihand 186">
                  <a:extLst>
                    <a:ext uri="{FF2B5EF4-FFF2-40B4-BE49-F238E27FC236}">
                      <a16:creationId xmlns:a16="http://schemas.microsoft.com/office/drawing/2014/main" id="{707D7F10-F5A5-4DB5-9EFD-3FAF2B5DD8F1}"/>
                    </a:ext>
                  </a:extLst>
                </p14:cNvPr>
                <p14:cNvContentPartPr/>
                <p14:nvPr/>
              </p14:nvContentPartPr>
              <p14:xfrm>
                <a:off x="8883442" y="1939712"/>
                <a:ext cx="168120" cy="167040"/>
              </p14:xfrm>
            </p:contentPart>
          </mc:Choice>
          <mc:Fallback xmlns="">
            <p:pic>
              <p:nvPicPr>
                <p:cNvPr id="187" name="Freihand 186">
                  <a:extLst>
                    <a:ext uri="{FF2B5EF4-FFF2-40B4-BE49-F238E27FC236}">
                      <a16:creationId xmlns:a16="http://schemas.microsoft.com/office/drawing/2014/main" id="{707D7F10-F5A5-4DB5-9EFD-3FAF2B5DD8F1}"/>
                    </a:ext>
                  </a:extLst>
                </p:cNvPr>
                <p:cNvPicPr/>
                <p:nvPr/>
              </p:nvPicPr>
              <p:blipFill>
                <a:blip r:embed="rId227"/>
                <a:stretch>
                  <a:fillRect/>
                </a:stretch>
              </p:blipFill>
              <p:spPr>
                <a:xfrm>
                  <a:off x="8879122" y="1935392"/>
                  <a:ext cx="176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8" name="Freihand 187">
                  <a:extLst>
                    <a:ext uri="{FF2B5EF4-FFF2-40B4-BE49-F238E27FC236}">
                      <a16:creationId xmlns:a16="http://schemas.microsoft.com/office/drawing/2014/main" id="{2CCBCC35-EDD1-47A1-9EC5-CF094456239F}"/>
                    </a:ext>
                  </a:extLst>
                </p14:cNvPr>
                <p14:cNvContentPartPr/>
                <p14:nvPr/>
              </p14:nvContentPartPr>
              <p14:xfrm>
                <a:off x="9068122" y="1966712"/>
                <a:ext cx="142920" cy="83520"/>
              </p14:xfrm>
            </p:contentPart>
          </mc:Choice>
          <mc:Fallback xmlns="">
            <p:pic>
              <p:nvPicPr>
                <p:cNvPr id="188" name="Freihand 187">
                  <a:extLst>
                    <a:ext uri="{FF2B5EF4-FFF2-40B4-BE49-F238E27FC236}">
                      <a16:creationId xmlns:a16="http://schemas.microsoft.com/office/drawing/2014/main" id="{2CCBCC35-EDD1-47A1-9EC5-CF094456239F}"/>
                    </a:ext>
                  </a:extLst>
                </p:cNvPr>
                <p:cNvPicPr/>
                <p:nvPr/>
              </p:nvPicPr>
              <p:blipFill>
                <a:blip r:embed="rId229"/>
                <a:stretch>
                  <a:fillRect/>
                </a:stretch>
              </p:blipFill>
              <p:spPr>
                <a:xfrm>
                  <a:off x="9063802" y="1962392"/>
                  <a:ext cx="151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9" name="Freihand 188">
                  <a:extLst>
                    <a:ext uri="{FF2B5EF4-FFF2-40B4-BE49-F238E27FC236}">
                      <a16:creationId xmlns:a16="http://schemas.microsoft.com/office/drawing/2014/main" id="{E33F99A1-1F1E-4609-8333-6243183A1004}"/>
                    </a:ext>
                  </a:extLst>
                </p14:cNvPr>
                <p14:cNvContentPartPr/>
                <p14:nvPr/>
              </p14:nvContentPartPr>
              <p14:xfrm>
                <a:off x="9216442" y="1892912"/>
                <a:ext cx="12600" cy="253080"/>
              </p14:xfrm>
            </p:contentPart>
          </mc:Choice>
          <mc:Fallback xmlns="">
            <p:pic>
              <p:nvPicPr>
                <p:cNvPr id="189" name="Freihand 188">
                  <a:extLst>
                    <a:ext uri="{FF2B5EF4-FFF2-40B4-BE49-F238E27FC236}">
                      <a16:creationId xmlns:a16="http://schemas.microsoft.com/office/drawing/2014/main" id="{E33F99A1-1F1E-4609-8333-6243183A1004}"/>
                    </a:ext>
                  </a:extLst>
                </p:cNvPr>
                <p:cNvPicPr/>
                <p:nvPr/>
              </p:nvPicPr>
              <p:blipFill>
                <a:blip r:embed="rId231"/>
                <a:stretch>
                  <a:fillRect/>
                </a:stretch>
              </p:blipFill>
              <p:spPr>
                <a:xfrm>
                  <a:off x="9212122" y="1888592"/>
                  <a:ext cx="21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0" name="Freihand 189">
                  <a:extLst>
                    <a:ext uri="{FF2B5EF4-FFF2-40B4-BE49-F238E27FC236}">
                      <a16:creationId xmlns:a16="http://schemas.microsoft.com/office/drawing/2014/main" id="{2148D050-7004-4B21-8564-CB2661C24776}"/>
                    </a:ext>
                  </a:extLst>
                </p14:cNvPr>
                <p14:cNvContentPartPr/>
                <p14:nvPr/>
              </p14:nvContentPartPr>
              <p14:xfrm>
                <a:off x="9266482" y="1902632"/>
                <a:ext cx="45360" cy="126720"/>
              </p14:xfrm>
            </p:contentPart>
          </mc:Choice>
          <mc:Fallback xmlns="">
            <p:pic>
              <p:nvPicPr>
                <p:cNvPr id="190" name="Freihand 189">
                  <a:extLst>
                    <a:ext uri="{FF2B5EF4-FFF2-40B4-BE49-F238E27FC236}">
                      <a16:creationId xmlns:a16="http://schemas.microsoft.com/office/drawing/2014/main" id="{2148D050-7004-4B21-8564-CB2661C24776}"/>
                    </a:ext>
                  </a:extLst>
                </p:cNvPr>
                <p:cNvPicPr/>
                <p:nvPr/>
              </p:nvPicPr>
              <p:blipFill>
                <a:blip r:embed="rId233"/>
                <a:stretch>
                  <a:fillRect/>
                </a:stretch>
              </p:blipFill>
              <p:spPr>
                <a:xfrm>
                  <a:off x="9262162" y="1898312"/>
                  <a:ext cx="54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1" name="Freihand 190">
                  <a:extLst>
                    <a:ext uri="{FF2B5EF4-FFF2-40B4-BE49-F238E27FC236}">
                      <a16:creationId xmlns:a16="http://schemas.microsoft.com/office/drawing/2014/main" id="{323FAB6E-C8B5-4A57-B281-5255C954B44F}"/>
                    </a:ext>
                  </a:extLst>
                </p14:cNvPr>
                <p14:cNvContentPartPr/>
                <p14:nvPr/>
              </p14:nvContentPartPr>
              <p14:xfrm>
                <a:off x="9334522" y="1899392"/>
                <a:ext cx="203040" cy="131040"/>
              </p14:xfrm>
            </p:contentPart>
          </mc:Choice>
          <mc:Fallback xmlns="">
            <p:pic>
              <p:nvPicPr>
                <p:cNvPr id="191" name="Freihand 190">
                  <a:extLst>
                    <a:ext uri="{FF2B5EF4-FFF2-40B4-BE49-F238E27FC236}">
                      <a16:creationId xmlns:a16="http://schemas.microsoft.com/office/drawing/2014/main" id="{323FAB6E-C8B5-4A57-B281-5255C954B44F}"/>
                    </a:ext>
                  </a:extLst>
                </p:cNvPr>
                <p:cNvPicPr/>
                <p:nvPr/>
              </p:nvPicPr>
              <p:blipFill>
                <a:blip r:embed="rId235"/>
                <a:stretch>
                  <a:fillRect/>
                </a:stretch>
              </p:blipFill>
              <p:spPr>
                <a:xfrm>
                  <a:off x="9330202" y="1895072"/>
                  <a:ext cx="211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2" name="Freihand 191">
                  <a:extLst>
                    <a:ext uri="{FF2B5EF4-FFF2-40B4-BE49-F238E27FC236}">
                      <a16:creationId xmlns:a16="http://schemas.microsoft.com/office/drawing/2014/main" id="{1DA5099F-649E-49E0-BF93-D40BC4B1735D}"/>
                    </a:ext>
                  </a:extLst>
                </p14:cNvPr>
                <p14:cNvContentPartPr/>
                <p14:nvPr/>
              </p14:nvContentPartPr>
              <p14:xfrm>
                <a:off x="9513802" y="1931792"/>
                <a:ext cx="167040" cy="69120"/>
              </p14:xfrm>
            </p:contentPart>
          </mc:Choice>
          <mc:Fallback xmlns="">
            <p:pic>
              <p:nvPicPr>
                <p:cNvPr id="192" name="Freihand 191">
                  <a:extLst>
                    <a:ext uri="{FF2B5EF4-FFF2-40B4-BE49-F238E27FC236}">
                      <a16:creationId xmlns:a16="http://schemas.microsoft.com/office/drawing/2014/main" id="{1DA5099F-649E-49E0-BF93-D40BC4B1735D}"/>
                    </a:ext>
                  </a:extLst>
                </p:cNvPr>
                <p:cNvPicPr/>
                <p:nvPr/>
              </p:nvPicPr>
              <p:blipFill>
                <a:blip r:embed="rId237"/>
                <a:stretch>
                  <a:fillRect/>
                </a:stretch>
              </p:blipFill>
              <p:spPr>
                <a:xfrm>
                  <a:off x="9509482" y="1927472"/>
                  <a:ext cx="175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3" name="Freihand 192">
                  <a:extLst>
                    <a:ext uri="{FF2B5EF4-FFF2-40B4-BE49-F238E27FC236}">
                      <a16:creationId xmlns:a16="http://schemas.microsoft.com/office/drawing/2014/main" id="{B60CAE87-43BE-4EB5-8D83-D0C7F7DDC741}"/>
                    </a:ext>
                  </a:extLst>
                </p14:cNvPr>
                <p14:cNvContentPartPr/>
                <p14:nvPr/>
              </p14:nvContentPartPr>
              <p14:xfrm>
                <a:off x="9839242" y="1910912"/>
                <a:ext cx="212760" cy="97200"/>
              </p14:xfrm>
            </p:contentPart>
          </mc:Choice>
          <mc:Fallback xmlns="">
            <p:pic>
              <p:nvPicPr>
                <p:cNvPr id="193" name="Freihand 192">
                  <a:extLst>
                    <a:ext uri="{FF2B5EF4-FFF2-40B4-BE49-F238E27FC236}">
                      <a16:creationId xmlns:a16="http://schemas.microsoft.com/office/drawing/2014/main" id="{B60CAE87-43BE-4EB5-8D83-D0C7F7DDC741}"/>
                    </a:ext>
                  </a:extLst>
                </p:cNvPr>
                <p:cNvPicPr/>
                <p:nvPr/>
              </p:nvPicPr>
              <p:blipFill>
                <a:blip r:embed="rId239"/>
                <a:stretch>
                  <a:fillRect/>
                </a:stretch>
              </p:blipFill>
              <p:spPr>
                <a:xfrm>
                  <a:off x="9834922" y="1906592"/>
                  <a:ext cx="221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4" name="Freihand 193">
                  <a:extLst>
                    <a:ext uri="{FF2B5EF4-FFF2-40B4-BE49-F238E27FC236}">
                      <a16:creationId xmlns:a16="http://schemas.microsoft.com/office/drawing/2014/main" id="{F9874224-366E-49B2-9EF5-2A80A61E7BD9}"/>
                    </a:ext>
                  </a:extLst>
                </p14:cNvPr>
                <p14:cNvContentPartPr/>
                <p14:nvPr/>
              </p14:nvContentPartPr>
              <p14:xfrm>
                <a:off x="10070002" y="1863392"/>
                <a:ext cx="360" cy="360"/>
              </p14:xfrm>
            </p:contentPart>
          </mc:Choice>
          <mc:Fallback xmlns="">
            <p:pic>
              <p:nvPicPr>
                <p:cNvPr id="194" name="Freihand 193">
                  <a:extLst>
                    <a:ext uri="{FF2B5EF4-FFF2-40B4-BE49-F238E27FC236}">
                      <a16:creationId xmlns:a16="http://schemas.microsoft.com/office/drawing/2014/main" id="{F9874224-366E-49B2-9EF5-2A80A61E7BD9}"/>
                    </a:ext>
                  </a:extLst>
                </p:cNvPr>
                <p:cNvPicPr/>
                <p:nvPr/>
              </p:nvPicPr>
              <p:blipFill>
                <a:blip r:embed="rId127"/>
                <a:stretch>
                  <a:fillRect/>
                </a:stretch>
              </p:blipFill>
              <p:spPr>
                <a:xfrm>
                  <a:off x="10065682" y="1859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5" name="Freihand 194">
                  <a:extLst>
                    <a:ext uri="{FF2B5EF4-FFF2-40B4-BE49-F238E27FC236}">
                      <a16:creationId xmlns:a16="http://schemas.microsoft.com/office/drawing/2014/main" id="{2EBAA350-1E16-4910-B5DA-07A77CEE02A7}"/>
                    </a:ext>
                  </a:extLst>
                </p14:cNvPr>
                <p14:cNvContentPartPr/>
                <p14:nvPr/>
              </p14:nvContentPartPr>
              <p14:xfrm>
                <a:off x="10102402" y="1914512"/>
                <a:ext cx="141480" cy="59400"/>
              </p14:xfrm>
            </p:contentPart>
          </mc:Choice>
          <mc:Fallback xmlns="">
            <p:pic>
              <p:nvPicPr>
                <p:cNvPr id="195" name="Freihand 194">
                  <a:extLst>
                    <a:ext uri="{FF2B5EF4-FFF2-40B4-BE49-F238E27FC236}">
                      <a16:creationId xmlns:a16="http://schemas.microsoft.com/office/drawing/2014/main" id="{2EBAA350-1E16-4910-B5DA-07A77CEE02A7}"/>
                    </a:ext>
                  </a:extLst>
                </p:cNvPr>
                <p:cNvPicPr/>
                <p:nvPr/>
              </p:nvPicPr>
              <p:blipFill>
                <a:blip r:embed="rId242"/>
                <a:stretch>
                  <a:fillRect/>
                </a:stretch>
              </p:blipFill>
              <p:spPr>
                <a:xfrm>
                  <a:off x="10098082" y="1910192"/>
                  <a:ext cx="150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96" name="Freihand 195">
                  <a:extLst>
                    <a:ext uri="{FF2B5EF4-FFF2-40B4-BE49-F238E27FC236}">
                      <a16:creationId xmlns:a16="http://schemas.microsoft.com/office/drawing/2014/main" id="{CA1A576C-31BB-4AD2-84DB-56093166560C}"/>
                    </a:ext>
                  </a:extLst>
                </p14:cNvPr>
                <p14:cNvContentPartPr/>
                <p14:nvPr/>
              </p14:nvContentPartPr>
              <p14:xfrm>
                <a:off x="10273042" y="1819112"/>
                <a:ext cx="263520" cy="146520"/>
              </p14:xfrm>
            </p:contentPart>
          </mc:Choice>
          <mc:Fallback xmlns="">
            <p:pic>
              <p:nvPicPr>
                <p:cNvPr id="196" name="Freihand 195">
                  <a:extLst>
                    <a:ext uri="{FF2B5EF4-FFF2-40B4-BE49-F238E27FC236}">
                      <a16:creationId xmlns:a16="http://schemas.microsoft.com/office/drawing/2014/main" id="{CA1A576C-31BB-4AD2-84DB-56093166560C}"/>
                    </a:ext>
                  </a:extLst>
                </p:cNvPr>
                <p:cNvPicPr/>
                <p:nvPr/>
              </p:nvPicPr>
              <p:blipFill>
                <a:blip r:embed="rId244"/>
                <a:stretch>
                  <a:fillRect/>
                </a:stretch>
              </p:blipFill>
              <p:spPr>
                <a:xfrm>
                  <a:off x="10268722" y="1814792"/>
                  <a:ext cx="272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7" name="Freihand 196">
                  <a:extLst>
                    <a:ext uri="{FF2B5EF4-FFF2-40B4-BE49-F238E27FC236}">
                      <a16:creationId xmlns:a16="http://schemas.microsoft.com/office/drawing/2014/main" id="{9A681095-3237-4216-8426-705FDA659625}"/>
                    </a:ext>
                  </a:extLst>
                </p14:cNvPr>
                <p14:cNvContentPartPr/>
                <p14:nvPr/>
              </p14:nvContentPartPr>
              <p14:xfrm>
                <a:off x="10441522" y="1795712"/>
                <a:ext cx="42120" cy="19080"/>
              </p14:xfrm>
            </p:contentPart>
          </mc:Choice>
          <mc:Fallback xmlns="">
            <p:pic>
              <p:nvPicPr>
                <p:cNvPr id="197" name="Freihand 196">
                  <a:extLst>
                    <a:ext uri="{FF2B5EF4-FFF2-40B4-BE49-F238E27FC236}">
                      <a16:creationId xmlns:a16="http://schemas.microsoft.com/office/drawing/2014/main" id="{9A681095-3237-4216-8426-705FDA659625}"/>
                    </a:ext>
                  </a:extLst>
                </p:cNvPr>
                <p:cNvPicPr/>
                <p:nvPr/>
              </p:nvPicPr>
              <p:blipFill>
                <a:blip r:embed="rId246"/>
                <a:stretch>
                  <a:fillRect/>
                </a:stretch>
              </p:blipFill>
              <p:spPr>
                <a:xfrm>
                  <a:off x="10437202" y="1791392"/>
                  <a:ext cx="50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8" name="Freihand 197">
                  <a:extLst>
                    <a:ext uri="{FF2B5EF4-FFF2-40B4-BE49-F238E27FC236}">
                      <a16:creationId xmlns:a16="http://schemas.microsoft.com/office/drawing/2014/main" id="{8060857B-8079-4851-B5FE-4F493F5D609A}"/>
                    </a:ext>
                  </a:extLst>
                </p14:cNvPr>
                <p14:cNvContentPartPr/>
                <p14:nvPr/>
              </p14:nvContentPartPr>
              <p14:xfrm>
                <a:off x="10532242" y="1851872"/>
                <a:ext cx="254160" cy="82440"/>
              </p14:xfrm>
            </p:contentPart>
          </mc:Choice>
          <mc:Fallback xmlns="">
            <p:pic>
              <p:nvPicPr>
                <p:cNvPr id="198" name="Freihand 197">
                  <a:extLst>
                    <a:ext uri="{FF2B5EF4-FFF2-40B4-BE49-F238E27FC236}">
                      <a16:creationId xmlns:a16="http://schemas.microsoft.com/office/drawing/2014/main" id="{8060857B-8079-4851-B5FE-4F493F5D609A}"/>
                    </a:ext>
                  </a:extLst>
                </p:cNvPr>
                <p:cNvPicPr/>
                <p:nvPr/>
              </p:nvPicPr>
              <p:blipFill>
                <a:blip r:embed="rId248"/>
                <a:stretch>
                  <a:fillRect/>
                </a:stretch>
              </p:blipFill>
              <p:spPr>
                <a:xfrm>
                  <a:off x="10527922" y="1847552"/>
                  <a:ext cx="262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9" name="Freihand 198">
                  <a:extLst>
                    <a:ext uri="{FF2B5EF4-FFF2-40B4-BE49-F238E27FC236}">
                      <a16:creationId xmlns:a16="http://schemas.microsoft.com/office/drawing/2014/main" id="{1EE99923-D331-4D1E-BDD9-9E74480B9785}"/>
                    </a:ext>
                  </a:extLst>
                </p14:cNvPr>
                <p14:cNvContentPartPr/>
                <p14:nvPr/>
              </p14:nvContentPartPr>
              <p14:xfrm>
                <a:off x="10826362" y="1782392"/>
                <a:ext cx="19080" cy="174240"/>
              </p14:xfrm>
            </p:contentPart>
          </mc:Choice>
          <mc:Fallback xmlns="">
            <p:pic>
              <p:nvPicPr>
                <p:cNvPr id="199" name="Freihand 198">
                  <a:extLst>
                    <a:ext uri="{FF2B5EF4-FFF2-40B4-BE49-F238E27FC236}">
                      <a16:creationId xmlns:a16="http://schemas.microsoft.com/office/drawing/2014/main" id="{1EE99923-D331-4D1E-BDD9-9E74480B9785}"/>
                    </a:ext>
                  </a:extLst>
                </p:cNvPr>
                <p:cNvPicPr/>
                <p:nvPr/>
              </p:nvPicPr>
              <p:blipFill>
                <a:blip r:embed="rId250"/>
                <a:stretch>
                  <a:fillRect/>
                </a:stretch>
              </p:blipFill>
              <p:spPr>
                <a:xfrm>
                  <a:off x="10822042" y="1778072"/>
                  <a:ext cx="27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03" name="Freihand 202">
                  <a:extLst>
                    <a:ext uri="{FF2B5EF4-FFF2-40B4-BE49-F238E27FC236}">
                      <a16:creationId xmlns:a16="http://schemas.microsoft.com/office/drawing/2014/main" id="{5C1CC84D-A160-4ECC-A4ED-AA17B5A5F117}"/>
                    </a:ext>
                  </a:extLst>
                </p14:cNvPr>
                <p14:cNvContentPartPr/>
                <p14:nvPr/>
              </p14:nvContentPartPr>
              <p14:xfrm>
                <a:off x="8625322" y="2242832"/>
                <a:ext cx="256680" cy="155880"/>
              </p14:xfrm>
            </p:contentPart>
          </mc:Choice>
          <mc:Fallback xmlns="">
            <p:pic>
              <p:nvPicPr>
                <p:cNvPr id="203" name="Freihand 202">
                  <a:extLst>
                    <a:ext uri="{FF2B5EF4-FFF2-40B4-BE49-F238E27FC236}">
                      <a16:creationId xmlns:a16="http://schemas.microsoft.com/office/drawing/2014/main" id="{5C1CC84D-A160-4ECC-A4ED-AA17B5A5F117}"/>
                    </a:ext>
                  </a:extLst>
                </p:cNvPr>
                <p:cNvPicPr/>
                <p:nvPr/>
              </p:nvPicPr>
              <p:blipFill>
                <a:blip r:embed="rId252"/>
                <a:stretch>
                  <a:fillRect/>
                </a:stretch>
              </p:blipFill>
              <p:spPr>
                <a:xfrm>
                  <a:off x="8621002" y="2238512"/>
                  <a:ext cx="265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4" name="Freihand 203">
                  <a:extLst>
                    <a:ext uri="{FF2B5EF4-FFF2-40B4-BE49-F238E27FC236}">
                      <a16:creationId xmlns:a16="http://schemas.microsoft.com/office/drawing/2014/main" id="{1FC214BF-A09E-488B-BA23-F15170E72472}"/>
                    </a:ext>
                  </a:extLst>
                </p14:cNvPr>
                <p14:cNvContentPartPr/>
                <p14:nvPr/>
              </p14:nvContentPartPr>
              <p14:xfrm>
                <a:off x="8904682" y="2223032"/>
                <a:ext cx="279720" cy="146880"/>
              </p14:xfrm>
            </p:contentPart>
          </mc:Choice>
          <mc:Fallback xmlns="">
            <p:pic>
              <p:nvPicPr>
                <p:cNvPr id="204" name="Freihand 203">
                  <a:extLst>
                    <a:ext uri="{FF2B5EF4-FFF2-40B4-BE49-F238E27FC236}">
                      <a16:creationId xmlns:a16="http://schemas.microsoft.com/office/drawing/2014/main" id="{1FC214BF-A09E-488B-BA23-F15170E72472}"/>
                    </a:ext>
                  </a:extLst>
                </p:cNvPr>
                <p:cNvPicPr/>
                <p:nvPr/>
              </p:nvPicPr>
              <p:blipFill>
                <a:blip r:embed="rId254"/>
                <a:stretch>
                  <a:fillRect/>
                </a:stretch>
              </p:blipFill>
              <p:spPr>
                <a:xfrm>
                  <a:off x="8900362" y="2218712"/>
                  <a:ext cx="288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5" name="Freihand 204">
                  <a:extLst>
                    <a:ext uri="{FF2B5EF4-FFF2-40B4-BE49-F238E27FC236}">
                      <a16:creationId xmlns:a16="http://schemas.microsoft.com/office/drawing/2014/main" id="{590C96A1-180E-4B58-AB91-5625E515EE84}"/>
                    </a:ext>
                  </a:extLst>
                </p14:cNvPr>
                <p14:cNvContentPartPr/>
                <p14:nvPr/>
              </p14:nvContentPartPr>
              <p14:xfrm>
                <a:off x="9226882" y="2280272"/>
                <a:ext cx="133920" cy="76320"/>
              </p14:xfrm>
            </p:contentPart>
          </mc:Choice>
          <mc:Fallback xmlns="">
            <p:pic>
              <p:nvPicPr>
                <p:cNvPr id="205" name="Freihand 204">
                  <a:extLst>
                    <a:ext uri="{FF2B5EF4-FFF2-40B4-BE49-F238E27FC236}">
                      <a16:creationId xmlns:a16="http://schemas.microsoft.com/office/drawing/2014/main" id="{590C96A1-180E-4B58-AB91-5625E515EE84}"/>
                    </a:ext>
                  </a:extLst>
                </p:cNvPr>
                <p:cNvPicPr/>
                <p:nvPr/>
              </p:nvPicPr>
              <p:blipFill>
                <a:blip r:embed="rId256"/>
                <a:stretch>
                  <a:fillRect/>
                </a:stretch>
              </p:blipFill>
              <p:spPr>
                <a:xfrm>
                  <a:off x="9222562" y="2275952"/>
                  <a:ext cx="142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06" name="Freihand 205">
                  <a:extLst>
                    <a:ext uri="{FF2B5EF4-FFF2-40B4-BE49-F238E27FC236}">
                      <a16:creationId xmlns:a16="http://schemas.microsoft.com/office/drawing/2014/main" id="{7011E6F5-20CA-4522-B289-DAF107B8402B}"/>
                    </a:ext>
                  </a:extLst>
                </p14:cNvPr>
                <p14:cNvContentPartPr/>
                <p14:nvPr/>
              </p14:nvContentPartPr>
              <p14:xfrm>
                <a:off x="9346762" y="2136632"/>
                <a:ext cx="510840" cy="212040"/>
              </p14:xfrm>
            </p:contentPart>
          </mc:Choice>
          <mc:Fallback xmlns="">
            <p:pic>
              <p:nvPicPr>
                <p:cNvPr id="206" name="Freihand 205">
                  <a:extLst>
                    <a:ext uri="{FF2B5EF4-FFF2-40B4-BE49-F238E27FC236}">
                      <a16:creationId xmlns:a16="http://schemas.microsoft.com/office/drawing/2014/main" id="{7011E6F5-20CA-4522-B289-DAF107B8402B}"/>
                    </a:ext>
                  </a:extLst>
                </p:cNvPr>
                <p:cNvPicPr/>
                <p:nvPr/>
              </p:nvPicPr>
              <p:blipFill>
                <a:blip r:embed="rId258"/>
                <a:stretch>
                  <a:fillRect/>
                </a:stretch>
              </p:blipFill>
              <p:spPr>
                <a:xfrm>
                  <a:off x="9342442" y="2132312"/>
                  <a:ext cx="5194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7" name="Freihand 206">
                  <a:extLst>
                    <a:ext uri="{FF2B5EF4-FFF2-40B4-BE49-F238E27FC236}">
                      <a16:creationId xmlns:a16="http://schemas.microsoft.com/office/drawing/2014/main" id="{6D26773D-6D9E-43EC-A154-94E43879EE15}"/>
                    </a:ext>
                  </a:extLst>
                </p14:cNvPr>
                <p14:cNvContentPartPr/>
                <p14:nvPr/>
              </p14:nvContentPartPr>
              <p14:xfrm>
                <a:off x="10000882" y="2212592"/>
                <a:ext cx="134280" cy="105120"/>
              </p14:xfrm>
            </p:contentPart>
          </mc:Choice>
          <mc:Fallback xmlns="">
            <p:pic>
              <p:nvPicPr>
                <p:cNvPr id="207" name="Freihand 206">
                  <a:extLst>
                    <a:ext uri="{FF2B5EF4-FFF2-40B4-BE49-F238E27FC236}">
                      <a16:creationId xmlns:a16="http://schemas.microsoft.com/office/drawing/2014/main" id="{6D26773D-6D9E-43EC-A154-94E43879EE15}"/>
                    </a:ext>
                  </a:extLst>
                </p:cNvPr>
                <p:cNvPicPr/>
                <p:nvPr/>
              </p:nvPicPr>
              <p:blipFill>
                <a:blip r:embed="rId260"/>
                <a:stretch>
                  <a:fillRect/>
                </a:stretch>
              </p:blipFill>
              <p:spPr>
                <a:xfrm>
                  <a:off x="9996562" y="2208272"/>
                  <a:ext cx="142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8" name="Freihand 207">
                  <a:extLst>
                    <a:ext uri="{FF2B5EF4-FFF2-40B4-BE49-F238E27FC236}">
                      <a16:creationId xmlns:a16="http://schemas.microsoft.com/office/drawing/2014/main" id="{02DAE0B5-7DB4-491F-A365-9681651CDBF5}"/>
                    </a:ext>
                  </a:extLst>
                </p14:cNvPr>
                <p14:cNvContentPartPr/>
                <p14:nvPr/>
              </p14:nvContentPartPr>
              <p14:xfrm>
                <a:off x="10190242" y="2139872"/>
                <a:ext cx="140040" cy="158400"/>
              </p14:xfrm>
            </p:contentPart>
          </mc:Choice>
          <mc:Fallback xmlns="">
            <p:pic>
              <p:nvPicPr>
                <p:cNvPr id="208" name="Freihand 207">
                  <a:extLst>
                    <a:ext uri="{FF2B5EF4-FFF2-40B4-BE49-F238E27FC236}">
                      <a16:creationId xmlns:a16="http://schemas.microsoft.com/office/drawing/2014/main" id="{02DAE0B5-7DB4-491F-A365-9681651CDBF5}"/>
                    </a:ext>
                  </a:extLst>
                </p:cNvPr>
                <p:cNvPicPr/>
                <p:nvPr/>
              </p:nvPicPr>
              <p:blipFill>
                <a:blip r:embed="rId262"/>
                <a:stretch>
                  <a:fillRect/>
                </a:stretch>
              </p:blipFill>
              <p:spPr>
                <a:xfrm>
                  <a:off x="10185922" y="2135552"/>
                  <a:ext cx="1486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09" name="Freihand 208">
                  <a:extLst>
                    <a:ext uri="{FF2B5EF4-FFF2-40B4-BE49-F238E27FC236}">
                      <a16:creationId xmlns:a16="http://schemas.microsoft.com/office/drawing/2014/main" id="{3ADC65F8-8DA3-4610-99AF-1060B2559879}"/>
                    </a:ext>
                  </a:extLst>
                </p14:cNvPr>
                <p14:cNvContentPartPr/>
                <p14:nvPr/>
              </p14:nvContentPartPr>
              <p14:xfrm>
                <a:off x="10385722" y="2176592"/>
                <a:ext cx="441000" cy="106920"/>
              </p14:xfrm>
            </p:contentPart>
          </mc:Choice>
          <mc:Fallback xmlns="">
            <p:pic>
              <p:nvPicPr>
                <p:cNvPr id="209" name="Freihand 208">
                  <a:extLst>
                    <a:ext uri="{FF2B5EF4-FFF2-40B4-BE49-F238E27FC236}">
                      <a16:creationId xmlns:a16="http://schemas.microsoft.com/office/drawing/2014/main" id="{3ADC65F8-8DA3-4610-99AF-1060B2559879}"/>
                    </a:ext>
                  </a:extLst>
                </p:cNvPr>
                <p:cNvPicPr/>
                <p:nvPr/>
              </p:nvPicPr>
              <p:blipFill>
                <a:blip r:embed="rId264"/>
                <a:stretch>
                  <a:fillRect/>
                </a:stretch>
              </p:blipFill>
              <p:spPr>
                <a:xfrm>
                  <a:off x="10381402" y="2172272"/>
                  <a:ext cx="449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0" name="Freihand 209">
                  <a:extLst>
                    <a:ext uri="{FF2B5EF4-FFF2-40B4-BE49-F238E27FC236}">
                      <a16:creationId xmlns:a16="http://schemas.microsoft.com/office/drawing/2014/main" id="{813AB7A5-A01A-4DBE-BDCE-404B826919B2}"/>
                    </a:ext>
                  </a:extLst>
                </p14:cNvPr>
                <p14:cNvContentPartPr/>
                <p14:nvPr/>
              </p14:nvContentPartPr>
              <p14:xfrm>
                <a:off x="10948762" y="2063192"/>
                <a:ext cx="387720" cy="268200"/>
              </p14:xfrm>
            </p:contentPart>
          </mc:Choice>
          <mc:Fallback xmlns="">
            <p:pic>
              <p:nvPicPr>
                <p:cNvPr id="210" name="Freihand 209">
                  <a:extLst>
                    <a:ext uri="{FF2B5EF4-FFF2-40B4-BE49-F238E27FC236}">
                      <a16:creationId xmlns:a16="http://schemas.microsoft.com/office/drawing/2014/main" id="{813AB7A5-A01A-4DBE-BDCE-404B826919B2}"/>
                    </a:ext>
                  </a:extLst>
                </p:cNvPr>
                <p:cNvPicPr/>
                <p:nvPr/>
              </p:nvPicPr>
              <p:blipFill>
                <a:blip r:embed="rId266"/>
                <a:stretch>
                  <a:fillRect/>
                </a:stretch>
              </p:blipFill>
              <p:spPr>
                <a:xfrm>
                  <a:off x="10944442" y="2058872"/>
                  <a:ext cx="3963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1" name="Freihand 210">
                  <a:extLst>
                    <a:ext uri="{FF2B5EF4-FFF2-40B4-BE49-F238E27FC236}">
                      <a16:creationId xmlns:a16="http://schemas.microsoft.com/office/drawing/2014/main" id="{6F6F47CC-807D-476E-9BE9-538BF2792718}"/>
                    </a:ext>
                  </a:extLst>
                </p14:cNvPr>
                <p14:cNvContentPartPr/>
                <p14:nvPr/>
              </p14:nvContentPartPr>
              <p14:xfrm>
                <a:off x="11398042" y="2085872"/>
                <a:ext cx="237960" cy="120600"/>
              </p14:xfrm>
            </p:contentPart>
          </mc:Choice>
          <mc:Fallback xmlns="">
            <p:pic>
              <p:nvPicPr>
                <p:cNvPr id="211" name="Freihand 210">
                  <a:extLst>
                    <a:ext uri="{FF2B5EF4-FFF2-40B4-BE49-F238E27FC236}">
                      <a16:creationId xmlns:a16="http://schemas.microsoft.com/office/drawing/2014/main" id="{6F6F47CC-807D-476E-9BE9-538BF2792718}"/>
                    </a:ext>
                  </a:extLst>
                </p:cNvPr>
                <p:cNvPicPr/>
                <p:nvPr/>
              </p:nvPicPr>
              <p:blipFill>
                <a:blip r:embed="rId268"/>
                <a:stretch>
                  <a:fillRect/>
                </a:stretch>
              </p:blipFill>
              <p:spPr>
                <a:xfrm>
                  <a:off x="11393722" y="2081552"/>
                  <a:ext cx="246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2" name="Freihand 211">
                  <a:extLst>
                    <a:ext uri="{FF2B5EF4-FFF2-40B4-BE49-F238E27FC236}">
                      <a16:creationId xmlns:a16="http://schemas.microsoft.com/office/drawing/2014/main" id="{D2DC6ACB-2B40-440A-B824-54A57B35FFAE}"/>
                    </a:ext>
                  </a:extLst>
                </p14:cNvPr>
                <p14:cNvContentPartPr/>
                <p14:nvPr/>
              </p14:nvContentPartPr>
              <p14:xfrm>
                <a:off x="9527842" y="2456312"/>
                <a:ext cx="201960" cy="177840"/>
              </p14:xfrm>
            </p:contentPart>
          </mc:Choice>
          <mc:Fallback xmlns="">
            <p:pic>
              <p:nvPicPr>
                <p:cNvPr id="212" name="Freihand 211">
                  <a:extLst>
                    <a:ext uri="{FF2B5EF4-FFF2-40B4-BE49-F238E27FC236}">
                      <a16:creationId xmlns:a16="http://schemas.microsoft.com/office/drawing/2014/main" id="{D2DC6ACB-2B40-440A-B824-54A57B35FFAE}"/>
                    </a:ext>
                  </a:extLst>
                </p:cNvPr>
                <p:cNvPicPr/>
                <p:nvPr/>
              </p:nvPicPr>
              <p:blipFill>
                <a:blip r:embed="rId270"/>
                <a:stretch>
                  <a:fillRect/>
                </a:stretch>
              </p:blipFill>
              <p:spPr>
                <a:xfrm>
                  <a:off x="9523522" y="2451992"/>
                  <a:ext cx="210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3" name="Freihand 212">
                  <a:extLst>
                    <a:ext uri="{FF2B5EF4-FFF2-40B4-BE49-F238E27FC236}">
                      <a16:creationId xmlns:a16="http://schemas.microsoft.com/office/drawing/2014/main" id="{39AAB3CE-D76E-4DB1-A9E4-B16BEFB39B5F}"/>
                    </a:ext>
                  </a:extLst>
                </p14:cNvPr>
                <p14:cNvContentPartPr/>
                <p14:nvPr/>
              </p14:nvContentPartPr>
              <p14:xfrm>
                <a:off x="9787042" y="2484752"/>
                <a:ext cx="452880" cy="117000"/>
              </p14:xfrm>
            </p:contentPart>
          </mc:Choice>
          <mc:Fallback xmlns="">
            <p:pic>
              <p:nvPicPr>
                <p:cNvPr id="213" name="Freihand 212">
                  <a:extLst>
                    <a:ext uri="{FF2B5EF4-FFF2-40B4-BE49-F238E27FC236}">
                      <a16:creationId xmlns:a16="http://schemas.microsoft.com/office/drawing/2014/main" id="{39AAB3CE-D76E-4DB1-A9E4-B16BEFB39B5F}"/>
                    </a:ext>
                  </a:extLst>
                </p:cNvPr>
                <p:cNvPicPr/>
                <p:nvPr/>
              </p:nvPicPr>
              <p:blipFill>
                <a:blip r:embed="rId272"/>
                <a:stretch>
                  <a:fillRect/>
                </a:stretch>
              </p:blipFill>
              <p:spPr>
                <a:xfrm>
                  <a:off x="9782722" y="2480432"/>
                  <a:ext cx="461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4" name="Freihand 213">
                  <a:extLst>
                    <a:ext uri="{FF2B5EF4-FFF2-40B4-BE49-F238E27FC236}">
                      <a16:creationId xmlns:a16="http://schemas.microsoft.com/office/drawing/2014/main" id="{EAF53B9D-81D0-4853-B879-5C1C007D469C}"/>
                    </a:ext>
                  </a:extLst>
                </p14:cNvPr>
                <p14:cNvContentPartPr/>
                <p14:nvPr/>
              </p14:nvContentPartPr>
              <p14:xfrm>
                <a:off x="10224802" y="2422832"/>
                <a:ext cx="10800" cy="4320"/>
              </p14:xfrm>
            </p:contentPart>
          </mc:Choice>
          <mc:Fallback xmlns="">
            <p:pic>
              <p:nvPicPr>
                <p:cNvPr id="214" name="Freihand 213">
                  <a:extLst>
                    <a:ext uri="{FF2B5EF4-FFF2-40B4-BE49-F238E27FC236}">
                      <a16:creationId xmlns:a16="http://schemas.microsoft.com/office/drawing/2014/main" id="{EAF53B9D-81D0-4853-B879-5C1C007D469C}"/>
                    </a:ext>
                  </a:extLst>
                </p:cNvPr>
                <p:cNvPicPr/>
                <p:nvPr/>
              </p:nvPicPr>
              <p:blipFill>
                <a:blip r:embed="rId274"/>
                <a:stretch>
                  <a:fillRect/>
                </a:stretch>
              </p:blipFill>
              <p:spPr>
                <a:xfrm>
                  <a:off x="10220482" y="2418512"/>
                  <a:ext cx="19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5" name="Freihand 214">
                  <a:extLst>
                    <a:ext uri="{FF2B5EF4-FFF2-40B4-BE49-F238E27FC236}">
                      <a16:creationId xmlns:a16="http://schemas.microsoft.com/office/drawing/2014/main" id="{F4B542C2-A430-454C-83AA-D0C4C807A7FC}"/>
                    </a:ext>
                  </a:extLst>
                </p14:cNvPr>
                <p14:cNvContentPartPr/>
                <p14:nvPr/>
              </p14:nvContentPartPr>
              <p14:xfrm>
                <a:off x="10593082" y="2550992"/>
                <a:ext cx="360" cy="360"/>
              </p14:xfrm>
            </p:contentPart>
          </mc:Choice>
          <mc:Fallback xmlns="">
            <p:pic>
              <p:nvPicPr>
                <p:cNvPr id="215" name="Freihand 214">
                  <a:extLst>
                    <a:ext uri="{FF2B5EF4-FFF2-40B4-BE49-F238E27FC236}">
                      <a16:creationId xmlns:a16="http://schemas.microsoft.com/office/drawing/2014/main" id="{F4B542C2-A430-454C-83AA-D0C4C807A7FC}"/>
                    </a:ext>
                  </a:extLst>
                </p:cNvPr>
                <p:cNvPicPr/>
                <p:nvPr/>
              </p:nvPicPr>
              <p:blipFill>
                <a:blip r:embed="rId127"/>
                <a:stretch>
                  <a:fillRect/>
                </a:stretch>
              </p:blipFill>
              <p:spPr>
                <a:xfrm>
                  <a:off x="10588762" y="2546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6" name="Freihand 215">
                  <a:extLst>
                    <a:ext uri="{FF2B5EF4-FFF2-40B4-BE49-F238E27FC236}">
                      <a16:creationId xmlns:a16="http://schemas.microsoft.com/office/drawing/2014/main" id="{48266D30-ADDB-4228-886A-BDC408D4A082}"/>
                    </a:ext>
                  </a:extLst>
                </p14:cNvPr>
                <p14:cNvContentPartPr/>
                <p14:nvPr/>
              </p14:nvContentPartPr>
              <p14:xfrm>
                <a:off x="10429282" y="2405192"/>
                <a:ext cx="119520" cy="169560"/>
              </p14:xfrm>
            </p:contentPart>
          </mc:Choice>
          <mc:Fallback xmlns="">
            <p:pic>
              <p:nvPicPr>
                <p:cNvPr id="216" name="Freihand 215">
                  <a:extLst>
                    <a:ext uri="{FF2B5EF4-FFF2-40B4-BE49-F238E27FC236}">
                      <a16:creationId xmlns:a16="http://schemas.microsoft.com/office/drawing/2014/main" id="{48266D30-ADDB-4228-886A-BDC408D4A082}"/>
                    </a:ext>
                  </a:extLst>
                </p:cNvPr>
                <p:cNvPicPr/>
                <p:nvPr/>
              </p:nvPicPr>
              <p:blipFill>
                <a:blip r:embed="rId277"/>
                <a:stretch>
                  <a:fillRect/>
                </a:stretch>
              </p:blipFill>
              <p:spPr>
                <a:xfrm>
                  <a:off x="10424962" y="2400872"/>
                  <a:ext cx="128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7" name="Freihand 216">
                  <a:extLst>
                    <a:ext uri="{FF2B5EF4-FFF2-40B4-BE49-F238E27FC236}">
                      <a16:creationId xmlns:a16="http://schemas.microsoft.com/office/drawing/2014/main" id="{0E031CCD-E8B0-4CB8-9C6F-FFC6499B9EA0}"/>
                    </a:ext>
                  </a:extLst>
                </p14:cNvPr>
                <p14:cNvContentPartPr/>
                <p14:nvPr/>
              </p14:nvContentPartPr>
              <p14:xfrm>
                <a:off x="10568602" y="2468912"/>
                <a:ext cx="174600" cy="82800"/>
              </p14:xfrm>
            </p:contentPart>
          </mc:Choice>
          <mc:Fallback xmlns="">
            <p:pic>
              <p:nvPicPr>
                <p:cNvPr id="217" name="Freihand 216">
                  <a:extLst>
                    <a:ext uri="{FF2B5EF4-FFF2-40B4-BE49-F238E27FC236}">
                      <a16:creationId xmlns:a16="http://schemas.microsoft.com/office/drawing/2014/main" id="{0E031CCD-E8B0-4CB8-9C6F-FFC6499B9EA0}"/>
                    </a:ext>
                  </a:extLst>
                </p:cNvPr>
                <p:cNvPicPr/>
                <p:nvPr/>
              </p:nvPicPr>
              <p:blipFill>
                <a:blip r:embed="rId279"/>
                <a:stretch>
                  <a:fillRect/>
                </a:stretch>
              </p:blipFill>
              <p:spPr>
                <a:xfrm>
                  <a:off x="10564282" y="2464592"/>
                  <a:ext cx="183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8" name="Freihand 217">
                  <a:extLst>
                    <a:ext uri="{FF2B5EF4-FFF2-40B4-BE49-F238E27FC236}">
                      <a16:creationId xmlns:a16="http://schemas.microsoft.com/office/drawing/2014/main" id="{B434F9F3-5FE5-49D8-A3E9-E8638593C6D1}"/>
                    </a:ext>
                  </a:extLst>
                </p14:cNvPr>
                <p14:cNvContentPartPr/>
                <p14:nvPr/>
              </p14:nvContentPartPr>
              <p14:xfrm>
                <a:off x="10737082" y="2414192"/>
                <a:ext cx="45360" cy="32760"/>
              </p14:xfrm>
            </p:contentPart>
          </mc:Choice>
          <mc:Fallback xmlns="">
            <p:pic>
              <p:nvPicPr>
                <p:cNvPr id="218" name="Freihand 217">
                  <a:extLst>
                    <a:ext uri="{FF2B5EF4-FFF2-40B4-BE49-F238E27FC236}">
                      <a16:creationId xmlns:a16="http://schemas.microsoft.com/office/drawing/2014/main" id="{B434F9F3-5FE5-49D8-A3E9-E8638593C6D1}"/>
                    </a:ext>
                  </a:extLst>
                </p:cNvPr>
                <p:cNvPicPr/>
                <p:nvPr/>
              </p:nvPicPr>
              <p:blipFill>
                <a:blip r:embed="rId281"/>
                <a:stretch>
                  <a:fillRect/>
                </a:stretch>
              </p:blipFill>
              <p:spPr>
                <a:xfrm>
                  <a:off x="10732762" y="2409872"/>
                  <a:ext cx="54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9" name="Freihand 218">
                  <a:extLst>
                    <a:ext uri="{FF2B5EF4-FFF2-40B4-BE49-F238E27FC236}">
                      <a16:creationId xmlns:a16="http://schemas.microsoft.com/office/drawing/2014/main" id="{7BD9EE82-9E94-4554-A20F-7BE18A6CB885}"/>
                    </a:ext>
                  </a:extLst>
                </p14:cNvPr>
                <p14:cNvContentPartPr/>
                <p14:nvPr/>
              </p14:nvContentPartPr>
              <p14:xfrm>
                <a:off x="10768042" y="2454872"/>
                <a:ext cx="55800" cy="64080"/>
              </p14:xfrm>
            </p:contentPart>
          </mc:Choice>
          <mc:Fallback xmlns="">
            <p:pic>
              <p:nvPicPr>
                <p:cNvPr id="219" name="Freihand 218">
                  <a:extLst>
                    <a:ext uri="{FF2B5EF4-FFF2-40B4-BE49-F238E27FC236}">
                      <a16:creationId xmlns:a16="http://schemas.microsoft.com/office/drawing/2014/main" id="{7BD9EE82-9E94-4554-A20F-7BE18A6CB885}"/>
                    </a:ext>
                  </a:extLst>
                </p:cNvPr>
                <p:cNvPicPr/>
                <p:nvPr/>
              </p:nvPicPr>
              <p:blipFill>
                <a:blip r:embed="rId283"/>
                <a:stretch>
                  <a:fillRect/>
                </a:stretch>
              </p:blipFill>
              <p:spPr>
                <a:xfrm>
                  <a:off x="10763722" y="2450552"/>
                  <a:ext cx="64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0" name="Freihand 219">
                  <a:extLst>
                    <a:ext uri="{FF2B5EF4-FFF2-40B4-BE49-F238E27FC236}">
                      <a16:creationId xmlns:a16="http://schemas.microsoft.com/office/drawing/2014/main" id="{1BE44211-A611-402F-A1F5-276F33A5308E}"/>
                    </a:ext>
                  </a:extLst>
                </p14:cNvPr>
                <p14:cNvContentPartPr/>
                <p14:nvPr/>
              </p14:nvContentPartPr>
              <p14:xfrm>
                <a:off x="10287802" y="2509592"/>
                <a:ext cx="73800" cy="1800"/>
              </p14:xfrm>
            </p:contentPart>
          </mc:Choice>
          <mc:Fallback xmlns="">
            <p:pic>
              <p:nvPicPr>
                <p:cNvPr id="220" name="Freihand 219">
                  <a:extLst>
                    <a:ext uri="{FF2B5EF4-FFF2-40B4-BE49-F238E27FC236}">
                      <a16:creationId xmlns:a16="http://schemas.microsoft.com/office/drawing/2014/main" id="{1BE44211-A611-402F-A1F5-276F33A5308E}"/>
                    </a:ext>
                  </a:extLst>
                </p:cNvPr>
                <p:cNvPicPr/>
                <p:nvPr/>
              </p:nvPicPr>
              <p:blipFill>
                <a:blip r:embed="rId285"/>
                <a:stretch>
                  <a:fillRect/>
                </a:stretch>
              </p:blipFill>
              <p:spPr>
                <a:xfrm>
                  <a:off x="10283482" y="2505272"/>
                  <a:ext cx="82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1" name="Freihand 220">
                  <a:extLst>
                    <a:ext uri="{FF2B5EF4-FFF2-40B4-BE49-F238E27FC236}">
                      <a16:creationId xmlns:a16="http://schemas.microsoft.com/office/drawing/2014/main" id="{6F3B81AC-1DF4-4A4A-98CB-5C65FDA55E78}"/>
                    </a:ext>
                  </a:extLst>
                </p14:cNvPr>
                <p14:cNvContentPartPr/>
                <p14:nvPr/>
              </p14:nvContentPartPr>
              <p14:xfrm>
                <a:off x="10292482" y="2527592"/>
                <a:ext cx="81360" cy="12960"/>
              </p14:xfrm>
            </p:contentPart>
          </mc:Choice>
          <mc:Fallback xmlns="">
            <p:pic>
              <p:nvPicPr>
                <p:cNvPr id="221" name="Freihand 220">
                  <a:extLst>
                    <a:ext uri="{FF2B5EF4-FFF2-40B4-BE49-F238E27FC236}">
                      <a16:creationId xmlns:a16="http://schemas.microsoft.com/office/drawing/2014/main" id="{6F3B81AC-1DF4-4A4A-98CB-5C65FDA55E78}"/>
                    </a:ext>
                  </a:extLst>
                </p:cNvPr>
                <p:cNvPicPr/>
                <p:nvPr/>
              </p:nvPicPr>
              <p:blipFill>
                <a:blip r:embed="rId287"/>
                <a:stretch>
                  <a:fillRect/>
                </a:stretch>
              </p:blipFill>
              <p:spPr>
                <a:xfrm>
                  <a:off x="10288162" y="2523272"/>
                  <a:ext cx="90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2" name="Freihand 221">
                  <a:extLst>
                    <a:ext uri="{FF2B5EF4-FFF2-40B4-BE49-F238E27FC236}">
                      <a16:creationId xmlns:a16="http://schemas.microsoft.com/office/drawing/2014/main" id="{E6883220-7C14-4B3E-9806-07948D061192}"/>
                    </a:ext>
                  </a:extLst>
                </p14:cNvPr>
                <p14:cNvContentPartPr/>
                <p14:nvPr/>
              </p14:nvContentPartPr>
              <p14:xfrm>
                <a:off x="10877122" y="2470352"/>
                <a:ext cx="19080" cy="4320"/>
              </p14:xfrm>
            </p:contentPart>
          </mc:Choice>
          <mc:Fallback xmlns="">
            <p:pic>
              <p:nvPicPr>
                <p:cNvPr id="222" name="Freihand 221">
                  <a:extLst>
                    <a:ext uri="{FF2B5EF4-FFF2-40B4-BE49-F238E27FC236}">
                      <a16:creationId xmlns:a16="http://schemas.microsoft.com/office/drawing/2014/main" id="{E6883220-7C14-4B3E-9806-07948D061192}"/>
                    </a:ext>
                  </a:extLst>
                </p:cNvPr>
                <p:cNvPicPr/>
                <p:nvPr/>
              </p:nvPicPr>
              <p:blipFill>
                <a:blip r:embed="rId289"/>
                <a:stretch>
                  <a:fillRect/>
                </a:stretch>
              </p:blipFill>
              <p:spPr>
                <a:xfrm>
                  <a:off x="10872802" y="2466032"/>
                  <a:ext cx="27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3" name="Freihand 222">
                  <a:extLst>
                    <a:ext uri="{FF2B5EF4-FFF2-40B4-BE49-F238E27FC236}">
                      <a16:creationId xmlns:a16="http://schemas.microsoft.com/office/drawing/2014/main" id="{4815B2A0-9784-4C82-AEF3-3650358FBAA6}"/>
                    </a:ext>
                  </a:extLst>
                </p14:cNvPr>
                <p14:cNvContentPartPr/>
                <p14:nvPr/>
              </p14:nvContentPartPr>
              <p14:xfrm>
                <a:off x="10852642" y="2420312"/>
                <a:ext cx="83520" cy="113760"/>
              </p14:xfrm>
            </p:contentPart>
          </mc:Choice>
          <mc:Fallback xmlns="">
            <p:pic>
              <p:nvPicPr>
                <p:cNvPr id="223" name="Freihand 222">
                  <a:extLst>
                    <a:ext uri="{FF2B5EF4-FFF2-40B4-BE49-F238E27FC236}">
                      <a16:creationId xmlns:a16="http://schemas.microsoft.com/office/drawing/2014/main" id="{4815B2A0-9784-4C82-AEF3-3650358FBAA6}"/>
                    </a:ext>
                  </a:extLst>
                </p:cNvPr>
                <p:cNvPicPr/>
                <p:nvPr/>
              </p:nvPicPr>
              <p:blipFill>
                <a:blip r:embed="rId291"/>
                <a:stretch>
                  <a:fillRect/>
                </a:stretch>
              </p:blipFill>
              <p:spPr>
                <a:xfrm>
                  <a:off x="10848322" y="2415992"/>
                  <a:ext cx="92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4" name="Freihand 223">
                  <a:extLst>
                    <a:ext uri="{FF2B5EF4-FFF2-40B4-BE49-F238E27FC236}">
                      <a16:creationId xmlns:a16="http://schemas.microsoft.com/office/drawing/2014/main" id="{ED08E7B8-7530-4698-964B-249963E11148}"/>
                    </a:ext>
                  </a:extLst>
                </p14:cNvPr>
                <p14:cNvContentPartPr/>
                <p14:nvPr/>
              </p14:nvContentPartPr>
              <p14:xfrm>
                <a:off x="10867042" y="2449472"/>
                <a:ext cx="73800" cy="69480"/>
              </p14:xfrm>
            </p:contentPart>
          </mc:Choice>
          <mc:Fallback xmlns="">
            <p:pic>
              <p:nvPicPr>
                <p:cNvPr id="224" name="Freihand 223">
                  <a:extLst>
                    <a:ext uri="{FF2B5EF4-FFF2-40B4-BE49-F238E27FC236}">
                      <a16:creationId xmlns:a16="http://schemas.microsoft.com/office/drawing/2014/main" id="{ED08E7B8-7530-4698-964B-249963E11148}"/>
                    </a:ext>
                  </a:extLst>
                </p:cNvPr>
                <p:cNvPicPr/>
                <p:nvPr/>
              </p:nvPicPr>
              <p:blipFill>
                <a:blip r:embed="rId293"/>
                <a:stretch>
                  <a:fillRect/>
                </a:stretch>
              </p:blipFill>
              <p:spPr>
                <a:xfrm>
                  <a:off x="10862722" y="2445152"/>
                  <a:ext cx="82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5" name="Freihand 224">
                  <a:extLst>
                    <a:ext uri="{FF2B5EF4-FFF2-40B4-BE49-F238E27FC236}">
                      <a16:creationId xmlns:a16="http://schemas.microsoft.com/office/drawing/2014/main" id="{DCF620DA-B761-4C1C-9CD2-1CBC78C89E41}"/>
                    </a:ext>
                  </a:extLst>
                </p14:cNvPr>
                <p14:cNvContentPartPr/>
                <p14:nvPr/>
              </p14:nvContentPartPr>
              <p14:xfrm>
                <a:off x="10982962" y="2349392"/>
                <a:ext cx="89640" cy="150480"/>
              </p14:xfrm>
            </p:contentPart>
          </mc:Choice>
          <mc:Fallback xmlns="">
            <p:pic>
              <p:nvPicPr>
                <p:cNvPr id="225" name="Freihand 224">
                  <a:extLst>
                    <a:ext uri="{FF2B5EF4-FFF2-40B4-BE49-F238E27FC236}">
                      <a16:creationId xmlns:a16="http://schemas.microsoft.com/office/drawing/2014/main" id="{DCF620DA-B761-4C1C-9CD2-1CBC78C89E41}"/>
                    </a:ext>
                  </a:extLst>
                </p:cNvPr>
                <p:cNvPicPr/>
                <p:nvPr/>
              </p:nvPicPr>
              <p:blipFill>
                <a:blip r:embed="rId295"/>
                <a:stretch>
                  <a:fillRect/>
                </a:stretch>
              </p:blipFill>
              <p:spPr>
                <a:xfrm>
                  <a:off x="10978642" y="2345072"/>
                  <a:ext cx="98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6" name="Freihand 225">
                  <a:extLst>
                    <a:ext uri="{FF2B5EF4-FFF2-40B4-BE49-F238E27FC236}">
                      <a16:creationId xmlns:a16="http://schemas.microsoft.com/office/drawing/2014/main" id="{858C93CB-D7EF-435F-BB72-4CAD76677F30}"/>
                    </a:ext>
                  </a:extLst>
                </p14:cNvPr>
                <p14:cNvContentPartPr/>
                <p14:nvPr/>
              </p14:nvContentPartPr>
              <p14:xfrm>
                <a:off x="11095282" y="2414192"/>
                <a:ext cx="183960" cy="74160"/>
              </p14:xfrm>
            </p:contentPart>
          </mc:Choice>
          <mc:Fallback xmlns="">
            <p:pic>
              <p:nvPicPr>
                <p:cNvPr id="226" name="Freihand 225">
                  <a:extLst>
                    <a:ext uri="{FF2B5EF4-FFF2-40B4-BE49-F238E27FC236}">
                      <a16:creationId xmlns:a16="http://schemas.microsoft.com/office/drawing/2014/main" id="{858C93CB-D7EF-435F-BB72-4CAD76677F30}"/>
                    </a:ext>
                  </a:extLst>
                </p:cNvPr>
                <p:cNvPicPr/>
                <p:nvPr/>
              </p:nvPicPr>
              <p:blipFill>
                <a:blip r:embed="rId297"/>
                <a:stretch>
                  <a:fillRect/>
                </a:stretch>
              </p:blipFill>
              <p:spPr>
                <a:xfrm>
                  <a:off x="11090962" y="2409872"/>
                  <a:ext cx="192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7" name="Freihand 226">
                  <a:extLst>
                    <a:ext uri="{FF2B5EF4-FFF2-40B4-BE49-F238E27FC236}">
                      <a16:creationId xmlns:a16="http://schemas.microsoft.com/office/drawing/2014/main" id="{1F3C61CE-CDC7-490B-971E-B569194C1FDD}"/>
                    </a:ext>
                  </a:extLst>
                </p14:cNvPr>
                <p14:cNvContentPartPr/>
                <p14:nvPr/>
              </p14:nvContentPartPr>
              <p14:xfrm>
                <a:off x="11265202" y="2409152"/>
                <a:ext cx="89280" cy="188280"/>
              </p14:xfrm>
            </p:contentPart>
          </mc:Choice>
          <mc:Fallback xmlns="">
            <p:pic>
              <p:nvPicPr>
                <p:cNvPr id="227" name="Freihand 226">
                  <a:extLst>
                    <a:ext uri="{FF2B5EF4-FFF2-40B4-BE49-F238E27FC236}">
                      <a16:creationId xmlns:a16="http://schemas.microsoft.com/office/drawing/2014/main" id="{1F3C61CE-CDC7-490B-971E-B569194C1FDD}"/>
                    </a:ext>
                  </a:extLst>
                </p:cNvPr>
                <p:cNvPicPr/>
                <p:nvPr/>
              </p:nvPicPr>
              <p:blipFill>
                <a:blip r:embed="rId299"/>
                <a:stretch>
                  <a:fillRect/>
                </a:stretch>
              </p:blipFill>
              <p:spPr>
                <a:xfrm>
                  <a:off x="11260882" y="2404832"/>
                  <a:ext cx="97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8" name="Freihand 227">
                  <a:extLst>
                    <a:ext uri="{FF2B5EF4-FFF2-40B4-BE49-F238E27FC236}">
                      <a16:creationId xmlns:a16="http://schemas.microsoft.com/office/drawing/2014/main" id="{A69BF5F4-194E-41F2-835C-2EB0346DF993}"/>
                    </a:ext>
                  </a:extLst>
                </p14:cNvPr>
                <p14:cNvContentPartPr/>
                <p14:nvPr/>
              </p14:nvContentPartPr>
              <p14:xfrm>
                <a:off x="11430802" y="2439752"/>
                <a:ext cx="115920" cy="10440"/>
              </p14:xfrm>
            </p:contentPart>
          </mc:Choice>
          <mc:Fallback xmlns="">
            <p:pic>
              <p:nvPicPr>
                <p:cNvPr id="228" name="Freihand 227">
                  <a:extLst>
                    <a:ext uri="{FF2B5EF4-FFF2-40B4-BE49-F238E27FC236}">
                      <a16:creationId xmlns:a16="http://schemas.microsoft.com/office/drawing/2014/main" id="{A69BF5F4-194E-41F2-835C-2EB0346DF993}"/>
                    </a:ext>
                  </a:extLst>
                </p:cNvPr>
                <p:cNvPicPr/>
                <p:nvPr/>
              </p:nvPicPr>
              <p:blipFill>
                <a:blip r:embed="rId301"/>
                <a:stretch>
                  <a:fillRect/>
                </a:stretch>
              </p:blipFill>
              <p:spPr>
                <a:xfrm>
                  <a:off x="11426482" y="2435432"/>
                  <a:ext cx="124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9" name="Freihand 228">
                  <a:extLst>
                    <a:ext uri="{FF2B5EF4-FFF2-40B4-BE49-F238E27FC236}">
                      <a16:creationId xmlns:a16="http://schemas.microsoft.com/office/drawing/2014/main" id="{64279B30-90A1-4B38-B080-BBBCB32010E7}"/>
                    </a:ext>
                  </a:extLst>
                </p14:cNvPr>
                <p14:cNvContentPartPr/>
                <p14:nvPr/>
              </p14:nvContentPartPr>
              <p14:xfrm>
                <a:off x="11580922" y="2336432"/>
                <a:ext cx="101880" cy="129240"/>
              </p14:xfrm>
            </p:contentPart>
          </mc:Choice>
          <mc:Fallback xmlns="">
            <p:pic>
              <p:nvPicPr>
                <p:cNvPr id="229" name="Freihand 228">
                  <a:extLst>
                    <a:ext uri="{FF2B5EF4-FFF2-40B4-BE49-F238E27FC236}">
                      <a16:creationId xmlns:a16="http://schemas.microsoft.com/office/drawing/2014/main" id="{64279B30-90A1-4B38-B080-BBBCB32010E7}"/>
                    </a:ext>
                  </a:extLst>
                </p:cNvPr>
                <p:cNvPicPr/>
                <p:nvPr/>
              </p:nvPicPr>
              <p:blipFill>
                <a:blip r:embed="rId303"/>
                <a:stretch>
                  <a:fillRect/>
                </a:stretch>
              </p:blipFill>
              <p:spPr>
                <a:xfrm>
                  <a:off x="11576602" y="2332112"/>
                  <a:ext cx="110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0" name="Freihand 229">
                  <a:extLst>
                    <a:ext uri="{FF2B5EF4-FFF2-40B4-BE49-F238E27FC236}">
                      <a16:creationId xmlns:a16="http://schemas.microsoft.com/office/drawing/2014/main" id="{DF1BC5CE-7A82-485F-8019-50568772786B}"/>
                    </a:ext>
                  </a:extLst>
                </p14:cNvPr>
                <p14:cNvContentPartPr/>
                <p14:nvPr/>
              </p14:nvContentPartPr>
              <p14:xfrm>
                <a:off x="11643922" y="2438672"/>
                <a:ext cx="63360" cy="28440"/>
              </p14:xfrm>
            </p:contentPart>
          </mc:Choice>
          <mc:Fallback xmlns="">
            <p:pic>
              <p:nvPicPr>
                <p:cNvPr id="230" name="Freihand 229">
                  <a:extLst>
                    <a:ext uri="{FF2B5EF4-FFF2-40B4-BE49-F238E27FC236}">
                      <a16:creationId xmlns:a16="http://schemas.microsoft.com/office/drawing/2014/main" id="{DF1BC5CE-7A82-485F-8019-50568772786B}"/>
                    </a:ext>
                  </a:extLst>
                </p:cNvPr>
                <p:cNvPicPr/>
                <p:nvPr/>
              </p:nvPicPr>
              <p:blipFill>
                <a:blip r:embed="rId305"/>
                <a:stretch>
                  <a:fillRect/>
                </a:stretch>
              </p:blipFill>
              <p:spPr>
                <a:xfrm>
                  <a:off x="11639602" y="2434352"/>
                  <a:ext cx="72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1" name="Freihand 230">
                  <a:extLst>
                    <a:ext uri="{FF2B5EF4-FFF2-40B4-BE49-F238E27FC236}">
                      <a16:creationId xmlns:a16="http://schemas.microsoft.com/office/drawing/2014/main" id="{FC2C28A5-CD3D-44F9-BAFC-3BAF1FDF6258}"/>
                    </a:ext>
                  </a:extLst>
                </p14:cNvPr>
                <p14:cNvContentPartPr/>
                <p14:nvPr/>
              </p14:nvContentPartPr>
              <p14:xfrm>
                <a:off x="11696842" y="2409512"/>
                <a:ext cx="64080" cy="48600"/>
              </p14:xfrm>
            </p:contentPart>
          </mc:Choice>
          <mc:Fallback xmlns="">
            <p:pic>
              <p:nvPicPr>
                <p:cNvPr id="231" name="Freihand 230">
                  <a:extLst>
                    <a:ext uri="{FF2B5EF4-FFF2-40B4-BE49-F238E27FC236}">
                      <a16:creationId xmlns:a16="http://schemas.microsoft.com/office/drawing/2014/main" id="{FC2C28A5-CD3D-44F9-BAFC-3BAF1FDF6258}"/>
                    </a:ext>
                  </a:extLst>
                </p:cNvPr>
                <p:cNvPicPr/>
                <p:nvPr/>
              </p:nvPicPr>
              <p:blipFill>
                <a:blip r:embed="rId307"/>
                <a:stretch>
                  <a:fillRect/>
                </a:stretch>
              </p:blipFill>
              <p:spPr>
                <a:xfrm>
                  <a:off x="11692522" y="2405192"/>
                  <a:ext cx="72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2" name="Freihand 231">
                  <a:extLst>
                    <a:ext uri="{FF2B5EF4-FFF2-40B4-BE49-F238E27FC236}">
                      <a16:creationId xmlns:a16="http://schemas.microsoft.com/office/drawing/2014/main" id="{20E76AB2-F19B-48AE-BD7E-20335CE41EDB}"/>
                    </a:ext>
                  </a:extLst>
                </p14:cNvPr>
                <p14:cNvContentPartPr/>
                <p14:nvPr/>
              </p14:nvContentPartPr>
              <p14:xfrm>
                <a:off x="11764882" y="2394032"/>
                <a:ext cx="69120" cy="82440"/>
              </p14:xfrm>
            </p:contentPart>
          </mc:Choice>
          <mc:Fallback xmlns="">
            <p:pic>
              <p:nvPicPr>
                <p:cNvPr id="232" name="Freihand 231">
                  <a:extLst>
                    <a:ext uri="{FF2B5EF4-FFF2-40B4-BE49-F238E27FC236}">
                      <a16:creationId xmlns:a16="http://schemas.microsoft.com/office/drawing/2014/main" id="{20E76AB2-F19B-48AE-BD7E-20335CE41EDB}"/>
                    </a:ext>
                  </a:extLst>
                </p:cNvPr>
                <p:cNvPicPr/>
                <p:nvPr/>
              </p:nvPicPr>
              <p:blipFill>
                <a:blip r:embed="rId309"/>
                <a:stretch>
                  <a:fillRect/>
                </a:stretch>
              </p:blipFill>
              <p:spPr>
                <a:xfrm>
                  <a:off x="11760562" y="2389712"/>
                  <a:ext cx="77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3" name="Freihand 232">
                  <a:extLst>
                    <a:ext uri="{FF2B5EF4-FFF2-40B4-BE49-F238E27FC236}">
                      <a16:creationId xmlns:a16="http://schemas.microsoft.com/office/drawing/2014/main" id="{70D62C27-17FF-4AAF-B082-E4381556D38D}"/>
                    </a:ext>
                  </a:extLst>
                </p14:cNvPr>
                <p14:cNvContentPartPr/>
                <p14:nvPr/>
              </p14:nvContentPartPr>
              <p14:xfrm>
                <a:off x="11847682" y="2303312"/>
                <a:ext cx="186480" cy="146160"/>
              </p14:xfrm>
            </p:contentPart>
          </mc:Choice>
          <mc:Fallback xmlns="">
            <p:pic>
              <p:nvPicPr>
                <p:cNvPr id="233" name="Freihand 232">
                  <a:extLst>
                    <a:ext uri="{FF2B5EF4-FFF2-40B4-BE49-F238E27FC236}">
                      <a16:creationId xmlns:a16="http://schemas.microsoft.com/office/drawing/2014/main" id="{70D62C27-17FF-4AAF-B082-E4381556D38D}"/>
                    </a:ext>
                  </a:extLst>
                </p:cNvPr>
                <p:cNvPicPr/>
                <p:nvPr/>
              </p:nvPicPr>
              <p:blipFill>
                <a:blip r:embed="rId311"/>
                <a:stretch>
                  <a:fillRect/>
                </a:stretch>
              </p:blipFill>
              <p:spPr>
                <a:xfrm>
                  <a:off x="11843362" y="2298992"/>
                  <a:ext cx="195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5" name="Freihand 234">
                  <a:extLst>
                    <a:ext uri="{FF2B5EF4-FFF2-40B4-BE49-F238E27FC236}">
                      <a16:creationId xmlns:a16="http://schemas.microsoft.com/office/drawing/2014/main" id="{D0F296F9-739C-414E-94DB-61EDF4D132A0}"/>
                    </a:ext>
                  </a:extLst>
                </p14:cNvPr>
                <p14:cNvContentPartPr/>
                <p14:nvPr/>
              </p14:nvContentPartPr>
              <p14:xfrm>
                <a:off x="11624842" y="2571152"/>
                <a:ext cx="106920" cy="138240"/>
              </p14:xfrm>
            </p:contentPart>
          </mc:Choice>
          <mc:Fallback xmlns="">
            <p:pic>
              <p:nvPicPr>
                <p:cNvPr id="235" name="Freihand 234">
                  <a:extLst>
                    <a:ext uri="{FF2B5EF4-FFF2-40B4-BE49-F238E27FC236}">
                      <a16:creationId xmlns:a16="http://schemas.microsoft.com/office/drawing/2014/main" id="{D0F296F9-739C-414E-94DB-61EDF4D132A0}"/>
                    </a:ext>
                  </a:extLst>
                </p:cNvPr>
                <p:cNvPicPr/>
                <p:nvPr/>
              </p:nvPicPr>
              <p:blipFill>
                <a:blip r:embed="rId313"/>
                <a:stretch>
                  <a:fillRect/>
                </a:stretch>
              </p:blipFill>
              <p:spPr>
                <a:xfrm>
                  <a:off x="11620522" y="2566832"/>
                  <a:ext cx="115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6" name="Freihand 235">
                  <a:extLst>
                    <a:ext uri="{FF2B5EF4-FFF2-40B4-BE49-F238E27FC236}">
                      <a16:creationId xmlns:a16="http://schemas.microsoft.com/office/drawing/2014/main" id="{E3EDA977-2F8F-4099-BAC0-FFA878374A88}"/>
                    </a:ext>
                  </a:extLst>
                </p14:cNvPr>
                <p14:cNvContentPartPr/>
                <p14:nvPr/>
              </p14:nvContentPartPr>
              <p14:xfrm>
                <a:off x="11720962" y="2636672"/>
                <a:ext cx="53280" cy="50760"/>
              </p14:xfrm>
            </p:contentPart>
          </mc:Choice>
          <mc:Fallback xmlns="">
            <p:pic>
              <p:nvPicPr>
                <p:cNvPr id="236" name="Freihand 235">
                  <a:extLst>
                    <a:ext uri="{FF2B5EF4-FFF2-40B4-BE49-F238E27FC236}">
                      <a16:creationId xmlns:a16="http://schemas.microsoft.com/office/drawing/2014/main" id="{E3EDA977-2F8F-4099-BAC0-FFA878374A88}"/>
                    </a:ext>
                  </a:extLst>
                </p:cNvPr>
                <p:cNvPicPr/>
                <p:nvPr/>
              </p:nvPicPr>
              <p:blipFill>
                <a:blip r:embed="rId315"/>
                <a:stretch>
                  <a:fillRect/>
                </a:stretch>
              </p:blipFill>
              <p:spPr>
                <a:xfrm>
                  <a:off x="11716642" y="2632352"/>
                  <a:ext cx="61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7" name="Freihand 236">
                  <a:extLst>
                    <a:ext uri="{FF2B5EF4-FFF2-40B4-BE49-F238E27FC236}">
                      <a16:creationId xmlns:a16="http://schemas.microsoft.com/office/drawing/2014/main" id="{F9188160-6E3F-4C09-8CC4-7B8C3C684B76}"/>
                    </a:ext>
                  </a:extLst>
                </p14:cNvPr>
                <p14:cNvContentPartPr/>
                <p14:nvPr/>
              </p14:nvContentPartPr>
              <p14:xfrm>
                <a:off x="11786122" y="2579432"/>
                <a:ext cx="132840" cy="110880"/>
              </p14:xfrm>
            </p:contentPart>
          </mc:Choice>
          <mc:Fallback xmlns="">
            <p:pic>
              <p:nvPicPr>
                <p:cNvPr id="237" name="Freihand 236">
                  <a:extLst>
                    <a:ext uri="{FF2B5EF4-FFF2-40B4-BE49-F238E27FC236}">
                      <a16:creationId xmlns:a16="http://schemas.microsoft.com/office/drawing/2014/main" id="{F9188160-6E3F-4C09-8CC4-7B8C3C684B76}"/>
                    </a:ext>
                  </a:extLst>
                </p:cNvPr>
                <p:cNvPicPr/>
                <p:nvPr/>
              </p:nvPicPr>
              <p:blipFill>
                <a:blip r:embed="rId317"/>
                <a:stretch>
                  <a:fillRect/>
                </a:stretch>
              </p:blipFill>
              <p:spPr>
                <a:xfrm>
                  <a:off x="11781802" y="2575112"/>
                  <a:ext cx="141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8" name="Freihand 237">
                  <a:extLst>
                    <a:ext uri="{FF2B5EF4-FFF2-40B4-BE49-F238E27FC236}">
                      <a16:creationId xmlns:a16="http://schemas.microsoft.com/office/drawing/2014/main" id="{D6A12894-7927-4B5E-B9F9-8EBA178C05A4}"/>
                    </a:ext>
                  </a:extLst>
                </p14:cNvPr>
                <p14:cNvContentPartPr/>
                <p14:nvPr/>
              </p14:nvContentPartPr>
              <p14:xfrm>
                <a:off x="11943802" y="2629472"/>
                <a:ext cx="76680" cy="73440"/>
              </p14:xfrm>
            </p:contentPart>
          </mc:Choice>
          <mc:Fallback xmlns="">
            <p:pic>
              <p:nvPicPr>
                <p:cNvPr id="238" name="Freihand 237">
                  <a:extLst>
                    <a:ext uri="{FF2B5EF4-FFF2-40B4-BE49-F238E27FC236}">
                      <a16:creationId xmlns:a16="http://schemas.microsoft.com/office/drawing/2014/main" id="{D6A12894-7927-4B5E-B9F9-8EBA178C05A4}"/>
                    </a:ext>
                  </a:extLst>
                </p:cNvPr>
                <p:cNvPicPr/>
                <p:nvPr/>
              </p:nvPicPr>
              <p:blipFill>
                <a:blip r:embed="rId319"/>
                <a:stretch>
                  <a:fillRect/>
                </a:stretch>
              </p:blipFill>
              <p:spPr>
                <a:xfrm>
                  <a:off x="11939482" y="2625152"/>
                  <a:ext cx="85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9" name="Freihand 238">
                  <a:extLst>
                    <a:ext uri="{FF2B5EF4-FFF2-40B4-BE49-F238E27FC236}">
                      <a16:creationId xmlns:a16="http://schemas.microsoft.com/office/drawing/2014/main" id="{637B876A-295A-4E57-8F72-01FBDD94D886}"/>
                    </a:ext>
                  </a:extLst>
                </p14:cNvPr>
                <p14:cNvContentPartPr/>
                <p14:nvPr/>
              </p14:nvContentPartPr>
              <p14:xfrm>
                <a:off x="11715922" y="2581592"/>
                <a:ext cx="79920" cy="5400"/>
              </p14:xfrm>
            </p:contentPart>
          </mc:Choice>
          <mc:Fallback xmlns="">
            <p:pic>
              <p:nvPicPr>
                <p:cNvPr id="239" name="Freihand 238">
                  <a:extLst>
                    <a:ext uri="{FF2B5EF4-FFF2-40B4-BE49-F238E27FC236}">
                      <a16:creationId xmlns:a16="http://schemas.microsoft.com/office/drawing/2014/main" id="{637B876A-295A-4E57-8F72-01FBDD94D886}"/>
                    </a:ext>
                  </a:extLst>
                </p:cNvPr>
                <p:cNvPicPr/>
                <p:nvPr/>
              </p:nvPicPr>
              <p:blipFill>
                <a:blip r:embed="rId321"/>
                <a:stretch>
                  <a:fillRect/>
                </a:stretch>
              </p:blipFill>
              <p:spPr>
                <a:xfrm>
                  <a:off x="11711602" y="2577272"/>
                  <a:ext cx="88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1" name="Freihand 240">
                  <a:extLst>
                    <a:ext uri="{FF2B5EF4-FFF2-40B4-BE49-F238E27FC236}">
                      <a16:creationId xmlns:a16="http://schemas.microsoft.com/office/drawing/2014/main" id="{5B4CEFB9-3708-445F-8C3E-3EBCBD21E6FE}"/>
                    </a:ext>
                  </a:extLst>
                </p14:cNvPr>
                <p14:cNvContentPartPr/>
                <p14:nvPr/>
              </p14:nvContentPartPr>
              <p14:xfrm>
                <a:off x="12098602" y="2583032"/>
                <a:ext cx="9360" cy="124920"/>
              </p14:xfrm>
            </p:contentPart>
          </mc:Choice>
          <mc:Fallback xmlns="">
            <p:pic>
              <p:nvPicPr>
                <p:cNvPr id="241" name="Freihand 240">
                  <a:extLst>
                    <a:ext uri="{FF2B5EF4-FFF2-40B4-BE49-F238E27FC236}">
                      <a16:creationId xmlns:a16="http://schemas.microsoft.com/office/drawing/2014/main" id="{5B4CEFB9-3708-445F-8C3E-3EBCBD21E6FE}"/>
                    </a:ext>
                  </a:extLst>
                </p:cNvPr>
                <p:cNvPicPr/>
                <p:nvPr/>
              </p:nvPicPr>
              <p:blipFill>
                <a:blip r:embed="rId323"/>
                <a:stretch>
                  <a:fillRect/>
                </a:stretch>
              </p:blipFill>
              <p:spPr>
                <a:xfrm>
                  <a:off x="12094282" y="2578712"/>
                  <a:ext cx="18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2" name="Freihand 241">
                  <a:extLst>
                    <a:ext uri="{FF2B5EF4-FFF2-40B4-BE49-F238E27FC236}">
                      <a16:creationId xmlns:a16="http://schemas.microsoft.com/office/drawing/2014/main" id="{71600963-09E8-4F2F-98AF-0C0074DEF92E}"/>
                    </a:ext>
                  </a:extLst>
                </p14:cNvPr>
                <p14:cNvContentPartPr/>
                <p14:nvPr/>
              </p14:nvContentPartPr>
              <p14:xfrm>
                <a:off x="12025882" y="2491592"/>
                <a:ext cx="138600" cy="124200"/>
              </p14:xfrm>
            </p:contentPart>
          </mc:Choice>
          <mc:Fallback xmlns="">
            <p:pic>
              <p:nvPicPr>
                <p:cNvPr id="242" name="Freihand 241">
                  <a:extLst>
                    <a:ext uri="{FF2B5EF4-FFF2-40B4-BE49-F238E27FC236}">
                      <a16:creationId xmlns:a16="http://schemas.microsoft.com/office/drawing/2014/main" id="{71600963-09E8-4F2F-98AF-0C0074DEF92E}"/>
                    </a:ext>
                  </a:extLst>
                </p:cNvPr>
                <p:cNvPicPr/>
                <p:nvPr/>
              </p:nvPicPr>
              <p:blipFill>
                <a:blip r:embed="rId325"/>
                <a:stretch>
                  <a:fillRect/>
                </a:stretch>
              </p:blipFill>
              <p:spPr>
                <a:xfrm>
                  <a:off x="12021562" y="2487272"/>
                  <a:ext cx="147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4" name="Freihand 243">
                  <a:extLst>
                    <a:ext uri="{FF2B5EF4-FFF2-40B4-BE49-F238E27FC236}">
                      <a16:creationId xmlns:a16="http://schemas.microsoft.com/office/drawing/2014/main" id="{C309B854-9518-477F-AD0C-89F7E87DD8F0}"/>
                    </a:ext>
                  </a:extLst>
                </p14:cNvPr>
                <p14:cNvContentPartPr/>
                <p14:nvPr/>
              </p14:nvContentPartPr>
              <p14:xfrm>
                <a:off x="10401922" y="2384672"/>
                <a:ext cx="4680" cy="215640"/>
              </p14:xfrm>
            </p:contentPart>
          </mc:Choice>
          <mc:Fallback xmlns="">
            <p:pic>
              <p:nvPicPr>
                <p:cNvPr id="244" name="Freihand 243">
                  <a:extLst>
                    <a:ext uri="{FF2B5EF4-FFF2-40B4-BE49-F238E27FC236}">
                      <a16:creationId xmlns:a16="http://schemas.microsoft.com/office/drawing/2014/main" id="{C309B854-9518-477F-AD0C-89F7E87DD8F0}"/>
                    </a:ext>
                  </a:extLst>
                </p:cNvPr>
                <p:cNvPicPr/>
                <p:nvPr/>
              </p:nvPicPr>
              <p:blipFill>
                <a:blip r:embed="rId327"/>
                <a:stretch>
                  <a:fillRect/>
                </a:stretch>
              </p:blipFill>
              <p:spPr>
                <a:xfrm>
                  <a:off x="10397602" y="2380352"/>
                  <a:ext cx="133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5" name="Freihand 244">
                  <a:extLst>
                    <a:ext uri="{FF2B5EF4-FFF2-40B4-BE49-F238E27FC236}">
                      <a16:creationId xmlns:a16="http://schemas.microsoft.com/office/drawing/2014/main" id="{004F164C-89C4-454F-AAF0-DB41BF5BDE97}"/>
                    </a:ext>
                  </a:extLst>
                </p14:cNvPr>
                <p14:cNvContentPartPr/>
                <p14:nvPr/>
              </p14:nvContentPartPr>
              <p14:xfrm>
                <a:off x="10345042" y="2315912"/>
                <a:ext cx="129600" cy="109440"/>
              </p14:xfrm>
            </p:contentPart>
          </mc:Choice>
          <mc:Fallback xmlns="">
            <p:pic>
              <p:nvPicPr>
                <p:cNvPr id="245" name="Freihand 244">
                  <a:extLst>
                    <a:ext uri="{FF2B5EF4-FFF2-40B4-BE49-F238E27FC236}">
                      <a16:creationId xmlns:a16="http://schemas.microsoft.com/office/drawing/2014/main" id="{004F164C-89C4-454F-AAF0-DB41BF5BDE97}"/>
                    </a:ext>
                  </a:extLst>
                </p:cNvPr>
                <p:cNvPicPr/>
                <p:nvPr/>
              </p:nvPicPr>
              <p:blipFill>
                <a:blip r:embed="rId329"/>
                <a:stretch>
                  <a:fillRect/>
                </a:stretch>
              </p:blipFill>
              <p:spPr>
                <a:xfrm>
                  <a:off x="10340722" y="2311592"/>
                  <a:ext cx="138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7" name="Freihand 246">
                  <a:extLst>
                    <a:ext uri="{FF2B5EF4-FFF2-40B4-BE49-F238E27FC236}">
                      <a16:creationId xmlns:a16="http://schemas.microsoft.com/office/drawing/2014/main" id="{D45FF3EF-060D-413F-8684-3A51318DD925}"/>
                    </a:ext>
                  </a:extLst>
                </p14:cNvPr>
                <p14:cNvContentPartPr/>
                <p14:nvPr/>
              </p14:nvContentPartPr>
              <p14:xfrm>
                <a:off x="11765602" y="2800832"/>
                <a:ext cx="101880" cy="103320"/>
              </p14:xfrm>
            </p:contentPart>
          </mc:Choice>
          <mc:Fallback xmlns="">
            <p:pic>
              <p:nvPicPr>
                <p:cNvPr id="247" name="Freihand 246">
                  <a:extLst>
                    <a:ext uri="{FF2B5EF4-FFF2-40B4-BE49-F238E27FC236}">
                      <a16:creationId xmlns:a16="http://schemas.microsoft.com/office/drawing/2014/main" id="{D45FF3EF-060D-413F-8684-3A51318DD925}"/>
                    </a:ext>
                  </a:extLst>
                </p:cNvPr>
                <p:cNvPicPr/>
                <p:nvPr/>
              </p:nvPicPr>
              <p:blipFill>
                <a:blip r:embed="rId331"/>
                <a:stretch>
                  <a:fillRect/>
                </a:stretch>
              </p:blipFill>
              <p:spPr>
                <a:xfrm>
                  <a:off x="11761282" y="2796512"/>
                  <a:ext cx="110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8" name="Freihand 247">
                  <a:extLst>
                    <a:ext uri="{FF2B5EF4-FFF2-40B4-BE49-F238E27FC236}">
                      <a16:creationId xmlns:a16="http://schemas.microsoft.com/office/drawing/2014/main" id="{F4E82D06-2468-4750-AE82-302EADBCC9F9}"/>
                    </a:ext>
                  </a:extLst>
                </p14:cNvPr>
                <p14:cNvContentPartPr/>
                <p14:nvPr/>
              </p14:nvContentPartPr>
              <p14:xfrm>
                <a:off x="11901322" y="2808392"/>
                <a:ext cx="3240" cy="83520"/>
              </p14:xfrm>
            </p:contentPart>
          </mc:Choice>
          <mc:Fallback xmlns="">
            <p:pic>
              <p:nvPicPr>
                <p:cNvPr id="248" name="Freihand 247">
                  <a:extLst>
                    <a:ext uri="{FF2B5EF4-FFF2-40B4-BE49-F238E27FC236}">
                      <a16:creationId xmlns:a16="http://schemas.microsoft.com/office/drawing/2014/main" id="{F4E82D06-2468-4750-AE82-302EADBCC9F9}"/>
                    </a:ext>
                  </a:extLst>
                </p:cNvPr>
                <p:cNvPicPr/>
                <p:nvPr/>
              </p:nvPicPr>
              <p:blipFill>
                <a:blip r:embed="rId333"/>
                <a:stretch>
                  <a:fillRect/>
                </a:stretch>
              </p:blipFill>
              <p:spPr>
                <a:xfrm>
                  <a:off x="11897002" y="2804072"/>
                  <a:ext cx="11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9" name="Freihand 248">
                  <a:extLst>
                    <a:ext uri="{FF2B5EF4-FFF2-40B4-BE49-F238E27FC236}">
                      <a16:creationId xmlns:a16="http://schemas.microsoft.com/office/drawing/2014/main" id="{E9BBDC15-B822-411C-B28D-E0D47C0C30BF}"/>
                    </a:ext>
                  </a:extLst>
                </p14:cNvPr>
                <p14:cNvContentPartPr/>
                <p14:nvPr/>
              </p14:nvContentPartPr>
              <p14:xfrm>
                <a:off x="11856682" y="2778152"/>
                <a:ext cx="84240" cy="73080"/>
              </p14:xfrm>
            </p:contentPart>
          </mc:Choice>
          <mc:Fallback xmlns="">
            <p:pic>
              <p:nvPicPr>
                <p:cNvPr id="249" name="Freihand 248">
                  <a:extLst>
                    <a:ext uri="{FF2B5EF4-FFF2-40B4-BE49-F238E27FC236}">
                      <a16:creationId xmlns:a16="http://schemas.microsoft.com/office/drawing/2014/main" id="{E9BBDC15-B822-411C-B28D-E0D47C0C30BF}"/>
                    </a:ext>
                  </a:extLst>
                </p:cNvPr>
                <p:cNvPicPr/>
                <p:nvPr/>
              </p:nvPicPr>
              <p:blipFill>
                <a:blip r:embed="rId335"/>
                <a:stretch>
                  <a:fillRect/>
                </a:stretch>
              </p:blipFill>
              <p:spPr>
                <a:xfrm>
                  <a:off x="11852362" y="2773832"/>
                  <a:ext cx="92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0" name="Freihand 249">
                  <a:extLst>
                    <a:ext uri="{FF2B5EF4-FFF2-40B4-BE49-F238E27FC236}">
                      <a16:creationId xmlns:a16="http://schemas.microsoft.com/office/drawing/2014/main" id="{28CD95A7-4152-42E1-A646-3D63764EF851}"/>
                    </a:ext>
                  </a:extLst>
                </p14:cNvPr>
                <p14:cNvContentPartPr/>
                <p14:nvPr/>
              </p14:nvContentPartPr>
              <p14:xfrm>
                <a:off x="11981602" y="2812352"/>
                <a:ext cx="14400" cy="89280"/>
              </p14:xfrm>
            </p:contentPart>
          </mc:Choice>
          <mc:Fallback xmlns="">
            <p:pic>
              <p:nvPicPr>
                <p:cNvPr id="250" name="Freihand 249">
                  <a:extLst>
                    <a:ext uri="{FF2B5EF4-FFF2-40B4-BE49-F238E27FC236}">
                      <a16:creationId xmlns:a16="http://schemas.microsoft.com/office/drawing/2014/main" id="{28CD95A7-4152-42E1-A646-3D63764EF851}"/>
                    </a:ext>
                  </a:extLst>
                </p:cNvPr>
                <p:cNvPicPr/>
                <p:nvPr/>
              </p:nvPicPr>
              <p:blipFill>
                <a:blip r:embed="rId337"/>
                <a:stretch>
                  <a:fillRect/>
                </a:stretch>
              </p:blipFill>
              <p:spPr>
                <a:xfrm>
                  <a:off x="11977282" y="2808032"/>
                  <a:ext cx="23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2" name="Freihand 251">
                  <a:extLst>
                    <a:ext uri="{FF2B5EF4-FFF2-40B4-BE49-F238E27FC236}">
                      <a16:creationId xmlns:a16="http://schemas.microsoft.com/office/drawing/2014/main" id="{9C2D81B1-28AB-4CCD-971A-6C4EB1221195}"/>
                    </a:ext>
                  </a:extLst>
                </p14:cNvPr>
                <p14:cNvContentPartPr/>
                <p14:nvPr/>
              </p14:nvContentPartPr>
              <p14:xfrm>
                <a:off x="10475002" y="2650712"/>
                <a:ext cx="12600" cy="103680"/>
              </p14:xfrm>
            </p:contentPart>
          </mc:Choice>
          <mc:Fallback xmlns="">
            <p:pic>
              <p:nvPicPr>
                <p:cNvPr id="252" name="Freihand 251">
                  <a:extLst>
                    <a:ext uri="{FF2B5EF4-FFF2-40B4-BE49-F238E27FC236}">
                      <a16:creationId xmlns:a16="http://schemas.microsoft.com/office/drawing/2014/main" id="{9C2D81B1-28AB-4CCD-971A-6C4EB1221195}"/>
                    </a:ext>
                  </a:extLst>
                </p:cNvPr>
                <p:cNvPicPr/>
                <p:nvPr/>
              </p:nvPicPr>
              <p:blipFill>
                <a:blip r:embed="rId339"/>
                <a:stretch>
                  <a:fillRect/>
                </a:stretch>
              </p:blipFill>
              <p:spPr>
                <a:xfrm>
                  <a:off x="10470682" y="2646392"/>
                  <a:ext cx="21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3" name="Freihand 252">
                  <a:extLst>
                    <a:ext uri="{FF2B5EF4-FFF2-40B4-BE49-F238E27FC236}">
                      <a16:creationId xmlns:a16="http://schemas.microsoft.com/office/drawing/2014/main" id="{0CE32E86-593A-4143-9CA6-5D3BAD918113}"/>
                    </a:ext>
                  </a:extLst>
                </p14:cNvPr>
                <p14:cNvContentPartPr/>
                <p14:nvPr/>
              </p14:nvContentPartPr>
              <p14:xfrm>
                <a:off x="10377442" y="2621192"/>
                <a:ext cx="129240" cy="149400"/>
              </p14:xfrm>
            </p:contentPart>
          </mc:Choice>
          <mc:Fallback xmlns="">
            <p:pic>
              <p:nvPicPr>
                <p:cNvPr id="253" name="Freihand 252">
                  <a:extLst>
                    <a:ext uri="{FF2B5EF4-FFF2-40B4-BE49-F238E27FC236}">
                      <a16:creationId xmlns:a16="http://schemas.microsoft.com/office/drawing/2014/main" id="{0CE32E86-593A-4143-9CA6-5D3BAD918113}"/>
                    </a:ext>
                  </a:extLst>
                </p:cNvPr>
                <p:cNvPicPr/>
                <p:nvPr/>
              </p:nvPicPr>
              <p:blipFill>
                <a:blip r:embed="rId341"/>
                <a:stretch>
                  <a:fillRect/>
                </a:stretch>
              </p:blipFill>
              <p:spPr>
                <a:xfrm>
                  <a:off x="10373122" y="2616872"/>
                  <a:ext cx="137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4" name="Freihand 253">
                  <a:extLst>
                    <a:ext uri="{FF2B5EF4-FFF2-40B4-BE49-F238E27FC236}">
                      <a16:creationId xmlns:a16="http://schemas.microsoft.com/office/drawing/2014/main" id="{C4304DD3-9886-489C-8031-1BC92304324C}"/>
                    </a:ext>
                  </a:extLst>
                </p14:cNvPr>
                <p14:cNvContentPartPr/>
                <p14:nvPr/>
              </p14:nvContentPartPr>
              <p14:xfrm>
                <a:off x="10548082" y="2657912"/>
                <a:ext cx="12600" cy="76320"/>
              </p14:xfrm>
            </p:contentPart>
          </mc:Choice>
          <mc:Fallback xmlns="">
            <p:pic>
              <p:nvPicPr>
                <p:cNvPr id="254" name="Freihand 253">
                  <a:extLst>
                    <a:ext uri="{FF2B5EF4-FFF2-40B4-BE49-F238E27FC236}">
                      <a16:creationId xmlns:a16="http://schemas.microsoft.com/office/drawing/2014/main" id="{C4304DD3-9886-489C-8031-1BC92304324C}"/>
                    </a:ext>
                  </a:extLst>
                </p:cNvPr>
                <p:cNvPicPr/>
                <p:nvPr/>
              </p:nvPicPr>
              <p:blipFill>
                <a:blip r:embed="rId343"/>
                <a:stretch>
                  <a:fillRect/>
                </a:stretch>
              </p:blipFill>
              <p:spPr>
                <a:xfrm>
                  <a:off x="10543762" y="2653592"/>
                  <a:ext cx="21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5" name="Freihand 254">
                  <a:extLst>
                    <a:ext uri="{FF2B5EF4-FFF2-40B4-BE49-F238E27FC236}">
                      <a16:creationId xmlns:a16="http://schemas.microsoft.com/office/drawing/2014/main" id="{CDB5FF8E-3B29-4973-907D-6D01648623A3}"/>
                    </a:ext>
                  </a:extLst>
                </p14:cNvPr>
                <p14:cNvContentPartPr/>
                <p14:nvPr/>
              </p14:nvContentPartPr>
              <p14:xfrm>
                <a:off x="10608562" y="2635592"/>
                <a:ext cx="14400" cy="114480"/>
              </p14:xfrm>
            </p:contentPart>
          </mc:Choice>
          <mc:Fallback xmlns="">
            <p:pic>
              <p:nvPicPr>
                <p:cNvPr id="255" name="Freihand 254">
                  <a:extLst>
                    <a:ext uri="{FF2B5EF4-FFF2-40B4-BE49-F238E27FC236}">
                      <a16:creationId xmlns:a16="http://schemas.microsoft.com/office/drawing/2014/main" id="{CDB5FF8E-3B29-4973-907D-6D01648623A3}"/>
                    </a:ext>
                  </a:extLst>
                </p:cNvPr>
                <p:cNvPicPr/>
                <p:nvPr/>
              </p:nvPicPr>
              <p:blipFill>
                <a:blip r:embed="rId345"/>
                <a:stretch>
                  <a:fillRect/>
                </a:stretch>
              </p:blipFill>
              <p:spPr>
                <a:xfrm>
                  <a:off x="10604242" y="2631272"/>
                  <a:ext cx="23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6" name="Freihand 255">
                  <a:extLst>
                    <a:ext uri="{FF2B5EF4-FFF2-40B4-BE49-F238E27FC236}">
                      <a16:creationId xmlns:a16="http://schemas.microsoft.com/office/drawing/2014/main" id="{58E343B5-6643-4F72-ABC1-508C32033A6E}"/>
                    </a:ext>
                  </a:extLst>
                </p14:cNvPr>
                <p14:cNvContentPartPr/>
                <p14:nvPr/>
              </p14:nvContentPartPr>
              <p14:xfrm>
                <a:off x="10553482" y="2624432"/>
                <a:ext cx="182160" cy="71640"/>
              </p14:xfrm>
            </p:contentPart>
          </mc:Choice>
          <mc:Fallback xmlns="">
            <p:pic>
              <p:nvPicPr>
                <p:cNvPr id="256" name="Freihand 255">
                  <a:extLst>
                    <a:ext uri="{FF2B5EF4-FFF2-40B4-BE49-F238E27FC236}">
                      <a16:creationId xmlns:a16="http://schemas.microsoft.com/office/drawing/2014/main" id="{58E343B5-6643-4F72-ABC1-508C32033A6E}"/>
                    </a:ext>
                  </a:extLst>
                </p:cNvPr>
                <p:cNvPicPr/>
                <p:nvPr/>
              </p:nvPicPr>
              <p:blipFill>
                <a:blip r:embed="rId347"/>
                <a:stretch>
                  <a:fillRect/>
                </a:stretch>
              </p:blipFill>
              <p:spPr>
                <a:xfrm>
                  <a:off x="10549162" y="2620112"/>
                  <a:ext cx="190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7" name="Freihand 256">
                  <a:extLst>
                    <a:ext uri="{FF2B5EF4-FFF2-40B4-BE49-F238E27FC236}">
                      <a16:creationId xmlns:a16="http://schemas.microsoft.com/office/drawing/2014/main" id="{F5314849-9821-4CFF-865A-8F275DA32B7F}"/>
                    </a:ext>
                  </a:extLst>
                </p14:cNvPr>
                <p14:cNvContentPartPr/>
                <p14:nvPr/>
              </p14:nvContentPartPr>
              <p14:xfrm>
                <a:off x="10717282" y="2622992"/>
                <a:ext cx="120960" cy="137160"/>
              </p14:xfrm>
            </p:contentPart>
          </mc:Choice>
          <mc:Fallback xmlns="">
            <p:pic>
              <p:nvPicPr>
                <p:cNvPr id="257" name="Freihand 256">
                  <a:extLst>
                    <a:ext uri="{FF2B5EF4-FFF2-40B4-BE49-F238E27FC236}">
                      <a16:creationId xmlns:a16="http://schemas.microsoft.com/office/drawing/2014/main" id="{F5314849-9821-4CFF-865A-8F275DA32B7F}"/>
                    </a:ext>
                  </a:extLst>
                </p:cNvPr>
                <p:cNvPicPr/>
                <p:nvPr/>
              </p:nvPicPr>
              <p:blipFill>
                <a:blip r:embed="rId349"/>
                <a:stretch>
                  <a:fillRect/>
                </a:stretch>
              </p:blipFill>
              <p:spPr>
                <a:xfrm>
                  <a:off x="10712962" y="2618672"/>
                  <a:ext cx="129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9" name="Freihand 258">
                  <a:extLst>
                    <a:ext uri="{FF2B5EF4-FFF2-40B4-BE49-F238E27FC236}">
                      <a16:creationId xmlns:a16="http://schemas.microsoft.com/office/drawing/2014/main" id="{B30B538A-4109-48B2-ACEE-F6153D02D6E6}"/>
                    </a:ext>
                  </a:extLst>
                </p14:cNvPr>
                <p14:cNvContentPartPr/>
                <p14:nvPr/>
              </p14:nvContentPartPr>
              <p14:xfrm>
                <a:off x="8182162" y="3121232"/>
                <a:ext cx="163080" cy="24480"/>
              </p14:xfrm>
            </p:contentPart>
          </mc:Choice>
          <mc:Fallback xmlns="">
            <p:pic>
              <p:nvPicPr>
                <p:cNvPr id="259" name="Freihand 258">
                  <a:extLst>
                    <a:ext uri="{FF2B5EF4-FFF2-40B4-BE49-F238E27FC236}">
                      <a16:creationId xmlns:a16="http://schemas.microsoft.com/office/drawing/2014/main" id="{B30B538A-4109-48B2-ACEE-F6153D02D6E6}"/>
                    </a:ext>
                  </a:extLst>
                </p:cNvPr>
                <p:cNvPicPr/>
                <p:nvPr/>
              </p:nvPicPr>
              <p:blipFill>
                <a:blip r:embed="rId351"/>
                <a:stretch>
                  <a:fillRect/>
                </a:stretch>
              </p:blipFill>
              <p:spPr>
                <a:xfrm>
                  <a:off x="8177842" y="3116912"/>
                  <a:ext cx="171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0" name="Freihand 259">
                  <a:extLst>
                    <a:ext uri="{FF2B5EF4-FFF2-40B4-BE49-F238E27FC236}">
                      <a16:creationId xmlns:a16="http://schemas.microsoft.com/office/drawing/2014/main" id="{ACF9D789-01C3-4753-892F-579B7453B4C1}"/>
                    </a:ext>
                  </a:extLst>
                </p14:cNvPr>
                <p14:cNvContentPartPr/>
                <p14:nvPr/>
              </p14:nvContentPartPr>
              <p14:xfrm>
                <a:off x="8143642" y="3185312"/>
                <a:ext cx="205560" cy="27360"/>
              </p14:xfrm>
            </p:contentPart>
          </mc:Choice>
          <mc:Fallback xmlns="">
            <p:pic>
              <p:nvPicPr>
                <p:cNvPr id="260" name="Freihand 259">
                  <a:extLst>
                    <a:ext uri="{FF2B5EF4-FFF2-40B4-BE49-F238E27FC236}">
                      <a16:creationId xmlns:a16="http://schemas.microsoft.com/office/drawing/2014/main" id="{ACF9D789-01C3-4753-892F-579B7453B4C1}"/>
                    </a:ext>
                  </a:extLst>
                </p:cNvPr>
                <p:cNvPicPr/>
                <p:nvPr/>
              </p:nvPicPr>
              <p:blipFill>
                <a:blip r:embed="rId353"/>
                <a:stretch>
                  <a:fillRect/>
                </a:stretch>
              </p:blipFill>
              <p:spPr>
                <a:xfrm>
                  <a:off x="8139322" y="3180992"/>
                  <a:ext cx="214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1" name="Freihand 260">
                  <a:extLst>
                    <a:ext uri="{FF2B5EF4-FFF2-40B4-BE49-F238E27FC236}">
                      <a16:creationId xmlns:a16="http://schemas.microsoft.com/office/drawing/2014/main" id="{BCC14230-960E-4EA7-A6D5-4F995A1F2E2D}"/>
                    </a:ext>
                  </a:extLst>
                </p14:cNvPr>
                <p14:cNvContentPartPr/>
                <p14:nvPr/>
              </p14:nvContentPartPr>
              <p14:xfrm>
                <a:off x="8336602" y="3081632"/>
                <a:ext cx="108000" cy="190080"/>
              </p14:xfrm>
            </p:contentPart>
          </mc:Choice>
          <mc:Fallback xmlns="">
            <p:pic>
              <p:nvPicPr>
                <p:cNvPr id="261" name="Freihand 260">
                  <a:extLst>
                    <a:ext uri="{FF2B5EF4-FFF2-40B4-BE49-F238E27FC236}">
                      <a16:creationId xmlns:a16="http://schemas.microsoft.com/office/drawing/2014/main" id="{BCC14230-960E-4EA7-A6D5-4F995A1F2E2D}"/>
                    </a:ext>
                  </a:extLst>
                </p:cNvPr>
                <p:cNvPicPr/>
                <p:nvPr/>
              </p:nvPicPr>
              <p:blipFill>
                <a:blip r:embed="rId355"/>
                <a:stretch>
                  <a:fillRect/>
                </a:stretch>
              </p:blipFill>
              <p:spPr>
                <a:xfrm>
                  <a:off x="8332282" y="3077312"/>
                  <a:ext cx="116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2" name="Freihand 261">
                  <a:extLst>
                    <a:ext uri="{FF2B5EF4-FFF2-40B4-BE49-F238E27FC236}">
                      <a16:creationId xmlns:a16="http://schemas.microsoft.com/office/drawing/2014/main" id="{FB05E790-8A49-4542-A3F9-25D43CBF2DBE}"/>
                    </a:ext>
                  </a:extLst>
                </p14:cNvPr>
                <p14:cNvContentPartPr/>
                <p14:nvPr/>
              </p14:nvContentPartPr>
              <p14:xfrm>
                <a:off x="8635762" y="3058952"/>
                <a:ext cx="257040" cy="153360"/>
              </p14:xfrm>
            </p:contentPart>
          </mc:Choice>
          <mc:Fallback xmlns="">
            <p:pic>
              <p:nvPicPr>
                <p:cNvPr id="262" name="Freihand 261">
                  <a:extLst>
                    <a:ext uri="{FF2B5EF4-FFF2-40B4-BE49-F238E27FC236}">
                      <a16:creationId xmlns:a16="http://schemas.microsoft.com/office/drawing/2014/main" id="{FB05E790-8A49-4542-A3F9-25D43CBF2DBE}"/>
                    </a:ext>
                  </a:extLst>
                </p:cNvPr>
                <p:cNvPicPr/>
                <p:nvPr/>
              </p:nvPicPr>
              <p:blipFill>
                <a:blip r:embed="rId357"/>
                <a:stretch>
                  <a:fillRect/>
                </a:stretch>
              </p:blipFill>
              <p:spPr>
                <a:xfrm>
                  <a:off x="8631442" y="3054632"/>
                  <a:ext cx="265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3" name="Freihand 262">
                  <a:extLst>
                    <a:ext uri="{FF2B5EF4-FFF2-40B4-BE49-F238E27FC236}">
                      <a16:creationId xmlns:a16="http://schemas.microsoft.com/office/drawing/2014/main" id="{6C758BD7-63C3-412B-9DCF-57D5C58EFB43}"/>
                    </a:ext>
                  </a:extLst>
                </p14:cNvPr>
                <p14:cNvContentPartPr/>
                <p14:nvPr/>
              </p14:nvContentPartPr>
              <p14:xfrm>
                <a:off x="8927722" y="3099272"/>
                <a:ext cx="283320" cy="87840"/>
              </p14:xfrm>
            </p:contentPart>
          </mc:Choice>
          <mc:Fallback xmlns="">
            <p:pic>
              <p:nvPicPr>
                <p:cNvPr id="263" name="Freihand 262">
                  <a:extLst>
                    <a:ext uri="{FF2B5EF4-FFF2-40B4-BE49-F238E27FC236}">
                      <a16:creationId xmlns:a16="http://schemas.microsoft.com/office/drawing/2014/main" id="{6C758BD7-63C3-412B-9DCF-57D5C58EFB43}"/>
                    </a:ext>
                  </a:extLst>
                </p:cNvPr>
                <p:cNvPicPr/>
                <p:nvPr/>
              </p:nvPicPr>
              <p:blipFill>
                <a:blip r:embed="rId359"/>
                <a:stretch>
                  <a:fillRect/>
                </a:stretch>
              </p:blipFill>
              <p:spPr>
                <a:xfrm>
                  <a:off x="8923402" y="3094952"/>
                  <a:ext cx="291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4" name="Freihand 263">
                  <a:extLst>
                    <a:ext uri="{FF2B5EF4-FFF2-40B4-BE49-F238E27FC236}">
                      <a16:creationId xmlns:a16="http://schemas.microsoft.com/office/drawing/2014/main" id="{13EFC0AC-516C-439C-A54E-02EB75F46187}"/>
                    </a:ext>
                  </a:extLst>
                </p14:cNvPr>
                <p14:cNvContentPartPr/>
                <p14:nvPr/>
              </p14:nvContentPartPr>
              <p14:xfrm>
                <a:off x="9241642" y="3117992"/>
                <a:ext cx="110520" cy="60480"/>
              </p14:xfrm>
            </p:contentPart>
          </mc:Choice>
          <mc:Fallback xmlns="">
            <p:pic>
              <p:nvPicPr>
                <p:cNvPr id="264" name="Freihand 263">
                  <a:extLst>
                    <a:ext uri="{FF2B5EF4-FFF2-40B4-BE49-F238E27FC236}">
                      <a16:creationId xmlns:a16="http://schemas.microsoft.com/office/drawing/2014/main" id="{13EFC0AC-516C-439C-A54E-02EB75F46187}"/>
                    </a:ext>
                  </a:extLst>
                </p:cNvPr>
                <p:cNvPicPr/>
                <p:nvPr/>
              </p:nvPicPr>
              <p:blipFill>
                <a:blip r:embed="rId361"/>
                <a:stretch>
                  <a:fillRect/>
                </a:stretch>
              </p:blipFill>
              <p:spPr>
                <a:xfrm>
                  <a:off x="9237322" y="3113672"/>
                  <a:ext cx="119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5" name="Freihand 264">
                  <a:extLst>
                    <a:ext uri="{FF2B5EF4-FFF2-40B4-BE49-F238E27FC236}">
                      <a16:creationId xmlns:a16="http://schemas.microsoft.com/office/drawing/2014/main" id="{13570F11-7D7C-411F-B3A5-F10E171BFA28}"/>
                    </a:ext>
                  </a:extLst>
                </p14:cNvPr>
                <p14:cNvContentPartPr/>
                <p14:nvPr/>
              </p14:nvContentPartPr>
              <p14:xfrm>
                <a:off x="9609202" y="3052112"/>
                <a:ext cx="72000" cy="127080"/>
              </p14:xfrm>
            </p:contentPart>
          </mc:Choice>
          <mc:Fallback xmlns="">
            <p:pic>
              <p:nvPicPr>
                <p:cNvPr id="265" name="Freihand 264">
                  <a:extLst>
                    <a:ext uri="{FF2B5EF4-FFF2-40B4-BE49-F238E27FC236}">
                      <a16:creationId xmlns:a16="http://schemas.microsoft.com/office/drawing/2014/main" id="{13570F11-7D7C-411F-B3A5-F10E171BFA28}"/>
                    </a:ext>
                  </a:extLst>
                </p:cNvPr>
                <p:cNvPicPr/>
                <p:nvPr/>
              </p:nvPicPr>
              <p:blipFill>
                <a:blip r:embed="rId363"/>
                <a:stretch>
                  <a:fillRect/>
                </a:stretch>
              </p:blipFill>
              <p:spPr>
                <a:xfrm>
                  <a:off x="9604882" y="3047792"/>
                  <a:ext cx="80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6" name="Freihand 265">
                  <a:extLst>
                    <a:ext uri="{FF2B5EF4-FFF2-40B4-BE49-F238E27FC236}">
                      <a16:creationId xmlns:a16="http://schemas.microsoft.com/office/drawing/2014/main" id="{10A1533A-E34B-420D-8820-61DCA28428B9}"/>
                    </a:ext>
                  </a:extLst>
                </p14:cNvPr>
                <p14:cNvContentPartPr/>
                <p14:nvPr/>
              </p14:nvContentPartPr>
              <p14:xfrm>
                <a:off x="9620722" y="3054632"/>
                <a:ext cx="177840" cy="146520"/>
              </p14:xfrm>
            </p:contentPart>
          </mc:Choice>
          <mc:Fallback xmlns="">
            <p:pic>
              <p:nvPicPr>
                <p:cNvPr id="266" name="Freihand 265">
                  <a:extLst>
                    <a:ext uri="{FF2B5EF4-FFF2-40B4-BE49-F238E27FC236}">
                      <a16:creationId xmlns:a16="http://schemas.microsoft.com/office/drawing/2014/main" id="{10A1533A-E34B-420D-8820-61DCA28428B9}"/>
                    </a:ext>
                  </a:extLst>
                </p:cNvPr>
                <p:cNvPicPr/>
                <p:nvPr/>
              </p:nvPicPr>
              <p:blipFill>
                <a:blip r:embed="rId365"/>
                <a:stretch>
                  <a:fillRect/>
                </a:stretch>
              </p:blipFill>
              <p:spPr>
                <a:xfrm>
                  <a:off x="9616402" y="3050312"/>
                  <a:ext cx="186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7" name="Freihand 266">
                  <a:extLst>
                    <a:ext uri="{FF2B5EF4-FFF2-40B4-BE49-F238E27FC236}">
                      <a16:creationId xmlns:a16="http://schemas.microsoft.com/office/drawing/2014/main" id="{8C109FA1-AEBA-45FC-90E6-D1EF624D51FD}"/>
                    </a:ext>
                  </a:extLst>
                </p14:cNvPr>
                <p14:cNvContentPartPr/>
                <p14:nvPr/>
              </p14:nvContentPartPr>
              <p14:xfrm>
                <a:off x="9847882" y="3036992"/>
                <a:ext cx="101160" cy="135360"/>
              </p14:xfrm>
            </p:contentPart>
          </mc:Choice>
          <mc:Fallback xmlns="">
            <p:pic>
              <p:nvPicPr>
                <p:cNvPr id="267" name="Freihand 266">
                  <a:extLst>
                    <a:ext uri="{FF2B5EF4-FFF2-40B4-BE49-F238E27FC236}">
                      <a16:creationId xmlns:a16="http://schemas.microsoft.com/office/drawing/2014/main" id="{8C109FA1-AEBA-45FC-90E6-D1EF624D51FD}"/>
                    </a:ext>
                  </a:extLst>
                </p:cNvPr>
                <p:cNvPicPr/>
                <p:nvPr/>
              </p:nvPicPr>
              <p:blipFill>
                <a:blip r:embed="rId367"/>
                <a:stretch>
                  <a:fillRect/>
                </a:stretch>
              </p:blipFill>
              <p:spPr>
                <a:xfrm>
                  <a:off x="9843562" y="3032672"/>
                  <a:ext cx="109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8" name="Freihand 267">
                  <a:extLst>
                    <a:ext uri="{FF2B5EF4-FFF2-40B4-BE49-F238E27FC236}">
                      <a16:creationId xmlns:a16="http://schemas.microsoft.com/office/drawing/2014/main" id="{94663C6E-DD3B-4FF1-9710-2AC550D15CA5}"/>
                    </a:ext>
                  </a:extLst>
                </p14:cNvPr>
                <p14:cNvContentPartPr/>
                <p14:nvPr/>
              </p14:nvContentPartPr>
              <p14:xfrm>
                <a:off x="10058482" y="3036632"/>
                <a:ext cx="18360" cy="126360"/>
              </p14:xfrm>
            </p:contentPart>
          </mc:Choice>
          <mc:Fallback xmlns="">
            <p:pic>
              <p:nvPicPr>
                <p:cNvPr id="268" name="Freihand 267">
                  <a:extLst>
                    <a:ext uri="{FF2B5EF4-FFF2-40B4-BE49-F238E27FC236}">
                      <a16:creationId xmlns:a16="http://schemas.microsoft.com/office/drawing/2014/main" id="{94663C6E-DD3B-4FF1-9710-2AC550D15CA5}"/>
                    </a:ext>
                  </a:extLst>
                </p:cNvPr>
                <p:cNvPicPr/>
                <p:nvPr/>
              </p:nvPicPr>
              <p:blipFill>
                <a:blip r:embed="rId369"/>
                <a:stretch>
                  <a:fillRect/>
                </a:stretch>
              </p:blipFill>
              <p:spPr>
                <a:xfrm>
                  <a:off x="10054162" y="3032312"/>
                  <a:ext cx="27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9" name="Freihand 268">
                  <a:extLst>
                    <a:ext uri="{FF2B5EF4-FFF2-40B4-BE49-F238E27FC236}">
                      <a16:creationId xmlns:a16="http://schemas.microsoft.com/office/drawing/2014/main" id="{5E8F4969-3E1C-441A-B01F-8B5D10CEDF49}"/>
                    </a:ext>
                  </a:extLst>
                </p14:cNvPr>
                <p14:cNvContentPartPr/>
                <p14:nvPr/>
              </p14:nvContentPartPr>
              <p14:xfrm>
                <a:off x="9976762" y="3016472"/>
                <a:ext cx="185400" cy="82440"/>
              </p14:xfrm>
            </p:contentPart>
          </mc:Choice>
          <mc:Fallback xmlns="">
            <p:pic>
              <p:nvPicPr>
                <p:cNvPr id="269" name="Freihand 268">
                  <a:extLst>
                    <a:ext uri="{FF2B5EF4-FFF2-40B4-BE49-F238E27FC236}">
                      <a16:creationId xmlns:a16="http://schemas.microsoft.com/office/drawing/2014/main" id="{5E8F4969-3E1C-441A-B01F-8B5D10CEDF49}"/>
                    </a:ext>
                  </a:extLst>
                </p:cNvPr>
                <p:cNvPicPr/>
                <p:nvPr/>
              </p:nvPicPr>
              <p:blipFill>
                <a:blip r:embed="rId371"/>
                <a:stretch>
                  <a:fillRect/>
                </a:stretch>
              </p:blipFill>
              <p:spPr>
                <a:xfrm>
                  <a:off x="9972442" y="3012152"/>
                  <a:ext cx="194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0" name="Freihand 269">
                  <a:extLst>
                    <a:ext uri="{FF2B5EF4-FFF2-40B4-BE49-F238E27FC236}">
                      <a16:creationId xmlns:a16="http://schemas.microsoft.com/office/drawing/2014/main" id="{DDFEB0B5-385B-41CE-AB18-43B01632E123}"/>
                    </a:ext>
                  </a:extLst>
                </p14:cNvPr>
                <p14:cNvContentPartPr/>
                <p14:nvPr/>
              </p14:nvContentPartPr>
              <p14:xfrm>
                <a:off x="10221202" y="3033752"/>
                <a:ext cx="38880" cy="120240"/>
              </p14:xfrm>
            </p:contentPart>
          </mc:Choice>
          <mc:Fallback xmlns="">
            <p:pic>
              <p:nvPicPr>
                <p:cNvPr id="270" name="Freihand 269">
                  <a:extLst>
                    <a:ext uri="{FF2B5EF4-FFF2-40B4-BE49-F238E27FC236}">
                      <a16:creationId xmlns:a16="http://schemas.microsoft.com/office/drawing/2014/main" id="{DDFEB0B5-385B-41CE-AB18-43B01632E123}"/>
                    </a:ext>
                  </a:extLst>
                </p:cNvPr>
                <p:cNvPicPr/>
                <p:nvPr/>
              </p:nvPicPr>
              <p:blipFill>
                <a:blip r:embed="rId373"/>
                <a:stretch>
                  <a:fillRect/>
                </a:stretch>
              </p:blipFill>
              <p:spPr>
                <a:xfrm>
                  <a:off x="10216882" y="3029432"/>
                  <a:ext cx="47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1" name="Freihand 270">
                  <a:extLst>
                    <a:ext uri="{FF2B5EF4-FFF2-40B4-BE49-F238E27FC236}">
                      <a16:creationId xmlns:a16="http://schemas.microsoft.com/office/drawing/2014/main" id="{17539538-B4BA-478B-919E-C2B00F900871}"/>
                    </a:ext>
                  </a:extLst>
                </p14:cNvPr>
                <p14:cNvContentPartPr/>
                <p14:nvPr/>
              </p14:nvContentPartPr>
              <p14:xfrm>
                <a:off x="10419922" y="3051752"/>
                <a:ext cx="163800" cy="128880"/>
              </p14:xfrm>
            </p:contentPart>
          </mc:Choice>
          <mc:Fallback xmlns="">
            <p:pic>
              <p:nvPicPr>
                <p:cNvPr id="271" name="Freihand 270">
                  <a:extLst>
                    <a:ext uri="{FF2B5EF4-FFF2-40B4-BE49-F238E27FC236}">
                      <a16:creationId xmlns:a16="http://schemas.microsoft.com/office/drawing/2014/main" id="{17539538-B4BA-478B-919E-C2B00F900871}"/>
                    </a:ext>
                  </a:extLst>
                </p:cNvPr>
                <p:cNvPicPr/>
                <p:nvPr/>
              </p:nvPicPr>
              <p:blipFill>
                <a:blip r:embed="rId375"/>
                <a:stretch>
                  <a:fillRect/>
                </a:stretch>
              </p:blipFill>
              <p:spPr>
                <a:xfrm>
                  <a:off x="10415602" y="3047432"/>
                  <a:ext cx="172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2" name="Freihand 271">
                  <a:extLst>
                    <a:ext uri="{FF2B5EF4-FFF2-40B4-BE49-F238E27FC236}">
                      <a16:creationId xmlns:a16="http://schemas.microsoft.com/office/drawing/2014/main" id="{6CED1B6B-98A4-4575-8F1B-005D421C9E1A}"/>
                    </a:ext>
                  </a:extLst>
                </p14:cNvPr>
                <p14:cNvContentPartPr/>
                <p14:nvPr/>
              </p14:nvContentPartPr>
              <p14:xfrm>
                <a:off x="10729162" y="3019712"/>
                <a:ext cx="70560" cy="115200"/>
              </p14:xfrm>
            </p:contentPart>
          </mc:Choice>
          <mc:Fallback xmlns="">
            <p:pic>
              <p:nvPicPr>
                <p:cNvPr id="272" name="Freihand 271">
                  <a:extLst>
                    <a:ext uri="{FF2B5EF4-FFF2-40B4-BE49-F238E27FC236}">
                      <a16:creationId xmlns:a16="http://schemas.microsoft.com/office/drawing/2014/main" id="{6CED1B6B-98A4-4575-8F1B-005D421C9E1A}"/>
                    </a:ext>
                  </a:extLst>
                </p:cNvPr>
                <p:cNvPicPr/>
                <p:nvPr/>
              </p:nvPicPr>
              <p:blipFill>
                <a:blip r:embed="rId377"/>
                <a:stretch>
                  <a:fillRect/>
                </a:stretch>
              </p:blipFill>
              <p:spPr>
                <a:xfrm>
                  <a:off x="10724842" y="3015392"/>
                  <a:ext cx="79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3" name="Freihand 272">
                  <a:extLst>
                    <a:ext uri="{FF2B5EF4-FFF2-40B4-BE49-F238E27FC236}">
                      <a16:creationId xmlns:a16="http://schemas.microsoft.com/office/drawing/2014/main" id="{5271ED39-1FA8-4DB1-BBB0-BB9B3DE0D2FC}"/>
                    </a:ext>
                  </a:extLst>
                </p14:cNvPr>
                <p14:cNvContentPartPr/>
                <p14:nvPr/>
              </p14:nvContentPartPr>
              <p14:xfrm>
                <a:off x="10785322" y="3014312"/>
                <a:ext cx="46080" cy="148680"/>
              </p14:xfrm>
            </p:contentPart>
          </mc:Choice>
          <mc:Fallback xmlns="">
            <p:pic>
              <p:nvPicPr>
                <p:cNvPr id="273" name="Freihand 272">
                  <a:extLst>
                    <a:ext uri="{FF2B5EF4-FFF2-40B4-BE49-F238E27FC236}">
                      <a16:creationId xmlns:a16="http://schemas.microsoft.com/office/drawing/2014/main" id="{5271ED39-1FA8-4DB1-BBB0-BB9B3DE0D2FC}"/>
                    </a:ext>
                  </a:extLst>
                </p:cNvPr>
                <p:cNvPicPr/>
                <p:nvPr/>
              </p:nvPicPr>
              <p:blipFill>
                <a:blip r:embed="rId379"/>
                <a:stretch>
                  <a:fillRect/>
                </a:stretch>
              </p:blipFill>
              <p:spPr>
                <a:xfrm>
                  <a:off x="10781002" y="3009992"/>
                  <a:ext cx="54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4" name="Freihand 273">
                  <a:extLst>
                    <a:ext uri="{FF2B5EF4-FFF2-40B4-BE49-F238E27FC236}">
                      <a16:creationId xmlns:a16="http://schemas.microsoft.com/office/drawing/2014/main" id="{CAA420B7-F513-4A14-A89C-312DD7F2D103}"/>
                    </a:ext>
                  </a:extLst>
                </p14:cNvPr>
                <p14:cNvContentPartPr/>
                <p14:nvPr/>
              </p14:nvContentPartPr>
              <p14:xfrm>
                <a:off x="10724482" y="3033392"/>
                <a:ext cx="222840" cy="106920"/>
              </p14:xfrm>
            </p:contentPart>
          </mc:Choice>
          <mc:Fallback xmlns="">
            <p:pic>
              <p:nvPicPr>
                <p:cNvPr id="274" name="Freihand 273">
                  <a:extLst>
                    <a:ext uri="{FF2B5EF4-FFF2-40B4-BE49-F238E27FC236}">
                      <a16:creationId xmlns:a16="http://schemas.microsoft.com/office/drawing/2014/main" id="{CAA420B7-F513-4A14-A89C-312DD7F2D103}"/>
                    </a:ext>
                  </a:extLst>
                </p:cNvPr>
                <p:cNvPicPr/>
                <p:nvPr/>
              </p:nvPicPr>
              <p:blipFill>
                <a:blip r:embed="rId381"/>
                <a:stretch>
                  <a:fillRect/>
                </a:stretch>
              </p:blipFill>
              <p:spPr>
                <a:xfrm>
                  <a:off x="10720162" y="3029072"/>
                  <a:ext cx="231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5" name="Freihand 274">
                  <a:extLst>
                    <a:ext uri="{FF2B5EF4-FFF2-40B4-BE49-F238E27FC236}">
                      <a16:creationId xmlns:a16="http://schemas.microsoft.com/office/drawing/2014/main" id="{73004B94-AD8D-42EF-A997-8EAA12A70782}"/>
                    </a:ext>
                  </a:extLst>
                </p14:cNvPr>
                <p14:cNvContentPartPr/>
                <p14:nvPr/>
              </p14:nvContentPartPr>
              <p14:xfrm>
                <a:off x="10859122" y="2991272"/>
                <a:ext cx="153000" cy="148680"/>
              </p14:xfrm>
            </p:contentPart>
          </mc:Choice>
          <mc:Fallback xmlns="">
            <p:pic>
              <p:nvPicPr>
                <p:cNvPr id="275" name="Freihand 274">
                  <a:extLst>
                    <a:ext uri="{FF2B5EF4-FFF2-40B4-BE49-F238E27FC236}">
                      <a16:creationId xmlns:a16="http://schemas.microsoft.com/office/drawing/2014/main" id="{73004B94-AD8D-42EF-A997-8EAA12A70782}"/>
                    </a:ext>
                  </a:extLst>
                </p:cNvPr>
                <p:cNvPicPr/>
                <p:nvPr/>
              </p:nvPicPr>
              <p:blipFill>
                <a:blip r:embed="rId383"/>
                <a:stretch>
                  <a:fillRect/>
                </a:stretch>
              </p:blipFill>
              <p:spPr>
                <a:xfrm>
                  <a:off x="10854802" y="2986952"/>
                  <a:ext cx="161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6" name="Freihand 275">
                  <a:extLst>
                    <a:ext uri="{FF2B5EF4-FFF2-40B4-BE49-F238E27FC236}">
                      <a16:creationId xmlns:a16="http://schemas.microsoft.com/office/drawing/2014/main" id="{14200408-E8F1-4994-944F-BB53A1F8B9EA}"/>
                    </a:ext>
                  </a:extLst>
                </p14:cNvPr>
                <p14:cNvContentPartPr/>
                <p14:nvPr/>
              </p14:nvContentPartPr>
              <p14:xfrm>
                <a:off x="11080882" y="3007832"/>
                <a:ext cx="17640" cy="103320"/>
              </p14:xfrm>
            </p:contentPart>
          </mc:Choice>
          <mc:Fallback xmlns="">
            <p:pic>
              <p:nvPicPr>
                <p:cNvPr id="276" name="Freihand 275">
                  <a:extLst>
                    <a:ext uri="{FF2B5EF4-FFF2-40B4-BE49-F238E27FC236}">
                      <a16:creationId xmlns:a16="http://schemas.microsoft.com/office/drawing/2014/main" id="{14200408-E8F1-4994-944F-BB53A1F8B9EA}"/>
                    </a:ext>
                  </a:extLst>
                </p:cNvPr>
                <p:cNvPicPr/>
                <p:nvPr/>
              </p:nvPicPr>
              <p:blipFill>
                <a:blip r:embed="rId385"/>
                <a:stretch>
                  <a:fillRect/>
                </a:stretch>
              </p:blipFill>
              <p:spPr>
                <a:xfrm>
                  <a:off x="11076562" y="3003512"/>
                  <a:ext cx="26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7" name="Freihand 276">
                  <a:extLst>
                    <a:ext uri="{FF2B5EF4-FFF2-40B4-BE49-F238E27FC236}">
                      <a16:creationId xmlns:a16="http://schemas.microsoft.com/office/drawing/2014/main" id="{8310C50D-B924-4A53-891A-CFB797A2DA2F}"/>
                    </a:ext>
                  </a:extLst>
                </p14:cNvPr>
                <p14:cNvContentPartPr/>
                <p14:nvPr/>
              </p14:nvContentPartPr>
              <p14:xfrm>
                <a:off x="11110762" y="2961752"/>
                <a:ext cx="152640" cy="165960"/>
              </p14:xfrm>
            </p:contentPart>
          </mc:Choice>
          <mc:Fallback xmlns="">
            <p:pic>
              <p:nvPicPr>
                <p:cNvPr id="277" name="Freihand 276">
                  <a:extLst>
                    <a:ext uri="{FF2B5EF4-FFF2-40B4-BE49-F238E27FC236}">
                      <a16:creationId xmlns:a16="http://schemas.microsoft.com/office/drawing/2014/main" id="{8310C50D-B924-4A53-891A-CFB797A2DA2F}"/>
                    </a:ext>
                  </a:extLst>
                </p:cNvPr>
                <p:cNvPicPr/>
                <p:nvPr/>
              </p:nvPicPr>
              <p:blipFill>
                <a:blip r:embed="rId387"/>
                <a:stretch>
                  <a:fillRect/>
                </a:stretch>
              </p:blipFill>
              <p:spPr>
                <a:xfrm>
                  <a:off x="11106442" y="2957432"/>
                  <a:ext cx="161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8" name="Freihand 277">
                  <a:extLst>
                    <a:ext uri="{FF2B5EF4-FFF2-40B4-BE49-F238E27FC236}">
                      <a16:creationId xmlns:a16="http://schemas.microsoft.com/office/drawing/2014/main" id="{7CE16618-0BCA-4ADB-AD2E-F667928476E1}"/>
                    </a:ext>
                  </a:extLst>
                </p14:cNvPr>
                <p14:cNvContentPartPr/>
                <p14:nvPr/>
              </p14:nvContentPartPr>
              <p14:xfrm>
                <a:off x="11316322" y="3059672"/>
                <a:ext cx="114840" cy="9720"/>
              </p14:xfrm>
            </p:contentPart>
          </mc:Choice>
          <mc:Fallback xmlns="">
            <p:pic>
              <p:nvPicPr>
                <p:cNvPr id="278" name="Freihand 277">
                  <a:extLst>
                    <a:ext uri="{FF2B5EF4-FFF2-40B4-BE49-F238E27FC236}">
                      <a16:creationId xmlns:a16="http://schemas.microsoft.com/office/drawing/2014/main" id="{7CE16618-0BCA-4ADB-AD2E-F667928476E1}"/>
                    </a:ext>
                  </a:extLst>
                </p:cNvPr>
                <p:cNvPicPr/>
                <p:nvPr/>
              </p:nvPicPr>
              <p:blipFill>
                <a:blip r:embed="rId389"/>
                <a:stretch>
                  <a:fillRect/>
                </a:stretch>
              </p:blipFill>
              <p:spPr>
                <a:xfrm>
                  <a:off x="11312002" y="3055352"/>
                  <a:ext cx="123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9" name="Freihand 278">
                  <a:extLst>
                    <a:ext uri="{FF2B5EF4-FFF2-40B4-BE49-F238E27FC236}">
                      <a16:creationId xmlns:a16="http://schemas.microsoft.com/office/drawing/2014/main" id="{3CF37100-0A04-4E8A-8889-02936C359B1D}"/>
                    </a:ext>
                  </a:extLst>
                </p14:cNvPr>
                <p14:cNvContentPartPr/>
                <p14:nvPr/>
              </p14:nvContentPartPr>
              <p14:xfrm>
                <a:off x="11461042" y="2987672"/>
                <a:ext cx="40320" cy="117360"/>
              </p14:xfrm>
            </p:contentPart>
          </mc:Choice>
          <mc:Fallback xmlns="">
            <p:pic>
              <p:nvPicPr>
                <p:cNvPr id="279" name="Freihand 278">
                  <a:extLst>
                    <a:ext uri="{FF2B5EF4-FFF2-40B4-BE49-F238E27FC236}">
                      <a16:creationId xmlns:a16="http://schemas.microsoft.com/office/drawing/2014/main" id="{3CF37100-0A04-4E8A-8889-02936C359B1D}"/>
                    </a:ext>
                  </a:extLst>
                </p:cNvPr>
                <p:cNvPicPr/>
                <p:nvPr/>
              </p:nvPicPr>
              <p:blipFill>
                <a:blip r:embed="rId391"/>
                <a:stretch>
                  <a:fillRect/>
                </a:stretch>
              </p:blipFill>
              <p:spPr>
                <a:xfrm>
                  <a:off x="11456722" y="2983352"/>
                  <a:ext cx="48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0" name="Freihand 279">
                  <a:extLst>
                    <a:ext uri="{FF2B5EF4-FFF2-40B4-BE49-F238E27FC236}">
                      <a16:creationId xmlns:a16="http://schemas.microsoft.com/office/drawing/2014/main" id="{D6A1A4A4-1CCF-4549-A21E-3D3F30B9D8F4}"/>
                    </a:ext>
                  </a:extLst>
                </p14:cNvPr>
                <p14:cNvContentPartPr/>
                <p14:nvPr/>
              </p14:nvContentPartPr>
              <p14:xfrm>
                <a:off x="11395882" y="2977592"/>
                <a:ext cx="161280" cy="150480"/>
              </p14:xfrm>
            </p:contentPart>
          </mc:Choice>
          <mc:Fallback xmlns="">
            <p:pic>
              <p:nvPicPr>
                <p:cNvPr id="280" name="Freihand 279">
                  <a:extLst>
                    <a:ext uri="{FF2B5EF4-FFF2-40B4-BE49-F238E27FC236}">
                      <a16:creationId xmlns:a16="http://schemas.microsoft.com/office/drawing/2014/main" id="{D6A1A4A4-1CCF-4549-A21E-3D3F30B9D8F4}"/>
                    </a:ext>
                  </a:extLst>
                </p:cNvPr>
                <p:cNvPicPr/>
                <p:nvPr/>
              </p:nvPicPr>
              <p:blipFill>
                <a:blip r:embed="rId393"/>
                <a:stretch>
                  <a:fillRect/>
                </a:stretch>
              </p:blipFill>
              <p:spPr>
                <a:xfrm>
                  <a:off x="11391562" y="2973272"/>
                  <a:ext cx="169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1" name="Freihand 280">
                  <a:extLst>
                    <a:ext uri="{FF2B5EF4-FFF2-40B4-BE49-F238E27FC236}">
                      <a16:creationId xmlns:a16="http://schemas.microsoft.com/office/drawing/2014/main" id="{07E243FC-BD8D-4F12-9304-1A6AFF2D9342}"/>
                    </a:ext>
                  </a:extLst>
                </p14:cNvPr>
                <p14:cNvContentPartPr/>
                <p14:nvPr/>
              </p14:nvContentPartPr>
              <p14:xfrm>
                <a:off x="8977402" y="3426512"/>
                <a:ext cx="456840" cy="116280"/>
              </p14:xfrm>
            </p:contentPart>
          </mc:Choice>
          <mc:Fallback xmlns="">
            <p:pic>
              <p:nvPicPr>
                <p:cNvPr id="281" name="Freihand 280">
                  <a:extLst>
                    <a:ext uri="{FF2B5EF4-FFF2-40B4-BE49-F238E27FC236}">
                      <a16:creationId xmlns:a16="http://schemas.microsoft.com/office/drawing/2014/main" id="{07E243FC-BD8D-4F12-9304-1A6AFF2D9342}"/>
                    </a:ext>
                  </a:extLst>
                </p:cNvPr>
                <p:cNvPicPr/>
                <p:nvPr/>
              </p:nvPicPr>
              <p:blipFill>
                <a:blip r:embed="rId395"/>
                <a:stretch>
                  <a:fillRect/>
                </a:stretch>
              </p:blipFill>
              <p:spPr>
                <a:xfrm>
                  <a:off x="8973082" y="3422192"/>
                  <a:ext cx="465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2" name="Freihand 281">
                  <a:extLst>
                    <a:ext uri="{FF2B5EF4-FFF2-40B4-BE49-F238E27FC236}">
                      <a16:creationId xmlns:a16="http://schemas.microsoft.com/office/drawing/2014/main" id="{70BE4E5F-DB31-4068-9063-C7B13F205A51}"/>
                    </a:ext>
                  </a:extLst>
                </p14:cNvPr>
                <p14:cNvContentPartPr/>
                <p14:nvPr/>
              </p14:nvContentPartPr>
              <p14:xfrm>
                <a:off x="9393922" y="3384032"/>
                <a:ext cx="28080" cy="9720"/>
              </p14:xfrm>
            </p:contentPart>
          </mc:Choice>
          <mc:Fallback xmlns="">
            <p:pic>
              <p:nvPicPr>
                <p:cNvPr id="282" name="Freihand 281">
                  <a:extLst>
                    <a:ext uri="{FF2B5EF4-FFF2-40B4-BE49-F238E27FC236}">
                      <a16:creationId xmlns:a16="http://schemas.microsoft.com/office/drawing/2014/main" id="{70BE4E5F-DB31-4068-9063-C7B13F205A51}"/>
                    </a:ext>
                  </a:extLst>
                </p:cNvPr>
                <p:cNvPicPr/>
                <p:nvPr/>
              </p:nvPicPr>
              <p:blipFill>
                <a:blip r:embed="rId397"/>
                <a:stretch>
                  <a:fillRect/>
                </a:stretch>
              </p:blipFill>
              <p:spPr>
                <a:xfrm>
                  <a:off x="9389602" y="3379712"/>
                  <a:ext cx="36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3" name="Freihand 282">
                  <a:extLst>
                    <a:ext uri="{FF2B5EF4-FFF2-40B4-BE49-F238E27FC236}">
                      <a16:creationId xmlns:a16="http://schemas.microsoft.com/office/drawing/2014/main" id="{B77E5C0C-B832-4634-9128-09833FC90109}"/>
                    </a:ext>
                  </a:extLst>
                </p14:cNvPr>
                <p14:cNvContentPartPr/>
                <p14:nvPr/>
              </p14:nvContentPartPr>
              <p14:xfrm>
                <a:off x="9479602" y="3359912"/>
                <a:ext cx="151920" cy="119880"/>
              </p14:xfrm>
            </p:contentPart>
          </mc:Choice>
          <mc:Fallback xmlns="">
            <p:pic>
              <p:nvPicPr>
                <p:cNvPr id="283" name="Freihand 282">
                  <a:extLst>
                    <a:ext uri="{FF2B5EF4-FFF2-40B4-BE49-F238E27FC236}">
                      <a16:creationId xmlns:a16="http://schemas.microsoft.com/office/drawing/2014/main" id="{B77E5C0C-B832-4634-9128-09833FC90109}"/>
                    </a:ext>
                  </a:extLst>
                </p:cNvPr>
                <p:cNvPicPr/>
                <p:nvPr/>
              </p:nvPicPr>
              <p:blipFill>
                <a:blip r:embed="rId399"/>
                <a:stretch>
                  <a:fillRect/>
                </a:stretch>
              </p:blipFill>
              <p:spPr>
                <a:xfrm>
                  <a:off x="9475282" y="3355592"/>
                  <a:ext cx="160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4" name="Freihand 283">
                  <a:extLst>
                    <a:ext uri="{FF2B5EF4-FFF2-40B4-BE49-F238E27FC236}">
                      <a16:creationId xmlns:a16="http://schemas.microsoft.com/office/drawing/2014/main" id="{90B75BC1-0CFA-45F4-BBF5-0737930D371F}"/>
                    </a:ext>
                  </a:extLst>
                </p14:cNvPr>
                <p14:cNvContentPartPr/>
                <p14:nvPr/>
              </p14:nvContentPartPr>
              <p14:xfrm>
                <a:off x="9761482" y="3380792"/>
                <a:ext cx="139680" cy="113040"/>
              </p14:xfrm>
            </p:contentPart>
          </mc:Choice>
          <mc:Fallback xmlns="">
            <p:pic>
              <p:nvPicPr>
                <p:cNvPr id="284" name="Freihand 283">
                  <a:extLst>
                    <a:ext uri="{FF2B5EF4-FFF2-40B4-BE49-F238E27FC236}">
                      <a16:creationId xmlns:a16="http://schemas.microsoft.com/office/drawing/2014/main" id="{90B75BC1-0CFA-45F4-BBF5-0737930D371F}"/>
                    </a:ext>
                  </a:extLst>
                </p:cNvPr>
                <p:cNvPicPr/>
                <p:nvPr/>
              </p:nvPicPr>
              <p:blipFill>
                <a:blip r:embed="rId401"/>
                <a:stretch>
                  <a:fillRect/>
                </a:stretch>
              </p:blipFill>
              <p:spPr>
                <a:xfrm>
                  <a:off x="9757162" y="3376472"/>
                  <a:ext cx="148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5" name="Freihand 284">
                  <a:extLst>
                    <a:ext uri="{FF2B5EF4-FFF2-40B4-BE49-F238E27FC236}">
                      <a16:creationId xmlns:a16="http://schemas.microsoft.com/office/drawing/2014/main" id="{5AF01E00-CA4A-4B7E-BFC3-3CFB9A278C32}"/>
                    </a:ext>
                  </a:extLst>
                </p14:cNvPr>
                <p14:cNvContentPartPr/>
                <p14:nvPr/>
              </p14:nvContentPartPr>
              <p14:xfrm>
                <a:off x="9918442" y="3368552"/>
                <a:ext cx="112320" cy="114480"/>
              </p14:xfrm>
            </p:contentPart>
          </mc:Choice>
          <mc:Fallback xmlns="">
            <p:pic>
              <p:nvPicPr>
                <p:cNvPr id="285" name="Freihand 284">
                  <a:extLst>
                    <a:ext uri="{FF2B5EF4-FFF2-40B4-BE49-F238E27FC236}">
                      <a16:creationId xmlns:a16="http://schemas.microsoft.com/office/drawing/2014/main" id="{5AF01E00-CA4A-4B7E-BFC3-3CFB9A278C32}"/>
                    </a:ext>
                  </a:extLst>
                </p:cNvPr>
                <p:cNvPicPr/>
                <p:nvPr/>
              </p:nvPicPr>
              <p:blipFill>
                <a:blip r:embed="rId403"/>
                <a:stretch>
                  <a:fillRect/>
                </a:stretch>
              </p:blipFill>
              <p:spPr>
                <a:xfrm>
                  <a:off x="9914122" y="3364232"/>
                  <a:ext cx="120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6" name="Freihand 285">
                  <a:extLst>
                    <a:ext uri="{FF2B5EF4-FFF2-40B4-BE49-F238E27FC236}">
                      <a16:creationId xmlns:a16="http://schemas.microsoft.com/office/drawing/2014/main" id="{8EDA6F7B-45F7-433A-90DF-BE5260B68300}"/>
                    </a:ext>
                  </a:extLst>
                </p14:cNvPr>
                <p14:cNvContentPartPr/>
                <p14:nvPr/>
              </p14:nvContentPartPr>
              <p14:xfrm>
                <a:off x="10194202" y="3369632"/>
                <a:ext cx="299880" cy="103680"/>
              </p14:xfrm>
            </p:contentPart>
          </mc:Choice>
          <mc:Fallback xmlns="">
            <p:pic>
              <p:nvPicPr>
                <p:cNvPr id="286" name="Freihand 285">
                  <a:extLst>
                    <a:ext uri="{FF2B5EF4-FFF2-40B4-BE49-F238E27FC236}">
                      <a16:creationId xmlns:a16="http://schemas.microsoft.com/office/drawing/2014/main" id="{8EDA6F7B-45F7-433A-90DF-BE5260B68300}"/>
                    </a:ext>
                  </a:extLst>
                </p:cNvPr>
                <p:cNvPicPr/>
                <p:nvPr/>
              </p:nvPicPr>
              <p:blipFill>
                <a:blip r:embed="rId405"/>
                <a:stretch>
                  <a:fillRect/>
                </a:stretch>
              </p:blipFill>
              <p:spPr>
                <a:xfrm>
                  <a:off x="10189882" y="3365312"/>
                  <a:ext cx="308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7" name="Freihand 286">
                  <a:extLst>
                    <a:ext uri="{FF2B5EF4-FFF2-40B4-BE49-F238E27FC236}">
                      <a16:creationId xmlns:a16="http://schemas.microsoft.com/office/drawing/2014/main" id="{C7262CAC-563A-411B-B243-25E9F24BE3A3}"/>
                    </a:ext>
                  </a:extLst>
                </p14:cNvPr>
                <p14:cNvContentPartPr/>
                <p14:nvPr/>
              </p14:nvContentPartPr>
              <p14:xfrm>
                <a:off x="10517482" y="3385112"/>
                <a:ext cx="89640" cy="61200"/>
              </p14:xfrm>
            </p:contentPart>
          </mc:Choice>
          <mc:Fallback xmlns="">
            <p:pic>
              <p:nvPicPr>
                <p:cNvPr id="287" name="Freihand 286">
                  <a:extLst>
                    <a:ext uri="{FF2B5EF4-FFF2-40B4-BE49-F238E27FC236}">
                      <a16:creationId xmlns:a16="http://schemas.microsoft.com/office/drawing/2014/main" id="{C7262CAC-563A-411B-B243-25E9F24BE3A3}"/>
                    </a:ext>
                  </a:extLst>
                </p:cNvPr>
                <p:cNvPicPr/>
                <p:nvPr/>
              </p:nvPicPr>
              <p:blipFill>
                <a:blip r:embed="rId407"/>
                <a:stretch>
                  <a:fillRect/>
                </a:stretch>
              </p:blipFill>
              <p:spPr>
                <a:xfrm>
                  <a:off x="10513162" y="3380792"/>
                  <a:ext cx="98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8" name="Freihand 287">
                  <a:extLst>
                    <a:ext uri="{FF2B5EF4-FFF2-40B4-BE49-F238E27FC236}">
                      <a16:creationId xmlns:a16="http://schemas.microsoft.com/office/drawing/2014/main" id="{F515A303-240F-4B01-9BCA-E0DECF2A295D}"/>
                    </a:ext>
                  </a:extLst>
                </p14:cNvPr>
                <p14:cNvContentPartPr/>
                <p14:nvPr/>
              </p14:nvContentPartPr>
              <p14:xfrm>
                <a:off x="10638802" y="3318872"/>
                <a:ext cx="165600" cy="129600"/>
              </p14:xfrm>
            </p:contentPart>
          </mc:Choice>
          <mc:Fallback xmlns="">
            <p:pic>
              <p:nvPicPr>
                <p:cNvPr id="288" name="Freihand 287">
                  <a:extLst>
                    <a:ext uri="{FF2B5EF4-FFF2-40B4-BE49-F238E27FC236}">
                      <a16:creationId xmlns:a16="http://schemas.microsoft.com/office/drawing/2014/main" id="{F515A303-240F-4B01-9BCA-E0DECF2A295D}"/>
                    </a:ext>
                  </a:extLst>
                </p:cNvPr>
                <p:cNvPicPr/>
                <p:nvPr/>
              </p:nvPicPr>
              <p:blipFill>
                <a:blip r:embed="rId409"/>
                <a:stretch>
                  <a:fillRect/>
                </a:stretch>
              </p:blipFill>
              <p:spPr>
                <a:xfrm>
                  <a:off x="10634482" y="3314552"/>
                  <a:ext cx="174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9" name="Freihand 288">
                  <a:extLst>
                    <a:ext uri="{FF2B5EF4-FFF2-40B4-BE49-F238E27FC236}">
                      <a16:creationId xmlns:a16="http://schemas.microsoft.com/office/drawing/2014/main" id="{290EBE07-B485-4CA9-B783-D778AD44CC1B}"/>
                    </a:ext>
                  </a:extLst>
                </p14:cNvPr>
                <p14:cNvContentPartPr/>
                <p14:nvPr/>
              </p14:nvContentPartPr>
              <p14:xfrm>
                <a:off x="10822042" y="3357752"/>
                <a:ext cx="99720" cy="95400"/>
              </p14:xfrm>
            </p:contentPart>
          </mc:Choice>
          <mc:Fallback xmlns="">
            <p:pic>
              <p:nvPicPr>
                <p:cNvPr id="289" name="Freihand 288">
                  <a:extLst>
                    <a:ext uri="{FF2B5EF4-FFF2-40B4-BE49-F238E27FC236}">
                      <a16:creationId xmlns:a16="http://schemas.microsoft.com/office/drawing/2014/main" id="{290EBE07-B485-4CA9-B783-D778AD44CC1B}"/>
                    </a:ext>
                  </a:extLst>
                </p:cNvPr>
                <p:cNvPicPr/>
                <p:nvPr/>
              </p:nvPicPr>
              <p:blipFill>
                <a:blip r:embed="rId411"/>
                <a:stretch>
                  <a:fillRect/>
                </a:stretch>
              </p:blipFill>
              <p:spPr>
                <a:xfrm>
                  <a:off x="10817722" y="3353432"/>
                  <a:ext cx="108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0" name="Freihand 289">
                  <a:extLst>
                    <a:ext uri="{FF2B5EF4-FFF2-40B4-BE49-F238E27FC236}">
                      <a16:creationId xmlns:a16="http://schemas.microsoft.com/office/drawing/2014/main" id="{AE91E7D3-B405-44FF-8062-204BE094F05A}"/>
                    </a:ext>
                  </a:extLst>
                </p14:cNvPr>
                <p14:cNvContentPartPr/>
                <p14:nvPr/>
              </p14:nvContentPartPr>
              <p14:xfrm>
                <a:off x="10945162" y="3271712"/>
                <a:ext cx="153360" cy="171000"/>
              </p14:xfrm>
            </p:contentPart>
          </mc:Choice>
          <mc:Fallback xmlns="">
            <p:pic>
              <p:nvPicPr>
                <p:cNvPr id="290" name="Freihand 289">
                  <a:extLst>
                    <a:ext uri="{FF2B5EF4-FFF2-40B4-BE49-F238E27FC236}">
                      <a16:creationId xmlns:a16="http://schemas.microsoft.com/office/drawing/2014/main" id="{AE91E7D3-B405-44FF-8062-204BE094F05A}"/>
                    </a:ext>
                  </a:extLst>
                </p:cNvPr>
                <p:cNvPicPr/>
                <p:nvPr/>
              </p:nvPicPr>
              <p:blipFill>
                <a:blip r:embed="rId413"/>
                <a:stretch>
                  <a:fillRect/>
                </a:stretch>
              </p:blipFill>
              <p:spPr>
                <a:xfrm>
                  <a:off x="10940842" y="3267392"/>
                  <a:ext cx="162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1" name="Freihand 290">
                  <a:extLst>
                    <a:ext uri="{FF2B5EF4-FFF2-40B4-BE49-F238E27FC236}">
                      <a16:creationId xmlns:a16="http://schemas.microsoft.com/office/drawing/2014/main" id="{F767326C-98D0-4DD4-A827-39B91C97CB69}"/>
                    </a:ext>
                  </a:extLst>
                </p14:cNvPr>
                <p14:cNvContentPartPr/>
                <p14:nvPr/>
              </p14:nvContentPartPr>
              <p14:xfrm>
                <a:off x="11130562" y="3320672"/>
                <a:ext cx="311400" cy="126000"/>
              </p14:xfrm>
            </p:contentPart>
          </mc:Choice>
          <mc:Fallback xmlns="">
            <p:pic>
              <p:nvPicPr>
                <p:cNvPr id="291" name="Freihand 290">
                  <a:extLst>
                    <a:ext uri="{FF2B5EF4-FFF2-40B4-BE49-F238E27FC236}">
                      <a16:creationId xmlns:a16="http://schemas.microsoft.com/office/drawing/2014/main" id="{F767326C-98D0-4DD4-A827-39B91C97CB69}"/>
                    </a:ext>
                  </a:extLst>
                </p:cNvPr>
                <p:cNvPicPr/>
                <p:nvPr/>
              </p:nvPicPr>
              <p:blipFill>
                <a:blip r:embed="rId415"/>
                <a:stretch>
                  <a:fillRect/>
                </a:stretch>
              </p:blipFill>
              <p:spPr>
                <a:xfrm>
                  <a:off x="11126242" y="3316352"/>
                  <a:ext cx="320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2" name="Freihand 291">
                  <a:extLst>
                    <a:ext uri="{FF2B5EF4-FFF2-40B4-BE49-F238E27FC236}">
                      <a16:creationId xmlns:a16="http://schemas.microsoft.com/office/drawing/2014/main" id="{5E031E25-91D6-4D8C-BA8C-2314B188DE58}"/>
                    </a:ext>
                  </a:extLst>
                </p14:cNvPr>
                <p14:cNvContentPartPr/>
                <p14:nvPr/>
              </p14:nvContentPartPr>
              <p14:xfrm>
                <a:off x="11434402" y="3271712"/>
                <a:ext cx="360" cy="360"/>
              </p14:xfrm>
            </p:contentPart>
          </mc:Choice>
          <mc:Fallback xmlns="">
            <p:pic>
              <p:nvPicPr>
                <p:cNvPr id="292" name="Freihand 291">
                  <a:extLst>
                    <a:ext uri="{FF2B5EF4-FFF2-40B4-BE49-F238E27FC236}">
                      <a16:creationId xmlns:a16="http://schemas.microsoft.com/office/drawing/2014/main" id="{5E031E25-91D6-4D8C-BA8C-2314B188DE58}"/>
                    </a:ext>
                  </a:extLst>
                </p:cNvPr>
                <p:cNvPicPr/>
                <p:nvPr/>
              </p:nvPicPr>
              <p:blipFill>
                <a:blip r:embed="rId127"/>
                <a:stretch>
                  <a:fillRect/>
                </a:stretch>
              </p:blipFill>
              <p:spPr>
                <a:xfrm>
                  <a:off x="11430082" y="3267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3" name="Freihand 292">
                  <a:extLst>
                    <a:ext uri="{FF2B5EF4-FFF2-40B4-BE49-F238E27FC236}">
                      <a16:creationId xmlns:a16="http://schemas.microsoft.com/office/drawing/2014/main" id="{C55F3C21-39D6-4ED2-A8A8-EEE28C3915A5}"/>
                    </a:ext>
                  </a:extLst>
                </p14:cNvPr>
                <p14:cNvContentPartPr/>
                <p14:nvPr/>
              </p14:nvContentPartPr>
              <p14:xfrm>
                <a:off x="11492362" y="3265592"/>
                <a:ext cx="137160" cy="158400"/>
              </p14:xfrm>
            </p:contentPart>
          </mc:Choice>
          <mc:Fallback xmlns="">
            <p:pic>
              <p:nvPicPr>
                <p:cNvPr id="293" name="Freihand 292">
                  <a:extLst>
                    <a:ext uri="{FF2B5EF4-FFF2-40B4-BE49-F238E27FC236}">
                      <a16:creationId xmlns:a16="http://schemas.microsoft.com/office/drawing/2014/main" id="{C55F3C21-39D6-4ED2-A8A8-EEE28C3915A5}"/>
                    </a:ext>
                  </a:extLst>
                </p:cNvPr>
                <p:cNvPicPr/>
                <p:nvPr/>
              </p:nvPicPr>
              <p:blipFill>
                <a:blip r:embed="rId418"/>
                <a:stretch>
                  <a:fillRect/>
                </a:stretch>
              </p:blipFill>
              <p:spPr>
                <a:xfrm>
                  <a:off x="11488042" y="3261272"/>
                  <a:ext cx="145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4" name="Freihand 293">
                  <a:extLst>
                    <a:ext uri="{FF2B5EF4-FFF2-40B4-BE49-F238E27FC236}">
                      <a16:creationId xmlns:a16="http://schemas.microsoft.com/office/drawing/2014/main" id="{9E75054B-B3D6-4F8C-AAD1-25761785AB7B}"/>
                    </a:ext>
                  </a:extLst>
                </p14:cNvPr>
                <p14:cNvContentPartPr/>
                <p14:nvPr/>
              </p14:nvContentPartPr>
              <p14:xfrm>
                <a:off x="11658322" y="3220232"/>
                <a:ext cx="159120" cy="209520"/>
              </p14:xfrm>
            </p:contentPart>
          </mc:Choice>
          <mc:Fallback xmlns="">
            <p:pic>
              <p:nvPicPr>
                <p:cNvPr id="294" name="Freihand 293">
                  <a:extLst>
                    <a:ext uri="{FF2B5EF4-FFF2-40B4-BE49-F238E27FC236}">
                      <a16:creationId xmlns:a16="http://schemas.microsoft.com/office/drawing/2014/main" id="{9E75054B-B3D6-4F8C-AAD1-25761785AB7B}"/>
                    </a:ext>
                  </a:extLst>
                </p:cNvPr>
                <p:cNvPicPr/>
                <p:nvPr/>
              </p:nvPicPr>
              <p:blipFill>
                <a:blip r:embed="rId420"/>
                <a:stretch>
                  <a:fillRect/>
                </a:stretch>
              </p:blipFill>
              <p:spPr>
                <a:xfrm>
                  <a:off x="11654002" y="3215912"/>
                  <a:ext cx="167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5" name="Freihand 294">
                  <a:extLst>
                    <a:ext uri="{FF2B5EF4-FFF2-40B4-BE49-F238E27FC236}">
                      <a16:creationId xmlns:a16="http://schemas.microsoft.com/office/drawing/2014/main" id="{CC4235A7-1DF2-43FA-8E98-6D1DBE472E37}"/>
                    </a:ext>
                  </a:extLst>
                </p14:cNvPr>
                <p14:cNvContentPartPr/>
                <p14:nvPr/>
              </p14:nvContentPartPr>
              <p14:xfrm>
                <a:off x="9604162" y="3719192"/>
                <a:ext cx="500400" cy="116280"/>
              </p14:xfrm>
            </p:contentPart>
          </mc:Choice>
          <mc:Fallback xmlns="">
            <p:pic>
              <p:nvPicPr>
                <p:cNvPr id="295" name="Freihand 294">
                  <a:extLst>
                    <a:ext uri="{FF2B5EF4-FFF2-40B4-BE49-F238E27FC236}">
                      <a16:creationId xmlns:a16="http://schemas.microsoft.com/office/drawing/2014/main" id="{CC4235A7-1DF2-43FA-8E98-6D1DBE472E37}"/>
                    </a:ext>
                  </a:extLst>
                </p:cNvPr>
                <p:cNvPicPr/>
                <p:nvPr/>
              </p:nvPicPr>
              <p:blipFill>
                <a:blip r:embed="rId422"/>
                <a:stretch>
                  <a:fillRect/>
                </a:stretch>
              </p:blipFill>
              <p:spPr>
                <a:xfrm>
                  <a:off x="9599842" y="3714872"/>
                  <a:ext cx="509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6" name="Freihand 295">
                  <a:extLst>
                    <a:ext uri="{FF2B5EF4-FFF2-40B4-BE49-F238E27FC236}">
                      <a16:creationId xmlns:a16="http://schemas.microsoft.com/office/drawing/2014/main" id="{EF03084C-6E4B-4F6E-9D26-E2AFF943F2AC}"/>
                    </a:ext>
                  </a:extLst>
                </p14:cNvPr>
                <p14:cNvContentPartPr/>
                <p14:nvPr/>
              </p14:nvContentPartPr>
              <p14:xfrm>
                <a:off x="10202122" y="3604712"/>
                <a:ext cx="132120" cy="218520"/>
              </p14:xfrm>
            </p:contentPart>
          </mc:Choice>
          <mc:Fallback xmlns="">
            <p:pic>
              <p:nvPicPr>
                <p:cNvPr id="296" name="Freihand 295">
                  <a:extLst>
                    <a:ext uri="{FF2B5EF4-FFF2-40B4-BE49-F238E27FC236}">
                      <a16:creationId xmlns:a16="http://schemas.microsoft.com/office/drawing/2014/main" id="{EF03084C-6E4B-4F6E-9D26-E2AFF943F2AC}"/>
                    </a:ext>
                  </a:extLst>
                </p:cNvPr>
                <p:cNvPicPr/>
                <p:nvPr/>
              </p:nvPicPr>
              <p:blipFill>
                <a:blip r:embed="rId424"/>
                <a:stretch>
                  <a:fillRect/>
                </a:stretch>
              </p:blipFill>
              <p:spPr>
                <a:xfrm>
                  <a:off x="10197802" y="3600392"/>
                  <a:ext cx="140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7" name="Freihand 296">
                  <a:extLst>
                    <a:ext uri="{FF2B5EF4-FFF2-40B4-BE49-F238E27FC236}">
                      <a16:creationId xmlns:a16="http://schemas.microsoft.com/office/drawing/2014/main" id="{BFC7D198-68BA-474B-A323-7B368847E079}"/>
                    </a:ext>
                  </a:extLst>
                </p14:cNvPr>
                <p14:cNvContentPartPr/>
                <p14:nvPr/>
              </p14:nvContentPartPr>
              <p14:xfrm>
                <a:off x="10363042" y="3614432"/>
                <a:ext cx="349560" cy="183240"/>
              </p14:xfrm>
            </p:contentPart>
          </mc:Choice>
          <mc:Fallback xmlns="">
            <p:pic>
              <p:nvPicPr>
                <p:cNvPr id="297" name="Freihand 296">
                  <a:extLst>
                    <a:ext uri="{FF2B5EF4-FFF2-40B4-BE49-F238E27FC236}">
                      <a16:creationId xmlns:a16="http://schemas.microsoft.com/office/drawing/2014/main" id="{BFC7D198-68BA-474B-A323-7B368847E079}"/>
                    </a:ext>
                  </a:extLst>
                </p:cNvPr>
                <p:cNvPicPr/>
                <p:nvPr/>
              </p:nvPicPr>
              <p:blipFill>
                <a:blip r:embed="rId426"/>
                <a:stretch>
                  <a:fillRect/>
                </a:stretch>
              </p:blipFill>
              <p:spPr>
                <a:xfrm>
                  <a:off x="10358722" y="3610112"/>
                  <a:ext cx="358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8" name="Freihand 297">
                  <a:extLst>
                    <a:ext uri="{FF2B5EF4-FFF2-40B4-BE49-F238E27FC236}">
                      <a16:creationId xmlns:a16="http://schemas.microsoft.com/office/drawing/2014/main" id="{4C088CCB-891D-4A23-B25A-83BA56084175}"/>
                    </a:ext>
                  </a:extLst>
                </p14:cNvPr>
                <p14:cNvContentPartPr/>
                <p14:nvPr/>
              </p14:nvContentPartPr>
              <p14:xfrm>
                <a:off x="10727002" y="3601472"/>
                <a:ext cx="37080" cy="55800"/>
              </p14:xfrm>
            </p:contentPart>
          </mc:Choice>
          <mc:Fallback xmlns="">
            <p:pic>
              <p:nvPicPr>
                <p:cNvPr id="298" name="Freihand 297">
                  <a:extLst>
                    <a:ext uri="{FF2B5EF4-FFF2-40B4-BE49-F238E27FC236}">
                      <a16:creationId xmlns:a16="http://schemas.microsoft.com/office/drawing/2014/main" id="{4C088CCB-891D-4A23-B25A-83BA56084175}"/>
                    </a:ext>
                  </a:extLst>
                </p:cNvPr>
                <p:cNvPicPr/>
                <p:nvPr/>
              </p:nvPicPr>
              <p:blipFill>
                <a:blip r:embed="rId428"/>
                <a:stretch>
                  <a:fillRect/>
                </a:stretch>
              </p:blipFill>
              <p:spPr>
                <a:xfrm>
                  <a:off x="10722682" y="3597152"/>
                  <a:ext cx="45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9" name="Freihand 298">
                  <a:extLst>
                    <a:ext uri="{FF2B5EF4-FFF2-40B4-BE49-F238E27FC236}">
                      <a16:creationId xmlns:a16="http://schemas.microsoft.com/office/drawing/2014/main" id="{161E2606-8F78-47AF-90AC-FB4DE8758439}"/>
                    </a:ext>
                  </a:extLst>
                </p14:cNvPr>
                <p14:cNvContentPartPr/>
                <p14:nvPr/>
              </p14:nvContentPartPr>
              <p14:xfrm>
                <a:off x="10715842" y="3656912"/>
                <a:ext cx="99360" cy="96480"/>
              </p14:xfrm>
            </p:contentPart>
          </mc:Choice>
          <mc:Fallback xmlns="">
            <p:pic>
              <p:nvPicPr>
                <p:cNvPr id="299" name="Freihand 298">
                  <a:extLst>
                    <a:ext uri="{FF2B5EF4-FFF2-40B4-BE49-F238E27FC236}">
                      <a16:creationId xmlns:a16="http://schemas.microsoft.com/office/drawing/2014/main" id="{161E2606-8F78-47AF-90AC-FB4DE8758439}"/>
                    </a:ext>
                  </a:extLst>
                </p:cNvPr>
                <p:cNvPicPr/>
                <p:nvPr/>
              </p:nvPicPr>
              <p:blipFill>
                <a:blip r:embed="rId430"/>
                <a:stretch>
                  <a:fillRect/>
                </a:stretch>
              </p:blipFill>
              <p:spPr>
                <a:xfrm>
                  <a:off x="10711522" y="3652592"/>
                  <a:ext cx="108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00" name="Freihand 299">
                  <a:extLst>
                    <a:ext uri="{FF2B5EF4-FFF2-40B4-BE49-F238E27FC236}">
                      <a16:creationId xmlns:a16="http://schemas.microsoft.com/office/drawing/2014/main" id="{CDA63A3F-DD07-40D4-BC44-F97DA88B46DC}"/>
                    </a:ext>
                  </a:extLst>
                </p14:cNvPr>
                <p14:cNvContentPartPr/>
                <p14:nvPr/>
              </p14:nvContentPartPr>
              <p14:xfrm>
                <a:off x="10691362" y="3542072"/>
                <a:ext cx="72360" cy="218880"/>
              </p14:xfrm>
            </p:contentPart>
          </mc:Choice>
          <mc:Fallback xmlns="">
            <p:pic>
              <p:nvPicPr>
                <p:cNvPr id="300" name="Freihand 299">
                  <a:extLst>
                    <a:ext uri="{FF2B5EF4-FFF2-40B4-BE49-F238E27FC236}">
                      <a16:creationId xmlns:a16="http://schemas.microsoft.com/office/drawing/2014/main" id="{CDA63A3F-DD07-40D4-BC44-F97DA88B46DC}"/>
                    </a:ext>
                  </a:extLst>
                </p:cNvPr>
                <p:cNvPicPr/>
                <p:nvPr/>
              </p:nvPicPr>
              <p:blipFill>
                <a:blip r:embed="rId432"/>
                <a:stretch>
                  <a:fillRect/>
                </a:stretch>
              </p:blipFill>
              <p:spPr>
                <a:xfrm>
                  <a:off x="10687042" y="3537752"/>
                  <a:ext cx="81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01" name="Freihand 300">
                  <a:extLst>
                    <a:ext uri="{FF2B5EF4-FFF2-40B4-BE49-F238E27FC236}">
                      <a16:creationId xmlns:a16="http://schemas.microsoft.com/office/drawing/2014/main" id="{3CD3CE72-4937-4F77-8B59-06C686AC2C9A}"/>
                    </a:ext>
                  </a:extLst>
                </p14:cNvPr>
                <p14:cNvContentPartPr/>
                <p14:nvPr/>
              </p14:nvContentPartPr>
              <p14:xfrm>
                <a:off x="10706842" y="3594272"/>
                <a:ext cx="112320" cy="12600"/>
              </p14:xfrm>
            </p:contentPart>
          </mc:Choice>
          <mc:Fallback xmlns="">
            <p:pic>
              <p:nvPicPr>
                <p:cNvPr id="301" name="Freihand 300">
                  <a:extLst>
                    <a:ext uri="{FF2B5EF4-FFF2-40B4-BE49-F238E27FC236}">
                      <a16:creationId xmlns:a16="http://schemas.microsoft.com/office/drawing/2014/main" id="{3CD3CE72-4937-4F77-8B59-06C686AC2C9A}"/>
                    </a:ext>
                  </a:extLst>
                </p:cNvPr>
                <p:cNvPicPr/>
                <p:nvPr/>
              </p:nvPicPr>
              <p:blipFill>
                <a:blip r:embed="rId434"/>
                <a:stretch>
                  <a:fillRect/>
                </a:stretch>
              </p:blipFill>
              <p:spPr>
                <a:xfrm>
                  <a:off x="10702522" y="3589952"/>
                  <a:ext cx="120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2" name="Freihand 301">
                  <a:extLst>
                    <a:ext uri="{FF2B5EF4-FFF2-40B4-BE49-F238E27FC236}">
                      <a16:creationId xmlns:a16="http://schemas.microsoft.com/office/drawing/2014/main" id="{FCDA67E5-3A13-437B-B0D5-BEA4F594412F}"/>
                    </a:ext>
                  </a:extLst>
                </p14:cNvPr>
                <p14:cNvContentPartPr/>
                <p14:nvPr/>
              </p14:nvContentPartPr>
              <p14:xfrm>
                <a:off x="10870642" y="3569432"/>
                <a:ext cx="150840" cy="168480"/>
              </p14:xfrm>
            </p:contentPart>
          </mc:Choice>
          <mc:Fallback xmlns="">
            <p:pic>
              <p:nvPicPr>
                <p:cNvPr id="302" name="Freihand 301">
                  <a:extLst>
                    <a:ext uri="{FF2B5EF4-FFF2-40B4-BE49-F238E27FC236}">
                      <a16:creationId xmlns:a16="http://schemas.microsoft.com/office/drawing/2014/main" id="{FCDA67E5-3A13-437B-B0D5-BEA4F594412F}"/>
                    </a:ext>
                  </a:extLst>
                </p:cNvPr>
                <p:cNvPicPr/>
                <p:nvPr/>
              </p:nvPicPr>
              <p:blipFill>
                <a:blip r:embed="rId436"/>
                <a:stretch>
                  <a:fillRect/>
                </a:stretch>
              </p:blipFill>
              <p:spPr>
                <a:xfrm>
                  <a:off x="10866322" y="3565112"/>
                  <a:ext cx="159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3" name="Freihand 302">
                  <a:extLst>
                    <a:ext uri="{FF2B5EF4-FFF2-40B4-BE49-F238E27FC236}">
                      <a16:creationId xmlns:a16="http://schemas.microsoft.com/office/drawing/2014/main" id="{86520D0A-FD47-4B1A-9C4C-5F5B4457836B}"/>
                    </a:ext>
                  </a:extLst>
                </p14:cNvPr>
                <p14:cNvContentPartPr/>
                <p14:nvPr/>
              </p14:nvContentPartPr>
              <p14:xfrm>
                <a:off x="11029042" y="3655112"/>
                <a:ext cx="266760" cy="72000"/>
              </p14:xfrm>
            </p:contentPart>
          </mc:Choice>
          <mc:Fallback xmlns="">
            <p:pic>
              <p:nvPicPr>
                <p:cNvPr id="303" name="Freihand 302">
                  <a:extLst>
                    <a:ext uri="{FF2B5EF4-FFF2-40B4-BE49-F238E27FC236}">
                      <a16:creationId xmlns:a16="http://schemas.microsoft.com/office/drawing/2014/main" id="{86520D0A-FD47-4B1A-9C4C-5F5B4457836B}"/>
                    </a:ext>
                  </a:extLst>
                </p:cNvPr>
                <p:cNvPicPr/>
                <p:nvPr/>
              </p:nvPicPr>
              <p:blipFill>
                <a:blip r:embed="rId438"/>
                <a:stretch>
                  <a:fillRect/>
                </a:stretch>
              </p:blipFill>
              <p:spPr>
                <a:xfrm>
                  <a:off x="11024722" y="3650792"/>
                  <a:ext cx="275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4" name="Freihand 303">
                  <a:extLst>
                    <a:ext uri="{FF2B5EF4-FFF2-40B4-BE49-F238E27FC236}">
                      <a16:creationId xmlns:a16="http://schemas.microsoft.com/office/drawing/2014/main" id="{1AE2FC7F-16AC-4920-A908-5391AA98AA5D}"/>
                    </a:ext>
                  </a:extLst>
                </p14:cNvPr>
                <p14:cNvContentPartPr/>
                <p14:nvPr/>
              </p14:nvContentPartPr>
              <p14:xfrm>
                <a:off x="11290042" y="3657632"/>
                <a:ext cx="157320" cy="166320"/>
              </p14:xfrm>
            </p:contentPart>
          </mc:Choice>
          <mc:Fallback xmlns="">
            <p:pic>
              <p:nvPicPr>
                <p:cNvPr id="304" name="Freihand 303">
                  <a:extLst>
                    <a:ext uri="{FF2B5EF4-FFF2-40B4-BE49-F238E27FC236}">
                      <a16:creationId xmlns:a16="http://schemas.microsoft.com/office/drawing/2014/main" id="{1AE2FC7F-16AC-4920-A908-5391AA98AA5D}"/>
                    </a:ext>
                  </a:extLst>
                </p:cNvPr>
                <p:cNvPicPr/>
                <p:nvPr/>
              </p:nvPicPr>
              <p:blipFill>
                <a:blip r:embed="rId440"/>
                <a:stretch>
                  <a:fillRect/>
                </a:stretch>
              </p:blipFill>
              <p:spPr>
                <a:xfrm>
                  <a:off x="11285722" y="3653312"/>
                  <a:ext cx="165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6" name="Freihand 305">
                  <a:extLst>
                    <a:ext uri="{FF2B5EF4-FFF2-40B4-BE49-F238E27FC236}">
                      <a16:creationId xmlns:a16="http://schemas.microsoft.com/office/drawing/2014/main" id="{576E4EA6-F0ED-45BB-90BB-26FF0E5C1D44}"/>
                    </a:ext>
                  </a:extLst>
                </p14:cNvPr>
                <p14:cNvContentPartPr/>
                <p14:nvPr/>
              </p14:nvContentPartPr>
              <p14:xfrm>
                <a:off x="11489122" y="3563312"/>
                <a:ext cx="155520" cy="243720"/>
              </p14:xfrm>
            </p:contentPart>
          </mc:Choice>
          <mc:Fallback xmlns="">
            <p:pic>
              <p:nvPicPr>
                <p:cNvPr id="306" name="Freihand 305">
                  <a:extLst>
                    <a:ext uri="{FF2B5EF4-FFF2-40B4-BE49-F238E27FC236}">
                      <a16:creationId xmlns:a16="http://schemas.microsoft.com/office/drawing/2014/main" id="{576E4EA6-F0ED-45BB-90BB-26FF0E5C1D44}"/>
                    </a:ext>
                  </a:extLst>
                </p:cNvPr>
                <p:cNvPicPr/>
                <p:nvPr/>
              </p:nvPicPr>
              <p:blipFill>
                <a:blip r:embed="rId442"/>
                <a:stretch>
                  <a:fillRect/>
                </a:stretch>
              </p:blipFill>
              <p:spPr>
                <a:xfrm>
                  <a:off x="11484802" y="3558992"/>
                  <a:ext cx="1641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8" name="Freihand 307">
                  <a:extLst>
                    <a:ext uri="{FF2B5EF4-FFF2-40B4-BE49-F238E27FC236}">
                      <a16:creationId xmlns:a16="http://schemas.microsoft.com/office/drawing/2014/main" id="{0BA7E150-F16F-45AA-8FC0-1FDF7F857802}"/>
                    </a:ext>
                  </a:extLst>
                </p14:cNvPr>
                <p14:cNvContentPartPr/>
                <p14:nvPr/>
              </p14:nvContentPartPr>
              <p14:xfrm>
                <a:off x="10383562" y="3852752"/>
                <a:ext cx="119160" cy="169920"/>
              </p14:xfrm>
            </p:contentPart>
          </mc:Choice>
          <mc:Fallback xmlns="">
            <p:pic>
              <p:nvPicPr>
                <p:cNvPr id="308" name="Freihand 307">
                  <a:extLst>
                    <a:ext uri="{FF2B5EF4-FFF2-40B4-BE49-F238E27FC236}">
                      <a16:creationId xmlns:a16="http://schemas.microsoft.com/office/drawing/2014/main" id="{0BA7E150-F16F-45AA-8FC0-1FDF7F857802}"/>
                    </a:ext>
                  </a:extLst>
                </p:cNvPr>
                <p:cNvPicPr/>
                <p:nvPr/>
              </p:nvPicPr>
              <p:blipFill>
                <a:blip r:embed="rId444"/>
                <a:stretch>
                  <a:fillRect/>
                </a:stretch>
              </p:blipFill>
              <p:spPr>
                <a:xfrm>
                  <a:off x="10379242" y="3848432"/>
                  <a:ext cx="127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9" name="Freihand 308">
                  <a:extLst>
                    <a:ext uri="{FF2B5EF4-FFF2-40B4-BE49-F238E27FC236}">
                      <a16:creationId xmlns:a16="http://schemas.microsoft.com/office/drawing/2014/main" id="{4A94F19B-8DD6-40C1-9245-0DCE68DC15F1}"/>
                    </a:ext>
                  </a:extLst>
                </p14:cNvPr>
                <p14:cNvContentPartPr/>
                <p14:nvPr/>
              </p14:nvContentPartPr>
              <p14:xfrm>
                <a:off x="10438282" y="3937352"/>
                <a:ext cx="79920" cy="78840"/>
              </p14:xfrm>
            </p:contentPart>
          </mc:Choice>
          <mc:Fallback xmlns="">
            <p:pic>
              <p:nvPicPr>
                <p:cNvPr id="309" name="Freihand 308">
                  <a:extLst>
                    <a:ext uri="{FF2B5EF4-FFF2-40B4-BE49-F238E27FC236}">
                      <a16:creationId xmlns:a16="http://schemas.microsoft.com/office/drawing/2014/main" id="{4A94F19B-8DD6-40C1-9245-0DCE68DC15F1}"/>
                    </a:ext>
                  </a:extLst>
                </p:cNvPr>
                <p:cNvPicPr/>
                <p:nvPr/>
              </p:nvPicPr>
              <p:blipFill>
                <a:blip r:embed="rId446"/>
                <a:stretch>
                  <a:fillRect/>
                </a:stretch>
              </p:blipFill>
              <p:spPr>
                <a:xfrm>
                  <a:off x="10433962" y="3933032"/>
                  <a:ext cx="88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10" name="Freihand 309">
                  <a:extLst>
                    <a:ext uri="{FF2B5EF4-FFF2-40B4-BE49-F238E27FC236}">
                      <a16:creationId xmlns:a16="http://schemas.microsoft.com/office/drawing/2014/main" id="{4CB99571-42CA-4D75-B142-42010C70FF25}"/>
                    </a:ext>
                  </a:extLst>
                </p14:cNvPr>
                <p14:cNvContentPartPr/>
                <p14:nvPr/>
              </p14:nvContentPartPr>
              <p14:xfrm>
                <a:off x="10522162" y="3938432"/>
                <a:ext cx="290160" cy="63720"/>
              </p14:xfrm>
            </p:contentPart>
          </mc:Choice>
          <mc:Fallback xmlns="">
            <p:pic>
              <p:nvPicPr>
                <p:cNvPr id="310" name="Freihand 309">
                  <a:extLst>
                    <a:ext uri="{FF2B5EF4-FFF2-40B4-BE49-F238E27FC236}">
                      <a16:creationId xmlns:a16="http://schemas.microsoft.com/office/drawing/2014/main" id="{4CB99571-42CA-4D75-B142-42010C70FF25}"/>
                    </a:ext>
                  </a:extLst>
                </p:cNvPr>
                <p:cNvPicPr/>
                <p:nvPr/>
              </p:nvPicPr>
              <p:blipFill>
                <a:blip r:embed="rId448"/>
                <a:stretch>
                  <a:fillRect/>
                </a:stretch>
              </p:blipFill>
              <p:spPr>
                <a:xfrm>
                  <a:off x="10517842" y="3934112"/>
                  <a:ext cx="298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11" name="Freihand 310">
                  <a:extLst>
                    <a:ext uri="{FF2B5EF4-FFF2-40B4-BE49-F238E27FC236}">
                      <a16:creationId xmlns:a16="http://schemas.microsoft.com/office/drawing/2014/main" id="{BA2042D4-75B2-4807-9388-E7C85F713049}"/>
                    </a:ext>
                  </a:extLst>
                </p14:cNvPr>
                <p14:cNvContentPartPr/>
                <p14:nvPr/>
              </p14:nvContentPartPr>
              <p14:xfrm>
                <a:off x="10856602" y="3941672"/>
                <a:ext cx="173880" cy="45720"/>
              </p14:xfrm>
            </p:contentPart>
          </mc:Choice>
          <mc:Fallback xmlns="">
            <p:pic>
              <p:nvPicPr>
                <p:cNvPr id="311" name="Freihand 310">
                  <a:extLst>
                    <a:ext uri="{FF2B5EF4-FFF2-40B4-BE49-F238E27FC236}">
                      <a16:creationId xmlns:a16="http://schemas.microsoft.com/office/drawing/2014/main" id="{BA2042D4-75B2-4807-9388-E7C85F713049}"/>
                    </a:ext>
                  </a:extLst>
                </p:cNvPr>
                <p:cNvPicPr/>
                <p:nvPr/>
              </p:nvPicPr>
              <p:blipFill>
                <a:blip r:embed="rId450"/>
                <a:stretch>
                  <a:fillRect/>
                </a:stretch>
              </p:blipFill>
              <p:spPr>
                <a:xfrm>
                  <a:off x="10852282" y="3937352"/>
                  <a:ext cx="182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12" name="Freihand 311">
                  <a:extLst>
                    <a:ext uri="{FF2B5EF4-FFF2-40B4-BE49-F238E27FC236}">
                      <a16:creationId xmlns:a16="http://schemas.microsoft.com/office/drawing/2014/main" id="{5A50339D-E6DF-4746-B2BD-88E6396C4950}"/>
                    </a:ext>
                  </a:extLst>
                </p14:cNvPr>
                <p14:cNvContentPartPr/>
                <p14:nvPr/>
              </p14:nvContentPartPr>
              <p14:xfrm>
                <a:off x="11067562" y="3915752"/>
                <a:ext cx="230400" cy="74160"/>
              </p14:xfrm>
            </p:contentPart>
          </mc:Choice>
          <mc:Fallback xmlns="">
            <p:pic>
              <p:nvPicPr>
                <p:cNvPr id="312" name="Freihand 311">
                  <a:extLst>
                    <a:ext uri="{FF2B5EF4-FFF2-40B4-BE49-F238E27FC236}">
                      <a16:creationId xmlns:a16="http://schemas.microsoft.com/office/drawing/2014/main" id="{5A50339D-E6DF-4746-B2BD-88E6396C4950}"/>
                    </a:ext>
                  </a:extLst>
                </p:cNvPr>
                <p:cNvPicPr/>
                <p:nvPr/>
              </p:nvPicPr>
              <p:blipFill>
                <a:blip r:embed="rId452"/>
                <a:stretch>
                  <a:fillRect/>
                </a:stretch>
              </p:blipFill>
              <p:spPr>
                <a:xfrm>
                  <a:off x="11063242" y="3911432"/>
                  <a:ext cx="239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3" name="Freihand 312">
                  <a:extLst>
                    <a:ext uri="{FF2B5EF4-FFF2-40B4-BE49-F238E27FC236}">
                      <a16:creationId xmlns:a16="http://schemas.microsoft.com/office/drawing/2014/main" id="{A177062C-B834-410F-BAC3-E0EB0ADE0212}"/>
                    </a:ext>
                  </a:extLst>
                </p14:cNvPr>
                <p14:cNvContentPartPr/>
                <p14:nvPr/>
              </p14:nvContentPartPr>
              <p14:xfrm>
                <a:off x="11381842" y="3812792"/>
                <a:ext cx="10080" cy="166320"/>
              </p14:xfrm>
            </p:contentPart>
          </mc:Choice>
          <mc:Fallback xmlns="">
            <p:pic>
              <p:nvPicPr>
                <p:cNvPr id="313" name="Freihand 312">
                  <a:extLst>
                    <a:ext uri="{FF2B5EF4-FFF2-40B4-BE49-F238E27FC236}">
                      <a16:creationId xmlns:a16="http://schemas.microsoft.com/office/drawing/2014/main" id="{A177062C-B834-410F-BAC3-E0EB0ADE0212}"/>
                    </a:ext>
                  </a:extLst>
                </p:cNvPr>
                <p:cNvPicPr/>
                <p:nvPr/>
              </p:nvPicPr>
              <p:blipFill>
                <a:blip r:embed="rId454"/>
                <a:stretch>
                  <a:fillRect/>
                </a:stretch>
              </p:blipFill>
              <p:spPr>
                <a:xfrm>
                  <a:off x="11377522" y="3808472"/>
                  <a:ext cx="18720" cy="174960"/>
                </a:xfrm>
                <a:prstGeom prst="rect">
                  <a:avLst/>
                </a:prstGeom>
              </p:spPr>
            </p:pic>
          </mc:Fallback>
        </mc:AlternateContent>
      </p:grpSp>
      <p:grpSp>
        <p:nvGrpSpPr>
          <p:cNvPr id="322" name="Gruppieren 321">
            <a:extLst>
              <a:ext uri="{FF2B5EF4-FFF2-40B4-BE49-F238E27FC236}">
                <a16:creationId xmlns:a16="http://schemas.microsoft.com/office/drawing/2014/main" id="{684AB935-9C39-459E-AE6E-E12BD187A0D2}"/>
              </a:ext>
            </a:extLst>
          </p:cNvPr>
          <p:cNvGrpSpPr/>
          <p:nvPr/>
        </p:nvGrpSpPr>
        <p:grpSpPr>
          <a:xfrm>
            <a:off x="1551682" y="1703912"/>
            <a:ext cx="1787400" cy="1167840"/>
            <a:chOff x="1551682" y="1703912"/>
            <a:chExt cx="1787400" cy="1167840"/>
          </a:xfrm>
        </p:grpSpPr>
        <mc:AlternateContent xmlns:mc="http://schemas.openxmlformats.org/markup-compatibility/2006" xmlns:p14="http://schemas.microsoft.com/office/powerpoint/2010/main">
          <mc:Choice Requires="p14">
            <p:contentPart p14:bwMode="auto" r:id="rId455">
              <p14:nvContentPartPr>
                <p14:cNvPr id="7" name="Freihand 6">
                  <a:extLst>
                    <a:ext uri="{FF2B5EF4-FFF2-40B4-BE49-F238E27FC236}">
                      <a16:creationId xmlns:a16="http://schemas.microsoft.com/office/drawing/2014/main" id="{27F5CBC4-5BCC-41BC-B56D-6E8D5F19848F}"/>
                    </a:ext>
                  </a:extLst>
                </p14:cNvPr>
                <p14:cNvContentPartPr/>
                <p14:nvPr/>
              </p14:nvContentPartPr>
              <p14:xfrm>
                <a:off x="1566082" y="2666192"/>
                <a:ext cx="138240" cy="183240"/>
              </p14:xfrm>
            </p:contentPart>
          </mc:Choice>
          <mc:Fallback xmlns="">
            <p:pic>
              <p:nvPicPr>
                <p:cNvPr id="7" name="Freihand 6">
                  <a:extLst>
                    <a:ext uri="{FF2B5EF4-FFF2-40B4-BE49-F238E27FC236}">
                      <a16:creationId xmlns:a16="http://schemas.microsoft.com/office/drawing/2014/main" id="{27F5CBC4-5BCC-41BC-B56D-6E8D5F19848F}"/>
                    </a:ext>
                  </a:extLst>
                </p:cNvPr>
                <p:cNvPicPr/>
                <p:nvPr/>
              </p:nvPicPr>
              <p:blipFill>
                <a:blip r:embed="rId456"/>
                <a:stretch>
                  <a:fillRect/>
                </a:stretch>
              </p:blipFill>
              <p:spPr>
                <a:xfrm>
                  <a:off x="1561762" y="2661872"/>
                  <a:ext cx="146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9" name="Freihand 8">
                  <a:extLst>
                    <a:ext uri="{FF2B5EF4-FFF2-40B4-BE49-F238E27FC236}">
                      <a16:creationId xmlns:a16="http://schemas.microsoft.com/office/drawing/2014/main" id="{93336C1E-4021-4118-A10E-D3D10A702B6F}"/>
                    </a:ext>
                  </a:extLst>
                </p14:cNvPr>
                <p14:cNvContentPartPr/>
                <p14:nvPr/>
              </p14:nvContentPartPr>
              <p14:xfrm>
                <a:off x="1669402" y="2694632"/>
                <a:ext cx="61200" cy="155520"/>
              </p14:xfrm>
            </p:contentPart>
          </mc:Choice>
          <mc:Fallback xmlns="">
            <p:pic>
              <p:nvPicPr>
                <p:cNvPr id="9" name="Freihand 8">
                  <a:extLst>
                    <a:ext uri="{FF2B5EF4-FFF2-40B4-BE49-F238E27FC236}">
                      <a16:creationId xmlns:a16="http://schemas.microsoft.com/office/drawing/2014/main" id="{93336C1E-4021-4118-A10E-D3D10A702B6F}"/>
                    </a:ext>
                  </a:extLst>
                </p:cNvPr>
                <p:cNvPicPr/>
                <p:nvPr/>
              </p:nvPicPr>
              <p:blipFill>
                <a:blip r:embed="rId458"/>
                <a:stretch>
                  <a:fillRect/>
                </a:stretch>
              </p:blipFill>
              <p:spPr>
                <a:xfrm>
                  <a:off x="1665082" y="2690312"/>
                  <a:ext cx="69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0" name="Freihand 9">
                  <a:extLst>
                    <a:ext uri="{FF2B5EF4-FFF2-40B4-BE49-F238E27FC236}">
                      <a16:creationId xmlns:a16="http://schemas.microsoft.com/office/drawing/2014/main" id="{B4FCAFC1-9CF8-49A2-834D-4F42FA396F10}"/>
                    </a:ext>
                  </a:extLst>
                </p14:cNvPr>
                <p14:cNvContentPartPr/>
                <p14:nvPr/>
              </p14:nvContentPartPr>
              <p14:xfrm>
                <a:off x="1551682" y="2829272"/>
                <a:ext cx="180360" cy="42480"/>
              </p14:xfrm>
            </p:contentPart>
          </mc:Choice>
          <mc:Fallback xmlns="">
            <p:pic>
              <p:nvPicPr>
                <p:cNvPr id="10" name="Freihand 9">
                  <a:extLst>
                    <a:ext uri="{FF2B5EF4-FFF2-40B4-BE49-F238E27FC236}">
                      <a16:creationId xmlns:a16="http://schemas.microsoft.com/office/drawing/2014/main" id="{B4FCAFC1-9CF8-49A2-834D-4F42FA396F10}"/>
                    </a:ext>
                  </a:extLst>
                </p:cNvPr>
                <p:cNvPicPr/>
                <p:nvPr/>
              </p:nvPicPr>
              <p:blipFill>
                <a:blip r:embed="rId460"/>
                <a:stretch>
                  <a:fillRect/>
                </a:stretch>
              </p:blipFill>
              <p:spPr>
                <a:xfrm>
                  <a:off x="1547362" y="2824952"/>
                  <a:ext cx="189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1" name="Freihand 10">
                  <a:extLst>
                    <a:ext uri="{FF2B5EF4-FFF2-40B4-BE49-F238E27FC236}">
                      <a16:creationId xmlns:a16="http://schemas.microsoft.com/office/drawing/2014/main" id="{6D8B98BD-0EE9-4B53-A854-AA93F2CE8F4D}"/>
                    </a:ext>
                  </a:extLst>
                </p14:cNvPr>
                <p14:cNvContentPartPr/>
                <p14:nvPr/>
              </p14:nvContentPartPr>
              <p14:xfrm>
                <a:off x="1763362" y="2651072"/>
                <a:ext cx="139680" cy="150840"/>
              </p14:xfrm>
            </p:contentPart>
          </mc:Choice>
          <mc:Fallback xmlns="">
            <p:pic>
              <p:nvPicPr>
                <p:cNvPr id="11" name="Freihand 10">
                  <a:extLst>
                    <a:ext uri="{FF2B5EF4-FFF2-40B4-BE49-F238E27FC236}">
                      <a16:creationId xmlns:a16="http://schemas.microsoft.com/office/drawing/2014/main" id="{6D8B98BD-0EE9-4B53-A854-AA93F2CE8F4D}"/>
                    </a:ext>
                  </a:extLst>
                </p:cNvPr>
                <p:cNvPicPr/>
                <p:nvPr/>
              </p:nvPicPr>
              <p:blipFill>
                <a:blip r:embed="rId462"/>
                <a:stretch>
                  <a:fillRect/>
                </a:stretch>
              </p:blipFill>
              <p:spPr>
                <a:xfrm>
                  <a:off x="1759042" y="2646752"/>
                  <a:ext cx="148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3" name="Freihand 12">
                  <a:extLst>
                    <a:ext uri="{FF2B5EF4-FFF2-40B4-BE49-F238E27FC236}">
                      <a16:creationId xmlns:a16="http://schemas.microsoft.com/office/drawing/2014/main" id="{00585C27-1ED9-4BD8-94C9-3D0A6F0733C2}"/>
                    </a:ext>
                  </a:extLst>
                </p14:cNvPr>
                <p14:cNvContentPartPr/>
                <p14:nvPr/>
              </p14:nvContentPartPr>
              <p14:xfrm>
                <a:off x="1976122" y="2638112"/>
                <a:ext cx="23400" cy="146880"/>
              </p14:xfrm>
            </p:contentPart>
          </mc:Choice>
          <mc:Fallback xmlns="">
            <p:pic>
              <p:nvPicPr>
                <p:cNvPr id="13" name="Freihand 12">
                  <a:extLst>
                    <a:ext uri="{FF2B5EF4-FFF2-40B4-BE49-F238E27FC236}">
                      <a16:creationId xmlns:a16="http://schemas.microsoft.com/office/drawing/2014/main" id="{00585C27-1ED9-4BD8-94C9-3D0A6F0733C2}"/>
                    </a:ext>
                  </a:extLst>
                </p:cNvPr>
                <p:cNvPicPr/>
                <p:nvPr/>
              </p:nvPicPr>
              <p:blipFill>
                <a:blip r:embed="rId464"/>
                <a:stretch>
                  <a:fillRect/>
                </a:stretch>
              </p:blipFill>
              <p:spPr>
                <a:xfrm>
                  <a:off x="1971802" y="2633792"/>
                  <a:ext cx="32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4" name="Freihand 13">
                  <a:extLst>
                    <a:ext uri="{FF2B5EF4-FFF2-40B4-BE49-F238E27FC236}">
                      <a16:creationId xmlns:a16="http://schemas.microsoft.com/office/drawing/2014/main" id="{485646E2-C30E-454E-9FD3-F582CEF883F8}"/>
                    </a:ext>
                  </a:extLst>
                </p14:cNvPr>
                <p14:cNvContentPartPr/>
                <p14:nvPr/>
              </p14:nvContentPartPr>
              <p14:xfrm>
                <a:off x="1907362" y="2598512"/>
                <a:ext cx="144000" cy="96120"/>
              </p14:xfrm>
            </p:contentPart>
          </mc:Choice>
          <mc:Fallback xmlns="">
            <p:pic>
              <p:nvPicPr>
                <p:cNvPr id="14" name="Freihand 13">
                  <a:extLst>
                    <a:ext uri="{FF2B5EF4-FFF2-40B4-BE49-F238E27FC236}">
                      <a16:creationId xmlns:a16="http://schemas.microsoft.com/office/drawing/2014/main" id="{485646E2-C30E-454E-9FD3-F582CEF883F8}"/>
                    </a:ext>
                  </a:extLst>
                </p:cNvPr>
                <p:cNvPicPr/>
                <p:nvPr/>
              </p:nvPicPr>
              <p:blipFill>
                <a:blip r:embed="rId466"/>
                <a:stretch>
                  <a:fillRect/>
                </a:stretch>
              </p:blipFill>
              <p:spPr>
                <a:xfrm>
                  <a:off x="1903042" y="2594192"/>
                  <a:ext cx="152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5" name="Freihand 14">
                  <a:extLst>
                    <a:ext uri="{FF2B5EF4-FFF2-40B4-BE49-F238E27FC236}">
                      <a16:creationId xmlns:a16="http://schemas.microsoft.com/office/drawing/2014/main" id="{B5F97ABF-91A7-4A65-BC8B-C8201DD10CA0}"/>
                    </a:ext>
                  </a:extLst>
                </p14:cNvPr>
                <p14:cNvContentPartPr/>
                <p14:nvPr/>
              </p14:nvContentPartPr>
              <p14:xfrm>
                <a:off x="2131282" y="2601032"/>
                <a:ext cx="32040" cy="152640"/>
              </p14:xfrm>
            </p:contentPart>
          </mc:Choice>
          <mc:Fallback xmlns="">
            <p:pic>
              <p:nvPicPr>
                <p:cNvPr id="15" name="Freihand 14">
                  <a:extLst>
                    <a:ext uri="{FF2B5EF4-FFF2-40B4-BE49-F238E27FC236}">
                      <a16:creationId xmlns:a16="http://schemas.microsoft.com/office/drawing/2014/main" id="{B5F97ABF-91A7-4A65-BC8B-C8201DD10CA0}"/>
                    </a:ext>
                  </a:extLst>
                </p:cNvPr>
                <p:cNvPicPr/>
                <p:nvPr/>
              </p:nvPicPr>
              <p:blipFill>
                <a:blip r:embed="rId468"/>
                <a:stretch>
                  <a:fillRect/>
                </a:stretch>
              </p:blipFill>
              <p:spPr>
                <a:xfrm>
                  <a:off x="2126962" y="2596712"/>
                  <a:ext cx="40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8" name="Freihand 17">
                  <a:extLst>
                    <a:ext uri="{FF2B5EF4-FFF2-40B4-BE49-F238E27FC236}">
                      <a16:creationId xmlns:a16="http://schemas.microsoft.com/office/drawing/2014/main" id="{F3925F14-2A7F-423D-A1FD-C77038E9CA49}"/>
                    </a:ext>
                  </a:extLst>
                </p14:cNvPr>
                <p14:cNvContentPartPr/>
                <p14:nvPr/>
              </p14:nvContentPartPr>
              <p14:xfrm>
                <a:off x="2260162" y="2589512"/>
                <a:ext cx="182520" cy="108720"/>
              </p14:xfrm>
            </p:contentPart>
          </mc:Choice>
          <mc:Fallback xmlns="">
            <p:pic>
              <p:nvPicPr>
                <p:cNvPr id="18" name="Freihand 17">
                  <a:extLst>
                    <a:ext uri="{FF2B5EF4-FFF2-40B4-BE49-F238E27FC236}">
                      <a16:creationId xmlns:a16="http://schemas.microsoft.com/office/drawing/2014/main" id="{F3925F14-2A7F-423D-A1FD-C77038E9CA49}"/>
                    </a:ext>
                  </a:extLst>
                </p:cNvPr>
                <p:cNvPicPr/>
                <p:nvPr/>
              </p:nvPicPr>
              <p:blipFill>
                <a:blip r:embed="rId470"/>
                <a:stretch>
                  <a:fillRect/>
                </a:stretch>
              </p:blipFill>
              <p:spPr>
                <a:xfrm>
                  <a:off x="2255842" y="2585192"/>
                  <a:ext cx="191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9" name="Freihand 18">
                  <a:extLst>
                    <a:ext uri="{FF2B5EF4-FFF2-40B4-BE49-F238E27FC236}">
                      <a16:creationId xmlns:a16="http://schemas.microsoft.com/office/drawing/2014/main" id="{E7C28041-1793-46E4-B507-6349051A3EE9}"/>
                    </a:ext>
                  </a:extLst>
                </p14:cNvPr>
                <p14:cNvContentPartPr/>
                <p14:nvPr/>
              </p14:nvContentPartPr>
              <p14:xfrm>
                <a:off x="2579842" y="2472872"/>
                <a:ext cx="68760" cy="164880"/>
              </p14:xfrm>
            </p:contentPart>
          </mc:Choice>
          <mc:Fallback xmlns="">
            <p:pic>
              <p:nvPicPr>
                <p:cNvPr id="19" name="Freihand 18">
                  <a:extLst>
                    <a:ext uri="{FF2B5EF4-FFF2-40B4-BE49-F238E27FC236}">
                      <a16:creationId xmlns:a16="http://schemas.microsoft.com/office/drawing/2014/main" id="{E7C28041-1793-46E4-B507-6349051A3EE9}"/>
                    </a:ext>
                  </a:extLst>
                </p:cNvPr>
                <p:cNvPicPr/>
                <p:nvPr/>
              </p:nvPicPr>
              <p:blipFill>
                <a:blip r:embed="rId472"/>
                <a:stretch>
                  <a:fillRect/>
                </a:stretch>
              </p:blipFill>
              <p:spPr>
                <a:xfrm>
                  <a:off x="2575522" y="2468552"/>
                  <a:ext cx="77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0" name="Freihand 19">
                  <a:extLst>
                    <a:ext uri="{FF2B5EF4-FFF2-40B4-BE49-F238E27FC236}">
                      <a16:creationId xmlns:a16="http://schemas.microsoft.com/office/drawing/2014/main" id="{F773C711-9AD1-4746-84AE-86554A634069}"/>
                    </a:ext>
                  </a:extLst>
                </p14:cNvPr>
                <p14:cNvContentPartPr/>
                <p14:nvPr/>
              </p14:nvContentPartPr>
              <p14:xfrm>
                <a:off x="2659042" y="2473592"/>
                <a:ext cx="39600" cy="163080"/>
              </p14:xfrm>
            </p:contentPart>
          </mc:Choice>
          <mc:Fallback xmlns="">
            <p:pic>
              <p:nvPicPr>
                <p:cNvPr id="20" name="Freihand 19">
                  <a:extLst>
                    <a:ext uri="{FF2B5EF4-FFF2-40B4-BE49-F238E27FC236}">
                      <a16:creationId xmlns:a16="http://schemas.microsoft.com/office/drawing/2014/main" id="{F773C711-9AD1-4746-84AE-86554A634069}"/>
                    </a:ext>
                  </a:extLst>
                </p:cNvPr>
                <p:cNvPicPr/>
                <p:nvPr/>
              </p:nvPicPr>
              <p:blipFill>
                <a:blip r:embed="rId474"/>
                <a:stretch>
                  <a:fillRect/>
                </a:stretch>
              </p:blipFill>
              <p:spPr>
                <a:xfrm>
                  <a:off x="2654722" y="2469272"/>
                  <a:ext cx="48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1" name="Freihand 20">
                  <a:extLst>
                    <a:ext uri="{FF2B5EF4-FFF2-40B4-BE49-F238E27FC236}">
                      <a16:creationId xmlns:a16="http://schemas.microsoft.com/office/drawing/2014/main" id="{A5AEB98A-AF96-46A9-BFFC-1DDD6C7F0E4D}"/>
                    </a:ext>
                  </a:extLst>
                </p14:cNvPr>
                <p14:cNvContentPartPr/>
                <p14:nvPr/>
              </p14:nvContentPartPr>
              <p14:xfrm>
                <a:off x="2551762" y="2459912"/>
                <a:ext cx="264600" cy="195840"/>
              </p14:xfrm>
            </p:contentPart>
          </mc:Choice>
          <mc:Fallback xmlns="">
            <p:pic>
              <p:nvPicPr>
                <p:cNvPr id="21" name="Freihand 20">
                  <a:extLst>
                    <a:ext uri="{FF2B5EF4-FFF2-40B4-BE49-F238E27FC236}">
                      <a16:creationId xmlns:a16="http://schemas.microsoft.com/office/drawing/2014/main" id="{A5AEB98A-AF96-46A9-BFFC-1DDD6C7F0E4D}"/>
                    </a:ext>
                  </a:extLst>
                </p:cNvPr>
                <p:cNvPicPr/>
                <p:nvPr/>
              </p:nvPicPr>
              <p:blipFill>
                <a:blip r:embed="rId476"/>
                <a:stretch>
                  <a:fillRect/>
                </a:stretch>
              </p:blipFill>
              <p:spPr>
                <a:xfrm>
                  <a:off x="2547442" y="2455592"/>
                  <a:ext cx="273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2" name="Freihand 21">
                  <a:extLst>
                    <a:ext uri="{FF2B5EF4-FFF2-40B4-BE49-F238E27FC236}">
                      <a16:creationId xmlns:a16="http://schemas.microsoft.com/office/drawing/2014/main" id="{B0D8E448-DACC-4978-924F-D70A037F3FC9}"/>
                    </a:ext>
                  </a:extLst>
                </p14:cNvPr>
                <p14:cNvContentPartPr/>
                <p14:nvPr/>
              </p14:nvContentPartPr>
              <p14:xfrm>
                <a:off x="2688922" y="2433272"/>
                <a:ext cx="203040" cy="179280"/>
              </p14:xfrm>
            </p:contentPart>
          </mc:Choice>
          <mc:Fallback xmlns="">
            <p:pic>
              <p:nvPicPr>
                <p:cNvPr id="22" name="Freihand 21">
                  <a:extLst>
                    <a:ext uri="{FF2B5EF4-FFF2-40B4-BE49-F238E27FC236}">
                      <a16:creationId xmlns:a16="http://schemas.microsoft.com/office/drawing/2014/main" id="{B0D8E448-DACC-4978-924F-D70A037F3FC9}"/>
                    </a:ext>
                  </a:extLst>
                </p:cNvPr>
                <p:cNvPicPr/>
                <p:nvPr/>
              </p:nvPicPr>
              <p:blipFill>
                <a:blip r:embed="rId478"/>
                <a:stretch>
                  <a:fillRect/>
                </a:stretch>
              </p:blipFill>
              <p:spPr>
                <a:xfrm>
                  <a:off x="2684602" y="2428952"/>
                  <a:ext cx="211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3" name="Freihand 22">
                  <a:extLst>
                    <a:ext uri="{FF2B5EF4-FFF2-40B4-BE49-F238E27FC236}">
                      <a16:creationId xmlns:a16="http://schemas.microsoft.com/office/drawing/2014/main" id="{9F0D401A-75CC-46E9-B8E3-DE7C2F00AA0F}"/>
                    </a:ext>
                  </a:extLst>
                </p14:cNvPr>
                <p14:cNvContentPartPr/>
                <p14:nvPr/>
              </p14:nvContentPartPr>
              <p14:xfrm>
                <a:off x="2891242" y="2423552"/>
                <a:ext cx="40320" cy="138240"/>
              </p14:xfrm>
            </p:contentPart>
          </mc:Choice>
          <mc:Fallback xmlns="">
            <p:pic>
              <p:nvPicPr>
                <p:cNvPr id="23" name="Freihand 22">
                  <a:extLst>
                    <a:ext uri="{FF2B5EF4-FFF2-40B4-BE49-F238E27FC236}">
                      <a16:creationId xmlns:a16="http://schemas.microsoft.com/office/drawing/2014/main" id="{9F0D401A-75CC-46E9-B8E3-DE7C2F00AA0F}"/>
                    </a:ext>
                  </a:extLst>
                </p:cNvPr>
                <p:cNvPicPr/>
                <p:nvPr/>
              </p:nvPicPr>
              <p:blipFill>
                <a:blip r:embed="rId480"/>
                <a:stretch>
                  <a:fillRect/>
                </a:stretch>
              </p:blipFill>
              <p:spPr>
                <a:xfrm>
                  <a:off x="2886922" y="2419232"/>
                  <a:ext cx="48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4" name="Freihand 23">
                  <a:extLst>
                    <a:ext uri="{FF2B5EF4-FFF2-40B4-BE49-F238E27FC236}">
                      <a16:creationId xmlns:a16="http://schemas.microsoft.com/office/drawing/2014/main" id="{DF0D7C12-6234-4AB8-938C-786A0E339AE1}"/>
                    </a:ext>
                  </a:extLst>
                </p14:cNvPr>
                <p14:cNvContentPartPr/>
                <p14:nvPr/>
              </p14:nvContentPartPr>
              <p14:xfrm>
                <a:off x="2963962" y="2406632"/>
                <a:ext cx="41760" cy="160200"/>
              </p14:xfrm>
            </p:contentPart>
          </mc:Choice>
          <mc:Fallback xmlns="">
            <p:pic>
              <p:nvPicPr>
                <p:cNvPr id="24" name="Freihand 23">
                  <a:extLst>
                    <a:ext uri="{FF2B5EF4-FFF2-40B4-BE49-F238E27FC236}">
                      <a16:creationId xmlns:a16="http://schemas.microsoft.com/office/drawing/2014/main" id="{DF0D7C12-6234-4AB8-938C-786A0E339AE1}"/>
                    </a:ext>
                  </a:extLst>
                </p:cNvPr>
                <p:cNvPicPr/>
                <p:nvPr/>
              </p:nvPicPr>
              <p:blipFill>
                <a:blip r:embed="rId482"/>
                <a:stretch>
                  <a:fillRect/>
                </a:stretch>
              </p:blipFill>
              <p:spPr>
                <a:xfrm>
                  <a:off x="2959642" y="2402312"/>
                  <a:ext cx="50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5" name="Freihand 24">
                  <a:extLst>
                    <a:ext uri="{FF2B5EF4-FFF2-40B4-BE49-F238E27FC236}">
                      <a16:creationId xmlns:a16="http://schemas.microsoft.com/office/drawing/2014/main" id="{6D59E9CD-673A-4669-98AE-EB636964AD08}"/>
                    </a:ext>
                  </a:extLst>
                </p14:cNvPr>
                <p14:cNvContentPartPr/>
                <p14:nvPr/>
              </p14:nvContentPartPr>
              <p14:xfrm>
                <a:off x="2874322" y="2389352"/>
                <a:ext cx="272520" cy="95760"/>
              </p14:xfrm>
            </p:contentPart>
          </mc:Choice>
          <mc:Fallback xmlns="">
            <p:pic>
              <p:nvPicPr>
                <p:cNvPr id="25" name="Freihand 24">
                  <a:extLst>
                    <a:ext uri="{FF2B5EF4-FFF2-40B4-BE49-F238E27FC236}">
                      <a16:creationId xmlns:a16="http://schemas.microsoft.com/office/drawing/2014/main" id="{6D59E9CD-673A-4669-98AE-EB636964AD08}"/>
                    </a:ext>
                  </a:extLst>
                </p:cNvPr>
                <p:cNvPicPr/>
                <p:nvPr/>
              </p:nvPicPr>
              <p:blipFill>
                <a:blip r:embed="rId484"/>
                <a:stretch>
                  <a:fillRect/>
                </a:stretch>
              </p:blipFill>
              <p:spPr>
                <a:xfrm>
                  <a:off x="2870002" y="2385032"/>
                  <a:ext cx="281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6" name="Freihand 25">
                  <a:extLst>
                    <a:ext uri="{FF2B5EF4-FFF2-40B4-BE49-F238E27FC236}">
                      <a16:creationId xmlns:a16="http://schemas.microsoft.com/office/drawing/2014/main" id="{95C688B4-87FB-4514-9FA8-1C63E70FF220}"/>
                    </a:ext>
                  </a:extLst>
                </p14:cNvPr>
                <p14:cNvContentPartPr/>
                <p14:nvPr/>
              </p14:nvContentPartPr>
              <p14:xfrm>
                <a:off x="3210202" y="2341472"/>
                <a:ext cx="55080" cy="134640"/>
              </p14:xfrm>
            </p:contentPart>
          </mc:Choice>
          <mc:Fallback xmlns="">
            <p:pic>
              <p:nvPicPr>
                <p:cNvPr id="26" name="Freihand 25">
                  <a:extLst>
                    <a:ext uri="{FF2B5EF4-FFF2-40B4-BE49-F238E27FC236}">
                      <a16:creationId xmlns:a16="http://schemas.microsoft.com/office/drawing/2014/main" id="{95C688B4-87FB-4514-9FA8-1C63E70FF220}"/>
                    </a:ext>
                  </a:extLst>
                </p:cNvPr>
                <p:cNvPicPr/>
                <p:nvPr/>
              </p:nvPicPr>
              <p:blipFill>
                <a:blip r:embed="rId486"/>
                <a:stretch>
                  <a:fillRect/>
                </a:stretch>
              </p:blipFill>
              <p:spPr>
                <a:xfrm>
                  <a:off x="3205882" y="2337152"/>
                  <a:ext cx="63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7" name="Freihand 26">
                  <a:extLst>
                    <a:ext uri="{FF2B5EF4-FFF2-40B4-BE49-F238E27FC236}">
                      <a16:creationId xmlns:a16="http://schemas.microsoft.com/office/drawing/2014/main" id="{D58279C5-5256-40CD-B0D4-58215D7DA815}"/>
                    </a:ext>
                  </a:extLst>
                </p14:cNvPr>
                <p14:cNvContentPartPr/>
                <p14:nvPr/>
              </p14:nvContentPartPr>
              <p14:xfrm>
                <a:off x="3100042" y="2317352"/>
                <a:ext cx="239040" cy="189000"/>
              </p14:xfrm>
            </p:contentPart>
          </mc:Choice>
          <mc:Fallback xmlns="">
            <p:pic>
              <p:nvPicPr>
                <p:cNvPr id="27" name="Freihand 26">
                  <a:extLst>
                    <a:ext uri="{FF2B5EF4-FFF2-40B4-BE49-F238E27FC236}">
                      <a16:creationId xmlns:a16="http://schemas.microsoft.com/office/drawing/2014/main" id="{D58279C5-5256-40CD-B0D4-58215D7DA815}"/>
                    </a:ext>
                  </a:extLst>
                </p:cNvPr>
                <p:cNvPicPr/>
                <p:nvPr/>
              </p:nvPicPr>
              <p:blipFill>
                <a:blip r:embed="rId488"/>
                <a:stretch>
                  <a:fillRect/>
                </a:stretch>
              </p:blipFill>
              <p:spPr>
                <a:xfrm>
                  <a:off x="3095722" y="2313032"/>
                  <a:ext cx="2476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5" name="Freihand 314">
                  <a:extLst>
                    <a:ext uri="{FF2B5EF4-FFF2-40B4-BE49-F238E27FC236}">
                      <a16:creationId xmlns:a16="http://schemas.microsoft.com/office/drawing/2014/main" id="{A5F257AB-C516-49DC-B540-902767CBB159}"/>
                    </a:ext>
                  </a:extLst>
                </p14:cNvPr>
                <p14:cNvContentPartPr/>
                <p14:nvPr/>
              </p14:nvContentPartPr>
              <p14:xfrm>
                <a:off x="1713682" y="2032232"/>
                <a:ext cx="90720" cy="276120"/>
              </p14:xfrm>
            </p:contentPart>
          </mc:Choice>
          <mc:Fallback xmlns="">
            <p:pic>
              <p:nvPicPr>
                <p:cNvPr id="315" name="Freihand 314">
                  <a:extLst>
                    <a:ext uri="{FF2B5EF4-FFF2-40B4-BE49-F238E27FC236}">
                      <a16:creationId xmlns:a16="http://schemas.microsoft.com/office/drawing/2014/main" id="{A5F257AB-C516-49DC-B540-902767CBB159}"/>
                    </a:ext>
                  </a:extLst>
                </p:cNvPr>
                <p:cNvPicPr/>
                <p:nvPr/>
              </p:nvPicPr>
              <p:blipFill>
                <a:blip r:embed="rId490"/>
                <a:stretch>
                  <a:fillRect/>
                </a:stretch>
              </p:blipFill>
              <p:spPr>
                <a:xfrm>
                  <a:off x="1709362" y="2027912"/>
                  <a:ext cx="993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6" name="Freihand 315">
                  <a:extLst>
                    <a:ext uri="{FF2B5EF4-FFF2-40B4-BE49-F238E27FC236}">
                      <a16:creationId xmlns:a16="http://schemas.microsoft.com/office/drawing/2014/main" id="{8EDB4D51-14C8-4CB8-AD46-96EDD6DBBA11}"/>
                    </a:ext>
                  </a:extLst>
                </p14:cNvPr>
                <p14:cNvContentPartPr/>
                <p14:nvPr/>
              </p14:nvContentPartPr>
              <p14:xfrm>
                <a:off x="1770202" y="1956992"/>
                <a:ext cx="486360" cy="302040"/>
              </p14:xfrm>
            </p:contentPart>
          </mc:Choice>
          <mc:Fallback xmlns="">
            <p:pic>
              <p:nvPicPr>
                <p:cNvPr id="316" name="Freihand 315">
                  <a:extLst>
                    <a:ext uri="{FF2B5EF4-FFF2-40B4-BE49-F238E27FC236}">
                      <a16:creationId xmlns:a16="http://schemas.microsoft.com/office/drawing/2014/main" id="{8EDB4D51-14C8-4CB8-AD46-96EDD6DBBA11}"/>
                    </a:ext>
                  </a:extLst>
                </p:cNvPr>
                <p:cNvPicPr/>
                <p:nvPr/>
              </p:nvPicPr>
              <p:blipFill>
                <a:blip r:embed="rId492"/>
                <a:stretch>
                  <a:fillRect/>
                </a:stretch>
              </p:blipFill>
              <p:spPr>
                <a:xfrm>
                  <a:off x="1765882" y="1952672"/>
                  <a:ext cx="4950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7" name="Freihand 316">
                  <a:extLst>
                    <a:ext uri="{FF2B5EF4-FFF2-40B4-BE49-F238E27FC236}">
                      <a16:creationId xmlns:a16="http://schemas.microsoft.com/office/drawing/2014/main" id="{09F67516-F4AC-4C5F-87A0-F957AA0D725A}"/>
                    </a:ext>
                  </a:extLst>
                </p14:cNvPr>
                <p14:cNvContentPartPr/>
                <p14:nvPr/>
              </p14:nvContentPartPr>
              <p14:xfrm>
                <a:off x="2142442" y="1982552"/>
                <a:ext cx="55080" cy="4680"/>
              </p14:xfrm>
            </p:contentPart>
          </mc:Choice>
          <mc:Fallback xmlns="">
            <p:pic>
              <p:nvPicPr>
                <p:cNvPr id="317" name="Freihand 316">
                  <a:extLst>
                    <a:ext uri="{FF2B5EF4-FFF2-40B4-BE49-F238E27FC236}">
                      <a16:creationId xmlns:a16="http://schemas.microsoft.com/office/drawing/2014/main" id="{09F67516-F4AC-4C5F-87A0-F957AA0D725A}"/>
                    </a:ext>
                  </a:extLst>
                </p:cNvPr>
                <p:cNvPicPr/>
                <p:nvPr/>
              </p:nvPicPr>
              <p:blipFill>
                <a:blip r:embed="rId494"/>
                <a:stretch>
                  <a:fillRect/>
                </a:stretch>
              </p:blipFill>
              <p:spPr>
                <a:xfrm>
                  <a:off x="2138122" y="1978232"/>
                  <a:ext cx="637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8" name="Freihand 317">
                  <a:extLst>
                    <a:ext uri="{FF2B5EF4-FFF2-40B4-BE49-F238E27FC236}">
                      <a16:creationId xmlns:a16="http://schemas.microsoft.com/office/drawing/2014/main" id="{9375F91F-82AD-49CE-A599-1A89AD23D64C}"/>
                    </a:ext>
                  </a:extLst>
                </p14:cNvPr>
                <p14:cNvContentPartPr/>
                <p14:nvPr/>
              </p14:nvContentPartPr>
              <p14:xfrm>
                <a:off x="2285722" y="1983992"/>
                <a:ext cx="81000" cy="102600"/>
              </p14:xfrm>
            </p:contentPart>
          </mc:Choice>
          <mc:Fallback xmlns="">
            <p:pic>
              <p:nvPicPr>
                <p:cNvPr id="318" name="Freihand 317">
                  <a:extLst>
                    <a:ext uri="{FF2B5EF4-FFF2-40B4-BE49-F238E27FC236}">
                      <a16:creationId xmlns:a16="http://schemas.microsoft.com/office/drawing/2014/main" id="{9375F91F-82AD-49CE-A599-1A89AD23D64C}"/>
                    </a:ext>
                  </a:extLst>
                </p:cNvPr>
                <p:cNvPicPr/>
                <p:nvPr/>
              </p:nvPicPr>
              <p:blipFill>
                <a:blip r:embed="rId496"/>
                <a:stretch>
                  <a:fillRect/>
                </a:stretch>
              </p:blipFill>
              <p:spPr>
                <a:xfrm>
                  <a:off x="2281402" y="1979672"/>
                  <a:ext cx="89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9" name="Freihand 318">
                  <a:extLst>
                    <a:ext uri="{FF2B5EF4-FFF2-40B4-BE49-F238E27FC236}">
                      <a16:creationId xmlns:a16="http://schemas.microsoft.com/office/drawing/2014/main" id="{A0D23717-2960-483F-A6FB-21D652536243}"/>
                    </a:ext>
                  </a:extLst>
                </p14:cNvPr>
                <p14:cNvContentPartPr/>
                <p14:nvPr/>
              </p14:nvContentPartPr>
              <p14:xfrm>
                <a:off x="2408482" y="1810112"/>
                <a:ext cx="103320" cy="229680"/>
              </p14:xfrm>
            </p:contentPart>
          </mc:Choice>
          <mc:Fallback xmlns="">
            <p:pic>
              <p:nvPicPr>
                <p:cNvPr id="319" name="Freihand 318">
                  <a:extLst>
                    <a:ext uri="{FF2B5EF4-FFF2-40B4-BE49-F238E27FC236}">
                      <a16:creationId xmlns:a16="http://schemas.microsoft.com/office/drawing/2014/main" id="{A0D23717-2960-483F-A6FB-21D652536243}"/>
                    </a:ext>
                  </a:extLst>
                </p:cNvPr>
                <p:cNvPicPr/>
                <p:nvPr/>
              </p:nvPicPr>
              <p:blipFill>
                <a:blip r:embed="rId498"/>
                <a:stretch>
                  <a:fillRect/>
                </a:stretch>
              </p:blipFill>
              <p:spPr>
                <a:xfrm>
                  <a:off x="2404162" y="1805792"/>
                  <a:ext cx="111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0" name="Freihand 319">
                  <a:extLst>
                    <a:ext uri="{FF2B5EF4-FFF2-40B4-BE49-F238E27FC236}">
                      <a16:creationId xmlns:a16="http://schemas.microsoft.com/office/drawing/2014/main" id="{159AAD96-5104-4626-8C97-3DDBEABEF7B9}"/>
                    </a:ext>
                  </a:extLst>
                </p14:cNvPr>
                <p14:cNvContentPartPr/>
                <p14:nvPr/>
              </p14:nvContentPartPr>
              <p14:xfrm>
                <a:off x="2468242" y="1818752"/>
                <a:ext cx="479520" cy="189000"/>
              </p14:xfrm>
            </p:contentPart>
          </mc:Choice>
          <mc:Fallback xmlns="">
            <p:pic>
              <p:nvPicPr>
                <p:cNvPr id="320" name="Freihand 319">
                  <a:extLst>
                    <a:ext uri="{FF2B5EF4-FFF2-40B4-BE49-F238E27FC236}">
                      <a16:creationId xmlns:a16="http://schemas.microsoft.com/office/drawing/2014/main" id="{159AAD96-5104-4626-8C97-3DDBEABEF7B9}"/>
                    </a:ext>
                  </a:extLst>
                </p:cNvPr>
                <p:cNvPicPr/>
                <p:nvPr/>
              </p:nvPicPr>
              <p:blipFill>
                <a:blip r:embed="rId500"/>
                <a:stretch>
                  <a:fillRect/>
                </a:stretch>
              </p:blipFill>
              <p:spPr>
                <a:xfrm>
                  <a:off x="2463922" y="1814432"/>
                  <a:ext cx="488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1" name="Freihand 320">
                  <a:extLst>
                    <a:ext uri="{FF2B5EF4-FFF2-40B4-BE49-F238E27FC236}">
                      <a16:creationId xmlns:a16="http://schemas.microsoft.com/office/drawing/2014/main" id="{5B659C86-9739-4296-B213-9B49E9E0F6A3}"/>
                    </a:ext>
                  </a:extLst>
                </p14:cNvPr>
                <p14:cNvContentPartPr/>
                <p14:nvPr/>
              </p14:nvContentPartPr>
              <p14:xfrm>
                <a:off x="2962162" y="1703912"/>
                <a:ext cx="137160" cy="196200"/>
              </p14:xfrm>
            </p:contentPart>
          </mc:Choice>
          <mc:Fallback xmlns="">
            <p:pic>
              <p:nvPicPr>
                <p:cNvPr id="321" name="Freihand 320">
                  <a:extLst>
                    <a:ext uri="{FF2B5EF4-FFF2-40B4-BE49-F238E27FC236}">
                      <a16:creationId xmlns:a16="http://schemas.microsoft.com/office/drawing/2014/main" id="{5B659C86-9739-4296-B213-9B49E9E0F6A3}"/>
                    </a:ext>
                  </a:extLst>
                </p:cNvPr>
                <p:cNvPicPr/>
                <p:nvPr/>
              </p:nvPicPr>
              <p:blipFill>
                <a:blip r:embed="rId502"/>
                <a:stretch>
                  <a:fillRect/>
                </a:stretch>
              </p:blipFill>
              <p:spPr>
                <a:xfrm>
                  <a:off x="2957842" y="1699592"/>
                  <a:ext cx="145800" cy="204840"/>
                </a:xfrm>
                <a:prstGeom prst="rect">
                  <a:avLst/>
                </a:prstGeom>
              </p:spPr>
            </p:pic>
          </mc:Fallback>
        </mc:AlternateContent>
      </p:grpSp>
      <p:grpSp>
        <p:nvGrpSpPr>
          <p:cNvPr id="342" name="Gruppieren 341">
            <a:extLst>
              <a:ext uri="{FF2B5EF4-FFF2-40B4-BE49-F238E27FC236}">
                <a16:creationId xmlns:a16="http://schemas.microsoft.com/office/drawing/2014/main" id="{C5F6496D-A1E0-4C1E-A6BE-79C6A724D531}"/>
              </a:ext>
            </a:extLst>
          </p:cNvPr>
          <p:cNvGrpSpPr/>
          <p:nvPr/>
        </p:nvGrpSpPr>
        <p:grpSpPr>
          <a:xfrm>
            <a:off x="4235482" y="1291712"/>
            <a:ext cx="2914920" cy="1875600"/>
            <a:chOff x="4235482" y="1291712"/>
            <a:chExt cx="2914920" cy="1875600"/>
          </a:xfrm>
        </p:grpSpPr>
        <mc:AlternateContent xmlns:mc="http://schemas.openxmlformats.org/markup-compatibility/2006" xmlns:p14="http://schemas.microsoft.com/office/powerpoint/2010/main">
          <mc:Choice Requires="p14">
            <p:contentPart p14:bwMode="auto" r:id="rId503">
              <p14:nvContentPartPr>
                <p14:cNvPr id="54" name="Freihand 53">
                  <a:extLst>
                    <a:ext uri="{FF2B5EF4-FFF2-40B4-BE49-F238E27FC236}">
                      <a16:creationId xmlns:a16="http://schemas.microsoft.com/office/drawing/2014/main" id="{3E764DF7-783B-437B-A166-69AC18177554}"/>
                    </a:ext>
                  </a:extLst>
                </p14:cNvPr>
                <p14:cNvContentPartPr/>
                <p14:nvPr/>
              </p14:nvContentPartPr>
              <p14:xfrm>
                <a:off x="6506362" y="2393672"/>
                <a:ext cx="100800" cy="19800"/>
              </p14:xfrm>
            </p:contentPart>
          </mc:Choice>
          <mc:Fallback xmlns="">
            <p:pic>
              <p:nvPicPr>
                <p:cNvPr id="54" name="Freihand 53">
                  <a:extLst>
                    <a:ext uri="{FF2B5EF4-FFF2-40B4-BE49-F238E27FC236}">
                      <a16:creationId xmlns:a16="http://schemas.microsoft.com/office/drawing/2014/main" id="{3E764DF7-783B-437B-A166-69AC18177554}"/>
                    </a:ext>
                  </a:extLst>
                </p:cNvPr>
                <p:cNvPicPr/>
                <p:nvPr/>
              </p:nvPicPr>
              <p:blipFill>
                <a:blip r:embed="rId504"/>
                <a:stretch>
                  <a:fillRect/>
                </a:stretch>
              </p:blipFill>
              <p:spPr>
                <a:xfrm>
                  <a:off x="6502042" y="2389352"/>
                  <a:ext cx="109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55" name="Freihand 54">
                  <a:extLst>
                    <a:ext uri="{FF2B5EF4-FFF2-40B4-BE49-F238E27FC236}">
                      <a16:creationId xmlns:a16="http://schemas.microsoft.com/office/drawing/2014/main" id="{E26A22E7-6DA9-43A7-ADFD-C564D1BBDB4F}"/>
                    </a:ext>
                  </a:extLst>
                </p14:cNvPr>
                <p14:cNvContentPartPr/>
                <p14:nvPr/>
              </p14:nvContentPartPr>
              <p14:xfrm>
                <a:off x="6637042" y="1428512"/>
                <a:ext cx="147960" cy="7560"/>
              </p14:xfrm>
            </p:contentPart>
          </mc:Choice>
          <mc:Fallback xmlns="">
            <p:pic>
              <p:nvPicPr>
                <p:cNvPr id="55" name="Freihand 54">
                  <a:extLst>
                    <a:ext uri="{FF2B5EF4-FFF2-40B4-BE49-F238E27FC236}">
                      <a16:creationId xmlns:a16="http://schemas.microsoft.com/office/drawing/2014/main" id="{E26A22E7-6DA9-43A7-ADFD-C564D1BBDB4F}"/>
                    </a:ext>
                  </a:extLst>
                </p:cNvPr>
                <p:cNvPicPr/>
                <p:nvPr/>
              </p:nvPicPr>
              <p:blipFill>
                <a:blip r:embed="rId506"/>
                <a:stretch>
                  <a:fillRect/>
                </a:stretch>
              </p:blipFill>
              <p:spPr>
                <a:xfrm>
                  <a:off x="6632722" y="1424192"/>
                  <a:ext cx="156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56" name="Freihand 55">
                  <a:extLst>
                    <a:ext uri="{FF2B5EF4-FFF2-40B4-BE49-F238E27FC236}">
                      <a16:creationId xmlns:a16="http://schemas.microsoft.com/office/drawing/2014/main" id="{7368F414-CCF5-42B5-9729-03D8C928909E}"/>
                    </a:ext>
                  </a:extLst>
                </p14:cNvPr>
                <p14:cNvContentPartPr/>
                <p14:nvPr/>
              </p14:nvContentPartPr>
              <p14:xfrm>
                <a:off x="6351922" y="1429232"/>
                <a:ext cx="279360" cy="826560"/>
              </p14:xfrm>
            </p:contentPart>
          </mc:Choice>
          <mc:Fallback xmlns="">
            <p:pic>
              <p:nvPicPr>
                <p:cNvPr id="56" name="Freihand 55">
                  <a:extLst>
                    <a:ext uri="{FF2B5EF4-FFF2-40B4-BE49-F238E27FC236}">
                      <a16:creationId xmlns:a16="http://schemas.microsoft.com/office/drawing/2014/main" id="{7368F414-CCF5-42B5-9729-03D8C928909E}"/>
                    </a:ext>
                  </a:extLst>
                </p:cNvPr>
                <p:cNvPicPr/>
                <p:nvPr/>
              </p:nvPicPr>
              <p:blipFill>
                <a:blip r:embed="rId508"/>
                <a:stretch>
                  <a:fillRect/>
                </a:stretch>
              </p:blipFill>
              <p:spPr>
                <a:xfrm>
                  <a:off x="6347602" y="1424912"/>
                  <a:ext cx="28800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58" name="Freihand 57">
                  <a:extLst>
                    <a:ext uri="{FF2B5EF4-FFF2-40B4-BE49-F238E27FC236}">
                      <a16:creationId xmlns:a16="http://schemas.microsoft.com/office/drawing/2014/main" id="{6C9D6802-BCA5-4BED-BA9A-B9F88A826BE2}"/>
                    </a:ext>
                  </a:extLst>
                </p14:cNvPr>
                <p14:cNvContentPartPr/>
                <p14:nvPr/>
              </p14:nvContentPartPr>
              <p14:xfrm>
                <a:off x="5726962" y="1707872"/>
                <a:ext cx="196920" cy="233640"/>
              </p14:xfrm>
            </p:contentPart>
          </mc:Choice>
          <mc:Fallback xmlns="">
            <p:pic>
              <p:nvPicPr>
                <p:cNvPr id="58" name="Freihand 57">
                  <a:extLst>
                    <a:ext uri="{FF2B5EF4-FFF2-40B4-BE49-F238E27FC236}">
                      <a16:creationId xmlns:a16="http://schemas.microsoft.com/office/drawing/2014/main" id="{6C9D6802-BCA5-4BED-BA9A-B9F88A826BE2}"/>
                    </a:ext>
                  </a:extLst>
                </p:cNvPr>
                <p:cNvPicPr/>
                <p:nvPr/>
              </p:nvPicPr>
              <p:blipFill>
                <a:blip r:embed="rId510"/>
                <a:stretch>
                  <a:fillRect/>
                </a:stretch>
              </p:blipFill>
              <p:spPr>
                <a:xfrm>
                  <a:off x="5722642" y="1703552"/>
                  <a:ext cx="205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59" name="Freihand 58">
                  <a:extLst>
                    <a:ext uri="{FF2B5EF4-FFF2-40B4-BE49-F238E27FC236}">
                      <a16:creationId xmlns:a16="http://schemas.microsoft.com/office/drawing/2014/main" id="{0CE44E3B-74CE-4CAB-80E2-4CCD13EFFDB2}"/>
                    </a:ext>
                  </a:extLst>
                </p14:cNvPr>
                <p14:cNvContentPartPr/>
                <p14:nvPr/>
              </p14:nvContentPartPr>
              <p14:xfrm>
                <a:off x="5772682" y="1907312"/>
                <a:ext cx="145080" cy="46080"/>
              </p14:xfrm>
            </p:contentPart>
          </mc:Choice>
          <mc:Fallback xmlns="">
            <p:pic>
              <p:nvPicPr>
                <p:cNvPr id="59" name="Freihand 58">
                  <a:extLst>
                    <a:ext uri="{FF2B5EF4-FFF2-40B4-BE49-F238E27FC236}">
                      <a16:creationId xmlns:a16="http://schemas.microsoft.com/office/drawing/2014/main" id="{0CE44E3B-74CE-4CAB-80E2-4CCD13EFFDB2}"/>
                    </a:ext>
                  </a:extLst>
                </p:cNvPr>
                <p:cNvPicPr/>
                <p:nvPr/>
              </p:nvPicPr>
              <p:blipFill>
                <a:blip r:embed="rId512"/>
                <a:stretch>
                  <a:fillRect/>
                </a:stretch>
              </p:blipFill>
              <p:spPr>
                <a:xfrm>
                  <a:off x="5768362" y="1902992"/>
                  <a:ext cx="153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61" name="Freihand 60">
                  <a:extLst>
                    <a:ext uri="{FF2B5EF4-FFF2-40B4-BE49-F238E27FC236}">
                      <a16:creationId xmlns:a16="http://schemas.microsoft.com/office/drawing/2014/main" id="{CFBF9F44-B34B-4A07-A5CD-5FD237944170}"/>
                    </a:ext>
                  </a:extLst>
                </p14:cNvPr>
                <p14:cNvContentPartPr/>
                <p14:nvPr/>
              </p14:nvContentPartPr>
              <p14:xfrm>
                <a:off x="5992282" y="1703192"/>
                <a:ext cx="114480" cy="190800"/>
              </p14:xfrm>
            </p:contentPart>
          </mc:Choice>
          <mc:Fallback xmlns="">
            <p:pic>
              <p:nvPicPr>
                <p:cNvPr id="61" name="Freihand 60">
                  <a:extLst>
                    <a:ext uri="{FF2B5EF4-FFF2-40B4-BE49-F238E27FC236}">
                      <a16:creationId xmlns:a16="http://schemas.microsoft.com/office/drawing/2014/main" id="{CFBF9F44-B34B-4A07-A5CD-5FD237944170}"/>
                    </a:ext>
                  </a:extLst>
                </p:cNvPr>
                <p:cNvPicPr/>
                <p:nvPr/>
              </p:nvPicPr>
              <p:blipFill>
                <a:blip r:embed="rId514"/>
                <a:stretch>
                  <a:fillRect/>
                </a:stretch>
              </p:blipFill>
              <p:spPr>
                <a:xfrm>
                  <a:off x="5987962" y="1698872"/>
                  <a:ext cx="123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62" name="Freihand 61">
                  <a:extLst>
                    <a:ext uri="{FF2B5EF4-FFF2-40B4-BE49-F238E27FC236}">
                      <a16:creationId xmlns:a16="http://schemas.microsoft.com/office/drawing/2014/main" id="{DB210CDE-A706-49F0-8368-9F5C04FDC84D}"/>
                    </a:ext>
                  </a:extLst>
                </p14:cNvPr>
                <p14:cNvContentPartPr/>
                <p14:nvPr/>
              </p14:nvContentPartPr>
              <p14:xfrm>
                <a:off x="6204682" y="1750352"/>
                <a:ext cx="65160" cy="114480"/>
              </p14:xfrm>
            </p:contentPart>
          </mc:Choice>
          <mc:Fallback xmlns="">
            <p:pic>
              <p:nvPicPr>
                <p:cNvPr id="62" name="Freihand 61">
                  <a:extLst>
                    <a:ext uri="{FF2B5EF4-FFF2-40B4-BE49-F238E27FC236}">
                      <a16:creationId xmlns:a16="http://schemas.microsoft.com/office/drawing/2014/main" id="{DB210CDE-A706-49F0-8368-9F5C04FDC84D}"/>
                    </a:ext>
                  </a:extLst>
                </p:cNvPr>
                <p:cNvPicPr/>
                <p:nvPr/>
              </p:nvPicPr>
              <p:blipFill>
                <a:blip r:embed="rId516"/>
                <a:stretch>
                  <a:fillRect/>
                </a:stretch>
              </p:blipFill>
              <p:spPr>
                <a:xfrm>
                  <a:off x="6200362" y="1746032"/>
                  <a:ext cx="73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63" name="Freihand 62">
                  <a:extLst>
                    <a:ext uri="{FF2B5EF4-FFF2-40B4-BE49-F238E27FC236}">
                      <a16:creationId xmlns:a16="http://schemas.microsoft.com/office/drawing/2014/main" id="{667D107B-94BB-4153-92FF-467E7B5FC1E1}"/>
                    </a:ext>
                  </a:extLst>
                </p14:cNvPr>
                <p14:cNvContentPartPr/>
                <p14:nvPr/>
              </p14:nvContentPartPr>
              <p14:xfrm>
                <a:off x="6156082" y="1665392"/>
                <a:ext cx="53280" cy="124560"/>
              </p14:xfrm>
            </p:contentPart>
          </mc:Choice>
          <mc:Fallback xmlns="">
            <p:pic>
              <p:nvPicPr>
                <p:cNvPr id="63" name="Freihand 62">
                  <a:extLst>
                    <a:ext uri="{FF2B5EF4-FFF2-40B4-BE49-F238E27FC236}">
                      <a16:creationId xmlns:a16="http://schemas.microsoft.com/office/drawing/2014/main" id="{667D107B-94BB-4153-92FF-467E7B5FC1E1}"/>
                    </a:ext>
                  </a:extLst>
                </p:cNvPr>
                <p:cNvPicPr/>
                <p:nvPr/>
              </p:nvPicPr>
              <p:blipFill>
                <a:blip r:embed="rId518"/>
                <a:stretch>
                  <a:fillRect/>
                </a:stretch>
              </p:blipFill>
              <p:spPr>
                <a:xfrm>
                  <a:off x="6151762" y="1661072"/>
                  <a:ext cx="61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64" name="Freihand 63">
                  <a:extLst>
                    <a:ext uri="{FF2B5EF4-FFF2-40B4-BE49-F238E27FC236}">
                      <a16:creationId xmlns:a16="http://schemas.microsoft.com/office/drawing/2014/main" id="{A4E19F7D-4B96-44D4-BB5D-80147F8AB8E6}"/>
                    </a:ext>
                  </a:extLst>
                </p14:cNvPr>
                <p14:cNvContentPartPr/>
                <p14:nvPr/>
              </p14:nvContentPartPr>
              <p14:xfrm>
                <a:off x="6261922" y="1811552"/>
                <a:ext cx="40320" cy="21960"/>
              </p14:xfrm>
            </p:contentPart>
          </mc:Choice>
          <mc:Fallback xmlns="">
            <p:pic>
              <p:nvPicPr>
                <p:cNvPr id="64" name="Freihand 63">
                  <a:extLst>
                    <a:ext uri="{FF2B5EF4-FFF2-40B4-BE49-F238E27FC236}">
                      <a16:creationId xmlns:a16="http://schemas.microsoft.com/office/drawing/2014/main" id="{A4E19F7D-4B96-44D4-BB5D-80147F8AB8E6}"/>
                    </a:ext>
                  </a:extLst>
                </p:cNvPr>
                <p:cNvPicPr/>
                <p:nvPr/>
              </p:nvPicPr>
              <p:blipFill>
                <a:blip r:embed="rId520"/>
                <a:stretch>
                  <a:fillRect/>
                </a:stretch>
              </p:blipFill>
              <p:spPr>
                <a:xfrm>
                  <a:off x="6257602" y="1807232"/>
                  <a:ext cx="48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65" name="Freihand 64">
                  <a:extLst>
                    <a:ext uri="{FF2B5EF4-FFF2-40B4-BE49-F238E27FC236}">
                      <a16:creationId xmlns:a16="http://schemas.microsoft.com/office/drawing/2014/main" id="{62A3D63B-9211-4E7B-A9FC-F981622A513C}"/>
                    </a:ext>
                  </a:extLst>
                </p14:cNvPr>
                <p14:cNvContentPartPr/>
                <p14:nvPr/>
              </p14:nvContentPartPr>
              <p14:xfrm>
                <a:off x="6342922" y="1765472"/>
                <a:ext cx="51120" cy="10080"/>
              </p14:xfrm>
            </p:contentPart>
          </mc:Choice>
          <mc:Fallback xmlns="">
            <p:pic>
              <p:nvPicPr>
                <p:cNvPr id="65" name="Freihand 64">
                  <a:extLst>
                    <a:ext uri="{FF2B5EF4-FFF2-40B4-BE49-F238E27FC236}">
                      <a16:creationId xmlns:a16="http://schemas.microsoft.com/office/drawing/2014/main" id="{62A3D63B-9211-4E7B-A9FC-F981622A513C}"/>
                    </a:ext>
                  </a:extLst>
                </p:cNvPr>
                <p:cNvPicPr/>
                <p:nvPr/>
              </p:nvPicPr>
              <p:blipFill>
                <a:blip r:embed="rId522"/>
                <a:stretch>
                  <a:fillRect/>
                </a:stretch>
              </p:blipFill>
              <p:spPr>
                <a:xfrm>
                  <a:off x="6338602" y="1761152"/>
                  <a:ext cx="59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66" name="Freihand 65">
                  <a:extLst>
                    <a:ext uri="{FF2B5EF4-FFF2-40B4-BE49-F238E27FC236}">
                      <a16:creationId xmlns:a16="http://schemas.microsoft.com/office/drawing/2014/main" id="{0CB04730-101D-4712-A331-92CC3C840D27}"/>
                    </a:ext>
                  </a:extLst>
                </p14:cNvPr>
                <p14:cNvContentPartPr/>
                <p14:nvPr/>
              </p14:nvContentPartPr>
              <p14:xfrm>
                <a:off x="6442282" y="1650272"/>
                <a:ext cx="41040" cy="156960"/>
              </p14:xfrm>
            </p:contentPart>
          </mc:Choice>
          <mc:Fallback xmlns="">
            <p:pic>
              <p:nvPicPr>
                <p:cNvPr id="66" name="Freihand 65">
                  <a:extLst>
                    <a:ext uri="{FF2B5EF4-FFF2-40B4-BE49-F238E27FC236}">
                      <a16:creationId xmlns:a16="http://schemas.microsoft.com/office/drawing/2014/main" id="{0CB04730-101D-4712-A331-92CC3C840D27}"/>
                    </a:ext>
                  </a:extLst>
                </p:cNvPr>
                <p:cNvPicPr/>
                <p:nvPr/>
              </p:nvPicPr>
              <p:blipFill>
                <a:blip r:embed="rId524"/>
                <a:stretch>
                  <a:fillRect/>
                </a:stretch>
              </p:blipFill>
              <p:spPr>
                <a:xfrm>
                  <a:off x="6437962" y="1645952"/>
                  <a:ext cx="49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67" name="Freihand 66">
                  <a:extLst>
                    <a:ext uri="{FF2B5EF4-FFF2-40B4-BE49-F238E27FC236}">
                      <a16:creationId xmlns:a16="http://schemas.microsoft.com/office/drawing/2014/main" id="{D8152F93-0B68-4F01-B991-622731C6500F}"/>
                    </a:ext>
                  </a:extLst>
                </p14:cNvPr>
                <p14:cNvContentPartPr/>
                <p14:nvPr/>
              </p14:nvContentPartPr>
              <p14:xfrm>
                <a:off x="6358042" y="1606712"/>
                <a:ext cx="159120" cy="141120"/>
              </p14:xfrm>
            </p:contentPart>
          </mc:Choice>
          <mc:Fallback xmlns="">
            <p:pic>
              <p:nvPicPr>
                <p:cNvPr id="67" name="Freihand 66">
                  <a:extLst>
                    <a:ext uri="{FF2B5EF4-FFF2-40B4-BE49-F238E27FC236}">
                      <a16:creationId xmlns:a16="http://schemas.microsoft.com/office/drawing/2014/main" id="{D8152F93-0B68-4F01-B991-622731C6500F}"/>
                    </a:ext>
                  </a:extLst>
                </p:cNvPr>
                <p:cNvPicPr/>
                <p:nvPr/>
              </p:nvPicPr>
              <p:blipFill>
                <a:blip r:embed="rId526"/>
                <a:stretch>
                  <a:fillRect/>
                </a:stretch>
              </p:blipFill>
              <p:spPr>
                <a:xfrm>
                  <a:off x="6353722" y="1602392"/>
                  <a:ext cx="167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68" name="Freihand 67">
                  <a:extLst>
                    <a:ext uri="{FF2B5EF4-FFF2-40B4-BE49-F238E27FC236}">
                      <a16:creationId xmlns:a16="http://schemas.microsoft.com/office/drawing/2014/main" id="{E52AE2EC-C8AD-4772-AAC2-E5C6D1B414C8}"/>
                    </a:ext>
                  </a:extLst>
                </p14:cNvPr>
                <p14:cNvContentPartPr/>
                <p14:nvPr/>
              </p14:nvContentPartPr>
              <p14:xfrm>
                <a:off x="6506722" y="1593032"/>
                <a:ext cx="196560" cy="141480"/>
              </p14:xfrm>
            </p:contentPart>
          </mc:Choice>
          <mc:Fallback xmlns="">
            <p:pic>
              <p:nvPicPr>
                <p:cNvPr id="68" name="Freihand 67">
                  <a:extLst>
                    <a:ext uri="{FF2B5EF4-FFF2-40B4-BE49-F238E27FC236}">
                      <a16:creationId xmlns:a16="http://schemas.microsoft.com/office/drawing/2014/main" id="{E52AE2EC-C8AD-4772-AAC2-E5C6D1B414C8}"/>
                    </a:ext>
                  </a:extLst>
                </p:cNvPr>
                <p:cNvPicPr/>
                <p:nvPr/>
              </p:nvPicPr>
              <p:blipFill>
                <a:blip r:embed="rId528"/>
                <a:stretch>
                  <a:fillRect/>
                </a:stretch>
              </p:blipFill>
              <p:spPr>
                <a:xfrm>
                  <a:off x="6502402" y="1588712"/>
                  <a:ext cx="205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69" name="Freihand 68">
                  <a:extLst>
                    <a:ext uri="{FF2B5EF4-FFF2-40B4-BE49-F238E27FC236}">
                      <a16:creationId xmlns:a16="http://schemas.microsoft.com/office/drawing/2014/main" id="{FDDE4BED-7DD3-4A6B-A39E-38F4F5BDCA08}"/>
                    </a:ext>
                  </a:extLst>
                </p14:cNvPr>
                <p14:cNvContentPartPr/>
                <p14:nvPr/>
              </p14:nvContentPartPr>
              <p14:xfrm>
                <a:off x="6693562" y="1497632"/>
                <a:ext cx="221040" cy="139680"/>
              </p14:xfrm>
            </p:contentPart>
          </mc:Choice>
          <mc:Fallback xmlns="">
            <p:pic>
              <p:nvPicPr>
                <p:cNvPr id="69" name="Freihand 68">
                  <a:extLst>
                    <a:ext uri="{FF2B5EF4-FFF2-40B4-BE49-F238E27FC236}">
                      <a16:creationId xmlns:a16="http://schemas.microsoft.com/office/drawing/2014/main" id="{FDDE4BED-7DD3-4A6B-A39E-38F4F5BDCA08}"/>
                    </a:ext>
                  </a:extLst>
                </p:cNvPr>
                <p:cNvPicPr/>
                <p:nvPr/>
              </p:nvPicPr>
              <p:blipFill>
                <a:blip r:embed="rId530"/>
                <a:stretch>
                  <a:fillRect/>
                </a:stretch>
              </p:blipFill>
              <p:spPr>
                <a:xfrm>
                  <a:off x="6689242" y="1493312"/>
                  <a:ext cx="229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70" name="Freihand 69">
                  <a:extLst>
                    <a:ext uri="{FF2B5EF4-FFF2-40B4-BE49-F238E27FC236}">
                      <a16:creationId xmlns:a16="http://schemas.microsoft.com/office/drawing/2014/main" id="{F664F4D8-C530-4AD0-A319-F7F81344070C}"/>
                    </a:ext>
                  </a:extLst>
                </p14:cNvPr>
                <p14:cNvContentPartPr/>
                <p14:nvPr/>
              </p14:nvContentPartPr>
              <p14:xfrm>
                <a:off x="6823522" y="1540472"/>
                <a:ext cx="326880" cy="303840"/>
              </p14:xfrm>
            </p:contentPart>
          </mc:Choice>
          <mc:Fallback xmlns="">
            <p:pic>
              <p:nvPicPr>
                <p:cNvPr id="70" name="Freihand 69">
                  <a:extLst>
                    <a:ext uri="{FF2B5EF4-FFF2-40B4-BE49-F238E27FC236}">
                      <a16:creationId xmlns:a16="http://schemas.microsoft.com/office/drawing/2014/main" id="{F664F4D8-C530-4AD0-A319-F7F81344070C}"/>
                    </a:ext>
                  </a:extLst>
                </p:cNvPr>
                <p:cNvPicPr/>
                <p:nvPr/>
              </p:nvPicPr>
              <p:blipFill>
                <a:blip r:embed="rId532"/>
                <a:stretch>
                  <a:fillRect/>
                </a:stretch>
              </p:blipFill>
              <p:spPr>
                <a:xfrm>
                  <a:off x="6819202" y="1536152"/>
                  <a:ext cx="3355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 name="Freihand 32">
                  <a:extLst>
                    <a:ext uri="{FF2B5EF4-FFF2-40B4-BE49-F238E27FC236}">
                      <a16:creationId xmlns:a16="http://schemas.microsoft.com/office/drawing/2014/main" id="{7A92193F-500C-4136-874E-80A4CA7B078A}"/>
                    </a:ext>
                  </a:extLst>
                </p14:cNvPr>
                <p14:cNvContentPartPr/>
                <p14:nvPr/>
              </p14:nvContentPartPr>
              <p14:xfrm>
                <a:off x="4270402" y="2916392"/>
                <a:ext cx="216360" cy="222120"/>
              </p14:xfrm>
            </p:contentPart>
          </mc:Choice>
          <mc:Fallback xmlns="">
            <p:pic>
              <p:nvPicPr>
                <p:cNvPr id="33" name="Freihand 32">
                  <a:extLst>
                    <a:ext uri="{FF2B5EF4-FFF2-40B4-BE49-F238E27FC236}">
                      <a16:creationId xmlns:a16="http://schemas.microsoft.com/office/drawing/2014/main" id="{7A92193F-500C-4136-874E-80A4CA7B078A}"/>
                    </a:ext>
                  </a:extLst>
                </p:cNvPr>
                <p:cNvPicPr/>
                <p:nvPr/>
              </p:nvPicPr>
              <p:blipFill>
                <a:blip r:embed="rId534"/>
                <a:stretch>
                  <a:fillRect/>
                </a:stretch>
              </p:blipFill>
              <p:spPr>
                <a:xfrm>
                  <a:off x="4266082" y="2912072"/>
                  <a:ext cx="225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 name="Freihand 33">
                  <a:extLst>
                    <a:ext uri="{FF2B5EF4-FFF2-40B4-BE49-F238E27FC236}">
                      <a16:creationId xmlns:a16="http://schemas.microsoft.com/office/drawing/2014/main" id="{56B7FBAA-9F1B-4351-9856-40AE864699C4}"/>
                    </a:ext>
                  </a:extLst>
                </p14:cNvPr>
                <p14:cNvContentPartPr/>
                <p14:nvPr/>
              </p14:nvContentPartPr>
              <p14:xfrm>
                <a:off x="4281562" y="3123752"/>
                <a:ext cx="196920" cy="43560"/>
              </p14:xfrm>
            </p:contentPart>
          </mc:Choice>
          <mc:Fallback xmlns="">
            <p:pic>
              <p:nvPicPr>
                <p:cNvPr id="34" name="Freihand 33">
                  <a:extLst>
                    <a:ext uri="{FF2B5EF4-FFF2-40B4-BE49-F238E27FC236}">
                      <a16:creationId xmlns:a16="http://schemas.microsoft.com/office/drawing/2014/main" id="{56B7FBAA-9F1B-4351-9856-40AE864699C4}"/>
                    </a:ext>
                  </a:extLst>
                </p:cNvPr>
                <p:cNvPicPr/>
                <p:nvPr/>
              </p:nvPicPr>
              <p:blipFill>
                <a:blip r:embed="rId536"/>
                <a:stretch>
                  <a:fillRect/>
                </a:stretch>
              </p:blipFill>
              <p:spPr>
                <a:xfrm>
                  <a:off x="4277242" y="3119432"/>
                  <a:ext cx="205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 name="Freihand 34">
                  <a:extLst>
                    <a:ext uri="{FF2B5EF4-FFF2-40B4-BE49-F238E27FC236}">
                      <a16:creationId xmlns:a16="http://schemas.microsoft.com/office/drawing/2014/main" id="{D2C23DDB-E7A0-43DC-90D6-E38F4EA310B5}"/>
                    </a:ext>
                  </a:extLst>
                </p14:cNvPr>
                <p14:cNvContentPartPr/>
                <p14:nvPr/>
              </p14:nvContentPartPr>
              <p14:xfrm>
                <a:off x="4541842" y="2930072"/>
                <a:ext cx="29880" cy="143280"/>
              </p14:xfrm>
            </p:contentPart>
          </mc:Choice>
          <mc:Fallback xmlns="">
            <p:pic>
              <p:nvPicPr>
                <p:cNvPr id="35" name="Freihand 34">
                  <a:extLst>
                    <a:ext uri="{FF2B5EF4-FFF2-40B4-BE49-F238E27FC236}">
                      <a16:creationId xmlns:a16="http://schemas.microsoft.com/office/drawing/2014/main" id="{D2C23DDB-E7A0-43DC-90D6-E38F4EA310B5}"/>
                    </a:ext>
                  </a:extLst>
                </p:cNvPr>
                <p:cNvPicPr/>
                <p:nvPr/>
              </p:nvPicPr>
              <p:blipFill>
                <a:blip r:embed="rId538"/>
                <a:stretch>
                  <a:fillRect/>
                </a:stretch>
              </p:blipFill>
              <p:spPr>
                <a:xfrm>
                  <a:off x="4537522" y="2925752"/>
                  <a:ext cx="38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6" name="Freihand 35">
                  <a:extLst>
                    <a:ext uri="{FF2B5EF4-FFF2-40B4-BE49-F238E27FC236}">
                      <a16:creationId xmlns:a16="http://schemas.microsoft.com/office/drawing/2014/main" id="{3EFF5C37-E0AA-4B97-A0BA-4D6DAD4173FC}"/>
                    </a:ext>
                  </a:extLst>
                </p14:cNvPr>
                <p14:cNvContentPartPr/>
                <p14:nvPr/>
              </p14:nvContentPartPr>
              <p14:xfrm>
                <a:off x="4461562" y="2882912"/>
                <a:ext cx="146160" cy="72720"/>
              </p14:xfrm>
            </p:contentPart>
          </mc:Choice>
          <mc:Fallback xmlns="">
            <p:pic>
              <p:nvPicPr>
                <p:cNvPr id="36" name="Freihand 35">
                  <a:extLst>
                    <a:ext uri="{FF2B5EF4-FFF2-40B4-BE49-F238E27FC236}">
                      <a16:creationId xmlns:a16="http://schemas.microsoft.com/office/drawing/2014/main" id="{3EFF5C37-E0AA-4B97-A0BA-4D6DAD4173FC}"/>
                    </a:ext>
                  </a:extLst>
                </p:cNvPr>
                <p:cNvPicPr/>
                <p:nvPr/>
              </p:nvPicPr>
              <p:blipFill>
                <a:blip r:embed="rId540"/>
                <a:stretch>
                  <a:fillRect/>
                </a:stretch>
              </p:blipFill>
              <p:spPr>
                <a:xfrm>
                  <a:off x="4457242" y="2878592"/>
                  <a:ext cx="154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7" name="Freihand 36">
                  <a:extLst>
                    <a:ext uri="{FF2B5EF4-FFF2-40B4-BE49-F238E27FC236}">
                      <a16:creationId xmlns:a16="http://schemas.microsoft.com/office/drawing/2014/main" id="{A1A7D17B-3BA6-4CF4-87A0-F17FDBE46354}"/>
                    </a:ext>
                  </a:extLst>
                </p14:cNvPr>
                <p14:cNvContentPartPr/>
                <p14:nvPr/>
              </p14:nvContentPartPr>
              <p14:xfrm>
                <a:off x="4513402" y="2848352"/>
                <a:ext cx="91080" cy="226440"/>
              </p14:xfrm>
            </p:contentPart>
          </mc:Choice>
          <mc:Fallback xmlns="">
            <p:pic>
              <p:nvPicPr>
                <p:cNvPr id="37" name="Freihand 36">
                  <a:extLst>
                    <a:ext uri="{FF2B5EF4-FFF2-40B4-BE49-F238E27FC236}">
                      <a16:creationId xmlns:a16="http://schemas.microsoft.com/office/drawing/2014/main" id="{A1A7D17B-3BA6-4CF4-87A0-F17FDBE46354}"/>
                    </a:ext>
                  </a:extLst>
                </p:cNvPr>
                <p:cNvPicPr/>
                <p:nvPr/>
              </p:nvPicPr>
              <p:blipFill>
                <a:blip r:embed="rId542"/>
                <a:stretch>
                  <a:fillRect/>
                </a:stretch>
              </p:blipFill>
              <p:spPr>
                <a:xfrm>
                  <a:off x="4509082" y="2844032"/>
                  <a:ext cx="99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8" name="Freihand 37">
                  <a:extLst>
                    <a:ext uri="{FF2B5EF4-FFF2-40B4-BE49-F238E27FC236}">
                      <a16:creationId xmlns:a16="http://schemas.microsoft.com/office/drawing/2014/main" id="{EDFEB1CB-EEB0-4D1E-B327-79243107A69D}"/>
                    </a:ext>
                  </a:extLst>
                </p14:cNvPr>
                <p14:cNvContentPartPr/>
                <p14:nvPr/>
              </p14:nvContentPartPr>
              <p14:xfrm>
                <a:off x="4674682" y="2864552"/>
                <a:ext cx="39600" cy="162000"/>
              </p14:xfrm>
            </p:contentPart>
          </mc:Choice>
          <mc:Fallback xmlns="">
            <p:pic>
              <p:nvPicPr>
                <p:cNvPr id="38" name="Freihand 37">
                  <a:extLst>
                    <a:ext uri="{FF2B5EF4-FFF2-40B4-BE49-F238E27FC236}">
                      <a16:creationId xmlns:a16="http://schemas.microsoft.com/office/drawing/2014/main" id="{EDFEB1CB-EEB0-4D1E-B327-79243107A69D}"/>
                    </a:ext>
                  </a:extLst>
                </p:cNvPr>
                <p:cNvPicPr/>
                <p:nvPr/>
              </p:nvPicPr>
              <p:blipFill>
                <a:blip r:embed="rId544"/>
                <a:stretch>
                  <a:fillRect/>
                </a:stretch>
              </p:blipFill>
              <p:spPr>
                <a:xfrm>
                  <a:off x="4670362" y="2860232"/>
                  <a:ext cx="48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9" name="Freihand 38">
                  <a:extLst>
                    <a:ext uri="{FF2B5EF4-FFF2-40B4-BE49-F238E27FC236}">
                      <a16:creationId xmlns:a16="http://schemas.microsoft.com/office/drawing/2014/main" id="{A70901ED-2DE7-4086-93D6-0C1C4928C05E}"/>
                    </a:ext>
                  </a:extLst>
                </p14:cNvPr>
                <p14:cNvContentPartPr/>
                <p14:nvPr/>
              </p14:nvContentPartPr>
              <p14:xfrm>
                <a:off x="4633282" y="2817752"/>
                <a:ext cx="122400" cy="105120"/>
              </p14:xfrm>
            </p:contentPart>
          </mc:Choice>
          <mc:Fallback xmlns="">
            <p:pic>
              <p:nvPicPr>
                <p:cNvPr id="39" name="Freihand 38">
                  <a:extLst>
                    <a:ext uri="{FF2B5EF4-FFF2-40B4-BE49-F238E27FC236}">
                      <a16:creationId xmlns:a16="http://schemas.microsoft.com/office/drawing/2014/main" id="{A70901ED-2DE7-4086-93D6-0C1C4928C05E}"/>
                    </a:ext>
                  </a:extLst>
                </p:cNvPr>
                <p:cNvPicPr/>
                <p:nvPr/>
              </p:nvPicPr>
              <p:blipFill>
                <a:blip r:embed="rId546"/>
                <a:stretch>
                  <a:fillRect/>
                </a:stretch>
              </p:blipFill>
              <p:spPr>
                <a:xfrm>
                  <a:off x="4628962" y="2813432"/>
                  <a:ext cx="131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0" name="Freihand 39">
                  <a:extLst>
                    <a:ext uri="{FF2B5EF4-FFF2-40B4-BE49-F238E27FC236}">
                      <a16:creationId xmlns:a16="http://schemas.microsoft.com/office/drawing/2014/main" id="{78370BD5-602F-42F1-A571-EF81C73FC9D8}"/>
                    </a:ext>
                  </a:extLst>
                </p14:cNvPr>
                <p14:cNvContentPartPr/>
                <p14:nvPr/>
              </p14:nvContentPartPr>
              <p14:xfrm>
                <a:off x="4800322" y="2809472"/>
                <a:ext cx="54360" cy="162720"/>
              </p14:xfrm>
            </p:contentPart>
          </mc:Choice>
          <mc:Fallback xmlns="">
            <p:pic>
              <p:nvPicPr>
                <p:cNvPr id="40" name="Freihand 39">
                  <a:extLst>
                    <a:ext uri="{FF2B5EF4-FFF2-40B4-BE49-F238E27FC236}">
                      <a16:creationId xmlns:a16="http://schemas.microsoft.com/office/drawing/2014/main" id="{78370BD5-602F-42F1-A571-EF81C73FC9D8}"/>
                    </a:ext>
                  </a:extLst>
                </p:cNvPr>
                <p:cNvPicPr/>
                <p:nvPr/>
              </p:nvPicPr>
              <p:blipFill>
                <a:blip r:embed="rId548"/>
                <a:stretch>
                  <a:fillRect/>
                </a:stretch>
              </p:blipFill>
              <p:spPr>
                <a:xfrm>
                  <a:off x="4796002" y="2805152"/>
                  <a:ext cx="63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1" name="Freihand 40">
                  <a:extLst>
                    <a:ext uri="{FF2B5EF4-FFF2-40B4-BE49-F238E27FC236}">
                      <a16:creationId xmlns:a16="http://schemas.microsoft.com/office/drawing/2014/main" id="{1BBF61D3-7105-4146-B91D-CFC93F6C164F}"/>
                    </a:ext>
                  </a:extLst>
                </p14:cNvPr>
                <p14:cNvContentPartPr/>
                <p14:nvPr/>
              </p14:nvContentPartPr>
              <p14:xfrm>
                <a:off x="4923442" y="2771672"/>
                <a:ext cx="153720" cy="126720"/>
              </p14:xfrm>
            </p:contentPart>
          </mc:Choice>
          <mc:Fallback xmlns="">
            <p:pic>
              <p:nvPicPr>
                <p:cNvPr id="41" name="Freihand 40">
                  <a:extLst>
                    <a:ext uri="{FF2B5EF4-FFF2-40B4-BE49-F238E27FC236}">
                      <a16:creationId xmlns:a16="http://schemas.microsoft.com/office/drawing/2014/main" id="{1BBF61D3-7105-4146-B91D-CFC93F6C164F}"/>
                    </a:ext>
                  </a:extLst>
                </p:cNvPr>
                <p:cNvPicPr/>
                <p:nvPr/>
              </p:nvPicPr>
              <p:blipFill>
                <a:blip r:embed="rId550"/>
                <a:stretch>
                  <a:fillRect/>
                </a:stretch>
              </p:blipFill>
              <p:spPr>
                <a:xfrm>
                  <a:off x="4919122" y="2767352"/>
                  <a:ext cx="162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2" name="Freihand 41">
                  <a:extLst>
                    <a:ext uri="{FF2B5EF4-FFF2-40B4-BE49-F238E27FC236}">
                      <a16:creationId xmlns:a16="http://schemas.microsoft.com/office/drawing/2014/main" id="{36234166-0274-4620-B2EB-1A7A78ED0ED8}"/>
                    </a:ext>
                  </a:extLst>
                </p14:cNvPr>
                <p14:cNvContentPartPr/>
                <p14:nvPr/>
              </p14:nvContentPartPr>
              <p14:xfrm>
                <a:off x="5130082" y="2664032"/>
                <a:ext cx="53280" cy="180720"/>
              </p14:xfrm>
            </p:contentPart>
          </mc:Choice>
          <mc:Fallback xmlns="">
            <p:pic>
              <p:nvPicPr>
                <p:cNvPr id="42" name="Freihand 41">
                  <a:extLst>
                    <a:ext uri="{FF2B5EF4-FFF2-40B4-BE49-F238E27FC236}">
                      <a16:creationId xmlns:a16="http://schemas.microsoft.com/office/drawing/2014/main" id="{36234166-0274-4620-B2EB-1A7A78ED0ED8}"/>
                    </a:ext>
                  </a:extLst>
                </p:cNvPr>
                <p:cNvPicPr/>
                <p:nvPr/>
              </p:nvPicPr>
              <p:blipFill>
                <a:blip r:embed="rId552"/>
                <a:stretch>
                  <a:fillRect/>
                </a:stretch>
              </p:blipFill>
              <p:spPr>
                <a:xfrm>
                  <a:off x="5125762" y="2659712"/>
                  <a:ext cx="61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3" name="Freihand 42">
                  <a:extLst>
                    <a:ext uri="{FF2B5EF4-FFF2-40B4-BE49-F238E27FC236}">
                      <a16:creationId xmlns:a16="http://schemas.microsoft.com/office/drawing/2014/main" id="{7259B0D9-70C2-4BDF-BE75-7CB90677B1CE}"/>
                    </a:ext>
                  </a:extLst>
                </p14:cNvPr>
                <p14:cNvContentPartPr/>
                <p14:nvPr/>
              </p14:nvContentPartPr>
              <p14:xfrm>
                <a:off x="5162842" y="2667632"/>
                <a:ext cx="116640" cy="156600"/>
              </p14:xfrm>
            </p:contentPart>
          </mc:Choice>
          <mc:Fallback xmlns="">
            <p:pic>
              <p:nvPicPr>
                <p:cNvPr id="43" name="Freihand 42">
                  <a:extLst>
                    <a:ext uri="{FF2B5EF4-FFF2-40B4-BE49-F238E27FC236}">
                      <a16:creationId xmlns:a16="http://schemas.microsoft.com/office/drawing/2014/main" id="{7259B0D9-70C2-4BDF-BE75-7CB90677B1CE}"/>
                    </a:ext>
                  </a:extLst>
                </p:cNvPr>
                <p:cNvPicPr/>
                <p:nvPr/>
              </p:nvPicPr>
              <p:blipFill>
                <a:blip r:embed="rId554"/>
                <a:stretch>
                  <a:fillRect/>
                </a:stretch>
              </p:blipFill>
              <p:spPr>
                <a:xfrm>
                  <a:off x="5158522" y="2663312"/>
                  <a:ext cx="125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4" name="Freihand 43">
                  <a:extLst>
                    <a:ext uri="{FF2B5EF4-FFF2-40B4-BE49-F238E27FC236}">
                      <a16:creationId xmlns:a16="http://schemas.microsoft.com/office/drawing/2014/main" id="{6A45D239-F5CC-42B7-BBFA-BC346B9D52C6}"/>
                    </a:ext>
                  </a:extLst>
                </p14:cNvPr>
                <p14:cNvContentPartPr/>
                <p14:nvPr/>
              </p14:nvContentPartPr>
              <p14:xfrm>
                <a:off x="5141602" y="2800112"/>
                <a:ext cx="144360" cy="43560"/>
              </p14:xfrm>
            </p:contentPart>
          </mc:Choice>
          <mc:Fallback xmlns="">
            <p:pic>
              <p:nvPicPr>
                <p:cNvPr id="44" name="Freihand 43">
                  <a:extLst>
                    <a:ext uri="{FF2B5EF4-FFF2-40B4-BE49-F238E27FC236}">
                      <a16:creationId xmlns:a16="http://schemas.microsoft.com/office/drawing/2014/main" id="{6A45D239-F5CC-42B7-BBFA-BC346B9D52C6}"/>
                    </a:ext>
                  </a:extLst>
                </p:cNvPr>
                <p:cNvPicPr/>
                <p:nvPr/>
              </p:nvPicPr>
              <p:blipFill>
                <a:blip r:embed="rId556"/>
                <a:stretch>
                  <a:fillRect/>
                </a:stretch>
              </p:blipFill>
              <p:spPr>
                <a:xfrm>
                  <a:off x="5137282" y="2795792"/>
                  <a:ext cx="153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6" name="Freihand 45">
                  <a:extLst>
                    <a:ext uri="{FF2B5EF4-FFF2-40B4-BE49-F238E27FC236}">
                      <a16:creationId xmlns:a16="http://schemas.microsoft.com/office/drawing/2014/main" id="{3095836D-9DB8-4906-BDA5-11E8799E7F09}"/>
                    </a:ext>
                  </a:extLst>
                </p14:cNvPr>
                <p14:cNvContentPartPr/>
                <p14:nvPr/>
              </p14:nvContentPartPr>
              <p14:xfrm>
                <a:off x="5325202" y="2613632"/>
                <a:ext cx="55800" cy="138960"/>
              </p14:xfrm>
            </p:contentPart>
          </mc:Choice>
          <mc:Fallback xmlns="">
            <p:pic>
              <p:nvPicPr>
                <p:cNvPr id="46" name="Freihand 45">
                  <a:extLst>
                    <a:ext uri="{FF2B5EF4-FFF2-40B4-BE49-F238E27FC236}">
                      <a16:creationId xmlns:a16="http://schemas.microsoft.com/office/drawing/2014/main" id="{3095836D-9DB8-4906-BDA5-11E8799E7F09}"/>
                    </a:ext>
                  </a:extLst>
                </p:cNvPr>
                <p:cNvPicPr/>
                <p:nvPr/>
              </p:nvPicPr>
              <p:blipFill>
                <a:blip r:embed="rId558"/>
                <a:stretch>
                  <a:fillRect/>
                </a:stretch>
              </p:blipFill>
              <p:spPr>
                <a:xfrm>
                  <a:off x="5320882" y="2609312"/>
                  <a:ext cx="64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7" name="Freihand 46">
                  <a:extLst>
                    <a:ext uri="{FF2B5EF4-FFF2-40B4-BE49-F238E27FC236}">
                      <a16:creationId xmlns:a16="http://schemas.microsoft.com/office/drawing/2014/main" id="{8AB43EA0-97B0-4DE4-BD31-A65AE6F5DFE9}"/>
                    </a:ext>
                  </a:extLst>
                </p14:cNvPr>
                <p14:cNvContentPartPr/>
                <p14:nvPr/>
              </p14:nvContentPartPr>
              <p14:xfrm>
                <a:off x="5253562" y="2570792"/>
                <a:ext cx="181800" cy="180360"/>
              </p14:xfrm>
            </p:contentPart>
          </mc:Choice>
          <mc:Fallback xmlns="">
            <p:pic>
              <p:nvPicPr>
                <p:cNvPr id="47" name="Freihand 46">
                  <a:extLst>
                    <a:ext uri="{FF2B5EF4-FFF2-40B4-BE49-F238E27FC236}">
                      <a16:creationId xmlns:a16="http://schemas.microsoft.com/office/drawing/2014/main" id="{8AB43EA0-97B0-4DE4-BD31-A65AE6F5DFE9}"/>
                    </a:ext>
                  </a:extLst>
                </p:cNvPr>
                <p:cNvPicPr/>
                <p:nvPr/>
              </p:nvPicPr>
              <p:blipFill>
                <a:blip r:embed="rId560"/>
                <a:stretch>
                  <a:fillRect/>
                </a:stretch>
              </p:blipFill>
              <p:spPr>
                <a:xfrm>
                  <a:off x="5249242" y="2566472"/>
                  <a:ext cx="190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8" name="Freihand 47">
                  <a:extLst>
                    <a:ext uri="{FF2B5EF4-FFF2-40B4-BE49-F238E27FC236}">
                      <a16:creationId xmlns:a16="http://schemas.microsoft.com/office/drawing/2014/main" id="{C7001708-A907-4A30-9957-46498456B14A}"/>
                    </a:ext>
                  </a:extLst>
                </p14:cNvPr>
                <p14:cNvContentPartPr/>
                <p14:nvPr/>
              </p14:nvContentPartPr>
              <p14:xfrm>
                <a:off x="5452642" y="2554952"/>
                <a:ext cx="49320" cy="102240"/>
              </p14:xfrm>
            </p:contentPart>
          </mc:Choice>
          <mc:Fallback xmlns="">
            <p:pic>
              <p:nvPicPr>
                <p:cNvPr id="48" name="Freihand 47">
                  <a:extLst>
                    <a:ext uri="{FF2B5EF4-FFF2-40B4-BE49-F238E27FC236}">
                      <a16:creationId xmlns:a16="http://schemas.microsoft.com/office/drawing/2014/main" id="{C7001708-A907-4A30-9957-46498456B14A}"/>
                    </a:ext>
                  </a:extLst>
                </p:cNvPr>
                <p:cNvPicPr/>
                <p:nvPr/>
              </p:nvPicPr>
              <p:blipFill>
                <a:blip r:embed="rId562"/>
                <a:stretch>
                  <a:fillRect/>
                </a:stretch>
              </p:blipFill>
              <p:spPr>
                <a:xfrm>
                  <a:off x="5448322" y="2550632"/>
                  <a:ext cx="57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9" name="Freihand 48">
                  <a:extLst>
                    <a:ext uri="{FF2B5EF4-FFF2-40B4-BE49-F238E27FC236}">
                      <a16:creationId xmlns:a16="http://schemas.microsoft.com/office/drawing/2014/main" id="{5230ECE6-C39F-4B23-B318-73BE3C7092C4}"/>
                    </a:ext>
                  </a:extLst>
                </p14:cNvPr>
                <p14:cNvContentPartPr/>
                <p14:nvPr/>
              </p14:nvContentPartPr>
              <p14:xfrm>
                <a:off x="5515642" y="2518232"/>
                <a:ext cx="49320" cy="133200"/>
              </p14:xfrm>
            </p:contentPart>
          </mc:Choice>
          <mc:Fallback xmlns="">
            <p:pic>
              <p:nvPicPr>
                <p:cNvPr id="49" name="Freihand 48">
                  <a:extLst>
                    <a:ext uri="{FF2B5EF4-FFF2-40B4-BE49-F238E27FC236}">
                      <a16:creationId xmlns:a16="http://schemas.microsoft.com/office/drawing/2014/main" id="{5230ECE6-C39F-4B23-B318-73BE3C7092C4}"/>
                    </a:ext>
                  </a:extLst>
                </p:cNvPr>
                <p:cNvPicPr/>
                <p:nvPr/>
              </p:nvPicPr>
              <p:blipFill>
                <a:blip r:embed="rId564"/>
                <a:stretch>
                  <a:fillRect/>
                </a:stretch>
              </p:blipFill>
              <p:spPr>
                <a:xfrm>
                  <a:off x="5511322" y="2513912"/>
                  <a:ext cx="57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50" name="Freihand 49">
                  <a:extLst>
                    <a:ext uri="{FF2B5EF4-FFF2-40B4-BE49-F238E27FC236}">
                      <a16:creationId xmlns:a16="http://schemas.microsoft.com/office/drawing/2014/main" id="{F5B892E2-997D-4A20-AA7A-BB0DC37478C0}"/>
                    </a:ext>
                  </a:extLst>
                </p14:cNvPr>
                <p14:cNvContentPartPr/>
                <p14:nvPr/>
              </p14:nvContentPartPr>
              <p14:xfrm>
                <a:off x="5445442" y="2472152"/>
                <a:ext cx="238320" cy="106200"/>
              </p14:xfrm>
            </p:contentPart>
          </mc:Choice>
          <mc:Fallback xmlns="">
            <p:pic>
              <p:nvPicPr>
                <p:cNvPr id="50" name="Freihand 49">
                  <a:extLst>
                    <a:ext uri="{FF2B5EF4-FFF2-40B4-BE49-F238E27FC236}">
                      <a16:creationId xmlns:a16="http://schemas.microsoft.com/office/drawing/2014/main" id="{F5B892E2-997D-4A20-AA7A-BB0DC37478C0}"/>
                    </a:ext>
                  </a:extLst>
                </p:cNvPr>
                <p:cNvPicPr/>
                <p:nvPr/>
              </p:nvPicPr>
              <p:blipFill>
                <a:blip r:embed="rId566"/>
                <a:stretch>
                  <a:fillRect/>
                </a:stretch>
              </p:blipFill>
              <p:spPr>
                <a:xfrm>
                  <a:off x="5441122" y="2467832"/>
                  <a:ext cx="246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51" name="Freihand 50">
                  <a:extLst>
                    <a:ext uri="{FF2B5EF4-FFF2-40B4-BE49-F238E27FC236}">
                      <a16:creationId xmlns:a16="http://schemas.microsoft.com/office/drawing/2014/main" id="{8580B6C1-88E5-47D4-B4DF-98EDD4D0201E}"/>
                    </a:ext>
                  </a:extLst>
                </p14:cNvPr>
                <p14:cNvContentPartPr/>
                <p14:nvPr/>
              </p14:nvContentPartPr>
              <p14:xfrm>
                <a:off x="5713642" y="2415272"/>
                <a:ext cx="45360" cy="131400"/>
              </p14:xfrm>
            </p:contentPart>
          </mc:Choice>
          <mc:Fallback xmlns="">
            <p:pic>
              <p:nvPicPr>
                <p:cNvPr id="51" name="Freihand 50">
                  <a:extLst>
                    <a:ext uri="{FF2B5EF4-FFF2-40B4-BE49-F238E27FC236}">
                      <a16:creationId xmlns:a16="http://schemas.microsoft.com/office/drawing/2014/main" id="{8580B6C1-88E5-47D4-B4DF-98EDD4D0201E}"/>
                    </a:ext>
                  </a:extLst>
                </p:cNvPr>
                <p:cNvPicPr/>
                <p:nvPr/>
              </p:nvPicPr>
              <p:blipFill>
                <a:blip r:embed="rId568"/>
                <a:stretch>
                  <a:fillRect/>
                </a:stretch>
              </p:blipFill>
              <p:spPr>
                <a:xfrm>
                  <a:off x="5709322" y="2410952"/>
                  <a:ext cx="54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52" name="Freihand 51">
                  <a:extLst>
                    <a:ext uri="{FF2B5EF4-FFF2-40B4-BE49-F238E27FC236}">
                      <a16:creationId xmlns:a16="http://schemas.microsoft.com/office/drawing/2014/main" id="{A137D7CB-68B1-4548-BD60-AEAB6AA46CC7}"/>
                    </a:ext>
                  </a:extLst>
                </p14:cNvPr>
                <p14:cNvContentPartPr/>
                <p14:nvPr/>
              </p14:nvContentPartPr>
              <p14:xfrm>
                <a:off x="5633002" y="2393312"/>
                <a:ext cx="185760" cy="205920"/>
              </p14:xfrm>
            </p:contentPart>
          </mc:Choice>
          <mc:Fallback xmlns="">
            <p:pic>
              <p:nvPicPr>
                <p:cNvPr id="52" name="Freihand 51">
                  <a:extLst>
                    <a:ext uri="{FF2B5EF4-FFF2-40B4-BE49-F238E27FC236}">
                      <a16:creationId xmlns:a16="http://schemas.microsoft.com/office/drawing/2014/main" id="{A137D7CB-68B1-4548-BD60-AEAB6AA46CC7}"/>
                    </a:ext>
                  </a:extLst>
                </p:cNvPr>
                <p:cNvPicPr/>
                <p:nvPr/>
              </p:nvPicPr>
              <p:blipFill>
                <a:blip r:embed="rId570"/>
                <a:stretch>
                  <a:fillRect/>
                </a:stretch>
              </p:blipFill>
              <p:spPr>
                <a:xfrm>
                  <a:off x="5628682" y="2388992"/>
                  <a:ext cx="1944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3" name="Freihand 322">
                  <a:extLst>
                    <a:ext uri="{FF2B5EF4-FFF2-40B4-BE49-F238E27FC236}">
                      <a16:creationId xmlns:a16="http://schemas.microsoft.com/office/drawing/2014/main" id="{39FFE45B-12E0-4C44-8758-4CAD9F53C535}"/>
                    </a:ext>
                  </a:extLst>
                </p14:cNvPr>
                <p14:cNvContentPartPr/>
                <p14:nvPr/>
              </p14:nvContentPartPr>
              <p14:xfrm>
                <a:off x="4235482" y="2251112"/>
                <a:ext cx="1379880" cy="560880"/>
              </p14:xfrm>
            </p:contentPart>
          </mc:Choice>
          <mc:Fallback xmlns="">
            <p:pic>
              <p:nvPicPr>
                <p:cNvPr id="323" name="Freihand 322">
                  <a:extLst>
                    <a:ext uri="{FF2B5EF4-FFF2-40B4-BE49-F238E27FC236}">
                      <a16:creationId xmlns:a16="http://schemas.microsoft.com/office/drawing/2014/main" id="{39FFE45B-12E0-4C44-8758-4CAD9F53C535}"/>
                    </a:ext>
                  </a:extLst>
                </p:cNvPr>
                <p:cNvPicPr/>
                <p:nvPr/>
              </p:nvPicPr>
              <p:blipFill>
                <a:blip r:embed="rId572"/>
                <a:stretch>
                  <a:fillRect/>
                </a:stretch>
              </p:blipFill>
              <p:spPr>
                <a:xfrm>
                  <a:off x="4231162" y="2246792"/>
                  <a:ext cx="138852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5" name="Freihand 324">
                  <a:extLst>
                    <a:ext uri="{FF2B5EF4-FFF2-40B4-BE49-F238E27FC236}">
                      <a16:creationId xmlns:a16="http://schemas.microsoft.com/office/drawing/2014/main" id="{15AB4400-9A3A-400B-A914-7D072C104054}"/>
                    </a:ext>
                  </a:extLst>
                </p14:cNvPr>
                <p14:cNvContentPartPr/>
                <p14:nvPr/>
              </p14:nvContentPartPr>
              <p14:xfrm>
                <a:off x="4271122" y="1960232"/>
                <a:ext cx="146880" cy="130320"/>
              </p14:xfrm>
            </p:contentPart>
          </mc:Choice>
          <mc:Fallback xmlns="">
            <p:pic>
              <p:nvPicPr>
                <p:cNvPr id="325" name="Freihand 324">
                  <a:extLst>
                    <a:ext uri="{FF2B5EF4-FFF2-40B4-BE49-F238E27FC236}">
                      <a16:creationId xmlns:a16="http://schemas.microsoft.com/office/drawing/2014/main" id="{15AB4400-9A3A-400B-A914-7D072C104054}"/>
                    </a:ext>
                  </a:extLst>
                </p:cNvPr>
                <p:cNvPicPr/>
                <p:nvPr/>
              </p:nvPicPr>
              <p:blipFill>
                <a:blip r:embed="rId574"/>
                <a:stretch>
                  <a:fillRect/>
                </a:stretch>
              </p:blipFill>
              <p:spPr>
                <a:xfrm>
                  <a:off x="4266802" y="1955912"/>
                  <a:ext cx="155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26" name="Freihand 325">
                  <a:extLst>
                    <a:ext uri="{FF2B5EF4-FFF2-40B4-BE49-F238E27FC236}">
                      <a16:creationId xmlns:a16="http://schemas.microsoft.com/office/drawing/2014/main" id="{1F485C52-11B1-4CA8-8156-192FBABD4A1C}"/>
                    </a:ext>
                  </a:extLst>
                </p14:cNvPr>
                <p14:cNvContentPartPr/>
                <p14:nvPr/>
              </p14:nvContentPartPr>
              <p14:xfrm>
                <a:off x="4389562" y="1849712"/>
                <a:ext cx="252000" cy="147600"/>
              </p14:xfrm>
            </p:contentPart>
          </mc:Choice>
          <mc:Fallback xmlns="">
            <p:pic>
              <p:nvPicPr>
                <p:cNvPr id="326" name="Freihand 325">
                  <a:extLst>
                    <a:ext uri="{FF2B5EF4-FFF2-40B4-BE49-F238E27FC236}">
                      <a16:creationId xmlns:a16="http://schemas.microsoft.com/office/drawing/2014/main" id="{1F485C52-11B1-4CA8-8156-192FBABD4A1C}"/>
                    </a:ext>
                  </a:extLst>
                </p:cNvPr>
                <p:cNvPicPr/>
                <p:nvPr/>
              </p:nvPicPr>
              <p:blipFill>
                <a:blip r:embed="rId576"/>
                <a:stretch>
                  <a:fillRect/>
                </a:stretch>
              </p:blipFill>
              <p:spPr>
                <a:xfrm>
                  <a:off x="4385242" y="1845392"/>
                  <a:ext cx="260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27" name="Freihand 326">
                  <a:extLst>
                    <a:ext uri="{FF2B5EF4-FFF2-40B4-BE49-F238E27FC236}">
                      <a16:creationId xmlns:a16="http://schemas.microsoft.com/office/drawing/2014/main" id="{80627549-25EC-4FBF-B668-5EEDEE45749C}"/>
                    </a:ext>
                  </a:extLst>
                </p14:cNvPr>
                <p14:cNvContentPartPr/>
                <p14:nvPr/>
              </p14:nvContentPartPr>
              <p14:xfrm>
                <a:off x="4690162" y="1742432"/>
                <a:ext cx="222840" cy="137520"/>
              </p14:xfrm>
            </p:contentPart>
          </mc:Choice>
          <mc:Fallback xmlns="">
            <p:pic>
              <p:nvPicPr>
                <p:cNvPr id="327" name="Freihand 326">
                  <a:extLst>
                    <a:ext uri="{FF2B5EF4-FFF2-40B4-BE49-F238E27FC236}">
                      <a16:creationId xmlns:a16="http://schemas.microsoft.com/office/drawing/2014/main" id="{80627549-25EC-4FBF-B668-5EEDEE45749C}"/>
                    </a:ext>
                  </a:extLst>
                </p:cNvPr>
                <p:cNvPicPr/>
                <p:nvPr/>
              </p:nvPicPr>
              <p:blipFill>
                <a:blip r:embed="rId578"/>
                <a:stretch>
                  <a:fillRect/>
                </a:stretch>
              </p:blipFill>
              <p:spPr>
                <a:xfrm>
                  <a:off x="4685842" y="1738112"/>
                  <a:ext cx="231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28" name="Freihand 327">
                  <a:extLst>
                    <a:ext uri="{FF2B5EF4-FFF2-40B4-BE49-F238E27FC236}">
                      <a16:creationId xmlns:a16="http://schemas.microsoft.com/office/drawing/2014/main" id="{85240BD8-4DE5-42DE-945E-5F3F89850555}"/>
                    </a:ext>
                  </a:extLst>
                </p14:cNvPr>
                <p14:cNvContentPartPr/>
                <p14:nvPr/>
              </p14:nvContentPartPr>
              <p14:xfrm>
                <a:off x="4860082" y="1613552"/>
                <a:ext cx="180360" cy="119520"/>
              </p14:xfrm>
            </p:contentPart>
          </mc:Choice>
          <mc:Fallback xmlns="">
            <p:pic>
              <p:nvPicPr>
                <p:cNvPr id="328" name="Freihand 327">
                  <a:extLst>
                    <a:ext uri="{FF2B5EF4-FFF2-40B4-BE49-F238E27FC236}">
                      <a16:creationId xmlns:a16="http://schemas.microsoft.com/office/drawing/2014/main" id="{85240BD8-4DE5-42DE-945E-5F3F89850555}"/>
                    </a:ext>
                  </a:extLst>
                </p:cNvPr>
                <p:cNvPicPr/>
                <p:nvPr/>
              </p:nvPicPr>
              <p:blipFill>
                <a:blip r:embed="rId580"/>
                <a:stretch>
                  <a:fillRect/>
                </a:stretch>
              </p:blipFill>
              <p:spPr>
                <a:xfrm>
                  <a:off x="4855762" y="1609232"/>
                  <a:ext cx="189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29" name="Freihand 328">
                  <a:extLst>
                    <a:ext uri="{FF2B5EF4-FFF2-40B4-BE49-F238E27FC236}">
                      <a16:creationId xmlns:a16="http://schemas.microsoft.com/office/drawing/2014/main" id="{69032617-E4AE-465C-BB2D-5E8678FF8EF3}"/>
                    </a:ext>
                  </a:extLst>
                </p14:cNvPr>
                <p14:cNvContentPartPr/>
                <p14:nvPr/>
              </p14:nvContentPartPr>
              <p14:xfrm>
                <a:off x="4987882" y="1587272"/>
                <a:ext cx="61560" cy="30600"/>
              </p14:xfrm>
            </p:contentPart>
          </mc:Choice>
          <mc:Fallback xmlns="">
            <p:pic>
              <p:nvPicPr>
                <p:cNvPr id="329" name="Freihand 328">
                  <a:extLst>
                    <a:ext uri="{FF2B5EF4-FFF2-40B4-BE49-F238E27FC236}">
                      <a16:creationId xmlns:a16="http://schemas.microsoft.com/office/drawing/2014/main" id="{69032617-E4AE-465C-BB2D-5E8678FF8EF3}"/>
                    </a:ext>
                  </a:extLst>
                </p:cNvPr>
                <p:cNvPicPr/>
                <p:nvPr/>
              </p:nvPicPr>
              <p:blipFill>
                <a:blip r:embed="rId582"/>
                <a:stretch>
                  <a:fillRect/>
                </a:stretch>
              </p:blipFill>
              <p:spPr>
                <a:xfrm>
                  <a:off x="4983562" y="1582952"/>
                  <a:ext cx="70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0" name="Freihand 329">
                  <a:extLst>
                    <a:ext uri="{FF2B5EF4-FFF2-40B4-BE49-F238E27FC236}">
                      <a16:creationId xmlns:a16="http://schemas.microsoft.com/office/drawing/2014/main" id="{E5156B9D-8503-43D1-8A61-64EA811A51F0}"/>
                    </a:ext>
                  </a:extLst>
                </p14:cNvPr>
                <p14:cNvContentPartPr/>
                <p14:nvPr/>
              </p14:nvContentPartPr>
              <p14:xfrm>
                <a:off x="5087242" y="1546592"/>
                <a:ext cx="98280" cy="181800"/>
              </p14:xfrm>
            </p:contentPart>
          </mc:Choice>
          <mc:Fallback xmlns="">
            <p:pic>
              <p:nvPicPr>
                <p:cNvPr id="330" name="Freihand 329">
                  <a:extLst>
                    <a:ext uri="{FF2B5EF4-FFF2-40B4-BE49-F238E27FC236}">
                      <a16:creationId xmlns:a16="http://schemas.microsoft.com/office/drawing/2014/main" id="{E5156B9D-8503-43D1-8A61-64EA811A51F0}"/>
                    </a:ext>
                  </a:extLst>
                </p:cNvPr>
                <p:cNvPicPr/>
                <p:nvPr/>
              </p:nvPicPr>
              <p:blipFill>
                <a:blip r:embed="rId584"/>
                <a:stretch>
                  <a:fillRect/>
                </a:stretch>
              </p:blipFill>
              <p:spPr>
                <a:xfrm>
                  <a:off x="5082922" y="1542272"/>
                  <a:ext cx="106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1" name="Freihand 330">
                  <a:extLst>
                    <a:ext uri="{FF2B5EF4-FFF2-40B4-BE49-F238E27FC236}">
                      <a16:creationId xmlns:a16="http://schemas.microsoft.com/office/drawing/2014/main" id="{A92E8FAA-35BA-470E-AF14-1619B865B095}"/>
                    </a:ext>
                  </a:extLst>
                </p14:cNvPr>
                <p14:cNvContentPartPr/>
                <p14:nvPr/>
              </p14:nvContentPartPr>
              <p14:xfrm>
                <a:off x="4395322" y="2232752"/>
                <a:ext cx="141840" cy="133560"/>
              </p14:xfrm>
            </p:contentPart>
          </mc:Choice>
          <mc:Fallback xmlns="">
            <p:pic>
              <p:nvPicPr>
                <p:cNvPr id="331" name="Freihand 330">
                  <a:extLst>
                    <a:ext uri="{FF2B5EF4-FFF2-40B4-BE49-F238E27FC236}">
                      <a16:creationId xmlns:a16="http://schemas.microsoft.com/office/drawing/2014/main" id="{A92E8FAA-35BA-470E-AF14-1619B865B095}"/>
                    </a:ext>
                  </a:extLst>
                </p:cNvPr>
                <p:cNvPicPr/>
                <p:nvPr/>
              </p:nvPicPr>
              <p:blipFill>
                <a:blip r:embed="rId586"/>
                <a:stretch>
                  <a:fillRect/>
                </a:stretch>
              </p:blipFill>
              <p:spPr>
                <a:xfrm>
                  <a:off x="4391002" y="2228432"/>
                  <a:ext cx="150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2" name="Freihand 331">
                  <a:extLst>
                    <a:ext uri="{FF2B5EF4-FFF2-40B4-BE49-F238E27FC236}">
                      <a16:creationId xmlns:a16="http://schemas.microsoft.com/office/drawing/2014/main" id="{2E54A2A5-41F3-4DCA-A379-57A6E7FDFA58}"/>
                    </a:ext>
                  </a:extLst>
                </p14:cNvPr>
                <p14:cNvContentPartPr/>
                <p14:nvPr/>
              </p14:nvContentPartPr>
              <p14:xfrm>
                <a:off x="4527802" y="2209712"/>
                <a:ext cx="84600" cy="98640"/>
              </p14:xfrm>
            </p:contentPart>
          </mc:Choice>
          <mc:Fallback xmlns="">
            <p:pic>
              <p:nvPicPr>
                <p:cNvPr id="332" name="Freihand 331">
                  <a:extLst>
                    <a:ext uri="{FF2B5EF4-FFF2-40B4-BE49-F238E27FC236}">
                      <a16:creationId xmlns:a16="http://schemas.microsoft.com/office/drawing/2014/main" id="{2E54A2A5-41F3-4DCA-A379-57A6E7FDFA58}"/>
                    </a:ext>
                  </a:extLst>
                </p:cNvPr>
                <p:cNvPicPr/>
                <p:nvPr/>
              </p:nvPicPr>
              <p:blipFill>
                <a:blip r:embed="rId588"/>
                <a:stretch>
                  <a:fillRect/>
                </a:stretch>
              </p:blipFill>
              <p:spPr>
                <a:xfrm>
                  <a:off x="4523482" y="2205392"/>
                  <a:ext cx="93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33" name="Freihand 332">
                  <a:extLst>
                    <a:ext uri="{FF2B5EF4-FFF2-40B4-BE49-F238E27FC236}">
                      <a16:creationId xmlns:a16="http://schemas.microsoft.com/office/drawing/2014/main" id="{0A4C9518-2295-45EC-8221-9556DA8DCB65}"/>
                    </a:ext>
                  </a:extLst>
                </p14:cNvPr>
                <p14:cNvContentPartPr/>
                <p14:nvPr/>
              </p14:nvContentPartPr>
              <p14:xfrm>
                <a:off x="4598362" y="2076872"/>
                <a:ext cx="210960" cy="135720"/>
              </p14:xfrm>
            </p:contentPart>
          </mc:Choice>
          <mc:Fallback xmlns="">
            <p:pic>
              <p:nvPicPr>
                <p:cNvPr id="333" name="Freihand 332">
                  <a:extLst>
                    <a:ext uri="{FF2B5EF4-FFF2-40B4-BE49-F238E27FC236}">
                      <a16:creationId xmlns:a16="http://schemas.microsoft.com/office/drawing/2014/main" id="{0A4C9518-2295-45EC-8221-9556DA8DCB65}"/>
                    </a:ext>
                  </a:extLst>
                </p:cNvPr>
                <p:cNvPicPr/>
                <p:nvPr/>
              </p:nvPicPr>
              <p:blipFill>
                <a:blip r:embed="rId590"/>
                <a:stretch>
                  <a:fillRect/>
                </a:stretch>
              </p:blipFill>
              <p:spPr>
                <a:xfrm>
                  <a:off x="4594042" y="2072552"/>
                  <a:ext cx="219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34" name="Freihand 333">
                  <a:extLst>
                    <a:ext uri="{FF2B5EF4-FFF2-40B4-BE49-F238E27FC236}">
                      <a16:creationId xmlns:a16="http://schemas.microsoft.com/office/drawing/2014/main" id="{89DD9129-20EA-4595-AF7A-14A1F0CD5934}"/>
                    </a:ext>
                  </a:extLst>
                </p14:cNvPr>
                <p14:cNvContentPartPr/>
                <p14:nvPr/>
              </p14:nvContentPartPr>
              <p14:xfrm>
                <a:off x="4839922" y="2054552"/>
                <a:ext cx="124920" cy="80640"/>
              </p14:xfrm>
            </p:contentPart>
          </mc:Choice>
          <mc:Fallback xmlns="">
            <p:pic>
              <p:nvPicPr>
                <p:cNvPr id="334" name="Freihand 333">
                  <a:extLst>
                    <a:ext uri="{FF2B5EF4-FFF2-40B4-BE49-F238E27FC236}">
                      <a16:creationId xmlns:a16="http://schemas.microsoft.com/office/drawing/2014/main" id="{89DD9129-20EA-4595-AF7A-14A1F0CD5934}"/>
                    </a:ext>
                  </a:extLst>
                </p:cNvPr>
                <p:cNvPicPr/>
                <p:nvPr/>
              </p:nvPicPr>
              <p:blipFill>
                <a:blip r:embed="rId592"/>
                <a:stretch>
                  <a:fillRect/>
                </a:stretch>
              </p:blipFill>
              <p:spPr>
                <a:xfrm>
                  <a:off x="4835602" y="2050232"/>
                  <a:ext cx="133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35" name="Freihand 334">
                  <a:extLst>
                    <a:ext uri="{FF2B5EF4-FFF2-40B4-BE49-F238E27FC236}">
                      <a16:creationId xmlns:a16="http://schemas.microsoft.com/office/drawing/2014/main" id="{8D1FFEE5-6686-4D93-A9A6-CB9EA6945B35}"/>
                    </a:ext>
                  </a:extLst>
                </p14:cNvPr>
                <p14:cNvContentPartPr/>
                <p14:nvPr/>
              </p14:nvContentPartPr>
              <p14:xfrm>
                <a:off x="4971322" y="1940432"/>
                <a:ext cx="141480" cy="110520"/>
              </p14:xfrm>
            </p:contentPart>
          </mc:Choice>
          <mc:Fallback xmlns="">
            <p:pic>
              <p:nvPicPr>
                <p:cNvPr id="335" name="Freihand 334">
                  <a:extLst>
                    <a:ext uri="{FF2B5EF4-FFF2-40B4-BE49-F238E27FC236}">
                      <a16:creationId xmlns:a16="http://schemas.microsoft.com/office/drawing/2014/main" id="{8D1FFEE5-6686-4D93-A9A6-CB9EA6945B35}"/>
                    </a:ext>
                  </a:extLst>
                </p:cNvPr>
                <p:cNvPicPr/>
                <p:nvPr/>
              </p:nvPicPr>
              <p:blipFill>
                <a:blip r:embed="rId594"/>
                <a:stretch>
                  <a:fillRect/>
                </a:stretch>
              </p:blipFill>
              <p:spPr>
                <a:xfrm>
                  <a:off x="4967002" y="1936112"/>
                  <a:ext cx="150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36" name="Freihand 335">
                  <a:extLst>
                    <a:ext uri="{FF2B5EF4-FFF2-40B4-BE49-F238E27FC236}">
                      <a16:creationId xmlns:a16="http://schemas.microsoft.com/office/drawing/2014/main" id="{C116CBA8-A513-42EF-89D1-172E51886F62}"/>
                    </a:ext>
                  </a:extLst>
                </p14:cNvPr>
                <p14:cNvContentPartPr/>
                <p14:nvPr/>
              </p14:nvContentPartPr>
              <p14:xfrm>
                <a:off x="5102002" y="1796792"/>
                <a:ext cx="106560" cy="155520"/>
              </p14:xfrm>
            </p:contentPart>
          </mc:Choice>
          <mc:Fallback xmlns="">
            <p:pic>
              <p:nvPicPr>
                <p:cNvPr id="336" name="Freihand 335">
                  <a:extLst>
                    <a:ext uri="{FF2B5EF4-FFF2-40B4-BE49-F238E27FC236}">
                      <a16:creationId xmlns:a16="http://schemas.microsoft.com/office/drawing/2014/main" id="{C116CBA8-A513-42EF-89D1-172E51886F62}"/>
                    </a:ext>
                  </a:extLst>
                </p:cNvPr>
                <p:cNvPicPr/>
                <p:nvPr/>
              </p:nvPicPr>
              <p:blipFill>
                <a:blip r:embed="rId596"/>
                <a:stretch>
                  <a:fillRect/>
                </a:stretch>
              </p:blipFill>
              <p:spPr>
                <a:xfrm>
                  <a:off x="5097682" y="1792472"/>
                  <a:ext cx="115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37" name="Freihand 336">
                  <a:extLst>
                    <a:ext uri="{FF2B5EF4-FFF2-40B4-BE49-F238E27FC236}">
                      <a16:creationId xmlns:a16="http://schemas.microsoft.com/office/drawing/2014/main" id="{0E193F1F-4F3C-437C-A35D-361997215B67}"/>
                    </a:ext>
                  </a:extLst>
                </p14:cNvPr>
                <p14:cNvContentPartPr/>
                <p14:nvPr/>
              </p14:nvContentPartPr>
              <p14:xfrm>
                <a:off x="5242762" y="1790672"/>
                <a:ext cx="138600" cy="97560"/>
              </p14:xfrm>
            </p:contentPart>
          </mc:Choice>
          <mc:Fallback xmlns="">
            <p:pic>
              <p:nvPicPr>
                <p:cNvPr id="337" name="Freihand 336">
                  <a:extLst>
                    <a:ext uri="{FF2B5EF4-FFF2-40B4-BE49-F238E27FC236}">
                      <a16:creationId xmlns:a16="http://schemas.microsoft.com/office/drawing/2014/main" id="{0E193F1F-4F3C-437C-A35D-361997215B67}"/>
                    </a:ext>
                  </a:extLst>
                </p:cNvPr>
                <p:cNvPicPr/>
                <p:nvPr/>
              </p:nvPicPr>
              <p:blipFill>
                <a:blip r:embed="rId598"/>
                <a:stretch>
                  <a:fillRect/>
                </a:stretch>
              </p:blipFill>
              <p:spPr>
                <a:xfrm>
                  <a:off x="5238442" y="1786352"/>
                  <a:ext cx="147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38" name="Freihand 337">
                  <a:extLst>
                    <a:ext uri="{FF2B5EF4-FFF2-40B4-BE49-F238E27FC236}">
                      <a16:creationId xmlns:a16="http://schemas.microsoft.com/office/drawing/2014/main" id="{7D7CAACB-EE13-4310-9A57-A73ECC8BEB6A}"/>
                    </a:ext>
                  </a:extLst>
                </p14:cNvPr>
                <p14:cNvContentPartPr/>
                <p14:nvPr/>
              </p14:nvContentPartPr>
              <p14:xfrm>
                <a:off x="5390362" y="1495472"/>
                <a:ext cx="502560" cy="303120"/>
              </p14:xfrm>
            </p:contentPart>
          </mc:Choice>
          <mc:Fallback xmlns="">
            <p:pic>
              <p:nvPicPr>
                <p:cNvPr id="338" name="Freihand 337">
                  <a:extLst>
                    <a:ext uri="{FF2B5EF4-FFF2-40B4-BE49-F238E27FC236}">
                      <a16:creationId xmlns:a16="http://schemas.microsoft.com/office/drawing/2014/main" id="{7D7CAACB-EE13-4310-9A57-A73ECC8BEB6A}"/>
                    </a:ext>
                  </a:extLst>
                </p:cNvPr>
                <p:cNvPicPr/>
                <p:nvPr/>
              </p:nvPicPr>
              <p:blipFill>
                <a:blip r:embed="rId600"/>
                <a:stretch>
                  <a:fillRect/>
                </a:stretch>
              </p:blipFill>
              <p:spPr>
                <a:xfrm>
                  <a:off x="5386042" y="1491152"/>
                  <a:ext cx="5112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39" name="Freihand 338">
                  <a:extLst>
                    <a:ext uri="{FF2B5EF4-FFF2-40B4-BE49-F238E27FC236}">
                      <a16:creationId xmlns:a16="http://schemas.microsoft.com/office/drawing/2014/main" id="{729F8683-0C3C-48A7-9E67-A1A839EF729C}"/>
                    </a:ext>
                  </a:extLst>
                </p14:cNvPr>
                <p14:cNvContentPartPr/>
                <p14:nvPr/>
              </p14:nvContentPartPr>
              <p14:xfrm>
                <a:off x="4321522" y="1518152"/>
                <a:ext cx="1623960" cy="1037520"/>
              </p14:xfrm>
            </p:contentPart>
          </mc:Choice>
          <mc:Fallback xmlns="">
            <p:pic>
              <p:nvPicPr>
                <p:cNvPr id="339" name="Freihand 338">
                  <a:extLst>
                    <a:ext uri="{FF2B5EF4-FFF2-40B4-BE49-F238E27FC236}">
                      <a16:creationId xmlns:a16="http://schemas.microsoft.com/office/drawing/2014/main" id="{729F8683-0C3C-48A7-9E67-A1A839EF729C}"/>
                    </a:ext>
                  </a:extLst>
                </p:cNvPr>
                <p:cNvPicPr/>
                <p:nvPr/>
              </p:nvPicPr>
              <p:blipFill>
                <a:blip r:embed="rId602"/>
                <a:stretch>
                  <a:fillRect/>
                </a:stretch>
              </p:blipFill>
              <p:spPr>
                <a:xfrm>
                  <a:off x="4317202" y="1513832"/>
                  <a:ext cx="1632600" cy="10461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1" name="Freihand 340">
                  <a:extLst>
                    <a:ext uri="{FF2B5EF4-FFF2-40B4-BE49-F238E27FC236}">
                      <a16:creationId xmlns:a16="http://schemas.microsoft.com/office/drawing/2014/main" id="{C84BBEBB-A244-40AC-BEC2-DF7875A2D92F}"/>
                    </a:ext>
                  </a:extLst>
                </p14:cNvPr>
                <p14:cNvContentPartPr/>
                <p14:nvPr/>
              </p14:nvContentPartPr>
              <p14:xfrm>
                <a:off x="6313762" y="1291712"/>
                <a:ext cx="566640" cy="1370520"/>
              </p14:xfrm>
            </p:contentPart>
          </mc:Choice>
          <mc:Fallback xmlns="">
            <p:pic>
              <p:nvPicPr>
                <p:cNvPr id="341" name="Freihand 340">
                  <a:extLst>
                    <a:ext uri="{FF2B5EF4-FFF2-40B4-BE49-F238E27FC236}">
                      <a16:creationId xmlns:a16="http://schemas.microsoft.com/office/drawing/2014/main" id="{C84BBEBB-A244-40AC-BEC2-DF7875A2D92F}"/>
                    </a:ext>
                  </a:extLst>
                </p:cNvPr>
                <p:cNvPicPr/>
                <p:nvPr/>
              </p:nvPicPr>
              <p:blipFill>
                <a:blip r:embed="rId604"/>
                <a:stretch>
                  <a:fillRect/>
                </a:stretch>
              </p:blipFill>
              <p:spPr>
                <a:xfrm>
                  <a:off x="6309442" y="1287392"/>
                  <a:ext cx="575280" cy="137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5">
            <p14:nvContentPartPr>
              <p14:cNvPr id="12" name="Freihand 11">
                <a:extLst>
                  <a:ext uri="{FF2B5EF4-FFF2-40B4-BE49-F238E27FC236}">
                    <a16:creationId xmlns:a16="http://schemas.microsoft.com/office/drawing/2014/main" id="{E606F3DD-71CA-4C69-BC39-076118BDF59A}"/>
                  </a:ext>
                </a:extLst>
              </p14:cNvPr>
              <p14:cNvContentPartPr/>
              <p14:nvPr/>
            </p14:nvContentPartPr>
            <p14:xfrm>
              <a:off x="3658042" y="697712"/>
              <a:ext cx="744840" cy="65520"/>
            </p14:xfrm>
          </p:contentPart>
        </mc:Choice>
        <mc:Fallback>
          <p:pic>
            <p:nvPicPr>
              <p:cNvPr id="12" name="Freihand 11">
                <a:extLst>
                  <a:ext uri="{FF2B5EF4-FFF2-40B4-BE49-F238E27FC236}">
                    <a16:creationId xmlns:a16="http://schemas.microsoft.com/office/drawing/2014/main" id="{E606F3DD-71CA-4C69-BC39-076118BDF59A}"/>
                  </a:ext>
                </a:extLst>
              </p:cNvPr>
              <p:cNvPicPr/>
              <p:nvPr/>
            </p:nvPicPr>
            <p:blipFill>
              <a:blip r:embed="rId606"/>
              <a:stretch>
                <a:fillRect/>
              </a:stretch>
            </p:blipFill>
            <p:spPr>
              <a:xfrm>
                <a:off x="3653362" y="693392"/>
                <a:ext cx="753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7" name="Freihand 16">
                <a:extLst>
                  <a:ext uri="{FF2B5EF4-FFF2-40B4-BE49-F238E27FC236}">
                    <a16:creationId xmlns:a16="http://schemas.microsoft.com/office/drawing/2014/main" id="{BA37168D-E3BA-491E-B469-68B97E43CF22}"/>
                  </a:ext>
                </a:extLst>
              </p14:cNvPr>
              <p14:cNvContentPartPr/>
              <p14:nvPr/>
            </p14:nvContentPartPr>
            <p14:xfrm>
              <a:off x="5140882" y="734432"/>
              <a:ext cx="1811520" cy="39600"/>
            </p14:xfrm>
          </p:contentPart>
        </mc:Choice>
        <mc:Fallback>
          <p:pic>
            <p:nvPicPr>
              <p:cNvPr id="17" name="Freihand 16">
                <a:extLst>
                  <a:ext uri="{FF2B5EF4-FFF2-40B4-BE49-F238E27FC236}">
                    <a16:creationId xmlns:a16="http://schemas.microsoft.com/office/drawing/2014/main" id="{BA37168D-E3BA-491E-B469-68B97E43CF22}"/>
                  </a:ext>
                </a:extLst>
              </p:cNvPr>
              <p:cNvPicPr/>
              <p:nvPr/>
            </p:nvPicPr>
            <p:blipFill>
              <a:blip r:embed="rId608"/>
              <a:stretch>
                <a:fillRect/>
              </a:stretch>
            </p:blipFill>
            <p:spPr>
              <a:xfrm>
                <a:off x="5136562" y="730112"/>
                <a:ext cx="18201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8" name="Freihand 27">
                <a:extLst>
                  <a:ext uri="{FF2B5EF4-FFF2-40B4-BE49-F238E27FC236}">
                    <a16:creationId xmlns:a16="http://schemas.microsoft.com/office/drawing/2014/main" id="{004F497B-5106-4887-A5B2-B5FD94E310E2}"/>
                  </a:ext>
                </a:extLst>
              </p14:cNvPr>
              <p14:cNvContentPartPr/>
              <p14:nvPr/>
            </p14:nvContentPartPr>
            <p14:xfrm>
              <a:off x="1702162" y="3396992"/>
              <a:ext cx="1754280" cy="160200"/>
            </p14:xfrm>
          </p:contentPart>
        </mc:Choice>
        <mc:Fallback>
          <p:pic>
            <p:nvPicPr>
              <p:cNvPr id="28" name="Freihand 27">
                <a:extLst>
                  <a:ext uri="{FF2B5EF4-FFF2-40B4-BE49-F238E27FC236}">
                    <a16:creationId xmlns:a16="http://schemas.microsoft.com/office/drawing/2014/main" id="{004F497B-5106-4887-A5B2-B5FD94E310E2}"/>
                  </a:ext>
                </a:extLst>
              </p:cNvPr>
              <p:cNvPicPr/>
              <p:nvPr/>
            </p:nvPicPr>
            <p:blipFill>
              <a:blip r:embed="rId610"/>
              <a:stretch>
                <a:fillRect/>
              </a:stretch>
            </p:blipFill>
            <p:spPr>
              <a:xfrm>
                <a:off x="1697842" y="3392672"/>
                <a:ext cx="1762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0" name="Freihand 29">
                <a:extLst>
                  <a:ext uri="{FF2B5EF4-FFF2-40B4-BE49-F238E27FC236}">
                    <a16:creationId xmlns:a16="http://schemas.microsoft.com/office/drawing/2014/main" id="{248E80CA-2B22-4359-A4C2-0C0A76E4E29B}"/>
                  </a:ext>
                </a:extLst>
              </p14:cNvPr>
              <p14:cNvContentPartPr/>
              <p14:nvPr/>
            </p14:nvContentPartPr>
            <p14:xfrm>
              <a:off x="1799722" y="3875432"/>
              <a:ext cx="1933200" cy="131760"/>
            </p14:xfrm>
          </p:contentPart>
        </mc:Choice>
        <mc:Fallback>
          <p:pic>
            <p:nvPicPr>
              <p:cNvPr id="30" name="Freihand 29">
                <a:extLst>
                  <a:ext uri="{FF2B5EF4-FFF2-40B4-BE49-F238E27FC236}">
                    <a16:creationId xmlns:a16="http://schemas.microsoft.com/office/drawing/2014/main" id="{248E80CA-2B22-4359-A4C2-0C0A76E4E29B}"/>
                  </a:ext>
                </a:extLst>
              </p:cNvPr>
              <p:cNvPicPr/>
              <p:nvPr/>
            </p:nvPicPr>
            <p:blipFill>
              <a:blip r:embed="rId612"/>
              <a:stretch>
                <a:fillRect/>
              </a:stretch>
            </p:blipFill>
            <p:spPr>
              <a:xfrm>
                <a:off x="1795402" y="3871112"/>
                <a:ext cx="1941840" cy="140400"/>
              </a:xfrm>
              <a:prstGeom prst="rect">
                <a:avLst/>
              </a:prstGeom>
            </p:spPr>
          </p:pic>
        </mc:Fallback>
      </mc:AlternateContent>
      <p:grpSp>
        <p:nvGrpSpPr>
          <p:cNvPr id="57" name="Gruppieren 56">
            <a:extLst>
              <a:ext uri="{FF2B5EF4-FFF2-40B4-BE49-F238E27FC236}">
                <a16:creationId xmlns:a16="http://schemas.microsoft.com/office/drawing/2014/main" id="{3993632E-189A-4D17-879D-F17144463B92}"/>
              </a:ext>
            </a:extLst>
          </p:cNvPr>
          <p:cNvGrpSpPr/>
          <p:nvPr/>
        </p:nvGrpSpPr>
        <p:grpSpPr>
          <a:xfrm>
            <a:off x="6238882" y="1361192"/>
            <a:ext cx="926640" cy="1229760"/>
            <a:chOff x="6238882" y="1361192"/>
            <a:chExt cx="926640" cy="1229760"/>
          </a:xfrm>
        </p:grpSpPr>
        <mc:AlternateContent xmlns:mc="http://schemas.openxmlformats.org/markup-compatibility/2006">
          <mc:Choice xmlns:p14="http://schemas.microsoft.com/office/powerpoint/2010/main" Requires="p14">
            <p:contentPart p14:bwMode="auto" r:id="rId613">
              <p14:nvContentPartPr>
                <p14:cNvPr id="45" name="Freihand 44">
                  <a:extLst>
                    <a:ext uri="{FF2B5EF4-FFF2-40B4-BE49-F238E27FC236}">
                      <a16:creationId xmlns:a16="http://schemas.microsoft.com/office/drawing/2014/main" id="{9D4B5BB7-61E3-4AE6-9997-F559265419F2}"/>
                    </a:ext>
                  </a:extLst>
                </p14:cNvPr>
                <p14:cNvContentPartPr/>
                <p14:nvPr/>
              </p14:nvContentPartPr>
              <p14:xfrm>
                <a:off x="6238882" y="1361192"/>
                <a:ext cx="910440" cy="1229760"/>
              </p14:xfrm>
            </p:contentPart>
          </mc:Choice>
          <mc:Fallback>
            <p:pic>
              <p:nvPicPr>
                <p:cNvPr id="45" name="Freihand 44">
                  <a:extLst>
                    <a:ext uri="{FF2B5EF4-FFF2-40B4-BE49-F238E27FC236}">
                      <a16:creationId xmlns:a16="http://schemas.microsoft.com/office/drawing/2014/main" id="{9D4B5BB7-61E3-4AE6-9997-F559265419F2}"/>
                    </a:ext>
                  </a:extLst>
                </p:cNvPr>
                <p:cNvPicPr/>
                <p:nvPr/>
              </p:nvPicPr>
              <p:blipFill>
                <a:blip r:embed="rId614"/>
                <a:stretch>
                  <a:fillRect/>
                </a:stretch>
              </p:blipFill>
              <p:spPr>
                <a:xfrm>
                  <a:off x="6234562" y="1356872"/>
                  <a:ext cx="919080" cy="12384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53" name="Freihand 52">
                  <a:extLst>
                    <a:ext uri="{FF2B5EF4-FFF2-40B4-BE49-F238E27FC236}">
                      <a16:creationId xmlns:a16="http://schemas.microsoft.com/office/drawing/2014/main" id="{C785EB28-E28E-418B-ABA4-1506859B4326}"/>
                    </a:ext>
                  </a:extLst>
                </p14:cNvPr>
                <p14:cNvContentPartPr/>
                <p14:nvPr/>
              </p14:nvContentPartPr>
              <p14:xfrm>
                <a:off x="6762682" y="1526072"/>
                <a:ext cx="402840" cy="403200"/>
              </p14:xfrm>
            </p:contentPart>
          </mc:Choice>
          <mc:Fallback>
            <p:pic>
              <p:nvPicPr>
                <p:cNvPr id="53" name="Freihand 52">
                  <a:extLst>
                    <a:ext uri="{FF2B5EF4-FFF2-40B4-BE49-F238E27FC236}">
                      <a16:creationId xmlns:a16="http://schemas.microsoft.com/office/drawing/2014/main" id="{C785EB28-E28E-418B-ABA4-1506859B4326}"/>
                    </a:ext>
                  </a:extLst>
                </p:cNvPr>
                <p:cNvPicPr/>
                <p:nvPr/>
              </p:nvPicPr>
              <p:blipFill>
                <a:blip r:embed="rId616"/>
                <a:stretch>
                  <a:fillRect/>
                </a:stretch>
              </p:blipFill>
              <p:spPr>
                <a:xfrm>
                  <a:off x="6758362" y="1521752"/>
                  <a:ext cx="411480" cy="41184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6" name="Grafik 5">
            <a:extLst>
              <a:ext uri="{FF2B5EF4-FFF2-40B4-BE49-F238E27FC236}">
                <a16:creationId xmlns:a16="http://schemas.microsoft.com/office/drawing/2014/main" id="{D56C9030-B5DF-9EE7-4805-3DC642677189}"/>
              </a:ext>
            </a:extLst>
          </p:cNvPr>
          <p:cNvPicPr>
            <a:picLocks noChangeAspect="1"/>
          </p:cNvPicPr>
          <p:nvPr/>
        </p:nvPicPr>
        <p:blipFill>
          <a:blip r:embed="rId4"/>
          <a:stretch>
            <a:fillRect/>
          </a:stretch>
        </p:blipFill>
        <p:spPr>
          <a:xfrm>
            <a:off x="6472477" y="924133"/>
            <a:ext cx="5219917" cy="3137504"/>
          </a:xfrm>
          <a:prstGeom prst="rect">
            <a:avLst/>
          </a:prstGeom>
        </p:spPr>
      </p:pic>
      <p:grpSp>
        <p:nvGrpSpPr>
          <p:cNvPr id="9" name="Gruppieren 8">
            <a:extLst>
              <a:ext uri="{FF2B5EF4-FFF2-40B4-BE49-F238E27FC236}">
                <a16:creationId xmlns:a16="http://schemas.microsoft.com/office/drawing/2014/main" id="{2EF45CB3-ECB0-4543-9B20-49E848C97747}"/>
              </a:ext>
            </a:extLst>
          </p:cNvPr>
          <p:cNvGrpSpPr/>
          <p:nvPr/>
        </p:nvGrpSpPr>
        <p:grpSpPr>
          <a:xfrm>
            <a:off x="981802" y="1226912"/>
            <a:ext cx="1146600" cy="1110240"/>
            <a:chOff x="981802" y="1226912"/>
            <a:chExt cx="1146600" cy="11102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DE50E316-8A17-4589-8844-330FE4B1C94E}"/>
                    </a:ext>
                  </a:extLst>
                </p14:cNvPr>
                <p14:cNvContentPartPr/>
                <p14:nvPr/>
              </p14:nvContentPartPr>
              <p14:xfrm>
                <a:off x="981802" y="1226912"/>
                <a:ext cx="445680" cy="659520"/>
              </p14:xfrm>
            </p:contentPart>
          </mc:Choice>
          <mc:Fallback xmlns="">
            <p:pic>
              <p:nvPicPr>
                <p:cNvPr id="2" name="Freihand 1">
                  <a:extLst>
                    <a:ext uri="{FF2B5EF4-FFF2-40B4-BE49-F238E27FC236}">
                      <a16:creationId xmlns:a16="http://schemas.microsoft.com/office/drawing/2014/main" id="{DE50E316-8A17-4589-8844-330FE4B1C94E}"/>
                    </a:ext>
                  </a:extLst>
                </p:cNvPr>
                <p:cNvPicPr/>
                <p:nvPr/>
              </p:nvPicPr>
              <p:blipFill>
                <a:blip r:embed="rId6"/>
                <a:stretch>
                  <a:fillRect/>
                </a:stretch>
              </p:blipFill>
              <p:spPr>
                <a:xfrm>
                  <a:off x="977482" y="1222592"/>
                  <a:ext cx="45432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AA7F3855-22A4-4A92-9CA7-67A792D3697C}"/>
                    </a:ext>
                  </a:extLst>
                </p14:cNvPr>
                <p14:cNvContentPartPr/>
                <p14:nvPr/>
              </p14:nvContentPartPr>
              <p14:xfrm>
                <a:off x="1633402" y="1455512"/>
                <a:ext cx="495000" cy="881640"/>
              </p14:xfrm>
            </p:contentPart>
          </mc:Choice>
          <mc:Fallback xmlns="">
            <p:pic>
              <p:nvPicPr>
                <p:cNvPr id="8" name="Freihand 7">
                  <a:extLst>
                    <a:ext uri="{FF2B5EF4-FFF2-40B4-BE49-F238E27FC236}">
                      <a16:creationId xmlns:a16="http://schemas.microsoft.com/office/drawing/2014/main" id="{AA7F3855-22A4-4A92-9CA7-67A792D3697C}"/>
                    </a:ext>
                  </a:extLst>
                </p:cNvPr>
                <p:cNvPicPr/>
                <p:nvPr/>
              </p:nvPicPr>
              <p:blipFill>
                <a:blip r:embed="rId8"/>
                <a:stretch>
                  <a:fillRect/>
                </a:stretch>
              </p:blipFill>
              <p:spPr>
                <a:xfrm>
                  <a:off x="1629082" y="1451192"/>
                  <a:ext cx="503640" cy="89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58B683FC-FADB-4684-AC4A-77734ADD7F15}"/>
                  </a:ext>
                </a:extLst>
              </p14:cNvPr>
              <p14:cNvContentPartPr/>
              <p14:nvPr/>
            </p14:nvContentPartPr>
            <p14:xfrm>
              <a:off x="5484322" y="1266512"/>
              <a:ext cx="598320" cy="612360"/>
            </p14:xfrm>
          </p:contentPart>
        </mc:Choice>
        <mc:Fallback xmlns="">
          <p:pic>
            <p:nvPicPr>
              <p:cNvPr id="10" name="Freihand 9">
                <a:extLst>
                  <a:ext uri="{FF2B5EF4-FFF2-40B4-BE49-F238E27FC236}">
                    <a16:creationId xmlns:a16="http://schemas.microsoft.com/office/drawing/2014/main" id="{58B683FC-FADB-4684-AC4A-77734ADD7F15}"/>
                  </a:ext>
                </a:extLst>
              </p:cNvPr>
              <p:cNvPicPr/>
              <p:nvPr/>
            </p:nvPicPr>
            <p:blipFill>
              <a:blip r:embed="rId10"/>
              <a:stretch>
                <a:fillRect/>
              </a:stretch>
            </p:blipFill>
            <p:spPr>
              <a:xfrm>
                <a:off x="5480002" y="1262192"/>
                <a:ext cx="60696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CE672D36-7DBD-42CE-90C1-A5584C57754C}"/>
                  </a:ext>
                </a:extLst>
              </p14:cNvPr>
              <p14:cNvContentPartPr/>
              <p14:nvPr/>
            </p14:nvContentPartPr>
            <p14:xfrm>
              <a:off x="2059282" y="1788152"/>
              <a:ext cx="758520" cy="599760"/>
            </p14:xfrm>
          </p:contentPart>
        </mc:Choice>
        <mc:Fallback xmlns="">
          <p:pic>
            <p:nvPicPr>
              <p:cNvPr id="11" name="Freihand 10">
                <a:extLst>
                  <a:ext uri="{FF2B5EF4-FFF2-40B4-BE49-F238E27FC236}">
                    <a16:creationId xmlns:a16="http://schemas.microsoft.com/office/drawing/2014/main" id="{CE672D36-7DBD-42CE-90C1-A5584C57754C}"/>
                  </a:ext>
                </a:extLst>
              </p:cNvPr>
              <p:cNvPicPr/>
              <p:nvPr/>
            </p:nvPicPr>
            <p:blipFill>
              <a:blip r:embed="rId12"/>
              <a:stretch>
                <a:fillRect/>
              </a:stretch>
            </p:blipFill>
            <p:spPr>
              <a:xfrm>
                <a:off x="2054962" y="1783832"/>
                <a:ext cx="76716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29B38DCF-EC1B-4C1C-9662-9D5068BAC4DE}"/>
                  </a:ext>
                </a:extLst>
              </p14:cNvPr>
              <p14:cNvContentPartPr/>
              <p14:nvPr/>
            </p14:nvContentPartPr>
            <p14:xfrm>
              <a:off x="5408002" y="1225112"/>
              <a:ext cx="896040" cy="1760400"/>
            </p14:xfrm>
          </p:contentPart>
        </mc:Choice>
        <mc:Fallback xmlns="">
          <p:pic>
            <p:nvPicPr>
              <p:cNvPr id="12" name="Freihand 11">
                <a:extLst>
                  <a:ext uri="{FF2B5EF4-FFF2-40B4-BE49-F238E27FC236}">
                    <a16:creationId xmlns:a16="http://schemas.microsoft.com/office/drawing/2014/main" id="{29B38DCF-EC1B-4C1C-9662-9D5068BAC4DE}"/>
                  </a:ext>
                </a:extLst>
              </p:cNvPr>
              <p:cNvPicPr/>
              <p:nvPr/>
            </p:nvPicPr>
            <p:blipFill>
              <a:blip r:embed="rId14"/>
              <a:stretch>
                <a:fillRect/>
              </a:stretch>
            </p:blipFill>
            <p:spPr>
              <a:xfrm>
                <a:off x="5403682" y="1220792"/>
                <a:ext cx="904680" cy="176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39B9F89-C326-4831-9BDB-B4B470131DC6}"/>
                  </a:ext>
                </a:extLst>
              </p14:cNvPr>
              <p14:cNvContentPartPr/>
              <p14:nvPr/>
            </p14:nvContentPartPr>
            <p14:xfrm>
              <a:off x="3800242" y="2562512"/>
              <a:ext cx="711720" cy="651960"/>
            </p14:xfrm>
          </p:contentPart>
        </mc:Choice>
        <mc:Fallback xmlns="">
          <p:pic>
            <p:nvPicPr>
              <p:cNvPr id="13" name="Freihand 12">
                <a:extLst>
                  <a:ext uri="{FF2B5EF4-FFF2-40B4-BE49-F238E27FC236}">
                    <a16:creationId xmlns:a16="http://schemas.microsoft.com/office/drawing/2014/main" id="{839B9F89-C326-4831-9BDB-B4B470131DC6}"/>
                  </a:ext>
                </a:extLst>
              </p:cNvPr>
              <p:cNvPicPr/>
              <p:nvPr/>
            </p:nvPicPr>
            <p:blipFill>
              <a:blip r:embed="rId16"/>
              <a:stretch>
                <a:fillRect/>
              </a:stretch>
            </p:blipFill>
            <p:spPr>
              <a:xfrm>
                <a:off x="3795922" y="2558192"/>
                <a:ext cx="72036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1DBA878A-0AA8-4033-8954-8B4E47804D21}"/>
                  </a:ext>
                </a:extLst>
              </p14:cNvPr>
              <p14:cNvContentPartPr/>
              <p14:nvPr/>
            </p14:nvContentPartPr>
            <p14:xfrm>
              <a:off x="5337802" y="1333832"/>
              <a:ext cx="1162800" cy="1746360"/>
            </p14:xfrm>
          </p:contentPart>
        </mc:Choice>
        <mc:Fallback xmlns="">
          <p:pic>
            <p:nvPicPr>
              <p:cNvPr id="14" name="Freihand 13">
                <a:extLst>
                  <a:ext uri="{FF2B5EF4-FFF2-40B4-BE49-F238E27FC236}">
                    <a16:creationId xmlns:a16="http://schemas.microsoft.com/office/drawing/2014/main" id="{1DBA878A-0AA8-4033-8954-8B4E47804D21}"/>
                  </a:ext>
                </a:extLst>
              </p:cNvPr>
              <p:cNvPicPr/>
              <p:nvPr/>
            </p:nvPicPr>
            <p:blipFill>
              <a:blip r:embed="rId18"/>
              <a:stretch>
                <a:fillRect/>
              </a:stretch>
            </p:blipFill>
            <p:spPr>
              <a:xfrm>
                <a:off x="5333482" y="1329512"/>
                <a:ext cx="1171440" cy="1755000"/>
              </a:xfrm>
              <a:prstGeom prst="rect">
                <a:avLst/>
              </a:prstGeom>
            </p:spPr>
          </p:pic>
        </mc:Fallback>
      </mc:AlternateContent>
      <p:grpSp>
        <p:nvGrpSpPr>
          <p:cNvPr id="18" name="Gruppieren 17">
            <a:extLst>
              <a:ext uri="{FF2B5EF4-FFF2-40B4-BE49-F238E27FC236}">
                <a16:creationId xmlns:a16="http://schemas.microsoft.com/office/drawing/2014/main" id="{C05E5B74-76B5-49BA-A15E-442A9571DEBF}"/>
              </a:ext>
            </a:extLst>
          </p:cNvPr>
          <p:cNvGrpSpPr/>
          <p:nvPr/>
        </p:nvGrpSpPr>
        <p:grpSpPr>
          <a:xfrm>
            <a:off x="9431722" y="1724072"/>
            <a:ext cx="1664280" cy="1881000"/>
            <a:chOff x="9431722" y="1724072"/>
            <a:chExt cx="1664280" cy="188100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CEB18B33-0FEE-4F42-8C8F-972809AE82AF}"/>
                    </a:ext>
                  </a:extLst>
                </p14:cNvPr>
                <p14:cNvContentPartPr/>
                <p14:nvPr/>
              </p14:nvContentPartPr>
              <p14:xfrm>
                <a:off x="9431722" y="3315992"/>
                <a:ext cx="247320" cy="288360"/>
              </p14:xfrm>
            </p:contentPart>
          </mc:Choice>
          <mc:Fallback xmlns="">
            <p:pic>
              <p:nvPicPr>
                <p:cNvPr id="15" name="Freihand 14">
                  <a:extLst>
                    <a:ext uri="{FF2B5EF4-FFF2-40B4-BE49-F238E27FC236}">
                      <a16:creationId xmlns:a16="http://schemas.microsoft.com/office/drawing/2014/main" id="{CEB18B33-0FEE-4F42-8C8F-972809AE82AF}"/>
                    </a:ext>
                  </a:extLst>
                </p:cNvPr>
                <p:cNvPicPr/>
                <p:nvPr/>
              </p:nvPicPr>
              <p:blipFill>
                <a:blip r:embed="rId20"/>
                <a:stretch>
                  <a:fillRect/>
                </a:stretch>
              </p:blipFill>
              <p:spPr>
                <a:xfrm>
                  <a:off x="9427402" y="3311672"/>
                  <a:ext cx="2559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F328411C-C03E-47F3-808F-7A645840DE68}"/>
                    </a:ext>
                  </a:extLst>
                </p14:cNvPr>
                <p14:cNvContentPartPr/>
                <p14:nvPr/>
              </p14:nvContentPartPr>
              <p14:xfrm>
                <a:off x="10899082" y="3338672"/>
                <a:ext cx="196920" cy="266400"/>
              </p14:xfrm>
            </p:contentPart>
          </mc:Choice>
          <mc:Fallback xmlns="">
            <p:pic>
              <p:nvPicPr>
                <p:cNvPr id="16" name="Freihand 15">
                  <a:extLst>
                    <a:ext uri="{FF2B5EF4-FFF2-40B4-BE49-F238E27FC236}">
                      <a16:creationId xmlns:a16="http://schemas.microsoft.com/office/drawing/2014/main" id="{F328411C-C03E-47F3-808F-7A645840DE68}"/>
                    </a:ext>
                  </a:extLst>
                </p:cNvPr>
                <p:cNvPicPr/>
                <p:nvPr/>
              </p:nvPicPr>
              <p:blipFill>
                <a:blip r:embed="rId22"/>
                <a:stretch>
                  <a:fillRect/>
                </a:stretch>
              </p:blipFill>
              <p:spPr>
                <a:xfrm>
                  <a:off x="10894762" y="3334352"/>
                  <a:ext cx="205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D1D43467-EE5C-47A2-8C81-E1B191D78B73}"/>
                    </a:ext>
                  </a:extLst>
                </p14:cNvPr>
                <p14:cNvContentPartPr/>
                <p14:nvPr/>
              </p14:nvContentPartPr>
              <p14:xfrm>
                <a:off x="9562042" y="1724072"/>
                <a:ext cx="1440720" cy="1440360"/>
              </p14:xfrm>
            </p:contentPart>
          </mc:Choice>
          <mc:Fallback xmlns="">
            <p:pic>
              <p:nvPicPr>
                <p:cNvPr id="17" name="Freihand 16">
                  <a:extLst>
                    <a:ext uri="{FF2B5EF4-FFF2-40B4-BE49-F238E27FC236}">
                      <a16:creationId xmlns:a16="http://schemas.microsoft.com/office/drawing/2014/main" id="{D1D43467-EE5C-47A2-8C81-E1B191D78B73}"/>
                    </a:ext>
                  </a:extLst>
                </p:cNvPr>
                <p:cNvPicPr/>
                <p:nvPr/>
              </p:nvPicPr>
              <p:blipFill>
                <a:blip r:embed="rId24"/>
                <a:stretch>
                  <a:fillRect/>
                </a:stretch>
              </p:blipFill>
              <p:spPr>
                <a:xfrm>
                  <a:off x="9557722" y="1719752"/>
                  <a:ext cx="1449360" cy="1449000"/>
                </a:xfrm>
                <a:prstGeom prst="rect">
                  <a:avLst/>
                </a:prstGeom>
              </p:spPr>
            </p:pic>
          </mc:Fallback>
        </mc:AlternateContent>
      </p:grpSp>
      <p:grpSp>
        <p:nvGrpSpPr>
          <p:cNvPr id="147467" name="Gruppieren 147466">
            <a:extLst>
              <a:ext uri="{FF2B5EF4-FFF2-40B4-BE49-F238E27FC236}">
                <a16:creationId xmlns:a16="http://schemas.microsoft.com/office/drawing/2014/main" id="{5791D80D-D987-498A-A747-7B26E08A97D3}"/>
              </a:ext>
            </a:extLst>
          </p:cNvPr>
          <p:cNvGrpSpPr/>
          <p:nvPr/>
        </p:nvGrpSpPr>
        <p:grpSpPr>
          <a:xfrm>
            <a:off x="9767242" y="562712"/>
            <a:ext cx="2189880" cy="1341000"/>
            <a:chOff x="9767242" y="562712"/>
            <a:chExt cx="2189880" cy="1341000"/>
          </a:xfrm>
        </p:grpSpPr>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142CEEB2-1D04-4F5E-A4FE-BFFAD8FB7C91}"/>
                    </a:ext>
                  </a:extLst>
                </p14:cNvPr>
                <p14:cNvContentPartPr/>
                <p14:nvPr/>
              </p14:nvContentPartPr>
              <p14:xfrm>
                <a:off x="9843202" y="1371632"/>
                <a:ext cx="44640" cy="158040"/>
              </p14:xfrm>
            </p:contentPart>
          </mc:Choice>
          <mc:Fallback xmlns="">
            <p:pic>
              <p:nvPicPr>
                <p:cNvPr id="19" name="Freihand 18">
                  <a:extLst>
                    <a:ext uri="{FF2B5EF4-FFF2-40B4-BE49-F238E27FC236}">
                      <a16:creationId xmlns:a16="http://schemas.microsoft.com/office/drawing/2014/main" id="{142CEEB2-1D04-4F5E-A4FE-BFFAD8FB7C91}"/>
                    </a:ext>
                  </a:extLst>
                </p:cNvPr>
                <p:cNvPicPr/>
                <p:nvPr/>
              </p:nvPicPr>
              <p:blipFill>
                <a:blip r:embed="rId26"/>
                <a:stretch>
                  <a:fillRect/>
                </a:stretch>
              </p:blipFill>
              <p:spPr>
                <a:xfrm>
                  <a:off x="9838882" y="1367312"/>
                  <a:ext cx="53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CCFF235D-8F4E-4E1E-8A09-AEEC8D49C376}"/>
                    </a:ext>
                  </a:extLst>
                </p14:cNvPr>
                <p14:cNvContentPartPr/>
                <p14:nvPr/>
              </p14:nvContentPartPr>
              <p14:xfrm>
                <a:off x="9818722" y="1453712"/>
                <a:ext cx="82440" cy="66960"/>
              </p14:xfrm>
            </p:contentPart>
          </mc:Choice>
          <mc:Fallback xmlns="">
            <p:pic>
              <p:nvPicPr>
                <p:cNvPr id="20" name="Freihand 19">
                  <a:extLst>
                    <a:ext uri="{FF2B5EF4-FFF2-40B4-BE49-F238E27FC236}">
                      <a16:creationId xmlns:a16="http://schemas.microsoft.com/office/drawing/2014/main" id="{CCFF235D-8F4E-4E1E-8A09-AEEC8D49C376}"/>
                    </a:ext>
                  </a:extLst>
                </p:cNvPr>
                <p:cNvPicPr/>
                <p:nvPr/>
              </p:nvPicPr>
              <p:blipFill>
                <a:blip r:embed="rId28"/>
                <a:stretch>
                  <a:fillRect/>
                </a:stretch>
              </p:blipFill>
              <p:spPr>
                <a:xfrm>
                  <a:off x="9814402" y="1449392"/>
                  <a:ext cx="91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E1A86C87-833A-42D1-A122-FF7BB90DA7C4}"/>
                    </a:ext>
                  </a:extLst>
                </p14:cNvPr>
                <p14:cNvContentPartPr/>
                <p14:nvPr/>
              </p14:nvContentPartPr>
              <p14:xfrm>
                <a:off x="9767242" y="1333832"/>
                <a:ext cx="112320" cy="29160"/>
              </p14:xfrm>
            </p:contentPart>
          </mc:Choice>
          <mc:Fallback xmlns="">
            <p:pic>
              <p:nvPicPr>
                <p:cNvPr id="21" name="Freihand 20">
                  <a:extLst>
                    <a:ext uri="{FF2B5EF4-FFF2-40B4-BE49-F238E27FC236}">
                      <a16:creationId xmlns:a16="http://schemas.microsoft.com/office/drawing/2014/main" id="{E1A86C87-833A-42D1-A122-FF7BB90DA7C4}"/>
                    </a:ext>
                  </a:extLst>
                </p:cNvPr>
                <p:cNvPicPr/>
                <p:nvPr/>
              </p:nvPicPr>
              <p:blipFill>
                <a:blip r:embed="rId30"/>
                <a:stretch>
                  <a:fillRect/>
                </a:stretch>
              </p:blipFill>
              <p:spPr>
                <a:xfrm>
                  <a:off x="9762922" y="1329512"/>
                  <a:ext cx="120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5D243BA5-C588-40BA-B468-247FDBEAA12C}"/>
                    </a:ext>
                  </a:extLst>
                </p14:cNvPr>
                <p14:cNvContentPartPr/>
                <p14:nvPr/>
              </p14:nvContentPartPr>
              <p14:xfrm>
                <a:off x="9934282" y="1402232"/>
                <a:ext cx="89640" cy="61920"/>
              </p14:xfrm>
            </p:contentPart>
          </mc:Choice>
          <mc:Fallback xmlns="">
            <p:pic>
              <p:nvPicPr>
                <p:cNvPr id="22" name="Freihand 21">
                  <a:extLst>
                    <a:ext uri="{FF2B5EF4-FFF2-40B4-BE49-F238E27FC236}">
                      <a16:creationId xmlns:a16="http://schemas.microsoft.com/office/drawing/2014/main" id="{5D243BA5-C588-40BA-B468-247FDBEAA12C}"/>
                    </a:ext>
                  </a:extLst>
                </p:cNvPr>
                <p:cNvPicPr/>
                <p:nvPr/>
              </p:nvPicPr>
              <p:blipFill>
                <a:blip r:embed="rId32"/>
                <a:stretch>
                  <a:fillRect/>
                </a:stretch>
              </p:blipFill>
              <p:spPr>
                <a:xfrm>
                  <a:off x="9929962" y="1397912"/>
                  <a:ext cx="98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B56AAE9E-15DE-4527-9F1E-E51BCA1F8966}"/>
                    </a:ext>
                  </a:extLst>
                </p14:cNvPr>
                <p14:cNvContentPartPr/>
                <p14:nvPr/>
              </p14:nvContentPartPr>
              <p14:xfrm>
                <a:off x="10113202" y="1240232"/>
                <a:ext cx="204840" cy="145080"/>
              </p14:xfrm>
            </p:contentPart>
          </mc:Choice>
          <mc:Fallback xmlns="">
            <p:pic>
              <p:nvPicPr>
                <p:cNvPr id="24" name="Freihand 23">
                  <a:extLst>
                    <a:ext uri="{FF2B5EF4-FFF2-40B4-BE49-F238E27FC236}">
                      <a16:creationId xmlns:a16="http://schemas.microsoft.com/office/drawing/2014/main" id="{B56AAE9E-15DE-4527-9F1E-E51BCA1F8966}"/>
                    </a:ext>
                  </a:extLst>
                </p:cNvPr>
                <p:cNvPicPr/>
                <p:nvPr/>
              </p:nvPicPr>
              <p:blipFill>
                <a:blip r:embed="rId34"/>
                <a:stretch>
                  <a:fillRect/>
                </a:stretch>
              </p:blipFill>
              <p:spPr>
                <a:xfrm>
                  <a:off x="10108882" y="1235912"/>
                  <a:ext cx="213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775F2E5B-6F9C-4056-8C58-458D221C9A4B}"/>
                    </a:ext>
                  </a:extLst>
                </p14:cNvPr>
                <p14:cNvContentPartPr/>
                <p14:nvPr/>
              </p14:nvContentPartPr>
              <p14:xfrm>
                <a:off x="10445842" y="1145192"/>
                <a:ext cx="73440" cy="141120"/>
              </p14:xfrm>
            </p:contentPart>
          </mc:Choice>
          <mc:Fallback xmlns="">
            <p:pic>
              <p:nvPicPr>
                <p:cNvPr id="25" name="Freihand 24">
                  <a:extLst>
                    <a:ext uri="{FF2B5EF4-FFF2-40B4-BE49-F238E27FC236}">
                      <a16:creationId xmlns:a16="http://schemas.microsoft.com/office/drawing/2014/main" id="{775F2E5B-6F9C-4056-8C58-458D221C9A4B}"/>
                    </a:ext>
                  </a:extLst>
                </p:cNvPr>
                <p:cNvPicPr/>
                <p:nvPr/>
              </p:nvPicPr>
              <p:blipFill>
                <a:blip r:embed="rId36"/>
                <a:stretch>
                  <a:fillRect/>
                </a:stretch>
              </p:blipFill>
              <p:spPr>
                <a:xfrm>
                  <a:off x="10441522" y="1140872"/>
                  <a:ext cx="82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1727F0D0-7DC7-40E4-9F9B-CE3B1724BC31}"/>
                    </a:ext>
                  </a:extLst>
                </p14:cNvPr>
                <p14:cNvContentPartPr/>
                <p14:nvPr/>
              </p14:nvContentPartPr>
              <p14:xfrm>
                <a:off x="10401202" y="1129712"/>
                <a:ext cx="121320" cy="83520"/>
              </p14:xfrm>
            </p:contentPart>
          </mc:Choice>
          <mc:Fallback xmlns="">
            <p:pic>
              <p:nvPicPr>
                <p:cNvPr id="26" name="Freihand 25">
                  <a:extLst>
                    <a:ext uri="{FF2B5EF4-FFF2-40B4-BE49-F238E27FC236}">
                      <a16:creationId xmlns:a16="http://schemas.microsoft.com/office/drawing/2014/main" id="{1727F0D0-7DC7-40E4-9F9B-CE3B1724BC31}"/>
                    </a:ext>
                  </a:extLst>
                </p:cNvPr>
                <p:cNvPicPr/>
                <p:nvPr/>
              </p:nvPicPr>
              <p:blipFill>
                <a:blip r:embed="rId38"/>
                <a:stretch>
                  <a:fillRect/>
                </a:stretch>
              </p:blipFill>
              <p:spPr>
                <a:xfrm>
                  <a:off x="10396882" y="1125392"/>
                  <a:ext cx="129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152CD90-964B-4BA4-A9E2-AF29E2A28044}"/>
                    </a:ext>
                  </a:extLst>
                </p14:cNvPr>
                <p14:cNvContentPartPr/>
                <p14:nvPr/>
              </p14:nvContentPartPr>
              <p14:xfrm>
                <a:off x="10527562" y="1147712"/>
                <a:ext cx="154800" cy="71640"/>
              </p14:xfrm>
            </p:contentPart>
          </mc:Choice>
          <mc:Fallback xmlns="">
            <p:pic>
              <p:nvPicPr>
                <p:cNvPr id="27" name="Freihand 26">
                  <a:extLst>
                    <a:ext uri="{FF2B5EF4-FFF2-40B4-BE49-F238E27FC236}">
                      <a16:creationId xmlns:a16="http://schemas.microsoft.com/office/drawing/2014/main" id="{8152CD90-964B-4BA4-A9E2-AF29E2A28044}"/>
                    </a:ext>
                  </a:extLst>
                </p:cNvPr>
                <p:cNvPicPr/>
                <p:nvPr/>
              </p:nvPicPr>
              <p:blipFill>
                <a:blip r:embed="rId40"/>
                <a:stretch>
                  <a:fillRect/>
                </a:stretch>
              </p:blipFill>
              <p:spPr>
                <a:xfrm>
                  <a:off x="10523242" y="1143392"/>
                  <a:ext cx="163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0FE84E04-5C43-428B-B765-C426255FA9ED}"/>
                    </a:ext>
                  </a:extLst>
                </p14:cNvPr>
                <p14:cNvContentPartPr/>
                <p14:nvPr/>
              </p14:nvContentPartPr>
              <p14:xfrm>
                <a:off x="10640602" y="1096232"/>
                <a:ext cx="35640" cy="1080"/>
              </p14:xfrm>
            </p:contentPart>
          </mc:Choice>
          <mc:Fallback xmlns="">
            <p:pic>
              <p:nvPicPr>
                <p:cNvPr id="28" name="Freihand 27">
                  <a:extLst>
                    <a:ext uri="{FF2B5EF4-FFF2-40B4-BE49-F238E27FC236}">
                      <a16:creationId xmlns:a16="http://schemas.microsoft.com/office/drawing/2014/main" id="{0FE84E04-5C43-428B-B765-C426255FA9ED}"/>
                    </a:ext>
                  </a:extLst>
                </p:cNvPr>
                <p:cNvPicPr/>
                <p:nvPr/>
              </p:nvPicPr>
              <p:blipFill>
                <a:blip r:embed="rId42"/>
                <a:stretch>
                  <a:fillRect/>
                </a:stretch>
              </p:blipFill>
              <p:spPr>
                <a:xfrm>
                  <a:off x="10636282" y="1091912"/>
                  <a:ext cx="442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D22D2B60-67D9-4D1F-B1FA-32C90432827E}"/>
                    </a:ext>
                  </a:extLst>
                </p14:cNvPr>
                <p14:cNvContentPartPr/>
                <p14:nvPr/>
              </p14:nvContentPartPr>
              <p14:xfrm>
                <a:off x="10706842" y="1039712"/>
                <a:ext cx="223920" cy="123840"/>
              </p14:xfrm>
            </p:contentPart>
          </mc:Choice>
          <mc:Fallback xmlns="">
            <p:pic>
              <p:nvPicPr>
                <p:cNvPr id="29" name="Freihand 28">
                  <a:extLst>
                    <a:ext uri="{FF2B5EF4-FFF2-40B4-BE49-F238E27FC236}">
                      <a16:creationId xmlns:a16="http://schemas.microsoft.com/office/drawing/2014/main" id="{D22D2B60-67D9-4D1F-B1FA-32C90432827E}"/>
                    </a:ext>
                  </a:extLst>
                </p:cNvPr>
                <p:cNvPicPr/>
                <p:nvPr/>
              </p:nvPicPr>
              <p:blipFill>
                <a:blip r:embed="rId44"/>
                <a:stretch>
                  <a:fillRect/>
                </a:stretch>
              </p:blipFill>
              <p:spPr>
                <a:xfrm>
                  <a:off x="10702522" y="1035392"/>
                  <a:ext cx="232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39A21A6-B27C-47E5-96B7-244E84A591A5}"/>
                    </a:ext>
                  </a:extLst>
                </p14:cNvPr>
                <p14:cNvContentPartPr/>
                <p14:nvPr/>
              </p14:nvContentPartPr>
              <p14:xfrm>
                <a:off x="10981162" y="971312"/>
                <a:ext cx="105840" cy="90720"/>
              </p14:xfrm>
            </p:contentPart>
          </mc:Choice>
          <mc:Fallback xmlns="">
            <p:pic>
              <p:nvPicPr>
                <p:cNvPr id="30" name="Freihand 29">
                  <a:extLst>
                    <a:ext uri="{FF2B5EF4-FFF2-40B4-BE49-F238E27FC236}">
                      <a16:creationId xmlns:a16="http://schemas.microsoft.com/office/drawing/2014/main" id="{A39A21A6-B27C-47E5-96B7-244E84A591A5}"/>
                    </a:ext>
                  </a:extLst>
                </p:cNvPr>
                <p:cNvPicPr/>
                <p:nvPr/>
              </p:nvPicPr>
              <p:blipFill>
                <a:blip r:embed="rId46"/>
                <a:stretch>
                  <a:fillRect/>
                </a:stretch>
              </p:blipFill>
              <p:spPr>
                <a:xfrm>
                  <a:off x="10976842" y="966992"/>
                  <a:ext cx="114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7D310782-BE00-46B4-BE05-45493A36C562}"/>
                    </a:ext>
                  </a:extLst>
                </p14:cNvPr>
                <p14:cNvContentPartPr/>
                <p14:nvPr/>
              </p14:nvContentPartPr>
              <p14:xfrm>
                <a:off x="11065042" y="808592"/>
                <a:ext cx="114840" cy="169200"/>
              </p14:xfrm>
            </p:contentPart>
          </mc:Choice>
          <mc:Fallback xmlns="">
            <p:pic>
              <p:nvPicPr>
                <p:cNvPr id="31" name="Freihand 30">
                  <a:extLst>
                    <a:ext uri="{FF2B5EF4-FFF2-40B4-BE49-F238E27FC236}">
                      <a16:creationId xmlns:a16="http://schemas.microsoft.com/office/drawing/2014/main" id="{7D310782-BE00-46B4-BE05-45493A36C562}"/>
                    </a:ext>
                  </a:extLst>
                </p:cNvPr>
                <p:cNvPicPr/>
                <p:nvPr/>
              </p:nvPicPr>
              <p:blipFill>
                <a:blip r:embed="rId48"/>
                <a:stretch>
                  <a:fillRect/>
                </a:stretch>
              </p:blipFill>
              <p:spPr>
                <a:xfrm>
                  <a:off x="11060722" y="804272"/>
                  <a:ext cx="123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C3AE9B7-6BFA-4E52-8B06-44E0322FA1EF}"/>
                    </a:ext>
                  </a:extLst>
                </p14:cNvPr>
                <p14:cNvContentPartPr/>
                <p14:nvPr/>
              </p14:nvContentPartPr>
              <p14:xfrm>
                <a:off x="11150002" y="826952"/>
                <a:ext cx="176040" cy="107280"/>
              </p14:xfrm>
            </p:contentPart>
          </mc:Choice>
          <mc:Fallback xmlns="">
            <p:pic>
              <p:nvPicPr>
                <p:cNvPr id="32" name="Freihand 31">
                  <a:extLst>
                    <a:ext uri="{FF2B5EF4-FFF2-40B4-BE49-F238E27FC236}">
                      <a16:creationId xmlns:a16="http://schemas.microsoft.com/office/drawing/2014/main" id="{8C3AE9B7-6BFA-4E52-8B06-44E0322FA1EF}"/>
                    </a:ext>
                  </a:extLst>
                </p:cNvPr>
                <p:cNvPicPr/>
                <p:nvPr/>
              </p:nvPicPr>
              <p:blipFill>
                <a:blip r:embed="rId50"/>
                <a:stretch>
                  <a:fillRect/>
                </a:stretch>
              </p:blipFill>
              <p:spPr>
                <a:xfrm>
                  <a:off x="11145682" y="822632"/>
                  <a:ext cx="18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DB56EA93-0062-41AB-98AB-50F800818F3C}"/>
                    </a:ext>
                  </a:extLst>
                </p14:cNvPr>
                <p14:cNvContentPartPr/>
                <p14:nvPr/>
              </p14:nvContentPartPr>
              <p14:xfrm>
                <a:off x="11329282" y="768272"/>
                <a:ext cx="146160" cy="65520"/>
              </p14:xfrm>
            </p:contentPart>
          </mc:Choice>
          <mc:Fallback xmlns="">
            <p:pic>
              <p:nvPicPr>
                <p:cNvPr id="33" name="Freihand 32">
                  <a:extLst>
                    <a:ext uri="{FF2B5EF4-FFF2-40B4-BE49-F238E27FC236}">
                      <a16:creationId xmlns:a16="http://schemas.microsoft.com/office/drawing/2014/main" id="{DB56EA93-0062-41AB-98AB-50F800818F3C}"/>
                    </a:ext>
                  </a:extLst>
                </p:cNvPr>
                <p:cNvPicPr/>
                <p:nvPr/>
              </p:nvPicPr>
              <p:blipFill>
                <a:blip r:embed="rId52"/>
                <a:stretch>
                  <a:fillRect/>
                </a:stretch>
              </p:blipFill>
              <p:spPr>
                <a:xfrm>
                  <a:off x="11324962" y="763952"/>
                  <a:ext cx="154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1AB4817E-BE80-4E86-A29B-287DB3216216}"/>
                    </a:ext>
                  </a:extLst>
                </p14:cNvPr>
                <p14:cNvContentPartPr/>
                <p14:nvPr/>
              </p14:nvContentPartPr>
              <p14:xfrm>
                <a:off x="11457082" y="614192"/>
                <a:ext cx="101160" cy="124920"/>
              </p14:xfrm>
            </p:contentPart>
          </mc:Choice>
          <mc:Fallback xmlns="">
            <p:pic>
              <p:nvPicPr>
                <p:cNvPr id="34" name="Freihand 33">
                  <a:extLst>
                    <a:ext uri="{FF2B5EF4-FFF2-40B4-BE49-F238E27FC236}">
                      <a16:creationId xmlns:a16="http://schemas.microsoft.com/office/drawing/2014/main" id="{1AB4817E-BE80-4E86-A29B-287DB3216216}"/>
                    </a:ext>
                  </a:extLst>
                </p:cNvPr>
                <p:cNvPicPr/>
                <p:nvPr/>
              </p:nvPicPr>
              <p:blipFill>
                <a:blip r:embed="rId54"/>
                <a:stretch>
                  <a:fillRect/>
                </a:stretch>
              </p:blipFill>
              <p:spPr>
                <a:xfrm>
                  <a:off x="11452762" y="609872"/>
                  <a:ext cx="109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DD40E776-8AF7-46E6-892E-B86BE049161D}"/>
                    </a:ext>
                  </a:extLst>
                </p14:cNvPr>
                <p14:cNvContentPartPr/>
                <p14:nvPr/>
              </p14:nvContentPartPr>
              <p14:xfrm>
                <a:off x="11544562" y="625352"/>
                <a:ext cx="115560" cy="86400"/>
              </p14:xfrm>
            </p:contentPart>
          </mc:Choice>
          <mc:Fallback xmlns="">
            <p:pic>
              <p:nvPicPr>
                <p:cNvPr id="35" name="Freihand 34">
                  <a:extLst>
                    <a:ext uri="{FF2B5EF4-FFF2-40B4-BE49-F238E27FC236}">
                      <a16:creationId xmlns:a16="http://schemas.microsoft.com/office/drawing/2014/main" id="{DD40E776-8AF7-46E6-892E-B86BE049161D}"/>
                    </a:ext>
                  </a:extLst>
                </p:cNvPr>
                <p:cNvPicPr/>
                <p:nvPr/>
              </p:nvPicPr>
              <p:blipFill>
                <a:blip r:embed="rId56"/>
                <a:stretch>
                  <a:fillRect/>
                </a:stretch>
              </p:blipFill>
              <p:spPr>
                <a:xfrm>
                  <a:off x="11540242" y="621032"/>
                  <a:ext cx="124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3430A2BF-33A0-40D4-9D45-7E41082484AD}"/>
                    </a:ext>
                  </a:extLst>
                </p14:cNvPr>
                <p14:cNvContentPartPr/>
                <p14:nvPr/>
              </p14:nvContentPartPr>
              <p14:xfrm>
                <a:off x="11647882" y="562712"/>
                <a:ext cx="97560" cy="99360"/>
              </p14:xfrm>
            </p:contentPart>
          </mc:Choice>
          <mc:Fallback xmlns="">
            <p:pic>
              <p:nvPicPr>
                <p:cNvPr id="36" name="Freihand 35">
                  <a:extLst>
                    <a:ext uri="{FF2B5EF4-FFF2-40B4-BE49-F238E27FC236}">
                      <a16:creationId xmlns:a16="http://schemas.microsoft.com/office/drawing/2014/main" id="{3430A2BF-33A0-40D4-9D45-7E41082484AD}"/>
                    </a:ext>
                  </a:extLst>
                </p:cNvPr>
                <p:cNvPicPr/>
                <p:nvPr/>
              </p:nvPicPr>
              <p:blipFill>
                <a:blip r:embed="rId58"/>
                <a:stretch>
                  <a:fillRect/>
                </a:stretch>
              </p:blipFill>
              <p:spPr>
                <a:xfrm>
                  <a:off x="11643562" y="558392"/>
                  <a:ext cx="106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8FE2420F-77B5-4F80-A3B1-653553985A20}"/>
                    </a:ext>
                  </a:extLst>
                </p14:cNvPr>
                <p14:cNvContentPartPr/>
                <p14:nvPr/>
              </p14:nvContentPartPr>
              <p14:xfrm>
                <a:off x="11757682" y="568472"/>
                <a:ext cx="70560" cy="59400"/>
              </p14:xfrm>
            </p:contentPart>
          </mc:Choice>
          <mc:Fallback xmlns="">
            <p:pic>
              <p:nvPicPr>
                <p:cNvPr id="37" name="Freihand 36">
                  <a:extLst>
                    <a:ext uri="{FF2B5EF4-FFF2-40B4-BE49-F238E27FC236}">
                      <a16:creationId xmlns:a16="http://schemas.microsoft.com/office/drawing/2014/main" id="{8FE2420F-77B5-4F80-A3B1-653553985A20}"/>
                    </a:ext>
                  </a:extLst>
                </p:cNvPr>
                <p:cNvPicPr/>
                <p:nvPr/>
              </p:nvPicPr>
              <p:blipFill>
                <a:blip r:embed="rId60"/>
                <a:stretch>
                  <a:fillRect/>
                </a:stretch>
              </p:blipFill>
              <p:spPr>
                <a:xfrm>
                  <a:off x="11753362" y="564152"/>
                  <a:ext cx="79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73865053-39C5-48B1-B586-523BE7EBF94D}"/>
                    </a:ext>
                  </a:extLst>
                </p14:cNvPr>
                <p14:cNvContentPartPr/>
                <p14:nvPr/>
              </p14:nvContentPartPr>
              <p14:xfrm>
                <a:off x="10434322" y="1388192"/>
                <a:ext cx="107280" cy="108720"/>
              </p14:xfrm>
            </p:contentPart>
          </mc:Choice>
          <mc:Fallback xmlns="">
            <p:pic>
              <p:nvPicPr>
                <p:cNvPr id="38" name="Freihand 37">
                  <a:extLst>
                    <a:ext uri="{FF2B5EF4-FFF2-40B4-BE49-F238E27FC236}">
                      <a16:creationId xmlns:a16="http://schemas.microsoft.com/office/drawing/2014/main" id="{73865053-39C5-48B1-B586-523BE7EBF94D}"/>
                    </a:ext>
                  </a:extLst>
                </p:cNvPr>
                <p:cNvPicPr/>
                <p:nvPr/>
              </p:nvPicPr>
              <p:blipFill>
                <a:blip r:embed="rId62"/>
                <a:stretch>
                  <a:fillRect/>
                </a:stretch>
              </p:blipFill>
              <p:spPr>
                <a:xfrm>
                  <a:off x="10430002" y="1383872"/>
                  <a:ext cx="115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FE248C35-EEC9-426F-9381-A70AFDE5AE41}"/>
                    </a:ext>
                  </a:extLst>
                </p14:cNvPr>
                <p14:cNvContentPartPr/>
                <p14:nvPr/>
              </p14:nvContentPartPr>
              <p14:xfrm>
                <a:off x="10556362" y="1370912"/>
                <a:ext cx="37800" cy="77400"/>
              </p14:xfrm>
            </p:contentPart>
          </mc:Choice>
          <mc:Fallback xmlns="">
            <p:pic>
              <p:nvPicPr>
                <p:cNvPr id="39" name="Freihand 38">
                  <a:extLst>
                    <a:ext uri="{FF2B5EF4-FFF2-40B4-BE49-F238E27FC236}">
                      <a16:creationId xmlns:a16="http://schemas.microsoft.com/office/drawing/2014/main" id="{FE248C35-EEC9-426F-9381-A70AFDE5AE41}"/>
                    </a:ext>
                  </a:extLst>
                </p:cNvPr>
                <p:cNvPicPr/>
                <p:nvPr/>
              </p:nvPicPr>
              <p:blipFill>
                <a:blip r:embed="rId64"/>
                <a:stretch>
                  <a:fillRect/>
                </a:stretch>
              </p:blipFill>
              <p:spPr>
                <a:xfrm>
                  <a:off x="10552042" y="1366592"/>
                  <a:ext cx="46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071B8873-FD37-4FCC-BAFA-147817350399}"/>
                    </a:ext>
                  </a:extLst>
                </p14:cNvPr>
                <p14:cNvContentPartPr/>
                <p14:nvPr/>
              </p14:nvContentPartPr>
              <p14:xfrm>
                <a:off x="10643122" y="1345352"/>
                <a:ext cx="63720" cy="138600"/>
              </p14:xfrm>
            </p:contentPart>
          </mc:Choice>
          <mc:Fallback xmlns="">
            <p:pic>
              <p:nvPicPr>
                <p:cNvPr id="40" name="Freihand 39">
                  <a:extLst>
                    <a:ext uri="{FF2B5EF4-FFF2-40B4-BE49-F238E27FC236}">
                      <a16:creationId xmlns:a16="http://schemas.microsoft.com/office/drawing/2014/main" id="{071B8873-FD37-4FCC-BAFA-147817350399}"/>
                    </a:ext>
                  </a:extLst>
                </p:cNvPr>
                <p:cNvPicPr/>
                <p:nvPr/>
              </p:nvPicPr>
              <p:blipFill>
                <a:blip r:embed="rId66"/>
                <a:stretch>
                  <a:fillRect/>
                </a:stretch>
              </p:blipFill>
              <p:spPr>
                <a:xfrm>
                  <a:off x="10638802" y="1341032"/>
                  <a:ext cx="72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98A23086-4479-4016-98F8-B142DFFFF000}"/>
                    </a:ext>
                  </a:extLst>
                </p14:cNvPr>
                <p14:cNvContentPartPr/>
                <p14:nvPr/>
              </p14:nvContentPartPr>
              <p14:xfrm>
                <a:off x="10708642" y="1245992"/>
                <a:ext cx="146880" cy="122760"/>
              </p14:xfrm>
            </p:contentPart>
          </mc:Choice>
          <mc:Fallback xmlns="">
            <p:pic>
              <p:nvPicPr>
                <p:cNvPr id="41" name="Freihand 40">
                  <a:extLst>
                    <a:ext uri="{FF2B5EF4-FFF2-40B4-BE49-F238E27FC236}">
                      <a16:creationId xmlns:a16="http://schemas.microsoft.com/office/drawing/2014/main" id="{98A23086-4479-4016-98F8-B142DFFFF000}"/>
                    </a:ext>
                  </a:extLst>
                </p:cNvPr>
                <p:cNvPicPr/>
                <p:nvPr/>
              </p:nvPicPr>
              <p:blipFill>
                <a:blip r:embed="rId68"/>
                <a:stretch>
                  <a:fillRect/>
                </a:stretch>
              </p:blipFill>
              <p:spPr>
                <a:xfrm>
                  <a:off x="10704322" y="1241672"/>
                  <a:ext cx="155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A31EAFA2-C6E1-4E42-972D-0B38D67B1796}"/>
                    </a:ext>
                  </a:extLst>
                </p14:cNvPr>
                <p14:cNvContentPartPr/>
                <p14:nvPr/>
              </p14:nvContentPartPr>
              <p14:xfrm>
                <a:off x="10913842" y="1092992"/>
                <a:ext cx="267120" cy="194760"/>
              </p14:xfrm>
            </p:contentPart>
          </mc:Choice>
          <mc:Fallback xmlns="">
            <p:pic>
              <p:nvPicPr>
                <p:cNvPr id="42" name="Freihand 41">
                  <a:extLst>
                    <a:ext uri="{FF2B5EF4-FFF2-40B4-BE49-F238E27FC236}">
                      <a16:creationId xmlns:a16="http://schemas.microsoft.com/office/drawing/2014/main" id="{A31EAFA2-C6E1-4E42-972D-0B38D67B1796}"/>
                    </a:ext>
                  </a:extLst>
                </p:cNvPr>
                <p:cNvPicPr/>
                <p:nvPr/>
              </p:nvPicPr>
              <p:blipFill>
                <a:blip r:embed="rId70"/>
                <a:stretch>
                  <a:fillRect/>
                </a:stretch>
              </p:blipFill>
              <p:spPr>
                <a:xfrm>
                  <a:off x="10909522" y="1088672"/>
                  <a:ext cx="275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35370B2E-F796-40C1-A7C2-FFE13B2C6B41}"/>
                    </a:ext>
                  </a:extLst>
                </p14:cNvPr>
                <p14:cNvContentPartPr/>
                <p14:nvPr/>
              </p14:nvContentPartPr>
              <p14:xfrm>
                <a:off x="11257642" y="976712"/>
                <a:ext cx="116280" cy="177840"/>
              </p14:xfrm>
            </p:contentPart>
          </mc:Choice>
          <mc:Fallback xmlns="">
            <p:pic>
              <p:nvPicPr>
                <p:cNvPr id="43" name="Freihand 42">
                  <a:extLst>
                    <a:ext uri="{FF2B5EF4-FFF2-40B4-BE49-F238E27FC236}">
                      <a16:creationId xmlns:a16="http://schemas.microsoft.com/office/drawing/2014/main" id="{35370B2E-F796-40C1-A7C2-FFE13B2C6B41}"/>
                    </a:ext>
                  </a:extLst>
                </p:cNvPr>
                <p:cNvPicPr/>
                <p:nvPr/>
              </p:nvPicPr>
              <p:blipFill>
                <a:blip r:embed="rId72"/>
                <a:stretch>
                  <a:fillRect/>
                </a:stretch>
              </p:blipFill>
              <p:spPr>
                <a:xfrm>
                  <a:off x="11253322" y="972392"/>
                  <a:ext cx="124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9DAE4144-75AB-4530-8BF3-3090A0AD018F}"/>
                    </a:ext>
                  </a:extLst>
                </p14:cNvPr>
                <p14:cNvContentPartPr/>
                <p14:nvPr/>
              </p14:nvContentPartPr>
              <p14:xfrm>
                <a:off x="11363122" y="1010912"/>
                <a:ext cx="110520" cy="60120"/>
              </p14:xfrm>
            </p:contentPart>
          </mc:Choice>
          <mc:Fallback xmlns="">
            <p:pic>
              <p:nvPicPr>
                <p:cNvPr id="44" name="Freihand 43">
                  <a:extLst>
                    <a:ext uri="{FF2B5EF4-FFF2-40B4-BE49-F238E27FC236}">
                      <a16:creationId xmlns:a16="http://schemas.microsoft.com/office/drawing/2014/main" id="{9DAE4144-75AB-4530-8BF3-3090A0AD018F}"/>
                    </a:ext>
                  </a:extLst>
                </p:cNvPr>
                <p:cNvPicPr/>
                <p:nvPr/>
              </p:nvPicPr>
              <p:blipFill>
                <a:blip r:embed="rId74"/>
                <a:stretch>
                  <a:fillRect/>
                </a:stretch>
              </p:blipFill>
              <p:spPr>
                <a:xfrm>
                  <a:off x="11358802" y="1006592"/>
                  <a:ext cx="119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C801E429-3DCA-49FF-A9FA-F7E798426C40}"/>
                    </a:ext>
                  </a:extLst>
                </p14:cNvPr>
                <p14:cNvContentPartPr/>
                <p14:nvPr/>
              </p14:nvContentPartPr>
              <p14:xfrm>
                <a:off x="11493442" y="865832"/>
                <a:ext cx="86760" cy="164520"/>
              </p14:xfrm>
            </p:contentPart>
          </mc:Choice>
          <mc:Fallback xmlns="">
            <p:pic>
              <p:nvPicPr>
                <p:cNvPr id="45" name="Freihand 44">
                  <a:extLst>
                    <a:ext uri="{FF2B5EF4-FFF2-40B4-BE49-F238E27FC236}">
                      <a16:creationId xmlns:a16="http://schemas.microsoft.com/office/drawing/2014/main" id="{C801E429-3DCA-49FF-A9FA-F7E798426C40}"/>
                    </a:ext>
                  </a:extLst>
                </p:cNvPr>
                <p:cNvPicPr/>
                <p:nvPr/>
              </p:nvPicPr>
              <p:blipFill>
                <a:blip r:embed="rId76"/>
                <a:stretch>
                  <a:fillRect/>
                </a:stretch>
              </p:blipFill>
              <p:spPr>
                <a:xfrm>
                  <a:off x="11489122" y="861512"/>
                  <a:ext cx="95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329F041F-F552-4D15-8029-A4B4BD3BB22E}"/>
                    </a:ext>
                  </a:extLst>
                </p14:cNvPr>
                <p14:cNvContentPartPr/>
                <p14:nvPr/>
              </p14:nvContentPartPr>
              <p14:xfrm>
                <a:off x="11563642" y="840272"/>
                <a:ext cx="51840" cy="132120"/>
              </p14:xfrm>
            </p:contentPart>
          </mc:Choice>
          <mc:Fallback xmlns="">
            <p:pic>
              <p:nvPicPr>
                <p:cNvPr id="46" name="Freihand 45">
                  <a:extLst>
                    <a:ext uri="{FF2B5EF4-FFF2-40B4-BE49-F238E27FC236}">
                      <a16:creationId xmlns:a16="http://schemas.microsoft.com/office/drawing/2014/main" id="{329F041F-F552-4D15-8029-A4B4BD3BB22E}"/>
                    </a:ext>
                  </a:extLst>
                </p:cNvPr>
                <p:cNvPicPr/>
                <p:nvPr/>
              </p:nvPicPr>
              <p:blipFill>
                <a:blip r:embed="rId78"/>
                <a:stretch>
                  <a:fillRect/>
                </a:stretch>
              </p:blipFill>
              <p:spPr>
                <a:xfrm>
                  <a:off x="11559322" y="835952"/>
                  <a:ext cx="60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C7FB3988-7950-4D19-B0F7-BCA719B4742F}"/>
                    </a:ext>
                  </a:extLst>
                </p14:cNvPr>
                <p14:cNvContentPartPr/>
                <p14:nvPr/>
              </p14:nvContentPartPr>
              <p14:xfrm>
                <a:off x="11606842" y="875912"/>
                <a:ext cx="62640" cy="74880"/>
              </p14:xfrm>
            </p:contentPart>
          </mc:Choice>
          <mc:Fallback xmlns="">
            <p:pic>
              <p:nvPicPr>
                <p:cNvPr id="47" name="Freihand 46">
                  <a:extLst>
                    <a:ext uri="{FF2B5EF4-FFF2-40B4-BE49-F238E27FC236}">
                      <a16:creationId xmlns:a16="http://schemas.microsoft.com/office/drawing/2014/main" id="{C7FB3988-7950-4D19-B0F7-BCA719B4742F}"/>
                    </a:ext>
                  </a:extLst>
                </p:cNvPr>
                <p:cNvPicPr/>
                <p:nvPr/>
              </p:nvPicPr>
              <p:blipFill>
                <a:blip r:embed="rId80"/>
                <a:stretch>
                  <a:fillRect/>
                </a:stretch>
              </p:blipFill>
              <p:spPr>
                <a:xfrm>
                  <a:off x="11602522" y="871592"/>
                  <a:ext cx="71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1C0C6400-3998-4719-8FB9-D164127EFFEA}"/>
                    </a:ext>
                  </a:extLst>
                </p14:cNvPr>
                <p14:cNvContentPartPr/>
                <p14:nvPr/>
              </p14:nvContentPartPr>
              <p14:xfrm>
                <a:off x="11657962" y="785192"/>
                <a:ext cx="72720" cy="126000"/>
              </p14:xfrm>
            </p:contentPart>
          </mc:Choice>
          <mc:Fallback xmlns="">
            <p:pic>
              <p:nvPicPr>
                <p:cNvPr id="48" name="Freihand 47">
                  <a:extLst>
                    <a:ext uri="{FF2B5EF4-FFF2-40B4-BE49-F238E27FC236}">
                      <a16:creationId xmlns:a16="http://schemas.microsoft.com/office/drawing/2014/main" id="{1C0C6400-3998-4719-8FB9-D164127EFFEA}"/>
                    </a:ext>
                  </a:extLst>
                </p:cNvPr>
                <p:cNvPicPr/>
                <p:nvPr/>
              </p:nvPicPr>
              <p:blipFill>
                <a:blip r:embed="rId82"/>
                <a:stretch>
                  <a:fillRect/>
                </a:stretch>
              </p:blipFill>
              <p:spPr>
                <a:xfrm>
                  <a:off x="11653642" y="780872"/>
                  <a:ext cx="81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3E06ADAA-6239-4FA7-A1B6-EDA439DCEA60}"/>
                    </a:ext>
                  </a:extLst>
                </p14:cNvPr>
                <p14:cNvContentPartPr/>
                <p14:nvPr/>
              </p14:nvContentPartPr>
              <p14:xfrm>
                <a:off x="11733202" y="831632"/>
                <a:ext cx="38520" cy="61920"/>
              </p14:xfrm>
            </p:contentPart>
          </mc:Choice>
          <mc:Fallback xmlns="">
            <p:pic>
              <p:nvPicPr>
                <p:cNvPr id="49" name="Freihand 48">
                  <a:extLst>
                    <a:ext uri="{FF2B5EF4-FFF2-40B4-BE49-F238E27FC236}">
                      <a16:creationId xmlns:a16="http://schemas.microsoft.com/office/drawing/2014/main" id="{3E06ADAA-6239-4FA7-A1B6-EDA439DCEA60}"/>
                    </a:ext>
                  </a:extLst>
                </p:cNvPr>
                <p:cNvPicPr/>
                <p:nvPr/>
              </p:nvPicPr>
              <p:blipFill>
                <a:blip r:embed="rId84"/>
                <a:stretch>
                  <a:fillRect/>
                </a:stretch>
              </p:blipFill>
              <p:spPr>
                <a:xfrm>
                  <a:off x="11728882" y="827312"/>
                  <a:ext cx="47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4A842814-4AAD-47AB-8F2D-BEFD1B6D98E4}"/>
                    </a:ext>
                  </a:extLst>
                </p14:cNvPr>
                <p14:cNvContentPartPr/>
                <p14:nvPr/>
              </p14:nvContentPartPr>
              <p14:xfrm>
                <a:off x="11781082" y="777632"/>
                <a:ext cx="72720" cy="101880"/>
              </p14:xfrm>
            </p:contentPart>
          </mc:Choice>
          <mc:Fallback xmlns="">
            <p:pic>
              <p:nvPicPr>
                <p:cNvPr id="50" name="Freihand 49">
                  <a:extLst>
                    <a:ext uri="{FF2B5EF4-FFF2-40B4-BE49-F238E27FC236}">
                      <a16:creationId xmlns:a16="http://schemas.microsoft.com/office/drawing/2014/main" id="{4A842814-4AAD-47AB-8F2D-BEFD1B6D98E4}"/>
                    </a:ext>
                  </a:extLst>
                </p:cNvPr>
                <p:cNvPicPr/>
                <p:nvPr/>
              </p:nvPicPr>
              <p:blipFill>
                <a:blip r:embed="rId86"/>
                <a:stretch>
                  <a:fillRect/>
                </a:stretch>
              </p:blipFill>
              <p:spPr>
                <a:xfrm>
                  <a:off x="11776762" y="773312"/>
                  <a:ext cx="81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7317879-FE18-4AAB-88E9-4A573366621B}"/>
                    </a:ext>
                  </a:extLst>
                </p14:cNvPr>
                <p14:cNvContentPartPr/>
                <p14:nvPr/>
              </p14:nvContentPartPr>
              <p14:xfrm>
                <a:off x="11863162" y="704552"/>
                <a:ext cx="22320" cy="145800"/>
              </p14:xfrm>
            </p:contentPart>
          </mc:Choice>
          <mc:Fallback xmlns="">
            <p:pic>
              <p:nvPicPr>
                <p:cNvPr id="51" name="Freihand 50">
                  <a:extLst>
                    <a:ext uri="{FF2B5EF4-FFF2-40B4-BE49-F238E27FC236}">
                      <a16:creationId xmlns:a16="http://schemas.microsoft.com/office/drawing/2014/main" id="{B7317879-FE18-4AAB-88E9-4A573366621B}"/>
                    </a:ext>
                  </a:extLst>
                </p:cNvPr>
                <p:cNvPicPr/>
                <p:nvPr/>
              </p:nvPicPr>
              <p:blipFill>
                <a:blip r:embed="rId88"/>
                <a:stretch>
                  <a:fillRect/>
                </a:stretch>
              </p:blipFill>
              <p:spPr>
                <a:xfrm>
                  <a:off x="11858842" y="700232"/>
                  <a:ext cx="30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140B48F4-5CE7-433E-84E4-F5AAA7B45F85}"/>
                    </a:ext>
                  </a:extLst>
                </p14:cNvPr>
                <p14:cNvContentPartPr/>
                <p14:nvPr/>
              </p14:nvContentPartPr>
              <p14:xfrm>
                <a:off x="11880442" y="740912"/>
                <a:ext cx="76680" cy="108360"/>
              </p14:xfrm>
            </p:contentPart>
          </mc:Choice>
          <mc:Fallback xmlns="">
            <p:pic>
              <p:nvPicPr>
                <p:cNvPr id="52" name="Freihand 51">
                  <a:extLst>
                    <a:ext uri="{FF2B5EF4-FFF2-40B4-BE49-F238E27FC236}">
                      <a16:creationId xmlns:a16="http://schemas.microsoft.com/office/drawing/2014/main" id="{140B48F4-5CE7-433E-84E4-F5AAA7B45F85}"/>
                    </a:ext>
                  </a:extLst>
                </p:cNvPr>
                <p:cNvPicPr/>
                <p:nvPr/>
              </p:nvPicPr>
              <p:blipFill>
                <a:blip r:embed="rId90"/>
                <a:stretch>
                  <a:fillRect/>
                </a:stretch>
              </p:blipFill>
              <p:spPr>
                <a:xfrm>
                  <a:off x="11876122" y="736592"/>
                  <a:ext cx="85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CCD57B85-9925-4858-9A42-2F7A9674917F}"/>
                    </a:ext>
                  </a:extLst>
                </p14:cNvPr>
                <p14:cNvContentPartPr/>
                <p14:nvPr/>
              </p14:nvContentPartPr>
              <p14:xfrm>
                <a:off x="10637722" y="1441832"/>
                <a:ext cx="281160" cy="283680"/>
              </p14:xfrm>
            </p:contentPart>
          </mc:Choice>
          <mc:Fallback xmlns="">
            <p:pic>
              <p:nvPicPr>
                <p:cNvPr id="53" name="Freihand 52">
                  <a:extLst>
                    <a:ext uri="{FF2B5EF4-FFF2-40B4-BE49-F238E27FC236}">
                      <a16:creationId xmlns:a16="http://schemas.microsoft.com/office/drawing/2014/main" id="{CCD57B85-9925-4858-9A42-2F7A9674917F}"/>
                    </a:ext>
                  </a:extLst>
                </p:cNvPr>
                <p:cNvPicPr/>
                <p:nvPr/>
              </p:nvPicPr>
              <p:blipFill>
                <a:blip r:embed="rId92"/>
                <a:stretch>
                  <a:fillRect/>
                </a:stretch>
              </p:blipFill>
              <p:spPr>
                <a:xfrm>
                  <a:off x="10633402" y="1437512"/>
                  <a:ext cx="2898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A8A8E581-0027-4CD0-A3E6-05D1BD12D2CB}"/>
                    </a:ext>
                  </a:extLst>
                </p14:cNvPr>
                <p14:cNvContentPartPr/>
                <p14:nvPr/>
              </p14:nvContentPartPr>
              <p14:xfrm>
                <a:off x="10808362" y="1504112"/>
                <a:ext cx="360" cy="360"/>
              </p14:xfrm>
            </p:contentPart>
          </mc:Choice>
          <mc:Fallback xmlns="">
            <p:pic>
              <p:nvPicPr>
                <p:cNvPr id="54" name="Freihand 53">
                  <a:extLst>
                    <a:ext uri="{FF2B5EF4-FFF2-40B4-BE49-F238E27FC236}">
                      <a16:creationId xmlns:a16="http://schemas.microsoft.com/office/drawing/2014/main" id="{A8A8E581-0027-4CD0-A3E6-05D1BD12D2CB}"/>
                    </a:ext>
                  </a:extLst>
                </p:cNvPr>
                <p:cNvPicPr/>
                <p:nvPr/>
              </p:nvPicPr>
              <p:blipFill>
                <a:blip r:embed="rId94"/>
                <a:stretch>
                  <a:fillRect/>
                </a:stretch>
              </p:blipFill>
              <p:spPr>
                <a:xfrm>
                  <a:off x="10804042" y="1499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FCCE6092-1494-4556-AA65-A1A3EB705A18}"/>
                    </a:ext>
                  </a:extLst>
                </p14:cNvPr>
                <p14:cNvContentPartPr/>
                <p14:nvPr/>
              </p14:nvContentPartPr>
              <p14:xfrm>
                <a:off x="10934362" y="1426352"/>
                <a:ext cx="268560" cy="146520"/>
              </p14:xfrm>
            </p:contentPart>
          </mc:Choice>
          <mc:Fallback xmlns="">
            <p:pic>
              <p:nvPicPr>
                <p:cNvPr id="56" name="Freihand 55">
                  <a:extLst>
                    <a:ext uri="{FF2B5EF4-FFF2-40B4-BE49-F238E27FC236}">
                      <a16:creationId xmlns:a16="http://schemas.microsoft.com/office/drawing/2014/main" id="{FCCE6092-1494-4556-AA65-A1A3EB705A18}"/>
                    </a:ext>
                  </a:extLst>
                </p:cNvPr>
                <p:cNvPicPr/>
                <p:nvPr/>
              </p:nvPicPr>
              <p:blipFill>
                <a:blip r:embed="rId96"/>
                <a:stretch>
                  <a:fillRect/>
                </a:stretch>
              </p:blipFill>
              <p:spPr>
                <a:xfrm>
                  <a:off x="10930042" y="1422032"/>
                  <a:ext cx="277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7B32F2B5-9F61-499A-9B34-AD09DE998C35}"/>
                    </a:ext>
                  </a:extLst>
                </p14:cNvPr>
                <p14:cNvContentPartPr/>
                <p14:nvPr/>
              </p14:nvContentPartPr>
              <p14:xfrm>
                <a:off x="11143882" y="1350752"/>
                <a:ext cx="73080" cy="25200"/>
              </p14:xfrm>
            </p:contentPart>
          </mc:Choice>
          <mc:Fallback xmlns="">
            <p:pic>
              <p:nvPicPr>
                <p:cNvPr id="57" name="Freihand 56">
                  <a:extLst>
                    <a:ext uri="{FF2B5EF4-FFF2-40B4-BE49-F238E27FC236}">
                      <a16:creationId xmlns:a16="http://schemas.microsoft.com/office/drawing/2014/main" id="{7B32F2B5-9F61-499A-9B34-AD09DE998C35}"/>
                    </a:ext>
                  </a:extLst>
                </p:cNvPr>
                <p:cNvPicPr/>
                <p:nvPr/>
              </p:nvPicPr>
              <p:blipFill>
                <a:blip r:embed="rId98"/>
                <a:stretch>
                  <a:fillRect/>
                </a:stretch>
              </p:blipFill>
              <p:spPr>
                <a:xfrm>
                  <a:off x="11139562" y="1346432"/>
                  <a:ext cx="81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4DA26A85-4363-4677-9988-BD43E3FEAB32}"/>
                    </a:ext>
                  </a:extLst>
                </p14:cNvPr>
                <p14:cNvContentPartPr/>
                <p14:nvPr/>
              </p14:nvContentPartPr>
              <p14:xfrm>
                <a:off x="11182762" y="1367672"/>
                <a:ext cx="83520" cy="102240"/>
              </p14:xfrm>
            </p:contentPart>
          </mc:Choice>
          <mc:Fallback xmlns="">
            <p:pic>
              <p:nvPicPr>
                <p:cNvPr id="58" name="Freihand 57">
                  <a:extLst>
                    <a:ext uri="{FF2B5EF4-FFF2-40B4-BE49-F238E27FC236}">
                      <a16:creationId xmlns:a16="http://schemas.microsoft.com/office/drawing/2014/main" id="{4DA26A85-4363-4677-9988-BD43E3FEAB32}"/>
                    </a:ext>
                  </a:extLst>
                </p:cNvPr>
                <p:cNvPicPr/>
                <p:nvPr/>
              </p:nvPicPr>
              <p:blipFill>
                <a:blip r:embed="rId100"/>
                <a:stretch>
                  <a:fillRect/>
                </a:stretch>
              </p:blipFill>
              <p:spPr>
                <a:xfrm>
                  <a:off x="11178442" y="1363352"/>
                  <a:ext cx="92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C38E63B7-1B3C-4A08-8299-78AC0A03B32D}"/>
                    </a:ext>
                  </a:extLst>
                </p14:cNvPr>
                <p14:cNvContentPartPr/>
                <p14:nvPr/>
              </p14:nvContentPartPr>
              <p14:xfrm>
                <a:off x="11262682" y="1339952"/>
                <a:ext cx="74520" cy="80640"/>
              </p14:xfrm>
            </p:contentPart>
          </mc:Choice>
          <mc:Fallback xmlns="">
            <p:pic>
              <p:nvPicPr>
                <p:cNvPr id="59" name="Freihand 58">
                  <a:extLst>
                    <a:ext uri="{FF2B5EF4-FFF2-40B4-BE49-F238E27FC236}">
                      <a16:creationId xmlns:a16="http://schemas.microsoft.com/office/drawing/2014/main" id="{C38E63B7-1B3C-4A08-8299-78AC0A03B32D}"/>
                    </a:ext>
                  </a:extLst>
                </p:cNvPr>
                <p:cNvPicPr/>
                <p:nvPr/>
              </p:nvPicPr>
              <p:blipFill>
                <a:blip r:embed="rId102"/>
                <a:stretch>
                  <a:fillRect/>
                </a:stretch>
              </p:blipFill>
              <p:spPr>
                <a:xfrm>
                  <a:off x="11258362" y="1335632"/>
                  <a:ext cx="83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08FF47A3-D168-4CA8-8DA0-ACD37C45D806}"/>
                    </a:ext>
                  </a:extLst>
                </p14:cNvPr>
                <p14:cNvContentPartPr/>
                <p14:nvPr/>
              </p14:nvContentPartPr>
              <p14:xfrm>
                <a:off x="10958482" y="1604552"/>
                <a:ext cx="213840" cy="213480"/>
              </p14:xfrm>
            </p:contentPart>
          </mc:Choice>
          <mc:Fallback xmlns="">
            <p:pic>
              <p:nvPicPr>
                <p:cNvPr id="60" name="Freihand 59">
                  <a:extLst>
                    <a:ext uri="{FF2B5EF4-FFF2-40B4-BE49-F238E27FC236}">
                      <a16:creationId xmlns:a16="http://schemas.microsoft.com/office/drawing/2014/main" id="{08FF47A3-D168-4CA8-8DA0-ACD37C45D806}"/>
                    </a:ext>
                  </a:extLst>
                </p:cNvPr>
                <p:cNvPicPr/>
                <p:nvPr/>
              </p:nvPicPr>
              <p:blipFill>
                <a:blip r:embed="rId104"/>
                <a:stretch>
                  <a:fillRect/>
                </a:stretch>
              </p:blipFill>
              <p:spPr>
                <a:xfrm>
                  <a:off x="10954162" y="1600232"/>
                  <a:ext cx="222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997D4788-647A-49AA-9DA5-C2717C52CA39}"/>
                    </a:ext>
                  </a:extLst>
                </p14:cNvPr>
                <p14:cNvContentPartPr/>
                <p14:nvPr/>
              </p14:nvContentPartPr>
              <p14:xfrm>
                <a:off x="11163322" y="1539392"/>
                <a:ext cx="84600" cy="120960"/>
              </p14:xfrm>
            </p:contentPart>
          </mc:Choice>
          <mc:Fallback xmlns="">
            <p:pic>
              <p:nvPicPr>
                <p:cNvPr id="61" name="Freihand 60">
                  <a:extLst>
                    <a:ext uri="{FF2B5EF4-FFF2-40B4-BE49-F238E27FC236}">
                      <a16:creationId xmlns:a16="http://schemas.microsoft.com/office/drawing/2014/main" id="{997D4788-647A-49AA-9DA5-C2717C52CA39}"/>
                    </a:ext>
                  </a:extLst>
                </p:cNvPr>
                <p:cNvPicPr/>
                <p:nvPr/>
              </p:nvPicPr>
              <p:blipFill>
                <a:blip r:embed="rId106"/>
                <a:stretch>
                  <a:fillRect/>
                </a:stretch>
              </p:blipFill>
              <p:spPr>
                <a:xfrm>
                  <a:off x="11159002" y="1535072"/>
                  <a:ext cx="93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1578C6B2-B484-42AB-96E3-A5DA1EF66531}"/>
                    </a:ext>
                  </a:extLst>
                </p14:cNvPr>
                <p14:cNvContentPartPr/>
                <p14:nvPr/>
              </p14:nvContentPartPr>
              <p14:xfrm>
                <a:off x="11251522" y="1540832"/>
                <a:ext cx="140400" cy="67320"/>
              </p14:xfrm>
            </p:contentPart>
          </mc:Choice>
          <mc:Fallback xmlns="">
            <p:pic>
              <p:nvPicPr>
                <p:cNvPr id="62" name="Freihand 61">
                  <a:extLst>
                    <a:ext uri="{FF2B5EF4-FFF2-40B4-BE49-F238E27FC236}">
                      <a16:creationId xmlns:a16="http://schemas.microsoft.com/office/drawing/2014/main" id="{1578C6B2-B484-42AB-96E3-A5DA1EF66531}"/>
                    </a:ext>
                  </a:extLst>
                </p:cNvPr>
                <p:cNvPicPr/>
                <p:nvPr/>
              </p:nvPicPr>
              <p:blipFill>
                <a:blip r:embed="rId108"/>
                <a:stretch>
                  <a:fillRect/>
                </a:stretch>
              </p:blipFill>
              <p:spPr>
                <a:xfrm>
                  <a:off x="11247202" y="1536512"/>
                  <a:ext cx="149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44EBB176-A10B-4D76-9647-4CA9D6D77E6A}"/>
                    </a:ext>
                  </a:extLst>
                </p14:cNvPr>
                <p14:cNvContentPartPr/>
                <p14:nvPr/>
              </p14:nvContentPartPr>
              <p14:xfrm>
                <a:off x="11427202" y="1421672"/>
                <a:ext cx="155520" cy="114480"/>
              </p14:xfrm>
            </p:contentPart>
          </mc:Choice>
          <mc:Fallback xmlns="">
            <p:pic>
              <p:nvPicPr>
                <p:cNvPr id="63" name="Freihand 62">
                  <a:extLst>
                    <a:ext uri="{FF2B5EF4-FFF2-40B4-BE49-F238E27FC236}">
                      <a16:creationId xmlns:a16="http://schemas.microsoft.com/office/drawing/2014/main" id="{44EBB176-A10B-4D76-9647-4CA9D6D77E6A}"/>
                    </a:ext>
                  </a:extLst>
                </p:cNvPr>
                <p:cNvPicPr/>
                <p:nvPr/>
              </p:nvPicPr>
              <p:blipFill>
                <a:blip r:embed="rId110"/>
                <a:stretch>
                  <a:fillRect/>
                </a:stretch>
              </p:blipFill>
              <p:spPr>
                <a:xfrm>
                  <a:off x="11422882" y="1417352"/>
                  <a:ext cx="164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7456" name="Freihand 147455">
                  <a:extLst>
                    <a:ext uri="{FF2B5EF4-FFF2-40B4-BE49-F238E27FC236}">
                      <a16:creationId xmlns:a16="http://schemas.microsoft.com/office/drawing/2014/main" id="{56307921-6A9C-458D-ADF1-6439387D3666}"/>
                    </a:ext>
                  </a:extLst>
                </p14:cNvPr>
                <p14:cNvContentPartPr/>
                <p14:nvPr/>
              </p14:nvContentPartPr>
              <p14:xfrm>
                <a:off x="10913842" y="1461272"/>
                <a:ext cx="731880" cy="442440"/>
              </p14:xfrm>
            </p:contentPart>
          </mc:Choice>
          <mc:Fallback xmlns="">
            <p:pic>
              <p:nvPicPr>
                <p:cNvPr id="147456" name="Freihand 147455">
                  <a:extLst>
                    <a:ext uri="{FF2B5EF4-FFF2-40B4-BE49-F238E27FC236}">
                      <a16:creationId xmlns:a16="http://schemas.microsoft.com/office/drawing/2014/main" id="{56307921-6A9C-458D-ADF1-6439387D3666}"/>
                    </a:ext>
                  </a:extLst>
                </p:cNvPr>
                <p:cNvPicPr/>
                <p:nvPr/>
              </p:nvPicPr>
              <p:blipFill>
                <a:blip r:embed="rId112"/>
                <a:stretch>
                  <a:fillRect/>
                </a:stretch>
              </p:blipFill>
              <p:spPr>
                <a:xfrm>
                  <a:off x="10909522" y="1456952"/>
                  <a:ext cx="74052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7457" name="Freihand 147456">
                  <a:extLst>
                    <a:ext uri="{FF2B5EF4-FFF2-40B4-BE49-F238E27FC236}">
                      <a16:creationId xmlns:a16="http://schemas.microsoft.com/office/drawing/2014/main" id="{2457EE9A-C973-4F70-987D-DC110F2C0192}"/>
                    </a:ext>
                  </a:extLst>
                </p14:cNvPr>
                <p14:cNvContentPartPr/>
                <p14:nvPr/>
              </p14:nvContentPartPr>
              <p14:xfrm>
                <a:off x="11469322" y="1740992"/>
                <a:ext cx="46800" cy="132840"/>
              </p14:xfrm>
            </p:contentPart>
          </mc:Choice>
          <mc:Fallback xmlns="">
            <p:pic>
              <p:nvPicPr>
                <p:cNvPr id="147457" name="Freihand 147456">
                  <a:extLst>
                    <a:ext uri="{FF2B5EF4-FFF2-40B4-BE49-F238E27FC236}">
                      <a16:creationId xmlns:a16="http://schemas.microsoft.com/office/drawing/2014/main" id="{2457EE9A-C973-4F70-987D-DC110F2C0192}"/>
                    </a:ext>
                  </a:extLst>
                </p:cNvPr>
                <p:cNvPicPr/>
                <p:nvPr/>
              </p:nvPicPr>
              <p:blipFill>
                <a:blip r:embed="rId114"/>
                <a:stretch>
                  <a:fillRect/>
                </a:stretch>
              </p:blipFill>
              <p:spPr>
                <a:xfrm>
                  <a:off x="11465002" y="1736672"/>
                  <a:ext cx="55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7458" name="Freihand 147457">
                  <a:extLst>
                    <a:ext uri="{FF2B5EF4-FFF2-40B4-BE49-F238E27FC236}">
                      <a16:creationId xmlns:a16="http://schemas.microsoft.com/office/drawing/2014/main" id="{E37D3CAE-7BB8-4CB9-B707-D32053A15A32}"/>
                    </a:ext>
                  </a:extLst>
                </p14:cNvPr>
                <p14:cNvContentPartPr/>
                <p14:nvPr/>
              </p14:nvContentPartPr>
              <p14:xfrm>
                <a:off x="11393002" y="1688432"/>
                <a:ext cx="137160" cy="102240"/>
              </p14:xfrm>
            </p:contentPart>
          </mc:Choice>
          <mc:Fallback xmlns="">
            <p:pic>
              <p:nvPicPr>
                <p:cNvPr id="147458" name="Freihand 147457">
                  <a:extLst>
                    <a:ext uri="{FF2B5EF4-FFF2-40B4-BE49-F238E27FC236}">
                      <a16:creationId xmlns:a16="http://schemas.microsoft.com/office/drawing/2014/main" id="{E37D3CAE-7BB8-4CB9-B707-D32053A15A32}"/>
                    </a:ext>
                  </a:extLst>
                </p:cNvPr>
                <p:cNvPicPr/>
                <p:nvPr/>
              </p:nvPicPr>
              <p:blipFill>
                <a:blip r:embed="rId116"/>
                <a:stretch>
                  <a:fillRect/>
                </a:stretch>
              </p:blipFill>
              <p:spPr>
                <a:xfrm>
                  <a:off x="11388682" y="1684112"/>
                  <a:ext cx="145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7461" name="Freihand 147460">
                  <a:extLst>
                    <a:ext uri="{FF2B5EF4-FFF2-40B4-BE49-F238E27FC236}">
                      <a16:creationId xmlns:a16="http://schemas.microsoft.com/office/drawing/2014/main" id="{F3BFCC2A-3D58-4D65-AE7A-52A21B72D446}"/>
                    </a:ext>
                  </a:extLst>
                </p14:cNvPr>
                <p14:cNvContentPartPr/>
                <p14:nvPr/>
              </p14:nvContentPartPr>
              <p14:xfrm>
                <a:off x="11558602" y="1662152"/>
                <a:ext cx="148320" cy="151200"/>
              </p14:xfrm>
            </p:contentPart>
          </mc:Choice>
          <mc:Fallback xmlns="">
            <p:pic>
              <p:nvPicPr>
                <p:cNvPr id="147461" name="Freihand 147460">
                  <a:extLst>
                    <a:ext uri="{FF2B5EF4-FFF2-40B4-BE49-F238E27FC236}">
                      <a16:creationId xmlns:a16="http://schemas.microsoft.com/office/drawing/2014/main" id="{F3BFCC2A-3D58-4D65-AE7A-52A21B72D446}"/>
                    </a:ext>
                  </a:extLst>
                </p:cNvPr>
                <p:cNvPicPr/>
                <p:nvPr/>
              </p:nvPicPr>
              <p:blipFill>
                <a:blip r:embed="rId118"/>
                <a:stretch>
                  <a:fillRect/>
                </a:stretch>
              </p:blipFill>
              <p:spPr>
                <a:xfrm>
                  <a:off x="11554282" y="1657832"/>
                  <a:ext cx="156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7463" name="Freihand 147462">
                  <a:extLst>
                    <a:ext uri="{FF2B5EF4-FFF2-40B4-BE49-F238E27FC236}">
                      <a16:creationId xmlns:a16="http://schemas.microsoft.com/office/drawing/2014/main" id="{5608E16D-E850-47F7-A938-9D2693451EA5}"/>
                    </a:ext>
                  </a:extLst>
                </p14:cNvPr>
                <p14:cNvContentPartPr/>
                <p14:nvPr/>
              </p14:nvContentPartPr>
              <p14:xfrm>
                <a:off x="11691802" y="1599152"/>
                <a:ext cx="38880" cy="36360"/>
              </p14:xfrm>
            </p:contentPart>
          </mc:Choice>
          <mc:Fallback xmlns="">
            <p:pic>
              <p:nvPicPr>
                <p:cNvPr id="147463" name="Freihand 147462">
                  <a:extLst>
                    <a:ext uri="{FF2B5EF4-FFF2-40B4-BE49-F238E27FC236}">
                      <a16:creationId xmlns:a16="http://schemas.microsoft.com/office/drawing/2014/main" id="{5608E16D-E850-47F7-A938-9D2693451EA5}"/>
                    </a:ext>
                  </a:extLst>
                </p:cNvPr>
                <p:cNvPicPr/>
                <p:nvPr/>
              </p:nvPicPr>
              <p:blipFill>
                <a:blip r:embed="rId120"/>
                <a:stretch>
                  <a:fillRect/>
                </a:stretch>
              </p:blipFill>
              <p:spPr>
                <a:xfrm>
                  <a:off x="11687482" y="1594832"/>
                  <a:ext cx="47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7464" name="Freihand 147463">
                  <a:extLst>
                    <a:ext uri="{FF2B5EF4-FFF2-40B4-BE49-F238E27FC236}">
                      <a16:creationId xmlns:a16="http://schemas.microsoft.com/office/drawing/2014/main" id="{D1430B38-DD43-4D70-9BB6-5363A476B2B6}"/>
                    </a:ext>
                  </a:extLst>
                </p14:cNvPr>
                <p14:cNvContentPartPr/>
                <p14:nvPr/>
              </p14:nvContentPartPr>
              <p14:xfrm>
                <a:off x="11711962" y="1625072"/>
                <a:ext cx="84600" cy="89280"/>
              </p14:xfrm>
            </p:contentPart>
          </mc:Choice>
          <mc:Fallback xmlns="">
            <p:pic>
              <p:nvPicPr>
                <p:cNvPr id="147464" name="Freihand 147463">
                  <a:extLst>
                    <a:ext uri="{FF2B5EF4-FFF2-40B4-BE49-F238E27FC236}">
                      <a16:creationId xmlns:a16="http://schemas.microsoft.com/office/drawing/2014/main" id="{D1430B38-DD43-4D70-9BB6-5363A476B2B6}"/>
                    </a:ext>
                  </a:extLst>
                </p:cNvPr>
                <p:cNvPicPr/>
                <p:nvPr/>
              </p:nvPicPr>
              <p:blipFill>
                <a:blip r:embed="rId122"/>
                <a:stretch>
                  <a:fillRect/>
                </a:stretch>
              </p:blipFill>
              <p:spPr>
                <a:xfrm>
                  <a:off x="11707642" y="1620752"/>
                  <a:ext cx="93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7465" name="Freihand 147464">
                  <a:extLst>
                    <a:ext uri="{FF2B5EF4-FFF2-40B4-BE49-F238E27FC236}">
                      <a16:creationId xmlns:a16="http://schemas.microsoft.com/office/drawing/2014/main" id="{B0C830E5-F624-4593-A8AA-949E20AC6872}"/>
                    </a:ext>
                  </a:extLst>
                </p14:cNvPr>
                <p14:cNvContentPartPr/>
                <p14:nvPr/>
              </p14:nvContentPartPr>
              <p14:xfrm>
                <a:off x="11778922" y="1561352"/>
                <a:ext cx="91080" cy="94320"/>
              </p14:xfrm>
            </p:contentPart>
          </mc:Choice>
          <mc:Fallback xmlns="">
            <p:pic>
              <p:nvPicPr>
                <p:cNvPr id="147465" name="Freihand 147464">
                  <a:extLst>
                    <a:ext uri="{FF2B5EF4-FFF2-40B4-BE49-F238E27FC236}">
                      <a16:creationId xmlns:a16="http://schemas.microsoft.com/office/drawing/2014/main" id="{B0C830E5-F624-4593-A8AA-949E20AC6872}"/>
                    </a:ext>
                  </a:extLst>
                </p:cNvPr>
                <p:cNvPicPr/>
                <p:nvPr/>
              </p:nvPicPr>
              <p:blipFill>
                <a:blip r:embed="rId124"/>
                <a:stretch>
                  <a:fillRect/>
                </a:stretch>
              </p:blipFill>
              <p:spPr>
                <a:xfrm>
                  <a:off x="11774602" y="1557032"/>
                  <a:ext cx="99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7466" name="Freihand 147465">
                  <a:extLst>
                    <a:ext uri="{FF2B5EF4-FFF2-40B4-BE49-F238E27FC236}">
                      <a16:creationId xmlns:a16="http://schemas.microsoft.com/office/drawing/2014/main" id="{B2D5D4AA-61D5-4211-AC15-0BF16BB5F258}"/>
                    </a:ext>
                  </a:extLst>
                </p14:cNvPr>
                <p14:cNvContentPartPr/>
                <p14:nvPr/>
              </p14:nvContentPartPr>
              <p14:xfrm>
                <a:off x="11849122" y="1392512"/>
                <a:ext cx="51120" cy="228600"/>
              </p14:xfrm>
            </p:contentPart>
          </mc:Choice>
          <mc:Fallback xmlns="">
            <p:pic>
              <p:nvPicPr>
                <p:cNvPr id="147466" name="Freihand 147465">
                  <a:extLst>
                    <a:ext uri="{FF2B5EF4-FFF2-40B4-BE49-F238E27FC236}">
                      <a16:creationId xmlns:a16="http://schemas.microsoft.com/office/drawing/2014/main" id="{B2D5D4AA-61D5-4211-AC15-0BF16BB5F258}"/>
                    </a:ext>
                  </a:extLst>
                </p:cNvPr>
                <p:cNvPicPr/>
                <p:nvPr/>
              </p:nvPicPr>
              <p:blipFill>
                <a:blip r:embed="rId126"/>
                <a:stretch>
                  <a:fillRect/>
                </a:stretch>
              </p:blipFill>
              <p:spPr>
                <a:xfrm>
                  <a:off x="11844802" y="1388192"/>
                  <a:ext cx="59760" cy="237240"/>
                </a:xfrm>
                <a:prstGeom prst="rect">
                  <a:avLst/>
                </a:prstGeom>
              </p:spPr>
            </p:pic>
          </mc:Fallback>
        </mc:AlternateContent>
      </p:grpSp>
    </p:spTree>
    <p:extLst>
      <p:ext uri="{BB962C8B-B14F-4D97-AF65-F5344CB8AC3E}">
        <p14:creationId xmlns:p14="http://schemas.microsoft.com/office/powerpoint/2010/main" val="31203916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dirty="0">
                <a:hlinkClick r:id="rId4"/>
              </a:rPr>
              <a:t>https://www.destatis.de/DE/Service/Statistik-Visualisiert/persoenlicher-inflationsrechner-uebersicht.html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Video Destatis</a:t>
            </a:r>
          </a:p>
          <a:p>
            <a:pPr eaLnBrk="1" hangingPunct="1">
              <a:buClrTx/>
            </a:pPr>
            <a:r>
              <a:rPr lang="de-DE" sz="1400" dirty="0">
                <a:hlinkClick r:id="rId5"/>
              </a:rPr>
              <a:t>https://www.destatis.de/DE/Themen/Wirtschaft/Preise/Verbraucherpreisindex/inflation.html</a:t>
            </a:r>
            <a:endParaRPr lang="de-DE" sz="1400" dirty="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B77D681B-1067-4044-AB2F-94DA9B0CA834}"/>
                  </a:ext>
                </a:extLst>
              </p14:cNvPr>
              <p14:cNvContentPartPr/>
              <p14:nvPr/>
            </p14:nvContentPartPr>
            <p14:xfrm>
              <a:off x="4776461" y="1621472"/>
              <a:ext cx="995760" cy="903600"/>
            </p14:xfrm>
          </p:contentPart>
        </mc:Choice>
        <mc:Fallback xmlns="">
          <p:pic>
            <p:nvPicPr>
              <p:cNvPr id="2" name="Freihand 1">
                <a:extLst>
                  <a:ext uri="{FF2B5EF4-FFF2-40B4-BE49-F238E27FC236}">
                    <a16:creationId xmlns:a16="http://schemas.microsoft.com/office/drawing/2014/main" id="{B77D681B-1067-4044-AB2F-94DA9B0CA834}"/>
                  </a:ext>
                </a:extLst>
              </p:cNvPr>
              <p:cNvPicPr/>
              <p:nvPr/>
            </p:nvPicPr>
            <p:blipFill>
              <a:blip r:embed="rId8"/>
              <a:stretch>
                <a:fillRect/>
              </a:stretch>
            </p:blipFill>
            <p:spPr>
              <a:xfrm>
                <a:off x="4772141" y="1617152"/>
                <a:ext cx="1004400" cy="91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4240A99C-10E7-4445-A647-F22850444BA0}"/>
                  </a:ext>
                </a:extLst>
              </p14:cNvPr>
              <p14:cNvContentPartPr/>
              <p14:nvPr/>
            </p14:nvContentPartPr>
            <p14:xfrm>
              <a:off x="3627341" y="3414632"/>
              <a:ext cx="749880" cy="724680"/>
            </p14:xfrm>
          </p:contentPart>
        </mc:Choice>
        <mc:Fallback xmlns="">
          <p:pic>
            <p:nvPicPr>
              <p:cNvPr id="3" name="Freihand 2">
                <a:extLst>
                  <a:ext uri="{FF2B5EF4-FFF2-40B4-BE49-F238E27FC236}">
                    <a16:creationId xmlns:a16="http://schemas.microsoft.com/office/drawing/2014/main" id="{4240A99C-10E7-4445-A647-F22850444BA0}"/>
                  </a:ext>
                </a:extLst>
              </p:cNvPr>
              <p:cNvPicPr/>
              <p:nvPr/>
            </p:nvPicPr>
            <p:blipFill>
              <a:blip r:embed="rId10"/>
              <a:stretch>
                <a:fillRect/>
              </a:stretch>
            </p:blipFill>
            <p:spPr>
              <a:xfrm>
                <a:off x="3623021" y="3410312"/>
                <a:ext cx="758520" cy="733320"/>
              </a:xfrm>
              <a:prstGeom prst="rect">
                <a:avLst/>
              </a:prstGeom>
            </p:spPr>
          </p:pic>
        </mc:Fallback>
      </mc:AlternateContent>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DED2F6B-A744-BAE7-1C4C-4811E8AED588}"/>
              </a:ext>
            </a:extLst>
          </p:cNvPr>
          <p:cNvPicPr>
            <a:picLocks noChangeAspect="1"/>
          </p:cNvPicPr>
          <p:nvPr/>
        </p:nvPicPr>
        <p:blipFill>
          <a:blip r:embed="rId3"/>
          <a:stretch>
            <a:fillRect/>
          </a:stretch>
        </p:blipFill>
        <p:spPr>
          <a:xfrm>
            <a:off x="826588" y="754012"/>
            <a:ext cx="7466492" cy="4487839"/>
          </a:xfrm>
          <a:prstGeom prst="rect">
            <a:avLst/>
          </a:prstGeom>
        </p:spPr>
      </p:pic>
      <p:grpSp>
        <p:nvGrpSpPr>
          <p:cNvPr id="43" name="Gruppieren 42">
            <a:extLst>
              <a:ext uri="{FF2B5EF4-FFF2-40B4-BE49-F238E27FC236}">
                <a16:creationId xmlns:a16="http://schemas.microsoft.com/office/drawing/2014/main" id="{5E2ACE0A-9CEE-48DB-9296-2F36F0434CAC}"/>
              </a:ext>
            </a:extLst>
          </p:cNvPr>
          <p:cNvGrpSpPr/>
          <p:nvPr/>
        </p:nvGrpSpPr>
        <p:grpSpPr>
          <a:xfrm>
            <a:off x="8738722" y="664952"/>
            <a:ext cx="2823840" cy="1099080"/>
            <a:chOff x="8738722" y="664952"/>
            <a:chExt cx="2823840" cy="109908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8A371B7-EAB6-4508-925A-41E49B36E9F9}"/>
                    </a:ext>
                  </a:extLst>
                </p14:cNvPr>
                <p14:cNvContentPartPr/>
                <p14:nvPr/>
              </p14:nvContentPartPr>
              <p14:xfrm>
                <a:off x="8766082" y="1332752"/>
                <a:ext cx="7560" cy="230400"/>
              </p14:xfrm>
            </p:contentPart>
          </mc:Choice>
          <mc:Fallback xmlns="">
            <p:pic>
              <p:nvPicPr>
                <p:cNvPr id="2" name="Freihand 1">
                  <a:extLst>
                    <a:ext uri="{FF2B5EF4-FFF2-40B4-BE49-F238E27FC236}">
                      <a16:creationId xmlns:a16="http://schemas.microsoft.com/office/drawing/2014/main" id="{78A371B7-EAB6-4508-925A-41E49B36E9F9}"/>
                    </a:ext>
                  </a:extLst>
                </p:cNvPr>
                <p:cNvPicPr/>
                <p:nvPr/>
              </p:nvPicPr>
              <p:blipFill>
                <a:blip r:embed="rId5"/>
                <a:stretch>
                  <a:fillRect/>
                </a:stretch>
              </p:blipFill>
              <p:spPr>
                <a:xfrm>
                  <a:off x="8761762" y="1328432"/>
                  <a:ext cx="162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6DEB42D2-8832-46F1-B927-8BA05A2E6350}"/>
                    </a:ext>
                  </a:extLst>
                </p14:cNvPr>
                <p14:cNvContentPartPr/>
                <p14:nvPr/>
              </p14:nvContentPartPr>
              <p14:xfrm>
                <a:off x="8738722" y="1311152"/>
                <a:ext cx="167400" cy="70920"/>
              </p14:xfrm>
            </p:contentPart>
          </mc:Choice>
          <mc:Fallback xmlns="">
            <p:pic>
              <p:nvPicPr>
                <p:cNvPr id="4" name="Freihand 3">
                  <a:extLst>
                    <a:ext uri="{FF2B5EF4-FFF2-40B4-BE49-F238E27FC236}">
                      <a16:creationId xmlns:a16="http://schemas.microsoft.com/office/drawing/2014/main" id="{6DEB42D2-8832-46F1-B927-8BA05A2E6350}"/>
                    </a:ext>
                  </a:extLst>
                </p:cNvPr>
                <p:cNvPicPr/>
                <p:nvPr/>
              </p:nvPicPr>
              <p:blipFill>
                <a:blip r:embed="rId7"/>
                <a:stretch>
                  <a:fillRect/>
                </a:stretch>
              </p:blipFill>
              <p:spPr>
                <a:xfrm>
                  <a:off x="8734402" y="1306832"/>
                  <a:ext cx="176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330127E-271B-4FA6-9BC9-472CCB6A6EC0}"/>
                    </a:ext>
                  </a:extLst>
                </p14:cNvPr>
                <p14:cNvContentPartPr/>
                <p14:nvPr/>
              </p14:nvContentPartPr>
              <p14:xfrm>
                <a:off x="8769682" y="1399712"/>
                <a:ext cx="151920" cy="134640"/>
              </p14:xfrm>
            </p:contentPart>
          </mc:Choice>
          <mc:Fallback xmlns="">
            <p:pic>
              <p:nvPicPr>
                <p:cNvPr id="5" name="Freihand 4">
                  <a:extLst>
                    <a:ext uri="{FF2B5EF4-FFF2-40B4-BE49-F238E27FC236}">
                      <a16:creationId xmlns:a16="http://schemas.microsoft.com/office/drawing/2014/main" id="{3330127E-271B-4FA6-9BC9-472CCB6A6EC0}"/>
                    </a:ext>
                  </a:extLst>
                </p:cNvPr>
                <p:cNvPicPr/>
                <p:nvPr/>
              </p:nvPicPr>
              <p:blipFill>
                <a:blip r:embed="rId9"/>
                <a:stretch>
                  <a:fillRect/>
                </a:stretch>
              </p:blipFill>
              <p:spPr>
                <a:xfrm>
                  <a:off x="8765362" y="1395392"/>
                  <a:ext cx="160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2F5F043B-0EBB-4828-9333-31B1E82856C7}"/>
                    </a:ext>
                  </a:extLst>
                </p14:cNvPr>
                <p14:cNvContentPartPr/>
                <p14:nvPr/>
              </p14:nvContentPartPr>
              <p14:xfrm>
                <a:off x="8978842" y="1383872"/>
                <a:ext cx="131760" cy="86040"/>
              </p14:xfrm>
            </p:contentPart>
          </mc:Choice>
          <mc:Fallback xmlns="">
            <p:pic>
              <p:nvPicPr>
                <p:cNvPr id="6" name="Freihand 5">
                  <a:extLst>
                    <a:ext uri="{FF2B5EF4-FFF2-40B4-BE49-F238E27FC236}">
                      <a16:creationId xmlns:a16="http://schemas.microsoft.com/office/drawing/2014/main" id="{2F5F043B-0EBB-4828-9333-31B1E82856C7}"/>
                    </a:ext>
                  </a:extLst>
                </p:cNvPr>
                <p:cNvPicPr/>
                <p:nvPr/>
              </p:nvPicPr>
              <p:blipFill>
                <a:blip r:embed="rId11"/>
                <a:stretch>
                  <a:fillRect/>
                </a:stretch>
              </p:blipFill>
              <p:spPr>
                <a:xfrm>
                  <a:off x="8974522" y="1379552"/>
                  <a:ext cx="140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5FE5B745-1AC1-473F-8984-707F88043444}"/>
                    </a:ext>
                  </a:extLst>
                </p14:cNvPr>
                <p14:cNvContentPartPr/>
                <p14:nvPr/>
              </p14:nvContentPartPr>
              <p14:xfrm>
                <a:off x="9149122" y="1323032"/>
                <a:ext cx="157320" cy="91080"/>
              </p14:xfrm>
            </p:contentPart>
          </mc:Choice>
          <mc:Fallback xmlns="">
            <p:pic>
              <p:nvPicPr>
                <p:cNvPr id="7" name="Freihand 6">
                  <a:extLst>
                    <a:ext uri="{FF2B5EF4-FFF2-40B4-BE49-F238E27FC236}">
                      <a16:creationId xmlns:a16="http://schemas.microsoft.com/office/drawing/2014/main" id="{5FE5B745-1AC1-473F-8984-707F88043444}"/>
                    </a:ext>
                  </a:extLst>
                </p:cNvPr>
                <p:cNvPicPr/>
                <p:nvPr/>
              </p:nvPicPr>
              <p:blipFill>
                <a:blip r:embed="rId13"/>
                <a:stretch>
                  <a:fillRect/>
                </a:stretch>
              </p:blipFill>
              <p:spPr>
                <a:xfrm>
                  <a:off x="9144802" y="1318712"/>
                  <a:ext cx="165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4EB07E92-4C3E-4EF2-8005-82CB0C6C26AE}"/>
                    </a:ext>
                  </a:extLst>
                </p14:cNvPr>
                <p14:cNvContentPartPr/>
                <p14:nvPr/>
              </p14:nvContentPartPr>
              <p14:xfrm>
                <a:off x="9342442" y="1258592"/>
                <a:ext cx="193320" cy="194040"/>
              </p14:xfrm>
            </p:contentPart>
          </mc:Choice>
          <mc:Fallback xmlns="">
            <p:pic>
              <p:nvPicPr>
                <p:cNvPr id="8" name="Freihand 7">
                  <a:extLst>
                    <a:ext uri="{FF2B5EF4-FFF2-40B4-BE49-F238E27FC236}">
                      <a16:creationId xmlns:a16="http://schemas.microsoft.com/office/drawing/2014/main" id="{4EB07E92-4C3E-4EF2-8005-82CB0C6C26AE}"/>
                    </a:ext>
                  </a:extLst>
                </p:cNvPr>
                <p:cNvPicPr/>
                <p:nvPr/>
              </p:nvPicPr>
              <p:blipFill>
                <a:blip r:embed="rId15"/>
                <a:stretch>
                  <a:fillRect/>
                </a:stretch>
              </p:blipFill>
              <p:spPr>
                <a:xfrm>
                  <a:off x="9338122" y="1254272"/>
                  <a:ext cx="2019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5F4D3C46-F6B8-426B-96F7-853AC9D8E803}"/>
                    </a:ext>
                  </a:extLst>
                </p14:cNvPr>
                <p14:cNvContentPartPr/>
                <p14:nvPr/>
              </p14:nvContentPartPr>
              <p14:xfrm>
                <a:off x="9563482" y="1222952"/>
                <a:ext cx="116640" cy="74160"/>
              </p14:xfrm>
            </p:contentPart>
          </mc:Choice>
          <mc:Fallback xmlns="">
            <p:pic>
              <p:nvPicPr>
                <p:cNvPr id="9" name="Freihand 8">
                  <a:extLst>
                    <a:ext uri="{FF2B5EF4-FFF2-40B4-BE49-F238E27FC236}">
                      <a16:creationId xmlns:a16="http://schemas.microsoft.com/office/drawing/2014/main" id="{5F4D3C46-F6B8-426B-96F7-853AC9D8E803}"/>
                    </a:ext>
                  </a:extLst>
                </p:cNvPr>
                <p:cNvPicPr/>
                <p:nvPr/>
              </p:nvPicPr>
              <p:blipFill>
                <a:blip r:embed="rId17"/>
                <a:stretch>
                  <a:fillRect/>
                </a:stretch>
              </p:blipFill>
              <p:spPr>
                <a:xfrm>
                  <a:off x="9559162" y="1218632"/>
                  <a:ext cx="125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C5B31650-353B-4322-A6A5-EB883C669173}"/>
                    </a:ext>
                  </a:extLst>
                </p14:cNvPr>
                <p14:cNvContentPartPr/>
                <p14:nvPr/>
              </p14:nvContentPartPr>
              <p14:xfrm>
                <a:off x="9542242" y="1096952"/>
                <a:ext cx="32400" cy="1800"/>
              </p14:xfrm>
            </p:contentPart>
          </mc:Choice>
          <mc:Fallback xmlns="">
            <p:pic>
              <p:nvPicPr>
                <p:cNvPr id="10" name="Freihand 9">
                  <a:extLst>
                    <a:ext uri="{FF2B5EF4-FFF2-40B4-BE49-F238E27FC236}">
                      <a16:creationId xmlns:a16="http://schemas.microsoft.com/office/drawing/2014/main" id="{C5B31650-353B-4322-A6A5-EB883C669173}"/>
                    </a:ext>
                  </a:extLst>
                </p:cNvPr>
                <p:cNvPicPr/>
                <p:nvPr/>
              </p:nvPicPr>
              <p:blipFill>
                <a:blip r:embed="rId19"/>
                <a:stretch>
                  <a:fillRect/>
                </a:stretch>
              </p:blipFill>
              <p:spPr>
                <a:xfrm>
                  <a:off x="9537922" y="1092632"/>
                  <a:ext cx="410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56E14E30-E5C1-4E38-9AE2-0C4560A5AA4E}"/>
                    </a:ext>
                  </a:extLst>
                </p14:cNvPr>
                <p14:cNvContentPartPr/>
                <p14:nvPr/>
              </p14:nvContentPartPr>
              <p14:xfrm>
                <a:off x="9795682" y="895712"/>
                <a:ext cx="349920" cy="285120"/>
              </p14:xfrm>
            </p:contentPart>
          </mc:Choice>
          <mc:Fallback xmlns="">
            <p:pic>
              <p:nvPicPr>
                <p:cNvPr id="12" name="Freihand 11">
                  <a:extLst>
                    <a:ext uri="{FF2B5EF4-FFF2-40B4-BE49-F238E27FC236}">
                      <a16:creationId xmlns:a16="http://schemas.microsoft.com/office/drawing/2014/main" id="{56E14E30-E5C1-4E38-9AE2-0C4560A5AA4E}"/>
                    </a:ext>
                  </a:extLst>
                </p:cNvPr>
                <p:cNvPicPr/>
                <p:nvPr/>
              </p:nvPicPr>
              <p:blipFill>
                <a:blip r:embed="rId21"/>
                <a:stretch>
                  <a:fillRect/>
                </a:stretch>
              </p:blipFill>
              <p:spPr>
                <a:xfrm>
                  <a:off x="9791362" y="891392"/>
                  <a:ext cx="3585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4CC51324-27FD-4DC6-B78B-CAE580790EB1}"/>
                    </a:ext>
                  </a:extLst>
                </p14:cNvPr>
                <p14:cNvContentPartPr/>
                <p14:nvPr/>
              </p14:nvContentPartPr>
              <p14:xfrm>
                <a:off x="10295722" y="943592"/>
                <a:ext cx="204120" cy="87840"/>
              </p14:xfrm>
            </p:contentPart>
          </mc:Choice>
          <mc:Fallback xmlns="">
            <p:pic>
              <p:nvPicPr>
                <p:cNvPr id="14" name="Freihand 13">
                  <a:extLst>
                    <a:ext uri="{FF2B5EF4-FFF2-40B4-BE49-F238E27FC236}">
                      <a16:creationId xmlns:a16="http://schemas.microsoft.com/office/drawing/2014/main" id="{4CC51324-27FD-4DC6-B78B-CAE580790EB1}"/>
                    </a:ext>
                  </a:extLst>
                </p:cNvPr>
                <p:cNvPicPr/>
                <p:nvPr/>
              </p:nvPicPr>
              <p:blipFill>
                <a:blip r:embed="rId23"/>
                <a:stretch>
                  <a:fillRect/>
                </a:stretch>
              </p:blipFill>
              <p:spPr>
                <a:xfrm>
                  <a:off x="10291402" y="939272"/>
                  <a:ext cx="212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A6BD1E66-8A4E-49DB-81FB-56CB09A4AD0B}"/>
                    </a:ext>
                  </a:extLst>
                </p14:cNvPr>
                <p14:cNvContentPartPr/>
                <p14:nvPr/>
              </p14:nvContentPartPr>
              <p14:xfrm>
                <a:off x="10430722" y="886352"/>
                <a:ext cx="79560" cy="1800"/>
              </p14:xfrm>
            </p:contentPart>
          </mc:Choice>
          <mc:Fallback xmlns="">
            <p:pic>
              <p:nvPicPr>
                <p:cNvPr id="15" name="Freihand 14">
                  <a:extLst>
                    <a:ext uri="{FF2B5EF4-FFF2-40B4-BE49-F238E27FC236}">
                      <a16:creationId xmlns:a16="http://schemas.microsoft.com/office/drawing/2014/main" id="{A6BD1E66-8A4E-49DB-81FB-56CB09A4AD0B}"/>
                    </a:ext>
                  </a:extLst>
                </p:cNvPr>
                <p:cNvPicPr/>
                <p:nvPr/>
              </p:nvPicPr>
              <p:blipFill>
                <a:blip r:embed="rId25"/>
                <a:stretch>
                  <a:fillRect/>
                </a:stretch>
              </p:blipFill>
              <p:spPr>
                <a:xfrm>
                  <a:off x="10426402" y="882032"/>
                  <a:ext cx="882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96344F53-E97F-4C98-84A4-9B7E9E6DCD24}"/>
                    </a:ext>
                  </a:extLst>
                </p14:cNvPr>
                <p14:cNvContentPartPr/>
                <p14:nvPr/>
              </p14:nvContentPartPr>
              <p14:xfrm>
                <a:off x="10593082" y="815432"/>
                <a:ext cx="277920" cy="121680"/>
              </p14:xfrm>
            </p:contentPart>
          </mc:Choice>
          <mc:Fallback xmlns="">
            <p:pic>
              <p:nvPicPr>
                <p:cNvPr id="16" name="Freihand 15">
                  <a:extLst>
                    <a:ext uri="{FF2B5EF4-FFF2-40B4-BE49-F238E27FC236}">
                      <a16:creationId xmlns:a16="http://schemas.microsoft.com/office/drawing/2014/main" id="{96344F53-E97F-4C98-84A4-9B7E9E6DCD24}"/>
                    </a:ext>
                  </a:extLst>
                </p:cNvPr>
                <p:cNvPicPr/>
                <p:nvPr/>
              </p:nvPicPr>
              <p:blipFill>
                <a:blip r:embed="rId27"/>
                <a:stretch>
                  <a:fillRect/>
                </a:stretch>
              </p:blipFill>
              <p:spPr>
                <a:xfrm>
                  <a:off x="10588762" y="811112"/>
                  <a:ext cx="286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A5040D39-54F1-40B8-82C6-06F18114B5F9}"/>
                    </a:ext>
                  </a:extLst>
                </p14:cNvPr>
                <p14:cNvContentPartPr/>
                <p14:nvPr/>
              </p14:nvContentPartPr>
              <p14:xfrm>
                <a:off x="9358642" y="1566392"/>
                <a:ext cx="96120" cy="197640"/>
              </p14:xfrm>
            </p:contentPart>
          </mc:Choice>
          <mc:Fallback xmlns="">
            <p:pic>
              <p:nvPicPr>
                <p:cNvPr id="17" name="Freihand 16">
                  <a:extLst>
                    <a:ext uri="{FF2B5EF4-FFF2-40B4-BE49-F238E27FC236}">
                      <a16:creationId xmlns:a16="http://schemas.microsoft.com/office/drawing/2014/main" id="{A5040D39-54F1-40B8-82C6-06F18114B5F9}"/>
                    </a:ext>
                  </a:extLst>
                </p:cNvPr>
                <p:cNvPicPr/>
                <p:nvPr/>
              </p:nvPicPr>
              <p:blipFill>
                <a:blip r:embed="rId29"/>
                <a:stretch>
                  <a:fillRect/>
                </a:stretch>
              </p:blipFill>
              <p:spPr>
                <a:xfrm>
                  <a:off x="9354322" y="1562072"/>
                  <a:ext cx="104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6629A072-AAA6-4ACB-A287-F8CBB0BE112B}"/>
                    </a:ext>
                  </a:extLst>
                </p14:cNvPr>
                <p14:cNvContentPartPr/>
                <p14:nvPr/>
              </p14:nvContentPartPr>
              <p14:xfrm>
                <a:off x="9504082" y="1622912"/>
                <a:ext cx="72720" cy="89280"/>
              </p14:xfrm>
            </p:contentPart>
          </mc:Choice>
          <mc:Fallback xmlns="">
            <p:pic>
              <p:nvPicPr>
                <p:cNvPr id="18" name="Freihand 17">
                  <a:extLst>
                    <a:ext uri="{FF2B5EF4-FFF2-40B4-BE49-F238E27FC236}">
                      <a16:creationId xmlns:a16="http://schemas.microsoft.com/office/drawing/2014/main" id="{6629A072-AAA6-4ACB-A287-F8CBB0BE112B}"/>
                    </a:ext>
                  </a:extLst>
                </p:cNvPr>
                <p:cNvPicPr/>
                <p:nvPr/>
              </p:nvPicPr>
              <p:blipFill>
                <a:blip r:embed="rId31"/>
                <a:stretch>
                  <a:fillRect/>
                </a:stretch>
              </p:blipFill>
              <p:spPr>
                <a:xfrm>
                  <a:off x="9499762" y="1618592"/>
                  <a:ext cx="81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1ED598FB-69F5-4349-A2E3-AFDD0FE78305}"/>
                    </a:ext>
                  </a:extLst>
                </p14:cNvPr>
                <p14:cNvContentPartPr/>
                <p14:nvPr/>
              </p14:nvContentPartPr>
              <p14:xfrm>
                <a:off x="9611002" y="1576112"/>
                <a:ext cx="81000" cy="79560"/>
              </p14:xfrm>
            </p:contentPart>
          </mc:Choice>
          <mc:Fallback xmlns="">
            <p:pic>
              <p:nvPicPr>
                <p:cNvPr id="19" name="Freihand 18">
                  <a:extLst>
                    <a:ext uri="{FF2B5EF4-FFF2-40B4-BE49-F238E27FC236}">
                      <a16:creationId xmlns:a16="http://schemas.microsoft.com/office/drawing/2014/main" id="{1ED598FB-69F5-4349-A2E3-AFDD0FE78305}"/>
                    </a:ext>
                  </a:extLst>
                </p:cNvPr>
                <p:cNvPicPr/>
                <p:nvPr/>
              </p:nvPicPr>
              <p:blipFill>
                <a:blip r:embed="rId33"/>
                <a:stretch>
                  <a:fillRect/>
                </a:stretch>
              </p:blipFill>
              <p:spPr>
                <a:xfrm>
                  <a:off x="9606682" y="1571792"/>
                  <a:ext cx="89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02BCA81F-13E9-4AE5-9B82-77BD32FE9D47}"/>
                    </a:ext>
                  </a:extLst>
                </p14:cNvPr>
                <p14:cNvContentPartPr/>
                <p14:nvPr/>
              </p14:nvContentPartPr>
              <p14:xfrm>
                <a:off x="9691282" y="1562072"/>
                <a:ext cx="83160" cy="166680"/>
              </p14:xfrm>
            </p:contentPart>
          </mc:Choice>
          <mc:Fallback xmlns="">
            <p:pic>
              <p:nvPicPr>
                <p:cNvPr id="20" name="Freihand 19">
                  <a:extLst>
                    <a:ext uri="{FF2B5EF4-FFF2-40B4-BE49-F238E27FC236}">
                      <a16:creationId xmlns:a16="http://schemas.microsoft.com/office/drawing/2014/main" id="{02BCA81F-13E9-4AE5-9B82-77BD32FE9D47}"/>
                    </a:ext>
                  </a:extLst>
                </p:cNvPr>
                <p:cNvPicPr/>
                <p:nvPr/>
              </p:nvPicPr>
              <p:blipFill>
                <a:blip r:embed="rId35"/>
                <a:stretch>
                  <a:fillRect/>
                </a:stretch>
              </p:blipFill>
              <p:spPr>
                <a:xfrm>
                  <a:off x="9686962" y="1557752"/>
                  <a:ext cx="91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264F5300-166B-4755-A12D-8B2B7D0F92D8}"/>
                    </a:ext>
                  </a:extLst>
                </p14:cNvPr>
                <p14:cNvContentPartPr/>
                <p14:nvPr/>
              </p14:nvContentPartPr>
              <p14:xfrm>
                <a:off x="9776602" y="1460192"/>
                <a:ext cx="365760" cy="174240"/>
              </p14:xfrm>
            </p:contentPart>
          </mc:Choice>
          <mc:Fallback xmlns="">
            <p:pic>
              <p:nvPicPr>
                <p:cNvPr id="23" name="Freihand 22">
                  <a:extLst>
                    <a:ext uri="{FF2B5EF4-FFF2-40B4-BE49-F238E27FC236}">
                      <a16:creationId xmlns:a16="http://schemas.microsoft.com/office/drawing/2014/main" id="{264F5300-166B-4755-A12D-8B2B7D0F92D8}"/>
                    </a:ext>
                  </a:extLst>
                </p:cNvPr>
                <p:cNvPicPr/>
                <p:nvPr/>
              </p:nvPicPr>
              <p:blipFill>
                <a:blip r:embed="rId37"/>
                <a:stretch>
                  <a:fillRect/>
                </a:stretch>
              </p:blipFill>
              <p:spPr>
                <a:xfrm>
                  <a:off x="9772282" y="1455872"/>
                  <a:ext cx="3744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3506C1DA-BBC4-4F10-BCB6-1BC3242DAABF}"/>
                    </a:ext>
                  </a:extLst>
                </p14:cNvPr>
                <p14:cNvContentPartPr/>
                <p14:nvPr/>
              </p14:nvContentPartPr>
              <p14:xfrm>
                <a:off x="10145962" y="1325912"/>
                <a:ext cx="136080" cy="102960"/>
              </p14:xfrm>
            </p:contentPart>
          </mc:Choice>
          <mc:Fallback xmlns="">
            <p:pic>
              <p:nvPicPr>
                <p:cNvPr id="24" name="Freihand 23">
                  <a:extLst>
                    <a:ext uri="{FF2B5EF4-FFF2-40B4-BE49-F238E27FC236}">
                      <a16:creationId xmlns:a16="http://schemas.microsoft.com/office/drawing/2014/main" id="{3506C1DA-BBC4-4F10-BCB6-1BC3242DAABF}"/>
                    </a:ext>
                  </a:extLst>
                </p:cNvPr>
                <p:cNvPicPr/>
                <p:nvPr/>
              </p:nvPicPr>
              <p:blipFill>
                <a:blip r:embed="rId39"/>
                <a:stretch>
                  <a:fillRect/>
                </a:stretch>
              </p:blipFill>
              <p:spPr>
                <a:xfrm>
                  <a:off x="10141642" y="1321592"/>
                  <a:ext cx="144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A832734B-CEB0-4666-9A41-06150E549522}"/>
                    </a:ext>
                  </a:extLst>
                </p14:cNvPr>
                <p14:cNvContentPartPr/>
                <p14:nvPr/>
              </p14:nvContentPartPr>
              <p14:xfrm>
                <a:off x="10298242" y="1168592"/>
                <a:ext cx="195120" cy="221040"/>
              </p14:xfrm>
            </p:contentPart>
          </mc:Choice>
          <mc:Fallback xmlns="">
            <p:pic>
              <p:nvPicPr>
                <p:cNvPr id="25" name="Freihand 24">
                  <a:extLst>
                    <a:ext uri="{FF2B5EF4-FFF2-40B4-BE49-F238E27FC236}">
                      <a16:creationId xmlns:a16="http://schemas.microsoft.com/office/drawing/2014/main" id="{A832734B-CEB0-4666-9A41-06150E549522}"/>
                    </a:ext>
                  </a:extLst>
                </p:cNvPr>
                <p:cNvPicPr/>
                <p:nvPr/>
              </p:nvPicPr>
              <p:blipFill>
                <a:blip r:embed="rId41"/>
                <a:stretch>
                  <a:fillRect/>
                </a:stretch>
              </p:blipFill>
              <p:spPr>
                <a:xfrm>
                  <a:off x="10293922" y="1164272"/>
                  <a:ext cx="203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0607F317-A735-43EA-AB62-11575D85F6F9}"/>
                    </a:ext>
                  </a:extLst>
                </p14:cNvPr>
                <p14:cNvContentPartPr/>
                <p14:nvPr/>
              </p14:nvContentPartPr>
              <p14:xfrm>
                <a:off x="10350802" y="1175432"/>
                <a:ext cx="360" cy="360"/>
              </p14:xfrm>
            </p:contentPart>
          </mc:Choice>
          <mc:Fallback xmlns="">
            <p:pic>
              <p:nvPicPr>
                <p:cNvPr id="26" name="Freihand 25">
                  <a:extLst>
                    <a:ext uri="{FF2B5EF4-FFF2-40B4-BE49-F238E27FC236}">
                      <a16:creationId xmlns:a16="http://schemas.microsoft.com/office/drawing/2014/main" id="{0607F317-A735-43EA-AB62-11575D85F6F9}"/>
                    </a:ext>
                  </a:extLst>
                </p:cNvPr>
                <p:cNvPicPr/>
                <p:nvPr/>
              </p:nvPicPr>
              <p:blipFill>
                <a:blip r:embed="rId43"/>
                <a:stretch>
                  <a:fillRect/>
                </a:stretch>
              </p:blipFill>
              <p:spPr>
                <a:xfrm>
                  <a:off x="10346482" y="1171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E1F8FD61-ACDC-4287-B50D-7610C996D04E}"/>
                    </a:ext>
                  </a:extLst>
                </p14:cNvPr>
                <p14:cNvContentPartPr/>
                <p14:nvPr/>
              </p14:nvContentPartPr>
              <p14:xfrm>
                <a:off x="10655002" y="1108112"/>
                <a:ext cx="78840" cy="82800"/>
              </p14:xfrm>
            </p:contentPart>
          </mc:Choice>
          <mc:Fallback xmlns="">
            <p:pic>
              <p:nvPicPr>
                <p:cNvPr id="27" name="Freihand 26">
                  <a:extLst>
                    <a:ext uri="{FF2B5EF4-FFF2-40B4-BE49-F238E27FC236}">
                      <a16:creationId xmlns:a16="http://schemas.microsoft.com/office/drawing/2014/main" id="{E1F8FD61-ACDC-4287-B50D-7610C996D04E}"/>
                    </a:ext>
                  </a:extLst>
                </p:cNvPr>
                <p:cNvPicPr/>
                <p:nvPr/>
              </p:nvPicPr>
              <p:blipFill>
                <a:blip r:embed="rId45"/>
                <a:stretch>
                  <a:fillRect/>
                </a:stretch>
              </p:blipFill>
              <p:spPr>
                <a:xfrm>
                  <a:off x="10650682" y="1103792"/>
                  <a:ext cx="87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3871CBAB-76D0-4C2F-8998-B27B30FD6B05}"/>
                    </a:ext>
                  </a:extLst>
                </p14:cNvPr>
                <p14:cNvContentPartPr/>
                <p14:nvPr/>
              </p14:nvContentPartPr>
              <p14:xfrm>
                <a:off x="10635562" y="1122152"/>
                <a:ext cx="132120" cy="54360"/>
              </p14:xfrm>
            </p:contentPart>
          </mc:Choice>
          <mc:Fallback xmlns="">
            <p:pic>
              <p:nvPicPr>
                <p:cNvPr id="28" name="Freihand 27">
                  <a:extLst>
                    <a:ext uri="{FF2B5EF4-FFF2-40B4-BE49-F238E27FC236}">
                      <a16:creationId xmlns:a16="http://schemas.microsoft.com/office/drawing/2014/main" id="{3871CBAB-76D0-4C2F-8998-B27B30FD6B05}"/>
                    </a:ext>
                  </a:extLst>
                </p:cNvPr>
                <p:cNvPicPr/>
                <p:nvPr/>
              </p:nvPicPr>
              <p:blipFill>
                <a:blip r:embed="rId47"/>
                <a:stretch>
                  <a:fillRect/>
                </a:stretch>
              </p:blipFill>
              <p:spPr>
                <a:xfrm>
                  <a:off x="10631242" y="1117832"/>
                  <a:ext cx="140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F09321EE-61DA-4DC2-AC6C-C7C3F137923C}"/>
                    </a:ext>
                  </a:extLst>
                </p14:cNvPr>
                <p14:cNvContentPartPr/>
                <p14:nvPr/>
              </p14:nvContentPartPr>
              <p14:xfrm>
                <a:off x="10703602" y="1189472"/>
                <a:ext cx="126360" cy="84960"/>
              </p14:xfrm>
            </p:contentPart>
          </mc:Choice>
          <mc:Fallback xmlns="">
            <p:pic>
              <p:nvPicPr>
                <p:cNvPr id="29" name="Freihand 28">
                  <a:extLst>
                    <a:ext uri="{FF2B5EF4-FFF2-40B4-BE49-F238E27FC236}">
                      <a16:creationId xmlns:a16="http://schemas.microsoft.com/office/drawing/2014/main" id="{F09321EE-61DA-4DC2-AC6C-C7C3F137923C}"/>
                    </a:ext>
                  </a:extLst>
                </p:cNvPr>
                <p:cNvPicPr/>
                <p:nvPr/>
              </p:nvPicPr>
              <p:blipFill>
                <a:blip r:embed="rId49"/>
                <a:stretch>
                  <a:fillRect/>
                </a:stretch>
              </p:blipFill>
              <p:spPr>
                <a:xfrm>
                  <a:off x="10699282" y="1185152"/>
                  <a:ext cx="135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3A053F67-007B-4B38-8C9F-3D078A888394}"/>
                    </a:ext>
                  </a:extLst>
                </p14:cNvPr>
                <p14:cNvContentPartPr/>
                <p14:nvPr/>
              </p14:nvContentPartPr>
              <p14:xfrm>
                <a:off x="10857322" y="1000472"/>
                <a:ext cx="161280" cy="122040"/>
              </p14:xfrm>
            </p:contentPart>
          </mc:Choice>
          <mc:Fallback xmlns="">
            <p:pic>
              <p:nvPicPr>
                <p:cNvPr id="31" name="Freihand 30">
                  <a:extLst>
                    <a:ext uri="{FF2B5EF4-FFF2-40B4-BE49-F238E27FC236}">
                      <a16:creationId xmlns:a16="http://schemas.microsoft.com/office/drawing/2014/main" id="{3A053F67-007B-4B38-8C9F-3D078A888394}"/>
                    </a:ext>
                  </a:extLst>
                </p:cNvPr>
                <p:cNvPicPr/>
                <p:nvPr/>
              </p:nvPicPr>
              <p:blipFill>
                <a:blip r:embed="rId51"/>
                <a:stretch>
                  <a:fillRect/>
                </a:stretch>
              </p:blipFill>
              <p:spPr>
                <a:xfrm>
                  <a:off x="10853002" y="996152"/>
                  <a:ext cx="169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D52651A0-B4C8-44F6-99D7-D292C2B42D59}"/>
                    </a:ext>
                  </a:extLst>
                </p14:cNvPr>
                <p14:cNvContentPartPr/>
                <p14:nvPr/>
              </p14:nvContentPartPr>
              <p14:xfrm>
                <a:off x="10995202" y="949712"/>
                <a:ext cx="63360" cy="118080"/>
              </p14:xfrm>
            </p:contentPart>
          </mc:Choice>
          <mc:Fallback xmlns="">
            <p:pic>
              <p:nvPicPr>
                <p:cNvPr id="32" name="Freihand 31">
                  <a:extLst>
                    <a:ext uri="{FF2B5EF4-FFF2-40B4-BE49-F238E27FC236}">
                      <a16:creationId xmlns:a16="http://schemas.microsoft.com/office/drawing/2014/main" id="{D52651A0-B4C8-44F6-99D7-D292C2B42D59}"/>
                    </a:ext>
                  </a:extLst>
                </p:cNvPr>
                <p:cNvPicPr/>
                <p:nvPr/>
              </p:nvPicPr>
              <p:blipFill>
                <a:blip r:embed="rId53"/>
                <a:stretch>
                  <a:fillRect/>
                </a:stretch>
              </p:blipFill>
              <p:spPr>
                <a:xfrm>
                  <a:off x="10990882" y="945392"/>
                  <a:ext cx="7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D46A750F-877E-4301-AD77-1B0E29D6D898}"/>
                    </a:ext>
                  </a:extLst>
                </p14:cNvPr>
                <p14:cNvContentPartPr/>
                <p14:nvPr/>
              </p14:nvContentPartPr>
              <p14:xfrm>
                <a:off x="11164042" y="908312"/>
                <a:ext cx="45360" cy="54000"/>
              </p14:xfrm>
            </p:contentPart>
          </mc:Choice>
          <mc:Fallback xmlns="">
            <p:pic>
              <p:nvPicPr>
                <p:cNvPr id="33" name="Freihand 32">
                  <a:extLst>
                    <a:ext uri="{FF2B5EF4-FFF2-40B4-BE49-F238E27FC236}">
                      <a16:creationId xmlns:a16="http://schemas.microsoft.com/office/drawing/2014/main" id="{D46A750F-877E-4301-AD77-1B0E29D6D898}"/>
                    </a:ext>
                  </a:extLst>
                </p:cNvPr>
                <p:cNvPicPr/>
                <p:nvPr/>
              </p:nvPicPr>
              <p:blipFill>
                <a:blip r:embed="rId55"/>
                <a:stretch>
                  <a:fillRect/>
                </a:stretch>
              </p:blipFill>
              <p:spPr>
                <a:xfrm>
                  <a:off x="11159722" y="903992"/>
                  <a:ext cx="54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EC2C99DE-033A-442E-9BBE-C40232B2DF32}"/>
                    </a:ext>
                  </a:extLst>
                </p14:cNvPr>
                <p14:cNvContentPartPr/>
                <p14:nvPr/>
              </p14:nvContentPartPr>
              <p14:xfrm>
                <a:off x="11201842" y="796352"/>
                <a:ext cx="149040" cy="132120"/>
              </p14:xfrm>
            </p:contentPart>
          </mc:Choice>
          <mc:Fallback xmlns="">
            <p:pic>
              <p:nvPicPr>
                <p:cNvPr id="34" name="Freihand 33">
                  <a:extLst>
                    <a:ext uri="{FF2B5EF4-FFF2-40B4-BE49-F238E27FC236}">
                      <a16:creationId xmlns:a16="http://schemas.microsoft.com/office/drawing/2014/main" id="{EC2C99DE-033A-442E-9BBE-C40232B2DF32}"/>
                    </a:ext>
                  </a:extLst>
                </p:cNvPr>
                <p:cNvPicPr/>
                <p:nvPr/>
              </p:nvPicPr>
              <p:blipFill>
                <a:blip r:embed="rId57"/>
                <a:stretch>
                  <a:fillRect/>
                </a:stretch>
              </p:blipFill>
              <p:spPr>
                <a:xfrm>
                  <a:off x="11197522" y="792032"/>
                  <a:ext cx="157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ED9CD071-3B53-4158-AFF3-70FA4DE63DD0}"/>
                    </a:ext>
                  </a:extLst>
                </p14:cNvPr>
                <p14:cNvContentPartPr/>
                <p14:nvPr/>
              </p14:nvContentPartPr>
              <p14:xfrm>
                <a:off x="11345122" y="741992"/>
                <a:ext cx="78480" cy="120960"/>
              </p14:xfrm>
            </p:contentPart>
          </mc:Choice>
          <mc:Fallback xmlns="">
            <p:pic>
              <p:nvPicPr>
                <p:cNvPr id="35" name="Freihand 34">
                  <a:extLst>
                    <a:ext uri="{FF2B5EF4-FFF2-40B4-BE49-F238E27FC236}">
                      <a16:creationId xmlns:a16="http://schemas.microsoft.com/office/drawing/2014/main" id="{ED9CD071-3B53-4158-AFF3-70FA4DE63DD0}"/>
                    </a:ext>
                  </a:extLst>
                </p:cNvPr>
                <p:cNvPicPr/>
                <p:nvPr/>
              </p:nvPicPr>
              <p:blipFill>
                <a:blip r:embed="rId59"/>
                <a:stretch>
                  <a:fillRect/>
                </a:stretch>
              </p:blipFill>
              <p:spPr>
                <a:xfrm>
                  <a:off x="11340802" y="737672"/>
                  <a:ext cx="87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ED91E329-DABF-4082-99F3-FA0B85C0C891}"/>
                    </a:ext>
                  </a:extLst>
                </p14:cNvPr>
                <p14:cNvContentPartPr/>
                <p14:nvPr/>
              </p14:nvContentPartPr>
              <p14:xfrm>
                <a:off x="11389402" y="664952"/>
                <a:ext cx="136800" cy="145440"/>
              </p14:xfrm>
            </p:contentPart>
          </mc:Choice>
          <mc:Fallback xmlns="">
            <p:pic>
              <p:nvPicPr>
                <p:cNvPr id="36" name="Freihand 35">
                  <a:extLst>
                    <a:ext uri="{FF2B5EF4-FFF2-40B4-BE49-F238E27FC236}">
                      <a16:creationId xmlns:a16="http://schemas.microsoft.com/office/drawing/2014/main" id="{ED91E329-DABF-4082-99F3-FA0B85C0C891}"/>
                    </a:ext>
                  </a:extLst>
                </p:cNvPr>
                <p:cNvPicPr/>
                <p:nvPr/>
              </p:nvPicPr>
              <p:blipFill>
                <a:blip r:embed="rId61"/>
                <a:stretch>
                  <a:fillRect/>
                </a:stretch>
              </p:blipFill>
              <p:spPr>
                <a:xfrm>
                  <a:off x="11385082" y="660632"/>
                  <a:ext cx="145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998BC67E-A120-439C-825B-BC3A9FE167E3}"/>
                    </a:ext>
                  </a:extLst>
                </p14:cNvPr>
                <p14:cNvContentPartPr/>
                <p14:nvPr/>
              </p14:nvContentPartPr>
              <p14:xfrm>
                <a:off x="11500642" y="738752"/>
                <a:ext cx="61920" cy="53280"/>
              </p14:xfrm>
            </p:contentPart>
          </mc:Choice>
          <mc:Fallback xmlns="">
            <p:pic>
              <p:nvPicPr>
                <p:cNvPr id="37" name="Freihand 36">
                  <a:extLst>
                    <a:ext uri="{FF2B5EF4-FFF2-40B4-BE49-F238E27FC236}">
                      <a16:creationId xmlns:a16="http://schemas.microsoft.com/office/drawing/2014/main" id="{998BC67E-A120-439C-825B-BC3A9FE167E3}"/>
                    </a:ext>
                  </a:extLst>
                </p:cNvPr>
                <p:cNvPicPr/>
                <p:nvPr/>
              </p:nvPicPr>
              <p:blipFill>
                <a:blip r:embed="rId63"/>
                <a:stretch>
                  <a:fillRect/>
                </a:stretch>
              </p:blipFill>
              <p:spPr>
                <a:xfrm>
                  <a:off x="11496322" y="734432"/>
                  <a:ext cx="70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004BE0A4-B276-4171-9F98-BEE10271F427}"/>
                    </a:ext>
                  </a:extLst>
                </p14:cNvPr>
                <p14:cNvContentPartPr/>
                <p14:nvPr/>
              </p14:nvContentPartPr>
              <p14:xfrm>
                <a:off x="11070802" y="905072"/>
                <a:ext cx="12600" cy="130680"/>
              </p14:xfrm>
            </p:contentPart>
          </mc:Choice>
          <mc:Fallback xmlns="">
            <p:pic>
              <p:nvPicPr>
                <p:cNvPr id="38" name="Freihand 37">
                  <a:extLst>
                    <a:ext uri="{FF2B5EF4-FFF2-40B4-BE49-F238E27FC236}">
                      <a16:creationId xmlns:a16="http://schemas.microsoft.com/office/drawing/2014/main" id="{004BE0A4-B276-4171-9F98-BEE10271F427}"/>
                    </a:ext>
                  </a:extLst>
                </p:cNvPr>
                <p:cNvPicPr/>
                <p:nvPr/>
              </p:nvPicPr>
              <p:blipFill>
                <a:blip r:embed="rId65"/>
                <a:stretch>
                  <a:fillRect/>
                </a:stretch>
              </p:blipFill>
              <p:spPr>
                <a:xfrm>
                  <a:off x="11066482" y="900752"/>
                  <a:ext cx="21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6DCB1E2B-2BD0-4659-9D08-ADA67FABD7E1}"/>
                    </a:ext>
                  </a:extLst>
                </p14:cNvPr>
                <p14:cNvContentPartPr/>
                <p14:nvPr/>
              </p14:nvContentPartPr>
              <p14:xfrm>
                <a:off x="10997362" y="852152"/>
                <a:ext cx="52200" cy="118080"/>
              </p14:xfrm>
            </p:contentPart>
          </mc:Choice>
          <mc:Fallback xmlns="">
            <p:pic>
              <p:nvPicPr>
                <p:cNvPr id="39" name="Freihand 38">
                  <a:extLst>
                    <a:ext uri="{FF2B5EF4-FFF2-40B4-BE49-F238E27FC236}">
                      <a16:creationId xmlns:a16="http://schemas.microsoft.com/office/drawing/2014/main" id="{6DCB1E2B-2BD0-4659-9D08-ADA67FABD7E1}"/>
                    </a:ext>
                  </a:extLst>
                </p:cNvPr>
                <p:cNvPicPr/>
                <p:nvPr/>
              </p:nvPicPr>
              <p:blipFill>
                <a:blip r:embed="rId67"/>
                <a:stretch>
                  <a:fillRect/>
                </a:stretch>
              </p:blipFill>
              <p:spPr>
                <a:xfrm>
                  <a:off x="10993042" y="847832"/>
                  <a:ext cx="60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5F9216B2-F3B8-4162-BEAE-E063632C76B7}"/>
                    </a:ext>
                  </a:extLst>
                </p14:cNvPr>
                <p14:cNvContentPartPr/>
                <p14:nvPr/>
              </p14:nvContentPartPr>
              <p14:xfrm>
                <a:off x="11105362" y="955472"/>
                <a:ext cx="29520" cy="30960"/>
              </p14:xfrm>
            </p:contentPart>
          </mc:Choice>
          <mc:Fallback xmlns="">
            <p:pic>
              <p:nvPicPr>
                <p:cNvPr id="40" name="Freihand 39">
                  <a:extLst>
                    <a:ext uri="{FF2B5EF4-FFF2-40B4-BE49-F238E27FC236}">
                      <a16:creationId xmlns:a16="http://schemas.microsoft.com/office/drawing/2014/main" id="{5F9216B2-F3B8-4162-BEAE-E063632C76B7}"/>
                    </a:ext>
                  </a:extLst>
                </p:cNvPr>
                <p:cNvPicPr/>
                <p:nvPr/>
              </p:nvPicPr>
              <p:blipFill>
                <a:blip r:embed="rId69"/>
                <a:stretch>
                  <a:fillRect/>
                </a:stretch>
              </p:blipFill>
              <p:spPr>
                <a:xfrm>
                  <a:off x="11101042" y="951152"/>
                  <a:ext cx="3816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B4485518-C508-492B-85BB-E6815F4E8E6B}"/>
                  </a:ext>
                </a:extLst>
              </p14:cNvPr>
              <p14:cNvContentPartPr/>
              <p14:nvPr/>
            </p14:nvContentPartPr>
            <p14:xfrm>
              <a:off x="5431402" y="2953112"/>
              <a:ext cx="256320" cy="21600"/>
            </p14:xfrm>
          </p:contentPart>
        </mc:Choice>
        <mc:Fallback xmlns="">
          <p:pic>
            <p:nvPicPr>
              <p:cNvPr id="41" name="Freihand 40">
                <a:extLst>
                  <a:ext uri="{FF2B5EF4-FFF2-40B4-BE49-F238E27FC236}">
                    <a16:creationId xmlns:a16="http://schemas.microsoft.com/office/drawing/2014/main" id="{B4485518-C508-492B-85BB-E6815F4E8E6B}"/>
                  </a:ext>
                </a:extLst>
              </p:cNvPr>
              <p:cNvPicPr/>
              <p:nvPr/>
            </p:nvPicPr>
            <p:blipFill>
              <a:blip r:embed="rId71"/>
              <a:stretch>
                <a:fillRect/>
              </a:stretch>
            </p:blipFill>
            <p:spPr>
              <a:xfrm>
                <a:off x="5427082" y="2948792"/>
                <a:ext cx="264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CB10D41A-5B95-4B91-A8AC-F98D41B90E69}"/>
                  </a:ext>
                </a:extLst>
              </p14:cNvPr>
              <p14:cNvContentPartPr/>
              <p14:nvPr/>
            </p14:nvContentPartPr>
            <p14:xfrm>
              <a:off x="6111082" y="3945992"/>
              <a:ext cx="576360" cy="57960"/>
            </p14:xfrm>
          </p:contentPart>
        </mc:Choice>
        <mc:Fallback xmlns="">
          <p:pic>
            <p:nvPicPr>
              <p:cNvPr id="42" name="Freihand 41">
                <a:extLst>
                  <a:ext uri="{FF2B5EF4-FFF2-40B4-BE49-F238E27FC236}">
                    <a16:creationId xmlns:a16="http://schemas.microsoft.com/office/drawing/2014/main" id="{CB10D41A-5B95-4B91-A8AC-F98D41B90E69}"/>
                  </a:ext>
                </a:extLst>
              </p:cNvPr>
              <p:cNvPicPr/>
              <p:nvPr/>
            </p:nvPicPr>
            <p:blipFill>
              <a:blip r:embed="rId73"/>
              <a:stretch>
                <a:fillRect/>
              </a:stretch>
            </p:blipFill>
            <p:spPr>
              <a:xfrm>
                <a:off x="6106762" y="3941672"/>
                <a:ext cx="585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BDEC3F30-597D-4E4F-897E-B574CE45CE20}"/>
                  </a:ext>
                </a:extLst>
              </p14:cNvPr>
              <p14:cNvContentPartPr/>
              <p14:nvPr/>
            </p14:nvContentPartPr>
            <p14:xfrm>
              <a:off x="7355242" y="1626152"/>
              <a:ext cx="493560" cy="122040"/>
            </p14:xfrm>
          </p:contentPart>
        </mc:Choice>
        <mc:Fallback xmlns="">
          <p:pic>
            <p:nvPicPr>
              <p:cNvPr id="44" name="Freihand 43">
                <a:extLst>
                  <a:ext uri="{FF2B5EF4-FFF2-40B4-BE49-F238E27FC236}">
                    <a16:creationId xmlns:a16="http://schemas.microsoft.com/office/drawing/2014/main" id="{BDEC3F30-597D-4E4F-897E-B574CE45CE20}"/>
                  </a:ext>
                </a:extLst>
              </p:cNvPr>
              <p:cNvPicPr/>
              <p:nvPr/>
            </p:nvPicPr>
            <p:blipFill>
              <a:blip r:embed="rId75"/>
              <a:stretch>
                <a:fillRect/>
              </a:stretch>
            </p:blipFill>
            <p:spPr>
              <a:xfrm>
                <a:off x="7350922" y="1621832"/>
                <a:ext cx="502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499E500F-314F-4579-8FF4-A0CF06F1CEE0}"/>
                  </a:ext>
                </a:extLst>
              </p14:cNvPr>
              <p14:cNvContentPartPr/>
              <p14:nvPr/>
            </p14:nvContentPartPr>
            <p14:xfrm>
              <a:off x="7708402" y="1720112"/>
              <a:ext cx="252360" cy="1935000"/>
            </p14:xfrm>
          </p:contentPart>
        </mc:Choice>
        <mc:Fallback xmlns="">
          <p:pic>
            <p:nvPicPr>
              <p:cNvPr id="45" name="Freihand 44">
                <a:extLst>
                  <a:ext uri="{FF2B5EF4-FFF2-40B4-BE49-F238E27FC236}">
                    <a16:creationId xmlns:a16="http://schemas.microsoft.com/office/drawing/2014/main" id="{499E500F-314F-4579-8FF4-A0CF06F1CEE0}"/>
                  </a:ext>
                </a:extLst>
              </p:cNvPr>
              <p:cNvPicPr/>
              <p:nvPr/>
            </p:nvPicPr>
            <p:blipFill>
              <a:blip r:embed="rId77"/>
              <a:stretch>
                <a:fillRect/>
              </a:stretch>
            </p:blipFill>
            <p:spPr>
              <a:xfrm>
                <a:off x="7704082" y="1715792"/>
                <a:ext cx="261000" cy="1943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47890BCE-188A-4B41-8AB0-47E234D29C16}"/>
                  </a:ext>
                </a:extLst>
              </p14:cNvPr>
              <p14:cNvContentPartPr/>
              <p14:nvPr/>
            </p14:nvContentPartPr>
            <p14:xfrm>
              <a:off x="7681762" y="1782752"/>
              <a:ext cx="303480" cy="1902960"/>
            </p14:xfrm>
          </p:contentPart>
        </mc:Choice>
        <mc:Fallback xmlns="">
          <p:pic>
            <p:nvPicPr>
              <p:cNvPr id="46" name="Freihand 45">
                <a:extLst>
                  <a:ext uri="{FF2B5EF4-FFF2-40B4-BE49-F238E27FC236}">
                    <a16:creationId xmlns:a16="http://schemas.microsoft.com/office/drawing/2014/main" id="{47890BCE-188A-4B41-8AB0-47E234D29C16}"/>
                  </a:ext>
                </a:extLst>
              </p:cNvPr>
              <p:cNvPicPr/>
              <p:nvPr/>
            </p:nvPicPr>
            <p:blipFill>
              <a:blip r:embed="rId79"/>
              <a:stretch>
                <a:fillRect/>
              </a:stretch>
            </p:blipFill>
            <p:spPr>
              <a:xfrm>
                <a:off x="7677442" y="1778432"/>
                <a:ext cx="312120" cy="1911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DFD0A42E-8F59-4419-B973-35E94B89E453}"/>
                  </a:ext>
                </a:extLst>
              </p14:cNvPr>
              <p14:cNvContentPartPr/>
              <p14:nvPr/>
            </p14:nvContentPartPr>
            <p14:xfrm>
              <a:off x="7907842" y="3543872"/>
              <a:ext cx="376200" cy="54000"/>
            </p14:xfrm>
          </p:contentPart>
        </mc:Choice>
        <mc:Fallback xmlns="">
          <p:pic>
            <p:nvPicPr>
              <p:cNvPr id="47" name="Freihand 46">
                <a:extLst>
                  <a:ext uri="{FF2B5EF4-FFF2-40B4-BE49-F238E27FC236}">
                    <a16:creationId xmlns:a16="http://schemas.microsoft.com/office/drawing/2014/main" id="{DFD0A42E-8F59-4419-B973-35E94B89E453}"/>
                  </a:ext>
                </a:extLst>
              </p:cNvPr>
              <p:cNvPicPr/>
              <p:nvPr/>
            </p:nvPicPr>
            <p:blipFill>
              <a:blip r:embed="rId81"/>
              <a:stretch>
                <a:fillRect/>
              </a:stretch>
            </p:blipFill>
            <p:spPr>
              <a:xfrm>
                <a:off x="7903522" y="3539552"/>
                <a:ext cx="384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E0AAF987-D125-4CD9-91A9-CEED468A9EF6}"/>
                  </a:ext>
                </a:extLst>
              </p14:cNvPr>
              <p14:cNvContentPartPr/>
              <p14:nvPr/>
            </p14:nvContentPartPr>
            <p14:xfrm>
              <a:off x="7960402" y="3530912"/>
              <a:ext cx="528840" cy="65880"/>
            </p14:xfrm>
          </p:contentPart>
        </mc:Choice>
        <mc:Fallback xmlns="">
          <p:pic>
            <p:nvPicPr>
              <p:cNvPr id="48" name="Freihand 47">
                <a:extLst>
                  <a:ext uri="{FF2B5EF4-FFF2-40B4-BE49-F238E27FC236}">
                    <a16:creationId xmlns:a16="http://schemas.microsoft.com/office/drawing/2014/main" id="{E0AAF987-D125-4CD9-91A9-CEED468A9EF6}"/>
                  </a:ext>
                </a:extLst>
              </p:cNvPr>
              <p:cNvPicPr/>
              <p:nvPr/>
            </p:nvPicPr>
            <p:blipFill>
              <a:blip r:embed="rId83"/>
              <a:stretch>
                <a:fillRect/>
              </a:stretch>
            </p:blipFill>
            <p:spPr>
              <a:xfrm>
                <a:off x="7956082" y="3526592"/>
                <a:ext cx="537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C13DA289-33E7-41D6-AFFB-C46978678173}"/>
                  </a:ext>
                </a:extLst>
              </p14:cNvPr>
              <p14:cNvContentPartPr/>
              <p14:nvPr/>
            </p14:nvContentPartPr>
            <p14:xfrm>
              <a:off x="7187482" y="1393952"/>
              <a:ext cx="1316880" cy="2680200"/>
            </p14:xfrm>
          </p:contentPart>
        </mc:Choice>
        <mc:Fallback xmlns="">
          <p:pic>
            <p:nvPicPr>
              <p:cNvPr id="49" name="Freihand 48">
                <a:extLst>
                  <a:ext uri="{FF2B5EF4-FFF2-40B4-BE49-F238E27FC236}">
                    <a16:creationId xmlns:a16="http://schemas.microsoft.com/office/drawing/2014/main" id="{C13DA289-33E7-41D6-AFFB-C46978678173}"/>
                  </a:ext>
                </a:extLst>
              </p:cNvPr>
              <p:cNvPicPr/>
              <p:nvPr/>
            </p:nvPicPr>
            <p:blipFill>
              <a:blip r:embed="rId85"/>
              <a:stretch>
                <a:fillRect/>
              </a:stretch>
            </p:blipFill>
            <p:spPr>
              <a:xfrm>
                <a:off x="7183162" y="1389632"/>
                <a:ext cx="1325520" cy="268884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581081B-6043-418D-99E5-3EFCD98996D8}"/>
                  </a:ext>
                </a:extLst>
              </p14:cNvPr>
              <p14:cNvContentPartPr/>
              <p14:nvPr/>
            </p14:nvContentPartPr>
            <p14:xfrm>
              <a:off x="7301602" y="1245992"/>
              <a:ext cx="2758320" cy="34560"/>
            </p14:xfrm>
          </p:contentPart>
        </mc:Choice>
        <mc:Fallback xmlns="">
          <p:pic>
            <p:nvPicPr>
              <p:cNvPr id="2" name="Freihand 1">
                <a:extLst>
                  <a:ext uri="{FF2B5EF4-FFF2-40B4-BE49-F238E27FC236}">
                    <a16:creationId xmlns:a16="http://schemas.microsoft.com/office/drawing/2014/main" id="{D581081B-6043-418D-99E5-3EFCD98996D8}"/>
                  </a:ext>
                </a:extLst>
              </p:cNvPr>
              <p:cNvPicPr/>
              <p:nvPr/>
            </p:nvPicPr>
            <p:blipFill>
              <a:blip r:embed="rId4"/>
              <a:stretch>
                <a:fillRect/>
              </a:stretch>
            </p:blipFill>
            <p:spPr>
              <a:xfrm>
                <a:off x="7297282" y="1241672"/>
                <a:ext cx="2766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DA45580-382E-4A7A-93CA-190F0B8DC368}"/>
                  </a:ext>
                </a:extLst>
              </p14:cNvPr>
              <p14:cNvContentPartPr/>
              <p14:nvPr/>
            </p14:nvContentPartPr>
            <p14:xfrm>
              <a:off x="4419802" y="2351192"/>
              <a:ext cx="3286080" cy="57600"/>
            </p14:xfrm>
          </p:contentPart>
        </mc:Choice>
        <mc:Fallback xmlns="">
          <p:pic>
            <p:nvPicPr>
              <p:cNvPr id="3" name="Freihand 2">
                <a:extLst>
                  <a:ext uri="{FF2B5EF4-FFF2-40B4-BE49-F238E27FC236}">
                    <a16:creationId xmlns:a16="http://schemas.microsoft.com/office/drawing/2014/main" id="{DDA45580-382E-4A7A-93CA-190F0B8DC368}"/>
                  </a:ext>
                </a:extLst>
              </p:cNvPr>
              <p:cNvPicPr/>
              <p:nvPr/>
            </p:nvPicPr>
            <p:blipFill>
              <a:blip r:embed="rId6"/>
              <a:stretch>
                <a:fillRect/>
              </a:stretch>
            </p:blipFill>
            <p:spPr>
              <a:xfrm>
                <a:off x="4415482" y="2346872"/>
                <a:ext cx="3294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A8FD33F-91F4-4E01-9DB5-D2E6597FC3E7}"/>
                  </a:ext>
                </a:extLst>
              </p14:cNvPr>
              <p14:cNvContentPartPr/>
              <p14:nvPr/>
            </p14:nvContentPartPr>
            <p14:xfrm>
              <a:off x="2328202" y="2035112"/>
              <a:ext cx="600120" cy="305280"/>
            </p14:xfrm>
          </p:contentPart>
        </mc:Choice>
        <mc:Fallback xmlns="">
          <p:pic>
            <p:nvPicPr>
              <p:cNvPr id="4" name="Freihand 3">
                <a:extLst>
                  <a:ext uri="{FF2B5EF4-FFF2-40B4-BE49-F238E27FC236}">
                    <a16:creationId xmlns:a16="http://schemas.microsoft.com/office/drawing/2014/main" id="{CA8FD33F-91F4-4E01-9DB5-D2E6597FC3E7}"/>
                  </a:ext>
                </a:extLst>
              </p:cNvPr>
              <p:cNvPicPr/>
              <p:nvPr/>
            </p:nvPicPr>
            <p:blipFill>
              <a:blip r:embed="rId8"/>
              <a:stretch>
                <a:fillRect/>
              </a:stretch>
            </p:blipFill>
            <p:spPr>
              <a:xfrm>
                <a:off x="2323882" y="2030792"/>
                <a:ext cx="6087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86ADA5CF-565B-47AD-8316-8F94BBD7AE68}"/>
                  </a:ext>
                </a:extLst>
              </p14:cNvPr>
              <p14:cNvContentPartPr/>
              <p14:nvPr/>
            </p14:nvContentPartPr>
            <p14:xfrm>
              <a:off x="2436202" y="2023592"/>
              <a:ext cx="509400" cy="292680"/>
            </p14:xfrm>
          </p:contentPart>
        </mc:Choice>
        <mc:Fallback xmlns="">
          <p:pic>
            <p:nvPicPr>
              <p:cNvPr id="6" name="Freihand 5">
                <a:extLst>
                  <a:ext uri="{FF2B5EF4-FFF2-40B4-BE49-F238E27FC236}">
                    <a16:creationId xmlns:a16="http://schemas.microsoft.com/office/drawing/2014/main" id="{86ADA5CF-565B-47AD-8316-8F94BBD7AE68}"/>
                  </a:ext>
                </a:extLst>
              </p:cNvPr>
              <p:cNvPicPr/>
              <p:nvPr/>
            </p:nvPicPr>
            <p:blipFill>
              <a:blip r:embed="rId10"/>
              <a:stretch>
                <a:fillRect/>
              </a:stretch>
            </p:blipFill>
            <p:spPr>
              <a:xfrm>
                <a:off x="2431882" y="2019272"/>
                <a:ext cx="5180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0515ED40-5026-4EB2-8DC7-D637D16BEDDD}"/>
                  </a:ext>
                </a:extLst>
              </p14:cNvPr>
              <p14:cNvContentPartPr/>
              <p14:nvPr/>
            </p14:nvContentPartPr>
            <p14:xfrm>
              <a:off x="2220202" y="2364512"/>
              <a:ext cx="106920" cy="127080"/>
            </p14:xfrm>
          </p:contentPart>
        </mc:Choice>
        <mc:Fallback xmlns="">
          <p:pic>
            <p:nvPicPr>
              <p:cNvPr id="8" name="Freihand 7">
                <a:extLst>
                  <a:ext uri="{FF2B5EF4-FFF2-40B4-BE49-F238E27FC236}">
                    <a16:creationId xmlns:a16="http://schemas.microsoft.com/office/drawing/2014/main" id="{0515ED40-5026-4EB2-8DC7-D637D16BEDDD}"/>
                  </a:ext>
                </a:extLst>
              </p:cNvPr>
              <p:cNvPicPr/>
              <p:nvPr/>
            </p:nvPicPr>
            <p:blipFill>
              <a:blip r:embed="rId12"/>
              <a:stretch>
                <a:fillRect/>
              </a:stretch>
            </p:blipFill>
            <p:spPr>
              <a:xfrm>
                <a:off x="2215882" y="2360192"/>
                <a:ext cx="115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4E3D2FD-68E6-45B1-ABF5-21D851D72045}"/>
                  </a:ext>
                </a:extLst>
              </p14:cNvPr>
              <p14:cNvContentPartPr/>
              <p14:nvPr/>
            </p14:nvContentPartPr>
            <p14:xfrm>
              <a:off x="2364202" y="2379992"/>
              <a:ext cx="431280" cy="96120"/>
            </p14:xfrm>
          </p:contentPart>
        </mc:Choice>
        <mc:Fallback xmlns="">
          <p:pic>
            <p:nvPicPr>
              <p:cNvPr id="9" name="Freihand 8">
                <a:extLst>
                  <a:ext uri="{FF2B5EF4-FFF2-40B4-BE49-F238E27FC236}">
                    <a16:creationId xmlns:a16="http://schemas.microsoft.com/office/drawing/2014/main" id="{04E3D2FD-68E6-45B1-ABF5-21D851D72045}"/>
                  </a:ext>
                </a:extLst>
              </p:cNvPr>
              <p:cNvPicPr/>
              <p:nvPr/>
            </p:nvPicPr>
            <p:blipFill>
              <a:blip r:embed="rId14"/>
              <a:stretch>
                <a:fillRect/>
              </a:stretch>
            </p:blipFill>
            <p:spPr>
              <a:xfrm>
                <a:off x="2359882" y="2375672"/>
                <a:ext cx="439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3CAA64F7-3436-44BB-B017-60A9DEAD224A}"/>
                  </a:ext>
                </a:extLst>
              </p14:cNvPr>
              <p14:cNvContentPartPr/>
              <p14:nvPr/>
            </p14:nvContentPartPr>
            <p14:xfrm>
              <a:off x="2744002" y="2324912"/>
              <a:ext cx="26640" cy="6120"/>
            </p14:xfrm>
          </p:contentPart>
        </mc:Choice>
        <mc:Fallback xmlns="">
          <p:pic>
            <p:nvPicPr>
              <p:cNvPr id="10" name="Freihand 9">
                <a:extLst>
                  <a:ext uri="{FF2B5EF4-FFF2-40B4-BE49-F238E27FC236}">
                    <a16:creationId xmlns:a16="http://schemas.microsoft.com/office/drawing/2014/main" id="{3CAA64F7-3436-44BB-B017-60A9DEAD224A}"/>
                  </a:ext>
                </a:extLst>
              </p:cNvPr>
              <p:cNvPicPr/>
              <p:nvPr/>
            </p:nvPicPr>
            <p:blipFill>
              <a:blip r:embed="rId16"/>
              <a:stretch>
                <a:fillRect/>
              </a:stretch>
            </p:blipFill>
            <p:spPr>
              <a:xfrm>
                <a:off x="2739682" y="2320592"/>
                <a:ext cx="35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4898D6D6-0B37-4B88-856E-0C83766455DC}"/>
                  </a:ext>
                </a:extLst>
              </p14:cNvPr>
              <p14:cNvContentPartPr/>
              <p14:nvPr/>
            </p14:nvContentPartPr>
            <p14:xfrm>
              <a:off x="2800162" y="2287832"/>
              <a:ext cx="349560" cy="308880"/>
            </p14:xfrm>
          </p:contentPart>
        </mc:Choice>
        <mc:Fallback xmlns="">
          <p:pic>
            <p:nvPicPr>
              <p:cNvPr id="11" name="Freihand 10">
                <a:extLst>
                  <a:ext uri="{FF2B5EF4-FFF2-40B4-BE49-F238E27FC236}">
                    <a16:creationId xmlns:a16="http://schemas.microsoft.com/office/drawing/2014/main" id="{4898D6D6-0B37-4B88-856E-0C83766455DC}"/>
                  </a:ext>
                </a:extLst>
              </p:cNvPr>
              <p:cNvPicPr/>
              <p:nvPr/>
            </p:nvPicPr>
            <p:blipFill>
              <a:blip r:embed="rId18"/>
              <a:stretch>
                <a:fillRect/>
              </a:stretch>
            </p:blipFill>
            <p:spPr>
              <a:xfrm>
                <a:off x="2795842" y="2283512"/>
                <a:ext cx="3582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0BA69764-C365-45AB-A5D1-B7527675C64E}"/>
                  </a:ext>
                </a:extLst>
              </p14:cNvPr>
              <p14:cNvContentPartPr/>
              <p14:nvPr/>
            </p14:nvContentPartPr>
            <p14:xfrm>
              <a:off x="2172322" y="2499872"/>
              <a:ext cx="1107000" cy="90000"/>
            </p14:xfrm>
          </p:contentPart>
        </mc:Choice>
        <mc:Fallback xmlns="">
          <p:pic>
            <p:nvPicPr>
              <p:cNvPr id="12" name="Freihand 11">
                <a:extLst>
                  <a:ext uri="{FF2B5EF4-FFF2-40B4-BE49-F238E27FC236}">
                    <a16:creationId xmlns:a16="http://schemas.microsoft.com/office/drawing/2014/main" id="{0BA69764-C365-45AB-A5D1-B7527675C64E}"/>
                  </a:ext>
                </a:extLst>
              </p:cNvPr>
              <p:cNvPicPr/>
              <p:nvPr/>
            </p:nvPicPr>
            <p:blipFill>
              <a:blip r:embed="rId20"/>
              <a:stretch>
                <a:fillRect/>
              </a:stretch>
            </p:blipFill>
            <p:spPr>
              <a:xfrm>
                <a:off x="2168002" y="2495552"/>
                <a:ext cx="1115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528FC2E2-EB7F-4BE3-BD9F-217C1828CB03}"/>
                  </a:ext>
                </a:extLst>
              </p14:cNvPr>
              <p14:cNvContentPartPr/>
              <p14:nvPr/>
            </p14:nvContentPartPr>
            <p14:xfrm>
              <a:off x="1100962" y="2961032"/>
              <a:ext cx="16200" cy="151560"/>
            </p14:xfrm>
          </p:contentPart>
        </mc:Choice>
        <mc:Fallback xmlns="">
          <p:pic>
            <p:nvPicPr>
              <p:cNvPr id="14" name="Freihand 13">
                <a:extLst>
                  <a:ext uri="{FF2B5EF4-FFF2-40B4-BE49-F238E27FC236}">
                    <a16:creationId xmlns:a16="http://schemas.microsoft.com/office/drawing/2014/main" id="{528FC2E2-EB7F-4BE3-BD9F-217C1828CB03}"/>
                  </a:ext>
                </a:extLst>
              </p:cNvPr>
              <p:cNvPicPr/>
              <p:nvPr/>
            </p:nvPicPr>
            <p:blipFill>
              <a:blip r:embed="rId22"/>
              <a:stretch>
                <a:fillRect/>
              </a:stretch>
            </p:blipFill>
            <p:spPr>
              <a:xfrm>
                <a:off x="1096642" y="2956712"/>
                <a:ext cx="24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8955E5AA-F585-4E86-A382-A366919FA89F}"/>
                  </a:ext>
                </a:extLst>
              </p14:cNvPr>
              <p14:cNvContentPartPr/>
              <p14:nvPr/>
            </p14:nvContentPartPr>
            <p14:xfrm>
              <a:off x="1093402" y="2935112"/>
              <a:ext cx="129600" cy="12960"/>
            </p14:xfrm>
          </p:contentPart>
        </mc:Choice>
        <mc:Fallback xmlns="">
          <p:pic>
            <p:nvPicPr>
              <p:cNvPr id="15" name="Freihand 14">
                <a:extLst>
                  <a:ext uri="{FF2B5EF4-FFF2-40B4-BE49-F238E27FC236}">
                    <a16:creationId xmlns:a16="http://schemas.microsoft.com/office/drawing/2014/main" id="{8955E5AA-F585-4E86-A382-A366919FA89F}"/>
                  </a:ext>
                </a:extLst>
              </p:cNvPr>
              <p:cNvPicPr/>
              <p:nvPr/>
            </p:nvPicPr>
            <p:blipFill>
              <a:blip r:embed="rId24"/>
              <a:stretch>
                <a:fillRect/>
              </a:stretch>
            </p:blipFill>
            <p:spPr>
              <a:xfrm>
                <a:off x="1089082" y="2930792"/>
                <a:ext cx="138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92C023B-E45A-44E0-8B7E-5F192FD03B62}"/>
                  </a:ext>
                </a:extLst>
              </p14:cNvPr>
              <p14:cNvContentPartPr/>
              <p14:nvPr/>
            </p14:nvContentPartPr>
            <p14:xfrm>
              <a:off x="1109602" y="2975072"/>
              <a:ext cx="125640" cy="117360"/>
            </p14:xfrm>
          </p:contentPart>
        </mc:Choice>
        <mc:Fallback xmlns="">
          <p:pic>
            <p:nvPicPr>
              <p:cNvPr id="16" name="Freihand 15">
                <a:extLst>
                  <a:ext uri="{FF2B5EF4-FFF2-40B4-BE49-F238E27FC236}">
                    <a16:creationId xmlns:a16="http://schemas.microsoft.com/office/drawing/2014/main" id="{592C023B-E45A-44E0-8B7E-5F192FD03B62}"/>
                  </a:ext>
                </a:extLst>
              </p:cNvPr>
              <p:cNvPicPr/>
              <p:nvPr/>
            </p:nvPicPr>
            <p:blipFill>
              <a:blip r:embed="rId26"/>
              <a:stretch>
                <a:fillRect/>
              </a:stretch>
            </p:blipFill>
            <p:spPr>
              <a:xfrm>
                <a:off x="1105282" y="2970752"/>
                <a:ext cx="134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B5A18CC8-0BDD-4106-AE18-6F612F23168A}"/>
                  </a:ext>
                </a:extLst>
              </p14:cNvPr>
              <p14:cNvContentPartPr/>
              <p14:nvPr/>
            </p14:nvContentPartPr>
            <p14:xfrm>
              <a:off x="1247122" y="3021512"/>
              <a:ext cx="109080" cy="86400"/>
            </p14:xfrm>
          </p:contentPart>
        </mc:Choice>
        <mc:Fallback xmlns="">
          <p:pic>
            <p:nvPicPr>
              <p:cNvPr id="17" name="Freihand 16">
                <a:extLst>
                  <a:ext uri="{FF2B5EF4-FFF2-40B4-BE49-F238E27FC236}">
                    <a16:creationId xmlns:a16="http://schemas.microsoft.com/office/drawing/2014/main" id="{B5A18CC8-0BDD-4106-AE18-6F612F23168A}"/>
                  </a:ext>
                </a:extLst>
              </p:cNvPr>
              <p:cNvPicPr/>
              <p:nvPr/>
            </p:nvPicPr>
            <p:blipFill>
              <a:blip r:embed="rId28"/>
              <a:stretch>
                <a:fillRect/>
              </a:stretch>
            </p:blipFill>
            <p:spPr>
              <a:xfrm>
                <a:off x="1242802" y="3017192"/>
                <a:ext cx="117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C98A7252-7EB8-470D-941C-97F17D4929C0}"/>
                  </a:ext>
                </a:extLst>
              </p14:cNvPr>
              <p14:cNvContentPartPr/>
              <p14:nvPr/>
            </p14:nvContentPartPr>
            <p14:xfrm>
              <a:off x="1377082" y="2991632"/>
              <a:ext cx="181080" cy="84240"/>
            </p14:xfrm>
          </p:contentPart>
        </mc:Choice>
        <mc:Fallback xmlns="">
          <p:pic>
            <p:nvPicPr>
              <p:cNvPr id="18" name="Freihand 17">
                <a:extLst>
                  <a:ext uri="{FF2B5EF4-FFF2-40B4-BE49-F238E27FC236}">
                    <a16:creationId xmlns:a16="http://schemas.microsoft.com/office/drawing/2014/main" id="{C98A7252-7EB8-470D-941C-97F17D4929C0}"/>
                  </a:ext>
                </a:extLst>
              </p:cNvPr>
              <p:cNvPicPr/>
              <p:nvPr/>
            </p:nvPicPr>
            <p:blipFill>
              <a:blip r:embed="rId30"/>
              <a:stretch>
                <a:fillRect/>
              </a:stretch>
            </p:blipFill>
            <p:spPr>
              <a:xfrm>
                <a:off x="1372762" y="2987312"/>
                <a:ext cx="189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9695A07-19AD-4958-B232-10214522406F}"/>
                  </a:ext>
                </a:extLst>
              </p14:cNvPr>
              <p14:cNvContentPartPr/>
              <p14:nvPr/>
            </p14:nvContentPartPr>
            <p14:xfrm>
              <a:off x="1536562" y="3008552"/>
              <a:ext cx="78480" cy="168120"/>
            </p14:xfrm>
          </p:contentPart>
        </mc:Choice>
        <mc:Fallback xmlns="">
          <p:pic>
            <p:nvPicPr>
              <p:cNvPr id="19" name="Freihand 18">
                <a:extLst>
                  <a:ext uri="{FF2B5EF4-FFF2-40B4-BE49-F238E27FC236}">
                    <a16:creationId xmlns:a16="http://schemas.microsoft.com/office/drawing/2014/main" id="{49695A07-19AD-4958-B232-10214522406F}"/>
                  </a:ext>
                </a:extLst>
              </p:cNvPr>
              <p:cNvPicPr/>
              <p:nvPr/>
            </p:nvPicPr>
            <p:blipFill>
              <a:blip r:embed="rId32"/>
              <a:stretch>
                <a:fillRect/>
              </a:stretch>
            </p:blipFill>
            <p:spPr>
              <a:xfrm>
                <a:off x="1532242" y="3004232"/>
                <a:ext cx="87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1F9220EE-AC38-4637-9A5B-9E080408D3B3}"/>
                  </a:ext>
                </a:extLst>
              </p14:cNvPr>
              <p14:cNvContentPartPr/>
              <p14:nvPr/>
            </p14:nvContentPartPr>
            <p14:xfrm>
              <a:off x="1656442" y="2992352"/>
              <a:ext cx="12600" cy="90720"/>
            </p14:xfrm>
          </p:contentPart>
        </mc:Choice>
        <mc:Fallback xmlns="">
          <p:pic>
            <p:nvPicPr>
              <p:cNvPr id="20" name="Freihand 19">
                <a:extLst>
                  <a:ext uri="{FF2B5EF4-FFF2-40B4-BE49-F238E27FC236}">
                    <a16:creationId xmlns:a16="http://schemas.microsoft.com/office/drawing/2014/main" id="{1F9220EE-AC38-4637-9A5B-9E080408D3B3}"/>
                  </a:ext>
                </a:extLst>
              </p:cNvPr>
              <p:cNvPicPr/>
              <p:nvPr/>
            </p:nvPicPr>
            <p:blipFill>
              <a:blip r:embed="rId34"/>
              <a:stretch>
                <a:fillRect/>
              </a:stretch>
            </p:blipFill>
            <p:spPr>
              <a:xfrm>
                <a:off x="1652122" y="2988032"/>
                <a:ext cx="21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A6632C3F-FE95-4A29-A31D-079018CD5CE1}"/>
                  </a:ext>
                </a:extLst>
              </p14:cNvPr>
              <p14:cNvContentPartPr/>
              <p14:nvPr/>
            </p14:nvContentPartPr>
            <p14:xfrm>
              <a:off x="1711162" y="2989832"/>
              <a:ext cx="102960" cy="78840"/>
            </p14:xfrm>
          </p:contentPart>
        </mc:Choice>
        <mc:Fallback xmlns="">
          <p:pic>
            <p:nvPicPr>
              <p:cNvPr id="21" name="Freihand 20">
                <a:extLst>
                  <a:ext uri="{FF2B5EF4-FFF2-40B4-BE49-F238E27FC236}">
                    <a16:creationId xmlns:a16="http://schemas.microsoft.com/office/drawing/2014/main" id="{A6632C3F-FE95-4A29-A31D-079018CD5CE1}"/>
                  </a:ext>
                </a:extLst>
              </p:cNvPr>
              <p:cNvPicPr/>
              <p:nvPr/>
            </p:nvPicPr>
            <p:blipFill>
              <a:blip r:embed="rId36"/>
              <a:stretch>
                <a:fillRect/>
              </a:stretch>
            </p:blipFill>
            <p:spPr>
              <a:xfrm>
                <a:off x="1706842" y="2985512"/>
                <a:ext cx="111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75B537E-AE8D-471F-89D6-95C13D213FCE}"/>
                  </a:ext>
                </a:extLst>
              </p14:cNvPr>
              <p14:cNvContentPartPr/>
              <p14:nvPr/>
            </p14:nvContentPartPr>
            <p14:xfrm>
              <a:off x="1721602" y="2884352"/>
              <a:ext cx="24840" cy="2520"/>
            </p14:xfrm>
          </p:contentPart>
        </mc:Choice>
        <mc:Fallback xmlns="">
          <p:pic>
            <p:nvPicPr>
              <p:cNvPr id="22" name="Freihand 21">
                <a:extLst>
                  <a:ext uri="{FF2B5EF4-FFF2-40B4-BE49-F238E27FC236}">
                    <a16:creationId xmlns:a16="http://schemas.microsoft.com/office/drawing/2014/main" id="{B75B537E-AE8D-471F-89D6-95C13D213FCE}"/>
                  </a:ext>
                </a:extLst>
              </p:cNvPr>
              <p:cNvPicPr/>
              <p:nvPr/>
            </p:nvPicPr>
            <p:blipFill>
              <a:blip r:embed="rId38"/>
              <a:stretch>
                <a:fillRect/>
              </a:stretch>
            </p:blipFill>
            <p:spPr>
              <a:xfrm>
                <a:off x="1717282" y="2880032"/>
                <a:ext cx="33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29B6CE7F-2413-4AC5-8BB7-B3377E6189D0}"/>
                  </a:ext>
                </a:extLst>
              </p14:cNvPr>
              <p14:cNvContentPartPr/>
              <p14:nvPr/>
            </p14:nvContentPartPr>
            <p14:xfrm>
              <a:off x="1020322" y="3382952"/>
              <a:ext cx="34560" cy="142200"/>
            </p14:xfrm>
          </p:contentPart>
        </mc:Choice>
        <mc:Fallback xmlns="">
          <p:pic>
            <p:nvPicPr>
              <p:cNvPr id="23" name="Freihand 22">
                <a:extLst>
                  <a:ext uri="{FF2B5EF4-FFF2-40B4-BE49-F238E27FC236}">
                    <a16:creationId xmlns:a16="http://schemas.microsoft.com/office/drawing/2014/main" id="{29B6CE7F-2413-4AC5-8BB7-B3377E6189D0}"/>
                  </a:ext>
                </a:extLst>
              </p:cNvPr>
              <p:cNvPicPr/>
              <p:nvPr/>
            </p:nvPicPr>
            <p:blipFill>
              <a:blip r:embed="rId40"/>
              <a:stretch>
                <a:fillRect/>
              </a:stretch>
            </p:blipFill>
            <p:spPr>
              <a:xfrm>
                <a:off x="1016002" y="3378632"/>
                <a:ext cx="43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E9FF7C31-DFC7-40F1-9800-15E165D6FE64}"/>
                  </a:ext>
                </a:extLst>
              </p14:cNvPr>
              <p14:cNvContentPartPr/>
              <p14:nvPr/>
            </p14:nvContentPartPr>
            <p14:xfrm>
              <a:off x="1031122" y="3342272"/>
              <a:ext cx="118440" cy="142200"/>
            </p14:xfrm>
          </p:contentPart>
        </mc:Choice>
        <mc:Fallback xmlns="">
          <p:pic>
            <p:nvPicPr>
              <p:cNvPr id="24" name="Freihand 23">
                <a:extLst>
                  <a:ext uri="{FF2B5EF4-FFF2-40B4-BE49-F238E27FC236}">
                    <a16:creationId xmlns:a16="http://schemas.microsoft.com/office/drawing/2014/main" id="{E9FF7C31-DFC7-40F1-9800-15E165D6FE64}"/>
                  </a:ext>
                </a:extLst>
              </p:cNvPr>
              <p:cNvPicPr/>
              <p:nvPr/>
            </p:nvPicPr>
            <p:blipFill>
              <a:blip r:embed="rId42"/>
              <a:stretch>
                <a:fillRect/>
              </a:stretch>
            </p:blipFill>
            <p:spPr>
              <a:xfrm>
                <a:off x="1026802" y="3337952"/>
                <a:ext cx="127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B685B670-C98D-4A71-84D5-6AEFAD6D74D0}"/>
                  </a:ext>
                </a:extLst>
              </p14:cNvPr>
              <p14:cNvContentPartPr/>
              <p14:nvPr/>
            </p14:nvContentPartPr>
            <p14:xfrm>
              <a:off x="1206082" y="3417872"/>
              <a:ext cx="20880" cy="78480"/>
            </p14:xfrm>
          </p:contentPart>
        </mc:Choice>
        <mc:Fallback xmlns="">
          <p:pic>
            <p:nvPicPr>
              <p:cNvPr id="25" name="Freihand 24">
                <a:extLst>
                  <a:ext uri="{FF2B5EF4-FFF2-40B4-BE49-F238E27FC236}">
                    <a16:creationId xmlns:a16="http://schemas.microsoft.com/office/drawing/2014/main" id="{B685B670-C98D-4A71-84D5-6AEFAD6D74D0}"/>
                  </a:ext>
                </a:extLst>
              </p:cNvPr>
              <p:cNvPicPr/>
              <p:nvPr/>
            </p:nvPicPr>
            <p:blipFill>
              <a:blip r:embed="rId44"/>
              <a:stretch>
                <a:fillRect/>
              </a:stretch>
            </p:blipFill>
            <p:spPr>
              <a:xfrm>
                <a:off x="1201762" y="3413552"/>
                <a:ext cx="29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DEDDEDC8-9688-4676-9141-F115722C4920}"/>
                  </a:ext>
                </a:extLst>
              </p14:cNvPr>
              <p14:cNvContentPartPr/>
              <p14:nvPr/>
            </p14:nvContentPartPr>
            <p14:xfrm>
              <a:off x="1219402" y="3371792"/>
              <a:ext cx="19800" cy="24480"/>
            </p14:xfrm>
          </p:contentPart>
        </mc:Choice>
        <mc:Fallback xmlns="">
          <p:pic>
            <p:nvPicPr>
              <p:cNvPr id="26" name="Freihand 25">
                <a:extLst>
                  <a:ext uri="{FF2B5EF4-FFF2-40B4-BE49-F238E27FC236}">
                    <a16:creationId xmlns:a16="http://schemas.microsoft.com/office/drawing/2014/main" id="{DEDDEDC8-9688-4676-9141-F115722C4920}"/>
                  </a:ext>
                </a:extLst>
              </p:cNvPr>
              <p:cNvPicPr/>
              <p:nvPr/>
            </p:nvPicPr>
            <p:blipFill>
              <a:blip r:embed="rId46"/>
              <a:stretch>
                <a:fillRect/>
              </a:stretch>
            </p:blipFill>
            <p:spPr>
              <a:xfrm>
                <a:off x="1215082" y="3367472"/>
                <a:ext cx="28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3FFEDC3C-D0BA-4B60-9A8E-294EE0039D93}"/>
                  </a:ext>
                </a:extLst>
              </p14:cNvPr>
              <p14:cNvContentPartPr/>
              <p14:nvPr/>
            </p14:nvContentPartPr>
            <p14:xfrm>
              <a:off x="1294642" y="3333632"/>
              <a:ext cx="94680" cy="153720"/>
            </p14:xfrm>
          </p:contentPart>
        </mc:Choice>
        <mc:Fallback xmlns="">
          <p:pic>
            <p:nvPicPr>
              <p:cNvPr id="27" name="Freihand 26">
                <a:extLst>
                  <a:ext uri="{FF2B5EF4-FFF2-40B4-BE49-F238E27FC236}">
                    <a16:creationId xmlns:a16="http://schemas.microsoft.com/office/drawing/2014/main" id="{3FFEDC3C-D0BA-4B60-9A8E-294EE0039D93}"/>
                  </a:ext>
                </a:extLst>
              </p:cNvPr>
              <p:cNvPicPr/>
              <p:nvPr/>
            </p:nvPicPr>
            <p:blipFill>
              <a:blip r:embed="rId48"/>
              <a:stretch>
                <a:fillRect/>
              </a:stretch>
            </p:blipFill>
            <p:spPr>
              <a:xfrm>
                <a:off x="1290322" y="3329312"/>
                <a:ext cx="103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86EE5DF1-BA2E-4C1C-999A-98C6FF7F3BE1}"/>
                  </a:ext>
                </a:extLst>
              </p14:cNvPr>
              <p14:cNvContentPartPr/>
              <p14:nvPr/>
            </p14:nvContentPartPr>
            <p14:xfrm>
              <a:off x="1433962" y="3313472"/>
              <a:ext cx="104040" cy="160920"/>
            </p14:xfrm>
          </p:contentPart>
        </mc:Choice>
        <mc:Fallback xmlns="">
          <p:pic>
            <p:nvPicPr>
              <p:cNvPr id="28" name="Freihand 27">
                <a:extLst>
                  <a:ext uri="{FF2B5EF4-FFF2-40B4-BE49-F238E27FC236}">
                    <a16:creationId xmlns:a16="http://schemas.microsoft.com/office/drawing/2014/main" id="{86EE5DF1-BA2E-4C1C-999A-98C6FF7F3BE1}"/>
                  </a:ext>
                </a:extLst>
              </p:cNvPr>
              <p:cNvPicPr/>
              <p:nvPr/>
            </p:nvPicPr>
            <p:blipFill>
              <a:blip r:embed="rId50"/>
              <a:stretch>
                <a:fillRect/>
              </a:stretch>
            </p:blipFill>
            <p:spPr>
              <a:xfrm>
                <a:off x="1429642" y="3309152"/>
                <a:ext cx="112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C9ED246D-2C7E-408D-9ECE-B26A865C7C1E}"/>
                  </a:ext>
                </a:extLst>
              </p14:cNvPr>
              <p14:cNvContentPartPr/>
              <p14:nvPr/>
            </p14:nvContentPartPr>
            <p14:xfrm>
              <a:off x="1525402" y="3305552"/>
              <a:ext cx="360" cy="360"/>
            </p14:xfrm>
          </p:contentPart>
        </mc:Choice>
        <mc:Fallback xmlns="">
          <p:pic>
            <p:nvPicPr>
              <p:cNvPr id="29" name="Freihand 28">
                <a:extLst>
                  <a:ext uri="{FF2B5EF4-FFF2-40B4-BE49-F238E27FC236}">
                    <a16:creationId xmlns:a16="http://schemas.microsoft.com/office/drawing/2014/main" id="{C9ED246D-2C7E-408D-9ECE-B26A865C7C1E}"/>
                  </a:ext>
                </a:extLst>
              </p:cNvPr>
              <p:cNvPicPr/>
              <p:nvPr/>
            </p:nvPicPr>
            <p:blipFill>
              <a:blip r:embed="rId52"/>
              <a:stretch>
                <a:fillRect/>
              </a:stretch>
            </p:blipFill>
            <p:spPr>
              <a:xfrm>
                <a:off x="1521082" y="3301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AA789F3B-9335-4B35-AFC2-57BE0CE9AE92}"/>
                  </a:ext>
                </a:extLst>
              </p14:cNvPr>
              <p14:cNvContentPartPr/>
              <p14:nvPr/>
            </p14:nvContentPartPr>
            <p14:xfrm>
              <a:off x="1513162" y="3378632"/>
              <a:ext cx="208440" cy="84600"/>
            </p14:xfrm>
          </p:contentPart>
        </mc:Choice>
        <mc:Fallback xmlns="">
          <p:pic>
            <p:nvPicPr>
              <p:cNvPr id="32" name="Freihand 31">
                <a:extLst>
                  <a:ext uri="{FF2B5EF4-FFF2-40B4-BE49-F238E27FC236}">
                    <a16:creationId xmlns:a16="http://schemas.microsoft.com/office/drawing/2014/main" id="{AA789F3B-9335-4B35-AFC2-57BE0CE9AE92}"/>
                  </a:ext>
                </a:extLst>
              </p:cNvPr>
              <p:cNvPicPr/>
              <p:nvPr/>
            </p:nvPicPr>
            <p:blipFill>
              <a:blip r:embed="rId54"/>
              <a:stretch>
                <a:fillRect/>
              </a:stretch>
            </p:blipFill>
            <p:spPr>
              <a:xfrm>
                <a:off x="1508842" y="3374312"/>
                <a:ext cx="217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3685976A-4245-4A3D-91CF-DD84F2001D80}"/>
                  </a:ext>
                </a:extLst>
              </p14:cNvPr>
              <p14:cNvContentPartPr/>
              <p14:nvPr/>
            </p14:nvContentPartPr>
            <p14:xfrm>
              <a:off x="1739962" y="3361352"/>
              <a:ext cx="208080" cy="168120"/>
            </p14:xfrm>
          </p:contentPart>
        </mc:Choice>
        <mc:Fallback xmlns="">
          <p:pic>
            <p:nvPicPr>
              <p:cNvPr id="33" name="Freihand 32">
                <a:extLst>
                  <a:ext uri="{FF2B5EF4-FFF2-40B4-BE49-F238E27FC236}">
                    <a16:creationId xmlns:a16="http://schemas.microsoft.com/office/drawing/2014/main" id="{3685976A-4245-4A3D-91CF-DD84F2001D80}"/>
                  </a:ext>
                </a:extLst>
              </p:cNvPr>
              <p:cNvPicPr/>
              <p:nvPr/>
            </p:nvPicPr>
            <p:blipFill>
              <a:blip r:embed="rId56"/>
              <a:stretch>
                <a:fillRect/>
              </a:stretch>
            </p:blipFill>
            <p:spPr>
              <a:xfrm>
                <a:off x="1735642" y="3357032"/>
                <a:ext cx="216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721EEE40-A7BC-4668-9051-20BE5528C7A2}"/>
                  </a:ext>
                </a:extLst>
              </p14:cNvPr>
              <p14:cNvContentPartPr/>
              <p14:nvPr/>
            </p14:nvContentPartPr>
            <p14:xfrm>
              <a:off x="1946962" y="3313472"/>
              <a:ext cx="360" cy="360"/>
            </p14:xfrm>
          </p:contentPart>
        </mc:Choice>
        <mc:Fallback xmlns="">
          <p:pic>
            <p:nvPicPr>
              <p:cNvPr id="34" name="Freihand 33">
                <a:extLst>
                  <a:ext uri="{FF2B5EF4-FFF2-40B4-BE49-F238E27FC236}">
                    <a16:creationId xmlns:a16="http://schemas.microsoft.com/office/drawing/2014/main" id="{721EEE40-A7BC-4668-9051-20BE5528C7A2}"/>
                  </a:ext>
                </a:extLst>
              </p:cNvPr>
              <p:cNvPicPr/>
              <p:nvPr/>
            </p:nvPicPr>
            <p:blipFill>
              <a:blip r:embed="rId52"/>
              <a:stretch>
                <a:fillRect/>
              </a:stretch>
            </p:blipFill>
            <p:spPr>
              <a:xfrm>
                <a:off x="1942642" y="3309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D7669F94-10E2-4670-84B2-4DC3B2823E18}"/>
                  </a:ext>
                </a:extLst>
              </p14:cNvPr>
              <p14:cNvContentPartPr/>
              <p14:nvPr/>
            </p14:nvContentPartPr>
            <p14:xfrm>
              <a:off x="1995922" y="3351992"/>
              <a:ext cx="130680" cy="76680"/>
            </p14:xfrm>
          </p:contentPart>
        </mc:Choice>
        <mc:Fallback xmlns="">
          <p:pic>
            <p:nvPicPr>
              <p:cNvPr id="35" name="Freihand 34">
                <a:extLst>
                  <a:ext uri="{FF2B5EF4-FFF2-40B4-BE49-F238E27FC236}">
                    <a16:creationId xmlns:a16="http://schemas.microsoft.com/office/drawing/2014/main" id="{D7669F94-10E2-4670-84B2-4DC3B2823E18}"/>
                  </a:ext>
                </a:extLst>
              </p:cNvPr>
              <p:cNvPicPr/>
              <p:nvPr/>
            </p:nvPicPr>
            <p:blipFill>
              <a:blip r:embed="rId59"/>
              <a:stretch>
                <a:fillRect/>
              </a:stretch>
            </p:blipFill>
            <p:spPr>
              <a:xfrm>
                <a:off x="1991602" y="3347672"/>
                <a:ext cx="139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2DA8DFD1-CF7B-4039-8912-69F37C41DE39}"/>
                  </a:ext>
                </a:extLst>
              </p14:cNvPr>
              <p14:cNvContentPartPr/>
              <p14:nvPr/>
            </p14:nvContentPartPr>
            <p14:xfrm>
              <a:off x="1111042" y="3138152"/>
              <a:ext cx="3453480" cy="107640"/>
            </p14:xfrm>
          </p:contentPart>
        </mc:Choice>
        <mc:Fallback xmlns="">
          <p:pic>
            <p:nvPicPr>
              <p:cNvPr id="36" name="Freihand 35">
                <a:extLst>
                  <a:ext uri="{FF2B5EF4-FFF2-40B4-BE49-F238E27FC236}">
                    <a16:creationId xmlns:a16="http://schemas.microsoft.com/office/drawing/2014/main" id="{2DA8DFD1-CF7B-4039-8912-69F37C41DE39}"/>
                  </a:ext>
                </a:extLst>
              </p:cNvPr>
              <p:cNvPicPr/>
              <p:nvPr/>
            </p:nvPicPr>
            <p:blipFill>
              <a:blip r:embed="rId61"/>
              <a:stretch>
                <a:fillRect/>
              </a:stretch>
            </p:blipFill>
            <p:spPr>
              <a:xfrm>
                <a:off x="1106722" y="3133832"/>
                <a:ext cx="3462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8B22941F-8B34-4E97-BE43-6F8C969E7B7B}"/>
                  </a:ext>
                </a:extLst>
              </p14:cNvPr>
              <p14:cNvContentPartPr/>
              <p14:nvPr/>
            </p14:nvContentPartPr>
            <p14:xfrm>
              <a:off x="972802" y="2808752"/>
              <a:ext cx="3623040" cy="42480"/>
            </p14:xfrm>
          </p:contentPart>
        </mc:Choice>
        <mc:Fallback xmlns="">
          <p:pic>
            <p:nvPicPr>
              <p:cNvPr id="37" name="Freihand 36">
                <a:extLst>
                  <a:ext uri="{FF2B5EF4-FFF2-40B4-BE49-F238E27FC236}">
                    <a16:creationId xmlns:a16="http://schemas.microsoft.com/office/drawing/2014/main" id="{8B22941F-8B34-4E97-BE43-6F8C969E7B7B}"/>
                  </a:ext>
                </a:extLst>
              </p:cNvPr>
              <p:cNvPicPr/>
              <p:nvPr/>
            </p:nvPicPr>
            <p:blipFill>
              <a:blip r:embed="rId63"/>
              <a:stretch>
                <a:fillRect/>
              </a:stretch>
            </p:blipFill>
            <p:spPr>
              <a:xfrm>
                <a:off x="968482" y="2804432"/>
                <a:ext cx="3631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2B2BCF04-8E6A-424D-A747-FEA7FBAD956E}"/>
                  </a:ext>
                </a:extLst>
              </p14:cNvPr>
              <p14:cNvContentPartPr/>
              <p14:nvPr/>
            </p14:nvContentPartPr>
            <p14:xfrm>
              <a:off x="2198242" y="2620112"/>
              <a:ext cx="63360" cy="937080"/>
            </p14:xfrm>
          </p:contentPart>
        </mc:Choice>
        <mc:Fallback xmlns="">
          <p:pic>
            <p:nvPicPr>
              <p:cNvPr id="39" name="Freihand 38">
                <a:extLst>
                  <a:ext uri="{FF2B5EF4-FFF2-40B4-BE49-F238E27FC236}">
                    <a16:creationId xmlns:a16="http://schemas.microsoft.com/office/drawing/2014/main" id="{2B2BCF04-8E6A-424D-A747-FEA7FBAD956E}"/>
                  </a:ext>
                </a:extLst>
              </p:cNvPr>
              <p:cNvPicPr/>
              <p:nvPr/>
            </p:nvPicPr>
            <p:blipFill>
              <a:blip r:embed="rId65"/>
              <a:stretch>
                <a:fillRect/>
              </a:stretch>
            </p:blipFill>
            <p:spPr>
              <a:xfrm>
                <a:off x="2193922" y="2615792"/>
                <a:ext cx="72000" cy="945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2805861B-32A8-4FDC-8C19-7F26ABFC0CCC}"/>
                  </a:ext>
                </a:extLst>
              </p14:cNvPr>
              <p14:cNvContentPartPr/>
              <p14:nvPr/>
            </p14:nvContentPartPr>
            <p14:xfrm>
              <a:off x="2466442" y="2641712"/>
              <a:ext cx="89640" cy="167040"/>
            </p14:xfrm>
          </p:contentPart>
        </mc:Choice>
        <mc:Fallback xmlns="">
          <p:pic>
            <p:nvPicPr>
              <p:cNvPr id="40" name="Freihand 39">
                <a:extLst>
                  <a:ext uri="{FF2B5EF4-FFF2-40B4-BE49-F238E27FC236}">
                    <a16:creationId xmlns:a16="http://schemas.microsoft.com/office/drawing/2014/main" id="{2805861B-32A8-4FDC-8C19-7F26ABFC0CCC}"/>
                  </a:ext>
                </a:extLst>
              </p:cNvPr>
              <p:cNvPicPr/>
              <p:nvPr/>
            </p:nvPicPr>
            <p:blipFill>
              <a:blip r:embed="rId67"/>
              <a:stretch>
                <a:fillRect/>
              </a:stretch>
            </p:blipFill>
            <p:spPr>
              <a:xfrm>
                <a:off x="2462122" y="2637392"/>
                <a:ext cx="98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3889121E-5812-44D2-B0F6-57DCEF8FCE45}"/>
                  </a:ext>
                </a:extLst>
              </p14:cNvPr>
              <p14:cNvContentPartPr/>
              <p14:nvPr/>
            </p14:nvContentPartPr>
            <p14:xfrm>
              <a:off x="2410282" y="2689232"/>
              <a:ext cx="164160" cy="30960"/>
            </p14:xfrm>
          </p:contentPart>
        </mc:Choice>
        <mc:Fallback xmlns="">
          <p:pic>
            <p:nvPicPr>
              <p:cNvPr id="41" name="Freihand 40">
                <a:extLst>
                  <a:ext uri="{FF2B5EF4-FFF2-40B4-BE49-F238E27FC236}">
                    <a16:creationId xmlns:a16="http://schemas.microsoft.com/office/drawing/2014/main" id="{3889121E-5812-44D2-B0F6-57DCEF8FCE45}"/>
                  </a:ext>
                </a:extLst>
              </p:cNvPr>
              <p:cNvPicPr/>
              <p:nvPr/>
            </p:nvPicPr>
            <p:blipFill>
              <a:blip r:embed="rId69"/>
              <a:stretch>
                <a:fillRect/>
              </a:stretch>
            </p:blipFill>
            <p:spPr>
              <a:xfrm>
                <a:off x="2405962" y="2684912"/>
                <a:ext cx="172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8EE54BC4-40BA-46BE-9498-0D8B23DEBD7F}"/>
                  </a:ext>
                </a:extLst>
              </p14:cNvPr>
              <p14:cNvContentPartPr/>
              <p14:nvPr/>
            </p14:nvContentPartPr>
            <p14:xfrm>
              <a:off x="3336922" y="2593472"/>
              <a:ext cx="19440" cy="800640"/>
            </p14:xfrm>
          </p:contentPart>
        </mc:Choice>
        <mc:Fallback xmlns="">
          <p:pic>
            <p:nvPicPr>
              <p:cNvPr id="42" name="Freihand 41">
                <a:extLst>
                  <a:ext uri="{FF2B5EF4-FFF2-40B4-BE49-F238E27FC236}">
                    <a16:creationId xmlns:a16="http://schemas.microsoft.com/office/drawing/2014/main" id="{8EE54BC4-40BA-46BE-9498-0D8B23DEBD7F}"/>
                  </a:ext>
                </a:extLst>
              </p:cNvPr>
              <p:cNvPicPr/>
              <p:nvPr/>
            </p:nvPicPr>
            <p:blipFill>
              <a:blip r:embed="rId71"/>
              <a:stretch>
                <a:fillRect/>
              </a:stretch>
            </p:blipFill>
            <p:spPr>
              <a:xfrm>
                <a:off x="3332602" y="2589152"/>
                <a:ext cx="28080" cy="80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7D562A50-3EC9-4D72-8CCC-023C1D23A1C2}"/>
                  </a:ext>
                </a:extLst>
              </p14:cNvPr>
              <p14:cNvContentPartPr/>
              <p14:nvPr/>
            </p14:nvContentPartPr>
            <p14:xfrm>
              <a:off x="3585682" y="2624792"/>
              <a:ext cx="84600" cy="153720"/>
            </p14:xfrm>
          </p:contentPart>
        </mc:Choice>
        <mc:Fallback xmlns="">
          <p:pic>
            <p:nvPicPr>
              <p:cNvPr id="43" name="Freihand 42">
                <a:extLst>
                  <a:ext uri="{FF2B5EF4-FFF2-40B4-BE49-F238E27FC236}">
                    <a16:creationId xmlns:a16="http://schemas.microsoft.com/office/drawing/2014/main" id="{7D562A50-3EC9-4D72-8CCC-023C1D23A1C2}"/>
                  </a:ext>
                </a:extLst>
              </p:cNvPr>
              <p:cNvPicPr/>
              <p:nvPr/>
            </p:nvPicPr>
            <p:blipFill>
              <a:blip r:embed="rId73"/>
              <a:stretch>
                <a:fillRect/>
              </a:stretch>
            </p:blipFill>
            <p:spPr>
              <a:xfrm>
                <a:off x="3581362" y="2620472"/>
                <a:ext cx="93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134C080C-065D-41F9-B0B6-E2F60A58C191}"/>
                  </a:ext>
                </a:extLst>
              </p14:cNvPr>
              <p14:cNvContentPartPr/>
              <p14:nvPr/>
            </p14:nvContentPartPr>
            <p14:xfrm>
              <a:off x="3527002" y="2668712"/>
              <a:ext cx="147600" cy="6480"/>
            </p14:xfrm>
          </p:contentPart>
        </mc:Choice>
        <mc:Fallback xmlns="">
          <p:pic>
            <p:nvPicPr>
              <p:cNvPr id="44" name="Freihand 43">
                <a:extLst>
                  <a:ext uri="{FF2B5EF4-FFF2-40B4-BE49-F238E27FC236}">
                    <a16:creationId xmlns:a16="http://schemas.microsoft.com/office/drawing/2014/main" id="{134C080C-065D-41F9-B0B6-E2F60A58C191}"/>
                  </a:ext>
                </a:extLst>
              </p:cNvPr>
              <p:cNvPicPr/>
              <p:nvPr/>
            </p:nvPicPr>
            <p:blipFill>
              <a:blip r:embed="rId75"/>
              <a:stretch>
                <a:fillRect/>
              </a:stretch>
            </p:blipFill>
            <p:spPr>
              <a:xfrm>
                <a:off x="3522682" y="2664392"/>
                <a:ext cx="156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E7053A81-82D1-423A-97A9-E765A1A84CC5}"/>
                  </a:ext>
                </a:extLst>
              </p14:cNvPr>
              <p14:cNvContentPartPr/>
              <p14:nvPr/>
            </p14:nvContentPartPr>
            <p14:xfrm>
              <a:off x="3819322" y="2670872"/>
              <a:ext cx="4680" cy="97200"/>
            </p14:xfrm>
          </p:contentPart>
        </mc:Choice>
        <mc:Fallback xmlns="">
          <p:pic>
            <p:nvPicPr>
              <p:cNvPr id="45" name="Freihand 44">
                <a:extLst>
                  <a:ext uri="{FF2B5EF4-FFF2-40B4-BE49-F238E27FC236}">
                    <a16:creationId xmlns:a16="http://schemas.microsoft.com/office/drawing/2014/main" id="{E7053A81-82D1-423A-97A9-E765A1A84CC5}"/>
                  </a:ext>
                </a:extLst>
              </p:cNvPr>
              <p:cNvPicPr/>
              <p:nvPr/>
            </p:nvPicPr>
            <p:blipFill>
              <a:blip r:embed="rId77"/>
              <a:stretch>
                <a:fillRect/>
              </a:stretch>
            </p:blipFill>
            <p:spPr>
              <a:xfrm>
                <a:off x="3815002" y="2666552"/>
                <a:ext cx="13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1EBA10E8-1852-419F-BF62-6E8D69DCC37B}"/>
                  </a:ext>
                </a:extLst>
              </p14:cNvPr>
              <p14:cNvContentPartPr/>
              <p14:nvPr/>
            </p14:nvContentPartPr>
            <p14:xfrm>
              <a:off x="3761002" y="2704712"/>
              <a:ext cx="151560" cy="7560"/>
            </p14:xfrm>
          </p:contentPart>
        </mc:Choice>
        <mc:Fallback xmlns="">
          <p:pic>
            <p:nvPicPr>
              <p:cNvPr id="46" name="Freihand 45">
                <a:extLst>
                  <a:ext uri="{FF2B5EF4-FFF2-40B4-BE49-F238E27FC236}">
                    <a16:creationId xmlns:a16="http://schemas.microsoft.com/office/drawing/2014/main" id="{1EBA10E8-1852-419F-BF62-6E8D69DCC37B}"/>
                  </a:ext>
                </a:extLst>
              </p:cNvPr>
              <p:cNvPicPr/>
              <p:nvPr/>
            </p:nvPicPr>
            <p:blipFill>
              <a:blip r:embed="rId79"/>
              <a:stretch>
                <a:fillRect/>
              </a:stretch>
            </p:blipFill>
            <p:spPr>
              <a:xfrm>
                <a:off x="3756682" y="2700392"/>
                <a:ext cx="160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C7B3AF00-D607-41D7-88EB-ACE30C1E1AF3}"/>
                  </a:ext>
                </a:extLst>
              </p14:cNvPr>
              <p14:cNvContentPartPr/>
              <p14:nvPr/>
            </p14:nvContentPartPr>
            <p14:xfrm>
              <a:off x="3961882" y="2637032"/>
              <a:ext cx="104400" cy="122760"/>
            </p14:xfrm>
          </p:contentPart>
        </mc:Choice>
        <mc:Fallback xmlns="">
          <p:pic>
            <p:nvPicPr>
              <p:cNvPr id="47" name="Freihand 46">
                <a:extLst>
                  <a:ext uri="{FF2B5EF4-FFF2-40B4-BE49-F238E27FC236}">
                    <a16:creationId xmlns:a16="http://schemas.microsoft.com/office/drawing/2014/main" id="{C7B3AF00-D607-41D7-88EB-ACE30C1E1AF3}"/>
                  </a:ext>
                </a:extLst>
              </p:cNvPr>
              <p:cNvPicPr/>
              <p:nvPr/>
            </p:nvPicPr>
            <p:blipFill>
              <a:blip r:embed="rId81"/>
              <a:stretch>
                <a:fillRect/>
              </a:stretch>
            </p:blipFill>
            <p:spPr>
              <a:xfrm>
                <a:off x="3957562" y="2632712"/>
                <a:ext cx="113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DE15FA1B-9937-4171-B0EF-71F26C2A8054}"/>
                  </a:ext>
                </a:extLst>
              </p14:cNvPr>
              <p14:cNvContentPartPr/>
              <p14:nvPr/>
            </p14:nvContentPartPr>
            <p14:xfrm>
              <a:off x="4254562" y="2623352"/>
              <a:ext cx="61920" cy="721800"/>
            </p14:xfrm>
          </p:contentPart>
        </mc:Choice>
        <mc:Fallback xmlns="">
          <p:pic>
            <p:nvPicPr>
              <p:cNvPr id="48" name="Freihand 47">
                <a:extLst>
                  <a:ext uri="{FF2B5EF4-FFF2-40B4-BE49-F238E27FC236}">
                    <a16:creationId xmlns:a16="http://schemas.microsoft.com/office/drawing/2014/main" id="{DE15FA1B-9937-4171-B0EF-71F26C2A8054}"/>
                  </a:ext>
                </a:extLst>
              </p:cNvPr>
              <p:cNvPicPr/>
              <p:nvPr/>
            </p:nvPicPr>
            <p:blipFill>
              <a:blip r:embed="rId83"/>
              <a:stretch>
                <a:fillRect/>
              </a:stretch>
            </p:blipFill>
            <p:spPr>
              <a:xfrm>
                <a:off x="4250242" y="2619032"/>
                <a:ext cx="7056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BB3F80A4-9930-4310-A585-B88FE819310B}"/>
                  </a:ext>
                </a:extLst>
              </p14:cNvPr>
              <p14:cNvContentPartPr/>
              <p14:nvPr/>
            </p14:nvContentPartPr>
            <p14:xfrm>
              <a:off x="2385442" y="2946992"/>
              <a:ext cx="126360" cy="139320"/>
            </p14:xfrm>
          </p:contentPart>
        </mc:Choice>
        <mc:Fallback xmlns="">
          <p:pic>
            <p:nvPicPr>
              <p:cNvPr id="50" name="Freihand 49">
                <a:extLst>
                  <a:ext uri="{FF2B5EF4-FFF2-40B4-BE49-F238E27FC236}">
                    <a16:creationId xmlns:a16="http://schemas.microsoft.com/office/drawing/2014/main" id="{BB3F80A4-9930-4310-A585-B88FE819310B}"/>
                  </a:ext>
                </a:extLst>
              </p:cNvPr>
              <p:cNvPicPr/>
              <p:nvPr/>
            </p:nvPicPr>
            <p:blipFill>
              <a:blip r:embed="rId85"/>
              <a:stretch>
                <a:fillRect/>
              </a:stretch>
            </p:blipFill>
            <p:spPr>
              <a:xfrm>
                <a:off x="2381122" y="2942672"/>
                <a:ext cx="135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BB23F01B-F247-4BB4-B1FE-DBD47BFB4421}"/>
                  </a:ext>
                </a:extLst>
              </p14:cNvPr>
              <p14:cNvContentPartPr/>
              <p14:nvPr/>
            </p14:nvContentPartPr>
            <p14:xfrm>
              <a:off x="2587762" y="2966072"/>
              <a:ext cx="68040" cy="75240"/>
            </p14:xfrm>
          </p:contentPart>
        </mc:Choice>
        <mc:Fallback xmlns="">
          <p:pic>
            <p:nvPicPr>
              <p:cNvPr id="51" name="Freihand 50">
                <a:extLst>
                  <a:ext uri="{FF2B5EF4-FFF2-40B4-BE49-F238E27FC236}">
                    <a16:creationId xmlns:a16="http://schemas.microsoft.com/office/drawing/2014/main" id="{BB23F01B-F247-4BB4-B1FE-DBD47BFB4421}"/>
                  </a:ext>
                </a:extLst>
              </p:cNvPr>
              <p:cNvPicPr/>
              <p:nvPr/>
            </p:nvPicPr>
            <p:blipFill>
              <a:blip r:embed="rId87"/>
              <a:stretch>
                <a:fillRect/>
              </a:stretch>
            </p:blipFill>
            <p:spPr>
              <a:xfrm>
                <a:off x="2583442" y="2961752"/>
                <a:ext cx="76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E5310A7E-84F3-4353-B039-5428C44C9A51}"/>
                  </a:ext>
                </a:extLst>
              </p14:cNvPr>
              <p14:cNvContentPartPr/>
              <p14:nvPr/>
            </p14:nvContentPartPr>
            <p14:xfrm>
              <a:off x="2728522" y="2965712"/>
              <a:ext cx="76680" cy="66600"/>
            </p14:xfrm>
          </p:contentPart>
        </mc:Choice>
        <mc:Fallback xmlns="">
          <p:pic>
            <p:nvPicPr>
              <p:cNvPr id="52" name="Freihand 51">
                <a:extLst>
                  <a:ext uri="{FF2B5EF4-FFF2-40B4-BE49-F238E27FC236}">
                    <a16:creationId xmlns:a16="http://schemas.microsoft.com/office/drawing/2014/main" id="{E5310A7E-84F3-4353-B039-5428C44C9A51}"/>
                  </a:ext>
                </a:extLst>
              </p:cNvPr>
              <p:cNvPicPr/>
              <p:nvPr/>
            </p:nvPicPr>
            <p:blipFill>
              <a:blip r:embed="rId89"/>
              <a:stretch>
                <a:fillRect/>
              </a:stretch>
            </p:blipFill>
            <p:spPr>
              <a:xfrm>
                <a:off x="2724202" y="2961392"/>
                <a:ext cx="85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F4F4ECD9-0C07-4CE4-B84B-667A43CD87A3}"/>
                  </a:ext>
                </a:extLst>
              </p14:cNvPr>
              <p14:cNvContentPartPr/>
              <p14:nvPr/>
            </p14:nvContentPartPr>
            <p14:xfrm>
              <a:off x="2408482" y="3322832"/>
              <a:ext cx="125640" cy="112680"/>
            </p14:xfrm>
          </p:contentPart>
        </mc:Choice>
        <mc:Fallback xmlns="">
          <p:pic>
            <p:nvPicPr>
              <p:cNvPr id="53" name="Freihand 52">
                <a:extLst>
                  <a:ext uri="{FF2B5EF4-FFF2-40B4-BE49-F238E27FC236}">
                    <a16:creationId xmlns:a16="http://schemas.microsoft.com/office/drawing/2014/main" id="{F4F4ECD9-0C07-4CE4-B84B-667A43CD87A3}"/>
                  </a:ext>
                </a:extLst>
              </p:cNvPr>
              <p:cNvPicPr/>
              <p:nvPr/>
            </p:nvPicPr>
            <p:blipFill>
              <a:blip r:embed="rId91"/>
              <a:stretch>
                <a:fillRect/>
              </a:stretch>
            </p:blipFill>
            <p:spPr>
              <a:xfrm>
                <a:off x="2404162" y="3318512"/>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1F7A9781-2FC5-4059-832A-4838EA8AB06F}"/>
                  </a:ext>
                </a:extLst>
              </p14:cNvPr>
              <p14:cNvContentPartPr/>
              <p14:nvPr/>
            </p14:nvContentPartPr>
            <p14:xfrm>
              <a:off x="2602162" y="3323912"/>
              <a:ext cx="60120" cy="79560"/>
            </p14:xfrm>
          </p:contentPart>
        </mc:Choice>
        <mc:Fallback xmlns="">
          <p:pic>
            <p:nvPicPr>
              <p:cNvPr id="54" name="Freihand 53">
                <a:extLst>
                  <a:ext uri="{FF2B5EF4-FFF2-40B4-BE49-F238E27FC236}">
                    <a16:creationId xmlns:a16="http://schemas.microsoft.com/office/drawing/2014/main" id="{1F7A9781-2FC5-4059-832A-4838EA8AB06F}"/>
                  </a:ext>
                </a:extLst>
              </p:cNvPr>
              <p:cNvPicPr/>
              <p:nvPr/>
            </p:nvPicPr>
            <p:blipFill>
              <a:blip r:embed="rId93"/>
              <a:stretch>
                <a:fillRect/>
              </a:stretch>
            </p:blipFill>
            <p:spPr>
              <a:xfrm>
                <a:off x="2597842" y="3319592"/>
                <a:ext cx="68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F479FE14-932D-4686-BECE-81B043851113}"/>
                  </a:ext>
                </a:extLst>
              </p14:cNvPr>
              <p14:cNvContentPartPr/>
              <p14:nvPr/>
            </p14:nvContentPartPr>
            <p14:xfrm>
              <a:off x="2714482" y="3323192"/>
              <a:ext cx="108000" cy="94680"/>
            </p14:xfrm>
          </p:contentPart>
        </mc:Choice>
        <mc:Fallback xmlns="">
          <p:pic>
            <p:nvPicPr>
              <p:cNvPr id="55" name="Freihand 54">
                <a:extLst>
                  <a:ext uri="{FF2B5EF4-FFF2-40B4-BE49-F238E27FC236}">
                    <a16:creationId xmlns:a16="http://schemas.microsoft.com/office/drawing/2014/main" id="{F479FE14-932D-4686-BECE-81B043851113}"/>
                  </a:ext>
                </a:extLst>
              </p:cNvPr>
              <p:cNvPicPr/>
              <p:nvPr/>
            </p:nvPicPr>
            <p:blipFill>
              <a:blip r:embed="rId95"/>
              <a:stretch>
                <a:fillRect/>
              </a:stretch>
            </p:blipFill>
            <p:spPr>
              <a:xfrm>
                <a:off x="2710162" y="3318872"/>
                <a:ext cx="116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D226A891-8F93-4C1F-8557-9332A06CC996}"/>
                  </a:ext>
                </a:extLst>
              </p14:cNvPr>
              <p14:cNvContentPartPr/>
              <p14:nvPr/>
            </p14:nvContentPartPr>
            <p14:xfrm>
              <a:off x="4293802" y="2415272"/>
              <a:ext cx="1712160" cy="851760"/>
            </p14:xfrm>
          </p:contentPart>
        </mc:Choice>
        <mc:Fallback xmlns="">
          <p:pic>
            <p:nvPicPr>
              <p:cNvPr id="57" name="Freihand 56">
                <a:extLst>
                  <a:ext uri="{FF2B5EF4-FFF2-40B4-BE49-F238E27FC236}">
                    <a16:creationId xmlns:a16="http://schemas.microsoft.com/office/drawing/2014/main" id="{D226A891-8F93-4C1F-8557-9332A06CC996}"/>
                  </a:ext>
                </a:extLst>
              </p:cNvPr>
              <p:cNvPicPr/>
              <p:nvPr/>
            </p:nvPicPr>
            <p:blipFill>
              <a:blip r:embed="rId97"/>
              <a:stretch>
                <a:fillRect/>
              </a:stretch>
            </p:blipFill>
            <p:spPr>
              <a:xfrm>
                <a:off x="4289482" y="2410952"/>
                <a:ext cx="1720800" cy="860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87FF8F86-A454-4C75-A22A-3A8B9176017C}"/>
                  </a:ext>
                </a:extLst>
              </p14:cNvPr>
              <p14:cNvContentPartPr/>
              <p14:nvPr/>
            </p14:nvContentPartPr>
            <p14:xfrm>
              <a:off x="4095082" y="3221312"/>
              <a:ext cx="154440" cy="107640"/>
            </p14:xfrm>
          </p:contentPart>
        </mc:Choice>
        <mc:Fallback xmlns="">
          <p:pic>
            <p:nvPicPr>
              <p:cNvPr id="58" name="Freihand 57">
                <a:extLst>
                  <a:ext uri="{FF2B5EF4-FFF2-40B4-BE49-F238E27FC236}">
                    <a16:creationId xmlns:a16="http://schemas.microsoft.com/office/drawing/2014/main" id="{87FF8F86-A454-4C75-A22A-3A8B9176017C}"/>
                  </a:ext>
                </a:extLst>
              </p:cNvPr>
              <p:cNvPicPr/>
              <p:nvPr/>
            </p:nvPicPr>
            <p:blipFill>
              <a:blip r:embed="rId99"/>
              <a:stretch>
                <a:fillRect/>
              </a:stretch>
            </p:blipFill>
            <p:spPr>
              <a:xfrm>
                <a:off x="4090762" y="3216992"/>
                <a:ext cx="163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AE0EC338-0434-49ED-B7F1-F291D736B61E}"/>
                  </a:ext>
                </a:extLst>
              </p14:cNvPr>
              <p14:cNvContentPartPr/>
              <p14:nvPr/>
            </p14:nvContentPartPr>
            <p14:xfrm>
              <a:off x="3485602" y="3282152"/>
              <a:ext cx="134640" cy="97560"/>
            </p14:xfrm>
          </p:contentPart>
        </mc:Choice>
        <mc:Fallback xmlns="">
          <p:pic>
            <p:nvPicPr>
              <p:cNvPr id="60" name="Freihand 59">
                <a:extLst>
                  <a:ext uri="{FF2B5EF4-FFF2-40B4-BE49-F238E27FC236}">
                    <a16:creationId xmlns:a16="http://schemas.microsoft.com/office/drawing/2014/main" id="{AE0EC338-0434-49ED-B7F1-F291D736B61E}"/>
                  </a:ext>
                </a:extLst>
              </p:cNvPr>
              <p:cNvPicPr/>
              <p:nvPr/>
            </p:nvPicPr>
            <p:blipFill>
              <a:blip r:embed="rId101"/>
              <a:stretch>
                <a:fillRect/>
              </a:stretch>
            </p:blipFill>
            <p:spPr>
              <a:xfrm>
                <a:off x="3481282" y="3277832"/>
                <a:ext cx="143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F70CC49D-C018-4006-A9FB-FED19B7B39D2}"/>
                  </a:ext>
                </a:extLst>
              </p14:cNvPr>
              <p14:cNvContentPartPr/>
              <p14:nvPr/>
            </p14:nvContentPartPr>
            <p14:xfrm>
              <a:off x="3671002" y="3282512"/>
              <a:ext cx="66240" cy="65520"/>
            </p14:xfrm>
          </p:contentPart>
        </mc:Choice>
        <mc:Fallback xmlns="">
          <p:pic>
            <p:nvPicPr>
              <p:cNvPr id="61" name="Freihand 60">
                <a:extLst>
                  <a:ext uri="{FF2B5EF4-FFF2-40B4-BE49-F238E27FC236}">
                    <a16:creationId xmlns:a16="http://schemas.microsoft.com/office/drawing/2014/main" id="{F70CC49D-C018-4006-A9FB-FED19B7B39D2}"/>
                  </a:ext>
                </a:extLst>
              </p:cNvPr>
              <p:cNvPicPr/>
              <p:nvPr/>
            </p:nvPicPr>
            <p:blipFill>
              <a:blip r:embed="rId103"/>
              <a:stretch>
                <a:fillRect/>
              </a:stretch>
            </p:blipFill>
            <p:spPr>
              <a:xfrm>
                <a:off x="3666682" y="3278192"/>
                <a:ext cx="74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8ECEDEE5-B11C-4BAD-822A-EE4D33A020F6}"/>
                  </a:ext>
                </a:extLst>
              </p14:cNvPr>
              <p14:cNvContentPartPr/>
              <p14:nvPr/>
            </p14:nvContentPartPr>
            <p14:xfrm>
              <a:off x="3788002" y="3282872"/>
              <a:ext cx="80640" cy="46080"/>
            </p14:xfrm>
          </p:contentPart>
        </mc:Choice>
        <mc:Fallback xmlns="">
          <p:pic>
            <p:nvPicPr>
              <p:cNvPr id="62" name="Freihand 61">
                <a:extLst>
                  <a:ext uri="{FF2B5EF4-FFF2-40B4-BE49-F238E27FC236}">
                    <a16:creationId xmlns:a16="http://schemas.microsoft.com/office/drawing/2014/main" id="{8ECEDEE5-B11C-4BAD-822A-EE4D33A020F6}"/>
                  </a:ext>
                </a:extLst>
              </p:cNvPr>
              <p:cNvPicPr/>
              <p:nvPr/>
            </p:nvPicPr>
            <p:blipFill>
              <a:blip r:embed="rId105"/>
              <a:stretch>
                <a:fillRect/>
              </a:stretch>
            </p:blipFill>
            <p:spPr>
              <a:xfrm>
                <a:off x="3783682" y="3278552"/>
                <a:ext cx="89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9504" name="Freihand 149503">
                <a:extLst>
                  <a:ext uri="{FF2B5EF4-FFF2-40B4-BE49-F238E27FC236}">
                    <a16:creationId xmlns:a16="http://schemas.microsoft.com/office/drawing/2014/main" id="{38E67211-4874-4A39-AF57-FBA9721D5C69}"/>
                  </a:ext>
                </a:extLst>
              </p14:cNvPr>
              <p14:cNvContentPartPr/>
              <p14:nvPr/>
            </p14:nvContentPartPr>
            <p14:xfrm>
              <a:off x="3913282" y="1602392"/>
              <a:ext cx="5110200" cy="987120"/>
            </p14:xfrm>
          </p:contentPart>
        </mc:Choice>
        <mc:Fallback xmlns="">
          <p:pic>
            <p:nvPicPr>
              <p:cNvPr id="149504" name="Freihand 149503">
                <a:extLst>
                  <a:ext uri="{FF2B5EF4-FFF2-40B4-BE49-F238E27FC236}">
                    <a16:creationId xmlns:a16="http://schemas.microsoft.com/office/drawing/2014/main" id="{38E67211-4874-4A39-AF57-FBA9721D5C69}"/>
                  </a:ext>
                </a:extLst>
              </p:cNvPr>
              <p:cNvPicPr/>
              <p:nvPr/>
            </p:nvPicPr>
            <p:blipFill>
              <a:blip r:embed="rId107"/>
              <a:stretch>
                <a:fillRect/>
              </a:stretch>
            </p:blipFill>
            <p:spPr>
              <a:xfrm>
                <a:off x="3908962" y="1598072"/>
                <a:ext cx="511884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9505" name="Freihand 149504">
                <a:extLst>
                  <a:ext uri="{FF2B5EF4-FFF2-40B4-BE49-F238E27FC236}">
                    <a16:creationId xmlns:a16="http://schemas.microsoft.com/office/drawing/2014/main" id="{A7229660-9F50-4BC8-B069-84657509CC4E}"/>
                  </a:ext>
                </a:extLst>
              </p14:cNvPr>
              <p14:cNvContentPartPr/>
              <p14:nvPr/>
            </p14:nvContentPartPr>
            <p14:xfrm>
              <a:off x="3849202" y="2545232"/>
              <a:ext cx="115200" cy="142560"/>
            </p14:xfrm>
          </p:contentPart>
        </mc:Choice>
        <mc:Fallback xmlns="">
          <p:pic>
            <p:nvPicPr>
              <p:cNvPr id="149505" name="Freihand 149504">
                <a:extLst>
                  <a:ext uri="{FF2B5EF4-FFF2-40B4-BE49-F238E27FC236}">
                    <a16:creationId xmlns:a16="http://schemas.microsoft.com/office/drawing/2014/main" id="{A7229660-9F50-4BC8-B069-84657509CC4E}"/>
                  </a:ext>
                </a:extLst>
              </p:cNvPr>
              <p:cNvPicPr/>
              <p:nvPr/>
            </p:nvPicPr>
            <p:blipFill>
              <a:blip r:embed="rId109"/>
              <a:stretch>
                <a:fillRect/>
              </a:stretch>
            </p:blipFill>
            <p:spPr>
              <a:xfrm>
                <a:off x="3844882" y="2540912"/>
                <a:ext cx="123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9509" name="Freihand 149508">
                <a:extLst>
                  <a:ext uri="{FF2B5EF4-FFF2-40B4-BE49-F238E27FC236}">
                    <a16:creationId xmlns:a16="http://schemas.microsoft.com/office/drawing/2014/main" id="{202166C8-703F-4867-B133-542F0276EFBC}"/>
                  </a:ext>
                </a:extLst>
              </p14:cNvPr>
              <p14:cNvContentPartPr/>
              <p14:nvPr/>
            </p14:nvContentPartPr>
            <p14:xfrm>
              <a:off x="3562282" y="2939072"/>
              <a:ext cx="87840" cy="159120"/>
            </p14:xfrm>
          </p:contentPart>
        </mc:Choice>
        <mc:Fallback xmlns="">
          <p:pic>
            <p:nvPicPr>
              <p:cNvPr id="149509" name="Freihand 149508">
                <a:extLst>
                  <a:ext uri="{FF2B5EF4-FFF2-40B4-BE49-F238E27FC236}">
                    <a16:creationId xmlns:a16="http://schemas.microsoft.com/office/drawing/2014/main" id="{202166C8-703F-4867-B133-542F0276EFBC}"/>
                  </a:ext>
                </a:extLst>
              </p:cNvPr>
              <p:cNvPicPr/>
              <p:nvPr/>
            </p:nvPicPr>
            <p:blipFill>
              <a:blip r:embed="rId111"/>
              <a:stretch>
                <a:fillRect/>
              </a:stretch>
            </p:blipFill>
            <p:spPr>
              <a:xfrm>
                <a:off x="3557962" y="2934752"/>
                <a:ext cx="96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9510" name="Freihand 149509">
                <a:extLst>
                  <a:ext uri="{FF2B5EF4-FFF2-40B4-BE49-F238E27FC236}">
                    <a16:creationId xmlns:a16="http://schemas.microsoft.com/office/drawing/2014/main" id="{BC6D2EFA-74F3-475E-8113-041EBFD4C613}"/>
                  </a:ext>
                </a:extLst>
              </p14:cNvPr>
              <p14:cNvContentPartPr/>
              <p14:nvPr/>
            </p14:nvContentPartPr>
            <p14:xfrm>
              <a:off x="3725002" y="2941592"/>
              <a:ext cx="80640" cy="110160"/>
            </p14:xfrm>
          </p:contentPart>
        </mc:Choice>
        <mc:Fallback xmlns="">
          <p:pic>
            <p:nvPicPr>
              <p:cNvPr id="149510" name="Freihand 149509">
                <a:extLst>
                  <a:ext uri="{FF2B5EF4-FFF2-40B4-BE49-F238E27FC236}">
                    <a16:creationId xmlns:a16="http://schemas.microsoft.com/office/drawing/2014/main" id="{BC6D2EFA-74F3-475E-8113-041EBFD4C613}"/>
                  </a:ext>
                </a:extLst>
              </p:cNvPr>
              <p:cNvPicPr/>
              <p:nvPr/>
            </p:nvPicPr>
            <p:blipFill>
              <a:blip r:embed="rId113"/>
              <a:stretch>
                <a:fillRect/>
              </a:stretch>
            </p:blipFill>
            <p:spPr>
              <a:xfrm>
                <a:off x="3720682" y="2937272"/>
                <a:ext cx="89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9512" name="Freihand 149511">
                <a:extLst>
                  <a:ext uri="{FF2B5EF4-FFF2-40B4-BE49-F238E27FC236}">
                    <a16:creationId xmlns:a16="http://schemas.microsoft.com/office/drawing/2014/main" id="{96DC8956-59CF-4FC7-B74F-561D63135EE8}"/>
                  </a:ext>
                </a:extLst>
              </p14:cNvPr>
              <p14:cNvContentPartPr/>
              <p14:nvPr/>
            </p14:nvContentPartPr>
            <p14:xfrm>
              <a:off x="1153882" y="3614432"/>
              <a:ext cx="3151440" cy="78120"/>
            </p14:xfrm>
          </p:contentPart>
        </mc:Choice>
        <mc:Fallback xmlns="">
          <p:pic>
            <p:nvPicPr>
              <p:cNvPr id="149512" name="Freihand 149511">
                <a:extLst>
                  <a:ext uri="{FF2B5EF4-FFF2-40B4-BE49-F238E27FC236}">
                    <a16:creationId xmlns:a16="http://schemas.microsoft.com/office/drawing/2014/main" id="{96DC8956-59CF-4FC7-B74F-561D63135EE8}"/>
                  </a:ext>
                </a:extLst>
              </p:cNvPr>
              <p:cNvPicPr/>
              <p:nvPr/>
            </p:nvPicPr>
            <p:blipFill>
              <a:blip r:embed="rId115"/>
              <a:stretch>
                <a:fillRect/>
              </a:stretch>
            </p:blipFill>
            <p:spPr>
              <a:xfrm>
                <a:off x="1149562" y="3610112"/>
                <a:ext cx="3160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9513" name="Freihand 149512">
                <a:extLst>
                  <a:ext uri="{FF2B5EF4-FFF2-40B4-BE49-F238E27FC236}">
                    <a16:creationId xmlns:a16="http://schemas.microsoft.com/office/drawing/2014/main" id="{FA5E68CE-1737-4504-A347-FF560160A7E4}"/>
                  </a:ext>
                </a:extLst>
              </p14:cNvPr>
              <p14:cNvContentPartPr/>
              <p14:nvPr/>
            </p14:nvContentPartPr>
            <p14:xfrm>
              <a:off x="2205082" y="3577712"/>
              <a:ext cx="42120" cy="444960"/>
            </p14:xfrm>
          </p:contentPart>
        </mc:Choice>
        <mc:Fallback xmlns="">
          <p:pic>
            <p:nvPicPr>
              <p:cNvPr id="149513" name="Freihand 149512">
                <a:extLst>
                  <a:ext uri="{FF2B5EF4-FFF2-40B4-BE49-F238E27FC236}">
                    <a16:creationId xmlns:a16="http://schemas.microsoft.com/office/drawing/2014/main" id="{FA5E68CE-1737-4504-A347-FF560160A7E4}"/>
                  </a:ext>
                </a:extLst>
              </p:cNvPr>
              <p:cNvPicPr/>
              <p:nvPr/>
            </p:nvPicPr>
            <p:blipFill>
              <a:blip r:embed="rId117"/>
              <a:stretch>
                <a:fillRect/>
              </a:stretch>
            </p:blipFill>
            <p:spPr>
              <a:xfrm>
                <a:off x="2200762" y="3573392"/>
                <a:ext cx="5076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9514" name="Freihand 149513">
                <a:extLst>
                  <a:ext uri="{FF2B5EF4-FFF2-40B4-BE49-F238E27FC236}">
                    <a16:creationId xmlns:a16="http://schemas.microsoft.com/office/drawing/2014/main" id="{CCC4CA27-21A8-4C30-BEA6-1719627906EA}"/>
                  </a:ext>
                </a:extLst>
              </p14:cNvPr>
              <p14:cNvContentPartPr/>
              <p14:nvPr/>
            </p14:nvContentPartPr>
            <p14:xfrm>
              <a:off x="3287242" y="3441992"/>
              <a:ext cx="27360" cy="577440"/>
            </p14:xfrm>
          </p:contentPart>
        </mc:Choice>
        <mc:Fallback xmlns="">
          <p:pic>
            <p:nvPicPr>
              <p:cNvPr id="149514" name="Freihand 149513">
                <a:extLst>
                  <a:ext uri="{FF2B5EF4-FFF2-40B4-BE49-F238E27FC236}">
                    <a16:creationId xmlns:a16="http://schemas.microsoft.com/office/drawing/2014/main" id="{CCC4CA27-21A8-4C30-BEA6-1719627906EA}"/>
                  </a:ext>
                </a:extLst>
              </p:cNvPr>
              <p:cNvPicPr/>
              <p:nvPr/>
            </p:nvPicPr>
            <p:blipFill>
              <a:blip r:embed="rId119"/>
              <a:stretch>
                <a:fillRect/>
              </a:stretch>
            </p:blipFill>
            <p:spPr>
              <a:xfrm>
                <a:off x="3282922" y="3437672"/>
                <a:ext cx="3600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9516" name="Freihand 149515">
                <a:extLst>
                  <a:ext uri="{FF2B5EF4-FFF2-40B4-BE49-F238E27FC236}">
                    <a16:creationId xmlns:a16="http://schemas.microsoft.com/office/drawing/2014/main" id="{50B3AB77-4021-4120-8AF1-373D247BCC77}"/>
                  </a:ext>
                </a:extLst>
              </p14:cNvPr>
              <p14:cNvContentPartPr/>
              <p14:nvPr/>
            </p14:nvContentPartPr>
            <p14:xfrm>
              <a:off x="1182322" y="3793712"/>
              <a:ext cx="135360" cy="161280"/>
            </p14:xfrm>
          </p:contentPart>
        </mc:Choice>
        <mc:Fallback xmlns="">
          <p:pic>
            <p:nvPicPr>
              <p:cNvPr id="149516" name="Freihand 149515">
                <a:extLst>
                  <a:ext uri="{FF2B5EF4-FFF2-40B4-BE49-F238E27FC236}">
                    <a16:creationId xmlns:a16="http://schemas.microsoft.com/office/drawing/2014/main" id="{50B3AB77-4021-4120-8AF1-373D247BCC77}"/>
                  </a:ext>
                </a:extLst>
              </p:cNvPr>
              <p:cNvPicPr/>
              <p:nvPr/>
            </p:nvPicPr>
            <p:blipFill>
              <a:blip r:embed="rId121"/>
              <a:stretch>
                <a:fillRect/>
              </a:stretch>
            </p:blipFill>
            <p:spPr>
              <a:xfrm>
                <a:off x="1178002" y="3789392"/>
                <a:ext cx="144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9517" name="Freihand 149516">
                <a:extLst>
                  <a:ext uri="{FF2B5EF4-FFF2-40B4-BE49-F238E27FC236}">
                    <a16:creationId xmlns:a16="http://schemas.microsoft.com/office/drawing/2014/main" id="{ACBAE508-31FF-45D8-997C-2479D62B05EF}"/>
                  </a:ext>
                </a:extLst>
              </p14:cNvPr>
              <p14:cNvContentPartPr/>
              <p14:nvPr/>
            </p14:nvContentPartPr>
            <p14:xfrm>
              <a:off x="1432882" y="3797312"/>
              <a:ext cx="19080" cy="170280"/>
            </p14:xfrm>
          </p:contentPart>
        </mc:Choice>
        <mc:Fallback xmlns="">
          <p:pic>
            <p:nvPicPr>
              <p:cNvPr id="149517" name="Freihand 149516">
                <a:extLst>
                  <a:ext uri="{FF2B5EF4-FFF2-40B4-BE49-F238E27FC236}">
                    <a16:creationId xmlns:a16="http://schemas.microsoft.com/office/drawing/2014/main" id="{ACBAE508-31FF-45D8-997C-2479D62B05EF}"/>
                  </a:ext>
                </a:extLst>
              </p:cNvPr>
              <p:cNvPicPr/>
              <p:nvPr/>
            </p:nvPicPr>
            <p:blipFill>
              <a:blip r:embed="rId123"/>
              <a:stretch>
                <a:fillRect/>
              </a:stretch>
            </p:blipFill>
            <p:spPr>
              <a:xfrm>
                <a:off x="1428562" y="3792992"/>
                <a:ext cx="27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9518" name="Freihand 149517">
                <a:extLst>
                  <a:ext uri="{FF2B5EF4-FFF2-40B4-BE49-F238E27FC236}">
                    <a16:creationId xmlns:a16="http://schemas.microsoft.com/office/drawing/2014/main" id="{B795A22C-B9CC-4ACE-8982-CE955866D1C4}"/>
                  </a:ext>
                </a:extLst>
              </p14:cNvPr>
              <p14:cNvContentPartPr/>
              <p14:nvPr/>
            </p14:nvContentPartPr>
            <p14:xfrm>
              <a:off x="1338202" y="3784712"/>
              <a:ext cx="193680" cy="86760"/>
            </p14:xfrm>
          </p:contentPart>
        </mc:Choice>
        <mc:Fallback xmlns="">
          <p:pic>
            <p:nvPicPr>
              <p:cNvPr id="149518" name="Freihand 149517">
                <a:extLst>
                  <a:ext uri="{FF2B5EF4-FFF2-40B4-BE49-F238E27FC236}">
                    <a16:creationId xmlns:a16="http://schemas.microsoft.com/office/drawing/2014/main" id="{B795A22C-B9CC-4ACE-8982-CE955866D1C4}"/>
                  </a:ext>
                </a:extLst>
              </p:cNvPr>
              <p:cNvPicPr/>
              <p:nvPr/>
            </p:nvPicPr>
            <p:blipFill>
              <a:blip r:embed="rId125"/>
              <a:stretch>
                <a:fillRect/>
              </a:stretch>
            </p:blipFill>
            <p:spPr>
              <a:xfrm>
                <a:off x="1333882" y="3780392"/>
                <a:ext cx="202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9519" name="Freihand 149518">
                <a:extLst>
                  <a:ext uri="{FF2B5EF4-FFF2-40B4-BE49-F238E27FC236}">
                    <a16:creationId xmlns:a16="http://schemas.microsoft.com/office/drawing/2014/main" id="{34D41671-D067-46D8-9708-541D776C9EEB}"/>
                  </a:ext>
                </a:extLst>
              </p14:cNvPr>
              <p14:cNvContentPartPr/>
              <p14:nvPr/>
            </p14:nvContentPartPr>
            <p14:xfrm>
              <a:off x="1576162" y="3799112"/>
              <a:ext cx="51120" cy="203400"/>
            </p14:xfrm>
          </p:contentPart>
        </mc:Choice>
        <mc:Fallback xmlns="">
          <p:pic>
            <p:nvPicPr>
              <p:cNvPr id="149519" name="Freihand 149518">
                <a:extLst>
                  <a:ext uri="{FF2B5EF4-FFF2-40B4-BE49-F238E27FC236}">
                    <a16:creationId xmlns:a16="http://schemas.microsoft.com/office/drawing/2014/main" id="{34D41671-D067-46D8-9708-541D776C9EEB}"/>
                  </a:ext>
                </a:extLst>
              </p:cNvPr>
              <p:cNvPicPr/>
              <p:nvPr/>
            </p:nvPicPr>
            <p:blipFill>
              <a:blip r:embed="rId127"/>
              <a:stretch>
                <a:fillRect/>
              </a:stretch>
            </p:blipFill>
            <p:spPr>
              <a:xfrm>
                <a:off x="1571842" y="3794792"/>
                <a:ext cx="59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9521" name="Freihand 149520">
                <a:extLst>
                  <a:ext uri="{FF2B5EF4-FFF2-40B4-BE49-F238E27FC236}">
                    <a16:creationId xmlns:a16="http://schemas.microsoft.com/office/drawing/2014/main" id="{CAE6B86D-C222-41B0-B6C2-ABB72F229358}"/>
                  </a:ext>
                </a:extLst>
              </p14:cNvPr>
              <p14:cNvContentPartPr/>
              <p14:nvPr/>
            </p14:nvContentPartPr>
            <p14:xfrm>
              <a:off x="2267002" y="3749432"/>
              <a:ext cx="81000" cy="78840"/>
            </p14:xfrm>
          </p:contentPart>
        </mc:Choice>
        <mc:Fallback xmlns="">
          <p:pic>
            <p:nvPicPr>
              <p:cNvPr id="149521" name="Freihand 149520">
                <a:extLst>
                  <a:ext uri="{FF2B5EF4-FFF2-40B4-BE49-F238E27FC236}">
                    <a16:creationId xmlns:a16="http://schemas.microsoft.com/office/drawing/2014/main" id="{CAE6B86D-C222-41B0-B6C2-ABB72F229358}"/>
                  </a:ext>
                </a:extLst>
              </p:cNvPr>
              <p:cNvPicPr/>
              <p:nvPr/>
            </p:nvPicPr>
            <p:blipFill>
              <a:blip r:embed="rId129"/>
              <a:stretch>
                <a:fillRect/>
              </a:stretch>
            </p:blipFill>
            <p:spPr>
              <a:xfrm>
                <a:off x="2262682" y="3745112"/>
                <a:ext cx="89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9522" name="Freihand 149521">
                <a:extLst>
                  <a:ext uri="{FF2B5EF4-FFF2-40B4-BE49-F238E27FC236}">
                    <a16:creationId xmlns:a16="http://schemas.microsoft.com/office/drawing/2014/main" id="{C7473C6C-64D8-449C-BB61-9BECD82E7D24}"/>
                  </a:ext>
                </a:extLst>
              </p14:cNvPr>
              <p14:cNvContentPartPr/>
              <p14:nvPr/>
            </p14:nvContentPartPr>
            <p14:xfrm>
              <a:off x="2371762" y="3814232"/>
              <a:ext cx="20880" cy="77400"/>
            </p14:xfrm>
          </p:contentPart>
        </mc:Choice>
        <mc:Fallback xmlns="">
          <p:pic>
            <p:nvPicPr>
              <p:cNvPr id="149522" name="Freihand 149521">
                <a:extLst>
                  <a:ext uri="{FF2B5EF4-FFF2-40B4-BE49-F238E27FC236}">
                    <a16:creationId xmlns:a16="http://schemas.microsoft.com/office/drawing/2014/main" id="{C7473C6C-64D8-449C-BB61-9BECD82E7D24}"/>
                  </a:ext>
                </a:extLst>
              </p:cNvPr>
              <p:cNvPicPr/>
              <p:nvPr/>
            </p:nvPicPr>
            <p:blipFill>
              <a:blip r:embed="rId131"/>
              <a:stretch>
                <a:fillRect/>
              </a:stretch>
            </p:blipFill>
            <p:spPr>
              <a:xfrm>
                <a:off x="2367442" y="3809912"/>
                <a:ext cx="29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9523" name="Freihand 149522">
                <a:extLst>
                  <a:ext uri="{FF2B5EF4-FFF2-40B4-BE49-F238E27FC236}">
                    <a16:creationId xmlns:a16="http://schemas.microsoft.com/office/drawing/2014/main" id="{4B9222C3-1AB5-4250-9B26-1A6E48E96048}"/>
                  </a:ext>
                </a:extLst>
              </p14:cNvPr>
              <p14:cNvContentPartPr/>
              <p14:nvPr/>
            </p14:nvContentPartPr>
            <p14:xfrm>
              <a:off x="2419282" y="3769952"/>
              <a:ext cx="40320" cy="62640"/>
            </p14:xfrm>
          </p:contentPart>
        </mc:Choice>
        <mc:Fallback xmlns="">
          <p:pic>
            <p:nvPicPr>
              <p:cNvPr id="149523" name="Freihand 149522">
                <a:extLst>
                  <a:ext uri="{FF2B5EF4-FFF2-40B4-BE49-F238E27FC236}">
                    <a16:creationId xmlns:a16="http://schemas.microsoft.com/office/drawing/2014/main" id="{4B9222C3-1AB5-4250-9B26-1A6E48E96048}"/>
                  </a:ext>
                </a:extLst>
              </p:cNvPr>
              <p:cNvPicPr/>
              <p:nvPr/>
            </p:nvPicPr>
            <p:blipFill>
              <a:blip r:embed="rId133"/>
              <a:stretch>
                <a:fillRect/>
              </a:stretch>
            </p:blipFill>
            <p:spPr>
              <a:xfrm>
                <a:off x="2414962" y="3765632"/>
                <a:ext cx="48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9524" name="Freihand 149523">
                <a:extLst>
                  <a:ext uri="{FF2B5EF4-FFF2-40B4-BE49-F238E27FC236}">
                    <a16:creationId xmlns:a16="http://schemas.microsoft.com/office/drawing/2014/main" id="{6D7CF750-BEDB-4C1E-88CD-775AFCF6D0A2}"/>
                  </a:ext>
                </a:extLst>
              </p14:cNvPr>
              <p14:cNvContentPartPr/>
              <p14:nvPr/>
            </p14:nvContentPartPr>
            <p14:xfrm>
              <a:off x="2508922" y="3803792"/>
              <a:ext cx="4320" cy="3240"/>
            </p14:xfrm>
          </p:contentPart>
        </mc:Choice>
        <mc:Fallback xmlns="">
          <p:pic>
            <p:nvPicPr>
              <p:cNvPr id="149524" name="Freihand 149523">
                <a:extLst>
                  <a:ext uri="{FF2B5EF4-FFF2-40B4-BE49-F238E27FC236}">
                    <a16:creationId xmlns:a16="http://schemas.microsoft.com/office/drawing/2014/main" id="{6D7CF750-BEDB-4C1E-88CD-775AFCF6D0A2}"/>
                  </a:ext>
                </a:extLst>
              </p:cNvPr>
              <p:cNvPicPr/>
              <p:nvPr/>
            </p:nvPicPr>
            <p:blipFill>
              <a:blip r:embed="rId135"/>
              <a:stretch>
                <a:fillRect/>
              </a:stretch>
            </p:blipFill>
            <p:spPr>
              <a:xfrm>
                <a:off x="2504602" y="3799472"/>
                <a:ext cx="129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9525" name="Freihand 149524">
                <a:extLst>
                  <a:ext uri="{FF2B5EF4-FFF2-40B4-BE49-F238E27FC236}">
                    <a16:creationId xmlns:a16="http://schemas.microsoft.com/office/drawing/2014/main" id="{29CDE507-E508-435A-9E46-AE75289E7E66}"/>
                  </a:ext>
                </a:extLst>
              </p14:cNvPr>
              <p14:cNvContentPartPr/>
              <p14:nvPr/>
            </p14:nvContentPartPr>
            <p14:xfrm>
              <a:off x="2573722" y="3763472"/>
              <a:ext cx="7920" cy="81720"/>
            </p14:xfrm>
          </p:contentPart>
        </mc:Choice>
        <mc:Fallback xmlns="">
          <p:pic>
            <p:nvPicPr>
              <p:cNvPr id="149525" name="Freihand 149524">
                <a:extLst>
                  <a:ext uri="{FF2B5EF4-FFF2-40B4-BE49-F238E27FC236}">
                    <a16:creationId xmlns:a16="http://schemas.microsoft.com/office/drawing/2014/main" id="{29CDE507-E508-435A-9E46-AE75289E7E66}"/>
                  </a:ext>
                </a:extLst>
              </p:cNvPr>
              <p:cNvPicPr/>
              <p:nvPr/>
            </p:nvPicPr>
            <p:blipFill>
              <a:blip r:embed="rId137"/>
              <a:stretch>
                <a:fillRect/>
              </a:stretch>
            </p:blipFill>
            <p:spPr>
              <a:xfrm>
                <a:off x="2569402" y="3759152"/>
                <a:ext cx="16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9526" name="Freihand 149525">
                <a:extLst>
                  <a:ext uri="{FF2B5EF4-FFF2-40B4-BE49-F238E27FC236}">
                    <a16:creationId xmlns:a16="http://schemas.microsoft.com/office/drawing/2014/main" id="{D5611B75-D2CD-4935-AC6B-56C83614FFC8}"/>
                  </a:ext>
                </a:extLst>
              </p14:cNvPr>
              <p14:cNvContentPartPr/>
              <p14:nvPr/>
            </p14:nvContentPartPr>
            <p14:xfrm>
              <a:off x="2606482" y="3769592"/>
              <a:ext cx="47160" cy="69480"/>
            </p14:xfrm>
          </p:contentPart>
        </mc:Choice>
        <mc:Fallback xmlns="">
          <p:pic>
            <p:nvPicPr>
              <p:cNvPr id="149526" name="Freihand 149525">
                <a:extLst>
                  <a:ext uri="{FF2B5EF4-FFF2-40B4-BE49-F238E27FC236}">
                    <a16:creationId xmlns:a16="http://schemas.microsoft.com/office/drawing/2014/main" id="{D5611B75-D2CD-4935-AC6B-56C83614FFC8}"/>
                  </a:ext>
                </a:extLst>
              </p:cNvPr>
              <p:cNvPicPr/>
              <p:nvPr/>
            </p:nvPicPr>
            <p:blipFill>
              <a:blip r:embed="rId139"/>
              <a:stretch>
                <a:fillRect/>
              </a:stretch>
            </p:blipFill>
            <p:spPr>
              <a:xfrm>
                <a:off x="2602162" y="3765272"/>
                <a:ext cx="55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9527" name="Freihand 149526">
                <a:extLst>
                  <a:ext uri="{FF2B5EF4-FFF2-40B4-BE49-F238E27FC236}">
                    <a16:creationId xmlns:a16="http://schemas.microsoft.com/office/drawing/2014/main" id="{7627D580-8EB1-423F-ABD8-ADAFD398E141}"/>
                  </a:ext>
                </a:extLst>
              </p14:cNvPr>
              <p14:cNvContentPartPr/>
              <p14:nvPr/>
            </p14:nvContentPartPr>
            <p14:xfrm>
              <a:off x="2666242" y="3759872"/>
              <a:ext cx="72720" cy="63720"/>
            </p14:xfrm>
          </p:contentPart>
        </mc:Choice>
        <mc:Fallback xmlns="">
          <p:pic>
            <p:nvPicPr>
              <p:cNvPr id="149527" name="Freihand 149526">
                <a:extLst>
                  <a:ext uri="{FF2B5EF4-FFF2-40B4-BE49-F238E27FC236}">
                    <a16:creationId xmlns:a16="http://schemas.microsoft.com/office/drawing/2014/main" id="{7627D580-8EB1-423F-ABD8-ADAFD398E141}"/>
                  </a:ext>
                </a:extLst>
              </p:cNvPr>
              <p:cNvPicPr/>
              <p:nvPr/>
            </p:nvPicPr>
            <p:blipFill>
              <a:blip r:embed="rId141"/>
              <a:stretch>
                <a:fillRect/>
              </a:stretch>
            </p:blipFill>
            <p:spPr>
              <a:xfrm>
                <a:off x="2661922" y="3755552"/>
                <a:ext cx="81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9528" name="Freihand 149527">
                <a:extLst>
                  <a:ext uri="{FF2B5EF4-FFF2-40B4-BE49-F238E27FC236}">
                    <a16:creationId xmlns:a16="http://schemas.microsoft.com/office/drawing/2014/main" id="{347D42D8-5E86-47F0-923D-B63896F03F4A}"/>
                  </a:ext>
                </a:extLst>
              </p14:cNvPr>
              <p14:cNvContentPartPr/>
              <p14:nvPr/>
            </p14:nvContentPartPr>
            <p14:xfrm>
              <a:off x="2810962" y="3771032"/>
              <a:ext cx="5040" cy="79200"/>
            </p14:xfrm>
          </p:contentPart>
        </mc:Choice>
        <mc:Fallback xmlns="">
          <p:pic>
            <p:nvPicPr>
              <p:cNvPr id="149528" name="Freihand 149527">
                <a:extLst>
                  <a:ext uri="{FF2B5EF4-FFF2-40B4-BE49-F238E27FC236}">
                    <a16:creationId xmlns:a16="http://schemas.microsoft.com/office/drawing/2014/main" id="{347D42D8-5E86-47F0-923D-B63896F03F4A}"/>
                  </a:ext>
                </a:extLst>
              </p:cNvPr>
              <p:cNvPicPr/>
              <p:nvPr/>
            </p:nvPicPr>
            <p:blipFill>
              <a:blip r:embed="rId143"/>
              <a:stretch>
                <a:fillRect/>
              </a:stretch>
            </p:blipFill>
            <p:spPr>
              <a:xfrm>
                <a:off x="2806642" y="3766712"/>
                <a:ext cx="13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9529" name="Freihand 149528">
                <a:extLst>
                  <a:ext uri="{FF2B5EF4-FFF2-40B4-BE49-F238E27FC236}">
                    <a16:creationId xmlns:a16="http://schemas.microsoft.com/office/drawing/2014/main" id="{1E6C115A-B8DC-475E-90FF-E29C26AF69B6}"/>
                  </a:ext>
                </a:extLst>
              </p14:cNvPr>
              <p14:cNvContentPartPr/>
              <p14:nvPr/>
            </p14:nvContentPartPr>
            <p14:xfrm>
              <a:off x="2775682" y="3793352"/>
              <a:ext cx="107640" cy="6840"/>
            </p14:xfrm>
          </p:contentPart>
        </mc:Choice>
        <mc:Fallback xmlns="">
          <p:pic>
            <p:nvPicPr>
              <p:cNvPr id="149529" name="Freihand 149528">
                <a:extLst>
                  <a:ext uri="{FF2B5EF4-FFF2-40B4-BE49-F238E27FC236}">
                    <a16:creationId xmlns:a16="http://schemas.microsoft.com/office/drawing/2014/main" id="{1E6C115A-B8DC-475E-90FF-E29C26AF69B6}"/>
                  </a:ext>
                </a:extLst>
              </p:cNvPr>
              <p:cNvPicPr/>
              <p:nvPr/>
            </p:nvPicPr>
            <p:blipFill>
              <a:blip r:embed="rId145"/>
              <a:stretch>
                <a:fillRect/>
              </a:stretch>
            </p:blipFill>
            <p:spPr>
              <a:xfrm>
                <a:off x="2771362" y="3789032"/>
                <a:ext cx="116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9530" name="Freihand 149529">
                <a:extLst>
                  <a:ext uri="{FF2B5EF4-FFF2-40B4-BE49-F238E27FC236}">
                    <a16:creationId xmlns:a16="http://schemas.microsoft.com/office/drawing/2014/main" id="{DFC4E77A-3F2A-4469-8118-FF0D906FA83F}"/>
                  </a:ext>
                </a:extLst>
              </p14:cNvPr>
              <p14:cNvContentPartPr/>
              <p14:nvPr/>
            </p14:nvContentPartPr>
            <p14:xfrm>
              <a:off x="2874322" y="3762032"/>
              <a:ext cx="64080" cy="71640"/>
            </p14:xfrm>
          </p:contentPart>
        </mc:Choice>
        <mc:Fallback xmlns="">
          <p:pic>
            <p:nvPicPr>
              <p:cNvPr id="149530" name="Freihand 149529">
                <a:extLst>
                  <a:ext uri="{FF2B5EF4-FFF2-40B4-BE49-F238E27FC236}">
                    <a16:creationId xmlns:a16="http://schemas.microsoft.com/office/drawing/2014/main" id="{DFC4E77A-3F2A-4469-8118-FF0D906FA83F}"/>
                  </a:ext>
                </a:extLst>
              </p:cNvPr>
              <p:cNvPicPr/>
              <p:nvPr/>
            </p:nvPicPr>
            <p:blipFill>
              <a:blip r:embed="rId147"/>
              <a:stretch>
                <a:fillRect/>
              </a:stretch>
            </p:blipFill>
            <p:spPr>
              <a:xfrm>
                <a:off x="2870002" y="3757712"/>
                <a:ext cx="72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9531" name="Freihand 149530">
                <a:extLst>
                  <a:ext uri="{FF2B5EF4-FFF2-40B4-BE49-F238E27FC236}">
                    <a16:creationId xmlns:a16="http://schemas.microsoft.com/office/drawing/2014/main" id="{4A9EBE43-E82A-4207-8688-757F1239F24B}"/>
                  </a:ext>
                </a:extLst>
              </p14:cNvPr>
              <p14:cNvContentPartPr/>
              <p14:nvPr/>
            </p14:nvContentPartPr>
            <p14:xfrm>
              <a:off x="2941282" y="3831872"/>
              <a:ext cx="10800" cy="61200"/>
            </p14:xfrm>
          </p:contentPart>
        </mc:Choice>
        <mc:Fallback xmlns="">
          <p:pic>
            <p:nvPicPr>
              <p:cNvPr id="149531" name="Freihand 149530">
                <a:extLst>
                  <a:ext uri="{FF2B5EF4-FFF2-40B4-BE49-F238E27FC236}">
                    <a16:creationId xmlns:a16="http://schemas.microsoft.com/office/drawing/2014/main" id="{4A9EBE43-E82A-4207-8688-757F1239F24B}"/>
                  </a:ext>
                </a:extLst>
              </p:cNvPr>
              <p:cNvPicPr/>
              <p:nvPr/>
            </p:nvPicPr>
            <p:blipFill>
              <a:blip r:embed="rId149"/>
              <a:stretch>
                <a:fillRect/>
              </a:stretch>
            </p:blipFill>
            <p:spPr>
              <a:xfrm>
                <a:off x="2936962" y="3827552"/>
                <a:ext cx="19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9532" name="Freihand 149531">
                <a:extLst>
                  <a:ext uri="{FF2B5EF4-FFF2-40B4-BE49-F238E27FC236}">
                    <a16:creationId xmlns:a16="http://schemas.microsoft.com/office/drawing/2014/main" id="{18162FCE-DD4A-47E6-8644-1AD004E08CEB}"/>
                  </a:ext>
                </a:extLst>
              </p14:cNvPr>
              <p14:cNvContentPartPr/>
              <p14:nvPr/>
            </p14:nvContentPartPr>
            <p14:xfrm>
              <a:off x="2969362" y="3733592"/>
              <a:ext cx="54360" cy="114840"/>
            </p14:xfrm>
          </p:contentPart>
        </mc:Choice>
        <mc:Fallback xmlns="">
          <p:pic>
            <p:nvPicPr>
              <p:cNvPr id="149532" name="Freihand 149531">
                <a:extLst>
                  <a:ext uri="{FF2B5EF4-FFF2-40B4-BE49-F238E27FC236}">
                    <a16:creationId xmlns:a16="http://schemas.microsoft.com/office/drawing/2014/main" id="{18162FCE-DD4A-47E6-8644-1AD004E08CEB}"/>
                  </a:ext>
                </a:extLst>
              </p:cNvPr>
              <p:cNvPicPr/>
              <p:nvPr/>
            </p:nvPicPr>
            <p:blipFill>
              <a:blip r:embed="rId151"/>
              <a:stretch>
                <a:fillRect/>
              </a:stretch>
            </p:blipFill>
            <p:spPr>
              <a:xfrm>
                <a:off x="2965042" y="3729272"/>
                <a:ext cx="63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9533" name="Freihand 149532">
                <a:extLst>
                  <a:ext uri="{FF2B5EF4-FFF2-40B4-BE49-F238E27FC236}">
                    <a16:creationId xmlns:a16="http://schemas.microsoft.com/office/drawing/2014/main" id="{4E27C75C-540F-4ED8-AA1D-6E5D1A11A505}"/>
                  </a:ext>
                </a:extLst>
              </p14:cNvPr>
              <p14:cNvContentPartPr/>
              <p14:nvPr/>
            </p14:nvContentPartPr>
            <p14:xfrm>
              <a:off x="3048562" y="3791192"/>
              <a:ext cx="21600" cy="7560"/>
            </p14:xfrm>
          </p:contentPart>
        </mc:Choice>
        <mc:Fallback xmlns="">
          <p:pic>
            <p:nvPicPr>
              <p:cNvPr id="149533" name="Freihand 149532">
                <a:extLst>
                  <a:ext uri="{FF2B5EF4-FFF2-40B4-BE49-F238E27FC236}">
                    <a16:creationId xmlns:a16="http://schemas.microsoft.com/office/drawing/2014/main" id="{4E27C75C-540F-4ED8-AA1D-6E5D1A11A505}"/>
                  </a:ext>
                </a:extLst>
              </p:cNvPr>
              <p:cNvPicPr/>
              <p:nvPr/>
            </p:nvPicPr>
            <p:blipFill>
              <a:blip r:embed="rId153"/>
              <a:stretch>
                <a:fillRect/>
              </a:stretch>
            </p:blipFill>
            <p:spPr>
              <a:xfrm>
                <a:off x="3044242" y="3786872"/>
                <a:ext cx="30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9534" name="Freihand 149533">
                <a:extLst>
                  <a:ext uri="{FF2B5EF4-FFF2-40B4-BE49-F238E27FC236}">
                    <a16:creationId xmlns:a16="http://schemas.microsoft.com/office/drawing/2014/main" id="{966AAAC2-1400-4499-B311-270503743C6E}"/>
                  </a:ext>
                </a:extLst>
              </p14:cNvPr>
              <p14:cNvContentPartPr/>
              <p14:nvPr/>
            </p14:nvContentPartPr>
            <p14:xfrm>
              <a:off x="3081322" y="3750512"/>
              <a:ext cx="43560" cy="78840"/>
            </p14:xfrm>
          </p:contentPart>
        </mc:Choice>
        <mc:Fallback xmlns="">
          <p:pic>
            <p:nvPicPr>
              <p:cNvPr id="149534" name="Freihand 149533">
                <a:extLst>
                  <a:ext uri="{FF2B5EF4-FFF2-40B4-BE49-F238E27FC236}">
                    <a16:creationId xmlns:a16="http://schemas.microsoft.com/office/drawing/2014/main" id="{966AAAC2-1400-4499-B311-270503743C6E}"/>
                  </a:ext>
                </a:extLst>
              </p:cNvPr>
              <p:cNvPicPr/>
              <p:nvPr/>
            </p:nvPicPr>
            <p:blipFill>
              <a:blip r:embed="rId155"/>
              <a:stretch>
                <a:fillRect/>
              </a:stretch>
            </p:blipFill>
            <p:spPr>
              <a:xfrm>
                <a:off x="3077002" y="3746192"/>
                <a:ext cx="52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9535" name="Freihand 149534">
                <a:extLst>
                  <a:ext uri="{FF2B5EF4-FFF2-40B4-BE49-F238E27FC236}">
                    <a16:creationId xmlns:a16="http://schemas.microsoft.com/office/drawing/2014/main" id="{F7B32204-8E65-4C65-B10F-668256AF0782}"/>
                  </a:ext>
                </a:extLst>
              </p14:cNvPr>
              <p14:cNvContentPartPr/>
              <p14:nvPr/>
            </p14:nvContentPartPr>
            <p14:xfrm>
              <a:off x="3130282" y="3759872"/>
              <a:ext cx="48240" cy="52920"/>
            </p14:xfrm>
          </p:contentPart>
        </mc:Choice>
        <mc:Fallback xmlns="">
          <p:pic>
            <p:nvPicPr>
              <p:cNvPr id="149535" name="Freihand 149534">
                <a:extLst>
                  <a:ext uri="{FF2B5EF4-FFF2-40B4-BE49-F238E27FC236}">
                    <a16:creationId xmlns:a16="http://schemas.microsoft.com/office/drawing/2014/main" id="{F7B32204-8E65-4C65-B10F-668256AF0782}"/>
                  </a:ext>
                </a:extLst>
              </p:cNvPr>
              <p:cNvPicPr/>
              <p:nvPr/>
            </p:nvPicPr>
            <p:blipFill>
              <a:blip r:embed="rId157"/>
              <a:stretch>
                <a:fillRect/>
              </a:stretch>
            </p:blipFill>
            <p:spPr>
              <a:xfrm>
                <a:off x="3125962" y="3755552"/>
                <a:ext cx="568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9536" name="Freihand 149535">
                <a:extLst>
                  <a:ext uri="{FF2B5EF4-FFF2-40B4-BE49-F238E27FC236}">
                    <a16:creationId xmlns:a16="http://schemas.microsoft.com/office/drawing/2014/main" id="{778F1958-4D46-4537-A350-80063AAEC6A7}"/>
                  </a:ext>
                </a:extLst>
              </p14:cNvPr>
              <p14:cNvContentPartPr/>
              <p14:nvPr/>
            </p14:nvContentPartPr>
            <p14:xfrm>
              <a:off x="3176002" y="3746192"/>
              <a:ext cx="61560" cy="63720"/>
            </p14:xfrm>
          </p:contentPart>
        </mc:Choice>
        <mc:Fallback xmlns="">
          <p:pic>
            <p:nvPicPr>
              <p:cNvPr id="149536" name="Freihand 149535">
                <a:extLst>
                  <a:ext uri="{FF2B5EF4-FFF2-40B4-BE49-F238E27FC236}">
                    <a16:creationId xmlns:a16="http://schemas.microsoft.com/office/drawing/2014/main" id="{778F1958-4D46-4537-A350-80063AAEC6A7}"/>
                  </a:ext>
                </a:extLst>
              </p:cNvPr>
              <p:cNvPicPr/>
              <p:nvPr/>
            </p:nvPicPr>
            <p:blipFill>
              <a:blip r:embed="rId159"/>
              <a:stretch>
                <a:fillRect/>
              </a:stretch>
            </p:blipFill>
            <p:spPr>
              <a:xfrm>
                <a:off x="3171682" y="3741872"/>
                <a:ext cx="70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9537" name="Freihand 149536">
                <a:extLst>
                  <a:ext uri="{FF2B5EF4-FFF2-40B4-BE49-F238E27FC236}">
                    <a16:creationId xmlns:a16="http://schemas.microsoft.com/office/drawing/2014/main" id="{FFCCB0BD-6AA0-48B4-A74D-2DAB51EAE138}"/>
                  </a:ext>
                </a:extLst>
              </p14:cNvPr>
              <p14:cNvContentPartPr/>
              <p14:nvPr/>
            </p14:nvContentPartPr>
            <p14:xfrm>
              <a:off x="2411722" y="3996392"/>
              <a:ext cx="101160" cy="12240"/>
            </p14:xfrm>
          </p:contentPart>
        </mc:Choice>
        <mc:Fallback xmlns="">
          <p:pic>
            <p:nvPicPr>
              <p:cNvPr id="149537" name="Freihand 149536">
                <a:extLst>
                  <a:ext uri="{FF2B5EF4-FFF2-40B4-BE49-F238E27FC236}">
                    <a16:creationId xmlns:a16="http://schemas.microsoft.com/office/drawing/2014/main" id="{FFCCB0BD-6AA0-48B4-A74D-2DAB51EAE138}"/>
                  </a:ext>
                </a:extLst>
              </p:cNvPr>
              <p:cNvPicPr/>
              <p:nvPr/>
            </p:nvPicPr>
            <p:blipFill>
              <a:blip r:embed="rId161"/>
              <a:stretch>
                <a:fillRect/>
              </a:stretch>
            </p:blipFill>
            <p:spPr>
              <a:xfrm>
                <a:off x="2407402" y="3992072"/>
                <a:ext cx="109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9538" name="Freihand 149537">
                <a:extLst>
                  <a:ext uri="{FF2B5EF4-FFF2-40B4-BE49-F238E27FC236}">
                    <a16:creationId xmlns:a16="http://schemas.microsoft.com/office/drawing/2014/main" id="{F82E0524-9266-4824-A3A4-9EAA59D6017F}"/>
                  </a:ext>
                </a:extLst>
              </p14:cNvPr>
              <p14:cNvContentPartPr/>
              <p14:nvPr/>
            </p14:nvContentPartPr>
            <p14:xfrm>
              <a:off x="2399482" y="4047872"/>
              <a:ext cx="126360" cy="7920"/>
            </p14:xfrm>
          </p:contentPart>
        </mc:Choice>
        <mc:Fallback xmlns="">
          <p:pic>
            <p:nvPicPr>
              <p:cNvPr id="149538" name="Freihand 149537">
                <a:extLst>
                  <a:ext uri="{FF2B5EF4-FFF2-40B4-BE49-F238E27FC236}">
                    <a16:creationId xmlns:a16="http://schemas.microsoft.com/office/drawing/2014/main" id="{F82E0524-9266-4824-A3A4-9EAA59D6017F}"/>
                  </a:ext>
                </a:extLst>
              </p:cNvPr>
              <p:cNvPicPr/>
              <p:nvPr/>
            </p:nvPicPr>
            <p:blipFill>
              <a:blip r:embed="rId163"/>
              <a:stretch>
                <a:fillRect/>
              </a:stretch>
            </p:blipFill>
            <p:spPr>
              <a:xfrm>
                <a:off x="2395162" y="4043552"/>
                <a:ext cx="135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9539" name="Freihand 149538">
                <a:extLst>
                  <a:ext uri="{FF2B5EF4-FFF2-40B4-BE49-F238E27FC236}">
                    <a16:creationId xmlns:a16="http://schemas.microsoft.com/office/drawing/2014/main" id="{0B1BD0AA-2855-4B8D-B2B0-2173EADAB4C8}"/>
                  </a:ext>
                </a:extLst>
              </p14:cNvPr>
              <p14:cNvContentPartPr/>
              <p14:nvPr/>
            </p14:nvContentPartPr>
            <p14:xfrm>
              <a:off x="2573002" y="3963272"/>
              <a:ext cx="94680" cy="108720"/>
            </p14:xfrm>
          </p:contentPart>
        </mc:Choice>
        <mc:Fallback xmlns="">
          <p:pic>
            <p:nvPicPr>
              <p:cNvPr id="149539" name="Freihand 149538">
                <a:extLst>
                  <a:ext uri="{FF2B5EF4-FFF2-40B4-BE49-F238E27FC236}">
                    <a16:creationId xmlns:a16="http://schemas.microsoft.com/office/drawing/2014/main" id="{0B1BD0AA-2855-4B8D-B2B0-2173EADAB4C8}"/>
                  </a:ext>
                </a:extLst>
              </p:cNvPr>
              <p:cNvPicPr/>
              <p:nvPr/>
            </p:nvPicPr>
            <p:blipFill>
              <a:blip r:embed="rId165"/>
              <a:stretch>
                <a:fillRect/>
              </a:stretch>
            </p:blipFill>
            <p:spPr>
              <a:xfrm>
                <a:off x="2568682" y="3958952"/>
                <a:ext cx="103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9540" name="Freihand 149539">
                <a:extLst>
                  <a:ext uri="{FF2B5EF4-FFF2-40B4-BE49-F238E27FC236}">
                    <a16:creationId xmlns:a16="http://schemas.microsoft.com/office/drawing/2014/main" id="{11DFB6BE-9095-4108-B13E-0107614027DA}"/>
                  </a:ext>
                </a:extLst>
              </p14:cNvPr>
              <p14:cNvContentPartPr/>
              <p14:nvPr/>
            </p14:nvContentPartPr>
            <p14:xfrm>
              <a:off x="2692162" y="3952472"/>
              <a:ext cx="90720" cy="91440"/>
            </p14:xfrm>
          </p:contentPart>
        </mc:Choice>
        <mc:Fallback xmlns="">
          <p:pic>
            <p:nvPicPr>
              <p:cNvPr id="149540" name="Freihand 149539">
                <a:extLst>
                  <a:ext uri="{FF2B5EF4-FFF2-40B4-BE49-F238E27FC236}">
                    <a16:creationId xmlns:a16="http://schemas.microsoft.com/office/drawing/2014/main" id="{11DFB6BE-9095-4108-B13E-0107614027DA}"/>
                  </a:ext>
                </a:extLst>
              </p:cNvPr>
              <p:cNvPicPr/>
              <p:nvPr/>
            </p:nvPicPr>
            <p:blipFill>
              <a:blip r:embed="rId167"/>
              <a:stretch>
                <a:fillRect/>
              </a:stretch>
            </p:blipFill>
            <p:spPr>
              <a:xfrm>
                <a:off x="2687842" y="3948152"/>
                <a:ext cx="99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9541" name="Freihand 149540">
                <a:extLst>
                  <a:ext uri="{FF2B5EF4-FFF2-40B4-BE49-F238E27FC236}">
                    <a16:creationId xmlns:a16="http://schemas.microsoft.com/office/drawing/2014/main" id="{A6A97460-DD07-44C9-8B9C-D1213C4FDAD8}"/>
                  </a:ext>
                </a:extLst>
              </p14:cNvPr>
              <p14:cNvContentPartPr/>
              <p14:nvPr/>
            </p14:nvContentPartPr>
            <p14:xfrm>
              <a:off x="2807722" y="3945272"/>
              <a:ext cx="114120" cy="99360"/>
            </p14:xfrm>
          </p:contentPart>
        </mc:Choice>
        <mc:Fallback xmlns="">
          <p:pic>
            <p:nvPicPr>
              <p:cNvPr id="149541" name="Freihand 149540">
                <a:extLst>
                  <a:ext uri="{FF2B5EF4-FFF2-40B4-BE49-F238E27FC236}">
                    <a16:creationId xmlns:a16="http://schemas.microsoft.com/office/drawing/2014/main" id="{A6A97460-DD07-44C9-8B9C-D1213C4FDAD8}"/>
                  </a:ext>
                </a:extLst>
              </p:cNvPr>
              <p:cNvPicPr/>
              <p:nvPr/>
            </p:nvPicPr>
            <p:blipFill>
              <a:blip r:embed="rId169"/>
              <a:stretch>
                <a:fillRect/>
              </a:stretch>
            </p:blipFill>
            <p:spPr>
              <a:xfrm>
                <a:off x="2803402" y="3940952"/>
                <a:ext cx="122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9543" name="Freihand 149542">
                <a:extLst>
                  <a:ext uri="{FF2B5EF4-FFF2-40B4-BE49-F238E27FC236}">
                    <a16:creationId xmlns:a16="http://schemas.microsoft.com/office/drawing/2014/main" id="{D672DFE9-BA7A-4AD1-B28D-47EFF44BC013}"/>
                  </a:ext>
                </a:extLst>
              </p14:cNvPr>
              <p14:cNvContentPartPr/>
              <p14:nvPr/>
            </p14:nvContentPartPr>
            <p14:xfrm>
              <a:off x="3385882" y="3710192"/>
              <a:ext cx="55080" cy="65880"/>
            </p14:xfrm>
          </p:contentPart>
        </mc:Choice>
        <mc:Fallback xmlns="">
          <p:pic>
            <p:nvPicPr>
              <p:cNvPr id="149543" name="Freihand 149542">
                <a:extLst>
                  <a:ext uri="{FF2B5EF4-FFF2-40B4-BE49-F238E27FC236}">
                    <a16:creationId xmlns:a16="http://schemas.microsoft.com/office/drawing/2014/main" id="{D672DFE9-BA7A-4AD1-B28D-47EFF44BC013}"/>
                  </a:ext>
                </a:extLst>
              </p:cNvPr>
              <p:cNvPicPr/>
              <p:nvPr/>
            </p:nvPicPr>
            <p:blipFill>
              <a:blip r:embed="rId171"/>
              <a:stretch>
                <a:fillRect/>
              </a:stretch>
            </p:blipFill>
            <p:spPr>
              <a:xfrm>
                <a:off x="3381562" y="3705872"/>
                <a:ext cx="63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9544" name="Freihand 149543">
                <a:extLst>
                  <a:ext uri="{FF2B5EF4-FFF2-40B4-BE49-F238E27FC236}">
                    <a16:creationId xmlns:a16="http://schemas.microsoft.com/office/drawing/2014/main" id="{7A558370-065E-4422-9F33-5A9726386DC9}"/>
                  </a:ext>
                </a:extLst>
              </p14:cNvPr>
              <p14:cNvContentPartPr/>
              <p14:nvPr/>
            </p14:nvContentPartPr>
            <p14:xfrm>
              <a:off x="3458242" y="3750872"/>
              <a:ext cx="8640" cy="66960"/>
            </p14:xfrm>
          </p:contentPart>
        </mc:Choice>
        <mc:Fallback xmlns="">
          <p:pic>
            <p:nvPicPr>
              <p:cNvPr id="149544" name="Freihand 149543">
                <a:extLst>
                  <a:ext uri="{FF2B5EF4-FFF2-40B4-BE49-F238E27FC236}">
                    <a16:creationId xmlns:a16="http://schemas.microsoft.com/office/drawing/2014/main" id="{7A558370-065E-4422-9F33-5A9726386DC9}"/>
                  </a:ext>
                </a:extLst>
              </p:cNvPr>
              <p:cNvPicPr/>
              <p:nvPr/>
            </p:nvPicPr>
            <p:blipFill>
              <a:blip r:embed="rId173"/>
              <a:stretch>
                <a:fillRect/>
              </a:stretch>
            </p:blipFill>
            <p:spPr>
              <a:xfrm>
                <a:off x="3453922" y="3746552"/>
                <a:ext cx="17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9545" name="Freihand 149544">
                <a:extLst>
                  <a:ext uri="{FF2B5EF4-FFF2-40B4-BE49-F238E27FC236}">
                    <a16:creationId xmlns:a16="http://schemas.microsoft.com/office/drawing/2014/main" id="{28C5256F-8A04-4D60-8944-FF41334E6E2B}"/>
                  </a:ext>
                </a:extLst>
              </p14:cNvPr>
              <p14:cNvContentPartPr/>
              <p14:nvPr/>
            </p14:nvContentPartPr>
            <p14:xfrm>
              <a:off x="3496762" y="3710192"/>
              <a:ext cx="51120" cy="80640"/>
            </p14:xfrm>
          </p:contentPart>
        </mc:Choice>
        <mc:Fallback xmlns="">
          <p:pic>
            <p:nvPicPr>
              <p:cNvPr id="149545" name="Freihand 149544">
                <a:extLst>
                  <a:ext uri="{FF2B5EF4-FFF2-40B4-BE49-F238E27FC236}">
                    <a16:creationId xmlns:a16="http://schemas.microsoft.com/office/drawing/2014/main" id="{28C5256F-8A04-4D60-8944-FF41334E6E2B}"/>
                  </a:ext>
                </a:extLst>
              </p:cNvPr>
              <p:cNvPicPr/>
              <p:nvPr/>
            </p:nvPicPr>
            <p:blipFill>
              <a:blip r:embed="rId175"/>
              <a:stretch>
                <a:fillRect/>
              </a:stretch>
            </p:blipFill>
            <p:spPr>
              <a:xfrm>
                <a:off x="3492442" y="3705872"/>
                <a:ext cx="59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9546" name="Freihand 149545">
                <a:extLst>
                  <a:ext uri="{FF2B5EF4-FFF2-40B4-BE49-F238E27FC236}">
                    <a16:creationId xmlns:a16="http://schemas.microsoft.com/office/drawing/2014/main" id="{01420D64-6A96-42A8-9FB1-F3FD5D7C3408}"/>
                  </a:ext>
                </a:extLst>
              </p14:cNvPr>
              <p14:cNvContentPartPr/>
              <p14:nvPr/>
            </p14:nvContentPartPr>
            <p14:xfrm>
              <a:off x="3602602" y="3746912"/>
              <a:ext cx="9360" cy="8640"/>
            </p14:xfrm>
          </p:contentPart>
        </mc:Choice>
        <mc:Fallback xmlns="">
          <p:pic>
            <p:nvPicPr>
              <p:cNvPr id="149546" name="Freihand 149545">
                <a:extLst>
                  <a:ext uri="{FF2B5EF4-FFF2-40B4-BE49-F238E27FC236}">
                    <a16:creationId xmlns:a16="http://schemas.microsoft.com/office/drawing/2014/main" id="{01420D64-6A96-42A8-9FB1-F3FD5D7C3408}"/>
                  </a:ext>
                </a:extLst>
              </p:cNvPr>
              <p:cNvPicPr/>
              <p:nvPr/>
            </p:nvPicPr>
            <p:blipFill>
              <a:blip r:embed="rId177"/>
              <a:stretch>
                <a:fillRect/>
              </a:stretch>
            </p:blipFill>
            <p:spPr>
              <a:xfrm>
                <a:off x="3598282" y="3742592"/>
                <a:ext cx="18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9547" name="Freihand 149546">
                <a:extLst>
                  <a:ext uri="{FF2B5EF4-FFF2-40B4-BE49-F238E27FC236}">
                    <a16:creationId xmlns:a16="http://schemas.microsoft.com/office/drawing/2014/main" id="{28C3A2C7-3312-4230-B8B3-A2D163C3B737}"/>
                  </a:ext>
                </a:extLst>
              </p14:cNvPr>
              <p14:cNvContentPartPr/>
              <p14:nvPr/>
            </p14:nvContentPartPr>
            <p14:xfrm>
              <a:off x="3648322" y="3699752"/>
              <a:ext cx="49680" cy="84600"/>
            </p14:xfrm>
          </p:contentPart>
        </mc:Choice>
        <mc:Fallback xmlns="">
          <p:pic>
            <p:nvPicPr>
              <p:cNvPr id="149547" name="Freihand 149546">
                <a:extLst>
                  <a:ext uri="{FF2B5EF4-FFF2-40B4-BE49-F238E27FC236}">
                    <a16:creationId xmlns:a16="http://schemas.microsoft.com/office/drawing/2014/main" id="{28C3A2C7-3312-4230-B8B3-A2D163C3B737}"/>
                  </a:ext>
                </a:extLst>
              </p:cNvPr>
              <p:cNvPicPr/>
              <p:nvPr/>
            </p:nvPicPr>
            <p:blipFill>
              <a:blip r:embed="rId179"/>
              <a:stretch>
                <a:fillRect/>
              </a:stretch>
            </p:blipFill>
            <p:spPr>
              <a:xfrm>
                <a:off x="3644002" y="3695432"/>
                <a:ext cx="58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9548" name="Freihand 149547">
                <a:extLst>
                  <a:ext uri="{FF2B5EF4-FFF2-40B4-BE49-F238E27FC236}">
                    <a16:creationId xmlns:a16="http://schemas.microsoft.com/office/drawing/2014/main" id="{9D6833E1-D7E7-4AA4-B72E-DA3680C6A3FD}"/>
                  </a:ext>
                </a:extLst>
              </p14:cNvPr>
              <p14:cNvContentPartPr/>
              <p14:nvPr/>
            </p14:nvContentPartPr>
            <p14:xfrm>
              <a:off x="3732562" y="3714872"/>
              <a:ext cx="57600" cy="64080"/>
            </p14:xfrm>
          </p:contentPart>
        </mc:Choice>
        <mc:Fallback xmlns="">
          <p:pic>
            <p:nvPicPr>
              <p:cNvPr id="149548" name="Freihand 149547">
                <a:extLst>
                  <a:ext uri="{FF2B5EF4-FFF2-40B4-BE49-F238E27FC236}">
                    <a16:creationId xmlns:a16="http://schemas.microsoft.com/office/drawing/2014/main" id="{9D6833E1-D7E7-4AA4-B72E-DA3680C6A3FD}"/>
                  </a:ext>
                </a:extLst>
              </p:cNvPr>
              <p:cNvPicPr/>
              <p:nvPr/>
            </p:nvPicPr>
            <p:blipFill>
              <a:blip r:embed="rId181"/>
              <a:stretch>
                <a:fillRect/>
              </a:stretch>
            </p:blipFill>
            <p:spPr>
              <a:xfrm>
                <a:off x="3728242" y="3710552"/>
                <a:ext cx="66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9549" name="Freihand 149548">
                <a:extLst>
                  <a:ext uri="{FF2B5EF4-FFF2-40B4-BE49-F238E27FC236}">
                    <a16:creationId xmlns:a16="http://schemas.microsoft.com/office/drawing/2014/main" id="{2C591F75-DE4E-4662-89BB-0EC639CD57E8}"/>
                  </a:ext>
                </a:extLst>
              </p14:cNvPr>
              <p14:cNvContentPartPr/>
              <p14:nvPr/>
            </p14:nvContentPartPr>
            <p14:xfrm>
              <a:off x="3905722" y="3728192"/>
              <a:ext cx="8280" cy="67320"/>
            </p14:xfrm>
          </p:contentPart>
        </mc:Choice>
        <mc:Fallback xmlns="">
          <p:pic>
            <p:nvPicPr>
              <p:cNvPr id="149549" name="Freihand 149548">
                <a:extLst>
                  <a:ext uri="{FF2B5EF4-FFF2-40B4-BE49-F238E27FC236}">
                    <a16:creationId xmlns:a16="http://schemas.microsoft.com/office/drawing/2014/main" id="{2C591F75-DE4E-4662-89BB-0EC639CD57E8}"/>
                  </a:ext>
                </a:extLst>
              </p:cNvPr>
              <p:cNvPicPr/>
              <p:nvPr/>
            </p:nvPicPr>
            <p:blipFill>
              <a:blip r:embed="rId183"/>
              <a:stretch>
                <a:fillRect/>
              </a:stretch>
            </p:blipFill>
            <p:spPr>
              <a:xfrm>
                <a:off x="3901402" y="3723872"/>
                <a:ext cx="16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9550" name="Freihand 149549">
                <a:extLst>
                  <a:ext uri="{FF2B5EF4-FFF2-40B4-BE49-F238E27FC236}">
                    <a16:creationId xmlns:a16="http://schemas.microsoft.com/office/drawing/2014/main" id="{2BBF26DB-B345-4012-B44E-6E4137761D04}"/>
                  </a:ext>
                </a:extLst>
              </p14:cNvPr>
              <p14:cNvContentPartPr/>
              <p14:nvPr/>
            </p14:nvContentPartPr>
            <p14:xfrm>
              <a:off x="3862522" y="3752312"/>
              <a:ext cx="85680" cy="14760"/>
            </p14:xfrm>
          </p:contentPart>
        </mc:Choice>
        <mc:Fallback xmlns="">
          <p:pic>
            <p:nvPicPr>
              <p:cNvPr id="149550" name="Freihand 149549">
                <a:extLst>
                  <a:ext uri="{FF2B5EF4-FFF2-40B4-BE49-F238E27FC236}">
                    <a16:creationId xmlns:a16="http://schemas.microsoft.com/office/drawing/2014/main" id="{2BBF26DB-B345-4012-B44E-6E4137761D04}"/>
                  </a:ext>
                </a:extLst>
              </p:cNvPr>
              <p:cNvPicPr/>
              <p:nvPr/>
            </p:nvPicPr>
            <p:blipFill>
              <a:blip r:embed="rId185"/>
              <a:stretch>
                <a:fillRect/>
              </a:stretch>
            </p:blipFill>
            <p:spPr>
              <a:xfrm>
                <a:off x="3858202" y="3747992"/>
                <a:ext cx="94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9551" name="Freihand 149550">
                <a:extLst>
                  <a:ext uri="{FF2B5EF4-FFF2-40B4-BE49-F238E27FC236}">
                    <a16:creationId xmlns:a16="http://schemas.microsoft.com/office/drawing/2014/main" id="{F71DC4A0-2BE5-46C5-8FD1-929FAF2112C8}"/>
                  </a:ext>
                </a:extLst>
              </p14:cNvPr>
              <p14:cNvContentPartPr/>
              <p14:nvPr/>
            </p14:nvContentPartPr>
            <p14:xfrm>
              <a:off x="4014802" y="3708032"/>
              <a:ext cx="78840" cy="78840"/>
            </p14:xfrm>
          </p:contentPart>
        </mc:Choice>
        <mc:Fallback xmlns="">
          <p:pic>
            <p:nvPicPr>
              <p:cNvPr id="149551" name="Freihand 149550">
                <a:extLst>
                  <a:ext uri="{FF2B5EF4-FFF2-40B4-BE49-F238E27FC236}">
                    <a16:creationId xmlns:a16="http://schemas.microsoft.com/office/drawing/2014/main" id="{F71DC4A0-2BE5-46C5-8FD1-929FAF2112C8}"/>
                  </a:ext>
                </a:extLst>
              </p:cNvPr>
              <p:cNvPicPr/>
              <p:nvPr/>
            </p:nvPicPr>
            <p:blipFill>
              <a:blip r:embed="rId187"/>
              <a:stretch>
                <a:fillRect/>
              </a:stretch>
            </p:blipFill>
            <p:spPr>
              <a:xfrm>
                <a:off x="4010482" y="3703712"/>
                <a:ext cx="87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9552" name="Freihand 149551">
                <a:extLst>
                  <a:ext uri="{FF2B5EF4-FFF2-40B4-BE49-F238E27FC236}">
                    <a16:creationId xmlns:a16="http://schemas.microsoft.com/office/drawing/2014/main" id="{1D722C0E-9362-4187-8842-4FF23CE28445}"/>
                  </a:ext>
                </a:extLst>
              </p14:cNvPr>
              <p14:cNvContentPartPr/>
              <p14:nvPr/>
            </p14:nvContentPartPr>
            <p14:xfrm>
              <a:off x="4111642" y="3773552"/>
              <a:ext cx="5400" cy="51480"/>
            </p14:xfrm>
          </p:contentPart>
        </mc:Choice>
        <mc:Fallback xmlns="">
          <p:pic>
            <p:nvPicPr>
              <p:cNvPr id="149552" name="Freihand 149551">
                <a:extLst>
                  <a:ext uri="{FF2B5EF4-FFF2-40B4-BE49-F238E27FC236}">
                    <a16:creationId xmlns:a16="http://schemas.microsoft.com/office/drawing/2014/main" id="{1D722C0E-9362-4187-8842-4FF23CE28445}"/>
                  </a:ext>
                </a:extLst>
              </p:cNvPr>
              <p:cNvPicPr/>
              <p:nvPr/>
            </p:nvPicPr>
            <p:blipFill>
              <a:blip r:embed="rId189"/>
              <a:stretch>
                <a:fillRect/>
              </a:stretch>
            </p:blipFill>
            <p:spPr>
              <a:xfrm>
                <a:off x="4107322" y="3769232"/>
                <a:ext cx="14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9554" name="Freihand 149553">
                <a:extLst>
                  <a:ext uri="{FF2B5EF4-FFF2-40B4-BE49-F238E27FC236}">
                    <a16:creationId xmlns:a16="http://schemas.microsoft.com/office/drawing/2014/main" id="{4C36C9C5-F644-4217-91AC-9B9D5609A75A}"/>
                  </a:ext>
                </a:extLst>
              </p14:cNvPr>
              <p14:cNvContentPartPr/>
              <p14:nvPr/>
            </p14:nvContentPartPr>
            <p14:xfrm>
              <a:off x="4124962" y="3703712"/>
              <a:ext cx="79920" cy="90720"/>
            </p14:xfrm>
          </p:contentPart>
        </mc:Choice>
        <mc:Fallback xmlns="">
          <p:pic>
            <p:nvPicPr>
              <p:cNvPr id="149554" name="Freihand 149553">
                <a:extLst>
                  <a:ext uri="{FF2B5EF4-FFF2-40B4-BE49-F238E27FC236}">
                    <a16:creationId xmlns:a16="http://schemas.microsoft.com/office/drawing/2014/main" id="{4C36C9C5-F644-4217-91AC-9B9D5609A75A}"/>
                  </a:ext>
                </a:extLst>
              </p:cNvPr>
              <p:cNvPicPr/>
              <p:nvPr/>
            </p:nvPicPr>
            <p:blipFill>
              <a:blip r:embed="rId191"/>
              <a:stretch>
                <a:fillRect/>
              </a:stretch>
            </p:blipFill>
            <p:spPr>
              <a:xfrm>
                <a:off x="4120642" y="3699392"/>
                <a:ext cx="88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9555" name="Freihand 149554">
                <a:extLst>
                  <a:ext uri="{FF2B5EF4-FFF2-40B4-BE49-F238E27FC236}">
                    <a16:creationId xmlns:a16="http://schemas.microsoft.com/office/drawing/2014/main" id="{0EB1CEDA-457A-49E9-9E93-2A9F2AA5674C}"/>
                  </a:ext>
                </a:extLst>
              </p14:cNvPr>
              <p14:cNvContentPartPr/>
              <p14:nvPr/>
            </p14:nvContentPartPr>
            <p14:xfrm>
              <a:off x="4256722" y="3740432"/>
              <a:ext cx="10440" cy="10440"/>
            </p14:xfrm>
          </p:contentPart>
        </mc:Choice>
        <mc:Fallback xmlns="">
          <p:pic>
            <p:nvPicPr>
              <p:cNvPr id="149555" name="Freihand 149554">
                <a:extLst>
                  <a:ext uri="{FF2B5EF4-FFF2-40B4-BE49-F238E27FC236}">
                    <a16:creationId xmlns:a16="http://schemas.microsoft.com/office/drawing/2014/main" id="{0EB1CEDA-457A-49E9-9E93-2A9F2AA5674C}"/>
                  </a:ext>
                </a:extLst>
              </p:cNvPr>
              <p:cNvPicPr/>
              <p:nvPr/>
            </p:nvPicPr>
            <p:blipFill>
              <a:blip r:embed="rId193"/>
              <a:stretch>
                <a:fillRect/>
              </a:stretch>
            </p:blipFill>
            <p:spPr>
              <a:xfrm>
                <a:off x="4252402" y="3736112"/>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9556" name="Freihand 149555">
                <a:extLst>
                  <a:ext uri="{FF2B5EF4-FFF2-40B4-BE49-F238E27FC236}">
                    <a16:creationId xmlns:a16="http://schemas.microsoft.com/office/drawing/2014/main" id="{533F4D5E-4E7E-4948-B35E-7971EB7A4DAC}"/>
                  </a:ext>
                </a:extLst>
              </p14:cNvPr>
              <p14:cNvContentPartPr/>
              <p14:nvPr/>
            </p14:nvContentPartPr>
            <p14:xfrm>
              <a:off x="4311082" y="3691112"/>
              <a:ext cx="102600" cy="85320"/>
            </p14:xfrm>
          </p:contentPart>
        </mc:Choice>
        <mc:Fallback xmlns="">
          <p:pic>
            <p:nvPicPr>
              <p:cNvPr id="149556" name="Freihand 149555">
                <a:extLst>
                  <a:ext uri="{FF2B5EF4-FFF2-40B4-BE49-F238E27FC236}">
                    <a16:creationId xmlns:a16="http://schemas.microsoft.com/office/drawing/2014/main" id="{533F4D5E-4E7E-4948-B35E-7971EB7A4DAC}"/>
                  </a:ext>
                </a:extLst>
              </p:cNvPr>
              <p:cNvPicPr/>
              <p:nvPr/>
            </p:nvPicPr>
            <p:blipFill>
              <a:blip r:embed="rId195"/>
              <a:stretch>
                <a:fillRect/>
              </a:stretch>
            </p:blipFill>
            <p:spPr>
              <a:xfrm>
                <a:off x="4306762" y="3686792"/>
                <a:ext cx="111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9557" name="Freihand 149556">
                <a:extLst>
                  <a:ext uri="{FF2B5EF4-FFF2-40B4-BE49-F238E27FC236}">
                    <a16:creationId xmlns:a16="http://schemas.microsoft.com/office/drawing/2014/main" id="{36BC4DC0-3C2C-4B77-8B4A-8C0F5E134989}"/>
                  </a:ext>
                </a:extLst>
              </p14:cNvPr>
              <p14:cNvContentPartPr/>
              <p14:nvPr/>
            </p14:nvContentPartPr>
            <p14:xfrm>
              <a:off x="4411882" y="3696152"/>
              <a:ext cx="68040" cy="68400"/>
            </p14:xfrm>
          </p:contentPart>
        </mc:Choice>
        <mc:Fallback xmlns="">
          <p:pic>
            <p:nvPicPr>
              <p:cNvPr id="149557" name="Freihand 149556">
                <a:extLst>
                  <a:ext uri="{FF2B5EF4-FFF2-40B4-BE49-F238E27FC236}">
                    <a16:creationId xmlns:a16="http://schemas.microsoft.com/office/drawing/2014/main" id="{36BC4DC0-3C2C-4B77-8B4A-8C0F5E134989}"/>
                  </a:ext>
                </a:extLst>
              </p:cNvPr>
              <p:cNvPicPr/>
              <p:nvPr/>
            </p:nvPicPr>
            <p:blipFill>
              <a:blip r:embed="rId197"/>
              <a:stretch>
                <a:fillRect/>
              </a:stretch>
            </p:blipFill>
            <p:spPr>
              <a:xfrm>
                <a:off x="4407562" y="3691832"/>
                <a:ext cx="76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9558" name="Freihand 149557">
                <a:extLst>
                  <a:ext uri="{FF2B5EF4-FFF2-40B4-BE49-F238E27FC236}">
                    <a16:creationId xmlns:a16="http://schemas.microsoft.com/office/drawing/2014/main" id="{3935A5F9-ED9E-486F-9A9F-CE30930A0593}"/>
                  </a:ext>
                </a:extLst>
              </p14:cNvPr>
              <p14:cNvContentPartPr/>
              <p14:nvPr/>
            </p14:nvContentPartPr>
            <p14:xfrm>
              <a:off x="4502242" y="3682112"/>
              <a:ext cx="87120" cy="83160"/>
            </p14:xfrm>
          </p:contentPart>
        </mc:Choice>
        <mc:Fallback xmlns="">
          <p:pic>
            <p:nvPicPr>
              <p:cNvPr id="149558" name="Freihand 149557">
                <a:extLst>
                  <a:ext uri="{FF2B5EF4-FFF2-40B4-BE49-F238E27FC236}">
                    <a16:creationId xmlns:a16="http://schemas.microsoft.com/office/drawing/2014/main" id="{3935A5F9-ED9E-486F-9A9F-CE30930A0593}"/>
                  </a:ext>
                </a:extLst>
              </p:cNvPr>
              <p:cNvPicPr/>
              <p:nvPr/>
            </p:nvPicPr>
            <p:blipFill>
              <a:blip r:embed="rId199"/>
              <a:stretch>
                <a:fillRect/>
              </a:stretch>
            </p:blipFill>
            <p:spPr>
              <a:xfrm>
                <a:off x="4497922" y="3677792"/>
                <a:ext cx="95760" cy="91800"/>
              </a:xfrm>
              <a:prstGeom prst="rect">
                <a:avLst/>
              </a:prstGeom>
            </p:spPr>
          </p:pic>
        </mc:Fallback>
      </mc:AlternateContent>
      <p:grpSp>
        <p:nvGrpSpPr>
          <p:cNvPr id="149578" name="Gruppieren 149577">
            <a:extLst>
              <a:ext uri="{FF2B5EF4-FFF2-40B4-BE49-F238E27FC236}">
                <a16:creationId xmlns:a16="http://schemas.microsoft.com/office/drawing/2014/main" id="{E364A34C-496C-4B95-8E11-6F2B2A59319F}"/>
              </a:ext>
            </a:extLst>
          </p:cNvPr>
          <p:cNvGrpSpPr/>
          <p:nvPr/>
        </p:nvGrpSpPr>
        <p:grpSpPr>
          <a:xfrm>
            <a:off x="3485602" y="3888392"/>
            <a:ext cx="1200240" cy="142920"/>
            <a:chOff x="3485602" y="3888392"/>
            <a:chExt cx="1200240" cy="142920"/>
          </a:xfrm>
        </p:grpSpPr>
        <mc:AlternateContent xmlns:mc="http://schemas.openxmlformats.org/markup-compatibility/2006" xmlns:p14="http://schemas.microsoft.com/office/powerpoint/2010/main">
          <mc:Choice Requires="p14">
            <p:contentPart p14:bwMode="auto" r:id="rId200">
              <p14:nvContentPartPr>
                <p14:cNvPr id="149559" name="Freihand 149558">
                  <a:extLst>
                    <a:ext uri="{FF2B5EF4-FFF2-40B4-BE49-F238E27FC236}">
                      <a16:creationId xmlns:a16="http://schemas.microsoft.com/office/drawing/2014/main" id="{FE4C50B3-E692-4572-9D22-E0705F270684}"/>
                    </a:ext>
                  </a:extLst>
                </p14:cNvPr>
                <p14:cNvContentPartPr/>
                <p14:nvPr/>
              </p14:nvContentPartPr>
              <p14:xfrm>
                <a:off x="3485602" y="3942032"/>
                <a:ext cx="128880" cy="2520"/>
              </p14:xfrm>
            </p:contentPart>
          </mc:Choice>
          <mc:Fallback xmlns="">
            <p:pic>
              <p:nvPicPr>
                <p:cNvPr id="149559" name="Freihand 149558">
                  <a:extLst>
                    <a:ext uri="{FF2B5EF4-FFF2-40B4-BE49-F238E27FC236}">
                      <a16:creationId xmlns:a16="http://schemas.microsoft.com/office/drawing/2014/main" id="{FE4C50B3-E692-4572-9D22-E0705F270684}"/>
                    </a:ext>
                  </a:extLst>
                </p:cNvPr>
                <p:cNvPicPr/>
                <p:nvPr/>
              </p:nvPicPr>
              <p:blipFill>
                <a:blip r:embed="rId201"/>
                <a:stretch>
                  <a:fillRect/>
                </a:stretch>
              </p:blipFill>
              <p:spPr>
                <a:xfrm>
                  <a:off x="3481282" y="3937712"/>
                  <a:ext cx="137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9560" name="Freihand 149559">
                  <a:extLst>
                    <a:ext uri="{FF2B5EF4-FFF2-40B4-BE49-F238E27FC236}">
                      <a16:creationId xmlns:a16="http://schemas.microsoft.com/office/drawing/2014/main" id="{647B93CE-BB45-445D-A99B-3B0A0E3FDB02}"/>
                    </a:ext>
                  </a:extLst>
                </p14:cNvPr>
                <p14:cNvContentPartPr/>
                <p14:nvPr/>
              </p14:nvContentPartPr>
              <p14:xfrm>
                <a:off x="3501082" y="3979832"/>
                <a:ext cx="128160" cy="3600"/>
              </p14:xfrm>
            </p:contentPart>
          </mc:Choice>
          <mc:Fallback xmlns="">
            <p:pic>
              <p:nvPicPr>
                <p:cNvPr id="149560" name="Freihand 149559">
                  <a:extLst>
                    <a:ext uri="{FF2B5EF4-FFF2-40B4-BE49-F238E27FC236}">
                      <a16:creationId xmlns:a16="http://schemas.microsoft.com/office/drawing/2014/main" id="{647B93CE-BB45-445D-A99B-3B0A0E3FDB02}"/>
                    </a:ext>
                  </a:extLst>
                </p:cNvPr>
                <p:cNvPicPr/>
                <p:nvPr/>
              </p:nvPicPr>
              <p:blipFill>
                <a:blip r:embed="rId203"/>
                <a:stretch>
                  <a:fillRect/>
                </a:stretch>
              </p:blipFill>
              <p:spPr>
                <a:xfrm>
                  <a:off x="3496762" y="3975512"/>
                  <a:ext cx="136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9568" name="Freihand 149567">
                  <a:extLst>
                    <a:ext uri="{FF2B5EF4-FFF2-40B4-BE49-F238E27FC236}">
                      <a16:creationId xmlns:a16="http://schemas.microsoft.com/office/drawing/2014/main" id="{AF477947-B820-45A8-8698-2BCA5E1EA95F}"/>
                    </a:ext>
                  </a:extLst>
                </p14:cNvPr>
                <p14:cNvContentPartPr/>
                <p14:nvPr/>
              </p14:nvContentPartPr>
              <p14:xfrm>
                <a:off x="3767842" y="3891632"/>
                <a:ext cx="80280" cy="110520"/>
              </p14:xfrm>
            </p:contentPart>
          </mc:Choice>
          <mc:Fallback xmlns="">
            <p:pic>
              <p:nvPicPr>
                <p:cNvPr id="149568" name="Freihand 149567">
                  <a:extLst>
                    <a:ext uri="{FF2B5EF4-FFF2-40B4-BE49-F238E27FC236}">
                      <a16:creationId xmlns:a16="http://schemas.microsoft.com/office/drawing/2014/main" id="{AF477947-B820-45A8-8698-2BCA5E1EA95F}"/>
                    </a:ext>
                  </a:extLst>
                </p:cNvPr>
                <p:cNvPicPr/>
                <p:nvPr/>
              </p:nvPicPr>
              <p:blipFill>
                <a:blip r:embed="rId205"/>
                <a:stretch>
                  <a:fillRect/>
                </a:stretch>
              </p:blipFill>
              <p:spPr>
                <a:xfrm>
                  <a:off x="3763522" y="3887312"/>
                  <a:ext cx="88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9569" name="Freihand 149568">
                  <a:extLst>
                    <a:ext uri="{FF2B5EF4-FFF2-40B4-BE49-F238E27FC236}">
                      <a16:creationId xmlns:a16="http://schemas.microsoft.com/office/drawing/2014/main" id="{0F5CD445-A405-40E3-BCFA-BDE3849504A4}"/>
                    </a:ext>
                  </a:extLst>
                </p14:cNvPr>
                <p14:cNvContentPartPr/>
                <p14:nvPr/>
              </p14:nvContentPartPr>
              <p14:xfrm>
                <a:off x="3932002" y="3917192"/>
                <a:ext cx="13680" cy="91080"/>
              </p14:xfrm>
            </p:contentPart>
          </mc:Choice>
          <mc:Fallback xmlns="">
            <p:pic>
              <p:nvPicPr>
                <p:cNvPr id="149569" name="Freihand 149568">
                  <a:extLst>
                    <a:ext uri="{FF2B5EF4-FFF2-40B4-BE49-F238E27FC236}">
                      <a16:creationId xmlns:a16="http://schemas.microsoft.com/office/drawing/2014/main" id="{0F5CD445-A405-40E3-BCFA-BDE3849504A4}"/>
                    </a:ext>
                  </a:extLst>
                </p:cNvPr>
                <p:cNvPicPr/>
                <p:nvPr/>
              </p:nvPicPr>
              <p:blipFill>
                <a:blip r:embed="rId207"/>
                <a:stretch>
                  <a:fillRect/>
                </a:stretch>
              </p:blipFill>
              <p:spPr>
                <a:xfrm>
                  <a:off x="3927682" y="3912872"/>
                  <a:ext cx="22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9570" name="Freihand 149569">
                  <a:extLst>
                    <a:ext uri="{FF2B5EF4-FFF2-40B4-BE49-F238E27FC236}">
                      <a16:creationId xmlns:a16="http://schemas.microsoft.com/office/drawing/2014/main" id="{0D80CA14-A7FD-4A8E-9EE8-B85DCF3B240F}"/>
                    </a:ext>
                  </a:extLst>
                </p14:cNvPr>
                <p14:cNvContentPartPr/>
                <p14:nvPr/>
              </p14:nvContentPartPr>
              <p14:xfrm>
                <a:off x="3887002" y="3953552"/>
                <a:ext cx="90360" cy="1800"/>
              </p14:xfrm>
            </p:contentPart>
          </mc:Choice>
          <mc:Fallback xmlns="">
            <p:pic>
              <p:nvPicPr>
                <p:cNvPr id="149570" name="Freihand 149569">
                  <a:extLst>
                    <a:ext uri="{FF2B5EF4-FFF2-40B4-BE49-F238E27FC236}">
                      <a16:creationId xmlns:a16="http://schemas.microsoft.com/office/drawing/2014/main" id="{0D80CA14-A7FD-4A8E-9EE8-B85DCF3B240F}"/>
                    </a:ext>
                  </a:extLst>
                </p:cNvPr>
                <p:cNvPicPr/>
                <p:nvPr/>
              </p:nvPicPr>
              <p:blipFill>
                <a:blip r:embed="rId209"/>
                <a:stretch>
                  <a:fillRect/>
                </a:stretch>
              </p:blipFill>
              <p:spPr>
                <a:xfrm>
                  <a:off x="3882682" y="3949232"/>
                  <a:ext cx="9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9571" name="Freihand 149570">
                  <a:extLst>
                    <a:ext uri="{FF2B5EF4-FFF2-40B4-BE49-F238E27FC236}">
                      <a16:creationId xmlns:a16="http://schemas.microsoft.com/office/drawing/2014/main" id="{FAC2BF16-84FA-47AF-95B1-583A79D2E490}"/>
                    </a:ext>
                  </a:extLst>
                </p14:cNvPr>
                <p14:cNvContentPartPr/>
                <p14:nvPr/>
              </p14:nvContentPartPr>
              <p14:xfrm>
                <a:off x="4025962" y="3909272"/>
                <a:ext cx="91440" cy="122040"/>
              </p14:xfrm>
            </p:contentPart>
          </mc:Choice>
          <mc:Fallback xmlns="">
            <p:pic>
              <p:nvPicPr>
                <p:cNvPr id="149571" name="Freihand 149570">
                  <a:extLst>
                    <a:ext uri="{FF2B5EF4-FFF2-40B4-BE49-F238E27FC236}">
                      <a16:creationId xmlns:a16="http://schemas.microsoft.com/office/drawing/2014/main" id="{FAC2BF16-84FA-47AF-95B1-583A79D2E490}"/>
                    </a:ext>
                  </a:extLst>
                </p:cNvPr>
                <p:cNvPicPr/>
                <p:nvPr/>
              </p:nvPicPr>
              <p:blipFill>
                <a:blip r:embed="rId211"/>
                <a:stretch>
                  <a:fillRect/>
                </a:stretch>
              </p:blipFill>
              <p:spPr>
                <a:xfrm>
                  <a:off x="4021642" y="3904952"/>
                  <a:ext cx="100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572" name="Freihand 149571">
                  <a:extLst>
                    <a:ext uri="{FF2B5EF4-FFF2-40B4-BE49-F238E27FC236}">
                      <a16:creationId xmlns:a16="http://schemas.microsoft.com/office/drawing/2014/main" id="{D8DB1A03-1A9B-41DB-8FAF-8629F5E9886E}"/>
                    </a:ext>
                  </a:extLst>
                </p14:cNvPr>
                <p14:cNvContentPartPr/>
                <p14:nvPr/>
              </p14:nvContentPartPr>
              <p14:xfrm>
                <a:off x="4144762" y="3943472"/>
                <a:ext cx="70200" cy="60120"/>
              </p14:xfrm>
            </p:contentPart>
          </mc:Choice>
          <mc:Fallback xmlns="">
            <p:pic>
              <p:nvPicPr>
                <p:cNvPr id="149572" name="Freihand 149571">
                  <a:extLst>
                    <a:ext uri="{FF2B5EF4-FFF2-40B4-BE49-F238E27FC236}">
                      <a16:creationId xmlns:a16="http://schemas.microsoft.com/office/drawing/2014/main" id="{D8DB1A03-1A9B-41DB-8FAF-8629F5E9886E}"/>
                    </a:ext>
                  </a:extLst>
                </p:cNvPr>
                <p:cNvPicPr/>
                <p:nvPr/>
              </p:nvPicPr>
              <p:blipFill>
                <a:blip r:embed="rId213"/>
                <a:stretch>
                  <a:fillRect/>
                </a:stretch>
              </p:blipFill>
              <p:spPr>
                <a:xfrm>
                  <a:off x="4140442" y="3939152"/>
                  <a:ext cx="78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9574" name="Freihand 149573">
                  <a:extLst>
                    <a:ext uri="{FF2B5EF4-FFF2-40B4-BE49-F238E27FC236}">
                      <a16:creationId xmlns:a16="http://schemas.microsoft.com/office/drawing/2014/main" id="{4447F4EB-EACC-4FED-ADA9-72C8152D26E7}"/>
                    </a:ext>
                  </a:extLst>
                </p14:cNvPr>
                <p14:cNvContentPartPr/>
                <p14:nvPr/>
              </p14:nvContentPartPr>
              <p14:xfrm>
                <a:off x="4319362" y="3938432"/>
                <a:ext cx="84240" cy="6840"/>
              </p14:xfrm>
            </p:contentPart>
          </mc:Choice>
          <mc:Fallback xmlns="">
            <p:pic>
              <p:nvPicPr>
                <p:cNvPr id="149574" name="Freihand 149573">
                  <a:extLst>
                    <a:ext uri="{FF2B5EF4-FFF2-40B4-BE49-F238E27FC236}">
                      <a16:creationId xmlns:a16="http://schemas.microsoft.com/office/drawing/2014/main" id="{4447F4EB-EACC-4FED-ADA9-72C8152D26E7}"/>
                    </a:ext>
                  </a:extLst>
                </p:cNvPr>
                <p:cNvPicPr/>
                <p:nvPr/>
              </p:nvPicPr>
              <p:blipFill>
                <a:blip r:embed="rId215"/>
                <a:stretch>
                  <a:fillRect/>
                </a:stretch>
              </p:blipFill>
              <p:spPr>
                <a:xfrm>
                  <a:off x="4315042" y="3934112"/>
                  <a:ext cx="92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9575" name="Freihand 149574">
                  <a:extLst>
                    <a:ext uri="{FF2B5EF4-FFF2-40B4-BE49-F238E27FC236}">
                      <a16:creationId xmlns:a16="http://schemas.microsoft.com/office/drawing/2014/main" id="{7C664D05-9A90-498C-943D-C202E9B7078F}"/>
                    </a:ext>
                  </a:extLst>
                </p14:cNvPr>
                <p14:cNvContentPartPr/>
                <p14:nvPr/>
              </p14:nvContentPartPr>
              <p14:xfrm>
                <a:off x="4329802" y="3963992"/>
                <a:ext cx="110160" cy="9720"/>
              </p14:xfrm>
            </p:contentPart>
          </mc:Choice>
          <mc:Fallback xmlns="">
            <p:pic>
              <p:nvPicPr>
                <p:cNvPr id="149575" name="Freihand 149574">
                  <a:extLst>
                    <a:ext uri="{FF2B5EF4-FFF2-40B4-BE49-F238E27FC236}">
                      <a16:creationId xmlns:a16="http://schemas.microsoft.com/office/drawing/2014/main" id="{7C664D05-9A90-498C-943D-C202E9B7078F}"/>
                    </a:ext>
                  </a:extLst>
                </p:cNvPr>
                <p:cNvPicPr/>
                <p:nvPr/>
              </p:nvPicPr>
              <p:blipFill>
                <a:blip r:embed="rId217"/>
                <a:stretch>
                  <a:fillRect/>
                </a:stretch>
              </p:blipFill>
              <p:spPr>
                <a:xfrm>
                  <a:off x="4325482" y="3959672"/>
                  <a:ext cx="118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9576" name="Freihand 149575">
                  <a:extLst>
                    <a:ext uri="{FF2B5EF4-FFF2-40B4-BE49-F238E27FC236}">
                      <a16:creationId xmlns:a16="http://schemas.microsoft.com/office/drawing/2014/main" id="{08798AF2-F92D-4532-814F-AE6D35C5D93B}"/>
                    </a:ext>
                  </a:extLst>
                </p14:cNvPr>
                <p14:cNvContentPartPr/>
                <p14:nvPr/>
              </p14:nvContentPartPr>
              <p14:xfrm>
                <a:off x="4472722" y="3888392"/>
                <a:ext cx="98640" cy="113760"/>
              </p14:xfrm>
            </p:contentPart>
          </mc:Choice>
          <mc:Fallback xmlns="">
            <p:pic>
              <p:nvPicPr>
                <p:cNvPr id="149576" name="Freihand 149575">
                  <a:extLst>
                    <a:ext uri="{FF2B5EF4-FFF2-40B4-BE49-F238E27FC236}">
                      <a16:creationId xmlns:a16="http://schemas.microsoft.com/office/drawing/2014/main" id="{08798AF2-F92D-4532-814F-AE6D35C5D93B}"/>
                    </a:ext>
                  </a:extLst>
                </p:cNvPr>
                <p:cNvPicPr/>
                <p:nvPr/>
              </p:nvPicPr>
              <p:blipFill>
                <a:blip r:embed="rId219"/>
                <a:stretch>
                  <a:fillRect/>
                </a:stretch>
              </p:blipFill>
              <p:spPr>
                <a:xfrm>
                  <a:off x="4468402" y="3884072"/>
                  <a:ext cx="107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577" name="Freihand 149576">
                  <a:extLst>
                    <a:ext uri="{FF2B5EF4-FFF2-40B4-BE49-F238E27FC236}">
                      <a16:creationId xmlns:a16="http://schemas.microsoft.com/office/drawing/2014/main" id="{D8E27A90-4109-4B71-A71D-855D1F88F6D2}"/>
                    </a:ext>
                  </a:extLst>
                </p14:cNvPr>
                <p14:cNvContentPartPr/>
                <p14:nvPr/>
              </p14:nvContentPartPr>
              <p14:xfrm>
                <a:off x="4606642" y="3896672"/>
                <a:ext cx="79200" cy="87480"/>
              </p14:xfrm>
            </p:contentPart>
          </mc:Choice>
          <mc:Fallback xmlns="">
            <p:pic>
              <p:nvPicPr>
                <p:cNvPr id="149577" name="Freihand 149576">
                  <a:extLst>
                    <a:ext uri="{FF2B5EF4-FFF2-40B4-BE49-F238E27FC236}">
                      <a16:creationId xmlns:a16="http://schemas.microsoft.com/office/drawing/2014/main" id="{D8E27A90-4109-4B71-A71D-855D1F88F6D2}"/>
                    </a:ext>
                  </a:extLst>
                </p:cNvPr>
                <p:cNvPicPr/>
                <p:nvPr/>
              </p:nvPicPr>
              <p:blipFill>
                <a:blip r:embed="rId221"/>
                <a:stretch>
                  <a:fillRect/>
                </a:stretch>
              </p:blipFill>
              <p:spPr>
                <a:xfrm>
                  <a:off x="4602322" y="3892352"/>
                  <a:ext cx="87840" cy="96120"/>
                </a:xfrm>
                <a:prstGeom prst="rect">
                  <a:avLst/>
                </a:prstGeom>
              </p:spPr>
            </p:pic>
          </mc:Fallback>
        </mc:AlternateContent>
      </p:grpSp>
      <p:grpSp>
        <p:nvGrpSpPr>
          <p:cNvPr id="149761" name="Gruppieren 149760">
            <a:extLst>
              <a:ext uri="{FF2B5EF4-FFF2-40B4-BE49-F238E27FC236}">
                <a16:creationId xmlns:a16="http://schemas.microsoft.com/office/drawing/2014/main" id="{CA984871-FC3D-4079-B51B-5EC8E6C44695}"/>
              </a:ext>
            </a:extLst>
          </p:cNvPr>
          <p:cNvGrpSpPr/>
          <p:nvPr/>
        </p:nvGrpSpPr>
        <p:grpSpPr>
          <a:xfrm>
            <a:off x="1034362" y="4240832"/>
            <a:ext cx="6972840" cy="2399400"/>
            <a:chOff x="1034362" y="4240832"/>
            <a:chExt cx="6972840" cy="2399400"/>
          </a:xfrm>
        </p:grpSpPr>
        <mc:AlternateContent xmlns:mc="http://schemas.openxmlformats.org/markup-compatibility/2006" xmlns:p14="http://schemas.microsoft.com/office/powerpoint/2010/main">
          <mc:Choice Requires="p14">
            <p:contentPart p14:bwMode="auto" r:id="rId222">
              <p14:nvContentPartPr>
                <p14:cNvPr id="149579" name="Freihand 149578">
                  <a:extLst>
                    <a:ext uri="{FF2B5EF4-FFF2-40B4-BE49-F238E27FC236}">
                      <a16:creationId xmlns:a16="http://schemas.microsoft.com/office/drawing/2014/main" id="{94D78A25-082D-42C7-902C-655C03E72FE6}"/>
                    </a:ext>
                  </a:extLst>
                </p14:cNvPr>
                <p14:cNvContentPartPr/>
                <p14:nvPr/>
              </p14:nvContentPartPr>
              <p14:xfrm>
                <a:off x="1151362" y="4456112"/>
                <a:ext cx="20520" cy="193320"/>
              </p14:xfrm>
            </p:contentPart>
          </mc:Choice>
          <mc:Fallback xmlns="">
            <p:pic>
              <p:nvPicPr>
                <p:cNvPr id="149579" name="Freihand 149578">
                  <a:extLst>
                    <a:ext uri="{FF2B5EF4-FFF2-40B4-BE49-F238E27FC236}">
                      <a16:creationId xmlns:a16="http://schemas.microsoft.com/office/drawing/2014/main" id="{94D78A25-082D-42C7-902C-655C03E72FE6}"/>
                    </a:ext>
                  </a:extLst>
                </p:cNvPr>
                <p:cNvPicPr/>
                <p:nvPr/>
              </p:nvPicPr>
              <p:blipFill>
                <a:blip r:embed="rId223"/>
                <a:stretch>
                  <a:fillRect/>
                </a:stretch>
              </p:blipFill>
              <p:spPr>
                <a:xfrm>
                  <a:off x="1147042" y="4451792"/>
                  <a:ext cx="29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9580" name="Freihand 149579">
                  <a:extLst>
                    <a:ext uri="{FF2B5EF4-FFF2-40B4-BE49-F238E27FC236}">
                      <a16:creationId xmlns:a16="http://schemas.microsoft.com/office/drawing/2014/main" id="{4D18C4EF-4772-4C29-A85B-A2670B89261D}"/>
                    </a:ext>
                  </a:extLst>
                </p14:cNvPr>
                <p14:cNvContentPartPr/>
                <p14:nvPr/>
              </p14:nvContentPartPr>
              <p14:xfrm>
                <a:off x="1047682" y="4611632"/>
                <a:ext cx="175320" cy="29160"/>
              </p14:xfrm>
            </p:contentPart>
          </mc:Choice>
          <mc:Fallback xmlns="">
            <p:pic>
              <p:nvPicPr>
                <p:cNvPr id="149580" name="Freihand 149579">
                  <a:extLst>
                    <a:ext uri="{FF2B5EF4-FFF2-40B4-BE49-F238E27FC236}">
                      <a16:creationId xmlns:a16="http://schemas.microsoft.com/office/drawing/2014/main" id="{4D18C4EF-4772-4C29-A85B-A2670B89261D}"/>
                    </a:ext>
                  </a:extLst>
                </p:cNvPr>
                <p:cNvPicPr/>
                <p:nvPr/>
              </p:nvPicPr>
              <p:blipFill>
                <a:blip r:embed="rId225"/>
                <a:stretch>
                  <a:fillRect/>
                </a:stretch>
              </p:blipFill>
              <p:spPr>
                <a:xfrm>
                  <a:off x="1043362" y="4607312"/>
                  <a:ext cx="183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9581" name="Freihand 149580">
                  <a:extLst>
                    <a:ext uri="{FF2B5EF4-FFF2-40B4-BE49-F238E27FC236}">
                      <a16:creationId xmlns:a16="http://schemas.microsoft.com/office/drawing/2014/main" id="{DB8B7574-9643-4EF4-96A5-59625126EDA8}"/>
                    </a:ext>
                  </a:extLst>
                </p14:cNvPr>
                <p14:cNvContentPartPr/>
                <p14:nvPr/>
              </p14:nvContentPartPr>
              <p14:xfrm>
                <a:off x="1034362" y="4411832"/>
                <a:ext cx="197640" cy="28800"/>
              </p14:xfrm>
            </p:contentPart>
          </mc:Choice>
          <mc:Fallback xmlns="">
            <p:pic>
              <p:nvPicPr>
                <p:cNvPr id="149581" name="Freihand 149580">
                  <a:extLst>
                    <a:ext uri="{FF2B5EF4-FFF2-40B4-BE49-F238E27FC236}">
                      <a16:creationId xmlns:a16="http://schemas.microsoft.com/office/drawing/2014/main" id="{DB8B7574-9643-4EF4-96A5-59625126EDA8}"/>
                    </a:ext>
                  </a:extLst>
                </p:cNvPr>
                <p:cNvPicPr/>
                <p:nvPr/>
              </p:nvPicPr>
              <p:blipFill>
                <a:blip r:embed="rId227"/>
                <a:stretch>
                  <a:fillRect/>
                </a:stretch>
              </p:blipFill>
              <p:spPr>
                <a:xfrm>
                  <a:off x="1030042" y="4407512"/>
                  <a:ext cx="206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9582" name="Freihand 149581">
                  <a:extLst>
                    <a:ext uri="{FF2B5EF4-FFF2-40B4-BE49-F238E27FC236}">
                      <a16:creationId xmlns:a16="http://schemas.microsoft.com/office/drawing/2014/main" id="{FA9B4C3A-7FE6-4414-9C99-63ECDC2D23AF}"/>
                    </a:ext>
                  </a:extLst>
                </p14:cNvPr>
                <p14:cNvContentPartPr/>
                <p14:nvPr/>
              </p14:nvContentPartPr>
              <p14:xfrm>
                <a:off x="1261162" y="4528832"/>
                <a:ext cx="119160" cy="60840"/>
              </p14:xfrm>
            </p:contentPart>
          </mc:Choice>
          <mc:Fallback xmlns="">
            <p:pic>
              <p:nvPicPr>
                <p:cNvPr id="149582" name="Freihand 149581">
                  <a:extLst>
                    <a:ext uri="{FF2B5EF4-FFF2-40B4-BE49-F238E27FC236}">
                      <a16:creationId xmlns:a16="http://schemas.microsoft.com/office/drawing/2014/main" id="{FA9B4C3A-7FE6-4414-9C99-63ECDC2D23AF}"/>
                    </a:ext>
                  </a:extLst>
                </p:cNvPr>
                <p:cNvPicPr/>
                <p:nvPr/>
              </p:nvPicPr>
              <p:blipFill>
                <a:blip r:embed="rId229"/>
                <a:stretch>
                  <a:fillRect/>
                </a:stretch>
              </p:blipFill>
              <p:spPr>
                <a:xfrm>
                  <a:off x="1256842" y="4524512"/>
                  <a:ext cx="127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583" name="Freihand 149582">
                  <a:extLst>
                    <a:ext uri="{FF2B5EF4-FFF2-40B4-BE49-F238E27FC236}">
                      <a16:creationId xmlns:a16="http://schemas.microsoft.com/office/drawing/2014/main" id="{624509FE-E340-4E12-94A5-4E53ED0AF012}"/>
                    </a:ext>
                  </a:extLst>
                </p14:cNvPr>
                <p14:cNvContentPartPr/>
                <p14:nvPr/>
              </p14:nvContentPartPr>
              <p14:xfrm>
                <a:off x="1436122" y="4353512"/>
                <a:ext cx="178920" cy="267480"/>
              </p14:xfrm>
            </p:contentPart>
          </mc:Choice>
          <mc:Fallback xmlns="">
            <p:pic>
              <p:nvPicPr>
                <p:cNvPr id="149583" name="Freihand 149582">
                  <a:extLst>
                    <a:ext uri="{FF2B5EF4-FFF2-40B4-BE49-F238E27FC236}">
                      <a16:creationId xmlns:a16="http://schemas.microsoft.com/office/drawing/2014/main" id="{624509FE-E340-4E12-94A5-4E53ED0AF012}"/>
                    </a:ext>
                  </a:extLst>
                </p:cNvPr>
                <p:cNvPicPr/>
                <p:nvPr/>
              </p:nvPicPr>
              <p:blipFill>
                <a:blip r:embed="rId231"/>
                <a:stretch>
                  <a:fillRect/>
                </a:stretch>
              </p:blipFill>
              <p:spPr>
                <a:xfrm>
                  <a:off x="1431802" y="4349192"/>
                  <a:ext cx="1875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9584" name="Freihand 149583">
                  <a:extLst>
                    <a:ext uri="{FF2B5EF4-FFF2-40B4-BE49-F238E27FC236}">
                      <a16:creationId xmlns:a16="http://schemas.microsoft.com/office/drawing/2014/main" id="{1030F211-E164-4064-938E-391CFD64DA9D}"/>
                    </a:ext>
                  </a:extLst>
                </p14:cNvPr>
                <p14:cNvContentPartPr/>
                <p14:nvPr/>
              </p14:nvContentPartPr>
              <p14:xfrm>
                <a:off x="1643482" y="4370072"/>
                <a:ext cx="316080" cy="166320"/>
              </p14:xfrm>
            </p:contentPart>
          </mc:Choice>
          <mc:Fallback xmlns="">
            <p:pic>
              <p:nvPicPr>
                <p:cNvPr id="149584" name="Freihand 149583">
                  <a:extLst>
                    <a:ext uri="{FF2B5EF4-FFF2-40B4-BE49-F238E27FC236}">
                      <a16:creationId xmlns:a16="http://schemas.microsoft.com/office/drawing/2014/main" id="{1030F211-E164-4064-938E-391CFD64DA9D}"/>
                    </a:ext>
                  </a:extLst>
                </p:cNvPr>
                <p:cNvPicPr/>
                <p:nvPr/>
              </p:nvPicPr>
              <p:blipFill>
                <a:blip r:embed="rId233"/>
                <a:stretch>
                  <a:fillRect/>
                </a:stretch>
              </p:blipFill>
              <p:spPr>
                <a:xfrm>
                  <a:off x="1639162" y="4365752"/>
                  <a:ext cx="324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585" name="Freihand 149584">
                  <a:extLst>
                    <a:ext uri="{FF2B5EF4-FFF2-40B4-BE49-F238E27FC236}">
                      <a16:creationId xmlns:a16="http://schemas.microsoft.com/office/drawing/2014/main" id="{BC63F457-5146-483D-83CF-34BBBF2C5BE5}"/>
                    </a:ext>
                  </a:extLst>
                </p14:cNvPr>
                <p14:cNvContentPartPr/>
                <p14:nvPr/>
              </p14:nvContentPartPr>
              <p14:xfrm>
                <a:off x="1935442" y="4387352"/>
                <a:ext cx="22680" cy="52560"/>
              </p14:xfrm>
            </p:contentPart>
          </mc:Choice>
          <mc:Fallback xmlns="">
            <p:pic>
              <p:nvPicPr>
                <p:cNvPr id="149585" name="Freihand 149584">
                  <a:extLst>
                    <a:ext uri="{FF2B5EF4-FFF2-40B4-BE49-F238E27FC236}">
                      <a16:creationId xmlns:a16="http://schemas.microsoft.com/office/drawing/2014/main" id="{BC63F457-5146-483D-83CF-34BBBF2C5BE5}"/>
                    </a:ext>
                  </a:extLst>
                </p:cNvPr>
                <p:cNvPicPr/>
                <p:nvPr/>
              </p:nvPicPr>
              <p:blipFill>
                <a:blip r:embed="rId235"/>
                <a:stretch>
                  <a:fillRect/>
                </a:stretch>
              </p:blipFill>
              <p:spPr>
                <a:xfrm>
                  <a:off x="1931122" y="4383032"/>
                  <a:ext cx="31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586" name="Freihand 149585">
                  <a:extLst>
                    <a:ext uri="{FF2B5EF4-FFF2-40B4-BE49-F238E27FC236}">
                      <a16:creationId xmlns:a16="http://schemas.microsoft.com/office/drawing/2014/main" id="{45DD438E-87D1-4124-A9E5-E77A965640AB}"/>
                    </a:ext>
                  </a:extLst>
                </p14:cNvPr>
                <p14:cNvContentPartPr/>
                <p14:nvPr/>
              </p14:nvContentPartPr>
              <p14:xfrm>
                <a:off x="2000242" y="4482752"/>
                <a:ext cx="241920" cy="47880"/>
              </p14:xfrm>
            </p:contentPart>
          </mc:Choice>
          <mc:Fallback xmlns="">
            <p:pic>
              <p:nvPicPr>
                <p:cNvPr id="149586" name="Freihand 149585">
                  <a:extLst>
                    <a:ext uri="{FF2B5EF4-FFF2-40B4-BE49-F238E27FC236}">
                      <a16:creationId xmlns:a16="http://schemas.microsoft.com/office/drawing/2014/main" id="{45DD438E-87D1-4124-A9E5-E77A965640AB}"/>
                    </a:ext>
                  </a:extLst>
                </p:cNvPr>
                <p:cNvPicPr/>
                <p:nvPr/>
              </p:nvPicPr>
              <p:blipFill>
                <a:blip r:embed="rId237"/>
                <a:stretch>
                  <a:fillRect/>
                </a:stretch>
              </p:blipFill>
              <p:spPr>
                <a:xfrm>
                  <a:off x="1995922" y="4478432"/>
                  <a:ext cx="250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9587" name="Freihand 149586">
                  <a:extLst>
                    <a:ext uri="{FF2B5EF4-FFF2-40B4-BE49-F238E27FC236}">
                      <a16:creationId xmlns:a16="http://schemas.microsoft.com/office/drawing/2014/main" id="{DDEF99F9-78C3-4ADA-97E6-327912CCB385}"/>
                    </a:ext>
                  </a:extLst>
                </p14:cNvPr>
                <p14:cNvContentPartPr/>
                <p14:nvPr/>
              </p14:nvContentPartPr>
              <p14:xfrm>
                <a:off x="2331442" y="4477352"/>
                <a:ext cx="105120" cy="55440"/>
              </p14:xfrm>
            </p:contentPart>
          </mc:Choice>
          <mc:Fallback xmlns="">
            <p:pic>
              <p:nvPicPr>
                <p:cNvPr id="149587" name="Freihand 149586">
                  <a:extLst>
                    <a:ext uri="{FF2B5EF4-FFF2-40B4-BE49-F238E27FC236}">
                      <a16:creationId xmlns:a16="http://schemas.microsoft.com/office/drawing/2014/main" id="{DDEF99F9-78C3-4ADA-97E6-327912CCB385}"/>
                    </a:ext>
                  </a:extLst>
                </p:cNvPr>
                <p:cNvPicPr/>
                <p:nvPr/>
              </p:nvPicPr>
              <p:blipFill>
                <a:blip r:embed="rId239"/>
                <a:stretch>
                  <a:fillRect/>
                </a:stretch>
              </p:blipFill>
              <p:spPr>
                <a:xfrm>
                  <a:off x="2327122" y="4473032"/>
                  <a:ext cx="113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589" name="Freihand 149588">
                  <a:extLst>
                    <a:ext uri="{FF2B5EF4-FFF2-40B4-BE49-F238E27FC236}">
                      <a16:creationId xmlns:a16="http://schemas.microsoft.com/office/drawing/2014/main" id="{30F1A800-FEFA-4129-B2A4-014EB38C24E0}"/>
                    </a:ext>
                  </a:extLst>
                </p14:cNvPr>
                <p14:cNvContentPartPr/>
                <p14:nvPr/>
              </p14:nvContentPartPr>
              <p14:xfrm>
                <a:off x="2698282" y="4256672"/>
                <a:ext cx="137520" cy="160560"/>
              </p14:xfrm>
            </p:contentPart>
          </mc:Choice>
          <mc:Fallback xmlns="">
            <p:pic>
              <p:nvPicPr>
                <p:cNvPr id="149589" name="Freihand 149588">
                  <a:extLst>
                    <a:ext uri="{FF2B5EF4-FFF2-40B4-BE49-F238E27FC236}">
                      <a16:creationId xmlns:a16="http://schemas.microsoft.com/office/drawing/2014/main" id="{30F1A800-FEFA-4129-B2A4-014EB38C24E0}"/>
                    </a:ext>
                  </a:extLst>
                </p:cNvPr>
                <p:cNvPicPr/>
                <p:nvPr/>
              </p:nvPicPr>
              <p:blipFill>
                <a:blip r:embed="rId241"/>
                <a:stretch>
                  <a:fillRect/>
                </a:stretch>
              </p:blipFill>
              <p:spPr>
                <a:xfrm>
                  <a:off x="2693962" y="4252352"/>
                  <a:ext cx="146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9590" name="Freihand 149589">
                  <a:extLst>
                    <a:ext uri="{FF2B5EF4-FFF2-40B4-BE49-F238E27FC236}">
                      <a16:creationId xmlns:a16="http://schemas.microsoft.com/office/drawing/2014/main" id="{8C4FC618-5AAC-4056-8AD0-A6C5BF3F7BDF}"/>
                    </a:ext>
                  </a:extLst>
                </p14:cNvPr>
                <p14:cNvContentPartPr/>
                <p14:nvPr/>
              </p14:nvContentPartPr>
              <p14:xfrm>
                <a:off x="2901682" y="4259912"/>
                <a:ext cx="93600" cy="130680"/>
              </p14:xfrm>
            </p:contentPart>
          </mc:Choice>
          <mc:Fallback xmlns="">
            <p:pic>
              <p:nvPicPr>
                <p:cNvPr id="149590" name="Freihand 149589">
                  <a:extLst>
                    <a:ext uri="{FF2B5EF4-FFF2-40B4-BE49-F238E27FC236}">
                      <a16:creationId xmlns:a16="http://schemas.microsoft.com/office/drawing/2014/main" id="{8C4FC618-5AAC-4056-8AD0-A6C5BF3F7BDF}"/>
                    </a:ext>
                  </a:extLst>
                </p:cNvPr>
                <p:cNvPicPr/>
                <p:nvPr/>
              </p:nvPicPr>
              <p:blipFill>
                <a:blip r:embed="rId243"/>
                <a:stretch>
                  <a:fillRect/>
                </a:stretch>
              </p:blipFill>
              <p:spPr>
                <a:xfrm>
                  <a:off x="2897362" y="4255592"/>
                  <a:ext cx="102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591" name="Freihand 149590">
                  <a:extLst>
                    <a:ext uri="{FF2B5EF4-FFF2-40B4-BE49-F238E27FC236}">
                      <a16:creationId xmlns:a16="http://schemas.microsoft.com/office/drawing/2014/main" id="{8184BC78-2A7C-426D-BB7B-7C48982A38CE}"/>
                    </a:ext>
                  </a:extLst>
                </p14:cNvPr>
                <p14:cNvContentPartPr/>
                <p14:nvPr/>
              </p14:nvContentPartPr>
              <p14:xfrm>
                <a:off x="3116962" y="4312472"/>
                <a:ext cx="103680" cy="3960"/>
              </p14:xfrm>
            </p:contentPart>
          </mc:Choice>
          <mc:Fallback xmlns="">
            <p:pic>
              <p:nvPicPr>
                <p:cNvPr id="149591" name="Freihand 149590">
                  <a:extLst>
                    <a:ext uri="{FF2B5EF4-FFF2-40B4-BE49-F238E27FC236}">
                      <a16:creationId xmlns:a16="http://schemas.microsoft.com/office/drawing/2014/main" id="{8184BC78-2A7C-426D-BB7B-7C48982A38CE}"/>
                    </a:ext>
                  </a:extLst>
                </p:cNvPr>
                <p:cNvPicPr/>
                <p:nvPr/>
              </p:nvPicPr>
              <p:blipFill>
                <a:blip r:embed="rId245"/>
                <a:stretch>
                  <a:fillRect/>
                </a:stretch>
              </p:blipFill>
              <p:spPr>
                <a:xfrm>
                  <a:off x="3112642" y="4308152"/>
                  <a:ext cx="112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592" name="Freihand 149591">
                  <a:extLst>
                    <a:ext uri="{FF2B5EF4-FFF2-40B4-BE49-F238E27FC236}">
                      <a16:creationId xmlns:a16="http://schemas.microsoft.com/office/drawing/2014/main" id="{33FD6FFE-3A90-4B28-9932-0BB6F884F288}"/>
                    </a:ext>
                  </a:extLst>
                </p14:cNvPr>
                <p14:cNvContentPartPr/>
                <p14:nvPr/>
              </p14:nvContentPartPr>
              <p14:xfrm>
                <a:off x="3289762" y="4249832"/>
                <a:ext cx="191160" cy="112680"/>
              </p14:xfrm>
            </p:contentPart>
          </mc:Choice>
          <mc:Fallback xmlns="">
            <p:pic>
              <p:nvPicPr>
                <p:cNvPr id="149592" name="Freihand 149591">
                  <a:extLst>
                    <a:ext uri="{FF2B5EF4-FFF2-40B4-BE49-F238E27FC236}">
                      <a16:creationId xmlns:a16="http://schemas.microsoft.com/office/drawing/2014/main" id="{33FD6FFE-3A90-4B28-9932-0BB6F884F288}"/>
                    </a:ext>
                  </a:extLst>
                </p:cNvPr>
                <p:cNvPicPr/>
                <p:nvPr/>
              </p:nvPicPr>
              <p:blipFill>
                <a:blip r:embed="rId247"/>
                <a:stretch>
                  <a:fillRect/>
                </a:stretch>
              </p:blipFill>
              <p:spPr>
                <a:xfrm>
                  <a:off x="3285442" y="4245512"/>
                  <a:ext cx="199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593" name="Freihand 149592">
                  <a:extLst>
                    <a:ext uri="{FF2B5EF4-FFF2-40B4-BE49-F238E27FC236}">
                      <a16:creationId xmlns:a16="http://schemas.microsoft.com/office/drawing/2014/main" id="{AA8A9A92-E189-438C-9F45-B537151A0D8D}"/>
                    </a:ext>
                  </a:extLst>
                </p14:cNvPr>
                <p14:cNvContentPartPr/>
                <p14:nvPr/>
              </p14:nvContentPartPr>
              <p14:xfrm>
                <a:off x="3492442" y="4251992"/>
                <a:ext cx="87840" cy="79560"/>
              </p14:xfrm>
            </p:contentPart>
          </mc:Choice>
          <mc:Fallback xmlns="">
            <p:pic>
              <p:nvPicPr>
                <p:cNvPr id="149593" name="Freihand 149592">
                  <a:extLst>
                    <a:ext uri="{FF2B5EF4-FFF2-40B4-BE49-F238E27FC236}">
                      <a16:creationId xmlns:a16="http://schemas.microsoft.com/office/drawing/2014/main" id="{AA8A9A92-E189-438C-9F45-B537151A0D8D}"/>
                    </a:ext>
                  </a:extLst>
                </p:cNvPr>
                <p:cNvPicPr/>
                <p:nvPr/>
              </p:nvPicPr>
              <p:blipFill>
                <a:blip r:embed="rId249"/>
                <a:stretch>
                  <a:fillRect/>
                </a:stretch>
              </p:blipFill>
              <p:spPr>
                <a:xfrm>
                  <a:off x="3488122" y="4247672"/>
                  <a:ext cx="96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9594" name="Freihand 149593">
                  <a:extLst>
                    <a:ext uri="{FF2B5EF4-FFF2-40B4-BE49-F238E27FC236}">
                      <a16:creationId xmlns:a16="http://schemas.microsoft.com/office/drawing/2014/main" id="{8434CB23-0752-4226-9A15-C7DEFDE16D47}"/>
                    </a:ext>
                  </a:extLst>
                </p14:cNvPr>
                <p14:cNvContentPartPr/>
                <p14:nvPr/>
              </p14:nvContentPartPr>
              <p14:xfrm>
                <a:off x="3629242" y="4240832"/>
                <a:ext cx="117000" cy="97560"/>
              </p14:xfrm>
            </p:contentPart>
          </mc:Choice>
          <mc:Fallback xmlns="">
            <p:pic>
              <p:nvPicPr>
                <p:cNvPr id="149594" name="Freihand 149593">
                  <a:extLst>
                    <a:ext uri="{FF2B5EF4-FFF2-40B4-BE49-F238E27FC236}">
                      <a16:creationId xmlns:a16="http://schemas.microsoft.com/office/drawing/2014/main" id="{8434CB23-0752-4226-9A15-C7DEFDE16D47}"/>
                    </a:ext>
                  </a:extLst>
                </p:cNvPr>
                <p:cNvPicPr/>
                <p:nvPr/>
              </p:nvPicPr>
              <p:blipFill>
                <a:blip r:embed="rId251"/>
                <a:stretch>
                  <a:fillRect/>
                </a:stretch>
              </p:blipFill>
              <p:spPr>
                <a:xfrm>
                  <a:off x="3624922" y="4236512"/>
                  <a:ext cx="125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9595" name="Freihand 149594">
                  <a:extLst>
                    <a:ext uri="{FF2B5EF4-FFF2-40B4-BE49-F238E27FC236}">
                      <a16:creationId xmlns:a16="http://schemas.microsoft.com/office/drawing/2014/main" id="{AEDCE81A-D344-48F5-B6A9-394163B80DE3}"/>
                    </a:ext>
                  </a:extLst>
                </p14:cNvPr>
                <p14:cNvContentPartPr/>
                <p14:nvPr/>
              </p14:nvContentPartPr>
              <p14:xfrm>
                <a:off x="2697202" y="4414352"/>
                <a:ext cx="1100160" cy="68040"/>
              </p14:xfrm>
            </p:contentPart>
          </mc:Choice>
          <mc:Fallback xmlns="">
            <p:pic>
              <p:nvPicPr>
                <p:cNvPr id="149595" name="Freihand 149594">
                  <a:extLst>
                    <a:ext uri="{FF2B5EF4-FFF2-40B4-BE49-F238E27FC236}">
                      <a16:creationId xmlns:a16="http://schemas.microsoft.com/office/drawing/2014/main" id="{AEDCE81A-D344-48F5-B6A9-394163B80DE3}"/>
                    </a:ext>
                  </a:extLst>
                </p:cNvPr>
                <p:cNvPicPr/>
                <p:nvPr/>
              </p:nvPicPr>
              <p:blipFill>
                <a:blip r:embed="rId253"/>
                <a:stretch>
                  <a:fillRect/>
                </a:stretch>
              </p:blipFill>
              <p:spPr>
                <a:xfrm>
                  <a:off x="2692882" y="4410032"/>
                  <a:ext cx="1108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596" name="Freihand 149595">
                  <a:extLst>
                    <a:ext uri="{FF2B5EF4-FFF2-40B4-BE49-F238E27FC236}">
                      <a16:creationId xmlns:a16="http://schemas.microsoft.com/office/drawing/2014/main" id="{4006D87F-CFB8-4870-876A-A71EF3824512}"/>
                    </a:ext>
                  </a:extLst>
                </p14:cNvPr>
                <p14:cNvContentPartPr/>
                <p14:nvPr/>
              </p14:nvContentPartPr>
              <p14:xfrm>
                <a:off x="2973322" y="4545032"/>
                <a:ext cx="172080" cy="106920"/>
              </p14:xfrm>
            </p:contentPart>
          </mc:Choice>
          <mc:Fallback xmlns="">
            <p:pic>
              <p:nvPicPr>
                <p:cNvPr id="149596" name="Freihand 149595">
                  <a:extLst>
                    <a:ext uri="{FF2B5EF4-FFF2-40B4-BE49-F238E27FC236}">
                      <a16:creationId xmlns:a16="http://schemas.microsoft.com/office/drawing/2014/main" id="{4006D87F-CFB8-4870-876A-A71EF3824512}"/>
                    </a:ext>
                  </a:extLst>
                </p:cNvPr>
                <p:cNvPicPr/>
                <p:nvPr/>
              </p:nvPicPr>
              <p:blipFill>
                <a:blip r:embed="rId255"/>
                <a:stretch>
                  <a:fillRect/>
                </a:stretch>
              </p:blipFill>
              <p:spPr>
                <a:xfrm>
                  <a:off x="2969002" y="4540712"/>
                  <a:ext cx="180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9597" name="Freihand 149596">
                  <a:extLst>
                    <a:ext uri="{FF2B5EF4-FFF2-40B4-BE49-F238E27FC236}">
                      <a16:creationId xmlns:a16="http://schemas.microsoft.com/office/drawing/2014/main" id="{E8BA7C22-A1A0-49B3-98DC-7073FC886D6C}"/>
                    </a:ext>
                  </a:extLst>
                </p14:cNvPr>
                <p14:cNvContentPartPr/>
                <p14:nvPr/>
              </p14:nvContentPartPr>
              <p14:xfrm>
                <a:off x="3190402" y="4553312"/>
                <a:ext cx="102960" cy="98280"/>
              </p14:xfrm>
            </p:contentPart>
          </mc:Choice>
          <mc:Fallback xmlns="">
            <p:pic>
              <p:nvPicPr>
                <p:cNvPr id="149597" name="Freihand 149596">
                  <a:extLst>
                    <a:ext uri="{FF2B5EF4-FFF2-40B4-BE49-F238E27FC236}">
                      <a16:creationId xmlns:a16="http://schemas.microsoft.com/office/drawing/2014/main" id="{E8BA7C22-A1A0-49B3-98DC-7073FC886D6C}"/>
                    </a:ext>
                  </a:extLst>
                </p:cNvPr>
                <p:cNvPicPr/>
                <p:nvPr/>
              </p:nvPicPr>
              <p:blipFill>
                <a:blip r:embed="rId257"/>
                <a:stretch>
                  <a:fillRect/>
                </a:stretch>
              </p:blipFill>
              <p:spPr>
                <a:xfrm>
                  <a:off x="3186082" y="4548992"/>
                  <a:ext cx="111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9598" name="Freihand 149597">
                  <a:extLst>
                    <a:ext uri="{FF2B5EF4-FFF2-40B4-BE49-F238E27FC236}">
                      <a16:creationId xmlns:a16="http://schemas.microsoft.com/office/drawing/2014/main" id="{4CA18F5F-A5FA-4C1B-96DE-A6A0679D0B1F}"/>
                    </a:ext>
                  </a:extLst>
                </p14:cNvPr>
                <p14:cNvContentPartPr/>
                <p14:nvPr/>
              </p14:nvContentPartPr>
              <p14:xfrm>
                <a:off x="3362482" y="4559072"/>
                <a:ext cx="104400" cy="92160"/>
              </p14:xfrm>
            </p:contentPart>
          </mc:Choice>
          <mc:Fallback xmlns="">
            <p:pic>
              <p:nvPicPr>
                <p:cNvPr id="149598" name="Freihand 149597">
                  <a:extLst>
                    <a:ext uri="{FF2B5EF4-FFF2-40B4-BE49-F238E27FC236}">
                      <a16:creationId xmlns:a16="http://schemas.microsoft.com/office/drawing/2014/main" id="{4CA18F5F-A5FA-4C1B-96DE-A6A0679D0B1F}"/>
                    </a:ext>
                  </a:extLst>
                </p:cNvPr>
                <p:cNvPicPr/>
                <p:nvPr/>
              </p:nvPicPr>
              <p:blipFill>
                <a:blip r:embed="rId259"/>
                <a:stretch>
                  <a:fillRect/>
                </a:stretch>
              </p:blipFill>
              <p:spPr>
                <a:xfrm>
                  <a:off x="3358162" y="4554752"/>
                  <a:ext cx="113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9599" name="Freihand 149598">
                  <a:extLst>
                    <a:ext uri="{FF2B5EF4-FFF2-40B4-BE49-F238E27FC236}">
                      <a16:creationId xmlns:a16="http://schemas.microsoft.com/office/drawing/2014/main" id="{04F1E315-C0A1-4486-87FB-5C8C10E73D43}"/>
                    </a:ext>
                  </a:extLst>
                </p14:cNvPr>
                <p14:cNvContentPartPr/>
                <p14:nvPr/>
              </p14:nvContentPartPr>
              <p14:xfrm>
                <a:off x="3959362" y="4427312"/>
                <a:ext cx="189720" cy="8280"/>
              </p14:xfrm>
            </p:contentPart>
          </mc:Choice>
          <mc:Fallback xmlns="">
            <p:pic>
              <p:nvPicPr>
                <p:cNvPr id="149599" name="Freihand 149598">
                  <a:extLst>
                    <a:ext uri="{FF2B5EF4-FFF2-40B4-BE49-F238E27FC236}">
                      <a16:creationId xmlns:a16="http://schemas.microsoft.com/office/drawing/2014/main" id="{04F1E315-C0A1-4486-87FB-5C8C10E73D43}"/>
                    </a:ext>
                  </a:extLst>
                </p:cNvPr>
                <p:cNvPicPr/>
                <p:nvPr/>
              </p:nvPicPr>
              <p:blipFill>
                <a:blip r:embed="rId261"/>
                <a:stretch>
                  <a:fillRect/>
                </a:stretch>
              </p:blipFill>
              <p:spPr>
                <a:xfrm>
                  <a:off x="3955042" y="4422992"/>
                  <a:ext cx="198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9600" name="Freihand 149599">
                  <a:extLst>
                    <a:ext uri="{FF2B5EF4-FFF2-40B4-BE49-F238E27FC236}">
                      <a16:creationId xmlns:a16="http://schemas.microsoft.com/office/drawing/2014/main" id="{E77C6658-7F88-43AF-BD77-E4225CF71615}"/>
                    </a:ext>
                  </a:extLst>
                </p14:cNvPr>
                <p14:cNvContentPartPr/>
                <p14:nvPr/>
              </p14:nvContentPartPr>
              <p14:xfrm>
                <a:off x="3987082" y="4466912"/>
                <a:ext cx="181080" cy="14400"/>
              </p14:xfrm>
            </p:contentPart>
          </mc:Choice>
          <mc:Fallback xmlns="">
            <p:pic>
              <p:nvPicPr>
                <p:cNvPr id="149600" name="Freihand 149599">
                  <a:extLst>
                    <a:ext uri="{FF2B5EF4-FFF2-40B4-BE49-F238E27FC236}">
                      <a16:creationId xmlns:a16="http://schemas.microsoft.com/office/drawing/2014/main" id="{E77C6658-7F88-43AF-BD77-E4225CF71615}"/>
                    </a:ext>
                  </a:extLst>
                </p:cNvPr>
                <p:cNvPicPr/>
                <p:nvPr/>
              </p:nvPicPr>
              <p:blipFill>
                <a:blip r:embed="rId263"/>
                <a:stretch>
                  <a:fillRect/>
                </a:stretch>
              </p:blipFill>
              <p:spPr>
                <a:xfrm>
                  <a:off x="3982762" y="4462592"/>
                  <a:ext cx="189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9602" name="Freihand 149601">
                  <a:extLst>
                    <a:ext uri="{FF2B5EF4-FFF2-40B4-BE49-F238E27FC236}">
                      <a16:creationId xmlns:a16="http://schemas.microsoft.com/office/drawing/2014/main" id="{4CFF6203-91B3-41BE-B53E-A2A3809E38D0}"/>
                    </a:ext>
                  </a:extLst>
                </p14:cNvPr>
                <p14:cNvContentPartPr/>
                <p14:nvPr/>
              </p14:nvContentPartPr>
              <p14:xfrm>
                <a:off x="4267162" y="4399592"/>
                <a:ext cx="141840" cy="14400"/>
              </p14:xfrm>
            </p:contentPart>
          </mc:Choice>
          <mc:Fallback xmlns="">
            <p:pic>
              <p:nvPicPr>
                <p:cNvPr id="149602" name="Freihand 149601">
                  <a:extLst>
                    <a:ext uri="{FF2B5EF4-FFF2-40B4-BE49-F238E27FC236}">
                      <a16:creationId xmlns:a16="http://schemas.microsoft.com/office/drawing/2014/main" id="{4CFF6203-91B3-41BE-B53E-A2A3809E38D0}"/>
                    </a:ext>
                  </a:extLst>
                </p:cNvPr>
                <p:cNvPicPr/>
                <p:nvPr/>
              </p:nvPicPr>
              <p:blipFill>
                <a:blip r:embed="rId265"/>
                <a:stretch>
                  <a:fillRect/>
                </a:stretch>
              </p:blipFill>
              <p:spPr>
                <a:xfrm>
                  <a:off x="4262842" y="4395272"/>
                  <a:ext cx="150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9603" name="Freihand 149602">
                  <a:extLst>
                    <a:ext uri="{FF2B5EF4-FFF2-40B4-BE49-F238E27FC236}">
                      <a16:creationId xmlns:a16="http://schemas.microsoft.com/office/drawing/2014/main" id="{A3592EDA-D51E-4F46-ADFE-E04547CEB5EB}"/>
                    </a:ext>
                  </a:extLst>
                </p14:cNvPr>
                <p14:cNvContentPartPr/>
                <p14:nvPr/>
              </p14:nvContentPartPr>
              <p14:xfrm>
                <a:off x="4505122" y="4287632"/>
                <a:ext cx="117360" cy="141840"/>
              </p14:xfrm>
            </p:contentPart>
          </mc:Choice>
          <mc:Fallback xmlns="">
            <p:pic>
              <p:nvPicPr>
                <p:cNvPr id="149603" name="Freihand 149602">
                  <a:extLst>
                    <a:ext uri="{FF2B5EF4-FFF2-40B4-BE49-F238E27FC236}">
                      <a16:creationId xmlns:a16="http://schemas.microsoft.com/office/drawing/2014/main" id="{A3592EDA-D51E-4F46-ADFE-E04547CEB5EB}"/>
                    </a:ext>
                  </a:extLst>
                </p:cNvPr>
                <p:cNvPicPr/>
                <p:nvPr/>
              </p:nvPicPr>
              <p:blipFill>
                <a:blip r:embed="rId267"/>
                <a:stretch>
                  <a:fillRect/>
                </a:stretch>
              </p:blipFill>
              <p:spPr>
                <a:xfrm>
                  <a:off x="4500802" y="4283312"/>
                  <a:ext cx="126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9604" name="Freihand 149603">
                  <a:extLst>
                    <a:ext uri="{FF2B5EF4-FFF2-40B4-BE49-F238E27FC236}">
                      <a16:creationId xmlns:a16="http://schemas.microsoft.com/office/drawing/2014/main" id="{29310CD8-AA01-4FC6-9760-22B990DE7F73}"/>
                    </a:ext>
                  </a:extLst>
                </p14:cNvPr>
                <p14:cNvContentPartPr/>
                <p14:nvPr/>
              </p14:nvContentPartPr>
              <p14:xfrm>
                <a:off x="4583602" y="4344512"/>
                <a:ext cx="43920" cy="131760"/>
              </p14:xfrm>
            </p:contentPart>
          </mc:Choice>
          <mc:Fallback xmlns="">
            <p:pic>
              <p:nvPicPr>
                <p:cNvPr id="149604" name="Freihand 149603">
                  <a:extLst>
                    <a:ext uri="{FF2B5EF4-FFF2-40B4-BE49-F238E27FC236}">
                      <a16:creationId xmlns:a16="http://schemas.microsoft.com/office/drawing/2014/main" id="{29310CD8-AA01-4FC6-9760-22B990DE7F73}"/>
                    </a:ext>
                  </a:extLst>
                </p:cNvPr>
                <p:cNvPicPr/>
                <p:nvPr/>
              </p:nvPicPr>
              <p:blipFill>
                <a:blip r:embed="rId269"/>
                <a:stretch>
                  <a:fillRect/>
                </a:stretch>
              </p:blipFill>
              <p:spPr>
                <a:xfrm>
                  <a:off x="4579282" y="4340192"/>
                  <a:ext cx="52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9605" name="Freihand 149604">
                  <a:extLst>
                    <a:ext uri="{FF2B5EF4-FFF2-40B4-BE49-F238E27FC236}">
                      <a16:creationId xmlns:a16="http://schemas.microsoft.com/office/drawing/2014/main" id="{653B108D-B550-4F8A-8B50-177982BB63E8}"/>
                    </a:ext>
                  </a:extLst>
                </p14:cNvPr>
                <p14:cNvContentPartPr/>
                <p14:nvPr/>
              </p14:nvContentPartPr>
              <p14:xfrm>
                <a:off x="4779442" y="4339832"/>
                <a:ext cx="56520" cy="105480"/>
              </p14:xfrm>
            </p:contentPart>
          </mc:Choice>
          <mc:Fallback xmlns="">
            <p:pic>
              <p:nvPicPr>
                <p:cNvPr id="149605" name="Freihand 149604">
                  <a:extLst>
                    <a:ext uri="{FF2B5EF4-FFF2-40B4-BE49-F238E27FC236}">
                      <a16:creationId xmlns:a16="http://schemas.microsoft.com/office/drawing/2014/main" id="{653B108D-B550-4F8A-8B50-177982BB63E8}"/>
                    </a:ext>
                  </a:extLst>
                </p:cNvPr>
                <p:cNvPicPr/>
                <p:nvPr/>
              </p:nvPicPr>
              <p:blipFill>
                <a:blip r:embed="rId271"/>
                <a:stretch>
                  <a:fillRect/>
                </a:stretch>
              </p:blipFill>
              <p:spPr>
                <a:xfrm>
                  <a:off x="4775122" y="4335512"/>
                  <a:ext cx="65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9606" name="Freihand 149605">
                  <a:extLst>
                    <a:ext uri="{FF2B5EF4-FFF2-40B4-BE49-F238E27FC236}">
                      <a16:creationId xmlns:a16="http://schemas.microsoft.com/office/drawing/2014/main" id="{10CE5527-5F67-46B4-A87B-DF08D467CE87}"/>
                    </a:ext>
                  </a:extLst>
                </p14:cNvPr>
                <p14:cNvContentPartPr/>
                <p14:nvPr/>
              </p14:nvContentPartPr>
              <p14:xfrm>
                <a:off x="4733002" y="4263512"/>
                <a:ext cx="85320" cy="84240"/>
              </p14:xfrm>
            </p:contentPart>
          </mc:Choice>
          <mc:Fallback xmlns="">
            <p:pic>
              <p:nvPicPr>
                <p:cNvPr id="149606" name="Freihand 149605">
                  <a:extLst>
                    <a:ext uri="{FF2B5EF4-FFF2-40B4-BE49-F238E27FC236}">
                      <a16:creationId xmlns:a16="http://schemas.microsoft.com/office/drawing/2014/main" id="{10CE5527-5F67-46B4-A87B-DF08D467CE87}"/>
                    </a:ext>
                  </a:extLst>
                </p:cNvPr>
                <p:cNvPicPr/>
                <p:nvPr/>
              </p:nvPicPr>
              <p:blipFill>
                <a:blip r:embed="rId273"/>
                <a:stretch>
                  <a:fillRect/>
                </a:stretch>
              </p:blipFill>
              <p:spPr>
                <a:xfrm>
                  <a:off x="4728682" y="4259192"/>
                  <a:ext cx="93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9607" name="Freihand 149606">
                  <a:extLst>
                    <a:ext uri="{FF2B5EF4-FFF2-40B4-BE49-F238E27FC236}">
                      <a16:creationId xmlns:a16="http://schemas.microsoft.com/office/drawing/2014/main" id="{F8FCFA02-EF56-42DC-BDA4-A27D11734F96}"/>
                    </a:ext>
                  </a:extLst>
                </p14:cNvPr>
                <p14:cNvContentPartPr/>
                <p14:nvPr/>
              </p14:nvContentPartPr>
              <p14:xfrm>
                <a:off x="4884202" y="4383392"/>
                <a:ext cx="80280" cy="86040"/>
              </p14:xfrm>
            </p:contentPart>
          </mc:Choice>
          <mc:Fallback xmlns="">
            <p:pic>
              <p:nvPicPr>
                <p:cNvPr id="149607" name="Freihand 149606">
                  <a:extLst>
                    <a:ext uri="{FF2B5EF4-FFF2-40B4-BE49-F238E27FC236}">
                      <a16:creationId xmlns:a16="http://schemas.microsoft.com/office/drawing/2014/main" id="{F8FCFA02-EF56-42DC-BDA4-A27D11734F96}"/>
                    </a:ext>
                  </a:extLst>
                </p:cNvPr>
                <p:cNvPicPr/>
                <p:nvPr/>
              </p:nvPicPr>
              <p:blipFill>
                <a:blip r:embed="rId275"/>
                <a:stretch>
                  <a:fillRect/>
                </a:stretch>
              </p:blipFill>
              <p:spPr>
                <a:xfrm>
                  <a:off x="4879882" y="4379072"/>
                  <a:ext cx="88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9625" name="Freihand 149624">
                  <a:extLst>
                    <a:ext uri="{FF2B5EF4-FFF2-40B4-BE49-F238E27FC236}">
                      <a16:creationId xmlns:a16="http://schemas.microsoft.com/office/drawing/2014/main" id="{1F3012E5-D263-404A-A589-5EEF5F6EF964}"/>
                    </a:ext>
                  </a:extLst>
                </p14:cNvPr>
                <p14:cNvContentPartPr/>
                <p14:nvPr/>
              </p14:nvContentPartPr>
              <p14:xfrm>
                <a:off x="4405762" y="4748792"/>
                <a:ext cx="335160" cy="96840"/>
              </p14:xfrm>
            </p:contentPart>
          </mc:Choice>
          <mc:Fallback xmlns="">
            <p:pic>
              <p:nvPicPr>
                <p:cNvPr id="149625" name="Freihand 149624">
                  <a:extLst>
                    <a:ext uri="{FF2B5EF4-FFF2-40B4-BE49-F238E27FC236}">
                      <a16:creationId xmlns:a16="http://schemas.microsoft.com/office/drawing/2014/main" id="{1F3012E5-D263-404A-A589-5EEF5F6EF964}"/>
                    </a:ext>
                  </a:extLst>
                </p:cNvPr>
                <p:cNvPicPr/>
                <p:nvPr/>
              </p:nvPicPr>
              <p:blipFill>
                <a:blip r:embed="rId277"/>
                <a:stretch>
                  <a:fillRect/>
                </a:stretch>
              </p:blipFill>
              <p:spPr>
                <a:xfrm>
                  <a:off x="4401442" y="4744472"/>
                  <a:ext cx="343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9626" name="Freihand 149625">
                  <a:extLst>
                    <a:ext uri="{FF2B5EF4-FFF2-40B4-BE49-F238E27FC236}">
                      <a16:creationId xmlns:a16="http://schemas.microsoft.com/office/drawing/2014/main" id="{6D28CE0E-EC34-4CB4-A9A4-7D421915EB49}"/>
                    </a:ext>
                  </a:extLst>
                </p14:cNvPr>
                <p14:cNvContentPartPr/>
                <p14:nvPr/>
              </p14:nvContentPartPr>
              <p14:xfrm>
                <a:off x="4881322" y="4706672"/>
                <a:ext cx="18360" cy="118440"/>
              </p14:xfrm>
            </p:contentPart>
          </mc:Choice>
          <mc:Fallback xmlns="">
            <p:pic>
              <p:nvPicPr>
                <p:cNvPr id="149626" name="Freihand 149625">
                  <a:extLst>
                    <a:ext uri="{FF2B5EF4-FFF2-40B4-BE49-F238E27FC236}">
                      <a16:creationId xmlns:a16="http://schemas.microsoft.com/office/drawing/2014/main" id="{6D28CE0E-EC34-4CB4-A9A4-7D421915EB49}"/>
                    </a:ext>
                  </a:extLst>
                </p:cNvPr>
                <p:cNvPicPr/>
                <p:nvPr/>
              </p:nvPicPr>
              <p:blipFill>
                <a:blip r:embed="rId279"/>
                <a:stretch>
                  <a:fillRect/>
                </a:stretch>
              </p:blipFill>
              <p:spPr>
                <a:xfrm>
                  <a:off x="4877002" y="4702352"/>
                  <a:ext cx="27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9627" name="Freihand 149626">
                  <a:extLst>
                    <a:ext uri="{FF2B5EF4-FFF2-40B4-BE49-F238E27FC236}">
                      <a16:creationId xmlns:a16="http://schemas.microsoft.com/office/drawing/2014/main" id="{01CEBDB1-F261-4D7B-BB53-135977104F77}"/>
                    </a:ext>
                  </a:extLst>
                </p14:cNvPr>
                <p14:cNvContentPartPr/>
                <p14:nvPr/>
              </p14:nvContentPartPr>
              <p14:xfrm>
                <a:off x="4874122" y="4714592"/>
                <a:ext cx="163080" cy="15840"/>
              </p14:xfrm>
            </p:contentPart>
          </mc:Choice>
          <mc:Fallback xmlns="">
            <p:pic>
              <p:nvPicPr>
                <p:cNvPr id="149627" name="Freihand 149626">
                  <a:extLst>
                    <a:ext uri="{FF2B5EF4-FFF2-40B4-BE49-F238E27FC236}">
                      <a16:creationId xmlns:a16="http://schemas.microsoft.com/office/drawing/2014/main" id="{01CEBDB1-F261-4D7B-BB53-135977104F77}"/>
                    </a:ext>
                  </a:extLst>
                </p:cNvPr>
                <p:cNvPicPr/>
                <p:nvPr/>
              </p:nvPicPr>
              <p:blipFill>
                <a:blip r:embed="rId281"/>
                <a:stretch>
                  <a:fillRect/>
                </a:stretch>
              </p:blipFill>
              <p:spPr>
                <a:xfrm>
                  <a:off x="4869802" y="4710272"/>
                  <a:ext cx="171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9628" name="Freihand 149627">
                  <a:extLst>
                    <a:ext uri="{FF2B5EF4-FFF2-40B4-BE49-F238E27FC236}">
                      <a16:creationId xmlns:a16="http://schemas.microsoft.com/office/drawing/2014/main" id="{8959ADAE-392A-4F0B-9FBC-1BB0CE60B078}"/>
                    </a:ext>
                  </a:extLst>
                </p14:cNvPr>
                <p14:cNvContentPartPr/>
                <p14:nvPr/>
              </p14:nvContentPartPr>
              <p14:xfrm>
                <a:off x="4910842" y="4737992"/>
                <a:ext cx="132840" cy="70920"/>
              </p14:xfrm>
            </p:contentPart>
          </mc:Choice>
          <mc:Fallback xmlns="">
            <p:pic>
              <p:nvPicPr>
                <p:cNvPr id="149628" name="Freihand 149627">
                  <a:extLst>
                    <a:ext uri="{FF2B5EF4-FFF2-40B4-BE49-F238E27FC236}">
                      <a16:creationId xmlns:a16="http://schemas.microsoft.com/office/drawing/2014/main" id="{8959ADAE-392A-4F0B-9FBC-1BB0CE60B078}"/>
                    </a:ext>
                  </a:extLst>
                </p:cNvPr>
                <p:cNvPicPr/>
                <p:nvPr/>
              </p:nvPicPr>
              <p:blipFill>
                <a:blip r:embed="rId283"/>
                <a:stretch>
                  <a:fillRect/>
                </a:stretch>
              </p:blipFill>
              <p:spPr>
                <a:xfrm>
                  <a:off x="4906522" y="4733672"/>
                  <a:ext cx="141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9629" name="Freihand 149628">
                  <a:extLst>
                    <a:ext uri="{FF2B5EF4-FFF2-40B4-BE49-F238E27FC236}">
                      <a16:creationId xmlns:a16="http://schemas.microsoft.com/office/drawing/2014/main" id="{BEED5483-9A61-4CDE-AF4A-76EA381787A4}"/>
                    </a:ext>
                  </a:extLst>
                </p14:cNvPr>
                <p14:cNvContentPartPr/>
                <p14:nvPr/>
              </p14:nvContentPartPr>
              <p14:xfrm>
                <a:off x="5063122" y="4752392"/>
                <a:ext cx="143640" cy="69840"/>
              </p14:xfrm>
            </p:contentPart>
          </mc:Choice>
          <mc:Fallback xmlns="">
            <p:pic>
              <p:nvPicPr>
                <p:cNvPr id="149629" name="Freihand 149628">
                  <a:extLst>
                    <a:ext uri="{FF2B5EF4-FFF2-40B4-BE49-F238E27FC236}">
                      <a16:creationId xmlns:a16="http://schemas.microsoft.com/office/drawing/2014/main" id="{BEED5483-9A61-4CDE-AF4A-76EA381787A4}"/>
                    </a:ext>
                  </a:extLst>
                </p:cNvPr>
                <p:cNvPicPr/>
                <p:nvPr/>
              </p:nvPicPr>
              <p:blipFill>
                <a:blip r:embed="rId285"/>
                <a:stretch>
                  <a:fillRect/>
                </a:stretch>
              </p:blipFill>
              <p:spPr>
                <a:xfrm>
                  <a:off x="5058802" y="4748072"/>
                  <a:ext cx="152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9630" name="Freihand 149629">
                  <a:extLst>
                    <a:ext uri="{FF2B5EF4-FFF2-40B4-BE49-F238E27FC236}">
                      <a16:creationId xmlns:a16="http://schemas.microsoft.com/office/drawing/2014/main" id="{13348653-C941-48E7-B184-CADF73725092}"/>
                    </a:ext>
                  </a:extLst>
                </p14:cNvPr>
                <p14:cNvContentPartPr/>
                <p14:nvPr/>
              </p14:nvContentPartPr>
              <p14:xfrm>
                <a:off x="5202442" y="4729352"/>
                <a:ext cx="406800" cy="195120"/>
              </p14:xfrm>
            </p:contentPart>
          </mc:Choice>
          <mc:Fallback xmlns="">
            <p:pic>
              <p:nvPicPr>
                <p:cNvPr id="149630" name="Freihand 149629">
                  <a:extLst>
                    <a:ext uri="{FF2B5EF4-FFF2-40B4-BE49-F238E27FC236}">
                      <a16:creationId xmlns:a16="http://schemas.microsoft.com/office/drawing/2014/main" id="{13348653-C941-48E7-B184-CADF73725092}"/>
                    </a:ext>
                  </a:extLst>
                </p:cNvPr>
                <p:cNvPicPr/>
                <p:nvPr/>
              </p:nvPicPr>
              <p:blipFill>
                <a:blip r:embed="rId287"/>
                <a:stretch>
                  <a:fillRect/>
                </a:stretch>
              </p:blipFill>
              <p:spPr>
                <a:xfrm>
                  <a:off x="5198122" y="4725032"/>
                  <a:ext cx="415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9631" name="Freihand 149630">
                  <a:extLst>
                    <a:ext uri="{FF2B5EF4-FFF2-40B4-BE49-F238E27FC236}">
                      <a16:creationId xmlns:a16="http://schemas.microsoft.com/office/drawing/2014/main" id="{E69113BD-A993-45A2-936C-E69AA6ED04AD}"/>
                    </a:ext>
                  </a:extLst>
                </p14:cNvPr>
                <p14:cNvContentPartPr/>
                <p14:nvPr/>
              </p14:nvContentPartPr>
              <p14:xfrm>
                <a:off x="5575402" y="4644752"/>
                <a:ext cx="11160" cy="18360"/>
              </p14:xfrm>
            </p:contentPart>
          </mc:Choice>
          <mc:Fallback xmlns="">
            <p:pic>
              <p:nvPicPr>
                <p:cNvPr id="149631" name="Freihand 149630">
                  <a:extLst>
                    <a:ext uri="{FF2B5EF4-FFF2-40B4-BE49-F238E27FC236}">
                      <a16:creationId xmlns:a16="http://schemas.microsoft.com/office/drawing/2014/main" id="{E69113BD-A993-45A2-936C-E69AA6ED04AD}"/>
                    </a:ext>
                  </a:extLst>
                </p:cNvPr>
                <p:cNvPicPr/>
                <p:nvPr/>
              </p:nvPicPr>
              <p:blipFill>
                <a:blip r:embed="rId289"/>
                <a:stretch>
                  <a:fillRect/>
                </a:stretch>
              </p:blipFill>
              <p:spPr>
                <a:xfrm>
                  <a:off x="5571082" y="4640432"/>
                  <a:ext cx="19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9632" name="Freihand 149631">
                  <a:extLst>
                    <a:ext uri="{FF2B5EF4-FFF2-40B4-BE49-F238E27FC236}">
                      <a16:creationId xmlns:a16="http://schemas.microsoft.com/office/drawing/2014/main" id="{077C0A94-47BB-4CBA-8DB7-54A12E3FAB1B}"/>
                    </a:ext>
                  </a:extLst>
                </p14:cNvPr>
                <p14:cNvContentPartPr/>
                <p14:nvPr/>
              </p14:nvContentPartPr>
              <p14:xfrm>
                <a:off x="5626882" y="4711712"/>
                <a:ext cx="139680" cy="192240"/>
              </p14:xfrm>
            </p:contentPart>
          </mc:Choice>
          <mc:Fallback xmlns="">
            <p:pic>
              <p:nvPicPr>
                <p:cNvPr id="149632" name="Freihand 149631">
                  <a:extLst>
                    <a:ext uri="{FF2B5EF4-FFF2-40B4-BE49-F238E27FC236}">
                      <a16:creationId xmlns:a16="http://schemas.microsoft.com/office/drawing/2014/main" id="{077C0A94-47BB-4CBA-8DB7-54A12E3FAB1B}"/>
                    </a:ext>
                  </a:extLst>
                </p:cNvPr>
                <p:cNvPicPr/>
                <p:nvPr/>
              </p:nvPicPr>
              <p:blipFill>
                <a:blip r:embed="rId291"/>
                <a:stretch>
                  <a:fillRect/>
                </a:stretch>
              </p:blipFill>
              <p:spPr>
                <a:xfrm>
                  <a:off x="5622562" y="4707392"/>
                  <a:ext cx="148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9633" name="Freihand 149632">
                  <a:extLst>
                    <a:ext uri="{FF2B5EF4-FFF2-40B4-BE49-F238E27FC236}">
                      <a16:creationId xmlns:a16="http://schemas.microsoft.com/office/drawing/2014/main" id="{14821F2E-0D7F-4A88-BB54-CC54E72721BF}"/>
                    </a:ext>
                  </a:extLst>
                </p14:cNvPr>
                <p14:cNvContentPartPr/>
                <p14:nvPr/>
              </p14:nvContentPartPr>
              <p14:xfrm>
                <a:off x="5775922" y="4707752"/>
                <a:ext cx="262080" cy="92520"/>
              </p14:xfrm>
            </p:contentPart>
          </mc:Choice>
          <mc:Fallback xmlns="">
            <p:pic>
              <p:nvPicPr>
                <p:cNvPr id="149633" name="Freihand 149632">
                  <a:extLst>
                    <a:ext uri="{FF2B5EF4-FFF2-40B4-BE49-F238E27FC236}">
                      <a16:creationId xmlns:a16="http://schemas.microsoft.com/office/drawing/2014/main" id="{14821F2E-0D7F-4A88-BB54-CC54E72721BF}"/>
                    </a:ext>
                  </a:extLst>
                </p:cNvPr>
                <p:cNvPicPr/>
                <p:nvPr/>
              </p:nvPicPr>
              <p:blipFill>
                <a:blip r:embed="rId293"/>
                <a:stretch>
                  <a:fillRect/>
                </a:stretch>
              </p:blipFill>
              <p:spPr>
                <a:xfrm>
                  <a:off x="5771602" y="4703432"/>
                  <a:ext cx="270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9634" name="Freihand 149633">
                  <a:extLst>
                    <a:ext uri="{FF2B5EF4-FFF2-40B4-BE49-F238E27FC236}">
                      <a16:creationId xmlns:a16="http://schemas.microsoft.com/office/drawing/2014/main" id="{CBFD6341-C829-4B8C-BE18-2AC9F41F1312}"/>
                    </a:ext>
                  </a:extLst>
                </p14:cNvPr>
                <p14:cNvContentPartPr/>
                <p14:nvPr/>
              </p14:nvContentPartPr>
              <p14:xfrm>
                <a:off x="6045922" y="4646552"/>
                <a:ext cx="26640" cy="46800"/>
              </p14:xfrm>
            </p:contentPart>
          </mc:Choice>
          <mc:Fallback xmlns="">
            <p:pic>
              <p:nvPicPr>
                <p:cNvPr id="149634" name="Freihand 149633">
                  <a:extLst>
                    <a:ext uri="{FF2B5EF4-FFF2-40B4-BE49-F238E27FC236}">
                      <a16:creationId xmlns:a16="http://schemas.microsoft.com/office/drawing/2014/main" id="{CBFD6341-C829-4B8C-BE18-2AC9F41F1312}"/>
                    </a:ext>
                  </a:extLst>
                </p:cNvPr>
                <p:cNvPicPr/>
                <p:nvPr/>
              </p:nvPicPr>
              <p:blipFill>
                <a:blip r:embed="rId295"/>
                <a:stretch>
                  <a:fillRect/>
                </a:stretch>
              </p:blipFill>
              <p:spPr>
                <a:xfrm>
                  <a:off x="6041602" y="4642232"/>
                  <a:ext cx="35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9635" name="Freihand 149634">
                  <a:extLst>
                    <a:ext uri="{FF2B5EF4-FFF2-40B4-BE49-F238E27FC236}">
                      <a16:creationId xmlns:a16="http://schemas.microsoft.com/office/drawing/2014/main" id="{694ED5D7-9640-462A-B3F1-B1FC622B9F19}"/>
                    </a:ext>
                  </a:extLst>
                </p14:cNvPr>
                <p14:cNvContentPartPr/>
                <p14:nvPr/>
              </p14:nvContentPartPr>
              <p14:xfrm>
                <a:off x="6070042" y="4684352"/>
                <a:ext cx="66240" cy="109440"/>
              </p14:xfrm>
            </p:contentPart>
          </mc:Choice>
          <mc:Fallback xmlns="">
            <p:pic>
              <p:nvPicPr>
                <p:cNvPr id="149635" name="Freihand 149634">
                  <a:extLst>
                    <a:ext uri="{FF2B5EF4-FFF2-40B4-BE49-F238E27FC236}">
                      <a16:creationId xmlns:a16="http://schemas.microsoft.com/office/drawing/2014/main" id="{694ED5D7-9640-462A-B3F1-B1FC622B9F19}"/>
                    </a:ext>
                  </a:extLst>
                </p:cNvPr>
                <p:cNvPicPr/>
                <p:nvPr/>
              </p:nvPicPr>
              <p:blipFill>
                <a:blip r:embed="rId297"/>
                <a:stretch>
                  <a:fillRect/>
                </a:stretch>
              </p:blipFill>
              <p:spPr>
                <a:xfrm>
                  <a:off x="6065722" y="4680032"/>
                  <a:ext cx="74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9636" name="Freihand 149635">
                  <a:extLst>
                    <a:ext uri="{FF2B5EF4-FFF2-40B4-BE49-F238E27FC236}">
                      <a16:creationId xmlns:a16="http://schemas.microsoft.com/office/drawing/2014/main" id="{81B2F199-C939-4C10-B068-762003FFF948}"/>
                    </a:ext>
                  </a:extLst>
                </p14:cNvPr>
                <p14:cNvContentPartPr/>
                <p14:nvPr/>
              </p14:nvContentPartPr>
              <p14:xfrm>
                <a:off x="6164722" y="4694792"/>
                <a:ext cx="136440" cy="92520"/>
              </p14:xfrm>
            </p:contentPart>
          </mc:Choice>
          <mc:Fallback xmlns="">
            <p:pic>
              <p:nvPicPr>
                <p:cNvPr id="149636" name="Freihand 149635">
                  <a:extLst>
                    <a:ext uri="{FF2B5EF4-FFF2-40B4-BE49-F238E27FC236}">
                      <a16:creationId xmlns:a16="http://schemas.microsoft.com/office/drawing/2014/main" id="{81B2F199-C939-4C10-B068-762003FFF948}"/>
                    </a:ext>
                  </a:extLst>
                </p:cNvPr>
                <p:cNvPicPr/>
                <p:nvPr/>
              </p:nvPicPr>
              <p:blipFill>
                <a:blip r:embed="rId299"/>
                <a:stretch>
                  <a:fillRect/>
                </a:stretch>
              </p:blipFill>
              <p:spPr>
                <a:xfrm>
                  <a:off x="6160402" y="4690472"/>
                  <a:ext cx="145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9609" name="Freihand 149608">
                  <a:extLst>
                    <a:ext uri="{FF2B5EF4-FFF2-40B4-BE49-F238E27FC236}">
                      <a16:creationId xmlns:a16="http://schemas.microsoft.com/office/drawing/2014/main" id="{5AA7134C-E631-4D51-8742-F0B2D9F27597}"/>
                    </a:ext>
                  </a:extLst>
                </p14:cNvPr>
                <p14:cNvContentPartPr/>
                <p14:nvPr/>
              </p14:nvContentPartPr>
              <p14:xfrm>
                <a:off x="1240642" y="4835912"/>
                <a:ext cx="20880" cy="144000"/>
              </p14:xfrm>
            </p:contentPart>
          </mc:Choice>
          <mc:Fallback xmlns="">
            <p:pic>
              <p:nvPicPr>
                <p:cNvPr id="149609" name="Freihand 149608">
                  <a:extLst>
                    <a:ext uri="{FF2B5EF4-FFF2-40B4-BE49-F238E27FC236}">
                      <a16:creationId xmlns:a16="http://schemas.microsoft.com/office/drawing/2014/main" id="{5AA7134C-E631-4D51-8742-F0B2D9F27597}"/>
                    </a:ext>
                  </a:extLst>
                </p:cNvPr>
                <p:cNvPicPr/>
                <p:nvPr/>
              </p:nvPicPr>
              <p:blipFill>
                <a:blip r:embed="rId301"/>
                <a:stretch>
                  <a:fillRect/>
                </a:stretch>
              </p:blipFill>
              <p:spPr>
                <a:xfrm>
                  <a:off x="1236322" y="4831592"/>
                  <a:ext cx="29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9610" name="Freihand 149609">
                  <a:extLst>
                    <a:ext uri="{FF2B5EF4-FFF2-40B4-BE49-F238E27FC236}">
                      <a16:creationId xmlns:a16="http://schemas.microsoft.com/office/drawing/2014/main" id="{73C760EA-EE86-4059-9FF4-7E7F3A10D403}"/>
                    </a:ext>
                  </a:extLst>
                </p14:cNvPr>
                <p14:cNvContentPartPr/>
                <p14:nvPr/>
              </p14:nvContentPartPr>
              <p14:xfrm>
                <a:off x="1248202" y="4813952"/>
                <a:ext cx="111960" cy="136440"/>
              </p14:xfrm>
            </p:contentPart>
          </mc:Choice>
          <mc:Fallback xmlns="">
            <p:pic>
              <p:nvPicPr>
                <p:cNvPr id="149610" name="Freihand 149609">
                  <a:extLst>
                    <a:ext uri="{FF2B5EF4-FFF2-40B4-BE49-F238E27FC236}">
                      <a16:creationId xmlns:a16="http://schemas.microsoft.com/office/drawing/2014/main" id="{73C760EA-EE86-4059-9FF4-7E7F3A10D403}"/>
                    </a:ext>
                  </a:extLst>
                </p:cNvPr>
                <p:cNvPicPr/>
                <p:nvPr/>
              </p:nvPicPr>
              <p:blipFill>
                <a:blip r:embed="rId303"/>
                <a:stretch>
                  <a:fillRect/>
                </a:stretch>
              </p:blipFill>
              <p:spPr>
                <a:xfrm>
                  <a:off x="1243882" y="4809632"/>
                  <a:ext cx="120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9611" name="Freihand 149610">
                  <a:extLst>
                    <a:ext uri="{FF2B5EF4-FFF2-40B4-BE49-F238E27FC236}">
                      <a16:creationId xmlns:a16="http://schemas.microsoft.com/office/drawing/2014/main" id="{37613065-4FB6-41B4-AB4E-814B25714ED2}"/>
                    </a:ext>
                  </a:extLst>
                </p14:cNvPr>
                <p14:cNvContentPartPr/>
                <p14:nvPr/>
              </p14:nvContentPartPr>
              <p14:xfrm>
                <a:off x="1385362" y="4875512"/>
                <a:ext cx="186120" cy="73440"/>
              </p14:xfrm>
            </p:contentPart>
          </mc:Choice>
          <mc:Fallback xmlns="">
            <p:pic>
              <p:nvPicPr>
                <p:cNvPr id="149611" name="Freihand 149610">
                  <a:extLst>
                    <a:ext uri="{FF2B5EF4-FFF2-40B4-BE49-F238E27FC236}">
                      <a16:creationId xmlns:a16="http://schemas.microsoft.com/office/drawing/2014/main" id="{37613065-4FB6-41B4-AB4E-814B25714ED2}"/>
                    </a:ext>
                  </a:extLst>
                </p:cNvPr>
                <p:cNvPicPr/>
                <p:nvPr/>
              </p:nvPicPr>
              <p:blipFill>
                <a:blip r:embed="rId305"/>
                <a:stretch>
                  <a:fillRect/>
                </a:stretch>
              </p:blipFill>
              <p:spPr>
                <a:xfrm>
                  <a:off x="1381042" y="4871192"/>
                  <a:ext cx="194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9612" name="Freihand 149611">
                  <a:extLst>
                    <a:ext uri="{FF2B5EF4-FFF2-40B4-BE49-F238E27FC236}">
                      <a16:creationId xmlns:a16="http://schemas.microsoft.com/office/drawing/2014/main" id="{15C796CD-F668-454E-897D-3531EB74458F}"/>
                    </a:ext>
                  </a:extLst>
                </p14:cNvPr>
                <p14:cNvContentPartPr/>
                <p14:nvPr/>
              </p14:nvContentPartPr>
              <p14:xfrm>
                <a:off x="1725202" y="4781192"/>
                <a:ext cx="348120" cy="245160"/>
              </p14:xfrm>
            </p:contentPart>
          </mc:Choice>
          <mc:Fallback xmlns="">
            <p:pic>
              <p:nvPicPr>
                <p:cNvPr id="149612" name="Freihand 149611">
                  <a:extLst>
                    <a:ext uri="{FF2B5EF4-FFF2-40B4-BE49-F238E27FC236}">
                      <a16:creationId xmlns:a16="http://schemas.microsoft.com/office/drawing/2014/main" id="{15C796CD-F668-454E-897D-3531EB74458F}"/>
                    </a:ext>
                  </a:extLst>
                </p:cNvPr>
                <p:cNvPicPr/>
                <p:nvPr/>
              </p:nvPicPr>
              <p:blipFill>
                <a:blip r:embed="rId307"/>
                <a:stretch>
                  <a:fillRect/>
                </a:stretch>
              </p:blipFill>
              <p:spPr>
                <a:xfrm>
                  <a:off x="1720882" y="4776872"/>
                  <a:ext cx="3567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9613" name="Freihand 149612">
                  <a:extLst>
                    <a:ext uri="{FF2B5EF4-FFF2-40B4-BE49-F238E27FC236}">
                      <a16:creationId xmlns:a16="http://schemas.microsoft.com/office/drawing/2014/main" id="{B74F0FB2-F807-4F9E-8062-F0EF76579EDB}"/>
                    </a:ext>
                  </a:extLst>
                </p14:cNvPr>
                <p14:cNvContentPartPr/>
                <p14:nvPr/>
              </p14:nvContentPartPr>
              <p14:xfrm>
                <a:off x="2095642" y="4849232"/>
                <a:ext cx="324000" cy="171000"/>
              </p14:xfrm>
            </p:contentPart>
          </mc:Choice>
          <mc:Fallback xmlns="">
            <p:pic>
              <p:nvPicPr>
                <p:cNvPr id="149613" name="Freihand 149612">
                  <a:extLst>
                    <a:ext uri="{FF2B5EF4-FFF2-40B4-BE49-F238E27FC236}">
                      <a16:creationId xmlns:a16="http://schemas.microsoft.com/office/drawing/2014/main" id="{B74F0FB2-F807-4F9E-8062-F0EF76579EDB}"/>
                    </a:ext>
                  </a:extLst>
                </p:cNvPr>
                <p:cNvPicPr/>
                <p:nvPr/>
              </p:nvPicPr>
              <p:blipFill>
                <a:blip r:embed="rId309"/>
                <a:stretch>
                  <a:fillRect/>
                </a:stretch>
              </p:blipFill>
              <p:spPr>
                <a:xfrm>
                  <a:off x="2091322" y="4844912"/>
                  <a:ext cx="332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9614" name="Freihand 149613">
                  <a:extLst>
                    <a:ext uri="{FF2B5EF4-FFF2-40B4-BE49-F238E27FC236}">
                      <a16:creationId xmlns:a16="http://schemas.microsoft.com/office/drawing/2014/main" id="{4157B75A-09BE-43BD-B7ED-F5B83947B341}"/>
                    </a:ext>
                  </a:extLst>
                </p14:cNvPr>
                <p14:cNvContentPartPr/>
                <p14:nvPr/>
              </p14:nvContentPartPr>
              <p14:xfrm>
                <a:off x="2429002" y="4798832"/>
                <a:ext cx="136800" cy="111600"/>
              </p14:xfrm>
            </p:contentPart>
          </mc:Choice>
          <mc:Fallback xmlns="">
            <p:pic>
              <p:nvPicPr>
                <p:cNvPr id="149614" name="Freihand 149613">
                  <a:extLst>
                    <a:ext uri="{FF2B5EF4-FFF2-40B4-BE49-F238E27FC236}">
                      <a16:creationId xmlns:a16="http://schemas.microsoft.com/office/drawing/2014/main" id="{4157B75A-09BE-43BD-B7ED-F5B83947B341}"/>
                    </a:ext>
                  </a:extLst>
                </p:cNvPr>
                <p:cNvPicPr/>
                <p:nvPr/>
              </p:nvPicPr>
              <p:blipFill>
                <a:blip r:embed="rId311"/>
                <a:stretch>
                  <a:fillRect/>
                </a:stretch>
              </p:blipFill>
              <p:spPr>
                <a:xfrm>
                  <a:off x="2424682" y="4794512"/>
                  <a:ext cx="145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9615" name="Freihand 149614">
                  <a:extLst>
                    <a:ext uri="{FF2B5EF4-FFF2-40B4-BE49-F238E27FC236}">
                      <a16:creationId xmlns:a16="http://schemas.microsoft.com/office/drawing/2014/main" id="{83A0B1EF-20EC-4D11-9BCF-A33C94FAA19F}"/>
                    </a:ext>
                  </a:extLst>
                </p14:cNvPr>
                <p14:cNvContentPartPr/>
                <p14:nvPr/>
              </p14:nvContentPartPr>
              <p14:xfrm>
                <a:off x="2744002" y="4817552"/>
                <a:ext cx="310320" cy="92160"/>
              </p14:xfrm>
            </p:contentPart>
          </mc:Choice>
          <mc:Fallback xmlns="">
            <p:pic>
              <p:nvPicPr>
                <p:cNvPr id="149615" name="Freihand 149614">
                  <a:extLst>
                    <a:ext uri="{FF2B5EF4-FFF2-40B4-BE49-F238E27FC236}">
                      <a16:creationId xmlns:a16="http://schemas.microsoft.com/office/drawing/2014/main" id="{83A0B1EF-20EC-4D11-9BCF-A33C94FAA19F}"/>
                    </a:ext>
                  </a:extLst>
                </p:cNvPr>
                <p:cNvPicPr/>
                <p:nvPr/>
              </p:nvPicPr>
              <p:blipFill>
                <a:blip r:embed="rId313"/>
                <a:stretch>
                  <a:fillRect/>
                </a:stretch>
              </p:blipFill>
              <p:spPr>
                <a:xfrm>
                  <a:off x="2739682" y="4813232"/>
                  <a:ext cx="318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9617" name="Freihand 149616">
                  <a:extLst>
                    <a:ext uri="{FF2B5EF4-FFF2-40B4-BE49-F238E27FC236}">
                      <a16:creationId xmlns:a16="http://schemas.microsoft.com/office/drawing/2014/main" id="{72DB259F-D389-48BC-9AD5-F8E5B1920F1B}"/>
                    </a:ext>
                  </a:extLst>
                </p14:cNvPr>
                <p14:cNvContentPartPr/>
                <p14:nvPr/>
              </p14:nvContentPartPr>
              <p14:xfrm>
                <a:off x="2989522" y="4824752"/>
                <a:ext cx="69840" cy="75600"/>
              </p14:xfrm>
            </p:contentPart>
          </mc:Choice>
          <mc:Fallback xmlns="">
            <p:pic>
              <p:nvPicPr>
                <p:cNvPr id="149617" name="Freihand 149616">
                  <a:extLst>
                    <a:ext uri="{FF2B5EF4-FFF2-40B4-BE49-F238E27FC236}">
                      <a16:creationId xmlns:a16="http://schemas.microsoft.com/office/drawing/2014/main" id="{72DB259F-D389-48BC-9AD5-F8E5B1920F1B}"/>
                    </a:ext>
                  </a:extLst>
                </p:cNvPr>
                <p:cNvPicPr/>
                <p:nvPr/>
              </p:nvPicPr>
              <p:blipFill>
                <a:blip r:embed="rId315"/>
                <a:stretch>
                  <a:fillRect/>
                </a:stretch>
              </p:blipFill>
              <p:spPr>
                <a:xfrm>
                  <a:off x="2985202" y="4820432"/>
                  <a:ext cx="78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9618" name="Freihand 149617">
                  <a:extLst>
                    <a:ext uri="{FF2B5EF4-FFF2-40B4-BE49-F238E27FC236}">
                      <a16:creationId xmlns:a16="http://schemas.microsoft.com/office/drawing/2014/main" id="{F8BFA94C-DF50-4B53-9D90-DFFAA1EBBC33}"/>
                    </a:ext>
                  </a:extLst>
                </p14:cNvPr>
                <p14:cNvContentPartPr/>
                <p14:nvPr/>
              </p14:nvContentPartPr>
              <p14:xfrm>
                <a:off x="3233962" y="4788752"/>
                <a:ext cx="6840" cy="128880"/>
              </p14:xfrm>
            </p:contentPart>
          </mc:Choice>
          <mc:Fallback xmlns="">
            <p:pic>
              <p:nvPicPr>
                <p:cNvPr id="149618" name="Freihand 149617">
                  <a:extLst>
                    <a:ext uri="{FF2B5EF4-FFF2-40B4-BE49-F238E27FC236}">
                      <a16:creationId xmlns:a16="http://schemas.microsoft.com/office/drawing/2014/main" id="{F8BFA94C-DF50-4B53-9D90-DFFAA1EBBC33}"/>
                    </a:ext>
                  </a:extLst>
                </p:cNvPr>
                <p:cNvPicPr/>
                <p:nvPr/>
              </p:nvPicPr>
              <p:blipFill>
                <a:blip r:embed="rId317"/>
                <a:stretch>
                  <a:fillRect/>
                </a:stretch>
              </p:blipFill>
              <p:spPr>
                <a:xfrm>
                  <a:off x="3229642" y="4784432"/>
                  <a:ext cx="15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9619" name="Freihand 149618">
                  <a:extLst>
                    <a:ext uri="{FF2B5EF4-FFF2-40B4-BE49-F238E27FC236}">
                      <a16:creationId xmlns:a16="http://schemas.microsoft.com/office/drawing/2014/main" id="{472E1668-C45E-4D18-8109-BFEF3E75AB80}"/>
                    </a:ext>
                  </a:extLst>
                </p14:cNvPr>
                <p14:cNvContentPartPr/>
                <p14:nvPr/>
              </p14:nvContentPartPr>
              <p14:xfrm>
                <a:off x="3174202" y="4761392"/>
                <a:ext cx="290160" cy="127800"/>
              </p14:xfrm>
            </p:contentPart>
          </mc:Choice>
          <mc:Fallback xmlns="">
            <p:pic>
              <p:nvPicPr>
                <p:cNvPr id="149619" name="Freihand 149618">
                  <a:extLst>
                    <a:ext uri="{FF2B5EF4-FFF2-40B4-BE49-F238E27FC236}">
                      <a16:creationId xmlns:a16="http://schemas.microsoft.com/office/drawing/2014/main" id="{472E1668-C45E-4D18-8109-BFEF3E75AB80}"/>
                    </a:ext>
                  </a:extLst>
                </p:cNvPr>
                <p:cNvPicPr/>
                <p:nvPr/>
              </p:nvPicPr>
              <p:blipFill>
                <a:blip r:embed="rId319"/>
                <a:stretch>
                  <a:fillRect/>
                </a:stretch>
              </p:blipFill>
              <p:spPr>
                <a:xfrm>
                  <a:off x="3169882" y="4757072"/>
                  <a:ext cx="298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9620" name="Freihand 149619">
                  <a:extLst>
                    <a:ext uri="{FF2B5EF4-FFF2-40B4-BE49-F238E27FC236}">
                      <a16:creationId xmlns:a16="http://schemas.microsoft.com/office/drawing/2014/main" id="{393509F1-8E5D-4F85-B058-7510123DA79B}"/>
                    </a:ext>
                  </a:extLst>
                </p14:cNvPr>
                <p14:cNvContentPartPr/>
                <p14:nvPr/>
              </p14:nvContentPartPr>
              <p14:xfrm>
                <a:off x="3482362" y="4742672"/>
                <a:ext cx="160200" cy="141120"/>
              </p14:xfrm>
            </p:contentPart>
          </mc:Choice>
          <mc:Fallback xmlns="">
            <p:pic>
              <p:nvPicPr>
                <p:cNvPr id="149620" name="Freihand 149619">
                  <a:extLst>
                    <a:ext uri="{FF2B5EF4-FFF2-40B4-BE49-F238E27FC236}">
                      <a16:creationId xmlns:a16="http://schemas.microsoft.com/office/drawing/2014/main" id="{393509F1-8E5D-4F85-B058-7510123DA79B}"/>
                    </a:ext>
                  </a:extLst>
                </p:cNvPr>
                <p:cNvPicPr/>
                <p:nvPr/>
              </p:nvPicPr>
              <p:blipFill>
                <a:blip r:embed="rId321"/>
                <a:stretch>
                  <a:fillRect/>
                </a:stretch>
              </p:blipFill>
              <p:spPr>
                <a:xfrm>
                  <a:off x="3478042" y="4738352"/>
                  <a:ext cx="168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9622" name="Freihand 149621">
                  <a:extLst>
                    <a:ext uri="{FF2B5EF4-FFF2-40B4-BE49-F238E27FC236}">
                      <a16:creationId xmlns:a16="http://schemas.microsoft.com/office/drawing/2014/main" id="{2457A52E-F2CB-434B-BB00-9BDD9030CC99}"/>
                    </a:ext>
                  </a:extLst>
                </p14:cNvPr>
                <p14:cNvContentPartPr/>
                <p14:nvPr/>
              </p14:nvContentPartPr>
              <p14:xfrm>
                <a:off x="3690802" y="4805312"/>
                <a:ext cx="83880" cy="212040"/>
              </p14:xfrm>
            </p:contentPart>
          </mc:Choice>
          <mc:Fallback xmlns="">
            <p:pic>
              <p:nvPicPr>
                <p:cNvPr id="149622" name="Freihand 149621">
                  <a:extLst>
                    <a:ext uri="{FF2B5EF4-FFF2-40B4-BE49-F238E27FC236}">
                      <a16:creationId xmlns:a16="http://schemas.microsoft.com/office/drawing/2014/main" id="{2457A52E-F2CB-434B-BB00-9BDD9030CC99}"/>
                    </a:ext>
                  </a:extLst>
                </p:cNvPr>
                <p:cNvPicPr/>
                <p:nvPr/>
              </p:nvPicPr>
              <p:blipFill>
                <a:blip r:embed="rId323"/>
                <a:stretch>
                  <a:fillRect/>
                </a:stretch>
              </p:blipFill>
              <p:spPr>
                <a:xfrm>
                  <a:off x="3686482" y="4800992"/>
                  <a:ext cx="92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9623" name="Freihand 149622">
                  <a:extLst>
                    <a:ext uri="{FF2B5EF4-FFF2-40B4-BE49-F238E27FC236}">
                      <a16:creationId xmlns:a16="http://schemas.microsoft.com/office/drawing/2014/main" id="{C3236C69-8E4D-4152-AAB1-41910DEE6B89}"/>
                    </a:ext>
                  </a:extLst>
                </p14:cNvPr>
                <p14:cNvContentPartPr/>
                <p14:nvPr/>
              </p14:nvContentPartPr>
              <p14:xfrm>
                <a:off x="3839842" y="4821512"/>
                <a:ext cx="218160" cy="199800"/>
              </p14:xfrm>
            </p:contentPart>
          </mc:Choice>
          <mc:Fallback xmlns="">
            <p:pic>
              <p:nvPicPr>
                <p:cNvPr id="149623" name="Freihand 149622">
                  <a:extLst>
                    <a:ext uri="{FF2B5EF4-FFF2-40B4-BE49-F238E27FC236}">
                      <a16:creationId xmlns:a16="http://schemas.microsoft.com/office/drawing/2014/main" id="{C3236C69-8E4D-4152-AAB1-41910DEE6B89}"/>
                    </a:ext>
                  </a:extLst>
                </p:cNvPr>
                <p:cNvPicPr/>
                <p:nvPr/>
              </p:nvPicPr>
              <p:blipFill>
                <a:blip r:embed="rId325"/>
                <a:stretch>
                  <a:fillRect/>
                </a:stretch>
              </p:blipFill>
              <p:spPr>
                <a:xfrm>
                  <a:off x="3835522" y="4817192"/>
                  <a:ext cx="226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9624" name="Freihand 149623">
                  <a:extLst>
                    <a:ext uri="{FF2B5EF4-FFF2-40B4-BE49-F238E27FC236}">
                      <a16:creationId xmlns:a16="http://schemas.microsoft.com/office/drawing/2014/main" id="{71C3E793-E5B4-4F8B-B1C5-6FB652B394EB}"/>
                    </a:ext>
                  </a:extLst>
                </p14:cNvPr>
                <p14:cNvContentPartPr/>
                <p14:nvPr/>
              </p14:nvContentPartPr>
              <p14:xfrm>
                <a:off x="4092922" y="4800992"/>
                <a:ext cx="66240" cy="76680"/>
              </p14:xfrm>
            </p:contentPart>
          </mc:Choice>
          <mc:Fallback xmlns="">
            <p:pic>
              <p:nvPicPr>
                <p:cNvPr id="149624" name="Freihand 149623">
                  <a:extLst>
                    <a:ext uri="{FF2B5EF4-FFF2-40B4-BE49-F238E27FC236}">
                      <a16:creationId xmlns:a16="http://schemas.microsoft.com/office/drawing/2014/main" id="{71C3E793-E5B4-4F8B-B1C5-6FB652B394EB}"/>
                    </a:ext>
                  </a:extLst>
                </p:cNvPr>
                <p:cNvPicPr/>
                <p:nvPr/>
              </p:nvPicPr>
              <p:blipFill>
                <a:blip r:embed="rId327"/>
                <a:stretch>
                  <a:fillRect/>
                </a:stretch>
              </p:blipFill>
              <p:spPr>
                <a:xfrm>
                  <a:off x="4088602" y="4796672"/>
                  <a:ext cx="74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49638" name="Freihand 149637">
                  <a:extLst>
                    <a:ext uri="{FF2B5EF4-FFF2-40B4-BE49-F238E27FC236}">
                      <a16:creationId xmlns:a16="http://schemas.microsoft.com/office/drawing/2014/main" id="{C788657A-DE90-450A-B5D1-7A924E8B5DC0}"/>
                    </a:ext>
                  </a:extLst>
                </p14:cNvPr>
                <p14:cNvContentPartPr/>
                <p14:nvPr/>
              </p14:nvContentPartPr>
              <p14:xfrm>
                <a:off x="1763362" y="5119952"/>
                <a:ext cx="312480" cy="111960"/>
              </p14:xfrm>
            </p:contentPart>
          </mc:Choice>
          <mc:Fallback xmlns="">
            <p:pic>
              <p:nvPicPr>
                <p:cNvPr id="149638" name="Freihand 149637">
                  <a:extLst>
                    <a:ext uri="{FF2B5EF4-FFF2-40B4-BE49-F238E27FC236}">
                      <a16:creationId xmlns:a16="http://schemas.microsoft.com/office/drawing/2014/main" id="{C788657A-DE90-450A-B5D1-7A924E8B5DC0}"/>
                    </a:ext>
                  </a:extLst>
                </p:cNvPr>
                <p:cNvPicPr/>
                <p:nvPr/>
              </p:nvPicPr>
              <p:blipFill>
                <a:blip r:embed="rId329"/>
                <a:stretch>
                  <a:fillRect/>
                </a:stretch>
              </p:blipFill>
              <p:spPr>
                <a:xfrm>
                  <a:off x="1759042" y="5115632"/>
                  <a:ext cx="321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49639" name="Freihand 149638">
                  <a:extLst>
                    <a:ext uri="{FF2B5EF4-FFF2-40B4-BE49-F238E27FC236}">
                      <a16:creationId xmlns:a16="http://schemas.microsoft.com/office/drawing/2014/main" id="{5E2989EB-A79B-4BD0-B74E-A83CFB2F91B0}"/>
                    </a:ext>
                  </a:extLst>
                </p14:cNvPr>
                <p14:cNvContentPartPr/>
                <p14:nvPr/>
              </p14:nvContentPartPr>
              <p14:xfrm>
                <a:off x="2045242" y="5055512"/>
                <a:ext cx="133920" cy="234360"/>
              </p14:xfrm>
            </p:contentPart>
          </mc:Choice>
          <mc:Fallback xmlns="">
            <p:pic>
              <p:nvPicPr>
                <p:cNvPr id="149639" name="Freihand 149638">
                  <a:extLst>
                    <a:ext uri="{FF2B5EF4-FFF2-40B4-BE49-F238E27FC236}">
                      <a16:creationId xmlns:a16="http://schemas.microsoft.com/office/drawing/2014/main" id="{5E2989EB-A79B-4BD0-B74E-A83CFB2F91B0}"/>
                    </a:ext>
                  </a:extLst>
                </p:cNvPr>
                <p:cNvPicPr/>
                <p:nvPr/>
              </p:nvPicPr>
              <p:blipFill>
                <a:blip r:embed="rId331"/>
                <a:stretch>
                  <a:fillRect/>
                </a:stretch>
              </p:blipFill>
              <p:spPr>
                <a:xfrm>
                  <a:off x="2040922" y="5051192"/>
                  <a:ext cx="142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9640" name="Freihand 149639">
                  <a:extLst>
                    <a:ext uri="{FF2B5EF4-FFF2-40B4-BE49-F238E27FC236}">
                      <a16:creationId xmlns:a16="http://schemas.microsoft.com/office/drawing/2014/main" id="{914104E9-E612-4708-9F86-00A5FAADD06A}"/>
                    </a:ext>
                  </a:extLst>
                </p14:cNvPr>
                <p14:cNvContentPartPr/>
                <p14:nvPr/>
              </p14:nvContentPartPr>
              <p14:xfrm>
                <a:off x="2220562" y="5032832"/>
                <a:ext cx="178200" cy="165960"/>
              </p14:xfrm>
            </p:contentPart>
          </mc:Choice>
          <mc:Fallback xmlns="">
            <p:pic>
              <p:nvPicPr>
                <p:cNvPr id="149640" name="Freihand 149639">
                  <a:extLst>
                    <a:ext uri="{FF2B5EF4-FFF2-40B4-BE49-F238E27FC236}">
                      <a16:creationId xmlns:a16="http://schemas.microsoft.com/office/drawing/2014/main" id="{914104E9-E612-4708-9F86-00A5FAADD06A}"/>
                    </a:ext>
                  </a:extLst>
                </p:cNvPr>
                <p:cNvPicPr/>
                <p:nvPr/>
              </p:nvPicPr>
              <p:blipFill>
                <a:blip r:embed="rId333"/>
                <a:stretch>
                  <a:fillRect/>
                </a:stretch>
              </p:blipFill>
              <p:spPr>
                <a:xfrm>
                  <a:off x="2216242" y="5028512"/>
                  <a:ext cx="186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9641" name="Freihand 149640">
                  <a:extLst>
                    <a:ext uri="{FF2B5EF4-FFF2-40B4-BE49-F238E27FC236}">
                      <a16:creationId xmlns:a16="http://schemas.microsoft.com/office/drawing/2014/main" id="{3B2FEC74-3F78-4E34-A32E-A86ACA203035}"/>
                    </a:ext>
                  </a:extLst>
                </p14:cNvPr>
                <p14:cNvContentPartPr/>
                <p14:nvPr/>
              </p14:nvContentPartPr>
              <p14:xfrm>
                <a:off x="1986922" y="5043272"/>
                <a:ext cx="89640" cy="8640"/>
              </p14:xfrm>
            </p:contentPart>
          </mc:Choice>
          <mc:Fallback xmlns="">
            <p:pic>
              <p:nvPicPr>
                <p:cNvPr id="149641" name="Freihand 149640">
                  <a:extLst>
                    <a:ext uri="{FF2B5EF4-FFF2-40B4-BE49-F238E27FC236}">
                      <a16:creationId xmlns:a16="http://schemas.microsoft.com/office/drawing/2014/main" id="{3B2FEC74-3F78-4E34-A32E-A86ACA203035}"/>
                    </a:ext>
                  </a:extLst>
                </p:cNvPr>
                <p:cNvPicPr/>
                <p:nvPr/>
              </p:nvPicPr>
              <p:blipFill>
                <a:blip r:embed="rId335"/>
                <a:stretch>
                  <a:fillRect/>
                </a:stretch>
              </p:blipFill>
              <p:spPr>
                <a:xfrm>
                  <a:off x="1982602" y="5038952"/>
                  <a:ext cx="98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9642" name="Freihand 149641">
                  <a:extLst>
                    <a:ext uri="{FF2B5EF4-FFF2-40B4-BE49-F238E27FC236}">
                      <a16:creationId xmlns:a16="http://schemas.microsoft.com/office/drawing/2014/main" id="{AB455DC5-ACA8-40AA-A96B-994C9011CF3C}"/>
                    </a:ext>
                  </a:extLst>
                </p14:cNvPr>
                <p14:cNvContentPartPr/>
                <p14:nvPr/>
              </p14:nvContentPartPr>
              <p14:xfrm>
                <a:off x="2581282" y="5063432"/>
                <a:ext cx="292320" cy="119160"/>
              </p14:xfrm>
            </p:contentPart>
          </mc:Choice>
          <mc:Fallback xmlns="">
            <p:pic>
              <p:nvPicPr>
                <p:cNvPr id="149642" name="Freihand 149641">
                  <a:extLst>
                    <a:ext uri="{FF2B5EF4-FFF2-40B4-BE49-F238E27FC236}">
                      <a16:creationId xmlns:a16="http://schemas.microsoft.com/office/drawing/2014/main" id="{AB455DC5-ACA8-40AA-A96B-994C9011CF3C}"/>
                    </a:ext>
                  </a:extLst>
                </p:cNvPr>
                <p:cNvPicPr/>
                <p:nvPr/>
              </p:nvPicPr>
              <p:blipFill>
                <a:blip r:embed="rId337"/>
                <a:stretch>
                  <a:fillRect/>
                </a:stretch>
              </p:blipFill>
              <p:spPr>
                <a:xfrm>
                  <a:off x="2576962" y="5059112"/>
                  <a:ext cx="300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9643" name="Freihand 149642">
                  <a:extLst>
                    <a:ext uri="{FF2B5EF4-FFF2-40B4-BE49-F238E27FC236}">
                      <a16:creationId xmlns:a16="http://schemas.microsoft.com/office/drawing/2014/main" id="{F181BC68-82D9-4605-A103-F607E415D7B6}"/>
                    </a:ext>
                  </a:extLst>
                </p14:cNvPr>
                <p14:cNvContentPartPr/>
                <p14:nvPr/>
              </p14:nvContentPartPr>
              <p14:xfrm>
                <a:off x="2831482" y="5000792"/>
                <a:ext cx="21600" cy="14760"/>
              </p14:xfrm>
            </p:contentPart>
          </mc:Choice>
          <mc:Fallback xmlns="">
            <p:pic>
              <p:nvPicPr>
                <p:cNvPr id="149643" name="Freihand 149642">
                  <a:extLst>
                    <a:ext uri="{FF2B5EF4-FFF2-40B4-BE49-F238E27FC236}">
                      <a16:creationId xmlns:a16="http://schemas.microsoft.com/office/drawing/2014/main" id="{F181BC68-82D9-4605-A103-F607E415D7B6}"/>
                    </a:ext>
                  </a:extLst>
                </p:cNvPr>
                <p:cNvPicPr/>
                <p:nvPr/>
              </p:nvPicPr>
              <p:blipFill>
                <a:blip r:embed="rId339"/>
                <a:stretch>
                  <a:fillRect/>
                </a:stretch>
              </p:blipFill>
              <p:spPr>
                <a:xfrm>
                  <a:off x="2827162" y="4996472"/>
                  <a:ext cx="30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49644" name="Freihand 149643">
                  <a:extLst>
                    <a:ext uri="{FF2B5EF4-FFF2-40B4-BE49-F238E27FC236}">
                      <a16:creationId xmlns:a16="http://schemas.microsoft.com/office/drawing/2014/main" id="{2D215352-591D-489D-9554-D0AD347062C1}"/>
                    </a:ext>
                  </a:extLst>
                </p14:cNvPr>
                <p14:cNvContentPartPr/>
                <p14:nvPr/>
              </p14:nvContentPartPr>
              <p14:xfrm>
                <a:off x="3136042" y="5043632"/>
                <a:ext cx="13680" cy="171360"/>
              </p14:xfrm>
            </p:contentPart>
          </mc:Choice>
          <mc:Fallback xmlns="">
            <p:pic>
              <p:nvPicPr>
                <p:cNvPr id="149644" name="Freihand 149643">
                  <a:extLst>
                    <a:ext uri="{FF2B5EF4-FFF2-40B4-BE49-F238E27FC236}">
                      <a16:creationId xmlns:a16="http://schemas.microsoft.com/office/drawing/2014/main" id="{2D215352-591D-489D-9554-D0AD347062C1}"/>
                    </a:ext>
                  </a:extLst>
                </p:cNvPr>
                <p:cNvPicPr/>
                <p:nvPr/>
              </p:nvPicPr>
              <p:blipFill>
                <a:blip r:embed="rId341"/>
                <a:stretch>
                  <a:fillRect/>
                </a:stretch>
              </p:blipFill>
              <p:spPr>
                <a:xfrm>
                  <a:off x="3131722" y="5039312"/>
                  <a:ext cx="22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49645" name="Freihand 149644">
                  <a:extLst>
                    <a:ext uri="{FF2B5EF4-FFF2-40B4-BE49-F238E27FC236}">
                      <a16:creationId xmlns:a16="http://schemas.microsoft.com/office/drawing/2014/main" id="{6F3CA37A-9947-43ED-91AC-FC42D0A2BB6C}"/>
                    </a:ext>
                  </a:extLst>
                </p14:cNvPr>
                <p14:cNvContentPartPr/>
                <p14:nvPr/>
              </p14:nvContentPartPr>
              <p14:xfrm>
                <a:off x="3055762" y="5147672"/>
                <a:ext cx="170640" cy="31680"/>
              </p14:xfrm>
            </p:contentPart>
          </mc:Choice>
          <mc:Fallback xmlns="">
            <p:pic>
              <p:nvPicPr>
                <p:cNvPr id="149645" name="Freihand 149644">
                  <a:extLst>
                    <a:ext uri="{FF2B5EF4-FFF2-40B4-BE49-F238E27FC236}">
                      <a16:creationId xmlns:a16="http://schemas.microsoft.com/office/drawing/2014/main" id="{6F3CA37A-9947-43ED-91AC-FC42D0A2BB6C}"/>
                    </a:ext>
                  </a:extLst>
                </p:cNvPr>
                <p:cNvPicPr/>
                <p:nvPr/>
              </p:nvPicPr>
              <p:blipFill>
                <a:blip r:embed="rId343"/>
                <a:stretch>
                  <a:fillRect/>
                </a:stretch>
              </p:blipFill>
              <p:spPr>
                <a:xfrm>
                  <a:off x="3051442" y="5143352"/>
                  <a:ext cx="179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49646" name="Freihand 149645">
                  <a:extLst>
                    <a:ext uri="{FF2B5EF4-FFF2-40B4-BE49-F238E27FC236}">
                      <a16:creationId xmlns:a16="http://schemas.microsoft.com/office/drawing/2014/main" id="{7C54D57B-CF73-49DC-8572-CFDADDCF8250}"/>
                    </a:ext>
                  </a:extLst>
                </p14:cNvPr>
                <p14:cNvContentPartPr/>
                <p14:nvPr/>
              </p14:nvContentPartPr>
              <p14:xfrm>
                <a:off x="3080242" y="5032832"/>
                <a:ext cx="199440" cy="142920"/>
              </p14:xfrm>
            </p:contentPart>
          </mc:Choice>
          <mc:Fallback xmlns="">
            <p:pic>
              <p:nvPicPr>
                <p:cNvPr id="149646" name="Freihand 149645">
                  <a:extLst>
                    <a:ext uri="{FF2B5EF4-FFF2-40B4-BE49-F238E27FC236}">
                      <a16:creationId xmlns:a16="http://schemas.microsoft.com/office/drawing/2014/main" id="{7C54D57B-CF73-49DC-8572-CFDADDCF8250}"/>
                    </a:ext>
                  </a:extLst>
                </p:cNvPr>
                <p:cNvPicPr/>
                <p:nvPr/>
              </p:nvPicPr>
              <p:blipFill>
                <a:blip r:embed="rId345"/>
                <a:stretch>
                  <a:fillRect/>
                </a:stretch>
              </p:blipFill>
              <p:spPr>
                <a:xfrm>
                  <a:off x="3075922" y="5028512"/>
                  <a:ext cx="208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49648" name="Freihand 149647">
                  <a:extLst>
                    <a:ext uri="{FF2B5EF4-FFF2-40B4-BE49-F238E27FC236}">
                      <a16:creationId xmlns:a16="http://schemas.microsoft.com/office/drawing/2014/main" id="{543C99BF-04C8-406F-BF93-E62E434F055C}"/>
                    </a:ext>
                  </a:extLst>
                </p14:cNvPr>
                <p14:cNvContentPartPr/>
                <p14:nvPr/>
              </p14:nvContentPartPr>
              <p14:xfrm>
                <a:off x="3216322" y="5064872"/>
                <a:ext cx="93600" cy="107280"/>
              </p14:xfrm>
            </p:contentPart>
          </mc:Choice>
          <mc:Fallback xmlns="">
            <p:pic>
              <p:nvPicPr>
                <p:cNvPr id="149648" name="Freihand 149647">
                  <a:extLst>
                    <a:ext uri="{FF2B5EF4-FFF2-40B4-BE49-F238E27FC236}">
                      <a16:creationId xmlns:a16="http://schemas.microsoft.com/office/drawing/2014/main" id="{543C99BF-04C8-406F-BF93-E62E434F055C}"/>
                    </a:ext>
                  </a:extLst>
                </p:cNvPr>
                <p:cNvPicPr/>
                <p:nvPr/>
              </p:nvPicPr>
              <p:blipFill>
                <a:blip r:embed="rId347"/>
                <a:stretch>
                  <a:fillRect/>
                </a:stretch>
              </p:blipFill>
              <p:spPr>
                <a:xfrm>
                  <a:off x="3212002" y="5060552"/>
                  <a:ext cx="102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49649" name="Freihand 149648">
                  <a:extLst>
                    <a:ext uri="{FF2B5EF4-FFF2-40B4-BE49-F238E27FC236}">
                      <a16:creationId xmlns:a16="http://schemas.microsoft.com/office/drawing/2014/main" id="{E275CA87-84AE-4F95-8E03-28DFF508E002}"/>
                    </a:ext>
                  </a:extLst>
                </p14:cNvPr>
                <p14:cNvContentPartPr/>
                <p14:nvPr/>
              </p14:nvContentPartPr>
              <p14:xfrm>
                <a:off x="3323602" y="5018432"/>
                <a:ext cx="102600" cy="207360"/>
              </p14:xfrm>
            </p:contentPart>
          </mc:Choice>
          <mc:Fallback xmlns="">
            <p:pic>
              <p:nvPicPr>
                <p:cNvPr id="149649" name="Freihand 149648">
                  <a:extLst>
                    <a:ext uri="{FF2B5EF4-FFF2-40B4-BE49-F238E27FC236}">
                      <a16:creationId xmlns:a16="http://schemas.microsoft.com/office/drawing/2014/main" id="{E275CA87-84AE-4F95-8E03-28DFF508E002}"/>
                    </a:ext>
                  </a:extLst>
                </p:cNvPr>
                <p:cNvPicPr/>
                <p:nvPr/>
              </p:nvPicPr>
              <p:blipFill>
                <a:blip r:embed="rId349"/>
                <a:stretch>
                  <a:fillRect/>
                </a:stretch>
              </p:blipFill>
              <p:spPr>
                <a:xfrm>
                  <a:off x="3319282" y="5014112"/>
                  <a:ext cx="111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49650" name="Freihand 149649">
                  <a:extLst>
                    <a:ext uri="{FF2B5EF4-FFF2-40B4-BE49-F238E27FC236}">
                      <a16:creationId xmlns:a16="http://schemas.microsoft.com/office/drawing/2014/main" id="{49964D45-86A5-4C1F-8288-E29C8459EE92}"/>
                    </a:ext>
                  </a:extLst>
                </p14:cNvPr>
                <p14:cNvContentPartPr/>
                <p14:nvPr/>
              </p14:nvContentPartPr>
              <p14:xfrm>
                <a:off x="3447082" y="5010872"/>
                <a:ext cx="280080" cy="153720"/>
              </p14:xfrm>
            </p:contentPart>
          </mc:Choice>
          <mc:Fallback xmlns="">
            <p:pic>
              <p:nvPicPr>
                <p:cNvPr id="149650" name="Freihand 149649">
                  <a:extLst>
                    <a:ext uri="{FF2B5EF4-FFF2-40B4-BE49-F238E27FC236}">
                      <a16:creationId xmlns:a16="http://schemas.microsoft.com/office/drawing/2014/main" id="{49964D45-86A5-4C1F-8288-E29C8459EE92}"/>
                    </a:ext>
                  </a:extLst>
                </p:cNvPr>
                <p:cNvPicPr/>
                <p:nvPr/>
              </p:nvPicPr>
              <p:blipFill>
                <a:blip r:embed="rId351"/>
                <a:stretch>
                  <a:fillRect/>
                </a:stretch>
              </p:blipFill>
              <p:spPr>
                <a:xfrm>
                  <a:off x="3442762" y="5006552"/>
                  <a:ext cx="288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49651" name="Freihand 149650">
                  <a:extLst>
                    <a:ext uri="{FF2B5EF4-FFF2-40B4-BE49-F238E27FC236}">
                      <a16:creationId xmlns:a16="http://schemas.microsoft.com/office/drawing/2014/main" id="{994452A9-C340-43D2-B133-6AEF76576263}"/>
                    </a:ext>
                  </a:extLst>
                </p14:cNvPr>
                <p14:cNvContentPartPr/>
                <p14:nvPr/>
              </p14:nvContentPartPr>
              <p14:xfrm>
                <a:off x="3721762" y="5027792"/>
                <a:ext cx="21600" cy="51120"/>
              </p14:xfrm>
            </p:contentPart>
          </mc:Choice>
          <mc:Fallback xmlns="">
            <p:pic>
              <p:nvPicPr>
                <p:cNvPr id="149651" name="Freihand 149650">
                  <a:extLst>
                    <a:ext uri="{FF2B5EF4-FFF2-40B4-BE49-F238E27FC236}">
                      <a16:creationId xmlns:a16="http://schemas.microsoft.com/office/drawing/2014/main" id="{994452A9-C340-43D2-B133-6AEF76576263}"/>
                    </a:ext>
                  </a:extLst>
                </p:cNvPr>
                <p:cNvPicPr/>
                <p:nvPr/>
              </p:nvPicPr>
              <p:blipFill>
                <a:blip r:embed="rId353"/>
                <a:stretch>
                  <a:fillRect/>
                </a:stretch>
              </p:blipFill>
              <p:spPr>
                <a:xfrm>
                  <a:off x="3717442" y="5023472"/>
                  <a:ext cx="30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49652" name="Freihand 149651">
                  <a:extLst>
                    <a:ext uri="{FF2B5EF4-FFF2-40B4-BE49-F238E27FC236}">
                      <a16:creationId xmlns:a16="http://schemas.microsoft.com/office/drawing/2014/main" id="{9D9B16E5-3D7A-49F2-BEAC-6107E5923E18}"/>
                    </a:ext>
                  </a:extLst>
                </p14:cNvPr>
                <p14:cNvContentPartPr/>
                <p14:nvPr/>
              </p14:nvContentPartPr>
              <p14:xfrm>
                <a:off x="3774682" y="5085392"/>
                <a:ext cx="171000" cy="51480"/>
              </p14:xfrm>
            </p:contentPart>
          </mc:Choice>
          <mc:Fallback xmlns="">
            <p:pic>
              <p:nvPicPr>
                <p:cNvPr id="149652" name="Freihand 149651">
                  <a:extLst>
                    <a:ext uri="{FF2B5EF4-FFF2-40B4-BE49-F238E27FC236}">
                      <a16:creationId xmlns:a16="http://schemas.microsoft.com/office/drawing/2014/main" id="{9D9B16E5-3D7A-49F2-BEAC-6107E5923E18}"/>
                    </a:ext>
                  </a:extLst>
                </p:cNvPr>
                <p:cNvPicPr/>
                <p:nvPr/>
              </p:nvPicPr>
              <p:blipFill>
                <a:blip r:embed="rId355"/>
                <a:stretch>
                  <a:fillRect/>
                </a:stretch>
              </p:blipFill>
              <p:spPr>
                <a:xfrm>
                  <a:off x="3770362" y="5081072"/>
                  <a:ext cx="179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49653" name="Freihand 149652">
                  <a:extLst>
                    <a:ext uri="{FF2B5EF4-FFF2-40B4-BE49-F238E27FC236}">
                      <a16:creationId xmlns:a16="http://schemas.microsoft.com/office/drawing/2014/main" id="{F9A622D4-5617-4748-8E8A-F50BC1C1FAEC}"/>
                    </a:ext>
                  </a:extLst>
                </p14:cNvPr>
                <p14:cNvContentPartPr/>
                <p14:nvPr/>
              </p14:nvContentPartPr>
              <p14:xfrm>
                <a:off x="4178242" y="5013032"/>
                <a:ext cx="416520" cy="245520"/>
              </p14:xfrm>
            </p:contentPart>
          </mc:Choice>
          <mc:Fallback xmlns="">
            <p:pic>
              <p:nvPicPr>
                <p:cNvPr id="149653" name="Freihand 149652">
                  <a:extLst>
                    <a:ext uri="{FF2B5EF4-FFF2-40B4-BE49-F238E27FC236}">
                      <a16:creationId xmlns:a16="http://schemas.microsoft.com/office/drawing/2014/main" id="{F9A622D4-5617-4748-8E8A-F50BC1C1FAEC}"/>
                    </a:ext>
                  </a:extLst>
                </p:cNvPr>
                <p:cNvPicPr/>
                <p:nvPr/>
              </p:nvPicPr>
              <p:blipFill>
                <a:blip r:embed="rId357"/>
                <a:stretch>
                  <a:fillRect/>
                </a:stretch>
              </p:blipFill>
              <p:spPr>
                <a:xfrm>
                  <a:off x="4173922" y="5008712"/>
                  <a:ext cx="425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49654" name="Freihand 149653">
                  <a:extLst>
                    <a:ext uri="{FF2B5EF4-FFF2-40B4-BE49-F238E27FC236}">
                      <a16:creationId xmlns:a16="http://schemas.microsoft.com/office/drawing/2014/main" id="{46925DAF-2468-483F-85E5-4AF526B39D9C}"/>
                    </a:ext>
                  </a:extLst>
                </p14:cNvPr>
                <p14:cNvContentPartPr/>
                <p14:nvPr/>
              </p14:nvContentPartPr>
              <p14:xfrm>
                <a:off x="4780882" y="5046872"/>
                <a:ext cx="187920" cy="30960"/>
              </p14:xfrm>
            </p:contentPart>
          </mc:Choice>
          <mc:Fallback xmlns="">
            <p:pic>
              <p:nvPicPr>
                <p:cNvPr id="149654" name="Freihand 149653">
                  <a:extLst>
                    <a:ext uri="{FF2B5EF4-FFF2-40B4-BE49-F238E27FC236}">
                      <a16:creationId xmlns:a16="http://schemas.microsoft.com/office/drawing/2014/main" id="{46925DAF-2468-483F-85E5-4AF526B39D9C}"/>
                    </a:ext>
                  </a:extLst>
                </p:cNvPr>
                <p:cNvPicPr/>
                <p:nvPr/>
              </p:nvPicPr>
              <p:blipFill>
                <a:blip r:embed="rId359"/>
                <a:stretch>
                  <a:fillRect/>
                </a:stretch>
              </p:blipFill>
              <p:spPr>
                <a:xfrm>
                  <a:off x="4776562" y="5042552"/>
                  <a:ext cx="196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49655" name="Freihand 149654">
                  <a:extLst>
                    <a:ext uri="{FF2B5EF4-FFF2-40B4-BE49-F238E27FC236}">
                      <a16:creationId xmlns:a16="http://schemas.microsoft.com/office/drawing/2014/main" id="{9E0F0B31-04B0-4EF9-BB39-C4911586D694}"/>
                    </a:ext>
                  </a:extLst>
                </p14:cNvPr>
                <p14:cNvContentPartPr/>
                <p14:nvPr/>
              </p14:nvContentPartPr>
              <p14:xfrm>
                <a:off x="5040082" y="4968032"/>
                <a:ext cx="114120" cy="151560"/>
              </p14:xfrm>
            </p:contentPart>
          </mc:Choice>
          <mc:Fallback xmlns="">
            <p:pic>
              <p:nvPicPr>
                <p:cNvPr id="149655" name="Freihand 149654">
                  <a:extLst>
                    <a:ext uri="{FF2B5EF4-FFF2-40B4-BE49-F238E27FC236}">
                      <a16:creationId xmlns:a16="http://schemas.microsoft.com/office/drawing/2014/main" id="{9E0F0B31-04B0-4EF9-BB39-C4911586D694}"/>
                    </a:ext>
                  </a:extLst>
                </p:cNvPr>
                <p:cNvPicPr/>
                <p:nvPr/>
              </p:nvPicPr>
              <p:blipFill>
                <a:blip r:embed="rId361"/>
                <a:stretch>
                  <a:fillRect/>
                </a:stretch>
              </p:blipFill>
              <p:spPr>
                <a:xfrm>
                  <a:off x="5035762" y="4963712"/>
                  <a:ext cx="122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49656" name="Freihand 149655">
                  <a:extLst>
                    <a:ext uri="{FF2B5EF4-FFF2-40B4-BE49-F238E27FC236}">
                      <a16:creationId xmlns:a16="http://schemas.microsoft.com/office/drawing/2014/main" id="{DD7BCE91-C354-42DD-8C31-92D678C831D5}"/>
                    </a:ext>
                  </a:extLst>
                </p14:cNvPr>
                <p14:cNvContentPartPr/>
                <p14:nvPr/>
              </p14:nvContentPartPr>
              <p14:xfrm>
                <a:off x="5258962" y="4996112"/>
                <a:ext cx="58680" cy="111240"/>
              </p14:xfrm>
            </p:contentPart>
          </mc:Choice>
          <mc:Fallback xmlns="">
            <p:pic>
              <p:nvPicPr>
                <p:cNvPr id="149656" name="Freihand 149655">
                  <a:extLst>
                    <a:ext uri="{FF2B5EF4-FFF2-40B4-BE49-F238E27FC236}">
                      <a16:creationId xmlns:a16="http://schemas.microsoft.com/office/drawing/2014/main" id="{DD7BCE91-C354-42DD-8C31-92D678C831D5}"/>
                    </a:ext>
                  </a:extLst>
                </p:cNvPr>
                <p:cNvPicPr/>
                <p:nvPr/>
              </p:nvPicPr>
              <p:blipFill>
                <a:blip r:embed="rId363"/>
                <a:stretch>
                  <a:fillRect/>
                </a:stretch>
              </p:blipFill>
              <p:spPr>
                <a:xfrm>
                  <a:off x="5254642" y="4991792"/>
                  <a:ext cx="67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9657" name="Freihand 149656">
                  <a:extLst>
                    <a:ext uri="{FF2B5EF4-FFF2-40B4-BE49-F238E27FC236}">
                      <a16:creationId xmlns:a16="http://schemas.microsoft.com/office/drawing/2014/main" id="{85AC97C8-4371-4EB1-B2C8-CD24D2852C4B}"/>
                    </a:ext>
                  </a:extLst>
                </p14:cNvPr>
                <p14:cNvContentPartPr/>
                <p14:nvPr/>
              </p14:nvContentPartPr>
              <p14:xfrm>
                <a:off x="5198842" y="4935632"/>
                <a:ext cx="85320" cy="91440"/>
              </p14:xfrm>
            </p:contentPart>
          </mc:Choice>
          <mc:Fallback xmlns="">
            <p:pic>
              <p:nvPicPr>
                <p:cNvPr id="149657" name="Freihand 149656">
                  <a:extLst>
                    <a:ext uri="{FF2B5EF4-FFF2-40B4-BE49-F238E27FC236}">
                      <a16:creationId xmlns:a16="http://schemas.microsoft.com/office/drawing/2014/main" id="{85AC97C8-4371-4EB1-B2C8-CD24D2852C4B}"/>
                    </a:ext>
                  </a:extLst>
                </p:cNvPr>
                <p:cNvPicPr/>
                <p:nvPr/>
              </p:nvPicPr>
              <p:blipFill>
                <a:blip r:embed="rId365"/>
                <a:stretch>
                  <a:fillRect/>
                </a:stretch>
              </p:blipFill>
              <p:spPr>
                <a:xfrm>
                  <a:off x="5194522" y="4931312"/>
                  <a:ext cx="93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49658" name="Freihand 149657">
                  <a:extLst>
                    <a:ext uri="{FF2B5EF4-FFF2-40B4-BE49-F238E27FC236}">
                      <a16:creationId xmlns:a16="http://schemas.microsoft.com/office/drawing/2014/main" id="{EBFB3A31-21B0-47E4-A29F-6B1B6D760E8B}"/>
                    </a:ext>
                  </a:extLst>
                </p14:cNvPr>
                <p14:cNvContentPartPr/>
                <p14:nvPr/>
              </p14:nvContentPartPr>
              <p14:xfrm>
                <a:off x="5338162" y="5032832"/>
                <a:ext cx="71280" cy="69120"/>
              </p14:xfrm>
            </p:contentPart>
          </mc:Choice>
          <mc:Fallback xmlns="">
            <p:pic>
              <p:nvPicPr>
                <p:cNvPr id="149658" name="Freihand 149657">
                  <a:extLst>
                    <a:ext uri="{FF2B5EF4-FFF2-40B4-BE49-F238E27FC236}">
                      <a16:creationId xmlns:a16="http://schemas.microsoft.com/office/drawing/2014/main" id="{EBFB3A31-21B0-47E4-A29F-6B1B6D760E8B}"/>
                    </a:ext>
                  </a:extLst>
                </p:cNvPr>
                <p:cNvPicPr/>
                <p:nvPr/>
              </p:nvPicPr>
              <p:blipFill>
                <a:blip r:embed="rId367"/>
                <a:stretch>
                  <a:fillRect/>
                </a:stretch>
              </p:blipFill>
              <p:spPr>
                <a:xfrm>
                  <a:off x="5333842" y="5028512"/>
                  <a:ext cx="79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49659" name="Freihand 149658">
                  <a:extLst>
                    <a:ext uri="{FF2B5EF4-FFF2-40B4-BE49-F238E27FC236}">
                      <a16:creationId xmlns:a16="http://schemas.microsoft.com/office/drawing/2014/main" id="{4381CEA1-8962-4A4B-8348-408B248A5935}"/>
                    </a:ext>
                  </a:extLst>
                </p14:cNvPr>
                <p14:cNvContentPartPr/>
                <p14:nvPr/>
              </p14:nvContentPartPr>
              <p14:xfrm>
                <a:off x="5610682" y="4926992"/>
                <a:ext cx="309600" cy="247680"/>
              </p14:xfrm>
            </p:contentPart>
          </mc:Choice>
          <mc:Fallback xmlns="">
            <p:pic>
              <p:nvPicPr>
                <p:cNvPr id="149659" name="Freihand 149658">
                  <a:extLst>
                    <a:ext uri="{FF2B5EF4-FFF2-40B4-BE49-F238E27FC236}">
                      <a16:creationId xmlns:a16="http://schemas.microsoft.com/office/drawing/2014/main" id="{4381CEA1-8962-4A4B-8348-408B248A5935}"/>
                    </a:ext>
                  </a:extLst>
                </p:cNvPr>
                <p:cNvPicPr/>
                <p:nvPr/>
              </p:nvPicPr>
              <p:blipFill>
                <a:blip r:embed="rId369"/>
                <a:stretch>
                  <a:fillRect/>
                </a:stretch>
              </p:blipFill>
              <p:spPr>
                <a:xfrm>
                  <a:off x="5606362" y="4922672"/>
                  <a:ext cx="318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49660" name="Freihand 149659">
                  <a:extLst>
                    <a:ext uri="{FF2B5EF4-FFF2-40B4-BE49-F238E27FC236}">
                      <a16:creationId xmlns:a16="http://schemas.microsoft.com/office/drawing/2014/main" id="{BC258506-30F4-4DF3-AAAE-702450B3C127}"/>
                    </a:ext>
                  </a:extLst>
                </p14:cNvPr>
                <p14:cNvContentPartPr/>
                <p14:nvPr/>
              </p14:nvContentPartPr>
              <p14:xfrm>
                <a:off x="5939002" y="4891712"/>
                <a:ext cx="89280" cy="165240"/>
              </p14:xfrm>
            </p:contentPart>
          </mc:Choice>
          <mc:Fallback xmlns="">
            <p:pic>
              <p:nvPicPr>
                <p:cNvPr id="149660" name="Freihand 149659">
                  <a:extLst>
                    <a:ext uri="{FF2B5EF4-FFF2-40B4-BE49-F238E27FC236}">
                      <a16:creationId xmlns:a16="http://schemas.microsoft.com/office/drawing/2014/main" id="{BC258506-30F4-4DF3-AAAE-702450B3C127}"/>
                    </a:ext>
                  </a:extLst>
                </p:cNvPr>
                <p:cNvPicPr/>
                <p:nvPr/>
              </p:nvPicPr>
              <p:blipFill>
                <a:blip r:embed="rId371"/>
                <a:stretch>
                  <a:fillRect/>
                </a:stretch>
              </p:blipFill>
              <p:spPr>
                <a:xfrm>
                  <a:off x="5934682" y="4887392"/>
                  <a:ext cx="97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49661" name="Freihand 149660">
                  <a:extLst>
                    <a:ext uri="{FF2B5EF4-FFF2-40B4-BE49-F238E27FC236}">
                      <a16:creationId xmlns:a16="http://schemas.microsoft.com/office/drawing/2014/main" id="{F94F46C0-05E1-4AD2-A10B-AECBABA08D13}"/>
                    </a:ext>
                  </a:extLst>
                </p14:cNvPr>
                <p14:cNvContentPartPr/>
                <p14:nvPr/>
              </p14:nvContentPartPr>
              <p14:xfrm>
                <a:off x="6031522" y="4960112"/>
                <a:ext cx="280440" cy="92160"/>
              </p14:xfrm>
            </p:contentPart>
          </mc:Choice>
          <mc:Fallback xmlns="">
            <p:pic>
              <p:nvPicPr>
                <p:cNvPr id="149661" name="Freihand 149660">
                  <a:extLst>
                    <a:ext uri="{FF2B5EF4-FFF2-40B4-BE49-F238E27FC236}">
                      <a16:creationId xmlns:a16="http://schemas.microsoft.com/office/drawing/2014/main" id="{F94F46C0-05E1-4AD2-A10B-AECBABA08D13}"/>
                    </a:ext>
                  </a:extLst>
                </p:cNvPr>
                <p:cNvPicPr/>
                <p:nvPr/>
              </p:nvPicPr>
              <p:blipFill>
                <a:blip r:embed="rId373"/>
                <a:stretch>
                  <a:fillRect/>
                </a:stretch>
              </p:blipFill>
              <p:spPr>
                <a:xfrm>
                  <a:off x="6027202" y="4955792"/>
                  <a:ext cx="289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49662" name="Freihand 149661">
                  <a:extLst>
                    <a:ext uri="{FF2B5EF4-FFF2-40B4-BE49-F238E27FC236}">
                      <a16:creationId xmlns:a16="http://schemas.microsoft.com/office/drawing/2014/main" id="{6B97263A-D2B4-49F2-AAC9-2C07EA004598}"/>
                    </a:ext>
                  </a:extLst>
                </p14:cNvPr>
                <p14:cNvContentPartPr/>
                <p14:nvPr/>
              </p14:nvContentPartPr>
              <p14:xfrm>
                <a:off x="6395482" y="4834832"/>
                <a:ext cx="22680" cy="234720"/>
              </p14:xfrm>
            </p:contentPart>
          </mc:Choice>
          <mc:Fallback xmlns="">
            <p:pic>
              <p:nvPicPr>
                <p:cNvPr id="149662" name="Freihand 149661">
                  <a:extLst>
                    <a:ext uri="{FF2B5EF4-FFF2-40B4-BE49-F238E27FC236}">
                      <a16:creationId xmlns:a16="http://schemas.microsoft.com/office/drawing/2014/main" id="{6B97263A-D2B4-49F2-AAC9-2C07EA004598}"/>
                    </a:ext>
                  </a:extLst>
                </p:cNvPr>
                <p:cNvPicPr/>
                <p:nvPr/>
              </p:nvPicPr>
              <p:blipFill>
                <a:blip r:embed="rId375"/>
                <a:stretch>
                  <a:fillRect/>
                </a:stretch>
              </p:blipFill>
              <p:spPr>
                <a:xfrm>
                  <a:off x="6391162" y="4830512"/>
                  <a:ext cx="31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49664" name="Freihand 149663">
                  <a:extLst>
                    <a:ext uri="{FF2B5EF4-FFF2-40B4-BE49-F238E27FC236}">
                      <a16:creationId xmlns:a16="http://schemas.microsoft.com/office/drawing/2014/main" id="{8C0F4A8A-6EBA-4CED-BD05-014174989FD4}"/>
                    </a:ext>
                  </a:extLst>
                </p14:cNvPr>
                <p14:cNvContentPartPr/>
                <p14:nvPr/>
              </p14:nvContentPartPr>
              <p14:xfrm>
                <a:off x="2217682" y="5558432"/>
                <a:ext cx="179640" cy="3240"/>
              </p14:xfrm>
            </p:contentPart>
          </mc:Choice>
          <mc:Fallback xmlns="">
            <p:pic>
              <p:nvPicPr>
                <p:cNvPr id="149664" name="Freihand 149663">
                  <a:extLst>
                    <a:ext uri="{FF2B5EF4-FFF2-40B4-BE49-F238E27FC236}">
                      <a16:creationId xmlns:a16="http://schemas.microsoft.com/office/drawing/2014/main" id="{8C0F4A8A-6EBA-4CED-BD05-014174989FD4}"/>
                    </a:ext>
                  </a:extLst>
                </p:cNvPr>
                <p:cNvPicPr/>
                <p:nvPr/>
              </p:nvPicPr>
              <p:blipFill>
                <a:blip r:embed="rId377"/>
                <a:stretch>
                  <a:fillRect/>
                </a:stretch>
              </p:blipFill>
              <p:spPr>
                <a:xfrm>
                  <a:off x="2213362" y="5554112"/>
                  <a:ext cx="1882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49665" name="Freihand 149664">
                  <a:extLst>
                    <a:ext uri="{FF2B5EF4-FFF2-40B4-BE49-F238E27FC236}">
                      <a16:creationId xmlns:a16="http://schemas.microsoft.com/office/drawing/2014/main" id="{C7389EAC-D040-454F-AE5D-C4615B52306E}"/>
                    </a:ext>
                  </a:extLst>
                </p14:cNvPr>
                <p14:cNvContentPartPr/>
                <p14:nvPr/>
              </p14:nvContentPartPr>
              <p14:xfrm>
                <a:off x="2238922" y="5595152"/>
                <a:ext cx="150840" cy="9360"/>
              </p14:xfrm>
            </p:contentPart>
          </mc:Choice>
          <mc:Fallback xmlns="">
            <p:pic>
              <p:nvPicPr>
                <p:cNvPr id="149665" name="Freihand 149664">
                  <a:extLst>
                    <a:ext uri="{FF2B5EF4-FFF2-40B4-BE49-F238E27FC236}">
                      <a16:creationId xmlns:a16="http://schemas.microsoft.com/office/drawing/2014/main" id="{C7389EAC-D040-454F-AE5D-C4615B52306E}"/>
                    </a:ext>
                  </a:extLst>
                </p:cNvPr>
                <p:cNvPicPr/>
                <p:nvPr/>
              </p:nvPicPr>
              <p:blipFill>
                <a:blip r:embed="rId379"/>
                <a:stretch>
                  <a:fillRect/>
                </a:stretch>
              </p:blipFill>
              <p:spPr>
                <a:xfrm>
                  <a:off x="2234602" y="5590832"/>
                  <a:ext cx="159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49666" name="Freihand 149665">
                  <a:extLst>
                    <a:ext uri="{FF2B5EF4-FFF2-40B4-BE49-F238E27FC236}">
                      <a16:creationId xmlns:a16="http://schemas.microsoft.com/office/drawing/2014/main" id="{17EF907D-E6D8-44FB-8CAB-0BF3A9AE2F89}"/>
                    </a:ext>
                  </a:extLst>
                </p14:cNvPr>
                <p14:cNvContentPartPr/>
                <p14:nvPr/>
              </p14:nvContentPartPr>
              <p14:xfrm>
                <a:off x="2373202" y="5499392"/>
                <a:ext cx="74520" cy="146520"/>
              </p14:xfrm>
            </p:contentPart>
          </mc:Choice>
          <mc:Fallback xmlns="">
            <p:pic>
              <p:nvPicPr>
                <p:cNvPr id="149666" name="Freihand 149665">
                  <a:extLst>
                    <a:ext uri="{FF2B5EF4-FFF2-40B4-BE49-F238E27FC236}">
                      <a16:creationId xmlns:a16="http://schemas.microsoft.com/office/drawing/2014/main" id="{17EF907D-E6D8-44FB-8CAB-0BF3A9AE2F89}"/>
                    </a:ext>
                  </a:extLst>
                </p:cNvPr>
                <p:cNvPicPr/>
                <p:nvPr/>
              </p:nvPicPr>
              <p:blipFill>
                <a:blip r:embed="rId381"/>
                <a:stretch>
                  <a:fillRect/>
                </a:stretch>
              </p:blipFill>
              <p:spPr>
                <a:xfrm>
                  <a:off x="2368882" y="5495072"/>
                  <a:ext cx="83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49667" name="Freihand 149666">
                  <a:extLst>
                    <a:ext uri="{FF2B5EF4-FFF2-40B4-BE49-F238E27FC236}">
                      <a16:creationId xmlns:a16="http://schemas.microsoft.com/office/drawing/2014/main" id="{859FA731-4D5E-4136-BF94-A4DB117C3C72}"/>
                    </a:ext>
                  </a:extLst>
                </p14:cNvPr>
                <p14:cNvContentPartPr/>
                <p14:nvPr/>
              </p14:nvContentPartPr>
              <p14:xfrm>
                <a:off x="2627002" y="5499032"/>
                <a:ext cx="159480" cy="83520"/>
              </p14:xfrm>
            </p:contentPart>
          </mc:Choice>
          <mc:Fallback xmlns="">
            <p:pic>
              <p:nvPicPr>
                <p:cNvPr id="149667" name="Freihand 149666">
                  <a:extLst>
                    <a:ext uri="{FF2B5EF4-FFF2-40B4-BE49-F238E27FC236}">
                      <a16:creationId xmlns:a16="http://schemas.microsoft.com/office/drawing/2014/main" id="{859FA731-4D5E-4136-BF94-A4DB117C3C72}"/>
                    </a:ext>
                  </a:extLst>
                </p:cNvPr>
                <p:cNvPicPr/>
                <p:nvPr/>
              </p:nvPicPr>
              <p:blipFill>
                <a:blip r:embed="rId383"/>
                <a:stretch>
                  <a:fillRect/>
                </a:stretch>
              </p:blipFill>
              <p:spPr>
                <a:xfrm>
                  <a:off x="2622682" y="5494712"/>
                  <a:ext cx="168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49668" name="Freihand 149667">
                  <a:extLst>
                    <a:ext uri="{FF2B5EF4-FFF2-40B4-BE49-F238E27FC236}">
                      <a16:creationId xmlns:a16="http://schemas.microsoft.com/office/drawing/2014/main" id="{D628F402-48FF-41B3-BA1A-EF19B7B99064}"/>
                    </a:ext>
                  </a:extLst>
                </p14:cNvPr>
                <p14:cNvContentPartPr/>
                <p14:nvPr/>
              </p14:nvContentPartPr>
              <p14:xfrm>
                <a:off x="2816002" y="5380232"/>
                <a:ext cx="96480" cy="178920"/>
              </p14:xfrm>
            </p:contentPart>
          </mc:Choice>
          <mc:Fallback xmlns="">
            <p:pic>
              <p:nvPicPr>
                <p:cNvPr id="149668" name="Freihand 149667">
                  <a:extLst>
                    <a:ext uri="{FF2B5EF4-FFF2-40B4-BE49-F238E27FC236}">
                      <a16:creationId xmlns:a16="http://schemas.microsoft.com/office/drawing/2014/main" id="{D628F402-48FF-41B3-BA1A-EF19B7B99064}"/>
                    </a:ext>
                  </a:extLst>
                </p:cNvPr>
                <p:cNvPicPr/>
                <p:nvPr/>
              </p:nvPicPr>
              <p:blipFill>
                <a:blip r:embed="rId385"/>
                <a:stretch>
                  <a:fillRect/>
                </a:stretch>
              </p:blipFill>
              <p:spPr>
                <a:xfrm>
                  <a:off x="2811682" y="5375912"/>
                  <a:ext cx="105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49669" name="Freihand 149668">
                  <a:extLst>
                    <a:ext uri="{FF2B5EF4-FFF2-40B4-BE49-F238E27FC236}">
                      <a16:creationId xmlns:a16="http://schemas.microsoft.com/office/drawing/2014/main" id="{501552DB-8327-44B9-85A6-83CA33728488}"/>
                    </a:ext>
                  </a:extLst>
                </p14:cNvPr>
                <p14:cNvContentPartPr/>
                <p14:nvPr/>
              </p14:nvContentPartPr>
              <p14:xfrm>
                <a:off x="2888722" y="5524592"/>
                <a:ext cx="61920" cy="57240"/>
              </p14:xfrm>
            </p:contentPart>
          </mc:Choice>
          <mc:Fallback xmlns="">
            <p:pic>
              <p:nvPicPr>
                <p:cNvPr id="149669" name="Freihand 149668">
                  <a:extLst>
                    <a:ext uri="{FF2B5EF4-FFF2-40B4-BE49-F238E27FC236}">
                      <a16:creationId xmlns:a16="http://schemas.microsoft.com/office/drawing/2014/main" id="{501552DB-8327-44B9-85A6-83CA33728488}"/>
                    </a:ext>
                  </a:extLst>
                </p:cNvPr>
                <p:cNvPicPr/>
                <p:nvPr/>
              </p:nvPicPr>
              <p:blipFill>
                <a:blip r:embed="rId387"/>
                <a:stretch>
                  <a:fillRect/>
                </a:stretch>
              </p:blipFill>
              <p:spPr>
                <a:xfrm>
                  <a:off x="2884402" y="5520272"/>
                  <a:ext cx="70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49670" name="Freihand 149669">
                  <a:extLst>
                    <a:ext uri="{FF2B5EF4-FFF2-40B4-BE49-F238E27FC236}">
                      <a16:creationId xmlns:a16="http://schemas.microsoft.com/office/drawing/2014/main" id="{CA1CD340-CE2D-4A34-AF7F-0DDBB3AB37B0}"/>
                    </a:ext>
                  </a:extLst>
                </p14:cNvPr>
                <p14:cNvContentPartPr/>
                <p14:nvPr/>
              </p14:nvContentPartPr>
              <p14:xfrm>
                <a:off x="2977282" y="5391032"/>
                <a:ext cx="272160" cy="177840"/>
              </p14:xfrm>
            </p:contentPart>
          </mc:Choice>
          <mc:Fallback xmlns="">
            <p:pic>
              <p:nvPicPr>
                <p:cNvPr id="149670" name="Freihand 149669">
                  <a:extLst>
                    <a:ext uri="{FF2B5EF4-FFF2-40B4-BE49-F238E27FC236}">
                      <a16:creationId xmlns:a16="http://schemas.microsoft.com/office/drawing/2014/main" id="{CA1CD340-CE2D-4A34-AF7F-0DDBB3AB37B0}"/>
                    </a:ext>
                  </a:extLst>
                </p:cNvPr>
                <p:cNvPicPr/>
                <p:nvPr/>
              </p:nvPicPr>
              <p:blipFill>
                <a:blip r:embed="rId389"/>
                <a:stretch>
                  <a:fillRect/>
                </a:stretch>
              </p:blipFill>
              <p:spPr>
                <a:xfrm>
                  <a:off x="2972962" y="5386712"/>
                  <a:ext cx="280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49671" name="Freihand 149670">
                  <a:extLst>
                    <a:ext uri="{FF2B5EF4-FFF2-40B4-BE49-F238E27FC236}">
                      <a16:creationId xmlns:a16="http://schemas.microsoft.com/office/drawing/2014/main" id="{899B264D-B045-48B0-8EA1-DDD132260707}"/>
                    </a:ext>
                  </a:extLst>
                </p14:cNvPr>
                <p14:cNvContentPartPr/>
                <p14:nvPr/>
              </p14:nvContentPartPr>
              <p14:xfrm>
                <a:off x="3286162" y="5464472"/>
                <a:ext cx="139320" cy="92160"/>
              </p14:xfrm>
            </p:contentPart>
          </mc:Choice>
          <mc:Fallback xmlns="">
            <p:pic>
              <p:nvPicPr>
                <p:cNvPr id="149671" name="Freihand 149670">
                  <a:extLst>
                    <a:ext uri="{FF2B5EF4-FFF2-40B4-BE49-F238E27FC236}">
                      <a16:creationId xmlns:a16="http://schemas.microsoft.com/office/drawing/2014/main" id="{899B264D-B045-48B0-8EA1-DDD132260707}"/>
                    </a:ext>
                  </a:extLst>
                </p:cNvPr>
                <p:cNvPicPr/>
                <p:nvPr/>
              </p:nvPicPr>
              <p:blipFill>
                <a:blip r:embed="rId391"/>
                <a:stretch>
                  <a:fillRect/>
                </a:stretch>
              </p:blipFill>
              <p:spPr>
                <a:xfrm>
                  <a:off x="3281842" y="5460152"/>
                  <a:ext cx="147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49672" name="Freihand 149671">
                  <a:extLst>
                    <a:ext uri="{FF2B5EF4-FFF2-40B4-BE49-F238E27FC236}">
                      <a16:creationId xmlns:a16="http://schemas.microsoft.com/office/drawing/2014/main" id="{46E57DED-D666-4C72-BF98-72CBDE4124C4}"/>
                    </a:ext>
                  </a:extLst>
                </p14:cNvPr>
                <p14:cNvContentPartPr/>
                <p14:nvPr/>
              </p14:nvContentPartPr>
              <p14:xfrm>
                <a:off x="3440602" y="5367272"/>
                <a:ext cx="113400" cy="160920"/>
              </p14:xfrm>
            </p:contentPart>
          </mc:Choice>
          <mc:Fallback xmlns="">
            <p:pic>
              <p:nvPicPr>
                <p:cNvPr id="149672" name="Freihand 149671">
                  <a:extLst>
                    <a:ext uri="{FF2B5EF4-FFF2-40B4-BE49-F238E27FC236}">
                      <a16:creationId xmlns:a16="http://schemas.microsoft.com/office/drawing/2014/main" id="{46E57DED-D666-4C72-BF98-72CBDE4124C4}"/>
                    </a:ext>
                  </a:extLst>
                </p:cNvPr>
                <p:cNvPicPr/>
                <p:nvPr/>
              </p:nvPicPr>
              <p:blipFill>
                <a:blip r:embed="rId393"/>
                <a:stretch>
                  <a:fillRect/>
                </a:stretch>
              </p:blipFill>
              <p:spPr>
                <a:xfrm>
                  <a:off x="3436282" y="5362952"/>
                  <a:ext cx="122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49673" name="Freihand 149672">
                  <a:extLst>
                    <a:ext uri="{FF2B5EF4-FFF2-40B4-BE49-F238E27FC236}">
                      <a16:creationId xmlns:a16="http://schemas.microsoft.com/office/drawing/2014/main" id="{8F4402EE-2525-44C3-9E80-33E1FC26325D}"/>
                    </a:ext>
                  </a:extLst>
                </p14:cNvPr>
                <p14:cNvContentPartPr/>
                <p14:nvPr/>
              </p14:nvContentPartPr>
              <p14:xfrm>
                <a:off x="3789082" y="5435312"/>
                <a:ext cx="345600" cy="84240"/>
              </p14:xfrm>
            </p:contentPart>
          </mc:Choice>
          <mc:Fallback xmlns="">
            <p:pic>
              <p:nvPicPr>
                <p:cNvPr id="149673" name="Freihand 149672">
                  <a:extLst>
                    <a:ext uri="{FF2B5EF4-FFF2-40B4-BE49-F238E27FC236}">
                      <a16:creationId xmlns:a16="http://schemas.microsoft.com/office/drawing/2014/main" id="{8F4402EE-2525-44C3-9E80-33E1FC26325D}"/>
                    </a:ext>
                  </a:extLst>
                </p:cNvPr>
                <p:cNvPicPr/>
                <p:nvPr/>
              </p:nvPicPr>
              <p:blipFill>
                <a:blip r:embed="rId395"/>
                <a:stretch>
                  <a:fillRect/>
                </a:stretch>
              </p:blipFill>
              <p:spPr>
                <a:xfrm>
                  <a:off x="3784762" y="5430992"/>
                  <a:ext cx="354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49674" name="Freihand 149673">
                  <a:extLst>
                    <a:ext uri="{FF2B5EF4-FFF2-40B4-BE49-F238E27FC236}">
                      <a16:creationId xmlns:a16="http://schemas.microsoft.com/office/drawing/2014/main" id="{78459D6C-01D4-4686-BD1D-DFDC148BFF24}"/>
                    </a:ext>
                  </a:extLst>
                </p14:cNvPr>
                <p14:cNvContentPartPr/>
                <p14:nvPr/>
              </p14:nvContentPartPr>
              <p14:xfrm>
                <a:off x="4167442" y="5376272"/>
                <a:ext cx="144720" cy="223920"/>
              </p14:xfrm>
            </p:contentPart>
          </mc:Choice>
          <mc:Fallback xmlns="">
            <p:pic>
              <p:nvPicPr>
                <p:cNvPr id="149674" name="Freihand 149673">
                  <a:extLst>
                    <a:ext uri="{FF2B5EF4-FFF2-40B4-BE49-F238E27FC236}">
                      <a16:creationId xmlns:a16="http://schemas.microsoft.com/office/drawing/2014/main" id="{78459D6C-01D4-4686-BD1D-DFDC148BFF24}"/>
                    </a:ext>
                  </a:extLst>
                </p:cNvPr>
                <p:cNvPicPr/>
                <p:nvPr/>
              </p:nvPicPr>
              <p:blipFill>
                <a:blip r:embed="rId397"/>
                <a:stretch>
                  <a:fillRect/>
                </a:stretch>
              </p:blipFill>
              <p:spPr>
                <a:xfrm>
                  <a:off x="4163122" y="5371952"/>
                  <a:ext cx="1533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49675" name="Freihand 149674">
                  <a:extLst>
                    <a:ext uri="{FF2B5EF4-FFF2-40B4-BE49-F238E27FC236}">
                      <a16:creationId xmlns:a16="http://schemas.microsoft.com/office/drawing/2014/main" id="{BC389AD1-44BE-41B6-B8EB-3F4FC1924537}"/>
                    </a:ext>
                  </a:extLst>
                </p14:cNvPr>
                <p14:cNvContentPartPr/>
                <p14:nvPr/>
              </p14:nvContentPartPr>
              <p14:xfrm>
                <a:off x="4161322" y="5398592"/>
                <a:ext cx="135000" cy="129600"/>
              </p14:xfrm>
            </p:contentPart>
          </mc:Choice>
          <mc:Fallback xmlns="">
            <p:pic>
              <p:nvPicPr>
                <p:cNvPr id="149675" name="Freihand 149674">
                  <a:extLst>
                    <a:ext uri="{FF2B5EF4-FFF2-40B4-BE49-F238E27FC236}">
                      <a16:creationId xmlns:a16="http://schemas.microsoft.com/office/drawing/2014/main" id="{BC389AD1-44BE-41B6-B8EB-3F4FC1924537}"/>
                    </a:ext>
                  </a:extLst>
                </p:cNvPr>
                <p:cNvPicPr/>
                <p:nvPr/>
              </p:nvPicPr>
              <p:blipFill>
                <a:blip r:embed="rId399"/>
                <a:stretch>
                  <a:fillRect/>
                </a:stretch>
              </p:blipFill>
              <p:spPr>
                <a:xfrm>
                  <a:off x="4157002" y="5394272"/>
                  <a:ext cx="143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49676" name="Freihand 149675">
                  <a:extLst>
                    <a:ext uri="{FF2B5EF4-FFF2-40B4-BE49-F238E27FC236}">
                      <a16:creationId xmlns:a16="http://schemas.microsoft.com/office/drawing/2014/main" id="{BA63B616-4732-4BA8-A28A-2BC55968E495}"/>
                    </a:ext>
                  </a:extLst>
                </p14:cNvPr>
                <p14:cNvContentPartPr/>
                <p14:nvPr/>
              </p14:nvContentPartPr>
              <p14:xfrm>
                <a:off x="4316122" y="5390312"/>
                <a:ext cx="91080" cy="111600"/>
              </p14:xfrm>
            </p:contentPart>
          </mc:Choice>
          <mc:Fallback xmlns="">
            <p:pic>
              <p:nvPicPr>
                <p:cNvPr id="149676" name="Freihand 149675">
                  <a:extLst>
                    <a:ext uri="{FF2B5EF4-FFF2-40B4-BE49-F238E27FC236}">
                      <a16:creationId xmlns:a16="http://schemas.microsoft.com/office/drawing/2014/main" id="{BA63B616-4732-4BA8-A28A-2BC55968E495}"/>
                    </a:ext>
                  </a:extLst>
                </p:cNvPr>
                <p:cNvPicPr/>
                <p:nvPr/>
              </p:nvPicPr>
              <p:blipFill>
                <a:blip r:embed="rId401"/>
                <a:stretch>
                  <a:fillRect/>
                </a:stretch>
              </p:blipFill>
              <p:spPr>
                <a:xfrm>
                  <a:off x="4311802" y="5385992"/>
                  <a:ext cx="99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49677" name="Freihand 149676">
                  <a:extLst>
                    <a:ext uri="{FF2B5EF4-FFF2-40B4-BE49-F238E27FC236}">
                      <a16:creationId xmlns:a16="http://schemas.microsoft.com/office/drawing/2014/main" id="{E91024D2-177F-42FF-AB36-8333542C3E8F}"/>
                    </a:ext>
                  </a:extLst>
                </p14:cNvPr>
                <p14:cNvContentPartPr/>
                <p14:nvPr/>
              </p14:nvContentPartPr>
              <p14:xfrm>
                <a:off x="4433122" y="5411552"/>
                <a:ext cx="261360" cy="74880"/>
              </p14:xfrm>
            </p:contentPart>
          </mc:Choice>
          <mc:Fallback xmlns="">
            <p:pic>
              <p:nvPicPr>
                <p:cNvPr id="149677" name="Freihand 149676">
                  <a:extLst>
                    <a:ext uri="{FF2B5EF4-FFF2-40B4-BE49-F238E27FC236}">
                      <a16:creationId xmlns:a16="http://schemas.microsoft.com/office/drawing/2014/main" id="{E91024D2-177F-42FF-AB36-8333542C3E8F}"/>
                    </a:ext>
                  </a:extLst>
                </p:cNvPr>
                <p:cNvPicPr/>
                <p:nvPr/>
              </p:nvPicPr>
              <p:blipFill>
                <a:blip r:embed="rId403"/>
                <a:stretch>
                  <a:fillRect/>
                </a:stretch>
              </p:blipFill>
              <p:spPr>
                <a:xfrm>
                  <a:off x="4428802" y="5407232"/>
                  <a:ext cx="270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49678" name="Freihand 149677">
                  <a:extLst>
                    <a:ext uri="{FF2B5EF4-FFF2-40B4-BE49-F238E27FC236}">
                      <a16:creationId xmlns:a16="http://schemas.microsoft.com/office/drawing/2014/main" id="{21A187D3-828B-46C8-8CA1-67B2FBA1E84C}"/>
                    </a:ext>
                  </a:extLst>
                </p14:cNvPr>
                <p14:cNvContentPartPr/>
                <p14:nvPr/>
              </p14:nvContentPartPr>
              <p14:xfrm>
                <a:off x="4069882" y="5321912"/>
                <a:ext cx="162360" cy="23040"/>
              </p14:xfrm>
            </p:contentPart>
          </mc:Choice>
          <mc:Fallback xmlns="">
            <p:pic>
              <p:nvPicPr>
                <p:cNvPr id="149678" name="Freihand 149677">
                  <a:extLst>
                    <a:ext uri="{FF2B5EF4-FFF2-40B4-BE49-F238E27FC236}">
                      <a16:creationId xmlns:a16="http://schemas.microsoft.com/office/drawing/2014/main" id="{21A187D3-828B-46C8-8CA1-67B2FBA1E84C}"/>
                    </a:ext>
                  </a:extLst>
                </p:cNvPr>
                <p:cNvPicPr/>
                <p:nvPr/>
              </p:nvPicPr>
              <p:blipFill>
                <a:blip r:embed="rId405"/>
                <a:stretch>
                  <a:fillRect/>
                </a:stretch>
              </p:blipFill>
              <p:spPr>
                <a:xfrm>
                  <a:off x="4065562" y="5317592"/>
                  <a:ext cx="171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49679" name="Freihand 149678">
                  <a:extLst>
                    <a:ext uri="{FF2B5EF4-FFF2-40B4-BE49-F238E27FC236}">
                      <a16:creationId xmlns:a16="http://schemas.microsoft.com/office/drawing/2014/main" id="{0A6D8381-D011-4DC5-96BD-1B800A585566}"/>
                    </a:ext>
                  </a:extLst>
                </p14:cNvPr>
                <p14:cNvContentPartPr/>
                <p14:nvPr/>
              </p14:nvContentPartPr>
              <p14:xfrm>
                <a:off x="4868362" y="5292032"/>
                <a:ext cx="570600" cy="209160"/>
              </p14:xfrm>
            </p:contentPart>
          </mc:Choice>
          <mc:Fallback xmlns="">
            <p:pic>
              <p:nvPicPr>
                <p:cNvPr id="149679" name="Freihand 149678">
                  <a:extLst>
                    <a:ext uri="{FF2B5EF4-FFF2-40B4-BE49-F238E27FC236}">
                      <a16:creationId xmlns:a16="http://schemas.microsoft.com/office/drawing/2014/main" id="{0A6D8381-D011-4DC5-96BD-1B800A585566}"/>
                    </a:ext>
                  </a:extLst>
                </p:cNvPr>
                <p:cNvPicPr/>
                <p:nvPr/>
              </p:nvPicPr>
              <p:blipFill>
                <a:blip r:embed="rId407"/>
                <a:stretch>
                  <a:fillRect/>
                </a:stretch>
              </p:blipFill>
              <p:spPr>
                <a:xfrm>
                  <a:off x="4864042" y="5287712"/>
                  <a:ext cx="5792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49680" name="Freihand 149679">
                  <a:extLst>
                    <a:ext uri="{FF2B5EF4-FFF2-40B4-BE49-F238E27FC236}">
                      <a16:creationId xmlns:a16="http://schemas.microsoft.com/office/drawing/2014/main" id="{C9606BDC-EAA8-4996-8F68-4C9702B2933E}"/>
                    </a:ext>
                  </a:extLst>
                </p14:cNvPr>
                <p14:cNvContentPartPr/>
                <p14:nvPr/>
              </p14:nvContentPartPr>
              <p14:xfrm>
                <a:off x="5200642" y="5221832"/>
                <a:ext cx="30600" cy="12960"/>
              </p14:xfrm>
            </p:contentPart>
          </mc:Choice>
          <mc:Fallback xmlns="">
            <p:pic>
              <p:nvPicPr>
                <p:cNvPr id="149680" name="Freihand 149679">
                  <a:extLst>
                    <a:ext uri="{FF2B5EF4-FFF2-40B4-BE49-F238E27FC236}">
                      <a16:creationId xmlns:a16="http://schemas.microsoft.com/office/drawing/2014/main" id="{C9606BDC-EAA8-4996-8F68-4C9702B2933E}"/>
                    </a:ext>
                  </a:extLst>
                </p:cNvPr>
                <p:cNvPicPr/>
                <p:nvPr/>
              </p:nvPicPr>
              <p:blipFill>
                <a:blip r:embed="rId409"/>
                <a:stretch>
                  <a:fillRect/>
                </a:stretch>
              </p:blipFill>
              <p:spPr>
                <a:xfrm>
                  <a:off x="5196322" y="5217512"/>
                  <a:ext cx="39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49681" name="Freihand 149680">
                  <a:extLst>
                    <a:ext uri="{FF2B5EF4-FFF2-40B4-BE49-F238E27FC236}">
                      <a16:creationId xmlns:a16="http://schemas.microsoft.com/office/drawing/2014/main" id="{09DB7B4E-F2A0-45AC-9588-27134C84E1F8}"/>
                    </a:ext>
                  </a:extLst>
                </p14:cNvPr>
                <p14:cNvContentPartPr/>
                <p14:nvPr/>
              </p14:nvContentPartPr>
              <p14:xfrm>
                <a:off x="5661802" y="5361872"/>
                <a:ext cx="327960" cy="73080"/>
              </p14:xfrm>
            </p:contentPart>
          </mc:Choice>
          <mc:Fallback xmlns="">
            <p:pic>
              <p:nvPicPr>
                <p:cNvPr id="149681" name="Freihand 149680">
                  <a:extLst>
                    <a:ext uri="{FF2B5EF4-FFF2-40B4-BE49-F238E27FC236}">
                      <a16:creationId xmlns:a16="http://schemas.microsoft.com/office/drawing/2014/main" id="{09DB7B4E-F2A0-45AC-9588-27134C84E1F8}"/>
                    </a:ext>
                  </a:extLst>
                </p:cNvPr>
                <p:cNvPicPr/>
                <p:nvPr/>
              </p:nvPicPr>
              <p:blipFill>
                <a:blip r:embed="rId411"/>
                <a:stretch>
                  <a:fillRect/>
                </a:stretch>
              </p:blipFill>
              <p:spPr>
                <a:xfrm>
                  <a:off x="5657482" y="5357552"/>
                  <a:ext cx="336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49683" name="Freihand 149682">
                  <a:extLst>
                    <a:ext uri="{FF2B5EF4-FFF2-40B4-BE49-F238E27FC236}">
                      <a16:creationId xmlns:a16="http://schemas.microsoft.com/office/drawing/2014/main" id="{1AC82285-F1BE-488D-A931-8F1A7FAA7837}"/>
                    </a:ext>
                  </a:extLst>
                </p14:cNvPr>
                <p14:cNvContentPartPr/>
                <p14:nvPr/>
              </p14:nvContentPartPr>
              <p14:xfrm>
                <a:off x="6045562" y="5310032"/>
                <a:ext cx="498960" cy="125280"/>
              </p14:xfrm>
            </p:contentPart>
          </mc:Choice>
          <mc:Fallback xmlns="">
            <p:pic>
              <p:nvPicPr>
                <p:cNvPr id="149683" name="Freihand 149682">
                  <a:extLst>
                    <a:ext uri="{FF2B5EF4-FFF2-40B4-BE49-F238E27FC236}">
                      <a16:creationId xmlns:a16="http://schemas.microsoft.com/office/drawing/2014/main" id="{1AC82285-F1BE-488D-A931-8F1A7FAA7837}"/>
                    </a:ext>
                  </a:extLst>
                </p:cNvPr>
                <p:cNvPicPr/>
                <p:nvPr/>
              </p:nvPicPr>
              <p:blipFill>
                <a:blip r:embed="rId413"/>
                <a:stretch>
                  <a:fillRect/>
                </a:stretch>
              </p:blipFill>
              <p:spPr>
                <a:xfrm>
                  <a:off x="6041242" y="5305712"/>
                  <a:ext cx="507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49685" name="Freihand 149684">
                  <a:extLst>
                    <a:ext uri="{FF2B5EF4-FFF2-40B4-BE49-F238E27FC236}">
                      <a16:creationId xmlns:a16="http://schemas.microsoft.com/office/drawing/2014/main" id="{9F77A6B6-A1BA-4901-96A8-2DB41BD620FB}"/>
                    </a:ext>
                  </a:extLst>
                </p14:cNvPr>
                <p14:cNvContentPartPr/>
                <p14:nvPr/>
              </p14:nvContentPartPr>
              <p14:xfrm>
                <a:off x="3528802" y="5685872"/>
                <a:ext cx="275040" cy="136440"/>
              </p14:xfrm>
            </p:contentPart>
          </mc:Choice>
          <mc:Fallback xmlns="">
            <p:pic>
              <p:nvPicPr>
                <p:cNvPr id="149685" name="Freihand 149684">
                  <a:extLst>
                    <a:ext uri="{FF2B5EF4-FFF2-40B4-BE49-F238E27FC236}">
                      <a16:creationId xmlns:a16="http://schemas.microsoft.com/office/drawing/2014/main" id="{9F77A6B6-A1BA-4901-96A8-2DB41BD620FB}"/>
                    </a:ext>
                  </a:extLst>
                </p:cNvPr>
                <p:cNvPicPr/>
                <p:nvPr/>
              </p:nvPicPr>
              <p:blipFill>
                <a:blip r:embed="rId415"/>
                <a:stretch>
                  <a:fillRect/>
                </a:stretch>
              </p:blipFill>
              <p:spPr>
                <a:xfrm>
                  <a:off x="3524482" y="5681552"/>
                  <a:ext cx="283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49686" name="Freihand 149685">
                  <a:extLst>
                    <a:ext uri="{FF2B5EF4-FFF2-40B4-BE49-F238E27FC236}">
                      <a16:creationId xmlns:a16="http://schemas.microsoft.com/office/drawing/2014/main" id="{CB25732E-DC37-4ADD-9903-CFF8C4D5C715}"/>
                    </a:ext>
                  </a:extLst>
                </p14:cNvPr>
                <p14:cNvContentPartPr/>
                <p14:nvPr/>
              </p14:nvContentPartPr>
              <p14:xfrm>
                <a:off x="3812122" y="5741672"/>
                <a:ext cx="98640" cy="84240"/>
              </p14:xfrm>
            </p:contentPart>
          </mc:Choice>
          <mc:Fallback xmlns="">
            <p:pic>
              <p:nvPicPr>
                <p:cNvPr id="149686" name="Freihand 149685">
                  <a:extLst>
                    <a:ext uri="{FF2B5EF4-FFF2-40B4-BE49-F238E27FC236}">
                      <a16:creationId xmlns:a16="http://schemas.microsoft.com/office/drawing/2014/main" id="{CB25732E-DC37-4ADD-9903-CFF8C4D5C715}"/>
                    </a:ext>
                  </a:extLst>
                </p:cNvPr>
                <p:cNvPicPr/>
                <p:nvPr/>
              </p:nvPicPr>
              <p:blipFill>
                <a:blip r:embed="rId417"/>
                <a:stretch>
                  <a:fillRect/>
                </a:stretch>
              </p:blipFill>
              <p:spPr>
                <a:xfrm>
                  <a:off x="3807802" y="5737352"/>
                  <a:ext cx="107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49687" name="Freihand 149686">
                  <a:extLst>
                    <a:ext uri="{FF2B5EF4-FFF2-40B4-BE49-F238E27FC236}">
                      <a16:creationId xmlns:a16="http://schemas.microsoft.com/office/drawing/2014/main" id="{3CAA0D15-073D-47F9-BB3D-2CC16B5BCD10}"/>
                    </a:ext>
                  </a:extLst>
                </p14:cNvPr>
                <p14:cNvContentPartPr/>
                <p14:nvPr/>
              </p14:nvContentPartPr>
              <p14:xfrm>
                <a:off x="3951082" y="5717552"/>
                <a:ext cx="245880" cy="101520"/>
              </p14:xfrm>
            </p:contentPart>
          </mc:Choice>
          <mc:Fallback xmlns="">
            <p:pic>
              <p:nvPicPr>
                <p:cNvPr id="149687" name="Freihand 149686">
                  <a:extLst>
                    <a:ext uri="{FF2B5EF4-FFF2-40B4-BE49-F238E27FC236}">
                      <a16:creationId xmlns:a16="http://schemas.microsoft.com/office/drawing/2014/main" id="{3CAA0D15-073D-47F9-BB3D-2CC16B5BCD10}"/>
                    </a:ext>
                  </a:extLst>
                </p:cNvPr>
                <p:cNvPicPr/>
                <p:nvPr/>
              </p:nvPicPr>
              <p:blipFill>
                <a:blip r:embed="rId419"/>
                <a:stretch>
                  <a:fillRect/>
                </a:stretch>
              </p:blipFill>
              <p:spPr>
                <a:xfrm>
                  <a:off x="3946762" y="5713232"/>
                  <a:ext cx="254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49688" name="Freihand 149687">
                  <a:extLst>
                    <a:ext uri="{FF2B5EF4-FFF2-40B4-BE49-F238E27FC236}">
                      <a16:creationId xmlns:a16="http://schemas.microsoft.com/office/drawing/2014/main" id="{0623FB82-54CF-4D07-934A-C12963AB8488}"/>
                    </a:ext>
                  </a:extLst>
                </p14:cNvPr>
                <p14:cNvContentPartPr/>
                <p14:nvPr/>
              </p14:nvContentPartPr>
              <p14:xfrm>
                <a:off x="4256722" y="5640152"/>
                <a:ext cx="120240" cy="144360"/>
              </p14:xfrm>
            </p:contentPart>
          </mc:Choice>
          <mc:Fallback xmlns="">
            <p:pic>
              <p:nvPicPr>
                <p:cNvPr id="149688" name="Freihand 149687">
                  <a:extLst>
                    <a:ext uri="{FF2B5EF4-FFF2-40B4-BE49-F238E27FC236}">
                      <a16:creationId xmlns:a16="http://schemas.microsoft.com/office/drawing/2014/main" id="{0623FB82-54CF-4D07-934A-C12963AB8488}"/>
                    </a:ext>
                  </a:extLst>
                </p:cNvPr>
                <p:cNvPicPr/>
                <p:nvPr/>
              </p:nvPicPr>
              <p:blipFill>
                <a:blip r:embed="rId421"/>
                <a:stretch>
                  <a:fillRect/>
                </a:stretch>
              </p:blipFill>
              <p:spPr>
                <a:xfrm>
                  <a:off x="4252402" y="5635832"/>
                  <a:ext cx="128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49689" name="Freihand 149688">
                  <a:extLst>
                    <a:ext uri="{FF2B5EF4-FFF2-40B4-BE49-F238E27FC236}">
                      <a16:creationId xmlns:a16="http://schemas.microsoft.com/office/drawing/2014/main" id="{542CFB53-3BC9-4072-B118-0CD2DC4A0A37}"/>
                    </a:ext>
                  </a:extLst>
                </p14:cNvPr>
                <p14:cNvContentPartPr/>
                <p14:nvPr/>
              </p14:nvContentPartPr>
              <p14:xfrm>
                <a:off x="4328362" y="5745272"/>
                <a:ext cx="100080" cy="28800"/>
              </p14:xfrm>
            </p:contentPart>
          </mc:Choice>
          <mc:Fallback xmlns="">
            <p:pic>
              <p:nvPicPr>
                <p:cNvPr id="149689" name="Freihand 149688">
                  <a:extLst>
                    <a:ext uri="{FF2B5EF4-FFF2-40B4-BE49-F238E27FC236}">
                      <a16:creationId xmlns:a16="http://schemas.microsoft.com/office/drawing/2014/main" id="{542CFB53-3BC9-4072-B118-0CD2DC4A0A37}"/>
                    </a:ext>
                  </a:extLst>
                </p:cNvPr>
                <p:cNvPicPr/>
                <p:nvPr/>
              </p:nvPicPr>
              <p:blipFill>
                <a:blip r:embed="rId423"/>
                <a:stretch>
                  <a:fillRect/>
                </a:stretch>
              </p:blipFill>
              <p:spPr>
                <a:xfrm>
                  <a:off x="4324042" y="5740952"/>
                  <a:ext cx="108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49690" name="Freihand 149689">
                  <a:extLst>
                    <a:ext uri="{FF2B5EF4-FFF2-40B4-BE49-F238E27FC236}">
                      <a16:creationId xmlns:a16="http://schemas.microsoft.com/office/drawing/2014/main" id="{93ACBB37-B571-478C-96A7-4CF69D417779}"/>
                    </a:ext>
                  </a:extLst>
                </p14:cNvPr>
                <p14:cNvContentPartPr/>
                <p14:nvPr/>
              </p14:nvContentPartPr>
              <p14:xfrm>
                <a:off x="4424842" y="5719712"/>
                <a:ext cx="275400" cy="51840"/>
              </p14:xfrm>
            </p:contentPart>
          </mc:Choice>
          <mc:Fallback xmlns="">
            <p:pic>
              <p:nvPicPr>
                <p:cNvPr id="149690" name="Freihand 149689">
                  <a:extLst>
                    <a:ext uri="{FF2B5EF4-FFF2-40B4-BE49-F238E27FC236}">
                      <a16:creationId xmlns:a16="http://schemas.microsoft.com/office/drawing/2014/main" id="{93ACBB37-B571-478C-96A7-4CF69D417779}"/>
                    </a:ext>
                  </a:extLst>
                </p:cNvPr>
                <p:cNvPicPr/>
                <p:nvPr/>
              </p:nvPicPr>
              <p:blipFill>
                <a:blip r:embed="rId425"/>
                <a:stretch>
                  <a:fillRect/>
                </a:stretch>
              </p:blipFill>
              <p:spPr>
                <a:xfrm>
                  <a:off x="4420522" y="5715392"/>
                  <a:ext cx="284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49691" name="Freihand 149690">
                  <a:extLst>
                    <a:ext uri="{FF2B5EF4-FFF2-40B4-BE49-F238E27FC236}">
                      <a16:creationId xmlns:a16="http://schemas.microsoft.com/office/drawing/2014/main" id="{32EFE74D-CAD7-4D4F-AA90-47B139444342}"/>
                    </a:ext>
                  </a:extLst>
                </p14:cNvPr>
                <p14:cNvContentPartPr/>
                <p14:nvPr/>
              </p14:nvContentPartPr>
              <p14:xfrm>
                <a:off x="4689442" y="5702432"/>
                <a:ext cx="132840" cy="178920"/>
              </p14:xfrm>
            </p:contentPart>
          </mc:Choice>
          <mc:Fallback xmlns="">
            <p:pic>
              <p:nvPicPr>
                <p:cNvPr id="149691" name="Freihand 149690">
                  <a:extLst>
                    <a:ext uri="{FF2B5EF4-FFF2-40B4-BE49-F238E27FC236}">
                      <a16:creationId xmlns:a16="http://schemas.microsoft.com/office/drawing/2014/main" id="{32EFE74D-CAD7-4D4F-AA90-47B139444342}"/>
                    </a:ext>
                  </a:extLst>
                </p:cNvPr>
                <p:cNvPicPr/>
                <p:nvPr/>
              </p:nvPicPr>
              <p:blipFill>
                <a:blip r:embed="rId427"/>
                <a:stretch>
                  <a:fillRect/>
                </a:stretch>
              </p:blipFill>
              <p:spPr>
                <a:xfrm>
                  <a:off x="4685122" y="5698112"/>
                  <a:ext cx="141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49692" name="Freihand 149691">
                  <a:extLst>
                    <a:ext uri="{FF2B5EF4-FFF2-40B4-BE49-F238E27FC236}">
                      <a16:creationId xmlns:a16="http://schemas.microsoft.com/office/drawing/2014/main" id="{D311AD23-8C54-413C-A810-4A562DD5A1AD}"/>
                    </a:ext>
                  </a:extLst>
                </p14:cNvPr>
                <p14:cNvContentPartPr/>
                <p14:nvPr/>
              </p14:nvContentPartPr>
              <p14:xfrm>
                <a:off x="4823722" y="5691632"/>
                <a:ext cx="52200" cy="83520"/>
              </p14:xfrm>
            </p:contentPart>
          </mc:Choice>
          <mc:Fallback xmlns="">
            <p:pic>
              <p:nvPicPr>
                <p:cNvPr id="149692" name="Freihand 149691">
                  <a:extLst>
                    <a:ext uri="{FF2B5EF4-FFF2-40B4-BE49-F238E27FC236}">
                      <a16:creationId xmlns:a16="http://schemas.microsoft.com/office/drawing/2014/main" id="{D311AD23-8C54-413C-A810-4A562DD5A1AD}"/>
                    </a:ext>
                  </a:extLst>
                </p:cNvPr>
                <p:cNvPicPr/>
                <p:nvPr/>
              </p:nvPicPr>
              <p:blipFill>
                <a:blip r:embed="rId429"/>
                <a:stretch>
                  <a:fillRect/>
                </a:stretch>
              </p:blipFill>
              <p:spPr>
                <a:xfrm>
                  <a:off x="4819402" y="5687312"/>
                  <a:ext cx="60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49694" name="Freihand 149693">
                  <a:extLst>
                    <a:ext uri="{FF2B5EF4-FFF2-40B4-BE49-F238E27FC236}">
                      <a16:creationId xmlns:a16="http://schemas.microsoft.com/office/drawing/2014/main" id="{DEC52763-BED6-43D7-8945-70E591FC3A50}"/>
                    </a:ext>
                  </a:extLst>
                </p14:cNvPr>
                <p14:cNvContentPartPr/>
                <p14:nvPr/>
              </p14:nvContentPartPr>
              <p14:xfrm>
                <a:off x="4907602" y="5657792"/>
                <a:ext cx="154080" cy="95040"/>
              </p14:xfrm>
            </p:contentPart>
          </mc:Choice>
          <mc:Fallback xmlns="">
            <p:pic>
              <p:nvPicPr>
                <p:cNvPr id="149694" name="Freihand 149693">
                  <a:extLst>
                    <a:ext uri="{FF2B5EF4-FFF2-40B4-BE49-F238E27FC236}">
                      <a16:creationId xmlns:a16="http://schemas.microsoft.com/office/drawing/2014/main" id="{DEC52763-BED6-43D7-8945-70E591FC3A50}"/>
                    </a:ext>
                  </a:extLst>
                </p:cNvPr>
                <p:cNvPicPr/>
                <p:nvPr/>
              </p:nvPicPr>
              <p:blipFill>
                <a:blip r:embed="rId431"/>
                <a:stretch>
                  <a:fillRect/>
                </a:stretch>
              </p:blipFill>
              <p:spPr>
                <a:xfrm>
                  <a:off x="4903282" y="5653472"/>
                  <a:ext cx="162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49696" name="Freihand 149695">
                  <a:extLst>
                    <a:ext uri="{FF2B5EF4-FFF2-40B4-BE49-F238E27FC236}">
                      <a16:creationId xmlns:a16="http://schemas.microsoft.com/office/drawing/2014/main" id="{D8D58B65-F6D3-4D6C-94FB-809B8AC6B1A4}"/>
                    </a:ext>
                  </a:extLst>
                </p14:cNvPr>
                <p14:cNvContentPartPr/>
                <p14:nvPr/>
              </p14:nvContentPartPr>
              <p14:xfrm>
                <a:off x="5076442" y="5576792"/>
                <a:ext cx="483120" cy="167400"/>
              </p14:xfrm>
            </p:contentPart>
          </mc:Choice>
          <mc:Fallback xmlns="">
            <p:pic>
              <p:nvPicPr>
                <p:cNvPr id="149696" name="Freihand 149695">
                  <a:extLst>
                    <a:ext uri="{FF2B5EF4-FFF2-40B4-BE49-F238E27FC236}">
                      <a16:creationId xmlns:a16="http://schemas.microsoft.com/office/drawing/2014/main" id="{D8D58B65-F6D3-4D6C-94FB-809B8AC6B1A4}"/>
                    </a:ext>
                  </a:extLst>
                </p:cNvPr>
                <p:cNvPicPr/>
                <p:nvPr/>
              </p:nvPicPr>
              <p:blipFill>
                <a:blip r:embed="rId433"/>
                <a:stretch>
                  <a:fillRect/>
                </a:stretch>
              </p:blipFill>
              <p:spPr>
                <a:xfrm>
                  <a:off x="5072122" y="5572472"/>
                  <a:ext cx="491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49697" name="Freihand 149696">
                  <a:extLst>
                    <a:ext uri="{FF2B5EF4-FFF2-40B4-BE49-F238E27FC236}">
                      <a16:creationId xmlns:a16="http://schemas.microsoft.com/office/drawing/2014/main" id="{5582CCEA-32BD-4205-A99D-6E33793C5E56}"/>
                    </a:ext>
                  </a:extLst>
                </p14:cNvPr>
                <p14:cNvContentPartPr/>
                <p14:nvPr/>
              </p14:nvContentPartPr>
              <p14:xfrm>
                <a:off x="5768722" y="5627552"/>
                <a:ext cx="127080" cy="72000"/>
              </p14:xfrm>
            </p:contentPart>
          </mc:Choice>
          <mc:Fallback xmlns="">
            <p:pic>
              <p:nvPicPr>
                <p:cNvPr id="149697" name="Freihand 149696">
                  <a:extLst>
                    <a:ext uri="{FF2B5EF4-FFF2-40B4-BE49-F238E27FC236}">
                      <a16:creationId xmlns:a16="http://schemas.microsoft.com/office/drawing/2014/main" id="{5582CCEA-32BD-4205-A99D-6E33793C5E56}"/>
                    </a:ext>
                  </a:extLst>
                </p:cNvPr>
                <p:cNvPicPr/>
                <p:nvPr/>
              </p:nvPicPr>
              <p:blipFill>
                <a:blip r:embed="rId435"/>
                <a:stretch>
                  <a:fillRect/>
                </a:stretch>
              </p:blipFill>
              <p:spPr>
                <a:xfrm>
                  <a:off x="5764402" y="5623232"/>
                  <a:ext cx="135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49698" name="Freihand 149697">
                  <a:extLst>
                    <a:ext uri="{FF2B5EF4-FFF2-40B4-BE49-F238E27FC236}">
                      <a16:creationId xmlns:a16="http://schemas.microsoft.com/office/drawing/2014/main" id="{E11D94CA-731B-40C9-96BB-7CF0411DE2DB}"/>
                    </a:ext>
                  </a:extLst>
                </p14:cNvPr>
                <p14:cNvContentPartPr/>
                <p14:nvPr/>
              </p14:nvContentPartPr>
              <p14:xfrm>
                <a:off x="5909842" y="5635112"/>
                <a:ext cx="93960" cy="52200"/>
              </p14:xfrm>
            </p:contentPart>
          </mc:Choice>
          <mc:Fallback xmlns="">
            <p:pic>
              <p:nvPicPr>
                <p:cNvPr id="149698" name="Freihand 149697">
                  <a:extLst>
                    <a:ext uri="{FF2B5EF4-FFF2-40B4-BE49-F238E27FC236}">
                      <a16:creationId xmlns:a16="http://schemas.microsoft.com/office/drawing/2014/main" id="{E11D94CA-731B-40C9-96BB-7CF0411DE2DB}"/>
                    </a:ext>
                  </a:extLst>
                </p:cNvPr>
                <p:cNvPicPr/>
                <p:nvPr/>
              </p:nvPicPr>
              <p:blipFill>
                <a:blip r:embed="rId437"/>
                <a:stretch>
                  <a:fillRect/>
                </a:stretch>
              </p:blipFill>
              <p:spPr>
                <a:xfrm>
                  <a:off x="5905522" y="5630792"/>
                  <a:ext cx="102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49699" name="Freihand 149698">
                  <a:extLst>
                    <a:ext uri="{FF2B5EF4-FFF2-40B4-BE49-F238E27FC236}">
                      <a16:creationId xmlns:a16="http://schemas.microsoft.com/office/drawing/2014/main" id="{D757DC5A-A43C-479A-B2BB-EE6FCB98FB55}"/>
                    </a:ext>
                  </a:extLst>
                </p14:cNvPr>
                <p14:cNvContentPartPr/>
                <p14:nvPr/>
              </p14:nvContentPartPr>
              <p14:xfrm>
                <a:off x="6065722" y="5541512"/>
                <a:ext cx="156240" cy="163440"/>
              </p14:xfrm>
            </p:contentPart>
          </mc:Choice>
          <mc:Fallback xmlns="">
            <p:pic>
              <p:nvPicPr>
                <p:cNvPr id="149699" name="Freihand 149698">
                  <a:extLst>
                    <a:ext uri="{FF2B5EF4-FFF2-40B4-BE49-F238E27FC236}">
                      <a16:creationId xmlns:a16="http://schemas.microsoft.com/office/drawing/2014/main" id="{D757DC5A-A43C-479A-B2BB-EE6FCB98FB55}"/>
                    </a:ext>
                  </a:extLst>
                </p:cNvPr>
                <p:cNvPicPr/>
                <p:nvPr/>
              </p:nvPicPr>
              <p:blipFill>
                <a:blip r:embed="rId439"/>
                <a:stretch>
                  <a:fillRect/>
                </a:stretch>
              </p:blipFill>
              <p:spPr>
                <a:xfrm>
                  <a:off x="6061402" y="5537192"/>
                  <a:ext cx="164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49701" name="Freihand 149700">
                  <a:extLst>
                    <a:ext uri="{FF2B5EF4-FFF2-40B4-BE49-F238E27FC236}">
                      <a16:creationId xmlns:a16="http://schemas.microsoft.com/office/drawing/2014/main" id="{D8F38CD4-C99F-4377-B6D2-6D21B14AFE96}"/>
                    </a:ext>
                  </a:extLst>
                </p14:cNvPr>
                <p14:cNvContentPartPr/>
                <p14:nvPr/>
              </p14:nvContentPartPr>
              <p14:xfrm>
                <a:off x="6415282" y="5507672"/>
                <a:ext cx="109800" cy="150120"/>
              </p14:xfrm>
            </p:contentPart>
          </mc:Choice>
          <mc:Fallback xmlns="">
            <p:pic>
              <p:nvPicPr>
                <p:cNvPr id="149701" name="Freihand 149700">
                  <a:extLst>
                    <a:ext uri="{FF2B5EF4-FFF2-40B4-BE49-F238E27FC236}">
                      <a16:creationId xmlns:a16="http://schemas.microsoft.com/office/drawing/2014/main" id="{D8F38CD4-C99F-4377-B6D2-6D21B14AFE96}"/>
                    </a:ext>
                  </a:extLst>
                </p:cNvPr>
                <p:cNvPicPr/>
                <p:nvPr/>
              </p:nvPicPr>
              <p:blipFill>
                <a:blip r:embed="rId441"/>
                <a:stretch>
                  <a:fillRect/>
                </a:stretch>
              </p:blipFill>
              <p:spPr>
                <a:xfrm>
                  <a:off x="6410962" y="5503352"/>
                  <a:ext cx="118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49702" name="Freihand 149701">
                  <a:extLst>
                    <a:ext uri="{FF2B5EF4-FFF2-40B4-BE49-F238E27FC236}">
                      <a16:creationId xmlns:a16="http://schemas.microsoft.com/office/drawing/2014/main" id="{7A9E1B7E-4B73-4107-83F2-16C45722CCEE}"/>
                    </a:ext>
                  </a:extLst>
                </p14:cNvPr>
                <p14:cNvContentPartPr/>
                <p14:nvPr/>
              </p14:nvContentPartPr>
              <p14:xfrm>
                <a:off x="6542362" y="5573552"/>
                <a:ext cx="78480" cy="80640"/>
              </p14:xfrm>
            </p:contentPart>
          </mc:Choice>
          <mc:Fallback xmlns="">
            <p:pic>
              <p:nvPicPr>
                <p:cNvPr id="149702" name="Freihand 149701">
                  <a:extLst>
                    <a:ext uri="{FF2B5EF4-FFF2-40B4-BE49-F238E27FC236}">
                      <a16:creationId xmlns:a16="http://schemas.microsoft.com/office/drawing/2014/main" id="{7A9E1B7E-4B73-4107-83F2-16C45722CCEE}"/>
                    </a:ext>
                  </a:extLst>
                </p:cNvPr>
                <p:cNvPicPr/>
                <p:nvPr/>
              </p:nvPicPr>
              <p:blipFill>
                <a:blip r:embed="rId443"/>
                <a:stretch>
                  <a:fillRect/>
                </a:stretch>
              </p:blipFill>
              <p:spPr>
                <a:xfrm>
                  <a:off x="6538042" y="5569232"/>
                  <a:ext cx="87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49703" name="Freihand 149702">
                  <a:extLst>
                    <a:ext uri="{FF2B5EF4-FFF2-40B4-BE49-F238E27FC236}">
                      <a16:creationId xmlns:a16="http://schemas.microsoft.com/office/drawing/2014/main" id="{B68820D5-F13F-47EF-BB9F-B18A8D687559}"/>
                    </a:ext>
                  </a:extLst>
                </p14:cNvPr>
                <p14:cNvContentPartPr/>
                <p14:nvPr/>
              </p14:nvContentPartPr>
              <p14:xfrm>
                <a:off x="6661882" y="5484992"/>
                <a:ext cx="270000" cy="149760"/>
              </p14:xfrm>
            </p:contentPart>
          </mc:Choice>
          <mc:Fallback xmlns="">
            <p:pic>
              <p:nvPicPr>
                <p:cNvPr id="149703" name="Freihand 149702">
                  <a:extLst>
                    <a:ext uri="{FF2B5EF4-FFF2-40B4-BE49-F238E27FC236}">
                      <a16:creationId xmlns:a16="http://schemas.microsoft.com/office/drawing/2014/main" id="{B68820D5-F13F-47EF-BB9F-B18A8D687559}"/>
                    </a:ext>
                  </a:extLst>
                </p:cNvPr>
                <p:cNvPicPr/>
                <p:nvPr/>
              </p:nvPicPr>
              <p:blipFill>
                <a:blip r:embed="rId445"/>
                <a:stretch>
                  <a:fillRect/>
                </a:stretch>
              </p:blipFill>
              <p:spPr>
                <a:xfrm>
                  <a:off x="6657562" y="5480672"/>
                  <a:ext cx="278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49704" name="Freihand 149703">
                  <a:extLst>
                    <a:ext uri="{FF2B5EF4-FFF2-40B4-BE49-F238E27FC236}">
                      <a16:creationId xmlns:a16="http://schemas.microsoft.com/office/drawing/2014/main" id="{4B417DAB-F622-4C3C-A098-75F2527F2723}"/>
                    </a:ext>
                  </a:extLst>
                </p14:cNvPr>
                <p14:cNvContentPartPr/>
                <p14:nvPr/>
              </p14:nvContentPartPr>
              <p14:xfrm>
                <a:off x="4009042" y="5972072"/>
                <a:ext cx="18360" cy="139320"/>
              </p14:xfrm>
            </p:contentPart>
          </mc:Choice>
          <mc:Fallback xmlns="">
            <p:pic>
              <p:nvPicPr>
                <p:cNvPr id="149704" name="Freihand 149703">
                  <a:extLst>
                    <a:ext uri="{FF2B5EF4-FFF2-40B4-BE49-F238E27FC236}">
                      <a16:creationId xmlns:a16="http://schemas.microsoft.com/office/drawing/2014/main" id="{4B417DAB-F622-4C3C-A098-75F2527F2723}"/>
                    </a:ext>
                  </a:extLst>
                </p:cNvPr>
                <p:cNvPicPr/>
                <p:nvPr/>
              </p:nvPicPr>
              <p:blipFill>
                <a:blip r:embed="rId447"/>
                <a:stretch>
                  <a:fillRect/>
                </a:stretch>
              </p:blipFill>
              <p:spPr>
                <a:xfrm>
                  <a:off x="4004722" y="5967752"/>
                  <a:ext cx="27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49705" name="Freihand 149704">
                  <a:extLst>
                    <a:ext uri="{FF2B5EF4-FFF2-40B4-BE49-F238E27FC236}">
                      <a16:creationId xmlns:a16="http://schemas.microsoft.com/office/drawing/2014/main" id="{7E1AAD81-C7D8-4BFD-8BB1-B906548C2BDA}"/>
                    </a:ext>
                  </a:extLst>
                </p14:cNvPr>
                <p14:cNvContentPartPr/>
                <p14:nvPr/>
              </p14:nvContentPartPr>
              <p14:xfrm>
                <a:off x="3911842" y="5908352"/>
                <a:ext cx="159480" cy="112680"/>
              </p14:xfrm>
            </p:contentPart>
          </mc:Choice>
          <mc:Fallback xmlns="">
            <p:pic>
              <p:nvPicPr>
                <p:cNvPr id="149705" name="Freihand 149704">
                  <a:extLst>
                    <a:ext uri="{FF2B5EF4-FFF2-40B4-BE49-F238E27FC236}">
                      <a16:creationId xmlns:a16="http://schemas.microsoft.com/office/drawing/2014/main" id="{7E1AAD81-C7D8-4BFD-8BB1-B906548C2BDA}"/>
                    </a:ext>
                  </a:extLst>
                </p:cNvPr>
                <p:cNvPicPr/>
                <p:nvPr/>
              </p:nvPicPr>
              <p:blipFill>
                <a:blip r:embed="rId449"/>
                <a:stretch>
                  <a:fillRect/>
                </a:stretch>
              </p:blipFill>
              <p:spPr>
                <a:xfrm>
                  <a:off x="3907522" y="5904032"/>
                  <a:ext cx="168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49706" name="Freihand 149705">
                  <a:extLst>
                    <a:ext uri="{FF2B5EF4-FFF2-40B4-BE49-F238E27FC236}">
                      <a16:creationId xmlns:a16="http://schemas.microsoft.com/office/drawing/2014/main" id="{CB7A83A0-4BDF-459B-BA9A-197BD0BED121}"/>
                    </a:ext>
                  </a:extLst>
                </p14:cNvPr>
                <p14:cNvContentPartPr/>
                <p14:nvPr/>
              </p14:nvContentPartPr>
              <p14:xfrm>
                <a:off x="4090042" y="5979632"/>
                <a:ext cx="254520" cy="98640"/>
              </p14:xfrm>
            </p:contentPart>
          </mc:Choice>
          <mc:Fallback xmlns="">
            <p:pic>
              <p:nvPicPr>
                <p:cNvPr id="149706" name="Freihand 149705">
                  <a:extLst>
                    <a:ext uri="{FF2B5EF4-FFF2-40B4-BE49-F238E27FC236}">
                      <a16:creationId xmlns:a16="http://schemas.microsoft.com/office/drawing/2014/main" id="{CB7A83A0-4BDF-459B-BA9A-197BD0BED121}"/>
                    </a:ext>
                  </a:extLst>
                </p:cNvPr>
                <p:cNvPicPr/>
                <p:nvPr/>
              </p:nvPicPr>
              <p:blipFill>
                <a:blip r:embed="rId451"/>
                <a:stretch>
                  <a:fillRect/>
                </a:stretch>
              </p:blipFill>
              <p:spPr>
                <a:xfrm>
                  <a:off x="4085722" y="5975312"/>
                  <a:ext cx="263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49707" name="Freihand 149706">
                  <a:extLst>
                    <a:ext uri="{FF2B5EF4-FFF2-40B4-BE49-F238E27FC236}">
                      <a16:creationId xmlns:a16="http://schemas.microsoft.com/office/drawing/2014/main" id="{73EF7C95-F811-49AA-B2C5-0394B8972D23}"/>
                    </a:ext>
                  </a:extLst>
                </p14:cNvPr>
                <p14:cNvContentPartPr/>
                <p14:nvPr/>
              </p14:nvContentPartPr>
              <p14:xfrm>
                <a:off x="4303882" y="5909792"/>
                <a:ext cx="50400" cy="37080"/>
              </p14:xfrm>
            </p:contentPart>
          </mc:Choice>
          <mc:Fallback xmlns="">
            <p:pic>
              <p:nvPicPr>
                <p:cNvPr id="149707" name="Freihand 149706">
                  <a:extLst>
                    <a:ext uri="{FF2B5EF4-FFF2-40B4-BE49-F238E27FC236}">
                      <a16:creationId xmlns:a16="http://schemas.microsoft.com/office/drawing/2014/main" id="{73EF7C95-F811-49AA-B2C5-0394B8972D23}"/>
                    </a:ext>
                  </a:extLst>
                </p:cNvPr>
                <p:cNvPicPr/>
                <p:nvPr/>
              </p:nvPicPr>
              <p:blipFill>
                <a:blip r:embed="rId453"/>
                <a:stretch>
                  <a:fillRect/>
                </a:stretch>
              </p:blipFill>
              <p:spPr>
                <a:xfrm>
                  <a:off x="4299562" y="5905472"/>
                  <a:ext cx="59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49708" name="Freihand 149707">
                  <a:extLst>
                    <a:ext uri="{FF2B5EF4-FFF2-40B4-BE49-F238E27FC236}">
                      <a16:creationId xmlns:a16="http://schemas.microsoft.com/office/drawing/2014/main" id="{6C167259-5AAC-4B2E-A077-8F154B1ED3E7}"/>
                    </a:ext>
                  </a:extLst>
                </p14:cNvPr>
                <p14:cNvContentPartPr/>
                <p14:nvPr/>
              </p14:nvContentPartPr>
              <p14:xfrm>
                <a:off x="4375162" y="5968832"/>
                <a:ext cx="75600" cy="74880"/>
              </p14:xfrm>
            </p:contentPart>
          </mc:Choice>
          <mc:Fallback xmlns="">
            <p:pic>
              <p:nvPicPr>
                <p:cNvPr id="149708" name="Freihand 149707">
                  <a:extLst>
                    <a:ext uri="{FF2B5EF4-FFF2-40B4-BE49-F238E27FC236}">
                      <a16:creationId xmlns:a16="http://schemas.microsoft.com/office/drawing/2014/main" id="{6C167259-5AAC-4B2E-A077-8F154B1ED3E7}"/>
                    </a:ext>
                  </a:extLst>
                </p:cNvPr>
                <p:cNvPicPr/>
                <p:nvPr/>
              </p:nvPicPr>
              <p:blipFill>
                <a:blip r:embed="rId455"/>
                <a:stretch>
                  <a:fillRect/>
                </a:stretch>
              </p:blipFill>
              <p:spPr>
                <a:xfrm>
                  <a:off x="4370842" y="5964512"/>
                  <a:ext cx="84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49709" name="Freihand 149708">
                  <a:extLst>
                    <a:ext uri="{FF2B5EF4-FFF2-40B4-BE49-F238E27FC236}">
                      <a16:creationId xmlns:a16="http://schemas.microsoft.com/office/drawing/2014/main" id="{F40A7B1C-C915-4D87-933C-364BF9A9DA60}"/>
                    </a:ext>
                  </a:extLst>
                </p14:cNvPr>
                <p14:cNvContentPartPr/>
                <p14:nvPr/>
              </p14:nvContentPartPr>
              <p14:xfrm>
                <a:off x="4443562" y="5965232"/>
                <a:ext cx="404640" cy="93960"/>
              </p14:xfrm>
            </p:contentPart>
          </mc:Choice>
          <mc:Fallback xmlns="">
            <p:pic>
              <p:nvPicPr>
                <p:cNvPr id="149709" name="Freihand 149708">
                  <a:extLst>
                    <a:ext uri="{FF2B5EF4-FFF2-40B4-BE49-F238E27FC236}">
                      <a16:creationId xmlns:a16="http://schemas.microsoft.com/office/drawing/2014/main" id="{F40A7B1C-C915-4D87-933C-364BF9A9DA60}"/>
                    </a:ext>
                  </a:extLst>
                </p:cNvPr>
                <p:cNvPicPr/>
                <p:nvPr/>
              </p:nvPicPr>
              <p:blipFill>
                <a:blip r:embed="rId457"/>
                <a:stretch>
                  <a:fillRect/>
                </a:stretch>
              </p:blipFill>
              <p:spPr>
                <a:xfrm>
                  <a:off x="4439242" y="5960912"/>
                  <a:ext cx="413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49710" name="Freihand 149709">
                  <a:extLst>
                    <a:ext uri="{FF2B5EF4-FFF2-40B4-BE49-F238E27FC236}">
                      <a16:creationId xmlns:a16="http://schemas.microsoft.com/office/drawing/2014/main" id="{A1FB12EE-7C74-41FE-96C7-A6DB05FEBEB2}"/>
                    </a:ext>
                  </a:extLst>
                </p14:cNvPr>
                <p14:cNvContentPartPr/>
                <p14:nvPr/>
              </p14:nvContentPartPr>
              <p14:xfrm>
                <a:off x="4844602" y="5964872"/>
                <a:ext cx="214920" cy="57600"/>
              </p14:xfrm>
            </p:contentPart>
          </mc:Choice>
          <mc:Fallback xmlns="">
            <p:pic>
              <p:nvPicPr>
                <p:cNvPr id="149710" name="Freihand 149709">
                  <a:extLst>
                    <a:ext uri="{FF2B5EF4-FFF2-40B4-BE49-F238E27FC236}">
                      <a16:creationId xmlns:a16="http://schemas.microsoft.com/office/drawing/2014/main" id="{A1FB12EE-7C74-41FE-96C7-A6DB05FEBEB2}"/>
                    </a:ext>
                  </a:extLst>
                </p:cNvPr>
                <p:cNvPicPr/>
                <p:nvPr/>
              </p:nvPicPr>
              <p:blipFill>
                <a:blip r:embed="rId459"/>
                <a:stretch>
                  <a:fillRect/>
                </a:stretch>
              </p:blipFill>
              <p:spPr>
                <a:xfrm>
                  <a:off x="4840282" y="5960552"/>
                  <a:ext cx="223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49711" name="Freihand 149710">
                  <a:extLst>
                    <a:ext uri="{FF2B5EF4-FFF2-40B4-BE49-F238E27FC236}">
                      <a16:creationId xmlns:a16="http://schemas.microsoft.com/office/drawing/2014/main" id="{FBD3B81F-D161-4070-8514-B3CD0F780734}"/>
                    </a:ext>
                  </a:extLst>
                </p14:cNvPr>
                <p14:cNvContentPartPr/>
                <p14:nvPr/>
              </p14:nvContentPartPr>
              <p14:xfrm>
                <a:off x="5087602" y="5904032"/>
                <a:ext cx="528120" cy="189720"/>
              </p14:xfrm>
            </p:contentPart>
          </mc:Choice>
          <mc:Fallback xmlns="">
            <p:pic>
              <p:nvPicPr>
                <p:cNvPr id="149711" name="Freihand 149710">
                  <a:extLst>
                    <a:ext uri="{FF2B5EF4-FFF2-40B4-BE49-F238E27FC236}">
                      <a16:creationId xmlns:a16="http://schemas.microsoft.com/office/drawing/2014/main" id="{FBD3B81F-D161-4070-8514-B3CD0F780734}"/>
                    </a:ext>
                  </a:extLst>
                </p:cNvPr>
                <p:cNvPicPr/>
                <p:nvPr/>
              </p:nvPicPr>
              <p:blipFill>
                <a:blip r:embed="rId461"/>
                <a:stretch>
                  <a:fillRect/>
                </a:stretch>
              </p:blipFill>
              <p:spPr>
                <a:xfrm>
                  <a:off x="5083282" y="5899712"/>
                  <a:ext cx="5367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49712" name="Freihand 149711">
                  <a:extLst>
                    <a:ext uri="{FF2B5EF4-FFF2-40B4-BE49-F238E27FC236}">
                      <a16:creationId xmlns:a16="http://schemas.microsoft.com/office/drawing/2014/main" id="{8E2C1A4F-0363-45D1-9DC8-D0F7EC69C377}"/>
                    </a:ext>
                  </a:extLst>
                </p14:cNvPr>
                <p14:cNvContentPartPr/>
                <p14:nvPr/>
              </p14:nvContentPartPr>
              <p14:xfrm>
                <a:off x="4905442" y="5857952"/>
                <a:ext cx="146880" cy="24480"/>
              </p14:xfrm>
            </p:contentPart>
          </mc:Choice>
          <mc:Fallback xmlns="">
            <p:pic>
              <p:nvPicPr>
                <p:cNvPr id="149712" name="Freihand 149711">
                  <a:extLst>
                    <a:ext uri="{FF2B5EF4-FFF2-40B4-BE49-F238E27FC236}">
                      <a16:creationId xmlns:a16="http://schemas.microsoft.com/office/drawing/2014/main" id="{8E2C1A4F-0363-45D1-9DC8-D0F7EC69C377}"/>
                    </a:ext>
                  </a:extLst>
                </p:cNvPr>
                <p:cNvPicPr/>
                <p:nvPr/>
              </p:nvPicPr>
              <p:blipFill>
                <a:blip r:embed="rId463"/>
                <a:stretch>
                  <a:fillRect/>
                </a:stretch>
              </p:blipFill>
              <p:spPr>
                <a:xfrm>
                  <a:off x="4901122" y="5853632"/>
                  <a:ext cx="155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49713" name="Freihand 149712">
                  <a:extLst>
                    <a:ext uri="{FF2B5EF4-FFF2-40B4-BE49-F238E27FC236}">
                      <a16:creationId xmlns:a16="http://schemas.microsoft.com/office/drawing/2014/main" id="{AB422A6A-15D5-4707-999C-5F4577259745}"/>
                    </a:ext>
                  </a:extLst>
                </p14:cNvPr>
                <p14:cNvContentPartPr/>
                <p14:nvPr/>
              </p14:nvContentPartPr>
              <p14:xfrm>
                <a:off x="5681242" y="5932832"/>
                <a:ext cx="104040" cy="82800"/>
              </p14:xfrm>
            </p:contentPart>
          </mc:Choice>
          <mc:Fallback xmlns="">
            <p:pic>
              <p:nvPicPr>
                <p:cNvPr id="149713" name="Freihand 149712">
                  <a:extLst>
                    <a:ext uri="{FF2B5EF4-FFF2-40B4-BE49-F238E27FC236}">
                      <a16:creationId xmlns:a16="http://schemas.microsoft.com/office/drawing/2014/main" id="{AB422A6A-15D5-4707-999C-5F4577259745}"/>
                    </a:ext>
                  </a:extLst>
                </p:cNvPr>
                <p:cNvPicPr/>
                <p:nvPr/>
              </p:nvPicPr>
              <p:blipFill>
                <a:blip r:embed="rId465"/>
                <a:stretch>
                  <a:fillRect/>
                </a:stretch>
              </p:blipFill>
              <p:spPr>
                <a:xfrm>
                  <a:off x="5676922" y="5928512"/>
                  <a:ext cx="112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49714" name="Freihand 149713">
                  <a:extLst>
                    <a:ext uri="{FF2B5EF4-FFF2-40B4-BE49-F238E27FC236}">
                      <a16:creationId xmlns:a16="http://schemas.microsoft.com/office/drawing/2014/main" id="{24BF5B79-0D92-4B72-8178-824993EC24BE}"/>
                    </a:ext>
                  </a:extLst>
                </p14:cNvPr>
                <p14:cNvContentPartPr/>
                <p14:nvPr/>
              </p14:nvContentPartPr>
              <p14:xfrm>
                <a:off x="5762602" y="5851472"/>
                <a:ext cx="527760" cy="144000"/>
              </p14:xfrm>
            </p:contentPart>
          </mc:Choice>
          <mc:Fallback xmlns="">
            <p:pic>
              <p:nvPicPr>
                <p:cNvPr id="149714" name="Freihand 149713">
                  <a:extLst>
                    <a:ext uri="{FF2B5EF4-FFF2-40B4-BE49-F238E27FC236}">
                      <a16:creationId xmlns:a16="http://schemas.microsoft.com/office/drawing/2014/main" id="{24BF5B79-0D92-4B72-8178-824993EC24BE}"/>
                    </a:ext>
                  </a:extLst>
                </p:cNvPr>
                <p:cNvPicPr/>
                <p:nvPr/>
              </p:nvPicPr>
              <p:blipFill>
                <a:blip r:embed="rId467"/>
                <a:stretch>
                  <a:fillRect/>
                </a:stretch>
              </p:blipFill>
              <p:spPr>
                <a:xfrm>
                  <a:off x="5758282" y="5847152"/>
                  <a:ext cx="536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49715" name="Freihand 149714">
                  <a:extLst>
                    <a:ext uri="{FF2B5EF4-FFF2-40B4-BE49-F238E27FC236}">
                      <a16:creationId xmlns:a16="http://schemas.microsoft.com/office/drawing/2014/main" id="{E4A2264A-B40C-4F87-B99B-B1E181F5AEB3}"/>
                    </a:ext>
                  </a:extLst>
                </p14:cNvPr>
                <p14:cNvContentPartPr/>
                <p14:nvPr/>
              </p14:nvContentPartPr>
              <p14:xfrm>
                <a:off x="6521122" y="5830592"/>
                <a:ext cx="401040" cy="277200"/>
              </p14:xfrm>
            </p:contentPart>
          </mc:Choice>
          <mc:Fallback xmlns="">
            <p:pic>
              <p:nvPicPr>
                <p:cNvPr id="149715" name="Freihand 149714">
                  <a:extLst>
                    <a:ext uri="{FF2B5EF4-FFF2-40B4-BE49-F238E27FC236}">
                      <a16:creationId xmlns:a16="http://schemas.microsoft.com/office/drawing/2014/main" id="{E4A2264A-B40C-4F87-B99B-B1E181F5AEB3}"/>
                    </a:ext>
                  </a:extLst>
                </p:cNvPr>
                <p:cNvPicPr/>
                <p:nvPr/>
              </p:nvPicPr>
              <p:blipFill>
                <a:blip r:embed="rId469"/>
                <a:stretch>
                  <a:fillRect/>
                </a:stretch>
              </p:blipFill>
              <p:spPr>
                <a:xfrm>
                  <a:off x="6516802" y="5826272"/>
                  <a:ext cx="4096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49716" name="Freihand 149715">
                  <a:extLst>
                    <a:ext uri="{FF2B5EF4-FFF2-40B4-BE49-F238E27FC236}">
                      <a16:creationId xmlns:a16="http://schemas.microsoft.com/office/drawing/2014/main" id="{828E89C8-9E53-4CD7-AD6C-56CE628442FF}"/>
                    </a:ext>
                  </a:extLst>
                </p14:cNvPr>
                <p14:cNvContentPartPr/>
                <p14:nvPr/>
              </p14:nvContentPartPr>
              <p14:xfrm>
                <a:off x="6981202" y="5826992"/>
                <a:ext cx="414720" cy="107640"/>
              </p14:xfrm>
            </p:contentPart>
          </mc:Choice>
          <mc:Fallback xmlns="">
            <p:pic>
              <p:nvPicPr>
                <p:cNvPr id="149716" name="Freihand 149715">
                  <a:extLst>
                    <a:ext uri="{FF2B5EF4-FFF2-40B4-BE49-F238E27FC236}">
                      <a16:creationId xmlns:a16="http://schemas.microsoft.com/office/drawing/2014/main" id="{828E89C8-9E53-4CD7-AD6C-56CE628442FF}"/>
                    </a:ext>
                  </a:extLst>
                </p:cNvPr>
                <p:cNvPicPr/>
                <p:nvPr/>
              </p:nvPicPr>
              <p:blipFill>
                <a:blip r:embed="rId471"/>
                <a:stretch>
                  <a:fillRect/>
                </a:stretch>
              </p:blipFill>
              <p:spPr>
                <a:xfrm>
                  <a:off x="6976882" y="5822672"/>
                  <a:ext cx="42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49717" name="Freihand 149716">
                  <a:extLst>
                    <a:ext uri="{FF2B5EF4-FFF2-40B4-BE49-F238E27FC236}">
                      <a16:creationId xmlns:a16="http://schemas.microsoft.com/office/drawing/2014/main" id="{0B310284-CD9C-4F06-B61D-4BAEB852BF05}"/>
                    </a:ext>
                  </a:extLst>
                </p14:cNvPr>
                <p14:cNvContentPartPr/>
                <p14:nvPr/>
              </p14:nvContentPartPr>
              <p14:xfrm>
                <a:off x="7358842" y="5741672"/>
                <a:ext cx="42840" cy="33120"/>
              </p14:xfrm>
            </p:contentPart>
          </mc:Choice>
          <mc:Fallback xmlns="">
            <p:pic>
              <p:nvPicPr>
                <p:cNvPr id="149717" name="Freihand 149716">
                  <a:extLst>
                    <a:ext uri="{FF2B5EF4-FFF2-40B4-BE49-F238E27FC236}">
                      <a16:creationId xmlns:a16="http://schemas.microsoft.com/office/drawing/2014/main" id="{0B310284-CD9C-4F06-B61D-4BAEB852BF05}"/>
                    </a:ext>
                  </a:extLst>
                </p:cNvPr>
                <p:cNvPicPr/>
                <p:nvPr/>
              </p:nvPicPr>
              <p:blipFill>
                <a:blip r:embed="rId473"/>
                <a:stretch>
                  <a:fillRect/>
                </a:stretch>
              </p:blipFill>
              <p:spPr>
                <a:xfrm>
                  <a:off x="7354522" y="5737352"/>
                  <a:ext cx="51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49718" name="Freihand 149717">
                  <a:extLst>
                    <a:ext uri="{FF2B5EF4-FFF2-40B4-BE49-F238E27FC236}">
                      <a16:creationId xmlns:a16="http://schemas.microsoft.com/office/drawing/2014/main" id="{A1C734BF-10C6-412D-A5E1-C926B3DB1904}"/>
                    </a:ext>
                  </a:extLst>
                </p14:cNvPr>
                <p14:cNvContentPartPr/>
                <p14:nvPr/>
              </p14:nvContentPartPr>
              <p14:xfrm>
                <a:off x="7388722" y="5794232"/>
                <a:ext cx="77400" cy="104400"/>
              </p14:xfrm>
            </p:contentPart>
          </mc:Choice>
          <mc:Fallback xmlns="">
            <p:pic>
              <p:nvPicPr>
                <p:cNvPr id="149718" name="Freihand 149717">
                  <a:extLst>
                    <a:ext uri="{FF2B5EF4-FFF2-40B4-BE49-F238E27FC236}">
                      <a16:creationId xmlns:a16="http://schemas.microsoft.com/office/drawing/2014/main" id="{A1C734BF-10C6-412D-A5E1-C926B3DB1904}"/>
                    </a:ext>
                  </a:extLst>
                </p:cNvPr>
                <p:cNvPicPr/>
                <p:nvPr/>
              </p:nvPicPr>
              <p:blipFill>
                <a:blip r:embed="rId475"/>
                <a:stretch>
                  <a:fillRect/>
                </a:stretch>
              </p:blipFill>
              <p:spPr>
                <a:xfrm>
                  <a:off x="7384402" y="5789912"/>
                  <a:ext cx="86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49719" name="Freihand 149718">
                  <a:extLst>
                    <a:ext uri="{FF2B5EF4-FFF2-40B4-BE49-F238E27FC236}">
                      <a16:creationId xmlns:a16="http://schemas.microsoft.com/office/drawing/2014/main" id="{679BA2AF-3834-4C33-8483-69F5BD640B7F}"/>
                    </a:ext>
                  </a:extLst>
                </p14:cNvPr>
                <p14:cNvContentPartPr/>
                <p14:nvPr/>
              </p14:nvContentPartPr>
              <p14:xfrm>
                <a:off x="7483042" y="5773712"/>
                <a:ext cx="262080" cy="113040"/>
              </p14:xfrm>
            </p:contentPart>
          </mc:Choice>
          <mc:Fallback xmlns="">
            <p:pic>
              <p:nvPicPr>
                <p:cNvPr id="149719" name="Freihand 149718">
                  <a:extLst>
                    <a:ext uri="{FF2B5EF4-FFF2-40B4-BE49-F238E27FC236}">
                      <a16:creationId xmlns:a16="http://schemas.microsoft.com/office/drawing/2014/main" id="{679BA2AF-3834-4C33-8483-69F5BD640B7F}"/>
                    </a:ext>
                  </a:extLst>
                </p:cNvPr>
                <p:cNvPicPr/>
                <p:nvPr/>
              </p:nvPicPr>
              <p:blipFill>
                <a:blip r:embed="rId477"/>
                <a:stretch>
                  <a:fillRect/>
                </a:stretch>
              </p:blipFill>
              <p:spPr>
                <a:xfrm>
                  <a:off x="7478722" y="5769392"/>
                  <a:ext cx="270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49721" name="Freihand 149720">
                  <a:extLst>
                    <a:ext uri="{FF2B5EF4-FFF2-40B4-BE49-F238E27FC236}">
                      <a16:creationId xmlns:a16="http://schemas.microsoft.com/office/drawing/2014/main" id="{CF5F8256-9845-4AC4-B3F3-952A3A70D7B2}"/>
                    </a:ext>
                  </a:extLst>
                </p14:cNvPr>
                <p14:cNvContentPartPr/>
                <p14:nvPr/>
              </p14:nvContentPartPr>
              <p14:xfrm>
                <a:off x="7801282" y="5846432"/>
                <a:ext cx="19800" cy="120960"/>
              </p14:xfrm>
            </p:contentPart>
          </mc:Choice>
          <mc:Fallback xmlns="">
            <p:pic>
              <p:nvPicPr>
                <p:cNvPr id="149721" name="Freihand 149720">
                  <a:extLst>
                    <a:ext uri="{FF2B5EF4-FFF2-40B4-BE49-F238E27FC236}">
                      <a16:creationId xmlns:a16="http://schemas.microsoft.com/office/drawing/2014/main" id="{CF5F8256-9845-4AC4-B3F3-952A3A70D7B2}"/>
                    </a:ext>
                  </a:extLst>
                </p:cNvPr>
                <p:cNvPicPr/>
                <p:nvPr/>
              </p:nvPicPr>
              <p:blipFill>
                <a:blip r:embed="rId479"/>
                <a:stretch>
                  <a:fillRect/>
                </a:stretch>
              </p:blipFill>
              <p:spPr>
                <a:xfrm>
                  <a:off x="7796962" y="5842112"/>
                  <a:ext cx="28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49722" name="Freihand 149721">
                  <a:extLst>
                    <a:ext uri="{FF2B5EF4-FFF2-40B4-BE49-F238E27FC236}">
                      <a16:creationId xmlns:a16="http://schemas.microsoft.com/office/drawing/2014/main" id="{96512F59-21A5-4FF7-BDF3-4FA2D8ED891B}"/>
                    </a:ext>
                  </a:extLst>
                </p14:cNvPr>
                <p14:cNvContentPartPr/>
                <p14:nvPr/>
              </p14:nvContentPartPr>
              <p14:xfrm>
                <a:off x="4063762" y="6233792"/>
                <a:ext cx="221400" cy="149400"/>
              </p14:xfrm>
            </p:contentPart>
          </mc:Choice>
          <mc:Fallback xmlns="">
            <p:pic>
              <p:nvPicPr>
                <p:cNvPr id="149722" name="Freihand 149721">
                  <a:extLst>
                    <a:ext uri="{FF2B5EF4-FFF2-40B4-BE49-F238E27FC236}">
                      <a16:creationId xmlns:a16="http://schemas.microsoft.com/office/drawing/2014/main" id="{96512F59-21A5-4FF7-BDF3-4FA2D8ED891B}"/>
                    </a:ext>
                  </a:extLst>
                </p:cNvPr>
                <p:cNvPicPr/>
                <p:nvPr/>
              </p:nvPicPr>
              <p:blipFill>
                <a:blip r:embed="rId481"/>
                <a:stretch>
                  <a:fillRect/>
                </a:stretch>
              </p:blipFill>
              <p:spPr>
                <a:xfrm>
                  <a:off x="4059442" y="6229472"/>
                  <a:ext cx="230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49723" name="Freihand 149722">
                  <a:extLst>
                    <a:ext uri="{FF2B5EF4-FFF2-40B4-BE49-F238E27FC236}">
                      <a16:creationId xmlns:a16="http://schemas.microsoft.com/office/drawing/2014/main" id="{3004C10A-A7E5-4B89-9E97-ED52D2AE9EEA}"/>
                    </a:ext>
                  </a:extLst>
                </p14:cNvPr>
                <p14:cNvContentPartPr/>
                <p14:nvPr/>
              </p14:nvContentPartPr>
              <p14:xfrm>
                <a:off x="4262842" y="6277712"/>
                <a:ext cx="153360" cy="103320"/>
              </p14:xfrm>
            </p:contentPart>
          </mc:Choice>
          <mc:Fallback xmlns="">
            <p:pic>
              <p:nvPicPr>
                <p:cNvPr id="149723" name="Freihand 149722">
                  <a:extLst>
                    <a:ext uri="{FF2B5EF4-FFF2-40B4-BE49-F238E27FC236}">
                      <a16:creationId xmlns:a16="http://schemas.microsoft.com/office/drawing/2014/main" id="{3004C10A-A7E5-4B89-9E97-ED52D2AE9EEA}"/>
                    </a:ext>
                  </a:extLst>
                </p:cNvPr>
                <p:cNvPicPr/>
                <p:nvPr/>
              </p:nvPicPr>
              <p:blipFill>
                <a:blip r:embed="rId483"/>
                <a:stretch>
                  <a:fillRect/>
                </a:stretch>
              </p:blipFill>
              <p:spPr>
                <a:xfrm>
                  <a:off x="4258522" y="6273392"/>
                  <a:ext cx="162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49726" name="Freihand 149725">
                  <a:extLst>
                    <a:ext uri="{FF2B5EF4-FFF2-40B4-BE49-F238E27FC236}">
                      <a16:creationId xmlns:a16="http://schemas.microsoft.com/office/drawing/2014/main" id="{A274C35B-16E8-4AAE-AC08-51FDE2B15CD9}"/>
                    </a:ext>
                  </a:extLst>
                </p14:cNvPr>
                <p14:cNvContentPartPr/>
                <p14:nvPr/>
              </p14:nvContentPartPr>
              <p14:xfrm>
                <a:off x="4631842" y="6232712"/>
                <a:ext cx="354240" cy="117720"/>
              </p14:xfrm>
            </p:contentPart>
          </mc:Choice>
          <mc:Fallback xmlns="">
            <p:pic>
              <p:nvPicPr>
                <p:cNvPr id="149726" name="Freihand 149725">
                  <a:extLst>
                    <a:ext uri="{FF2B5EF4-FFF2-40B4-BE49-F238E27FC236}">
                      <a16:creationId xmlns:a16="http://schemas.microsoft.com/office/drawing/2014/main" id="{A274C35B-16E8-4AAE-AC08-51FDE2B15CD9}"/>
                    </a:ext>
                  </a:extLst>
                </p:cNvPr>
                <p:cNvPicPr/>
                <p:nvPr/>
              </p:nvPicPr>
              <p:blipFill>
                <a:blip r:embed="rId485"/>
                <a:stretch>
                  <a:fillRect/>
                </a:stretch>
              </p:blipFill>
              <p:spPr>
                <a:xfrm>
                  <a:off x="4627522" y="6228392"/>
                  <a:ext cx="362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49727" name="Freihand 149726">
                  <a:extLst>
                    <a:ext uri="{FF2B5EF4-FFF2-40B4-BE49-F238E27FC236}">
                      <a16:creationId xmlns:a16="http://schemas.microsoft.com/office/drawing/2014/main" id="{BF7CB845-0484-41F0-85F0-FC6644BA3700}"/>
                    </a:ext>
                  </a:extLst>
                </p14:cNvPr>
                <p14:cNvContentPartPr/>
                <p14:nvPr/>
              </p14:nvContentPartPr>
              <p14:xfrm>
                <a:off x="4933882" y="6151712"/>
                <a:ext cx="360" cy="360"/>
              </p14:xfrm>
            </p:contentPart>
          </mc:Choice>
          <mc:Fallback xmlns="">
            <p:pic>
              <p:nvPicPr>
                <p:cNvPr id="149727" name="Freihand 149726">
                  <a:extLst>
                    <a:ext uri="{FF2B5EF4-FFF2-40B4-BE49-F238E27FC236}">
                      <a16:creationId xmlns:a16="http://schemas.microsoft.com/office/drawing/2014/main" id="{BF7CB845-0484-41F0-85F0-FC6644BA3700}"/>
                    </a:ext>
                  </a:extLst>
                </p:cNvPr>
                <p:cNvPicPr/>
                <p:nvPr/>
              </p:nvPicPr>
              <p:blipFill>
                <a:blip r:embed="rId52"/>
                <a:stretch>
                  <a:fillRect/>
                </a:stretch>
              </p:blipFill>
              <p:spPr>
                <a:xfrm>
                  <a:off x="4929562" y="6147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49728" name="Freihand 149727">
                  <a:extLst>
                    <a:ext uri="{FF2B5EF4-FFF2-40B4-BE49-F238E27FC236}">
                      <a16:creationId xmlns:a16="http://schemas.microsoft.com/office/drawing/2014/main" id="{66DE1C42-9E4B-4E09-B13A-05307E071366}"/>
                    </a:ext>
                  </a:extLst>
                </p14:cNvPr>
                <p14:cNvContentPartPr/>
                <p14:nvPr/>
              </p14:nvContentPartPr>
              <p14:xfrm>
                <a:off x="5214682" y="6207872"/>
                <a:ext cx="38160" cy="154080"/>
              </p14:xfrm>
            </p:contentPart>
          </mc:Choice>
          <mc:Fallback xmlns="">
            <p:pic>
              <p:nvPicPr>
                <p:cNvPr id="149728" name="Freihand 149727">
                  <a:extLst>
                    <a:ext uri="{FF2B5EF4-FFF2-40B4-BE49-F238E27FC236}">
                      <a16:creationId xmlns:a16="http://schemas.microsoft.com/office/drawing/2014/main" id="{66DE1C42-9E4B-4E09-B13A-05307E071366}"/>
                    </a:ext>
                  </a:extLst>
                </p:cNvPr>
                <p:cNvPicPr/>
                <p:nvPr/>
              </p:nvPicPr>
              <p:blipFill>
                <a:blip r:embed="rId488"/>
                <a:stretch>
                  <a:fillRect/>
                </a:stretch>
              </p:blipFill>
              <p:spPr>
                <a:xfrm>
                  <a:off x="5210362" y="6203552"/>
                  <a:ext cx="46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49729" name="Freihand 149728">
                  <a:extLst>
                    <a:ext uri="{FF2B5EF4-FFF2-40B4-BE49-F238E27FC236}">
                      <a16:creationId xmlns:a16="http://schemas.microsoft.com/office/drawing/2014/main" id="{0745F474-2638-4CCF-8AA5-CC38B10C54C0}"/>
                    </a:ext>
                  </a:extLst>
                </p14:cNvPr>
                <p14:cNvContentPartPr/>
                <p14:nvPr/>
              </p14:nvContentPartPr>
              <p14:xfrm>
                <a:off x="5145202" y="6283472"/>
                <a:ext cx="199440" cy="34560"/>
              </p14:xfrm>
            </p:contentPart>
          </mc:Choice>
          <mc:Fallback xmlns="">
            <p:pic>
              <p:nvPicPr>
                <p:cNvPr id="149729" name="Freihand 149728">
                  <a:extLst>
                    <a:ext uri="{FF2B5EF4-FFF2-40B4-BE49-F238E27FC236}">
                      <a16:creationId xmlns:a16="http://schemas.microsoft.com/office/drawing/2014/main" id="{0745F474-2638-4CCF-8AA5-CC38B10C54C0}"/>
                    </a:ext>
                  </a:extLst>
                </p:cNvPr>
                <p:cNvPicPr/>
                <p:nvPr/>
              </p:nvPicPr>
              <p:blipFill>
                <a:blip r:embed="rId490"/>
                <a:stretch>
                  <a:fillRect/>
                </a:stretch>
              </p:blipFill>
              <p:spPr>
                <a:xfrm>
                  <a:off x="5140882" y="6279152"/>
                  <a:ext cx="208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49730" name="Freihand 149729">
                  <a:extLst>
                    <a:ext uri="{FF2B5EF4-FFF2-40B4-BE49-F238E27FC236}">
                      <a16:creationId xmlns:a16="http://schemas.microsoft.com/office/drawing/2014/main" id="{00BD1820-CA4F-41E3-8563-237ED80E19CB}"/>
                    </a:ext>
                  </a:extLst>
                </p14:cNvPr>
                <p14:cNvContentPartPr/>
                <p14:nvPr/>
              </p14:nvContentPartPr>
              <p14:xfrm>
                <a:off x="5125402" y="6165392"/>
                <a:ext cx="166680" cy="20160"/>
              </p14:xfrm>
            </p:contentPart>
          </mc:Choice>
          <mc:Fallback xmlns="">
            <p:pic>
              <p:nvPicPr>
                <p:cNvPr id="149730" name="Freihand 149729">
                  <a:extLst>
                    <a:ext uri="{FF2B5EF4-FFF2-40B4-BE49-F238E27FC236}">
                      <a16:creationId xmlns:a16="http://schemas.microsoft.com/office/drawing/2014/main" id="{00BD1820-CA4F-41E3-8563-237ED80E19CB}"/>
                    </a:ext>
                  </a:extLst>
                </p:cNvPr>
                <p:cNvPicPr/>
                <p:nvPr/>
              </p:nvPicPr>
              <p:blipFill>
                <a:blip r:embed="rId492"/>
                <a:stretch>
                  <a:fillRect/>
                </a:stretch>
              </p:blipFill>
              <p:spPr>
                <a:xfrm>
                  <a:off x="5121082" y="6161072"/>
                  <a:ext cx="175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49731" name="Freihand 149730">
                  <a:extLst>
                    <a:ext uri="{FF2B5EF4-FFF2-40B4-BE49-F238E27FC236}">
                      <a16:creationId xmlns:a16="http://schemas.microsoft.com/office/drawing/2014/main" id="{4E30C586-CAF7-43E4-85FE-C1784216DAA0}"/>
                    </a:ext>
                  </a:extLst>
                </p14:cNvPr>
                <p14:cNvContentPartPr/>
                <p14:nvPr/>
              </p14:nvContentPartPr>
              <p14:xfrm>
                <a:off x="5307202" y="6242792"/>
                <a:ext cx="139320" cy="70200"/>
              </p14:xfrm>
            </p:contentPart>
          </mc:Choice>
          <mc:Fallback xmlns="">
            <p:pic>
              <p:nvPicPr>
                <p:cNvPr id="149731" name="Freihand 149730">
                  <a:extLst>
                    <a:ext uri="{FF2B5EF4-FFF2-40B4-BE49-F238E27FC236}">
                      <a16:creationId xmlns:a16="http://schemas.microsoft.com/office/drawing/2014/main" id="{4E30C586-CAF7-43E4-85FE-C1784216DAA0}"/>
                    </a:ext>
                  </a:extLst>
                </p:cNvPr>
                <p:cNvPicPr/>
                <p:nvPr/>
              </p:nvPicPr>
              <p:blipFill>
                <a:blip r:embed="rId494"/>
                <a:stretch>
                  <a:fillRect/>
                </a:stretch>
              </p:blipFill>
              <p:spPr>
                <a:xfrm>
                  <a:off x="5302882" y="6238472"/>
                  <a:ext cx="147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49732" name="Freihand 149731">
                  <a:extLst>
                    <a:ext uri="{FF2B5EF4-FFF2-40B4-BE49-F238E27FC236}">
                      <a16:creationId xmlns:a16="http://schemas.microsoft.com/office/drawing/2014/main" id="{5840443D-B22F-427A-A922-2B940CB9248A}"/>
                    </a:ext>
                  </a:extLst>
                </p14:cNvPr>
                <p14:cNvContentPartPr/>
                <p14:nvPr/>
              </p14:nvContentPartPr>
              <p14:xfrm>
                <a:off x="5537962" y="6131552"/>
                <a:ext cx="200160" cy="210600"/>
              </p14:xfrm>
            </p:contentPart>
          </mc:Choice>
          <mc:Fallback xmlns="">
            <p:pic>
              <p:nvPicPr>
                <p:cNvPr id="149732" name="Freihand 149731">
                  <a:extLst>
                    <a:ext uri="{FF2B5EF4-FFF2-40B4-BE49-F238E27FC236}">
                      <a16:creationId xmlns:a16="http://schemas.microsoft.com/office/drawing/2014/main" id="{5840443D-B22F-427A-A922-2B940CB9248A}"/>
                    </a:ext>
                  </a:extLst>
                </p:cNvPr>
                <p:cNvPicPr/>
                <p:nvPr/>
              </p:nvPicPr>
              <p:blipFill>
                <a:blip r:embed="rId496"/>
                <a:stretch>
                  <a:fillRect/>
                </a:stretch>
              </p:blipFill>
              <p:spPr>
                <a:xfrm>
                  <a:off x="5533642" y="6127232"/>
                  <a:ext cx="208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49733" name="Freihand 149732">
                  <a:extLst>
                    <a:ext uri="{FF2B5EF4-FFF2-40B4-BE49-F238E27FC236}">
                      <a16:creationId xmlns:a16="http://schemas.microsoft.com/office/drawing/2014/main" id="{9EF4D996-7EB4-4CB3-BCAE-C9D4A3005A74}"/>
                    </a:ext>
                  </a:extLst>
                </p14:cNvPr>
                <p14:cNvContentPartPr/>
                <p14:nvPr/>
              </p14:nvContentPartPr>
              <p14:xfrm>
                <a:off x="5740282" y="6121472"/>
                <a:ext cx="325800" cy="141840"/>
              </p14:xfrm>
            </p:contentPart>
          </mc:Choice>
          <mc:Fallback xmlns="">
            <p:pic>
              <p:nvPicPr>
                <p:cNvPr id="149733" name="Freihand 149732">
                  <a:extLst>
                    <a:ext uri="{FF2B5EF4-FFF2-40B4-BE49-F238E27FC236}">
                      <a16:creationId xmlns:a16="http://schemas.microsoft.com/office/drawing/2014/main" id="{9EF4D996-7EB4-4CB3-BCAE-C9D4A3005A74}"/>
                    </a:ext>
                  </a:extLst>
                </p:cNvPr>
                <p:cNvPicPr/>
                <p:nvPr/>
              </p:nvPicPr>
              <p:blipFill>
                <a:blip r:embed="rId498"/>
                <a:stretch>
                  <a:fillRect/>
                </a:stretch>
              </p:blipFill>
              <p:spPr>
                <a:xfrm>
                  <a:off x="5735962" y="6117152"/>
                  <a:ext cx="334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49734" name="Freihand 149733">
                  <a:extLst>
                    <a:ext uri="{FF2B5EF4-FFF2-40B4-BE49-F238E27FC236}">
                      <a16:creationId xmlns:a16="http://schemas.microsoft.com/office/drawing/2014/main" id="{0B58951C-13EB-43DA-84E0-C628AC7E25C2}"/>
                    </a:ext>
                  </a:extLst>
                </p14:cNvPr>
                <p14:cNvContentPartPr/>
                <p14:nvPr/>
              </p14:nvContentPartPr>
              <p14:xfrm>
                <a:off x="6064282" y="6109952"/>
                <a:ext cx="35640" cy="63360"/>
              </p14:xfrm>
            </p:contentPart>
          </mc:Choice>
          <mc:Fallback xmlns="">
            <p:pic>
              <p:nvPicPr>
                <p:cNvPr id="149734" name="Freihand 149733">
                  <a:extLst>
                    <a:ext uri="{FF2B5EF4-FFF2-40B4-BE49-F238E27FC236}">
                      <a16:creationId xmlns:a16="http://schemas.microsoft.com/office/drawing/2014/main" id="{0B58951C-13EB-43DA-84E0-C628AC7E25C2}"/>
                    </a:ext>
                  </a:extLst>
                </p:cNvPr>
                <p:cNvPicPr/>
                <p:nvPr/>
              </p:nvPicPr>
              <p:blipFill>
                <a:blip r:embed="rId500"/>
                <a:stretch>
                  <a:fillRect/>
                </a:stretch>
              </p:blipFill>
              <p:spPr>
                <a:xfrm>
                  <a:off x="6059962" y="6105632"/>
                  <a:ext cx="44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49735" name="Freihand 149734">
                  <a:extLst>
                    <a:ext uri="{FF2B5EF4-FFF2-40B4-BE49-F238E27FC236}">
                      <a16:creationId xmlns:a16="http://schemas.microsoft.com/office/drawing/2014/main" id="{02DF43BD-F872-47CF-BD76-A56EB6DB5E16}"/>
                    </a:ext>
                  </a:extLst>
                </p14:cNvPr>
                <p14:cNvContentPartPr/>
                <p14:nvPr/>
              </p14:nvContentPartPr>
              <p14:xfrm>
                <a:off x="6124042" y="6190952"/>
                <a:ext cx="142920" cy="36360"/>
              </p14:xfrm>
            </p:contentPart>
          </mc:Choice>
          <mc:Fallback xmlns="">
            <p:pic>
              <p:nvPicPr>
                <p:cNvPr id="149735" name="Freihand 149734">
                  <a:extLst>
                    <a:ext uri="{FF2B5EF4-FFF2-40B4-BE49-F238E27FC236}">
                      <a16:creationId xmlns:a16="http://schemas.microsoft.com/office/drawing/2014/main" id="{02DF43BD-F872-47CF-BD76-A56EB6DB5E16}"/>
                    </a:ext>
                  </a:extLst>
                </p:cNvPr>
                <p:cNvPicPr/>
                <p:nvPr/>
              </p:nvPicPr>
              <p:blipFill>
                <a:blip r:embed="rId502"/>
                <a:stretch>
                  <a:fillRect/>
                </a:stretch>
              </p:blipFill>
              <p:spPr>
                <a:xfrm>
                  <a:off x="6119722" y="6186632"/>
                  <a:ext cx="151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49736" name="Freihand 149735">
                  <a:extLst>
                    <a:ext uri="{FF2B5EF4-FFF2-40B4-BE49-F238E27FC236}">
                      <a16:creationId xmlns:a16="http://schemas.microsoft.com/office/drawing/2014/main" id="{FC9D0E8F-C67D-4E8B-8E72-C916B5CEA5B3}"/>
                    </a:ext>
                  </a:extLst>
                </p14:cNvPr>
                <p14:cNvContentPartPr/>
                <p14:nvPr/>
              </p14:nvContentPartPr>
              <p14:xfrm>
                <a:off x="6304042" y="6176192"/>
                <a:ext cx="62640" cy="66240"/>
              </p14:xfrm>
            </p:contentPart>
          </mc:Choice>
          <mc:Fallback xmlns="">
            <p:pic>
              <p:nvPicPr>
                <p:cNvPr id="149736" name="Freihand 149735">
                  <a:extLst>
                    <a:ext uri="{FF2B5EF4-FFF2-40B4-BE49-F238E27FC236}">
                      <a16:creationId xmlns:a16="http://schemas.microsoft.com/office/drawing/2014/main" id="{FC9D0E8F-C67D-4E8B-8E72-C916B5CEA5B3}"/>
                    </a:ext>
                  </a:extLst>
                </p:cNvPr>
                <p:cNvPicPr/>
                <p:nvPr/>
              </p:nvPicPr>
              <p:blipFill>
                <a:blip r:embed="rId504"/>
                <a:stretch>
                  <a:fillRect/>
                </a:stretch>
              </p:blipFill>
              <p:spPr>
                <a:xfrm>
                  <a:off x="6299722" y="6171872"/>
                  <a:ext cx="71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49737" name="Freihand 149736">
                  <a:extLst>
                    <a:ext uri="{FF2B5EF4-FFF2-40B4-BE49-F238E27FC236}">
                      <a16:creationId xmlns:a16="http://schemas.microsoft.com/office/drawing/2014/main" id="{182AC5F5-B5E9-4A61-A42B-6DD5298CF878}"/>
                    </a:ext>
                  </a:extLst>
                </p14:cNvPr>
                <p14:cNvContentPartPr/>
                <p14:nvPr/>
              </p14:nvContentPartPr>
              <p14:xfrm>
                <a:off x="6440482" y="6167912"/>
                <a:ext cx="56160" cy="73800"/>
              </p14:xfrm>
            </p:contentPart>
          </mc:Choice>
          <mc:Fallback xmlns="">
            <p:pic>
              <p:nvPicPr>
                <p:cNvPr id="149737" name="Freihand 149736">
                  <a:extLst>
                    <a:ext uri="{FF2B5EF4-FFF2-40B4-BE49-F238E27FC236}">
                      <a16:creationId xmlns:a16="http://schemas.microsoft.com/office/drawing/2014/main" id="{182AC5F5-B5E9-4A61-A42B-6DD5298CF878}"/>
                    </a:ext>
                  </a:extLst>
                </p:cNvPr>
                <p:cNvPicPr/>
                <p:nvPr/>
              </p:nvPicPr>
              <p:blipFill>
                <a:blip r:embed="rId506"/>
                <a:stretch>
                  <a:fillRect/>
                </a:stretch>
              </p:blipFill>
              <p:spPr>
                <a:xfrm>
                  <a:off x="6436162" y="6163592"/>
                  <a:ext cx="64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49738" name="Freihand 149737">
                  <a:extLst>
                    <a:ext uri="{FF2B5EF4-FFF2-40B4-BE49-F238E27FC236}">
                      <a16:creationId xmlns:a16="http://schemas.microsoft.com/office/drawing/2014/main" id="{87513357-0785-4C80-9797-456B4C57FC79}"/>
                    </a:ext>
                  </a:extLst>
                </p14:cNvPr>
                <p14:cNvContentPartPr/>
                <p14:nvPr/>
              </p14:nvContentPartPr>
              <p14:xfrm>
                <a:off x="6517162" y="6063152"/>
                <a:ext cx="351720" cy="154080"/>
              </p14:xfrm>
            </p:contentPart>
          </mc:Choice>
          <mc:Fallback xmlns="">
            <p:pic>
              <p:nvPicPr>
                <p:cNvPr id="149738" name="Freihand 149737">
                  <a:extLst>
                    <a:ext uri="{FF2B5EF4-FFF2-40B4-BE49-F238E27FC236}">
                      <a16:creationId xmlns:a16="http://schemas.microsoft.com/office/drawing/2014/main" id="{87513357-0785-4C80-9797-456B4C57FC79}"/>
                    </a:ext>
                  </a:extLst>
                </p:cNvPr>
                <p:cNvPicPr/>
                <p:nvPr/>
              </p:nvPicPr>
              <p:blipFill>
                <a:blip r:embed="rId508"/>
                <a:stretch>
                  <a:fillRect/>
                </a:stretch>
              </p:blipFill>
              <p:spPr>
                <a:xfrm>
                  <a:off x="6512842" y="6058832"/>
                  <a:ext cx="360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49739" name="Freihand 149738">
                  <a:extLst>
                    <a:ext uri="{FF2B5EF4-FFF2-40B4-BE49-F238E27FC236}">
                      <a16:creationId xmlns:a16="http://schemas.microsoft.com/office/drawing/2014/main" id="{1F66A63B-DE27-4A42-ACB0-3E52763DBD47}"/>
                    </a:ext>
                  </a:extLst>
                </p14:cNvPr>
                <p14:cNvContentPartPr/>
                <p14:nvPr/>
              </p14:nvContentPartPr>
              <p14:xfrm>
                <a:off x="7051042" y="6100952"/>
                <a:ext cx="159840" cy="83160"/>
              </p14:xfrm>
            </p:contentPart>
          </mc:Choice>
          <mc:Fallback xmlns="">
            <p:pic>
              <p:nvPicPr>
                <p:cNvPr id="149739" name="Freihand 149738">
                  <a:extLst>
                    <a:ext uri="{FF2B5EF4-FFF2-40B4-BE49-F238E27FC236}">
                      <a16:creationId xmlns:a16="http://schemas.microsoft.com/office/drawing/2014/main" id="{1F66A63B-DE27-4A42-ACB0-3E52763DBD47}"/>
                    </a:ext>
                  </a:extLst>
                </p:cNvPr>
                <p:cNvPicPr/>
                <p:nvPr/>
              </p:nvPicPr>
              <p:blipFill>
                <a:blip r:embed="rId510"/>
                <a:stretch>
                  <a:fillRect/>
                </a:stretch>
              </p:blipFill>
              <p:spPr>
                <a:xfrm>
                  <a:off x="7046722" y="6096632"/>
                  <a:ext cx="168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49740" name="Freihand 149739">
                  <a:extLst>
                    <a:ext uri="{FF2B5EF4-FFF2-40B4-BE49-F238E27FC236}">
                      <a16:creationId xmlns:a16="http://schemas.microsoft.com/office/drawing/2014/main" id="{2A6E8A8C-0E45-459E-A226-AF0DFB9DB50E}"/>
                    </a:ext>
                  </a:extLst>
                </p14:cNvPr>
                <p14:cNvContentPartPr/>
                <p14:nvPr/>
              </p14:nvContentPartPr>
              <p14:xfrm>
                <a:off x="7229242" y="6008432"/>
                <a:ext cx="108360" cy="157680"/>
              </p14:xfrm>
            </p:contentPart>
          </mc:Choice>
          <mc:Fallback xmlns="">
            <p:pic>
              <p:nvPicPr>
                <p:cNvPr id="149740" name="Freihand 149739">
                  <a:extLst>
                    <a:ext uri="{FF2B5EF4-FFF2-40B4-BE49-F238E27FC236}">
                      <a16:creationId xmlns:a16="http://schemas.microsoft.com/office/drawing/2014/main" id="{2A6E8A8C-0E45-459E-A226-AF0DFB9DB50E}"/>
                    </a:ext>
                  </a:extLst>
                </p:cNvPr>
                <p:cNvPicPr/>
                <p:nvPr/>
              </p:nvPicPr>
              <p:blipFill>
                <a:blip r:embed="rId512"/>
                <a:stretch>
                  <a:fillRect/>
                </a:stretch>
              </p:blipFill>
              <p:spPr>
                <a:xfrm>
                  <a:off x="7224922" y="6004112"/>
                  <a:ext cx="117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49741" name="Freihand 149740">
                  <a:extLst>
                    <a:ext uri="{FF2B5EF4-FFF2-40B4-BE49-F238E27FC236}">
                      <a16:creationId xmlns:a16="http://schemas.microsoft.com/office/drawing/2014/main" id="{91C19874-B40F-491D-9D68-15905D3EFF75}"/>
                    </a:ext>
                  </a:extLst>
                </p14:cNvPr>
                <p14:cNvContentPartPr/>
                <p14:nvPr/>
              </p14:nvContentPartPr>
              <p14:xfrm>
                <a:off x="7287562" y="6138752"/>
                <a:ext cx="85320" cy="35640"/>
              </p14:xfrm>
            </p:contentPart>
          </mc:Choice>
          <mc:Fallback xmlns="">
            <p:pic>
              <p:nvPicPr>
                <p:cNvPr id="149741" name="Freihand 149740">
                  <a:extLst>
                    <a:ext uri="{FF2B5EF4-FFF2-40B4-BE49-F238E27FC236}">
                      <a16:creationId xmlns:a16="http://schemas.microsoft.com/office/drawing/2014/main" id="{91C19874-B40F-491D-9D68-15905D3EFF75}"/>
                    </a:ext>
                  </a:extLst>
                </p:cNvPr>
                <p:cNvPicPr/>
                <p:nvPr/>
              </p:nvPicPr>
              <p:blipFill>
                <a:blip r:embed="rId514"/>
                <a:stretch>
                  <a:fillRect/>
                </a:stretch>
              </p:blipFill>
              <p:spPr>
                <a:xfrm>
                  <a:off x="7283242" y="6134432"/>
                  <a:ext cx="93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49742" name="Freihand 149741">
                  <a:extLst>
                    <a:ext uri="{FF2B5EF4-FFF2-40B4-BE49-F238E27FC236}">
                      <a16:creationId xmlns:a16="http://schemas.microsoft.com/office/drawing/2014/main" id="{27E45740-0CF0-458B-BA1A-AA6DA85BADD5}"/>
                    </a:ext>
                  </a:extLst>
                </p14:cNvPr>
                <p14:cNvContentPartPr/>
                <p14:nvPr/>
              </p14:nvContentPartPr>
              <p14:xfrm>
                <a:off x="7385122" y="5958032"/>
                <a:ext cx="622080" cy="217440"/>
              </p14:xfrm>
            </p:contentPart>
          </mc:Choice>
          <mc:Fallback xmlns="">
            <p:pic>
              <p:nvPicPr>
                <p:cNvPr id="149742" name="Freihand 149741">
                  <a:extLst>
                    <a:ext uri="{FF2B5EF4-FFF2-40B4-BE49-F238E27FC236}">
                      <a16:creationId xmlns:a16="http://schemas.microsoft.com/office/drawing/2014/main" id="{27E45740-0CF0-458B-BA1A-AA6DA85BADD5}"/>
                    </a:ext>
                  </a:extLst>
                </p:cNvPr>
                <p:cNvPicPr/>
                <p:nvPr/>
              </p:nvPicPr>
              <p:blipFill>
                <a:blip r:embed="rId516"/>
                <a:stretch>
                  <a:fillRect/>
                </a:stretch>
              </p:blipFill>
              <p:spPr>
                <a:xfrm>
                  <a:off x="7380802" y="5953712"/>
                  <a:ext cx="6307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49744" name="Freihand 149743">
                  <a:extLst>
                    <a:ext uri="{FF2B5EF4-FFF2-40B4-BE49-F238E27FC236}">
                      <a16:creationId xmlns:a16="http://schemas.microsoft.com/office/drawing/2014/main" id="{A05800B7-7A15-4EBE-885A-16E024BACA3A}"/>
                    </a:ext>
                  </a:extLst>
                </p14:cNvPr>
                <p14:cNvContentPartPr/>
                <p14:nvPr/>
              </p14:nvContentPartPr>
              <p14:xfrm>
                <a:off x="4908322" y="6509912"/>
                <a:ext cx="172080" cy="115560"/>
              </p14:xfrm>
            </p:contentPart>
          </mc:Choice>
          <mc:Fallback xmlns="">
            <p:pic>
              <p:nvPicPr>
                <p:cNvPr id="149744" name="Freihand 149743">
                  <a:extLst>
                    <a:ext uri="{FF2B5EF4-FFF2-40B4-BE49-F238E27FC236}">
                      <a16:creationId xmlns:a16="http://schemas.microsoft.com/office/drawing/2014/main" id="{A05800B7-7A15-4EBE-885A-16E024BACA3A}"/>
                    </a:ext>
                  </a:extLst>
                </p:cNvPr>
                <p:cNvPicPr/>
                <p:nvPr/>
              </p:nvPicPr>
              <p:blipFill>
                <a:blip r:embed="rId518"/>
                <a:stretch>
                  <a:fillRect/>
                </a:stretch>
              </p:blipFill>
              <p:spPr>
                <a:xfrm>
                  <a:off x="4904002" y="6505592"/>
                  <a:ext cx="180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49745" name="Freihand 149744">
                  <a:extLst>
                    <a:ext uri="{FF2B5EF4-FFF2-40B4-BE49-F238E27FC236}">
                      <a16:creationId xmlns:a16="http://schemas.microsoft.com/office/drawing/2014/main" id="{62012624-31CB-46FA-B250-5AED06E5EB2A}"/>
                    </a:ext>
                  </a:extLst>
                </p14:cNvPr>
                <p14:cNvContentPartPr/>
                <p14:nvPr/>
              </p14:nvContentPartPr>
              <p14:xfrm>
                <a:off x="5063122" y="6529712"/>
                <a:ext cx="105120" cy="89640"/>
              </p14:xfrm>
            </p:contentPart>
          </mc:Choice>
          <mc:Fallback xmlns="">
            <p:pic>
              <p:nvPicPr>
                <p:cNvPr id="149745" name="Freihand 149744">
                  <a:extLst>
                    <a:ext uri="{FF2B5EF4-FFF2-40B4-BE49-F238E27FC236}">
                      <a16:creationId xmlns:a16="http://schemas.microsoft.com/office/drawing/2014/main" id="{62012624-31CB-46FA-B250-5AED06E5EB2A}"/>
                    </a:ext>
                  </a:extLst>
                </p:cNvPr>
                <p:cNvPicPr/>
                <p:nvPr/>
              </p:nvPicPr>
              <p:blipFill>
                <a:blip r:embed="rId520"/>
                <a:stretch>
                  <a:fillRect/>
                </a:stretch>
              </p:blipFill>
              <p:spPr>
                <a:xfrm>
                  <a:off x="5058802" y="6525392"/>
                  <a:ext cx="113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49746" name="Freihand 149745">
                  <a:extLst>
                    <a:ext uri="{FF2B5EF4-FFF2-40B4-BE49-F238E27FC236}">
                      <a16:creationId xmlns:a16="http://schemas.microsoft.com/office/drawing/2014/main" id="{86BC79DA-237D-4CCF-8CF3-4E26C1533646}"/>
                    </a:ext>
                  </a:extLst>
                </p14:cNvPr>
                <p14:cNvContentPartPr/>
                <p14:nvPr/>
              </p14:nvContentPartPr>
              <p14:xfrm>
                <a:off x="5228722" y="6410912"/>
                <a:ext cx="185040" cy="183600"/>
              </p14:xfrm>
            </p:contentPart>
          </mc:Choice>
          <mc:Fallback xmlns="">
            <p:pic>
              <p:nvPicPr>
                <p:cNvPr id="149746" name="Freihand 149745">
                  <a:extLst>
                    <a:ext uri="{FF2B5EF4-FFF2-40B4-BE49-F238E27FC236}">
                      <a16:creationId xmlns:a16="http://schemas.microsoft.com/office/drawing/2014/main" id="{86BC79DA-237D-4CCF-8CF3-4E26C1533646}"/>
                    </a:ext>
                  </a:extLst>
                </p:cNvPr>
                <p:cNvPicPr/>
                <p:nvPr/>
              </p:nvPicPr>
              <p:blipFill>
                <a:blip r:embed="rId522"/>
                <a:stretch>
                  <a:fillRect/>
                </a:stretch>
              </p:blipFill>
              <p:spPr>
                <a:xfrm>
                  <a:off x="5224402" y="6406592"/>
                  <a:ext cx="193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49748" name="Freihand 149747">
                  <a:extLst>
                    <a:ext uri="{FF2B5EF4-FFF2-40B4-BE49-F238E27FC236}">
                      <a16:creationId xmlns:a16="http://schemas.microsoft.com/office/drawing/2014/main" id="{84986A05-A706-4A49-BE5B-A774374298BA}"/>
                    </a:ext>
                  </a:extLst>
                </p14:cNvPr>
                <p14:cNvContentPartPr/>
                <p14:nvPr/>
              </p14:nvContentPartPr>
              <p14:xfrm>
                <a:off x="5590882" y="6413072"/>
                <a:ext cx="130320" cy="155520"/>
              </p14:xfrm>
            </p:contentPart>
          </mc:Choice>
          <mc:Fallback xmlns="">
            <p:pic>
              <p:nvPicPr>
                <p:cNvPr id="149748" name="Freihand 149747">
                  <a:extLst>
                    <a:ext uri="{FF2B5EF4-FFF2-40B4-BE49-F238E27FC236}">
                      <a16:creationId xmlns:a16="http://schemas.microsoft.com/office/drawing/2014/main" id="{84986A05-A706-4A49-BE5B-A774374298BA}"/>
                    </a:ext>
                  </a:extLst>
                </p:cNvPr>
                <p:cNvPicPr/>
                <p:nvPr/>
              </p:nvPicPr>
              <p:blipFill>
                <a:blip r:embed="rId524"/>
                <a:stretch>
                  <a:fillRect/>
                </a:stretch>
              </p:blipFill>
              <p:spPr>
                <a:xfrm>
                  <a:off x="5586562" y="6408752"/>
                  <a:ext cx="138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49749" name="Freihand 149748">
                  <a:extLst>
                    <a:ext uri="{FF2B5EF4-FFF2-40B4-BE49-F238E27FC236}">
                      <a16:creationId xmlns:a16="http://schemas.microsoft.com/office/drawing/2014/main" id="{83232456-392E-40FF-8FB3-50A6AF3A9BD8}"/>
                    </a:ext>
                  </a:extLst>
                </p14:cNvPr>
                <p14:cNvContentPartPr/>
                <p14:nvPr/>
              </p14:nvContentPartPr>
              <p14:xfrm>
                <a:off x="5764402" y="6465632"/>
                <a:ext cx="208440" cy="102240"/>
              </p14:xfrm>
            </p:contentPart>
          </mc:Choice>
          <mc:Fallback xmlns="">
            <p:pic>
              <p:nvPicPr>
                <p:cNvPr id="149749" name="Freihand 149748">
                  <a:extLst>
                    <a:ext uri="{FF2B5EF4-FFF2-40B4-BE49-F238E27FC236}">
                      <a16:creationId xmlns:a16="http://schemas.microsoft.com/office/drawing/2014/main" id="{83232456-392E-40FF-8FB3-50A6AF3A9BD8}"/>
                    </a:ext>
                  </a:extLst>
                </p:cNvPr>
                <p:cNvPicPr/>
                <p:nvPr/>
              </p:nvPicPr>
              <p:blipFill>
                <a:blip r:embed="rId526"/>
                <a:stretch>
                  <a:fillRect/>
                </a:stretch>
              </p:blipFill>
              <p:spPr>
                <a:xfrm>
                  <a:off x="5760082" y="6461312"/>
                  <a:ext cx="217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49750" name="Freihand 149749">
                  <a:extLst>
                    <a:ext uri="{FF2B5EF4-FFF2-40B4-BE49-F238E27FC236}">
                      <a16:creationId xmlns:a16="http://schemas.microsoft.com/office/drawing/2014/main" id="{16AD39DA-DCC7-4440-8C8A-8EE495781BC2}"/>
                    </a:ext>
                  </a:extLst>
                </p14:cNvPr>
                <p14:cNvContentPartPr/>
                <p14:nvPr/>
              </p14:nvContentPartPr>
              <p14:xfrm>
                <a:off x="5919202" y="6366272"/>
                <a:ext cx="33840" cy="8280"/>
              </p14:xfrm>
            </p:contentPart>
          </mc:Choice>
          <mc:Fallback xmlns="">
            <p:pic>
              <p:nvPicPr>
                <p:cNvPr id="149750" name="Freihand 149749">
                  <a:extLst>
                    <a:ext uri="{FF2B5EF4-FFF2-40B4-BE49-F238E27FC236}">
                      <a16:creationId xmlns:a16="http://schemas.microsoft.com/office/drawing/2014/main" id="{16AD39DA-DCC7-4440-8C8A-8EE495781BC2}"/>
                    </a:ext>
                  </a:extLst>
                </p:cNvPr>
                <p:cNvPicPr/>
                <p:nvPr/>
              </p:nvPicPr>
              <p:blipFill>
                <a:blip r:embed="rId528"/>
                <a:stretch>
                  <a:fillRect/>
                </a:stretch>
              </p:blipFill>
              <p:spPr>
                <a:xfrm>
                  <a:off x="5914882" y="6361952"/>
                  <a:ext cx="42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49751" name="Freihand 149750">
                  <a:extLst>
                    <a:ext uri="{FF2B5EF4-FFF2-40B4-BE49-F238E27FC236}">
                      <a16:creationId xmlns:a16="http://schemas.microsoft.com/office/drawing/2014/main" id="{4737D1D8-6E68-4250-98AE-6CEBD3FD6FE1}"/>
                    </a:ext>
                  </a:extLst>
                </p14:cNvPr>
                <p14:cNvContentPartPr/>
                <p14:nvPr/>
              </p14:nvContentPartPr>
              <p14:xfrm>
                <a:off x="6174442" y="6446192"/>
                <a:ext cx="100800" cy="91440"/>
              </p14:xfrm>
            </p:contentPart>
          </mc:Choice>
          <mc:Fallback xmlns="">
            <p:pic>
              <p:nvPicPr>
                <p:cNvPr id="149751" name="Freihand 149750">
                  <a:extLst>
                    <a:ext uri="{FF2B5EF4-FFF2-40B4-BE49-F238E27FC236}">
                      <a16:creationId xmlns:a16="http://schemas.microsoft.com/office/drawing/2014/main" id="{4737D1D8-6E68-4250-98AE-6CEBD3FD6FE1}"/>
                    </a:ext>
                  </a:extLst>
                </p:cNvPr>
                <p:cNvPicPr/>
                <p:nvPr/>
              </p:nvPicPr>
              <p:blipFill>
                <a:blip r:embed="rId530"/>
                <a:stretch>
                  <a:fillRect/>
                </a:stretch>
              </p:blipFill>
              <p:spPr>
                <a:xfrm>
                  <a:off x="6170122" y="6441872"/>
                  <a:ext cx="109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9752" name="Freihand 149751">
                  <a:extLst>
                    <a:ext uri="{FF2B5EF4-FFF2-40B4-BE49-F238E27FC236}">
                      <a16:creationId xmlns:a16="http://schemas.microsoft.com/office/drawing/2014/main" id="{FF5A3D14-EB0A-40AA-8F19-4E4BDDD8766B}"/>
                    </a:ext>
                  </a:extLst>
                </p14:cNvPr>
                <p14:cNvContentPartPr/>
                <p14:nvPr/>
              </p14:nvContentPartPr>
              <p14:xfrm>
                <a:off x="6291442" y="6438632"/>
                <a:ext cx="138960" cy="85320"/>
              </p14:xfrm>
            </p:contentPart>
          </mc:Choice>
          <mc:Fallback xmlns="">
            <p:pic>
              <p:nvPicPr>
                <p:cNvPr id="149752" name="Freihand 149751">
                  <a:extLst>
                    <a:ext uri="{FF2B5EF4-FFF2-40B4-BE49-F238E27FC236}">
                      <a16:creationId xmlns:a16="http://schemas.microsoft.com/office/drawing/2014/main" id="{FF5A3D14-EB0A-40AA-8F19-4E4BDDD8766B}"/>
                    </a:ext>
                  </a:extLst>
                </p:cNvPr>
                <p:cNvPicPr/>
                <p:nvPr/>
              </p:nvPicPr>
              <p:blipFill>
                <a:blip r:embed="rId532"/>
                <a:stretch>
                  <a:fillRect/>
                </a:stretch>
              </p:blipFill>
              <p:spPr>
                <a:xfrm>
                  <a:off x="6287122" y="6434312"/>
                  <a:ext cx="147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9753" name="Freihand 149752">
                  <a:extLst>
                    <a:ext uri="{FF2B5EF4-FFF2-40B4-BE49-F238E27FC236}">
                      <a16:creationId xmlns:a16="http://schemas.microsoft.com/office/drawing/2014/main" id="{3DDB01DE-7CD1-4545-B341-603F53B4CE70}"/>
                    </a:ext>
                  </a:extLst>
                </p14:cNvPr>
                <p14:cNvContentPartPr/>
                <p14:nvPr/>
              </p14:nvContentPartPr>
              <p14:xfrm>
                <a:off x="6597442" y="6350432"/>
                <a:ext cx="118440" cy="163080"/>
              </p14:xfrm>
            </p:contentPart>
          </mc:Choice>
          <mc:Fallback xmlns="">
            <p:pic>
              <p:nvPicPr>
                <p:cNvPr id="149753" name="Freihand 149752">
                  <a:extLst>
                    <a:ext uri="{FF2B5EF4-FFF2-40B4-BE49-F238E27FC236}">
                      <a16:creationId xmlns:a16="http://schemas.microsoft.com/office/drawing/2014/main" id="{3DDB01DE-7CD1-4545-B341-603F53B4CE70}"/>
                    </a:ext>
                  </a:extLst>
                </p:cNvPr>
                <p:cNvPicPr/>
                <p:nvPr/>
              </p:nvPicPr>
              <p:blipFill>
                <a:blip r:embed="rId534"/>
                <a:stretch>
                  <a:fillRect/>
                </a:stretch>
              </p:blipFill>
              <p:spPr>
                <a:xfrm>
                  <a:off x="6593122" y="6346112"/>
                  <a:ext cx="127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49754" name="Freihand 149753">
                  <a:extLst>
                    <a:ext uri="{FF2B5EF4-FFF2-40B4-BE49-F238E27FC236}">
                      <a16:creationId xmlns:a16="http://schemas.microsoft.com/office/drawing/2014/main" id="{B406DAB7-4485-4EE7-A8C3-FEA7B73DB2FD}"/>
                    </a:ext>
                  </a:extLst>
                </p14:cNvPr>
                <p14:cNvContentPartPr/>
                <p14:nvPr/>
              </p14:nvContentPartPr>
              <p14:xfrm>
                <a:off x="6811642" y="6370592"/>
                <a:ext cx="90360" cy="124920"/>
              </p14:xfrm>
            </p:contentPart>
          </mc:Choice>
          <mc:Fallback xmlns="">
            <p:pic>
              <p:nvPicPr>
                <p:cNvPr id="149754" name="Freihand 149753">
                  <a:extLst>
                    <a:ext uri="{FF2B5EF4-FFF2-40B4-BE49-F238E27FC236}">
                      <a16:creationId xmlns:a16="http://schemas.microsoft.com/office/drawing/2014/main" id="{B406DAB7-4485-4EE7-A8C3-FEA7B73DB2FD}"/>
                    </a:ext>
                  </a:extLst>
                </p:cNvPr>
                <p:cNvPicPr/>
                <p:nvPr/>
              </p:nvPicPr>
              <p:blipFill>
                <a:blip r:embed="rId536"/>
                <a:stretch>
                  <a:fillRect/>
                </a:stretch>
              </p:blipFill>
              <p:spPr>
                <a:xfrm>
                  <a:off x="6807322" y="6366272"/>
                  <a:ext cx="99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49755" name="Freihand 149754">
                  <a:extLst>
                    <a:ext uri="{FF2B5EF4-FFF2-40B4-BE49-F238E27FC236}">
                      <a16:creationId xmlns:a16="http://schemas.microsoft.com/office/drawing/2014/main" id="{DBDECA9C-18B3-432B-8707-74F6537CEE6B}"/>
                    </a:ext>
                  </a:extLst>
                </p14:cNvPr>
                <p14:cNvContentPartPr/>
                <p14:nvPr/>
              </p14:nvContentPartPr>
              <p14:xfrm>
                <a:off x="6753322" y="6300032"/>
                <a:ext cx="120960" cy="96480"/>
              </p14:xfrm>
            </p:contentPart>
          </mc:Choice>
          <mc:Fallback xmlns="">
            <p:pic>
              <p:nvPicPr>
                <p:cNvPr id="149755" name="Freihand 149754">
                  <a:extLst>
                    <a:ext uri="{FF2B5EF4-FFF2-40B4-BE49-F238E27FC236}">
                      <a16:creationId xmlns:a16="http://schemas.microsoft.com/office/drawing/2014/main" id="{DBDECA9C-18B3-432B-8707-74F6537CEE6B}"/>
                    </a:ext>
                  </a:extLst>
                </p:cNvPr>
                <p:cNvPicPr/>
                <p:nvPr/>
              </p:nvPicPr>
              <p:blipFill>
                <a:blip r:embed="rId538"/>
                <a:stretch>
                  <a:fillRect/>
                </a:stretch>
              </p:blipFill>
              <p:spPr>
                <a:xfrm>
                  <a:off x="6749002" y="6295712"/>
                  <a:ext cx="129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49756" name="Freihand 149755">
                  <a:extLst>
                    <a:ext uri="{FF2B5EF4-FFF2-40B4-BE49-F238E27FC236}">
                      <a16:creationId xmlns:a16="http://schemas.microsoft.com/office/drawing/2014/main" id="{2A16DF8A-4E67-4DD3-AD44-672C8573B319}"/>
                    </a:ext>
                  </a:extLst>
                </p14:cNvPr>
                <p14:cNvContentPartPr/>
                <p14:nvPr/>
              </p14:nvContentPartPr>
              <p14:xfrm>
                <a:off x="6907762" y="6422072"/>
                <a:ext cx="61920" cy="74520"/>
              </p14:xfrm>
            </p:contentPart>
          </mc:Choice>
          <mc:Fallback xmlns="">
            <p:pic>
              <p:nvPicPr>
                <p:cNvPr id="149756" name="Freihand 149755">
                  <a:extLst>
                    <a:ext uri="{FF2B5EF4-FFF2-40B4-BE49-F238E27FC236}">
                      <a16:creationId xmlns:a16="http://schemas.microsoft.com/office/drawing/2014/main" id="{2A16DF8A-4E67-4DD3-AD44-672C8573B319}"/>
                    </a:ext>
                  </a:extLst>
                </p:cNvPr>
                <p:cNvPicPr/>
                <p:nvPr/>
              </p:nvPicPr>
              <p:blipFill>
                <a:blip r:embed="rId540"/>
                <a:stretch>
                  <a:fillRect/>
                </a:stretch>
              </p:blipFill>
              <p:spPr>
                <a:xfrm>
                  <a:off x="6903442" y="6417752"/>
                  <a:ext cx="70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49757" name="Freihand 149756">
                  <a:extLst>
                    <a:ext uri="{FF2B5EF4-FFF2-40B4-BE49-F238E27FC236}">
                      <a16:creationId xmlns:a16="http://schemas.microsoft.com/office/drawing/2014/main" id="{A60C1882-56F6-4F0E-919B-EB9E34F543F0}"/>
                    </a:ext>
                  </a:extLst>
                </p14:cNvPr>
                <p14:cNvContentPartPr/>
                <p14:nvPr/>
              </p14:nvContentPartPr>
              <p14:xfrm>
                <a:off x="7186402" y="6306512"/>
                <a:ext cx="253080" cy="160560"/>
              </p14:xfrm>
            </p:contentPart>
          </mc:Choice>
          <mc:Fallback xmlns="">
            <p:pic>
              <p:nvPicPr>
                <p:cNvPr id="149757" name="Freihand 149756">
                  <a:extLst>
                    <a:ext uri="{FF2B5EF4-FFF2-40B4-BE49-F238E27FC236}">
                      <a16:creationId xmlns:a16="http://schemas.microsoft.com/office/drawing/2014/main" id="{A60C1882-56F6-4F0E-919B-EB9E34F543F0}"/>
                    </a:ext>
                  </a:extLst>
                </p:cNvPr>
                <p:cNvPicPr/>
                <p:nvPr/>
              </p:nvPicPr>
              <p:blipFill>
                <a:blip r:embed="rId542"/>
                <a:stretch>
                  <a:fillRect/>
                </a:stretch>
              </p:blipFill>
              <p:spPr>
                <a:xfrm>
                  <a:off x="7182082" y="6302192"/>
                  <a:ext cx="261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49758" name="Freihand 149757">
                  <a:extLst>
                    <a:ext uri="{FF2B5EF4-FFF2-40B4-BE49-F238E27FC236}">
                      <a16:creationId xmlns:a16="http://schemas.microsoft.com/office/drawing/2014/main" id="{6B4EFC2F-C66A-4470-9AA6-E00CB25F11DF}"/>
                    </a:ext>
                  </a:extLst>
                </p14:cNvPr>
                <p14:cNvContentPartPr/>
                <p14:nvPr/>
              </p14:nvContentPartPr>
              <p14:xfrm>
                <a:off x="7384762" y="6306512"/>
                <a:ext cx="89640" cy="46080"/>
              </p14:xfrm>
            </p:contentPart>
          </mc:Choice>
          <mc:Fallback xmlns="">
            <p:pic>
              <p:nvPicPr>
                <p:cNvPr id="149758" name="Freihand 149757">
                  <a:extLst>
                    <a:ext uri="{FF2B5EF4-FFF2-40B4-BE49-F238E27FC236}">
                      <a16:creationId xmlns:a16="http://schemas.microsoft.com/office/drawing/2014/main" id="{6B4EFC2F-C66A-4470-9AA6-E00CB25F11DF}"/>
                    </a:ext>
                  </a:extLst>
                </p:cNvPr>
                <p:cNvPicPr/>
                <p:nvPr/>
              </p:nvPicPr>
              <p:blipFill>
                <a:blip r:embed="rId544"/>
                <a:stretch>
                  <a:fillRect/>
                </a:stretch>
              </p:blipFill>
              <p:spPr>
                <a:xfrm>
                  <a:off x="7380442" y="6302192"/>
                  <a:ext cx="98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49759" name="Freihand 149758">
                  <a:extLst>
                    <a:ext uri="{FF2B5EF4-FFF2-40B4-BE49-F238E27FC236}">
                      <a16:creationId xmlns:a16="http://schemas.microsoft.com/office/drawing/2014/main" id="{250EB2F6-5E37-41B1-863F-E1F7908AF446}"/>
                    </a:ext>
                  </a:extLst>
                </p14:cNvPr>
                <p14:cNvContentPartPr/>
                <p14:nvPr/>
              </p14:nvContentPartPr>
              <p14:xfrm>
                <a:off x="7450282" y="6250352"/>
                <a:ext cx="272160" cy="303480"/>
              </p14:xfrm>
            </p:contentPart>
          </mc:Choice>
          <mc:Fallback xmlns="">
            <p:pic>
              <p:nvPicPr>
                <p:cNvPr id="149759" name="Freihand 149758">
                  <a:extLst>
                    <a:ext uri="{FF2B5EF4-FFF2-40B4-BE49-F238E27FC236}">
                      <a16:creationId xmlns:a16="http://schemas.microsoft.com/office/drawing/2014/main" id="{250EB2F6-5E37-41B1-863F-E1F7908AF446}"/>
                    </a:ext>
                  </a:extLst>
                </p:cNvPr>
                <p:cNvPicPr/>
                <p:nvPr/>
              </p:nvPicPr>
              <p:blipFill>
                <a:blip r:embed="rId546"/>
                <a:stretch>
                  <a:fillRect/>
                </a:stretch>
              </p:blipFill>
              <p:spPr>
                <a:xfrm>
                  <a:off x="7445962" y="6246032"/>
                  <a:ext cx="2808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49760" name="Freihand 149759">
                  <a:extLst>
                    <a:ext uri="{FF2B5EF4-FFF2-40B4-BE49-F238E27FC236}">
                      <a16:creationId xmlns:a16="http://schemas.microsoft.com/office/drawing/2014/main" id="{D740213B-74FD-492C-973A-0550A100E1F9}"/>
                    </a:ext>
                  </a:extLst>
                </p14:cNvPr>
                <p14:cNvContentPartPr/>
                <p14:nvPr/>
              </p14:nvContentPartPr>
              <p14:xfrm>
                <a:off x="6533002" y="6460952"/>
                <a:ext cx="1142640" cy="179280"/>
              </p14:xfrm>
            </p:contentPart>
          </mc:Choice>
          <mc:Fallback xmlns="">
            <p:pic>
              <p:nvPicPr>
                <p:cNvPr id="149760" name="Freihand 149759">
                  <a:extLst>
                    <a:ext uri="{FF2B5EF4-FFF2-40B4-BE49-F238E27FC236}">
                      <a16:creationId xmlns:a16="http://schemas.microsoft.com/office/drawing/2014/main" id="{D740213B-74FD-492C-973A-0550A100E1F9}"/>
                    </a:ext>
                  </a:extLst>
                </p:cNvPr>
                <p:cNvPicPr/>
                <p:nvPr/>
              </p:nvPicPr>
              <p:blipFill>
                <a:blip r:embed="rId548"/>
                <a:stretch>
                  <a:fillRect/>
                </a:stretch>
              </p:blipFill>
              <p:spPr>
                <a:xfrm>
                  <a:off x="6528682" y="6456632"/>
                  <a:ext cx="1151280" cy="18792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059D6C08-3EEC-4F4D-AD21-C6C9B2480CDC}"/>
              </a:ext>
            </a:extLst>
          </p:cNvPr>
          <p:cNvGrpSpPr/>
          <p:nvPr/>
        </p:nvGrpSpPr>
        <p:grpSpPr>
          <a:xfrm>
            <a:off x="2776042" y="1103792"/>
            <a:ext cx="5364000" cy="656640"/>
            <a:chOff x="2776042" y="1103792"/>
            <a:chExt cx="5364000" cy="656640"/>
          </a:xfrm>
        </p:grpSpPr>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50C89FE-793D-438C-BB0C-52732AF9321E}"/>
                    </a:ext>
                  </a:extLst>
                </p14:cNvPr>
                <p14:cNvContentPartPr/>
                <p14:nvPr/>
              </p14:nvContentPartPr>
              <p14:xfrm>
                <a:off x="2776042" y="1103792"/>
                <a:ext cx="1527120" cy="656640"/>
              </p14:xfrm>
            </p:contentPart>
          </mc:Choice>
          <mc:Fallback xmlns="">
            <p:pic>
              <p:nvPicPr>
                <p:cNvPr id="3" name="Freihand 2">
                  <a:extLst>
                    <a:ext uri="{FF2B5EF4-FFF2-40B4-BE49-F238E27FC236}">
                      <a16:creationId xmlns:a16="http://schemas.microsoft.com/office/drawing/2014/main" id="{E50C89FE-793D-438C-BB0C-52732AF9321E}"/>
                    </a:ext>
                  </a:extLst>
                </p:cNvPr>
                <p:cNvPicPr/>
                <p:nvPr/>
              </p:nvPicPr>
              <p:blipFill>
                <a:blip r:embed="rId3"/>
                <a:stretch>
                  <a:fillRect/>
                </a:stretch>
              </p:blipFill>
              <p:spPr>
                <a:xfrm>
                  <a:off x="2771722" y="1099472"/>
                  <a:ext cx="153576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3BB4DC86-609B-424A-8AED-BD7E27956447}"/>
                    </a:ext>
                  </a:extLst>
                </p14:cNvPr>
                <p14:cNvContentPartPr/>
                <p14:nvPr/>
              </p14:nvContentPartPr>
              <p14:xfrm>
                <a:off x="5473522" y="1125032"/>
                <a:ext cx="2666520" cy="606960"/>
              </p14:xfrm>
            </p:contentPart>
          </mc:Choice>
          <mc:Fallback xmlns="">
            <p:pic>
              <p:nvPicPr>
                <p:cNvPr id="5" name="Freihand 4">
                  <a:extLst>
                    <a:ext uri="{FF2B5EF4-FFF2-40B4-BE49-F238E27FC236}">
                      <a16:creationId xmlns:a16="http://schemas.microsoft.com/office/drawing/2014/main" id="{3BB4DC86-609B-424A-8AED-BD7E27956447}"/>
                    </a:ext>
                  </a:extLst>
                </p:cNvPr>
                <p:cNvPicPr/>
                <p:nvPr/>
              </p:nvPicPr>
              <p:blipFill>
                <a:blip r:embed="rId5"/>
                <a:stretch>
                  <a:fillRect/>
                </a:stretch>
              </p:blipFill>
              <p:spPr>
                <a:xfrm>
                  <a:off x="5469202" y="1120712"/>
                  <a:ext cx="2675160" cy="61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CF505B09-6A20-4481-9C2F-9E5A06F01344}"/>
                  </a:ext>
                </a:extLst>
              </p14:cNvPr>
              <p14:cNvContentPartPr/>
              <p14:nvPr/>
            </p14:nvContentPartPr>
            <p14:xfrm>
              <a:off x="2844082" y="5036072"/>
              <a:ext cx="5599080" cy="1050120"/>
            </p14:xfrm>
          </p:contentPart>
        </mc:Choice>
        <mc:Fallback xmlns="">
          <p:pic>
            <p:nvPicPr>
              <p:cNvPr id="8" name="Freihand 7">
                <a:extLst>
                  <a:ext uri="{FF2B5EF4-FFF2-40B4-BE49-F238E27FC236}">
                    <a16:creationId xmlns:a16="http://schemas.microsoft.com/office/drawing/2014/main" id="{CF505B09-6A20-4481-9C2F-9E5A06F01344}"/>
                  </a:ext>
                </a:extLst>
              </p:cNvPr>
              <p:cNvPicPr/>
              <p:nvPr/>
            </p:nvPicPr>
            <p:blipFill>
              <a:blip r:embed="rId7"/>
              <a:stretch>
                <a:fillRect/>
              </a:stretch>
            </p:blipFill>
            <p:spPr>
              <a:xfrm>
                <a:off x="2839762" y="5031752"/>
                <a:ext cx="5607720" cy="105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01A3EF46-16CD-4871-A40F-5081F8094E25}"/>
                  </a:ext>
                </a:extLst>
              </p14:cNvPr>
              <p14:cNvContentPartPr/>
              <p14:nvPr/>
            </p14:nvContentPartPr>
            <p14:xfrm>
              <a:off x="5721562" y="3934472"/>
              <a:ext cx="2695320" cy="837000"/>
            </p14:xfrm>
          </p:contentPart>
        </mc:Choice>
        <mc:Fallback xmlns="">
          <p:pic>
            <p:nvPicPr>
              <p:cNvPr id="9" name="Freihand 8">
                <a:extLst>
                  <a:ext uri="{FF2B5EF4-FFF2-40B4-BE49-F238E27FC236}">
                    <a16:creationId xmlns:a16="http://schemas.microsoft.com/office/drawing/2014/main" id="{01A3EF46-16CD-4871-A40F-5081F8094E25}"/>
                  </a:ext>
                </a:extLst>
              </p:cNvPr>
              <p:cNvPicPr/>
              <p:nvPr/>
            </p:nvPicPr>
            <p:blipFill>
              <a:blip r:embed="rId9"/>
              <a:stretch>
                <a:fillRect/>
              </a:stretch>
            </p:blipFill>
            <p:spPr>
              <a:xfrm>
                <a:off x="5717242" y="3930152"/>
                <a:ext cx="2703960" cy="84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F65A35D1-67EA-4220-B2BA-EE2504A93281}"/>
                  </a:ext>
                </a:extLst>
              </p14:cNvPr>
              <p14:cNvContentPartPr/>
              <p14:nvPr/>
            </p14:nvContentPartPr>
            <p14:xfrm>
              <a:off x="2932642" y="4038152"/>
              <a:ext cx="2611440" cy="897120"/>
            </p14:xfrm>
          </p:contentPart>
        </mc:Choice>
        <mc:Fallback xmlns="">
          <p:pic>
            <p:nvPicPr>
              <p:cNvPr id="10" name="Freihand 9">
                <a:extLst>
                  <a:ext uri="{FF2B5EF4-FFF2-40B4-BE49-F238E27FC236}">
                    <a16:creationId xmlns:a16="http://schemas.microsoft.com/office/drawing/2014/main" id="{F65A35D1-67EA-4220-B2BA-EE2504A93281}"/>
                  </a:ext>
                </a:extLst>
              </p:cNvPr>
              <p:cNvPicPr/>
              <p:nvPr/>
            </p:nvPicPr>
            <p:blipFill>
              <a:blip r:embed="rId11"/>
              <a:stretch>
                <a:fillRect/>
              </a:stretch>
            </p:blipFill>
            <p:spPr>
              <a:xfrm>
                <a:off x="2928322" y="4033832"/>
                <a:ext cx="2620080" cy="905760"/>
              </a:xfrm>
              <a:prstGeom prst="rect">
                <a:avLst/>
              </a:prstGeom>
            </p:spPr>
          </p:pic>
        </mc:Fallback>
      </mc:AlternateContent>
    </p:spTree>
    <p:extLst>
      <p:ext uri="{BB962C8B-B14F-4D97-AF65-F5344CB8AC3E}">
        <p14:creationId xmlns:p14="http://schemas.microsoft.com/office/powerpoint/2010/main" val="33445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D10F435-84E5-4FC9-ABB4-25144534BAB1}"/>
                  </a:ext>
                </a:extLst>
              </p14:cNvPr>
              <p14:cNvContentPartPr/>
              <p14:nvPr/>
            </p14:nvContentPartPr>
            <p14:xfrm>
              <a:off x="4685122" y="1458032"/>
              <a:ext cx="2237040" cy="47880"/>
            </p14:xfrm>
          </p:contentPart>
        </mc:Choice>
        <mc:Fallback>
          <p:pic>
            <p:nvPicPr>
              <p:cNvPr id="2" name="Freihand 1">
                <a:extLst>
                  <a:ext uri="{FF2B5EF4-FFF2-40B4-BE49-F238E27FC236}">
                    <a16:creationId xmlns:a16="http://schemas.microsoft.com/office/drawing/2014/main" id="{3D10F435-84E5-4FC9-ABB4-25144534BAB1}"/>
                  </a:ext>
                </a:extLst>
              </p:cNvPr>
              <p:cNvPicPr/>
              <p:nvPr/>
            </p:nvPicPr>
            <p:blipFill>
              <a:blip r:embed="rId4"/>
              <a:stretch>
                <a:fillRect/>
              </a:stretch>
            </p:blipFill>
            <p:spPr>
              <a:xfrm>
                <a:off x="4680802" y="1453712"/>
                <a:ext cx="2245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B698C1E-735D-4985-8658-1D668DF64E1B}"/>
                  </a:ext>
                </a:extLst>
              </p14:cNvPr>
              <p14:cNvContentPartPr/>
              <p14:nvPr/>
            </p14:nvContentPartPr>
            <p14:xfrm>
              <a:off x="2315962" y="1472072"/>
              <a:ext cx="1934640" cy="515520"/>
            </p14:xfrm>
          </p:contentPart>
        </mc:Choice>
        <mc:Fallback>
          <p:pic>
            <p:nvPicPr>
              <p:cNvPr id="3" name="Freihand 2">
                <a:extLst>
                  <a:ext uri="{FF2B5EF4-FFF2-40B4-BE49-F238E27FC236}">
                    <a16:creationId xmlns:a16="http://schemas.microsoft.com/office/drawing/2014/main" id="{CB698C1E-735D-4985-8658-1D668DF64E1B}"/>
                  </a:ext>
                </a:extLst>
              </p:cNvPr>
              <p:cNvPicPr/>
              <p:nvPr/>
            </p:nvPicPr>
            <p:blipFill>
              <a:blip r:embed="rId6"/>
              <a:stretch>
                <a:fillRect/>
              </a:stretch>
            </p:blipFill>
            <p:spPr>
              <a:xfrm>
                <a:off x="2311642" y="1467752"/>
                <a:ext cx="194328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F5DCC00-5DA9-40F4-93E2-DB516FED8C30}"/>
                  </a:ext>
                </a:extLst>
              </p14:cNvPr>
              <p14:cNvContentPartPr/>
              <p14:nvPr/>
            </p14:nvContentPartPr>
            <p14:xfrm>
              <a:off x="4254562" y="1932872"/>
              <a:ext cx="2197800" cy="22680"/>
            </p14:xfrm>
          </p:contentPart>
        </mc:Choice>
        <mc:Fallback>
          <p:pic>
            <p:nvPicPr>
              <p:cNvPr id="5" name="Freihand 4">
                <a:extLst>
                  <a:ext uri="{FF2B5EF4-FFF2-40B4-BE49-F238E27FC236}">
                    <a16:creationId xmlns:a16="http://schemas.microsoft.com/office/drawing/2014/main" id="{AF5DCC00-5DA9-40F4-93E2-DB516FED8C30}"/>
                  </a:ext>
                </a:extLst>
              </p:cNvPr>
              <p:cNvPicPr/>
              <p:nvPr/>
            </p:nvPicPr>
            <p:blipFill>
              <a:blip r:embed="rId8"/>
              <a:stretch>
                <a:fillRect/>
              </a:stretch>
            </p:blipFill>
            <p:spPr>
              <a:xfrm>
                <a:off x="4250242" y="1928552"/>
                <a:ext cx="2206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B4B4099-A277-4CAA-9483-36DD76CA4D26}"/>
                  </a:ext>
                </a:extLst>
              </p14:cNvPr>
              <p14:cNvContentPartPr/>
              <p14:nvPr/>
            </p14:nvContentPartPr>
            <p14:xfrm>
              <a:off x="5509162" y="2926832"/>
              <a:ext cx="1884960" cy="42480"/>
            </p14:xfrm>
          </p:contentPart>
        </mc:Choice>
        <mc:Fallback>
          <p:pic>
            <p:nvPicPr>
              <p:cNvPr id="6" name="Freihand 5">
                <a:extLst>
                  <a:ext uri="{FF2B5EF4-FFF2-40B4-BE49-F238E27FC236}">
                    <a16:creationId xmlns:a16="http://schemas.microsoft.com/office/drawing/2014/main" id="{FB4B4099-A277-4CAA-9483-36DD76CA4D26}"/>
                  </a:ext>
                </a:extLst>
              </p:cNvPr>
              <p:cNvPicPr/>
              <p:nvPr/>
            </p:nvPicPr>
            <p:blipFill>
              <a:blip r:embed="rId10"/>
              <a:stretch>
                <a:fillRect/>
              </a:stretch>
            </p:blipFill>
            <p:spPr>
              <a:xfrm>
                <a:off x="5504842" y="2922512"/>
                <a:ext cx="1893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68BE461A-49A9-49E0-879E-74E101021EC6}"/>
                  </a:ext>
                </a:extLst>
              </p14:cNvPr>
              <p14:cNvContentPartPr/>
              <p14:nvPr/>
            </p14:nvContentPartPr>
            <p14:xfrm>
              <a:off x="1345402" y="3354872"/>
              <a:ext cx="3047760" cy="67680"/>
            </p14:xfrm>
          </p:contentPart>
        </mc:Choice>
        <mc:Fallback>
          <p:pic>
            <p:nvPicPr>
              <p:cNvPr id="7" name="Freihand 6">
                <a:extLst>
                  <a:ext uri="{FF2B5EF4-FFF2-40B4-BE49-F238E27FC236}">
                    <a16:creationId xmlns:a16="http://schemas.microsoft.com/office/drawing/2014/main" id="{68BE461A-49A9-49E0-879E-74E101021EC6}"/>
                  </a:ext>
                </a:extLst>
              </p:cNvPr>
              <p:cNvPicPr/>
              <p:nvPr/>
            </p:nvPicPr>
            <p:blipFill>
              <a:blip r:embed="rId12"/>
              <a:stretch>
                <a:fillRect/>
              </a:stretch>
            </p:blipFill>
            <p:spPr>
              <a:xfrm>
                <a:off x="1341082" y="3350552"/>
                <a:ext cx="3056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A6FD547-1487-4811-8014-3C6FEB3E7985}"/>
                  </a:ext>
                </a:extLst>
              </p14:cNvPr>
              <p14:cNvContentPartPr/>
              <p14:nvPr/>
            </p14:nvContentPartPr>
            <p14:xfrm>
              <a:off x="2225962" y="1468832"/>
              <a:ext cx="2120760" cy="621360"/>
            </p14:xfrm>
          </p:contentPart>
        </mc:Choice>
        <mc:Fallback>
          <p:pic>
            <p:nvPicPr>
              <p:cNvPr id="9" name="Freihand 8">
                <a:extLst>
                  <a:ext uri="{FF2B5EF4-FFF2-40B4-BE49-F238E27FC236}">
                    <a16:creationId xmlns:a16="http://schemas.microsoft.com/office/drawing/2014/main" id="{EA6FD547-1487-4811-8014-3C6FEB3E7985}"/>
                  </a:ext>
                </a:extLst>
              </p:cNvPr>
              <p:cNvPicPr/>
              <p:nvPr/>
            </p:nvPicPr>
            <p:blipFill>
              <a:blip r:embed="rId14"/>
              <a:stretch>
                <a:fillRect/>
              </a:stretch>
            </p:blipFill>
            <p:spPr>
              <a:xfrm>
                <a:off x="2221642" y="1464512"/>
                <a:ext cx="212940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BB7AB3AA-C10C-4A26-A835-EF64AFF02ECA}"/>
                  </a:ext>
                </a:extLst>
              </p14:cNvPr>
              <p14:cNvContentPartPr/>
              <p14:nvPr/>
            </p14:nvContentPartPr>
            <p14:xfrm>
              <a:off x="963802" y="4041392"/>
              <a:ext cx="1291320" cy="472680"/>
            </p14:xfrm>
          </p:contentPart>
        </mc:Choice>
        <mc:Fallback>
          <p:pic>
            <p:nvPicPr>
              <p:cNvPr id="10" name="Freihand 9">
                <a:extLst>
                  <a:ext uri="{FF2B5EF4-FFF2-40B4-BE49-F238E27FC236}">
                    <a16:creationId xmlns:a16="http://schemas.microsoft.com/office/drawing/2014/main" id="{BB7AB3AA-C10C-4A26-A835-EF64AFF02ECA}"/>
                  </a:ext>
                </a:extLst>
              </p:cNvPr>
              <p:cNvPicPr/>
              <p:nvPr/>
            </p:nvPicPr>
            <p:blipFill>
              <a:blip r:embed="rId16"/>
              <a:stretch>
                <a:fillRect/>
              </a:stretch>
            </p:blipFill>
            <p:spPr>
              <a:xfrm>
                <a:off x="959482" y="4037072"/>
                <a:ext cx="1299960" cy="481320"/>
              </a:xfrm>
              <a:prstGeom prst="rect">
                <a:avLst/>
              </a:prstGeom>
            </p:spPr>
          </p:pic>
        </mc:Fallback>
      </mc:AlternateContent>
      <p:grpSp>
        <p:nvGrpSpPr>
          <p:cNvPr id="31" name="Gruppieren 30">
            <a:extLst>
              <a:ext uri="{FF2B5EF4-FFF2-40B4-BE49-F238E27FC236}">
                <a16:creationId xmlns:a16="http://schemas.microsoft.com/office/drawing/2014/main" id="{7B66BAED-7C44-4570-BDB4-6435AA57F679}"/>
              </a:ext>
            </a:extLst>
          </p:cNvPr>
          <p:cNvGrpSpPr/>
          <p:nvPr/>
        </p:nvGrpSpPr>
        <p:grpSpPr>
          <a:xfrm>
            <a:off x="1585882" y="3369632"/>
            <a:ext cx="2869200" cy="710280"/>
            <a:chOff x="1585882" y="3369632"/>
            <a:chExt cx="2869200" cy="71028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C9CA6905-426E-4BC6-95F2-5F1A96E2489A}"/>
                    </a:ext>
                  </a:extLst>
                </p14:cNvPr>
                <p14:cNvContentPartPr/>
                <p14:nvPr/>
              </p14:nvContentPartPr>
              <p14:xfrm>
                <a:off x="1661122" y="3671312"/>
                <a:ext cx="376920" cy="350640"/>
              </p14:xfrm>
            </p:contentPart>
          </mc:Choice>
          <mc:Fallback>
            <p:pic>
              <p:nvPicPr>
                <p:cNvPr id="14" name="Freihand 13">
                  <a:extLst>
                    <a:ext uri="{FF2B5EF4-FFF2-40B4-BE49-F238E27FC236}">
                      <a16:creationId xmlns:a16="http://schemas.microsoft.com/office/drawing/2014/main" id="{C9CA6905-426E-4BC6-95F2-5F1A96E2489A}"/>
                    </a:ext>
                  </a:extLst>
                </p:cNvPr>
                <p:cNvPicPr/>
                <p:nvPr/>
              </p:nvPicPr>
              <p:blipFill>
                <a:blip r:embed="rId18"/>
                <a:stretch>
                  <a:fillRect/>
                </a:stretch>
              </p:blipFill>
              <p:spPr>
                <a:xfrm>
                  <a:off x="1656802" y="3666992"/>
                  <a:ext cx="3855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3E674EB3-902F-4024-9710-D689482154B7}"/>
                    </a:ext>
                  </a:extLst>
                </p14:cNvPr>
                <p14:cNvContentPartPr/>
                <p14:nvPr/>
              </p14:nvContentPartPr>
              <p14:xfrm>
                <a:off x="1585882" y="3905672"/>
                <a:ext cx="281160" cy="174240"/>
              </p14:xfrm>
            </p:contentPart>
          </mc:Choice>
          <mc:Fallback>
            <p:pic>
              <p:nvPicPr>
                <p:cNvPr id="15" name="Freihand 14">
                  <a:extLst>
                    <a:ext uri="{FF2B5EF4-FFF2-40B4-BE49-F238E27FC236}">
                      <a16:creationId xmlns:a16="http://schemas.microsoft.com/office/drawing/2014/main" id="{3E674EB3-902F-4024-9710-D689482154B7}"/>
                    </a:ext>
                  </a:extLst>
                </p:cNvPr>
                <p:cNvPicPr/>
                <p:nvPr/>
              </p:nvPicPr>
              <p:blipFill>
                <a:blip r:embed="rId20"/>
                <a:stretch>
                  <a:fillRect/>
                </a:stretch>
              </p:blipFill>
              <p:spPr>
                <a:xfrm>
                  <a:off x="1581562" y="3901352"/>
                  <a:ext cx="289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9C2BB918-0429-437F-857F-58E6281A233A}"/>
                    </a:ext>
                  </a:extLst>
                </p14:cNvPr>
                <p14:cNvContentPartPr/>
                <p14:nvPr/>
              </p14:nvContentPartPr>
              <p14:xfrm>
                <a:off x="2240722" y="3469352"/>
                <a:ext cx="189360" cy="154800"/>
              </p14:xfrm>
            </p:contentPart>
          </mc:Choice>
          <mc:Fallback>
            <p:pic>
              <p:nvPicPr>
                <p:cNvPr id="16" name="Freihand 15">
                  <a:extLst>
                    <a:ext uri="{FF2B5EF4-FFF2-40B4-BE49-F238E27FC236}">
                      <a16:creationId xmlns:a16="http://schemas.microsoft.com/office/drawing/2014/main" id="{9C2BB918-0429-437F-857F-58E6281A233A}"/>
                    </a:ext>
                  </a:extLst>
                </p:cNvPr>
                <p:cNvPicPr/>
                <p:nvPr/>
              </p:nvPicPr>
              <p:blipFill>
                <a:blip r:embed="rId22"/>
                <a:stretch>
                  <a:fillRect/>
                </a:stretch>
              </p:blipFill>
              <p:spPr>
                <a:xfrm>
                  <a:off x="2236402" y="3465032"/>
                  <a:ext cx="198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9D0F8C0C-AF67-4D82-A44D-B311C346041E}"/>
                    </a:ext>
                  </a:extLst>
                </p14:cNvPr>
                <p14:cNvContentPartPr/>
                <p14:nvPr/>
              </p14:nvContentPartPr>
              <p14:xfrm>
                <a:off x="2413882" y="3472232"/>
                <a:ext cx="90000" cy="148320"/>
              </p14:xfrm>
            </p:contentPart>
          </mc:Choice>
          <mc:Fallback>
            <p:pic>
              <p:nvPicPr>
                <p:cNvPr id="17" name="Freihand 16">
                  <a:extLst>
                    <a:ext uri="{FF2B5EF4-FFF2-40B4-BE49-F238E27FC236}">
                      <a16:creationId xmlns:a16="http://schemas.microsoft.com/office/drawing/2014/main" id="{9D0F8C0C-AF67-4D82-A44D-B311C346041E}"/>
                    </a:ext>
                  </a:extLst>
                </p:cNvPr>
                <p:cNvPicPr/>
                <p:nvPr/>
              </p:nvPicPr>
              <p:blipFill>
                <a:blip r:embed="rId24"/>
                <a:stretch>
                  <a:fillRect/>
                </a:stretch>
              </p:blipFill>
              <p:spPr>
                <a:xfrm>
                  <a:off x="2409562" y="3467912"/>
                  <a:ext cx="98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E879DE9-7AC4-4EE1-AEC9-9623CC3AB538}"/>
                    </a:ext>
                  </a:extLst>
                </p14:cNvPr>
                <p14:cNvContentPartPr/>
                <p14:nvPr/>
              </p14:nvContentPartPr>
              <p14:xfrm>
                <a:off x="2543482" y="3517592"/>
                <a:ext cx="295200" cy="101520"/>
              </p14:xfrm>
            </p:contentPart>
          </mc:Choice>
          <mc:Fallback>
            <p:pic>
              <p:nvPicPr>
                <p:cNvPr id="18" name="Freihand 17">
                  <a:extLst>
                    <a:ext uri="{FF2B5EF4-FFF2-40B4-BE49-F238E27FC236}">
                      <a16:creationId xmlns:a16="http://schemas.microsoft.com/office/drawing/2014/main" id="{3E879DE9-7AC4-4EE1-AEC9-9623CC3AB538}"/>
                    </a:ext>
                  </a:extLst>
                </p:cNvPr>
                <p:cNvPicPr/>
                <p:nvPr/>
              </p:nvPicPr>
              <p:blipFill>
                <a:blip r:embed="rId26"/>
                <a:stretch>
                  <a:fillRect/>
                </a:stretch>
              </p:blipFill>
              <p:spPr>
                <a:xfrm>
                  <a:off x="2539162" y="3513272"/>
                  <a:ext cx="303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764FEC21-6D89-402B-8B5E-FE83208EF1B0}"/>
                    </a:ext>
                  </a:extLst>
                </p14:cNvPr>
                <p14:cNvContentPartPr/>
                <p14:nvPr/>
              </p14:nvContentPartPr>
              <p14:xfrm>
                <a:off x="2821042" y="3475832"/>
                <a:ext cx="360" cy="360"/>
              </p14:xfrm>
            </p:contentPart>
          </mc:Choice>
          <mc:Fallback>
            <p:pic>
              <p:nvPicPr>
                <p:cNvPr id="19" name="Freihand 18">
                  <a:extLst>
                    <a:ext uri="{FF2B5EF4-FFF2-40B4-BE49-F238E27FC236}">
                      <a16:creationId xmlns:a16="http://schemas.microsoft.com/office/drawing/2014/main" id="{764FEC21-6D89-402B-8B5E-FE83208EF1B0}"/>
                    </a:ext>
                  </a:extLst>
                </p:cNvPr>
                <p:cNvPicPr/>
                <p:nvPr/>
              </p:nvPicPr>
              <p:blipFill>
                <a:blip r:embed="rId28"/>
                <a:stretch>
                  <a:fillRect/>
                </a:stretch>
              </p:blipFill>
              <p:spPr>
                <a:xfrm>
                  <a:off x="2816722" y="3471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8C452FC9-378C-4C85-B961-F7BAB7073AED}"/>
                    </a:ext>
                  </a:extLst>
                </p14:cNvPr>
                <p14:cNvContentPartPr/>
                <p14:nvPr/>
              </p14:nvContentPartPr>
              <p14:xfrm>
                <a:off x="2825362" y="3457112"/>
                <a:ext cx="296640" cy="223560"/>
              </p14:xfrm>
            </p:contentPart>
          </mc:Choice>
          <mc:Fallback>
            <p:pic>
              <p:nvPicPr>
                <p:cNvPr id="20" name="Freihand 19">
                  <a:extLst>
                    <a:ext uri="{FF2B5EF4-FFF2-40B4-BE49-F238E27FC236}">
                      <a16:creationId xmlns:a16="http://schemas.microsoft.com/office/drawing/2014/main" id="{8C452FC9-378C-4C85-B961-F7BAB7073AED}"/>
                    </a:ext>
                  </a:extLst>
                </p:cNvPr>
                <p:cNvPicPr/>
                <p:nvPr/>
              </p:nvPicPr>
              <p:blipFill>
                <a:blip r:embed="rId30"/>
                <a:stretch>
                  <a:fillRect/>
                </a:stretch>
              </p:blipFill>
              <p:spPr>
                <a:xfrm>
                  <a:off x="2821042" y="3452792"/>
                  <a:ext cx="3052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5E5077DC-D9A9-47FD-B891-99C71D18D452}"/>
                    </a:ext>
                  </a:extLst>
                </p14:cNvPr>
                <p14:cNvContentPartPr/>
                <p14:nvPr/>
              </p14:nvContentPartPr>
              <p14:xfrm>
                <a:off x="3235762" y="3515072"/>
                <a:ext cx="169920" cy="84960"/>
              </p14:xfrm>
            </p:contentPart>
          </mc:Choice>
          <mc:Fallback>
            <p:pic>
              <p:nvPicPr>
                <p:cNvPr id="22" name="Freihand 21">
                  <a:extLst>
                    <a:ext uri="{FF2B5EF4-FFF2-40B4-BE49-F238E27FC236}">
                      <a16:creationId xmlns:a16="http://schemas.microsoft.com/office/drawing/2014/main" id="{5E5077DC-D9A9-47FD-B891-99C71D18D452}"/>
                    </a:ext>
                  </a:extLst>
                </p:cNvPr>
                <p:cNvPicPr/>
                <p:nvPr/>
              </p:nvPicPr>
              <p:blipFill>
                <a:blip r:embed="rId32"/>
                <a:stretch>
                  <a:fillRect/>
                </a:stretch>
              </p:blipFill>
              <p:spPr>
                <a:xfrm>
                  <a:off x="3231442" y="3510752"/>
                  <a:ext cx="178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68DE04AD-89C5-4675-A8AF-A6DCF3B113DC}"/>
                    </a:ext>
                  </a:extLst>
                </p14:cNvPr>
                <p14:cNvContentPartPr/>
                <p14:nvPr/>
              </p14:nvContentPartPr>
              <p14:xfrm>
                <a:off x="3424402" y="3529832"/>
                <a:ext cx="174600" cy="34560"/>
              </p14:xfrm>
            </p:contentPart>
          </mc:Choice>
          <mc:Fallback>
            <p:pic>
              <p:nvPicPr>
                <p:cNvPr id="23" name="Freihand 22">
                  <a:extLst>
                    <a:ext uri="{FF2B5EF4-FFF2-40B4-BE49-F238E27FC236}">
                      <a16:creationId xmlns:a16="http://schemas.microsoft.com/office/drawing/2014/main" id="{68DE04AD-89C5-4675-A8AF-A6DCF3B113DC}"/>
                    </a:ext>
                  </a:extLst>
                </p:cNvPr>
                <p:cNvPicPr/>
                <p:nvPr/>
              </p:nvPicPr>
              <p:blipFill>
                <a:blip r:embed="rId34"/>
                <a:stretch>
                  <a:fillRect/>
                </a:stretch>
              </p:blipFill>
              <p:spPr>
                <a:xfrm>
                  <a:off x="3420082" y="3525512"/>
                  <a:ext cx="183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CE8814D6-4F88-41DB-A597-59F2583111A3}"/>
                    </a:ext>
                  </a:extLst>
                </p14:cNvPr>
                <p14:cNvContentPartPr/>
                <p14:nvPr/>
              </p14:nvContentPartPr>
              <p14:xfrm>
                <a:off x="3744442" y="3480872"/>
                <a:ext cx="119880" cy="100800"/>
              </p14:xfrm>
            </p:contentPart>
          </mc:Choice>
          <mc:Fallback>
            <p:pic>
              <p:nvPicPr>
                <p:cNvPr id="24" name="Freihand 23">
                  <a:extLst>
                    <a:ext uri="{FF2B5EF4-FFF2-40B4-BE49-F238E27FC236}">
                      <a16:creationId xmlns:a16="http://schemas.microsoft.com/office/drawing/2014/main" id="{CE8814D6-4F88-41DB-A597-59F2583111A3}"/>
                    </a:ext>
                  </a:extLst>
                </p:cNvPr>
                <p:cNvPicPr/>
                <p:nvPr/>
              </p:nvPicPr>
              <p:blipFill>
                <a:blip r:embed="rId36"/>
                <a:stretch>
                  <a:fillRect/>
                </a:stretch>
              </p:blipFill>
              <p:spPr>
                <a:xfrm>
                  <a:off x="3740122" y="3476552"/>
                  <a:ext cx="128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137706CF-8B91-499F-A82F-927F3649503B}"/>
                    </a:ext>
                  </a:extLst>
                </p14:cNvPr>
                <p14:cNvContentPartPr/>
                <p14:nvPr/>
              </p14:nvContentPartPr>
              <p14:xfrm>
                <a:off x="3962602" y="3466832"/>
                <a:ext cx="94680" cy="112680"/>
              </p14:xfrm>
            </p:contentPart>
          </mc:Choice>
          <mc:Fallback>
            <p:pic>
              <p:nvPicPr>
                <p:cNvPr id="25" name="Freihand 24">
                  <a:extLst>
                    <a:ext uri="{FF2B5EF4-FFF2-40B4-BE49-F238E27FC236}">
                      <a16:creationId xmlns:a16="http://schemas.microsoft.com/office/drawing/2014/main" id="{137706CF-8B91-499F-A82F-927F3649503B}"/>
                    </a:ext>
                  </a:extLst>
                </p:cNvPr>
                <p:cNvPicPr/>
                <p:nvPr/>
              </p:nvPicPr>
              <p:blipFill>
                <a:blip r:embed="rId38"/>
                <a:stretch>
                  <a:fillRect/>
                </a:stretch>
              </p:blipFill>
              <p:spPr>
                <a:xfrm>
                  <a:off x="3958282" y="3462512"/>
                  <a:ext cx="103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918780DA-04AF-46EB-BCB7-F594A17C1320}"/>
                    </a:ext>
                  </a:extLst>
                </p14:cNvPr>
                <p14:cNvContentPartPr/>
                <p14:nvPr/>
              </p14:nvContentPartPr>
              <p14:xfrm>
                <a:off x="3903202" y="3448832"/>
                <a:ext cx="101520" cy="66960"/>
              </p14:xfrm>
            </p:contentPart>
          </mc:Choice>
          <mc:Fallback>
            <p:pic>
              <p:nvPicPr>
                <p:cNvPr id="26" name="Freihand 25">
                  <a:extLst>
                    <a:ext uri="{FF2B5EF4-FFF2-40B4-BE49-F238E27FC236}">
                      <a16:creationId xmlns:a16="http://schemas.microsoft.com/office/drawing/2014/main" id="{918780DA-04AF-46EB-BCB7-F594A17C1320}"/>
                    </a:ext>
                  </a:extLst>
                </p:cNvPr>
                <p:cNvPicPr/>
                <p:nvPr/>
              </p:nvPicPr>
              <p:blipFill>
                <a:blip r:embed="rId40"/>
                <a:stretch>
                  <a:fillRect/>
                </a:stretch>
              </p:blipFill>
              <p:spPr>
                <a:xfrm>
                  <a:off x="3898882" y="3444512"/>
                  <a:ext cx="110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54F6CD86-91B6-4DEE-8373-25A76A911B22}"/>
                    </a:ext>
                  </a:extLst>
                </p14:cNvPr>
                <p14:cNvContentPartPr/>
                <p14:nvPr/>
              </p14:nvContentPartPr>
              <p14:xfrm>
                <a:off x="4030642" y="3516872"/>
                <a:ext cx="58680" cy="66240"/>
              </p14:xfrm>
            </p:contentPart>
          </mc:Choice>
          <mc:Fallback>
            <p:pic>
              <p:nvPicPr>
                <p:cNvPr id="27" name="Freihand 26">
                  <a:extLst>
                    <a:ext uri="{FF2B5EF4-FFF2-40B4-BE49-F238E27FC236}">
                      <a16:creationId xmlns:a16="http://schemas.microsoft.com/office/drawing/2014/main" id="{54F6CD86-91B6-4DEE-8373-25A76A911B22}"/>
                    </a:ext>
                  </a:extLst>
                </p:cNvPr>
                <p:cNvPicPr/>
                <p:nvPr/>
              </p:nvPicPr>
              <p:blipFill>
                <a:blip r:embed="rId42"/>
                <a:stretch>
                  <a:fillRect/>
                </a:stretch>
              </p:blipFill>
              <p:spPr>
                <a:xfrm>
                  <a:off x="4026322" y="3512552"/>
                  <a:ext cx="67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1AF767EB-C422-41F9-93D2-201ACF0A0AF9}"/>
                    </a:ext>
                  </a:extLst>
                </p14:cNvPr>
                <p14:cNvContentPartPr/>
                <p14:nvPr/>
              </p14:nvContentPartPr>
              <p14:xfrm>
                <a:off x="4223602" y="3369632"/>
                <a:ext cx="34920" cy="175320"/>
              </p14:xfrm>
            </p:contentPart>
          </mc:Choice>
          <mc:Fallback>
            <p:pic>
              <p:nvPicPr>
                <p:cNvPr id="28" name="Freihand 27">
                  <a:extLst>
                    <a:ext uri="{FF2B5EF4-FFF2-40B4-BE49-F238E27FC236}">
                      <a16:creationId xmlns:a16="http://schemas.microsoft.com/office/drawing/2014/main" id="{1AF767EB-C422-41F9-93D2-201ACF0A0AF9}"/>
                    </a:ext>
                  </a:extLst>
                </p:cNvPr>
                <p:cNvPicPr/>
                <p:nvPr/>
              </p:nvPicPr>
              <p:blipFill>
                <a:blip r:embed="rId44"/>
                <a:stretch>
                  <a:fillRect/>
                </a:stretch>
              </p:blipFill>
              <p:spPr>
                <a:xfrm>
                  <a:off x="4219282" y="3365312"/>
                  <a:ext cx="43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60A40AD4-6EDE-4726-A703-4131DF20225D}"/>
                    </a:ext>
                  </a:extLst>
                </p14:cNvPr>
                <p14:cNvContentPartPr/>
                <p14:nvPr/>
              </p14:nvContentPartPr>
              <p14:xfrm>
                <a:off x="4226122" y="3579152"/>
                <a:ext cx="26640" cy="23400"/>
              </p14:xfrm>
            </p:contentPart>
          </mc:Choice>
          <mc:Fallback>
            <p:pic>
              <p:nvPicPr>
                <p:cNvPr id="29" name="Freihand 28">
                  <a:extLst>
                    <a:ext uri="{FF2B5EF4-FFF2-40B4-BE49-F238E27FC236}">
                      <a16:creationId xmlns:a16="http://schemas.microsoft.com/office/drawing/2014/main" id="{60A40AD4-6EDE-4726-A703-4131DF20225D}"/>
                    </a:ext>
                  </a:extLst>
                </p:cNvPr>
                <p:cNvPicPr/>
                <p:nvPr/>
              </p:nvPicPr>
              <p:blipFill>
                <a:blip r:embed="rId46"/>
                <a:stretch>
                  <a:fillRect/>
                </a:stretch>
              </p:blipFill>
              <p:spPr>
                <a:xfrm>
                  <a:off x="4221802" y="3574832"/>
                  <a:ext cx="35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40E2E753-5905-4147-ADAC-0311C00A3498}"/>
                    </a:ext>
                  </a:extLst>
                </p14:cNvPr>
                <p14:cNvContentPartPr/>
                <p14:nvPr/>
              </p14:nvContentPartPr>
              <p14:xfrm>
                <a:off x="3575962" y="3680312"/>
                <a:ext cx="879120" cy="80280"/>
              </p14:xfrm>
            </p:contentPart>
          </mc:Choice>
          <mc:Fallback>
            <p:pic>
              <p:nvPicPr>
                <p:cNvPr id="30" name="Freihand 29">
                  <a:extLst>
                    <a:ext uri="{FF2B5EF4-FFF2-40B4-BE49-F238E27FC236}">
                      <a16:creationId xmlns:a16="http://schemas.microsoft.com/office/drawing/2014/main" id="{40E2E753-5905-4147-ADAC-0311C00A3498}"/>
                    </a:ext>
                  </a:extLst>
                </p:cNvPr>
                <p:cNvPicPr/>
                <p:nvPr/>
              </p:nvPicPr>
              <p:blipFill>
                <a:blip r:embed="rId48"/>
                <a:stretch>
                  <a:fillRect/>
                </a:stretch>
              </p:blipFill>
              <p:spPr>
                <a:xfrm>
                  <a:off x="3571642" y="3675992"/>
                  <a:ext cx="88776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11" name="Freihand 10">
                <a:extLst>
                  <a:ext uri="{FF2B5EF4-FFF2-40B4-BE49-F238E27FC236}">
                    <a16:creationId xmlns:a16="http://schemas.microsoft.com/office/drawing/2014/main" id="{6C36EB02-F803-415E-8448-E70FD348F095}"/>
                  </a:ext>
                </a:extLst>
              </p14:cNvPr>
              <p14:cNvContentPartPr/>
              <p14:nvPr/>
            </p14:nvContentPartPr>
            <p14:xfrm>
              <a:off x="1436122" y="4571312"/>
              <a:ext cx="444600" cy="1028520"/>
            </p14:xfrm>
          </p:contentPart>
        </mc:Choice>
        <mc:Fallback>
          <p:pic>
            <p:nvPicPr>
              <p:cNvPr id="11" name="Freihand 10">
                <a:extLst>
                  <a:ext uri="{FF2B5EF4-FFF2-40B4-BE49-F238E27FC236}">
                    <a16:creationId xmlns:a16="http://schemas.microsoft.com/office/drawing/2014/main" id="{6C36EB02-F803-415E-8448-E70FD348F095}"/>
                  </a:ext>
                </a:extLst>
              </p:cNvPr>
              <p:cNvPicPr/>
              <p:nvPr/>
            </p:nvPicPr>
            <p:blipFill>
              <a:blip r:embed="rId50"/>
              <a:stretch>
                <a:fillRect/>
              </a:stretch>
            </p:blipFill>
            <p:spPr>
              <a:xfrm>
                <a:off x="1431802" y="4566992"/>
                <a:ext cx="453240" cy="1037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 name="Freihand 11">
                <a:extLst>
                  <a:ext uri="{FF2B5EF4-FFF2-40B4-BE49-F238E27FC236}">
                    <a16:creationId xmlns:a16="http://schemas.microsoft.com/office/drawing/2014/main" id="{613FE41C-A3FB-43B0-AFE9-7281AE441BA0}"/>
                  </a:ext>
                </a:extLst>
              </p14:cNvPr>
              <p14:cNvContentPartPr/>
              <p14:nvPr/>
            </p14:nvContentPartPr>
            <p14:xfrm>
              <a:off x="1828162" y="5426312"/>
              <a:ext cx="288360" cy="424440"/>
            </p14:xfrm>
          </p:contentPart>
        </mc:Choice>
        <mc:Fallback>
          <p:pic>
            <p:nvPicPr>
              <p:cNvPr id="12" name="Freihand 11">
                <a:extLst>
                  <a:ext uri="{FF2B5EF4-FFF2-40B4-BE49-F238E27FC236}">
                    <a16:creationId xmlns:a16="http://schemas.microsoft.com/office/drawing/2014/main" id="{613FE41C-A3FB-43B0-AFE9-7281AE441BA0}"/>
                  </a:ext>
                </a:extLst>
              </p:cNvPr>
              <p:cNvPicPr/>
              <p:nvPr/>
            </p:nvPicPr>
            <p:blipFill>
              <a:blip r:embed="rId52"/>
              <a:stretch>
                <a:fillRect/>
              </a:stretch>
            </p:blipFill>
            <p:spPr>
              <a:xfrm>
                <a:off x="1823842" y="5421992"/>
                <a:ext cx="297000" cy="433080"/>
              </a:xfrm>
              <a:prstGeom prst="rect">
                <a:avLst/>
              </a:prstGeom>
            </p:spPr>
          </p:pic>
        </mc:Fallback>
      </mc:AlternateContent>
      <p:grpSp>
        <p:nvGrpSpPr>
          <p:cNvPr id="486526" name="Gruppieren 486525">
            <a:extLst>
              <a:ext uri="{FF2B5EF4-FFF2-40B4-BE49-F238E27FC236}">
                <a16:creationId xmlns:a16="http://schemas.microsoft.com/office/drawing/2014/main" id="{4127E36A-9AA0-4407-A2BE-CEAC7C823918}"/>
              </a:ext>
            </a:extLst>
          </p:cNvPr>
          <p:cNvGrpSpPr/>
          <p:nvPr/>
        </p:nvGrpSpPr>
        <p:grpSpPr>
          <a:xfrm>
            <a:off x="2198242" y="4502192"/>
            <a:ext cx="6213240" cy="2220120"/>
            <a:chOff x="2198242" y="4502192"/>
            <a:chExt cx="6213240" cy="2220120"/>
          </a:xfrm>
        </p:grpSpPr>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460E1228-BD95-4D42-B9D0-CBA77BB94CC7}"/>
                    </a:ext>
                  </a:extLst>
                </p14:cNvPr>
                <p14:cNvContentPartPr/>
                <p14:nvPr/>
              </p14:nvContentPartPr>
              <p14:xfrm>
                <a:off x="2287522" y="5261792"/>
                <a:ext cx="127440" cy="292680"/>
              </p14:xfrm>
            </p:contentPart>
          </mc:Choice>
          <mc:Fallback>
            <p:pic>
              <p:nvPicPr>
                <p:cNvPr id="32" name="Freihand 31">
                  <a:extLst>
                    <a:ext uri="{FF2B5EF4-FFF2-40B4-BE49-F238E27FC236}">
                      <a16:creationId xmlns:a16="http://schemas.microsoft.com/office/drawing/2014/main" id="{460E1228-BD95-4D42-B9D0-CBA77BB94CC7}"/>
                    </a:ext>
                  </a:extLst>
                </p:cNvPr>
                <p:cNvPicPr/>
                <p:nvPr/>
              </p:nvPicPr>
              <p:blipFill>
                <a:blip r:embed="rId54"/>
                <a:stretch>
                  <a:fillRect/>
                </a:stretch>
              </p:blipFill>
              <p:spPr>
                <a:xfrm>
                  <a:off x="2283202" y="5257472"/>
                  <a:ext cx="1360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304096C0-EBE8-430E-819A-DA0471740C67}"/>
                    </a:ext>
                  </a:extLst>
                </p14:cNvPr>
                <p14:cNvContentPartPr/>
                <p14:nvPr/>
              </p14:nvContentPartPr>
              <p14:xfrm>
                <a:off x="2457802" y="5392112"/>
                <a:ext cx="103320" cy="104400"/>
              </p14:xfrm>
            </p:contentPart>
          </mc:Choice>
          <mc:Fallback>
            <p:pic>
              <p:nvPicPr>
                <p:cNvPr id="33" name="Freihand 32">
                  <a:extLst>
                    <a:ext uri="{FF2B5EF4-FFF2-40B4-BE49-F238E27FC236}">
                      <a16:creationId xmlns:a16="http://schemas.microsoft.com/office/drawing/2014/main" id="{304096C0-EBE8-430E-819A-DA0471740C67}"/>
                    </a:ext>
                  </a:extLst>
                </p:cNvPr>
                <p:cNvPicPr/>
                <p:nvPr/>
              </p:nvPicPr>
              <p:blipFill>
                <a:blip r:embed="rId56"/>
                <a:stretch>
                  <a:fillRect/>
                </a:stretch>
              </p:blipFill>
              <p:spPr>
                <a:xfrm>
                  <a:off x="2453482" y="5387792"/>
                  <a:ext cx="111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8A42CEE6-DC10-4FD0-A79A-F8DF61C2E460}"/>
                    </a:ext>
                  </a:extLst>
                </p14:cNvPr>
                <p14:cNvContentPartPr/>
                <p14:nvPr/>
              </p14:nvContentPartPr>
              <p14:xfrm>
                <a:off x="2557522" y="5354312"/>
                <a:ext cx="148680" cy="140040"/>
              </p14:xfrm>
            </p:contentPart>
          </mc:Choice>
          <mc:Fallback>
            <p:pic>
              <p:nvPicPr>
                <p:cNvPr id="34" name="Freihand 33">
                  <a:extLst>
                    <a:ext uri="{FF2B5EF4-FFF2-40B4-BE49-F238E27FC236}">
                      <a16:creationId xmlns:a16="http://schemas.microsoft.com/office/drawing/2014/main" id="{8A42CEE6-DC10-4FD0-A79A-F8DF61C2E460}"/>
                    </a:ext>
                  </a:extLst>
                </p:cNvPr>
                <p:cNvPicPr/>
                <p:nvPr/>
              </p:nvPicPr>
              <p:blipFill>
                <a:blip r:embed="rId58"/>
                <a:stretch>
                  <a:fillRect/>
                </a:stretch>
              </p:blipFill>
              <p:spPr>
                <a:xfrm>
                  <a:off x="2553202" y="5349992"/>
                  <a:ext cx="157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77697A98-23DF-4A0C-B3F4-8ADFC76465E8}"/>
                    </a:ext>
                  </a:extLst>
                </p14:cNvPr>
                <p14:cNvContentPartPr/>
                <p14:nvPr/>
              </p14:nvContentPartPr>
              <p14:xfrm>
                <a:off x="2579482" y="5339552"/>
                <a:ext cx="169560" cy="117720"/>
              </p14:xfrm>
            </p:contentPart>
          </mc:Choice>
          <mc:Fallback>
            <p:pic>
              <p:nvPicPr>
                <p:cNvPr id="35" name="Freihand 34">
                  <a:extLst>
                    <a:ext uri="{FF2B5EF4-FFF2-40B4-BE49-F238E27FC236}">
                      <a16:creationId xmlns:a16="http://schemas.microsoft.com/office/drawing/2014/main" id="{77697A98-23DF-4A0C-B3F4-8ADFC76465E8}"/>
                    </a:ext>
                  </a:extLst>
                </p:cNvPr>
                <p:cNvPicPr/>
                <p:nvPr/>
              </p:nvPicPr>
              <p:blipFill>
                <a:blip r:embed="rId60"/>
                <a:stretch>
                  <a:fillRect/>
                </a:stretch>
              </p:blipFill>
              <p:spPr>
                <a:xfrm>
                  <a:off x="2575162" y="5335232"/>
                  <a:ext cx="178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3B27F4D7-6D0E-41BF-9A0E-B8F3F1EBA118}"/>
                    </a:ext>
                  </a:extLst>
                </p14:cNvPr>
                <p14:cNvContentPartPr/>
                <p14:nvPr/>
              </p14:nvContentPartPr>
              <p14:xfrm>
                <a:off x="2700442" y="5266472"/>
                <a:ext cx="24120" cy="57240"/>
              </p14:xfrm>
            </p:contentPart>
          </mc:Choice>
          <mc:Fallback>
            <p:pic>
              <p:nvPicPr>
                <p:cNvPr id="36" name="Freihand 35">
                  <a:extLst>
                    <a:ext uri="{FF2B5EF4-FFF2-40B4-BE49-F238E27FC236}">
                      <a16:creationId xmlns:a16="http://schemas.microsoft.com/office/drawing/2014/main" id="{3B27F4D7-6D0E-41BF-9A0E-B8F3F1EBA118}"/>
                    </a:ext>
                  </a:extLst>
                </p:cNvPr>
                <p:cNvPicPr/>
                <p:nvPr/>
              </p:nvPicPr>
              <p:blipFill>
                <a:blip r:embed="rId62"/>
                <a:stretch>
                  <a:fillRect/>
                </a:stretch>
              </p:blipFill>
              <p:spPr>
                <a:xfrm>
                  <a:off x="2696122" y="5262152"/>
                  <a:ext cx="32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66BE1388-3D97-472F-983E-ADC7695E32B2}"/>
                    </a:ext>
                  </a:extLst>
                </p14:cNvPr>
                <p14:cNvContentPartPr/>
                <p14:nvPr/>
              </p14:nvContentPartPr>
              <p14:xfrm>
                <a:off x="2780002" y="5162432"/>
                <a:ext cx="264960" cy="278280"/>
              </p14:xfrm>
            </p:contentPart>
          </mc:Choice>
          <mc:Fallback>
            <p:pic>
              <p:nvPicPr>
                <p:cNvPr id="37" name="Freihand 36">
                  <a:extLst>
                    <a:ext uri="{FF2B5EF4-FFF2-40B4-BE49-F238E27FC236}">
                      <a16:creationId xmlns:a16="http://schemas.microsoft.com/office/drawing/2014/main" id="{66BE1388-3D97-472F-983E-ADC7695E32B2}"/>
                    </a:ext>
                  </a:extLst>
                </p:cNvPr>
                <p:cNvPicPr/>
                <p:nvPr/>
              </p:nvPicPr>
              <p:blipFill>
                <a:blip r:embed="rId64"/>
                <a:stretch>
                  <a:fillRect/>
                </a:stretch>
              </p:blipFill>
              <p:spPr>
                <a:xfrm>
                  <a:off x="2775682" y="5158112"/>
                  <a:ext cx="2736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B7406A2F-E02D-4463-97EF-EC7763470D45}"/>
                    </a:ext>
                  </a:extLst>
                </p14:cNvPr>
                <p14:cNvContentPartPr/>
                <p14:nvPr/>
              </p14:nvContentPartPr>
              <p14:xfrm>
                <a:off x="3074482" y="5132912"/>
                <a:ext cx="247680" cy="222840"/>
              </p14:xfrm>
            </p:contentPart>
          </mc:Choice>
          <mc:Fallback>
            <p:pic>
              <p:nvPicPr>
                <p:cNvPr id="38" name="Freihand 37">
                  <a:extLst>
                    <a:ext uri="{FF2B5EF4-FFF2-40B4-BE49-F238E27FC236}">
                      <a16:creationId xmlns:a16="http://schemas.microsoft.com/office/drawing/2014/main" id="{B7406A2F-E02D-4463-97EF-EC7763470D45}"/>
                    </a:ext>
                  </a:extLst>
                </p:cNvPr>
                <p:cNvPicPr/>
                <p:nvPr/>
              </p:nvPicPr>
              <p:blipFill>
                <a:blip r:embed="rId66"/>
                <a:stretch>
                  <a:fillRect/>
                </a:stretch>
              </p:blipFill>
              <p:spPr>
                <a:xfrm>
                  <a:off x="3070162" y="5128592"/>
                  <a:ext cx="256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4A9A2A92-9B3D-4D72-9786-1BBAAE5B60C9}"/>
                    </a:ext>
                  </a:extLst>
                </p14:cNvPr>
                <p14:cNvContentPartPr/>
                <p14:nvPr/>
              </p14:nvContentPartPr>
              <p14:xfrm>
                <a:off x="3263482" y="5109152"/>
                <a:ext cx="65160" cy="37080"/>
              </p14:xfrm>
            </p:contentPart>
          </mc:Choice>
          <mc:Fallback>
            <p:pic>
              <p:nvPicPr>
                <p:cNvPr id="39" name="Freihand 38">
                  <a:extLst>
                    <a:ext uri="{FF2B5EF4-FFF2-40B4-BE49-F238E27FC236}">
                      <a16:creationId xmlns:a16="http://schemas.microsoft.com/office/drawing/2014/main" id="{4A9A2A92-9B3D-4D72-9786-1BBAAE5B60C9}"/>
                    </a:ext>
                  </a:extLst>
                </p:cNvPr>
                <p:cNvPicPr/>
                <p:nvPr/>
              </p:nvPicPr>
              <p:blipFill>
                <a:blip r:embed="rId68"/>
                <a:stretch>
                  <a:fillRect/>
                </a:stretch>
              </p:blipFill>
              <p:spPr>
                <a:xfrm>
                  <a:off x="3259162" y="5104832"/>
                  <a:ext cx="73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5888B76E-93E2-4D07-AE15-6F881F0BBBB0}"/>
                    </a:ext>
                  </a:extLst>
                </p14:cNvPr>
                <p14:cNvContentPartPr/>
                <p14:nvPr/>
              </p14:nvContentPartPr>
              <p14:xfrm>
                <a:off x="3346642" y="5175752"/>
                <a:ext cx="68040" cy="108000"/>
              </p14:xfrm>
            </p:contentPart>
          </mc:Choice>
          <mc:Fallback>
            <p:pic>
              <p:nvPicPr>
                <p:cNvPr id="40" name="Freihand 39">
                  <a:extLst>
                    <a:ext uri="{FF2B5EF4-FFF2-40B4-BE49-F238E27FC236}">
                      <a16:creationId xmlns:a16="http://schemas.microsoft.com/office/drawing/2014/main" id="{5888B76E-93E2-4D07-AE15-6F881F0BBBB0}"/>
                    </a:ext>
                  </a:extLst>
                </p:cNvPr>
                <p:cNvPicPr/>
                <p:nvPr/>
              </p:nvPicPr>
              <p:blipFill>
                <a:blip r:embed="rId70"/>
                <a:stretch>
                  <a:fillRect/>
                </a:stretch>
              </p:blipFill>
              <p:spPr>
                <a:xfrm>
                  <a:off x="3342322" y="5171432"/>
                  <a:ext cx="76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95BD3854-5770-4380-88DB-271323C8B760}"/>
                    </a:ext>
                  </a:extLst>
                </p14:cNvPr>
                <p14:cNvContentPartPr/>
                <p14:nvPr/>
              </p14:nvContentPartPr>
              <p14:xfrm>
                <a:off x="3405322" y="5038952"/>
                <a:ext cx="470160" cy="278640"/>
              </p14:xfrm>
            </p:contentPart>
          </mc:Choice>
          <mc:Fallback>
            <p:pic>
              <p:nvPicPr>
                <p:cNvPr id="41" name="Freihand 40">
                  <a:extLst>
                    <a:ext uri="{FF2B5EF4-FFF2-40B4-BE49-F238E27FC236}">
                      <a16:creationId xmlns:a16="http://schemas.microsoft.com/office/drawing/2014/main" id="{95BD3854-5770-4380-88DB-271323C8B760}"/>
                    </a:ext>
                  </a:extLst>
                </p:cNvPr>
                <p:cNvPicPr/>
                <p:nvPr/>
              </p:nvPicPr>
              <p:blipFill>
                <a:blip r:embed="rId72"/>
                <a:stretch>
                  <a:fillRect/>
                </a:stretch>
              </p:blipFill>
              <p:spPr>
                <a:xfrm>
                  <a:off x="3401002" y="5034632"/>
                  <a:ext cx="4788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9DAA6F1A-7C1B-4C61-A293-EC4229DE6484}"/>
                    </a:ext>
                  </a:extLst>
                </p14:cNvPr>
                <p14:cNvContentPartPr/>
                <p14:nvPr/>
              </p14:nvContentPartPr>
              <p14:xfrm>
                <a:off x="4016962" y="4961912"/>
                <a:ext cx="124560" cy="160560"/>
              </p14:xfrm>
            </p:contentPart>
          </mc:Choice>
          <mc:Fallback>
            <p:pic>
              <p:nvPicPr>
                <p:cNvPr id="43" name="Freihand 42">
                  <a:extLst>
                    <a:ext uri="{FF2B5EF4-FFF2-40B4-BE49-F238E27FC236}">
                      <a16:creationId xmlns:a16="http://schemas.microsoft.com/office/drawing/2014/main" id="{9DAA6F1A-7C1B-4C61-A293-EC4229DE6484}"/>
                    </a:ext>
                  </a:extLst>
                </p:cNvPr>
                <p:cNvPicPr/>
                <p:nvPr/>
              </p:nvPicPr>
              <p:blipFill>
                <a:blip r:embed="rId74"/>
                <a:stretch>
                  <a:fillRect/>
                </a:stretch>
              </p:blipFill>
              <p:spPr>
                <a:xfrm>
                  <a:off x="4012642" y="4957592"/>
                  <a:ext cx="133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C27F5EF5-B2C2-42E1-BFA7-2E9436D6E91A}"/>
                    </a:ext>
                  </a:extLst>
                </p14:cNvPr>
                <p14:cNvContentPartPr/>
                <p14:nvPr/>
              </p14:nvContentPartPr>
              <p14:xfrm>
                <a:off x="4146562" y="4985312"/>
                <a:ext cx="281880" cy="110160"/>
              </p14:xfrm>
            </p:contentPart>
          </mc:Choice>
          <mc:Fallback>
            <p:pic>
              <p:nvPicPr>
                <p:cNvPr id="44" name="Freihand 43">
                  <a:extLst>
                    <a:ext uri="{FF2B5EF4-FFF2-40B4-BE49-F238E27FC236}">
                      <a16:creationId xmlns:a16="http://schemas.microsoft.com/office/drawing/2014/main" id="{C27F5EF5-B2C2-42E1-BFA7-2E9436D6E91A}"/>
                    </a:ext>
                  </a:extLst>
                </p:cNvPr>
                <p:cNvPicPr/>
                <p:nvPr/>
              </p:nvPicPr>
              <p:blipFill>
                <a:blip r:embed="rId76"/>
                <a:stretch>
                  <a:fillRect/>
                </a:stretch>
              </p:blipFill>
              <p:spPr>
                <a:xfrm>
                  <a:off x="4142242" y="4980992"/>
                  <a:ext cx="290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552ABA85-55AB-42F6-AD11-21B463F16172}"/>
                    </a:ext>
                  </a:extLst>
                </p14:cNvPr>
                <p14:cNvContentPartPr/>
                <p14:nvPr/>
              </p14:nvContentPartPr>
              <p14:xfrm>
                <a:off x="4503322" y="5027072"/>
                <a:ext cx="360" cy="360"/>
              </p14:xfrm>
            </p:contentPart>
          </mc:Choice>
          <mc:Fallback>
            <p:pic>
              <p:nvPicPr>
                <p:cNvPr id="45" name="Freihand 44">
                  <a:extLst>
                    <a:ext uri="{FF2B5EF4-FFF2-40B4-BE49-F238E27FC236}">
                      <a16:creationId xmlns:a16="http://schemas.microsoft.com/office/drawing/2014/main" id="{552ABA85-55AB-42F6-AD11-21B463F16172}"/>
                    </a:ext>
                  </a:extLst>
                </p:cNvPr>
                <p:cNvPicPr/>
                <p:nvPr/>
              </p:nvPicPr>
              <p:blipFill>
                <a:blip r:embed="rId28"/>
                <a:stretch>
                  <a:fillRect/>
                </a:stretch>
              </p:blipFill>
              <p:spPr>
                <a:xfrm>
                  <a:off x="4499002" y="5022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0319B739-9121-45D9-8FD1-C572290A96AF}"/>
                    </a:ext>
                  </a:extLst>
                </p14:cNvPr>
                <p14:cNvContentPartPr/>
                <p14:nvPr/>
              </p14:nvContentPartPr>
              <p14:xfrm>
                <a:off x="4685122" y="4870112"/>
                <a:ext cx="26640" cy="155520"/>
              </p14:xfrm>
            </p:contentPart>
          </mc:Choice>
          <mc:Fallback>
            <p:pic>
              <p:nvPicPr>
                <p:cNvPr id="46" name="Freihand 45">
                  <a:extLst>
                    <a:ext uri="{FF2B5EF4-FFF2-40B4-BE49-F238E27FC236}">
                      <a16:creationId xmlns:a16="http://schemas.microsoft.com/office/drawing/2014/main" id="{0319B739-9121-45D9-8FD1-C572290A96AF}"/>
                    </a:ext>
                  </a:extLst>
                </p:cNvPr>
                <p:cNvPicPr/>
                <p:nvPr/>
              </p:nvPicPr>
              <p:blipFill>
                <a:blip r:embed="rId79"/>
                <a:stretch>
                  <a:fillRect/>
                </a:stretch>
              </p:blipFill>
              <p:spPr>
                <a:xfrm>
                  <a:off x="4680802" y="4865792"/>
                  <a:ext cx="35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3AAA0F06-D84A-4579-8DD7-F24DC4F87B88}"/>
                    </a:ext>
                  </a:extLst>
                </p14:cNvPr>
                <p14:cNvContentPartPr/>
                <p14:nvPr/>
              </p14:nvContentPartPr>
              <p14:xfrm>
                <a:off x="4621402" y="4818632"/>
                <a:ext cx="178920" cy="216000"/>
              </p14:xfrm>
            </p:contentPart>
          </mc:Choice>
          <mc:Fallback>
            <p:pic>
              <p:nvPicPr>
                <p:cNvPr id="47" name="Freihand 46">
                  <a:extLst>
                    <a:ext uri="{FF2B5EF4-FFF2-40B4-BE49-F238E27FC236}">
                      <a16:creationId xmlns:a16="http://schemas.microsoft.com/office/drawing/2014/main" id="{3AAA0F06-D84A-4579-8DD7-F24DC4F87B88}"/>
                    </a:ext>
                  </a:extLst>
                </p:cNvPr>
                <p:cNvPicPr/>
                <p:nvPr/>
              </p:nvPicPr>
              <p:blipFill>
                <a:blip r:embed="rId81"/>
                <a:stretch>
                  <a:fillRect/>
                </a:stretch>
              </p:blipFill>
              <p:spPr>
                <a:xfrm>
                  <a:off x="4617082" y="4814312"/>
                  <a:ext cx="187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0861EB58-BBCF-4D31-8157-3E5346C32E99}"/>
                    </a:ext>
                  </a:extLst>
                </p14:cNvPr>
                <p14:cNvContentPartPr/>
                <p14:nvPr/>
              </p14:nvContentPartPr>
              <p14:xfrm>
                <a:off x="4805362" y="4915832"/>
                <a:ext cx="165600" cy="72720"/>
              </p14:xfrm>
            </p:contentPart>
          </mc:Choice>
          <mc:Fallback>
            <p:pic>
              <p:nvPicPr>
                <p:cNvPr id="48" name="Freihand 47">
                  <a:extLst>
                    <a:ext uri="{FF2B5EF4-FFF2-40B4-BE49-F238E27FC236}">
                      <a16:creationId xmlns:a16="http://schemas.microsoft.com/office/drawing/2014/main" id="{0861EB58-BBCF-4D31-8157-3E5346C32E99}"/>
                    </a:ext>
                  </a:extLst>
                </p:cNvPr>
                <p:cNvPicPr/>
                <p:nvPr/>
              </p:nvPicPr>
              <p:blipFill>
                <a:blip r:embed="rId83"/>
                <a:stretch>
                  <a:fillRect/>
                </a:stretch>
              </p:blipFill>
              <p:spPr>
                <a:xfrm>
                  <a:off x="4801042" y="4911512"/>
                  <a:ext cx="174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4887EAF1-FC08-495B-A58B-9FFB0A8CF39C}"/>
                    </a:ext>
                  </a:extLst>
                </p14:cNvPr>
                <p14:cNvContentPartPr/>
                <p14:nvPr/>
              </p14:nvContentPartPr>
              <p14:xfrm>
                <a:off x="4981042" y="4745192"/>
                <a:ext cx="302040" cy="347400"/>
              </p14:xfrm>
            </p:contentPart>
          </mc:Choice>
          <mc:Fallback>
            <p:pic>
              <p:nvPicPr>
                <p:cNvPr id="49" name="Freihand 48">
                  <a:extLst>
                    <a:ext uri="{FF2B5EF4-FFF2-40B4-BE49-F238E27FC236}">
                      <a16:creationId xmlns:a16="http://schemas.microsoft.com/office/drawing/2014/main" id="{4887EAF1-FC08-495B-A58B-9FFB0A8CF39C}"/>
                    </a:ext>
                  </a:extLst>
                </p:cNvPr>
                <p:cNvPicPr/>
                <p:nvPr/>
              </p:nvPicPr>
              <p:blipFill>
                <a:blip r:embed="rId85"/>
                <a:stretch>
                  <a:fillRect/>
                </a:stretch>
              </p:blipFill>
              <p:spPr>
                <a:xfrm>
                  <a:off x="4976722" y="4740872"/>
                  <a:ext cx="31068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67944E98-4C3C-4D84-88DD-F20FB2A1BE1B}"/>
                    </a:ext>
                  </a:extLst>
                </p14:cNvPr>
                <p14:cNvContentPartPr/>
                <p14:nvPr/>
              </p14:nvContentPartPr>
              <p14:xfrm>
                <a:off x="5209642" y="4775792"/>
                <a:ext cx="106200" cy="178200"/>
              </p14:xfrm>
            </p:contentPart>
          </mc:Choice>
          <mc:Fallback>
            <p:pic>
              <p:nvPicPr>
                <p:cNvPr id="50" name="Freihand 49">
                  <a:extLst>
                    <a:ext uri="{FF2B5EF4-FFF2-40B4-BE49-F238E27FC236}">
                      <a16:creationId xmlns:a16="http://schemas.microsoft.com/office/drawing/2014/main" id="{67944E98-4C3C-4D84-88DD-F20FB2A1BE1B}"/>
                    </a:ext>
                  </a:extLst>
                </p:cNvPr>
                <p:cNvPicPr/>
                <p:nvPr/>
              </p:nvPicPr>
              <p:blipFill>
                <a:blip r:embed="rId87"/>
                <a:stretch>
                  <a:fillRect/>
                </a:stretch>
              </p:blipFill>
              <p:spPr>
                <a:xfrm>
                  <a:off x="5205322" y="4771472"/>
                  <a:ext cx="114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3EBF6487-E97B-47BC-9B6A-BD83B84002F9}"/>
                    </a:ext>
                  </a:extLst>
                </p14:cNvPr>
                <p14:cNvContentPartPr/>
                <p14:nvPr/>
              </p14:nvContentPartPr>
              <p14:xfrm>
                <a:off x="5320522" y="4677872"/>
                <a:ext cx="235800" cy="353880"/>
              </p14:xfrm>
            </p:contentPart>
          </mc:Choice>
          <mc:Fallback>
            <p:pic>
              <p:nvPicPr>
                <p:cNvPr id="51" name="Freihand 50">
                  <a:extLst>
                    <a:ext uri="{FF2B5EF4-FFF2-40B4-BE49-F238E27FC236}">
                      <a16:creationId xmlns:a16="http://schemas.microsoft.com/office/drawing/2014/main" id="{3EBF6487-E97B-47BC-9B6A-BD83B84002F9}"/>
                    </a:ext>
                  </a:extLst>
                </p:cNvPr>
                <p:cNvPicPr/>
                <p:nvPr/>
              </p:nvPicPr>
              <p:blipFill>
                <a:blip r:embed="rId89"/>
                <a:stretch>
                  <a:fillRect/>
                </a:stretch>
              </p:blipFill>
              <p:spPr>
                <a:xfrm>
                  <a:off x="5316202" y="4673552"/>
                  <a:ext cx="2444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DE592488-6DAC-4D7B-BAFA-1690394EF882}"/>
                    </a:ext>
                  </a:extLst>
                </p14:cNvPr>
                <p14:cNvContentPartPr/>
                <p14:nvPr/>
              </p14:nvContentPartPr>
              <p14:xfrm>
                <a:off x="5595202" y="4672112"/>
                <a:ext cx="119520" cy="141480"/>
              </p14:xfrm>
            </p:contentPart>
          </mc:Choice>
          <mc:Fallback>
            <p:pic>
              <p:nvPicPr>
                <p:cNvPr id="52" name="Freihand 51">
                  <a:extLst>
                    <a:ext uri="{FF2B5EF4-FFF2-40B4-BE49-F238E27FC236}">
                      <a16:creationId xmlns:a16="http://schemas.microsoft.com/office/drawing/2014/main" id="{DE592488-6DAC-4D7B-BAFA-1690394EF882}"/>
                    </a:ext>
                  </a:extLst>
                </p:cNvPr>
                <p:cNvPicPr/>
                <p:nvPr/>
              </p:nvPicPr>
              <p:blipFill>
                <a:blip r:embed="rId91"/>
                <a:stretch>
                  <a:fillRect/>
                </a:stretch>
              </p:blipFill>
              <p:spPr>
                <a:xfrm>
                  <a:off x="5590882" y="4667792"/>
                  <a:ext cx="128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193BB114-2B55-4525-9005-45357BEB16B9}"/>
                    </a:ext>
                  </a:extLst>
                </p14:cNvPr>
                <p14:cNvContentPartPr/>
                <p14:nvPr/>
              </p14:nvContentPartPr>
              <p14:xfrm>
                <a:off x="5805802" y="4643312"/>
                <a:ext cx="124200" cy="163080"/>
              </p14:xfrm>
            </p:contentPart>
          </mc:Choice>
          <mc:Fallback>
            <p:pic>
              <p:nvPicPr>
                <p:cNvPr id="53" name="Freihand 52">
                  <a:extLst>
                    <a:ext uri="{FF2B5EF4-FFF2-40B4-BE49-F238E27FC236}">
                      <a16:creationId xmlns:a16="http://schemas.microsoft.com/office/drawing/2014/main" id="{193BB114-2B55-4525-9005-45357BEB16B9}"/>
                    </a:ext>
                  </a:extLst>
                </p:cNvPr>
                <p:cNvPicPr/>
                <p:nvPr/>
              </p:nvPicPr>
              <p:blipFill>
                <a:blip r:embed="rId93"/>
                <a:stretch>
                  <a:fillRect/>
                </a:stretch>
              </p:blipFill>
              <p:spPr>
                <a:xfrm>
                  <a:off x="5801482" y="4638992"/>
                  <a:ext cx="132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EA895E5E-940E-4FF5-956F-4462E53AEDA4}"/>
                    </a:ext>
                  </a:extLst>
                </p14:cNvPr>
                <p14:cNvContentPartPr/>
                <p14:nvPr/>
              </p14:nvContentPartPr>
              <p14:xfrm>
                <a:off x="5948002" y="4714232"/>
                <a:ext cx="24120" cy="74880"/>
              </p14:xfrm>
            </p:contentPart>
          </mc:Choice>
          <mc:Fallback>
            <p:pic>
              <p:nvPicPr>
                <p:cNvPr id="54" name="Freihand 53">
                  <a:extLst>
                    <a:ext uri="{FF2B5EF4-FFF2-40B4-BE49-F238E27FC236}">
                      <a16:creationId xmlns:a16="http://schemas.microsoft.com/office/drawing/2014/main" id="{EA895E5E-940E-4FF5-956F-4462E53AEDA4}"/>
                    </a:ext>
                  </a:extLst>
                </p:cNvPr>
                <p:cNvPicPr/>
                <p:nvPr/>
              </p:nvPicPr>
              <p:blipFill>
                <a:blip r:embed="rId95"/>
                <a:stretch>
                  <a:fillRect/>
                </a:stretch>
              </p:blipFill>
              <p:spPr>
                <a:xfrm>
                  <a:off x="5943682" y="4709912"/>
                  <a:ext cx="32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23F73AFA-AFBA-4D9A-BF8E-4B30CDAC638C}"/>
                    </a:ext>
                  </a:extLst>
                </p14:cNvPr>
                <p14:cNvContentPartPr/>
                <p14:nvPr/>
              </p14:nvContentPartPr>
              <p14:xfrm>
                <a:off x="5935402" y="4572752"/>
                <a:ext cx="3600" cy="66960"/>
              </p14:xfrm>
            </p:contentPart>
          </mc:Choice>
          <mc:Fallback>
            <p:pic>
              <p:nvPicPr>
                <p:cNvPr id="55" name="Freihand 54">
                  <a:extLst>
                    <a:ext uri="{FF2B5EF4-FFF2-40B4-BE49-F238E27FC236}">
                      <a16:creationId xmlns:a16="http://schemas.microsoft.com/office/drawing/2014/main" id="{23F73AFA-AFBA-4D9A-BF8E-4B30CDAC638C}"/>
                    </a:ext>
                  </a:extLst>
                </p:cNvPr>
                <p:cNvPicPr/>
                <p:nvPr/>
              </p:nvPicPr>
              <p:blipFill>
                <a:blip r:embed="rId97"/>
                <a:stretch>
                  <a:fillRect/>
                </a:stretch>
              </p:blipFill>
              <p:spPr>
                <a:xfrm>
                  <a:off x="5931082" y="4568432"/>
                  <a:ext cx="12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85FF7E89-5968-45F9-AE93-6AF769C2ED8A}"/>
                    </a:ext>
                  </a:extLst>
                </p14:cNvPr>
                <p14:cNvContentPartPr/>
                <p14:nvPr/>
              </p14:nvContentPartPr>
              <p14:xfrm>
                <a:off x="6005242" y="4555112"/>
                <a:ext cx="46080" cy="236880"/>
              </p14:xfrm>
            </p:contentPart>
          </mc:Choice>
          <mc:Fallback>
            <p:pic>
              <p:nvPicPr>
                <p:cNvPr id="56" name="Freihand 55">
                  <a:extLst>
                    <a:ext uri="{FF2B5EF4-FFF2-40B4-BE49-F238E27FC236}">
                      <a16:creationId xmlns:a16="http://schemas.microsoft.com/office/drawing/2014/main" id="{85FF7E89-5968-45F9-AE93-6AF769C2ED8A}"/>
                    </a:ext>
                  </a:extLst>
                </p:cNvPr>
                <p:cNvPicPr/>
                <p:nvPr/>
              </p:nvPicPr>
              <p:blipFill>
                <a:blip r:embed="rId99"/>
                <a:stretch>
                  <a:fillRect/>
                </a:stretch>
              </p:blipFill>
              <p:spPr>
                <a:xfrm>
                  <a:off x="6000922" y="4550792"/>
                  <a:ext cx="547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F656890D-5F4E-46AD-ADDE-C3C219CB49E8}"/>
                    </a:ext>
                  </a:extLst>
                </p14:cNvPr>
                <p14:cNvContentPartPr/>
                <p14:nvPr/>
              </p14:nvContentPartPr>
              <p14:xfrm>
                <a:off x="6070042" y="4590032"/>
                <a:ext cx="160920" cy="151560"/>
              </p14:xfrm>
            </p:contentPart>
          </mc:Choice>
          <mc:Fallback>
            <p:pic>
              <p:nvPicPr>
                <p:cNvPr id="57" name="Freihand 56">
                  <a:extLst>
                    <a:ext uri="{FF2B5EF4-FFF2-40B4-BE49-F238E27FC236}">
                      <a16:creationId xmlns:a16="http://schemas.microsoft.com/office/drawing/2014/main" id="{F656890D-5F4E-46AD-ADDE-C3C219CB49E8}"/>
                    </a:ext>
                  </a:extLst>
                </p:cNvPr>
                <p:cNvPicPr/>
                <p:nvPr/>
              </p:nvPicPr>
              <p:blipFill>
                <a:blip r:embed="rId101"/>
                <a:stretch>
                  <a:fillRect/>
                </a:stretch>
              </p:blipFill>
              <p:spPr>
                <a:xfrm>
                  <a:off x="6065722" y="4585712"/>
                  <a:ext cx="1695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E297B87C-CDD9-423C-AB12-98ED8500C64B}"/>
                    </a:ext>
                  </a:extLst>
                </p14:cNvPr>
                <p14:cNvContentPartPr/>
                <p14:nvPr/>
              </p14:nvContentPartPr>
              <p14:xfrm>
                <a:off x="6223762" y="4629272"/>
                <a:ext cx="93600" cy="97560"/>
              </p14:xfrm>
            </p:contentPart>
          </mc:Choice>
          <mc:Fallback>
            <p:pic>
              <p:nvPicPr>
                <p:cNvPr id="58" name="Freihand 57">
                  <a:extLst>
                    <a:ext uri="{FF2B5EF4-FFF2-40B4-BE49-F238E27FC236}">
                      <a16:creationId xmlns:a16="http://schemas.microsoft.com/office/drawing/2014/main" id="{E297B87C-CDD9-423C-AB12-98ED8500C64B}"/>
                    </a:ext>
                  </a:extLst>
                </p:cNvPr>
                <p:cNvPicPr/>
                <p:nvPr/>
              </p:nvPicPr>
              <p:blipFill>
                <a:blip r:embed="rId103"/>
                <a:stretch>
                  <a:fillRect/>
                </a:stretch>
              </p:blipFill>
              <p:spPr>
                <a:xfrm>
                  <a:off x="6219442" y="4624952"/>
                  <a:ext cx="102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0B9939C0-250F-4054-BC58-CE0301AB0F39}"/>
                    </a:ext>
                  </a:extLst>
                </p14:cNvPr>
                <p14:cNvContentPartPr/>
                <p14:nvPr/>
              </p14:nvContentPartPr>
              <p14:xfrm>
                <a:off x="6370282" y="4634672"/>
                <a:ext cx="111960" cy="64080"/>
              </p14:xfrm>
            </p:contentPart>
          </mc:Choice>
          <mc:Fallback>
            <p:pic>
              <p:nvPicPr>
                <p:cNvPr id="60" name="Freihand 59">
                  <a:extLst>
                    <a:ext uri="{FF2B5EF4-FFF2-40B4-BE49-F238E27FC236}">
                      <a16:creationId xmlns:a16="http://schemas.microsoft.com/office/drawing/2014/main" id="{0B9939C0-250F-4054-BC58-CE0301AB0F39}"/>
                    </a:ext>
                  </a:extLst>
                </p:cNvPr>
                <p:cNvPicPr/>
                <p:nvPr/>
              </p:nvPicPr>
              <p:blipFill>
                <a:blip r:embed="rId105"/>
                <a:stretch>
                  <a:fillRect/>
                </a:stretch>
              </p:blipFill>
              <p:spPr>
                <a:xfrm>
                  <a:off x="6365962" y="4630352"/>
                  <a:ext cx="120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CA77CB0E-1195-44AB-927D-D756BCEF1D04}"/>
                    </a:ext>
                  </a:extLst>
                </p14:cNvPr>
                <p14:cNvContentPartPr/>
                <p14:nvPr/>
              </p14:nvContentPartPr>
              <p14:xfrm>
                <a:off x="6619042" y="4572032"/>
                <a:ext cx="306360" cy="93240"/>
              </p14:xfrm>
            </p:contentPart>
          </mc:Choice>
          <mc:Fallback>
            <p:pic>
              <p:nvPicPr>
                <p:cNvPr id="62" name="Freihand 61">
                  <a:extLst>
                    <a:ext uri="{FF2B5EF4-FFF2-40B4-BE49-F238E27FC236}">
                      <a16:creationId xmlns:a16="http://schemas.microsoft.com/office/drawing/2014/main" id="{CA77CB0E-1195-44AB-927D-D756BCEF1D04}"/>
                    </a:ext>
                  </a:extLst>
                </p:cNvPr>
                <p:cNvPicPr/>
                <p:nvPr/>
              </p:nvPicPr>
              <p:blipFill>
                <a:blip r:embed="rId107"/>
                <a:stretch>
                  <a:fillRect/>
                </a:stretch>
              </p:blipFill>
              <p:spPr>
                <a:xfrm>
                  <a:off x="6614722" y="4567712"/>
                  <a:ext cx="315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55F535C0-198C-4779-8766-7801D8DE3CB8}"/>
                    </a:ext>
                  </a:extLst>
                </p14:cNvPr>
                <p14:cNvContentPartPr/>
                <p14:nvPr/>
              </p14:nvContentPartPr>
              <p14:xfrm>
                <a:off x="6872842" y="4502192"/>
                <a:ext cx="360" cy="360"/>
              </p14:xfrm>
            </p:contentPart>
          </mc:Choice>
          <mc:Fallback>
            <p:pic>
              <p:nvPicPr>
                <p:cNvPr id="63" name="Freihand 62">
                  <a:extLst>
                    <a:ext uri="{FF2B5EF4-FFF2-40B4-BE49-F238E27FC236}">
                      <a16:creationId xmlns:a16="http://schemas.microsoft.com/office/drawing/2014/main" id="{55F535C0-198C-4779-8766-7801D8DE3CB8}"/>
                    </a:ext>
                  </a:extLst>
                </p:cNvPr>
                <p:cNvPicPr/>
                <p:nvPr/>
              </p:nvPicPr>
              <p:blipFill>
                <a:blip r:embed="rId28"/>
                <a:stretch>
                  <a:fillRect/>
                </a:stretch>
              </p:blipFill>
              <p:spPr>
                <a:xfrm>
                  <a:off x="6868522" y="4497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6401" name="Freihand 486400">
                  <a:extLst>
                    <a:ext uri="{FF2B5EF4-FFF2-40B4-BE49-F238E27FC236}">
                      <a16:creationId xmlns:a16="http://schemas.microsoft.com/office/drawing/2014/main" id="{E181852E-090A-452A-A913-E7D8011B2E6F}"/>
                    </a:ext>
                  </a:extLst>
                </p14:cNvPr>
                <p14:cNvContentPartPr/>
                <p14:nvPr/>
              </p14:nvContentPartPr>
              <p14:xfrm>
                <a:off x="2482642" y="5657792"/>
                <a:ext cx="317880" cy="198360"/>
              </p14:xfrm>
            </p:contentPart>
          </mc:Choice>
          <mc:Fallback>
            <p:pic>
              <p:nvPicPr>
                <p:cNvPr id="486401" name="Freihand 486400">
                  <a:extLst>
                    <a:ext uri="{FF2B5EF4-FFF2-40B4-BE49-F238E27FC236}">
                      <a16:creationId xmlns:a16="http://schemas.microsoft.com/office/drawing/2014/main" id="{E181852E-090A-452A-A913-E7D8011B2E6F}"/>
                    </a:ext>
                  </a:extLst>
                </p:cNvPr>
                <p:cNvPicPr/>
                <p:nvPr/>
              </p:nvPicPr>
              <p:blipFill>
                <a:blip r:embed="rId110"/>
                <a:stretch>
                  <a:fillRect/>
                </a:stretch>
              </p:blipFill>
              <p:spPr>
                <a:xfrm>
                  <a:off x="2478322" y="5653472"/>
                  <a:ext cx="3265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6404" name="Freihand 486403">
                  <a:extLst>
                    <a:ext uri="{FF2B5EF4-FFF2-40B4-BE49-F238E27FC236}">
                      <a16:creationId xmlns:a16="http://schemas.microsoft.com/office/drawing/2014/main" id="{B112AB6D-8B54-4D4A-91D8-2B9DA5D54519}"/>
                    </a:ext>
                  </a:extLst>
                </p14:cNvPr>
                <p14:cNvContentPartPr/>
                <p14:nvPr/>
              </p14:nvContentPartPr>
              <p14:xfrm>
                <a:off x="2838682" y="5547992"/>
                <a:ext cx="244800" cy="191880"/>
              </p14:xfrm>
            </p:contentPart>
          </mc:Choice>
          <mc:Fallback>
            <p:pic>
              <p:nvPicPr>
                <p:cNvPr id="486404" name="Freihand 486403">
                  <a:extLst>
                    <a:ext uri="{FF2B5EF4-FFF2-40B4-BE49-F238E27FC236}">
                      <a16:creationId xmlns:a16="http://schemas.microsoft.com/office/drawing/2014/main" id="{B112AB6D-8B54-4D4A-91D8-2B9DA5D54519}"/>
                    </a:ext>
                  </a:extLst>
                </p:cNvPr>
                <p:cNvPicPr/>
                <p:nvPr/>
              </p:nvPicPr>
              <p:blipFill>
                <a:blip r:embed="rId112"/>
                <a:stretch>
                  <a:fillRect/>
                </a:stretch>
              </p:blipFill>
              <p:spPr>
                <a:xfrm>
                  <a:off x="2834362" y="5543672"/>
                  <a:ext cx="253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6405" name="Freihand 486404">
                  <a:extLst>
                    <a:ext uri="{FF2B5EF4-FFF2-40B4-BE49-F238E27FC236}">
                      <a16:creationId xmlns:a16="http://schemas.microsoft.com/office/drawing/2014/main" id="{B0CA814C-D286-4ACD-801F-B5D3168645E6}"/>
                    </a:ext>
                  </a:extLst>
                </p14:cNvPr>
                <p14:cNvContentPartPr/>
                <p14:nvPr/>
              </p14:nvContentPartPr>
              <p14:xfrm>
                <a:off x="3143242" y="5544752"/>
                <a:ext cx="407160" cy="290520"/>
              </p14:xfrm>
            </p:contentPart>
          </mc:Choice>
          <mc:Fallback>
            <p:pic>
              <p:nvPicPr>
                <p:cNvPr id="486405" name="Freihand 486404">
                  <a:extLst>
                    <a:ext uri="{FF2B5EF4-FFF2-40B4-BE49-F238E27FC236}">
                      <a16:creationId xmlns:a16="http://schemas.microsoft.com/office/drawing/2014/main" id="{B0CA814C-D286-4ACD-801F-B5D3168645E6}"/>
                    </a:ext>
                  </a:extLst>
                </p:cNvPr>
                <p:cNvPicPr/>
                <p:nvPr/>
              </p:nvPicPr>
              <p:blipFill>
                <a:blip r:embed="rId114"/>
                <a:stretch>
                  <a:fillRect/>
                </a:stretch>
              </p:blipFill>
              <p:spPr>
                <a:xfrm>
                  <a:off x="3138922" y="5540432"/>
                  <a:ext cx="415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6406" name="Freihand 486405">
                  <a:extLst>
                    <a:ext uri="{FF2B5EF4-FFF2-40B4-BE49-F238E27FC236}">
                      <a16:creationId xmlns:a16="http://schemas.microsoft.com/office/drawing/2014/main" id="{6185E8C4-B75A-4365-AD22-A708613F0743}"/>
                    </a:ext>
                  </a:extLst>
                </p14:cNvPr>
                <p14:cNvContentPartPr/>
                <p14:nvPr/>
              </p14:nvContentPartPr>
              <p14:xfrm>
                <a:off x="3590362" y="5501552"/>
                <a:ext cx="124560" cy="111240"/>
              </p14:xfrm>
            </p:contentPart>
          </mc:Choice>
          <mc:Fallback>
            <p:pic>
              <p:nvPicPr>
                <p:cNvPr id="486406" name="Freihand 486405">
                  <a:extLst>
                    <a:ext uri="{FF2B5EF4-FFF2-40B4-BE49-F238E27FC236}">
                      <a16:creationId xmlns:a16="http://schemas.microsoft.com/office/drawing/2014/main" id="{6185E8C4-B75A-4365-AD22-A708613F0743}"/>
                    </a:ext>
                  </a:extLst>
                </p:cNvPr>
                <p:cNvPicPr/>
                <p:nvPr/>
              </p:nvPicPr>
              <p:blipFill>
                <a:blip r:embed="rId116"/>
                <a:stretch>
                  <a:fillRect/>
                </a:stretch>
              </p:blipFill>
              <p:spPr>
                <a:xfrm>
                  <a:off x="3586042" y="5497232"/>
                  <a:ext cx="133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6407" name="Freihand 486406">
                  <a:extLst>
                    <a:ext uri="{FF2B5EF4-FFF2-40B4-BE49-F238E27FC236}">
                      <a16:creationId xmlns:a16="http://schemas.microsoft.com/office/drawing/2014/main" id="{4BE51803-2BA5-4F2C-8B37-7F8E12174AEA}"/>
                    </a:ext>
                  </a:extLst>
                </p14:cNvPr>
                <p14:cNvContentPartPr/>
                <p14:nvPr/>
              </p14:nvContentPartPr>
              <p14:xfrm>
                <a:off x="3574522" y="5522792"/>
                <a:ext cx="114120" cy="25200"/>
              </p14:xfrm>
            </p:contentPart>
          </mc:Choice>
          <mc:Fallback>
            <p:pic>
              <p:nvPicPr>
                <p:cNvPr id="486407" name="Freihand 486406">
                  <a:extLst>
                    <a:ext uri="{FF2B5EF4-FFF2-40B4-BE49-F238E27FC236}">
                      <a16:creationId xmlns:a16="http://schemas.microsoft.com/office/drawing/2014/main" id="{4BE51803-2BA5-4F2C-8B37-7F8E12174AEA}"/>
                    </a:ext>
                  </a:extLst>
                </p:cNvPr>
                <p:cNvPicPr/>
                <p:nvPr/>
              </p:nvPicPr>
              <p:blipFill>
                <a:blip r:embed="rId118"/>
                <a:stretch>
                  <a:fillRect/>
                </a:stretch>
              </p:blipFill>
              <p:spPr>
                <a:xfrm>
                  <a:off x="3570202" y="5518472"/>
                  <a:ext cx="122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6408" name="Freihand 486407">
                  <a:extLst>
                    <a:ext uri="{FF2B5EF4-FFF2-40B4-BE49-F238E27FC236}">
                      <a16:creationId xmlns:a16="http://schemas.microsoft.com/office/drawing/2014/main" id="{2FCE7459-C6CB-4B88-A9CD-BA7F94EE3627}"/>
                    </a:ext>
                  </a:extLst>
                </p14:cNvPr>
                <p14:cNvContentPartPr/>
                <p14:nvPr/>
              </p14:nvContentPartPr>
              <p14:xfrm>
                <a:off x="3753082" y="5430992"/>
                <a:ext cx="117360" cy="127800"/>
              </p14:xfrm>
            </p:contentPart>
          </mc:Choice>
          <mc:Fallback>
            <p:pic>
              <p:nvPicPr>
                <p:cNvPr id="486408" name="Freihand 486407">
                  <a:extLst>
                    <a:ext uri="{FF2B5EF4-FFF2-40B4-BE49-F238E27FC236}">
                      <a16:creationId xmlns:a16="http://schemas.microsoft.com/office/drawing/2014/main" id="{2FCE7459-C6CB-4B88-A9CD-BA7F94EE3627}"/>
                    </a:ext>
                  </a:extLst>
                </p:cNvPr>
                <p:cNvPicPr/>
                <p:nvPr/>
              </p:nvPicPr>
              <p:blipFill>
                <a:blip r:embed="rId120"/>
                <a:stretch>
                  <a:fillRect/>
                </a:stretch>
              </p:blipFill>
              <p:spPr>
                <a:xfrm>
                  <a:off x="3748762" y="5426672"/>
                  <a:ext cx="126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6409" name="Freihand 486408">
                  <a:extLst>
                    <a:ext uri="{FF2B5EF4-FFF2-40B4-BE49-F238E27FC236}">
                      <a16:creationId xmlns:a16="http://schemas.microsoft.com/office/drawing/2014/main" id="{3EB6BA4E-1E66-4077-8687-24C01AC0E69B}"/>
                    </a:ext>
                  </a:extLst>
                </p14:cNvPr>
                <p14:cNvContentPartPr/>
                <p14:nvPr/>
              </p14:nvContentPartPr>
              <p14:xfrm>
                <a:off x="3947842" y="5392832"/>
                <a:ext cx="142920" cy="118080"/>
              </p14:xfrm>
            </p:contentPart>
          </mc:Choice>
          <mc:Fallback>
            <p:pic>
              <p:nvPicPr>
                <p:cNvPr id="486409" name="Freihand 486408">
                  <a:extLst>
                    <a:ext uri="{FF2B5EF4-FFF2-40B4-BE49-F238E27FC236}">
                      <a16:creationId xmlns:a16="http://schemas.microsoft.com/office/drawing/2014/main" id="{3EB6BA4E-1E66-4077-8687-24C01AC0E69B}"/>
                    </a:ext>
                  </a:extLst>
                </p:cNvPr>
                <p:cNvPicPr/>
                <p:nvPr/>
              </p:nvPicPr>
              <p:blipFill>
                <a:blip r:embed="rId122"/>
                <a:stretch>
                  <a:fillRect/>
                </a:stretch>
              </p:blipFill>
              <p:spPr>
                <a:xfrm>
                  <a:off x="3943522" y="5388512"/>
                  <a:ext cx="151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6410" name="Freihand 486409">
                  <a:extLst>
                    <a:ext uri="{FF2B5EF4-FFF2-40B4-BE49-F238E27FC236}">
                      <a16:creationId xmlns:a16="http://schemas.microsoft.com/office/drawing/2014/main" id="{C50F932D-6397-460F-B460-842E36A35070}"/>
                    </a:ext>
                  </a:extLst>
                </p14:cNvPr>
                <p14:cNvContentPartPr/>
                <p14:nvPr/>
              </p14:nvContentPartPr>
              <p14:xfrm>
                <a:off x="3969802" y="5280512"/>
                <a:ext cx="147960" cy="289800"/>
              </p14:xfrm>
            </p:contentPart>
          </mc:Choice>
          <mc:Fallback>
            <p:pic>
              <p:nvPicPr>
                <p:cNvPr id="486410" name="Freihand 486409">
                  <a:extLst>
                    <a:ext uri="{FF2B5EF4-FFF2-40B4-BE49-F238E27FC236}">
                      <a16:creationId xmlns:a16="http://schemas.microsoft.com/office/drawing/2014/main" id="{C50F932D-6397-460F-B460-842E36A35070}"/>
                    </a:ext>
                  </a:extLst>
                </p:cNvPr>
                <p:cNvPicPr/>
                <p:nvPr/>
              </p:nvPicPr>
              <p:blipFill>
                <a:blip r:embed="rId124"/>
                <a:stretch>
                  <a:fillRect/>
                </a:stretch>
              </p:blipFill>
              <p:spPr>
                <a:xfrm>
                  <a:off x="3965482" y="5276192"/>
                  <a:ext cx="1566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6411" name="Freihand 486410">
                  <a:extLst>
                    <a:ext uri="{FF2B5EF4-FFF2-40B4-BE49-F238E27FC236}">
                      <a16:creationId xmlns:a16="http://schemas.microsoft.com/office/drawing/2014/main" id="{099BC9E4-328E-4B08-9983-06758355889D}"/>
                    </a:ext>
                  </a:extLst>
                </p14:cNvPr>
                <p14:cNvContentPartPr/>
                <p14:nvPr/>
              </p14:nvContentPartPr>
              <p14:xfrm>
                <a:off x="4111642" y="5329112"/>
                <a:ext cx="204120" cy="119520"/>
              </p14:xfrm>
            </p:contentPart>
          </mc:Choice>
          <mc:Fallback>
            <p:pic>
              <p:nvPicPr>
                <p:cNvPr id="486411" name="Freihand 486410">
                  <a:extLst>
                    <a:ext uri="{FF2B5EF4-FFF2-40B4-BE49-F238E27FC236}">
                      <a16:creationId xmlns:a16="http://schemas.microsoft.com/office/drawing/2014/main" id="{099BC9E4-328E-4B08-9983-06758355889D}"/>
                    </a:ext>
                  </a:extLst>
                </p:cNvPr>
                <p:cNvPicPr/>
                <p:nvPr/>
              </p:nvPicPr>
              <p:blipFill>
                <a:blip r:embed="rId126"/>
                <a:stretch>
                  <a:fillRect/>
                </a:stretch>
              </p:blipFill>
              <p:spPr>
                <a:xfrm>
                  <a:off x="4107322" y="5324792"/>
                  <a:ext cx="212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6412" name="Freihand 486411">
                  <a:extLst>
                    <a:ext uri="{FF2B5EF4-FFF2-40B4-BE49-F238E27FC236}">
                      <a16:creationId xmlns:a16="http://schemas.microsoft.com/office/drawing/2014/main" id="{23ED2DA2-7895-4794-8A97-EC983A804262}"/>
                    </a:ext>
                  </a:extLst>
                </p14:cNvPr>
                <p14:cNvContentPartPr/>
                <p14:nvPr/>
              </p14:nvContentPartPr>
              <p14:xfrm>
                <a:off x="4174642" y="5274392"/>
                <a:ext cx="57600" cy="2160"/>
              </p14:xfrm>
            </p:contentPart>
          </mc:Choice>
          <mc:Fallback>
            <p:pic>
              <p:nvPicPr>
                <p:cNvPr id="486412" name="Freihand 486411">
                  <a:extLst>
                    <a:ext uri="{FF2B5EF4-FFF2-40B4-BE49-F238E27FC236}">
                      <a16:creationId xmlns:a16="http://schemas.microsoft.com/office/drawing/2014/main" id="{23ED2DA2-7895-4794-8A97-EC983A804262}"/>
                    </a:ext>
                  </a:extLst>
                </p:cNvPr>
                <p:cNvPicPr/>
                <p:nvPr/>
              </p:nvPicPr>
              <p:blipFill>
                <a:blip r:embed="rId128"/>
                <a:stretch>
                  <a:fillRect/>
                </a:stretch>
              </p:blipFill>
              <p:spPr>
                <a:xfrm>
                  <a:off x="4170322" y="5270072"/>
                  <a:ext cx="66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6413" name="Freihand 486412">
                  <a:extLst>
                    <a:ext uri="{FF2B5EF4-FFF2-40B4-BE49-F238E27FC236}">
                      <a16:creationId xmlns:a16="http://schemas.microsoft.com/office/drawing/2014/main" id="{ABE61642-40CE-44D0-BC02-7267CDC2CCBA}"/>
                    </a:ext>
                  </a:extLst>
                </p14:cNvPr>
                <p14:cNvContentPartPr/>
                <p14:nvPr/>
              </p14:nvContentPartPr>
              <p14:xfrm>
                <a:off x="4464082" y="5248832"/>
                <a:ext cx="138600" cy="142920"/>
              </p14:xfrm>
            </p:contentPart>
          </mc:Choice>
          <mc:Fallback>
            <p:pic>
              <p:nvPicPr>
                <p:cNvPr id="486413" name="Freihand 486412">
                  <a:extLst>
                    <a:ext uri="{FF2B5EF4-FFF2-40B4-BE49-F238E27FC236}">
                      <a16:creationId xmlns:a16="http://schemas.microsoft.com/office/drawing/2014/main" id="{ABE61642-40CE-44D0-BC02-7267CDC2CCBA}"/>
                    </a:ext>
                  </a:extLst>
                </p:cNvPr>
                <p:cNvPicPr/>
                <p:nvPr/>
              </p:nvPicPr>
              <p:blipFill>
                <a:blip r:embed="rId130"/>
                <a:stretch>
                  <a:fillRect/>
                </a:stretch>
              </p:blipFill>
              <p:spPr>
                <a:xfrm>
                  <a:off x="4459762" y="5244512"/>
                  <a:ext cx="147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6414" name="Freihand 486413">
                  <a:extLst>
                    <a:ext uri="{FF2B5EF4-FFF2-40B4-BE49-F238E27FC236}">
                      <a16:creationId xmlns:a16="http://schemas.microsoft.com/office/drawing/2014/main" id="{FC6CA608-7CF7-4DE8-81C5-4455A2864642}"/>
                    </a:ext>
                  </a:extLst>
                </p14:cNvPr>
                <p14:cNvContentPartPr/>
                <p14:nvPr/>
              </p14:nvContentPartPr>
              <p14:xfrm>
                <a:off x="4637602" y="5272952"/>
                <a:ext cx="112680" cy="100800"/>
              </p14:xfrm>
            </p:contentPart>
          </mc:Choice>
          <mc:Fallback>
            <p:pic>
              <p:nvPicPr>
                <p:cNvPr id="486414" name="Freihand 486413">
                  <a:extLst>
                    <a:ext uri="{FF2B5EF4-FFF2-40B4-BE49-F238E27FC236}">
                      <a16:creationId xmlns:a16="http://schemas.microsoft.com/office/drawing/2014/main" id="{FC6CA608-7CF7-4DE8-81C5-4455A2864642}"/>
                    </a:ext>
                  </a:extLst>
                </p:cNvPr>
                <p:cNvPicPr/>
                <p:nvPr/>
              </p:nvPicPr>
              <p:blipFill>
                <a:blip r:embed="rId132"/>
                <a:stretch>
                  <a:fillRect/>
                </a:stretch>
              </p:blipFill>
              <p:spPr>
                <a:xfrm>
                  <a:off x="4633282" y="5268632"/>
                  <a:ext cx="121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6415" name="Freihand 486414">
                  <a:extLst>
                    <a:ext uri="{FF2B5EF4-FFF2-40B4-BE49-F238E27FC236}">
                      <a16:creationId xmlns:a16="http://schemas.microsoft.com/office/drawing/2014/main" id="{1ECD3F21-1653-43F0-B3FE-6A5075DA810C}"/>
                    </a:ext>
                  </a:extLst>
                </p14:cNvPr>
                <p14:cNvContentPartPr/>
                <p14:nvPr/>
              </p14:nvContentPartPr>
              <p14:xfrm>
                <a:off x="4746322" y="5320472"/>
                <a:ext cx="360" cy="360"/>
              </p14:xfrm>
            </p:contentPart>
          </mc:Choice>
          <mc:Fallback>
            <p:pic>
              <p:nvPicPr>
                <p:cNvPr id="486415" name="Freihand 486414">
                  <a:extLst>
                    <a:ext uri="{FF2B5EF4-FFF2-40B4-BE49-F238E27FC236}">
                      <a16:creationId xmlns:a16="http://schemas.microsoft.com/office/drawing/2014/main" id="{1ECD3F21-1653-43F0-B3FE-6A5075DA810C}"/>
                    </a:ext>
                  </a:extLst>
                </p:cNvPr>
                <p:cNvPicPr/>
                <p:nvPr/>
              </p:nvPicPr>
              <p:blipFill>
                <a:blip r:embed="rId28"/>
                <a:stretch>
                  <a:fillRect/>
                </a:stretch>
              </p:blipFill>
              <p:spPr>
                <a:xfrm>
                  <a:off x="4742002" y="5316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86416" name="Freihand 486415">
                  <a:extLst>
                    <a:ext uri="{FF2B5EF4-FFF2-40B4-BE49-F238E27FC236}">
                      <a16:creationId xmlns:a16="http://schemas.microsoft.com/office/drawing/2014/main" id="{8428A6FD-3136-406B-8D63-2CBCD203EA28}"/>
                    </a:ext>
                  </a:extLst>
                </p14:cNvPr>
                <p14:cNvContentPartPr/>
                <p14:nvPr/>
              </p14:nvContentPartPr>
              <p14:xfrm>
                <a:off x="4779082" y="5245952"/>
                <a:ext cx="98640" cy="103320"/>
              </p14:xfrm>
            </p:contentPart>
          </mc:Choice>
          <mc:Fallback>
            <p:pic>
              <p:nvPicPr>
                <p:cNvPr id="486416" name="Freihand 486415">
                  <a:extLst>
                    <a:ext uri="{FF2B5EF4-FFF2-40B4-BE49-F238E27FC236}">
                      <a16:creationId xmlns:a16="http://schemas.microsoft.com/office/drawing/2014/main" id="{8428A6FD-3136-406B-8D63-2CBCD203EA28}"/>
                    </a:ext>
                  </a:extLst>
                </p:cNvPr>
                <p:cNvPicPr/>
                <p:nvPr/>
              </p:nvPicPr>
              <p:blipFill>
                <a:blip r:embed="rId135"/>
                <a:stretch>
                  <a:fillRect/>
                </a:stretch>
              </p:blipFill>
              <p:spPr>
                <a:xfrm>
                  <a:off x="4774762" y="5241632"/>
                  <a:ext cx="107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86417" name="Freihand 486416">
                  <a:extLst>
                    <a:ext uri="{FF2B5EF4-FFF2-40B4-BE49-F238E27FC236}">
                      <a16:creationId xmlns:a16="http://schemas.microsoft.com/office/drawing/2014/main" id="{10799127-5CCE-4983-BC9A-545DD64D001B}"/>
                    </a:ext>
                  </a:extLst>
                </p14:cNvPr>
                <p14:cNvContentPartPr/>
                <p14:nvPr/>
              </p14:nvContentPartPr>
              <p14:xfrm>
                <a:off x="5050162" y="5139032"/>
                <a:ext cx="32040" cy="165600"/>
              </p14:xfrm>
            </p:contentPart>
          </mc:Choice>
          <mc:Fallback>
            <p:pic>
              <p:nvPicPr>
                <p:cNvPr id="486417" name="Freihand 486416">
                  <a:extLst>
                    <a:ext uri="{FF2B5EF4-FFF2-40B4-BE49-F238E27FC236}">
                      <a16:creationId xmlns:a16="http://schemas.microsoft.com/office/drawing/2014/main" id="{10799127-5CCE-4983-BC9A-545DD64D001B}"/>
                    </a:ext>
                  </a:extLst>
                </p:cNvPr>
                <p:cNvPicPr/>
                <p:nvPr/>
              </p:nvPicPr>
              <p:blipFill>
                <a:blip r:embed="rId137"/>
                <a:stretch>
                  <a:fillRect/>
                </a:stretch>
              </p:blipFill>
              <p:spPr>
                <a:xfrm>
                  <a:off x="5045842" y="5134712"/>
                  <a:ext cx="40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86418" name="Freihand 486417">
                  <a:extLst>
                    <a:ext uri="{FF2B5EF4-FFF2-40B4-BE49-F238E27FC236}">
                      <a16:creationId xmlns:a16="http://schemas.microsoft.com/office/drawing/2014/main" id="{ED318439-8534-4DC4-95F2-02580EAC0F3D}"/>
                    </a:ext>
                  </a:extLst>
                </p14:cNvPr>
                <p14:cNvContentPartPr/>
                <p14:nvPr/>
              </p14:nvContentPartPr>
              <p14:xfrm>
                <a:off x="5118202" y="5215712"/>
                <a:ext cx="79920" cy="66240"/>
              </p14:xfrm>
            </p:contentPart>
          </mc:Choice>
          <mc:Fallback>
            <p:pic>
              <p:nvPicPr>
                <p:cNvPr id="486418" name="Freihand 486417">
                  <a:extLst>
                    <a:ext uri="{FF2B5EF4-FFF2-40B4-BE49-F238E27FC236}">
                      <a16:creationId xmlns:a16="http://schemas.microsoft.com/office/drawing/2014/main" id="{ED318439-8534-4DC4-95F2-02580EAC0F3D}"/>
                    </a:ext>
                  </a:extLst>
                </p:cNvPr>
                <p:cNvPicPr/>
                <p:nvPr/>
              </p:nvPicPr>
              <p:blipFill>
                <a:blip r:embed="rId139"/>
                <a:stretch>
                  <a:fillRect/>
                </a:stretch>
              </p:blipFill>
              <p:spPr>
                <a:xfrm>
                  <a:off x="5113882" y="5211392"/>
                  <a:ext cx="88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86419" name="Freihand 486418">
                  <a:extLst>
                    <a:ext uri="{FF2B5EF4-FFF2-40B4-BE49-F238E27FC236}">
                      <a16:creationId xmlns:a16="http://schemas.microsoft.com/office/drawing/2014/main" id="{CA9A807A-2592-4A91-B256-9FE6B8F7D8D7}"/>
                    </a:ext>
                  </a:extLst>
                </p14:cNvPr>
                <p14:cNvContentPartPr/>
                <p14:nvPr/>
              </p14:nvContentPartPr>
              <p14:xfrm>
                <a:off x="5224762" y="5133632"/>
                <a:ext cx="171360" cy="112680"/>
              </p14:xfrm>
            </p:contentPart>
          </mc:Choice>
          <mc:Fallback>
            <p:pic>
              <p:nvPicPr>
                <p:cNvPr id="486419" name="Freihand 486418">
                  <a:extLst>
                    <a:ext uri="{FF2B5EF4-FFF2-40B4-BE49-F238E27FC236}">
                      <a16:creationId xmlns:a16="http://schemas.microsoft.com/office/drawing/2014/main" id="{CA9A807A-2592-4A91-B256-9FE6B8F7D8D7}"/>
                    </a:ext>
                  </a:extLst>
                </p:cNvPr>
                <p:cNvPicPr/>
                <p:nvPr/>
              </p:nvPicPr>
              <p:blipFill>
                <a:blip r:embed="rId141"/>
                <a:stretch>
                  <a:fillRect/>
                </a:stretch>
              </p:blipFill>
              <p:spPr>
                <a:xfrm>
                  <a:off x="5220442" y="5129312"/>
                  <a:ext cx="180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86420" name="Freihand 486419">
                  <a:extLst>
                    <a:ext uri="{FF2B5EF4-FFF2-40B4-BE49-F238E27FC236}">
                      <a16:creationId xmlns:a16="http://schemas.microsoft.com/office/drawing/2014/main" id="{5C646105-3CEC-4C8C-B033-9F073C20EFD8}"/>
                    </a:ext>
                  </a:extLst>
                </p14:cNvPr>
                <p14:cNvContentPartPr/>
                <p14:nvPr/>
              </p14:nvContentPartPr>
              <p14:xfrm>
                <a:off x="5384602" y="5191952"/>
                <a:ext cx="104760" cy="77040"/>
              </p14:xfrm>
            </p:contentPart>
          </mc:Choice>
          <mc:Fallback>
            <p:pic>
              <p:nvPicPr>
                <p:cNvPr id="486420" name="Freihand 486419">
                  <a:extLst>
                    <a:ext uri="{FF2B5EF4-FFF2-40B4-BE49-F238E27FC236}">
                      <a16:creationId xmlns:a16="http://schemas.microsoft.com/office/drawing/2014/main" id="{5C646105-3CEC-4C8C-B033-9F073C20EFD8}"/>
                    </a:ext>
                  </a:extLst>
                </p:cNvPr>
                <p:cNvPicPr/>
                <p:nvPr/>
              </p:nvPicPr>
              <p:blipFill>
                <a:blip r:embed="rId143"/>
                <a:stretch>
                  <a:fillRect/>
                </a:stretch>
              </p:blipFill>
              <p:spPr>
                <a:xfrm>
                  <a:off x="5380282" y="5187632"/>
                  <a:ext cx="113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86422" name="Freihand 486421">
                  <a:extLst>
                    <a:ext uri="{FF2B5EF4-FFF2-40B4-BE49-F238E27FC236}">
                      <a16:creationId xmlns:a16="http://schemas.microsoft.com/office/drawing/2014/main" id="{246701E4-BECC-42CD-A43B-958522CC2016}"/>
                    </a:ext>
                  </a:extLst>
                </p14:cNvPr>
                <p14:cNvContentPartPr/>
                <p14:nvPr/>
              </p14:nvContentPartPr>
              <p14:xfrm>
                <a:off x="2632762" y="6083672"/>
                <a:ext cx="32400" cy="142920"/>
              </p14:xfrm>
            </p:contentPart>
          </mc:Choice>
          <mc:Fallback>
            <p:pic>
              <p:nvPicPr>
                <p:cNvPr id="486422" name="Freihand 486421">
                  <a:extLst>
                    <a:ext uri="{FF2B5EF4-FFF2-40B4-BE49-F238E27FC236}">
                      <a16:creationId xmlns:a16="http://schemas.microsoft.com/office/drawing/2014/main" id="{246701E4-BECC-42CD-A43B-958522CC2016}"/>
                    </a:ext>
                  </a:extLst>
                </p:cNvPr>
                <p:cNvPicPr/>
                <p:nvPr/>
              </p:nvPicPr>
              <p:blipFill>
                <a:blip r:embed="rId145"/>
                <a:stretch>
                  <a:fillRect/>
                </a:stretch>
              </p:blipFill>
              <p:spPr>
                <a:xfrm>
                  <a:off x="2628442" y="6079352"/>
                  <a:ext cx="41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86423" name="Freihand 486422">
                  <a:extLst>
                    <a:ext uri="{FF2B5EF4-FFF2-40B4-BE49-F238E27FC236}">
                      <a16:creationId xmlns:a16="http://schemas.microsoft.com/office/drawing/2014/main" id="{B11A2266-15BC-4B50-890D-07F13010FEEB}"/>
                    </a:ext>
                  </a:extLst>
                </p14:cNvPr>
                <p14:cNvContentPartPr/>
                <p14:nvPr/>
              </p14:nvContentPartPr>
              <p14:xfrm>
                <a:off x="2565082" y="5999432"/>
                <a:ext cx="159480" cy="153720"/>
              </p14:xfrm>
            </p:contentPart>
          </mc:Choice>
          <mc:Fallback>
            <p:pic>
              <p:nvPicPr>
                <p:cNvPr id="486423" name="Freihand 486422">
                  <a:extLst>
                    <a:ext uri="{FF2B5EF4-FFF2-40B4-BE49-F238E27FC236}">
                      <a16:creationId xmlns:a16="http://schemas.microsoft.com/office/drawing/2014/main" id="{B11A2266-15BC-4B50-890D-07F13010FEEB}"/>
                    </a:ext>
                  </a:extLst>
                </p:cNvPr>
                <p:cNvPicPr/>
                <p:nvPr/>
              </p:nvPicPr>
              <p:blipFill>
                <a:blip r:embed="rId147"/>
                <a:stretch>
                  <a:fillRect/>
                </a:stretch>
              </p:blipFill>
              <p:spPr>
                <a:xfrm>
                  <a:off x="2560762" y="5995112"/>
                  <a:ext cx="168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86424" name="Freihand 486423">
                  <a:extLst>
                    <a:ext uri="{FF2B5EF4-FFF2-40B4-BE49-F238E27FC236}">
                      <a16:creationId xmlns:a16="http://schemas.microsoft.com/office/drawing/2014/main" id="{84135422-7749-46B8-836E-4ED6D0554AA8}"/>
                    </a:ext>
                  </a:extLst>
                </p14:cNvPr>
                <p14:cNvContentPartPr/>
                <p14:nvPr/>
              </p14:nvContentPartPr>
              <p14:xfrm>
                <a:off x="2747962" y="6062792"/>
                <a:ext cx="175680" cy="122400"/>
              </p14:xfrm>
            </p:contentPart>
          </mc:Choice>
          <mc:Fallback>
            <p:pic>
              <p:nvPicPr>
                <p:cNvPr id="486424" name="Freihand 486423">
                  <a:extLst>
                    <a:ext uri="{FF2B5EF4-FFF2-40B4-BE49-F238E27FC236}">
                      <a16:creationId xmlns:a16="http://schemas.microsoft.com/office/drawing/2014/main" id="{84135422-7749-46B8-836E-4ED6D0554AA8}"/>
                    </a:ext>
                  </a:extLst>
                </p:cNvPr>
                <p:cNvPicPr/>
                <p:nvPr/>
              </p:nvPicPr>
              <p:blipFill>
                <a:blip r:embed="rId149"/>
                <a:stretch>
                  <a:fillRect/>
                </a:stretch>
              </p:blipFill>
              <p:spPr>
                <a:xfrm>
                  <a:off x="2743642" y="6058472"/>
                  <a:ext cx="184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86425" name="Freihand 486424">
                  <a:extLst>
                    <a:ext uri="{FF2B5EF4-FFF2-40B4-BE49-F238E27FC236}">
                      <a16:creationId xmlns:a16="http://schemas.microsoft.com/office/drawing/2014/main" id="{8FF82777-FE88-4699-9046-D5E3EEE8EFD7}"/>
                    </a:ext>
                  </a:extLst>
                </p14:cNvPr>
                <p14:cNvContentPartPr/>
                <p14:nvPr/>
              </p14:nvContentPartPr>
              <p14:xfrm>
                <a:off x="2947042" y="6030752"/>
                <a:ext cx="102240" cy="114840"/>
              </p14:xfrm>
            </p:contentPart>
          </mc:Choice>
          <mc:Fallback>
            <p:pic>
              <p:nvPicPr>
                <p:cNvPr id="486425" name="Freihand 486424">
                  <a:extLst>
                    <a:ext uri="{FF2B5EF4-FFF2-40B4-BE49-F238E27FC236}">
                      <a16:creationId xmlns:a16="http://schemas.microsoft.com/office/drawing/2014/main" id="{8FF82777-FE88-4699-9046-D5E3EEE8EFD7}"/>
                    </a:ext>
                  </a:extLst>
                </p:cNvPr>
                <p:cNvPicPr/>
                <p:nvPr/>
              </p:nvPicPr>
              <p:blipFill>
                <a:blip r:embed="rId151"/>
                <a:stretch>
                  <a:fillRect/>
                </a:stretch>
              </p:blipFill>
              <p:spPr>
                <a:xfrm>
                  <a:off x="2942722" y="6026432"/>
                  <a:ext cx="110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86426" name="Freihand 486425">
                  <a:extLst>
                    <a:ext uri="{FF2B5EF4-FFF2-40B4-BE49-F238E27FC236}">
                      <a16:creationId xmlns:a16="http://schemas.microsoft.com/office/drawing/2014/main" id="{DE65F110-4839-402E-93AA-FE8E452A63C2}"/>
                    </a:ext>
                  </a:extLst>
                </p14:cNvPr>
                <p14:cNvContentPartPr/>
                <p14:nvPr/>
              </p14:nvContentPartPr>
              <p14:xfrm>
                <a:off x="3064042" y="5995832"/>
                <a:ext cx="63360" cy="71640"/>
              </p14:xfrm>
            </p:contentPart>
          </mc:Choice>
          <mc:Fallback>
            <p:pic>
              <p:nvPicPr>
                <p:cNvPr id="486426" name="Freihand 486425">
                  <a:extLst>
                    <a:ext uri="{FF2B5EF4-FFF2-40B4-BE49-F238E27FC236}">
                      <a16:creationId xmlns:a16="http://schemas.microsoft.com/office/drawing/2014/main" id="{DE65F110-4839-402E-93AA-FE8E452A63C2}"/>
                    </a:ext>
                  </a:extLst>
                </p:cNvPr>
                <p:cNvPicPr/>
                <p:nvPr/>
              </p:nvPicPr>
              <p:blipFill>
                <a:blip r:embed="rId153"/>
                <a:stretch>
                  <a:fillRect/>
                </a:stretch>
              </p:blipFill>
              <p:spPr>
                <a:xfrm>
                  <a:off x="3059722" y="5991512"/>
                  <a:ext cx="72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86427" name="Freihand 486426">
                  <a:extLst>
                    <a:ext uri="{FF2B5EF4-FFF2-40B4-BE49-F238E27FC236}">
                      <a16:creationId xmlns:a16="http://schemas.microsoft.com/office/drawing/2014/main" id="{16742A11-FA0C-407A-8A7A-B9384065DD74}"/>
                    </a:ext>
                  </a:extLst>
                </p14:cNvPr>
                <p14:cNvContentPartPr/>
                <p14:nvPr/>
              </p14:nvContentPartPr>
              <p14:xfrm>
                <a:off x="3067282" y="5990792"/>
                <a:ext cx="200160" cy="104400"/>
              </p14:xfrm>
            </p:contentPart>
          </mc:Choice>
          <mc:Fallback>
            <p:pic>
              <p:nvPicPr>
                <p:cNvPr id="486427" name="Freihand 486426">
                  <a:extLst>
                    <a:ext uri="{FF2B5EF4-FFF2-40B4-BE49-F238E27FC236}">
                      <a16:creationId xmlns:a16="http://schemas.microsoft.com/office/drawing/2014/main" id="{16742A11-FA0C-407A-8A7A-B9384065DD74}"/>
                    </a:ext>
                  </a:extLst>
                </p:cNvPr>
                <p:cNvPicPr/>
                <p:nvPr/>
              </p:nvPicPr>
              <p:blipFill>
                <a:blip r:embed="rId155"/>
                <a:stretch>
                  <a:fillRect/>
                </a:stretch>
              </p:blipFill>
              <p:spPr>
                <a:xfrm>
                  <a:off x="3062962" y="5986472"/>
                  <a:ext cx="208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86428" name="Freihand 486427">
                  <a:extLst>
                    <a:ext uri="{FF2B5EF4-FFF2-40B4-BE49-F238E27FC236}">
                      <a16:creationId xmlns:a16="http://schemas.microsoft.com/office/drawing/2014/main" id="{468997B6-1988-4450-B3E7-FAC94C9C17F2}"/>
                    </a:ext>
                  </a:extLst>
                </p14:cNvPr>
                <p14:cNvContentPartPr/>
                <p14:nvPr/>
              </p14:nvContentPartPr>
              <p14:xfrm>
                <a:off x="3300202" y="5929592"/>
                <a:ext cx="205200" cy="84600"/>
              </p14:xfrm>
            </p:contentPart>
          </mc:Choice>
          <mc:Fallback>
            <p:pic>
              <p:nvPicPr>
                <p:cNvPr id="486428" name="Freihand 486427">
                  <a:extLst>
                    <a:ext uri="{FF2B5EF4-FFF2-40B4-BE49-F238E27FC236}">
                      <a16:creationId xmlns:a16="http://schemas.microsoft.com/office/drawing/2014/main" id="{468997B6-1988-4450-B3E7-FAC94C9C17F2}"/>
                    </a:ext>
                  </a:extLst>
                </p:cNvPr>
                <p:cNvPicPr/>
                <p:nvPr/>
              </p:nvPicPr>
              <p:blipFill>
                <a:blip r:embed="rId157"/>
                <a:stretch>
                  <a:fillRect/>
                </a:stretch>
              </p:blipFill>
              <p:spPr>
                <a:xfrm>
                  <a:off x="3295882" y="5925272"/>
                  <a:ext cx="213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86429" name="Freihand 486428">
                  <a:extLst>
                    <a:ext uri="{FF2B5EF4-FFF2-40B4-BE49-F238E27FC236}">
                      <a16:creationId xmlns:a16="http://schemas.microsoft.com/office/drawing/2014/main" id="{61899ACD-E0EC-4879-9E20-0B5FDDC08C5B}"/>
                    </a:ext>
                  </a:extLst>
                </p14:cNvPr>
                <p14:cNvContentPartPr/>
                <p14:nvPr/>
              </p14:nvContentPartPr>
              <p14:xfrm>
                <a:off x="2198242" y="6182312"/>
                <a:ext cx="212400" cy="47160"/>
              </p14:xfrm>
            </p:contentPart>
          </mc:Choice>
          <mc:Fallback>
            <p:pic>
              <p:nvPicPr>
                <p:cNvPr id="486429" name="Freihand 486428">
                  <a:extLst>
                    <a:ext uri="{FF2B5EF4-FFF2-40B4-BE49-F238E27FC236}">
                      <a16:creationId xmlns:a16="http://schemas.microsoft.com/office/drawing/2014/main" id="{61899ACD-E0EC-4879-9E20-0B5FDDC08C5B}"/>
                    </a:ext>
                  </a:extLst>
                </p:cNvPr>
                <p:cNvPicPr/>
                <p:nvPr/>
              </p:nvPicPr>
              <p:blipFill>
                <a:blip r:embed="rId159"/>
                <a:stretch>
                  <a:fillRect/>
                </a:stretch>
              </p:blipFill>
              <p:spPr>
                <a:xfrm>
                  <a:off x="2193922" y="6177992"/>
                  <a:ext cx="221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86430" name="Freihand 486429">
                  <a:extLst>
                    <a:ext uri="{FF2B5EF4-FFF2-40B4-BE49-F238E27FC236}">
                      <a16:creationId xmlns:a16="http://schemas.microsoft.com/office/drawing/2014/main" id="{3E85DC61-514E-41B7-BC46-100431CA72CD}"/>
                    </a:ext>
                  </a:extLst>
                </p14:cNvPr>
                <p14:cNvContentPartPr/>
                <p14:nvPr/>
              </p14:nvContentPartPr>
              <p14:xfrm>
                <a:off x="2333962" y="6113192"/>
                <a:ext cx="104040" cy="140400"/>
              </p14:xfrm>
            </p:contentPart>
          </mc:Choice>
          <mc:Fallback>
            <p:pic>
              <p:nvPicPr>
                <p:cNvPr id="486430" name="Freihand 486429">
                  <a:extLst>
                    <a:ext uri="{FF2B5EF4-FFF2-40B4-BE49-F238E27FC236}">
                      <a16:creationId xmlns:a16="http://schemas.microsoft.com/office/drawing/2014/main" id="{3E85DC61-514E-41B7-BC46-100431CA72CD}"/>
                    </a:ext>
                  </a:extLst>
                </p:cNvPr>
                <p:cNvPicPr/>
                <p:nvPr/>
              </p:nvPicPr>
              <p:blipFill>
                <a:blip r:embed="rId161"/>
                <a:stretch>
                  <a:fillRect/>
                </a:stretch>
              </p:blipFill>
              <p:spPr>
                <a:xfrm>
                  <a:off x="2329642" y="6108872"/>
                  <a:ext cx="112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86431" name="Freihand 486430">
                  <a:extLst>
                    <a:ext uri="{FF2B5EF4-FFF2-40B4-BE49-F238E27FC236}">
                      <a16:creationId xmlns:a16="http://schemas.microsoft.com/office/drawing/2014/main" id="{F30EBAB9-7050-4E27-B13B-82A131BBEFD5}"/>
                    </a:ext>
                  </a:extLst>
                </p14:cNvPr>
                <p14:cNvContentPartPr/>
                <p14:nvPr/>
              </p14:nvContentPartPr>
              <p14:xfrm>
                <a:off x="3700162" y="5798912"/>
                <a:ext cx="89280" cy="127440"/>
              </p14:xfrm>
            </p:contentPart>
          </mc:Choice>
          <mc:Fallback>
            <p:pic>
              <p:nvPicPr>
                <p:cNvPr id="486431" name="Freihand 486430">
                  <a:extLst>
                    <a:ext uri="{FF2B5EF4-FFF2-40B4-BE49-F238E27FC236}">
                      <a16:creationId xmlns:a16="http://schemas.microsoft.com/office/drawing/2014/main" id="{F30EBAB9-7050-4E27-B13B-82A131BBEFD5}"/>
                    </a:ext>
                  </a:extLst>
                </p:cNvPr>
                <p:cNvPicPr/>
                <p:nvPr/>
              </p:nvPicPr>
              <p:blipFill>
                <a:blip r:embed="rId163"/>
                <a:stretch>
                  <a:fillRect/>
                </a:stretch>
              </p:blipFill>
              <p:spPr>
                <a:xfrm>
                  <a:off x="3695842" y="5794592"/>
                  <a:ext cx="97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86432" name="Freihand 486431">
                  <a:extLst>
                    <a:ext uri="{FF2B5EF4-FFF2-40B4-BE49-F238E27FC236}">
                      <a16:creationId xmlns:a16="http://schemas.microsoft.com/office/drawing/2014/main" id="{F5286A2D-D41B-4F9F-B17F-DCBBC46F3BEA}"/>
                    </a:ext>
                  </a:extLst>
                </p14:cNvPr>
                <p14:cNvContentPartPr/>
                <p14:nvPr/>
              </p14:nvContentPartPr>
              <p14:xfrm>
                <a:off x="3743002" y="5869832"/>
                <a:ext cx="93600" cy="29880"/>
              </p14:xfrm>
            </p:contentPart>
          </mc:Choice>
          <mc:Fallback>
            <p:pic>
              <p:nvPicPr>
                <p:cNvPr id="486432" name="Freihand 486431">
                  <a:extLst>
                    <a:ext uri="{FF2B5EF4-FFF2-40B4-BE49-F238E27FC236}">
                      <a16:creationId xmlns:a16="http://schemas.microsoft.com/office/drawing/2014/main" id="{F5286A2D-D41B-4F9F-B17F-DCBBC46F3BEA}"/>
                    </a:ext>
                  </a:extLst>
                </p:cNvPr>
                <p:cNvPicPr/>
                <p:nvPr/>
              </p:nvPicPr>
              <p:blipFill>
                <a:blip r:embed="rId165"/>
                <a:stretch>
                  <a:fillRect/>
                </a:stretch>
              </p:blipFill>
              <p:spPr>
                <a:xfrm>
                  <a:off x="3738682" y="5865512"/>
                  <a:ext cx="102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86433" name="Freihand 486432">
                  <a:extLst>
                    <a:ext uri="{FF2B5EF4-FFF2-40B4-BE49-F238E27FC236}">
                      <a16:creationId xmlns:a16="http://schemas.microsoft.com/office/drawing/2014/main" id="{8294A188-F039-4B43-BBA4-827107CCBB0F}"/>
                    </a:ext>
                  </a:extLst>
                </p14:cNvPr>
                <p14:cNvContentPartPr/>
                <p14:nvPr/>
              </p14:nvContentPartPr>
              <p14:xfrm>
                <a:off x="3836602" y="5839952"/>
                <a:ext cx="187200" cy="55800"/>
              </p14:xfrm>
            </p:contentPart>
          </mc:Choice>
          <mc:Fallback>
            <p:pic>
              <p:nvPicPr>
                <p:cNvPr id="486433" name="Freihand 486432">
                  <a:extLst>
                    <a:ext uri="{FF2B5EF4-FFF2-40B4-BE49-F238E27FC236}">
                      <a16:creationId xmlns:a16="http://schemas.microsoft.com/office/drawing/2014/main" id="{8294A188-F039-4B43-BBA4-827107CCBB0F}"/>
                    </a:ext>
                  </a:extLst>
                </p:cNvPr>
                <p:cNvPicPr/>
                <p:nvPr/>
              </p:nvPicPr>
              <p:blipFill>
                <a:blip r:embed="rId167"/>
                <a:stretch>
                  <a:fillRect/>
                </a:stretch>
              </p:blipFill>
              <p:spPr>
                <a:xfrm>
                  <a:off x="3832282" y="5835632"/>
                  <a:ext cx="195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6434" name="Freihand 486433">
                  <a:extLst>
                    <a:ext uri="{FF2B5EF4-FFF2-40B4-BE49-F238E27FC236}">
                      <a16:creationId xmlns:a16="http://schemas.microsoft.com/office/drawing/2014/main" id="{C2D8E8BC-6581-441F-A1D6-8A8E8B1E897E}"/>
                    </a:ext>
                  </a:extLst>
                </p14:cNvPr>
                <p14:cNvContentPartPr/>
                <p14:nvPr/>
              </p14:nvContentPartPr>
              <p14:xfrm>
                <a:off x="4049722" y="5817992"/>
                <a:ext cx="72360" cy="42840"/>
              </p14:xfrm>
            </p:contentPart>
          </mc:Choice>
          <mc:Fallback>
            <p:pic>
              <p:nvPicPr>
                <p:cNvPr id="486434" name="Freihand 486433">
                  <a:extLst>
                    <a:ext uri="{FF2B5EF4-FFF2-40B4-BE49-F238E27FC236}">
                      <a16:creationId xmlns:a16="http://schemas.microsoft.com/office/drawing/2014/main" id="{C2D8E8BC-6581-441F-A1D6-8A8E8B1E897E}"/>
                    </a:ext>
                  </a:extLst>
                </p:cNvPr>
                <p:cNvPicPr/>
                <p:nvPr/>
              </p:nvPicPr>
              <p:blipFill>
                <a:blip r:embed="rId169"/>
                <a:stretch>
                  <a:fillRect/>
                </a:stretch>
              </p:blipFill>
              <p:spPr>
                <a:xfrm>
                  <a:off x="4045402" y="5813672"/>
                  <a:ext cx="81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6435" name="Freihand 486434">
                  <a:extLst>
                    <a:ext uri="{FF2B5EF4-FFF2-40B4-BE49-F238E27FC236}">
                      <a16:creationId xmlns:a16="http://schemas.microsoft.com/office/drawing/2014/main" id="{D7AF252A-CB61-4070-BFE3-4931869C73EF}"/>
                    </a:ext>
                  </a:extLst>
                </p14:cNvPr>
                <p14:cNvContentPartPr/>
                <p14:nvPr/>
              </p14:nvContentPartPr>
              <p14:xfrm>
                <a:off x="4176082" y="5788112"/>
                <a:ext cx="189360" cy="51840"/>
              </p14:xfrm>
            </p:contentPart>
          </mc:Choice>
          <mc:Fallback>
            <p:pic>
              <p:nvPicPr>
                <p:cNvPr id="486435" name="Freihand 486434">
                  <a:extLst>
                    <a:ext uri="{FF2B5EF4-FFF2-40B4-BE49-F238E27FC236}">
                      <a16:creationId xmlns:a16="http://schemas.microsoft.com/office/drawing/2014/main" id="{D7AF252A-CB61-4070-BFE3-4931869C73EF}"/>
                    </a:ext>
                  </a:extLst>
                </p:cNvPr>
                <p:cNvPicPr/>
                <p:nvPr/>
              </p:nvPicPr>
              <p:blipFill>
                <a:blip r:embed="rId171"/>
                <a:stretch>
                  <a:fillRect/>
                </a:stretch>
              </p:blipFill>
              <p:spPr>
                <a:xfrm>
                  <a:off x="4171762" y="5783792"/>
                  <a:ext cx="198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6436" name="Freihand 486435">
                  <a:extLst>
                    <a:ext uri="{FF2B5EF4-FFF2-40B4-BE49-F238E27FC236}">
                      <a16:creationId xmlns:a16="http://schemas.microsoft.com/office/drawing/2014/main" id="{C18D62FB-0FA4-4D10-BB53-BB55A6E7E514}"/>
                    </a:ext>
                  </a:extLst>
                </p14:cNvPr>
                <p14:cNvContentPartPr/>
                <p14:nvPr/>
              </p14:nvContentPartPr>
              <p14:xfrm>
                <a:off x="3934882" y="5716472"/>
                <a:ext cx="91080" cy="23760"/>
              </p14:xfrm>
            </p:contentPart>
          </mc:Choice>
          <mc:Fallback>
            <p:pic>
              <p:nvPicPr>
                <p:cNvPr id="486436" name="Freihand 486435">
                  <a:extLst>
                    <a:ext uri="{FF2B5EF4-FFF2-40B4-BE49-F238E27FC236}">
                      <a16:creationId xmlns:a16="http://schemas.microsoft.com/office/drawing/2014/main" id="{C18D62FB-0FA4-4D10-BB53-BB55A6E7E514}"/>
                    </a:ext>
                  </a:extLst>
                </p:cNvPr>
                <p:cNvPicPr/>
                <p:nvPr/>
              </p:nvPicPr>
              <p:blipFill>
                <a:blip r:embed="rId173"/>
                <a:stretch>
                  <a:fillRect/>
                </a:stretch>
              </p:blipFill>
              <p:spPr>
                <a:xfrm>
                  <a:off x="3930562" y="5712152"/>
                  <a:ext cx="99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86437" name="Freihand 486436">
                  <a:extLst>
                    <a:ext uri="{FF2B5EF4-FFF2-40B4-BE49-F238E27FC236}">
                      <a16:creationId xmlns:a16="http://schemas.microsoft.com/office/drawing/2014/main" id="{3F3622A5-C97E-420A-BDD8-9FC61399B66B}"/>
                    </a:ext>
                  </a:extLst>
                </p14:cNvPr>
                <p14:cNvContentPartPr/>
                <p14:nvPr/>
              </p14:nvContentPartPr>
              <p14:xfrm>
                <a:off x="4463722" y="5706032"/>
                <a:ext cx="185760" cy="111240"/>
              </p14:xfrm>
            </p:contentPart>
          </mc:Choice>
          <mc:Fallback>
            <p:pic>
              <p:nvPicPr>
                <p:cNvPr id="486437" name="Freihand 486436">
                  <a:extLst>
                    <a:ext uri="{FF2B5EF4-FFF2-40B4-BE49-F238E27FC236}">
                      <a16:creationId xmlns:a16="http://schemas.microsoft.com/office/drawing/2014/main" id="{3F3622A5-C97E-420A-BDD8-9FC61399B66B}"/>
                    </a:ext>
                  </a:extLst>
                </p:cNvPr>
                <p:cNvPicPr/>
                <p:nvPr/>
              </p:nvPicPr>
              <p:blipFill>
                <a:blip r:embed="rId175"/>
                <a:stretch>
                  <a:fillRect/>
                </a:stretch>
              </p:blipFill>
              <p:spPr>
                <a:xfrm>
                  <a:off x="4459402" y="5701712"/>
                  <a:ext cx="194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6438" name="Freihand 486437">
                  <a:extLst>
                    <a:ext uri="{FF2B5EF4-FFF2-40B4-BE49-F238E27FC236}">
                      <a16:creationId xmlns:a16="http://schemas.microsoft.com/office/drawing/2014/main" id="{6E260EA2-87C7-4FB9-BC0B-C9BAD062A9DB}"/>
                    </a:ext>
                  </a:extLst>
                </p14:cNvPr>
                <p14:cNvContentPartPr/>
                <p14:nvPr/>
              </p14:nvContentPartPr>
              <p14:xfrm>
                <a:off x="4628602" y="5633312"/>
                <a:ext cx="20160" cy="20880"/>
              </p14:xfrm>
            </p:contentPart>
          </mc:Choice>
          <mc:Fallback>
            <p:pic>
              <p:nvPicPr>
                <p:cNvPr id="486438" name="Freihand 486437">
                  <a:extLst>
                    <a:ext uri="{FF2B5EF4-FFF2-40B4-BE49-F238E27FC236}">
                      <a16:creationId xmlns:a16="http://schemas.microsoft.com/office/drawing/2014/main" id="{6E260EA2-87C7-4FB9-BC0B-C9BAD062A9DB}"/>
                    </a:ext>
                  </a:extLst>
                </p:cNvPr>
                <p:cNvPicPr/>
                <p:nvPr/>
              </p:nvPicPr>
              <p:blipFill>
                <a:blip r:embed="rId177"/>
                <a:stretch>
                  <a:fillRect/>
                </a:stretch>
              </p:blipFill>
              <p:spPr>
                <a:xfrm>
                  <a:off x="4624282" y="5628992"/>
                  <a:ext cx="28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6439" name="Freihand 486438">
                  <a:extLst>
                    <a:ext uri="{FF2B5EF4-FFF2-40B4-BE49-F238E27FC236}">
                      <a16:creationId xmlns:a16="http://schemas.microsoft.com/office/drawing/2014/main" id="{EF7ED342-9950-4F52-906C-DBA9F65DF416}"/>
                    </a:ext>
                  </a:extLst>
                </p14:cNvPr>
                <p14:cNvContentPartPr/>
                <p14:nvPr/>
              </p14:nvContentPartPr>
              <p14:xfrm>
                <a:off x="4702402" y="5581832"/>
                <a:ext cx="159840" cy="201240"/>
              </p14:xfrm>
            </p:contentPart>
          </mc:Choice>
          <mc:Fallback>
            <p:pic>
              <p:nvPicPr>
                <p:cNvPr id="486439" name="Freihand 486438">
                  <a:extLst>
                    <a:ext uri="{FF2B5EF4-FFF2-40B4-BE49-F238E27FC236}">
                      <a16:creationId xmlns:a16="http://schemas.microsoft.com/office/drawing/2014/main" id="{EF7ED342-9950-4F52-906C-DBA9F65DF416}"/>
                    </a:ext>
                  </a:extLst>
                </p:cNvPr>
                <p:cNvPicPr/>
                <p:nvPr/>
              </p:nvPicPr>
              <p:blipFill>
                <a:blip r:embed="rId179"/>
                <a:stretch>
                  <a:fillRect/>
                </a:stretch>
              </p:blipFill>
              <p:spPr>
                <a:xfrm>
                  <a:off x="4698082" y="5577512"/>
                  <a:ext cx="1684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86440" name="Freihand 486439">
                  <a:extLst>
                    <a:ext uri="{FF2B5EF4-FFF2-40B4-BE49-F238E27FC236}">
                      <a16:creationId xmlns:a16="http://schemas.microsoft.com/office/drawing/2014/main" id="{E4148765-E063-4106-AA5D-65D820F2C4D7}"/>
                    </a:ext>
                  </a:extLst>
                </p14:cNvPr>
                <p14:cNvContentPartPr/>
                <p14:nvPr/>
              </p14:nvContentPartPr>
              <p14:xfrm>
                <a:off x="5068522" y="5511272"/>
                <a:ext cx="293760" cy="308880"/>
              </p14:xfrm>
            </p:contentPart>
          </mc:Choice>
          <mc:Fallback>
            <p:pic>
              <p:nvPicPr>
                <p:cNvPr id="486440" name="Freihand 486439">
                  <a:extLst>
                    <a:ext uri="{FF2B5EF4-FFF2-40B4-BE49-F238E27FC236}">
                      <a16:creationId xmlns:a16="http://schemas.microsoft.com/office/drawing/2014/main" id="{E4148765-E063-4106-AA5D-65D820F2C4D7}"/>
                    </a:ext>
                  </a:extLst>
                </p:cNvPr>
                <p:cNvPicPr/>
                <p:nvPr/>
              </p:nvPicPr>
              <p:blipFill>
                <a:blip r:embed="rId181"/>
                <a:stretch>
                  <a:fillRect/>
                </a:stretch>
              </p:blipFill>
              <p:spPr>
                <a:xfrm>
                  <a:off x="5064202" y="5506952"/>
                  <a:ext cx="3024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86441" name="Freihand 486440">
                  <a:extLst>
                    <a:ext uri="{FF2B5EF4-FFF2-40B4-BE49-F238E27FC236}">
                      <a16:creationId xmlns:a16="http://schemas.microsoft.com/office/drawing/2014/main" id="{AA87BEE5-C5C0-4BF0-90B9-D4609DDC6326}"/>
                    </a:ext>
                  </a:extLst>
                </p14:cNvPr>
                <p14:cNvContentPartPr/>
                <p14:nvPr/>
              </p14:nvContentPartPr>
              <p14:xfrm>
                <a:off x="5331682" y="5500832"/>
                <a:ext cx="360" cy="360"/>
              </p14:xfrm>
            </p:contentPart>
          </mc:Choice>
          <mc:Fallback>
            <p:pic>
              <p:nvPicPr>
                <p:cNvPr id="486441" name="Freihand 486440">
                  <a:extLst>
                    <a:ext uri="{FF2B5EF4-FFF2-40B4-BE49-F238E27FC236}">
                      <a16:creationId xmlns:a16="http://schemas.microsoft.com/office/drawing/2014/main" id="{AA87BEE5-C5C0-4BF0-90B9-D4609DDC6326}"/>
                    </a:ext>
                  </a:extLst>
                </p:cNvPr>
                <p:cNvPicPr/>
                <p:nvPr/>
              </p:nvPicPr>
              <p:blipFill>
                <a:blip r:embed="rId28"/>
                <a:stretch>
                  <a:fillRect/>
                </a:stretch>
              </p:blipFill>
              <p:spPr>
                <a:xfrm>
                  <a:off x="5327362" y="5496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86442" name="Freihand 486441">
                  <a:extLst>
                    <a:ext uri="{FF2B5EF4-FFF2-40B4-BE49-F238E27FC236}">
                      <a16:creationId xmlns:a16="http://schemas.microsoft.com/office/drawing/2014/main" id="{3FBD210D-716C-4C3F-B2B2-C6F7AD8050A9}"/>
                    </a:ext>
                  </a:extLst>
                </p14:cNvPr>
                <p14:cNvContentPartPr/>
                <p14:nvPr/>
              </p14:nvContentPartPr>
              <p14:xfrm>
                <a:off x="5470642" y="5412272"/>
                <a:ext cx="329400" cy="208080"/>
              </p14:xfrm>
            </p:contentPart>
          </mc:Choice>
          <mc:Fallback>
            <p:pic>
              <p:nvPicPr>
                <p:cNvPr id="486442" name="Freihand 486441">
                  <a:extLst>
                    <a:ext uri="{FF2B5EF4-FFF2-40B4-BE49-F238E27FC236}">
                      <a16:creationId xmlns:a16="http://schemas.microsoft.com/office/drawing/2014/main" id="{3FBD210D-716C-4C3F-B2B2-C6F7AD8050A9}"/>
                    </a:ext>
                  </a:extLst>
                </p:cNvPr>
                <p:cNvPicPr/>
                <p:nvPr/>
              </p:nvPicPr>
              <p:blipFill>
                <a:blip r:embed="rId184"/>
                <a:stretch>
                  <a:fillRect/>
                </a:stretch>
              </p:blipFill>
              <p:spPr>
                <a:xfrm>
                  <a:off x="5466322" y="5407952"/>
                  <a:ext cx="338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6443" name="Freihand 486442">
                  <a:extLst>
                    <a:ext uri="{FF2B5EF4-FFF2-40B4-BE49-F238E27FC236}">
                      <a16:creationId xmlns:a16="http://schemas.microsoft.com/office/drawing/2014/main" id="{BDC3753F-E467-42CF-AB0F-150B6D0BB031}"/>
                    </a:ext>
                  </a:extLst>
                </p14:cNvPr>
                <p14:cNvContentPartPr/>
                <p14:nvPr/>
              </p14:nvContentPartPr>
              <p14:xfrm>
                <a:off x="5789242" y="5483552"/>
                <a:ext cx="124920" cy="62640"/>
              </p14:xfrm>
            </p:contentPart>
          </mc:Choice>
          <mc:Fallback>
            <p:pic>
              <p:nvPicPr>
                <p:cNvPr id="486443" name="Freihand 486442">
                  <a:extLst>
                    <a:ext uri="{FF2B5EF4-FFF2-40B4-BE49-F238E27FC236}">
                      <a16:creationId xmlns:a16="http://schemas.microsoft.com/office/drawing/2014/main" id="{BDC3753F-E467-42CF-AB0F-150B6D0BB031}"/>
                    </a:ext>
                  </a:extLst>
                </p:cNvPr>
                <p:cNvPicPr/>
                <p:nvPr/>
              </p:nvPicPr>
              <p:blipFill>
                <a:blip r:embed="rId186"/>
                <a:stretch>
                  <a:fillRect/>
                </a:stretch>
              </p:blipFill>
              <p:spPr>
                <a:xfrm>
                  <a:off x="5784922" y="5479232"/>
                  <a:ext cx="133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86444" name="Freihand 486443">
                  <a:extLst>
                    <a:ext uri="{FF2B5EF4-FFF2-40B4-BE49-F238E27FC236}">
                      <a16:creationId xmlns:a16="http://schemas.microsoft.com/office/drawing/2014/main" id="{24EE36C1-E240-442C-BCE7-596706F92359}"/>
                    </a:ext>
                  </a:extLst>
                </p14:cNvPr>
                <p14:cNvContentPartPr/>
                <p14:nvPr/>
              </p14:nvContentPartPr>
              <p14:xfrm>
                <a:off x="5934322" y="5362952"/>
                <a:ext cx="154080" cy="174960"/>
              </p14:xfrm>
            </p:contentPart>
          </mc:Choice>
          <mc:Fallback>
            <p:pic>
              <p:nvPicPr>
                <p:cNvPr id="486444" name="Freihand 486443">
                  <a:extLst>
                    <a:ext uri="{FF2B5EF4-FFF2-40B4-BE49-F238E27FC236}">
                      <a16:creationId xmlns:a16="http://schemas.microsoft.com/office/drawing/2014/main" id="{24EE36C1-E240-442C-BCE7-596706F92359}"/>
                    </a:ext>
                  </a:extLst>
                </p:cNvPr>
                <p:cNvPicPr/>
                <p:nvPr/>
              </p:nvPicPr>
              <p:blipFill>
                <a:blip r:embed="rId188"/>
                <a:stretch>
                  <a:fillRect/>
                </a:stretch>
              </p:blipFill>
              <p:spPr>
                <a:xfrm>
                  <a:off x="5930002" y="5358632"/>
                  <a:ext cx="162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6445" name="Freihand 486444">
                  <a:extLst>
                    <a:ext uri="{FF2B5EF4-FFF2-40B4-BE49-F238E27FC236}">
                      <a16:creationId xmlns:a16="http://schemas.microsoft.com/office/drawing/2014/main" id="{02BF5630-F054-40AC-8851-AE0C2A48B46F}"/>
                    </a:ext>
                  </a:extLst>
                </p14:cNvPr>
                <p14:cNvContentPartPr/>
                <p14:nvPr/>
              </p14:nvContentPartPr>
              <p14:xfrm>
                <a:off x="6135922" y="5442152"/>
                <a:ext cx="206640" cy="78480"/>
              </p14:xfrm>
            </p:contentPart>
          </mc:Choice>
          <mc:Fallback>
            <p:pic>
              <p:nvPicPr>
                <p:cNvPr id="486445" name="Freihand 486444">
                  <a:extLst>
                    <a:ext uri="{FF2B5EF4-FFF2-40B4-BE49-F238E27FC236}">
                      <a16:creationId xmlns:a16="http://schemas.microsoft.com/office/drawing/2014/main" id="{02BF5630-F054-40AC-8851-AE0C2A48B46F}"/>
                    </a:ext>
                  </a:extLst>
                </p:cNvPr>
                <p:cNvPicPr/>
                <p:nvPr/>
              </p:nvPicPr>
              <p:blipFill>
                <a:blip r:embed="rId190"/>
                <a:stretch>
                  <a:fillRect/>
                </a:stretch>
              </p:blipFill>
              <p:spPr>
                <a:xfrm>
                  <a:off x="6131602" y="5437832"/>
                  <a:ext cx="215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6446" name="Freihand 486445">
                  <a:extLst>
                    <a:ext uri="{FF2B5EF4-FFF2-40B4-BE49-F238E27FC236}">
                      <a16:creationId xmlns:a16="http://schemas.microsoft.com/office/drawing/2014/main" id="{F0E3AC1B-9A80-47FC-90F3-01956DAF35A4}"/>
                    </a:ext>
                  </a:extLst>
                </p14:cNvPr>
                <p14:cNvContentPartPr/>
                <p14:nvPr/>
              </p14:nvContentPartPr>
              <p14:xfrm>
                <a:off x="6330682" y="5380232"/>
                <a:ext cx="37080" cy="50400"/>
              </p14:xfrm>
            </p:contentPart>
          </mc:Choice>
          <mc:Fallback>
            <p:pic>
              <p:nvPicPr>
                <p:cNvPr id="486446" name="Freihand 486445">
                  <a:extLst>
                    <a:ext uri="{FF2B5EF4-FFF2-40B4-BE49-F238E27FC236}">
                      <a16:creationId xmlns:a16="http://schemas.microsoft.com/office/drawing/2014/main" id="{F0E3AC1B-9A80-47FC-90F3-01956DAF35A4}"/>
                    </a:ext>
                  </a:extLst>
                </p:cNvPr>
                <p:cNvPicPr/>
                <p:nvPr/>
              </p:nvPicPr>
              <p:blipFill>
                <a:blip r:embed="rId192"/>
                <a:stretch>
                  <a:fillRect/>
                </a:stretch>
              </p:blipFill>
              <p:spPr>
                <a:xfrm>
                  <a:off x="6326362" y="5375912"/>
                  <a:ext cx="45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86447" name="Freihand 486446">
                  <a:extLst>
                    <a:ext uri="{FF2B5EF4-FFF2-40B4-BE49-F238E27FC236}">
                      <a16:creationId xmlns:a16="http://schemas.microsoft.com/office/drawing/2014/main" id="{1390E1EE-4E49-431B-BAD0-9FD1BC441895}"/>
                    </a:ext>
                  </a:extLst>
                </p14:cNvPr>
                <p14:cNvContentPartPr/>
                <p14:nvPr/>
              </p14:nvContentPartPr>
              <p14:xfrm>
                <a:off x="6368482" y="5361152"/>
                <a:ext cx="147240" cy="127800"/>
              </p14:xfrm>
            </p:contentPart>
          </mc:Choice>
          <mc:Fallback>
            <p:pic>
              <p:nvPicPr>
                <p:cNvPr id="486447" name="Freihand 486446">
                  <a:extLst>
                    <a:ext uri="{FF2B5EF4-FFF2-40B4-BE49-F238E27FC236}">
                      <a16:creationId xmlns:a16="http://schemas.microsoft.com/office/drawing/2014/main" id="{1390E1EE-4E49-431B-BAD0-9FD1BC441895}"/>
                    </a:ext>
                  </a:extLst>
                </p:cNvPr>
                <p:cNvPicPr/>
                <p:nvPr/>
              </p:nvPicPr>
              <p:blipFill>
                <a:blip r:embed="rId194"/>
                <a:stretch>
                  <a:fillRect/>
                </a:stretch>
              </p:blipFill>
              <p:spPr>
                <a:xfrm>
                  <a:off x="6364162" y="5356832"/>
                  <a:ext cx="155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6448" name="Freihand 486447">
                  <a:extLst>
                    <a:ext uri="{FF2B5EF4-FFF2-40B4-BE49-F238E27FC236}">
                      <a16:creationId xmlns:a16="http://schemas.microsoft.com/office/drawing/2014/main" id="{8BE743B6-E518-4D8C-BDAB-BD1A96B3A95E}"/>
                    </a:ext>
                  </a:extLst>
                </p14:cNvPr>
                <p14:cNvContentPartPr/>
                <p14:nvPr/>
              </p14:nvContentPartPr>
              <p14:xfrm>
                <a:off x="6555322" y="5381672"/>
                <a:ext cx="212040" cy="87840"/>
              </p14:xfrm>
            </p:contentPart>
          </mc:Choice>
          <mc:Fallback>
            <p:pic>
              <p:nvPicPr>
                <p:cNvPr id="486448" name="Freihand 486447">
                  <a:extLst>
                    <a:ext uri="{FF2B5EF4-FFF2-40B4-BE49-F238E27FC236}">
                      <a16:creationId xmlns:a16="http://schemas.microsoft.com/office/drawing/2014/main" id="{8BE743B6-E518-4D8C-BDAB-BD1A96B3A95E}"/>
                    </a:ext>
                  </a:extLst>
                </p:cNvPr>
                <p:cNvPicPr/>
                <p:nvPr/>
              </p:nvPicPr>
              <p:blipFill>
                <a:blip r:embed="rId196"/>
                <a:stretch>
                  <a:fillRect/>
                </a:stretch>
              </p:blipFill>
              <p:spPr>
                <a:xfrm>
                  <a:off x="6551002" y="5377352"/>
                  <a:ext cx="220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6449" name="Freihand 486448">
                  <a:extLst>
                    <a:ext uri="{FF2B5EF4-FFF2-40B4-BE49-F238E27FC236}">
                      <a16:creationId xmlns:a16="http://schemas.microsoft.com/office/drawing/2014/main" id="{601594F8-2327-465C-8540-F2ABA177CD84}"/>
                    </a:ext>
                  </a:extLst>
                </p14:cNvPr>
                <p14:cNvContentPartPr/>
                <p14:nvPr/>
              </p14:nvContentPartPr>
              <p14:xfrm>
                <a:off x="6704002" y="5407952"/>
                <a:ext cx="101520" cy="70200"/>
              </p14:xfrm>
            </p:contentPart>
          </mc:Choice>
          <mc:Fallback>
            <p:pic>
              <p:nvPicPr>
                <p:cNvPr id="486449" name="Freihand 486448">
                  <a:extLst>
                    <a:ext uri="{FF2B5EF4-FFF2-40B4-BE49-F238E27FC236}">
                      <a16:creationId xmlns:a16="http://schemas.microsoft.com/office/drawing/2014/main" id="{601594F8-2327-465C-8540-F2ABA177CD84}"/>
                    </a:ext>
                  </a:extLst>
                </p:cNvPr>
                <p:cNvPicPr/>
                <p:nvPr/>
              </p:nvPicPr>
              <p:blipFill>
                <a:blip r:embed="rId198"/>
                <a:stretch>
                  <a:fillRect/>
                </a:stretch>
              </p:blipFill>
              <p:spPr>
                <a:xfrm>
                  <a:off x="6699682" y="5403632"/>
                  <a:ext cx="110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6451" name="Freihand 486450">
                  <a:extLst>
                    <a:ext uri="{FF2B5EF4-FFF2-40B4-BE49-F238E27FC236}">
                      <a16:creationId xmlns:a16="http://schemas.microsoft.com/office/drawing/2014/main" id="{3167DC93-717A-403F-BA05-93966BDF7798}"/>
                    </a:ext>
                  </a:extLst>
                </p14:cNvPr>
                <p14:cNvContentPartPr/>
                <p14:nvPr/>
              </p14:nvContentPartPr>
              <p14:xfrm>
                <a:off x="6918922" y="5311832"/>
                <a:ext cx="345960" cy="115200"/>
              </p14:xfrm>
            </p:contentPart>
          </mc:Choice>
          <mc:Fallback>
            <p:pic>
              <p:nvPicPr>
                <p:cNvPr id="486451" name="Freihand 486450">
                  <a:extLst>
                    <a:ext uri="{FF2B5EF4-FFF2-40B4-BE49-F238E27FC236}">
                      <a16:creationId xmlns:a16="http://schemas.microsoft.com/office/drawing/2014/main" id="{3167DC93-717A-403F-BA05-93966BDF7798}"/>
                    </a:ext>
                  </a:extLst>
                </p:cNvPr>
                <p:cNvPicPr/>
                <p:nvPr/>
              </p:nvPicPr>
              <p:blipFill>
                <a:blip r:embed="rId200"/>
                <a:stretch>
                  <a:fillRect/>
                </a:stretch>
              </p:blipFill>
              <p:spPr>
                <a:xfrm>
                  <a:off x="6914602" y="5307512"/>
                  <a:ext cx="354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6452" name="Freihand 486451">
                  <a:extLst>
                    <a:ext uri="{FF2B5EF4-FFF2-40B4-BE49-F238E27FC236}">
                      <a16:creationId xmlns:a16="http://schemas.microsoft.com/office/drawing/2014/main" id="{5F8048AE-EA80-4D98-9DC2-F7BFEBD2838A}"/>
                    </a:ext>
                  </a:extLst>
                </p14:cNvPr>
                <p14:cNvContentPartPr/>
                <p14:nvPr/>
              </p14:nvContentPartPr>
              <p14:xfrm>
                <a:off x="7328242" y="5225792"/>
                <a:ext cx="21240" cy="149760"/>
              </p14:xfrm>
            </p:contentPart>
          </mc:Choice>
          <mc:Fallback>
            <p:pic>
              <p:nvPicPr>
                <p:cNvPr id="486452" name="Freihand 486451">
                  <a:extLst>
                    <a:ext uri="{FF2B5EF4-FFF2-40B4-BE49-F238E27FC236}">
                      <a16:creationId xmlns:a16="http://schemas.microsoft.com/office/drawing/2014/main" id="{5F8048AE-EA80-4D98-9DC2-F7BFEBD2838A}"/>
                    </a:ext>
                  </a:extLst>
                </p:cNvPr>
                <p:cNvPicPr/>
                <p:nvPr/>
              </p:nvPicPr>
              <p:blipFill>
                <a:blip r:embed="rId202"/>
                <a:stretch>
                  <a:fillRect/>
                </a:stretch>
              </p:blipFill>
              <p:spPr>
                <a:xfrm>
                  <a:off x="7323922" y="5221472"/>
                  <a:ext cx="29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6454" name="Freihand 486453">
                  <a:extLst>
                    <a:ext uri="{FF2B5EF4-FFF2-40B4-BE49-F238E27FC236}">
                      <a16:creationId xmlns:a16="http://schemas.microsoft.com/office/drawing/2014/main" id="{7921E579-087B-4452-AA51-EDDE67D83478}"/>
                    </a:ext>
                  </a:extLst>
                </p14:cNvPr>
                <p14:cNvContentPartPr/>
                <p14:nvPr/>
              </p14:nvContentPartPr>
              <p14:xfrm>
                <a:off x="7365322" y="5254952"/>
                <a:ext cx="339120" cy="92160"/>
              </p14:xfrm>
            </p:contentPart>
          </mc:Choice>
          <mc:Fallback>
            <p:pic>
              <p:nvPicPr>
                <p:cNvPr id="486454" name="Freihand 486453">
                  <a:extLst>
                    <a:ext uri="{FF2B5EF4-FFF2-40B4-BE49-F238E27FC236}">
                      <a16:creationId xmlns:a16="http://schemas.microsoft.com/office/drawing/2014/main" id="{7921E579-087B-4452-AA51-EDDE67D83478}"/>
                    </a:ext>
                  </a:extLst>
                </p:cNvPr>
                <p:cNvPicPr/>
                <p:nvPr/>
              </p:nvPicPr>
              <p:blipFill>
                <a:blip r:embed="rId204"/>
                <a:stretch>
                  <a:fillRect/>
                </a:stretch>
              </p:blipFill>
              <p:spPr>
                <a:xfrm>
                  <a:off x="7361002" y="5250632"/>
                  <a:ext cx="347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6455" name="Freihand 486454">
                  <a:extLst>
                    <a:ext uri="{FF2B5EF4-FFF2-40B4-BE49-F238E27FC236}">
                      <a16:creationId xmlns:a16="http://schemas.microsoft.com/office/drawing/2014/main" id="{880ED22B-DC33-49A3-BA71-A3EC4FECE076}"/>
                    </a:ext>
                  </a:extLst>
                </p14:cNvPr>
                <p14:cNvContentPartPr/>
                <p14:nvPr/>
              </p14:nvContentPartPr>
              <p14:xfrm>
                <a:off x="7713802" y="5180432"/>
                <a:ext cx="390960" cy="115920"/>
              </p14:xfrm>
            </p:contentPart>
          </mc:Choice>
          <mc:Fallback>
            <p:pic>
              <p:nvPicPr>
                <p:cNvPr id="486455" name="Freihand 486454">
                  <a:extLst>
                    <a:ext uri="{FF2B5EF4-FFF2-40B4-BE49-F238E27FC236}">
                      <a16:creationId xmlns:a16="http://schemas.microsoft.com/office/drawing/2014/main" id="{880ED22B-DC33-49A3-BA71-A3EC4FECE076}"/>
                    </a:ext>
                  </a:extLst>
                </p:cNvPr>
                <p:cNvPicPr/>
                <p:nvPr/>
              </p:nvPicPr>
              <p:blipFill>
                <a:blip r:embed="rId206"/>
                <a:stretch>
                  <a:fillRect/>
                </a:stretch>
              </p:blipFill>
              <p:spPr>
                <a:xfrm>
                  <a:off x="7709482" y="5176112"/>
                  <a:ext cx="399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6456" name="Freihand 486455">
                  <a:extLst>
                    <a:ext uri="{FF2B5EF4-FFF2-40B4-BE49-F238E27FC236}">
                      <a16:creationId xmlns:a16="http://schemas.microsoft.com/office/drawing/2014/main" id="{53679F97-CC1A-4365-9DD0-386D28B94347}"/>
                    </a:ext>
                  </a:extLst>
                </p14:cNvPr>
                <p14:cNvContentPartPr/>
                <p14:nvPr/>
              </p14:nvContentPartPr>
              <p14:xfrm>
                <a:off x="4226842" y="6089432"/>
                <a:ext cx="322200" cy="111240"/>
              </p14:xfrm>
            </p:contentPart>
          </mc:Choice>
          <mc:Fallback>
            <p:pic>
              <p:nvPicPr>
                <p:cNvPr id="486456" name="Freihand 486455">
                  <a:extLst>
                    <a:ext uri="{FF2B5EF4-FFF2-40B4-BE49-F238E27FC236}">
                      <a16:creationId xmlns:a16="http://schemas.microsoft.com/office/drawing/2014/main" id="{53679F97-CC1A-4365-9DD0-386D28B94347}"/>
                    </a:ext>
                  </a:extLst>
                </p:cNvPr>
                <p:cNvPicPr/>
                <p:nvPr/>
              </p:nvPicPr>
              <p:blipFill>
                <a:blip r:embed="rId208"/>
                <a:stretch>
                  <a:fillRect/>
                </a:stretch>
              </p:blipFill>
              <p:spPr>
                <a:xfrm>
                  <a:off x="4222522" y="6085112"/>
                  <a:ext cx="330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6457" name="Freihand 486456">
                  <a:extLst>
                    <a:ext uri="{FF2B5EF4-FFF2-40B4-BE49-F238E27FC236}">
                      <a16:creationId xmlns:a16="http://schemas.microsoft.com/office/drawing/2014/main" id="{A9C0A930-56D3-4A8B-B153-2F02C7A4ADE5}"/>
                    </a:ext>
                  </a:extLst>
                </p14:cNvPr>
                <p14:cNvContentPartPr/>
                <p14:nvPr/>
              </p14:nvContentPartPr>
              <p14:xfrm>
                <a:off x="4524922" y="5994392"/>
                <a:ext cx="18360" cy="33840"/>
              </p14:xfrm>
            </p:contentPart>
          </mc:Choice>
          <mc:Fallback>
            <p:pic>
              <p:nvPicPr>
                <p:cNvPr id="486457" name="Freihand 486456">
                  <a:extLst>
                    <a:ext uri="{FF2B5EF4-FFF2-40B4-BE49-F238E27FC236}">
                      <a16:creationId xmlns:a16="http://schemas.microsoft.com/office/drawing/2014/main" id="{A9C0A930-56D3-4A8B-B153-2F02C7A4ADE5}"/>
                    </a:ext>
                  </a:extLst>
                </p:cNvPr>
                <p:cNvPicPr/>
                <p:nvPr/>
              </p:nvPicPr>
              <p:blipFill>
                <a:blip r:embed="rId210"/>
                <a:stretch>
                  <a:fillRect/>
                </a:stretch>
              </p:blipFill>
              <p:spPr>
                <a:xfrm>
                  <a:off x="4520602" y="5990072"/>
                  <a:ext cx="27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86458" name="Freihand 486457">
                  <a:extLst>
                    <a:ext uri="{FF2B5EF4-FFF2-40B4-BE49-F238E27FC236}">
                      <a16:creationId xmlns:a16="http://schemas.microsoft.com/office/drawing/2014/main" id="{C6BA5EC9-5665-4D15-9F3C-75A7A2E8C66C}"/>
                    </a:ext>
                  </a:extLst>
                </p14:cNvPr>
                <p14:cNvContentPartPr/>
                <p14:nvPr/>
              </p14:nvContentPartPr>
              <p14:xfrm>
                <a:off x="4632562" y="6006272"/>
                <a:ext cx="106200" cy="139680"/>
              </p14:xfrm>
            </p:contentPart>
          </mc:Choice>
          <mc:Fallback>
            <p:pic>
              <p:nvPicPr>
                <p:cNvPr id="486458" name="Freihand 486457">
                  <a:extLst>
                    <a:ext uri="{FF2B5EF4-FFF2-40B4-BE49-F238E27FC236}">
                      <a16:creationId xmlns:a16="http://schemas.microsoft.com/office/drawing/2014/main" id="{C6BA5EC9-5665-4D15-9F3C-75A7A2E8C66C}"/>
                    </a:ext>
                  </a:extLst>
                </p:cNvPr>
                <p:cNvPicPr/>
                <p:nvPr/>
              </p:nvPicPr>
              <p:blipFill>
                <a:blip r:embed="rId212"/>
                <a:stretch>
                  <a:fillRect/>
                </a:stretch>
              </p:blipFill>
              <p:spPr>
                <a:xfrm>
                  <a:off x="4628242" y="6001952"/>
                  <a:ext cx="114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6459" name="Freihand 486458">
                  <a:extLst>
                    <a:ext uri="{FF2B5EF4-FFF2-40B4-BE49-F238E27FC236}">
                      <a16:creationId xmlns:a16="http://schemas.microsoft.com/office/drawing/2014/main" id="{6CC1B45D-84D6-40B6-BAFD-54F7E7F60312}"/>
                    </a:ext>
                  </a:extLst>
                </p14:cNvPr>
                <p14:cNvContentPartPr/>
                <p14:nvPr/>
              </p14:nvContentPartPr>
              <p14:xfrm>
                <a:off x="4752802" y="6043352"/>
                <a:ext cx="71280" cy="75240"/>
              </p14:xfrm>
            </p:contentPart>
          </mc:Choice>
          <mc:Fallback>
            <p:pic>
              <p:nvPicPr>
                <p:cNvPr id="486459" name="Freihand 486458">
                  <a:extLst>
                    <a:ext uri="{FF2B5EF4-FFF2-40B4-BE49-F238E27FC236}">
                      <a16:creationId xmlns:a16="http://schemas.microsoft.com/office/drawing/2014/main" id="{6CC1B45D-84D6-40B6-BAFD-54F7E7F60312}"/>
                    </a:ext>
                  </a:extLst>
                </p:cNvPr>
                <p:cNvPicPr/>
                <p:nvPr/>
              </p:nvPicPr>
              <p:blipFill>
                <a:blip r:embed="rId214"/>
                <a:stretch>
                  <a:fillRect/>
                </a:stretch>
              </p:blipFill>
              <p:spPr>
                <a:xfrm>
                  <a:off x="4748482" y="6039032"/>
                  <a:ext cx="79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6460" name="Freihand 486459">
                  <a:extLst>
                    <a:ext uri="{FF2B5EF4-FFF2-40B4-BE49-F238E27FC236}">
                      <a16:creationId xmlns:a16="http://schemas.microsoft.com/office/drawing/2014/main" id="{44BD2C12-2648-4C9C-BF9F-91787DC52FA3}"/>
                    </a:ext>
                  </a:extLst>
                </p14:cNvPr>
                <p14:cNvContentPartPr/>
                <p14:nvPr/>
              </p14:nvContentPartPr>
              <p14:xfrm>
                <a:off x="4851082" y="5979992"/>
                <a:ext cx="185760" cy="146520"/>
              </p14:xfrm>
            </p:contentPart>
          </mc:Choice>
          <mc:Fallback>
            <p:pic>
              <p:nvPicPr>
                <p:cNvPr id="486460" name="Freihand 486459">
                  <a:extLst>
                    <a:ext uri="{FF2B5EF4-FFF2-40B4-BE49-F238E27FC236}">
                      <a16:creationId xmlns:a16="http://schemas.microsoft.com/office/drawing/2014/main" id="{44BD2C12-2648-4C9C-BF9F-91787DC52FA3}"/>
                    </a:ext>
                  </a:extLst>
                </p:cNvPr>
                <p:cNvPicPr/>
                <p:nvPr/>
              </p:nvPicPr>
              <p:blipFill>
                <a:blip r:embed="rId216"/>
                <a:stretch>
                  <a:fillRect/>
                </a:stretch>
              </p:blipFill>
              <p:spPr>
                <a:xfrm>
                  <a:off x="4846762" y="5975672"/>
                  <a:ext cx="194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6461" name="Freihand 486460">
                  <a:extLst>
                    <a:ext uri="{FF2B5EF4-FFF2-40B4-BE49-F238E27FC236}">
                      <a16:creationId xmlns:a16="http://schemas.microsoft.com/office/drawing/2014/main" id="{2A47FA52-926C-4A82-9914-A4539F63661F}"/>
                    </a:ext>
                  </a:extLst>
                </p14:cNvPr>
                <p14:cNvContentPartPr/>
                <p14:nvPr/>
              </p14:nvContentPartPr>
              <p14:xfrm>
                <a:off x="4881322" y="6031472"/>
                <a:ext cx="168840" cy="23760"/>
              </p14:xfrm>
            </p:contentPart>
          </mc:Choice>
          <mc:Fallback>
            <p:pic>
              <p:nvPicPr>
                <p:cNvPr id="486461" name="Freihand 486460">
                  <a:extLst>
                    <a:ext uri="{FF2B5EF4-FFF2-40B4-BE49-F238E27FC236}">
                      <a16:creationId xmlns:a16="http://schemas.microsoft.com/office/drawing/2014/main" id="{2A47FA52-926C-4A82-9914-A4539F63661F}"/>
                    </a:ext>
                  </a:extLst>
                </p:cNvPr>
                <p:cNvPicPr/>
                <p:nvPr/>
              </p:nvPicPr>
              <p:blipFill>
                <a:blip r:embed="rId218"/>
                <a:stretch>
                  <a:fillRect/>
                </a:stretch>
              </p:blipFill>
              <p:spPr>
                <a:xfrm>
                  <a:off x="4877002" y="6027152"/>
                  <a:ext cx="1774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6462" name="Freihand 486461">
                  <a:extLst>
                    <a:ext uri="{FF2B5EF4-FFF2-40B4-BE49-F238E27FC236}">
                      <a16:creationId xmlns:a16="http://schemas.microsoft.com/office/drawing/2014/main" id="{2ED59A22-5675-48C9-B471-352C0521EE30}"/>
                    </a:ext>
                  </a:extLst>
                </p14:cNvPr>
                <p14:cNvContentPartPr/>
                <p14:nvPr/>
              </p14:nvContentPartPr>
              <p14:xfrm>
                <a:off x="5059882" y="5931032"/>
                <a:ext cx="67320" cy="158400"/>
              </p14:xfrm>
            </p:contentPart>
          </mc:Choice>
          <mc:Fallback>
            <p:pic>
              <p:nvPicPr>
                <p:cNvPr id="486462" name="Freihand 486461">
                  <a:extLst>
                    <a:ext uri="{FF2B5EF4-FFF2-40B4-BE49-F238E27FC236}">
                      <a16:creationId xmlns:a16="http://schemas.microsoft.com/office/drawing/2014/main" id="{2ED59A22-5675-48C9-B471-352C0521EE30}"/>
                    </a:ext>
                  </a:extLst>
                </p:cNvPr>
                <p:cNvPicPr/>
                <p:nvPr/>
              </p:nvPicPr>
              <p:blipFill>
                <a:blip r:embed="rId220"/>
                <a:stretch>
                  <a:fillRect/>
                </a:stretch>
              </p:blipFill>
              <p:spPr>
                <a:xfrm>
                  <a:off x="5055562" y="5926712"/>
                  <a:ext cx="75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6463" name="Freihand 486462">
                  <a:extLst>
                    <a:ext uri="{FF2B5EF4-FFF2-40B4-BE49-F238E27FC236}">
                      <a16:creationId xmlns:a16="http://schemas.microsoft.com/office/drawing/2014/main" id="{08B83D5E-B075-4333-B7DE-98FD658CBA0B}"/>
                    </a:ext>
                  </a:extLst>
                </p14:cNvPr>
                <p14:cNvContentPartPr/>
                <p14:nvPr/>
              </p14:nvContentPartPr>
              <p14:xfrm>
                <a:off x="5130442" y="5885312"/>
                <a:ext cx="217800" cy="185040"/>
              </p14:xfrm>
            </p:contentPart>
          </mc:Choice>
          <mc:Fallback>
            <p:pic>
              <p:nvPicPr>
                <p:cNvPr id="486463" name="Freihand 486462">
                  <a:extLst>
                    <a:ext uri="{FF2B5EF4-FFF2-40B4-BE49-F238E27FC236}">
                      <a16:creationId xmlns:a16="http://schemas.microsoft.com/office/drawing/2014/main" id="{08B83D5E-B075-4333-B7DE-98FD658CBA0B}"/>
                    </a:ext>
                  </a:extLst>
                </p:cNvPr>
                <p:cNvPicPr/>
                <p:nvPr/>
              </p:nvPicPr>
              <p:blipFill>
                <a:blip r:embed="rId222"/>
                <a:stretch>
                  <a:fillRect/>
                </a:stretch>
              </p:blipFill>
              <p:spPr>
                <a:xfrm>
                  <a:off x="5126122" y="5880992"/>
                  <a:ext cx="2264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6465" name="Freihand 486464">
                  <a:extLst>
                    <a:ext uri="{FF2B5EF4-FFF2-40B4-BE49-F238E27FC236}">
                      <a16:creationId xmlns:a16="http://schemas.microsoft.com/office/drawing/2014/main" id="{EBB5895F-F48B-4917-B304-05AF1481742F}"/>
                    </a:ext>
                  </a:extLst>
                </p14:cNvPr>
                <p14:cNvContentPartPr/>
                <p14:nvPr/>
              </p14:nvContentPartPr>
              <p14:xfrm>
                <a:off x="5384602" y="5856872"/>
                <a:ext cx="56160" cy="147960"/>
              </p14:xfrm>
            </p:contentPart>
          </mc:Choice>
          <mc:Fallback>
            <p:pic>
              <p:nvPicPr>
                <p:cNvPr id="486465" name="Freihand 486464">
                  <a:extLst>
                    <a:ext uri="{FF2B5EF4-FFF2-40B4-BE49-F238E27FC236}">
                      <a16:creationId xmlns:a16="http://schemas.microsoft.com/office/drawing/2014/main" id="{EBB5895F-F48B-4917-B304-05AF1481742F}"/>
                    </a:ext>
                  </a:extLst>
                </p:cNvPr>
                <p:cNvPicPr/>
                <p:nvPr/>
              </p:nvPicPr>
              <p:blipFill>
                <a:blip r:embed="rId224"/>
                <a:stretch>
                  <a:fillRect/>
                </a:stretch>
              </p:blipFill>
              <p:spPr>
                <a:xfrm>
                  <a:off x="5380282" y="5852552"/>
                  <a:ext cx="64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6466" name="Freihand 486465">
                  <a:extLst>
                    <a:ext uri="{FF2B5EF4-FFF2-40B4-BE49-F238E27FC236}">
                      <a16:creationId xmlns:a16="http://schemas.microsoft.com/office/drawing/2014/main" id="{BA653FFC-9E33-4BFF-88A3-FB585C449440}"/>
                    </a:ext>
                  </a:extLst>
                </p14:cNvPr>
                <p14:cNvContentPartPr/>
                <p14:nvPr/>
              </p14:nvContentPartPr>
              <p14:xfrm>
                <a:off x="5450482" y="5900072"/>
                <a:ext cx="149760" cy="83160"/>
              </p14:xfrm>
            </p:contentPart>
          </mc:Choice>
          <mc:Fallback>
            <p:pic>
              <p:nvPicPr>
                <p:cNvPr id="486466" name="Freihand 486465">
                  <a:extLst>
                    <a:ext uri="{FF2B5EF4-FFF2-40B4-BE49-F238E27FC236}">
                      <a16:creationId xmlns:a16="http://schemas.microsoft.com/office/drawing/2014/main" id="{BA653FFC-9E33-4BFF-88A3-FB585C449440}"/>
                    </a:ext>
                  </a:extLst>
                </p:cNvPr>
                <p:cNvPicPr/>
                <p:nvPr/>
              </p:nvPicPr>
              <p:blipFill>
                <a:blip r:embed="rId226"/>
                <a:stretch>
                  <a:fillRect/>
                </a:stretch>
              </p:blipFill>
              <p:spPr>
                <a:xfrm>
                  <a:off x="5446162" y="5895752"/>
                  <a:ext cx="158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6467" name="Freihand 486466">
                  <a:extLst>
                    <a:ext uri="{FF2B5EF4-FFF2-40B4-BE49-F238E27FC236}">
                      <a16:creationId xmlns:a16="http://schemas.microsoft.com/office/drawing/2014/main" id="{961EF53D-467B-4FB4-A427-C96BAABD5440}"/>
                    </a:ext>
                  </a:extLst>
                </p14:cNvPr>
                <p14:cNvContentPartPr/>
                <p14:nvPr/>
              </p14:nvContentPartPr>
              <p14:xfrm>
                <a:off x="5598442" y="5846072"/>
                <a:ext cx="90360" cy="130680"/>
              </p14:xfrm>
            </p:contentPart>
          </mc:Choice>
          <mc:Fallback>
            <p:pic>
              <p:nvPicPr>
                <p:cNvPr id="486467" name="Freihand 486466">
                  <a:extLst>
                    <a:ext uri="{FF2B5EF4-FFF2-40B4-BE49-F238E27FC236}">
                      <a16:creationId xmlns:a16="http://schemas.microsoft.com/office/drawing/2014/main" id="{961EF53D-467B-4FB4-A427-C96BAABD5440}"/>
                    </a:ext>
                  </a:extLst>
                </p:cNvPr>
                <p:cNvPicPr/>
                <p:nvPr/>
              </p:nvPicPr>
              <p:blipFill>
                <a:blip r:embed="rId228"/>
                <a:stretch>
                  <a:fillRect/>
                </a:stretch>
              </p:blipFill>
              <p:spPr>
                <a:xfrm>
                  <a:off x="5594122" y="5841752"/>
                  <a:ext cx="99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6469" name="Freihand 486468">
                  <a:extLst>
                    <a:ext uri="{FF2B5EF4-FFF2-40B4-BE49-F238E27FC236}">
                      <a16:creationId xmlns:a16="http://schemas.microsoft.com/office/drawing/2014/main" id="{AA9E5675-8E07-4D88-9B3A-24168C216588}"/>
                    </a:ext>
                  </a:extLst>
                </p14:cNvPr>
                <p14:cNvContentPartPr/>
                <p14:nvPr/>
              </p14:nvContentPartPr>
              <p14:xfrm>
                <a:off x="5664322" y="5723672"/>
                <a:ext cx="115560" cy="205200"/>
              </p14:xfrm>
            </p:contentPart>
          </mc:Choice>
          <mc:Fallback>
            <p:pic>
              <p:nvPicPr>
                <p:cNvPr id="486469" name="Freihand 486468">
                  <a:extLst>
                    <a:ext uri="{FF2B5EF4-FFF2-40B4-BE49-F238E27FC236}">
                      <a16:creationId xmlns:a16="http://schemas.microsoft.com/office/drawing/2014/main" id="{AA9E5675-8E07-4D88-9B3A-24168C216588}"/>
                    </a:ext>
                  </a:extLst>
                </p:cNvPr>
                <p:cNvPicPr/>
                <p:nvPr/>
              </p:nvPicPr>
              <p:blipFill>
                <a:blip r:embed="rId230"/>
                <a:stretch>
                  <a:fillRect/>
                </a:stretch>
              </p:blipFill>
              <p:spPr>
                <a:xfrm>
                  <a:off x="5660002" y="5719352"/>
                  <a:ext cx="124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6470" name="Freihand 486469">
                  <a:extLst>
                    <a:ext uri="{FF2B5EF4-FFF2-40B4-BE49-F238E27FC236}">
                      <a16:creationId xmlns:a16="http://schemas.microsoft.com/office/drawing/2014/main" id="{569A810B-A825-4088-B55F-816EFC59D5E7}"/>
                    </a:ext>
                  </a:extLst>
                </p14:cNvPr>
                <p14:cNvContentPartPr/>
                <p14:nvPr/>
              </p14:nvContentPartPr>
              <p14:xfrm>
                <a:off x="5804362" y="5830592"/>
                <a:ext cx="259200" cy="222840"/>
              </p14:xfrm>
            </p:contentPart>
          </mc:Choice>
          <mc:Fallback>
            <p:pic>
              <p:nvPicPr>
                <p:cNvPr id="486470" name="Freihand 486469">
                  <a:extLst>
                    <a:ext uri="{FF2B5EF4-FFF2-40B4-BE49-F238E27FC236}">
                      <a16:creationId xmlns:a16="http://schemas.microsoft.com/office/drawing/2014/main" id="{569A810B-A825-4088-B55F-816EFC59D5E7}"/>
                    </a:ext>
                  </a:extLst>
                </p:cNvPr>
                <p:cNvPicPr/>
                <p:nvPr/>
              </p:nvPicPr>
              <p:blipFill>
                <a:blip r:embed="rId232"/>
                <a:stretch>
                  <a:fillRect/>
                </a:stretch>
              </p:blipFill>
              <p:spPr>
                <a:xfrm>
                  <a:off x="5800042" y="5826272"/>
                  <a:ext cx="2678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86471" name="Freihand 486470">
                  <a:extLst>
                    <a:ext uri="{FF2B5EF4-FFF2-40B4-BE49-F238E27FC236}">
                      <a16:creationId xmlns:a16="http://schemas.microsoft.com/office/drawing/2014/main" id="{EFE80E62-1407-402F-B01F-9925EF44BB69}"/>
                    </a:ext>
                  </a:extLst>
                </p14:cNvPr>
                <p14:cNvContentPartPr/>
                <p14:nvPr/>
              </p14:nvContentPartPr>
              <p14:xfrm>
                <a:off x="6218722" y="5793512"/>
                <a:ext cx="99360" cy="92880"/>
              </p14:xfrm>
            </p:contentPart>
          </mc:Choice>
          <mc:Fallback>
            <p:pic>
              <p:nvPicPr>
                <p:cNvPr id="486471" name="Freihand 486470">
                  <a:extLst>
                    <a:ext uri="{FF2B5EF4-FFF2-40B4-BE49-F238E27FC236}">
                      <a16:creationId xmlns:a16="http://schemas.microsoft.com/office/drawing/2014/main" id="{EFE80E62-1407-402F-B01F-9925EF44BB69}"/>
                    </a:ext>
                  </a:extLst>
                </p:cNvPr>
                <p:cNvPicPr/>
                <p:nvPr/>
              </p:nvPicPr>
              <p:blipFill>
                <a:blip r:embed="rId234"/>
                <a:stretch>
                  <a:fillRect/>
                </a:stretch>
              </p:blipFill>
              <p:spPr>
                <a:xfrm>
                  <a:off x="6214402" y="5789192"/>
                  <a:ext cx="108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6473" name="Freihand 486472">
                  <a:extLst>
                    <a:ext uri="{FF2B5EF4-FFF2-40B4-BE49-F238E27FC236}">
                      <a16:creationId xmlns:a16="http://schemas.microsoft.com/office/drawing/2014/main" id="{C287C5AE-EA36-4DF7-A17D-266F750261A5}"/>
                    </a:ext>
                  </a:extLst>
                </p14:cNvPr>
                <p14:cNvContentPartPr/>
                <p14:nvPr/>
              </p14:nvContentPartPr>
              <p14:xfrm>
                <a:off x="6361282" y="5727272"/>
                <a:ext cx="375120" cy="117360"/>
              </p14:xfrm>
            </p:contentPart>
          </mc:Choice>
          <mc:Fallback>
            <p:pic>
              <p:nvPicPr>
                <p:cNvPr id="486473" name="Freihand 486472">
                  <a:extLst>
                    <a:ext uri="{FF2B5EF4-FFF2-40B4-BE49-F238E27FC236}">
                      <a16:creationId xmlns:a16="http://schemas.microsoft.com/office/drawing/2014/main" id="{C287C5AE-EA36-4DF7-A17D-266F750261A5}"/>
                    </a:ext>
                  </a:extLst>
                </p:cNvPr>
                <p:cNvPicPr/>
                <p:nvPr/>
              </p:nvPicPr>
              <p:blipFill>
                <a:blip r:embed="rId236"/>
                <a:stretch>
                  <a:fillRect/>
                </a:stretch>
              </p:blipFill>
              <p:spPr>
                <a:xfrm>
                  <a:off x="6356962" y="5722952"/>
                  <a:ext cx="383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6475" name="Freihand 486474">
                  <a:extLst>
                    <a:ext uri="{FF2B5EF4-FFF2-40B4-BE49-F238E27FC236}">
                      <a16:creationId xmlns:a16="http://schemas.microsoft.com/office/drawing/2014/main" id="{47203ADD-875B-4A1F-8964-5DC439D25DFF}"/>
                    </a:ext>
                  </a:extLst>
                </p14:cNvPr>
                <p14:cNvContentPartPr/>
                <p14:nvPr/>
              </p14:nvContentPartPr>
              <p14:xfrm>
                <a:off x="5164282" y="6259352"/>
                <a:ext cx="347040" cy="128520"/>
              </p14:xfrm>
            </p:contentPart>
          </mc:Choice>
          <mc:Fallback>
            <p:pic>
              <p:nvPicPr>
                <p:cNvPr id="486475" name="Freihand 486474">
                  <a:extLst>
                    <a:ext uri="{FF2B5EF4-FFF2-40B4-BE49-F238E27FC236}">
                      <a16:creationId xmlns:a16="http://schemas.microsoft.com/office/drawing/2014/main" id="{47203ADD-875B-4A1F-8964-5DC439D25DFF}"/>
                    </a:ext>
                  </a:extLst>
                </p:cNvPr>
                <p:cNvPicPr/>
                <p:nvPr/>
              </p:nvPicPr>
              <p:blipFill>
                <a:blip r:embed="rId238"/>
                <a:stretch>
                  <a:fillRect/>
                </a:stretch>
              </p:blipFill>
              <p:spPr>
                <a:xfrm>
                  <a:off x="5159962" y="6255032"/>
                  <a:ext cx="355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6476" name="Freihand 486475">
                  <a:extLst>
                    <a:ext uri="{FF2B5EF4-FFF2-40B4-BE49-F238E27FC236}">
                      <a16:creationId xmlns:a16="http://schemas.microsoft.com/office/drawing/2014/main" id="{A85BA6E0-1871-4B84-AC70-0FC61A6F18DE}"/>
                    </a:ext>
                  </a:extLst>
                </p14:cNvPr>
                <p14:cNvContentPartPr/>
                <p14:nvPr/>
              </p14:nvContentPartPr>
              <p14:xfrm>
                <a:off x="5487922" y="6222992"/>
                <a:ext cx="360" cy="360"/>
              </p14:xfrm>
            </p:contentPart>
          </mc:Choice>
          <mc:Fallback>
            <p:pic>
              <p:nvPicPr>
                <p:cNvPr id="486476" name="Freihand 486475">
                  <a:extLst>
                    <a:ext uri="{FF2B5EF4-FFF2-40B4-BE49-F238E27FC236}">
                      <a16:creationId xmlns:a16="http://schemas.microsoft.com/office/drawing/2014/main" id="{A85BA6E0-1871-4B84-AC70-0FC61A6F18DE}"/>
                    </a:ext>
                  </a:extLst>
                </p:cNvPr>
                <p:cNvPicPr/>
                <p:nvPr/>
              </p:nvPicPr>
              <p:blipFill>
                <a:blip r:embed="rId28"/>
                <a:stretch>
                  <a:fillRect/>
                </a:stretch>
              </p:blipFill>
              <p:spPr>
                <a:xfrm>
                  <a:off x="5483602" y="6218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86477" name="Freihand 486476">
                  <a:extLst>
                    <a:ext uri="{FF2B5EF4-FFF2-40B4-BE49-F238E27FC236}">
                      <a16:creationId xmlns:a16="http://schemas.microsoft.com/office/drawing/2014/main" id="{87E929D7-415D-4A85-9B77-6A218677CC24}"/>
                    </a:ext>
                  </a:extLst>
                </p14:cNvPr>
                <p14:cNvContentPartPr/>
                <p14:nvPr/>
              </p14:nvContentPartPr>
              <p14:xfrm>
                <a:off x="5575402" y="6243152"/>
                <a:ext cx="78120" cy="94680"/>
              </p14:xfrm>
            </p:contentPart>
          </mc:Choice>
          <mc:Fallback>
            <p:pic>
              <p:nvPicPr>
                <p:cNvPr id="486477" name="Freihand 486476">
                  <a:extLst>
                    <a:ext uri="{FF2B5EF4-FFF2-40B4-BE49-F238E27FC236}">
                      <a16:creationId xmlns:a16="http://schemas.microsoft.com/office/drawing/2014/main" id="{87E929D7-415D-4A85-9B77-6A218677CC24}"/>
                    </a:ext>
                  </a:extLst>
                </p:cNvPr>
                <p:cNvPicPr/>
                <p:nvPr/>
              </p:nvPicPr>
              <p:blipFill>
                <a:blip r:embed="rId241"/>
                <a:stretch>
                  <a:fillRect/>
                </a:stretch>
              </p:blipFill>
              <p:spPr>
                <a:xfrm>
                  <a:off x="5571082" y="6238832"/>
                  <a:ext cx="867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86478" name="Freihand 486477">
                  <a:extLst>
                    <a:ext uri="{FF2B5EF4-FFF2-40B4-BE49-F238E27FC236}">
                      <a16:creationId xmlns:a16="http://schemas.microsoft.com/office/drawing/2014/main" id="{67590923-F7C5-4D62-AD51-844FEE1B640E}"/>
                    </a:ext>
                  </a:extLst>
                </p14:cNvPr>
                <p14:cNvContentPartPr/>
                <p14:nvPr/>
              </p14:nvContentPartPr>
              <p14:xfrm>
                <a:off x="5779162" y="6197792"/>
                <a:ext cx="149400" cy="124560"/>
              </p14:xfrm>
            </p:contentPart>
          </mc:Choice>
          <mc:Fallback>
            <p:pic>
              <p:nvPicPr>
                <p:cNvPr id="486478" name="Freihand 486477">
                  <a:extLst>
                    <a:ext uri="{FF2B5EF4-FFF2-40B4-BE49-F238E27FC236}">
                      <a16:creationId xmlns:a16="http://schemas.microsoft.com/office/drawing/2014/main" id="{67590923-F7C5-4D62-AD51-844FEE1B640E}"/>
                    </a:ext>
                  </a:extLst>
                </p:cNvPr>
                <p:cNvPicPr/>
                <p:nvPr/>
              </p:nvPicPr>
              <p:blipFill>
                <a:blip r:embed="rId243"/>
                <a:stretch>
                  <a:fillRect/>
                </a:stretch>
              </p:blipFill>
              <p:spPr>
                <a:xfrm>
                  <a:off x="5774842" y="6193472"/>
                  <a:ext cx="158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86479" name="Freihand 486478">
                  <a:extLst>
                    <a:ext uri="{FF2B5EF4-FFF2-40B4-BE49-F238E27FC236}">
                      <a16:creationId xmlns:a16="http://schemas.microsoft.com/office/drawing/2014/main" id="{AE4A3449-B8DE-46B7-A5D7-503CB4DA3958}"/>
                    </a:ext>
                  </a:extLst>
                </p14:cNvPr>
                <p14:cNvContentPartPr/>
                <p14:nvPr/>
              </p14:nvContentPartPr>
              <p14:xfrm>
                <a:off x="5986522" y="6163952"/>
                <a:ext cx="366120" cy="109080"/>
              </p14:xfrm>
            </p:contentPart>
          </mc:Choice>
          <mc:Fallback>
            <p:pic>
              <p:nvPicPr>
                <p:cNvPr id="486479" name="Freihand 486478">
                  <a:extLst>
                    <a:ext uri="{FF2B5EF4-FFF2-40B4-BE49-F238E27FC236}">
                      <a16:creationId xmlns:a16="http://schemas.microsoft.com/office/drawing/2014/main" id="{AE4A3449-B8DE-46B7-A5D7-503CB4DA3958}"/>
                    </a:ext>
                  </a:extLst>
                </p:cNvPr>
                <p:cNvPicPr/>
                <p:nvPr/>
              </p:nvPicPr>
              <p:blipFill>
                <a:blip r:embed="rId245"/>
                <a:stretch>
                  <a:fillRect/>
                </a:stretch>
              </p:blipFill>
              <p:spPr>
                <a:xfrm>
                  <a:off x="5982202" y="6159632"/>
                  <a:ext cx="374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86480" name="Freihand 486479">
                  <a:extLst>
                    <a:ext uri="{FF2B5EF4-FFF2-40B4-BE49-F238E27FC236}">
                      <a16:creationId xmlns:a16="http://schemas.microsoft.com/office/drawing/2014/main" id="{BCBA8814-8D8B-4DD5-9D0E-144116F9DC64}"/>
                    </a:ext>
                  </a:extLst>
                </p14:cNvPr>
                <p14:cNvContentPartPr/>
                <p14:nvPr/>
              </p14:nvContentPartPr>
              <p14:xfrm>
                <a:off x="6413122" y="6026432"/>
                <a:ext cx="199440" cy="174240"/>
              </p14:xfrm>
            </p:contentPart>
          </mc:Choice>
          <mc:Fallback>
            <p:pic>
              <p:nvPicPr>
                <p:cNvPr id="486480" name="Freihand 486479">
                  <a:extLst>
                    <a:ext uri="{FF2B5EF4-FFF2-40B4-BE49-F238E27FC236}">
                      <a16:creationId xmlns:a16="http://schemas.microsoft.com/office/drawing/2014/main" id="{BCBA8814-8D8B-4DD5-9D0E-144116F9DC64}"/>
                    </a:ext>
                  </a:extLst>
                </p:cNvPr>
                <p:cNvPicPr/>
                <p:nvPr/>
              </p:nvPicPr>
              <p:blipFill>
                <a:blip r:embed="rId247"/>
                <a:stretch>
                  <a:fillRect/>
                </a:stretch>
              </p:blipFill>
              <p:spPr>
                <a:xfrm>
                  <a:off x="6408802" y="6022112"/>
                  <a:ext cx="208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86482" name="Freihand 486481">
                  <a:extLst>
                    <a:ext uri="{FF2B5EF4-FFF2-40B4-BE49-F238E27FC236}">
                      <a16:creationId xmlns:a16="http://schemas.microsoft.com/office/drawing/2014/main" id="{7064B824-8A86-4AFE-9C18-C26CE8B8A35F}"/>
                    </a:ext>
                  </a:extLst>
                </p14:cNvPr>
                <p14:cNvContentPartPr/>
                <p14:nvPr/>
              </p14:nvContentPartPr>
              <p14:xfrm>
                <a:off x="5939722" y="5642312"/>
                <a:ext cx="140400" cy="81000"/>
              </p14:xfrm>
            </p:contentPart>
          </mc:Choice>
          <mc:Fallback>
            <p:pic>
              <p:nvPicPr>
                <p:cNvPr id="486482" name="Freihand 486481">
                  <a:extLst>
                    <a:ext uri="{FF2B5EF4-FFF2-40B4-BE49-F238E27FC236}">
                      <a16:creationId xmlns:a16="http://schemas.microsoft.com/office/drawing/2014/main" id="{7064B824-8A86-4AFE-9C18-C26CE8B8A35F}"/>
                    </a:ext>
                  </a:extLst>
                </p:cNvPr>
                <p:cNvPicPr/>
                <p:nvPr/>
              </p:nvPicPr>
              <p:blipFill>
                <a:blip r:embed="rId249"/>
                <a:stretch>
                  <a:fillRect/>
                </a:stretch>
              </p:blipFill>
              <p:spPr>
                <a:xfrm>
                  <a:off x="5935402" y="5637992"/>
                  <a:ext cx="149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6483" name="Freihand 486482">
                  <a:extLst>
                    <a:ext uri="{FF2B5EF4-FFF2-40B4-BE49-F238E27FC236}">
                      <a16:creationId xmlns:a16="http://schemas.microsoft.com/office/drawing/2014/main" id="{58425EFE-9828-4839-96B0-0347A498284C}"/>
                    </a:ext>
                  </a:extLst>
                </p14:cNvPr>
                <p14:cNvContentPartPr/>
                <p14:nvPr/>
              </p14:nvContentPartPr>
              <p14:xfrm>
                <a:off x="6079042" y="5640512"/>
                <a:ext cx="51840" cy="83880"/>
              </p14:xfrm>
            </p:contentPart>
          </mc:Choice>
          <mc:Fallback>
            <p:pic>
              <p:nvPicPr>
                <p:cNvPr id="486483" name="Freihand 486482">
                  <a:extLst>
                    <a:ext uri="{FF2B5EF4-FFF2-40B4-BE49-F238E27FC236}">
                      <a16:creationId xmlns:a16="http://schemas.microsoft.com/office/drawing/2014/main" id="{58425EFE-9828-4839-96B0-0347A498284C}"/>
                    </a:ext>
                  </a:extLst>
                </p:cNvPr>
                <p:cNvPicPr/>
                <p:nvPr/>
              </p:nvPicPr>
              <p:blipFill>
                <a:blip r:embed="rId251"/>
                <a:stretch>
                  <a:fillRect/>
                </a:stretch>
              </p:blipFill>
              <p:spPr>
                <a:xfrm>
                  <a:off x="6074722" y="5636192"/>
                  <a:ext cx="60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86484" name="Freihand 486483">
                  <a:extLst>
                    <a:ext uri="{FF2B5EF4-FFF2-40B4-BE49-F238E27FC236}">
                      <a16:creationId xmlns:a16="http://schemas.microsoft.com/office/drawing/2014/main" id="{759F59CE-06A6-415E-B0FB-2DF756E1E816}"/>
                    </a:ext>
                  </a:extLst>
                </p14:cNvPr>
                <p14:cNvContentPartPr/>
                <p14:nvPr/>
              </p14:nvContentPartPr>
              <p14:xfrm>
                <a:off x="6067882" y="5639792"/>
                <a:ext cx="93600" cy="94680"/>
              </p14:xfrm>
            </p:contentPart>
          </mc:Choice>
          <mc:Fallback>
            <p:pic>
              <p:nvPicPr>
                <p:cNvPr id="486484" name="Freihand 486483">
                  <a:extLst>
                    <a:ext uri="{FF2B5EF4-FFF2-40B4-BE49-F238E27FC236}">
                      <a16:creationId xmlns:a16="http://schemas.microsoft.com/office/drawing/2014/main" id="{759F59CE-06A6-415E-B0FB-2DF756E1E816}"/>
                    </a:ext>
                  </a:extLst>
                </p:cNvPr>
                <p:cNvPicPr/>
                <p:nvPr/>
              </p:nvPicPr>
              <p:blipFill>
                <a:blip r:embed="rId253"/>
                <a:stretch>
                  <a:fillRect/>
                </a:stretch>
              </p:blipFill>
              <p:spPr>
                <a:xfrm>
                  <a:off x="6063562" y="5635472"/>
                  <a:ext cx="102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86485" name="Freihand 486484">
                  <a:extLst>
                    <a:ext uri="{FF2B5EF4-FFF2-40B4-BE49-F238E27FC236}">
                      <a16:creationId xmlns:a16="http://schemas.microsoft.com/office/drawing/2014/main" id="{065CE9AD-CFD9-4B6E-BDBA-BB15ED0494A0}"/>
                    </a:ext>
                  </a:extLst>
                </p14:cNvPr>
                <p14:cNvContentPartPr/>
                <p14:nvPr/>
              </p14:nvContentPartPr>
              <p14:xfrm>
                <a:off x="6214762" y="5590832"/>
                <a:ext cx="172080" cy="87840"/>
              </p14:xfrm>
            </p:contentPart>
          </mc:Choice>
          <mc:Fallback>
            <p:pic>
              <p:nvPicPr>
                <p:cNvPr id="486485" name="Freihand 486484">
                  <a:extLst>
                    <a:ext uri="{FF2B5EF4-FFF2-40B4-BE49-F238E27FC236}">
                      <a16:creationId xmlns:a16="http://schemas.microsoft.com/office/drawing/2014/main" id="{065CE9AD-CFD9-4B6E-BDBA-BB15ED0494A0}"/>
                    </a:ext>
                  </a:extLst>
                </p:cNvPr>
                <p:cNvPicPr/>
                <p:nvPr/>
              </p:nvPicPr>
              <p:blipFill>
                <a:blip r:embed="rId255"/>
                <a:stretch>
                  <a:fillRect/>
                </a:stretch>
              </p:blipFill>
              <p:spPr>
                <a:xfrm>
                  <a:off x="6210442" y="5586512"/>
                  <a:ext cx="180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86486" name="Freihand 486485">
                  <a:extLst>
                    <a:ext uri="{FF2B5EF4-FFF2-40B4-BE49-F238E27FC236}">
                      <a16:creationId xmlns:a16="http://schemas.microsoft.com/office/drawing/2014/main" id="{B953F86A-CA15-4A98-85EC-3CAF36C2562E}"/>
                    </a:ext>
                  </a:extLst>
                </p14:cNvPr>
                <p14:cNvContentPartPr/>
                <p14:nvPr/>
              </p14:nvContentPartPr>
              <p14:xfrm>
                <a:off x="6411682" y="5583632"/>
                <a:ext cx="129960" cy="68040"/>
              </p14:xfrm>
            </p:contentPart>
          </mc:Choice>
          <mc:Fallback>
            <p:pic>
              <p:nvPicPr>
                <p:cNvPr id="486486" name="Freihand 486485">
                  <a:extLst>
                    <a:ext uri="{FF2B5EF4-FFF2-40B4-BE49-F238E27FC236}">
                      <a16:creationId xmlns:a16="http://schemas.microsoft.com/office/drawing/2014/main" id="{B953F86A-CA15-4A98-85EC-3CAF36C2562E}"/>
                    </a:ext>
                  </a:extLst>
                </p:cNvPr>
                <p:cNvPicPr/>
                <p:nvPr/>
              </p:nvPicPr>
              <p:blipFill>
                <a:blip r:embed="rId257"/>
                <a:stretch>
                  <a:fillRect/>
                </a:stretch>
              </p:blipFill>
              <p:spPr>
                <a:xfrm>
                  <a:off x="6407362" y="5579312"/>
                  <a:ext cx="138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6487" name="Freihand 486486">
                  <a:extLst>
                    <a:ext uri="{FF2B5EF4-FFF2-40B4-BE49-F238E27FC236}">
                      <a16:creationId xmlns:a16="http://schemas.microsoft.com/office/drawing/2014/main" id="{62C4CA69-8FB6-465D-B104-8356A95FB587}"/>
                    </a:ext>
                  </a:extLst>
                </p14:cNvPr>
                <p14:cNvContentPartPr/>
                <p14:nvPr/>
              </p14:nvContentPartPr>
              <p14:xfrm>
                <a:off x="6537322" y="5500472"/>
                <a:ext cx="105840" cy="142560"/>
              </p14:xfrm>
            </p:contentPart>
          </mc:Choice>
          <mc:Fallback>
            <p:pic>
              <p:nvPicPr>
                <p:cNvPr id="486487" name="Freihand 486486">
                  <a:extLst>
                    <a:ext uri="{FF2B5EF4-FFF2-40B4-BE49-F238E27FC236}">
                      <a16:creationId xmlns:a16="http://schemas.microsoft.com/office/drawing/2014/main" id="{62C4CA69-8FB6-465D-B104-8356A95FB587}"/>
                    </a:ext>
                  </a:extLst>
                </p:cNvPr>
                <p:cNvPicPr/>
                <p:nvPr/>
              </p:nvPicPr>
              <p:blipFill>
                <a:blip r:embed="rId259"/>
                <a:stretch>
                  <a:fillRect/>
                </a:stretch>
              </p:blipFill>
              <p:spPr>
                <a:xfrm>
                  <a:off x="6533002" y="5496152"/>
                  <a:ext cx="114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86488" name="Freihand 486487">
                  <a:extLst>
                    <a:ext uri="{FF2B5EF4-FFF2-40B4-BE49-F238E27FC236}">
                      <a16:creationId xmlns:a16="http://schemas.microsoft.com/office/drawing/2014/main" id="{9AB4DADF-9393-4C51-87C4-A294C6A8B9C8}"/>
                    </a:ext>
                  </a:extLst>
                </p14:cNvPr>
                <p14:cNvContentPartPr/>
                <p14:nvPr/>
              </p14:nvContentPartPr>
              <p14:xfrm>
                <a:off x="6669802" y="5509472"/>
                <a:ext cx="42120" cy="95400"/>
              </p14:xfrm>
            </p:contentPart>
          </mc:Choice>
          <mc:Fallback>
            <p:pic>
              <p:nvPicPr>
                <p:cNvPr id="486488" name="Freihand 486487">
                  <a:extLst>
                    <a:ext uri="{FF2B5EF4-FFF2-40B4-BE49-F238E27FC236}">
                      <a16:creationId xmlns:a16="http://schemas.microsoft.com/office/drawing/2014/main" id="{9AB4DADF-9393-4C51-87C4-A294C6A8B9C8}"/>
                    </a:ext>
                  </a:extLst>
                </p:cNvPr>
                <p:cNvPicPr/>
                <p:nvPr/>
              </p:nvPicPr>
              <p:blipFill>
                <a:blip r:embed="rId261"/>
                <a:stretch>
                  <a:fillRect/>
                </a:stretch>
              </p:blipFill>
              <p:spPr>
                <a:xfrm>
                  <a:off x="6665482" y="5505152"/>
                  <a:ext cx="50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6489" name="Freihand 486488">
                  <a:extLst>
                    <a:ext uri="{FF2B5EF4-FFF2-40B4-BE49-F238E27FC236}">
                      <a16:creationId xmlns:a16="http://schemas.microsoft.com/office/drawing/2014/main" id="{758F13D2-9B7A-4379-ACBC-5B02D987093B}"/>
                    </a:ext>
                  </a:extLst>
                </p14:cNvPr>
                <p14:cNvContentPartPr/>
                <p14:nvPr/>
              </p14:nvContentPartPr>
              <p14:xfrm>
                <a:off x="6681322" y="5568512"/>
                <a:ext cx="211680" cy="46440"/>
              </p14:xfrm>
            </p:contentPart>
          </mc:Choice>
          <mc:Fallback>
            <p:pic>
              <p:nvPicPr>
                <p:cNvPr id="486489" name="Freihand 486488">
                  <a:extLst>
                    <a:ext uri="{FF2B5EF4-FFF2-40B4-BE49-F238E27FC236}">
                      <a16:creationId xmlns:a16="http://schemas.microsoft.com/office/drawing/2014/main" id="{758F13D2-9B7A-4379-ACBC-5B02D987093B}"/>
                    </a:ext>
                  </a:extLst>
                </p:cNvPr>
                <p:cNvPicPr/>
                <p:nvPr/>
              </p:nvPicPr>
              <p:blipFill>
                <a:blip r:embed="rId263"/>
                <a:stretch>
                  <a:fillRect/>
                </a:stretch>
              </p:blipFill>
              <p:spPr>
                <a:xfrm>
                  <a:off x="6677002" y="5564192"/>
                  <a:ext cx="2203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86490" name="Freihand 486489">
                  <a:extLst>
                    <a:ext uri="{FF2B5EF4-FFF2-40B4-BE49-F238E27FC236}">
                      <a16:creationId xmlns:a16="http://schemas.microsoft.com/office/drawing/2014/main" id="{F764CEF9-F8F9-46D4-B359-2665E9A3E314}"/>
                    </a:ext>
                  </a:extLst>
                </p14:cNvPr>
                <p14:cNvContentPartPr/>
                <p14:nvPr/>
              </p14:nvContentPartPr>
              <p14:xfrm>
                <a:off x="6456682" y="5501192"/>
                <a:ext cx="110160" cy="8640"/>
              </p14:xfrm>
            </p:contentPart>
          </mc:Choice>
          <mc:Fallback>
            <p:pic>
              <p:nvPicPr>
                <p:cNvPr id="486490" name="Freihand 486489">
                  <a:extLst>
                    <a:ext uri="{FF2B5EF4-FFF2-40B4-BE49-F238E27FC236}">
                      <a16:creationId xmlns:a16="http://schemas.microsoft.com/office/drawing/2014/main" id="{F764CEF9-F8F9-46D4-B359-2665E9A3E314}"/>
                    </a:ext>
                  </a:extLst>
                </p:cNvPr>
                <p:cNvPicPr/>
                <p:nvPr/>
              </p:nvPicPr>
              <p:blipFill>
                <a:blip r:embed="rId265"/>
                <a:stretch>
                  <a:fillRect/>
                </a:stretch>
              </p:blipFill>
              <p:spPr>
                <a:xfrm>
                  <a:off x="6452362" y="5496872"/>
                  <a:ext cx="1188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86492" name="Freihand 486491">
                  <a:extLst>
                    <a:ext uri="{FF2B5EF4-FFF2-40B4-BE49-F238E27FC236}">
                      <a16:creationId xmlns:a16="http://schemas.microsoft.com/office/drawing/2014/main" id="{653196E1-819E-4424-84B4-E823AAA49A62}"/>
                    </a:ext>
                  </a:extLst>
                </p14:cNvPr>
                <p14:cNvContentPartPr/>
                <p14:nvPr/>
              </p14:nvContentPartPr>
              <p14:xfrm>
                <a:off x="6643522" y="6079352"/>
                <a:ext cx="124560" cy="83520"/>
              </p14:xfrm>
            </p:contentPart>
          </mc:Choice>
          <mc:Fallback>
            <p:pic>
              <p:nvPicPr>
                <p:cNvPr id="486492" name="Freihand 486491">
                  <a:extLst>
                    <a:ext uri="{FF2B5EF4-FFF2-40B4-BE49-F238E27FC236}">
                      <a16:creationId xmlns:a16="http://schemas.microsoft.com/office/drawing/2014/main" id="{653196E1-819E-4424-84B4-E823AAA49A62}"/>
                    </a:ext>
                  </a:extLst>
                </p:cNvPr>
                <p:cNvPicPr/>
                <p:nvPr/>
              </p:nvPicPr>
              <p:blipFill>
                <a:blip r:embed="rId267"/>
                <a:stretch>
                  <a:fillRect/>
                </a:stretch>
              </p:blipFill>
              <p:spPr>
                <a:xfrm>
                  <a:off x="6639202" y="6075032"/>
                  <a:ext cx="133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86493" name="Freihand 486492">
                  <a:extLst>
                    <a:ext uri="{FF2B5EF4-FFF2-40B4-BE49-F238E27FC236}">
                      <a16:creationId xmlns:a16="http://schemas.microsoft.com/office/drawing/2014/main" id="{5EF93370-AD25-4F0B-B560-F2A20992B7AF}"/>
                    </a:ext>
                  </a:extLst>
                </p14:cNvPr>
                <p14:cNvContentPartPr/>
                <p14:nvPr/>
              </p14:nvContentPartPr>
              <p14:xfrm>
                <a:off x="6784642" y="5974232"/>
                <a:ext cx="91800" cy="149040"/>
              </p14:xfrm>
            </p:contentPart>
          </mc:Choice>
          <mc:Fallback>
            <p:pic>
              <p:nvPicPr>
                <p:cNvPr id="486493" name="Freihand 486492">
                  <a:extLst>
                    <a:ext uri="{FF2B5EF4-FFF2-40B4-BE49-F238E27FC236}">
                      <a16:creationId xmlns:a16="http://schemas.microsoft.com/office/drawing/2014/main" id="{5EF93370-AD25-4F0B-B560-F2A20992B7AF}"/>
                    </a:ext>
                  </a:extLst>
                </p:cNvPr>
                <p:cNvPicPr/>
                <p:nvPr/>
              </p:nvPicPr>
              <p:blipFill>
                <a:blip r:embed="rId269"/>
                <a:stretch>
                  <a:fillRect/>
                </a:stretch>
              </p:blipFill>
              <p:spPr>
                <a:xfrm>
                  <a:off x="6780322" y="5969912"/>
                  <a:ext cx="100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86494" name="Freihand 486493">
                  <a:extLst>
                    <a:ext uri="{FF2B5EF4-FFF2-40B4-BE49-F238E27FC236}">
                      <a16:creationId xmlns:a16="http://schemas.microsoft.com/office/drawing/2014/main" id="{47D808A4-6C05-4DFD-BFBB-29C72526D7CA}"/>
                    </a:ext>
                  </a:extLst>
                </p14:cNvPr>
                <p14:cNvContentPartPr/>
                <p14:nvPr/>
              </p14:nvContentPartPr>
              <p14:xfrm>
                <a:off x="6985522" y="6005552"/>
                <a:ext cx="328320" cy="92880"/>
              </p14:xfrm>
            </p:contentPart>
          </mc:Choice>
          <mc:Fallback>
            <p:pic>
              <p:nvPicPr>
                <p:cNvPr id="486494" name="Freihand 486493">
                  <a:extLst>
                    <a:ext uri="{FF2B5EF4-FFF2-40B4-BE49-F238E27FC236}">
                      <a16:creationId xmlns:a16="http://schemas.microsoft.com/office/drawing/2014/main" id="{47D808A4-6C05-4DFD-BFBB-29C72526D7CA}"/>
                    </a:ext>
                  </a:extLst>
                </p:cNvPr>
                <p:cNvPicPr/>
                <p:nvPr/>
              </p:nvPicPr>
              <p:blipFill>
                <a:blip r:embed="rId271"/>
                <a:stretch>
                  <a:fillRect/>
                </a:stretch>
              </p:blipFill>
              <p:spPr>
                <a:xfrm>
                  <a:off x="6981202" y="6001232"/>
                  <a:ext cx="336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86495" name="Freihand 486494">
                  <a:extLst>
                    <a:ext uri="{FF2B5EF4-FFF2-40B4-BE49-F238E27FC236}">
                      <a16:creationId xmlns:a16="http://schemas.microsoft.com/office/drawing/2014/main" id="{D532E447-6326-4CB6-92AE-2E8B787B9750}"/>
                    </a:ext>
                  </a:extLst>
                </p14:cNvPr>
                <p14:cNvContentPartPr/>
                <p14:nvPr/>
              </p14:nvContentPartPr>
              <p14:xfrm>
                <a:off x="7304122" y="5925632"/>
                <a:ext cx="360" cy="360"/>
              </p14:xfrm>
            </p:contentPart>
          </mc:Choice>
          <mc:Fallback>
            <p:pic>
              <p:nvPicPr>
                <p:cNvPr id="486495" name="Freihand 486494">
                  <a:extLst>
                    <a:ext uri="{FF2B5EF4-FFF2-40B4-BE49-F238E27FC236}">
                      <a16:creationId xmlns:a16="http://schemas.microsoft.com/office/drawing/2014/main" id="{D532E447-6326-4CB6-92AE-2E8B787B9750}"/>
                    </a:ext>
                  </a:extLst>
                </p:cNvPr>
                <p:cNvPicPr/>
                <p:nvPr/>
              </p:nvPicPr>
              <p:blipFill>
                <a:blip r:embed="rId28"/>
                <a:stretch>
                  <a:fillRect/>
                </a:stretch>
              </p:blipFill>
              <p:spPr>
                <a:xfrm>
                  <a:off x="7299802" y="5921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86496" name="Freihand 486495">
                  <a:extLst>
                    <a:ext uri="{FF2B5EF4-FFF2-40B4-BE49-F238E27FC236}">
                      <a16:creationId xmlns:a16="http://schemas.microsoft.com/office/drawing/2014/main" id="{8DA6069E-578F-41C2-9847-6F3F6497A59C}"/>
                    </a:ext>
                  </a:extLst>
                </p14:cNvPr>
                <p14:cNvContentPartPr/>
                <p14:nvPr/>
              </p14:nvContentPartPr>
              <p14:xfrm>
                <a:off x="7382962" y="5941832"/>
                <a:ext cx="114480" cy="87480"/>
              </p14:xfrm>
            </p:contentPart>
          </mc:Choice>
          <mc:Fallback>
            <p:pic>
              <p:nvPicPr>
                <p:cNvPr id="486496" name="Freihand 486495">
                  <a:extLst>
                    <a:ext uri="{FF2B5EF4-FFF2-40B4-BE49-F238E27FC236}">
                      <a16:creationId xmlns:a16="http://schemas.microsoft.com/office/drawing/2014/main" id="{8DA6069E-578F-41C2-9847-6F3F6497A59C}"/>
                    </a:ext>
                  </a:extLst>
                </p:cNvPr>
                <p:cNvPicPr/>
                <p:nvPr/>
              </p:nvPicPr>
              <p:blipFill>
                <a:blip r:embed="rId274"/>
                <a:stretch>
                  <a:fillRect/>
                </a:stretch>
              </p:blipFill>
              <p:spPr>
                <a:xfrm>
                  <a:off x="7378642" y="5937512"/>
                  <a:ext cx="123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86498" name="Freihand 486497">
                  <a:extLst>
                    <a:ext uri="{FF2B5EF4-FFF2-40B4-BE49-F238E27FC236}">
                      <a16:creationId xmlns:a16="http://schemas.microsoft.com/office/drawing/2014/main" id="{3D5E829F-152F-4ABA-9D26-D9C218AEDEE2}"/>
                    </a:ext>
                  </a:extLst>
                </p14:cNvPr>
                <p14:cNvContentPartPr/>
                <p14:nvPr/>
              </p14:nvContentPartPr>
              <p14:xfrm>
                <a:off x="5461642" y="6532232"/>
                <a:ext cx="120600" cy="105840"/>
              </p14:xfrm>
            </p:contentPart>
          </mc:Choice>
          <mc:Fallback>
            <p:pic>
              <p:nvPicPr>
                <p:cNvPr id="486498" name="Freihand 486497">
                  <a:extLst>
                    <a:ext uri="{FF2B5EF4-FFF2-40B4-BE49-F238E27FC236}">
                      <a16:creationId xmlns:a16="http://schemas.microsoft.com/office/drawing/2014/main" id="{3D5E829F-152F-4ABA-9D26-D9C218AEDEE2}"/>
                    </a:ext>
                  </a:extLst>
                </p:cNvPr>
                <p:cNvPicPr/>
                <p:nvPr/>
              </p:nvPicPr>
              <p:blipFill>
                <a:blip r:embed="rId276"/>
                <a:stretch>
                  <a:fillRect/>
                </a:stretch>
              </p:blipFill>
              <p:spPr>
                <a:xfrm>
                  <a:off x="5457322" y="6527912"/>
                  <a:ext cx="129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86499" name="Freihand 486498">
                  <a:extLst>
                    <a:ext uri="{FF2B5EF4-FFF2-40B4-BE49-F238E27FC236}">
                      <a16:creationId xmlns:a16="http://schemas.microsoft.com/office/drawing/2014/main" id="{17FEE621-F54B-49D6-A519-84C8AAFBB4FE}"/>
                    </a:ext>
                  </a:extLst>
                </p14:cNvPr>
                <p14:cNvContentPartPr/>
                <p14:nvPr/>
              </p14:nvContentPartPr>
              <p14:xfrm>
                <a:off x="5577922" y="6439352"/>
                <a:ext cx="224640" cy="149400"/>
              </p14:xfrm>
            </p:contentPart>
          </mc:Choice>
          <mc:Fallback>
            <p:pic>
              <p:nvPicPr>
                <p:cNvPr id="486499" name="Freihand 486498">
                  <a:extLst>
                    <a:ext uri="{FF2B5EF4-FFF2-40B4-BE49-F238E27FC236}">
                      <a16:creationId xmlns:a16="http://schemas.microsoft.com/office/drawing/2014/main" id="{17FEE621-F54B-49D6-A519-84C8AAFBB4FE}"/>
                    </a:ext>
                  </a:extLst>
                </p:cNvPr>
                <p:cNvPicPr/>
                <p:nvPr/>
              </p:nvPicPr>
              <p:blipFill>
                <a:blip r:embed="rId278"/>
                <a:stretch>
                  <a:fillRect/>
                </a:stretch>
              </p:blipFill>
              <p:spPr>
                <a:xfrm>
                  <a:off x="5573602" y="6435032"/>
                  <a:ext cx="233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86500" name="Freihand 486499">
                  <a:extLst>
                    <a:ext uri="{FF2B5EF4-FFF2-40B4-BE49-F238E27FC236}">
                      <a16:creationId xmlns:a16="http://schemas.microsoft.com/office/drawing/2014/main" id="{5580DF25-0688-4AA8-8773-747515AF3968}"/>
                    </a:ext>
                  </a:extLst>
                </p14:cNvPr>
                <p14:cNvContentPartPr/>
                <p14:nvPr/>
              </p14:nvContentPartPr>
              <p14:xfrm>
                <a:off x="5843602" y="6415592"/>
                <a:ext cx="108000" cy="126720"/>
              </p14:xfrm>
            </p:contentPart>
          </mc:Choice>
          <mc:Fallback>
            <p:pic>
              <p:nvPicPr>
                <p:cNvPr id="486500" name="Freihand 486499">
                  <a:extLst>
                    <a:ext uri="{FF2B5EF4-FFF2-40B4-BE49-F238E27FC236}">
                      <a16:creationId xmlns:a16="http://schemas.microsoft.com/office/drawing/2014/main" id="{5580DF25-0688-4AA8-8773-747515AF3968}"/>
                    </a:ext>
                  </a:extLst>
                </p:cNvPr>
                <p:cNvPicPr/>
                <p:nvPr/>
              </p:nvPicPr>
              <p:blipFill>
                <a:blip r:embed="rId280"/>
                <a:stretch>
                  <a:fillRect/>
                </a:stretch>
              </p:blipFill>
              <p:spPr>
                <a:xfrm>
                  <a:off x="5839282" y="6411272"/>
                  <a:ext cx="116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86501" name="Freihand 486500">
                  <a:extLst>
                    <a:ext uri="{FF2B5EF4-FFF2-40B4-BE49-F238E27FC236}">
                      <a16:creationId xmlns:a16="http://schemas.microsoft.com/office/drawing/2014/main" id="{53FF9F1B-A84D-40E5-A3B2-F523D9B511C1}"/>
                    </a:ext>
                  </a:extLst>
                </p14:cNvPr>
                <p14:cNvContentPartPr/>
                <p14:nvPr/>
              </p14:nvContentPartPr>
              <p14:xfrm>
                <a:off x="5932162" y="6406952"/>
                <a:ext cx="34920" cy="61200"/>
              </p14:xfrm>
            </p:contentPart>
          </mc:Choice>
          <mc:Fallback>
            <p:pic>
              <p:nvPicPr>
                <p:cNvPr id="486501" name="Freihand 486500">
                  <a:extLst>
                    <a:ext uri="{FF2B5EF4-FFF2-40B4-BE49-F238E27FC236}">
                      <a16:creationId xmlns:a16="http://schemas.microsoft.com/office/drawing/2014/main" id="{53FF9F1B-A84D-40E5-A3B2-F523D9B511C1}"/>
                    </a:ext>
                  </a:extLst>
                </p:cNvPr>
                <p:cNvPicPr/>
                <p:nvPr/>
              </p:nvPicPr>
              <p:blipFill>
                <a:blip r:embed="rId282"/>
                <a:stretch>
                  <a:fillRect/>
                </a:stretch>
              </p:blipFill>
              <p:spPr>
                <a:xfrm>
                  <a:off x="5927842" y="6402632"/>
                  <a:ext cx="43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86502" name="Freihand 486501">
                  <a:extLst>
                    <a:ext uri="{FF2B5EF4-FFF2-40B4-BE49-F238E27FC236}">
                      <a16:creationId xmlns:a16="http://schemas.microsoft.com/office/drawing/2014/main" id="{419858A4-EEC6-48C5-8A3A-D23C7EB6E584}"/>
                    </a:ext>
                  </a:extLst>
                </p14:cNvPr>
                <p14:cNvContentPartPr/>
                <p14:nvPr/>
              </p14:nvContentPartPr>
              <p14:xfrm>
                <a:off x="5972122" y="6384632"/>
                <a:ext cx="274680" cy="146160"/>
              </p14:xfrm>
            </p:contentPart>
          </mc:Choice>
          <mc:Fallback>
            <p:pic>
              <p:nvPicPr>
                <p:cNvPr id="486502" name="Freihand 486501">
                  <a:extLst>
                    <a:ext uri="{FF2B5EF4-FFF2-40B4-BE49-F238E27FC236}">
                      <a16:creationId xmlns:a16="http://schemas.microsoft.com/office/drawing/2014/main" id="{419858A4-EEC6-48C5-8A3A-D23C7EB6E584}"/>
                    </a:ext>
                  </a:extLst>
                </p:cNvPr>
                <p:cNvPicPr/>
                <p:nvPr/>
              </p:nvPicPr>
              <p:blipFill>
                <a:blip r:embed="rId284"/>
                <a:stretch>
                  <a:fillRect/>
                </a:stretch>
              </p:blipFill>
              <p:spPr>
                <a:xfrm>
                  <a:off x="5967802" y="6380312"/>
                  <a:ext cx="283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86503" name="Freihand 486502">
                  <a:extLst>
                    <a:ext uri="{FF2B5EF4-FFF2-40B4-BE49-F238E27FC236}">
                      <a16:creationId xmlns:a16="http://schemas.microsoft.com/office/drawing/2014/main" id="{BF751CF1-0824-4A30-AB9F-DB15B7105FEF}"/>
                    </a:ext>
                  </a:extLst>
                </p14:cNvPr>
                <p14:cNvContentPartPr/>
                <p14:nvPr/>
              </p14:nvContentPartPr>
              <p14:xfrm>
                <a:off x="5383162" y="6420632"/>
                <a:ext cx="186840" cy="55440"/>
              </p14:xfrm>
            </p:contentPart>
          </mc:Choice>
          <mc:Fallback>
            <p:pic>
              <p:nvPicPr>
                <p:cNvPr id="486503" name="Freihand 486502">
                  <a:extLst>
                    <a:ext uri="{FF2B5EF4-FFF2-40B4-BE49-F238E27FC236}">
                      <a16:creationId xmlns:a16="http://schemas.microsoft.com/office/drawing/2014/main" id="{BF751CF1-0824-4A30-AB9F-DB15B7105FEF}"/>
                    </a:ext>
                  </a:extLst>
                </p:cNvPr>
                <p:cNvPicPr/>
                <p:nvPr/>
              </p:nvPicPr>
              <p:blipFill>
                <a:blip r:embed="rId286"/>
                <a:stretch>
                  <a:fillRect/>
                </a:stretch>
              </p:blipFill>
              <p:spPr>
                <a:xfrm>
                  <a:off x="5378842" y="6416312"/>
                  <a:ext cx="195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86504" name="Freihand 486503">
                  <a:extLst>
                    <a:ext uri="{FF2B5EF4-FFF2-40B4-BE49-F238E27FC236}">
                      <a16:creationId xmlns:a16="http://schemas.microsoft.com/office/drawing/2014/main" id="{05862AE2-A047-415E-BA00-3A4FFE927AC4}"/>
                    </a:ext>
                  </a:extLst>
                </p14:cNvPr>
                <p14:cNvContentPartPr/>
                <p14:nvPr/>
              </p14:nvContentPartPr>
              <p14:xfrm>
                <a:off x="6330682" y="6369152"/>
                <a:ext cx="7560" cy="91080"/>
              </p14:xfrm>
            </p:contentPart>
          </mc:Choice>
          <mc:Fallback>
            <p:pic>
              <p:nvPicPr>
                <p:cNvPr id="486504" name="Freihand 486503">
                  <a:extLst>
                    <a:ext uri="{FF2B5EF4-FFF2-40B4-BE49-F238E27FC236}">
                      <a16:creationId xmlns:a16="http://schemas.microsoft.com/office/drawing/2014/main" id="{05862AE2-A047-415E-BA00-3A4FFE927AC4}"/>
                    </a:ext>
                  </a:extLst>
                </p:cNvPr>
                <p:cNvPicPr/>
                <p:nvPr/>
              </p:nvPicPr>
              <p:blipFill>
                <a:blip r:embed="rId288"/>
                <a:stretch>
                  <a:fillRect/>
                </a:stretch>
              </p:blipFill>
              <p:spPr>
                <a:xfrm>
                  <a:off x="6326362" y="6364832"/>
                  <a:ext cx="16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6505" name="Freihand 486504">
                  <a:extLst>
                    <a:ext uri="{FF2B5EF4-FFF2-40B4-BE49-F238E27FC236}">
                      <a16:creationId xmlns:a16="http://schemas.microsoft.com/office/drawing/2014/main" id="{35727F0C-50C5-4E68-96D4-DC16722FFD8E}"/>
                    </a:ext>
                  </a:extLst>
                </p14:cNvPr>
                <p14:cNvContentPartPr/>
                <p14:nvPr/>
              </p14:nvContentPartPr>
              <p14:xfrm>
                <a:off x="6320242" y="6340352"/>
                <a:ext cx="134640" cy="60480"/>
              </p14:xfrm>
            </p:contentPart>
          </mc:Choice>
          <mc:Fallback>
            <p:pic>
              <p:nvPicPr>
                <p:cNvPr id="486505" name="Freihand 486504">
                  <a:extLst>
                    <a:ext uri="{FF2B5EF4-FFF2-40B4-BE49-F238E27FC236}">
                      <a16:creationId xmlns:a16="http://schemas.microsoft.com/office/drawing/2014/main" id="{35727F0C-50C5-4E68-96D4-DC16722FFD8E}"/>
                    </a:ext>
                  </a:extLst>
                </p:cNvPr>
                <p:cNvPicPr/>
                <p:nvPr/>
              </p:nvPicPr>
              <p:blipFill>
                <a:blip r:embed="rId290"/>
                <a:stretch>
                  <a:fillRect/>
                </a:stretch>
              </p:blipFill>
              <p:spPr>
                <a:xfrm>
                  <a:off x="6315922" y="6336032"/>
                  <a:ext cx="143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86506" name="Freihand 486505">
                  <a:extLst>
                    <a:ext uri="{FF2B5EF4-FFF2-40B4-BE49-F238E27FC236}">
                      <a16:creationId xmlns:a16="http://schemas.microsoft.com/office/drawing/2014/main" id="{DCB4784B-5C24-44F0-B5D3-580ACD69D5EF}"/>
                    </a:ext>
                  </a:extLst>
                </p14:cNvPr>
                <p14:cNvContentPartPr/>
                <p14:nvPr/>
              </p14:nvContentPartPr>
              <p14:xfrm>
                <a:off x="6332482" y="6427832"/>
                <a:ext cx="130320" cy="49680"/>
              </p14:xfrm>
            </p:contentPart>
          </mc:Choice>
          <mc:Fallback>
            <p:pic>
              <p:nvPicPr>
                <p:cNvPr id="486506" name="Freihand 486505">
                  <a:extLst>
                    <a:ext uri="{FF2B5EF4-FFF2-40B4-BE49-F238E27FC236}">
                      <a16:creationId xmlns:a16="http://schemas.microsoft.com/office/drawing/2014/main" id="{DCB4784B-5C24-44F0-B5D3-580ACD69D5EF}"/>
                    </a:ext>
                  </a:extLst>
                </p:cNvPr>
                <p:cNvPicPr/>
                <p:nvPr/>
              </p:nvPicPr>
              <p:blipFill>
                <a:blip r:embed="rId292"/>
                <a:stretch>
                  <a:fillRect/>
                </a:stretch>
              </p:blipFill>
              <p:spPr>
                <a:xfrm>
                  <a:off x="6328162" y="6423512"/>
                  <a:ext cx="138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86507" name="Freihand 486506">
                  <a:extLst>
                    <a:ext uri="{FF2B5EF4-FFF2-40B4-BE49-F238E27FC236}">
                      <a16:creationId xmlns:a16="http://schemas.microsoft.com/office/drawing/2014/main" id="{33C18A51-B05C-4518-B63D-FD50183E7FF6}"/>
                    </a:ext>
                  </a:extLst>
                </p14:cNvPr>
                <p14:cNvContentPartPr/>
                <p14:nvPr/>
              </p14:nvContentPartPr>
              <p14:xfrm>
                <a:off x="6473602" y="6250352"/>
                <a:ext cx="330840" cy="194040"/>
              </p14:xfrm>
            </p:contentPart>
          </mc:Choice>
          <mc:Fallback>
            <p:pic>
              <p:nvPicPr>
                <p:cNvPr id="486507" name="Freihand 486506">
                  <a:extLst>
                    <a:ext uri="{FF2B5EF4-FFF2-40B4-BE49-F238E27FC236}">
                      <a16:creationId xmlns:a16="http://schemas.microsoft.com/office/drawing/2014/main" id="{33C18A51-B05C-4518-B63D-FD50183E7FF6}"/>
                    </a:ext>
                  </a:extLst>
                </p:cNvPr>
                <p:cNvPicPr/>
                <p:nvPr/>
              </p:nvPicPr>
              <p:blipFill>
                <a:blip r:embed="rId294"/>
                <a:stretch>
                  <a:fillRect/>
                </a:stretch>
              </p:blipFill>
              <p:spPr>
                <a:xfrm>
                  <a:off x="6469282" y="6246032"/>
                  <a:ext cx="339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86508" name="Freihand 486507">
                  <a:extLst>
                    <a:ext uri="{FF2B5EF4-FFF2-40B4-BE49-F238E27FC236}">
                      <a16:creationId xmlns:a16="http://schemas.microsoft.com/office/drawing/2014/main" id="{65472051-5CE9-480E-88B0-03B91D04A941}"/>
                    </a:ext>
                  </a:extLst>
                </p14:cNvPr>
                <p14:cNvContentPartPr/>
                <p14:nvPr/>
              </p14:nvContentPartPr>
              <p14:xfrm>
                <a:off x="6798682" y="6289952"/>
                <a:ext cx="144360" cy="82800"/>
              </p14:xfrm>
            </p:contentPart>
          </mc:Choice>
          <mc:Fallback>
            <p:pic>
              <p:nvPicPr>
                <p:cNvPr id="486508" name="Freihand 486507">
                  <a:extLst>
                    <a:ext uri="{FF2B5EF4-FFF2-40B4-BE49-F238E27FC236}">
                      <a16:creationId xmlns:a16="http://schemas.microsoft.com/office/drawing/2014/main" id="{65472051-5CE9-480E-88B0-03B91D04A941}"/>
                    </a:ext>
                  </a:extLst>
                </p:cNvPr>
                <p:cNvPicPr/>
                <p:nvPr/>
              </p:nvPicPr>
              <p:blipFill>
                <a:blip r:embed="rId296"/>
                <a:stretch>
                  <a:fillRect/>
                </a:stretch>
              </p:blipFill>
              <p:spPr>
                <a:xfrm>
                  <a:off x="6794362" y="6285632"/>
                  <a:ext cx="153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86509" name="Freihand 486508">
                  <a:extLst>
                    <a:ext uri="{FF2B5EF4-FFF2-40B4-BE49-F238E27FC236}">
                      <a16:creationId xmlns:a16="http://schemas.microsoft.com/office/drawing/2014/main" id="{C6F91B5E-12AA-4355-9C9E-8FB84A3B63EB}"/>
                    </a:ext>
                  </a:extLst>
                </p14:cNvPr>
                <p14:cNvContentPartPr/>
                <p14:nvPr/>
              </p14:nvContentPartPr>
              <p14:xfrm>
                <a:off x="6912082" y="6215072"/>
                <a:ext cx="340560" cy="213840"/>
              </p14:xfrm>
            </p:contentPart>
          </mc:Choice>
          <mc:Fallback>
            <p:pic>
              <p:nvPicPr>
                <p:cNvPr id="486509" name="Freihand 486508">
                  <a:extLst>
                    <a:ext uri="{FF2B5EF4-FFF2-40B4-BE49-F238E27FC236}">
                      <a16:creationId xmlns:a16="http://schemas.microsoft.com/office/drawing/2014/main" id="{C6F91B5E-12AA-4355-9C9E-8FB84A3B63EB}"/>
                    </a:ext>
                  </a:extLst>
                </p:cNvPr>
                <p:cNvPicPr/>
                <p:nvPr/>
              </p:nvPicPr>
              <p:blipFill>
                <a:blip r:embed="rId298"/>
                <a:stretch>
                  <a:fillRect/>
                </a:stretch>
              </p:blipFill>
              <p:spPr>
                <a:xfrm>
                  <a:off x="6907762" y="6210752"/>
                  <a:ext cx="349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6510" name="Freihand 486509">
                  <a:extLst>
                    <a:ext uri="{FF2B5EF4-FFF2-40B4-BE49-F238E27FC236}">
                      <a16:creationId xmlns:a16="http://schemas.microsoft.com/office/drawing/2014/main" id="{420198FF-6F6C-4089-844B-1FFE0A9DA9D0}"/>
                    </a:ext>
                  </a:extLst>
                </p14:cNvPr>
                <p14:cNvContentPartPr/>
                <p14:nvPr/>
              </p14:nvContentPartPr>
              <p14:xfrm>
                <a:off x="7344802" y="6137312"/>
                <a:ext cx="118080" cy="122400"/>
              </p14:xfrm>
            </p:contentPart>
          </mc:Choice>
          <mc:Fallback>
            <p:pic>
              <p:nvPicPr>
                <p:cNvPr id="486510" name="Freihand 486509">
                  <a:extLst>
                    <a:ext uri="{FF2B5EF4-FFF2-40B4-BE49-F238E27FC236}">
                      <a16:creationId xmlns:a16="http://schemas.microsoft.com/office/drawing/2014/main" id="{420198FF-6F6C-4089-844B-1FFE0A9DA9D0}"/>
                    </a:ext>
                  </a:extLst>
                </p:cNvPr>
                <p:cNvPicPr/>
                <p:nvPr/>
              </p:nvPicPr>
              <p:blipFill>
                <a:blip r:embed="rId300"/>
                <a:stretch>
                  <a:fillRect/>
                </a:stretch>
              </p:blipFill>
              <p:spPr>
                <a:xfrm>
                  <a:off x="7340482" y="6132992"/>
                  <a:ext cx="126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6511" name="Freihand 486510">
                  <a:extLst>
                    <a:ext uri="{FF2B5EF4-FFF2-40B4-BE49-F238E27FC236}">
                      <a16:creationId xmlns:a16="http://schemas.microsoft.com/office/drawing/2014/main" id="{D3C146EF-208F-4386-8FA5-38A3ACD65375}"/>
                    </a:ext>
                  </a:extLst>
                </p14:cNvPr>
                <p14:cNvContentPartPr/>
                <p14:nvPr/>
              </p14:nvContentPartPr>
              <p14:xfrm>
                <a:off x="7497082" y="6145232"/>
                <a:ext cx="231840" cy="53640"/>
              </p14:xfrm>
            </p:contentPart>
          </mc:Choice>
          <mc:Fallback>
            <p:pic>
              <p:nvPicPr>
                <p:cNvPr id="486511" name="Freihand 486510">
                  <a:extLst>
                    <a:ext uri="{FF2B5EF4-FFF2-40B4-BE49-F238E27FC236}">
                      <a16:creationId xmlns:a16="http://schemas.microsoft.com/office/drawing/2014/main" id="{D3C146EF-208F-4386-8FA5-38A3ACD65375}"/>
                    </a:ext>
                  </a:extLst>
                </p:cNvPr>
                <p:cNvPicPr/>
                <p:nvPr/>
              </p:nvPicPr>
              <p:blipFill>
                <a:blip r:embed="rId302"/>
                <a:stretch>
                  <a:fillRect/>
                </a:stretch>
              </p:blipFill>
              <p:spPr>
                <a:xfrm>
                  <a:off x="7492762" y="6140912"/>
                  <a:ext cx="240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86512" name="Freihand 486511">
                  <a:extLst>
                    <a:ext uri="{FF2B5EF4-FFF2-40B4-BE49-F238E27FC236}">
                      <a16:creationId xmlns:a16="http://schemas.microsoft.com/office/drawing/2014/main" id="{E425E315-444F-423F-A067-C4F49CD8D3F2}"/>
                    </a:ext>
                  </a:extLst>
                </p14:cNvPr>
                <p14:cNvContentPartPr/>
                <p14:nvPr/>
              </p14:nvContentPartPr>
              <p14:xfrm>
                <a:off x="7717042" y="6044792"/>
                <a:ext cx="360" cy="360"/>
              </p14:xfrm>
            </p:contentPart>
          </mc:Choice>
          <mc:Fallback>
            <p:pic>
              <p:nvPicPr>
                <p:cNvPr id="486512" name="Freihand 486511">
                  <a:extLst>
                    <a:ext uri="{FF2B5EF4-FFF2-40B4-BE49-F238E27FC236}">
                      <a16:creationId xmlns:a16="http://schemas.microsoft.com/office/drawing/2014/main" id="{E425E315-444F-423F-A067-C4F49CD8D3F2}"/>
                    </a:ext>
                  </a:extLst>
                </p:cNvPr>
                <p:cNvPicPr/>
                <p:nvPr/>
              </p:nvPicPr>
              <p:blipFill>
                <a:blip r:embed="rId28"/>
                <a:stretch>
                  <a:fillRect/>
                </a:stretch>
              </p:blipFill>
              <p:spPr>
                <a:xfrm>
                  <a:off x="7712722" y="6040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86513" name="Freihand 486512">
                  <a:extLst>
                    <a:ext uri="{FF2B5EF4-FFF2-40B4-BE49-F238E27FC236}">
                      <a16:creationId xmlns:a16="http://schemas.microsoft.com/office/drawing/2014/main" id="{A98F38AA-B471-4370-8167-0A811BFA9067}"/>
                    </a:ext>
                  </a:extLst>
                </p14:cNvPr>
                <p14:cNvContentPartPr/>
                <p14:nvPr/>
              </p14:nvContentPartPr>
              <p14:xfrm>
                <a:off x="6452722" y="6508832"/>
                <a:ext cx="450000" cy="213480"/>
              </p14:xfrm>
            </p:contentPart>
          </mc:Choice>
          <mc:Fallback>
            <p:pic>
              <p:nvPicPr>
                <p:cNvPr id="486513" name="Freihand 486512">
                  <a:extLst>
                    <a:ext uri="{FF2B5EF4-FFF2-40B4-BE49-F238E27FC236}">
                      <a16:creationId xmlns:a16="http://schemas.microsoft.com/office/drawing/2014/main" id="{A98F38AA-B471-4370-8167-0A811BFA9067}"/>
                    </a:ext>
                  </a:extLst>
                </p:cNvPr>
                <p:cNvPicPr/>
                <p:nvPr/>
              </p:nvPicPr>
              <p:blipFill>
                <a:blip r:embed="rId305"/>
                <a:stretch>
                  <a:fillRect/>
                </a:stretch>
              </p:blipFill>
              <p:spPr>
                <a:xfrm>
                  <a:off x="6448402" y="6504512"/>
                  <a:ext cx="4586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86514" name="Freihand 486513">
                  <a:extLst>
                    <a:ext uri="{FF2B5EF4-FFF2-40B4-BE49-F238E27FC236}">
                      <a16:creationId xmlns:a16="http://schemas.microsoft.com/office/drawing/2014/main" id="{6C4CC145-D07F-4A4B-8F36-7F27B549373B}"/>
                    </a:ext>
                  </a:extLst>
                </p14:cNvPr>
                <p14:cNvContentPartPr/>
                <p14:nvPr/>
              </p14:nvContentPartPr>
              <p14:xfrm>
                <a:off x="6879322" y="6430712"/>
                <a:ext cx="34560" cy="19080"/>
              </p14:xfrm>
            </p:contentPart>
          </mc:Choice>
          <mc:Fallback>
            <p:pic>
              <p:nvPicPr>
                <p:cNvPr id="486514" name="Freihand 486513">
                  <a:extLst>
                    <a:ext uri="{FF2B5EF4-FFF2-40B4-BE49-F238E27FC236}">
                      <a16:creationId xmlns:a16="http://schemas.microsoft.com/office/drawing/2014/main" id="{6C4CC145-D07F-4A4B-8F36-7F27B549373B}"/>
                    </a:ext>
                  </a:extLst>
                </p:cNvPr>
                <p:cNvPicPr/>
                <p:nvPr/>
              </p:nvPicPr>
              <p:blipFill>
                <a:blip r:embed="rId307"/>
                <a:stretch>
                  <a:fillRect/>
                </a:stretch>
              </p:blipFill>
              <p:spPr>
                <a:xfrm>
                  <a:off x="6875002" y="6426392"/>
                  <a:ext cx="43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86515" name="Freihand 486514">
                  <a:extLst>
                    <a:ext uri="{FF2B5EF4-FFF2-40B4-BE49-F238E27FC236}">
                      <a16:creationId xmlns:a16="http://schemas.microsoft.com/office/drawing/2014/main" id="{B3E961CC-6277-4492-BA9A-BADCD565A850}"/>
                    </a:ext>
                  </a:extLst>
                </p14:cNvPr>
                <p14:cNvContentPartPr/>
                <p14:nvPr/>
              </p14:nvContentPartPr>
              <p14:xfrm>
                <a:off x="7155802" y="6512432"/>
                <a:ext cx="34920" cy="126000"/>
              </p14:xfrm>
            </p:contentPart>
          </mc:Choice>
          <mc:Fallback>
            <p:pic>
              <p:nvPicPr>
                <p:cNvPr id="486515" name="Freihand 486514">
                  <a:extLst>
                    <a:ext uri="{FF2B5EF4-FFF2-40B4-BE49-F238E27FC236}">
                      <a16:creationId xmlns:a16="http://schemas.microsoft.com/office/drawing/2014/main" id="{B3E961CC-6277-4492-BA9A-BADCD565A850}"/>
                    </a:ext>
                  </a:extLst>
                </p:cNvPr>
                <p:cNvPicPr/>
                <p:nvPr/>
              </p:nvPicPr>
              <p:blipFill>
                <a:blip r:embed="rId309"/>
                <a:stretch>
                  <a:fillRect/>
                </a:stretch>
              </p:blipFill>
              <p:spPr>
                <a:xfrm>
                  <a:off x="7151482" y="6508112"/>
                  <a:ext cx="43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86516" name="Freihand 486515">
                  <a:extLst>
                    <a:ext uri="{FF2B5EF4-FFF2-40B4-BE49-F238E27FC236}">
                      <a16:creationId xmlns:a16="http://schemas.microsoft.com/office/drawing/2014/main" id="{B5DFC9AD-49B5-40B1-AA6F-378CAE10FB3E}"/>
                    </a:ext>
                  </a:extLst>
                </p14:cNvPr>
                <p14:cNvContentPartPr/>
                <p14:nvPr/>
              </p14:nvContentPartPr>
              <p14:xfrm>
                <a:off x="7066522" y="6478952"/>
                <a:ext cx="187200" cy="157320"/>
              </p14:xfrm>
            </p:contentPart>
          </mc:Choice>
          <mc:Fallback>
            <p:pic>
              <p:nvPicPr>
                <p:cNvPr id="486516" name="Freihand 486515">
                  <a:extLst>
                    <a:ext uri="{FF2B5EF4-FFF2-40B4-BE49-F238E27FC236}">
                      <a16:creationId xmlns:a16="http://schemas.microsoft.com/office/drawing/2014/main" id="{B5DFC9AD-49B5-40B1-AA6F-378CAE10FB3E}"/>
                    </a:ext>
                  </a:extLst>
                </p:cNvPr>
                <p:cNvPicPr/>
                <p:nvPr/>
              </p:nvPicPr>
              <p:blipFill>
                <a:blip r:embed="rId311"/>
                <a:stretch>
                  <a:fillRect/>
                </a:stretch>
              </p:blipFill>
              <p:spPr>
                <a:xfrm>
                  <a:off x="7062202" y="6474632"/>
                  <a:ext cx="195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86517" name="Freihand 486516">
                  <a:extLst>
                    <a:ext uri="{FF2B5EF4-FFF2-40B4-BE49-F238E27FC236}">
                      <a16:creationId xmlns:a16="http://schemas.microsoft.com/office/drawing/2014/main" id="{13BE8F3A-9E47-4108-B2E1-F47FB885D147}"/>
                    </a:ext>
                  </a:extLst>
                </p14:cNvPr>
                <p14:cNvContentPartPr/>
                <p14:nvPr/>
              </p14:nvContentPartPr>
              <p14:xfrm>
                <a:off x="7241482" y="6521432"/>
                <a:ext cx="109080" cy="77400"/>
              </p14:xfrm>
            </p:contentPart>
          </mc:Choice>
          <mc:Fallback>
            <p:pic>
              <p:nvPicPr>
                <p:cNvPr id="486517" name="Freihand 486516">
                  <a:extLst>
                    <a:ext uri="{FF2B5EF4-FFF2-40B4-BE49-F238E27FC236}">
                      <a16:creationId xmlns:a16="http://schemas.microsoft.com/office/drawing/2014/main" id="{13BE8F3A-9E47-4108-B2E1-F47FB885D147}"/>
                    </a:ext>
                  </a:extLst>
                </p:cNvPr>
                <p:cNvPicPr/>
                <p:nvPr/>
              </p:nvPicPr>
              <p:blipFill>
                <a:blip r:embed="rId313"/>
                <a:stretch>
                  <a:fillRect/>
                </a:stretch>
              </p:blipFill>
              <p:spPr>
                <a:xfrm>
                  <a:off x="7237162" y="6517112"/>
                  <a:ext cx="117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86518" name="Freihand 486517">
                  <a:extLst>
                    <a:ext uri="{FF2B5EF4-FFF2-40B4-BE49-F238E27FC236}">
                      <a16:creationId xmlns:a16="http://schemas.microsoft.com/office/drawing/2014/main" id="{A5533603-894A-424C-BD37-1DEB27C406E6}"/>
                    </a:ext>
                  </a:extLst>
                </p14:cNvPr>
                <p14:cNvContentPartPr/>
                <p14:nvPr/>
              </p14:nvContentPartPr>
              <p14:xfrm>
                <a:off x="7318882" y="6475712"/>
                <a:ext cx="119880" cy="114840"/>
              </p14:xfrm>
            </p:contentPart>
          </mc:Choice>
          <mc:Fallback>
            <p:pic>
              <p:nvPicPr>
                <p:cNvPr id="486518" name="Freihand 486517">
                  <a:extLst>
                    <a:ext uri="{FF2B5EF4-FFF2-40B4-BE49-F238E27FC236}">
                      <a16:creationId xmlns:a16="http://schemas.microsoft.com/office/drawing/2014/main" id="{A5533603-894A-424C-BD37-1DEB27C406E6}"/>
                    </a:ext>
                  </a:extLst>
                </p:cNvPr>
                <p:cNvPicPr/>
                <p:nvPr/>
              </p:nvPicPr>
              <p:blipFill>
                <a:blip r:embed="rId315"/>
                <a:stretch>
                  <a:fillRect/>
                </a:stretch>
              </p:blipFill>
              <p:spPr>
                <a:xfrm>
                  <a:off x="7314562" y="6471392"/>
                  <a:ext cx="128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86519" name="Freihand 486518">
                  <a:extLst>
                    <a:ext uri="{FF2B5EF4-FFF2-40B4-BE49-F238E27FC236}">
                      <a16:creationId xmlns:a16="http://schemas.microsoft.com/office/drawing/2014/main" id="{B61C0DE5-6863-43CE-9F78-6F412E31DE1C}"/>
                    </a:ext>
                  </a:extLst>
                </p14:cNvPr>
                <p14:cNvContentPartPr/>
                <p14:nvPr/>
              </p14:nvContentPartPr>
              <p14:xfrm>
                <a:off x="7456762" y="6376712"/>
                <a:ext cx="139320" cy="174960"/>
              </p14:xfrm>
            </p:contentPart>
          </mc:Choice>
          <mc:Fallback>
            <p:pic>
              <p:nvPicPr>
                <p:cNvPr id="486519" name="Freihand 486518">
                  <a:extLst>
                    <a:ext uri="{FF2B5EF4-FFF2-40B4-BE49-F238E27FC236}">
                      <a16:creationId xmlns:a16="http://schemas.microsoft.com/office/drawing/2014/main" id="{B61C0DE5-6863-43CE-9F78-6F412E31DE1C}"/>
                    </a:ext>
                  </a:extLst>
                </p:cNvPr>
                <p:cNvPicPr/>
                <p:nvPr/>
              </p:nvPicPr>
              <p:blipFill>
                <a:blip r:embed="rId317"/>
                <a:stretch>
                  <a:fillRect/>
                </a:stretch>
              </p:blipFill>
              <p:spPr>
                <a:xfrm>
                  <a:off x="7452442" y="6372392"/>
                  <a:ext cx="147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86520" name="Freihand 486519">
                  <a:extLst>
                    <a:ext uri="{FF2B5EF4-FFF2-40B4-BE49-F238E27FC236}">
                      <a16:creationId xmlns:a16="http://schemas.microsoft.com/office/drawing/2014/main" id="{50B028ED-E5E0-4EA3-9DEE-FFA5D5F749BC}"/>
                    </a:ext>
                  </a:extLst>
                </p14:cNvPr>
                <p14:cNvContentPartPr/>
                <p14:nvPr/>
              </p14:nvContentPartPr>
              <p14:xfrm>
                <a:off x="7637122" y="6266192"/>
                <a:ext cx="416880" cy="235080"/>
              </p14:xfrm>
            </p:contentPart>
          </mc:Choice>
          <mc:Fallback>
            <p:pic>
              <p:nvPicPr>
                <p:cNvPr id="486520" name="Freihand 486519">
                  <a:extLst>
                    <a:ext uri="{FF2B5EF4-FFF2-40B4-BE49-F238E27FC236}">
                      <a16:creationId xmlns:a16="http://schemas.microsoft.com/office/drawing/2014/main" id="{50B028ED-E5E0-4EA3-9DEE-FFA5D5F749BC}"/>
                    </a:ext>
                  </a:extLst>
                </p:cNvPr>
                <p:cNvPicPr/>
                <p:nvPr/>
              </p:nvPicPr>
              <p:blipFill>
                <a:blip r:embed="rId319"/>
                <a:stretch>
                  <a:fillRect/>
                </a:stretch>
              </p:blipFill>
              <p:spPr>
                <a:xfrm>
                  <a:off x="7632802" y="6261872"/>
                  <a:ext cx="4255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86521" name="Freihand 486520">
                  <a:extLst>
                    <a:ext uri="{FF2B5EF4-FFF2-40B4-BE49-F238E27FC236}">
                      <a16:creationId xmlns:a16="http://schemas.microsoft.com/office/drawing/2014/main" id="{BDA5CFA6-34D9-47D1-8036-D99728EF99A7}"/>
                    </a:ext>
                  </a:extLst>
                </p14:cNvPr>
                <p14:cNvContentPartPr/>
                <p14:nvPr/>
              </p14:nvContentPartPr>
              <p14:xfrm>
                <a:off x="8065162" y="6260072"/>
                <a:ext cx="29880" cy="55080"/>
              </p14:xfrm>
            </p:contentPart>
          </mc:Choice>
          <mc:Fallback>
            <p:pic>
              <p:nvPicPr>
                <p:cNvPr id="486521" name="Freihand 486520">
                  <a:extLst>
                    <a:ext uri="{FF2B5EF4-FFF2-40B4-BE49-F238E27FC236}">
                      <a16:creationId xmlns:a16="http://schemas.microsoft.com/office/drawing/2014/main" id="{BDA5CFA6-34D9-47D1-8036-D99728EF99A7}"/>
                    </a:ext>
                  </a:extLst>
                </p:cNvPr>
                <p:cNvPicPr/>
                <p:nvPr/>
              </p:nvPicPr>
              <p:blipFill>
                <a:blip r:embed="rId321"/>
                <a:stretch>
                  <a:fillRect/>
                </a:stretch>
              </p:blipFill>
              <p:spPr>
                <a:xfrm>
                  <a:off x="8060842" y="6255752"/>
                  <a:ext cx="38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86522" name="Freihand 486521">
                  <a:extLst>
                    <a:ext uri="{FF2B5EF4-FFF2-40B4-BE49-F238E27FC236}">
                      <a16:creationId xmlns:a16="http://schemas.microsoft.com/office/drawing/2014/main" id="{671A3945-8FCA-4A9E-BF4E-59234EEFBBDD}"/>
                    </a:ext>
                  </a:extLst>
                </p14:cNvPr>
                <p14:cNvContentPartPr/>
                <p14:nvPr/>
              </p14:nvContentPartPr>
              <p14:xfrm>
                <a:off x="8102242" y="6280232"/>
                <a:ext cx="242280" cy="216720"/>
              </p14:xfrm>
            </p:contentPart>
          </mc:Choice>
          <mc:Fallback>
            <p:pic>
              <p:nvPicPr>
                <p:cNvPr id="486522" name="Freihand 486521">
                  <a:extLst>
                    <a:ext uri="{FF2B5EF4-FFF2-40B4-BE49-F238E27FC236}">
                      <a16:creationId xmlns:a16="http://schemas.microsoft.com/office/drawing/2014/main" id="{671A3945-8FCA-4A9E-BF4E-59234EEFBBDD}"/>
                    </a:ext>
                  </a:extLst>
                </p:cNvPr>
                <p:cNvPicPr/>
                <p:nvPr/>
              </p:nvPicPr>
              <p:blipFill>
                <a:blip r:embed="rId323"/>
                <a:stretch>
                  <a:fillRect/>
                </a:stretch>
              </p:blipFill>
              <p:spPr>
                <a:xfrm>
                  <a:off x="8097922" y="6275912"/>
                  <a:ext cx="2509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6523" name="Freihand 486522">
                  <a:extLst>
                    <a:ext uri="{FF2B5EF4-FFF2-40B4-BE49-F238E27FC236}">
                      <a16:creationId xmlns:a16="http://schemas.microsoft.com/office/drawing/2014/main" id="{5CBA0EB3-879B-4A44-AB8E-0B5D0F635016}"/>
                    </a:ext>
                  </a:extLst>
                </p14:cNvPr>
                <p14:cNvContentPartPr/>
                <p14:nvPr/>
              </p14:nvContentPartPr>
              <p14:xfrm>
                <a:off x="7668082" y="6252872"/>
                <a:ext cx="82800" cy="7200"/>
              </p14:xfrm>
            </p:contentPart>
          </mc:Choice>
          <mc:Fallback>
            <p:pic>
              <p:nvPicPr>
                <p:cNvPr id="486523" name="Freihand 486522">
                  <a:extLst>
                    <a:ext uri="{FF2B5EF4-FFF2-40B4-BE49-F238E27FC236}">
                      <a16:creationId xmlns:a16="http://schemas.microsoft.com/office/drawing/2014/main" id="{5CBA0EB3-879B-4A44-AB8E-0B5D0F635016}"/>
                    </a:ext>
                  </a:extLst>
                </p:cNvPr>
                <p:cNvPicPr/>
                <p:nvPr/>
              </p:nvPicPr>
              <p:blipFill>
                <a:blip r:embed="rId325"/>
                <a:stretch>
                  <a:fillRect/>
                </a:stretch>
              </p:blipFill>
              <p:spPr>
                <a:xfrm>
                  <a:off x="7663762" y="6248552"/>
                  <a:ext cx="91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86524" name="Freihand 486523">
                  <a:extLst>
                    <a:ext uri="{FF2B5EF4-FFF2-40B4-BE49-F238E27FC236}">
                      <a16:creationId xmlns:a16="http://schemas.microsoft.com/office/drawing/2014/main" id="{05A7C59F-7C30-4FD9-B8E0-D9ED5BF7C6FA}"/>
                    </a:ext>
                  </a:extLst>
                </p14:cNvPr>
                <p14:cNvContentPartPr/>
                <p14:nvPr/>
              </p14:nvContentPartPr>
              <p14:xfrm>
                <a:off x="7780042" y="6243872"/>
                <a:ext cx="35640" cy="9720"/>
              </p14:xfrm>
            </p:contentPart>
          </mc:Choice>
          <mc:Fallback>
            <p:pic>
              <p:nvPicPr>
                <p:cNvPr id="486524" name="Freihand 486523">
                  <a:extLst>
                    <a:ext uri="{FF2B5EF4-FFF2-40B4-BE49-F238E27FC236}">
                      <a16:creationId xmlns:a16="http://schemas.microsoft.com/office/drawing/2014/main" id="{05A7C59F-7C30-4FD9-B8E0-D9ED5BF7C6FA}"/>
                    </a:ext>
                  </a:extLst>
                </p:cNvPr>
                <p:cNvPicPr/>
                <p:nvPr/>
              </p:nvPicPr>
              <p:blipFill>
                <a:blip r:embed="rId327"/>
                <a:stretch>
                  <a:fillRect/>
                </a:stretch>
              </p:blipFill>
              <p:spPr>
                <a:xfrm>
                  <a:off x="7775722" y="6239552"/>
                  <a:ext cx="44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86525" name="Freihand 486524">
                  <a:extLst>
                    <a:ext uri="{FF2B5EF4-FFF2-40B4-BE49-F238E27FC236}">
                      <a16:creationId xmlns:a16="http://schemas.microsoft.com/office/drawing/2014/main" id="{AAB561EB-28BB-4A85-AB6B-1EA08700876A}"/>
                    </a:ext>
                  </a:extLst>
                </p14:cNvPr>
                <p14:cNvContentPartPr/>
                <p14:nvPr/>
              </p14:nvContentPartPr>
              <p14:xfrm>
                <a:off x="8348842" y="6065672"/>
                <a:ext cx="62640" cy="284760"/>
              </p14:xfrm>
            </p:contentPart>
          </mc:Choice>
          <mc:Fallback>
            <p:pic>
              <p:nvPicPr>
                <p:cNvPr id="486525" name="Freihand 486524">
                  <a:extLst>
                    <a:ext uri="{FF2B5EF4-FFF2-40B4-BE49-F238E27FC236}">
                      <a16:creationId xmlns:a16="http://schemas.microsoft.com/office/drawing/2014/main" id="{AAB561EB-28BB-4A85-AB6B-1EA08700876A}"/>
                    </a:ext>
                  </a:extLst>
                </p:cNvPr>
                <p:cNvPicPr/>
                <p:nvPr/>
              </p:nvPicPr>
              <p:blipFill>
                <a:blip r:embed="rId329"/>
                <a:stretch>
                  <a:fillRect/>
                </a:stretch>
              </p:blipFill>
              <p:spPr>
                <a:xfrm>
                  <a:off x="8344522" y="6061352"/>
                  <a:ext cx="71280" cy="293400"/>
                </a:xfrm>
                <a:prstGeom prst="rect">
                  <a:avLst/>
                </a:prstGeom>
              </p:spPr>
            </p:pic>
          </mc:Fallback>
        </mc:AlternateContent>
      </p:gr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51FAC319-6C24-4041-A114-C78A63F205BF}"/>
                  </a:ext>
                </a:extLst>
              </p14:cNvPr>
              <p14:cNvContentPartPr/>
              <p14:nvPr/>
            </p14:nvContentPartPr>
            <p14:xfrm>
              <a:off x="1984762" y="2009912"/>
              <a:ext cx="1999440" cy="707400"/>
            </p14:xfrm>
          </p:contentPart>
        </mc:Choice>
        <mc:Fallback>
          <p:pic>
            <p:nvPicPr>
              <p:cNvPr id="3" name="Freihand 2">
                <a:extLst>
                  <a:ext uri="{FF2B5EF4-FFF2-40B4-BE49-F238E27FC236}">
                    <a16:creationId xmlns:a16="http://schemas.microsoft.com/office/drawing/2014/main" id="{51FAC319-6C24-4041-A114-C78A63F205BF}"/>
                  </a:ext>
                </a:extLst>
              </p:cNvPr>
              <p:cNvPicPr/>
              <p:nvPr/>
            </p:nvPicPr>
            <p:blipFill>
              <a:blip r:embed="rId5"/>
              <a:stretch>
                <a:fillRect/>
              </a:stretch>
            </p:blipFill>
            <p:spPr>
              <a:xfrm>
                <a:off x="1980442" y="2005592"/>
                <a:ext cx="2008080" cy="716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7AFFEC8-0E65-4F1A-B0E9-01EBD24A86BD}"/>
                  </a:ext>
                </a:extLst>
              </p14:cNvPr>
              <p14:cNvContentPartPr/>
              <p14:nvPr/>
            </p14:nvContentPartPr>
            <p14:xfrm>
              <a:off x="3821122" y="1948352"/>
              <a:ext cx="133920" cy="147600"/>
            </p14:xfrm>
          </p:contentPart>
        </mc:Choice>
        <mc:Fallback>
          <p:pic>
            <p:nvPicPr>
              <p:cNvPr id="4" name="Freihand 3">
                <a:extLst>
                  <a:ext uri="{FF2B5EF4-FFF2-40B4-BE49-F238E27FC236}">
                    <a16:creationId xmlns:a16="http://schemas.microsoft.com/office/drawing/2014/main" id="{27AFFEC8-0E65-4F1A-B0E9-01EBD24A86BD}"/>
                  </a:ext>
                </a:extLst>
              </p:cNvPr>
              <p:cNvPicPr/>
              <p:nvPr/>
            </p:nvPicPr>
            <p:blipFill>
              <a:blip r:embed="rId7"/>
              <a:stretch>
                <a:fillRect/>
              </a:stretch>
            </p:blipFill>
            <p:spPr>
              <a:xfrm>
                <a:off x="3816802" y="1944032"/>
                <a:ext cx="142560" cy="156240"/>
              </a:xfrm>
              <a:prstGeom prst="rect">
                <a:avLst/>
              </a:prstGeom>
            </p:spPr>
          </p:pic>
        </mc:Fallback>
      </mc:AlternateContent>
      <p:grpSp>
        <p:nvGrpSpPr>
          <p:cNvPr id="488635" name="Gruppieren 488634">
            <a:extLst>
              <a:ext uri="{FF2B5EF4-FFF2-40B4-BE49-F238E27FC236}">
                <a16:creationId xmlns:a16="http://schemas.microsoft.com/office/drawing/2014/main" id="{7E5CCBB6-4B95-496E-BE48-E1D931F081D0}"/>
              </a:ext>
            </a:extLst>
          </p:cNvPr>
          <p:cNvGrpSpPr/>
          <p:nvPr/>
        </p:nvGrpSpPr>
        <p:grpSpPr>
          <a:xfrm>
            <a:off x="3627082" y="606992"/>
            <a:ext cx="8012880" cy="5645160"/>
            <a:chOff x="3627082" y="606992"/>
            <a:chExt cx="8012880" cy="564516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C3CA6D6-48FD-4DE3-8872-2B2DAECAB5CC}"/>
                    </a:ext>
                  </a:extLst>
                </p14:cNvPr>
                <p14:cNvContentPartPr/>
                <p14:nvPr/>
              </p14:nvContentPartPr>
              <p14:xfrm>
                <a:off x="4144402" y="1591592"/>
                <a:ext cx="1864800" cy="1167120"/>
              </p14:xfrm>
            </p:contentPart>
          </mc:Choice>
          <mc:Fallback>
            <p:pic>
              <p:nvPicPr>
                <p:cNvPr id="5" name="Freihand 4">
                  <a:extLst>
                    <a:ext uri="{FF2B5EF4-FFF2-40B4-BE49-F238E27FC236}">
                      <a16:creationId xmlns:a16="http://schemas.microsoft.com/office/drawing/2014/main" id="{3C3CA6D6-48FD-4DE3-8872-2B2DAECAB5CC}"/>
                    </a:ext>
                  </a:extLst>
                </p:cNvPr>
                <p:cNvPicPr/>
                <p:nvPr/>
              </p:nvPicPr>
              <p:blipFill>
                <a:blip r:embed="rId9"/>
                <a:stretch>
                  <a:fillRect/>
                </a:stretch>
              </p:blipFill>
              <p:spPr>
                <a:xfrm>
                  <a:off x="4140082" y="1587272"/>
                  <a:ext cx="1873440" cy="1175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5A5A834F-29BE-4ABC-82B3-2F051411B2ED}"/>
                    </a:ext>
                  </a:extLst>
                </p14:cNvPr>
                <p14:cNvContentPartPr/>
                <p14:nvPr/>
              </p14:nvContentPartPr>
              <p14:xfrm>
                <a:off x="5804362" y="2576192"/>
                <a:ext cx="297360" cy="253080"/>
              </p14:xfrm>
            </p:contentPart>
          </mc:Choice>
          <mc:Fallback>
            <p:pic>
              <p:nvPicPr>
                <p:cNvPr id="6" name="Freihand 5">
                  <a:extLst>
                    <a:ext uri="{FF2B5EF4-FFF2-40B4-BE49-F238E27FC236}">
                      <a16:creationId xmlns:a16="http://schemas.microsoft.com/office/drawing/2014/main" id="{5A5A834F-29BE-4ABC-82B3-2F051411B2ED}"/>
                    </a:ext>
                  </a:extLst>
                </p:cNvPr>
                <p:cNvPicPr/>
                <p:nvPr/>
              </p:nvPicPr>
              <p:blipFill>
                <a:blip r:embed="rId11"/>
                <a:stretch>
                  <a:fillRect/>
                </a:stretch>
              </p:blipFill>
              <p:spPr>
                <a:xfrm>
                  <a:off x="5800042" y="2571872"/>
                  <a:ext cx="3060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3BEAAE9-1922-4ED7-A303-F50E8769C7D8}"/>
                    </a:ext>
                  </a:extLst>
                </p14:cNvPr>
                <p14:cNvContentPartPr/>
                <p14:nvPr/>
              </p14:nvContentPartPr>
              <p14:xfrm>
                <a:off x="4974922" y="810032"/>
                <a:ext cx="1345680" cy="926280"/>
              </p14:xfrm>
            </p:contentPart>
          </mc:Choice>
          <mc:Fallback>
            <p:pic>
              <p:nvPicPr>
                <p:cNvPr id="9" name="Freihand 8">
                  <a:extLst>
                    <a:ext uri="{FF2B5EF4-FFF2-40B4-BE49-F238E27FC236}">
                      <a16:creationId xmlns:a16="http://schemas.microsoft.com/office/drawing/2014/main" id="{C3BEAAE9-1922-4ED7-A303-F50E8769C7D8}"/>
                    </a:ext>
                  </a:extLst>
                </p:cNvPr>
                <p:cNvPicPr/>
                <p:nvPr/>
              </p:nvPicPr>
              <p:blipFill>
                <a:blip r:embed="rId13"/>
                <a:stretch>
                  <a:fillRect/>
                </a:stretch>
              </p:blipFill>
              <p:spPr>
                <a:xfrm>
                  <a:off x="4970602" y="805712"/>
                  <a:ext cx="1354320" cy="934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CDA6DEBE-9E64-4903-97F9-5CEBFBE9B9BF}"/>
                    </a:ext>
                  </a:extLst>
                </p14:cNvPr>
                <p14:cNvContentPartPr/>
                <p14:nvPr/>
              </p14:nvContentPartPr>
              <p14:xfrm>
                <a:off x="6682042" y="721472"/>
                <a:ext cx="5400" cy="183600"/>
              </p14:xfrm>
            </p:contentPart>
          </mc:Choice>
          <mc:Fallback>
            <p:pic>
              <p:nvPicPr>
                <p:cNvPr id="10" name="Freihand 9">
                  <a:extLst>
                    <a:ext uri="{FF2B5EF4-FFF2-40B4-BE49-F238E27FC236}">
                      <a16:creationId xmlns:a16="http://schemas.microsoft.com/office/drawing/2014/main" id="{CDA6DEBE-9E64-4903-97F9-5CEBFBE9B9BF}"/>
                    </a:ext>
                  </a:extLst>
                </p:cNvPr>
                <p:cNvPicPr/>
                <p:nvPr/>
              </p:nvPicPr>
              <p:blipFill>
                <a:blip r:embed="rId15"/>
                <a:stretch>
                  <a:fillRect/>
                </a:stretch>
              </p:blipFill>
              <p:spPr>
                <a:xfrm>
                  <a:off x="6677722" y="717152"/>
                  <a:ext cx="14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C39812D3-190D-4B7C-A778-0847D9C72E5F}"/>
                    </a:ext>
                  </a:extLst>
                </p14:cNvPr>
                <p14:cNvContentPartPr/>
                <p14:nvPr/>
              </p14:nvContentPartPr>
              <p14:xfrm>
                <a:off x="6601402" y="665672"/>
                <a:ext cx="168840" cy="101880"/>
              </p14:xfrm>
            </p:contentPart>
          </mc:Choice>
          <mc:Fallback>
            <p:pic>
              <p:nvPicPr>
                <p:cNvPr id="11" name="Freihand 10">
                  <a:extLst>
                    <a:ext uri="{FF2B5EF4-FFF2-40B4-BE49-F238E27FC236}">
                      <a16:creationId xmlns:a16="http://schemas.microsoft.com/office/drawing/2014/main" id="{C39812D3-190D-4B7C-A778-0847D9C72E5F}"/>
                    </a:ext>
                  </a:extLst>
                </p:cNvPr>
                <p:cNvPicPr/>
                <p:nvPr/>
              </p:nvPicPr>
              <p:blipFill>
                <a:blip r:embed="rId17"/>
                <a:stretch>
                  <a:fillRect/>
                </a:stretch>
              </p:blipFill>
              <p:spPr>
                <a:xfrm>
                  <a:off x="6597082" y="661352"/>
                  <a:ext cx="177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F26D6DB-8AAA-43BA-87EE-9357CEA3E0DD}"/>
                    </a:ext>
                  </a:extLst>
                </p14:cNvPr>
                <p14:cNvContentPartPr/>
                <p14:nvPr/>
              </p14:nvContentPartPr>
              <p14:xfrm>
                <a:off x="6779242" y="653432"/>
                <a:ext cx="127080" cy="169200"/>
              </p14:xfrm>
            </p:contentPart>
          </mc:Choice>
          <mc:Fallback>
            <p:pic>
              <p:nvPicPr>
                <p:cNvPr id="12" name="Freihand 11">
                  <a:extLst>
                    <a:ext uri="{FF2B5EF4-FFF2-40B4-BE49-F238E27FC236}">
                      <a16:creationId xmlns:a16="http://schemas.microsoft.com/office/drawing/2014/main" id="{8F26D6DB-8AAA-43BA-87EE-9357CEA3E0DD}"/>
                    </a:ext>
                  </a:extLst>
                </p:cNvPr>
                <p:cNvPicPr/>
                <p:nvPr/>
              </p:nvPicPr>
              <p:blipFill>
                <a:blip r:embed="rId19"/>
                <a:stretch>
                  <a:fillRect/>
                </a:stretch>
              </p:blipFill>
              <p:spPr>
                <a:xfrm>
                  <a:off x="6774922" y="649112"/>
                  <a:ext cx="135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98A5ACB4-19E2-4E84-9A5C-EE333D9AC3CE}"/>
                    </a:ext>
                  </a:extLst>
                </p14:cNvPr>
                <p14:cNvContentPartPr/>
                <p14:nvPr/>
              </p14:nvContentPartPr>
              <p14:xfrm>
                <a:off x="6897682" y="748832"/>
                <a:ext cx="212040" cy="100080"/>
              </p14:xfrm>
            </p:contentPart>
          </mc:Choice>
          <mc:Fallback>
            <p:pic>
              <p:nvPicPr>
                <p:cNvPr id="13" name="Freihand 12">
                  <a:extLst>
                    <a:ext uri="{FF2B5EF4-FFF2-40B4-BE49-F238E27FC236}">
                      <a16:creationId xmlns:a16="http://schemas.microsoft.com/office/drawing/2014/main" id="{98A5ACB4-19E2-4E84-9A5C-EE333D9AC3CE}"/>
                    </a:ext>
                  </a:extLst>
                </p:cNvPr>
                <p:cNvPicPr/>
                <p:nvPr/>
              </p:nvPicPr>
              <p:blipFill>
                <a:blip r:embed="rId21"/>
                <a:stretch>
                  <a:fillRect/>
                </a:stretch>
              </p:blipFill>
              <p:spPr>
                <a:xfrm>
                  <a:off x="6893362" y="744512"/>
                  <a:ext cx="220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732F73B8-7408-44C0-BAC0-C1F40262C0EB}"/>
                    </a:ext>
                  </a:extLst>
                </p14:cNvPr>
                <p14:cNvContentPartPr/>
                <p14:nvPr/>
              </p14:nvContentPartPr>
              <p14:xfrm>
                <a:off x="7134562" y="755672"/>
                <a:ext cx="102600" cy="73440"/>
              </p14:xfrm>
            </p:contentPart>
          </mc:Choice>
          <mc:Fallback>
            <p:pic>
              <p:nvPicPr>
                <p:cNvPr id="14" name="Freihand 13">
                  <a:extLst>
                    <a:ext uri="{FF2B5EF4-FFF2-40B4-BE49-F238E27FC236}">
                      <a16:creationId xmlns:a16="http://schemas.microsoft.com/office/drawing/2014/main" id="{732F73B8-7408-44C0-BAC0-C1F40262C0EB}"/>
                    </a:ext>
                  </a:extLst>
                </p:cNvPr>
                <p:cNvPicPr/>
                <p:nvPr/>
              </p:nvPicPr>
              <p:blipFill>
                <a:blip r:embed="rId23"/>
                <a:stretch>
                  <a:fillRect/>
                </a:stretch>
              </p:blipFill>
              <p:spPr>
                <a:xfrm>
                  <a:off x="7130242" y="751352"/>
                  <a:ext cx="111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0D7D7D81-F60D-47DF-9F7F-800784DBBB40}"/>
                    </a:ext>
                  </a:extLst>
                </p14:cNvPr>
                <p14:cNvContentPartPr/>
                <p14:nvPr/>
              </p14:nvContentPartPr>
              <p14:xfrm>
                <a:off x="7451362" y="749552"/>
                <a:ext cx="395640" cy="81000"/>
              </p14:xfrm>
            </p:contentPart>
          </mc:Choice>
          <mc:Fallback>
            <p:pic>
              <p:nvPicPr>
                <p:cNvPr id="16" name="Freihand 15">
                  <a:extLst>
                    <a:ext uri="{FF2B5EF4-FFF2-40B4-BE49-F238E27FC236}">
                      <a16:creationId xmlns:a16="http://schemas.microsoft.com/office/drawing/2014/main" id="{0D7D7D81-F60D-47DF-9F7F-800784DBBB40}"/>
                    </a:ext>
                  </a:extLst>
                </p:cNvPr>
                <p:cNvPicPr/>
                <p:nvPr/>
              </p:nvPicPr>
              <p:blipFill>
                <a:blip r:embed="rId25"/>
                <a:stretch>
                  <a:fillRect/>
                </a:stretch>
              </p:blipFill>
              <p:spPr>
                <a:xfrm>
                  <a:off x="7447042" y="745232"/>
                  <a:ext cx="404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F73151ED-8A0E-4B16-9648-D56B70B58F9A}"/>
                    </a:ext>
                  </a:extLst>
                </p14:cNvPr>
                <p14:cNvContentPartPr/>
                <p14:nvPr/>
              </p14:nvContentPartPr>
              <p14:xfrm>
                <a:off x="8090002" y="736952"/>
                <a:ext cx="88920" cy="52200"/>
              </p14:xfrm>
            </p:contentPart>
          </mc:Choice>
          <mc:Fallback>
            <p:pic>
              <p:nvPicPr>
                <p:cNvPr id="18" name="Freihand 17">
                  <a:extLst>
                    <a:ext uri="{FF2B5EF4-FFF2-40B4-BE49-F238E27FC236}">
                      <a16:creationId xmlns:a16="http://schemas.microsoft.com/office/drawing/2014/main" id="{F73151ED-8A0E-4B16-9648-D56B70B58F9A}"/>
                    </a:ext>
                  </a:extLst>
                </p:cNvPr>
                <p:cNvPicPr/>
                <p:nvPr/>
              </p:nvPicPr>
              <p:blipFill>
                <a:blip r:embed="rId27"/>
                <a:stretch>
                  <a:fillRect/>
                </a:stretch>
              </p:blipFill>
              <p:spPr>
                <a:xfrm>
                  <a:off x="8085682" y="732632"/>
                  <a:ext cx="97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B41916C7-9A88-47E4-928C-6B31CD91BCDC}"/>
                    </a:ext>
                  </a:extLst>
                </p14:cNvPr>
                <p14:cNvContentPartPr/>
                <p14:nvPr/>
              </p14:nvContentPartPr>
              <p14:xfrm>
                <a:off x="8205922" y="732632"/>
                <a:ext cx="90360" cy="61920"/>
              </p14:xfrm>
            </p:contentPart>
          </mc:Choice>
          <mc:Fallback>
            <p:pic>
              <p:nvPicPr>
                <p:cNvPr id="19" name="Freihand 18">
                  <a:extLst>
                    <a:ext uri="{FF2B5EF4-FFF2-40B4-BE49-F238E27FC236}">
                      <a16:creationId xmlns:a16="http://schemas.microsoft.com/office/drawing/2014/main" id="{B41916C7-9A88-47E4-928C-6B31CD91BCDC}"/>
                    </a:ext>
                  </a:extLst>
                </p:cNvPr>
                <p:cNvPicPr/>
                <p:nvPr/>
              </p:nvPicPr>
              <p:blipFill>
                <a:blip r:embed="rId29"/>
                <a:stretch>
                  <a:fillRect/>
                </a:stretch>
              </p:blipFill>
              <p:spPr>
                <a:xfrm>
                  <a:off x="8201602" y="728312"/>
                  <a:ext cx="99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CF7E4C01-5A8D-4F98-A02E-2E18D8741C21}"/>
                    </a:ext>
                  </a:extLst>
                </p14:cNvPr>
                <p14:cNvContentPartPr/>
                <p14:nvPr/>
              </p14:nvContentPartPr>
              <p14:xfrm>
                <a:off x="8391322" y="771872"/>
                <a:ext cx="8640" cy="17280"/>
              </p14:xfrm>
            </p:contentPart>
          </mc:Choice>
          <mc:Fallback>
            <p:pic>
              <p:nvPicPr>
                <p:cNvPr id="20" name="Freihand 19">
                  <a:extLst>
                    <a:ext uri="{FF2B5EF4-FFF2-40B4-BE49-F238E27FC236}">
                      <a16:creationId xmlns:a16="http://schemas.microsoft.com/office/drawing/2014/main" id="{CF7E4C01-5A8D-4F98-A02E-2E18D8741C21}"/>
                    </a:ext>
                  </a:extLst>
                </p:cNvPr>
                <p:cNvPicPr/>
                <p:nvPr/>
              </p:nvPicPr>
              <p:blipFill>
                <a:blip r:embed="rId31"/>
                <a:stretch>
                  <a:fillRect/>
                </a:stretch>
              </p:blipFill>
              <p:spPr>
                <a:xfrm>
                  <a:off x="8387002" y="767552"/>
                  <a:ext cx="17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A27A4572-7150-4A1B-A8A5-3A2E93AEA914}"/>
                    </a:ext>
                  </a:extLst>
                </p14:cNvPr>
                <p14:cNvContentPartPr/>
                <p14:nvPr/>
              </p14:nvContentPartPr>
              <p14:xfrm>
                <a:off x="8565202" y="665672"/>
                <a:ext cx="164160" cy="115560"/>
              </p14:xfrm>
            </p:contentPart>
          </mc:Choice>
          <mc:Fallback>
            <p:pic>
              <p:nvPicPr>
                <p:cNvPr id="21" name="Freihand 20">
                  <a:extLst>
                    <a:ext uri="{FF2B5EF4-FFF2-40B4-BE49-F238E27FC236}">
                      <a16:creationId xmlns:a16="http://schemas.microsoft.com/office/drawing/2014/main" id="{A27A4572-7150-4A1B-A8A5-3A2E93AEA914}"/>
                    </a:ext>
                  </a:extLst>
                </p:cNvPr>
                <p:cNvPicPr/>
                <p:nvPr/>
              </p:nvPicPr>
              <p:blipFill>
                <a:blip r:embed="rId33"/>
                <a:stretch>
                  <a:fillRect/>
                </a:stretch>
              </p:blipFill>
              <p:spPr>
                <a:xfrm>
                  <a:off x="8560882" y="661352"/>
                  <a:ext cx="172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E0C10E7D-EA9C-4237-8733-B16B1F3529C5}"/>
                    </a:ext>
                  </a:extLst>
                </p14:cNvPr>
                <p14:cNvContentPartPr/>
                <p14:nvPr/>
              </p14:nvContentPartPr>
              <p14:xfrm>
                <a:off x="8713882" y="686552"/>
                <a:ext cx="110880" cy="103320"/>
              </p14:xfrm>
            </p:contentPart>
          </mc:Choice>
          <mc:Fallback>
            <p:pic>
              <p:nvPicPr>
                <p:cNvPr id="22" name="Freihand 21">
                  <a:extLst>
                    <a:ext uri="{FF2B5EF4-FFF2-40B4-BE49-F238E27FC236}">
                      <a16:creationId xmlns:a16="http://schemas.microsoft.com/office/drawing/2014/main" id="{E0C10E7D-EA9C-4237-8733-B16B1F3529C5}"/>
                    </a:ext>
                  </a:extLst>
                </p:cNvPr>
                <p:cNvPicPr/>
                <p:nvPr/>
              </p:nvPicPr>
              <p:blipFill>
                <a:blip r:embed="rId35"/>
                <a:stretch>
                  <a:fillRect/>
                </a:stretch>
              </p:blipFill>
              <p:spPr>
                <a:xfrm>
                  <a:off x="8709562" y="682232"/>
                  <a:ext cx="119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B6234AAC-2EDD-42BB-B030-A7B6CA7891D9}"/>
                    </a:ext>
                  </a:extLst>
                </p14:cNvPr>
                <p14:cNvContentPartPr/>
                <p14:nvPr/>
              </p14:nvContentPartPr>
              <p14:xfrm>
                <a:off x="8873722" y="647312"/>
                <a:ext cx="143640" cy="212760"/>
              </p14:xfrm>
            </p:contentPart>
          </mc:Choice>
          <mc:Fallback>
            <p:pic>
              <p:nvPicPr>
                <p:cNvPr id="23" name="Freihand 22">
                  <a:extLst>
                    <a:ext uri="{FF2B5EF4-FFF2-40B4-BE49-F238E27FC236}">
                      <a16:creationId xmlns:a16="http://schemas.microsoft.com/office/drawing/2014/main" id="{B6234AAC-2EDD-42BB-B030-A7B6CA7891D9}"/>
                    </a:ext>
                  </a:extLst>
                </p:cNvPr>
                <p:cNvPicPr/>
                <p:nvPr/>
              </p:nvPicPr>
              <p:blipFill>
                <a:blip r:embed="rId37"/>
                <a:stretch>
                  <a:fillRect/>
                </a:stretch>
              </p:blipFill>
              <p:spPr>
                <a:xfrm>
                  <a:off x="8869402" y="642992"/>
                  <a:ext cx="152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864C0CA5-BEC3-447E-B757-FC5707209ACE}"/>
                    </a:ext>
                  </a:extLst>
                </p14:cNvPr>
                <p14:cNvContentPartPr/>
                <p14:nvPr/>
              </p14:nvContentPartPr>
              <p14:xfrm>
                <a:off x="9045442" y="725072"/>
                <a:ext cx="104400" cy="60480"/>
              </p14:xfrm>
            </p:contentPart>
          </mc:Choice>
          <mc:Fallback>
            <p:pic>
              <p:nvPicPr>
                <p:cNvPr id="24" name="Freihand 23">
                  <a:extLst>
                    <a:ext uri="{FF2B5EF4-FFF2-40B4-BE49-F238E27FC236}">
                      <a16:creationId xmlns:a16="http://schemas.microsoft.com/office/drawing/2014/main" id="{864C0CA5-BEC3-447E-B757-FC5707209ACE}"/>
                    </a:ext>
                  </a:extLst>
                </p:cNvPr>
                <p:cNvPicPr/>
                <p:nvPr/>
              </p:nvPicPr>
              <p:blipFill>
                <a:blip r:embed="rId39"/>
                <a:stretch>
                  <a:fillRect/>
                </a:stretch>
              </p:blipFill>
              <p:spPr>
                <a:xfrm>
                  <a:off x="9041122" y="720752"/>
                  <a:ext cx="113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B2224E62-8AFB-4D80-891F-BB9253CB6ADE}"/>
                    </a:ext>
                  </a:extLst>
                </p14:cNvPr>
                <p14:cNvContentPartPr/>
                <p14:nvPr/>
              </p14:nvContentPartPr>
              <p14:xfrm>
                <a:off x="9194482" y="634712"/>
                <a:ext cx="74880" cy="159480"/>
              </p14:xfrm>
            </p:contentPart>
          </mc:Choice>
          <mc:Fallback>
            <p:pic>
              <p:nvPicPr>
                <p:cNvPr id="25" name="Freihand 24">
                  <a:extLst>
                    <a:ext uri="{FF2B5EF4-FFF2-40B4-BE49-F238E27FC236}">
                      <a16:creationId xmlns:a16="http://schemas.microsoft.com/office/drawing/2014/main" id="{B2224E62-8AFB-4D80-891F-BB9253CB6ADE}"/>
                    </a:ext>
                  </a:extLst>
                </p:cNvPr>
                <p:cNvPicPr/>
                <p:nvPr/>
              </p:nvPicPr>
              <p:blipFill>
                <a:blip r:embed="rId41"/>
                <a:stretch>
                  <a:fillRect/>
                </a:stretch>
              </p:blipFill>
              <p:spPr>
                <a:xfrm>
                  <a:off x="9190162" y="630392"/>
                  <a:ext cx="83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E8C28B8E-735C-4BC4-ADC5-DE1DFD5634FD}"/>
                    </a:ext>
                  </a:extLst>
                </p14:cNvPr>
                <p14:cNvContentPartPr/>
                <p14:nvPr/>
              </p14:nvContentPartPr>
              <p14:xfrm>
                <a:off x="8107282" y="623912"/>
                <a:ext cx="239400" cy="272880"/>
              </p14:xfrm>
            </p:contentPart>
          </mc:Choice>
          <mc:Fallback>
            <p:pic>
              <p:nvPicPr>
                <p:cNvPr id="27" name="Freihand 26">
                  <a:extLst>
                    <a:ext uri="{FF2B5EF4-FFF2-40B4-BE49-F238E27FC236}">
                      <a16:creationId xmlns:a16="http://schemas.microsoft.com/office/drawing/2014/main" id="{E8C28B8E-735C-4BC4-ADC5-DE1DFD5634FD}"/>
                    </a:ext>
                  </a:extLst>
                </p:cNvPr>
                <p:cNvPicPr/>
                <p:nvPr/>
              </p:nvPicPr>
              <p:blipFill>
                <a:blip r:embed="rId43"/>
                <a:stretch>
                  <a:fillRect/>
                </a:stretch>
              </p:blipFill>
              <p:spPr>
                <a:xfrm>
                  <a:off x="8102962" y="619592"/>
                  <a:ext cx="2480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D1605F16-062D-4D7F-B273-7752D23C9D0C}"/>
                    </a:ext>
                  </a:extLst>
                </p14:cNvPr>
                <p14:cNvContentPartPr/>
                <p14:nvPr/>
              </p14:nvContentPartPr>
              <p14:xfrm>
                <a:off x="8336602" y="606992"/>
                <a:ext cx="51120" cy="184680"/>
              </p14:xfrm>
            </p:contentPart>
          </mc:Choice>
          <mc:Fallback>
            <p:pic>
              <p:nvPicPr>
                <p:cNvPr id="28" name="Freihand 27">
                  <a:extLst>
                    <a:ext uri="{FF2B5EF4-FFF2-40B4-BE49-F238E27FC236}">
                      <a16:creationId xmlns:a16="http://schemas.microsoft.com/office/drawing/2014/main" id="{D1605F16-062D-4D7F-B273-7752D23C9D0C}"/>
                    </a:ext>
                  </a:extLst>
                </p:cNvPr>
                <p:cNvPicPr/>
                <p:nvPr/>
              </p:nvPicPr>
              <p:blipFill>
                <a:blip r:embed="rId45"/>
                <a:stretch>
                  <a:fillRect/>
                </a:stretch>
              </p:blipFill>
              <p:spPr>
                <a:xfrm>
                  <a:off x="8332282" y="602672"/>
                  <a:ext cx="597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DD23C217-4AC6-4AAC-ABE1-A9ADE6B25757}"/>
                    </a:ext>
                  </a:extLst>
                </p14:cNvPr>
                <p14:cNvContentPartPr/>
                <p14:nvPr/>
              </p14:nvContentPartPr>
              <p14:xfrm>
                <a:off x="9357562" y="725432"/>
                <a:ext cx="260280" cy="56880"/>
              </p14:xfrm>
            </p:contentPart>
          </mc:Choice>
          <mc:Fallback>
            <p:pic>
              <p:nvPicPr>
                <p:cNvPr id="30" name="Freihand 29">
                  <a:extLst>
                    <a:ext uri="{FF2B5EF4-FFF2-40B4-BE49-F238E27FC236}">
                      <a16:creationId xmlns:a16="http://schemas.microsoft.com/office/drawing/2014/main" id="{DD23C217-4AC6-4AAC-ABE1-A9ADE6B25757}"/>
                    </a:ext>
                  </a:extLst>
                </p:cNvPr>
                <p:cNvPicPr/>
                <p:nvPr/>
              </p:nvPicPr>
              <p:blipFill>
                <a:blip r:embed="rId47"/>
                <a:stretch>
                  <a:fillRect/>
                </a:stretch>
              </p:blipFill>
              <p:spPr>
                <a:xfrm>
                  <a:off x="9353242" y="721112"/>
                  <a:ext cx="268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EB3FCEB8-E63D-4BE0-A5DB-93BDAD397368}"/>
                    </a:ext>
                  </a:extLst>
                </p14:cNvPr>
                <p14:cNvContentPartPr/>
                <p14:nvPr/>
              </p14:nvContentPartPr>
              <p14:xfrm>
                <a:off x="9773002" y="747032"/>
                <a:ext cx="179280" cy="51480"/>
              </p14:xfrm>
            </p:contentPart>
          </mc:Choice>
          <mc:Fallback>
            <p:pic>
              <p:nvPicPr>
                <p:cNvPr id="31" name="Freihand 30">
                  <a:extLst>
                    <a:ext uri="{FF2B5EF4-FFF2-40B4-BE49-F238E27FC236}">
                      <a16:creationId xmlns:a16="http://schemas.microsoft.com/office/drawing/2014/main" id="{EB3FCEB8-E63D-4BE0-A5DB-93BDAD397368}"/>
                    </a:ext>
                  </a:extLst>
                </p:cNvPr>
                <p:cNvPicPr/>
                <p:nvPr/>
              </p:nvPicPr>
              <p:blipFill>
                <a:blip r:embed="rId49"/>
                <a:stretch>
                  <a:fillRect/>
                </a:stretch>
              </p:blipFill>
              <p:spPr>
                <a:xfrm>
                  <a:off x="9768682" y="742712"/>
                  <a:ext cx="187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D585DE63-D788-4D8A-8EF0-9C8394AF4365}"/>
                    </a:ext>
                  </a:extLst>
                </p14:cNvPr>
                <p14:cNvContentPartPr/>
                <p14:nvPr/>
              </p14:nvContentPartPr>
              <p14:xfrm>
                <a:off x="9934282" y="681512"/>
                <a:ext cx="360" cy="360"/>
              </p14:xfrm>
            </p:contentPart>
          </mc:Choice>
          <mc:Fallback>
            <p:pic>
              <p:nvPicPr>
                <p:cNvPr id="32" name="Freihand 31">
                  <a:extLst>
                    <a:ext uri="{FF2B5EF4-FFF2-40B4-BE49-F238E27FC236}">
                      <a16:creationId xmlns:a16="http://schemas.microsoft.com/office/drawing/2014/main" id="{D585DE63-D788-4D8A-8EF0-9C8394AF4365}"/>
                    </a:ext>
                  </a:extLst>
                </p:cNvPr>
                <p:cNvPicPr/>
                <p:nvPr/>
              </p:nvPicPr>
              <p:blipFill>
                <a:blip r:embed="rId51"/>
                <a:stretch>
                  <a:fillRect/>
                </a:stretch>
              </p:blipFill>
              <p:spPr>
                <a:xfrm>
                  <a:off x="9929962" y="677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4F083D74-D06E-4DE2-ABB5-69ADD1DFE07A}"/>
                    </a:ext>
                  </a:extLst>
                </p14:cNvPr>
                <p14:cNvContentPartPr/>
                <p14:nvPr/>
              </p14:nvContentPartPr>
              <p14:xfrm>
                <a:off x="10086562" y="673592"/>
                <a:ext cx="117720" cy="111960"/>
              </p14:xfrm>
            </p:contentPart>
          </mc:Choice>
          <mc:Fallback>
            <p:pic>
              <p:nvPicPr>
                <p:cNvPr id="33" name="Freihand 32">
                  <a:extLst>
                    <a:ext uri="{FF2B5EF4-FFF2-40B4-BE49-F238E27FC236}">
                      <a16:creationId xmlns:a16="http://schemas.microsoft.com/office/drawing/2014/main" id="{4F083D74-D06E-4DE2-ABB5-69ADD1DFE07A}"/>
                    </a:ext>
                  </a:extLst>
                </p:cNvPr>
                <p:cNvPicPr/>
                <p:nvPr/>
              </p:nvPicPr>
              <p:blipFill>
                <a:blip r:embed="rId53"/>
                <a:stretch>
                  <a:fillRect/>
                </a:stretch>
              </p:blipFill>
              <p:spPr>
                <a:xfrm>
                  <a:off x="10082242" y="669272"/>
                  <a:ext cx="126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5FF01F01-2446-400E-9DC8-7D14E52DA6EE}"/>
                    </a:ext>
                  </a:extLst>
                </p14:cNvPr>
                <p14:cNvContentPartPr/>
                <p14:nvPr/>
              </p14:nvContentPartPr>
              <p14:xfrm>
                <a:off x="10242802" y="700592"/>
                <a:ext cx="240840" cy="80640"/>
              </p14:xfrm>
            </p:contentPart>
          </mc:Choice>
          <mc:Fallback>
            <p:pic>
              <p:nvPicPr>
                <p:cNvPr id="34" name="Freihand 33">
                  <a:extLst>
                    <a:ext uri="{FF2B5EF4-FFF2-40B4-BE49-F238E27FC236}">
                      <a16:creationId xmlns:a16="http://schemas.microsoft.com/office/drawing/2014/main" id="{5FF01F01-2446-400E-9DC8-7D14E52DA6EE}"/>
                    </a:ext>
                  </a:extLst>
                </p:cNvPr>
                <p:cNvPicPr/>
                <p:nvPr/>
              </p:nvPicPr>
              <p:blipFill>
                <a:blip r:embed="rId55"/>
                <a:stretch>
                  <a:fillRect/>
                </a:stretch>
              </p:blipFill>
              <p:spPr>
                <a:xfrm>
                  <a:off x="10238482" y="696272"/>
                  <a:ext cx="249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B29C827A-F9B2-4845-A1C6-2393F6521C68}"/>
                    </a:ext>
                  </a:extLst>
                </p14:cNvPr>
                <p14:cNvContentPartPr/>
                <p14:nvPr/>
              </p14:nvContentPartPr>
              <p14:xfrm>
                <a:off x="10525042" y="714632"/>
                <a:ext cx="213840" cy="54000"/>
              </p14:xfrm>
            </p:contentPart>
          </mc:Choice>
          <mc:Fallback>
            <p:pic>
              <p:nvPicPr>
                <p:cNvPr id="35" name="Freihand 34">
                  <a:extLst>
                    <a:ext uri="{FF2B5EF4-FFF2-40B4-BE49-F238E27FC236}">
                      <a16:creationId xmlns:a16="http://schemas.microsoft.com/office/drawing/2014/main" id="{B29C827A-F9B2-4845-A1C6-2393F6521C68}"/>
                    </a:ext>
                  </a:extLst>
                </p:cNvPr>
                <p:cNvPicPr/>
                <p:nvPr/>
              </p:nvPicPr>
              <p:blipFill>
                <a:blip r:embed="rId57"/>
                <a:stretch>
                  <a:fillRect/>
                </a:stretch>
              </p:blipFill>
              <p:spPr>
                <a:xfrm>
                  <a:off x="10520722" y="710312"/>
                  <a:ext cx="222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80053C9E-A709-44CB-8B91-3871F2D3AA1C}"/>
                    </a:ext>
                  </a:extLst>
                </p14:cNvPr>
                <p14:cNvContentPartPr/>
                <p14:nvPr/>
              </p14:nvContentPartPr>
              <p14:xfrm>
                <a:off x="7714882" y="1008392"/>
                <a:ext cx="359640" cy="141840"/>
              </p14:xfrm>
            </p:contentPart>
          </mc:Choice>
          <mc:Fallback>
            <p:pic>
              <p:nvPicPr>
                <p:cNvPr id="36" name="Freihand 35">
                  <a:extLst>
                    <a:ext uri="{FF2B5EF4-FFF2-40B4-BE49-F238E27FC236}">
                      <a16:creationId xmlns:a16="http://schemas.microsoft.com/office/drawing/2014/main" id="{80053C9E-A709-44CB-8B91-3871F2D3AA1C}"/>
                    </a:ext>
                  </a:extLst>
                </p:cNvPr>
                <p:cNvPicPr/>
                <p:nvPr/>
              </p:nvPicPr>
              <p:blipFill>
                <a:blip r:embed="rId59"/>
                <a:stretch>
                  <a:fillRect/>
                </a:stretch>
              </p:blipFill>
              <p:spPr>
                <a:xfrm>
                  <a:off x="7710562" y="1004072"/>
                  <a:ext cx="368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200295EA-645F-48A5-90DE-AF3D295590F9}"/>
                    </a:ext>
                  </a:extLst>
                </p14:cNvPr>
                <p14:cNvContentPartPr/>
                <p14:nvPr/>
              </p14:nvContentPartPr>
              <p14:xfrm>
                <a:off x="8040322" y="966632"/>
                <a:ext cx="360" cy="360"/>
              </p14:xfrm>
            </p:contentPart>
          </mc:Choice>
          <mc:Fallback>
            <p:pic>
              <p:nvPicPr>
                <p:cNvPr id="37" name="Freihand 36">
                  <a:extLst>
                    <a:ext uri="{FF2B5EF4-FFF2-40B4-BE49-F238E27FC236}">
                      <a16:creationId xmlns:a16="http://schemas.microsoft.com/office/drawing/2014/main" id="{200295EA-645F-48A5-90DE-AF3D295590F9}"/>
                    </a:ext>
                  </a:extLst>
                </p:cNvPr>
                <p:cNvPicPr/>
                <p:nvPr/>
              </p:nvPicPr>
              <p:blipFill>
                <a:blip r:embed="rId51"/>
                <a:stretch>
                  <a:fillRect/>
                </a:stretch>
              </p:blipFill>
              <p:spPr>
                <a:xfrm>
                  <a:off x="8036002" y="962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EEE56092-CCA6-482B-B4A2-06CCDBF1BDEA}"/>
                    </a:ext>
                  </a:extLst>
                </p14:cNvPr>
                <p14:cNvContentPartPr/>
                <p14:nvPr/>
              </p14:nvContentPartPr>
              <p14:xfrm>
                <a:off x="8322562" y="963392"/>
                <a:ext cx="563400" cy="182880"/>
              </p14:xfrm>
            </p:contentPart>
          </mc:Choice>
          <mc:Fallback>
            <p:pic>
              <p:nvPicPr>
                <p:cNvPr id="38" name="Freihand 37">
                  <a:extLst>
                    <a:ext uri="{FF2B5EF4-FFF2-40B4-BE49-F238E27FC236}">
                      <a16:creationId xmlns:a16="http://schemas.microsoft.com/office/drawing/2014/main" id="{EEE56092-CCA6-482B-B4A2-06CCDBF1BDEA}"/>
                    </a:ext>
                  </a:extLst>
                </p:cNvPr>
                <p:cNvPicPr/>
                <p:nvPr/>
              </p:nvPicPr>
              <p:blipFill>
                <a:blip r:embed="rId62"/>
                <a:stretch>
                  <a:fillRect/>
                </a:stretch>
              </p:blipFill>
              <p:spPr>
                <a:xfrm>
                  <a:off x="8318242" y="959072"/>
                  <a:ext cx="5720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CF1C70CC-D66A-4FD7-A85D-88180F9343D7}"/>
                    </a:ext>
                  </a:extLst>
                </p14:cNvPr>
                <p14:cNvContentPartPr/>
                <p14:nvPr/>
              </p14:nvContentPartPr>
              <p14:xfrm>
                <a:off x="8789122" y="986432"/>
                <a:ext cx="65880" cy="14040"/>
              </p14:xfrm>
            </p:contentPart>
          </mc:Choice>
          <mc:Fallback>
            <p:pic>
              <p:nvPicPr>
                <p:cNvPr id="39" name="Freihand 38">
                  <a:extLst>
                    <a:ext uri="{FF2B5EF4-FFF2-40B4-BE49-F238E27FC236}">
                      <a16:creationId xmlns:a16="http://schemas.microsoft.com/office/drawing/2014/main" id="{CF1C70CC-D66A-4FD7-A85D-88180F9343D7}"/>
                    </a:ext>
                  </a:extLst>
                </p:cNvPr>
                <p:cNvPicPr/>
                <p:nvPr/>
              </p:nvPicPr>
              <p:blipFill>
                <a:blip r:embed="rId64"/>
                <a:stretch>
                  <a:fillRect/>
                </a:stretch>
              </p:blipFill>
              <p:spPr>
                <a:xfrm>
                  <a:off x="8784802" y="982112"/>
                  <a:ext cx="74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D304526C-769A-4D74-8158-25B972487465}"/>
                    </a:ext>
                  </a:extLst>
                </p14:cNvPr>
                <p14:cNvContentPartPr/>
                <p14:nvPr/>
              </p14:nvContentPartPr>
              <p14:xfrm>
                <a:off x="8891722" y="1024592"/>
                <a:ext cx="69120" cy="83880"/>
              </p14:xfrm>
            </p:contentPart>
          </mc:Choice>
          <mc:Fallback>
            <p:pic>
              <p:nvPicPr>
                <p:cNvPr id="40" name="Freihand 39">
                  <a:extLst>
                    <a:ext uri="{FF2B5EF4-FFF2-40B4-BE49-F238E27FC236}">
                      <a16:creationId xmlns:a16="http://schemas.microsoft.com/office/drawing/2014/main" id="{D304526C-769A-4D74-8158-25B972487465}"/>
                    </a:ext>
                  </a:extLst>
                </p:cNvPr>
                <p:cNvPicPr/>
                <p:nvPr/>
              </p:nvPicPr>
              <p:blipFill>
                <a:blip r:embed="rId66"/>
                <a:stretch>
                  <a:fillRect/>
                </a:stretch>
              </p:blipFill>
              <p:spPr>
                <a:xfrm>
                  <a:off x="8887402" y="1020272"/>
                  <a:ext cx="77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90E3C910-2E53-4866-A2F8-F8B117383F95}"/>
                    </a:ext>
                  </a:extLst>
                </p14:cNvPr>
                <p14:cNvContentPartPr/>
                <p14:nvPr/>
              </p14:nvContentPartPr>
              <p14:xfrm>
                <a:off x="9001882" y="949712"/>
                <a:ext cx="151920" cy="179280"/>
              </p14:xfrm>
            </p:contentPart>
          </mc:Choice>
          <mc:Fallback>
            <p:pic>
              <p:nvPicPr>
                <p:cNvPr id="41" name="Freihand 40">
                  <a:extLst>
                    <a:ext uri="{FF2B5EF4-FFF2-40B4-BE49-F238E27FC236}">
                      <a16:creationId xmlns:a16="http://schemas.microsoft.com/office/drawing/2014/main" id="{90E3C910-2E53-4866-A2F8-F8B117383F95}"/>
                    </a:ext>
                  </a:extLst>
                </p:cNvPr>
                <p:cNvPicPr/>
                <p:nvPr/>
              </p:nvPicPr>
              <p:blipFill>
                <a:blip r:embed="rId68"/>
                <a:stretch>
                  <a:fillRect/>
                </a:stretch>
              </p:blipFill>
              <p:spPr>
                <a:xfrm>
                  <a:off x="8997562" y="945392"/>
                  <a:ext cx="160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CDD94295-A0B9-401E-AB84-1E851DAA3FC1}"/>
                    </a:ext>
                  </a:extLst>
                </p14:cNvPr>
                <p14:cNvContentPartPr/>
                <p14:nvPr/>
              </p14:nvContentPartPr>
              <p14:xfrm>
                <a:off x="9182602" y="1028912"/>
                <a:ext cx="91080" cy="117000"/>
              </p14:xfrm>
            </p:contentPart>
          </mc:Choice>
          <mc:Fallback>
            <p:pic>
              <p:nvPicPr>
                <p:cNvPr id="42" name="Freihand 41">
                  <a:extLst>
                    <a:ext uri="{FF2B5EF4-FFF2-40B4-BE49-F238E27FC236}">
                      <a16:creationId xmlns:a16="http://schemas.microsoft.com/office/drawing/2014/main" id="{CDD94295-A0B9-401E-AB84-1E851DAA3FC1}"/>
                    </a:ext>
                  </a:extLst>
                </p:cNvPr>
                <p:cNvPicPr/>
                <p:nvPr/>
              </p:nvPicPr>
              <p:blipFill>
                <a:blip r:embed="rId70"/>
                <a:stretch>
                  <a:fillRect/>
                </a:stretch>
              </p:blipFill>
              <p:spPr>
                <a:xfrm>
                  <a:off x="9178282" y="1024592"/>
                  <a:ext cx="99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B95CC0FE-DB2B-4621-9BAB-1E2B3EE1762A}"/>
                    </a:ext>
                  </a:extLst>
                </p14:cNvPr>
                <p14:cNvContentPartPr/>
                <p14:nvPr/>
              </p14:nvContentPartPr>
              <p14:xfrm>
                <a:off x="9310402" y="975992"/>
                <a:ext cx="49320" cy="138240"/>
              </p14:xfrm>
            </p:contentPart>
          </mc:Choice>
          <mc:Fallback>
            <p:pic>
              <p:nvPicPr>
                <p:cNvPr id="43" name="Freihand 42">
                  <a:extLst>
                    <a:ext uri="{FF2B5EF4-FFF2-40B4-BE49-F238E27FC236}">
                      <a16:creationId xmlns:a16="http://schemas.microsoft.com/office/drawing/2014/main" id="{B95CC0FE-DB2B-4621-9BAB-1E2B3EE1762A}"/>
                    </a:ext>
                  </a:extLst>
                </p:cNvPr>
                <p:cNvPicPr/>
                <p:nvPr/>
              </p:nvPicPr>
              <p:blipFill>
                <a:blip r:embed="rId72"/>
                <a:stretch>
                  <a:fillRect/>
                </a:stretch>
              </p:blipFill>
              <p:spPr>
                <a:xfrm>
                  <a:off x="9306082" y="971672"/>
                  <a:ext cx="57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72922623-0CAF-40F4-B224-5B066137106B}"/>
                    </a:ext>
                  </a:extLst>
                </p14:cNvPr>
                <p14:cNvContentPartPr/>
                <p14:nvPr/>
              </p14:nvContentPartPr>
              <p14:xfrm>
                <a:off x="9333802" y="1037192"/>
                <a:ext cx="97200" cy="228960"/>
              </p14:xfrm>
            </p:contentPart>
          </mc:Choice>
          <mc:Fallback>
            <p:pic>
              <p:nvPicPr>
                <p:cNvPr id="44" name="Freihand 43">
                  <a:extLst>
                    <a:ext uri="{FF2B5EF4-FFF2-40B4-BE49-F238E27FC236}">
                      <a16:creationId xmlns:a16="http://schemas.microsoft.com/office/drawing/2014/main" id="{72922623-0CAF-40F4-B224-5B066137106B}"/>
                    </a:ext>
                  </a:extLst>
                </p:cNvPr>
                <p:cNvPicPr/>
                <p:nvPr/>
              </p:nvPicPr>
              <p:blipFill>
                <a:blip r:embed="rId74"/>
                <a:stretch>
                  <a:fillRect/>
                </a:stretch>
              </p:blipFill>
              <p:spPr>
                <a:xfrm>
                  <a:off x="9329482" y="1032872"/>
                  <a:ext cx="1058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2001C431-F553-426D-BA60-71126024A95F}"/>
                    </a:ext>
                  </a:extLst>
                </p14:cNvPr>
                <p14:cNvContentPartPr/>
                <p14:nvPr/>
              </p14:nvContentPartPr>
              <p14:xfrm>
                <a:off x="9506962" y="916592"/>
                <a:ext cx="133920" cy="187920"/>
              </p14:xfrm>
            </p:contentPart>
          </mc:Choice>
          <mc:Fallback>
            <p:pic>
              <p:nvPicPr>
                <p:cNvPr id="45" name="Freihand 44">
                  <a:extLst>
                    <a:ext uri="{FF2B5EF4-FFF2-40B4-BE49-F238E27FC236}">
                      <a16:creationId xmlns:a16="http://schemas.microsoft.com/office/drawing/2014/main" id="{2001C431-F553-426D-BA60-71126024A95F}"/>
                    </a:ext>
                  </a:extLst>
                </p:cNvPr>
                <p:cNvPicPr/>
                <p:nvPr/>
              </p:nvPicPr>
              <p:blipFill>
                <a:blip r:embed="rId76"/>
                <a:stretch>
                  <a:fillRect/>
                </a:stretch>
              </p:blipFill>
              <p:spPr>
                <a:xfrm>
                  <a:off x="9502642" y="912272"/>
                  <a:ext cx="142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499AA9B5-02FC-4C84-A88B-02D2651F3466}"/>
                    </a:ext>
                  </a:extLst>
                </p14:cNvPr>
                <p14:cNvContentPartPr/>
                <p14:nvPr/>
              </p14:nvContentPartPr>
              <p14:xfrm>
                <a:off x="9565642" y="1072112"/>
                <a:ext cx="52560" cy="55800"/>
              </p14:xfrm>
            </p:contentPart>
          </mc:Choice>
          <mc:Fallback>
            <p:pic>
              <p:nvPicPr>
                <p:cNvPr id="46" name="Freihand 45">
                  <a:extLst>
                    <a:ext uri="{FF2B5EF4-FFF2-40B4-BE49-F238E27FC236}">
                      <a16:creationId xmlns:a16="http://schemas.microsoft.com/office/drawing/2014/main" id="{499AA9B5-02FC-4C84-A88B-02D2651F3466}"/>
                    </a:ext>
                  </a:extLst>
                </p:cNvPr>
                <p:cNvPicPr/>
                <p:nvPr/>
              </p:nvPicPr>
              <p:blipFill>
                <a:blip r:embed="rId78"/>
                <a:stretch>
                  <a:fillRect/>
                </a:stretch>
              </p:blipFill>
              <p:spPr>
                <a:xfrm>
                  <a:off x="9560962" y="1067792"/>
                  <a:ext cx="61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F09D5762-81C2-4112-A84C-E7A721B88ACF}"/>
                    </a:ext>
                  </a:extLst>
                </p14:cNvPr>
                <p14:cNvContentPartPr/>
                <p14:nvPr/>
              </p14:nvContentPartPr>
              <p14:xfrm>
                <a:off x="9636202" y="952592"/>
                <a:ext cx="244080" cy="181440"/>
              </p14:xfrm>
            </p:contentPart>
          </mc:Choice>
          <mc:Fallback>
            <p:pic>
              <p:nvPicPr>
                <p:cNvPr id="47" name="Freihand 46">
                  <a:extLst>
                    <a:ext uri="{FF2B5EF4-FFF2-40B4-BE49-F238E27FC236}">
                      <a16:creationId xmlns:a16="http://schemas.microsoft.com/office/drawing/2014/main" id="{F09D5762-81C2-4112-A84C-E7A721B88ACF}"/>
                    </a:ext>
                  </a:extLst>
                </p:cNvPr>
                <p:cNvPicPr/>
                <p:nvPr/>
              </p:nvPicPr>
              <p:blipFill>
                <a:blip r:embed="rId80"/>
                <a:stretch>
                  <a:fillRect/>
                </a:stretch>
              </p:blipFill>
              <p:spPr>
                <a:xfrm>
                  <a:off x="9631882" y="948272"/>
                  <a:ext cx="252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8D4F86D5-7E27-4DED-BFC7-00F15B3342BE}"/>
                    </a:ext>
                  </a:extLst>
                </p14:cNvPr>
                <p14:cNvContentPartPr/>
                <p14:nvPr/>
              </p14:nvContentPartPr>
              <p14:xfrm>
                <a:off x="9771922" y="949352"/>
                <a:ext cx="360" cy="360"/>
              </p14:xfrm>
            </p:contentPart>
          </mc:Choice>
          <mc:Fallback>
            <p:pic>
              <p:nvPicPr>
                <p:cNvPr id="48" name="Freihand 47">
                  <a:extLst>
                    <a:ext uri="{FF2B5EF4-FFF2-40B4-BE49-F238E27FC236}">
                      <a16:creationId xmlns:a16="http://schemas.microsoft.com/office/drawing/2014/main" id="{8D4F86D5-7E27-4DED-BFC7-00F15B3342BE}"/>
                    </a:ext>
                  </a:extLst>
                </p:cNvPr>
                <p:cNvPicPr/>
                <p:nvPr/>
              </p:nvPicPr>
              <p:blipFill>
                <a:blip r:embed="rId51"/>
                <a:stretch>
                  <a:fillRect/>
                </a:stretch>
              </p:blipFill>
              <p:spPr>
                <a:xfrm>
                  <a:off x="9767602" y="945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01C31CC3-BCF3-4118-A195-C914E8F3F455}"/>
                    </a:ext>
                  </a:extLst>
                </p14:cNvPr>
                <p14:cNvContentPartPr/>
                <p14:nvPr/>
              </p14:nvContentPartPr>
              <p14:xfrm>
                <a:off x="10085842" y="925232"/>
                <a:ext cx="145080" cy="190080"/>
              </p14:xfrm>
            </p:contentPart>
          </mc:Choice>
          <mc:Fallback>
            <p:pic>
              <p:nvPicPr>
                <p:cNvPr id="49" name="Freihand 48">
                  <a:extLst>
                    <a:ext uri="{FF2B5EF4-FFF2-40B4-BE49-F238E27FC236}">
                      <a16:creationId xmlns:a16="http://schemas.microsoft.com/office/drawing/2014/main" id="{01C31CC3-BCF3-4118-A195-C914E8F3F455}"/>
                    </a:ext>
                  </a:extLst>
                </p:cNvPr>
                <p:cNvPicPr/>
                <p:nvPr/>
              </p:nvPicPr>
              <p:blipFill>
                <a:blip r:embed="rId83"/>
                <a:stretch>
                  <a:fillRect/>
                </a:stretch>
              </p:blipFill>
              <p:spPr>
                <a:xfrm>
                  <a:off x="10081522" y="920912"/>
                  <a:ext cx="153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B4B2D37D-2E52-4715-814E-190C0B8B6D38}"/>
                    </a:ext>
                  </a:extLst>
                </p14:cNvPr>
                <p14:cNvContentPartPr/>
                <p14:nvPr/>
              </p14:nvContentPartPr>
              <p14:xfrm>
                <a:off x="10163242" y="1063112"/>
                <a:ext cx="52920" cy="51480"/>
              </p14:xfrm>
            </p:contentPart>
          </mc:Choice>
          <mc:Fallback>
            <p:pic>
              <p:nvPicPr>
                <p:cNvPr id="50" name="Freihand 49">
                  <a:extLst>
                    <a:ext uri="{FF2B5EF4-FFF2-40B4-BE49-F238E27FC236}">
                      <a16:creationId xmlns:a16="http://schemas.microsoft.com/office/drawing/2014/main" id="{B4B2D37D-2E52-4715-814E-190C0B8B6D38}"/>
                    </a:ext>
                  </a:extLst>
                </p:cNvPr>
                <p:cNvPicPr/>
                <p:nvPr/>
              </p:nvPicPr>
              <p:blipFill>
                <a:blip r:embed="rId85"/>
                <a:stretch>
                  <a:fillRect/>
                </a:stretch>
              </p:blipFill>
              <p:spPr>
                <a:xfrm>
                  <a:off x="10158922" y="1058792"/>
                  <a:ext cx="61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DB1224B9-4A3E-484A-B379-F7AB5AEAFDC4}"/>
                    </a:ext>
                  </a:extLst>
                </p14:cNvPr>
                <p14:cNvContentPartPr/>
                <p14:nvPr/>
              </p14:nvContentPartPr>
              <p14:xfrm>
                <a:off x="10219402" y="1025672"/>
                <a:ext cx="190440" cy="75600"/>
              </p14:xfrm>
            </p:contentPart>
          </mc:Choice>
          <mc:Fallback>
            <p:pic>
              <p:nvPicPr>
                <p:cNvPr id="51" name="Freihand 50">
                  <a:extLst>
                    <a:ext uri="{FF2B5EF4-FFF2-40B4-BE49-F238E27FC236}">
                      <a16:creationId xmlns:a16="http://schemas.microsoft.com/office/drawing/2014/main" id="{DB1224B9-4A3E-484A-B379-F7AB5AEAFDC4}"/>
                    </a:ext>
                  </a:extLst>
                </p:cNvPr>
                <p:cNvPicPr/>
                <p:nvPr/>
              </p:nvPicPr>
              <p:blipFill>
                <a:blip r:embed="rId87"/>
                <a:stretch>
                  <a:fillRect/>
                </a:stretch>
              </p:blipFill>
              <p:spPr>
                <a:xfrm>
                  <a:off x="10215082" y="1021352"/>
                  <a:ext cx="199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4C717A10-8920-4CC1-A3C2-783C53562D38}"/>
                    </a:ext>
                  </a:extLst>
                </p14:cNvPr>
                <p14:cNvContentPartPr/>
                <p14:nvPr/>
              </p14:nvContentPartPr>
              <p14:xfrm>
                <a:off x="10488322" y="961592"/>
                <a:ext cx="188280" cy="149760"/>
              </p14:xfrm>
            </p:contentPart>
          </mc:Choice>
          <mc:Fallback>
            <p:pic>
              <p:nvPicPr>
                <p:cNvPr id="52" name="Freihand 51">
                  <a:extLst>
                    <a:ext uri="{FF2B5EF4-FFF2-40B4-BE49-F238E27FC236}">
                      <a16:creationId xmlns:a16="http://schemas.microsoft.com/office/drawing/2014/main" id="{4C717A10-8920-4CC1-A3C2-783C53562D38}"/>
                    </a:ext>
                  </a:extLst>
                </p:cNvPr>
                <p:cNvPicPr/>
                <p:nvPr/>
              </p:nvPicPr>
              <p:blipFill>
                <a:blip r:embed="rId89"/>
                <a:stretch>
                  <a:fillRect/>
                </a:stretch>
              </p:blipFill>
              <p:spPr>
                <a:xfrm>
                  <a:off x="10484002" y="957272"/>
                  <a:ext cx="196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7E06FCE5-FB05-48E3-8475-9F10349F197E}"/>
                    </a:ext>
                  </a:extLst>
                </p14:cNvPr>
                <p14:cNvContentPartPr/>
                <p14:nvPr/>
              </p14:nvContentPartPr>
              <p14:xfrm>
                <a:off x="10639522" y="983552"/>
                <a:ext cx="24840" cy="6840"/>
              </p14:xfrm>
            </p:contentPart>
          </mc:Choice>
          <mc:Fallback>
            <p:pic>
              <p:nvPicPr>
                <p:cNvPr id="53" name="Freihand 52">
                  <a:extLst>
                    <a:ext uri="{FF2B5EF4-FFF2-40B4-BE49-F238E27FC236}">
                      <a16:creationId xmlns:a16="http://schemas.microsoft.com/office/drawing/2014/main" id="{7E06FCE5-FB05-48E3-8475-9F10349F197E}"/>
                    </a:ext>
                  </a:extLst>
                </p:cNvPr>
                <p:cNvPicPr/>
                <p:nvPr/>
              </p:nvPicPr>
              <p:blipFill>
                <a:blip r:embed="rId91"/>
                <a:stretch>
                  <a:fillRect/>
                </a:stretch>
              </p:blipFill>
              <p:spPr>
                <a:xfrm>
                  <a:off x="10635202" y="979232"/>
                  <a:ext cx="33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0F3E6BB6-8F7D-4FDC-9F87-3CD0A9FCAC03}"/>
                    </a:ext>
                  </a:extLst>
                </p14:cNvPr>
                <p14:cNvContentPartPr/>
                <p14:nvPr/>
              </p14:nvContentPartPr>
              <p14:xfrm>
                <a:off x="10703962" y="905072"/>
                <a:ext cx="393480" cy="178920"/>
              </p14:xfrm>
            </p:contentPart>
          </mc:Choice>
          <mc:Fallback>
            <p:pic>
              <p:nvPicPr>
                <p:cNvPr id="54" name="Freihand 53">
                  <a:extLst>
                    <a:ext uri="{FF2B5EF4-FFF2-40B4-BE49-F238E27FC236}">
                      <a16:creationId xmlns:a16="http://schemas.microsoft.com/office/drawing/2014/main" id="{0F3E6BB6-8F7D-4FDC-9F87-3CD0A9FCAC03}"/>
                    </a:ext>
                  </a:extLst>
                </p:cNvPr>
                <p:cNvPicPr/>
                <p:nvPr/>
              </p:nvPicPr>
              <p:blipFill>
                <a:blip r:embed="rId93"/>
                <a:stretch>
                  <a:fillRect/>
                </a:stretch>
              </p:blipFill>
              <p:spPr>
                <a:xfrm>
                  <a:off x="10699642" y="900752"/>
                  <a:ext cx="4021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12692C63-FB46-41BE-9DE0-0BDEDA6EF6AC}"/>
                    </a:ext>
                  </a:extLst>
                </p14:cNvPr>
                <p14:cNvContentPartPr/>
                <p14:nvPr/>
              </p14:nvContentPartPr>
              <p14:xfrm>
                <a:off x="11088802" y="930632"/>
                <a:ext cx="24120" cy="33120"/>
              </p14:xfrm>
            </p:contentPart>
          </mc:Choice>
          <mc:Fallback>
            <p:pic>
              <p:nvPicPr>
                <p:cNvPr id="55" name="Freihand 54">
                  <a:extLst>
                    <a:ext uri="{FF2B5EF4-FFF2-40B4-BE49-F238E27FC236}">
                      <a16:creationId xmlns:a16="http://schemas.microsoft.com/office/drawing/2014/main" id="{12692C63-FB46-41BE-9DE0-0BDEDA6EF6AC}"/>
                    </a:ext>
                  </a:extLst>
                </p:cNvPr>
                <p:cNvPicPr/>
                <p:nvPr/>
              </p:nvPicPr>
              <p:blipFill>
                <a:blip r:embed="rId95"/>
                <a:stretch>
                  <a:fillRect/>
                </a:stretch>
              </p:blipFill>
              <p:spPr>
                <a:xfrm>
                  <a:off x="11084482" y="926312"/>
                  <a:ext cx="32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F7552EA7-7F41-49E2-801F-C3F3D677F615}"/>
                    </a:ext>
                  </a:extLst>
                </p14:cNvPr>
                <p14:cNvContentPartPr/>
                <p14:nvPr/>
              </p14:nvContentPartPr>
              <p14:xfrm>
                <a:off x="11150002" y="898232"/>
                <a:ext cx="111960" cy="169560"/>
              </p14:xfrm>
            </p:contentPart>
          </mc:Choice>
          <mc:Fallback>
            <p:pic>
              <p:nvPicPr>
                <p:cNvPr id="56" name="Freihand 55">
                  <a:extLst>
                    <a:ext uri="{FF2B5EF4-FFF2-40B4-BE49-F238E27FC236}">
                      <a16:creationId xmlns:a16="http://schemas.microsoft.com/office/drawing/2014/main" id="{F7552EA7-7F41-49E2-801F-C3F3D677F615}"/>
                    </a:ext>
                  </a:extLst>
                </p:cNvPr>
                <p:cNvPicPr/>
                <p:nvPr/>
              </p:nvPicPr>
              <p:blipFill>
                <a:blip r:embed="rId97"/>
                <a:stretch>
                  <a:fillRect/>
                </a:stretch>
              </p:blipFill>
              <p:spPr>
                <a:xfrm>
                  <a:off x="11145682" y="893912"/>
                  <a:ext cx="120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8EE3306B-EE55-4E24-BF69-7D451D3E7C9B}"/>
                    </a:ext>
                  </a:extLst>
                </p14:cNvPr>
                <p14:cNvContentPartPr/>
                <p14:nvPr/>
              </p14:nvContentPartPr>
              <p14:xfrm>
                <a:off x="8135362" y="1424912"/>
                <a:ext cx="178560" cy="289080"/>
              </p14:xfrm>
            </p:contentPart>
          </mc:Choice>
          <mc:Fallback>
            <p:pic>
              <p:nvPicPr>
                <p:cNvPr id="57" name="Freihand 56">
                  <a:extLst>
                    <a:ext uri="{FF2B5EF4-FFF2-40B4-BE49-F238E27FC236}">
                      <a16:creationId xmlns:a16="http://schemas.microsoft.com/office/drawing/2014/main" id="{8EE3306B-EE55-4E24-BF69-7D451D3E7C9B}"/>
                    </a:ext>
                  </a:extLst>
                </p:cNvPr>
                <p:cNvPicPr/>
                <p:nvPr/>
              </p:nvPicPr>
              <p:blipFill>
                <a:blip r:embed="rId99"/>
                <a:stretch>
                  <a:fillRect/>
                </a:stretch>
              </p:blipFill>
              <p:spPr>
                <a:xfrm>
                  <a:off x="8131042" y="1420592"/>
                  <a:ext cx="1872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1565B6E7-7668-4E15-9EA2-B97AA836E2D3}"/>
                    </a:ext>
                  </a:extLst>
                </p14:cNvPr>
                <p14:cNvContentPartPr/>
                <p14:nvPr/>
              </p14:nvContentPartPr>
              <p14:xfrm>
                <a:off x="8320762" y="1427432"/>
                <a:ext cx="70920" cy="117720"/>
              </p14:xfrm>
            </p:contentPart>
          </mc:Choice>
          <mc:Fallback>
            <p:pic>
              <p:nvPicPr>
                <p:cNvPr id="58" name="Freihand 57">
                  <a:extLst>
                    <a:ext uri="{FF2B5EF4-FFF2-40B4-BE49-F238E27FC236}">
                      <a16:creationId xmlns:a16="http://schemas.microsoft.com/office/drawing/2014/main" id="{1565B6E7-7668-4E15-9EA2-B97AA836E2D3}"/>
                    </a:ext>
                  </a:extLst>
                </p:cNvPr>
                <p:cNvPicPr/>
                <p:nvPr/>
              </p:nvPicPr>
              <p:blipFill>
                <a:blip r:embed="rId101"/>
                <a:stretch>
                  <a:fillRect/>
                </a:stretch>
              </p:blipFill>
              <p:spPr>
                <a:xfrm>
                  <a:off x="8316442" y="1423112"/>
                  <a:ext cx="79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FE6883C5-0F62-4DF5-B3A8-CE2A62CD05AC}"/>
                    </a:ext>
                  </a:extLst>
                </p14:cNvPr>
                <p14:cNvContentPartPr/>
                <p14:nvPr/>
              </p14:nvContentPartPr>
              <p14:xfrm>
                <a:off x="8481322" y="1456232"/>
                <a:ext cx="120960" cy="40320"/>
              </p14:xfrm>
            </p:contentPart>
          </mc:Choice>
          <mc:Fallback>
            <p:pic>
              <p:nvPicPr>
                <p:cNvPr id="59" name="Freihand 58">
                  <a:extLst>
                    <a:ext uri="{FF2B5EF4-FFF2-40B4-BE49-F238E27FC236}">
                      <a16:creationId xmlns:a16="http://schemas.microsoft.com/office/drawing/2014/main" id="{FE6883C5-0F62-4DF5-B3A8-CE2A62CD05AC}"/>
                    </a:ext>
                  </a:extLst>
                </p:cNvPr>
                <p:cNvPicPr/>
                <p:nvPr/>
              </p:nvPicPr>
              <p:blipFill>
                <a:blip r:embed="rId103"/>
                <a:stretch>
                  <a:fillRect/>
                </a:stretch>
              </p:blipFill>
              <p:spPr>
                <a:xfrm>
                  <a:off x="8477002" y="1451912"/>
                  <a:ext cx="129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98F8CA0D-B8E8-48A9-BCC0-853AE1AA1FCC}"/>
                    </a:ext>
                  </a:extLst>
                </p14:cNvPr>
                <p14:cNvContentPartPr/>
                <p14:nvPr/>
              </p14:nvContentPartPr>
              <p14:xfrm>
                <a:off x="8661322" y="1343192"/>
                <a:ext cx="117720" cy="154080"/>
              </p14:xfrm>
            </p:contentPart>
          </mc:Choice>
          <mc:Fallback>
            <p:pic>
              <p:nvPicPr>
                <p:cNvPr id="60" name="Freihand 59">
                  <a:extLst>
                    <a:ext uri="{FF2B5EF4-FFF2-40B4-BE49-F238E27FC236}">
                      <a16:creationId xmlns:a16="http://schemas.microsoft.com/office/drawing/2014/main" id="{98F8CA0D-B8E8-48A9-BCC0-853AE1AA1FCC}"/>
                    </a:ext>
                  </a:extLst>
                </p:cNvPr>
                <p:cNvPicPr/>
                <p:nvPr/>
              </p:nvPicPr>
              <p:blipFill>
                <a:blip r:embed="rId105"/>
                <a:stretch>
                  <a:fillRect/>
                </a:stretch>
              </p:blipFill>
              <p:spPr>
                <a:xfrm>
                  <a:off x="8657002" y="1338872"/>
                  <a:ext cx="126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29CC81CA-C355-4B23-A593-B77FCCC61DC6}"/>
                    </a:ext>
                  </a:extLst>
                </p14:cNvPr>
                <p14:cNvContentPartPr/>
                <p14:nvPr/>
              </p14:nvContentPartPr>
              <p14:xfrm>
                <a:off x="8810362" y="1431032"/>
                <a:ext cx="253080" cy="59760"/>
              </p14:xfrm>
            </p:contentPart>
          </mc:Choice>
          <mc:Fallback>
            <p:pic>
              <p:nvPicPr>
                <p:cNvPr id="61" name="Freihand 60">
                  <a:extLst>
                    <a:ext uri="{FF2B5EF4-FFF2-40B4-BE49-F238E27FC236}">
                      <a16:creationId xmlns:a16="http://schemas.microsoft.com/office/drawing/2014/main" id="{29CC81CA-C355-4B23-A593-B77FCCC61DC6}"/>
                    </a:ext>
                  </a:extLst>
                </p:cNvPr>
                <p:cNvPicPr/>
                <p:nvPr/>
              </p:nvPicPr>
              <p:blipFill>
                <a:blip r:embed="rId107"/>
                <a:stretch>
                  <a:fillRect/>
                </a:stretch>
              </p:blipFill>
              <p:spPr>
                <a:xfrm>
                  <a:off x="8806042" y="1426712"/>
                  <a:ext cx="261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20B5620C-7411-4D10-A338-9E9E3464242B}"/>
                    </a:ext>
                  </a:extLst>
                </p14:cNvPr>
                <p14:cNvContentPartPr/>
                <p14:nvPr/>
              </p14:nvContentPartPr>
              <p14:xfrm>
                <a:off x="9303922" y="1441112"/>
                <a:ext cx="10080" cy="89640"/>
              </p14:xfrm>
            </p:contentPart>
          </mc:Choice>
          <mc:Fallback>
            <p:pic>
              <p:nvPicPr>
                <p:cNvPr id="62" name="Freihand 61">
                  <a:extLst>
                    <a:ext uri="{FF2B5EF4-FFF2-40B4-BE49-F238E27FC236}">
                      <a16:creationId xmlns:a16="http://schemas.microsoft.com/office/drawing/2014/main" id="{20B5620C-7411-4D10-A338-9E9E3464242B}"/>
                    </a:ext>
                  </a:extLst>
                </p:cNvPr>
                <p:cNvPicPr/>
                <p:nvPr/>
              </p:nvPicPr>
              <p:blipFill>
                <a:blip r:embed="rId109"/>
                <a:stretch>
                  <a:fillRect/>
                </a:stretch>
              </p:blipFill>
              <p:spPr>
                <a:xfrm>
                  <a:off x="9299602" y="1436792"/>
                  <a:ext cx="18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88F9ECEE-DFE0-4145-AF08-DC9C4115A7A0}"/>
                    </a:ext>
                  </a:extLst>
                </p14:cNvPr>
                <p14:cNvContentPartPr/>
                <p14:nvPr/>
              </p14:nvContentPartPr>
              <p14:xfrm>
                <a:off x="9314002" y="1400792"/>
                <a:ext cx="12600" cy="720"/>
              </p14:xfrm>
            </p:contentPart>
          </mc:Choice>
          <mc:Fallback>
            <p:pic>
              <p:nvPicPr>
                <p:cNvPr id="63" name="Freihand 62">
                  <a:extLst>
                    <a:ext uri="{FF2B5EF4-FFF2-40B4-BE49-F238E27FC236}">
                      <a16:creationId xmlns:a16="http://schemas.microsoft.com/office/drawing/2014/main" id="{88F9ECEE-DFE0-4145-AF08-DC9C4115A7A0}"/>
                    </a:ext>
                  </a:extLst>
                </p:cNvPr>
                <p:cNvPicPr/>
                <p:nvPr/>
              </p:nvPicPr>
              <p:blipFill>
                <a:blip r:embed="rId111"/>
                <a:stretch>
                  <a:fillRect/>
                </a:stretch>
              </p:blipFill>
              <p:spPr>
                <a:xfrm>
                  <a:off x="9309682" y="1396472"/>
                  <a:ext cx="212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8448" name="Freihand 488447">
                  <a:extLst>
                    <a:ext uri="{FF2B5EF4-FFF2-40B4-BE49-F238E27FC236}">
                      <a16:creationId xmlns:a16="http://schemas.microsoft.com/office/drawing/2014/main" id="{FB49C5FF-1E69-4207-9A42-0D7660B31525}"/>
                    </a:ext>
                  </a:extLst>
                </p14:cNvPr>
                <p14:cNvContentPartPr/>
                <p14:nvPr/>
              </p14:nvContentPartPr>
              <p14:xfrm>
                <a:off x="9369802" y="1343192"/>
                <a:ext cx="141480" cy="185760"/>
              </p14:xfrm>
            </p:contentPart>
          </mc:Choice>
          <mc:Fallback>
            <p:pic>
              <p:nvPicPr>
                <p:cNvPr id="488448" name="Freihand 488447">
                  <a:extLst>
                    <a:ext uri="{FF2B5EF4-FFF2-40B4-BE49-F238E27FC236}">
                      <a16:creationId xmlns:a16="http://schemas.microsoft.com/office/drawing/2014/main" id="{FB49C5FF-1E69-4207-9A42-0D7660B31525}"/>
                    </a:ext>
                  </a:extLst>
                </p:cNvPr>
                <p:cNvPicPr/>
                <p:nvPr/>
              </p:nvPicPr>
              <p:blipFill>
                <a:blip r:embed="rId113"/>
                <a:stretch>
                  <a:fillRect/>
                </a:stretch>
              </p:blipFill>
              <p:spPr>
                <a:xfrm>
                  <a:off x="9365482" y="1338872"/>
                  <a:ext cx="1501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8449" name="Freihand 488448">
                  <a:extLst>
                    <a:ext uri="{FF2B5EF4-FFF2-40B4-BE49-F238E27FC236}">
                      <a16:creationId xmlns:a16="http://schemas.microsoft.com/office/drawing/2014/main" id="{99323B30-B3A7-4A02-BE5F-13A37FA5DE1B}"/>
                    </a:ext>
                  </a:extLst>
                </p14:cNvPr>
                <p14:cNvContentPartPr/>
                <p14:nvPr/>
              </p14:nvContentPartPr>
              <p14:xfrm>
                <a:off x="9469162" y="1394672"/>
                <a:ext cx="99360" cy="51480"/>
              </p14:xfrm>
            </p:contentPart>
          </mc:Choice>
          <mc:Fallback>
            <p:pic>
              <p:nvPicPr>
                <p:cNvPr id="488449" name="Freihand 488448">
                  <a:extLst>
                    <a:ext uri="{FF2B5EF4-FFF2-40B4-BE49-F238E27FC236}">
                      <a16:creationId xmlns:a16="http://schemas.microsoft.com/office/drawing/2014/main" id="{99323B30-B3A7-4A02-BE5F-13A37FA5DE1B}"/>
                    </a:ext>
                  </a:extLst>
                </p:cNvPr>
                <p:cNvPicPr/>
                <p:nvPr/>
              </p:nvPicPr>
              <p:blipFill>
                <a:blip r:embed="rId115"/>
                <a:stretch>
                  <a:fillRect/>
                </a:stretch>
              </p:blipFill>
              <p:spPr>
                <a:xfrm>
                  <a:off x="9464842" y="1390352"/>
                  <a:ext cx="108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88458" name="Freihand 488457">
                  <a:extLst>
                    <a:ext uri="{FF2B5EF4-FFF2-40B4-BE49-F238E27FC236}">
                      <a16:creationId xmlns:a16="http://schemas.microsoft.com/office/drawing/2014/main" id="{B9B45137-0BB2-416D-A9F1-154E30382E08}"/>
                    </a:ext>
                  </a:extLst>
                </p14:cNvPr>
                <p14:cNvContentPartPr/>
                <p14:nvPr/>
              </p14:nvContentPartPr>
              <p14:xfrm>
                <a:off x="4540042" y="2110352"/>
                <a:ext cx="288360" cy="550080"/>
              </p14:xfrm>
            </p:contentPart>
          </mc:Choice>
          <mc:Fallback>
            <p:pic>
              <p:nvPicPr>
                <p:cNvPr id="488458" name="Freihand 488457">
                  <a:extLst>
                    <a:ext uri="{FF2B5EF4-FFF2-40B4-BE49-F238E27FC236}">
                      <a16:creationId xmlns:a16="http://schemas.microsoft.com/office/drawing/2014/main" id="{B9B45137-0BB2-416D-A9F1-154E30382E08}"/>
                    </a:ext>
                  </a:extLst>
                </p:cNvPr>
                <p:cNvPicPr/>
                <p:nvPr/>
              </p:nvPicPr>
              <p:blipFill>
                <a:blip r:embed="rId117"/>
                <a:stretch>
                  <a:fillRect/>
                </a:stretch>
              </p:blipFill>
              <p:spPr>
                <a:xfrm>
                  <a:off x="4535722" y="2106032"/>
                  <a:ext cx="29700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8459" name="Freihand 488458">
                  <a:extLst>
                    <a:ext uri="{FF2B5EF4-FFF2-40B4-BE49-F238E27FC236}">
                      <a16:creationId xmlns:a16="http://schemas.microsoft.com/office/drawing/2014/main" id="{57A45E03-B1D3-4936-8BFC-C45D4AA6D1D3}"/>
                    </a:ext>
                  </a:extLst>
                </p14:cNvPr>
                <p14:cNvContentPartPr/>
                <p14:nvPr/>
              </p14:nvContentPartPr>
              <p14:xfrm>
                <a:off x="6348682" y="2504912"/>
                <a:ext cx="187560" cy="464040"/>
              </p14:xfrm>
            </p:contentPart>
          </mc:Choice>
          <mc:Fallback>
            <p:pic>
              <p:nvPicPr>
                <p:cNvPr id="488459" name="Freihand 488458">
                  <a:extLst>
                    <a:ext uri="{FF2B5EF4-FFF2-40B4-BE49-F238E27FC236}">
                      <a16:creationId xmlns:a16="http://schemas.microsoft.com/office/drawing/2014/main" id="{57A45E03-B1D3-4936-8BFC-C45D4AA6D1D3}"/>
                    </a:ext>
                  </a:extLst>
                </p:cNvPr>
                <p:cNvPicPr/>
                <p:nvPr/>
              </p:nvPicPr>
              <p:blipFill>
                <a:blip r:embed="rId119"/>
                <a:stretch>
                  <a:fillRect/>
                </a:stretch>
              </p:blipFill>
              <p:spPr>
                <a:xfrm>
                  <a:off x="6344362" y="2500592"/>
                  <a:ext cx="19620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88460" name="Freihand 488459">
                  <a:extLst>
                    <a:ext uri="{FF2B5EF4-FFF2-40B4-BE49-F238E27FC236}">
                      <a16:creationId xmlns:a16="http://schemas.microsoft.com/office/drawing/2014/main" id="{F9E736A1-9037-4A7D-8B9D-03930E585932}"/>
                    </a:ext>
                  </a:extLst>
                </p14:cNvPr>
                <p14:cNvContentPartPr/>
                <p14:nvPr/>
              </p14:nvContentPartPr>
              <p14:xfrm>
                <a:off x="6273802" y="2933672"/>
                <a:ext cx="676080" cy="87120"/>
              </p14:xfrm>
            </p:contentPart>
          </mc:Choice>
          <mc:Fallback>
            <p:pic>
              <p:nvPicPr>
                <p:cNvPr id="488460" name="Freihand 488459">
                  <a:extLst>
                    <a:ext uri="{FF2B5EF4-FFF2-40B4-BE49-F238E27FC236}">
                      <a16:creationId xmlns:a16="http://schemas.microsoft.com/office/drawing/2014/main" id="{F9E736A1-9037-4A7D-8B9D-03930E585932}"/>
                    </a:ext>
                  </a:extLst>
                </p:cNvPr>
                <p:cNvPicPr/>
                <p:nvPr/>
              </p:nvPicPr>
              <p:blipFill>
                <a:blip r:embed="rId121"/>
                <a:stretch>
                  <a:fillRect/>
                </a:stretch>
              </p:blipFill>
              <p:spPr>
                <a:xfrm>
                  <a:off x="6269482" y="2929352"/>
                  <a:ext cx="684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88462" name="Freihand 488461">
                  <a:extLst>
                    <a:ext uri="{FF2B5EF4-FFF2-40B4-BE49-F238E27FC236}">
                      <a16:creationId xmlns:a16="http://schemas.microsoft.com/office/drawing/2014/main" id="{B11989C2-8A33-4842-855E-9627475B7092}"/>
                    </a:ext>
                  </a:extLst>
                </p14:cNvPr>
                <p14:cNvContentPartPr/>
                <p14:nvPr/>
              </p14:nvContentPartPr>
              <p14:xfrm>
                <a:off x="6659722" y="2370272"/>
                <a:ext cx="1312560" cy="914040"/>
              </p14:xfrm>
            </p:contentPart>
          </mc:Choice>
          <mc:Fallback>
            <p:pic>
              <p:nvPicPr>
                <p:cNvPr id="488462" name="Freihand 488461">
                  <a:extLst>
                    <a:ext uri="{FF2B5EF4-FFF2-40B4-BE49-F238E27FC236}">
                      <a16:creationId xmlns:a16="http://schemas.microsoft.com/office/drawing/2014/main" id="{B11989C2-8A33-4842-855E-9627475B7092}"/>
                    </a:ext>
                  </a:extLst>
                </p:cNvPr>
                <p:cNvPicPr/>
                <p:nvPr/>
              </p:nvPicPr>
              <p:blipFill>
                <a:blip r:embed="rId123"/>
                <a:stretch>
                  <a:fillRect/>
                </a:stretch>
              </p:blipFill>
              <p:spPr>
                <a:xfrm>
                  <a:off x="6655402" y="2365952"/>
                  <a:ext cx="1321200" cy="922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8463" name="Freihand 488462">
                  <a:extLst>
                    <a:ext uri="{FF2B5EF4-FFF2-40B4-BE49-F238E27FC236}">
                      <a16:creationId xmlns:a16="http://schemas.microsoft.com/office/drawing/2014/main" id="{C47038C7-624F-4E0B-A305-6FF3B7CEDCF3}"/>
                    </a:ext>
                  </a:extLst>
                </p14:cNvPr>
                <p14:cNvContentPartPr/>
                <p14:nvPr/>
              </p14:nvContentPartPr>
              <p14:xfrm>
                <a:off x="7876162" y="2303312"/>
                <a:ext cx="155160" cy="111240"/>
              </p14:xfrm>
            </p:contentPart>
          </mc:Choice>
          <mc:Fallback>
            <p:pic>
              <p:nvPicPr>
                <p:cNvPr id="488463" name="Freihand 488462">
                  <a:extLst>
                    <a:ext uri="{FF2B5EF4-FFF2-40B4-BE49-F238E27FC236}">
                      <a16:creationId xmlns:a16="http://schemas.microsoft.com/office/drawing/2014/main" id="{C47038C7-624F-4E0B-A305-6FF3B7CEDCF3}"/>
                    </a:ext>
                  </a:extLst>
                </p:cNvPr>
                <p:cNvPicPr/>
                <p:nvPr/>
              </p:nvPicPr>
              <p:blipFill>
                <a:blip r:embed="rId125"/>
                <a:stretch>
                  <a:fillRect/>
                </a:stretch>
              </p:blipFill>
              <p:spPr>
                <a:xfrm>
                  <a:off x="7871842" y="2298992"/>
                  <a:ext cx="163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8461" name="Freihand 488460">
                  <a:extLst>
                    <a:ext uri="{FF2B5EF4-FFF2-40B4-BE49-F238E27FC236}">
                      <a16:creationId xmlns:a16="http://schemas.microsoft.com/office/drawing/2014/main" id="{44F9547A-01A7-4385-BB64-6A38B5A2D1A6}"/>
                    </a:ext>
                  </a:extLst>
                </p14:cNvPr>
                <p14:cNvContentPartPr/>
                <p14:nvPr/>
              </p14:nvContentPartPr>
              <p14:xfrm>
                <a:off x="7884802" y="2014232"/>
                <a:ext cx="192960" cy="123120"/>
              </p14:xfrm>
            </p:contentPart>
          </mc:Choice>
          <mc:Fallback>
            <p:pic>
              <p:nvPicPr>
                <p:cNvPr id="488461" name="Freihand 488460">
                  <a:extLst>
                    <a:ext uri="{FF2B5EF4-FFF2-40B4-BE49-F238E27FC236}">
                      <a16:creationId xmlns:a16="http://schemas.microsoft.com/office/drawing/2014/main" id="{44F9547A-01A7-4385-BB64-6A38B5A2D1A6}"/>
                    </a:ext>
                  </a:extLst>
                </p:cNvPr>
                <p:cNvPicPr/>
                <p:nvPr/>
              </p:nvPicPr>
              <p:blipFill>
                <a:blip r:embed="rId127"/>
                <a:stretch>
                  <a:fillRect/>
                </a:stretch>
              </p:blipFill>
              <p:spPr>
                <a:xfrm>
                  <a:off x="7880482" y="2009912"/>
                  <a:ext cx="201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8465" name="Freihand 488464">
                  <a:extLst>
                    <a:ext uri="{FF2B5EF4-FFF2-40B4-BE49-F238E27FC236}">
                      <a16:creationId xmlns:a16="http://schemas.microsoft.com/office/drawing/2014/main" id="{8DEEDA5A-BAE5-4752-AF47-7E5C2F83DECE}"/>
                    </a:ext>
                  </a:extLst>
                </p14:cNvPr>
                <p14:cNvContentPartPr/>
                <p14:nvPr/>
              </p14:nvContentPartPr>
              <p14:xfrm>
                <a:off x="8147242" y="1923512"/>
                <a:ext cx="112680" cy="162000"/>
              </p14:xfrm>
            </p:contentPart>
          </mc:Choice>
          <mc:Fallback>
            <p:pic>
              <p:nvPicPr>
                <p:cNvPr id="488465" name="Freihand 488464">
                  <a:extLst>
                    <a:ext uri="{FF2B5EF4-FFF2-40B4-BE49-F238E27FC236}">
                      <a16:creationId xmlns:a16="http://schemas.microsoft.com/office/drawing/2014/main" id="{8DEEDA5A-BAE5-4752-AF47-7E5C2F83DECE}"/>
                    </a:ext>
                  </a:extLst>
                </p:cNvPr>
                <p:cNvPicPr/>
                <p:nvPr/>
              </p:nvPicPr>
              <p:blipFill>
                <a:blip r:embed="rId129"/>
                <a:stretch>
                  <a:fillRect/>
                </a:stretch>
              </p:blipFill>
              <p:spPr>
                <a:xfrm>
                  <a:off x="8142922" y="1919192"/>
                  <a:ext cx="121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88466" name="Freihand 488465">
                  <a:extLst>
                    <a:ext uri="{FF2B5EF4-FFF2-40B4-BE49-F238E27FC236}">
                      <a16:creationId xmlns:a16="http://schemas.microsoft.com/office/drawing/2014/main" id="{80AD4C37-807F-47FD-8799-D2C217655747}"/>
                    </a:ext>
                  </a:extLst>
                </p14:cNvPr>
                <p14:cNvContentPartPr/>
                <p14:nvPr/>
              </p14:nvContentPartPr>
              <p14:xfrm>
                <a:off x="8198362" y="2016032"/>
                <a:ext cx="87840" cy="77400"/>
              </p14:xfrm>
            </p:contentPart>
          </mc:Choice>
          <mc:Fallback>
            <p:pic>
              <p:nvPicPr>
                <p:cNvPr id="488466" name="Freihand 488465">
                  <a:extLst>
                    <a:ext uri="{FF2B5EF4-FFF2-40B4-BE49-F238E27FC236}">
                      <a16:creationId xmlns:a16="http://schemas.microsoft.com/office/drawing/2014/main" id="{80AD4C37-807F-47FD-8799-D2C217655747}"/>
                    </a:ext>
                  </a:extLst>
                </p:cNvPr>
                <p:cNvPicPr/>
                <p:nvPr/>
              </p:nvPicPr>
              <p:blipFill>
                <a:blip r:embed="rId131"/>
                <a:stretch>
                  <a:fillRect/>
                </a:stretch>
              </p:blipFill>
              <p:spPr>
                <a:xfrm>
                  <a:off x="8194042" y="2011712"/>
                  <a:ext cx="96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8467" name="Freihand 488466">
                  <a:extLst>
                    <a:ext uri="{FF2B5EF4-FFF2-40B4-BE49-F238E27FC236}">
                      <a16:creationId xmlns:a16="http://schemas.microsoft.com/office/drawing/2014/main" id="{89DEAF5E-32D6-4F93-98C1-31547108FDE7}"/>
                    </a:ext>
                  </a:extLst>
                </p14:cNvPr>
                <p14:cNvContentPartPr/>
                <p14:nvPr/>
              </p14:nvContentPartPr>
              <p14:xfrm>
                <a:off x="8297362" y="2003072"/>
                <a:ext cx="79920" cy="68400"/>
              </p14:xfrm>
            </p:contentPart>
          </mc:Choice>
          <mc:Fallback>
            <p:pic>
              <p:nvPicPr>
                <p:cNvPr id="488467" name="Freihand 488466">
                  <a:extLst>
                    <a:ext uri="{FF2B5EF4-FFF2-40B4-BE49-F238E27FC236}">
                      <a16:creationId xmlns:a16="http://schemas.microsoft.com/office/drawing/2014/main" id="{89DEAF5E-32D6-4F93-98C1-31547108FDE7}"/>
                    </a:ext>
                  </a:extLst>
                </p:cNvPr>
                <p:cNvPicPr/>
                <p:nvPr/>
              </p:nvPicPr>
              <p:blipFill>
                <a:blip r:embed="rId133"/>
                <a:stretch>
                  <a:fillRect/>
                </a:stretch>
              </p:blipFill>
              <p:spPr>
                <a:xfrm>
                  <a:off x="8293042" y="1998752"/>
                  <a:ext cx="88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88468" name="Freihand 488467">
                  <a:extLst>
                    <a:ext uri="{FF2B5EF4-FFF2-40B4-BE49-F238E27FC236}">
                      <a16:creationId xmlns:a16="http://schemas.microsoft.com/office/drawing/2014/main" id="{4E9796E8-E253-4387-A74F-025E9AB4728A}"/>
                    </a:ext>
                  </a:extLst>
                </p14:cNvPr>
                <p14:cNvContentPartPr/>
                <p14:nvPr/>
              </p14:nvContentPartPr>
              <p14:xfrm>
                <a:off x="8253802" y="1875272"/>
                <a:ext cx="38880" cy="210240"/>
              </p14:xfrm>
            </p:contentPart>
          </mc:Choice>
          <mc:Fallback>
            <p:pic>
              <p:nvPicPr>
                <p:cNvPr id="488468" name="Freihand 488467">
                  <a:extLst>
                    <a:ext uri="{FF2B5EF4-FFF2-40B4-BE49-F238E27FC236}">
                      <a16:creationId xmlns:a16="http://schemas.microsoft.com/office/drawing/2014/main" id="{4E9796E8-E253-4387-A74F-025E9AB4728A}"/>
                    </a:ext>
                  </a:extLst>
                </p:cNvPr>
                <p:cNvPicPr/>
                <p:nvPr/>
              </p:nvPicPr>
              <p:blipFill>
                <a:blip r:embed="rId135"/>
                <a:stretch>
                  <a:fillRect/>
                </a:stretch>
              </p:blipFill>
              <p:spPr>
                <a:xfrm>
                  <a:off x="8249482" y="1870952"/>
                  <a:ext cx="47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88469" name="Freihand 488468">
                  <a:extLst>
                    <a:ext uri="{FF2B5EF4-FFF2-40B4-BE49-F238E27FC236}">
                      <a16:creationId xmlns:a16="http://schemas.microsoft.com/office/drawing/2014/main" id="{321CACEA-F40B-4CB5-8541-979AA2B3CB31}"/>
                    </a:ext>
                  </a:extLst>
                </p14:cNvPr>
                <p14:cNvContentPartPr/>
                <p14:nvPr/>
              </p14:nvContentPartPr>
              <p14:xfrm>
                <a:off x="8223922" y="1933592"/>
                <a:ext cx="91800" cy="35280"/>
              </p14:xfrm>
            </p:contentPart>
          </mc:Choice>
          <mc:Fallback>
            <p:pic>
              <p:nvPicPr>
                <p:cNvPr id="488469" name="Freihand 488468">
                  <a:extLst>
                    <a:ext uri="{FF2B5EF4-FFF2-40B4-BE49-F238E27FC236}">
                      <a16:creationId xmlns:a16="http://schemas.microsoft.com/office/drawing/2014/main" id="{321CACEA-F40B-4CB5-8541-979AA2B3CB31}"/>
                    </a:ext>
                  </a:extLst>
                </p:cNvPr>
                <p:cNvPicPr/>
                <p:nvPr/>
              </p:nvPicPr>
              <p:blipFill>
                <a:blip r:embed="rId137"/>
                <a:stretch>
                  <a:fillRect/>
                </a:stretch>
              </p:blipFill>
              <p:spPr>
                <a:xfrm>
                  <a:off x="8219602" y="1929272"/>
                  <a:ext cx="1004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88470" name="Freihand 488469">
                  <a:extLst>
                    <a:ext uri="{FF2B5EF4-FFF2-40B4-BE49-F238E27FC236}">
                      <a16:creationId xmlns:a16="http://schemas.microsoft.com/office/drawing/2014/main" id="{FE5EDEA7-AA5A-4CA6-8814-F59B7F4D69AC}"/>
                    </a:ext>
                  </a:extLst>
                </p14:cNvPr>
                <p14:cNvContentPartPr/>
                <p14:nvPr/>
              </p14:nvContentPartPr>
              <p14:xfrm>
                <a:off x="8427322" y="1963472"/>
                <a:ext cx="76320" cy="91080"/>
              </p14:xfrm>
            </p:contentPart>
          </mc:Choice>
          <mc:Fallback>
            <p:pic>
              <p:nvPicPr>
                <p:cNvPr id="488470" name="Freihand 488469">
                  <a:extLst>
                    <a:ext uri="{FF2B5EF4-FFF2-40B4-BE49-F238E27FC236}">
                      <a16:creationId xmlns:a16="http://schemas.microsoft.com/office/drawing/2014/main" id="{FE5EDEA7-AA5A-4CA6-8814-F59B7F4D69AC}"/>
                    </a:ext>
                  </a:extLst>
                </p:cNvPr>
                <p:cNvPicPr/>
                <p:nvPr/>
              </p:nvPicPr>
              <p:blipFill>
                <a:blip r:embed="rId139"/>
                <a:stretch>
                  <a:fillRect/>
                </a:stretch>
              </p:blipFill>
              <p:spPr>
                <a:xfrm>
                  <a:off x="8423002" y="1959152"/>
                  <a:ext cx="84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88471" name="Freihand 488470">
                  <a:extLst>
                    <a:ext uri="{FF2B5EF4-FFF2-40B4-BE49-F238E27FC236}">
                      <a16:creationId xmlns:a16="http://schemas.microsoft.com/office/drawing/2014/main" id="{18F7774E-7375-461D-8369-59A661BBBDDE}"/>
                    </a:ext>
                  </a:extLst>
                </p14:cNvPr>
                <p14:cNvContentPartPr/>
                <p14:nvPr/>
              </p14:nvContentPartPr>
              <p14:xfrm>
                <a:off x="8522002" y="1882472"/>
                <a:ext cx="115560" cy="147600"/>
              </p14:xfrm>
            </p:contentPart>
          </mc:Choice>
          <mc:Fallback>
            <p:pic>
              <p:nvPicPr>
                <p:cNvPr id="488471" name="Freihand 488470">
                  <a:extLst>
                    <a:ext uri="{FF2B5EF4-FFF2-40B4-BE49-F238E27FC236}">
                      <a16:creationId xmlns:a16="http://schemas.microsoft.com/office/drawing/2014/main" id="{18F7774E-7375-461D-8369-59A661BBBDDE}"/>
                    </a:ext>
                  </a:extLst>
                </p:cNvPr>
                <p:cNvPicPr/>
                <p:nvPr/>
              </p:nvPicPr>
              <p:blipFill>
                <a:blip r:embed="rId141"/>
                <a:stretch>
                  <a:fillRect/>
                </a:stretch>
              </p:blipFill>
              <p:spPr>
                <a:xfrm>
                  <a:off x="8517682" y="1878152"/>
                  <a:ext cx="124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88473" name="Freihand 488472">
                  <a:extLst>
                    <a:ext uri="{FF2B5EF4-FFF2-40B4-BE49-F238E27FC236}">
                      <a16:creationId xmlns:a16="http://schemas.microsoft.com/office/drawing/2014/main" id="{943BCB56-4494-484A-A413-834E6C542DF4}"/>
                    </a:ext>
                  </a:extLst>
                </p14:cNvPr>
                <p14:cNvContentPartPr/>
                <p14:nvPr/>
              </p14:nvContentPartPr>
              <p14:xfrm>
                <a:off x="8771122" y="1946192"/>
                <a:ext cx="99360" cy="119880"/>
              </p14:xfrm>
            </p:contentPart>
          </mc:Choice>
          <mc:Fallback>
            <p:pic>
              <p:nvPicPr>
                <p:cNvPr id="488473" name="Freihand 488472">
                  <a:extLst>
                    <a:ext uri="{FF2B5EF4-FFF2-40B4-BE49-F238E27FC236}">
                      <a16:creationId xmlns:a16="http://schemas.microsoft.com/office/drawing/2014/main" id="{943BCB56-4494-484A-A413-834E6C542DF4}"/>
                    </a:ext>
                  </a:extLst>
                </p:cNvPr>
                <p:cNvPicPr/>
                <p:nvPr/>
              </p:nvPicPr>
              <p:blipFill>
                <a:blip r:embed="rId143"/>
                <a:stretch>
                  <a:fillRect/>
                </a:stretch>
              </p:blipFill>
              <p:spPr>
                <a:xfrm>
                  <a:off x="8766802" y="1941872"/>
                  <a:ext cx="108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88474" name="Freihand 488473">
                  <a:extLst>
                    <a:ext uri="{FF2B5EF4-FFF2-40B4-BE49-F238E27FC236}">
                      <a16:creationId xmlns:a16="http://schemas.microsoft.com/office/drawing/2014/main" id="{B27FB1C4-D1F7-4ED8-94A7-DDB5BEEECA3F}"/>
                    </a:ext>
                  </a:extLst>
                </p14:cNvPr>
                <p14:cNvContentPartPr/>
                <p14:nvPr/>
              </p14:nvContentPartPr>
              <p14:xfrm>
                <a:off x="8873002" y="1824152"/>
                <a:ext cx="132840" cy="192960"/>
              </p14:xfrm>
            </p:contentPart>
          </mc:Choice>
          <mc:Fallback>
            <p:pic>
              <p:nvPicPr>
                <p:cNvPr id="488474" name="Freihand 488473">
                  <a:extLst>
                    <a:ext uri="{FF2B5EF4-FFF2-40B4-BE49-F238E27FC236}">
                      <a16:creationId xmlns:a16="http://schemas.microsoft.com/office/drawing/2014/main" id="{B27FB1C4-D1F7-4ED8-94A7-DDB5BEEECA3F}"/>
                    </a:ext>
                  </a:extLst>
                </p:cNvPr>
                <p:cNvPicPr/>
                <p:nvPr/>
              </p:nvPicPr>
              <p:blipFill>
                <a:blip r:embed="rId145"/>
                <a:stretch>
                  <a:fillRect/>
                </a:stretch>
              </p:blipFill>
              <p:spPr>
                <a:xfrm>
                  <a:off x="8868682" y="1819832"/>
                  <a:ext cx="141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88475" name="Freihand 488474">
                  <a:extLst>
                    <a:ext uri="{FF2B5EF4-FFF2-40B4-BE49-F238E27FC236}">
                      <a16:creationId xmlns:a16="http://schemas.microsoft.com/office/drawing/2014/main" id="{017D3C59-A2E6-43D6-926C-DC3CF806BF8F}"/>
                    </a:ext>
                  </a:extLst>
                </p14:cNvPr>
                <p14:cNvContentPartPr/>
                <p14:nvPr/>
              </p14:nvContentPartPr>
              <p14:xfrm>
                <a:off x="8998642" y="1937552"/>
                <a:ext cx="87480" cy="68760"/>
              </p14:xfrm>
            </p:contentPart>
          </mc:Choice>
          <mc:Fallback>
            <p:pic>
              <p:nvPicPr>
                <p:cNvPr id="488475" name="Freihand 488474">
                  <a:extLst>
                    <a:ext uri="{FF2B5EF4-FFF2-40B4-BE49-F238E27FC236}">
                      <a16:creationId xmlns:a16="http://schemas.microsoft.com/office/drawing/2014/main" id="{017D3C59-A2E6-43D6-926C-DC3CF806BF8F}"/>
                    </a:ext>
                  </a:extLst>
                </p:cNvPr>
                <p:cNvPicPr/>
                <p:nvPr/>
              </p:nvPicPr>
              <p:blipFill>
                <a:blip r:embed="rId147"/>
                <a:stretch>
                  <a:fillRect/>
                </a:stretch>
              </p:blipFill>
              <p:spPr>
                <a:xfrm>
                  <a:off x="8994322" y="1933232"/>
                  <a:ext cx="96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88476" name="Freihand 488475">
                  <a:extLst>
                    <a:ext uri="{FF2B5EF4-FFF2-40B4-BE49-F238E27FC236}">
                      <a16:creationId xmlns:a16="http://schemas.microsoft.com/office/drawing/2014/main" id="{011A7EC7-99CA-4564-B737-348FB537D487}"/>
                    </a:ext>
                  </a:extLst>
                </p14:cNvPr>
                <p14:cNvContentPartPr/>
                <p14:nvPr/>
              </p14:nvContentPartPr>
              <p14:xfrm>
                <a:off x="9135802" y="1805432"/>
                <a:ext cx="494280" cy="380160"/>
              </p14:xfrm>
            </p:contentPart>
          </mc:Choice>
          <mc:Fallback>
            <p:pic>
              <p:nvPicPr>
                <p:cNvPr id="488476" name="Freihand 488475">
                  <a:extLst>
                    <a:ext uri="{FF2B5EF4-FFF2-40B4-BE49-F238E27FC236}">
                      <a16:creationId xmlns:a16="http://schemas.microsoft.com/office/drawing/2014/main" id="{011A7EC7-99CA-4564-B737-348FB537D487}"/>
                    </a:ext>
                  </a:extLst>
                </p:cNvPr>
                <p:cNvPicPr/>
                <p:nvPr/>
              </p:nvPicPr>
              <p:blipFill>
                <a:blip r:embed="rId149"/>
                <a:stretch>
                  <a:fillRect/>
                </a:stretch>
              </p:blipFill>
              <p:spPr>
                <a:xfrm>
                  <a:off x="9131482" y="1801112"/>
                  <a:ext cx="50292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88477" name="Freihand 488476">
                  <a:extLst>
                    <a:ext uri="{FF2B5EF4-FFF2-40B4-BE49-F238E27FC236}">
                      <a16:creationId xmlns:a16="http://schemas.microsoft.com/office/drawing/2014/main" id="{76107239-7092-44F7-BCEA-CF61B9030513}"/>
                    </a:ext>
                  </a:extLst>
                </p14:cNvPr>
                <p14:cNvContentPartPr/>
                <p14:nvPr/>
              </p14:nvContentPartPr>
              <p14:xfrm>
                <a:off x="9461962" y="1773752"/>
                <a:ext cx="20880" cy="360"/>
              </p14:xfrm>
            </p:contentPart>
          </mc:Choice>
          <mc:Fallback>
            <p:pic>
              <p:nvPicPr>
                <p:cNvPr id="488477" name="Freihand 488476">
                  <a:extLst>
                    <a:ext uri="{FF2B5EF4-FFF2-40B4-BE49-F238E27FC236}">
                      <a16:creationId xmlns:a16="http://schemas.microsoft.com/office/drawing/2014/main" id="{76107239-7092-44F7-BCEA-CF61B9030513}"/>
                    </a:ext>
                  </a:extLst>
                </p:cNvPr>
                <p:cNvPicPr/>
                <p:nvPr/>
              </p:nvPicPr>
              <p:blipFill>
                <a:blip r:embed="rId151"/>
                <a:stretch>
                  <a:fillRect/>
                </a:stretch>
              </p:blipFill>
              <p:spPr>
                <a:xfrm>
                  <a:off x="9457642" y="1769432"/>
                  <a:ext cx="29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88478" name="Freihand 488477">
                  <a:extLst>
                    <a:ext uri="{FF2B5EF4-FFF2-40B4-BE49-F238E27FC236}">
                      <a16:creationId xmlns:a16="http://schemas.microsoft.com/office/drawing/2014/main" id="{881AFF4D-4705-44A6-8F32-78D28AF77AD5}"/>
                    </a:ext>
                  </a:extLst>
                </p14:cNvPr>
                <p14:cNvContentPartPr/>
                <p14:nvPr/>
              </p14:nvContentPartPr>
              <p14:xfrm>
                <a:off x="9828442" y="1801112"/>
                <a:ext cx="299160" cy="140760"/>
              </p14:xfrm>
            </p:contentPart>
          </mc:Choice>
          <mc:Fallback>
            <p:pic>
              <p:nvPicPr>
                <p:cNvPr id="488478" name="Freihand 488477">
                  <a:extLst>
                    <a:ext uri="{FF2B5EF4-FFF2-40B4-BE49-F238E27FC236}">
                      <a16:creationId xmlns:a16="http://schemas.microsoft.com/office/drawing/2014/main" id="{881AFF4D-4705-44A6-8F32-78D28AF77AD5}"/>
                    </a:ext>
                  </a:extLst>
                </p:cNvPr>
                <p:cNvPicPr/>
                <p:nvPr/>
              </p:nvPicPr>
              <p:blipFill>
                <a:blip r:embed="rId153"/>
                <a:stretch>
                  <a:fillRect/>
                </a:stretch>
              </p:blipFill>
              <p:spPr>
                <a:xfrm>
                  <a:off x="9824122" y="1796792"/>
                  <a:ext cx="307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88479" name="Freihand 488478">
                  <a:extLst>
                    <a:ext uri="{FF2B5EF4-FFF2-40B4-BE49-F238E27FC236}">
                      <a16:creationId xmlns:a16="http://schemas.microsoft.com/office/drawing/2014/main" id="{C62C9A07-2AE2-4456-88D4-A5BCCAC71692}"/>
                    </a:ext>
                  </a:extLst>
                </p14:cNvPr>
                <p14:cNvContentPartPr/>
                <p14:nvPr/>
              </p14:nvContentPartPr>
              <p14:xfrm>
                <a:off x="10330282" y="1909112"/>
                <a:ext cx="360" cy="360"/>
              </p14:xfrm>
            </p:contentPart>
          </mc:Choice>
          <mc:Fallback>
            <p:pic>
              <p:nvPicPr>
                <p:cNvPr id="488479" name="Freihand 488478">
                  <a:extLst>
                    <a:ext uri="{FF2B5EF4-FFF2-40B4-BE49-F238E27FC236}">
                      <a16:creationId xmlns:a16="http://schemas.microsoft.com/office/drawing/2014/main" id="{C62C9A07-2AE2-4456-88D4-A5BCCAC71692}"/>
                    </a:ext>
                  </a:extLst>
                </p:cNvPr>
                <p:cNvPicPr/>
                <p:nvPr/>
              </p:nvPicPr>
              <p:blipFill>
                <a:blip r:embed="rId51"/>
                <a:stretch>
                  <a:fillRect/>
                </a:stretch>
              </p:blipFill>
              <p:spPr>
                <a:xfrm>
                  <a:off x="10325962" y="1904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8480" name="Freihand 488479">
                  <a:extLst>
                    <a:ext uri="{FF2B5EF4-FFF2-40B4-BE49-F238E27FC236}">
                      <a16:creationId xmlns:a16="http://schemas.microsoft.com/office/drawing/2014/main" id="{7720B78B-61DC-45DE-B1ED-DA8401A795C7}"/>
                    </a:ext>
                  </a:extLst>
                </p14:cNvPr>
                <p14:cNvContentPartPr/>
                <p14:nvPr/>
              </p14:nvContentPartPr>
              <p14:xfrm>
                <a:off x="10297162" y="1720832"/>
                <a:ext cx="540720" cy="241920"/>
              </p14:xfrm>
            </p:contentPart>
          </mc:Choice>
          <mc:Fallback>
            <p:pic>
              <p:nvPicPr>
                <p:cNvPr id="488480" name="Freihand 488479">
                  <a:extLst>
                    <a:ext uri="{FF2B5EF4-FFF2-40B4-BE49-F238E27FC236}">
                      <a16:creationId xmlns:a16="http://schemas.microsoft.com/office/drawing/2014/main" id="{7720B78B-61DC-45DE-B1ED-DA8401A795C7}"/>
                    </a:ext>
                  </a:extLst>
                </p:cNvPr>
                <p:cNvPicPr/>
                <p:nvPr/>
              </p:nvPicPr>
              <p:blipFill>
                <a:blip r:embed="rId156"/>
                <a:stretch>
                  <a:fillRect/>
                </a:stretch>
              </p:blipFill>
              <p:spPr>
                <a:xfrm>
                  <a:off x="10292842" y="1716512"/>
                  <a:ext cx="5493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8481" name="Freihand 488480">
                  <a:extLst>
                    <a:ext uri="{FF2B5EF4-FFF2-40B4-BE49-F238E27FC236}">
                      <a16:creationId xmlns:a16="http://schemas.microsoft.com/office/drawing/2014/main" id="{94A8A179-25A8-4AC3-AD72-4FD3C32976A9}"/>
                    </a:ext>
                  </a:extLst>
                </p14:cNvPr>
                <p14:cNvContentPartPr/>
                <p14:nvPr/>
              </p14:nvContentPartPr>
              <p14:xfrm>
                <a:off x="10738522" y="1734872"/>
                <a:ext cx="58320" cy="23040"/>
              </p14:xfrm>
            </p:contentPart>
          </mc:Choice>
          <mc:Fallback>
            <p:pic>
              <p:nvPicPr>
                <p:cNvPr id="488481" name="Freihand 488480">
                  <a:extLst>
                    <a:ext uri="{FF2B5EF4-FFF2-40B4-BE49-F238E27FC236}">
                      <a16:creationId xmlns:a16="http://schemas.microsoft.com/office/drawing/2014/main" id="{94A8A179-25A8-4AC3-AD72-4FD3C32976A9}"/>
                    </a:ext>
                  </a:extLst>
                </p:cNvPr>
                <p:cNvPicPr/>
                <p:nvPr/>
              </p:nvPicPr>
              <p:blipFill>
                <a:blip r:embed="rId158"/>
                <a:stretch>
                  <a:fillRect/>
                </a:stretch>
              </p:blipFill>
              <p:spPr>
                <a:xfrm>
                  <a:off x="10734202" y="1730552"/>
                  <a:ext cx="66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8482" name="Freihand 488481">
                  <a:extLst>
                    <a:ext uri="{FF2B5EF4-FFF2-40B4-BE49-F238E27FC236}">
                      <a16:creationId xmlns:a16="http://schemas.microsoft.com/office/drawing/2014/main" id="{BA9A9B8D-7CBE-4E63-9560-21CB11446C16}"/>
                    </a:ext>
                  </a:extLst>
                </p14:cNvPr>
                <p14:cNvContentPartPr/>
                <p14:nvPr/>
              </p14:nvContentPartPr>
              <p14:xfrm>
                <a:off x="10864522" y="1791752"/>
                <a:ext cx="87480" cy="104040"/>
              </p14:xfrm>
            </p:contentPart>
          </mc:Choice>
          <mc:Fallback>
            <p:pic>
              <p:nvPicPr>
                <p:cNvPr id="488482" name="Freihand 488481">
                  <a:extLst>
                    <a:ext uri="{FF2B5EF4-FFF2-40B4-BE49-F238E27FC236}">
                      <a16:creationId xmlns:a16="http://schemas.microsoft.com/office/drawing/2014/main" id="{BA9A9B8D-7CBE-4E63-9560-21CB11446C16}"/>
                    </a:ext>
                  </a:extLst>
                </p:cNvPr>
                <p:cNvPicPr/>
                <p:nvPr/>
              </p:nvPicPr>
              <p:blipFill>
                <a:blip r:embed="rId160"/>
                <a:stretch>
                  <a:fillRect/>
                </a:stretch>
              </p:blipFill>
              <p:spPr>
                <a:xfrm>
                  <a:off x="10860202" y="1787432"/>
                  <a:ext cx="96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8483" name="Freihand 488482">
                  <a:extLst>
                    <a:ext uri="{FF2B5EF4-FFF2-40B4-BE49-F238E27FC236}">
                      <a16:creationId xmlns:a16="http://schemas.microsoft.com/office/drawing/2014/main" id="{A7D9C3E5-D150-449D-BB23-4F8C227369F7}"/>
                    </a:ext>
                  </a:extLst>
                </p14:cNvPr>
                <p14:cNvContentPartPr/>
                <p14:nvPr/>
              </p14:nvContentPartPr>
              <p14:xfrm>
                <a:off x="11009962" y="1818032"/>
                <a:ext cx="243000" cy="104760"/>
              </p14:xfrm>
            </p:contentPart>
          </mc:Choice>
          <mc:Fallback>
            <p:pic>
              <p:nvPicPr>
                <p:cNvPr id="488483" name="Freihand 488482">
                  <a:extLst>
                    <a:ext uri="{FF2B5EF4-FFF2-40B4-BE49-F238E27FC236}">
                      <a16:creationId xmlns:a16="http://schemas.microsoft.com/office/drawing/2014/main" id="{A7D9C3E5-D150-449D-BB23-4F8C227369F7}"/>
                    </a:ext>
                  </a:extLst>
                </p:cNvPr>
                <p:cNvPicPr/>
                <p:nvPr/>
              </p:nvPicPr>
              <p:blipFill>
                <a:blip r:embed="rId162"/>
                <a:stretch>
                  <a:fillRect/>
                </a:stretch>
              </p:blipFill>
              <p:spPr>
                <a:xfrm>
                  <a:off x="11005642" y="1813712"/>
                  <a:ext cx="251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8484" name="Freihand 488483">
                  <a:extLst>
                    <a:ext uri="{FF2B5EF4-FFF2-40B4-BE49-F238E27FC236}">
                      <a16:creationId xmlns:a16="http://schemas.microsoft.com/office/drawing/2014/main" id="{5B37A009-AEF7-475B-A41E-1ABE741CB26D}"/>
                    </a:ext>
                  </a:extLst>
                </p14:cNvPr>
                <p14:cNvContentPartPr/>
                <p14:nvPr/>
              </p14:nvContentPartPr>
              <p14:xfrm>
                <a:off x="11229202" y="1797512"/>
                <a:ext cx="172800" cy="109440"/>
              </p14:xfrm>
            </p:contentPart>
          </mc:Choice>
          <mc:Fallback>
            <p:pic>
              <p:nvPicPr>
                <p:cNvPr id="488484" name="Freihand 488483">
                  <a:extLst>
                    <a:ext uri="{FF2B5EF4-FFF2-40B4-BE49-F238E27FC236}">
                      <a16:creationId xmlns:a16="http://schemas.microsoft.com/office/drawing/2014/main" id="{5B37A009-AEF7-475B-A41E-1ABE741CB26D}"/>
                    </a:ext>
                  </a:extLst>
                </p:cNvPr>
                <p:cNvPicPr/>
                <p:nvPr/>
              </p:nvPicPr>
              <p:blipFill>
                <a:blip r:embed="rId164"/>
                <a:stretch>
                  <a:fillRect/>
                </a:stretch>
              </p:blipFill>
              <p:spPr>
                <a:xfrm>
                  <a:off x="11224882" y="1793192"/>
                  <a:ext cx="181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8485" name="Freihand 488484">
                  <a:extLst>
                    <a:ext uri="{FF2B5EF4-FFF2-40B4-BE49-F238E27FC236}">
                      <a16:creationId xmlns:a16="http://schemas.microsoft.com/office/drawing/2014/main" id="{7C45C83A-9B5D-4946-B594-97428299BAF5}"/>
                    </a:ext>
                  </a:extLst>
                </p14:cNvPr>
                <p14:cNvContentPartPr/>
                <p14:nvPr/>
              </p14:nvContentPartPr>
              <p14:xfrm>
                <a:off x="11387602" y="1689512"/>
                <a:ext cx="203400" cy="198000"/>
              </p14:xfrm>
            </p:contentPart>
          </mc:Choice>
          <mc:Fallback>
            <p:pic>
              <p:nvPicPr>
                <p:cNvPr id="488485" name="Freihand 488484">
                  <a:extLst>
                    <a:ext uri="{FF2B5EF4-FFF2-40B4-BE49-F238E27FC236}">
                      <a16:creationId xmlns:a16="http://schemas.microsoft.com/office/drawing/2014/main" id="{7C45C83A-9B5D-4946-B594-97428299BAF5}"/>
                    </a:ext>
                  </a:extLst>
                </p:cNvPr>
                <p:cNvPicPr/>
                <p:nvPr/>
              </p:nvPicPr>
              <p:blipFill>
                <a:blip r:embed="rId166"/>
                <a:stretch>
                  <a:fillRect/>
                </a:stretch>
              </p:blipFill>
              <p:spPr>
                <a:xfrm>
                  <a:off x="11383282" y="1685192"/>
                  <a:ext cx="2120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8488" name="Freihand 488487">
                  <a:extLst>
                    <a:ext uri="{FF2B5EF4-FFF2-40B4-BE49-F238E27FC236}">
                      <a16:creationId xmlns:a16="http://schemas.microsoft.com/office/drawing/2014/main" id="{C0B047E4-8A92-48F5-9E20-BAA3939D4470}"/>
                    </a:ext>
                  </a:extLst>
                </p14:cNvPr>
                <p14:cNvContentPartPr/>
                <p14:nvPr/>
              </p14:nvContentPartPr>
              <p14:xfrm>
                <a:off x="8381962" y="2310512"/>
                <a:ext cx="167760" cy="120240"/>
              </p14:xfrm>
            </p:contentPart>
          </mc:Choice>
          <mc:Fallback>
            <p:pic>
              <p:nvPicPr>
                <p:cNvPr id="488488" name="Freihand 488487">
                  <a:extLst>
                    <a:ext uri="{FF2B5EF4-FFF2-40B4-BE49-F238E27FC236}">
                      <a16:creationId xmlns:a16="http://schemas.microsoft.com/office/drawing/2014/main" id="{C0B047E4-8A92-48F5-9E20-BAA3939D4470}"/>
                    </a:ext>
                  </a:extLst>
                </p:cNvPr>
                <p:cNvPicPr/>
                <p:nvPr/>
              </p:nvPicPr>
              <p:blipFill>
                <a:blip r:embed="rId168"/>
                <a:stretch>
                  <a:fillRect/>
                </a:stretch>
              </p:blipFill>
              <p:spPr>
                <a:xfrm>
                  <a:off x="8377642" y="2306192"/>
                  <a:ext cx="176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8489" name="Freihand 488488">
                  <a:extLst>
                    <a:ext uri="{FF2B5EF4-FFF2-40B4-BE49-F238E27FC236}">
                      <a16:creationId xmlns:a16="http://schemas.microsoft.com/office/drawing/2014/main" id="{A0522515-7299-43BB-AA43-2B71009F56E6}"/>
                    </a:ext>
                  </a:extLst>
                </p14:cNvPr>
                <p14:cNvContentPartPr/>
                <p14:nvPr/>
              </p14:nvContentPartPr>
              <p14:xfrm>
                <a:off x="8524882" y="2233112"/>
                <a:ext cx="120960" cy="173160"/>
              </p14:xfrm>
            </p:contentPart>
          </mc:Choice>
          <mc:Fallback>
            <p:pic>
              <p:nvPicPr>
                <p:cNvPr id="488489" name="Freihand 488488">
                  <a:extLst>
                    <a:ext uri="{FF2B5EF4-FFF2-40B4-BE49-F238E27FC236}">
                      <a16:creationId xmlns:a16="http://schemas.microsoft.com/office/drawing/2014/main" id="{A0522515-7299-43BB-AA43-2B71009F56E6}"/>
                    </a:ext>
                  </a:extLst>
                </p:cNvPr>
                <p:cNvPicPr/>
                <p:nvPr/>
              </p:nvPicPr>
              <p:blipFill>
                <a:blip r:embed="rId170"/>
                <a:stretch>
                  <a:fillRect/>
                </a:stretch>
              </p:blipFill>
              <p:spPr>
                <a:xfrm>
                  <a:off x="8520562" y="2228792"/>
                  <a:ext cx="129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88490" name="Freihand 488489">
                  <a:extLst>
                    <a:ext uri="{FF2B5EF4-FFF2-40B4-BE49-F238E27FC236}">
                      <a16:creationId xmlns:a16="http://schemas.microsoft.com/office/drawing/2014/main" id="{B3581051-A8CF-488B-8CAF-070627474DA7}"/>
                    </a:ext>
                  </a:extLst>
                </p14:cNvPr>
                <p14:cNvContentPartPr/>
                <p14:nvPr/>
              </p14:nvContentPartPr>
              <p14:xfrm>
                <a:off x="8703802" y="2312672"/>
                <a:ext cx="183240" cy="100080"/>
              </p14:xfrm>
            </p:contentPart>
          </mc:Choice>
          <mc:Fallback>
            <p:pic>
              <p:nvPicPr>
                <p:cNvPr id="488490" name="Freihand 488489">
                  <a:extLst>
                    <a:ext uri="{FF2B5EF4-FFF2-40B4-BE49-F238E27FC236}">
                      <a16:creationId xmlns:a16="http://schemas.microsoft.com/office/drawing/2014/main" id="{B3581051-A8CF-488B-8CAF-070627474DA7}"/>
                    </a:ext>
                  </a:extLst>
                </p:cNvPr>
                <p:cNvPicPr/>
                <p:nvPr/>
              </p:nvPicPr>
              <p:blipFill>
                <a:blip r:embed="rId172"/>
                <a:stretch>
                  <a:fillRect/>
                </a:stretch>
              </p:blipFill>
              <p:spPr>
                <a:xfrm>
                  <a:off x="8699482" y="2308352"/>
                  <a:ext cx="191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88491" name="Freihand 488490">
                  <a:extLst>
                    <a:ext uri="{FF2B5EF4-FFF2-40B4-BE49-F238E27FC236}">
                      <a16:creationId xmlns:a16="http://schemas.microsoft.com/office/drawing/2014/main" id="{17699096-0B9B-40D5-867A-6C76CCEE3B82}"/>
                    </a:ext>
                  </a:extLst>
                </p14:cNvPr>
                <p14:cNvContentPartPr/>
                <p14:nvPr/>
              </p14:nvContentPartPr>
              <p14:xfrm>
                <a:off x="9046162" y="2347592"/>
                <a:ext cx="360" cy="360"/>
              </p14:xfrm>
            </p:contentPart>
          </mc:Choice>
          <mc:Fallback>
            <p:pic>
              <p:nvPicPr>
                <p:cNvPr id="488491" name="Freihand 488490">
                  <a:extLst>
                    <a:ext uri="{FF2B5EF4-FFF2-40B4-BE49-F238E27FC236}">
                      <a16:creationId xmlns:a16="http://schemas.microsoft.com/office/drawing/2014/main" id="{17699096-0B9B-40D5-867A-6C76CCEE3B82}"/>
                    </a:ext>
                  </a:extLst>
                </p:cNvPr>
                <p:cNvPicPr/>
                <p:nvPr/>
              </p:nvPicPr>
              <p:blipFill>
                <a:blip r:embed="rId51"/>
                <a:stretch>
                  <a:fillRect/>
                </a:stretch>
              </p:blipFill>
              <p:spPr>
                <a:xfrm>
                  <a:off x="9041842" y="2343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88492" name="Freihand 488491">
                  <a:extLst>
                    <a:ext uri="{FF2B5EF4-FFF2-40B4-BE49-F238E27FC236}">
                      <a16:creationId xmlns:a16="http://schemas.microsoft.com/office/drawing/2014/main" id="{3A81F203-AB62-45C0-A5AD-14D342F7B2C9}"/>
                    </a:ext>
                  </a:extLst>
                </p14:cNvPr>
                <p14:cNvContentPartPr/>
                <p14:nvPr/>
              </p14:nvContentPartPr>
              <p14:xfrm>
                <a:off x="8930242" y="2250032"/>
                <a:ext cx="375120" cy="318600"/>
              </p14:xfrm>
            </p:contentPart>
          </mc:Choice>
          <mc:Fallback>
            <p:pic>
              <p:nvPicPr>
                <p:cNvPr id="488492" name="Freihand 488491">
                  <a:extLst>
                    <a:ext uri="{FF2B5EF4-FFF2-40B4-BE49-F238E27FC236}">
                      <a16:creationId xmlns:a16="http://schemas.microsoft.com/office/drawing/2014/main" id="{3A81F203-AB62-45C0-A5AD-14D342F7B2C9}"/>
                    </a:ext>
                  </a:extLst>
                </p:cNvPr>
                <p:cNvPicPr/>
                <p:nvPr/>
              </p:nvPicPr>
              <p:blipFill>
                <a:blip r:embed="rId175"/>
                <a:stretch>
                  <a:fillRect/>
                </a:stretch>
              </p:blipFill>
              <p:spPr>
                <a:xfrm>
                  <a:off x="8925922" y="2245712"/>
                  <a:ext cx="3837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8493" name="Freihand 488492">
                  <a:extLst>
                    <a:ext uri="{FF2B5EF4-FFF2-40B4-BE49-F238E27FC236}">
                      <a16:creationId xmlns:a16="http://schemas.microsoft.com/office/drawing/2014/main" id="{6FD69536-0FDF-47A7-A486-F37962501B5D}"/>
                    </a:ext>
                  </a:extLst>
                </p14:cNvPr>
                <p14:cNvContentPartPr/>
                <p14:nvPr/>
              </p14:nvContentPartPr>
              <p14:xfrm>
                <a:off x="9341002" y="2304752"/>
                <a:ext cx="75600" cy="96120"/>
              </p14:xfrm>
            </p:contentPart>
          </mc:Choice>
          <mc:Fallback>
            <p:pic>
              <p:nvPicPr>
                <p:cNvPr id="488493" name="Freihand 488492">
                  <a:extLst>
                    <a:ext uri="{FF2B5EF4-FFF2-40B4-BE49-F238E27FC236}">
                      <a16:creationId xmlns:a16="http://schemas.microsoft.com/office/drawing/2014/main" id="{6FD69536-0FDF-47A7-A486-F37962501B5D}"/>
                    </a:ext>
                  </a:extLst>
                </p:cNvPr>
                <p:cNvPicPr/>
                <p:nvPr/>
              </p:nvPicPr>
              <p:blipFill>
                <a:blip r:embed="rId177"/>
                <a:stretch>
                  <a:fillRect/>
                </a:stretch>
              </p:blipFill>
              <p:spPr>
                <a:xfrm>
                  <a:off x="9336682" y="2300432"/>
                  <a:ext cx="84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8494" name="Freihand 488493">
                  <a:extLst>
                    <a:ext uri="{FF2B5EF4-FFF2-40B4-BE49-F238E27FC236}">
                      <a16:creationId xmlns:a16="http://schemas.microsoft.com/office/drawing/2014/main" id="{A4A2B1AE-3751-4E9B-BAB8-5A024925E7EB}"/>
                    </a:ext>
                  </a:extLst>
                </p14:cNvPr>
                <p14:cNvContentPartPr/>
                <p14:nvPr/>
              </p14:nvContentPartPr>
              <p14:xfrm>
                <a:off x="9310402" y="2203232"/>
                <a:ext cx="360" cy="360"/>
              </p14:xfrm>
            </p:contentPart>
          </mc:Choice>
          <mc:Fallback>
            <p:pic>
              <p:nvPicPr>
                <p:cNvPr id="488494" name="Freihand 488493">
                  <a:extLst>
                    <a:ext uri="{FF2B5EF4-FFF2-40B4-BE49-F238E27FC236}">
                      <a16:creationId xmlns:a16="http://schemas.microsoft.com/office/drawing/2014/main" id="{A4A2B1AE-3751-4E9B-BAB8-5A024925E7EB}"/>
                    </a:ext>
                  </a:extLst>
                </p:cNvPr>
                <p:cNvPicPr/>
                <p:nvPr/>
              </p:nvPicPr>
              <p:blipFill>
                <a:blip r:embed="rId51"/>
                <a:stretch>
                  <a:fillRect/>
                </a:stretch>
              </p:blipFill>
              <p:spPr>
                <a:xfrm>
                  <a:off x="9306082" y="2198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8495" name="Freihand 488494">
                  <a:extLst>
                    <a:ext uri="{FF2B5EF4-FFF2-40B4-BE49-F238E27FC236}">
                      <a16:creationId xmlns:a16="http://schemas.microsoft.com/office/drawing/2014/main" id="{5545D18A-B4B2-4947-B6CF-54C1CE72634A}"/>
                    </a:ext>
                  </a:extLst>
                </p14:cNvPr>
                <p14:cNvContentPartPr/>
                <p14:nvPr/>
              </p14:nvContentPartPr>
              <p14:xfrm>
                <a:off x="9588682" y="2191712"/>
                <a:ext cx="433800" cy="209520"/>
              </p14:xfrm>
            </p:contentPart>
          </mc:Choice>
          <mc:Fallback>
            <p:pic>
              <p:nvPicPr>
                <p:cNvPr id="488495" name="Freihand 488494">
                  <a:extLst>
                    <a:ext uri="{FF2B5EF4-FFF2-40B4-BE49-F238E27FC236}">
                      <a16:creationId xmlns:a16="http://schemas.microsoft.com/office/drawing/2014/main" id="{5545D18A-B4B2-4947-B6CF-54C1CE72634A}"/>
                    </a:ext>
                  </a:extLst>
                </p:cNvPr>
                <p:cNvPicPr/>
                <p:nvPr/>
              </p:nvPicPr>
              <p:blipFill>
                <a:blip r:embed="rId180"/>
                <a:stretch>
                  <a:fillRect/>
                </a:stretch>
              </p:blipFill>
              <p:spPr>
                <a:xfrm>
                  <a:off x="9584362" y="2187392"/>
                  <a:ext cx="4424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8496" name="Freihand 488495">
                  <a:extLst>
                    <a:ext uri="{FF2B5EF4-FFF2-40B4-BE49-F238E27FC236}">
                      <a16:creationId xmlns:a16="http://schemas.microsoft.com/office/drawing/2014/main" id="{F44AB3E6-2019-46FE-A3E0-494CFAD9E798}"/>
                    </a:ext>
                  </a:extLst>
                </p14:cNvPr>
                <p14:cNvContentPartPr/>
                <p14:nvPr/>
              </p14:nvContentPartPr>
              <p14:xfrm>
                <a:off x="10141282" y="2329592"/>
                <a:ext cx="19080" cy="21960"/>
              </p14:xfrm>
            </p:contentPart>
          </mc:Choice>
          <mc:Fallback>
            <p:pic>
              <p:nvPicPr>
                <p:cNvPr id="488496" name="Freihand 488495">
                  <a:extLst>
                    <a:ext uri="{FF2B5EF4-FFF2-40B4-BE49-F238E27FC236}">
                      <a16:creationId xmlns:a16="http://schemas.microsoft.com/office/drawing/2014/main" id="{F44AB3E6-2019-46FE-A3E0-494CFAD9E798}"/>
                    </a:ext>
                  </a:extLst>
                </p:cNvPr>
                <p:cNvPicPr/>
                <p:nvPr/>
              </p:nvPicPr>
              <p:blipFill>
                <a:blip r:embed="rId182"/>
                <a:stretch>
                  <a:fillRect/>
                </a:stretch>
              </p:blipFill>
              <p:spPr>
                <a:xfrm>
                  <a:off x="10136962" y="2325272"/>
                  <a:ext cx="27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88497" name="Freihand 488496">
                  <a:extLst>
                    <a:ext uri="{FF2B5EF4-FFF2-40B4-BE49-F238E27FC236}">
                      <a16:creationId xmlns:a16="http://schemas.microsoft.com/office/drawing/2014/main" id="{89E5C1C7-D22D-4620-8115-77093E68F09E}"/>
                    </a:ext>
                  </a:extLst>
                </p14:cNvPr>
                <p14:cNvContentPartPr/>
                <p14:nvPr/>
              </p14:nvContentPartPr>
              <p14:xfrm>
                <a:off x="10328122" y="2169752"/>
                <a:ext cx="116280" cy="152280"/>
              </p14:xfrm>
            </p:contentPart>
          </mc:Choice>
          <mc:Fallback>
            <p:pic>
              <p:nvPicPr>
                <p:cNvPr id="488497" name="Freihand 488496">
                  <a:extLst>
                    <a:ext uri="{FF2B5EF4-FFF2-40B4-BE49-F238E27FC236}">
                      <a16:creationId xmlns:a16="http://schemas.microsoft.com/office/drawing/2014/main" id="{89E5C1C7-D22D-4620-8115-77093E68F09E}"/>
                    </a:ext>
                  </a:extLst>
                </p:cNvPr>
                <p:cNvPicPr/>
                <p:nvPr/>
              </p:nvPicPr>
              <p:blipFill>
                <a:blip r:embed="rId184"/>
                <a:stretch>
                  <a:fillRect/>
                </a:stretch>
              </p:blipFill>
              <p:spPr>
                <a:xfrm>
                  <a:off x="10323802" y="2165432"/>
                  <a:ext cx="124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8498" name="Freihand 488497">
                  <a:extLst>
                    <a:ext uri="{FF2B5EF4-FFF2-40B4-BE49-F238E27FC236}">
                      <a16:creationId xmlns:a16="http://schemas.microsoft.com/office/drawing/2014/main" id="{005AD1AC-7004-4DA8-9F5A-F0CDDF66BF0B}"/>
                    </a:ext>
                  </a:extLst>
                </p14:cNvPr>
                <p14:cNvContentPartPr/>
                <p14:nvPr/>
              </p14:nvContentPartPr>
              <p14:xfrm>
                <a:off x="10415242" y="2275232"/>
                <a:ext cx="68400" cy="41400"/>
              </p14:xfrm>
            </p:contentPart>
          </mc:Choice>
          <mc:Fallback>
            <p:pic>
              <p:nvPicPr>
                <p:cNvPr id="488498" name="Freihand 488497">
                  <a:extLst>
                    <a:ext uri="{FF2B5EF4-FFF2-40B4-BE49-F238E27FC236}">
                      <a16:creationId xmlns:a16="http://schemas.microsoft.com/office/drawing/2014/main" id="{005AD1AC-7004-4DA8-9F5A-F0CDDF66BF0B}"/>
                    </a:ext>
                  </a:extLst>
                </p:cNvPr>
                <p:cNvPicPr/>
                <p:nvPr/>
              </p:nvPicPr>
              <p:blipFill>
                <a:blip r:embed="rId186"/>
                <a:stretch>
                  <a:fillRect/>
                </a:stretch>
              </p:blipFill>
              <p:spPr>
                <a:xfrm>
                  <a:off x="10410922" y="2270912"/>
                  <a:ext cx="77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88499" name="Freihand 488498">
                  <a:extLst>
                    <a:ext uri="{FF2B5EF4-FFF2-40B4-BE49-F238E27FC236}">
                      <a16:creationId xmlns:a16="http://schemas.microsoft.com/office/drawing/2014/main" id="{E84A7927-440C-4441-9F0D-2063276A6268}"/>
                    </a:ext>
                  </a:extLst>
                </p14:cNvPr>
                <p14:cNvContentPartPr/>
                <p14:nvPr/>
              </p14:nvContentPartPr>
              <p14:xfrm>
                <a:off x="10477162" y="2262272"/>
                <a:ext cx="270000" cy="50400"/>
              </p14:xfrm>
            </p:contentPart>
          </mc:Choice>
          <mc:Fallback>
            <p:pic>
              <p:nvPicPr>
                <p:cNvPr id="488499" name="Freihand 488498">
                  <a:extLst>
                    <a:ext uri="{FF2B5EF4-FFF2-40B4-BE49-F238E27FC236}">
                      <a16:creationId xmlns:a16="http://schemas.microsoft.com/office/drawing/2014/main" id="{E84A7927-440C-4441-9F0D-2063276A6268}"/>
                    </a:ext>
                  </a:extLst>
                </p:cNvPr>
                <p:cNvPicPr/>
                <p:nvPr/>
              </p:nvPicPr>
              <p:blipFill>
                <a:blip r:embed="rId188"/>
                <a:stretch>
                  <a:fillRect/>
                </a:stretch>
              </p:blipFill>
              <p:spPr>
                <a:xfrm>
                  <a:off x="10472842" y="2257952"/>
                  <a:ext cx="2786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8500" name="Freihand 488499">
                  <a:extLst>
                    <a:ext uri="{FF2B5EF4-FFF2-40B4-BE49-F238E27FC236}">
                      <a16:creationId xmlns:a16="http://schemas.microsoft.com/office/drawing/2014/main" id="{B166DD47-11DA-4080-9EFE-C2A0D4E1F86F}"/>
                    </a:ext>
                  </a:extLst>
                </p14:cNvPr>
                <p14:cNvContentPartPr/>
                <p14:nvPr/>
              </p14:nvContentPartPr>
              <p14:xfrm>
                <a:off x="10771282" y="2167592"/>
                <a:ext cx="284400" cy="147600"/>
              </p14:xfrm>
            </p:contentPart>
          </mc:Choice>
          <mc:Fallback>
            <p:pic>
              <p:nvPicPr>
                <p:cNvPr id="488500" name="Freihand 488499">
                  <a:extLst>
                    <a:ext uri="{FF2B5EF4-FFF2-40B4-BE49-F238E27FC236}">
                      <a16:creationId xmlns:a16="http://schemas.microsoft.com/office/drawing/2014/main" id="{B166DD47-11DA-4080-9EFE-C2A0D4E1F86F}"/>
                    </a:ext>
                  </a:extLst>
                </p:cNvPr>
                <p:cNvPicPr/>
                <p:nvPr/>
              </p:nvPicPr>
              <p:blipFill>
                <a:blip r:embed="rId190"/>
                <a:stretch>
                  <a:fillRect/>
                </a:stretch>
              </p:blipFill>
              <p:spPr>
                <a:xfrm>
                  <a:off x="10766962" y="2163272"/>
                  <a:ext cx="293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8501" name="Freihand 488500">
                  <a:extLst>
                    <a:ext uri="{FF2B5EF4-FFF2-40B4-BE49-F238E27FC236}">
                      <a16:creationId xmlns:a16="http://schemas.microsoft.com/office/drawing/2014/main" id="{A36C6D53-51E1-40AA-9A47-D37D01C9B0AE}"/>
                    </a:ext>
                  </a:extLst>
                </p14:cNvPr>
                <p14:cNvContentPartPr/>
                <p14:nvPr/>
              </p14:nvContentPartPr>
              <p14:xfrm>
                <a:off x="11214802" y="2202152"/>
                <a:ext cx="296640" cy="100080"/>
              </p14:xfrm>
            </p:contentPart>
          </mc:Choice>
          <mc:Fallback>
            <p:pic>
              <p:nvPicPr>
                <p:cNvPr id="488501" name="Freihand 488500">
                  <a:extLst>
                    <a:ext uri="{FF2B5EF4-FFF2-40B4-BE49-F238E27FC236}">
                      <a16:creationId xmlns:a16="http://schemas.microsoft.com/office/drawing/2014/main" id="{A36C6D53-51E1-40AA-9A47-D37D01C9B0AE}"/>
                    </a:ext>
                  </a:extLst>
                </p:cNvPr>
                <p:cNvPicPr/>
                <p:nvPr/>
              </p:nvPicPr>
              <p:blipFill>
                <a:blip r:embed="rId192"/>
                <a:stretch>
                  <a:fillRect/>
                </a:stretch>
              </p:blipFill>
              <p:spPr>
                <a:xfrm>
                  <a:off x="11210482" y="2197832"/>
                  <a:ext cx="305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88503" name="Freihand 488502">
                  <a:extLst>
                    <a:ext uri="{FF2B5EF4-FFF2-40B4-BE49-F238E27FC236}">
                      <a16:creationId xmlns:a16="http://schemas.microsoft.com/office/drawing/2014/main" id="{DD884421-329E-46C1-B7C3-05DFE7AD954B}"/>
                    </a:ext>
                  </a:extLst>
                </p14:cNvPr>
                <p14:cNvContentPartPr/>
                <p14:nvPr/>
              </p14:nvContentPartPr>
              <p14:xfrm>
                <a:off x="8609122" y="2638472"/>
                <a:ext cx="371160" cy="138240"/>
              </p14:xfrm>
            </p:contentPart>
          </mc:Choice>
          <mc:Fallback>
            <p:pic>
              <p:nvPicPr>
                <p:cNvPr id="488503" name="Freihand 488502">
                  <a:extLst>
                    <a:ext uri="{FF2B5EF4-FFF2-40B4-BE49-F238E27FC236}">
                      <a16:creationId xmlns:a16="http://schemas.microsoft.com/office/drawing/2014/main" id="{DD884421-329E-46C1-B7C3-05DFE7AD954B}"/>
                    </a:ext>
                  </a:extLst>
                </p:cNvPr>
                <p:cNvPicPr/>
                <p:nvPr/>
              </p:nvPicPr>
              <p:blipFill>
                <a:blip r:embed="rId194"/>
                <a:stretch>
                  <a:fillRect/>
                </a:stretch>
              </p:blipFill>
              <p:spPr>
                <a:xfrm>
                  <a:off x="8604802" y="2634152"/>
                  <a:ext cx="379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8504" name="Freihand 488503">
                  <a:extLst>
                    <a:ext uri="{FF2B5EF4-FFF2-40B4-BE49-F238E27FC236}">
                      <a16:creationId xmlns:a16="http://schemas.microsoft.com/office/drawing/2014/main" id="{BB315CA4-0412-467E-B5DA-554ADE56D19A}"/>
                    </a:ext>
                  </a:extLst>
                </p14:cNvPr>
                <p14:cNvContentPartPr/>
                <p14:nvPr/>
              </p14:nvContentPartPr>
              <p14:xfrm>
                <a:off x="8958682" y="2613992"/>
                <a:ext cx="32400" cy="43560"/>
              </p14:xfrm>
            </p:contentPart>
          </mc:Choice>
          <mc:Fallback>
            <p:pic>
              <p:nvPicPr>
                <p:cNvPr id="488504" name="Freihand 488503">
                  <a:extLst>
                    <a:ext uri="{FF2B5EF4-FFF2-40B4-BE49-F238E27FC236}">
                      <a16:creationId xmlns:a16="http://schemas.microsoft.com/office/drawing/2014/main" id="{BB315CA4-0412-467E-B5DA-554ADE56D19A}"/>
                    </a:ext>
                  </a:extLst>
                </p:cNvPr>
                <p:cNvPicPr/>
                <p:nvPr/>
              </p:nvPicPr>
              <p:blipFill>
                <a:blip r:embed="rId196"/>
                <a:stretch>
                  <a:fillRect/>
                </a:stretch>
              </p:blipFill>
              <p:spPr>
                <a:xfrm>
                  <a:off x="8954362" y="2609672"/>
                  <a:ext cx="41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8505" name="Freihand 488504">
                  <a:extLst>
                    <a:ext uri="{FF2B5EF4-FFF2-40B4-BE49-F238E27FC236}">
                      <a16:creationId xmlns:a16="http://schemas.microsoft.com/office/drawing/2014/main" id="{AA901AF5-ED76-4E21-9D8F-FD038AFB4A4F}"/>
                    </a:ext>
                  </a:extLst>
                </p14:cNvPr>
                <p14:cNvContentPartPr/>
                <p14:nvPr/>
              </p14:nvContentPartPr>
              <p14:xfrm>
                <a:off x="9066682" y="2651792"/>
                <a:ext cx="236880" cy="119880"/>
              </p14:xfrm>
            </p:contentPart>
          </mc:Choice>
          <mc:Fallback>
            <p:pic>
              <p:nvPicPr>
                <p:cNvPr id="488505" name="Freihand 488504">
                  <a:extLst>
                    <a:ext uri="{FF2B5EF4-FFF2-40B4-BE49-F238E27FC236}">
                      <a16:creationId xmlns:a16="http://schemas.microsoft.com/office/drawing/2014/main" id="{AA901AF5-ED76-4E21-9D8F-FD038AFB4A4F}"/>
                    </a:ext>
                  </a:extLst>
                </p:cNvPr>
                <p:cNvPicPr/>
                <p:nvPr/>
              </p:nvPicPr>
              <p:blipFill>
                <a:blip r:embed="rId198"/>
                <a:stretch>
                  <a:fillRect/>
                </a:stretch>
              </p:blipFill>
              <p:spPr>
                <a:xfrm>
                  <a:off x="9062362" y="2647472"/>
                  <a:ext cx="245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8506" name="Freihand 488505">
                  <a:extLst>
                    <a:ext uri="{FF2B5EF4-FFF2-40B4-BE49-F238E27FC236}">
                      <a16:creationId xmlns:a16="http://schemas.microsoft.com/office/drawing/2014/main" id="{5F7E16F5-A8F5-4BD9-865F-EBD221159E9C}"/>
                    </a:ext>
                  </a:extLst>
                </p14:cNvPr>
                <p14:cNvContentPartPr/>
                <p14:nvPr/>
              </p14:nvContentPartPr>
              <p14:xfrm>
                <a:off x="9544402" y="2554232"/>
                <a:ext cx="54360" cy="220680"/>
              </p14:xfrm>
            </p:contentPart>
          </mc:Choice>
          <mc:Fallback>
            <p:pic>
              <p:nvPicPr>
                <p:cNvPr id="488506" name="Freihand 488505">
                  <a:extLst>
                    <a:ext uri="{FF2B5EF4-FFF2-40B4-BE49-F238E27FC236}">
                      <a16:creationId xmlns:a16="http://schemas.microsoft.com/office/drawing/2014/main" id="{5F7E16F5-A8F5-4BD9-865F-EBD221159E9C}"/>
                    </a:ext>
                  </a:extLst>
                </p:cNvPr>
                <p:cNvPicPr/>
                <p:nvPr/>
              </p:nvPicPr>
              <p:blipFill>
                <a:blip r:embed="rId200"/>
                <a:stretch>
                  <a:fillRect/>
                </a:stretch>
              </p:blipFill>
              <p:spPr>
                <a:xfrm>
                  <a:off x="9540082" y="2549912"/>
                  <a:ext cx="63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8507" name="Freihand 488506">
                  <a:extLst>
                    <a:ext uri="{FF2B5EF4-FFF2-40B4-BE49-F238E27FC236}">
                      <a16:creationId xmlns:a16="http://schemas.microsoft.com/office/drawing/2014/main" id="{48AF9ACB-C885-45EB-95F0-548E4108FFE4}"/>
                    </a:ext>
                  </a:extLst>
                </p14:cNvPr>
                <p14:cNvContentPartPr/>
                <p14:nvPr/>
              </p14:nvContentPartPr>
              <p14:xfrm>
                <a:off x="9610282" y="2633792"/>
                <a:ext cx="231840" cy="119160"/>
              </p14:xfrm>
            </p:contentPart>
          </mc:Choice>
          <mc:Fallback>
            <p:pic>
              <p:nvPicPr>
                <p:cNvPr id="488507" name="Freihand 488506">
                  <a:extLst>
                    <a:ext uri="{FF2B5EF4-FFF2-40B4-BE49-F238E27FC236}">
                      <a16:creationId xmlns:a16="http://schemas.microsoft.com/office/drawing/2014/main" id="{48AF9ACB-C885-45EB-95F0-548E4108FFE4}"/>
                    </a:ext>
                  </a:extLst>
                </p:cNvPr>
                <p:cNvPicPr/>
                <p:nvPr/>
              </p:nvPicPr>
              <p:blipFill>
                <a:blip r:embed="rId202"/>
                <a:stretch>
                  <a:fillRect/>
                </a:stretch>
              </p:blipFill>
              <p:spPr>
                <a:xfrm>
                  <a:off x="9605962" y="2629472"/>
                  <a:ext cx="240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8508" name="Freihand 488507">
                  <a:extLst>
                    <a:ext uri="{FF2B5EF4-FFF2-40B4-BE49-F238E27FC236}">
                      <a16:creationId xmlns:a16="http://schemas.microsoft.com/office/drawing/2014/main" id="{886F5E27-F054-4C2C-B53B-82C7E72DAF49}"/>
                    </a:ext>
                  </a:extLst>
                </p14:cNvPr>
                <p14:cNvContentPartPr/>
                <p14:nvPr/>
              </p14:nvContentPartPr>
              <p14:xfrm>
                <a:off x="9808282" y="2600312"/>
                <a:ext cx="59400" cy="44280"/>
              </p14:xfrm>
            </p:contentPart>
          </mc:Choice>
          <mc:Fallback>
            <p:pic>
              <p:nvPicPr>
                <p:cNvPr id="488508" name="Freihand 488507">
                  <a:extLst>
                    <a:ext uri="{FF2B5EF4-FFF2-40B4-BE49-F238E27FC236}">
                      <a16:creationId xmlns:a16="http://schemas.microsoft.com/office/drawing/2014/main" id="{886F5E27-F054-4C2C-B53B-82C7E72DAF49}"/>
                    </a:ext>
                  </a:extLst>
                </p:cNvPr>
                <p:cNvPicPr/>
                <p:nvPr/>
              </p:nvPicPr>
              <p:blipFill>
                <a:blip r:embed="rId204"/>
                <a:stretch>
                  <a:fillRect/>
                </a:stretch>
              </p:blipFill>
              <p:spPr>
                <a:xfrm>
                  <a:off x="9803962" y="2595992"/>
                  <a:ext cx="68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8509" name="Freihand 488508">
                  <a:extLst>
                    <a:ext uri="{FF2B5EF4-FFF2-40B4-BE49-F238E27FC236}">
                      <a16:creationId xmlns:a16="http://schemas.microsoft.com/office/drawing/2014/main" id="{39E84E2F-9135-47F6-9842-153B05D2FD91}"/>
                    </a:ext>
                  </a:extLst>
                </p14:cNvPr>
                <p14:cNvContentPartPr/>
                <p14:nvPr/>
              </p14:nvContentPartPr>
              <p14:xfrm>
                <a:off x="9864802" y="2552792"/>
                <a:ext cx="192240" cy="180720"/>
              </p14:xfrm>
            </p:contentPart>
          </mc:Choice>
          <mc:Fallback>
            <p:pic>
              <p:nvPicPr>
                <p:cNvPr id="488509" name="Freihand 488508">
                  <a:extLst>
                    <a:ext uri="{FF2B5EF4-FFF2-40B4-BE49-F238E27FC236}">
                      <a16:creationId xmlns:a16="http://schemas.microsoft.com/office/drawing/2014/main" id="{39E84E2F-9135-47F6-9842-153B05D2FD91}"/>
                    </a:ext>
                  </a:extLst>
                </p:cNvPr>
                <p:cNvPicPr/>
                <p:nvPr/>
              </p:nvPicPr>
              <p:blipFill>
                <a:blip r:embed="rId206"/>
                <a:stretch>
                  <a:fillRect/>
                </a:stretch>
              </p:blipFill>
              <p:spPr>
                <a:xfrm>
                  <a:off x="9860482" y="2548472"/>
                  <a:ext cx="200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8510" name="Freihand 488509">
                  <a:extLst>
                    <a:ext uri="{FF2B5EF4-FFF2-40B4-BE49-F238E27FC236}">
                      <a16:creationId xmlns:a16="http://schemas.microsoft.com/office/drawing/2014/main" id="{B9566110-70D9-41CA-8C2B-9D7F9072FE1F}"/>
                    </a:ext>
                  </a:extLst>
                </p14:cNvPr>
                <p14:cNvContentPartPr/>
                <p14:nvPr/>
              </p14:nvContentPartPr>
              <p14:xfrm>
                <a:off x="10063882" y="2556032"/>
                <a:ext cx="248040" cy="158760"/>
              </p14:xfrm>
            </p:contentPart>
          </mc:Choice>
          <mc:Fallback>
            <p:pic>
              <p:nvPicPr>
                <p:cNvPr id="488510" name="Freihand 488509">
                  <a:extLst>
                    <a:ext uri="{FF2B5EF4-FFF2-40B4-BE49-F238E27FC236}">
                      <a16:creationId xmlns:a16="http://schemas.microsoft.com/office/drawing/2014/main" id="{B9566110-70D9-41CA-8C2B-9D7F9072FE1F}"/>
                    </a:ext>
                  </a:extLst>
                </p:cNvPr>
                <p:cNvPicPr/>
                <p:nvPr/>
              </p:nvPicPr>
              <p:blipFill>
                <a:blip r:embed="rId208"/>
                <a:stretch>
                  <a:fillRect/>
                </a:stretch>
              </p:blipFill>
              <p:spPr>
                <a:xfrm>
                  <a:off x="10059562" y="2551712"/>
                  <a:ext cx="256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8511" name="Freihand 488510">
                  <a:extLst>
                    <a:ext uri="{FF2B5EF4-FFF2-40B4-BE49-F238E27FC236}">
                      <a16:creationId xmlns:a16="http://schemas.microsoft.com/office/drawing/2014/main" id="{95CE18DA-1F8E-4817-A027-78CF5EFAEE4C}"/>
                    </a:ext>
                  </a:extLst>
                </p14:cNvPr>
                <p14:cNvContentPartPr/>
                <p14:nvPr/>
              </p14:nvContentPartPr>
              <p14:xfrm>
                <a:off x="10529002" y="2554232"/>
                <a:ext cx="161280" cy="172440"/>
              </p14:xfrm>
            </p:contentPart>
          </mc:Choice>
          <mc:Fallback>
            <p:pic>
              <p:nvPicPr>
                <p:cNvPr id="488511" name="Freihand 488510">
                  <a:extLst>
                    <a:ext uri="{FF2B5EF4-FFF2-40B4-BE49-F238E27FC236}">
                      <a16:creationId xmlns:a16="http://schemas.microsoft.com/office/drawing/2014/main" id="{95CE18DA-1F8E-4817-A027-78CF5EFAEE4C}"/>
                    </a:ext>
                  </a:extLst>
                </p:cNvPr>
                <p:cNvPicPr/>
                <p:nvPr/>
              </p:nvPicPr>
              <p:blipFill>
                <a:blip r:embed="rId210"/>
                <a:stretch>
                  <a:fillRect/>
                </a:stretch>
              </p:blipFill>
              <p:spPr>
                <a:xfrm>
                  <a:off x="10524682" y="2549912"/>
                  <a:ext cx="169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88512" name="Freihand 488511">
                  <a:extLst>
                    <a:ext uri="{FF2B5EF4-FFF2-40B4-BE49-F238E27FC236}">
                      <a16:creationId xmlns:a16="http://schemas.microsoft.com/office/drawing/2014/main" id="{291E8F3F-AE5E-48C6-829E-768CB7A60264}"/>
                    </a:ext>
                  </a:extLst>
                </p14:cNvPr>
                <p14:cNvContentPartPr/>
                <p14:nvPr/>
              </p14:nvContentPartPr>
              <p14:xfrm>
                <a:off x="10556722" y="2635592"/>
                <a:ext cx="115560" cy="21600"/>
              </p14:xfrm>
            </p:contentPart>
          </mc:Choice>
          <mc:Fallback>
            <p:pic>
              <p:nvPicPr>
                <p:cNvPr id="488512" name="Freihand 488511">
                  <a:extLst>
                    <a:ext uri="{FF2B5EF4-FFF2-40B4-BE49-F238E27FC236}">
                      <a16:creationId xmlns:a16="http://schemas.microsoft.com/office/drawing/2014/main" id="{291E8F3F-AE5E-48C6-829E-768CB7A60264}"/>
                    </a:ext>
                  </a:extLst>
                </p:cNvPr>
                <p:cNvPicPr/>
                <p:nvPr/>
              </p:nvPicPr>
              <p:blipFill>
                <a:blip r:embed="rId212"/>
                <a:stretch>
                  <a:fillRect/>
                </a:stretch>
              </p:blipFill>
              <p:spPr>
                <a:xfrm>
                  <a:off x="10552402" y="2631272"/>
                  <a:ext cx="124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8513" name="Freihand 488512">
                  <a:extLst>
                    <a:ext uri="{FF2B5EF4-FFF2-40B4-BE49-F238E27FC236}">
                      <a16:creationId xmlns:a16="http://schemas.microsoft.com/office/drawing/2014/main" id="{A3A987B4-08C5-4B83-91FD-DF4908DA39F0}"/>
                    </a:ext>
                  </a:extLst>
                </p14:cNvPr>
                <p14:cNvContentPartPr/>
                <p14:nvPr/>
              </p14:nvContentPartPr>
              <p14:xfrm>
                <a:off x="10703962" y="2629472"/>
                <a:ext cx="134640" cy="63720"/>
              </p14:xfrm>
            </p:contentPart>
          </mc:Choice>
          <mc:Fallback>
            <p:pic>
              <p:nvPicPr>
                <p:cNvPr id="488513" name="Freihand 488512">
                  <a:extLst>
                    <a:ext uri="{FF2B5EF4-FFF2-40B4-BE49-F238E27FC236}">
                      <a16:creationId xmlns:a16="http://schemas.microsoft.com/office/drawing/2014/main" id="{A3A987B4-08C5-4B83-91FD-DF4908DA39F0}"/>
                    </a:ext>
                  </a:extLst>
                </p:cNvPr>
                <p:cNvPicPr/>
                <p:nvPr/>
              </p:nvPicPr>
              <p:blipFill>
                <a:blip r:embed="rId214"/>
                <a:stretch>
                  <a:fillRect/>
                </a:stretch>
              </p:blipFill>
              <p:spPr>
                <a:xfrm>
                  <a:off x="10699642" y="2625152"/>
                  <a:ext cx="143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8517" name="Freihand 488516">
                  <a:extLst>
                    <a:ext uri="{FF2B5EF4-FFF2-40B4-BE49-F238E27FC236}">
                      <a16:creationId xmlns:a16="http://schemas.microsoft.com/office/drawing/2014/main" id="{2F3E219B-C5C2-40E2-86EB-9A3CA5C72456}"/>
                    </a:ext>
                  </a:extLst>
                </p14:cNvPr>
                <p14:cNvContentPartPr/>
                <p14:nvPr/>
              </p14:nvContentPartPr>
              <p14:xfrm>
                <a:off x="10835002" y="2613632"/>
                <a:ext cx="97560" cy="99000"/>
              </p14:xfrm>
            </p:contentPart>
          </mc:Choice>
          <mc:Fallback>
            <p:pic>
              <p:nvPicPr>
                <p:cNvPr id="488517" name="Freihand 488516">
                  <a:extLst>
                    <a:ext uri="{FF2B5EF4-FFF2-40B4-BE49-F238E27FC236}">
                      <a16:creationId xmlns:a16="http://schemas.microsoft.com/office/drawing/2014/main" id="{2F3E219B-C5C2-40E2-86EB-9A3CA5C72456}"/>
                    </a:ext>
                  </a:extLst>
                </p:cNvPr>
                <p:cNvPicPr/>
                <p:nvPr/>
              </p:nvPicPr>
              <p:blipFill>
                <a:blip r:embed="rId216"/>
                <a:stretch>
                  <a:fillRect/>
                </a:stretch>
              </p:blipFill>
              <p:spPr>
                <a:xfrm>
                  <a:off x="10830682" y="2609312"/>
                  <a:ext cx="106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8518" name="Freihand 488517">
                  <a:extLst>
                    <a:ext uri="{FF2B5EF4-FFF2-40B4-BE49-F238E27FC236}">
                      <a16:creationId xmlns:a16="http://schemas.microsoft.com/office/drawing/2014/main" id="{AFC06B4A-96F2-40F4-867C-33FC3A5383A9}"/>
                    </a:ext>
                  </a:extLst>
                </p14:cNvPr>
                <p14:cNvContentPartPr/>
                <p14:nvPr/>
              </p14:nvContentPartPr>
              <p14:xfrm>
                <a:off x="10938682" y="2507792"/>
                <a:ext cx="606240" cy="200160"/>
              </p14:xfrm>
            </p:contentPart>
          </mc:Choice>
          <mc:Fallback>
            <p:pic>
              <p:nvPicPr>
                <p:cNvPr id="488518" name="Freihand 488517">
                  <a:extLst>
                    <a:ext uri="{FF2B5EF4-FFF2-40B4-BE49-F238E27FC236}">
                      <a16:creationId xmlns:a16="http://schemas.microsoft.com/office/drawing/2014/main" id="{AFC06B4A-96F2-40F4-867C-33FC3A5383A9}"/>
                    </a:ext>
                  </a:extLst>
                </p:cNvPr>
                <p:cNvPicPr/>
                <p:nvPr/>
              </p:nvPicPr>
              <p:blipFill>
                <a:blip r:embed="rId218"/>
                <a:stretch>
                  <a:fillRect/>
                </a:stretch>
              </p:blipFill>
              <p:spPr>
                <a:xfrm>
                  <a:off x="10934362" y="2503472"/>
                  <a:ext cx="614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8519" name="Freihand 488518">
                  <a:extLst>
                    <a:ext uri="{FF2B5EF4-FFF2-40B4-BE49-F238E27FC236}">
                      <a16:creationId xmlns:a16="http://schemas.microsoft.com/office/drawing/2014/main" id="{CCD88AE0-2C42-42BC-B715-63F3951936B8}"/>
                    </a:ext>
                  </a:extLst>
                </p14:cNvPr>
                <p14:cNvContentPartPr/>
                <p14:nvPr/>
              </p14:nvContentPartPr>
              <p14:xfrm>
                <a:off x="11616562" y="2409152"/>
                <a:ext cx="23400" cy="185400"/>
              </p14:xfrm>
            </p:contentPart>
          </mc:Choice>
          <mc:Fallback>
            <p:pic>
              <p:nvPicPr>
                <p:cNvPr id="488519" name="Freihand 488518">
                  <a:extLst>
                    <a:ext uri="{FF2B5EF4-FFF2-40B4-BE49-F238E27FC236}">
                      <a16:creationId xmlns:a16="http://schemas.microsoft.com/office/drawing/2014/main" id="{CCD88AE0-2C42-42BC-B715-63F3951936B8}"/>
                    </a:ext>
                  </a:extLst>
                </p:cNvPr>
                <p:cNvPicPr/>
                <p:nvPr/>
              </p:nvPicPr>
              <p:blipFill>
                <a:blip r:embed="rId220"/>
                <a:stretch>
                  <a:fillRect/>
                </a:stretch>
              </p:blipFill>
              <p:spPr>
                <a:xfrm>
                  <a:off x="11612242" y="2404832"/>
                  <a:ext cx="320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8520" name="Freihand 488519">
                  <a:extLst>
                    <a:ext uri="{FF2B5EF4-FFF2-40B4-BE49-F238E27FC236}">
                      <a16:creationId xmlns:a16="http://schemas.microsoft.com/office/drawing/2014/main" id="{A6016770-F4F1-432B-A0DC-B28E5C635F77}"/>
                    </a:ext>
                  </a:extLst>
                </p14:cNvPr>
                <p14:cNvContentPartPr/>
                <p14:nvPr/>
              </p14:nvContentPartPr>
              <p14:xfrm>
                <a:off x="11619802" y="2674832"/>
                <a:ext cx="12600" cy="11520"/>
              </p14:xfrm>
            </p:contentPart>
          </mc:Choice>
          <mc:Fallback>
            <p:pic>
              <p:nvPicPr>
                <p:cNvPr id="488520" name="Freihand 488519">
                  <a:extLst>
                    <a:ext uri="{FF2B5EF4-FFF2-40B4-BE49-F238E27FC236}">
                      <a16:creationId xmlns:a16="http://schemas.microsoft.com/office/drawing/2014/main" id="{A6016770-F4F1-432B-A0DC-B28E5C635F77}"/>
                    </a:ext>
                  </a:extLst>
                </p:cNvPr>
                <p:cNvPicPr/>
                <p:nvPr/>
              </p:nvPicPr>
              <p:blipFill>
                <a:blip r:embed="rId222"/>
                <a:stretch>
                  <a:fillRect/>
                </a:stretch>
              </p:blipFill>
              <p:spPr>
                <a:xfrm>
                  <a:off x="11615482" y="2670512"/>
                  <a:ext cx="21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8522" name="Freihand 488521">
                  <a:extLst>
                    <a:ext uri="{FF2B5EF4-FFF2-40B4-BE49-F238E27FC236}">
                      <a16:creationId xmlns:a16="http://schemas.microsoft.com/office/drawing/2014/main" id="{65F7CFF3-2FE9-42D3-B4C8-7F9B7608623F}"/>
                    </a:ext>
                  </a:extLst>
                </p14:cNvPr>
                <p14:cNvContentPartPr/>
                <p14:nvPr/>
              </p14:nvContentPartPr>
              <p14:xfrm>
                <a:off x="7345522" y="739112"/>
                <a:ext cx="2403360" cy="212400"/>
              </p14:xfrm>
            </p:contentPart>
          </mc:Choice>
          <mc:Fallback>
            <p:pic>
              <p:nvPicPr>
                <p:cNvPr id="488522" name="Freihand 488521">
                  <a:extLst>
                    <a:ext uri="{FF2B5EF4-FFF2-40B4-BE49-F238E27FC236}">
                      <a16:creationId xmlns:a16="http://schemas.microsoft.com/office/drawing/2014/main" id="{65F7CFF3-2FE9-42D3-B4C8-7F9B7608623F}"/>
                    </a:ext>
                  </a:extLst>
                </p:cNvPr>
                <p:cNvPicPr/>
                <p:nvPr/>
              </p:nvPicPr>
              <p:blipFill>
                <a:blip r:embed="rId224"/>
                <a:stretch>
                  <a:fillRect/>
                </a:stretch>
              </p:blipFill>
              <p:spPr>
                <a:xfrm>
                  <a:off x="7341202" y="734792"/>
                  <a:ext cx="24120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8523" name="Freihand 488522">
                  <a:extLst>
                    <a:ext uri="{FF2B5EF4-FFF2-40B4-BE49-F238E27FC236}">
                      <a16:creationId xmlns:a16="http://schemas.microsoft.com/office/drawing/2014/main" id="{0004F2E3-140F-40C8-AE83-DE76DBEF50BD}"/>
                    </a:ext>
                  </a:extLst>
                </p14:cNvPr>
                <p14:cNvContentPartPr/>
                <p14:nvPr/>
              </p14:nvContentPartPr>
              <p14:xfrm>
                <a:off x="3704122" y="967712"/>
                <a:ext cx="3995640" cy="4376880"/>
              </p14:xfrm>
            </p:contentPart>
          </mc:Choice>
          <mc:Fallback>
            <p:pic>
              <p:nvPicPr>
                <p:cNvPr id="488523" name="Freihand 488522">
                  <a:extLst>
                    <a:ext uri="{FF2B5EF4-FFF2-40B4-BE49-F238E27FC236}">
                      <a16:creationId xmlns:a16="http://schemas.microsoft.com/office/drawing/2014/main" id="{0004F2E3-140F-40C8-AE83-DE76DBEF50BD}"/>
                    </a:ext>
                  </a:extLst>
                </p:cNvPr>
                <p:cNvPicPr/>
                <p:nvPr/>
              </p:nvPicPr>
              <p:blipFill>
                <a:blip r:embed="rId226"/>
                <a:stretch>
                  <a:fillRect/>
                </a:stretch>
              </p:blipFill>
              <p:spPr>
                <a:xfrm>
                  <a:off x="3699802" y="963392"/>
                  <a:ext cx="4004280" cy="4385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8524" name="Freihand 488523">
                  <a:extLst>
                    <a:ext uri="{FF2B5EF4-FFF2-40B4-BE49-F238E27FC236}">
                      <a16:creationId xmlns:a16="http://schemas.microsoft.com/office/drawing/2014/main" id="{19F62B26-CBC1-49ED-8923-DB90390C8153}"/>
                    </a:ext>
                  </a:extLst>
                </p14:cNvPr>
                <p14:cNvContentPartPr/>
                <p14:nvPr/>
              </p14:nvContentPartPr>
              <p14:xfrm>
                <a:off x="3627082" y="5181512"/>
                <a:ext cx="222840" cy="263880"/>
              </p14:xfrm>
            </p:contentPart>
          </mc:Choice>
          <mc:Fallback>
            <p:pic>
              <p:nvPicPr>
                <p:cNvPr id="488524" name="Freihand 488523">
                  <a:extLst>
                    <a:ext uri="{FF2B5EF4-FFF2-40B4-BE49-F238E27FC236}">
                      <a16:creationId xmlns:a16="http://schemas.microsoft.com/office/drawing/2014/main" id="{19F62B26-CBC1-49ED-8923-DB90390C8153}"/>
                    </a:ext>
                  </a:extLst>
                </p:cNvPr>
                <p:cNvPicPr/>
                <p:nvPr/>
              </p:nvPicPr>
              <p:blipFill>
                <a:blip r:embed="rId228"/>
                <a:stretch>
                  <a:fillRect/>
                </a:stretch>
              </p:blipFill>
              <p:spPr>
                <a:xfrm>
                  <a:off x="3622762" y="5177192"/>
                  <a:ext cx="2314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8526" name="Freihand 488525">
                  <a:extLst>
                    <a:ext uri="{FF2B5EF4-FFF2-40B4-BE49-F238E27FC236}">
                      <a16:creationId xmlns:a16="http://schemas.microsoft.com/office/drawing/2014/main" id="{96CCCC98-FE37-423B-8341-8D9E660E12C5}"/>
                    </a:ext>
                  </a:extLst>
                </p14:cNvPr>
                <p14:cNvContentPartPr/>
                <p14:nvPr/>
              </p14:nvContentPartPr>
              <p14:xfrm>
                <a:off x="3803122" y="5361512"/>
                <a:ext cx="25560" cy="153720"/>
              </p14:xfrm>
            </p:contentPart>
          </mc:Choice>
          <mc:Fallback>
            <p:pic>
              <p:nvPicPr>
                <p:cNvPr id="488526" name="Freihand 488525">
                  <a:extLst>
                    <a:ext uri="{FF2B5EF4-FFF2-40B4-BE49-F238E27FC236}">
                      <a16:creationId xmlns:a16="http://schemas.microsoft.com/office/drawing/2014/main" id="{96CCCC98-FE37-423B-8341-8D9E660E12C5}"/>
                    </a:ext>
                  </a:extLst>
                </p:cNvPr>
                <p:cNvPicPr/>
                <p:nvPr/>
              </p:nvPicPr>
              <p:blipFill>
                <a:blip r:embed="rId230"/>
                <a:stretch>
                  <a:fillRect/>
                </a:stretch>
              </p:blipFill>
              <p:spPr>
                <a:xfrm>
                  <a:off x="3798802" y="5357192"/>
                  <a:ext cx="34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8527" name="Freihand 488526">
                  <a:extLst>
                    <a:ext uri="{FF2B5EF4-FFF2-40B4-BE49-F238E27FC236}">
                      <a16:creationId xmlns:a16="http://schemas.microsoft.com/office/drawing/2014/main" id="{D1A8198A-615F-4730-BCEB-AA40626C0489}"/>
                    </a:ext>
                  </a:extLst>
                </p14:cNvPr>
                <p14:cNvContentPartPr/>
                <p14:nvPr/>
              </p14:nvContentPartPr>
              <p14:xfrm>
                <a:off x="3687562" y="5337032"/>
                <a:ext cx="196920" cy="201960"/>
              </p14:xfrm>
            </p:contentPart>
          </mc:Choice>
          <mc:Fallback>
            <p:pic>
              <p:nvPicPr>
                <p:cNvPr id="488527" name="Freihand 488526">
                  <a:extLst>
                    <a:ext uri="{FF2B5EF4-FFF2-40B4-BE49-F238E27FC236}">
                      <a16:creationId xmlns:a16="http://schemas.microsoft.com/office/drawing/2014/main" id="{D1A8198A-615F-4730-BCEB-AA40626C0489}"/>
                    </a:ext>
                  </a:extLst>
                </p:cNvPr>
                <p:cNvPicPr/>
                <p:nvPr/>
              </p:nvPicPr>
              <p:blipFill>
                <a:blip r:embed="rId232"/>
                <a:stretch>
                  <a:fillRect/>
                </a:stretch>
              </p:blipFill>
              <p:spPr>
                <a:xfrm>
                  <a:off x="3683242" y="5332712"/>
                  <a:ext cx="205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88528" name="Freihand 488527">
                  <a:extLst>
                    <a:ext uri="{FF2B5EF4-FFF2-40B4-BE49-F238E27FC236}">
                      <a16:creationId xmlns:a16="http://schemas.microsoft.com/office/drawing/2014/main" id="{33FCDCC7-6604-4909-BB79-4D5428200607}"/>
                    </a:ext>
                  </a:extLst>
                </p14:cNvPr>
                <p14:cNvContentPartPr/>
                <p14:nvPr/>
              </p14:nvContentPartPr>
              <p14:xfrm>
                <a:off x="3898522" y="5366912"/>
                <a:ext cx="286920" cy="81720"/>
              </p14:xfrm>
            </p:contentPart>
          </mc:Choice>
          <mc:Fallback>
            <p:pic>
              <p:nvPicPr>
                <p:cNvPr id="488528" name="Freihand 488527">
                  <a:extLst>
                    <a:ext uri="{FF2B5EF4-FFF2-40B4-BE49-F238E27FC236}">
                      <a16:creationId xmlns:a16="http://schemas.microsoft.com/office/drawing/2014/main" id="{33FCDCC7-6604-4909-BB79-4D5428200607}"/>
                    </a:ext>
                  </a:extLst>
                </p:cNvPr>
                <p:cNvPicPr/>
                <p:nvPr/>
              </p:nvPicPr>
              <p:blipFill>
                <a:blip r:embed="rId234"/>
                <a:stretch>
                  <a:fillRect/>
                </a:stretch>
              </p:blipFill>
              <p:spPr>
                <a:xfrm>
                  <a:off x="3894202" y="5362592"/>
                  <a:ext cx="295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8529" name="Freihand 488528">
                  <a:extLst>
                    <a:ext uri="{FF2B5EF4-FFF2-40B4-BE49-F238E27FC236}">
                      <a16:creationId xmlns:a16="http://schemas.microsoft.com/office/drawing/2014/main" id="{1AD88810-C0F8-498F-BF23-9EC067C007CF}"/>
                    </a:ext>
                  </a:extLst>
                </p14:cNvPr>
                <p14:cNvContentPartPr/>
                <p14:nvPr/>
              </p14:nvContentPartPr>
              <p14:xfrm>
                <a:off x="4204882" y="5334872"/>
                <a:ext cx="82440" cy="93240"/>
              </p14:xfrm>
            </p:contentPart>
          </mc:Choice>
          <mc:Fallback>
            <p:pic>
              <p:nvPicPr>
                <p:cNvPr id="488529" name="Freihand 488528">
                  <a:extLst>
                    <a:ext uri="{FF2B5EF4-FFF2-40B4-BE49-F238E27FC236}">
                      <a16:creationId xmlns:a16="http://schemas.microsoft.com/office/drawing/2014/main" id="{1AD88810-C0F8-498F-BF23-9EC067C007CF}"/>
                    </a:ext>
                  </a:extLst>
                </p:cNvPr>
                <p:cNvPicPr/>
                <p:nvPr/>
              </p:nvPicPr>
              <p:blipFill>
                <a:blip r:embed="rId236"/>
                <a:stretch>
                  <a:fillRect/>
                </a:stretch>
              </p:blipFill>
              <p:spPr>
                <a:xfrm>
                  <a:off x="4200562" y="5330552"/>
                  <a:ext cx="91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8530" name="Freihand 488529">
                  <a:extLst>
                    <a:ext uri="{FF2B5EF4-FFF2-40B4-BE49-F238E27FC236}">
                      <a16:creationId xmlns:a16="http://schemas.microsoft.com/office/drawing/2014/main" id="{2DCDF456-7168-4FCE-9B61-D9263BF531E4}"/>
                    </a:ext>
                  </a:extLst>
                </p14:cNvPr>
                <p14:cNvContentPartPr/>
                <p14:nvPr/>
              </p14:nvContentPartPr>
              <p14:xfrm>
                <a:off x="4303882" y="5318672"/>
                <a:ext cx="194400" cy="194400"/>
              </p14:xfrm>
            </p:contentPart>
          </mc:Choice>
          <mc:Fallback>
            <p:pic>
              <p:nvPicPr>
                <p:cNvPr id="488530" name="Freihand 488529">
                  <a:extLst>
                    <a:ext uri="{FF2B5EF4-FFF2-40B4-BE49-F238E27FC236}">
                      <a16:creationId xmlns:a16="http://schemas.microsoft.com/office/drawing/2014/main" id="{2DCDF456-7168-4FCE-9B61-D9263BF531E4}"/>
                    </a:ext>
                  </a:extLst>
                </p:cNvPr>
                <p:cNvPicPr/>
                <p:nvPr/>
              </p:nvPicPr>
              <p:blipFill>
                <a:blip r:embed="rId238"/>
                <a:stretch>
                  <a:fillRect/>
                </a:stretch>
              </p:blipFill>
              <p:spPr>
                <a:xfrm>
                  <a:off x="4299562" y="5314352"/>
                  <a:ext cx="203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8531" name="Freihand 488530">
                  <a:extLst>
                    <a:ext uri="{FF2B5EF4-FFF2-40B4-BE49-F238E27FC236}">
                      <a16:creationId xmlns:a16="http://schemas.microsoft.com/office/drawing/2014/main" id="{AF6FEEF3-4F9A-4659-86CC-D35635CEFF21}"/>
                    </a:ext>
                  </a:extLst>
                </p14:cNvPr>
                <p14:cNvContentPartPr/>
                <p14:nvPr/>
              </p14:nvContentPartPr>
              <p14:xfrm>
                <a:off x="4484602" y="5306072"/>
                <a:ext cx="88920" cy="74880"/>
              </p14:xfrm>
            </p:contentPart>
          </mc:Choice>
          <mc:Fallback>
            <p:pic>
              <p:nvPicPr>
                <p:cNvPr id="488531" name="Freihand 488530">
                  <a:extLst>
                    <a:ext uri="{FF2B5EF4-FFF2-40B4-BE49-F238E27FC236}">
                      <a16:creationId xmlns:a16="http://schemas.microsoft.com/office/drawing/2014/main" id="{AF6FEEF3-4F9A-4659-86CC-D35635CEFF21}"/>
                    </a:ext>
                  </a:extLst>
                </p:cNvPr>
                <p:cNvPicPr/>
                <p:nvPr/>
              </p:nvPicPr>
              <p:blipFill>
                <a:blip r:embed="rId240"/>
                <a:stretch>
                  <a:fillRect/>
                </a:stretch>
              </p:blipFill>
              <p:spPr>
                <a:xfrm>
                  <a:off x="4480282" y="5301752"/>
                  <a:ext cx="97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8532" name="Freihand 488531">
                  <a:extLst>
                    <a:ext uri="{FF2B5EF4-FFF2-40B4-BE49-F238E27FC236}">
                      <a16:creationId xmlns:a16="http://schemas.microsoft.com/office/drawing/2014/main" id="{E36500BB-4962-429F-A762-C399069CDD80}"/>
                    </a:ext>
                  </a:extLst>
                </p14:cNvPr>
                <p14:cNvContentPartPr/>
                <p14:nvPr/>
              </p14:nvContentPartPr>
              <p14:xfrm>
                <a:off x="4588642" y="5263592"/>
                <a:ext cx="76320" cy="198720"/>
              </p14:xfrm>
            </p:contentPart>
          </mc:Choice>
          <mc:Fallback>
            <p:pic>
              <p:nvPicPr>
                <p:cNvPr id="488532" name="Freihand 488531">
                  <a:extLst>
                    <a:ext uri="{FF2B5EF4-FFF2-40B4-BE49-F238E27FC236}">
                      <a16:creationId xmlns:a16="http://schemas.microsoft.com/office/drawing/2014/main" id="{E36500BB-4962-429F-A762-C399069CDD80}"/>
                    </a:ext>
                  </a:extLst>
                </p:cNvPr>
                <p:cNvPicPr/>
                <p:nvPr/>
              </p:nvPicPr>
              <p:blipFill>
                <a:blip r:embed="rId242"/>
                <a:stretch>
                  <a:fillRect/>
                </a:stretch>
              </p:blipFill>
              <p:spPr>
                <a:xfrm>
                  <a:off x="4584322" y="5259272"/>
                  <a:ext cx="84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88533" name="Freihand 488532">
                  <a:extLst>
                    <a:ext uri="{FF2B5EF4-FFF2-40B4-BE49-F238E27FC236}">
                      <a16:creationId xmlns:a16="http://schemas.microsoft.com/office/drawing/2014/main" id="{F3DB7F97-2240-4987-809E-70583C337439}"/>
                    </a:ext>
                  </a:extLst>
                </p14:cNvPr>
                <p14:cNvContentPartPr/>
                <p14:nvPr/>
              </p14:nvContentPartPr>
              <p14:xfrm>
                <a:off x="4676122" y="5198792"/>
                <a:ext cx="203760" cy="120600"/>
              </p14:xfrm>
            </p:contentPart>
          </mc:Choice>
          <mc:Fallback>
            <p:pic>
              <p:nvPicPr>
                <p:cNvPr id="488533" name="Freihand 488532">
                  <a:extLst>
                    <a:ext uri="{FF2B5EF4-FFF2-40B4-BE49-F238E27FC236}">
                      <a16:creationId xmlns:a16="http://schemas.microsoft.com/office/drawing/2014/main" id="{F3DB7F97-2240-4987-809E-70583C337439}"/>
                    </a:ext>
                  </a:extLst>
                </p:cNvPr>
                <p:cNvPicPr/>
                <p:nvPr/>
              </p:nvPicPr>
              <p:blipFill>
                <a:blip r:embed="rId244"/>
                <a:stretch>
                  <a:fillRect/>
                </a:stretch>
              </p:blipFill>
              <p:spPr>
                <a:xfrm>
                  <a:off x="4671802" y="5194472"/>
                  <a:ext cx="212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88535" name="Freihand 488534">
                  <a:extLst>
                    <a:ext uri="{FF2B5EF4-FFF2-40B4-BE49-F238E27FC236}">
                      <a16:creationId xmlns:a16="http://schemas.microsoft.com/office/drawing/2014/main" id="{0E93D93E-5448-4D8E-88E4-96C69AAA9BBD}"/>
                    </a:ext>
                  </a:extLst>
                </p14:cNvPr>
                <p14:cNvContentPartPr/>
                <p14:nvPr/>
              </p14:nvContentPartPr>
              <p14:xfrm>
                <a:off x="3765682" y="5389592"/>
                <a:ext cx="1127520" cy="223560"/>
              </p14:xfrm>
            </p:contentPart>
          </mc:Choice>
          <mc:Fallback>
            <p:pic>
              <p:nvPicPr>
                <p:cNvPr id="488535" name="Freihand 488534">
                  <a:extLst>
                    <a:ext uri="{FF2B5EF4-FFF2-40B4-BE49-F238E27FC236}">
                      <a16:creationId xmlns:a16="http://schemas.microsoft.com/office/drawing/2014/main" id="{0E93D93E-5448-4D8E-88E4-96C69AAA9BBD}"/>
                    </a:ext>
                  </a:extLst>
                </p:cNvPr>
                <p:cNvPicPr/>
                <p:nvPr/>
              </p:nvPicPr>
              <p:blipFill>
                <a:blip r:embed="rId246"/>
                <a:stretch>
                  <a:fillRect/>
                </a:stretch>
              </p:blipFill>
              <p:spPr>
                <a:xfrm>
                  <a:off x="3761362" y="5385272"/>
                  <a:ext cx="1136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88536" name="Freihand 488535">
                  <a:extLst>
                    <a:ext uri="{FF2B5EF4-FFF2-40B4-BE49-F238E27FC236}">
                      <a16:creationId xmlns:a16="http://schemas.microsoft.com/office/drawing/2014/main" id="{4F74BFEE-E74D-41AD-8330-8E779DB43F6C}"/>
                    </a:ext>
                  </a:extLst>
                </p14:cNvPr>
                <p14:cNvContentPartPr/>
                <p14:nvPr/>
              </p14:nvContentPartPr>
              <p14:xfrm>
                <a:off x="4996882" y="5231912"/>
                <a:ext cx="38160" cy="84960"/>
              </p14:xfrm>
            </p:contentPart>
          </mc:Choice>
          <mc:Fallback>
            <p:pic>
              <p:nvPicPr>
                <p:cNvPr id="488536" name="Freihand 488535">
                  <a:extLst>
                    <a:ext uri="{FF2B5EF4-FFF2-40B4-BE49-F238E27FC236}">
                      <a16:creationId xmlns:a16="http://schemas.microsoft.com/office/drawing/2014/main" id="{4F74BFEE-E74D-41AD-8330-8E779DB43F6C}"/>
                    </a:ext>
                  </a:extLst>
                </p:cNvPr>
                <p:cNvPicPr/>
                <p:nvPr/>
              </p:nvPicPr>
              <p:blipFill>
                <a:blip r:embed="rId248"/>
                <a:stretch>
                  <a:fillRect/>
                </a:stretch>
              </p:blipFill>
              <p:spPr>
                <a:xfrm>
                  <a:off x="4992562" y="5227592"/>
                  <a:ext cx="46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88538" name="Freihand 488537">
                  <a:extLst>
                    <a:ext uri="{FF2B5EF4-FFF2-40B4-BE49-F238E27FC236}">
                      <a16:creationId xmlns:a16="http://schemas.microsoft.com/office/drawing/2014/main" id="{502E3F7D-2AFB-4D29-8790-B4576A8ADA40}"/>
                    </a:ext>
                  </a:extLst>
                </p14:cNvPr>
                <p14:cNvContentPartPr/>
                <p14:nvPr/>
              </p14:nvContentPartPr>
              <p14:xfrm>
                <a:off x="5196322" y="5133632"/>
                <a:ext cx="119880" cy="260640"/>
              </p14:xfrm>
            </p:contentPart>
          </mc:Choice>
          <mc:Fallback>
            <p:pic>
              <p:nvPicPr>
                <p:cNvPr id="488538" name="Freihand 488537">
                  <a:extLst>
                    <a:ext uri="{FF2B5EF4-FFF2-40B4-BE49-F238E27FC236}">
                      <a16:creationId xmlns:a16="http://schemas.microsoft.com/office/drawing/2014/main" id="{502E3F7D-2AFB-4D29-8790-B4576A8ADA40}"/>
                    </a:ext>
                  </a:extLst>
                </p:cNvPr>
                <p:cNvPicPr/>
                <p:nvPr/>
              </p:nvPicPr>
              <p:blipFill>
                <a:blip r:embed="rId250"/>
                <a:stretch>
                  <a:fillRect/>
                </a:stretch>
              </p:blipFill>
              <p:spPr>
                <a:xfrm>
                  <a:off x="5192002" y="5129312"/>
                  <a:ext cx="1285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88539" name="Freihand 488538">
                  <a:extLst>
                    <a:ext uri="{FF2B5EF4-FFF2-40B4-BE49-F238E27FC236}">
                      <a16:creationId xmlns:a16="http://schemas.microsoft.com/office/drawing/2014/main" id="{51F1E41D-4985-4013-B5A5-2AD39788E8A9}"/>
                    </a:ext>
                  </a:extLst>
                </p14:cNvPr>
                <p14:cNvContentPartPr/>
                <p14:nvPr/>
              </p14:nvContentPartPr>
              <p14:xfrm>
                <a:off x="5328082" y="5195912"/>
                <a:ext cx="104400" cy="69840"/>
              </p14:xfrm>
            </p:contentPart>
          </mc:Choice>
          <mc:Fallback>
            <p:pic>
              <p:nvPicPr>
                <p:cNvPr id="488539" name="Freihand 488538">
                  <a:extLst>
                    <a:ext uri="{FF2B5EF4-FFF2-40B4-BE49-F238E27FC236}">
                      <a16:creationId xmlns:a16="http://schemas.microsoft.com/office/drawing/2014/main" id="{51F1E41D-4985-4013-B5A5-2AD39788E8A9}"/>
                    </a:ext>
                  </a:extLst>
                </p:cNvPr>
                <p:cNvPicPr/>
                <p:nvPr/>
              </p:nvPicPr>
              <p:blipFill>
                <a:blip r:embed="rId252"/>
                <a:stretch>
                  <a:fillRect/>
                </a:stretch>
              </p:blipFill>
              <p:spPr>
                <a:xfrm>
                  <a:off x="5323762" y="5191592"/>
                  <a:ext cx="113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88540" name="Freihand 488539">
                  <a:extLst>
                    <a:ext uri="{FF2B5EF4-FFF2-40B4-BE49-F238E27FC236}">
                      <a16:creationId xmlns:a16="http://schemas.microsoft.com/office/drawing/2014/main" id="{5862EE8E-0B30-4F99-AB68-E6502F17B93C}"/>
                    </a:ext>
                  </a:extLst>
                </p14:cNvPr>
                <p14:cNvContentPartPr/>
                <p14:nvPr/>
              </p14:nvContentPartPr>
              <p14:xfrm>
                <a:off x="5431762" y="5108792"/>
                <a:ext cx="111960" cy="128520"/>
              </p14:xfrm>
            </p:contentPart>
          </mc:Choice>
          <mc:Fallback>
            <p:pic>
              <p:nvPicPr>
                <p:cNvPr id="488540" name="Freihand 488539">
                  <a:extLst>
                    <a:ext uri="{FF2B5EF4-FFF2-40B4-BE49-F238E27FC236}">
                      <a16:creationId xmlns:a16="http://schemas.microsoft.com/office/drawing/2014/main" id="{5862EE8E-0B30-4F99-AB68-E6502F17B93C}"/>
                    </a:ext>
                  </a:extLst>
                </p:cNvPr>
                <p:cNvPicPr/>
                <p:nvPr/>
              </p:nvPicPr>
              <p:blipFill>
                <a:blip r:embed="rId254"/>
                <a:stretch>
                  <a:fillRect/>
                </a:stretch>
              </p:blipFill>
              <p:spPr>
                <a:xfrm>
                  <a:off x="5427442" y="5104472"/>
                  <a:ext cx="120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88541" name="Freihand 488540">
                  <a:extLst>
                    <a:ext uri="{FF2B5EF4-FFF2-40B4-BE49-F238E27FC236}">
                      <a16:creationId xmlns:a16="http://schemas.microsoft.com/office/drawing/2014/main" id="{2C1164E9-B9B7-4258-81C8-26F014A2D871}"/>
                    </a:ext>
                  </a:extLst>
                </p14:cNvPr>
                <p14:cNvContentPartPr/>
                <p14:nvPr/>
              </p14:nvContentPartPr>
              <p14:xfrm>
                <a:off x="5561002" y="5168552"/>
                <a:ext cx="91440" cy="71280"/>
              </p14:xfrm>
            </p:contentPart>
          </mc:Choice>
          <mc:Fallback>
            <p:pic>
              <p:nvPicPr>
                <p:cNvPr id="488541" name="Freihand 488540">
                  <a:extLst>
                    <a:ext uri="{FF2B5EF4-FFF2-40B4-BE49-F238E27FC236}">
                      <a16:creationId xmlns:a16="http://schemas.microsoft.com/office/drawing/2014/main" id="{2C1164E9-B9B7-4258-81C8-26F014A2D871}"/>
                    </a:ext>
                  </a:extLst>
                </p:cNvPr>
                <p:cNvPicPr/>
                <p:nvPr/>
              </p:nvPicPr>
              <p:blipFill>
                <a:blip r:embed="rId256"/>
                <a:stretch>
                  <a:fillRect/>
                </a:stretch>
              </p:blipFill>
              <p:spPr>
                <a:xfrm>
                  <a:off x="5556682" y="5164232"/>
                  <a:ext cx="100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88542" name="Freihand 488541">
                  <a:extLst>
                    <a:ext uri="{FF2B5EF4-FFF2-40B4-BE49-F238E27FC236}">
                      <a16:creationId xmlns:a16="http://schemas.microsoft.com/office/drawing/2014/main" id="{393C5C79-5E5C-4365-AE35-E998F2C6E133}"/>
                    </a:ext>
                  </a:extLst>
                </p14:cNvPr>
                <p14:cNvContentPartPr/>
                <p14:nvPr/>
              </p14:nvContentPartPr>
              <p14:xfrm>
                <a:off x="5685562" y="5154152"/>
                <a:ext cx="75240" cy="90720"/>
              </p14:xfrm>
            </p:contentPart>
          </mc:Choice>
          <mc:Fallback>
            <p:pic>
              <p:nvPicPr>
                <p:cNvPr id="488542" name="Freihand 488541">
                  <a:extLst>
                    <a:ext uri="{FF2B5EF4-FFF2-40B4-BE49-F238E27FC236}">
                      <a16:creationId xmlns:a16="http://schemas.microsoft.com/office/drawing/2014/main" id="{393C5C79-5E5C-4365-AE35-E998F2C6E133}"/>
                    </a:ext>
                  </a:extLst>
                </p:cNvPr>
                <p:cNvPicPr/>
                <p:nvPr/>
              </p:nvPicPr>
              <p:blipFill>
                <a:blip r:embed="rId258"/>
                <a:stretch>
                  <a:fillRect/>
                </a:stretch>
              </p:blipFill>
              <p:spPr>
                <a:xfrm>
                  <a:off x="5681242" y="5149832"/>
                  <a:ext cx="83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88544" name="Freihand 488543">
                  <a:extLst>
                    <a:ext uri="{FF2B5EF4-FFF2-40B4-BE49-F238E27FC236}">
                      <a16:creationId xmlns:a16="http://schemas.microsoft.com/office/drawing/2014/main" id="{C0AE08DA-D60F-4BE1-9498-818EAB8C7A4F}"/>
                    </a:ext>
                  </a:extLst>
                </p14:cNvPr>
                <p14:cNvContentPartPr/>
                <p14:nvPr/>
              </p14:nvContentPartPr>
              <p14:xfrm>
                <a:off x="5918842" y="5149472"/>
                <a:ext cx="118440" cy="86400"/>
              </p14:xfrm>
            </p:contentPart>
          </mc:Choice>
          <mc:Fallback>
            <p:pic>
              <p:nvPicPr>
                <p:cNvPr id="488544" name="Freihand 488543">
                  <a:extLst>
                    <a:ext uri="{FF2B5EF4-FFF2-40B4-BE49-F238E27FC236}">
                      <a16:creationId xmlns:a16="http://schemas.microsoft.com/office/drawing/2014/main" id="{C0AE08DA-D60F-4BE1-9498-818EAB8C7A4F}"/>
                    </a:ext>
                  </a:extLst>
                </p:cNvPr>
                <p:cNvPicPr/>
                <p:nvPr/>
              </p:nvPicPr>
              <p:blipFill>
                <a:blip r:embed="rId260"/>
                <a:stretch>
                  <a:fillRect/>
                </a:stretch>
              </p:blipFill>
              <p:spPr>
                <a:xfrm>
                  <a:off x="5914522" y="5145152"/>
                  <a:ext cx="127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88545" name="Freihand 488544">
                  <a:extLst>
                    <a:ext uri="{FF2B5EF4-FFF2-40B4-BE49-F238E27FC236}">
                      <a16:creationId xmlns:a16="http://schemas.microsoft.com/office/drawing/2014/main" id="{E9F3E469-8813-4F31-9248-4CFB9124B48D}"/>
                    </a:ext>
                  </a:extLst>
                </p14:cNvPr>
                <p14:cNvContentPartPr/>
                <p14:nvPr/>
              </p14:nvContentPartPr>
              <p14:xfrm>
                <a:off x="6054202" y="5147672"/>
                <a:ext cx="148680" cy="56160"/>
              </p14:xfrm>
            </p:contentPart>
          </mc:Choice>
          <mc:Fallback>
            <p:pic>
              <p:nvPicPr>
                <p:cNvPr id="488545" name="Freihand 488544">
                  <a:extLst>
                    <a:ext uri="{FF2B5EF4-FFF2-40B4-BE49-F238E27FC236}">
                      <a16:creationId xmlns:a16="http://schemas.microsoft.com/office/drawing/2014/main" id="{E9F3E469-8813-4F31-9248-4CFB9124B48D}"/>
                    </a:ext>
                  </a:extLst>
                </p:cNvPr>
                <p:cNvPicPr/>
                <p:nvPr/>
              </p:nvPicPr>
              <p:blipFill>
                <a:blip r:embed="rId262"/>
                <a:stretch>
                  <a:fillRect/>
                </a:stretch>
              </p:blipFill>
              <p:spPr>
                <a:xfrm>
                  <a:off x="6049882" y="5143352"/>
                  <a:ext cx="157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88546" name="Freihand 488545">
                  <a:extLst>
                    <a:ext uri="{FF2B5EF4-FFF2-40B4-BE49-F238E27FC236}">
                      <a16:creationId xmlns:a16="http://schemas.microsoft.com/office/drawing/2014/main" id="{31D38008-DA34-447A-B360-ABF2098D15CE}"/>
                    </a:ext>
                  </a:extLst>
                </p14:cNvPr>
                <p14:cNvContentPartPr/>
                <p14:nvPr/>
              </p14:nvContentPartPr>
              <p14:xfrm>
                <a:off x="6241042" y="5038592"/>
                <a:ext cx="37080" cy="158760"/>
              </p14:xfrm>
            </p:contentPart>
          </mc:Choice>
          <mc:Fallback>
            <p:pic>
              <p:nvPicPr>
                <p:cNvPr id="488546" name="Freihand 488545">
                  <a:extLst>
                    <a:ext uri="{FF2B5EF4-FFF2-40B4-BE49-F238E27FC236}">
                      <a16:creationId xmlns:a16="http://schemas.microsoft.com/office/drawing/2014/main" id="{31D38008-DA34-447A-B360-ABF2098D15CE}"/>
                    </a:ext>
                  </a:extLst>
                </p:cNvPr>
                <p:cNvPicPr/>
                <p:nvPr/>
              </p:nvPicPr>
              <p:blipFill>
                <a:blip r:embed="rId264"/>
                <a:stretch>
                  <a:fillRect/>
                </a:stretch>
              </p:blipFill>
              <p:spPr>
                <a:xfrm>
                  <a:off x="6236722" y="5034272"/>
                  <a:ext cx="45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88547" name="Freihand 488546">
                  <a:extLst>
                    <a:ext uri="{FF2B5EF4-FFF2-40B4-BE49-F238E27FC236}">
                      <a16:creationId xmlns:a16="http://schemas.microsoft.com/office/drawing/2014/main" id="{3717EBDB-0924-4A6F-9387-2CD9A522BE12}"/>
                    </a:ext>
                  </a:extLst>
                </p14:cNvPr>
                <p14:cNvContentPartPr/>
                <p14:nvPr/>
              </p14:nvContentPartPr>
              <p14:xfrm>
                <a:off x="6284962" y="5129672"/>
                <a:ext cx="87840" cy="78480"/>
              </p14:xfrm>
            </p:contentPart>
          </mc:Choice>
          <mc:Fallback>
            <p:pic>
              <p:nvPicPr>
                <p:cNvPr id="488547" name="Freihand 488546">
                  <a:extLst>
                    <a:ext uri="{FF2B5EF4-FFF2-40B4-BE49-F238E27FC236}">
                      <a16:creationId xmlns:a16="http://schemas.microsoft.com/office/drawing/2014/main" id="{3717EBDB-0924-4A6F-9387-2CD9A522BE12}"/>
                    </a:ext>
                  </a:extLst>
                </p:cNvPr>
                <p:cNvPicPr/>
                <p:nvPr/>
              </p:nvPicPr>
              <p:blipFill>
                <a:blip r:embed="rId266"/>
                <a:stretch>
                  <a:fillRect/>
                </a:stretch>
              </p:blipFill>
              <p:spPr>
                <a:xfrm>
                  <a:off x="6280642" y="5125352"/>
                  <a:ext cx="96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88548" name="Freihand 488547">
                  <a:extLst>
                    <a:ext uri="{FF2B5EF4-FFF2-40B4-BE49-F238E27FC236}">
                      <a16:creationId xmlns:a16="http://schemas.microsoft.com/office/drawing/2014/main" id="{D6B51BED-BB4D-4965-B7DF-094D07AF7F5D}"/>
                    </a:ext>
                  </a:extLst>
                </p14:cNvPr>
                <p14:cNvContentPartPr/>
                <p14:nvPr/>
              </p14:nvContentPartPr>
              <p14:xfrm>
                <a:off x="6371002" y="5125352"/>
                <a:ext cx="82080" cy="82440"/>
              </p14:xfrm>
            </p:contentPart>
          </mc:Choice>
          <mc:Fallback>
            <p:pic>
              <p:nvPicPr>
                <p:cNvPr id="488548" name="Freihand 488547">
                  <a:extLst>
                    <a:ext uri="{FF2B5EF4-FFF2-40B4-BE49-F238E27FC236}">
                      <a16:creationId xmlns:a16="http://schemas.microsoft.com/office/drawing/2014/main" id="{D6B51BED-BB4D-4965-B7DF-094D07AF7F5D}"/>
                    </a:ext>
                  </a:extLst>
                </p:cNvPr>
                <p:cNvPicPr/>
                <p:nvPr/>
              </p:nvPicPr>
              <p:blipFill>
                <a:blip r:embed="rId268"/>
                <a:stretch>
                  <a:fillRect/>
                </a:stretch>
              </p:blipFill>
              <p:spPr>
                <a:xfrm>
                  <a:off x="6366682" y="5121032"/>
                  <a:ext cx="90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88549" name="Freihand 488548">
                  <a:extLst>
                    <a:ext uri="{FF2B5EF4-FFF2-40B4-BE49-F238E27FC236}">
                      <a16:creationId xmlns:a16="http://schemas.microsoft.com/office/drawing/2014/main" id="{6C5855EC-05D5-45AF-BE87-B4037CBC374F}"/>
                    </a:ext>
                  </a:extLst>
                </p14:cNvPr>
                <p14:cNvContentPartPr/>
                <p14:nvPr/>
              </p14:nvContentPartPr>
              <p14:xfrm>
                <a:off x="6459562" y="5131112"/>
                <a:ext cx="87480" cy="67680"/>
              </p14:xfrm>
            </p:contentPart>
          </mc:Choice>
          <mc:Fallback>
            <p:pic>
              <p:nvPicPr>
                <p:cNvPr id="488549" name="Freihand 488548">
                  <a:extLst>
                    <a:ext uri="{FF2B5EF4-FFF2-40B4-BE49-F238E27FC236}">
                      <a16:creationId xmlns:a16="http://schemas.microsoft.com/office/drawing/2014/main" id="{6C5855EC-05D5-45AF-BE87-B4037CBC374F}"/>
                    </a:ext>
                  </a:extLst>
                </p:cNvPr>
                <p:cNvPicPr/>
                <p:nvPr/>
              </p:nvPicPr>
              <p:blipFill>
                <a:blip r:embed="rId270"/>
                <a:stretch>
                  <a:fillRect/>
                </a:stretch>
              </p:blipFill>
              <p:spPr>
                <a:xfrm>
                  <a:off x="6455242" y="5126792"/>
                  <a:ext cx="96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88550" name="Freihand 488549">
                  <a:extLst>
                    <a:ext uri="{FF2B5EF4-FFF2-40B4-BE49-F238E27FC236}">
                      <a16:creationId xmlns:a16="http://schemas.microsoft.com/office/drawing/2014/main" id="{D9B58BB5-E692-4C0C-8986-0161BE0214F3}"/>
                    </a:ext>
                  </a:extLst>
                </p14:cNvPr>
                <p14:cNvContentPartPr/>
                <p14:nvPr/>
              </p14:nvContentPartPr>
              <p14:xfrm>
                <a:off x="6571882" y="5124632"/>
                <a:ext cx="171720" cy="54720"/>
              </p14:xfrm>
            </p:contentPart>
          </mc:Choice>
          <mc:Fallback>
            <p:pic>
              <p:nvPicPr>
                <p:cNvPr id="488550" name="Freihand 488549">
                  <a:extLst>
                    <a:ext uri="{FF2B5EF4-FFF2-40B4-BE49-F238E27FC236}">
                      <a16:creationId xmlns:a16="http://schemas.microsoft.com/office/drawing/2014/main" id="{D9B58BB5-E692-4C0C-8986-0161BE0214F3}"/>
                    </a:ext>
                  </a:extLst>
                </p:cNvPr>
                <p:cNvPicPr/>
                <p:nvPr/>
              </p:nvPicPr>
              <p:blipFill>
                <a:blip r:embed="rId272"/>
                <a:stretch>
                  <a:fillRect/>
                </a:stretch>
              </p:blipFill>
              <p:spPr>
                <a:xfrm>
                  <a:off x="6567562" y="5120312"/>
                  <a:ext cx="180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88551" name="Freihand 488550">
                  <a:extLst>
                    <a:ext uri="{FF2B5EF4-FFF2-40B4-BE49-F238E27FC236}">
                      <a16:creationId xmlns:a16="http://schemas.microsoft.com/office/drawing/2014/main" id="{1C492701-7A07-45BB-8107-8F1B3157630E}"/>
                    </a:ext>
                  </a:extLst>
                </p14:cNvPr>
                <p14:cNvContentPartPr/>
                <p14:nvPr/>
              </p14:nvContentPartPr>
              <p14:xfrm>
                <a:off x="6879322" y="5083232"/>
                <a:ext cx="130320" cy="93240"/>
              </p14:xfrm>
            </p:contentPart>
          </mc:Choice>
          <mc:Fallback>
            <p:pic>
              <p:nvPicPr>
                <p:cNvPr id="488551" name="Freihand 488550">
                  <a:extLst>
                    <a:ext uri="{FF2B5EF4-FFF2-40B4-BE49-F238E27FC236}">
                      <a16:creationId xmlns:a16="http://schemas.microsoft.com/office/drawing/2014/main" id="{1C492701-7A07-45BB-8107-8F1B3157630E}"/>
                    </a:ext>
                  </a:extLst>
                </p:cNvPr>
                <p:cNvPicPr/>
                <p:nvPr/>
              </p:nvPicPr>
              <p:blipFill>
                <a:blip r:embed="rId274"/>
                <a:stretch>
                  <a:fillRect/>
                </a:stretch>
              </p:blipFill>
              <p:spPr>
                <a:xfrm>
                  <a:off x="6875002" y="5078912"/>
                  <a:ext cx="138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88552" name="Freihand 488551">
                  <a:extLst>
                    <a:ext uri="{FF2B5EF4-FFF2-40B4-BE49-F238E27FC236}">
                      <a16:creationId xmlns:a16="http://schemas.microsoft.com/office/drawing/2014/main" id="{633DB1F0-140A-42D2-BD78-FAFAF45B437F}"/>
                    </a:ext>
                  </a:extLst>
                </p14:cNvPr>
                <p14:cNvContentPartPr/>
                <p14:nvPr/>
              </p14:nvContentPartPr>
              <p14:xfrm>
                <a:off x="6989482" y="5096912"/>
                <a:ext cx="125280" cy="67680"/>
              </p14:xfrm>
            </p:contentPart>
          </mc:Choice>
          <mc:Fallback>
            <p:pic>
              <p:nvPicPr>
                <p:cNvPr id="488552" name="Freihand 488551">
                  <a:extLst>
                    <a:ext uri="{FF2B5EF4-FFF2-40B4-BE49-F238E27FC236}">
                      <a16:creationId xmlns:a16="http://schemas.microsoft.com/office/drawing/2014/main" id="{633DB1F0-140A-42D2-BD78-FAFAF45B437F}"/>
                    </a:ext>
                  </a:extLst>
                </p:cNvPr>
                <p:cNvPicPr/>
                <p:nvPr/>
              </p:nvPicPr>
              <p:blipFill>
                <a:blip r:embed="rId276"/>
                <a:stretch>
                  <a:fillRect/>
                </a:stretch>
              </p:blipFill>
              <p:spPr>
                <a:xfrm>
                  <a:off x="6985162" y="5092592"/>
                  <a:ext cx="133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88553" name="Freihand 488552">
                  <a:extLst>
                    <a:ext uri="{FF2B5EF4-FFF2-40B4-BE49-F238E27FC236}">
                      <a16:creationId xmlns:a16="http://schemas.microsoft.com/office/drawing/2014/main" id="{25EBBD0D-286C-4BD5-B9E4-0C9F63804134}"/>
                    </a:ext>
                  </a:extLst>
                </p14:cNvPr>
                <p14:cNvContentPartPr/>
                <p14:nvPr/>
              </p14:nvContentPartPr>
              <p14:xfrm>
                <a:off x="7289002" y="5020592"/>
                <a:ext cx="68400" cy="132840"/>
              </p14:xfrm>
            </p:contentPart>
          </mc:Choice>
          <mc:Fallback>
            <p:pic>
              <p:nvPicPr>
                <p:cNvPr id="488553" name="Freihand 488552">
                  <a:extLst>
                    <a:ext uri="{FF2B5EF4-FFF2-40B4-BE49-F238E27FC236}">
                      <a16:creationId xmlns:a16="http://schemas.microsoft.com/office/drawing/2014/main" id="{25EBBD0D-286C-4BD5-B9E4-0C9F63804134}"/>
                    </a:ext>
                  </a:extLst>
                </p:cNvPr>
                <p:cNvPicPr/>
                <p:nvPr/>
              </p:nvPicPr>
              <p:blipFill>
                <a:blip r:embed="rId278"/>
                <a:stretch>
                  <a:fillRect/>
                </a:stretch>
              </p:blipFill>
              <p:spPr>
                <a:xfrm>
                  <a:off x="7284682" y="5016272"/>
                  <a:ext cx="77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88554" name="Freihand 488553">
                  <a:extLst>
                    <a:ext uri="{FF2B5EF4-FFF2-40B4-BE49-F238E27FC236}">
                      <a16:creationId xmlns:a16="http://schemas.microsoft.com/office/drawing/2014/main" id="{B83807E8-8ACA-47C6-830D-C84AD9567A30}"/>
                    </a:ext>
                  </a:extLst>
                </p14:cNvPr>
                <p14:cNvContentPartPr/>
                <p14:nvPr/>
              </p14:nvContentPartPr>
              <p14:xfrm>
                <a:off x="7399522" y="5042192"/>
                <a:ext cx="79920" cy="95760"/>
              </p14:xfrm>
            </p:contentPart>
          </mc:Choice>
          <mc:Fallback>
            <p:pic>
              <p:nvPicPr>
                <p:cNvPr id="488554" name="Freihand 488553">
                  <a:extLst>
                    <a:ext uri="{FF2B5EF4-FFF2-40B4-BE49-F238E27FC236}">
                      <a16:creationId xmlns:a16="http://schemas.microsoft.com/office/drawing/2014/main" id="{B83807E8-8ACA-47C6-830D-C84AD9567A30}"/>
                    </a:ext>
                  </a:extLst>
                </p:cNvPr>
                <p:cNvPicPr/>
                <p:nvPr/>
              </p:nvPicPr>
              <p:blipFill>
                <a:blip r:embed="rId280"/>
                <a:stretch>
                  <a:fillRect/>
                </a:stretch>
              </p:blipFill>
              <p:spPr>
                <a:xfrm>
                  <a:off x="7395202" y="5037872"/>
                  <a:ext cx="88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88555" name="Freihand 488554">
                  <a:extLst>
                    <a:ext uri="{FF2B5EF4-FFF2-40B4-BE49-F238E27FC236}">
                      <a16:creationId xmlns:a16="http://schemas.microsoft.com/office/drawing/2014/main" id="{8612B12C-562C-4E8C-BAA1-F26B399D821B}"/>
                    </a:ext>
                  </a:extLst>
                </p14:cNvPr>
                <p14:cNvContentPartPr/>
                <p14:nvPr/>
              </p14:nvContentPartPr>
              <p14:xfrm>
                <a:off x="7558282" y="5125352"/>
                <a:ext cx="34920" cy="12960"/>
              </p14:xfrm>
            </p:contentPart>
          </mc:Choice>
          <mc:Fallback>
            <p:pic>
              <p:nvPicPr>
                <p:cNvPr id="488555" name="Freihand 488554">
                  <a:extLst>
                    <a:ext uri="{FF2B5EF4-FFF2-40B4-BE49-F238E27FC236}">
                      <a16:creationId xmlns:a16="http://schemas.microsoft.com/office/drawing/2014/main" id="{8612B12C-562C-4E8C-BAA1-F26B399D821B}"/>
                    </a:ext>
                  </a:extLst>
                </p:cNvPr>
                <p:cNvPicPr/>
                <p:nvPr/>
              </p:nvPicPr>
              <p:blipFill>
                <a:blip r:embed="rId282"/>
                <a:stretch>
                  <a:fillRect/>
                </a:stretch>
              </p:blipFill>
              <p:spPr>
                <a:xfrm>
                  <a:off x="7553962" y="5121032"/>
                  <a:ext cx="43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88556" name="Freihand 488555">
                  <a:extLst>
                    <a:ext uri="{FF2B5EF4-FFF2-40B4-BE49-F238E27FC236}">
                      <a16:creationId xmlns:a16="http://schemas.microsoft.com/office/drawing/2014/main" id="{948786DF-21D8-4807-9E0E-7FD3F49FFCD7}"/>
                    </a:ext>
                  </a:extLst>
                </p14:cNvPr>
                <p14:cNvContentPartPr/>
                <p14:nvPr/>
              </p14:nvContentPartPr>
              <p14:xfrm>
                <a:off x="7574122" y="5020952"/>
                <a:ext cx="131400" cy="97560"/>
              </p14:xfrm>
            </p:contentPart>
          </mc:Choice>
          <mc:Fallback>
            <p:pic>
              <p:nvPicPr>
                <p:cNvPr id="488556" name="Freihand 488555">
                  <a:extLst>
                    <a:ext uri="{FF2B5EF4-FFF2-40B4-BE49-F238E27FC236}">
                      <a16:creationId xmlns:a16="http://schemas.microsoft.com/office/drawing/2014/main" id="{948786DF-21D8-4807-9E0E-7FD3F49FFCD7}"/>
                    </a:ext>
                  </a:extLst>
                </p:cNvPr>
                <p:cNvPicPr/>
                <p:nvPr/>
              </p:nvPicPr>
              <p:blipFill>
                <a:blip r:embed="rId284"/>
                <a:stretch>
                  <a:fillRect/>
                </a:stretch>
              </p:blipFill>
              <p:spPr>
                <a:xfrm>
                  <a:off x="7569802" y="5016632"/>
                  <a:ext cx="140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88557" name="Freihand 488556">
                  <a:extLst>
                    <a:ext uri="{FF2B5EF4-FFF2-40B4-BE49-F238E27FC236}">
                      <a16:creationId xmlns:a16="http://schemas.microsoft.com/office/drawing/2014/main" id="{943F968C-470E-4204-86D0-128E172C4806}"/>
                    </a:ext>
                  </a:extLst>
                </p14:cNvPr>
                <p14:cNvContentPartPr/>
                <p14:nvPr/>
              </p14:nvContentPartPr>
              <p14:xfrm>
                <a:off x="7795882" y="5019512"/>
                <a:ext cx="57600" cy="37800"/>
              </p14:xfrm>
            </p:contentPart>
          </mc:Choice>
          <mc:Fallback>
            <p:pic>
              <p:nvPicPr>
                <p:cNvPr id="488557" name="Freihand 488556">
                  <a:extLst>
                    <a:ext uri="{FF2B5EF4-FFF2-40B4-BE49-F238E27FC236}">
                      <a16:creationId xmlns:a16="http://schemas.microsoft.com/office/drawing/2014/main" id="{943F968C-470E-4204-86D0-128E172C4806}"/>
                    </a:ext>
                  </a:extLst>
                </p:cNvPr>
                <p:cNvPicPr/>
                <p:nvPr/>
              </p:nvPicPr>
              <p:blipFill>
                <a:blip r:embed="rId286"/>
                <a:stretch>
                  <a:fillRect/>
                </a:stretch>
              </p:blipFill>
              <p:spPr>
                <a:xfrm>
                  <a:off x="7791562" y="5015192"/>
                  <a:ext cx="66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88558" name="Freihand 488557">
                  <a:extLst>
                    <a:ext uri="{FF2B5EF4-FFF2-40B4-BE49-F238E27FC236}">
                      <a16:creationId xmlns:a16="http://schemas.microsoft.com/office/drawing/2014/main" id="{A9CDDBAD-7A44-40B8-A741-CB9AE9878987}"/>
                    </a:ext>
                  </a:extLst>
                </p14:cNvPr>
                <p14:cNvContentPartPr/>
                <p14:nvPr/>
              </p14:nvContentPartPr>
              <p14:xfrm>
                <a:off x="7773562" y="5094752"/>
                <a:ext cx="34200" cy="46800"/>
              </p14:xfrm>
            </p:contentPart>
          </mc:Choice>
          <mc:Fallback>
            <p:pic>
              <p:nvPicPr>
                <p:cNvPr id="488558" name="Freihand 488557">
                  <a:extLst>
                    <a:ext uri="{FF2B5EF4-FFF2-40B4-BE49-F238E27FC236}">
                      <a16:creationId xmlns:a16="http://schemas.microsoft.com/office/drawing/2014/main" id="{A9CDDBAD-7A44-40B8-A741-CB9AE9878987}"/>
                    </a:ext>
                  </a:extLst>
                </p:cNvPr>
                <p:cNvPicPr/>
                <p:nvPr/>
              </p:nvPicPr>
              <p:blipFill>
                <a:blip r:embed="rId288"/>
                <a:stretch>
                  <a:fillRect/>
                </a:stretch>
              </p:blipFill>
              <p:spPr>
                <a:xfrm>
                  <a:off x="7769242" y="5090432"/>
                  <a:ext cx="42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8559" name="Freihand 488558">
                  <a:extLst>
                    <a:ext uri="{FF2B5EF4-FFF2-40B4-BE49-F238E27FC236}">
                      <a16:creationId xmlns:a16="http://schemas.microsoft.com/office/drawing/2014/main" id="{FC70D3A7-9D3B-42EA-9106-0E6FD0363DAF}"/>
                    </a:ext>
                  </a:extLst>
                </p14:cNvPr>
                <p14:cNvContentPartPr/>
                <p14:nvPr/>
              </p14:nvContentPartPr>
              <p14:xfrm>
                <a:off x="7846282" y="5014832"/>
                <a:ext cx="102600" cy="86760"/>
              </p14:xfrm>
            </p:contentPart>
          </mc:Choice>
          <mc:Fallback>
            <p:pic>
              <p:nvPicPr>
                <p:cNvPr id="488559" name="Freihand 488558">
                  <a:extLst>
                    <a:ext uri="{FF2B5EF4-FFF2-40B4-BE49-F238E27FC236}">
                      <a16:creationId xmlns:a16="http://schemas.microsoft.com/office/drawing/2014/main" id="{FC70D3A7-9D3B-42EA-9106-0E6FD0363DAF}"/>
                    </a:ext>
                  </a:extLst>
                </p:cNvPr>
                <p:cNvPicPr/>
                <p:nvPr/>
              </p:nvPicPr>
              <p:blipFill>
                <a:blip r:embed="rId290"/>
                <a:stretch>
                  <a:fillRect/>
                </a:stretch>
              </p:blipFill>
              <p:spPr>
                <a:xfrm>
                  <a:off x="7841962" y="5010512"/>
                  <a:ext cx="111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88560" name="Freihand 488559">
                  <a:extLst>
                    <a:ext uri="{FF2B5EF4-FFF2-40B4-BE49-F238E27FC236}">
                      <a16:creationId xmlns:a16="http://schemas.microsoft.com/office/drawing/2014/main" id="{4B5FC7B6-8141-451E-9175-ECFE789EF219}"/>
                    </a:ext>
                  </a:extLst>
                </p14:cNvPr>
                <p14:cNvContentPartPr/>
                <p14:nvPr/>
              </p14:nvContentPartPr>
              <p14:xfrm>
                <a:off x="7975162" y="5006552"/>
                <a:ext cx="170640" cy="83880"/>
              </p14:xfrm>
            </p:contentPart>
          </mc:Choice>
          <mc:Fallback>
            <p:pic>
              <p:nvPicPr>
                <p:cNvPr id="488560" name="Freihand 488559">
                  <a:extLst>
                    <a:ext uri="{FF2B5EF4-FFF2-40B4-BE49-F238E27FC236}">
                      <a16:creationId xmlns:a16="http://schemas.microsoft.com/office/drawing/2014/main" id="{4B5FC7B6-8141-451E-9175-ECFE789EF219}"/>
                    </a:ext>
                  </a:extLst>
                </p:cNvPr>
                <p:cNvPicPr/>
                <p:nvPr/>
              </p:nvPicPr>
              <p:blipFill>
                <a:blip r:embed="rId292"/>
                <a:stretch>
                  <a:fillRect/>
                </a:stretch>
              </p:blipFill>
              <p:spPr>
                <a:xfrm>
                  <a:off x="7970842" y="5002232"/>
                  <a:ext cx="179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88561" name="Freihand 488560">
                  <a:extLst>
                    <a:ext uri="{FF2B5EF4-FFF2-40B4-BE49-F238E27FC236}">
                      <a16:creationId xmlns:a16="http://schemas.microsoft.com/office/drawing/2014/main" id="{F4A088BF-A003-4C2C-8163-F808B5D24453}"/>
                    </a:ext>
                  </a:extLst>
                </p14:cNvPr>
                <p14:cNvContentPartPr/>
                <p14:nvPr/>
              </p14:nvContentPartPr>
              <p14:xfrm>
                <a:off x="8143642" y="4989632"/>
                <a:ext cx="159840" cy="102960"/>
              </p14:xfrm>
            </p:contentPart>
          </mc:Choice>
          <mc:Fallback>
            <p:pic>
              <p:nvPicPr>
                <p:cNvPr id="488561" name="Freihand 488560">
                  <a:extLst>
                    <a:ext uri="{FF2B5EF4-FFF2-40B4-BE49-F238E27FC236}">
                      <a16:creationId xmlns:a16="http://schemas.microsoft.com/office/drawing/2014/main" id="{F4A088BF-A003-4C2C-8163-F808B5D24453}"/>
                    </a:ext>
                  </a:extLst>
                </p:cNvPr>
                <p:cNvPicPr/>
                <p:nvPr/>
              </p:nvPicPr>
              <p:blipFill>
                <a:blip r:embed="rId294"/>
                <a:stretch>
                  <a:fillRect/>
                </a:stretch>
              </p:blipFill>
              <p:spPr>
                <a:xfrm>
                  <a:off x="8139322" y="4985312"/>
                  <a:ext cx="168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88562" name="Freihand 488561">
                  <a:extLst>
                    <a:ext uri="{FF2B5EF4-FFF2-40B4-BE49-F238E27FC236}">
                      <a16:creationId xmlns:a16="http://schemas.microsoft.com/office/drawing/2014/main" id="{6AD07FC9-F989-4836-8F8A-C6EF95814D73}"/>
                    </a:ext>
                  </a:extLst>
                </p14:cNvPr>
                <p14:cNvContentPartPr/>
                <p14:nvPr/>
              </p14:nvContentPartPr>
              <p14:xfrm>
                <a:off x="5303602" y="5450792"/>
                <a:ext cx="14400" cy="131760"/>
              </p14:xfrm>
            </p:contentPart>
          </mc:Choice>
          <mc:Fallback>
            <p:pic>
              <p:nvPicPr>
                <p:cNvPr id="488562" name="Freihand 488561">
                  <a:extLst>
                    <a:ext uri="{FF2B5EF4-FFF2-40B4-BE49-F238E27FC236}">
                      <a16:creationId xmlns:a16="http://schemas.microsoft.com/office/drawing/2014/main" id="{6AD07FC9-F989-4836-8F8A-C6EF95814D73}"/>
                    </a:ext>
                  </a:extLst>
                </p:cNvPr>
                <p:cNvPicPr/>
                <p:nvPr/>
              </p:nvPicPr>
              <p:blipFill>
                <a:blip r:embed="rId296"/>
                <a:stretch>
                  <a:fillRect/>
                </a:stretch>
              </p:blipFill>
              <p:spPr>
                <a:xfrm>
                  <a:off x="5299282" y="5446472"/>
                  <a:ext cx="23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88563" name="Freihand 488562">
                  <a:extLst>
                    <a:ext uri="{FF2B5EF4-FFF2-40B4-BE49-F238E27FC236}">
                      <a16:creationId xmlns:a16="http://schemas.microsoft.com/office/drawing/2014/main" id="{A5A32B7E-84C7-41B3-8680-A6A5BF02BEBA}"/>
                    </a:ext>
                  </a:extLst>
                </p14:cNvPr>
                <p14:cNvContentPartPr/>
                <p14:nvPr/>
              </p14:nvContentPartPr>
              <p14:xfrm>
                <a:off x="5228362" y="5410112"/>
                <a:ext cx="120960" cy="83160"/>
              </p14:xfrm>
            </p:contentPart>
          </mc:Choice>
          <mc:Fallback>
            <p:pic>
              <p:nvPicPr>
                <p:cNvPr id="488563" name="Freihand 488562">
                  <a:extLst>
                    <a:ext uri="{FF2B5EF4-FFF2-40B4-BE49-F238E27FC236}">
                      <a16:creationId xmlns:a16="http://schemas.microsoft.com/office/drawing/2014/main" id="{A5A32B7E-84C7-41B3-8680-A6A5BF02BEBA}"/>
                    </a:ext>
                  </a:extLst>
                </p:cNvPr>
                <p:cNvPicPr/>
                <p:nvPr/>
              </p:nvPicPr>
              <p:blipFill>
                <a:blip r:embed="rId298"/>
                <a:stretch>
                  <a:fillRect/>
                </a:stretch>
              </p:blipFill>
              <p:spPr>
                <a:xfrm>
                  <a:off x="5224042" y="5405792"/>
                  <a:ext cx="129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8564" name="Freihand 488563">
                  <a:extLst>
                    <a:ext uri="{FF2B5EF4-FFF2-40B4-BE49-F238E27FC236}">
                      <a16:creationId xmlns:a16="http://schemas.microsoft.com/office/drawing/2014/main" id="{B87A5A20-415E-4CB2-9740-BC5A0E342C6A}"/>
                    </a:ext>
                  </a:extLst>
                </p14:cNvPr>
                <p14:cNvContentPartPr/>
                <p14:nvPr/>
              </p14:nvContentPartPr>
              <p14:xfrm>
                <a:off x="5360122" y="5480312"/>
                <a:ext cx="96120" cy="66960"/>
              </p14:xfrm>
            </p:contentPart>
          </mc:Choice>
          <mc:Fallback>
            <p:pic>
              <p:nvPicPr>
                <p:cNvPr id="488564" name="Freihand 488563">
                  <a:extLst>
                    <a:ext uri="{FF2B5EF4-FFF2-40B4-BE49-F238E27FC236}">
                      <a16:creationId xmlns:a16="http://schemas.microsoft.com/office/drawing/2014/main" id="{B87A5A20-415E-4CB2-9740-BC5A0E342C6A}"/>
                    </a:ext>
                  </a:extLst>
                </p:cNvPr>
                <p:cNvPicPr/>
                <p:nvPr/>
              </p:nvPicPr>
              <p:blipFill>
                <a:blip r:embed="rId300"/>
                <a:stretch>
                  <a:fillRect/>
                </a:stretch>
              </p:blipFill>
              <p:spPr>
                <a:xfrm>
                  <a:off x="5355802" y="5475992"/>
                  <a:ext cx="104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8565" name="Freihand 488564">
                  <a:extLst>
                    <a:ext uri="{FF2B5EF4-FFF2-40B4-BE49-F238E27FC236}">
                      <a16:creationId xmlns:a16="http://schemas.microsoft.com/office/drawing/2014/main" id="{C37B4274-4D46-44B8-89C3-D607D5574598}"/>
                    </a:ext>
                  </a:extLst>
                </p14:cNvPr>
                <p14:cNvContentPartPr/>
                <p14:nvPr/>
              </p14:nvContentPartPr>
              <p14:xfrm>
                <a:off x="5470642" y="5471672"/>
                <a:ext cx="391680" cy="54360"/>
              </p14:xfrm>
            </p:contentPart>
          </mc:Choice>
          <mc:Fallback>
            <p:pic>
              <p:nvPicPr>
                <p:cNvPr id="488565" name="Freihand 488564">
                  <a:extLst>
                    <a:ext uri="{FF2B5EF4-FFF2-40B4-BE49-F238E27FC236}">
                      <a16:creationId xmlns:a16="http://schemas.microsoft.com/office/drawing/2014/main" id="{C37B4274-4D46-44B8-89C3-D607D5574598}"/>
                    </a:ext>
                  </a:extLst>
                </p:cNvPr>
                <p:cNvPicPr/>
                <p:nvPr/>
              </p:nvPicPr>
              <p:blipFill>
                <a:blip r:embed="rId302"/>
                <a:stretch>
                  <a:fillRect/>
                </a:stretch>
              </p:blipFill>
              <p:spPr>
                <a:xfrm>
                  <a:off x="5466322" y="5467352"/>
                  <a:ext cx="400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88566" name="Freihand 488565">
                  <a:extLst>
                    <a:ext uri="{FF2B5EF4-FFF2-40B4-BE49-F238E27FC236}">
                      <a16:creationId xmlns:a16="http://schemas.microsoft.com/office/drawing/2014/main" id="{899419BA-DCDF-4C99-A6BC-18993958A60E}"/>
                    </a:ext>
                  </a:extLst>
                </p14:cNvPr>
                <p14:cNvContentPartPr/>
                <p14:nvPr/>
              </p14:nvContentPartPr>
              <p14:xfrm>
                <a:off x="6019282" y="5429552"/>
                <a:ext cx="184680" cy="64080"/>
              </p14:xfrm>
            </p:contentPart>
          </mc:Choice>
          <mc:Fallback>
            <p:pic>
              <p:nvPicPr>
                <p:cNvPr id="488566" name="Freihand 488565">
                  <a:extLst>
                    <a:ext uri="{FF2B5EF4-FFF2-40B4-BE49-F238E27FC236}">
                      <a16:creationId xmlns:a16="http://schemas.microsoft.com/office/drawing/2014/main" id="{899419BA-DCDF-4C99-A6BC-18993958A60E}"/>
                    </a:ext>
                  </a:extLst>
                </p:cNvPr>
                <p:cNvPicPr/>
                <p:nvPr/>
              </p:nvPicPr>
              <p:blipFill>
                <a:blip r:embed="rId304"/>
                <a:stretch>
                  <a:fillRect/>
                </a:stretch>
              </p:blipFill>
              <p:spPr>
                <a:xfrm>
                  <a:off x="6014962" y="5425232"/>
                  <a:ext cx="193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88567" name="Freihand 488566">
                  <a:extLst>
                    <a:ext uri="{FF2B5EF4-FFF2-40B4-BE49-F238E27FC236}">
                      <a16:creationId xmlns:a16="http://schemas.microsoft.com/office/drawing/2014/main" id="{EE3BD02A-D993-4F8C-BE8E-A08D865374DC}"/>
                    </a:ext>
                  </a:extLst>
                </p14:cNvPr>
                <p14:cNvContentPartPr/>
                <p14:nvPr/>
              </p14:nvContentPartPr>
              <p14:xfrm>
                <a:off x="6252202" y="5362952"/>
                <a:ext cx="254520" cy="114120"/>
              </p14:xfrm>
            </p:contentPart>
          </mc:Choice>
          <mc:Fallback>
            <p:pic>
              <p:nvPicPr>
                <p:cNvPr id="488567" name="Freihand 488566">
                  <a:extLst>
                    <a:ext uri="{FF2B5EF4-FFF2-40B4-BE49-F238E27FC236}">
                      <a16:creationId xmlns:a16="http://schemas.microsoft.com/office/drawing/2014/main" id="{EE3BD02A-D993-4F8C-BE8E-A08D865374DC}"/>
                    </a:ext>
                  </a:extLst>
                </p:cNvPr>
                <p:cNvPicPr/>
                <p:nvPr/>
              </p:nvPicPr>
              <p:blipFill>
                <a:blip r:embed="rId306"/>
                <a:stretch>
                  <a:fillRect/>
                </a:stretch>
              </p:blipFill>
              <p:spPr>
                <a:xfrm>
                  <a:off x="6247882" y="5358632"/>
                  <a:ext cx="263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88568" name="Freihand 488567">
                  <a:extLst>
                    <a:ext uri="{FF2B5EF4-FFF2-40B4-BE49-F238E27FC236}">
                      <a16:creationId xmlns:a16="http://schemas.microsoft.com/office/drawing/2014/main" id="{13822995-1F06-47C2-9BEA-011701045F6A}"/>
                    </a:ext>
                  </a:extLst>
                </p14:cNvPr>
                <p14:cNvContentPartPr/>
                <p14:nvPr/>
              </p14:nvContentPartPr>
              <p14:xfrm>
                <a:off x="6632722" y="5364752"/>
                <a:ext cx="117720" cy="94320"/>
              </p14:xfrm>
            </p:contentPart>
          </mc:Choice>
          <mc:Fallback>
            <p:pic>
              <p:nvPicPr>
                <p:cNvPr id="488568" name="Freihand 488567">
                  <a:extLst>
                    <a:ext uri="{FF2B5EF4-FFF2-40B4-BE49-F238E27FC236}">
                      <a16:creationId xmlns:a16="http://schemas.microsoft.com/office/drawing/2014/main" id="{13822995-1F06-47C2-9BEA-011701045F6A}"/>
                    </a:ext>
                  </a:extLst>
                </p:cNvPr>
                <p:cNvPicPr/>
                <p:nvPr/>
              </p:nvPicPr>
              <p:blipFill>
                <a:blip r:embed="rId308"/>
                <a:stretch>
                  <a:fillRect/>
                </a:stretch>
              </p:blipFill>
              <p:spPr>
                <a:xfrm>
                  <a:off x="6628402" y="5360432"/>
                  <a:ext cx="126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88569" name="Freihand 488568">
                  <a:extLst>
                    <a:ext uri="{FF2B5EF4-FFF2-40B4-BE49-F238E27FC236}">
                      <a16:creationId xmlns:a16="http://schemas.microsoft.com/office/drawing/2014/main" id="{0CBC631A-BB36-4D7E-8791-D01AD01C362F}"/>
                    </a:ext>
                  </a:extLst>
                </p14:cNvPr>
                <p14:cNvContentPartPr/>
                <p14:nvPr/>
              </p14:nvContentPartPr>
              <p14:xfrm>
                <a:off x="6779242" y="5395712"/>
                <a:ext cx="187200" cy="61920"/>
              </p14:xfrm>
            </p:contentPart>
          </mc:Choice>
          <mc:Fallback>
            <p:pic>
              <p:nvPicPr>
                <p:cNvPr id="488569" name="Freihand 488568">
                  <a:extLst>
                    <a:ext uri="{FF2B5EF4-FFF2-40B4-BE49-F238E27FC236}">
                      <a16:creationId xmlns:a16="http://schemas.microsoft.com/office/drawing/2014/main" id="{0CBC631A-BB36-4D7E-8791-D01AD01C362F}"/>
                    </a:ext>
                  </a:extLst>
                </p:cNvPr>
                <p:cNvPicPr/>
                <p:nvPr/>
              </p:nvPicPr>
              <p:blipFill>
                <a:blip r:embed="rId310"/>
                <a:stretch>
                  <a:fillRect/>
                </a:stretch>
              </p:blipFill>
              <p:spPr>
                <a:xfrm>
                  <a:off x="6774922" y="5391392"/>
                  <a:ext cx="195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88570" name="Freihand 488569">
                  <a:extLst>
                    <a:ext uri="{FF2B5EF4-FFF2-40B4-BE49-F238E27FC236}">
                      <a16:creationId xmlns:a16="http://schemas.microsoft.com/office/drawing/2014/main" id="{514C2263-1AD9-43C7-ACDE-5FCF7EF19968}"/>
                    </a:ext>
                  </a:extLst>
                </p14:cNvPr>
                <p14:cNvContentPartPr/>
                <p14:nvPr/>
              </p14:nvContentPartPr>
              <p14:xfrm>
                <a:off x="7102162" y="5313992"/>
                <a:ext cx="132480" cy="122760"/>
              </p14:xfrm>
            </p:contentPart>
          </mc:Choice>
          <mc:Fallback>
            <p:pic>
              <p:nvPicPr>
                <p:cNvPr id="488570" name="Freihand 488569">
                  <a:extLst>
                    <a:ext uri="{FF2B5EF4-FFF2-40B4-BE49-F238E27FC236}">
                      <a16:creationId xmlns:a16="http://schemas.microsoft.com/office/drawing/2014/main" id="{514C2263-1AD9-43C7-ACDE-5FCF7EF19968}"/>
                    </a:ext>
                  </a:extLst>
                </p:cNvPr>
                <p:cNvPicPr/>
                <p:nvPr/>
              </p:nvPicPr>
              <p:blipFill>
                <a:blip r:embed="rId312"/>
                <a:stretch>
                  <a:fillRect/>
                </a:stretch>
              </p:blipFill>
              <p:spPr>
                <a:xfrm>
                  <a:off x="7097842" y="5309672"/>
                  <a:ext cx="141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88572" name="Freihand 488571">
                  <a:extLst>
                    <a:ext uri="{FF2B5EF4-FFF2-40B4-BE49-F238E27FC236}">
                      <a16:creationId xmlns:a16="http://schemas.microsoft.com/office/drawing/2014/main" id="{FCBB90A9-5966-4C02-BEC5-B260D503D4EE}"/>
                    </a:ext>
                  </a:extLst>
                </p14:cNvPr>
                <p14:cNvContentPartPr/>
                <p14:nvPr/>
              </p14:nvContentPartPr>
              <p14:xfrm>
                <a:off x="7260562" y="5272232"/>
                <a:ext cx="152640" cy="197640"/>
              </p14:xfrm>
            </p:contentPart>
          </mc:Choice>
          <mc:Fallback>
            <p:pic>
              <p:nvPicPr>
                <p:cNvPr id="488572" name="Freihand 488571">
                  <a:extLst>
                    <a:ext uri="{FF2B5EF4-FFF2-40B4-BE49-F238E27FC236}">
                      <a16:creationId xmlns:a16="http://schemas.microsoft.com/office/drawing/2014/main" id="{FCBB90A9-5966-4C02-BEC5-B260D503D4EE}"/>
                    </a:ext>
                  </a:extLst>
                </p:cNvPr>
                <p:cNvPicPr/>
                <p:nvPr/>
              </p:nvPicPr>
              <p:blipFill>
                <a:blip r:embed="rId314"/>
                <a:stretch>
                  <a:fillRect/>
                </a:stretch>
              </p:blipFill>
              <p:spPr>
                <a:xfrm>
                  <a:off x="7256242" y="5267912"/>
                  <a:ext cx="161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88573" name="Freihand 488572">
                  <a:extLst>
                    <a:ext uri="{FF2B5EF4-FFF2-40B4-BE49-F238E27FC236}">
                      <a16:creationId xmlns:a16="http://schemas.microsoft.com/office/drawing/2014/main" id="{EEAEF2BB-47CE-40CD-93E4-739B0AD3E128}"/>
                    </a:ext>
                  </a:extLst>
                </p14:cNvPr>
                <p14:cNvContentPartPr/>
                <p14:nvPr/>
              </p14:nvContentPartPr>
              <p14:xfrm>
                <a:off x="7451722" y="5286272"/>
                <a:ext cx="196200" cy="122760"/>
              </p14:xfrm>
            </p:contentPart>
          </mc:Choice>
          <mc:Fallback>
            <p:pic>
              <p:nvPicPr>
                <p:cNvPr id="488573" name="Freihand 488572">
                  <a:extLst>
                    <a:ext uri="{FF2B5EF4-FFF2-40B4-BE49-F238E27FC236}">
                      <a16:creationId xmlns:a16="http://schemas.microsoft.com/office/drawing/2014/main" id="{EEAEF2BB-47CE-40CD-93E4-739B0AD3E128}"/>
                    </a:ext>
                  </a:extLst>
                </p:cNvPr>
                <p:cNvPicPr/>
                <p:nvPr/>
              </p:nvPicPr>
              <p:blipFill>
                <a:blip r:embed="rId316"/>
                <a:stretch>
                  <a:fillRect/>
                </a:stretch>
              </p:blipFill>
              <p:spPr>
                <a:xfrm>
                  <a:off x="7447402" y="5281952"/>
                  <a:ext cx="204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88574" name="Freihand 488573">
                  <a:extLst>
                    <a:ext uri="{FF2B5EF4-FFF2-40B4-BE49-F238E27FC236}">
                      <a16:creationId xmlns:a16="http://schemas.microsoft.com/office/drawing/2014/main" id="{7D19B533-CD46-412E-9F23-B93615C80C43}"/>
                    </a:ext>
                  </a:extLst>
                </p14:cNvPr>
                <p14:cNvContentPartPr/>
                <p14:nvPr/>
              </p14:nvContentPartPr>
              <p14:xfrm>
                <a:off x="7551082" y="5310392"/>
                <a:ext cx="105120" cy="19440"/>
              </p14:xfrm>
            </p:contentPart>
          </mc:Choice>
          <mc:Fallback>
            <p:pic>
              <p:nvPicPr>
                <p:cNvPr id="488574" name="Freihand 488573">
                  <a:extLst>
                    <a:ext uri="{FF2B5EF4-FFF2-40B4-BE49-F238E27FC236}">
                      <a16:creationId xmlns:a16="http://schemas.microsoft.com/office/drawing/2014/main" id="{7D19B533-CD46-412E-9F23-B93615C80C43}"/>
                    </a:ext>
                  </a:extLst>
                </p:cNvPr>
                <p:cNvPicPr/>
                <p:nvPr/>
              </p:nvPicPr>
              <p:blipFill>
                <a:blip r:embed="rId318"/>
                <a:stretch>
                  <a:fillRect/>
                </a:stretch>
              </p:blipFill>
              <p:spPr>
                <a:xfrm>
                  <a:off x="7546762" y="5306072"/>
                  <a:ext cx="113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88575" name="Freihand 488574">
                  <a:extLst>
                    <a:ext uri="{FF2B5EF4-FFF2-40B4-BE49-F238E27FC236}">
                      <a16:creationId xmlns:a16="http://schemas.microsoft.com/office/drawing/2014/main" id="{16E93CCF-EC57-4FB8-B3BF-79E71136E8F9}"/>
                    </a:ext>
                  </a:extLst>
                </p14:cNvPr>
                <p14:cNvContentPartPr/>
                <p14:nvPr/>
              </p14:nvContentPartPr>
              <p14:xfrm>
                <a:off x="7657642" y="5321912"/>
                <a:ext cx="74160" cy="86040"/>
              </p14:xfrm>
            </p:contentPart>
          </mc:Choice>
          <mc:Fallback>
            <p:pic>
              <p:nvPicPr>
                <p:cNvPr id="488575" name="Freihand 488574">
                  <a:extLst>
                    <a:ext uri="{FF2B5EF4-FFF2-40B4-BE49-F238E27FC236}">
                      <a16:creationId xmlns:a16="http://schemas.microsoft.com/office/drawing/2014/main" id="{16E93CCF-EC57-4FB8-B3BF-79E71136E8F9}"/>
                    </a:ext>
                  </a:extLst>
                </p:cNvPr>
                <p:cNvPicPr/>
                <p:nvPr/>
              </p:nvPicPr>
              <p:blipFill>
                <a:blip r:embed="rId320"/>
                <a:stretch>
                  <a:fillRect/>
                </a:stretch>
              </p:blipFill>
              <p:spPr>
                <a:xfrm>
                  <a:off x="7653322" y="5317592"/>
                  <a:ext cx="82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88576" name="Freihand 488575">
                  <a:extLst>
                    <a:ext uri="{FF2B5EF4-FFF2-40B4-BE49-F238E27FC236}">
                      <a16:creationId xmlns:a16="http://schemas.microsoft.com/office/drawing/2014/main" id="{068629D7-11DF-42B2-B250-4DE0E253A89D}"/>
                    </a:ext>
                  </a:extLst>
                </p14:cNvPr>
                <p14:cNvContentPartPr/>
                <p14:nvPr/>
              </p14:nvContentPartPr>
              <p14:xfrm>
                <a:off x="7745122" y="5319752"/>
                <a:ext cx="182880" cy="47160"/>
              </p14:xfrm>
            </p:contentPart>
          </mc:Choice>
          <mc:Fallback>
            <p:pic>
              <p:nvPicPr>
                <p:cNvPr id="488576" name="Freihand 488575">
                  <a:extLst>
                    <a:ext uri="{FF2B5EF4-FFF2-40B4-BE49-F238E27FC236}">
                      <a16:creationId xmlns:a16="http://schemas.microsoft.com/office/drawing/2014/main" id="{068629D7-11DF-42B2-B250-4DE0E253A89D}"/>
                    </a:ext>
                  </a:extLst>
                </p:cNvPr>
                <p:cNvPicPr/>
                <p:nvPr/>
              </p:nvPicPr>
              <p:blipFill>
                <a:blip r:embed="rId322"/>
                <a:stretch>
                  <a:fillRect/>
                </a:stretch>
              </p:blipFill>
              <p:spPr>
                <a:xfrm>
                  <a:off x="7740802" y="5315432"/>
                  <a:ext cx="191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88578" name="Freihand 488577">
                  <a:extLst>
                    <a:ext uri="{FF2B5EF4-FFF2-40B4-BE49-F238E27FC236}">
                      <a16:creationId xmlns:a16="http://schemas.microsoft.com/office/drawing/2014/main" id="{942D41CC-658D-4EBC-811D-23E0D47970D8}"/>
                    </a:ext>
                  </a:extLst>
                </p14:cNvPr>
                <p14:cNvContentPartPr/>
                <p14:nvPr/>
              </p14:nvContentPartPr>
              <p14:xfrm>
                <a:off x="7949602" y="5211032"/>
                <a:ext cx="284760" cy="133560"/>
              </p14:xfrm>
            </p:contentPart>
          </mc:Choice>
          <mc:Fallback>
            <p:pic>
              <p:nvPicPr>
                <p:cNvPr id="488578" name="Freihand 488577">
                  <a:extLst>
                    <a:ext uri="{FF2B5EF4-FFF2-40B4-BE49-F238E27FC236}">
                      <a16:creationId xmlns:a16="http://schemas.microsoft.com/office/drawing/2014/main" id="{942D41CC-658D-4EBC-811D-23E0D47970D8}"/>
                    </a:ext>
                  </a:extLst>
                </p:cNvPr>
                <p:cNvPicPr/>
                <p:nvPr/>
              </p:nvPicPr>
              <p:blipFill>
                <a:blip r:embed="rId324"/>
                <a:stretch>
                  <a:fillRect/>
                </a:stretch>
              </p:blipFill>
              <p:spPr>
                <a:xfrm>
                  <a:off x="7945282" y="5206712"/>
                  <a:ext cx="293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88579" name="Freihand 488578">
                  <a:extLst>
                    <a:ext uri="{FF2B5EF4-FFF2-40B4-BE49-F238E27FC236}">
                      <a16:creationId xmlns:a16="http://schemas.microsoft.com/office/drawing/2014/main" id="{7A7C88F1-822F-4574-87F5-4EC2CC21C54E}"/>
                    </a:ext>
                  </a:extLst>
                </p14:cNvPr>
                <p14:cNvContentPartPr/>
                <p14:nvPr/>
              </p14:nvContentPartPr>
              <p14:xfrm>
                <a:off x="8172082" y="5274392"/>
                <a:ext cx="99360" cy="13680"/>
              </p14:xfrm>
            </p:contentPart>
          </mc:Choice>
          <mc:Fallback>
            <p:pic>
              <p:nvPicPr>
                <p:cNvPr id="488579" name="Freihand 488578">
                  <a:extLst>
                    <a:ext uri="{FF2B5EF4-FFF2-40B4-BE49-F238E27FC236}">
                      <a16:creationId xmlns:a16="http://schemas.microsoft.com/office/drawing/2014/main" id="{7A7C88F1-822F-4574-87F5-4EC2CC21C54E}"/>
                    </a:ext>
                  </a:extLst>
                </p:cNvPr>
                <p:cNvPicPr/>
                <p:nvPr/>
              </p:nvPicPr>
              <p:blipFill>
                <a:blip r:embed="rId326"/>
                <a:stretch>
                  <a:fillRect/>
                </a:stretch>
              </p:blipFill>
              <p:spPr>
                <a:xfrm>
                  <a:off x="8167762" y="5270072"/>
                  <a:ext cx="108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88581" name="Freihand 488580">
                  <a:extLst>
                    <a:ext uri="{FF2B5EF4-FFF2-40B4-BE49-F238E27FC236}">
                      <a16:creationId xmlns:a16="http://schemas.microsoft.com/office/drawing/2014/main" id="{1CCBFADA-BD5F-487F-85A0-EBA847897A6C}"/>
                    </a:ext>
                  </a:extLst>
                </p14:cNvPr>
                <p14:cNvContentPartPr/>
                <p14:nvPr/>
              </p14:nvContentPartPr>
              <p14:xfrm>
                <a:off x="5272642" y="5636912"/>
                <a:ext cx="303120" cy="202320"/>
              </p14:xfrm>
            </p:contentPart>
          </mc:Choice>
          <mc:Fallback>
            <p:pic>
              <p:nvPicPr>
                <p:cNvPr id="488581" name="Freihand 488580">
                  <a:extLst>
                    <a:ext uri="{FF2B5EF4-FFF2-40B4-BE49-F238E27FC236}">
                      <a16:creationId xmlns:a16="http://schemas.microsoft.com/office/drawing/2014/main" id="{1CCBFADA-BD5F-487F-85A0-EBA847897A6C}"/>
                    </a:ext>
                  </a:extLst>
                </p:cNvPr>
                <p:cNvPicPr/>
                <p:nvPr/>
              </p:nvPicPr>
              <p:blipFill>
                <a:blip r:embed="rId328"/>
                <a:stretch>
                  <a:fillRect/>
                </a:stretch>
              </p:blipFill>
              <p:spPr>
                <a:xfrm>
                  <a:off x="5268322" y="5632592"/>
                  <a:ext cx="311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88582" name="Freihand 488581">
                  <a:extLst>
                    <a:ext uri="{FF2B5EF4-FFF2-40B4-BE49-F238E27FC236}">
                      <a16:creationId xmlns:a16="http://schemas.microsoft.com/office/drawing/2014/main" id="{C8C011EB-A9E6-4CAD-9E52-6DD45EB27476}"/>
                    </a:ext>
                  </a:extLst>
                </p14:cNvPr>
                <p14:cNvContentPartPr/>
                <p14:nvPr/>
              </p14:nvContentPartPr>
              <p14:xfrm>
                <a:off x="5608882" y="5672912"/>
                <a:ext cx="256680" cy="160200"/>
              </p14:xfrm>
            </p:contentPart>
          </mc:Choice>
          <mc:Fallback>
            <p:pic>
              <p:nvPicPr>
                <p:cNvPr id="488582" name="Freihand 488581">
                  <a:extLst>
                    <a:ext uri="{FF2B5EF4-FFF2-40B4-BE49-F238E27FC236}">
                      <a16:creationId xmlns:a16="http://schemas.microsoft.com/office/drawing/2014/main" id="{C8C011EB-A9E6-4CAD-9E52-6DD45EB27476}"/>
                    </a:ext>
                  </a:extLst>
                </p:cNvPr>
                <p:cNvPicPr/>
                <p:nvPr/>
              </p:nvPicPr>
              <p:blipFill>
                <a:blip r:embed="rId330"/>
                <a:stretch>
                  <a:fillRect/>
                </a:stretch>
              </p:blipFill>
              <p:spPr>
                <a:xfrm>
                  <a:off x="5604562" y="5668592"/>
                  <a:ext cx="265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88583" name="Freihand 488582">
                  <a:extLst>
                    <a:ext uri="{FF2B5EF4-FFF2-40B4-BE49-F238E27FC236}">
                      <a16:creationId xmlns:a16="http://schemas.microsoft.com/office/drawing/2014/main" id="{6AD0B140-742F-407F-813E-6D17F14FE4DB}"/>
                    </a:ext>
                  </a:extLst>
                </p14:cNvPr>
                <p14:cNvContentPartPr/>
                <p14:nvPr/>
              </p14:nvContentPartPr>
              <p14:xfrm>
                <a:off x="5912722" y="5623952"/>
                <a:ext cx="108720" cy="82800"/>
              </p14:xfrm>
            </p:contentPart>
          </mc:Choice>
          <mc:Fallback>
            <p:pic>
              <p:nvPicPr>
                <p:cNvPr id="488583" name="Freihand 488582">
                  <a:extLst>
                    <a:ext uri="{FF2B5EF4-FFF2-40B4-BE49-F238E27FC236}">
                      <a16:creationId xmlns:a16="http://schemas.microsoft.com/office/drawing/2014/main" id="{6AD0B140-742F-407F-813E-6D17F14FE4DB}"/>
                    </a:ext>
                  </a:extLst>
                </p:cNvPr>
                <p:cNvPicPr/>
                <p:nvPr/>
              </p:nvPicPr>
              <p:blipFill>
                <a:blip r:embed="rId332"/>
                <a:stretch>
                  <a:fillRect/>
                </a:stretch>
              </p:blipFill>
              <p:spPr>
                <a:xfrm>
                  <a:off x="5908402" y="5619632"/>
                  <a:ext cx="117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88584" name="Freihand 488583">
                  <a:extLst>
                    <a:ext uri="{FF2B5EF4-FFF2-40B4-BE49-F238E27FC236}">
                      <a16:creationId xmlns:a16="http://schemas.microsoft.com/office/drawing/2014/main" id="{3A9D50AB-4430-4E90-A5BD-C90E945E925A}"/>
                    </a:ext>
                  </a:extLst>
                </p14:cNvPr>
                <p14:cNvContentPartPr/>
                <p14:nvPr/>
              </p14:nvContentPartPr>
              <p14:xfrm>
                <a:off x="6196402" y="5608472"/>
                <a:ext cx="178200" cy="99360"/>
              </p14:xfrm>
            </p:contentPart>
          </mc:Choice>
          <mc:Fallback>
            <p:pic>
              <p:nvPicPr>
                <p:cNvPr id="488584" name="Freihand 488583">
                  <a:extLst>
                    <a:ext uri="{FF2B5EF4-FFF2-40B4-BE49-F238E27FC236}">
                      <a16:creationId xmlns:a16="http://schemas.microsoft.com/office/drawing/2014/main" id="{3A9D50AB-4430-4E90-A5BD-C90E945E925A}"/>
                    </a:ext>
                  </a:extLst>
                </p:cNvPr>
                <p:cNvPicPr/>
                <p:nvPr/>
              </p:nvPicPr>
              <p:blipFill>
                <a:blip r:embed="rId334"/>
                <a:stretch>
                  <a:fillRect/>
                </a:stretch>
              </p:blipFill>
              <p:spPr>
                <a:xfrm>
                  <a:off x="6192082" y="5604152"/>
                  <a:ext cx="186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88585" name="Freihand 488584">
                  <a:extLst>
                    <a:ext uri="{FF2B5EF4-FFF2-40B4-BE49-F238E27FC236}">
                      <a16:creationId xmlns:a16="http://schemas.microsoft.com/office/drawing/2014/main" id="{2C53C9C4-6233-4146-85BD-DC2E3AAB03DB}"/>
                    </a:ext>
                  </a:extLst>
                </p14:cNvPr>
                <p14:cNvContentPartPr/>
                <p14:nvPr/>
              </p14:nvContentPartPr>
              <p14:xfrm>
                <a:off x="6399082" y="5620712"/>
                <a:ext cx="68040" cy="75960"/>
              </p14:xfrm>
            </p:contentPart>
          </mc:Choice>
          <mc:Fallback>
            <p:pic>
              <p:nvPicPr>
                <p:cNvPr id="488585" name="Freihand 488584">
                  <a:extLst>
                    <a:ext uri="{FF2B5EF4-FFF2-40B4-BE49-F238E27FC236}">
                      <a16:creationId xmlns:a16="http://schemas.microsoft.com/office/drawing/2014/main" id="{2C53C9C4-6233-4146-85BD-DC2E3AAB03DB}"/>
                    </a:ext>
                  </a:extLst>
                </p:cNvPr>
                <p:cNvPicPr/>
                <p:nvPr/>
              </p:nvPicPr>
              <p:blipFill>
                <a:blip r:embed="rId336"/>
                <a:stretch>
                  <a:fillRect/>
                </a:stretch>
              </p:blipFill>
              <p:spPr>
                <a:xfrm>
                  <a:off x="6394762" y="5616392"/>
                  <a:ext cx="76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88586" name="Freihand 488585">
                  <a:extLst>
                    <a:ext uri="{FF2B5EF4-FFF2-40B4-BE49-F238E27FC236}">
                      <a16:creationId xmlns:a16="http://schemas.microsoft.com/office/drawing/2014/main" id="{0D250CAE-8DFD-4F24-82BE-2F492D91DB05}"/>
                    </a:ext>
                  </a:extLst>
                </p14:cNvPr>
                <p14:cNvContentPartPr/>
                <p14:nvPr/>
              </p14:nvContentPartPr>
              <p14:xfrm>
                <a:off x="6629482" y="5567072"/>
                <a:ext cx="74880" cy="96480"/>
              </p14:xfrm>
            </p:contentPart>
          </mc:Choice>
          <mc:Fallback>
            <p:pic>
              <p:nvPicPr>
                <p:cNvPr id="488586" name="Freihand 488585">
                  <a:extLst>
                    <a:ext uri="{FF2B5EF4-FFF2-40B4-BE49-F238E27FC236}">
                      <a16:creationId xmlns:a16="http://schemas.microsoft.com/office/drawing/2014/main" id="{0D250CAE-8DFD-4F24-82BE-2F492D91DB05}"/>
                    </a:ext>
                  </a:extLst>
                </p:cNvPr>
                <p:cNvPicPr/>
                <p:nvPr/>
              </p:nvPicPr>
              <p:blipFill>
                <a:blip r:embed="rId338"/>
                <a:stretch>
                  <a:fillRect/>
                </a:stretch>
              </p:blipFill>
              <p:spPr>
                <a:xfrm>
                  <a:off x="6625162" y="5562752"/>
                  <a:ext cx="83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88587" name="Freihand 488586">
                  <a:extLst>
                    <a:ext uri="{FF2B5EF4-FFF2-40B4-BE49-F238E27FC236}">
                      <a16:creationId xmlns:a16="http://schemas.microsoft.com/office/drawing/2014/main" id="{BA99A411-DCD9-4E72-A6A0-849C91CF8AAC}"/>
                    </a:ext>
                  </a:extLst>
                </p14:cNvPr>
                <p14:cNvContentPartPr/>
                <p14:nvPr/>
              </p14:nvContentPartPr>
              <p14:xfrm>
                <a:off x="6657922" y="5558432"/>
                <a:ext cx="99720" cy="132480"/>
              </p14:xfrm>
            </p:contentPart>
          </mc:Choice>
          <mc:Fallback>
            <p:pic>
              <p:nvPicPr>
                <p:cNvPr id="488587" name="Freihand 488586">
                  <a:extLst>
                    <a:ext uri="{FF2B5EF4-FFF2-40B4-BE49-F238E27FC236}">
                      <a16:creationId xmlns:a16="http://schemas.microsoft.com/office/drawing/2014/main" id="{BA99A411-DCD9-4E72-A6A0-849C91CF8AAC}"/>
                    </a:ext>
                  </a:extLst>
                </p:cNvPr>
                <p:cNvPicPr/>
                <p:nvPr/>
              </p:nvPicPr>
              <p:blipFill>
                <a:blip r:embed="rId340"/>
                <a:stretch>
                  <a:fillRect/>
                </a:stretch>
              </p:blipFill>
              <p:spPr>
                <a:xfrm>
                  <a:off x="6653602" y="5554112"/>
                  <a:ext cx="108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88588" name="Freihand 488587">
                  <a:extLst>
                    <a:ext uri="{FF2B5EF4-FFF2-40B4-BE49-F238E27FC236}">
                      <a16:creationId xmlns:a16="http://schemas.microsoft.com/office/drawing/2014/main" id="{268D4F0B-B241-47D2-B344-A694A472C4B3}"/>
                    </a:ext>
                  </a:extLst>
                </p14:cNvPr>
                <p14:cNvContentPartPr/>
                <p14:nvPr/>
              </p14:nvContentPartPr>
              <p14:xfrm>
                <a:off x="6759442" y="5556632"/>
                <a:ext cx="69480" cy="99720"/>
              </p14:xfrm>
            </p:contentPart>
          </mc:Choice>
          <mc:Fallback>
            <p:pic>
              <p:nvPicPr>
                <p:cNvPr id="488588" name="Freihand 488587">
                  <a:extLst>
                    <a:ext uri="{FF2B5EF4-FFF2-40B4-BE49-F238E27FC236}">
                      <a16:creationId xmlns:a16="http://schemas.microsoft.com/office/drawing/2014/main" id="{268D4F0B-B241-47D2-B344-A694A472C4B3}"/>
                    </a:ext>
                  </a:extLst>
                </p:cNvPr>
                <p:cNvPicPr/>
                <p:nvPr/>
              </p:nvPicPr>
              <p:blipFill>
                <a:blip r:embed="rId342"/>
                <a:stretch>
                  <a:fillRect/>
                </a:stretch>
              </p:blipFill>
              <p:spPr>
                <a:xfrm>
                  <a:off x="6755122" y="5552312"/>
                  <a:ext cx="78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88589" name="Freihand 488588">
                  <a:extLst>
                    <a:ext uri="{FF2B5EF4-FFF2-40B4-BE49-F238E27FC236}">
                      <a16:creationId xmlns:a16="http://schemas.microsoft.com/office/drawing/2014/main" id="{BA4A9875-4DD4-4FB9-BEF1-F0D92B9AC155}"/>
                    </a:ext>
                  </a:extLst>
                </p14:cNvPr>
                <p14:cNvContentPartPr/>
                <p14:nvPr/>
              </p14:nvContentPartPr>
              <p14:xfrm>
                <a:off x="6851962" y="5556272"/>
                <a:ext cx="211680" cy="124200"/>
              </p14:xfrm>
            </p:contentPart>
          </mc:Choice>
          <mc:Fallback>
            <p:pic>
              <p:nvPicPr>
                <p:cNvPr id="488589" name="Freihand 488588">
                  <a:extLst>
                    <a:ext uri="{FF2B5EF4-FFF2-40B4-BE49-F238E27FC236}">
                      <a16:creationId xmlns:a16="http://schemas.microsoft.com/office/drawing/2014/main" id="{BA4A9875-4DD4-4FB9-BEF1-F0D92B9AC155}"/>
                    </a:ext>
                  </a:extLst>
                </p:cNvPr>
                <p:cNvPicPr/>
                <p:nvPr/>
              </p:nvPicPr>
              <p:blipFill>
                <a:blip r:embed="rId344"/>
                <a:stretch>
                  <a:fillRect/>
                </a:stretch>
              </p:blipFill>
              <p:spPr>
                <a:xfrm>
                  <a:off x="6847642" y="5551952"/>
                  <a:ext cx="220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88590" name="Freihand 488589">
                  <a:extLst>
                    <a:ext uri="{FF2B5EF4-FFF2-40B4-BE49-F238E27FC236}">
                      <a16:creationId xmlns:a16="http://schemas.microsoft.com/office/drawing/2014/main" id="{4AC8A5CB-0CDD-4826-8D09-9920EFDC83BF}"/>
                    </a:ext>
                  </a:extLst>
                </p14:cNvPr>
                <p14:cNvContentPartPr/>
                <p14:nvPr/>
              </p14:nvContentPartPr>
              <p14:xfrm>
                <a:off x="7058602" y="5580032"/>
                <a:ext cx="20520" cy="2880"/>
              </p14:xfrm>
            </p:contentPart>
          </mc:Choice>
          <mc:Fallback>
            <p:pic>
              <p:nvPicPr>
                <p:cNvPr id="488590" name="Freihand 488589">
                  <a:extLst>
                    <a:ext uri="{FF2B5EF4-FFF2-40B4-BE49-F238E27FC236}">
                      <a16:creationId xmlns:a16="http://schemas.microsoft.com/office/drawing/2014/main" id="{4AC8A5CB-0CDD-4826-8D09-9920EFDC83BF}"/>
                    </a:ext>
                  </a:extLst>
                </p:cNvPr>
                <p:cNvPicPr/>
                <p:nvPr/>
              </p:nvPicPr>
              <p:blipFill>
                <a:blip r:embed="rId346"/>
                <a:stretch>
                  <a:fillRect/>
                </a:stretch>
              </p:blipFill>
              <p:spPr>
                <a:xfrm>
                  <a:off x="7054282" y="5575712"/>
                  <a:ext cx="291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88591" name="Freihand 488590">
                  <a:extLst>
                    <a:ext uri="{FF2B5EF4-FFF2-40B4-BE49-F238E27FC236}">
                      <a16:creationId xmlns:a16="http://schemas.microsoft.com/office/drawing/2014/main" id="{997B7356-F3AD-48E8-9FF8-EB17E9A437C6}"/>
                    </a:ext>
                  </a:extLst>
                </p14:cNvPr>
                <p14:cNvContentPartPr/>
                <p14:nvPr/>
              </p14:nvContentPartPr>
              <p14:xfrm>
                <a:off x="7022962" y="5574272"/>
                <a:ext cx="56880" cy="48600"/>
              </p14:xfrm>
            </p:contentPart>
          </mc:Choice>
          <mc:Fallback>
            <p:pic>
              <p:nvPicPr>
                <p:cNvPr id="488591" name="Freihand 488590">
                  <a:extLst>
                    <a:ext uri="{FF2B5EF4-FFF2-40B4-BE49-F238E27FC236}">
                      <a16:creationId xmlns:a16="http://schemas.microsoft.com/office/drawing/2014/main" id="{997B7356-F3AD-48E8-9FF8-EB17E9A437C6}"/>
                    </a:ext>
                  </a:extLst>
                </p:cNvPr>
                <p:cNvPicPr/>
                <p:nvPr/>
              </p:nvPicPr>
              <p:blipFill>
                <a:blip r:embed="rId348"/>
                <a:stretch>
                  <a:fillRect/>
                </a:stretch>
              </p:blipFill>
              <p:spPr>
                <a:xfrm>
                  <a:off x="7018642" y="5569952"/>
                  <a:ext cx="65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88592" name="Freihand 488591">
                  <a:extLst>
                    <a:ext uri="{FF2B5EF4-FFF2-40B4-BE49-F238E27FC236}">
                      <a16:creationId xmlns:a16="http://schemas.microsoft.com/office/drawing/2014/main" id="{3BB96A23-DBDB-4710-BB7A-A2C133E0CDF4}"/>
                    </a:ext>
                  </a:extLst>
                </p14:cNvPr>
                <p14:cNvContentPartPr/>
                <p14:nvPr/>
              </p14:nvContentPartPr>
              <p14:xfrm>
                <a:off x="7017922" y="5567792"/>
                <a:ext cx="92520" cy="105840"/>
              </p14:xfrm>
            </p:contentPart>
          </mc:Choice>
          <mc:Fallback>
            <p:pic>
              <p:nvPicPr>
                <p:cNvPr id="488592" name="Freihand 488591">
                  <a:extLst>
                    <a:ext uri="{FF2B5EF4-FFF2-40B4-BE49-F238E27FC236}">
                      <a16:creationId xmlns:a16="http://schemas.microsoft.com/office/drawing/2014/main" id="{3BB96A23-DBDB-4710-BB7A-A2C133E0CDF4}"/>
                    </a:ext>
                  </a:extLst>
                </p:cNvPr>
                <p:cNvPicPr/>
                <p:nvPr/>
              </p:nvPicPr>
              <p:blipFill>
                <a:blip r:embed="rId350"/>
                <a:stretch>
                  <a:fillRect/>
                </a:stretch>
              </p:blipFill>
              <p:spPr>
                <a:xfrm>
                  <a:off x="7013602" y="5563472"/>
                  <a:ext cx="101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88593" name="Freihand 488592">
                  <a:extLst>
                    <a:ext uri="{FF2B5EF4-FFF2-40B4-BE49-F238E27FC236}">
                      <a16:creationId xmlns:a16="http://schemas.microsoft.com/office/drawing/2014/main" id="{C04CF507-F541-471B-BDD1-0A645CD00080}"/>
                    </a:ext>
                  </a:extLst>
                </p14:cNvPr>
                <p14:cNvContentPartPr/>
                <p14:nvPr/>
              </p14:nvContentPartPr>
              <p14:xfrm>
                <a:off x="7189282" y="5610632"/>
                <a:ext cx="1800" cy="110520"/>
              </p14:xfrm>
            </p:contentPart>
          </mc:Choice>
          <mc:Fallback>
            <p:pic>
              <p:nvPicPr>
                <p:cNvPr id="488593" name="Freihand 488592">
                  <a:extLst>
                    <a:ext uri="{FF2B5EF4-FFF2-40B4-BE49-F238E27FC236}">
                      <a16:creationId xmlns:a16="http://schemas.microsoft.com/office/drawing/2014/main" id="{C04CF507-F541-471B-BDD1-0A645CD00080}"/>
                    </a:ext>
                  </a:extLst>
                </p:cNvPr>
                <p:cNvPicPr/>
                <p:nvPr/>
              </p:nvPicPr>
              <p:blipFill>
                <a:blip r:embed="rId352"/>
                <a:stretch>
                  <a:fillRect/>
                </a:stretch>
              </p:blipFill>
              <p:spPr>
                <a:xfrm>
                  <a:off x="7184962" y="5606312"/>
                  <a:ext cx="10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88594" name="Freihand 488593">
                  <a:extLst>
                    <a:ext uri="{FF2B5EF4-FFF2-40B4-BE49-F238E27FC236}">
                      <a16:creationId xmlns:a16="http://schemas.microsoft.com/office/drawing/2014/main" id="{72A8F19E-040C-4912-A3E1-056C651D9892}"/>
                    </a:ext>
                  </a:extLst>
                </p14:cNvPr>
                <p14:cNvContentPartPr/>
                <p14:nvPr/>
              </p14:nvContentPartPr>
              <p14:xfrm>
                <a:off x="7290442" y="5499392"/>
                <a:ext cx="214920" cy="141120"/>
              </p14:xfrm>
            </p:contentPart>
          </mc:Choice>
          <mc:Fallback>
            <p:pic>
              <p:nvPicPr>
                <p:cNvPr id="488594" name="Freihand 488593">
                  <a:extLst>
                    <a:ext uri="{FF2B5EF4-FFF2-40B4-BE49-F238E27FC236}">
                      <a16:creationId xmlns:a16="http://schemas.microsoft.com/office/drawing/2014/main" id="{72A8F19E-040C-4912-A3E1-056C651D9892}"/>
                    </a:ext>
                  </a:extLst>
                </p:cNvPr>
                <p:cNvPicPr/>
                <p:nvPr/>
              </p:nvPicPr>
              <p:blipFill>
                <a:blip r:embed="rId354"/>
                <a:stretch>
                  <a:fillRect/>
                </a:stretch>
              </p:blipFill>
              <p:spPr>
                <a:xfrm>
                  <a:off x="7286122" y="5495072"/>
                  <a:ext cx="223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88595" name="Freihand 488594">
                  <a:extLst>
                    <a:ext uri="{FF2B5EF4-FFF2-40B4-BE49-F238E27FC236}">
                      <a16:creationId xmlns:a16="http://schemas.microsoft.com/office/drawing/2014/main" id="{CA552ACC-10A5-4BF1-8E7E-EEE28A0661F7}"/>
                    </a:ext>
                  </a:extLst>
                </p14:cNvPr>
                <p14:cNvContentPartPr/>
                <p14:nvPr/>
              </p14:nvContentPartPr>
              <p14:xfrm>
                <a:off x="7517962" y="5556272"/>
                <a:ext cx="100080" cy="80640"/>
              </p14:xfrm>
            </p:contentPart>
          </mc:Choice>
          <mc:Fallback>
            <p:pic>
              <p:nvPicPr>
                <p:cNvPr id="488595" name="Freihand 488594">
                  <a:extLst>
                    <a:ext uri="{FF2B5EF4-FFF2-40B4-BE49-F238E27FC236}">
                      <a16:creationId xmlns:a16="http://schemas.microsoft.com/office/drawing/2014/main" id="{CA552ACC-10A5-4BF1-8E7E-EEE28A0661F7}"/>
                    </a:ext>
                  </a:extLst>
                </p:cNvPr>
                <p:cNvPicPr/>
                <p:nvPr/>
              </p:nvPicPr>
              <p:blipFill>
                <a:blip r:embed="rId356"/>
                <a:stretch>
                  <a:fillRect/>
                </a:stretch>
              </p:blipFill>
              <p:spPr>
                <a:xfrm>
                  <a:off x="7513642" y="5551952"/>
                  <a:ext cx="108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88596" name="Freihand 488595">
                  <a:extLst>
                    <a:ext uri="{FF2B5EF4-FFF2-40B4-BE49-F238E27FC236}">
                      <a16:creationId xmlns:a16="http://schemas.microsoft.com/office/drawing/2014/main" id="{80DEECB6-A753-422E-A1BB-2E021066E4CD}"/>
                    </a:ext>
                  </a:extLst>
                </p14:cNvPr>
                <p14:cNvContentPartPr/>
                <p14:nvPr/>
              </p14:nvContentPartPr>
              <p14:xfrm>
                <a:off x="7693282" y="5546552"/>
                <a:ext cx="377640" cy="216000"/>
              </p14:xfrm>
            </p:contentPart>
          </mc:Choice>
          <mc:Fallback>
            <p:pic>
              <p:nvPicPr>
                <p:cNvPr id="488596" name="Freihand 488595">
                  <a:extLst>
                    <a:ext uri="{FF2B5EF4-FFF2-40B4-BE49-F238E27FC236}">
                      <a16:creationId xmlns:a16="http://schemas.microsoft.com/office/drawing/2014/main" id="{80DEECB6-A753-422E-A1BB-2E021066E4CD}"/>
                    </a:ext>
                  </a:extLst>
                </p:cNvPr>
                <p:cNvPicPr/>
                <p:nvPr/>
              </p:nvPicPr>
              <p:blipFill>
                <a:blip r:embed="rId358"/>
                <a:stretch>
                  <a:fillRect/>
                </a:stretch>
              </p:blipFill>
              <p:spPr>
                <a:xfrm>
                  <a:off x="7688962" y="5542232"/>
                  <a:ext cx="386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88597" name="Freihand 488596">
                  <a:extLst>
                    <a:ext uri="{FF2B5EF4-FFF2-40B4-BE49-F238E27FC236}">
                      <a16:creationId xmlns:a16="http://schemas.microsoft.com/office/drawing/2014/main" id="{49566507-F368-4C54-AF63-094ED854825B}"/>
                    </a:ext>
                  </a:extLst>
                </p14:cNvPr>
                <p14:cNvContentPartPr/>
                <p14:nvPr/>
              </p14:nvContentPartPr>
              <p14:xfrm>
                <a:off x="8100082" y="5515232"/>
                <a:ext cx="83880" cy="83880"/>
              </p14:xfrm>
            </p:contentPart>
          </mc:Choice>
          <mc:Fallback>
            <p:pic>
              <p:nvPicPr>
                <p:cNvPr id="488597" name="Freihand 488596">
                  <a:extLst>
                    <a:ext uri="{FF2B5EF4-FFF2-40B4-BE49-F238E27FC236}">
                      <a16:creationId xmlns:a16="http://schemas.microsoft.com/office/drawing/2014/main" id="{49566507-F368-4C54-AF63-094ED854825B}"/>
                    </a:ext>
                  </a:extLst>
                </p:cNvPr>
                <p:cNvPicPr/>
                <p:nvPr/>
              </p:nvPicPr>
              <p:blipFill>
                <a:blip r:embed="rId360"/>
                <a:stretch>
                  <a:fillRect/>
                </a:stretch>
              </p:blipFill>
              <p:spPr>
                <a:xfrm>
                  <a:off x="8095762" y="5510912"/>
                  <a:ext cx="92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88598" name="Freihand 488597">
                  <a:extLst>
                    <a:ext uri="{FF2B5EF4-FFF2-40B4-BE49-F238E27FC236}">
                      <a16:creationId xmlns:a16="http://schemas.microsoft.com/office/drawing/2014/main" id="{F9F98D3F-ECAE-46FE-81B2-4D8B4B11E6BD}"/>
                    </a:ext>
                  </a:extLst>
                </p14:cNvPr>
                <p14:cNvContentPartPr/>
                <p14:nvPr/>
              </p14:nvContentPartPr>
              <p14:xfrm>
                <a:off x="5307922" y="5837072"/>
                <a:ext cx="134640" cy="171720"/>
              </p14:xfrm>
            </p:contentPart>
          </mc:Choice>
          <mc:Fallback>
            <p:pic>
              <p:nvPicPr>
                <p:cNvPr id="488598" name="Freihand 488597">
                  <a:extLst>
                    <a:ext uri="{FF2B5EF4-FFF2-40B4-BE49-F238E27FC236}">
                      <a16:creationId xmlns:a16="http://schemas.microsoft.com/office/drawing/2014/main" id="{F9F98D3F-ECAE-46FE-81B2-4D8B4B11E6BD}"/>
                    </a:ext>
                  </a:extLst>
                </p:cNvPr>
                <p:cNvPicPr/>
                <p:nvPr/>
              </p:nvPicPr>
              <p:blipFill>
                <a:blip r:embed="rId362"/>
                <a:stretch>
                  <a:fillRect/>
                </a:stretch>
              </p:blipFill>
              <p:spPr>
                <a:xfrm>
                  <a:off x="5303602" y="5832752"/>
                  <a:ext cx="143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88599" name="Freihand 488598">
                  <a:extLst>
                    <a:ext uri="{FF2B5EF4-FFF2-40B4-BE49-F238E27FC236}">
                      <a16:creationId xmlns:a16="http://schemas.microsoft.com/office/drawing/2014/main" id="{84B34DAA-FA62-42E0-803F-0FF51770782B}"/>
                    </a:ext>
                  </a:extLst>
                </p14:cNvPr>
                <p14:cNvContentPartPr/>
                <p14:nvPr/>
              </p14:nvContentPartPr>
              <p14:xfrm>
                <a:off x="5468122" y="5883512"/>
                <a:ext cx="235080" cy="100080"/>
              </p14:xfrm>
            </p:contentPart>
          </mc:Choice>
          <mc:Fallback>
            <p:pic>
              <p:nvPicPr>
                <p:cNvPr id="488599" name="Freihand 488598">
                  <a:extLst>
                    <a:ext uri="{FF2B5EF4-FFF2-40B4-BE49-F238E27FC236}">
                      <a16:creationId xmlns:a16="http://schemas.microsoft.com/office/drawing/2014/main" id="{84B34DAA-FA62-42E0-803F-0FF51770782B}"/>
                    </a:ext>
                  </a:extLst>
                </p:cNvPr>
                <p:cNvPicPr/>
                <p:nvPr/>
              </p:nvPicPr>
              <p:blipFill>
                <a:blip r:embed="rId364"/>
                <a:stretch>
                  <a:fillRect/>
                </a:stretch>
              </p:blipFill>
              <p:spPr>
                <a:xfrm>
                  <a:off x="5463802" y="5879192"/>
                  <a:ext cx="243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88600" name="Freihand 488599">
                  <a:extLst>
                    <a:ext uri="{FF2B5EF4-FFF2-40B4-BE49-F238E27FC236}">
                      <a16:creationId xmlns:a16="http://schemas.microsoft.com/office/drawing/2014/main" id="{8DA3F079-569D-49AB-A81D-A8778F612222}"/>
                    </a:ext>
                  </a:extLst>
                </p14:cNvPr>
                <p14:cNvContentPartPr/>
                <p14:nvPr/>
              </p14:nvContentPartPr>
              <p14:xfrm>
                <a:off x="5738842" y="5897912"/>
                <a:ext cx="86400" cy="80640"/>
              </p14:xfrm>
            </p:contentPart>
          </mc:Choice>
          <mc:Fallback>
            <p:pic>
              <p:nvPicPr>
                <p:cNvPr id="488600" name="Freihand 488599">
                  <a:extLst>
                    <a:ext uri="{FF2B5EF4-FFF2-40B4-BE49-F238E27FC236}">
                      <a16:creationId xmlns:a16="http://schemas.microsoft.com/office/drawing/2014/main" id="{8DA3F079-569D-49AB-A81D-A8778F612222}"/>
                    </a:ext>
                  </a:extLst>
                </p:cNvPr>
                <p:cNvPicPr/>
                <p:nvPr/>
              </p:nvPicPr>
              <p:blipFill>
                <a:blip r:embed="rId366"/>
                <a:stretch>
                  <a:fillRect/>
                </a:stretch>
              </p:blipFill>
              <p:spPr>
                <a:xfrm>
                  <a:off x="5734522" y="5893592"/>
                  <a:ext cx="95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88601" name="Freihand 488600">
                  <a:extLst>
                    <a:ext uri="{FF2B5EF4-FFF2-40B4-BE49-F238E27FC236}">
                      <a16:creationId xmlns:a16="http://schemas.microsoft.com/office/drawing/2014/main" id="{4E2D79A4-82D7-41A4-9B38-A89D6B0DA302}"/>
                    </a:ext>
                  </a:extLst>
                </p14:cNvPr>
                <p14:cNvContentPartPr/>
                <p14:nvPr/>
              </p14:nvContentPartPr>
              <p14:xfrm>
                <a:off x="5844682" y="5819792"/>
                <a:ext cx="185400" cy="164520"/>
              </p14:xfrm>
            </p:contentPart>
          </mc:Choice>
          <mc:Fallback>
            <p:pic>
              <p:nvPicPr>
                <p:cNvPr id="488601" name="Freihand 488600">
                  <a:extLst>
                    <a:ext uri="{FF2B5EF4-FFF2-40B4-BE49-F238E27FC236}">
                      <a16:creationId xmlns:a16="http://schemas.microsoft.com/office/drawing/2014/main" id="{4E2D79A4-82D7-41A4-9B38-A89D6B0DA302}"/>
                    </a:ext>
                  </a:extLst>
                </p:cNvPr>
                <p:cNvPicPr/>
                <p:nvPr/>
              </p:nvPicPr>
              <p:blipFill>
                <a:blip r:embed="rId368"/>
                <a:stretch>
                  <a:fillRect/>
                </a:stretch>
              </p:blipFill>
              <p:spPr>
                <a:xfrm>
                  <a:off x="5840362" y="5815472"/>
                  <a:ext cx="194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88602" name="Freihand 488601">
                  <a:extLst>
                    <a:ext uri="{FF2B5EF4-FFF2-40B4-BE49-F238E27FC236}">
                      <a16:creationId xmlns:a16="http://schemas.microsoft.com/office/drawing/2014/main" id="{7B074B4B-DA9E-4205-A14A-6BA0DC74F836}"/>
                    </a:ext>
                  </a:extLst>
                </p14:cNvPr>
                <p14:cNvContentPartPr/>
                <p14:nvPr/>
              </p14:nvContentPartPr>
              <p14:xfrm>
                <a:off x="6059602" y="5872352"/>
                <a:ext cx="155520" cy="76680"/>
              </p14:xfrm>
            </p:contentPart>
          </mc:Choice>
          <mc:Fallback>
            <p:pic>
              <p:nvPicPr>
                <p:cNvPr id="488602" name="Freihand 488601">
                  <a:extLst>
                    <a:ext uri="{FF2B5EF4-FFF2-40B4-BE49-F238E27FC236}">
                      <a16:creationId xmlns:a16="http://schemas.microsoft.com/office/drawing/2014/main" id="{7B074B4B-DA9E-4205-A14A-6BA0DC74F836}"/>
                    </a:ext>
                  </a:extLst>
                </p:cNvPr>
                <p:cNvPicPr/>
                <p:nvPr/>
              </p:nvPicPr>
              <p:blipFill>
                <a:blip r:embed="rId370"/>
                <a:stretch>
                  <a:fillRect/>
                </a:stretch>
              </p:blipFill>
              <p:spPr>
                <a:xfrm>
                  <a:off x="6055282" y="5868032"/>
                  <a:ext cx="164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88603" name="Freihand 488602">
                  <a:extLst>
                    <a:ext uri="{FF2B5EF4-FFF2-40B4-BE49-F238E27FC236}">
                      <a16:creationId xmlns:a16="http://schemas.microsoft.com/office/drawing/2014/main" id="{F14DA8F6-DB4D-47B8-B758-8A671FF1CE9A}"/>
                    </a:ext>
                  </a:extLst>
                </p14:cNvPr>
                <p14:cNvContentPartPr/>
                <p14:nvPr/>
              </p14:nvContentPartPr>
              <p14:xfrm>
                <a:off x="6340762" y="5848952"/>
                <a:ext cx="307080" cy="91440"/>
              </p14:xfrm>
            </p:contentPart>
          </mc:Choice>
          <mc:Fallback>
            <p:pic>
              <p:nvPicPr>
                <p:cNvPr id="488603" name="Freihand 488602">
                  <a:extLst>
                    <a:ext uri="{FF2B5EF4-FFF2-40B4-BE49-F238E27FC236}">
                      <a16:creationId xmlns:a16="http://schemas.microsoft.com/office/drawing/2014/main" id="{F14DA8F6-DB4D-47B8-B758-8A671FF1CE9A}"/>
                    </a:ext>
                  </a:extLst>
                </p:cNvPr>
                <p:cNvPicPr/>
                <p:nvPr/>
              </p:nvPicPr>
              <p:blipFill>
                <a:blip r:embed="rId372"/>
                <a:stretch>
                  <a:fillRect/>
                </a:stretch>
              </p:blipFill>
              <p:spPr>
                <a:xfrm>
                  <a:off x="6336442" y="5844632"/>
                  <a:ext cx="315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88604" name="Freihand 488603">
                  <a:extLst>
                    <a:ext uri="{FF2B5EF4-FFF2-40B4-BE49-F238E27FC236}">
                      <a16:creationId xmlns:a16="http://schemas.microsoft.com/office/drawing/2014/main" id="{F30CB3E7-D542-4EE8-AF19-C27B89DCACCA}"/>
                    </a:ext>
                  </a:extLst>
                </p14:cNvPr>
                <p14:cNvContentPartPr/>
                <p14:nvPr/>
              </p14:nvContentPartPr>
              <p14:xfrm>
                <a:off x="6765922" y="5825552"/>
                <a:ext cx="272160" cy="93600"/>
              </p14:xfrm>
            </p:contentPart>
          </mc:Choice>
          <mc:Fallback>
            <p:pic>
              <p:nvPicPr>
                <p:cNvPr id="488604" name="Freihand 488603">
                  <a:extLst>
                    <a:ext uri="{FF2B5EF4-FFF2-40B4-BE49-F238E27FC236}">
                      <a16:creationId xmlns:a16="http://schemas.microsoft.com/office/drawing/2014/main" id="{F30CB3E7-D542-4EE8-AF19-C27B89DCACCA}"/>
                    </a:ext>
                  </a:extLst>
                </p:cNvPr>
                <p:cNvPicPr/>
                <p:nvPr/>
              </p:nvPicPr>
              <p:blipFill>
                <a:blip r:embed="rId374"/>
                <a:stretch>
                  <a:fillRect/>
                </a:stretch>
              </p:blipFill>
              <p:spPr>
                <a:xfrm>
                  <a:off x="6761602" y="5821232"/>
                  <a:ext cx="280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88605" name="Freihand 488604">
                  <a:extLst>
                    <a:ext uri="{FF2B5EF4-FFF2-40B4-BE49-F238E27FC236}">
                      <a16:creationId xmlns:a16="http://schemas.microsoft.com/office/drawing/2014/main" id="{AF9681C1-5919-47C2-ACD2-F7F3A68B70D1}"/>
                    </a:ext>
                  </a:extLst>
                </p14:cNvPr>
                <p14:cNvContentPartPr/>
                <p14:nvPr/>
              </p14:nvContentPartPr>
              <p14:xfrm>
                <a:off x="7007842" y="5788472"/>
                <a:ext cx="199080" cy="139320"/>
              </p14:xfrm>
            </p:contentPart>
          </mc:Choice>
          <mc:Fallback>
            <p:pic>
              <p:nvPicPr>
                <p:cNvPr id="488605" name="Freihand 488604">
                  <a:extLst>
                    <a:ext uri="{FF2B5EF4-FFF2-40B4-BE49-F238E27FC236}">
                      <a16:creationId xmlns:a16="http://schemas.microsoft.com/office/drawing/2014/main" id="{AF9681C1-5919-47C2-ACD2-F7F3A68B70D1}"/>
                    </a:ext>
                  </a:extLst>
                </p:cNvPr>
                <p:cNvPicPr/>
                <p:nvPr/>
              </p:nvPicPr>
              <p:blipFill>
                <a:blip r:embed="rId376"/>
                <a:stretch>
                  <a:fillRect/>
                </a:stretch>
              </p:blipFill>
              <p:spPr>
                <a:xfrm>
                  <a:off x="7003522" y="5784152"/>
                  <a:ext cx="207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88606" name="Freihand 488605">
                  <a:extLst>
                    <a:ext uri="{FF2B5EF4-FFF2-40B4-BE49-F238E27FC236}">
                      <a16:creationId xmlns:a16="http://schemas.microsoft.com/office/drawing/2014/main" id="{84A9C1D1-E1B5-4B51-99AE-80E3B892CF3B}"/>
                    </a:ext>
                  </a:extLst>
                </p14:cNvPr>
                <p14:cNvContentPartPr/>
                <p14:nvPr/>
              </p14:nvContentPartPr>
              <p14:xfrm>
                <a:off x="7348042" y="5825552"/>
                <a:ext cx="102600" cy="57960"/>
              </p14:xfrm>
            </p:contentPart>
          </mc:Choice>
          <mc:Fallback>
            <p:pic>
              <p:nvPicPr>
                <p:cNvPr id="488606" name="Freihand 488605">
                  <a:extLst>
                    <a:ext uri="{FF2B5EF4-FFF2-40B4-BE49-F238E27FC236}">
                      <a16:creationId xmlns:a16="http://schemas.microsoft.com/office/drawing/2014/main" id="{84A9C1D1-E1B5-4B51-99AE-80E3B892CF3B}"/>
                    </a:ext>
                  </a:extLst>
                </p:cNvPr>
                <p:cNvPicPr/>
                <p:nvPr/>
              </p:nvPicPr>
              <p:blipFill>
                <a:blip r:embed="rId378"/>
                <a:stretch>
                  <a:fillRect/>
                </a:stretch>
              </p:blipFill>
              <p:spPr>
                <a:xfrm>
                  <a:off x="7343722" y="5821232"/>
                  <a:ext cx="111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88607" name="Freihand 488606">
                  <a:extLst>
                    <a:ext uri="{FF2B5EF4-FFF2-40B4-BE49-F238E27FC236}">
                      <a16:creationId xmlns:a16="http://schemas.microsoft.com/office/drawing/2014/main" id="{5F4A2AF3-0E83-4F15-B38C-97427DCBED2E}"/>
                    </a:ext>
                  </a:extLst>
                </p14:cNvPr>
                <p14:cNvContentPartPr/>
                <p14:nvPr/>
              </p14:nvContentPartPr>
              <p14:xfrm>
                <a:off x="7464682" y="5822312"/>
                <a:ext cx="87840" cy="62280"/>
              </p14:xfrm>
            </p:contentPart>
          </mc:Choice>
          <mc:Fallback>
            <p:pic>
              <p:nvPicPr>
                <p:cNvPr id="488607" name="Freihand 488606">
                  <a:extLst>
                    <a:ext uri="{FF2B5EF4-FFF2-40B4-BE49-F238E27FC236}">
                      <a16:creationId xmlns:a16="http://schemas.microsoft.com/office/drawing/2014/main" id="{5F4A2AF3-0E83-4F15-B38C-97427DCBED2E}"/>
                    </a:ext>
                  </a:extLst>
                </p:cNvPr>
                <p:cNvPicPr/>
                <p:nvPr/>
              </p:nvPicPr>
              <p:blipFill>
                <a:blip r:embed="rId380"/>
                <a:stretch>
                  <a:fillRect/>
                </a:stretch>
              </p:blipFill>
              <p:spPr>
                <a:xfrm>
                  <a:off x="7460362" y="5817992"/>
                  <a:ext cx="96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88608" name="Freihand 488607">
                  <a:extLst>
                    <a:ext uri="{FF2B5EF4-FFF2-40B4-BE49-F238E27FC236}">
                      <a16:creationId xmlns:a16="http://schemas.microsoft.com/office/drawing/2014/main" id="{A4F1D9C0-399C-4CAD-A78F-1AB42EED5347}"/>
                    </a:ext>
                  </a:extLst>
                </p14:cNvPr>
                <p14:cNvContentPartPr/>
                <p14:nvPr/>
              </p14:nvContentPartPr>
              <p14:xfrm>
                <a:off x="7565842" y="5742032"/>
                <a:ext cx="122040" cy="135360"/>
              </p14:xfrm>
            </p:contentPart>
          </mc:Choice>
          <mc:Fallback>
            <p:pic>
              <p:nvPicPr>
                <p:cNvPr id="488608" name="Freihand 488607">
                  <a:extLst>
                    <a:ext uri="{FF2B5EF4-FFF2-40B4-BE49-F238E27FC236}">
                      <a16:creationId xmlns:a16="http://schemas.microsoft.com/office/drawing/2014/main" id="{A4F1D9C0-399C-4CAD-A78F-1AB42EED5347}"/>
                    </a:ext>
                  </a:extLst>
                </p:cNvPr>
                <p:cNvPicPr/>
                <p:nvPr/>
              </p:nvPicPr>
              <p:blipFill>
                <a:blip r:embed="rId382"/>
                <a:stretch>
                  <a:fillRect/>
                </a:stretch>
              </p:blipFill>
              <p:spPr>
                <a:xfrm>
                  <a:off x="7561522" y="5737712"/>
                  <a:ext cx="130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88609" name="Freihand 488608">
                  <a:extLst>
                    <a:ext uri="{FF2B5EF4-FFF2-40B4-BE49-F238E27FC236}">
                      <a16:creationId xmlns:a16="http://schemas.microsoft.com/office/drawing/2014/main" id="{A5A6A56D-048A-408F-BD94-0CC6FC98EB39}"/>
                    </a:ext>
                  </a:extLst>
                </p14:cNvPr>
                <p14:cNvContentPartPr/>
                <p14:nvPr/>
              </p14:nvContentPartPr>
              <p14:xfrm>
                <a:off x="7771042" y="5748152"/>
                <a:ext cx="114120" cy="130680"/>
              </p14:xfrm>
            </p:contentPart>
          </mc:Choice>
          <mc:Fallback>
            <p:pic>
              <p:nvPicPr>
                <p:cNvPr id="488609" name="Freihand 488608">
                  <a:extLst>
                    <a:ext uri="{FF2B5EF4-FFF2-40B4-BE49-F238E27FC236}">
                      <a16:creationId xmlns:a16="http://schemas.microsoft.com/office/drawing/2014/main" id="{A5A6A56D-048A-408F-BD94-0CC6FC98EB39}"/>
                    </a:ext>
                  </a:extLst>
                </p:cNvPr>
                <p:cNvPicPr/>
                <p:nvPr/>
              </p:nvPicPr>
              <p:blipFill>
                <a:blip r:embed="rId384"/>
                <a:stretch>
                  <a:fillRect/>
                </a:stretch>
              </p:blipFill>
              <p:spPr>
                <a:xfrm>
                  <a:off x="7766722" y="5743832"/>
                  <a:ext cx="122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88610" name="Freihand 488609">
                  <a:extLst>
                    <a:ext uri="{FF2B5EF4-FFF2-40B4-BE49-F238E27FC236}">
                      <a16:creationId xmlns:a16="http://schemas.microsoft.com/office/drawing/2014/main" id="{14414519-905C-4170-A832-DC50D5758FA2}"/>
                    </a:ext>
                  </a:extLst>
                </p14:cNvPr>
                <p14:cNvContentPartPr/>
                <p14:nvPr/>
              </p14:nvContentPartPr>
              <p14:xfrm>
                <a:off x="7839802" y="5832752"/>
                <a:ext cx="85680" cy="22680"/>
              </p14:xfrm>
            </p:contentPart>
          </mc:Choice>
          <mc:Fallback>
            <p:pic>
              <p:nvPicPr>
                <p:cNvPr id="488610" name="Freihand 488609">
                  <a:extLst>
                    <a:ext uri="{FF2B5EF4-FFF2-40B4-BE49-F238E27FC236}">
                      <a16:creationId xmlns:a16="http://schemas.microsoft.com/office/drawing/2014/main" id="{14414519-905C-4170-A832-DC50D5758FA2}"/>
                    </a:ext>
                  </a:extLst>
                </p:cNvPr>
                <p:cNvPicPr/>
                <p:nvPr/>
              </p:nvPicPr>
              <p:blipFill>
                <a:blip r:embed="rId386"/>
                <a:stretch>
                  <a:fillRect/>
                </a:stretch>
              </p:blipFill>
              <p:spPr>
                <a:xfrm>
                  <a:off x="7835482" y="5828432"/>
                  <a:ext cx="94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88611" name="Freihand 488610">
                  <a:extLst>
                    <a:ext uri="{FF2B5EF4-FFF2-40B4-BE49-F238E27FC236}">
                      <a16:creationId xmlns:a16="http://schemas.microsoft.com/office/drawing/2014/main" id="{95B4853C-476E-4B42-BCDE-4BC7B52E789A}"/>
                    </a:ext>
                  </a:extLst>
                </p14:cNvPr>
                <p14:cNvContentPartPr/>
                <p14:nvPr/>
              </p14:nvContentPartPr>
              <p14:xfrm>
                <a:off x="7897402" y="5825192"/>
                <a:ext cx="244080" cy="39600"/>
              </p14:xfrm>
            </p:contentPart>
          </mc:Choice>
          <mc:Fallback>
            <p:pic>
              <p:nvPicPr>
                <p:cNvPr id="488611" name="Freihand 488610">
                  <a:extLst>
                    <a:ext uri="{FF2B5EF4-FFF2-40B4-BE49-F238E27FC236}">
                      <a16:creationId xmlns:a16="http://schemas.microsoft.com/office/drawing/2014/main" id="{95B4853C-476E-4B42-BCDE-4BC7B52E789A}"/>
                    </a:ext>
                  </a:extLst>
                </p:cNvPr>
                <p:cNvPicPr/>
                <p:nvPr/>
              </p:nvPicPr>
              <p:blipFill>
                <a:blip r:embed="rId388"/>
                <a:stretch>
                  <a:fillRect/>
                </a:stretch>
              </p:blipFill>
              <p:spPr>
                <a:xfrm>
                  <a:off x="7893082" y="5820872"/>
                  <a:ext cx="2527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88612" name="Freihand 488611">
                  <a:extLst>
                    <a:ext uri="{FF2B5EF4-FFF2-40B4-BE49-F238E27FC236}">
                      <a16:creationId xmlns:a16="http://schemas.microsoft.com/office/drawing/2014/main" id="{5DA54224-4965-485F-94E8-80B960C51C93}"/>
                    </a:ext>
                  </a:extLst>
                </p14:cNvPr>
                <p14:cNvContentPartPr/>
                <p14:nvPr/>
              </p14:nvContentPartPr>
              <p14:xfrm>
                <a:off x="8163802" y="5802152"/>
                <a:ext cx="134280" cy="56160"/>
              </p14:xfrm>
            </p:contentPart>
          </mc:Choice>
          <mc:Fallback>
            <p:pic>
              <p:nvPicPr>
                <p:cNvPr id="488612" name="Freihand 488611">
                  <a:extLst>
                    <a:ext uri="{FF2B5EF4-FFF2-40B4-BE49-F238E27FC236}">
                      <a16:creationId xmlns:a16="http://schemas.microsoft.com/office/drawing/2014/main" id="{5DA54224-4965-485F-94E8-80B960C51C93}"/>
                    </a:ext>
                  </a:extLst>
                </p:cNvPr>
                <p:cNvPicPr/>
                <p:nvPr/>
              </p:nvPicPr>
              <p:blipFill>
                <a:blip r:embed="rId390"/>
                <a:stretch>
                  <a:fillRect/>
                </a:stretch>
              </p:blipFill>
              <p:spPr>
                <a:xfrm>
                  <a:off x="8159482" y="5797832"/>
                  <a:ext cx="142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88613" name="Freihand 488612">
                  <a:extLst>
                    <a:ext uri="{FF2B5EF4-FFF2-40B4-BE49-F238E27FC236}">
                      <a16:creationId xmlns:a16="http://schemas.microsoft.com/office/drawing/2014/main" id="{3AADB5D5-4990-4D92-9AA7-99358E600BE3}"/>
                    </a:ext>
                  </a:extLst>
                </p14:cNvPr>
                <p14:cNvContentPartPr/>
                <p14:nvPr/>
              </p14:nvContentPartPr>
              <p14:xfrm>
                <a:off x="8330122" y="5784152"/>
                <a:ext cx="149400" cy="60480"/>
              </p14:xfrm>
            </p:contentPart>
          </mc:Choice>
          <mc:Fallback>
            <p:pic>
              <p:nvPicPr>
                <p:cNvPr id="488613" name="Freihand 488612">
                  <a:extLst>
                    <a:ext uri="{FF2B5EF4-FFF2-40B4-BE49-F238E27FC236}">
                      <a16:creationId xmlns:a16="http://schemas.microsoft.com/office/drawing/2014/main" id="{3AADB5D5-4990-4D92-9AA7-99358E600BE3}"/>
                    </a:ext>
                  </a:extLst>
                </p:cNvPr>
                <p:cNvPicPr/>
                <p:nvPr/>
              </p:nvPicPr>
              <p:blipFill>
                <a:blip r:embed="rId392"/>
                <a:stretch>
                  <a:fillRect/>
                </a:stretch>
              </p:blipFill>
              <p:spPr>
                <a:xfrm>
                  <a:off x="8325802" y="5779832"/>
                  <a:ext cx="158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88614" name="Freihand 488613">
                  <a:extLst>
                    <a:ext uri="{FF2B5EF4-FFF2-40B4-BE49-F238E27FC236}">
                      <a16:creationId xmlns:a16="http://schemas.microsoft.com/office/drawing/2014/main" id="{DC6978C9-6C2A-403B-B001-4D649C932891}"/>
                    </a:ext>
                  </a:extLst>
                </p14:cNvPr>
                <p14:cNvContentPartPr/>
                <p14:nvPr/>
              </p14:nvContentPartPr>
              <p14:xfrm>
                <a:off x="8549362" y="5603072"/>
                <a:ext cx="19080" cy="124560"/>
              </p14:xfrm>
            </p:contentPart>
          </mc:Choice>
          <mc:Fallback>
            <p:pic>
              <p:nvPicPr>
                <p:cNvPr id="488614" name="Freihand 488613">
                  <a:extLst>
                    <a:ext uri="{FF2B5EF4-FFF2-40B4-BE49-F238E27FC236}">
                      <a16:creationId xmlns:a16="http://schemas.microsoft.com/office/drawing/2014/main" id="{DC6978C9-6C2A-403B-B001-4D649C932891}"/>
                    </a:ext>
                  </a:extLst>
                </p:cNvPr>
                <p:cNvPicPr/>
                <p:nvPr/>
              </p:nvPicPr>
              <p:blipFill>
                <a:blip r:embed="rId394"/>
                <a:stretch>
                  <a:fillRect/>
                </a:stretch>
              </p:blipFill>
              <p:spPr>
                <a:xfrm>
                  <a:off x="8545042" y="5598752"/>
                  <a:ext cx="27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88615" name="Freihand 488614">
                  <a:extLst>
                    <a:ext uri="{FF2B5EF4-FFF2-40B4-BE49-F238E27FC236}">
                      <a16:creationId xmlns:a16="http://schemas.microsoft.com/office/drawing/2014/main" id="{82C8D14C-2485-44EE-A516-73B0ED78AC37}"/>
                    </a:ext>
                  </a:extLst>
                </p14:cNvPr>
                <p14:cNvContentPartPr/>
                <p14:nvPr/>
              </p14:nvContentPartPr>
              <p14:xfrm>
                <a:off x="8549362" y="5777672"/>
                <a:ext cx="11160" cy="59040"/>
              </p14:xfrm>
            </p:contentPart>
          </mc:Choice>
          <mc:Fallback>
            <p:pic>
              <p:nvPicPr>
                <p:cNvPr id="488615" name="Freihand 488614">
                  <a:extLst>
                    <a:ext uri="{FF2B5EF4-FFF2-40B4-BE49-F238E27FC236}">
                      <a16:creationId xmlns:a16="http://schemas.microsoft.com/office/drawing/2014/main" id="{82C8D14C-2485-44EE-A516-73B0ED78AC37}"/>
                    </a:ext>
                  </a:extLst>
                </p:cNvPr>
                <p:cNvPicPr/>
                <p:nvPr/>
              </p:nvPicPr>
              <p:blipFill>
                <a:blip r:embed="rId396"/>
                <a:stretch>
                  <a:fillRect/>
                </a:stretch>
              </p:blipFill>
              <p:spPr>
                <a:xfrm>
                  <a:off x="8545042" y="5773352"/>
                  <a:ext cx="19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88617" name="Freihand 488616">
                  <a:extLst>
                    <a:ext uri="{FF2B5EF4-FFF2-40B4-BE49-F238E27FC236}">
                      <a16:creationId xmlns:a16="http://schemas.microsoft.com/office/drawing/2014/main" id="{532145F2-EBCA-46FC-93F0-827CF0462A00}"/>
                    </a:ext>
                  </a:extLst>
                </p14:cNvPr>
                <p14:cNvContentPartPr/>
                <p14:nvPr/>
              </p14:nvContentPartPr>
              <p14:xfrm>
                <a:off x="5163922" y="6177632"/>
                <a:ext cx="182880" cy="5040"/>
              </p14:xfrm>
            </p:contentPart>
          </mc:Choice>
          <mc:Fallback>
            <p:pic>
              <p:nvPicPr>
                <p:cNvPr id="488617" name="Freihand 488616">
                  <a:extLst>
                    <a:ext uri="{FF2B5EF4-FFF2-40B4-BE49-F238E27FC236}">
                      <a16:creationId xmlns:a16="http://schemas.microsoft.com/office/drawing/2014/main" id="{532145F2-EBCA-46FC-93F0-827CF0462A00}"/>
                    </a:ext>
                  </a:extLst>
                </p:cNvPr>
                <p:cNvPicPr/>
                <p:nvPr/>
              </p:nvPicPr>
              <p:blipFill>
                <a:blip r:embed="rId398"/>
                <a:stretch>
                  <a:fillRect/>
                </a:stretch>
              </p:blipFill>
              <p:spPr>
                <a:xfrm>
                  <a:off x="5159602" y="6173312"/>
                  <a:ext cx="191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88618" name="Freihand 488617">
                  <a:extLst>
                    <a:ext uri="{FF2B5EF4-FFF2-40B4-BE49-F238E27FC236}">
                      <a16:creationId xmlns:a16="http://schemas.microsoft.com/office/drawing/2014/main" id="{23A3FF02-35CF-4AA6-9FF1-526C1979C092}"/>
                    </a:ext>
                  </a:extLst>
                </p14:cNvPr>
                <p14:cNvContentPartPr/>
                <p14:nvPr/>
              </p14:nvContentPartPr>
              <p14:xfrm>
                <a:off x="5289202" y="6126152"/>
                <a:ext cx="155520" cy="126000"/>
              </p14:xfrm>
            </p:contentPart>
          </mc:Choice>
          <mc:Fallback>
            <p:pic>
              <p:nvPicPr>
                <p:cNvPr id="488618" name="Freihand 488617">
                  <a:extLst>
                    <a:ext uri="{FF2B5EF4-FFF2-40B4-BE49-F238E27FC236}">
                      <a16:creationId xmlns:a16="http://schemas.microsoft.com/office/drawing/2014/main" id="{23A3FF02-35CF-4AA6-9FF1-526C1979C092}"/>
                    </a:ext>
                  </a:extLst>
                </p:cNvPr>
                <p:cNvPicPr/>
                <p:nvPr/>
              </p:nvPicPr>
              <p:blipFill>
                <a:blip r:embed="rId400"/>
                <a:stretch>
                  <a:fillRect/>
                </a:stretch>
              </p:blipFill>
              <p:spPr>
                <a:xfrm>
                  <a:off x="5284882" y="6121832"/>
                  <a:ext cx="164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88620" name="Freihand 488619">
                  <a:extLst>
                    <a:ext uri="{FF2B5EF4-FFF2-40B4-BE49-F238E27FC236}">
                      <a16:creationId xmlns:a16="http://schemas.microsoft.com/office/drawing/2014/main" id="{23D97BD3-9434-4624-A8AA-044D9350D809}"/>
                    </a:ext>
                  </a:extLst>
                </p14:cNvPr>
                <p14:cNvContentPartPr/>
                <p14:nvPr/>
              </p14:nvContentPartPr>
              <p14:xfrm>
                <a:off x="5592682" y="6120752"/>
                <a:ext cx="12960" cy="90360"/>
              </p14:xfrm>
            </p:contentPart>
          </mc:Choice>
          <mc:Fallback>
            <p:pic>
              <p:nvPicPr>
                <p:cNvPr id="488620" name="Freihand 488619">
                  <a:extLst>
                    <a:ext uri="{FF2B5EF4-FFF2-40B4-BE49-F238E27FC236}">
                      <a16:creationId xmlns:a16="http://schemas.microsoft.com/office/drawing/2014/main" id="{23D97BD3-9434-4624-A8AA-044D9350D809}"/>
                    </a:ext>
                  </a:extLst>
                </p:cNvPr>
                <p:cNvPicPr/>
                <p:nvPr/>
              </p:nvPicPr>
              <p:blipFill>
                <a:blip r:embed="rId402"/>
                <a:stretch>
                  <a:fillRect/>
                </a:stretch>
              </p:blipFill>
              <p:spPr>
                <a:xfrm>
                  <a:off x="5588362" y="6116432"/>
                  <a:ext cx="21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88621" name="Freihand 488620">
                  <a:extLst>
                    <a:ext uri="{FF2B5EF4-FFF2-40B4-BE49-F238E27FC236}">
                      <a16:creationId xmlns:a16="http://schemas.microsoft.com/office/drawing/2014/main" id="{80EE2A67-3243-410E-A752-836CD8D907C8}"/>
                    </a:ext>
                  </a:extLst>
                </p14:cNvPr>
                <p14:cNvContentPartPr/>
                <p14:nvPr/>
              </p14:nvContentPartPr>
              <p14:xfrm>
                <a:off x="5513482" y="6077192"/>
                <a:ext cx="161640" cy="13320"/>
              </p14:xfrm>
            </p:contentPart>
          </mc:Choice>
          <mc:Fallback>
            <p:pic>
              <p:nvPicPr>
                <p:cNvPr id="488621" name="Freihand 488620">
                  <a:extLst>
                    <a:ext uri="{FF2B5EF4-FFF2-40B4-BE49-F238E27FC236}">
                      <a16:creationId xmlns:a16="http://schemas.microsoft.com/office/drawing/2014/main" id="{80EE2A67-3243-410E-A752-836CD8D907C8}"/>
                    </a:ext>
                  </a:extLst>
                </p:cNvPr>
                <p:cNvPicPr/>
                <p:nvPr/>
              </p:nvPicPr>
              <p:blipFill>
                <a:blip r:embed="rId404"/>
                <a:stretch>
                  <a:fillRect/>
                </a:stretch>
              </p:blipFill>
              <p:spPr>
                <a:xfrm>
                  <a:off x="5509162" y="6072872"/>
                  <a:ext cx="170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88623" name="Freihand 488622">
                  <a:extLst>
                    <a:ext uri="{FF2B5EF4-FFF2-40B4-BE49-F238E27FC236}">
                      <a16:creationId xmlns:a16="http://schemas.microsoft.com/office/drawing/2014/main" id="{DC0409EC-E519-47DF-9A81-15BCF7E6918D}"/>
                    </a:ext>
                  </a:extLst>
                </p14:cNvPr>
                <p14:cNvContentPartPr/>
                <p14:nvPr/>
              </p14:nvContentPartPr>
              <p14:xfrm>
                <a:off x="5528962" y="6156392"/>
                <a:ext cx="120600" cy="9720"/>
              </p14:xfrm>
            </p:contentPart>
          </mc:Choice>
          <mc:Fallback>
            <p:pic>
              <p:nvPicPr>
                <p:cNvPr id="488623" name="Freihand 488622">
                  <a:extLst>
                    <a:ext uri="{FF2B5EF4-FFF2-40B4-BE49-F238E27FC236}">
                      <a16:creationId xmlns:a16="http://schemas.microsoft.com/office/drawing/2014/main" id="{DC0409EC-E519-47DF-9A81-15BCF7E6918D}"/>
                    </a:ext>
                  </a:extLst>
                </p:cNvPr>
                <p:cNvPicPr/>
                <p:nvPr/>
              </p:nvPicPr>
              <p:blipFill>
                <a:blip r:embed="rId406"/>
                <a:stretch>
                  <a:fillRect/>
                </a:stretch>
              </p:blipFill>
              <p:spPr>
                <a:xfrm>
                  <a:off x="5524642" y="6152072"/>
                  <a:ext cx="129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88624" name="Freihand 488623">
                  <a:extLst>
                    <a:ext uri="{FF2B5EF4-FFF2-40B4-BE49-F238E27FC236}">
                      <a16:creationId xmlns:a16="http://schemas.microsoft.com/office/drawing/2014/main" id="{31CC17FE-A6A2-4624-8661-D6FDC1C45DBC}"/>
                    </a:ext>
                  </a:extLst>
                </p14:cNvPr>
                <p14:cNvContentPartPr/>
                <p14:nvPr/>
              </p14:nvContentPartPr>
              <p14:xfrm>
                <a:off x="5675482" y="6139472"/>
                <a:ext cx="50760" cy="57240"/>
              </p14:xfrm>
            </p:contentPart>
          </mc:Choice>
          <mc:Fallback>
            <p:pic>
              <p:nvPicPr>
                <p:cNvPr id="488624" name="Freihand 488623">
                  <a:extLst>
                    <a:ext uri="{FF2B5EF4-FFF2-40B4-BE49-F238E27FC236}">
                      <a16:creationId xmlns:a16="http://schemas.microsoft.com/office/drawing/2014/main" id="{31CC17FE-A6A2-4624-8661-D6FDC1C45DBC}"/>
                    </a:ext>
                  </a:extLst>
                </p:cNvPr>
                <p:cNvPicPr/>
                <p:nvPr/>
              </p:nvPicPr>
              <p:blipFill>
                <a:blip r:embed="rId408"/>
                <a:stretch>
                  <a:fillRect/>
                </a:stretch>
              </p:blipFill>
              <p:spPr>
                <a:xfrm>
                  <a:off x="5671162" y="6135152"/>
                  <a:ext cx="59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88625" name="Freihand 488624">
                  <a:extLst>
                    <a:ext uri="{FF2B5EF4-FFF2-40B4-BE49-F238E27FC236}">
                      <a16:creationId xmlns:a16="http://schemas.microsoft.com/office/drawing/2014/main" id="{32EF021A-1A4B-4896-BF28-03AB675380CD}"/>
                    </a:ext>
                  </a:extLst>
                </p14:cNvPr>
                <p14:cNvContentPartPr/>
                <p14:nvPr/>
              </p14:nvContentPartPr>
              <p14:xfrm>
                <a:off x="5671162" y="6135872"/>
                <a:ext cx="115920" cy="65160"/>
              </p14:xfrm>
            </p:contentPart>
          </mc:Choice>
          <mc:Fallback>
            <p:pic>
              <p:nvPicPr>
                <p:cNvPr id="488625" name="Freihand 488624">
                  <a:extLst>
                    <a:ext uri="{FF2B5EF4-FFF2-40B4-BE49-F238E27FC236}">
                      <a16:creationId xmlns:a16="http://schemas.microsoft.com/office/drawing/2014/main" id="{32EF021A-1A4B-4896-BF28-03AB675380CD}"/>
                    </a:ext>
                  </a:extLst>
                </p:cNvPr>
                <p:cNvPicPr/>
                <p:nvPr/>
              </p:nvPicPr>
              <p:blipFill>
                <a:blip r:embed="rId410"/>
                <a:stretch>
                  <a:fillRect/>
                </a:stretch>
              </p:blipFill>
              <p:spPr>
                <a:xfrm>
                  <a:off x="5666842" y="6131552"/>
                  <a:ext cx="124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88626" name="Freihand 488625">
                  <a:extLst>
                    <a:ext uri="{FF2B5EF4-FFF2-40B4-BE49-F238E27FC236}">
                      <a16:creationId xmlns:a16="http://schemas.microsoft.com/office/drawing/2014/main" id="{F951693C-4565-4693-8658-D2004B6F48D5}"/>
                    </a:ext>
                  </a:extLst>
                </p14:cNvPr>
                <p14:cNvContentPartPr/>
                <p14:nvPr/>
              </p14:nvContentPartPr>
              <p14:xfrm>
                <a:off x="5782042" y="6120392"/>
                <a:ext cx="68760" cy="69480"/>
              </p14:xfrm>
            </p:contentPart>
          </mc:Choice>
          <mc:Fallback>
            <p:pic>
              <p:nvPicPr>
                <p:cNvPr id="488626" name="Freihand 488625">
                  <a:extLst>
                    <a:ext uri="{FF2B5EF4-FFF2-40B4-BE49-F238E27FC236}">
                      <a16:creationId xmlns:a16="http://schemas.microsoft.com/office/drawing/2014/main" id="{F951693C-4565-4693-8658-D2004B6F48D5}"/>
                    </a:ext>
                  </a:extLst>
                </p:cNvPr>
                <p:cNvPicPr/>
                <p:nvPr/>
              </p:nvPicPr>
              <p:blipFill>
                <a:blip r:embed="rId412"/>
                <a:stretch>
                  <a:fillRect/>
                </a:stretch>
              </p:blipFill>
              <p:spPr>
                <a:xfrm>
                  <a:off x="5777722" y="6116072"/>
                  <a:ext cx="77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88627" name="Freihand 488626">
                  <a:extLst>
                    <a:ext uri="{FF2B5EF4-FFF2-40B4-BE49-F238E27FC236}">
                      <a16:creationId xmlns:a16="http://schemas.microsoft.com/office/drawing/2014/main" id="{B38DAD85-A432-4DDF-9469-47338205D74C}"/>
                    </a:ext>
                  </a:extLst>
                </p14:cNvPr>
                <p14:cNvContentPartPr/>
                <p14:nvPr/>
              </p14:nvContentPartPr>
              <p14:xfrm>
                <a:off x="5854402" y="6042272"/>
                <a:ext cx="88920" cy="135720"/>
              </p14:xfrm>
            </p:contentPart>
          </mc:Choice>
          <mc:Fallback>
            <p:pic>
              <p:nvPicPr>
                <p:cNvPr id="488627" name="Freihand 488626">
                  <a:extLst>
                    <a:ext uri="{FF2B5EF4-FFF2-40B4-BE49-F238E27FC236}">
                      <a16:creationId xmlns:a16="http://schemas.microsoft.com/office/drawing/2014/main" id="{B38DAD85-A432-4DDF-9469-47338205D74C}"/>
                    </a:ext>
                  </a:extLst>
                </p:cNvPr>
                <p:cNvPicPr/>
                <p:nvPr/>
              </p:nvPicPr>
              <p:blipFill>
                <a:blip r:embed="rId414"/>
                <a:stretch>
                  <a:fillRect/>
                </a:stretch>
              </p:blipFill>
              <p:spPr>
                <a:xfrm>
                  <a:off x="5850082" y="6037952"/>
                  <a:ext cx="97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88628" name="Freihand 488627">
                  <a:extLst>
                    <a:ext uri="{FF2B5EF4-FFF2-40B4-BE49-F238E27FC236}">
                      <a16:creationId xmlns:a16="http://schemas.microsoft.com/office/drawing/2014/main" id="{76AFDCE0-A762-4657-9A05-825E980FA870}"/>
                    </a:ext>
                  </a:extLst>
                </p14:cNvPr>
                <p14:cNvContentPartPr/>
                <p14:nvPr/>
              </p14:nvContentPartPr>
              <p14:xfrm>
                <a:off x="5980402" y="6048752"/>
                <a:ext cx="173160" cy="120960"/>
              </p14:xfrm>
            </p:contentPart>
          </mc:Choice>
          <mc:Fallback>
            <p:pic>
              <p:nvPicPr>
                <p:cNvPr id="488628" name="Freihand 488627">
                  <a:extLst>
                    <a:ext uri="{FF2B5EF4-FFF2-40B4-BE49-F238E27FC236}">
                      <a16:creationId xmlns:a16="http://schemas.microsoft.com/office/drawing/2014/main" id="{76AFDCE0-A762-4657-9A05-825E980FA870}"/>
                    </a:ext>
                  </a:extLst>
                </p:cNvPr>
                <p:cNvPicPr/>
                <p:nvPr/>
              </p:nvPicPr>
              <p:blipFill>
                <a:blip r:embed="rId416"/>
                <a:stretch>
                  <a:fillRect/>
                </a:stretch>
              </p:blipFill>
              <p:spPr>
                <a:xfrm>
                  <a:off x="5976082" y="6044432"/>
                  <a:ext cx="181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88629" name="Freihand 488628">
                  <a:extLst>
                    <a:ext uri="{FF2B5EF4-FFF2-40B4-BE49-F238E27FC236}">
                      <a16:creationId xmlns:a16="http://schemas.microsoft.com/office/drawing/2014/main" id="{2F44B1A6-5A00-4556-8084-CCB4999A0B90}"/>
                    </a:ext>
                  </a:extLst>
                </p14:cNvPr>
                <p14:cNvContentPartPr/>
                <p14:nvPr/>
              </p14:nvContentPartPr>
              <p14:xfrm>
                <a:off x="6146362" y="6100232"/>
                <a:ext cx="123480" cy="63360"/>
              </p14:xfrm>
            </p:contentPart>
          </mc:Choice>
          <mc:Fallback>
            <p:pic>
              <p:nvPicPr>
                <p:cNvPr id="488629" name="Freihand 488628">
                  <a:extLst>
                    <a:ext uri="{FF2B5EF4-FFF2-40B4-BE49-F238E27FC236}">
                      <a16:creationId xmlns:a16="http://schemas.microsoft.com/office/drawing/2014/main" id="{2F44B1A6-5A00-4556-8084-CCB4999A0B90}"/>
                    </a:ext>
                  </a:extLst>
                </p:cNvPr>
                <p:cNvPicPr/>
                <p:nvPr/>
              </p:nvPicPr>
              <p:blipFill>
                <a:blip r:embed="rId418"/>
                <a:stretch>
                  <a:fillRect/>
                </a:stretch>
              </p:blipFill>
              <p:spPr>
                <a:xfrm>
                  <a:off x="6142042" y="6095912"/>
                  <a:ext cx="132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88630" name="Freihand 488629">
                  <a:extLst>
                    <a:ext uri="{FF2B5EF4-FFF2-40B4-BE49-F238E27FC236}">
                      <a16:creationId xmlns:a16="http://schemas.microsoft.com/office/drawing/2014/main" id="{935E291D-6584-4F96-B655-E65435DC46B2}"/>
                    </a:ext>
                  </a:extLst>
                </p14:cNvPr>
                <p14:cNvContentPartPr/>
                <p14:nvPr/>
              </p14:nvContentPartPr>
              <p14:xfrm>
                <a:off x="6289642" y="6036872"/>
                <a:ext cx="185040" cy="129960"/>
              </p14:xfrm>
            </p:contentPart>
          </mc:Choice>
          <mc:Fallback>
            <p:pic>
              <p:nvPicPr>
                <p:cNvPr id="488630" name="Freihand 488629">
                  <a:extLst>
                    <a:ext uri="{FF2B5EF4-FFF2-40B4-BE49-F238E27FC236}">
                      <a16:creationId xmlns:a16="http://schemas.microsoft.com/office/drawing/2014/main" id="{935E291D-6584-4F96-B655-E65435DC46B2}"/>
                    </a:ext>
                  </a:extLst>
                </p:cNvPr>
                <p:cNvPicPr/>
                <p:nvPr/>
              </p:nvPicPr>
              <p:blipFill>
                <a:blip r:embed="rId420"/>
                <a:stretch>
                  <a:fillRect/>
                </a:stretch>
              </p:blipFill>
              <p:spPr>
                <a:xfrm>
                  <a:off x="6285322" y="6032552"/>
                  <a:ext cx="193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88631" name="Freihand 488630">
                  <a:extLst>
                    <a:ext uri="{FF2B5EF4-FFF2-40B4-BE49-F238E27FC236}">
                      <a16:creationId xmlns:a16="http://schemas.microsoft.com/office/drawing/2014/main" id="{1BEDEB83-6C2A-4479-8B30-1D7F102099C4}"/>
                    </a:ext>
                  </a:extLst>
                </p14:cNvPr>
                <p14:cNvContentPartPr/>
                <p14:nvPr/>
              </p14:nvContentPartPr>
              <p14:xfrm>
                <a:off x="6182002" y="6011312"/>
                <a:ext cx="101160" cy="5400"/>
              </p14:xfrm>
            </p:contentPart>
          </mc:Choice>
          <mc:Fallback>
            <p:pic>
              <p:nvPicPr>
                <p:cNvPr id="488631" name="Freihand 488630">
                  <a:extLst>
                    <a:ext uri="{FF2B5EF4-FFF2-40B4-BE49-F238E27FC236}">
                      <a16:creationId xmlns:a16="http://schemas.microsoft.com/office/drawing/2014/main" id="{1BEDEB83-6C2A-4479-8B30-1D7F102099C4}"/>
                    </a:ext>
                  </a:extLst>
                </p:cNvPr>
                <p:cNvPicPr/>
                <p:nvPr/>
              </p:nvPicPr>
              <p:blipFill>
                <a:blip r:embed="rId422"/>
                <a:stretch>
                  <a:fillRect/>
                </a:stretch>
              </p:blipFill>
              <p:spPr>
                <a:xfrm>
                  <a:off x="6177682" y="6006992"/>
                  <a:ext cx="109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88632" name="Freihand 488631">
                  <a:extLst>
                    <a:ext uri="{FF2B5EF4-FFF2-40B4-BE49-F238E27FC236}">
                      <a16:creationId xmlns:a16="http://schemas.microsoft.com/office/drawing/2014/main" id="{26ED153D-C50F-4767-9768-8098EDDBBBF7}"/>
                    </a:ext>
                  </a:extLst>
                </p14:cNvPr>
                <p14:cNvContentPartPr/>
                <p14:nvPr/>
              </p14:nvContentPartPr>
              <p14:xfrm>
                <a:off x="6499162" y="5986112"/>
                <a:ext cx="659160" cy="227160"/>
              </p14:xfrm>
            </p:contentPart>
          </mc:Choice>
          <mc:Fallback>
            <p:pic>
              <p:nvPicPr>
                <p:cNvPr id="488632" name="Freihand 488631">
                  <a:extLst>
                    <a:ext uri="{FF2B5EF4-FFF2-40B4-BE49-F238E27FC236}">
                      <a16:creationId xmlns:a16="http://schemas.microsoft.com/office/drawing/2014/main" id="{26ED153D-C50F-4767-9768-8098EDDBBBF7}"/>
                    </a:ext>
                  </a:extLst>
                </p:cNvPr>
                <p:cNvPicPr/>
                <p:nvPr/>
              </p:nvPicPr>
              <p:blipFill>
                <a:blip r:embed="rId424"/>
                <a:stretch>
                  <a:fillRect/>
                </a:stretch>
              </p:blipFill>
              <p:spPr>
                <a:xfrm>
                  <a:off x="6494842" y="5981792"/>
                  <a:ext cx="667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88634" name="Freihand 488633">
                  <a:extLst>
                    <a:ext uri="{FF2B5EF4-FFF2-40B4-BE49-F238E27FC236}">
                      <a16:creationId xmlns:a16="http://schemas.microsoft.com/office/drawing/2014/main" id="{AFEEB6B0-45AC-4DF0-82A1-65352CE3D74B}"/>
                    </a:ext>
                  </a:extLst>
                </p14:cNvPr>
                <p14:cNvContentPartPr/>
                <p14:nvPr/>
              </p14:nvContentPartPr>
              <p14:xfrm>
                <a:off x="3929842" y="1466672"/>
                <a:ext cx="2429280" cy="1476360"/>
              </p14:xfrm>
            </p:contentPart>
          </mc:Choice>
          <mc:Fallback>
            <p:pic>
              <p:nvPicPr>
                <p:cNvPr id="488634" name="Freihand 488633">
                  <a:extLst>
                    <a:ext uri="{FF2B5EF4-FFF2-40B4-BE49-F238E27FC236}">
                      <a16:creationId xmlns:a16="http://schemas.microsoft.com/office/drawing/2014/main" id="{AFEEB6B0-45AC-4DF0-82A1-65352CE3D74B}"/>
                    </a:ext>
                  </a:extLst>
                </p:cNvPr>
                <p:cNvPicPr/>
                <p:nvPr/>
              </p:nvPicPr>
              <p:blipFill>
                <a:blip r:embed="rId426"/>
                <a:stretch>
                  <a:fillRect/>
                </a:stretch>
              </p:blipFill>
              <p:spPr>
                <a:xfrm>
                  <a:off x="3925522" y="1462352"/>
                  <a:ext cx="2437920" cy="148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7">
            <p14:nvContentPartPr>
              <p14:cNvPr id="488640" name="Freihand 488639">
                <a:extLst>
                  <a:ext uri="{FF2B5EF4-FFF2-40B4-BE49-F238E27FC236}">
                    <a16:creationId xmlns:a16="http://schemas.microsoft.com/office/drawing/2014/main" id="{C563E0DC-5E4C-447F-A5F5-B981CB3A5308}"/>
                  </a:ext>
                </a:extLst>
              </p14:cNvPr>
              <p14:cNvContentPartPr/>
              <p14:nvPr/>
            </p14:nvContentPartPr>
            <p14:xfrm>
              <a:off x="6494842" y="2559992"/>
              <a:ext cx="622440" cy="659880"/>
            </p14:xfrm>
          </p:contentPart>
        </mc:Choice>
        <mc:Fallback>
          <p:pic>
            <p:nvPicPr>
              <p:cNvPr id="488640" name="Freihand 488639">
                <a:extLst>
                  <a:ext uri="{FF2B5EF4-FFF2-40B4-BE49-F238E27FC236}">
                    <a16:creationId xmlns:a16="http://schemas.microsoft.com/office/drawing/2014/main" id="{C563E0DC-5E4C-447F-A5F5-B981CB3A5308}"/>
                  </a:ext>
                </a:extLst>
              </p:cNvPr>
              <p:cNvPicPr/>
              <p:nvPr/>
            </p:nvPicPr>
            <p:blipFill>
              <a:blip r:embed="rId428"/>
              <a:stretch>
                <a:fillRect/>
              </a:stretch>
            </p:blipFill>
            <p:spPr>
              <a:xfrm>
                <a:off x="6490522" y="2555672"/>
                <a:ext cx="63108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88673" name="Freihand 488672">
                <a:extLst>
                  <a:ext uri="{FF2B5EF4-FFF2-40B4-BE49-F238E27FC236}">
                    <a16:creationId xmlns:a16="http://schemas.microsoft.com/office/drawing/2014/main" id="{CE13D8BC-1D9F-416C-A077-F4C1363CAC2B}"/>
                  </a:ext>
                </a:extLst>
              </p14:cNvPr>
              <p14:cNvContentPartPr/>
              <p14:nvPr/>
            </p14:nvContentPartPr>
            <p14:xfrm>
              <a:off x="5303962" y="6365912"/>
              <a:ext cx="358560" cy="63720"/>
            </p14:xfrm>
          </p:contentPart>
        </mc:Choice>
        <mc:Fallback>
          <p:pic>
            <p:nvPicPr>
              <p:cNvPr id="488673" name="Freihand 488672">
                <a:extLst>
                  <a:ext uri="{FF2B5EF4-FFF2-40B4-BE49-F238E27FC236}">
                    <a16:creationId xmlns:a16="http://schemas.microsoft.com/office/drawing/2014/main" id="{CE13D8BC-1D9F-416C-A077-F4C1363CAC2B}"/>
                  </a:ext>
                </a:extLst>
              </p:cNvPr>
              <p:cNvPicPr/>
              <p:nvPr/>
            </p:nvPicPr>
            <p:blipFill>
              <a:blip r:embed="rId430"/>
              <a:stretch>
                <a:fillRect/>
              </a:stretch>
            </p:blipFill>
            <p:spPr>
              <a:xfrm>
                <a:off x="5299642" y="6361592"/>
                <a:ext cx="367200" cy="72360"/>
              </a:xfrm>
              <a:prstGeom prst="rect">
                <a:avLst/>
              </a:prstGeom>
            </p:spPr>
          </p:pic>
        </mc:Fallback>
      </mc:AlternateContent>
      <p:grpSp>
        <p:nvGrpSpPr>
          <p:cNvPr id="488701" name="Gruppieren 488700">
            <a:extLst>
              <a:ext uri="{FF2B5EF4-FFF2-40B4-BE49-F238E27FC236}">
                <a16:creationId xmlns:a16="http://schemas.microsoft.com/office/drawing/2014/main" id="{2EFA9069-F795-4730-9F6E-DF05268DC3A6}"/>
              </a:ext>
            </a:extLst>
          </p:cNvPr>
          <p:cNvGrpSpPr/>
          <p:nvPr/>
        </p:nvGrpSpPr>
        <p:grpSpPr>
          <a:xfrm>
            <a:off x="3296962" y="2101712"/>
            <a:ext cx="6486120" cy="4665240"/>
            <a:chOff x="3296962" y="2101712"/>
            <a:chExt cx="6486120" cy="4665240"/>
          </a:xfrm>
        </p:grpSpPr>
        <mc:AlternateContent xmlns:mc="http://schemas.openxmlformats.org/markup-compatibility/2006">
          <mc:Choice xmlns:p14="http://schemas.microsoft.com/office/powerpoint/2010/main" Requires="p14">
            <p:contentPart p14:bwMode="auto" r:id="rId431">
              <p14:nvContentPartPr>
                <p14:cNvPr id="488636" name="Freihand 488635">
                  <a:extLst>
                    <a:ext uri="{FF2B5EF4-FFF2-40B4-BE49-F238E27FC236}">
                      <a16:creationId xmlns:a16="http://schemas.microsoft.com/office/drawing/2014/main" id="{6FA12FBF-D0ED-456D-9A75-0C4744B78391}"/>
                    </a:ext>
                  </a:extLst>
                </p14:cNvPr>
                <p14:cNvContentPartPr/>
                <p14:nvPr/>
              </p14:nvContentPartPr>
              <p14:xfrm>
                <a:off x="7789042" y="2101712"/>
                <a:ext cx="1994040" cy="118080"/>
              </p14:xfrm>
            </p:contentPart>
          </mc:Choice>
          <mc:Fallback>
            <p:pic>
              <p:nvPicPr>
                <p:cNvPr id="488636" name="Freihand 488635">
                  <a:extLst>
                    <a:ext uri="{FF2B5EF4-FFF2-40B4-BE49-F238E27FC236}">
                      <a16:creationId xmlns:a16="http://schemas.microsoft.com/office/drawing/2014/main" id="{6FA12FBF-D0ED-456D-9A75-0C4744B78391}"/>
                    </a:ext>
                  </a:extLst>
                </p:cNvPr>
                <p:cNvPicPr/>
                <p:nvPr/>
              </p:nvPicPr>
              <p:blipFill>
                <a:blip r:embed="rId432"/>
                <a:stretch>
                  <a:fillRect/>
                </a:stretch>
              </p:blipFill>
              <p:spPr>
                <a:xfrm>
                  <a:off x="7784722" y="2097392"/>
                  <a:ext cx="2002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88637" name="Freihand 488636">
                  <a:extLst>
                    <a:ext uri="{FF2B5EF4-FFF2-40B4-BE49-F238E27FC236}">
                      <a16:creationId xmlns:a16="http://schemas.microsoft.com/office/drawing/2014/main" id="{821D9925-196D-46F0-A79D-DF0DD2D478C8}"/>
                    </a:ext>
                  </a:extLst>
                </p14:cNvPr>
                <p14:cNvContentPartPr/>
                <p14:nvPr/>
              </p14:nvContentPartPr>
              <p14:xfrm>
                <a:off x="3296962" y="2284952"/>
                <a:ext cx="4831200" cy="4366440"/>
              </p14:xfrm>
            </p:contentPart>
          </mc:Choice>
          <mc:Fallback>
            <p:pic>
              <p:nvPicPr>
                <p:cNvPr id="488637" name="Freihand 488636">
                  <a:extLst>
                    <a:ext uri="{FF2B5EF4-FFF2-40B4-BE49-F238E27FC236}">
                      <a16:creationId xmlns:a16="http://schemas.microsoft.com/office/drawing/2014/main" id="{821D9925-196D-46F0-A79D-DF0DD2D478C8}"/>
                    </a:ext>
                  </a:extLst>
                </p:cNvPr>
                <p:cNvPicPr/>
                <p:nvPr/>
              </p:nvPicPr>
              <p:blipFill>
                <a:blip r:embed="rId434"/>
                <a:stretch>
                  <a:fillRect/>
                </a:stretch>
              </p:blipFill>
              <p:spPr>
                <a:xfrm>
                  <a:off x="3292642" y="2280632"/>
                  <a:ext cx="4839840" cy="4375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88638" name="Freihand 488637">
                  <a:extLst>
                    <a:ext uri="{FF2B5EF4-FFF2-40B4-BE49-F238E27FC236}">
                      <a16:creationId xmlns:a16="http://schemas.microsoft.com/office/drawing/2014/main" id="{E8C2ED7C-1318-43A7-98C4-8D2A7F2345DB}"/>
                    </a:ext>
                  </a:extLst>
                </p14:cNvPr>
                <p14:cNvContentPartPr/>
                <p14:nvPr/>
              </p14:nvContentPartPr>
              <p14:xfrm>
                <a:off x="4955842" y="6526112"/>
                <a:ext cx="297720" cy="240840"/>
              </p14:xfrm>
            </p:contentPart>
          </mc:Choice>
          <mc:Fallback>
            <p:pic>
              <p:nvPicPr>
                <p:cNvPr id="488638" name="Freihand 488637">
                  <a:extLst>
                    <a:ext uri="{FF2B5EF4-FFF2-40B4-BE49-F238E27FC236}">
                      <a16:creationId xmlns:a16="http://schemas.microsoft.com/office/drawing/2014/main" id="{E8C2ED7C-1318-43A7-98C4-8D2A7F2345DB}"/>
                    </a:ext>
                  </a:extLst>
                </p:cNvPr>
                <p:cNvPicPr/>
                <p:nvPr/>
              </p:nvPicPr>
              <p:blipFill>
                <a:blip r:embed="rId436"/>
                <a:stretch>
                  <a:fillRect/>
                </a:stretch>
              </p:blipFill>
              <p:spPr>
                <a:xfrm>
                  <a:off x="4951522" y="6521792"/>
                  <a:ext cx="3063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88641" name="Freihand 488640">
                  <a:extLst>
                    <a:ext uri="{FF2B5EF4-FFF2-40B4-BE49-F238E27FC236}">
                      <a16:creationId xmlns:a16="http://schemas.microsoft.com/office/drawing/2014/main" id="{977F0240-0814-45DB-A5CA-8E730E006823}"/>
                    </a:ext>
                  </a:extLst>
                </p14:cNvPr>
                <p14:cNvContentPartPr/>
                <p14:nvPr/>
              </p14:nvContentPartPr>
              <p14:xfrm>
                <a:off x="5354722" y="6342512"/>
                <a:ext cx="229320" cy="84960"/>
              </p14:xfrm>
            </p:contentPart>
          </mc:Choice>
          <mc:Fallback>
            <p:pic>
              <p:nvPicPr>
                <p:cNvPr id="488641" name="Freihand 488640">
                  <a:extLst>
                    <a:ext uri="{FF2B5EF4-FFF2-40B4-BE49-F238E27FC236}">
                      <a16:creationId xmlns:a16="http://schemas.microsoft.com/office/drawing/2014/main" id="{977F0240-0814-45DB-A5CA-8E730E006823}"/>
                    </a:ext>
                  </a:extLst>
                </p:cNvPr>
                <p:cNvPicPr/>
                <p:nvPr/>
              </p:nvPicPr>
              <p:blipFill>
                <a:blip r:embed="rId438"/>
                <a:stretch>
                  <a:fillRect/>
                </a:stretch>
              </p:blipFill>
              <p:spPr>
                <a:xfrm>
                  <a:off x="5350402" y="6338192"/>
                  <a:ext cx="237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88642" name="Freihand 488641">
                  <a:extLst>
                    <a:ext uri="{FF2B5EF4-FFF2-40B4-BE49-F238E27FC236}">
                      <a16:creationId xmlns:a16="http://schemas.microsoft.com/office/drawing/2014/main" id="{A6D9DB5C-3B97-44DF-9CC0-9060DD96B9C1}"/>
                    </a:ext>
                  </a:extLst>
                </p14:cNvPr>
                <p14:cNvContentPartPr/>
                <p14:nvPr/>
              </p14:nvContentPartPr>
              <p14:xfrm>
                <a:off x="5594482" y="6289232"/>
                <a:ext cx="79560" cy="129240"/>
              </p14:xfrm>
            </p:contentPart>
          </mc:Choice>
          <mc:Fallback>
            <p:pic>
              <p:nvPicPr>
                <p:cNvPr id="488642" name="Freihand 488641">
                  <a:extLst>
                    <a:ext uri="{FF2B5EF4-FFF2-40B4-BE49-F238E27FC236}">
                      <a16:creationId xmlns:a16="http://schemas.microsoft.com/office/drawing/2014/main" id="{A6D9DB5C-3B97-44DF-9CC0-9060DD96B9C1}"/>
                    </a:ext>
                  </a:extLst>
                </p:cNvPr>
                <p:cNvPicPr/>
                <p:nvPr/>
              </p:nvPicPr>
              <p:blipFill>
                <a:blip r:embed="rId440"/>
                <a:stretch>
                  <a:fillRect/>
                </a:stretch>
              </p:blipFill>
              <p:spPr>
                <a:xfrm>
                  <a:off x="5590162" y="6284912"/>
                  <a:ext cx="88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88643" name="Freihand 488642">
                  <a:extLst>
                    <a:ext uri="{FF2B5EF4-FFF2-40B4-BE49-F238E27FC236}">
                      <a16:creationId xmlns:a16="http://schemas.microsoft.com/office/drawing/2014/main" id="{07830779-0CEC-487E-B41B-3C5D590D396F}"/>
                    </a:ext>
                  </a:extLst>
                </p14:cNvPr>
                <p14:cNvContentPartPr/>
                <p14:nvPr/>
              </p14:nvContentPartPr>
              <p14:xfrm>
                <a:off x="5536882" y="6279152"/>
                <a:ext cx="26640" cy="18360"/>
              </p14:xfrm>
            </p:contentPart>
          </mc:Choice>
          <mc:Fallback>
            <p:pic>
              <p:nvPicPr>
                <p:cNvPr id="488643" name="Freihand 488642">
                  <a:extLst>
                    <a:ext uri="{FF2B5EF4-FFF2-40B4-BE49-F238E27FC236}">
                      <a16:creationId xmlns:a16="http://schemas.microsoft.com/office/drawing/2014/main" id="{07830779-0CEC-487E-B41B-3C5D590D396F}"/>
                    </a:ext>
                  </a:extLst>
                </p:cNvPr>
                <p:cNvPicPr/>
                <p:nvPr/>
              </p:nvPicPr>
              <p:blipFill>
                <a:blip r:embed="rId442"/>
                <a:stretch>
                  <a:fillRect/>
                </a:stretch>
              </p:blipFill>
              <p:spPr>
                <a:xfrm>
                  <a:off x="5532562" y="6274832"/>
                  <a:ext cx="35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88645" name="Freihand 488644">
                  <a:extLst>
                    <a:ext uri="{FF2B5EF4-FFF2-40B4-BE49-F238E27FC236}">
                      <a16:creationId xmlns:a16="http://schemas.microsoft.com/office/drawing/2014/main" id="{06FF8C2E-CF59-4F6B-B9A6-6B9D787B24BD}"/>
                    </a:ext>
                  </a:extLst>
                </p14:cNvPr>
                <p14:cNvContentPartPr/>
                <p14:nvPr/>
              </p14:nvContentPartPr>
              <p14:xfrm>
                <a:off x="5800762" y="6288512"/>
                <a:ext cx="20880" cy="87480"/>
              </p14:xfrm>
            </p:contentPart>
          </mc:Choice>
          <mc:Fallback>
            <p:pic>
              <p:nvPicPr>
                <p:cNvPr id="488645" name="Freihand 488644">
                  <a:extLst>
                    <a:ext uri="{FF2B5EF4-FFF2-40B4-BE49-F238E27FC236}">
                      <a16:creationId xmlns:a16="http://schemas.microsoft.com/office/drawing/2014/main" id="{06FF8C2E-CF59-4F6B-B9A6-6B9D787B24BD}"/>
                    </a:ext>
                  </a:extLst>
                </p:cNvPr>
                <p:cNvPicPr/>
                <p:nvPr/>
              </p:nvPicPr>
              <p:blipFill>
                <a:blip r:embed="rId444"/>
                <a:stretch>
                  <a:fillRect/>
                </a:stretch>
              </p:blipFill>
              <p:spPr>
                <a:xfrm>
                  <a:off x="5796442" y="6284192"/>
                  <a:ext cx="29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88646" name="Freihand 488645">
                  <a:extLst>
                    <a:ext uri="{FF2B5EF4-FFF2-40B4-BE49-F238E27FC236}">
                      <a16:creationId xmlns:a16="http://schemas.microsoft.com/office/drawing/2014/main" id="{04231BB9-BA3A-4BDD-84F3-04182D36AEA9}"/>
                    </a:ext>
                  </a:extLst>
                </p14:cNvPr>
                <p14:cNvContentPartPr/>
                <p14:nvPr/>
              </p14:nvContentPartPr>
              <p14:xfrm>
                <a:off x="5740642" y="6258632"/>
                <a:ext cx="133920" cy="131760"/>
              </p14:xfrm>
            </p:contentPart>
          </mc:Choice>
          <mc:Fallback>
            <p:pic>
              <p:nvPicPr>
                <p:cNvPr id="488646" name="Freihand 488645">
                  <a:extLst>
                    <a:ext uri="{FF2B5EF4-FFF2-40B4-BE49-F238E27FC236}">
                      <a16:creationId xmlns:a16="http://schemas.microsoft.com/office/drawing/2014/main" id="{04231BB9-BA3A-4BDD-84F3-04182D36AEA9}"/>
                    </a:ext>
                  </a:extLst>
                </p:cNvPr>
                <p:cNvPicPr/>
                <p:nvPr/>
              </p:nvPicPr>
              <p:blipFill>
                <a:blip r:embed="rId446"/>
                <a:stretch>
                  <a:fillRect/>
                </a:stretch>
              </p:blipFill>
              <p:spPr>
                <a:xfrm>
                  <a:off x="5736322" y="6254312"/>
                  <a:ext cx="142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88648" name="Freihand 488647">
                  <a:extLst>
                    <a:ext uri="{FF2B5EF4-FFF2-40B4-BE49-F238E27FC236}">
                      <a16:creationId xmlns:a16="http://schemas.microsoft.com/office/drawing/2014/main" id="{0A23BF8F-23F0-4219-A5A9-E6370E0BA7EB}"/>
                    </a:ext>
                  </a:extLst>
                </p14:cNvPr>
                <p14:cNvContentPartPr/>
                <p14:nvPr/>
              </p14:nvContentPartPr>
              <p14:xfrm>
                <a:off x="5911642" y="6308672"/>
                <a:ext cx="4320" cy="61200"/>
              </p14:xfrm>
            </p:contentPart>
          </mc:Choice>
          <mc:Fallback>
            <p:pic>
              <p:nvPicPr>
                <p:cNvPr id="488648" name="Freihand 488647">
                  <a:extLst>
                    <a:ext uri="{FF2B5EF4-FFF2-40B4-BE49-F238E27FC236}">
                      <a16:creationId xmlns:a16="http://schemas.microsoft.com/office/drawing/2014/main" id="{0A23BF8F-23F0-4219-A5A9-E6370E0BA7EB}"/>
                    </a:ext>
                  </a:extLst>
                </p:cNvPr>
                <p:cNvPicPr/>
                <p:nvPr/>
              </p:nvPicPr>
              <p:blipFill>
                <a:blip r:embed="rId448"/>
                <a:stretch>
                  <a:fillRect/>
                </a:stretch>
              </p:blipFill>
              <p:spPr>
                <a:xfrm>
                  <a:off x="5907322" y="6304352"/>
                  <a:ext cx="12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88649" name="Freihand 488648">
                  <a:extLst>
                    <a:ext uri="{FF2B5EF4-FFF2-40B4-BE49-F238E27FC236}">
                      <a16:creationId xmlns:a16="http://schemas.microsoft.com/office/drawing/2014/main" id="{A1AD8305-63CB-4C00-A138-9CDC31362E32}"/>
                    </a:ext>
                  </a:extLst>
                </p14:cNvPr>
                <p14:cNvContentPartPr/>
                <p14:nvPr/>
              </p14:nvContentPartPr>
              <p14:xfrm>
                <a:off x="5950162" y="6278072"/>
                <a:ext cx="55800" cy="88560"/>
              </p14:xfrm>
            </p:contentPart>
          </mc:Choice>
          <mc:Fallback>
            <p:pic>
              <p:nvPicPr>
                <p:cNvPr id="488649" name="Freihand 488648">
                  <a:extLst>
                    <a:ext uri="{FF2B5EF4-FFF2-40B4-BE49-F238E27FC236}">
                      <a16:creationId xmlns:a16="http://schemas.microsoft.com/office/drawing/2014/main" id="{A1AD8305-63CB-4C00-A138-9CDC31362E32}"/>
                    </a:ext>
                  </a:extLst>
                </p:cNvPr>
                <p:cNvPicPr/>
                <p:nvPr/>
              </p:nvPicPr>
              <p:blipFill>
                <a:blip r:embed="rId450"/>
                <a:stretch>
                  <a:fillRect/>
                </a:stretch>
              </p:blipFill>
              <p:spPr>
                <a:xfrm>
                  <a:off x="5945842" y="6273752"/>
                  <a:ext cx="64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88650" name="Freihand 488649">
                  <a:extLst>
                    <a:ext uri="{FF2B5EF4-FFF2-40B4-BE49-F238E27FC236}">
                      <a16:creationId xmlns:a16="http://schemas.microsoft.com/office/drawing/2014/main" id="{4503BD4B-440D-4895-8FC2-86883FE8E5DD}"/>
                    </a:ext>
                  </a:extLst>
                </p14:cNvPr>
                <p14:cNvContentPartPr/>
                <p14:nvPr/>
              </p14:nvContentPartPr>
              <p14:xfrm>
                <a:off x="6021082" y="6229112"/>
                <a:ext cx="70920" cy="118800"/>
              </p14:xfrm>
            </p:contentPart>
          </mc:Choice>
          <mc:Fallback>
            <p:pic>
              <p:nvPicPr>
                <p:cNvPr id="488650" name="Freihand 488649">
                  <a:extLst>
                    <a:ext uri="{FF2B5EF4-FFF2-40B4-BE49-F238E27FC236}">
                      <a16:creationId xmlns:a16="http://schemas.microsoft.com/office/drawing/2014/main" id="{4503BD4B-440D-4895-8FC2-86883FE8E5DD}"/>
                    </a:ext>
                  </a:extLst>
                </p:cNvPr>
                <p:cNvPicPr/>
                <p:nvPr/>
              </p:nvPicPr>
              <p:blipFill>
                <a:blip r:embed="rId452"/>
                <a:stretch>
                  <a:fillRect/>
                </a:stretch>
              </p:blipFill>
              <p:spPr>
                <a:xfrm>
                  <a:off x="6016762" y="6224792"/>
                  <a:ext cx="79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88651" name="Freihand 488650">
                  <a:extLst>
                    <a:ext uri="{FF2B5EF4-FFF2-40B4-BE49-F238E27FC236}">
                      <a16:creationId xmlns:a16="http://schemas.microsoft.com/office/drawing/2014/main" id="{5760D3ED-F554-43B4-983A-843D6F2D8286}"/>
                    </a:ext>
                  </a:extLst>
                </p14:cNvPr>
                <p14:cNvContentPartPr/>
                <p14:nvPr/>
              </p14:nvContentPartPr>
              <p14:xfrm>
                <a:off x="6047002" y="6295712"/>
                <a:ext cx="166680" cy="80280"/>
              </p14:xfrm>
            </p:contentPart>
          </mc:Choice>
          <mc:Fallback>
            <p:pic>
              <p:nvPicPr>
                <p:cNvPr id="488651" name="Freihand 488650">
                  <a:extLst>
                    <a:ext uri="{FF2B5EF4-FFF2-40B4-BE49-F238E27FC236}">
                      <a16:creationId xmlns:a16="http://schemas.microsoft.com/office/drawing/2014/main" id="{5760D3ED-F554-43B4-983A-843D6F2D8286}"/>
                    </a:ext>
                  </a:extLst>
                </p:cNvPr>
                <p:cNvPicPr/>
                <p:nvPr/>
              </p:nvPicPr>
              <p:blipFill>
                <a:blip r:embed="rId454"/>
                <a:stretch>
                  <a:fillRect/>
                </a:stretch>
              </p:blipFill>
              <p:spPr>
                <a:xfrm>
                  <a:off x="6042682" y="6291392"/>
                  <a:ext cx="175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88652" name="Freihand 488651">
                  <a:extLst>
                    <a:ext uri="{FF2B5EF4-FFF2-40B4-BE49-F238E27FC236}">
                      <a16:creationId xmlns:a16="http://schemas.microsoft.com/office/drawing/2014/main" id="{EE33FC5C-AB25-485F-B82B-AAD11810BB40}"/>
                    </a:ext>
                  </a:extLst>
                </p14:cNvPr>
                <p14:cNvContentPartPr/>
                <p14:nvPr/>
              </p14:nvContentPartPr>
              <p14:xfrm>
                <a:off x="6232042" y="6278072"/>
                <a:ext cx="90360" cy="140400"/>
              </p14:xfrm>
            </p:contentPart>
          </mc:Choice>
          <mc:Fallback>
            <p:pic>
              <p:nvPicPr>
                <p:cNvPr id="488652" name="Freihand 488651">
                  <a:extLst>
                    <a:ext uri="{FF2B5EF4-FFF2-40B4-BE49-F238E27FC236}">
                      <a16:creationId xmlns:a16="http://schemas.microsoft.com/office/drawing/2014/main" id="{EE33FC5C-AB25-485F-B82B-AAD11810BB40}"/>
                    </a:ext>
                  </a:extLst>
                </p:cNvPr>
                <p:cNvPicPr/>
                <p:nvPr/>
              </p:nvPicPr>
              <p:blipFill>
                <a:blip r:embed="rId456"/>
                <a:stretch>
                  <a:fillRect/>
                </a:stretch>
              </p:blipFill>
              <p:spPr>
                <a:xfrm>
                  <a:off x="6227722" y="6273752"/>
                  <a:ext cx="99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88653" name="Freihand 488652">
                  <a:extLst>
                    <a:ext uri="{FF2B5EF4-FFF2-40B4-BE49-F238E27FC236}">
                      <a16:creationId xmlns:a16="http://schemas.microsoft.com/office/drawing/2014/main" id="{D3765A43-D2E2-450A-9D59-84844226660F}"/>
                    </a:ext>
                  </a:extLst>
                </p14:cNvPr>
                <p14:cNvContentPartPr/>
                <p14:nvPr/>
              </p14:nvContentPartPr>
              <p14:xfrm>
                <a:off x="6328162" y="6292472"/>
                <a:ext cx="93960" cy="53280"/>
              </p14:xfrm>
            </p:contentPart>
          </mc:Choice>
          <mc:Fallback>
            <p:pic>
              <p:nvPicPr>
                <p:cNvPr id="488653" name="Freihand 488652">
                  <a:extLst>
                    <a:ext uri="{FF2B5EF4-FFF2-40B4-BE49-F238E27FC236}">
                      <a16:creationId xmlns:a16="http://schemas.microsoft.com/office/drawing/2014/main" id="{D3765A43-D2E2-450A-9D59-84844226660F}"/>
                    </a:ext>
                  </a:extLst>
                </p:cNvPr>
                <p:cNvPicPr/>
                <p:nvPr/>
              </p:nvPicPr>
              <p:blipFill>
                <a:blip r:embed="rId458"/>
                <a:stretch>
                  <a:fillRect/>
                </a:stretch>
              </p:blipFill>
              <p:spPr>
                <a:xfrm>
                  <a:off x="6323842" y="6288152"/>
                  <a:ext cx="102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88654" name="Freihand 488653">
                  <a:extLst>
                    <a:ext uri="{FF2B5EF4-FFF2-40B4-BE49-F238E27FC236}">
                      <a16:creationId xmlns:a16="http://schemas.microsoft.com/office/drawing/2014/main" id="{B390A3D2-FD7C-41AA-9B92-2B7BB6A675CD}"/>
                    </a:ext>
                  </a:extLst>
                </p14:cNvPr>
                <p14:cNvContentPartPr/>
                <p14:nvPr/>
              </p14:nvContentPartPr>
              <p14:xfrm>
                <a:off x="6463522" y="6275192"/>
                <a:ext cx="85320" cy="65880"/>
              </p14:xfrm>
            </p:contentPart>
          </mc:Choice>
          <mc:Fallback>
            <p:pic>
              <p:nvPicPr>
                <p:cNvPr id="488654" name="Freihand 488653">
                  <a:extLst>
                    <a:ext uri="{FF2B5EF4-FFF2-40B4-BE49-F238E27FC236}">
                      <a16:creationId xmlns:a16="http://schemas.microsoft.com/office/drawing/2014/main" id="{B390A3D2-FD7C-41AA-9B92-2B7BB6A675CD}"/>
                    </a:ext>
                  </a:extLst>
                </p:cNvPr>
                <p:cNvPicPr/>
                <p:nvPr/>
              </p:nvPicPr>
              <p:blipFill>
                <a:blip r:embed="rId460"/>
                <a:stretch>
                  <a:fillRect/>
                </a:stretch>
              </p:blipFill>
              <p:spPr>
                <a:xfrm>
                  <a:off x="6459202" y="6270872"/>
                  <a:ext cx="93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88655" name="Freihand 488654">
                  <a:extLst>
                    <a:ext uri="{FF2B5EF4-FFF2-40B4-BE49-F238E27FC236}">
                      <a16:creationId xmlns:a16="http://schemas.microsoft.com/office/drawing/2014/main" id="{A96D4929-4718-4B48-8A87-20FB8CC28471}"/>
                    </a:ext>
                  </a:extLst>
                </p14:cNvPr>
                <p14:cNvContentPartPr/>
                <p14:nvPr/>
              </p14:nvContentPartPr>
              <p14:xfrm>
                <a:off x="6468202" y="6290672"/>
                <a:ext cx="60120" cy="34560"/>
              </p14:xfrm>
            </p:contentPart>
          </mc:Choice>
          <mc:Fallback>
            <p:pic>
              <p:nvPicPr>
                <p:cNvPr id="488655" name="Freihand 488654">
                  <a:extLst>
                    <a:ext uri="{FF2B5EF4-FFF2-40B4-BE49-F238E27FC236}">
                      <a16:creationId xmlns:a16="http://schemas.microsoft.com/office/drawing/2014/main" id="{A96D4929-4718-4B48-8A87-20FB8CC28471}"/>
                    </a:ext>
                  </a:extLst>
                </p:cNvPr>
                <p:cNvPicPr/>
                <p:nvPr/>
              </p:nvPicPr>
              <p:blipFill>
                <a:blip r:embed="rId462"/>
                <a:stretch>
                  <a:fillRect/>
                </a:stretch>
              </p:blipFill>
              <p:spPr>
                <a:xfrm>
                  <a:off x="6463882" y="6286352"/>
                  <a:ext cx="68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88656" name="Freihand 488655">
                  <a:extLst>
                    <a:ext uri="{FF2B5EF4-FFF2-40B4-BE49-F238E27FC236}">
                      <a16:creationId xmlns:a16="http://schemas.microsoft.com/office/drawing/2014/main" id="{6C4D7712-05EE-4CC2-85D7-2DCC921061CE}"/>
                    </a:ext>
                  </a:extLst>
                </p14:cNvPr>
                <p14:cNvContentPartPr/>
                <p14:nvPr/>
              </p14:nvContentPartPr>
              <p14:xfrm>
                <a:off x="5923522" y="6221912"/>
                <a:ext cx="2880" cy="19800"/>
              </p14:xfrm>
            </p:contentPart>
          </mc:Choice>
          <mc:Fallback>
            <p:pic>
              <p:nvPicPr>
                <p:cNvPr id="488656" name="Freihand 488655">
                  <a:extLst>
                    <a:ext uri="{FF2B5EF4-FFF2-40B4-BE49-F238E27FC236}">
                      <a16:creationId xmlns:a16="http://schemas.microsoft.com/office/drawing/2014/main" id="{6C4D7712-05EE-4CC2-85D7-2DCC921061CE}"/>
                    </a:ext>
                  </a:extLst>
                </p:cNvPr>
                <p:cNvPicPr/>
                <p:nvPr/>
              </p:nvPicPr>
              <p:blipFill>
                <a:blip r:embed="rId464"/>
                <a:stretch>
                  <a:fillRect/>
                </a:stretch>
              </p:blipFill>
              <p:spPr>
                <a:xfrm>
                  <a:off x="5919202" y="6217592"/>
                  <a:ext cx="11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88658" name="Freihand 488657">
                  <a:extLst>
                    <a:ext uri="{FF2B5EF4-FFF2-40B4-BE49-F238E27FC236}">
                      <a16:creationId xmlns:a16="http://schemas.microsoft.com/office/drawing/2014/main" id="{5D880465-AC74-4315-ACF8-FDC1E51AD70E}"/>
                    </a:ext>
                  </a:extLst>
                </p14:cNvPr>
                <p14:cNvContentPartPr/>
                <p14:nvPr/>
              </p14:nvContentPartPr>
              <p14:xfrm>
                <a:off x="6391522" y="6271952"/>
                <a:ext cx="76680" cy="64080"/>
              </p14:xfrm>
            </p:contentPart>
          </mc:Choice>
          <mc:Fallback>
            <p:pic>
              <p:nvPicPr>
                <p:cNvPr id="488658" name="Freihand 488657">
                  <a:extLst>
                    <a:ext uri="{FF2B5EF4-FFF2-40B4-BE49-F238E27FC236}">
                      <a16:creationId xmlns:a16="http://schemas.microsoft.com/office/drawing/2014/main" id="{5D880465-AC74-4315-ACF8-FDC1E51AD70E}"/>
                    </a:ext>
                  </a:extLst>
                </p:cNvPr>
                <p:cNvPicPr/>
                <p:nvPr/>
              </p:nvPicPr>
              <p:blipFill>
                <a:blip r:embed="rId466"/>
                <a:stretch>
                  <a:fillRect/>
                </a:stretch>
              </p:blipFill>
              <p:spPr>
                <a:xfrm>
                  <a:off x="6387202" y="6267632"/>
                  <a:ext cx="85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88659" name="Freihand 488658">
                  <a:extLst>
                    <a:ext uri="{FF2B5EF4-FFF2-40B4-BE49-F238E27FC236}">
                      <a16:creationId xmlns:a16="http://schemas.microsoft.com/office/drawing/2014/main" id="{91C0C4F2-F52C-4156-9D37-86F3B92EAA8A}"/>
                    </a:ext>
                  </a:extLst>
                </p14:cNvPr>
                <p14:cNvContentPartPr/>
                <p14:nvPr/>
              </p14:nvContentPartPr>
              <p14:xfrm>
                <a:off x="6664042" y="6219392"/>
                <a:ext cx="252360" cy="102600"/>
              </p14:xfrm>
            </p:contentPart>
          </mc:Choice>
          <mc:Fallback>
            <p:pic>
              <p:nvPicPr>
                <p:cNvPr id="488659" name="Freihand 488658">
                  <a:extLst>
                    <a:ext uri="{FF2B5EF4-FFF2-40B4-BE49-F238E27FC236}">
                      <a16:creationId xmlns:a16="http://schemas.microsoft.com/office/drawing/2014/main" id="{91C0C4F2-F52C-4156-9D37-86F3B92EAA8A}"/>
                    </a:ext>
                  </a:extLst>
                </p:cNvPr>
                <p:cNvPicPr/>
                <p:nvPr/>
              </p:nvPicPr>
              <p:blipFill>
                <a:blip r:embed="rId468"/>
                <a:stretch>
                  <a:fillRect/>
                </a:stretch>
              </p:blipFill>
              <p:spPr>
                <a:xfrm>
                  <a:off x="6659722" y="6215072"/>
                  <a:ext cx="261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88660" name="Freihand 488659">
                  <a:extLst>
                    <a:ext uri="{FF2B5EF4-FFF2-40B4-BE49-F238E27FC236}">
                      <a16:creationId xmlns:a16="http://schemas.microsoft.com/office/drawing/2014/main" id="{5553D9F8-95BC-4ECF-B3CF-1BC1942AAC7A}"/>
                    </a:ext>
                  </a:extLst>
                </p14:cNvPr>
                <p14:cNvContentPartPr/>
                <p14:nvPr/>
              </p14:nvContentPartPr>
              <p14:xfrm>
                <a:off x="7071562" y="6183752"/>
                <a:ext cx="116640" cy="109800"/>
              </p14:xfrm>
            </p:contentPart>
          </mc:Choice>
          <mc:Fallback>
            <p:pic>
              <p:nvPicPr>
                <p:cNvPr id="488660" name="Freihand 488659">
                  <a:extLst>
                    <a:ext uri="{FF2B5EF4-FFF2-40B4-BE49-F238E27FC236}">
                      <a16:creationId xmlns:a16="http://schemas.microsoft.com/office/drawing/2014/main" id="{5553D9F8-95BC-4ECF-B3CF-1BC1942AAC7A}"/>
                    </a:ext>
                  </a:extLst>
                </p:cNvPr>
                <p:cNvPicPr/>
                <p:nvPr/>
              </p:nvPicPr>
              <p:blipFill>
                <a:blip r:embed="rId470"/>
                <a:stretch>
                  <a:fillRect/>
                </a:stretch>
              </p:blipFill>
              <p:spPr>
                <a:xfrm>
                  <a:off x="7067242" y="6179432"/>
                  <a:ext cx="125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88661" name="Freihand 488660">
                  <a:extLst>
                    <a:ext uri="{FF2B5EF4-FFF2-40B4-BE49-F238E27FC236}">
                      <a16:creationId xmlns:a16="http://schemas.microsoft.com/office/drawing/2014/main" id="{3284EB49-9EA1-4782-BB5F-5E5BA7F28257}"/>
                    </a:ext>
                  </a:extLst>
                </p14:cNvPr>
                <p14:cNvContentPartPr/>
                <p14:nvPr/>
              </p14:nvContentPartPr>
              <p14:xfrm>
                <a:off x="7150762" y="6221192"/>
                <a:ext cx="179640" cy="63360"/>
              </p14:xfrm>
            </p:contentPart>
          </mc:Choice>
          <mc:Fallback>
            <p:pic>
              <p:nvPicPr>
                <p:cNvPr id="488661" name="Freihand 488660">
                  <a:extLst>
                    <a:ext uri="{FF2B5EF4-FFF2-40B4-BE49-F238E27FC236}">
                      <a16:creationId xmlns:a16="http://schemas.microsoft.com/office/drawing/2014/main" id="{3284EB49-9EA1-4782-BB5F-5E5BA7F28257}"/>
                    </a:ext>
                  </a:extLst>
                </p:cNvPr>
                <p:cNvPicPr/>
                <p:nvPr/>
              </p:nvPicPr>
              <p:blipFill>
                <a:blip r:embed="rId472"/>
                <a:stretch>
                  <a:fillRect/>
                </a:stretch>
              </p:blipFill>
              <p:spPr>
                <a:xfrm>
                  <a:off x="7146442" y="6216872"/>
                  <a:ext cx="188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88662" name="Freihand 488661">
                  <a:extLst>
                    <a:ext uri="{FF2B5EF4-FFF2-40B4-BE49-F238E27FC236}">
                      <a16:creationId xmlns:a16="http://schemas.microsoft.com/office/drawing/2014/main" id="{EB9BA6FB-BB7A-4C22-ABE2-671C3A15CCF1}"/>
                    </a:ext>
                  </a:extLst>
                </p14:cNvPr>
                <p14:cNvContentPartPr/>
                <p14:nvPr/>
              </p14:nvContentPartPr>
              <p14:xfrm>
                <a:off x="7353082" y="6166112"/>
                <a:ext cx="276120" cy="115920"/>
              </p14:xfrm>
            </p:contentPart>
          </mc:Choice>
          <mc:Fallback>
            <p:pic>
              <p:nvPicPr>
                <p:cNvPr id="488662" name="Freihand 488661">
                  <a:extLst>
                    <a:ext uri="{FF2B5EF4-FFF2-40B4-BE49-F238E27FC236}">
                      <a16:creationId xmlns:a16="http://schemas.microsoft.com/office/drawing/2014/main" id="{EB9BA6FB-BB7A-4C22-ABE2-671C3A15CCF1}"/>
                    </a:ext>
                  </a:extLst>
                </p:cNvPr>
                <p:cNvPicPr/>
                <p:nvPr/>
              </p:nvPicPr>
              <p:blipFill>
                <a:blip r:embed="rId474"/>
                <a:stretch>
                  <a:fillRect/>
                </a:stretch>
              </p:blipFill>
              <p:spPr>
                <a:xfrm>
                  <a:off x="7348762" y="6161792"/>
                  <a:ext cx="284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88663" name="Freihand 488662">
                  <a:extLst>
                    <a:ext uri="{FF2B5EF4-FFF2-40B4-BE49-F238E27FC236}">
                      <a16:creationId xmlns:a16="http://schemas.microsoft.com/office/drawing/2014/main" id="{59AFEA98-2147-44E5-AACB-309348C37ECC}"/>
                    </a:ext>
                  </a:extLst>
                </p14:cNvPr>
                <p14:cNvContentPartPr/>
                <p14:nvPr/>
              </p14:nvContentPartPr>
              <p14:xfrm>
                <a:off x="7622362" y="6129752"/>
                <a:ext cx="140400" cy="189360"/>
              </p14:xfrm>
            </p:contentPart>
          </mc:Choice>
          <mc:Fallback>
            <p:pic>
              <p:nvPicPr>
                <p:cNvPr id="488663" name="Freihand 488662">
                  <a:extLst>
                    <a:ext uri="{FF2B5EF4-FFF2-40B4-BE49-F238E27FC236}">
                      <a16:creationId xmlns:a16="http://schemas.microsoft.com/office/drawing/2014/main" id="{59AFEA98-2147-44E5-AACB-309348C37ECC}"/>
                    </a:ext>
                  </a:extLst>
                </p:cNvPr>
                <p:cNvPicPr/>
                <p:nvPr/>
              </p:nvPicPr>
              <p:blipFill>
                <a:blip r:embed="rId476"/>
                <a:stretch>
                  <a:fillRect/>
                </a:stretch>
              </p:blipFill>
              <p:spPr>
                <a:xfrm>
                  <a:off x="7618042" y="6125432"/>
                  <a:ext cx="149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88664" name="Freihand 488663">
                  <a:extLst>
                    <a:ext uri="{FF2B5EF4-FFF2-40B4-BE49-F238E27FC236}">
                      <a16:creationId xmlns:a16="http://schemas.microsoft.com/office/drawing/2014/main" id="{DAB00FAF-E1BB-4AB3-B8C7-8ABBDCE4C69A}"/>
                    </a:ext>
                  </a:extLst>
                </p14:cNvPr>
                <p14:cNvContentPartPr/>
                <p14:nvPr/>
              </p14:nvContentPartPr>
              <p14:xfrm>
                <a:off x="7752322" y="6148112"/>
                <a:ext cx="24840" cy="16200"/>
              </p14:xfrm>
            </p:contentPart>
          </mc:Choice>
          <mc:Fallback>
            <p:pic>
              <p:nvPicPr>
                <p:cNvPr id="488664" name="Freihand 488663">
                  <a:extLst>
                    <a:ext uri="{FF2B5EF4-FFF2-40B4-BE49-F238E27FC236}">
                      <a16:creationId xmlns:a16="http://schemas.microsoft.com/office/drawing/2014/main" id="{DAB00FAF-E1BB-4AB3-B8C7-8ABBDCE4C69A}"/>
                    </a:ext>
                  </a:extLst>
                </p:cNvPr>
                <p:cNvPicPr/>
                <p:nvPr/>
              </p:nvPicPr>
              <p:blipFill>
                <a:blip r:embed="rId478"/>
                <a:stretch>
                  <a:fillRect/>
                </a:stretch>
              </p:blipFill>
              <p:spPr>
                <a:xfrm>
                  <a:off x="7748002" y="6143792"/>
                  <a:ext cx="33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88665" name="Freihand 488664">
                  <a:extLst>
                    <a:ext uri="{FF2B5EF4-FFF2-40B4-BE49-F238E27FC236}">
                      <a16:creationId xmlns:a16="http://schemas.microsoft.com/office/drawing/2014/main" id="{0AA84DE0-677A-42D5-BCE4-187BD5627864}"/>
                    </a:ext>
                  </a:extLst>
                </p14:cNvPr>
                <p14:cNvContentPartPr/>
                <p14:nvPr/>
              </p14:nvContentPartPr>
              <p14:xfrm>
                <a:off x="7787602" y="6089792"/>
                <a:ext cx="110520" cy="153000"/>
              </p14:xfrm>
            </p:contentPart>
          </mc:Choice>
          <mc:Fallback>
            <p:pic>
              <p:nvPicPr>
                <p:cNvPr id="488665" name="Freihand 488664">
                  <a:extLst>
                    <a:ext uri="{FF2B5EF4-FFF2-40B4-BE49-F238E27FC236}">
                      <a16:creationId xmlns:a16="http://schemas.microsoft.com/office/drawing/2014/main" id="{0AA84DE0-677A-42D5-BCE4-187BD5627864}"/>
                    </a:ext>
                  </a:extLst>
                </p:cNvPr>
                <p:cNvPicPr/>
                <p:nvPr/>
              </p:nvPicPr>
              <p:blipFill>
                <a:blip r:embed="rId480"/>
                <a:stretch>
                  <a:fillRect/>
                </a:stretch>
              </p:blipFill>
              <p:spPr>
                <a:xfrm>
                  <a:off x="7783282" y="6085472"/>
                  <a:ext cx="119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88666" name="Freihand 488665">
                  <a:extLst>
                    <a:ext uri="{FF2B5EF4-FFF2-40B4-BE49-F238E27FC236}">
                      <a16:creationId xmlns:a16="http://schemas.microsoft.com/office/drawing/2014/main" id="{25A2BEDC-59C0-441B-A67E-C9E7BA6C26AC}"/>
                    </a:ext>
                  </a:extLst>
                </p14:cNvPr>
                <p14:cNvContentPartPr/>
                <p14:nvPr/>
              </p14:nvContentPartPr>
              <p14:xfrm>
                <a:off x="7893442" y="6093032"/>
                <a:ext cx="276840" cy="134280"/>
              </p14:xfrm>
            </p:contentPart>
          </mc:Choice>
          <mc:Fallback>
            <p:pic>
              <p:nvPicPr>
                <p:cNvPr id="488666" name="Freihand 488665">
                  <a:extLst>
                    <a:ext uri="{FF2B5EF4-FFF2-40B4-BE49-F238E27FC236}">
                      <a16:creationId xmlns:a16="http://schemas.microsoft.com/office/drawing/2014/main" id="{25A2BEDC-59C0-441B-A67E-C9E7BA6C26AC}"/>
                    </a:ext>
                  </a:extLst>
                </p:cNvPr>
                <p:cNvPicPr/>
                <p:nvPr/>
              </p:nvPicPr>
              <p:blipFill>
                <a:blip r:embed="rId482"/>
                <a:stretch>
                  <a:fillRect/>
                </a:stretch>
              </p:blipFill>
              <p:spPr>
                <a:xfrm>
                  <a:off x="7889122" y="6088712"/>
                  <a:ext cx="285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88667" name="Freihand 488666">
                  <a:extLst>
                    <a:ext uri="{FF2B5EF4-FFF2-40B4-BE49-F238E27FC236}">
                      <a16:creationId xmlns:a16="http://schemas.microsoft.com/office/drawing/2014/main" id="{3AB1077A-89AB-4BFE-B331-751E7D0B5FC8}"/>
                    </a:ext>
                  </a:extLst>
                </p14:cNvPr>
                <p14:cNvContentPartPr/>
                <p14:nvPr/>
              </p14:nvContentPartPr>
              <p14:xfrm>
                <a:off x="8142922" y="6107792"/>
                <a:ext cx="55800" cy="47160"/>
              </p14:xfrm>
            </p:contentPart>
          </mc:Choice>
          <mc:Fallback>
            <p:pic>
              <p:nvPicPr>
                <p:cNvPr id="488667" name="Freihand 488666">
                  <a:extLst>
                    <a:ext uri="{FF2B5EF4-FFF2-40B4-BE49-F238E27FC236}">
                      <a16:creationId xmlns:a16="http://schemas.microsoft.com/office/drawing/2014/main" id="{3AB1077A-89AB-4BFE-B331-751E7D0B5FC8}"/>
                    </a:ext>
                  </a:extLst>
                </p:cNvPr>
                <p:cNvPicPr/>
                <p:nvPr/>
              </p:nvPicPr>
              <p:blipFill>
                <a:blip r:embed="rId484"/>
                <a:stretch>
                  <a:fillRect/>
                </a:stretch>
              </p:blipFill>
              <p:spPr>
                <a:xfrm>
                  <a:off x="8138602" y="6103472"/>
                  <a:ext cx="64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88668" name="Freihand 488667">
                  <a:extLst>
                    <a:ext uri="{FF2B5EF4-FFF2-40B4-BE49-F238E27FC236}">
                      <a16:creationId xmlns:a16="http://schemas.microsoft.com/office/drawing/2014/main" id="{5E3B03AF-1A25-4277-BDA6-8A5E53492D5C}"/>
                    </a:ext>
                  </a:extLst>
                </p14:cNvPr>
                <p14:cNvContentPartPr/>
                <p14:nvPr/>
              </p14:nvContentPartPr>
              <p14:xfrm>
                <a:off x="8187922" y="6156392"/>
                <a:ext cx="157320" cy="49680"/>
              </p14:xfrm>
            </p:contentPart>
          </mc:Choice>
          <mc:Fallback>
            <p:pic>
              <p:nvPicPr>
                <p:cNvPr id="488668" name="Freihand 488667">
                  <a:extLst>
                    <a:ext uri="{FF2B5EF4-FFF2-40B4-BE49-F238E27FC236}">
                      <a16:creationId xmlns:a16="http://schemas.microsoft.com/office/drawing/2014/main" id="{5E3B03AF-1A25-4277-BDA6-8A5E53492D5C}"/>
                    </a:ext>
                  </a:extLst>
                </p:cNvPr>
                <p:cNvPicPr/>
                <p:nvPr/>
              </p:nvPicPr>
              <p:blipFill>
                <a:blip r:embed="rId486"/>
                <a:stretch>
                  <a:fillRect/>
                </a:stretch>
              </p:blipFill>
              <p:spPr>
                <a:xfrm>
                  <a:off x="8183602" y="6152072"/>
                  <a:ext cx="165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88670" name="Freihand 488669">
                  <a:extLst>
                    <a:ext uri="{FF2B5EF4-FFF2-40B4-BE49-F238E27FC236}">
                      <a16:creationId xmlns:a16="http://schemas.microsoft.com/office/drawing/2014/main" id="{A6BCA67F-54C6-4597-AB0F-7E29C6F23198}"/>
                    </a:ext>
                  </a:extLst>
                </p14:cNvPr>
                <p14:cNvContentPartPr/>
                <p14:nvPr/>
              </p14:nvContentPartPr>
              <p14:xfrm>
                <a:off x="5419162" y="6487232"/>
                <a:ext cx="326160" cy="88560"/>
              </p14:xfrm>
            </p:contentPart>
          </mc:Choice>
          <mc:Fallback>
            <p:pic>
              <p:nvPicPr>
                <p:cNvPr id="488670" name="Freihand 488669">
                  <a:extLst>
                    <a:ext uri="{FF2B5EF4-FFF2-40B4-BE49-F238E27FC236}">
                      <a16:creationId xmlns:a16="http://schemas.microsoft.com/office/drawing/2014/main" id="{A6BCA67F-54C6-4597-AB0F-7E29C6F23198}"/>
                    </a:ext>
                  </a:extLst>
                </p:cNvPr>
                <p:cNvPicPr/>
                <p:nvPr/>
              </p:nvPicPr>
              <p:blipFill>
                <a:blip r:embed="rId488"/>
                <a:stretch>
                  <a:fillRect/>
                </a:stretch>
              </p:blipFill>
              <p:spPr>
                <a:xfrm>
                  <a:off x="5414842" y="6482912"/>
                  <a:ext cx="334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88671" name="Freihand 488670">
                  <a:extLst>
                    <a:ext uri="{FF2B5EF4-FFF2-40B4-BE49-F238E27FC236}">
                      <a16:creationId xmlns:a16="http://schemas.microsoft.com/office/drawing/2014/main" id="{F56E2D83-BD67-4606-8B99-B4615B1DB44A}"/>
                    </a:ext>
                  </a:extLst>
                </p14:cNvPr>
                <p14:cNvContentPartPr/>
                <p14:nvPr/>
              </p14:nvContentPartPr>
              <p14:xfrm>
                <a:off x="5804002" y="6451952"/>
                <a:ext cx="605880" cy="131040"/>
              </p14:xfrm>
            </p:contentPart>
          </mc:Choice>
          <mc:Fallback>
            <p:pic>
              <p:nvPicPr>
                <p:cNvPr id="488671" name="Freihand 488670">
                  <a:extLst>
                    <a:ext uri="{FF2B5EF4-FFF2-40B4-BE49-F238E27FC236}">
                      <a16:creationId xmlns:a16="http://schemas.microsoft.com/office/drawing/2014/main" id="{F56E2D83-BD67-4606-8B99-B4615B1DB44A}"/>
                    </a:ext>
                  </a:extLst>
                </p:cNvPr>
                <p:cNvPicPr/>
                <p:nvPr/>
              </p:nvPicPr>
              <p:blipFill>
                <a:blip r:embed="rId490"/>
                <a:stretch>
                  <a:fillRect/>
                </a:stretch>
              </p:blipFill>
              <p:spPr>
                <a:xfrm>
                  <a:off x="5799682" y="6447632"/>
                  <a:ext cx="614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88675" name="Freihand 488674">
                  <a:extLst>
                    <a:ext uri="{FF2B5EF4-FFF2-40B4-BE49-F238E27FC236}">
                      <a16:creationId xmlns:a16="http://schemas.microsoft.com/office/drawing/2014/main" id="{857B3616-7E2B-40D7-972B-D15955264041}"/>
                    </a:ext>
                  </a:extLst>
                </p14:cNvPr>
                <p14:cNvContentPartPr/>
                <p14:nvPr/>
              </p14:nvContentPartPr>
              <p14:xfrm>
                <a:off x="6536962" y="6435392"/>
                <a:ext cx="88200" cy="78120"/>
              </p14:xfrm>
            </p:contentPart>
          </mc:Choice>
          <mc:Fallback>
            <p:pic>
              <p:nvPicPr>
                <p:cNvPr id="488675" name="Freihand 488674">
                  <a:extLst>
                    <a:ext uri="{FF2B5EF4-FFF2-40B4-BE49-F238E27FC236}">
                      <a16:creationId xmlns:a16="http://schemas.microsoft.com/office/drawing/2014/main" id="{857B3616-7E2B-40D7-972B-D15955264041}"/>
                    </a:ext>
                  </a:extLst>
                </p:cNvPr>
                <p:cNvPicPr/>
                <p:nvPr/>
              </p:nvPicPr>
              <p:blipFill>
                <a:blip r:embed="rId492"/>
                <a:stretch>
                  <a:fillRect/>
                </a:stretch>
              </p:blipFill>
              <p:spPr>
                <a:xfrm>
                  <a:off x="6532642" y="6431072"/>
                  <a:ext cx="96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88676" name="Freihand 488675">
                  <a:extLst>
                    <a:ext uri="{FF2B5EF4-FFF2-40B4-BE49-F238E27FC236}">
                      <a16:creationId xmlns:a16="http://schemas.microsoft.com/office/drawing/2014/main" id="{F30892D1-191C-4F4C-A50B-BD3623A68E53}"/>
                    </a:ext>
                  </a:extLst>
                </p14:cNvPr>
                <p14:cNvContentPartPr/>
                <p14:nvPr/>
              </p14:nvContentPartPr>
              <p14:xfrm>
                <a:off x="6665482" y="6457712"/>
                <a:ext cx="61920" cy="64080"/>
              </p14:xfrm>
            </p:contentPart>
          </mc:Choice>
          <mc:Fallback>
            <p:pic>
              <p:nvPicPr>
                <p:cNvPr id="488676" name="Freihand 488675">
                  <a:extLst>
                    <a:ext uri="{FF2B5EF4-FFF2-40B4-BE49-F238E27FC236}">
                      <a16:creationId xmlns:a16="http://schemas.microsoft.com/office/drawing/2014/main" id="{F30892D1-191C-4F4C-A50B-BD3623A68E53}"/>
                    </a:ext>
                  </a:extLst>
                </p:cNvPr>
                <p:cNvPicPr/>
                <p:nvPr/>
              </p:nvPicPr>
              <p:blipFill>
                <a:blip r:embed="rId494"/>
                <a:stretch>
                  <a:fillRect/>
                </a:stretch>
              </p:blipFill>
              <p:spPr>
                <a:xfrm>
                  <a:off x="6661162" y="6453392"/>
                  <a:ext cx="70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88677" name="Freihand 488676">
                  <a:extLst>
                    <a:ext uri="{FF2B5EF4-FFF2-40B4-BE49-F238E27FC236}">
                      <a16:creationId xmlns:a16="http://schemas.microsoft.com/office/drawing/2014/main" id="{7733D5C5-FF48-42E3-8095-46E713D6EB66}"/>
                    </a:ext>
                  </a:extLst>
                </p14:cNvPr>
                <p14:cNvContentPartPr/>
                <p14:nvPr/>
              </p14:nvContentPartPr>
              <p14:xfrm>
                <a:off x="6738922" y="6411632"/>
                <a:ext cx="132840" cy="210240"/>
              </p14:xfrm>
            </p:contentPart>
          </mc:Choice>
          <mc:Fallback>
            <p:pic>
              <p:nvPicPr>
                <p:cNvPr id="488677" name="Freihand 488676">
                  <a:extLst>
                    <a:ext uri="{FF2B5EF4-FFF2-40B4-BE49-F238E27FC236}">
                      <a16:creationId xmlns:a16="http://schemas.microsoft.com/office/drawing/2014/main" id="{7733D5C5-FF48-42E3-8095-46E713D6EB66}"/>
                    </a:ext>
                  </a:extLst>
                </p:cNvPr>
                <p:cNvPicPr/>
                <p:nvPr/>
              </p:nvPicPr>
              <p:blipFill>
                <a:blip r:embed="rId496"/>
                <a:stretch>
                  <a:fillRect/>
                </a:stretch>
              </p:blipFill>
              <p:spPr>
                <a:xfrm>
                  <a:off x="6734602" y="6407312"/>
                  <a:ext cx="1414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88678" name="Freihand 488677">
                  <a:extLst>
                    <a:ext uri="{FF2B5EF4-FFF2-40B4-BE49-F238E27FC236}">
                      <a16:creationId xmlns:a16="http://schemas.microsoft.com/office/drawing/2014/main" id="{6DBFA114-41F7-4E48-A63F-FE3093B665C9}"/>
                    </a:ext>
                  </a:extLst>
                </p14:cNvPr>
                <p14:cNvContentPartPr/>
                <p14:nvPr/>
              </p14:nvContentPartPr>
              <p14:xfrm>
                <a:off x="6933322" y="6487592"/>
                <a:ext cx="360" cy="360"/>
              </p14:xfrm>
            </p:contentPart>
          </mc:Choice>
          <mc:Fallback>
            <p:pic>
              <p:nvPicPr>
                <p:cNvPr id="488678" name="Freihand 488677">
                  <a:extLst>
                    <a:ext uri="{FF2B5EF4-FFF2-40B4-BE49-F238E27FC236}">
                      <a16:creationId xmlns:a16="http://schemas.microsoft.com/office/drawing/2014/main" id="{6DBFA114-41F7-4E48-A63F-FE3093B665C9}"/>
                    </a:ext>
                  </a:extLst>
                </p:cNvPr>
                <p:cNvPicPr/>
                <p:nvPr/>
              </p:nvPicPr>
              <p:blipFill>
                <a:blip r:embed="rId498"/>
                <a:stretch>
                  <a:fillRect/>
                </a:stretch>
              </p:blipFill>
              <p:spPr>
                <a:xfrm>
                  <a:off x="6929002" y="6483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488680" name="Freihand 488679">
                  <a:extLst>
                    <a:ext uri="{FF2B5EF4-FFF2-40B4-BE49-F238E27FC236}">
                      <a16:creationId xmlns:a16="http://schemas.microsoft.com/office/drawing/2014/main" id="{0F4085F4-39C6-4805-889B-AD1F6BDB03B1}"/>
                    </a:ext>
                  </a:extLst>
                </p14:cNvPr>
                <p14:cNvContentPartPr/>
                <p14:nvPr/>
              </p14:nvContentPartPr>
              <p14:xfrm>
                <a:off x="7047082" y="6372752"/>
                <a:ext cx="149760" cy="107280"/>
              </p14:xfrm>
            </p:contentPart>
          </mc:Choice>
          <mc:Fallback>
            <p:pic>
              <p:nvPicPr>
                <p:cNvPr id="488680" name="Freihand 488679">
                  <a:extLst>
                    <a:ext uri="{FF2B5EF4-FFF2-40B4-BE49-F238E27FC236}">
                      <a16:creationId xmlns:a16="http://schemas.microsoft.com/office/drawing/2014/main" id="{0F4085F4-39C6-4805-889B-AD1F6BDB03B1}"/>
                    </a:ext>
                  </a:extLst>
                </p:cNvPr>
                <p:cNvPicPr/>
                <p:nvPr/>
              </p:nvPicPr>
              <p:blipFill>
                <a:blip r:embed="rId500"/>
                <a:stretch>
                  <a:fillRect/>
                </a:stretch>
              </p:blipFill>
              <p:spPr>
                <a:xfrm>
                  <a:off x="7042762" y="6368432"/>
                  <a:ext cx="158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88681" name="Freihand 488680">
                  <a:extLst>
                    <a:ext uri="{FF2B5EF4-FFF2-40B4-BE49-F238E27FC236}">
                      <a16:creationId xmlns:a16="http://schemas.microsoft.com/office/drawing/2014/main" id="{7E4240C0-61D9-485B-8E08-BF8C1429FC74}"/>
                    </a:ext>
                  </a:extLst>
                </p14:cNvPr>
                <p14:cNvContentPartPr/>
                <p14:nvPr/>
              </p14:nvContentPartPr>
              <p14:xfrm>
                <a:off x="7210522" y="6407312"/>
                <a:ext cx="148680" cy="60840"/>
              </p14:xfrm>
            </p:contentPart>
          </mc:Choice>
          <mc:Fallback>
            <p:pic>
              <p:nvPicPr>
                <p:cNvPr id="488681" name="Freihand 488680">
                  <a:extLst>
                    <a:ext uri="{FF2B5EF4-FFF2-40B4-BE49-F238E27FC236}">
                      <a16:creationId xmlns:a16="http://schemas.microsoft.com/office/drawing/2014/main" id="{7E4240C0-61D9-485B-8E08-BF8C1429FC74}"/>
                    </a:ext>
                  </a:extLst>
                </p:cNvPr>
                <p:cNvPicPr/>
                <p:nvPr/>
              </p:nvPicPr>
              <p:blipFill>
                <a:blip r:embed="rId502"/>
                <a:stretch>
                  <a:fillRect/>
                </a:stretch>
              </p:blipFill>
              <p:spPr>
                <a:xfrm>
                  <a:off x="7206202" y="6402992"/>
                  <a:ext cx="157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88682" name="Freihand 488681">
                  <a:extLst>
                    <a:ext uri="{FF2B5EF4-FFF2-40B4-BE49-F238E27FC236}">
                      <a16:creationId xmlns:a16="http://schemas.microsoft.com/office/drawing/2014/main" id="{A09BF60D-AEC0-4352-8891-06D698F9F633}"/>
                    </a:ext>
                  </a:extLst>
                </p14:cNvPr>
                <p14:cNvContentPartPr/>
                <p14:nvPr/>
              </p14:nvContentPartPr>
              <p14:xfrm>
                <a:off x="7498882" y="6342512"/>
                <a:ext cx="118080" cy="114840"/>
              </p14:xfrm>
            </p:contentPart>
          </mc:Choice>
          <mc:Fallback>
            <p:pic>
              <p:nvPicPr>
                <p:cNvPr id="488682" name="Freihand 488681">
                  <a:extLst>
                    <a:ext uri="{FF2B5EF4-FFF2-40B4-BE49-F238E27FC236}">
                      <a16:creationId xmlns:a16="http://schemas.microsoft.com/office/drawing/2014/main" id="{A09BF60D-AEC0-4352-8891-06D698F9F633}"/>
                    </a:ext>
                  </a:extLst>
                </p:cNvPr>
                <p:cNvPicPr/>
                <p:nvPr/>
              </p:nvPicPr>
              <p:blipFill>
                <a:blip r:embed="rId504"/>
                <a:stretch>
                  <a:fillRect/>
                </a:stretch>
              </p:blipFill>
              <p:spPr>
                <a:xfrm>
                  <a:off x="7494562" y="6338192"/>
                  <a:ext cx="126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88683" name="Freihand 488682">
                  <a:extLst>
                    <a:ext uri="{FF2B5EF4-FFF2-40B4-BE49-F238E27FC236}">
                      <a16:creationId xmlns:a16="http://schemas.microsoft.com/office/drawing/2014/main" id="{A385AACA-0F58-43BD-9FEE-65625CE02E25}"/>
                    </a:ext>
                  </a:extLst>
                </p14:cNvPr>
                <p14:cNvContentPartPr/>
                <p14:nvPr/>
              </p14:nvContentPartPr>
              <p14:xfrm>
                <a:off x="7635322" y="6390752"/>
                <a:ext cx="112320" cy="41760"/>
              </p14:xfrm>
            </p:contentPart>
          </mc:Choice>
          <mc:Fallback>
            <p:pic>
              <p:nvPicPr>
                <p:cNvPr id="488683" name="Freihand 488682">
                  <a:extLst>
                    <a:ext uri="{FF2B5EF4-FFF2-40B4-BE49-F238E27FC236}">
                      <a16:creationId xmlns:a16="http://schemas.microsoft.com/office/drawing/2014/main" id="{A385AACA-0F58-43BD-9FEE-65625CE02E25}"/>
                    </a:ext>
                  </a:extLst>
                </p:cNvPr>
                <p:cNvPicPr/>
                <p:nvPr/>
              </p:nvPicPr>
              <p:blipFill>
                <a:blip r:embed="rId506"/>
                <a:stretch>
                  <a:fillRect/>
                </a:stretch>
              </p:blipFill>
              <p:spPr>
                <a:xfrm>
                  <a:off x="7631002" y="6386432"/>
                  <a:ext cx="120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88684" name="Freihand 488683">
                  <a:extLst>
                    <a:ext uri="{FF2B5EF4-FFF2-40B4-BE49-F238E27FC236}">
                      <a16:creationId xmlns:a16="http://schemas.microsoft.com/office/drawing/2014/main" id="{F5D7B625-00B2-4593-838E-34FD2FBE418F}"/>
                    </a:ext>
                  </a:extLst>
                </p14:cNvPr>
                <p14:cNvContentPartPr/>
                <p14:nvPr/>
              </p14:nvContentPartPr>
              <p14:xfrm>
                <a:off x="7745842" y="6323792"/>
                <a:ext cx="117360" cy="123480"/>
              </p14:xfrm>
            </p:contentPart>
          </mc:Choice>
          <mc:Fallback>
            <p:pic>
              <p:nvPicPr>
                <p:cNvPr id="488684" name="Freihand 488683">
                  <a:extLst>
                    <a:ext uri="{FF2B5EF4-FFF2-40B4-BE49-F238E27FC236}">
                      <a16:creationId xmlns:a16="http://schemas.microsoft.com/office/drawing/2014/main" id="{F5D7B625-00B2-4593-838E-34FD2FBE418F}"/>
                    </a:ext>
                  </a:extLst>
                </p:cNvPr>
                <p:cNvPicPr/>
                <p:nvPr/>
              </p:nvPicPr>
              <p:blipFill>
                <a:blip r:embed="rId508"/>
                <a:stretch>
                  <a:fillRect/>
                </a:stretch>
              </p:blipFill>
              <p:spPr>
                <a:xfrm>
                  <a:off x="7741522" y="6319472"/>
                  <a:ext cx="126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88685" name="Freihand 488684">
                  <a:extLst>
                    <a:ext uri="{FF2B5EF4-FFF2-40B4-BE49-F238E27FC236}">
                      <a16:creationId xmlns:a16="http://schemas.microsoft.com/office/drawing/2014/main" id="{CFACEF1B-FACC-4100-AB80-ECB7B8BD2AB3}"/>
                    </a:ext>
                  </a:extLst>
                </p14:cNvPr>
                <p14:cNvContentPartPr/>
                <p14:nvPr/>
              </p14:nvContentPartPr>
              <p14:xfrm>
                <a:off x="7888402" y="6302192"/>
                <a:ext cx="165600" cy="189720"/>
              </p14:xfrm>
            </p:contentPart>
          </mc:Choice>
          <mc:Fallback>
            <p:pic>
              <p:nvPicPr>
                <p:cNvPr id="488685" name="Freihand 488684">
                  <a:extLst>
                    <a:ext uri="{FF2B5EF4-FFF2-40B4-BE49-F238E27FC236}">
                      <a16:creationId xmlns:a16="http://schemas.microsoft.com/office/drawing/2014/main" id="{CFACEF1B-FACC-4100-AB80-ECB7B8BD2AB3}"/>
                    </a:ext>
                  </a:extLst>
                </p:cNvPr>
                <p:cNvPicPr/>
                <p:nvPr/>
              </p:nvPicPr>
              <p:blipFill>
                <a:blip r:embed="rId510"/>
                <a:stretch>
                  <a:fillRect/>
                </a:stretch>
              </p:blipFill>
              <p:spPr>
                <a:xfrm>
                  <a:off x="7884082" y="6297872"/>
                  <a:ext cx="174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88686" name="Freihand 488685">
                  <a:extLst>
                    <a:ext uri="{FF2B5EF4-FFF2-40B4-BE49-F238E27FC236}">
                      <a16:creationId xmlns:a16="http://schemas.microsoft.com/office/drawing/2014/main" id="{4C18AFF6-6A3C-4E77-96EE-9AD855CD5526}"/>
                    </a:ext>
                  </a:extLst>
                </p14:cNvPr>
                <p14:cNvContentPartPr/>
                <p14:nvPr/>
              </p14:nvContentPartPr>
              <p14:xfrm>
                <a:off x="8037442" y="6344672"/>
                <a:ext cx="201600" cy="170640"/>
              </p14:xfrm>
            </p:contentPart>
          </mc:Choice>
          <mc:Fallback>
            <p:pic>
              <p:nvPicPr>
                <p:cNvPr id="488686" name="Freihand 488685">
                  <a:extLst>
                    <a:ext uri="{FF2B5EF4-FFF2-40B4-BE49-F238E27FC236}">
                      <a16:creationId xmlns:a16="http://schemas.microsoft.com/office/drawing/2014/main" id="{4C18AFF6-6A3C-4E77-96EE-9AD855CD5526}"/>
                    </a:ext>
                  </a:extLst>
                </p:cNvPr>
                <p:cNvPicPr/>
                <p:nvPr/>
              </p:nvPicPr>
              <p:blipFill>
                <a:blip r:embed="rId512"/>
                <a:stretch>
                  <a:fillRect/>
                </a:stretch>
              </p:blipFill>
              <p:spPr>
                <a:xfrm>
                  <a:off x="8033122" y="6340352"/>
                  <a:ext cx="210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88687" name="Freihand 488686">
                  <a:extLst>
                    <a:ext uri="{FF2B5EF4-FFF2-40B4-BE49-F238E27FC236}">
                      <a16:creationId xmlns:a16="http://schemas.microsoft.com/office/drawing/2014/main" id="{3BD52B8E-D10C-4D17-9ABC-DE1710113945}"/>
                    </a:ext>
                  </a:extLst>
                </p14:cNvPr>
                <p14:cNvContentPartPr/>
                <p14:nvPr/>
              </p14:nvContentPartPr>
              <p14:xfrm>
                <a:off x="5680882" y="6642392"/>
                <a:ext cx="95040" cy="120600"/>
              </p14:xfrm>
            </p:contentPart>
          </mc:Choice>
          <mc:Fallback>
            <p:pic>
              <p:nvPicPr>
                <p:cNvPr id="488687" name="Freihand 488686">
                  <a:extLst>
                    <a:ext uri="{FF2B5EF4-FFF2-40B4-BE49-F238E27FC236}">
                      <a16:creationId xmlns:a16="http://schemas.microsoft.com/office/drawing/2014/main" id="{3BD52B8E-D10C-4D17-9ABC-DE1710113945}"/>
                    </a:ext>
                  </a:extLst>
                </p:cNvPr>
                <p:cNvPicPr/>
                <p:nvPr/>
              </p:nvPicPr>
              <p:blipFill>
                <a:blip r:embed="rId514"/>
                <a:stretch>
                  <a:fillRect/>
                </a:stretch>
              </p:blipFill>
              <p:spPr>
                <a:xfrm>
                  <a:off x="5676562" y="6638072"/>
                  <a:ext cx="103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88688" name="Freihand 488687">
                  <a:extLst>
                    <a:ext uri="{FF2B5EF4-FFF2-40B4-BE49-F238E27FC236}">
                      <a16:creationId xmlns:a16="http://schemas.microsoft.com/office/drawing/2014/main" id="{88E6D984-68C7-487D-8099-247B1D1084E2}"/>
                    </a:ext>
                  </a:extLst>
                </p14:cNvPr>
                <p14:cNvContentPartPr/>
                <p14:nvPr/>
              </p14:nvContentPartPr>
              <p14:xfrm>
                <a:off x="5730922" y="6717272"/>
                <a:ext cx="12600" cy="4680"/>
              </p14:xfrm>
            </p:contentPart>
          </mc:Choice>
          <mc:Fallback>
            <p:pic>
              <p:nvPicPr>
                <p:cNvPr id="488688" name="Freihand 488687">
                  <a:extLst>
                    <a:ext uri="{FF2B5EF4-FFF2-40B4-BE49-F238E27FC236}">
                      <a16:creationId xmlns:a16="http://schemas.microsoft.com/office/drawing/2014/main" id="{88E6D984-68C7-487D-8099-247B1D1084E2}"/>
                    </a:ext>
                  </a:extLst>
                </p:cNvPr>
                <p:cNvPicPr/>
                <p:nvPr/>
              </p:nvPicPr>
              <p:blipFill>
                <a:blip r:embed="rId516"/>
                <a:stretch>
                  <a:fillRect/>
                </a:stretch>
              </p:blipFill>
              <p:spPr>
                <a:xfrm>
                  <a:off x="5726602" y="6712952"/>
                  <a:ext cx="21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88689" name="Freihand 488688">
                  <a:extLst>
                    <a:ext uri="{FF2B5EF4-FFF2-40B4-BE49-F238E27FC236}">
                      <a16:creationId xmlns:a16="http://schemas.microsoft.com/office/drawing/2014/main" id="{8161836E-EFEB-4544-8EE9-FFFB704E8925}"/>
                    </a:ext>
                  </a:extLst>
                </p14:cNvPr>
                <p14:cNvContentPartPr/>
                <p14:nvPr/>
              </p14:nvContentPartPr>
              <p14:xfrm>
                <a:off x="5775922" y="6604232"/>
                <a:ext cx="493920" cy="134640"/>
              </p14:xfrm>
            </p:contentPart>
          </mc:Choice>
          <mc:Fallback>
            <p:pic>
              <p:nvPicPr>
                <p:cNvPr id="488689" name="Freihand 488688">
                  <a:extLst>
                    <a:ext uri="{FF2B5EF4-FFF2-40B4-BE49-F238E27FC236}">
                      <a16:creationId xmlns:a16="http://schemas.microsoft.com/office/drawing/2014/main" id="{8161836E-EFEB-4544-8EE9-FFFB704E8925}"/>
                    </a:ext>
                  </a:extLst>
                </p:cNvPr>
                <p:cNvPicPr/>
                <p:nvPr/>
              </p:nvPicPr>
              <p:blipFill>
                <a:blip r:embed="rId518"/>
                <a:stretch>
                  <a:fillRect/>
                </a:stretch>
              </p:blipFill>
              <p:spPr>
                <a:xfrm>
                  <a:off x="5771602" y="6599912"/>
                  <a:ext cx="502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88690" name="Freihand 488689">
                  <a:extLst>
                    <a:ext uri="{FF2B5EF4-FFF2-40B4-BE49-F238E27FC236}">
                      <a16:creationId xmlns:a16="http://schemas.microsoft.com/office/drawing/2014/main" id="{7A65761A-743E-4E40-829A-CC4BECA06D95}"/>
                    </a:ext>
                  </a:extLst>
                </p14:cNvPr>
                <p14:cNvContentPartPr/>
                <p14:nvPr/>
              </p14:nvContentPartPr>
              <p14:xfrm>
                <a:off x="6263722" y="6670832"/>
                <a:ext cx="125640" cy="75600"/>
              </p14:xfrm>
            </p:contentPart>
          </mc:Choice>
          <mc:Fallback>
            <p:pic>
              <p:nvPicPr>
                <p:cNvPr id="488690" name="Freihand 488689">
                  <a:extLst>
                    <a:ext uri="{FF2B5EF4-FFF2-40B4-BE49-F238E27FC236}">
                      <a16:creationId xmlns:a16="http://schemas.microsoft.com/office/drawing/2014/main" id="{7A65761A-743E-4E40-829A-CC4BECA06D95}"/>
                    </a:ext>
                  </a:extLst>
                </p:cNvPr>
                <p:cNvPicPr/>
                <p:nvPr/>
              </p:nvPicPr>
              <p:blipFill>
                <a:blip r:embed="rId520"/>
                <a:stretch>
                  <a:fillRect/>
                </a:stretch>
              </p:blipFill>
              <p:spPr>
                <a:xfrm>
                  <a:off x="6259402" y="6666512"/>
                  <a:ext cx="134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88691" name="Freihand 488690">
                  <a:extLst>
                    <a:ext uri="{FF2B5EF4-FFF2-40B4-BE49-F238E27FC236}">
                      <a16:creationId xmlns:a16="http://schemas.microsoft.com/office/drawing/2014/main" id="{EB0996FD-4DD9-466F-9322-986C38EF224F}"/>
                    </a:ext>
                  </a:extLst>
                </p14:cNvPr>
                <p14:cNvContentPartPr/>
                <p14:nvPr/>
              </p14:nvContentPartPr>
              <p14:xfrm>
                <a:off x="5935762" y="6598832"/>
                <a:ext cx="22320" cy="1800"/>
              </p14:xfrm>
            </p:contentPart>
          </mc:Choice>
          <mc:Fallback>
            <p:pic>
              <p:nvPicPr>
                <p:cNvPr id="488691" name="Freihand 488690">
                  <a:extLst>
                    <a:ext uri="{FF2B5EF4-FFF2-40B4-BE49-F238E27FC236}">
                      <a16:creationId xmlns:a16="http://schemas.microsoft.com/office/drawing/2014/main" id="{EB0996FD-4DD9-466F-9322-986C38EF224F}"/>
                    </a:ext>
                  </a:extLst>
                </p:cNvPr>
                <p:cNvPicPr/>
                <p:nvPr/>
              </p:nvPicPr>
              <p:blipFill>
                <a:blip r:embed="rId522"/>
                <a:stretch>
                  <a:fillRect/>
                </a:stretch>
              </p:blipFill>
              <p:spPr>
                <a:xfrm>
                  <a:off x="5931442" y="6594512"/>
                  <a:ext cx="30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88692" name="Freihand 488691">
                  <a:extLst>
                    <a:ext uri="{FF2B5EF4-FFF2-40B4-BE49-F238E27FC236}">
                      <a16:creationId xmlns:a16="http://schemas.microsoft.com/office/drawing/2014/main" id="{EF53EBCF-16E7-45DA-8FA8-3B2C42FE83B8}"/>
                    </a:ext>
                  </a:extLst>
                </p14:cNvPr>
                <p14:cNvContentPartPr/>
                <p14:nvPr/>
              </p14:nvContentPartPr>
              <p14:xfrm>
                <a:off x="6482602" y="6598472"/>
                <a:ext cx="308160" cy="127800"/>
              </p14:xfrm>
            </p:contentPart>
          </mc:Choice>
          <mc:Fallback>
            <p:pic>
              <p:nvPicPr>
                <p:cNvPr id="488692" name="Freihand 488691">
                  <a:extLst>
                    <a:ext uri="{FF2B5EF4-FFF2-40B4-BE49-F238E27FC236}">
                      <a16:creationId xmlns:a16="http://schemas.microsoft.com/office/drawing/2014/main" id="{EF53EBCF-16E7-45DA-8FA8-3B2C42FE83B8}"/>
                    </a:ext>
                  </a:extLst>
                </p:cNvPr>
                <p:cNvPicPr/>
                <p:nvPr/>
              </p:nvPicPr>
              <p:blipFill>
                <a:blip r:embed="rId524"/>
                <a:stretch>
                  <a:fillRect/>
                </a:stretch>
              </p:blipFill>
              <p:spPr>
                <a:xfrm>
                  <a:off x="6478282" y="6594152"/>
                  <a:ext cx="316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88694" name="Freihand 488693">
                  <a:extLst>
                    <a:ext uri="{FF2B5EF4-FFF2-40B4-BE49-F238E27FC236}">
                      <a16:creationId xmlns:a16="http://schemas.microsoft.com/office/drawing/2014/main" id="{0EDEFA10-F2CC-4CAF-9EB0-58790901FD57}"/>
                    </a:ext>
                  </a:extLst>
                </p14:cNvPr>
                <p14:cNvContentPartPr/>
                <p14:nvPr/>
              </p14:nvContentPartPr>
              <p14:xfrm>
                <a:off x="6878242" y="6573632"/>
                <a:ext cx="566280" cy="154440"/>
              </p14:xfrm>
            </p:contentPart>
          </mc:Choice>
          <mc:Fallback>
            <p:pic>
              <p:nvPicPr>
                <p:cNvPr id="488694" name="Freihand 488693">
                  <a:extLst>
                    <a:ext uri="{FF2B5EF4-FFF2-40B4-BE49-F238E27FC236}">
                      <a16:creationId xmlns:a16="http://schemas.microsoft.com/office/drawing/2014/main" id="{0EDEFA10-F2CC-4CAF-9EB0-58790901FD57}"/>
                    </a:ext>
                  </a:extLst>
                </p:cNvPr>
                <p:cNvPicPr/>
                <p:nvPr/>
              </p:nvPicPr>
              <p:blipFill>
                <a:blip r:embed="rId526"/>
                <a:stretch>
                  <a:fillRect/>
                </a:stretch>
              </p:blipFill>
              <p:spPr>
                <a:xfrm>
                  <a:off x="6873922" y="6569312"/>
                  <a:ext cx="574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88695" name="Freihand 488694">
                  <a:extLst>
                    <a:ext uri="{FF2B5EF4-FFF2-40B4-BE49-F238E27FC236}">
                      <a16:creationId xmlns:a16="http://schemas.microsoft.com/office/drawing/2014/main" id="{59B4A609-8D55-4A26-B153-D39E27349070}"/>
                    </a:ext>
                  </a:extLst>
                </p14:cNvPr>
                <p14:cNvContentPartPr/>
                <p14:nvPr/>
              </p14:nvContentPartPr>
              <p14:xfrm>
                <a:off x="7342282" y="6571112"/>
                <a:ext cx="38880" cy="720"/>
              </p14:xfrm>
            </p:contentPart>
          </mc:Choice>
          <mc:Fallback>
            <p:pic>
              <p:nvPicPr>
                <p:cNvPr id="488695" name="Freihand 488694">
                  <a:extLst>
                    <a:ext uri="{FF2B5EF4-FFF2-40B4-BE49-F238E27FC236}">
                      <a16:creationId xmlns:a16="http://schemas.microsoft.com/office/drawing/2014/main" id="{59B4A609-8D55-4A26-B153-D39E27349070}"/>
                    </a:ext>
                  </a:extLst>
                </p:cNvPr>
                <p:cNvPicPr/>
                <p:nvPr/>
              </p:nvPicPr>
              <p:blipFill>
                <a:blip r:embed="rId528"/>
                <a:stretch>
                  <a:fillRect/>
                </a:stretch>
              </p:blipFill>
              <p:spPr>
                <a:xfrm>
                  <a:off x="7337962" y="6566792"/>
                  <a:ext cx="475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88696" name="Freihand 488695">
                  <a:extLst>
                    <a:ext uri="{FF2B5EF4-FFF2-40B4-BE49-F238E27FC236}">
                      <a16:creationId xmlns:a16="http://schemas.microsoft.com/office/drawing/2014/main" id="{56B51F85-2D96-4166-8CE2-B2FFED293FEA}"/>
                    </a:ext>
                  </a:extLst>
                </p14:cNvPr>
                <p14:cNvContentPartPr/>
                <p14:nvPr/>
              </p14:nvContentPartPr>
              <p14:xfrm>
                <a:off x="7488082" y="6623312"/>
                <a:ext cx="168120" cy="138600"/>
              </p14:xfrm>
            </p:contentPart>
          </mc:Choice>
          <mc:Fallback>
            <p:pic>
              <p:nvPicPr>
                <p:cNvPr id="488696" name="Freihand 488695">
                  <a:extLst>
                    <a:ext uri="{FF2B5EF4-FFF2-40B4-BE49-F238E27FC236}">
                      <a16:creationId xmlns:a16="http://schemas.microsoft.com/office/drawing/2014/main" id="{56B51F85-2D96-4166-8CE2-B2FFED293FEA}"/>
                    </a:ext>
                  </a:extLst>
                </p:cNvPr>
                <p:cNvPicPr/>
                <p:nvPr/>
              </p:nvPicPr>
              <p:blipFill>
                <a:blip r:embed="rId530"/>
                <a:stretch>
                  <a:fillRect/>
                </a:stretch>
              </p:blipFill>
              <p:spPr>
                <a:xfrm>
                  <a:off x="7483762" y="6618992"/>
                  <a:ext cx="176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88697" name="Freihand 488696">
                  <a:extLst>
                    <a:ext uri="{FF2B5EF4-FFF2-40B4-BE49-F238E27FC236}">
                      <a16:creationId xmlns:a16="http://schemas.microsoft.com/office/drawing/2014/main" id="{1E531E99-EC24-4F65-BCAD-6EB03D0E8458}"/>
                    </a:ext>
                  </a:extLst>
                </p14:cNvPr>
                <p14:cNvContentPartPr/>
                <p14:nvPr/>
              </p14:nvContentPartPr>
              <p14:xfrm>
                <a:off x="7677442" y="6584792"/>
                <a:ext cx="87840" cy="108720"/>
              </p14:xfrm>
            </p:contentPart>
          </mc:Choice>
          <mc:Fallback>
            <p:pic>
              <p:nvPicPr>
                <p:cNvPr id="488697" name="Freihand 488696">
                  <a:extLst>
                    <a:ext uri="{FF2B5EF4-FFF2-40B4-BE49-F238E27FC236}">
                      <a16:creationId xmlns:a16="http://schemas.microsoft.com/office/drawing/2014/main" id="{1E531E99-EC24-4F65-BCAD-6EB03D0E8458}"/>
                    </a:ext>
                  </a:extLst>
                </p:cNvPr>
                <p:cNvPicPr/>
                <p:nvPr/>
              </p:nvPicPr>
              <p:blipFill>
                <a:blip r:embed="rId532"/>
                <a:stretch>
                  <a:fillRect/>
                </a:stretch>
              </p:blipFill>
              <p:spPr>
                <a:xfrm>
                  <a:off x="7673122" y="6580472"/>
                  <a:ext cx="96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88698" name="Freihand 488697">
                  <a:extLst>
                    <a:ext uri="{FF2B5EF4-FFF2-40B4-BE49-F238E27FC236}">
                      <a16:creationId xmlns:a16="http://schemas.microsoft.com/office/drawing/2014/main" id="{FD7FDAFA-4B6F-4E5D-AC6B-0BB25A4F4C6B}"/>
                    </a:ext>
                  </a:extLst>
                </p14:cNvPr>
                <p14:cNvContentPartPr/>
                <p14:nvPr/>
              </p14:nvContentPartPr>
              <p14:xfrm>
                <a:off x="7774642" y="6604232"/>
                <a:ext cx="213840" cy="74160"/>
              </p14:xfrm>
            </p:contentPart>
          </mc:Choice>
          <mc:Fallback>
            <p:pic>
              <p:nvPicPr>
                <p:cNvPr id="488698" name="Freihand 488697">
                  <a:extLst>
                    <a:ext uri="{FF2B5EF4-FFF2-40B4-BE49-F238E27FC236}">
                      <a16:creationId xmlns:a16="http://schemas.microsoft.com/office/drawing/2014/main" id="{FD7FDAFA-4B6F-4E5D-AC6B-0BB25A4F4C6B}"/>
                    </a:ext>
                  </a:extLst>
                </p:cNvPr>
                <p:cNvPicPr/>
                <p:nvPr/>
              </p:nvPicPr>
              <p:blipFill>
                <a:blip r:embed="rId534"/>
                <a:stretch>
                  <a:fillRect/>
                </a:stretch>
              </p:blipFill>
              <p:spPr>
                <a:xfrm>
                  <a:off x="7770322" y="6599912"/>
                  <a:ext cx="222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88700" name="Freihand 488699">
                  <a:extLst>
                    <a:ext uri="{FF2B5EF4-FFF2-40B4-BE49-F238E27FC236}">
                      <a16:creationId xmlns:a16="http://schemas.microsoft.com/office/drawing/2014/main" id="{79C141E6-85F8-4C25-901A-D7BA94BB91B9}"/>
                    </a:ext>
                  </a:extLst>
                </p14:cNvPr>
                <p14:cNvContentPartPr/>
                <p14:nvPr/>
              </p14:nvContentPartPr>
              <p14:xfrm>
                <a:off x="7061842" y="6271232"/>
                <a:ext cx="1297080" cy="74160"/>
              </p14:xfrm>
            </p:contentPart>
          </mc:Choice>
          <mc:Fallback>
            <p:pic>
              <p:nvPicPr>
                <p:cNvPr id="488700" name="Freihand 488699">
                  <a:extLst>
                    <a:ext uri="{FF2B5EF4-FFF2-40B4-BE49-F238E27FC236}">
                      <a16:creationId xmlns:a16="http://schemas.microsoft.com/office/drawing/2014/main" id="{79C141E6-85F8-4C25-901A-D7BA94BB91B9}"/>
                    </a:ext>
                  </a:extLst>
                </p:cNvPr>
                <p:cNvPicPr/>
                <p:nvPr/>
              </p:nvPicPr>
              <p:blipFill>
                <a:blip r:embed="rId536"/>
                <a:stretch>
                  <a:fillRect/>
                </a:stretch>
              </p:blipFill>
              <p:spPr>
                <a:xfrm>
                  <a:off x="7057522" y="6266912"/>
                  <a:ext cx="1305720" cy="8280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AA75CF8-DA57-49FC-A3FF-F34E5B360878}"/>
                  </a:ext>
                </a:extLst>
              </p14:cNvPr>
              <p14:cNvContentPartPr/>
              <p14:nvPr/>
            </p14:nvContentPartPr>
            <p14:xfrm>
              <a:off x="6344362" y="3357032"/>
              <a:ext cx="3390120" cy="440280"/>
            </p14:xfrm>
          </p:contentPart>
        </mc:Choice>
        <mc:Fallback xmlns="">
          <p:pic>
            <p:nvPicPr>
              <p:cNvPr id="3" name="Freihand 2">
                <a:extLst>
                  <a:ext uri="{FF2B5EF4-FFF2-40B4-BE49-F238E27FC236}">
                    <a16:creationId xmlns:a16="http://schemas.microsoft.com/office/drawing/2014/main" id="{9AA75CF8-DA57-49FC-A3FF-F34E5B360878}"/>
                  </a:ext>
                </a:extLst>
              </p:cNvPr>
              <p:cNvPicPr/>
              <p:nvPr/>
            </p:nvPicPr>
            <p:blipFill>
              <a:blip r:embed="rId4"/>
              <a:stretch>
                <a:fillRect/>
              </a:stretch>
            </p:blipFill>
            <p:spPr>
              <a:xfrm>
                <a:off x="6340042" y="3352712"/>
                <a:ext cx="33987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B945E89A-F3AB-451D-A861-0586EC005F0E}"/>
                  </a:ext>
                </a:extLst>
              </p14:cNvPr>
              <p14:cNvContentPartPr/>
              <p14:nvPr/>
            </p14:nvContentPartPr>
            <p14:xfrm>
              <a:off x="8316802" y="3301232"/>
              <a:ext cx="133920" cy="125640"/>
            </p14:xfrm>
          </p:contentPart>
        </mc:Choice>
        <mc:Fallback xmlns="">
          <p:pic>
            <p:nvPicPr>
              <p:cNvPr id="10" name="Freihand 9">
                <a:extLst>
                  <a:ext uri="{FF2B5EF4-FFF2-40B4-BE49-F238E27FC236}">
                    <a16:creationId xmlns:a16="http://schemas.microsoft.com/office/drawing/2014/main" id="{B945E89A-F3AB-451D-A861-0586EC005F0E}"/>
                  </a:ext>
                </a:extLst>
              </p:cNvPr>
              <p:cNvPicPr/>
              <p:nvPr/>
            </p:nvPicPr>
            <p:blipFill>
              <a:blip r:embed="rId6"/>
              <a:stretch>
                <a:fillRect/>
              </a:stretch>
            </p:blipFill>
            <p:spPr>
              <a:xfrm>
                <a:off x="8312482" y="3296912"/>
                <a:ext cx="142560" cy="134280"/>
              </a:xfrm>
              <a:prstGeom prst="rect">
                <a:avLst/>
              </a:prstGeom>
            </p:spPr>
          </p:pic>
        </mc:Fallback>
      </mc:AlternateContent>
      <p:grpSp>
        <p:nvGrpSpPr>
          <p:cNvPr id="13" name="Gruppieren 12">
            <a:extLst>
              <a:ext uri="{FF2B5EF4-FFF2-40B4-BE49-F238E27FC236}">
                <a16:creationId xmlns:a16="http://schemas.microsoft.com/office/drawing/2014/main" id="{09720E8E-FECF-4BDE-9ABC-7E21ACD3D12D}"/>
              </a:ext>
            </a:extLst>
          </p:cNvPr>
          <p:cNvGrpSpPr/>
          <p:nvPr/>
        </p:nvGrpSpPr>
        <p:grpSpPr>
          <a:xfrm>
            <a:off x="778762" y="3646472"/>
            <a:ext cx="9599040" cy="1076400"/>
            <a:chOff x="778762" y="3646472"/>
            <a:chExt cx="9599040" cy="107640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398E259-44C1-4B0C-A7E3-107458568EF2}"/>
                    </a:ext>
                  </a:extLst>
                </p14:cNvPr>
                <p14:cNvContentPartPr/>
                <p14:nvPr/>
              </p14:nvContentPartPr>
              <p14:xfrm>
                <a:off x="1173322" y="3699392"/>
                <a:ext cx="3777840" cy="501840"/>
              </p14:xfrm>
            </p:contentPart>
          </mc:Choice>
          <mc:Fallback xmlns="">
            <p:pic>
              <p:nvPicPr>
                <p:cNvPr id="5" name="Freihand 4">
                  <a:extLst>
                    <a:ext uri="{FF2B5EF4-FFF2-40B4-BE49-F238E27FC236}">
                      <a16:creationId xmlns:a16="http://schemas.microsoft.com/office/drawing/2014/main" id="{6398E259-44C1-4B0C-A7E3-107458568EF2}"/>
                    </a:ext>
                  </a:extLst>
                </p:cNvPr>
                <p:cNvPicPr/>
                <p:nvPr/>
              </p:nvPicPr>
              <p:blipFill>
                <a:blip r:embed="rId8"/>
                <a:stretch>
                  <a:fillRect/>
                </a:stretch>
              </p:blipFill>
              <p:spPr>
                <a:xfrm>
                  <a:off x="1169002" y="3695072"/>
                  <a:ext cx="378648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9BDB129-FFF7-410B-AF09-04B203D8B4AF}"/>
                    </a:ext>
                  </a:extLst>
                </p14:cNvPr>
                <p14:cNvContentPartPr/>
                <p14:nvPr/>
              </p14:nvContentPartPr>
              <p14:xfrm>
                <a:off x="5196322" y="3682472"/>
                <a:ext cx="5181480" cy="485640"/>
              </p14:xfrm>
            </p:contentPart>
          </mc:Choice>
          <mc:Fallback xmlns="">
            <p:pic>
              <p:nvPicPr>
                <p:cNvPr id="6" name="Freihand 5">
                  <a:extLst>
                    <a:ext uri="{FF2B5EF4-FFF2-40B4-BE49-F238E27FC236}">
                      <a16:creationId xmlns:a16="http://schemas.microsoft.com/office/drawing/2014/main" id="{39BDB129-FFF7-410B-AF09-04B203D8B4AF}"/>
                    </a:ext>
                  </a:extLst>
                </p:cNvPr>
                <p:cNvPicPr/>
                <p:nvPr/>
              </p:nvPicPr>
              <p:blipFill>
                <a:blip r:embed="rId10"/>
                <a:stretch>
                  <a:fillRect/>
                </a:stretch>
              </p:blipFill>
              <p:spPr>
                <a:xfrm>
                  <a:off x="5192002" y="3678152"/>
                  <a:ext cx="519012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97980C4-51EF-4A2D-8F50-C9B8DF18B49C}"/>
                    </a:ext>
                  </a:extLst>
                </p14:cNvPr>
                <p14:cNvContentPartPr/>
                <p14:nvPr/>
              </p14:nvContentPartPr>
              <p14:xfrm>
                <a:off x="778762" y="4156232"/>
                <a:ext cx="7269120" cy="566640"/>
              </p14:xfrm>
            </p:contentPart>
          </mc:Choice>
          <mc:Fallback xmlns="">
            <p:pic>
              <p:nvPicPr>
                <p:cNvPr id="8" name="Freihand 7">
                  <a:extLst>
                    <a:ext uri="{FF2B5EF4-FFF2-40B4-BE49-F238E27FC236}">
                      <a16:creationId xmlns:a16="http://schemas.microsoft.com/office/drawing/2014/main" id="{397980C4-51EF-4A2D-8F50-C9B8DF18B49C}"/>
                    </a:ext>
                  </a:extLst>
                </p:cNvPr>
                <p:cNvPicPr/>
                <p:nvPr/>
              </p:nvPicPr>
              <p:blipFill>
                <a:blip r:embed="rId12"/>
                <a:stretch>
                  <a:fillRect/>
                </a:stretch>
              </p:blipFill>
              <p:spPr>
                <a:xfrm>
                  <a:off x="774442" y="4151912"/>
                  <a:ext cx="72777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080C085D-D800-4163-866A-7542CF6CAC35}"/>
                    </a:ext>
                  </a:extLst>
                </p14:cNvPr>
                <p14:cNvContentPartPr/>
                <p14:nvPr/>
              </p14:nvContentPartPr>
              <p14:xfrm>
                <a:off x="3823282" y="3646472"/>
                <a:ext cx="120960" cy="144360"/>
              </p14:xfrm>
            </p:contentPart>
          </mc:Choice>
          <mc:Fallback xmlns="">
            <p:pic>
              <p:nvPicPr>
                <p:cNvPr id="12" name="Freihand 11">
                  <a:extLst>
                    <a:ext uri="{FF2B5EF4-FFF2-40B4-BE49-F238E27FC236}">
                      <a16:creationId xmlns:a16="http://schemas.microsoft.com/office/drawing/2014/main" id="{080C085D-D800-4163-866A-7542CF6CAC35}"/>
                    </a:ext>
                  </a:extLst>
                </p:cNvPr>
                <p:cNvPicPr/>
                <p:nvPr/>
              </p:nvPicPr>
              <p:blipFill>
                <a:blip r:embed="rId14"/>
                <a:stretch>
                  <a:fillRect/>
                </a:stretch>
              </p:blipFill>
              <p:spPr>
                <a:xfrm>
                  <a:off x="3818962" y="3642152"/>
                  <a:ext cx="129600" cy="153000"/>
                </a:xfrm>
                <a:prstGeom prst="rect">
                  <a:avLst/>
                </a:prstGeom>
              </p:spPr>
            </p:pic>
          </mc:Fallback>
        </mc:AlternateContent>
      </p:grpSp>
      <p:grpSp>
        <p:nvGrpSpPr>
          <p:cNvPr id="16" name="Gruppieren 15">
            <a:extLst>
              <a:ext uri="{FF2B5EF4-FFF2-40B4-BE49-F238E27FC236}">
                <a16:creationId xmlns:a16="http://schemas.microsoft.com/office/drawing/2014/main" id="{80B3742D-DB7A-4B4E-BF60-BCF15F17D297}"/>
              </a:ext>
            </a:extLst>
          </p:cNvPr>
          <p:cNvGrpSpPr/>
          <p:nvPr/>
        </p:nvGrpSpPr>
        <p:grpSpPr>
          <a:xfrm>
            <a:off x="7769602" y="3654752"/>
            <a:ext cx="115200" cy="203400"/>
            <a:chOff x="7769602" y="3654752"/>
            <a:chExt cx="115200" cy="20340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DCDC8CE9-9054-4BCA-A830-35C7D0899074}"/>
                    </a:ext>
                  </a:extLst>
                </p14:cNvPr>
                <p14:cNvContentPartPr/>
                <p14:nvPr/>
              </p14:nvContentPartPr>
              <p14:xfrm>
                <a:off x="7769602" y="3654752"/>
                <a:ext cx="108360" cy="152640"/>
              </p14:xfrm>
            </p:contentPart>
          </mc:Choice>
          <mc:Fallback xmlns="">
            <p:pic>
              <p:nvPicPr>
                <p:cNvPr id="14" name="Freihand 13">
                  <a:extLst>
                    <a:ext uri="{FF2B5EF4-FFF2-40B4-BE49-F238E27FC236}">
                      <a16:creationId xmlns:a16="http://schemas.microsoft.com/office/drawing/2014/main" id="{DCDC8CE9-9054-4BCA-A830-35C7D0899074}"/>
                    </a:ext>
                  </a:extLst>
                </p:cNvPr>
                <p:cNvPicPr/>
                <p:nvPr/>
              </p:nvPicPr>
              <p:blipFill>
                <a:blip r:embed="rId16"/>
                <a:stretch>
                  <a:fillRect/>
                </a:stretch>
              </p:blipFill>
              <p:spPr>
                <a:xfrm>
                  <a:off x="7765282" y="3650432"/>
                  <a:ext cx="117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84448449-E047-4875-80B5-F4BBC9DCE85A}"/>
                    </a:ext>
                  </a:extLst>
                </p14:cNvPr>
                <p14:cNvContentPartPr/>
                <p14:nvPr/>
              </p14:nvContentPartPr>
              <p14:xfrm>
                <a:off x="7867162" y="3728912"/>
                <a:ext cx="17640" cy="129240"/>
              </p14:xfrm>
            </p:contentPart>
          </mc:Choice>
          <mc:Fallback xmlns="">
            <p:pic>
              <p:nvPicPr>
                <p:cNvPr id="15" name="Freihand 14">
                  <a:extLst>
                    <a:ext uri="{FF2B5EF4-FFF2-40B4-BE49-F238E27FC236}">
                      <a16:creationId xmlns:a16="http://schemas.microsoft.com/office/drawing/2014/main" id="{84448449-E047-4875-80B5-F4BBC9DCE85A}"/>
                    </a:ext>
                  </a:extLst>
                </p:cNvPr>
                <p:cNvPicPr/>
                <p:nvPr/>
              </p:nvPicPr>
              <p:blipFill>
                <a:blip r:embed="rId18"/>
                <a:stretch>
                  <a:fillRect/>
                </a:stretch>
              </p:blipFill>
              <p:spPr>
                <a:xfrm>
                  <a:off x="7862842" y="3724592"/>
                  <a:ext cx="2628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610AAE0E-1B14-4048-B082-5058EBFD3428}"/>
                  </a:ext>
                </a:extLst>
              </p14:cNvPr>
              <p14:cNvContentPartPr/>
              <p14:nvPr/>
            </p14:nvContentPartPr>
            <p14:xfrm>
              <a:off x="5030722" y="4550432"/>
              <a:ext cx="257400" cy="227880"/>
            </p14:xfrm>
          </p:contentPart>
        </mc:Choice>
        <mc:Fallback xmlns="">
          <p:pic>
            <p:nvPicPr>
              <p:cNvPr id="17" name="Freihand 16">
                <a:extLst>
                  <a:ext uri="{FF2B5EF4-FFF2-40B4-BE49-F238E27FC236}">
                    <a16:creationId xmlns:a16="http://schemas.microsoft.com/office/drawing/2014/main" id="{610AAE0E-1B14-4048-B082-5058EBFD3428}"/>
                  </a:ext>
                </a:extLst>
              </p:cNvPr>
              <p:cNvPicPr/>
              <p:nvPr/>
            </p:nvPicPr>
            <p:blipFill>
              <a:blip r:embed="rId20"/>
              <a:stretch>
                <a:fillRect/>
              </a:stretch>
            </p:blipFill>
            <p:spPr>
              <a:xfrm>
                <a:off x="5026402" y="4546112"/>
                <a:ext cx="266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C688A8AD-CE05-4C6B-96C0-CCB58926968B}"/>
                  </a:ext>
                </a:extLst>
              </p14:cNvPr>
              <p14:cNvContentPartPr/>
              <p14:nvPr/>
            </p14:nvContentPartPr>
            <p14:xfrm>
              <a:off x="6638482" y="997232"/>
              <a:ext cx="2006280" cy="131760"/>
            </p14:xfrm>
          </p:contentPart>
        </mc:Choice>
        <mc:Fallback xmlns="">
          <p:pic>
            <p:nvPicPr>
              <p:cNvPr id="18" name="Freihand 17">
                <a:extLst>
                  <a:ext uri="{FF2B5EF4-FFF2-40B4-BE49-F238E27FC236}">
                    <a16:creationId xmlns:a16="http://schemas.microsoft.com/office/drawing/2014/main" id="{C688A8AD-CE05-4C6B-96C0-CCB58926968B}"/>
                  </a:ext>
                </a:extLst>
              </p:cNvPr>
              <p:cNvPicPr/>
              <p:nvPr/>
            </p:nvPicPr>
            <p:blipFill>
              <a:blip r:embed="rId22"/>
              <a:stretch>
                <a:fillRect/>
              </a:stretch>
            </p:blipFill>
            <p:spPr>
              <a:xfrm>
                <a:off x="6634162" y="992912"/>
                <a:ext cx="2014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140A9CDC-95FB-444F-AB16-549C057C6707}"/>
                  </a:ext>
                </a:extLst>
              </p14:cNvPr>
              <p14:cNvContentPartPr/>
              <p14:nvPr/>
            </p14:nvContentPartPr>
            <p14:xfrm>
              <a:off x="6609682" y="524912"/>
              <a:ext cx="2117880" cy="759240"/>
            </p14:xfrm>
          </p:contentPart>
        </mc:Choice>
        <mc:Fallback xmlns="">
          <p:pic>
            <p:nvPicPr>
              <p:cNvPr id="19" name="Freihand 18">
                <a:extLst>
                  <a:ext uri="{FF2B5EF4-FFF2-40B4-BE49-F238E27FC236}">
                    <a16:creationId xmlns:a16="http://schemas.microsoft.com/office/drawing/2014/main" id="{140A9CDC-95FB-444F-AB16-549C057C6707}"/>
                  </a:ext>
                </a:extLst>
              </p:cNvPr>
              <p:cNvPicPr/>
              <p:nvPr/>
            </p:nvPicPr>
            <p:blipFill>
              <a:blip r:embed="rId24"/>
              <a:stretch>
                <a:fillRect/>
              </a:stretch>
            </p:blipFill>
            <p:spPr>
              <a:xfrm>
                <a:off x="6605362" y="520592"/>
                <a:ext cx="2126520" cy="76788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A8ED376-148A-4EDE-B16C-7C67D143FB34}"/>
                  </a:ext>
                </a:extLst>
              </p14:cNvPr>
              <p14:cNvContentPartPr/>
              <p14:nvPr/>
            </p14:nvContentPartPr>
            <p14:xfrm>
              <a:off x="4372282" y="3494552"/>
              <a:ext cx="2882520" cy="36360"/>
            </p14:xfrm>
          </p:contentPart>
        </mc:Choice>
        <mc:Fallback>
          <p:pic>
            <p:nvPicPr>
              <p:cNvPr id="2" name="Freihand 1">
                <a:extLst>
                  <a:ext uri="{FF2B5EF4-FFF2-40B4-BE49-F238E27FC236}">
                    <a16:creationId xmlns:a16="http://schemas.microsoft.com/office/drawing/2014/main" id="{DA8ED376-148A-4EDE-B16C-7C67D143FB34}"/>
                  </a:ext>
                </a:extLst>
              </p:cNvPr>
              <p:cNvPicPr/>
              <p:nvPr/>
            </p:nvPicPr>
            <p:blipFill>
              <a:blip r:embed="rId4"/>
              <a:stretch>
                <a:fillRect/>
              </a:stretch>
            </p:blipFill>
            <p:spPr>
              <a:xfrm>
                <a:off x="4367962" y="3490232"/>
                <a:ext cx="2891160" cy="45000"/>
              </a:xfrm>
              <a:prstGeom prst="rect">
                <a:avLst/>
              </a:prstGeom>
            </p:spPr>
          </p:pic>
        </mc:Fallback>
      </mc:AlternateContent>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111C24F-A26C-458C-B576-BD5EB531C058}"/>
                  </a:ext>
                </a:extLst>
              </p14:cNvPr>
              <p14:cNvContentPartPr/>
              <p14:nvPr/>
            </p14:nvContentPartPr>
            <p14:xfrm>
              <a:off x="3393701" y="1551272"/>
              <a:ext cx="1220400" cy="24120"/>
            </p14:xfrm>
          </p:contentPart>
        </mc:Choice>
        <mc:Fallback>
          <p:pic>
            <p:nvPicPr>
              <p:cNvPr id="2" name="Freihand 1">
                <a:extLst>
                  <a:ext uri="{FF2B5EF4-FFF2-40B4-BE49-F238E27FC236}">
                    <a16:creationId xmlns:a16="http://schemas.microsoft.com/office/drawing/2014/main" id="{1111C24F-A26C-458C-B576-BD5EB531C058}"/>
                  </a:ext>
                </a:extLst>
              </p:cNvPr>
              <p:cNvPicPr/>
              <p:nvPr/>
            </p:nvPicPr>
            <p:blipFill>
              <a:blip r:embed="rId4"/>
              <a:stretch>
                <a:fillRect/>
              </a:stretch>
            </p:blipFill>
            <p:spPr>
              <a:xfrm>
                <a:off x="3389381" y="1546952"/>
                <a:ext cx="1229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D8F386A-C349-44F0-9BAA-A0C0899EBF84}"/>
                  </a:ext>
                </a:extLst>
              </p14:cNvPr>
              <p14:cNvContentPartPr/>
              <p14:nvPr/>
            </p14:nvContentPartPr>
            <p14:xfrm>
              <a:off x="1823381" y="1962032"/>
              <a:ext cx="4810680" cy="122400"/>
            </p14:xfrm>
          </p:contentPart>
        </mc:Choice>
        <mc:Fallback>
          <p:pic>
            <p:nvPicPr>
              <p:cNvPr id="3" name="Freihand 2">
                <a:extLst>
                  <a:ext uri="{FF2B5EF4-FFF2-40B4-BE49-F238E27FC236}">
                    <a16:creationId xmlns:a16="http://schemas.microsoft.com/office/drawing/2014/main" id="{2D8F386A-C349-44F0-9BAA-A0C0899EBF84}"/>
                  </a:ext>
                </a:extLst>
              </p:cNvPr>
              <p:cNvPicPr/>
              <p:nvPr/>
            </p:nvPicPr>
            <p:blipFill>
              <a:blip r:embed="rId6"/>
              <a:stretch>
                <a:fillRect/>
              </a:stretch>
            </p:blipFill>
            <p:spPr>
              <a:xfrm>
                <a:off x="1819061" y="1957712"/>
                <a:ext cx="4819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EF912D6-90BA-4D87-B753-EE5211DA499B}"/>
                  </a:ext>
                </a:extLst>
              </p14:cNvPr>
              <p14:cNvContentPartPr/>
              <p14:nvPr/>
            </p14:nvContentPartPr>
            <p14:xfrm>
              <a:off x="840581" y="2234552"/>
              <a:ext cx="4074840" cy="63360"/>
            </p14:xfrm>
          </p:contentPart>
        </mc:Choice>
        <mc:Fallback>
          <p:pic>
            <p:nvPicPr>
              <p:cNvPr id="5" name="Freihand 4">
                <a:extLst>
                  <a:ext uri="{FF2B5EF4-FFF2-40B4-BE49-F238E27FC236}">
                    <a16:creationId xmlns:a16="http://schemas.microsoft.com/office/drawing/2014/main" id="{FEF912D6-90BA-4D87-B753-EE5211DA499B}"/>
                  </a:ext>
                </a:extLst>
              </p:cNvPr>
              <p:cNvPicPr/>
              <p:nvPr/>
            </p:nvPicPr>
            <p:blipFill>
              <a:blip r:embed="rId8"/>
              <a:stretch>
                <a:fillRect/>
              </a:stretch>
            </p:blipFill>
            <p:spPr>
              <a:xfrm>
                <a:off x="836261" y="2230232"/>
                <a:ext cx="4083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44DFC3D-75B7-42AF-B287-3BDDE8EB915C}"/>
                  </a:ext>
                </a:extLst>
              </p14:cNvPr>
              <p14:cNvContentPartPr/>
              <p14:nvPr/>
            </p14:nvContentPartPr>
            <p14:xfrm>
              <a:off x="2478581" y="2502752"/>
              <a:ext cx="2651400" cy="529920"/>
            </p14:xfrm>
          </p:contentPart>
        </mc:Choice>
        <mc:Fallback>
          <p:pic>
            <p:nvPicPr>
              <p:cNvPr id="6" name="Freihand 5">
                <a:extLst>
                  <a:ext uri="{FF2B5EF4-FFF2-40B4-BE49-F238E27FC236}">
                    <a16:creationId xmlns:a16="http://schemas.microsoft.com/office/drawing/2014/main" id="{144DFC3D-75B7-42AF-B287-3BDDE8EB915C}"/>
                  </a:ext>
                </a:extLst>
              </p:cNvPr>
              <p:cNvPicPr/>
              <p:nvPr/>
            </p:nvPicPr>
            <p:blipFill>
              <a:blip r:embed="rId10"/>
              <a:stretch>
                <a:fillRect/>
              </a:stretch>
            </p:blipFill>
            <p:spPr>
              <a:xfrm>
                <a:off x="2474261" y="2498432"/>
                <a:ext cx="266004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84BAC4D-57A4-4FC9-B670-BE8D1CD40B1A}"/>
                  </a:ext>
                </a:extLst>
              </p14:cNvPr>
              <p14:cNvContentPartPr/>
              <p14:nvPr/>
            </p14:nvContentPartPr>
            <p14:xfrm>
              <a:off x="1958381" y="2021072"/>
              <a:ext cx="3524040" cy="96480"/>
            </p14:xfrm>
          </p:contentPart>
        </mc:Choice>
        <mc:Fallback>
          <p:pic>
            <p:nvPicPr>
              <p:cNvPr id="7" name="Freihand 6">
                <a:extLst>
                  <a:ext uri="{FF2B5EF4-FFF2-40B4-BE49-F238E27FC236}">
                    <a16:creationId xmlns:a16="http://schemas.microsoft.com/office/drawing/2014/main" id="{F84BAC4D-57A4-4FC9-B670-BE8D1CD40B1A}"/>
                  </a:ext>
                </a:extLst>
              </p:cNvPr>
              <p:cNvPicPr/>
              <p:nvPr/>
            </p:nvPicPr>
            <p:blipFill>
              <a:blip r:embed="rId12"/>
              <a:stretch>
                <a:fillRect/>
              </a:stretch>
            </p:blipFill>
            <p:spPr>
              <a:xfrm>
                <a:off x="1954061" y="2016752"/>
                <a:ext cx="3532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726E67D1-A7BC-4D87-A06A-E9A0EFFE92FB}"/>
                  </a:ext>
                </a:extLst>
              </p14:cNvPr>
              <p14:cNvContentPartPr/>
              <p14:nvPr/>
            </p14:nvContentPartPr>
            <p14:xfrm>
              <a:off x="2081501" y="3927992"/>
              <a:ext cx="2396880" cy="46080"/>
            </p14:xfrm>
          </p:contentPart>
        </mc:Choice>
        <mc:Fallback>
          <p:pic>
            <p:nvPicPr>
              <p:cNvPr id="9" name="Freihand 8">
                <a:extLst>
                  <a:ext uri="{FF2B5EF4-FFF2-40B4-BE49-F238E27FC236}">
                    <a16:creationId xmlns:a16="http://schemas.microsoft.com/office/drawing/2014/main" id="{726E67D1-A7BC-4D87-A06A-E9A0EFFE92FB}"/>
                  </a:ext>
                </a:extLst>
              </p:cNvPr>
              <p:cNvPicPr/>
              <p:nvPr/>
            </p:nvPicPr>
            <p:blipFill>
              <a:blip r:embed="rId14"/>
              <a:stretch>
                <a:fillRect/>
              </a:stretch>
            </p:blipFill>
            <p:spPr>
              <a:xfrm>
                <a:off x="2077181" y="3923672"/>
                <a:ext cx="2405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A51E0853-0C9C-4FCD-9793-AC7FBC38FCE3}"/>
                  </a:ext>
                </a:extLst>
              </p14:cNvPr>
              <p14:cNvContentPartPr/>
              <p14:nvPr/>
            </p14:nvContentPartPr>
            <p14:xfrm>
              <a:off x="1512341" y="4273232"/>
              <a:ext cx="4159440" cy="108000"/>
            </p14:xfrm>
          </p:contentPart>
        </mc:Choice>
        <mc:Fallback>
          <p:pic>
            <p:nvPicPr>
              <p:cNvPr id="10" name="Freihand 9">
                <a:extLst>
                  <a:ext uri="{FF2B5EF4-FFF2-40B4-BE49-F238E27FC236}">
                    <a16:creationId xmlns:a16="http://schemas.microsoft.com/office/drawing/2014/main" id="{A51E0853-0C9C-4FCD-9793-AC7FBC38FCE3}"/>
                  </a:ext>
                </a:extLst>
              </p:cNvPr>
              <p:cNvPicPr/>
              <p:nvPr/>
            </p:nvPicPr>
            <p:blipFill>
              <a:blip r:embed="rId16"/>
              <a:stretch>
                <a:fillRect/>
              </a:stretch>
            </p:blipFill>
            <p:spPr>
              <a:xfrm>
                <a:off x="1508021" y="4268912"/>
                <a:ext cx="4168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3DE40C17-9E28-43C4-B8DA-B006D6C22AE8}"/>
                  </a:ext>
                </a:extLst>
              </p14:cNvPr>
              <p14:cNvContentPartPr/>
              <p14:nvPr/>
            </p14:nvContentPartPr>
            <p14:xfrm>
              <a:off x="763901" y="5364752"/>
              <a:ext cx="7030440" cy="86400"/>
            </p14:xfrm>
          </p:contentPart>
        </mc:Choice>
        <mc:Fallback>
          <p:pic>
            <p:nvPicPr>
              <p:cNvPr id="11" name="Freihand 10">
                <a:extLst>
                  <a:ext uri="{FF2B5EF4-FFF2-40B4-BE49-F238E27FC236}">
                    <a16:creationId xmlns:a16="http://schemas.microsoft.com/office/drawing/2014/main" id="{3DE40C17-9E28-43C4-B8DA-B006D6C22AE8}"/>
                  </a:ext>
                </a:extLst>
              </p:cNvPr>
              <p:cNvPicPr/>
              <p:nvPr/>
            </p:nvPicPr>
            <p:blipFill>
              <a:blip r:embed="rId18"/>
              <a:stretch>
                <a:fillRect/>
              </a:stretch>
            </p:blipFill>
            <p:spPr>
              <a:xfrm>
                <a:off x="759581" y="5360432"/>
                <a:ext cx="7039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5EA2E02D-7824-40AD-8056-431FD3A3AC03}"/>
                  </a:ext>
                </a:extLst>
              </p14:cNvPr>
              <p14:cNvContentPartPr/>
              <p14:nvPr/>
            </p14:nvContentPartPr>
            <p14:xfrm>
              <a:off x="2750021" y="6001232"/>
              <a:ext cx="5320800" cy="58680"/>
            </p14:xfrm>
          </p:contentPart>
        </mc:Choice>
        <mc:Fallback>
          <p:pic>
            <p:nvPicPr>
              <p:cNvPr id="15" name="Freihand 14">
                <a:extLst>
                  <a:ext uri="{FF2B5EF4-FFF2-40B4-BE49-F238E27FC236}">
                    <a16:creationId xmlns:a16="http://schemas.microsoft.com/office/drawing/2014/main" id="{5EA2E02D-7824-40AD-8056-431FD3A3AC03}"/>
                  </a:ext>
                </a:extLst>
              </p:cNvPr>
              <p:cNvPicPr/>
              <p:nvPr/>
            </p:nvPicPr>
            <p:blipFill>
              <a:blip r:embed="rId20"/>
              <a:stretch>
                <a:fillRect/>
              </a:stretch>
            </p:blipFill>
            <p:spPr>
              <a:xfrm>
                <a:off x="2745701" y="5996912"/>
                <a:ext cx="5329440" cy="67320"/>
              </a:xfrm>
              <a:prstGeom prst="rect">
                <a:avLst/>
              </a:prstGeom>
            </p:spPr>
          </p:pic>
        </mc:Fallback>
      </mc:AlternateContent>
      <p:grpSp>
        <p:nvGrpSpPr>
          <p:cNvPr id="17" name="Gruppieren 16">
            <a:extLst>
              <a:ext uri="{FF2B5EF4-FFF2-40B4-BE49-F238E27FC236}">
                <a16:creationId xmlns:a16="http://schemas.microsoft.com/office/drawing/2014/main" id="{5A783154-694E-4E14-A816-A1A673DB51B6}"/>
              </a:ext>
            </a:extLst>
          </p:cNvPr>
          <p:cNvGrpSpPr/>
          <p:nvPr/>
        </p:nvGrpSpPr>
        <p:grpSpPr>
          <a:xfrm>
            <a:off x="229661" y="4910792"/>
            <a:ext cx="7855560" cy="1359360"/>
            <a:chOff x="229661" y="4910792"/>
            <a:chExt cx="7855560" cy="1359360"/>
          </a:xfrm>
        </p:grpSpPr>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2B36BE82-B8F9-4F10-9CAE-1CB8A67A1718}"/>
                    </a:ext>
                  </a:extLst>
                </p14:cNvPr>
                <p14:cNvContentPartPr/>
                <p14:nvPr/>
              </p14:nvContentPartPr>
              <p14:xfrm>
                <a:off x="803141" y="5729072"/>
                <a:ext cx="24840" cy="5040"/>
              </p14:xfrm>
            </p:contentPart>
          </mc:Choice>
          <mc:Fallback>
            <p:pic>
              <p:nvPicPr>
                <p:cNvPr id="12" name="Freihand 11">
                  <a:extLst>
                    <a:ext uri="{FF2B5EF4-FFF2-40B4-BE49-F238E27FC236}">
                      <a16:creationId xmlns:a16="http://schemas.microsoft.com/office/drawing/2014/main" id="{2B36BE82-B8F9-4F10-9CAE-1CB8A67A1718}"/>
                    </a:ext>
                  </a:extLst>
                </p:cNvPr>
                <p:cNvPicPr/>
                <p:nvPr/>
              </p:nvPicPr>
              <p:blipFill>
                <a:blip r:embed="rId22"/>
                <a:stretch>
                  <a:fillRect/>
                </a:stretch>
              </p:blipFill>
              <p:spPr>
                <a:xfrm>
                  <a:off x="798821" y="5724752"/>
                  <a:ext cx="334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FDB35AA4-66C0-4F11-B7BC-5CEF13A77263}"/>
                    </a:ext>
                  </a:extLst>
                </p14:cNvPr>
                <p14:cNvContentPartPr/>
                <p14:nvPr/>
              </p14:nvContentPartPr>
              <p14:xfrm>
                <a:off x="682181" y="5655272"/>
                <a:ext cx="4640040" cy="96480"/>
              </p14:xfrm>
            </p:contentPart>
          </mc:Choice>
          <mc:Fallback>
            <p:pic>
              <p:nvPicPr>
                <p:cNvPr id="13" name="Freihand 12">
                  <a:extLst>
                    <a:ext uri="{FF2B5EF4-FFF2-40B4-BE49-F238E27FC236}">
                      <a16:creationId xmlns:a16="http://schemas.microsoft.com/office/drawing/2014/main" id="{FDB35AA4-66C0-4F11-B7BC-5CEF13A77263}"/>
                    </a:ext>
                  </a:extLst>
                </p:cNvPr>
                <p:cNvPicPr/>
                <p:nvPr/>
              </p:nvPicPr>
              <p:blipFill>
                <a:blip r:embed="rId24"/>
                <a:stretch>
                  <a:fillRect/>
                </a:stretch>
              </p:blipFill>
              <p:spPr>
                <a:xfrm>
                  <a:off x="677861" y="5650952"/>
                  <a:ext cx="4648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57CF398C-3A5A-4040-BFF7-EA58AFD64DCE}"/>
                    </a:ext>
                  </a:extLst>
                </p14:cNvPr>
                <p14:cNvContentPartPr/>
                <p14:nvPr/>
              </p14:nvContentPartPr>
              <p14:xfrm>
                <a:off x="229661" y="4910792"/>
                <a:ext cx="7855560" cy="1359360"/>
              </p14:xfrm>
            </p:contentPart>
          </mc:Choice>
          <mc:Fallback>
            <p:pic>
              <p:nvPicPr>
                <p:cNvPr id="16" name="Freihand 15">
                  <a:extLst>
                    <a:ext uri="{FF2B5EF4-FFF2-40B4-BE49-F238E27FC236}">
                      <a16:creationId xmlns:a16="http://schemas.microsoft.com/office/drawing/2014/main" id="{57CF398C-3A5A-4040-BFF7-EA58AFD64DCE}"/>
                    </a:ext>
                  </a:extLst>
                </p:cNvPr>
                <p:cNvPicPr/>
                <p:nvPr/>
              </p:nvPicPr>
              <p:blipFill>
                <a:blip r:embed="rId26"/>
                <a:stretch>
                  <a:fillRect/>
                </a:stretch>
              </p:blipFill>
              <p:spPr>
                <a:xfrm>
                  <a:off x="225341" y="4906472"/>
                  <a:ext cx="7864200" cy="1368000"/>
                </a:xfrm>
                <a:prstGeom prst="rect">
                  <a:avLst/>
                </a:prstGeom>
              </p:spPr>
            </p:pic>
          </mc:Fallback>
        </mc:AlternateContent>
      </p:grpSp>
      <p:grpSp>
        <p:nvGrpSpPr>
          <p:cNvPr id="131112" name="Gruppieren 131111">
            <a:extLst>
              <a:ext uri="{FF2B5EF4-FFF2-40B4-BE49-F238E27FC236}">
                <a16:creationId xmlns:a16="http://schemas.microsoft.com/office/drawing/2014/main" id="{E01DADCB-28DC-4381-B171-6D4A9D6C94AD}"/>
              </a:ext>
            </a:extLst>
          </p:cNvPr>
          <p:cNvGrpSpPr/>
          <p:nvPr/>
        </p:nvGrpSpPr>
        <p:grpSpPr>
          <a:xfrm>
            <a:off x="2534381" y="6044792"/>
            <a:ext cx="5938920" cy="739080"/>
            <a:chOff x="2534381" y="6044792"/>
            <a:chExt cx="5938920" cy="739080"/>
          </a:xfrm>
        </p:grpSpPr>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A564627C-7C72-42B9-A46A-863CB579DCCB}"/>
                    </a:ext>
                  </a:extLst>
                </p14:cNvPr>
                <p14:cNvContentPartPr/>
                <p14:nvPr/>
              </p14:nvContentPartPr>
              <p14:xfrm>
                <a:off x="2534381" y="6272672"/>
                <a:ext cx="170280" cy="226440"/>
              </p14:xfrm>
            </p:contentPart>
          </mc:Choice>
          <mc:Fallback>
            <p:pic>
              <p:nvPicPr>
                <p:cNvPr id="18" name="Freihand 17">
                  <a:extLst>
                    <a:ext uri="{FF2B5EF4-FFF2-40B4-BE49-F238E27FC236}">
                      <a16:creationId xmlns:a16="http://schemas.microsoft.com/office/drawing/2014/main" id="{A564627C-7C72-42B9-A46A-863CB579DCCB}"/>
                    </a:ext>
                  </a:extLst>
                </p:cNvPr>
                <p:cNvPicPr/>
                <p:nvPr/>
              </p:nvPicPr>
              <p:blipFill>
                <a:blip r:embed="rId28"/>
                <a:stretch>
                  <a:fillRect/>
                </a:stretch>
              </p:blipFill>
              <p:spPr>
                <a:xfrm>
                  <a:off x="2530061" y="6268352"/>
                  <a:ext cx="1789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FF9E484C-B970-414D-AA22-05478852D731}"/>
                    </a:ext>
                  </a:extLst>
                </p14:cNvPr>
                <p14:cNvContentPartPr/>
                <p14:nvPr/>
              </p14:nvContentPartPr>
              <p14:xfrm>
                <a:off x="2676941" y="6387152"/>
                <a:ext cx="147960" cy="154080"/>
              </p14:xfrm>
            </p:contentPart>
          </mc:Choice>
          <mc:Fallback>
            <p:pic>
              <p:nvPicPr>
                <p:cNvPr id="19" name="Freihand 18">
                  <a:extLst>
                    <a:ext uri="{FF2B5EF4-FFF2-40B4-BE49-F238E27FC236}">
                      <a16:creationId xmlns:a16="http://schemas.microsoft.com/office/drawing/2014/main" id="{FF9E484C-B970-414D-AA22-05478852D731}"/>
                    </a:ext>
                  </a:extLst>
                </p:cNvPr>
                <p:cNvPicPr/>
                <p:nvPr/>
              </p:nvPicPr>
              <p:blipFill>
                <a:blip r:embed="rId30"/>
                <a:stretch>
                  <a:fillRect/>
                </a:stretch>
              </p:blipFill>
              <p:spPr>
                <a:xfrm>
                  <a:off x="2672621" y="6382832"/>
                  <a:ext cx="156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21939C11-6C48-46F0-8E72-68C4BCD3822D}"/>
                    </a:ext>
                  </a:extLst>
                </p14:cNvPr>
                <p14:cNvContentPartPr/>
                <p14:nvPr/>
              </p14:nvContentPartPr>
              <p14:xfrm>
                <a:off x="2934341" y="6328112"/>
                <a:ext cx="135360" cy="134280"/>
              </p14:xfrm>
            </p:contentPart>
          </mc:Choice>
          <mc:Fallback>
            <p:pic>
              <p:nvPicPr>
                <p:cNvPr id="21" name="Freihand 20">
                  <a:extLst>
                    <a:ext uri="{FF2B5EF4-FFF2-40B4-BE49-F238E27FC236}">
                      <a16:creationId xmlns:a16="http://schemas.microsoft.com/office/drawing/2014/main" id="{21939C11-6C48-46F0-8E72-68C4BCD3822D}"/>
                    </a:ext>
                  </a:extLst>
                </p:cNvPr>
                <p:cNvPicPr/>
                <p:nvPr/>
              </p:nvPicPr>
              <p:blipFill>
                <a:blip r:embed="rId32"/>
                <a:stretch>
                  <a:fillRect/>
                </a:stretch>
              </p:blipFill>
              <p:spPr>
                <a:xfrm>
                  <a:off x="2930021" y="6323792"/>
                  <a:ext cx="144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335C409D-1A7A-409E-A2E7-5799510C863C}"/>
                    </a:ext>
                  </a:extLst>
                </p14:cNvPr>
                <p14:cNvContentPartPr/>
                <p14:nvPr/>
              </p14:nvContentPartPr>
              <p14:xfrm>
                <a:off x="3065021" y="6197432"/>
                <a:ext cx="601560" cy="262440"/>
              </p14:xfrm>
            </p:contentPart>
          </mc:Choice>
          <mc:Fallback>
            <p:pic>
              <p:nvPicPr>
                <p:cNvPr id="22" name="Freihand 21">
                  <a:extLst>
                    <a:ext uri="{FF2B5EF4-FFF2-40B4-BE49-F238E27FC236}">
                      <a16:creationId xmlns:a16="http://schemas.microsoft.com/office/drawing/2014/main" id="{335C409D-1A7A-409E-A2E7-5799510C863C}"/>
                    </a:ext>
                  </a:extLst>
                </p:cNvPr>
                <p:cNvPicPr/>
                <p:nvPr/>
              </p:nvPicPr>
              <p:blipFill>
                <a:blip r:embed="rId34"/>
                <a:stretch>
                  <a:fillRect/>
                </a:stretch>
              </p:blipFill>
              <p:spPr>
                <a:xfrm>
                  <a:off x="3060701" y="6193112"/>
                  <a:ext cx="6102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668A6011-A6EA-4F75-93CB-90A542D5EB46}"/>
                    </a:ext>
                  </a:extLst>
                </p14:cNvPr>
                <p14:cNvContentPartPr/>
                <p14:nvPr/>
              </p14:nvContentPartPr>
              <p14:xfrm>
                <a:off x="3717701" y="6181232"/>
                <a:ext cx="111600" cy="211680"/>
              </p14:xfrm>
            </p:contentPart>
          </mc:Choice>
          <mc:Fallback>
            <p:pic>
              <p:nvPicPr>
                <p:cNvPr id="24" name="Freihand 23">
                  <a:extLst>
                    <a:ext uri="{FF2B5EF4-FFF2-40B4-BE49-F238E27FC236}">
                      <a16:creationId xmlns:a16="http://schemas.microsoft.com/office/drawing/2014/main" id="{668A6011-A6EA-4F75-93CB-90A542D5EB46}"/>
                    </a:ext>
                  </a:extLst>
                </p:cNvPr>
                <p:cNvPicPr/>
                <p:nvPr/>
              </p:nvPicPr>
              <p:blipFill>
                <a:blip r:embed="rId36"/>
                <a:stretch>
                  <a:fillRect/>
                </a:stretch>
              </p:blipFill>
              <p:spPr>
                <a:xfrm>
                  <a:off x="3713381" y="6176912"/>
                  <a:ext cx="120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BC1CC3E7-AAEF-4C02-B4AA-47038AFAB351}"/>
                    </a:ext>
                  </a:extLst>
                </p14:cNvPr>
                <p14:cNvContentPartPr/>
                <p14:nvPr/>
              </p14:nvContentPartPr>
              <p14:xfrm>
                <a:off x="3911741" y="6258992"/>
                <a:ext cx="81720" cy="120240"/>
              </p14:xfrm>
            </p:contentPart>
          </mc:Choice>
          <mc:Fallback>
            <p:pic>
              <p:nvPicPr>
                <p:cNvPr id="25" name="Freihand 24">
                  <a:extLst>
                    <a:ext uri="{FF2B5EF4-FFF2-40B4-BE49-F238E27FC236}">
                      <a16:creationId xmlns:a16="http://schemas.microsoft.com/office/drawing/2014/main" id="{BC1CC3E7-AAEF-4C02-B4AA-47038AFAB351}"/>
                    </a:ext>
                  </a:extLst>
                </p:cNvPr>
                <p:cNvPicPr/>
                <p:nvPr/>
              </p:nvPicPr>
              <p:blipFill>
                <a:blip r:embed="rId38"/>
                <a:stretch>
                  <a:fillRect/>
                </a:stretch>
              </p:blipFill>
              <p:spPr>
                <a:xfrm>
                  <a:off x="3907421" y="6254672"/>
                  <a:ext cx="90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66B6722D-69F5-4CE8-8212-B57B50723F65}"/>
                    </a:ext>
                  </a:extLst>
                </p14:cNvPr>
                <p14:cNvContentPartPr/>
                <p14:nvPr/>
              </p14:nvContentPartPr>
              <p14:xfrm>
                <a:off x="4053581" y="6308672"/>
                <a:ext cx="20880" cy="63360"/>
              </p14:xfrm>
            </p:contentPart>
          </mc:Choice>
          <mc:Fallback>
            <p:pic>
              <p:nvPicPr>
                <p:cNvPr id="26" name="Freihand 25">
                  <a:extLst>
                    <a:ext uri="{FF2B5EF4-FFF2-40B4-BE49-F238E27FC236}">
                      <a16:creationId xmlns:a16="http://schemas.microsoft.com/office/drawing/2014/main" id="{66B6722D-69F5-4CE8-8212-B57B50723F65}"/>
                    </a:ext>
                  </a:extLst>
                </p:cNvPr>
                <p:cNvPicPr/>
                <p:nvPr/>
              </p:nvPicPr>
              <p:blipFill>
                <a:blip r:embed="rId40"/>
                <a:stretch>
                  <a:fillRect/>
                </a:stretch>
              </p:blipFill>
              <p:spPr>
                <a:xfrm>
                  <a:off x="4049261" y="6304352"/>
                  <a:ext cx="29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3711909D-F6E1-4BCE-A240-6F076163464C}"/>
                    </a:ext>
                  </a:extLst>
                </p14:cNvPr>
                <p14:cNvContentPartPr/>
                <p14:nvPr/>
              </p14:nvContentPartPr>
              <p14:xfrm>
                <a:off x="4069781" y="6190232"/>
                <a:ext cx="27360" cy="35640"/>
              </p14:xfrm>
            </p:contentPart>
          </mc:Choice>
          <mc:Fallback>
            <p:pic>
              <p:nvPicPr>
                <p:cNvPr id="27" name="Freihand 26">
                  <a:extLst>
                    <a:ext uri="{FF2B5EF4-FFF2-40B4-BE49-F238E27FC236}">
                      <a16:creationId xmlns:a16="http://schemas.microsoft.com/office/drawing/2014/main" id="{3711909D-F6E1-4BCE-A240-6F076163464C}"/>
                    </a:ext>
                  </a:extLst>
                </p:cNvPr>
                <p:cNvPicPr/>
                <p:nvPr/>
              </p:nvPicPr>
              <p:blipFill>
                <a:blip r:embed="rId42"/>
                <a:stretch>
                  <a:fillRect/>
                </a:stretch>
              </p:blipFill>
              <p:spPr>
                <a:xfrm>
                  <a:off x="4065461" y="6185912"/>
                  <a:ext cx="36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A79079D6-2B54-4BEF-9AA2-6108C0282AEF}"/>
                    </a:ext>
                  </a:extLst>
                </p14:cNvPr>
                <p14:cNvContentPartPr/>
                <p14:nvPr/>
              </p14:nvContentPartPr>
              <p14:xfrm>
                <a:off x="4155461" y="6157112"/>
                <a:ext cx="130680" cy="215280"/>
              </p14:xfrm>
            </p:contentPart>
          </mc:Choice>
          <mc:Fallback>
            <p:pic>
              <p:nvPicPr>
                <p:cNvPr id="28" name="Freihand 27">
                  <a:extLst>
                    <a:ext uri="{FF2B5EF4-FFF2-40B4-BE49-F238E27FC236}">
                      <a16:creationId xmlns:a16="http://schemas.microsoft.com/office/drawing/2014/main" id="{A79079D6-2B54-4BEF-9AA2-6108C0282AEF}"/>
                    </a:ext>
                  </a:extLst>
                </p:cNvPr>
                <p:cNvPicPr/>
                <p:nvPr/>
              </p:nvPicPr>
              <p:blipFill>
                <a:blip r:embed="rId44"/>
                <a:stretch>
                  <a:fillRect/>
                </a:stretch>
              </p:blipFill>
              <p:spPr>
                <a:xfrm>
                  <a:off x="4151141" y="6152792"/>
                  <a:ext cx="139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24431CA9-5864-4BED-8727-6A2DF1BE5E97}"/>
                    </a:ext>
                  </a:extLst>
                </p14:cNvPr>
                <p14:cNvContentPartPr/>
                <p14:nvPr/>
              </p14:nvContentPartPr>
              <p14:xfrm>
                <a:off x="4487021" y="6207872"/>
                <a:ext cx="419040" cy="132840"/>
              </p14:xfrm>
            </p:contentPart>
          </mc:Choice>
          <mc:Fallback>
            <p:pic>
              <p:nvPicPr>
                <p:cNvPr id="30" name="Freihand 29">
                  <a:extLst>
                    <a:ext uri="{FF2B5EF4-FFF2-40B4-BE49-F238E27FC236}">
                      <a16:creationId xmlns:a16="http://schemas.microsoft.com/office/drawing/2014/main" id="{24431CA9-5864-4BED-8727-6A2DF1BE5E97}"/>
                    </a:ext>
                  </a:extLst>
                </p:cNvPr>
                <p:cNvPicPr/>
                <p:nvPr/>
              </p:nvPicPr>
              <p:blipFill>
                <a:blip r:embed="rId46"/>
                <a:stretch>
                  <a:fillRect/>
                </a:stretch>
              </p:blipFill>
              <p:spPr>
                <a:xfrm>
                  <a:off x="4482701" y="6203552"/>
                  <a:ext cx="427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0BD513CE-E5B5-4B44-B879-3B8307BD5DC8}"/>
                    </a:ext>
                  </a:extLst>
                </p14:cNvPr>
                <p14:cNvContentPartPr/>
                <p14:nvPr/>
              </p14:nvContentPartPr>
              <p14:xfrm>
                <a:off x="4830101" y="6174752"/>
                <a:ext cx="360" cy="360"/>
              </p14:xfrm>
            </p:contentPart>
          </mc:Choice>
          <mc:Fallback>
            <p:pic>
              <p:nvPicPr>
                <p:cNvPr id="31" name="Freihand 30">
                  <a:extLst>
                    <a:ext uri="{FF2B5EF4-FFF2-40B4-BE49-F238E27FC236}">
                      <a16:creationId xmlns:a16="http://schemas.microsoft.com/office/drawing/2014/main" id="{0BD513CE-E5B5-4B44-B879-3B8307BD5DC8}"/>
                    </a:ext>
                  </a:extLst>
                </p:cNvPr>
                <p:cNvPicPr/>
                <p:nvPr/>
              </p:nvPicPr>
              <p:blipFill>
                <a:blip r:embed="rId48"/>
                <a:stretch>
                  <a:fillRect/>
                </a:stretch>
              </p:blipFill>
              <p:spPr>
                <a:xfrm>
                  <a:off x="4825781" y="6170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ACFED5D-BD7A-4CB4-8AA3-0CD2F14EEF64}"/>
                    </a:ext>
                  </a:extLst>
                </p14:cNvPr>
                <p14:cNvContentPartPr/>
                <p14:nvPr/>
              </p14:nvContentPartPr>
              <p14:xfrm>
                <a:off x="5100461" y="6139472"/>
                <a:ext cx="520920" cy="176040"/>
              </p14:xfrm>
            </p:contentPart>
          </mc:Choice>
          <mc:Fallback>
            <p:pic>
              <p:nvPicPr>
                <p:cNvPr id="32" name="Freihand 31">
                  <a:extLst>
                    <a:ext uri="{FF2B5EF4-FFF2-40B4-BE49-F238E27FC236}">
                      <a16:creationId xmlns:a16="http://schemas.microsoft.com/office/drawing/2014/main" id="{5ACFED5D-BD7A-4CB4-8AA3-0CD2F14EEF64}"/>
                    </a:ext>
                  </a:extLst>
                </p:cNvPr>
                <p:cNvPicPr/>
                <p:nvPr/>
              </p:nvPicPr>
              <p:blipFill>
                <a:blip r:embed="rId50"/>
                <a:stretch>
                  <a:fillRect/>
                </a:stretch>
              </p:blipFill>
              <p:spPr>
                <a:xfrm>
                  <a:off x="5096141" y="6135152"/>
                  <a:ext cx="529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E0510A31-BE9E-4555-A5EC-6AFBBD0D957F}"/>
                    </a:ext>
                  </a:extLst>
                </p14:cNvPr>
                <p14:cNvContentPartPr/>
                <p14:nvPr/>
              </p14:nvContentPartPr>
              <p14:xfrm>
                <a:off x="5454341" y="6145592"/>
                <a:ext cx="204120" cy="97920"/>
              </p14:xfrm>
            </p:contentPart>
          </mc:Choice>
          <mc:Fallback>
            <p:pic>
              <p:nvPicPr>
                <p:cNvPr id="33" name="Freihand 32">
                  <a:extLst>
                    <a:ext uri="{FF2B5EF4-FFF2-40B4-BE49-F238E27FC236}">
                      <a16:creationId xmlns:a16="http://schemas.microsoft.com/office/drawing/2014/main" id="{E0510A31-BE9E-4555-A5EC-6AFBBD0D957F}"/>
                    </a:ext>
                  </a:extLst>
                </p:cNvPr>
                <p:cNvPicPr/>
                <p:nvPr/>
              </p:nvPicPr>
              <p:blipFill>
                <a:blip r:embed="rId52"/>
                <a:stretch>
                  <a:fillRect/>
                </a:stretch>
              </p:blipFill>
              <p:spPr>
                <a:xfrm>
                  <a:off x="5450021" y="6141272"/>
                  <a:ext cx="212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C59C5C55-66EF-4DC4-93E6-D773595E8380}"/>
                    </a:ext>
                  </a:extLst>
                </p14:cNvPr>
                <p14:cNvContentPartPr/>
                <p14:nvPr/>
              </p14:nvContentPartPr>
              <p14:xfrm>
                <a:off x="5628221" y="6255752"/>
                <a:ext cx="90360" cy="20880"/>
              </p14:xfrm>
            </p:contentPart>
          </mc:Choice>
          <mc:Fallback>
            <p:pic>
              <p:nvPicPr>
                <p:cNvPr id="34" name="Freihand 33">
                  <a:extLst>
                    <a:ext uri="{FF2B5EF4-FFF2-40B4-BE49-F238E27FC236}">
                      <a16:creationId xmlns:a16="http://schemas.microsoft.com/office/drawing/2014/main" id="{C59C5C55-66EF-4DC4-93E6-D773595E8380}"/>
                    </a:ext>
                  </a:extLst>
                </p:cNvPr>
                <p:cNvPicPr/>
                <p:nvPr/>
              </p:nvPicPr>
              <p:blipFill>
                <a:blip r:embed="rId54"/>
                <a:stretch>
                  <a:fillRect/>
                </a:stretch>
              </p:blipFill>
              <p:spPr>
                <a:xfrm>
                  <a:off x="5623901" y="6251432"/>
                  <a:ext cx="99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BC432E90-4FE5-41FA-8704-118B395DA0ED}"/>
                    </a:ext>
                  </a:extLst>
                </p14:cNvPr>
                <p14:cNvContentPartPr/>
                <p14:nvPr/>
              </p14:nvContentPartPr>
              <p14:xfrm>
                <a:off x="5730821" y="6118592"/>
                <a:ext cx="133200" cy="153000"/>
              </p14:xfrm>
            </p:contentPart>
          </mc:Choice>
          <mc:Fallback>
            <p:pic>
              <p:nvPicPr>
                <p:cNvPr id="35" name="Freihand 34">
                  <a:extLst>
                    <a:ext uri="{FF2B5EF4-FFF2-40B4-BE49-F238E27FC236}">
                      <a16:creationId xmlns:a16="http://schemas.microsoft.com/office/drawing/2014/main" id="{BC432E90-4FE5-41FA-8704-118B395DA0ED}"/>
                    </a:ext>
                  </a:extLst>
                </p:cNvPr>
                <p:cNvPicPr/>
                <p:nvPr/>
              </p:nvPicPr>
              <p:blipFill>
                <a:blip r:embed="rId56"/>
                <a:stretch>
                  <a:fillRect/>
                </a:stretch>
              </p:blipFill>
              <p:spPr>
                <a:xfrm>
                  <a:off x="5726501" y="6114272"/>
                  <a:ext cx="141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519F4D2B-03B3-4012-A372-C29877EFC52F}"/>
                    </a:ext>
                  </a:extLst>
                </p14:cNvPr>
                <p14:cNvContentPartPr/>
                <p14:nvPr/>
              </p14:nvContentPartPr>
              <p14:xfrm>
                <a:off x="5909741" y="6117512"/>
                <a:ext cx="398880" cy="189720"/>
              </p14:xfrm>
            </p:contentPart>
          </mc:Choice>
          <mc:Fallback>
            <p:pic>
              <p:nvPicPr>
                <p:cNvPr id="36" name="Freihand 35">
                  <a:extLst>
                    <a:ext uri="{FF2B5EF4-FFF2-40B4-BE49-F238E27FC236}">
                      <a16:creationId xmlns:a16="http://schemas.microsoft.com/office/drawing/2014/main" id="{519F4D2B-03B3-4012-A372-C29877EFC52F}"/>
                    </a:ext>
                  </a:extLst>
                </p:cNvPr>
                <p:cNvPicPr/>
                <p:nvPr/>
              </p:nvPicPr>
              <p:blipFill>
                <a:blip r:embed="rId58"/>
                <a:stretch>
                  <a:fillRect/>
                </a:stretch>
              </p:blipFill>
              <p:spPr>
                <a:xfrm>
                  <a:off x="5905421" y="6113192"/>
                  <a:ext cx="4075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5C1B4834-152A-4C3D-94B6-F3702E86763B}"/>
                    </a:ext>
                  </a:extLst>
                </p14:cNvPr>
                <p14:cNvContentPartPr/>
                <p14:nvPr/>
              </p14:nvContentPartPr>
              <p14:xfrm>
                <a:off x="6269741" y="6171152"/>
                <a:ext cx="96480" cy="92160"/>
              </p14:xfrm>
            </p:contentPart>
          </mc:Choice>
          <mc:Fallback>
            <p:pic>
              <p:nvPicPr>
                <p:cNvPr id="37" name="Freihand 36">
                  <a:extLst>
                    <a:ext uri="{FF2B5EF4-FFF2-40B4-BE49-F238E27FC236}">
                      <a16:creationId xmlns:a16="http://schemas.microsoft.com/office/drawing/2014/main" id="{5C1B4834-152A-4C3D-94B6-F3702E86763B}"/>
                    </a:ext>
                  </a:extLst>
                </p:cNvPr>
                <p:cNvPicPr/>
                <p:nvPr/>
              </p:nvPicPr>
              <p:blipFill>
                <a:blip r:embed="rId60"/>
                <a:stretch>
                  <a:fillRect/>
                </a:stretch>
              </p:blipFill>
              <p:spPr>
                <a:xfrm>
                  <a:off x="6265421" y="6166832"/>
                  <a:ext cx="105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CD75BCB8-831A-4A7F-8A9C-40B11AFEDE25}"/>
                    </a:ext>
                  </a:extLst>
                </p14:cNvPr>
                <p14:cNvContentPartPr/>
                <p14:nvPr/>
              </p14:nvContentPartPr>
              <p14:xfrm>
                <a:off x="6385661" y="6131192"/>
                <a:ext cx="134640" cy="205560"/>
              </p14:xfrm>
            </p:contentPart>
          </mc:Choice>
          <mc:Fallback>
            <p:pic>
              <p:nvPicPr>
                <p:cNvPr id="38" name="Freihand 37">
                  <a:extLst>
                    <a:ext uri="{FF2B5EF4-FFF2-40B4-BE49-F238E27FC236}">
                      <a16:creationId xmlns:a16="http://schemas.microsoft.com/office/drawing/2014/main" id="{CD75BCB8-831A-4A7F-8A9C-40B11AFEDE25}"/>
                    </a:ext>
                  </a:extLst>
                </p:cNvPr>
                <p:cNvPicPr/>
                <p:nvPr/>
              </p:nvPicPr>
              <p:blipFill>
                <a:blip r:embed="rId62"/>
                <a:stretch>
                  <a:fillRect/>
                </a:stretch>
              </p:blipFill>
              <p:spPr>
                <a:xfrm>
                  <a:off x="6381341" y="6126872"/>
                  <a:ext cx="1432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E118D1FF-4C04-45BB-A275-78E6691EEBBB}"/>
                    </a:ext>
                  </a:extLst>
                </p14:cNvPr>
                <p14:cNvContentPartPr/>
                <p14:nvPr/>
              </p14:nvContentPartPr>
              <p14:xfrm>
                <a:off x="6515621" y="6129752"/>
                <a:ext cx="295560" cy="109080"/>
              </p14:xfrm>
            </p:contentPart>
          </mc:Choice>
          <mc:Fallback>
            <p:pic>
              <p:nvPicPr>
                <p:cNvPr id="39" name="Freihand 38">
                  <a:extLst>
                    <a:ext uri="{FF2B5EF4-FFF2-40B4-BE49-F238E27FC236}">
                      <a16:creationId xmlns:a16="http://schemas.microsoft.com/office/drawing/2014/main" id="{E118D1FF-4C04-45BB-A275-78E6691EEBBB}"/>
                    </a:ext>
                  </a:extLst>
                </p:cNvPr>
                <p:cNvPicPr/>
                <p:nvPr/>
              </p:nvPicPr>
              <p:blipFill>
                <a:blip r:embed="rId64"/>
                <a:stretch>
                  <a:fillRect/>
                </a:stretch>
              </p:blipFill>
              <p:spPr>
                <a:xfrm>
                  <a:off x="6511301" y="6125432"/>
                  <a:ext cx="304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884ABF29-857C-4204-B641-E366B573CE55}"/>
                    </a:ext>
                  </a:extLst>
                </p14:cNvPr>
                <p14:cNvContentPartPr/>
                <p14:nvPr/>
              </p14:nvContentPartPr>
              <p14:xfrm>
                <a:off x="6808301" y="6084032"/>
                <a:ext cx="150840" cy="139320"/>
              </p14:xfrm>
            </p:contentPart>
          </mc:Choice>
          <mc:Fallback>
            <p:pic>
              <p:nvPicPr>
                <p:cNvPr id="40" name="Freihand 39">
                  <a:extLst>
                    <a:ext uri="{FF2B5EF4-FFF2-40B4-BE49-F238E27FC236}">
                      <a16:creationId xmlns:a16="http://schemas.microsoft.com/office/drawing/2014/main" id="{884ABF29-857C-4204-B641-E366B573CE55}"/>
                    </a:ext>
                  </a:extLst>
                </p:cNvPr>
                <p:cNvPicPr/>
                <p:nvPr/>
              </p:nvPicPr>
              <p:blipFill>
                <a:blip r:embed="rId66"/>
                <a:stretch>
                  <a:fillRect/>
                </a:stretch>
              </p:blipFill>
              <p:spPr>
                <a:xfrm>
                  <a:off x="6803981" y="6079712"/>
                  <a:ext cx="159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F0C539E9-E4FB-4636-B17C-5164C2EBE1E2}"/>
                    </a:ext>
                  </a:extLst>
                </p14:cNvPr>
                <p14:cNvContentPartPr/>
                <p14:nvPr/>
              </p14:nvContentPartPr>
              <p14:xfrm>
                <a:off x="6925661" y="6076472"/>
                <a:ext cx="156600" cy="118440"/>
              </p14:xfrm>
            </p:contentPart>
          </mc:Choice>
          <mc:Fallback>
            <p:pic>
              <p:nvPicPr>
                <p:cNvPr id="41" name="Freihand 40">
                  <a:extLst>
                    <a:ext uri="{FF2B5EF4-FFF2-40B4-BE49-F238E27FC236}">
                      <a16:creationId xmlns:a16="http://schemas.microsoft.com/office/drawing/2014/main" id="{F0C539E9-E4FB-4636-B17C-5164C2EBE1E2}"/>
                    </a:ext>
                  </a:extLst>
                </p:cNvPr>
                <p:cNvPicPr/>
                <p:nvPr/>
              </p:nvPicPr>
              <p:blipFill>
                <a:blip r:embed="rId68"/>
                <a:stretch>
                  <a:fillRect/>
                </a:stretch>
              </p:blipFill>
              <p:spPr>
                <a:xfrm>
                  <a:off x="6921341" y="6072152"/>
                  <a:ext cx="165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25C325B0-6481-4256-888F-598FF198AE68}"/>
                    </a:ext>
                  </a:extLst>
                </p14:cNvPr>
                <p14:cNvContentPartPr/>
                <p14:nvPr/>
              </p14:nvContentPartPr>
              <p14:xfrm>
                <a:off x="7096661" y="6044792"/>
                <a:ext cx="293400" cy="167040"/>
              </p14:xfrm>
            </p:contentPart>
          </mc:Choice>
          <mc:Fallback>
            <p:pic>
              <p:nvPicPr>
                <p:cNvPr id="42" name="Freihand 41">
                  <a:extLst>
                    <a:ext uri="{FF2B5EF4-FFF2-40B4-BE49-F238E27FC236}">
                      <a16:creationId xmlns:a16="http://schemas.microsoft.com/office/drawing/2014/main" id="{25C325B0-6481-4256-888F-598FF198AE68}"/>
                    </a:ext>
                  </a:extLst>
                </p:cNvPr>
                <p:cNvPicPr/>
                <p:nvPr/>
              </p:nvPicPr>
              <p:blipFill>
                <a:blip r:embed="rId70"/>
                <a:stretch>
                  <a:fillRect/>
                </a:stretch>
              </p:blipFill>
              <p:spPr>
                <a:xfrm>
                  <a:off x="7092341" y="6040472"/>
                  <a:ext cx="302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67A15F91-AE22-4366-9EF3-4B613A7C9BAF}"/>
                    </a:ext>
                  </a:extLst>
                </p14:cNvPr>
                <p14:cNvContentPartPr/>
                <p14:nvPr/>
              </p14:nvContentPartPr>
              <p14:xfrm>
                <a:off x="3608981" y="6539432"/>
                <a:ext cx="30600" cy="153000"/>
              </p14:xfrm>
            </p:contentPart>
          </mc:Choice>
          <mc:Fallback>
            <p:pic>
              <p:nvPicPr>
                <p:cNvPr id="43" name="Freihand 42">
                  <a:extLst>
                    <a:ext uri="{FF2B5EF4-FFF2-40B4-BE49-F238E27FC236}">
                      <a16:creationId xmlns:a16="http://schemas.microsoft.com/office/drawing/2014/main" id="{67A15F91-AE22-4366-9EF3-4B613A7C9BAF}"/>
                    </a:ext>
                  </a:extLst>
                </p:cNvPr>
                <p:cNvPicPr/>
                <p:nvPr/>
              </p:nvPicPr>
              <p:blipFill>
                <a:blip r:embed="rId72"/>
                <a:stretch>
                  <a:fillRect/>
                </a:stretch>
              </p:blipFill>
              <p:spPr>
                <a:xfrm>
                  <a:off x="3604661" y="6535112"/>
                  <a:ext cx="39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D2353D65-C2F5-49B5-9C18-5D046078B5E2}"/>
                    </a:ext>
                  </a:extLst>
                </p14:cNvPr>
                <p14:cNvContentPartPr/>
                <p14:nvPr/>
              </p14:nvContentPartPr>
              <p14:xfrm>
                <a:off x="3504581" y="6516392"/>
                <a:ext cx="183600" cy="34560"/>
              </p14:xfrm>
            </p:contentPart>
          </mc:Choice>
          <mc:Fallback>
            <p:pic>
              <p:nvPicPr>
                <p:cNvPr id="44" name="Freihand 43">
                  <a:extLst>
                    <a:ext uri="{FF2B5EF4-FFF2-40B4-BE49-F238E27FC236}">
                      <a16:creationId xmlns:a16="http://schemas.microsoft.com/office/drawing/2014/main" id="{D2353D65-C2F5-49B5-9C18-5D046078B5E2}"/>
                    </a:ext>
                  </a:extLst>
                </p:cNvPr>
                <p:cNvPicPr/>
                <p:nvPr/>
              </p:nvPicPr>
              <p:blipFill>
                <a:blip r:embed="rId74"/>
                <a:stretch>
                  <a:fillRect/>
                </a:stretch>
              </p:blipFill>
              <p:spPr>
                <a:xfrm>
                  <a:off x="3500261" y="6512072"/>
                  <a:ext cx="192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4C281110-A664-4D80-9F13-994CB4315B3D}"/>
                    </a:ext>
                  </a:extLst>
                </p14:cNvPr>
                <p14:cNvContentPartPr/>
                <p14:nvPr/>
              </p14:nvContentPartPr>
              <p14:xfrm>
                <a:off x="3674861" y="6577592"/>
                <a:ext cx="151920" cy="77760"/>
              </p14:xfrm>
            </p:contentPart>
          </mc:Choice>
          <mc:Fallback>
            <p:pic>
              <p:nvPicPr>
                <p:cNvPr id="45" name="Freihand 44">
                  <a:extLst>
                    <a:ext uri="{FF2B5EF4-FFF2-40B4-BE49-F238E27FC236}">
                      <a16:creationId xmlns:a16="http://schemas.microsoft.com/office/drawing/2014/main" id="{4C281110-A664-4D80-9F13-994CB4315B3D}"/>
                    </a:ext>
                  </a:extLst>
                </p:cNvPr>
                <p:cNvPicPr/>
                <p:nvPr/>
              </p:nvPicPr>
              <p:blipFill>
                <a:blip r:embed="rId76"/>
                <a:stretch>
                  <a:fillRect/>
                </a:stretch>
              </p:blipFill>
              <p:spPr>
                <a:xfrm>
                  <a:off x="3670541" y="6573272"/>
                  <a:ext cx="160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139598B6-3BB7-42AE-82E1-27FC40D0FBA3}"/>
                    </a:ext>
                  </a:extLst>
                </p14:cNvPr>
                <p14:cNvContentPartPr/>
                <p14:nvPr/>
              </p14:nvContentPartPr>
              <p14:xfrm>
                <a:off x="3775661" y="6549152"/>
                <a:ext cx="321480" cy="180000"/>
              </p14:xfrm>
            </p:contentPart>
          </mc:Choice>
          <mc:Fallback>
            <p:pic>
              <p:nvPicPr>
                <p:cNvPr id="46" name="Freihand 45">
                  <a:extLst>
                    <a:ext uri="{FF2B5EF4-FFF2-40B4-BE49-F238E27FC236}">
                      <a16:creationId xmlns:a16="http://schemas.microsoft.com/office/drawing/2014/main" id="{139598B6-3BB7-42AE-82E1-27FC40D0FBA3}"/>
                    </a:ext>
                  </a:extLst>
                </p:cNvPr>
                <p:cNvPicPr/>
                <p:nvPr/>
              </p:nvPicPr>
              <p:blipFill>
                <a:blip r:embed="rId78"/>
                <a:stretch>
                  <a:fillRect/>
                </a:stretch>
              </p:blipFill>
              <p:spPr>
                <a:xfrm>
                  <a:off x="3771341" y="6544832"/>
                  <a:ext cx="330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A9731D77-4D3E-4251-A474-C9D825ED2542}"/>
                    </a:ext>
                  </a:extLst>
                </p14:cNvPr>
                <p14:cNvContentPartPr/>
                <p14:nvPr/>
              </p14:nvContentPartPr>
              <p14:xfrm>
                <a:off x="3563261" y="6550592"/>
                <a:ext cx="168120" cy="52560"/>
              </p14:xfrm>
            </p:contentPart>
          </mc:Choice>
          <mc:Fallback>
            <p:pic>
              <p:nvPicPr>
                <p:cNvPr id="47" name="Freihand 46">
                  <a:extLst>
                    <a:ext uri="{FF2B5EF4-FFF2-40B4-BE49-F238E27FC236}">
                      <a16:creationId xmlns:a16="http://schemas.microsoft.com/office/drawing/2014/main" id="{A9731D77-4D3E-4251-A474-C9D825ED2542}"/>
                    </a:ext>
                  </a:extLst>
                </p:cNvPr>
                <p:cNvPicPr/>
                <p:nvPr/>
              </p:nvPicPr>
              <p:blipFill>
                <a:blip r:embed="rId80"/>
                <a:stretch>
                  <a:fillRect/>
                </a:stretch>
              </p:blipFill>
              <p:spPr>
                <a:xfrm>
                  <a:off x="3558941" y="6546272"/>
                  <a:ext cx="176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25790992-41EB-4B71-BB44-EB26056ADAAF}"/>
                    </a:ext>
                  </a:extLst>
                </p14:cNvPr>
                <p14:cNvContentPartPr/>
                <p14:nvPr/>
              </p14:nvContentPartPr>
              <p14:xfrm>
                <a:off x="4249061" y="6528632"/>
                <a:ext cx="186480" cy="75240"/>
              </p14:xfrm>
            </p:contentPart>
          </mc:Choice>
          <mc:Fallback>
            <p:pic>
              <p:nvPicPr>
                <p:cNvPr id="48" name="Freihand 47">
                  <a:extLst>
                    <a:ext uri="{FF2B5EF4-FFF2-40B4-BE49-F238E27FC236}">
                      <a16:creationId xmlns:a16="http://schemas.microsoft.com/office/drawing/2014/main" id="{25790992-41EB-4B71-BB44-EB26056ADAAF}"/>
                    </a:ext>
                  </a:extLst>
                </p:cNvPr>
                <p:cNvPicPr/>
                <p:nvPr/>
              </p:nvPicPr>
              <p:blipFill>
                <a:blip r:embed="rId82"/>
                <a:stretch>
                  <a:fillRect/>
                </a:stretch>
              </p:blipFill>
              <p:spPr>
                <a:xfrm>
                  <a:off x="4244741" y="6524312"/>
                  <a:ext cx="195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BF713AB0-1335-428B-BE98-1BB3DACB8BDE}"/>
                    </a:ext>
                  </a:extLst>
                </p14:cNvPr>
                <p14:cNvContentPartPr/>
                <p14:nvPr/>
              </p14:nvContentPartPr>
              <p14:xfrm>
                <a:off x="4429061" y="6460232"/>
                <a:ext cx="9360" cy="36000"/>
              </p14:xfrm>
            </p:contentPart>
          </mc:Choice>
          <mc:Fallback>
            <p:pic>
              <p:nvPicPr>
                <p:cNvPr id="49" name="Freihand 48">
                  <a:extLst>
                    <a:ext uri="{FF2B5EF4-FFF2-40B4-BE49-F238E27FC236}">
                      <a16:creationId xmlns:a16="http://schemas.microsoft.com/office/drawing/2014/main" id="{BF713AB0-1335-428B-BE98-1BB3DACB8BDE}"/>
                    </a:ext>
                  </a:extLst>
                </p:cNvPr>
                <p:cNvPicPr/>
                <p:nvPr/>
              </p:nvPicPr>
              <p:blipFill>
                <a:blip r:embed="rId84"/>
                <a:stretch>
                  <a:fillRect/>
                </a:stretch>
              </p:blipFill>
              <p:spPr>
                <a:xfrm>
                  <a:off x="4424741" y="6455912"/>
                  <a:ext cx="18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31C8EB51-F4FB-41EF-A075-B874DFE65818}"/>
                    </a:ext>
                  </a:extLst>
                </p14:cNvPr>
                <p14:cNvContentPartPr/>
                <p14:nvPr/>
              </p14:nvContentPartPr>
              <p14:xfrm>
                <a:off x="4489901" y="6492632"/>
                <a:ext cx="352080" cy="82800"/>
              </p14:xfrm>
            </p:contentPart>
          </mc:Choice>
          <mc:Fallback>
            <p:pic>
              <p:nvPicPr>
                <p:cNvPr id="50" name="Freihand 49">
                  <a:extLst>
                    <a:ext uri="{FF2B5EF4-FFF2-40B4-BE49-F238E27FC236}">
                      <a16:creationId xmlns:a16="http://schemas.microsoft.com/office/drawing/2014/main" id="{31C8EB51-F4FB-41EF-A075-B874DFE65818}"/>
                    </a:ext>
                  </a:extLst>
                </p:cNvPr>
                <p:cNvPicPr/>
                <p:nvPr/>
              </p:nvPicPr>
              <p:blipFill>
                <a:blip r:embed="rId86"/>
                <a:stretch>
                  <a:fillRect/>
                </a:stretch>
              </p:blipFill>
              <p:spPr>
                <a:xfrm>
                  <a:off x="4485581" y="6488312"/>
                  <a:ext cx="360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624EA985-C7A0-4E2F-B693-DD6CC6B27FF9}"/>
                    </a:ext>
                  </a:extLst>
                </p14:cNvPr>
                <p14:cNvContentPartPr/>
                <p14:nvPr/>
              </p14:nvContentPartPr>
              <p14:xfrm>
                <a:off x="4779341" y="6439352"/>
                <a:ext cx="360" cy="360"/>
              </p14:xfrm>
            </p:contentPart>
          </mc:Choice>
          <mc:Fallback>
            <p:pic>
              <p:nvPicPr>
                <p:cNvPr id="51" name="Freihand 50">
                  <a:extLst>
                    <a:ext uri="{FF2B5EF4-FFF2-40B4-BE49-F238E27FC236}">
                      <a16:creationId xmlns:a16="http://schemas.microsoft.com/office/drawing/2014/main" id="{624EA985-C7A0-4E2F-B693-DD6CC6B27FF9}"/>
                    </a:ext>
                  </a:extLst>
                </p:cNvPr>
                <p:cNvPicPr/>
                <p:nvPr/>
              </p:nvPicPr>
              <p:blipFill>
                <a:blip r:embed="rId48"/>
                <a:stretch>
                  <a:fillRect/>
                </a:stretch>
              </p:blipFill>
              <p:spPr>
                <a:xfrm>
                  <a:off x="4775021" y="6435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25BD8FBE-B8C7-4383-8158-C68C9F249905}"/>
                    </a:ext>
                  </a:extLst>
                </p14:cNvPr>
                <p14:cNvContentPartPr/>
                <p14:nvPr/>
              </p14:nvContentPartPr>
              <p14:xfrm>
                <a:off x="4842341" y="6386792"/>
                <a:ext cx="544320" cy="189360"/>
              </p14:xfrm>
            </p:contentPart>
          </mc:Choice>
          <mc:Fallback>
            <p:pic>
              <p:nvPicPr>
                <p:cNvPr id="53" name="Freihand 52">
                  <a:extLst>
                    <a:ext uri="{FF2B5EF4-FFF2-40B4-BE49-F238E27FC236}">
                      <a16:creationId xmlns:a16="http://schemas.microsoft.com/office/drawing/2014/main" id="{25BD8FBE-B8C7-4383-8158-C68C9F249905}"/>
                    </a:ext>
                  </a:extLst>
                </p:cNvPr>
                <p:cNvPicPr/>
                <p:nvPr/>
              </p:nvPicPr>
              <p:blipFill>
                <a:blip r:embed="rId89"/>
                <a:stretch>
                  <a:fillRect/>
                </a:stretch>
              </p:blipFill>
              <p:spPr>
                <a:xfrm>
                  <a:off x="4838021" y="6382472"/>
                  <a:ext cx="552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E15170A0-4E53-4231-BD1F-8CB5AFF326EB}"/>
                    </a:ext>
                  </a:extLst>
                </p14:cNvPr>
                <p14:cNvContentPartPr/>
                <p14:nvPr/>
              </p14:nvContentPartPr>
              <p14:xfrm>
                <a:off x="5234381" y="6388232"/>
                <a:ext cx="177840" cy="96120"/>
              </p14:xfrm>
            </p:contentPart>
          </mc:Choice>
          <mc:Fallback>
            <p:pic>
              <p:nvPicPr>
                <p:cNvPr id="54" name="Freihand 53">
                  <a:extLst>
                    <a:ext uri="{FF2B5EF4-FFF2-40B4-BE49-F238E27FC236}">
                      <a16:creationId xmlns:a16="http://schemas.microsoft.com/office/drawing/2014/main" id="{E15170A0-4E53-4231-BD1F-8CB5AFF326EB}"/>
                    </a:ext>
                  </a:extLst>
                </p:cNvPr>
                <p:cNvPicPr/>
                <p:nvPr/>
              </p:nvPicPr>
              <p:blipFill>
                <a:blip r:embed="rId91"/>
                <a:stretch>
                  <a:fillRect/>
                </a:stretch>
              </p:blipFill>
              <p:spPr>
                <a:xfrm>
                  <a:off x="5230061" y="6383912"/>
                  <a:ext cx="186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97D0EAA5-278F-4262-8D9B-0C007B5D9735}"/>
                    </a:ext>
                  </a:extLst>
                </p14:cNvPr>
                <p14:cNvContentPartPr/>
                <p14:nvPr/>
              </p14:nvContentPartPr>
              <p14:xfrm>
                <a:off x="5541821" y="6356192"/>
                <a:ext cx="98640" cy="141480"/>
              </p14:xfrm>
            </p:contentPart>
          </mc:Choice>
          <mc:Fallback>
            <p:pic>
              <p:nvPicPr>
                <p:cNvPr id="56" name="Freihand 55">
                  <a:extLst>
                    <a:ext uri="{FF2B5EF4-FFF2-40B4-BE49-F238E27FC236}">
                      <a16:creationId xmlns:a16="http://schemas.microsoft.com/office/drawing/2014/main" id="{97D0EAA5-278F-4262-8D9B-0C007B5D9735}"/>
                    </a:ext>
                  </a:extLst>
                </p:cNvPr>
                <p:cNvPicPr/>
                <p:nvPr/>
              </p:nvPicPr>
              <p:blipFill>
                <a:blip r:embed="rId93"/>
                <a:stretch>
                  <a:fillRect/>
                </a:stretch>
              </p:blipFill>
              <p:spPr>
                <a:xfrm>
                  <a:off x="5537501" y="6351872"/>
                  <a:ext cx="107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6C12BA6E-E814-4E47-8E8C-7818CE473641}"/>
                    </a:ext>
                  </a:extLst>
                </p14:cNvPr>
                <p14:cNvContentPartPr/>
                <p14:nvPr/>
              </p14:nvContentPartPr>
              <p14:xfrm>
                <a:off x="5691581" y="6437912"/>
                <a:ext cx="169560" cy="38160"/>
              </p14:xfrm>
            </p:contentPart>
          </mc:Choice>
          <mc:Fallback>
            <p:pic>
              <p:nvPicPr>
                <p:cNvPr id="57" name="Freihand 56">
                  <a:extLst>
                    <a:ext uri="{FF2B5EF4-FFF2-40B4-BE49-F238E27FC236}">
                      <a16:creationId xmlns:a16="http://schemas.microsoft.com/office/drawing/2014/main" id="{6C12BA6E-E814-4E47-8E8C-7818CE473641}"/>
                    </a:ext>
                  </a:extLst>
                </p:cNvPr>
                <p:cNvPicPr/>
                <p:nvPr/>
              </p:nvPicPr>
              <p:blipFill>
                <a:blip r:embed="rId95"/>
                <a:stretch>
                  <a:fillRect/>
                </a:stretch>
              </p:blipFill>
              <p:spPr>
                <a:xfrm>
                  <a:off x="5687261" y="6433592"/>
                  <a:ext cx="178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5F929FCE-335D-4D8F-8AB2-B54D5D1B3C94}"/>
                    </a:ext>
                  </a:extLst>
                </p14:cNvPr>
                <p14:cNvContentPartPr/>
                <p14:nvPr/>
              </p14:nvContentPartPr>
              <p14:xfrm>
                <a:off x="5897501" y="6331712"/>
                <a:ext cx="99000" cy="115560"/>
              </p14:xfrm>
            </p:contentPart>
          </mc:Choice>
          <mc:Fallback>
            <p:pic>
              <p:nvPicPr>
                <p:cNvPr id="58" name="Freihand 57">
                  <a:extLst>
                    <a:ext uri="{FF2B5EF4-FFF2-40B4-BE49-F238E27FC236}">
                      <a16:creationId xmlns:a16="http://schemas.microsoft.com/office/drawing/2014/main" id="{5F929FCE-335D-4D8F-8AB2-B54D5D1B3C94}"/>
                    </a:ext>
                  </a:extLst>
                </p:cNvPr>
                <p:cNvPicPr/>
                <p:nvPr/>
              </p:nvPicPr>
              <p:blipFill>
                <a:blip r:embed="rId97"/>
                <a:stretch>
                  <a:fillRect/>
                </a:stretch>
              </p:blipFill>
              <p:spPr>
                <a:xfrm>
                  <a:off x="5893181" y="6327392"/>
                  <a:ext cx="107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14D78F57-1F8E-49BB-8CC1-B94479890AD9}"/>
                    </a:ext>
                  </a:extLst>
                </p14:cNvPr>
                <p14:cNvContentPartPr/>
                <p14:nvPr/>
              </p14:nvContentPartPr>
              <p14:xfrm>
                <a:off x="5952221" y="6415232"/>
                <a:ext cx="43560" cy="33120"/>
              </p14:xfrm>
            </p:contentPart>
          </mc:Choice>
          <mc:Fallback>
            <p:pic>
              <p:nvPicPr>
                <p:cNvPr id="59" name="Freihand 58">
                  <a:extLst>
                    <a:ext uri="{FF2B5EF4-FFF2-40B4-BE49-F238E27FC236}">
                      <a16:creationId xmlns:a16="http://schemas.microsoft.com/office/drawing/2014/main" id="{14D78F57-1F8E-49BB-8CC1-B94479890AD9}"/>
                    </a:ext>
                  </a:extLst>
                </p:cNvPr>
                <p:cNvPicPr/>
                <p:nvPr/>
              </p:nvPicPr>
              <p:blipFill>
                <a:blip r:embed="rId99"/>
                <a:stretch>
                  <a:fillRect/>
                </a:stretch>
              </p:blipFill>
              <p:spPr>
                <a:xfrm>
                  <a:off x="5947901" y="6410912"/>
                  <a:ext cx="52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30BC6B34-E0ED-4112-9C32-3CA0249AD1AD}"/>
                    </a:ext>
                  </a:extLst>
                </p14:cNvPr>
                <p14:cNvContentPartPr/>
                <p14:nvPr/>
              </p14:nvContentPartPr>
              <p14:xfrm>
                <a:off x="6019901" y="6327392"/>
                <a:ext cx="142560" cy="168840"/>
              </p14:xfrm>
            </p:contentPart>
          </mc:Choice>
          <mc:Fallback>
            <p:pic>
              <p:nvPicPr>
                <p:cNvPr id="60" name="Freihand 59">
                  <a:extLst>
                    <a:ext uri="{FF2B5EF4-FFF2-40B4-BE49-F238E27FC236}">
                      <a16:creationId xmlns:a16="http://schemas.microsoft.com/office/drawing/2014/main" id="{30BC6B34-E0ED-4112-9C32-3CA0249AD1AD}"/>
                    </a:ext>
                  </a:extLst>
                </p:cNvPr>
                <p:cNvPicPr/>
                <p:nvPr/>
              </p:nvPicPr>
              <p:blipFill>
                <a:blip r:embed="rId101"/>
                <a:stretch>
                  <a:fillRect/>
                </a:stretch>
              </p:blipFill>
              <p:spPr>
                <a:xfrm>
                  <a:off x="6015581" y="6323072"/>
                  <a:ext cx="151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1E60AC57-9B91-456B-82FD-B6D4876D5AF3}"/>
                    </a:ext>
                  </a:extLst>
                </p14:cNvPr>
                <p14:cNvContentPartPr/>
                <p14:nvPr/>
              </p14:nvContentPartPr>
              <p14:xfrm>
                <a:off x="6124661" y="6345392"/>
                <a:ext cx="70560" cy="35640"/>
              </p14:xfrm>
            </p:contentPart>
          </mc:Choice>
          <mc:Fallback>
            <p:pic>
              <p:nvPicPr>
                <p:cNvPr id="61" name="Freihand 60">
                  <a:extLst>
                    <a:ext uri="{FF2B5EF4-FFF2-40B4-BE49-F238E27FC236}">
                      <a16:creationId xmlns:a16="http://schemas.microsoft.com/office/drawing/2014/main" id="{1E60AC57-9B91-456B-82FD-B6D4876D5AF3}"/>
                    </a:ext>
                  </a:extLst>
                </p:cNvPr>
                <p:cNvPicPr/>
                <p:nvPr/>
              </p:nvPicPr>
              <p:blipFill>
                <a:blip r:embed="rId103"/>
                <a:stretch>
                  <a:fillRect/>
                </a:stretch>
              </p:blipFill>
              <p:spPr>
                <a:xfrm>
                  <a:off x="6120341" y="6341072"/>
                  <a:ext cx="79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E6033243-DB1D-415D-AF53-ED6F893174D7}"/>
                    </a:ext>
                  </a:extLst>
                </p14:cNvPr>
                <p14:cNvContentPartPr/>
                <p14:nvPr/>
              </p14:nvContentPartPr>
              <p14:xfrm>
                <a:off x="6202421" y="6377072"/>
                <a:ext cx="360000" cy="74880"/>
              </p14:xfrm>
            </p:contentPart>
          </mc:Choice>
          <mc:Fallback>
            <p:pic>
              <p:nvPicPr>
                <p:cNvPr id="62" name="Freihand 61">
                  <a:extLst>
                    <a:ext uri="{FF2B5EF4-FFF2-40B4-BE49-F238E27FC236}">
                      <a16:creationId xmlns:a16="http://schemas.microsoft.com/office/drawing/2014/main" id="{E6033243-DB1D-415D-AF53-ED6F893174D7}"/>
                    </a:ext>
                  </a:extLst>
                </p:cNvPr>
                <p:cNvPicPr/>
                <p:nvPr/>
              </p:nvPicPr>
              <p:blipFill>
                <a:blip r:embed="rId105"/>
                <a:stretch>
                  <a:fillRect/>
                </a:stretch>
              </p:blipFill>
              <p:spPr>
                <a:xfrm>
                  <a:off x="6198101" y="6372752"/>
                  <a:ext cx="368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EB4D946A-DE01-4DD3-A217-D173D1492D2C}"/>
                    </a:ext>
                  </a:extLst>
                </p14:cNvPr>
                <p14:cNvContentPartPr/>
                <p14:nvPr/>
              </p14:nvContentPartPr>
              <p14:xfrm>
                <a:off x="6680501" y="6309752"/>
                <a:ext cx="92160" cy="123480"/>
              </p14:xfrm>
            </p:contentPart>
          </mc:Choice>
          <mc:Fallback>
            <p:pic>
              <p:nvPicPr>
                <p:cNvPr id="63" name="Freihand 62">
                  <a:extLst>
                    <a:ext uri="{FF2B5EF4-FFF2-40B4-BE49-F238E27FC236}">
                      <a16:creationId xmlns:a16="http://schemas.microsoft.com/office/drawing/2014/main" id="{EB4D946A-DE01-4DD3-A217-D173D1492D2C}"/>
                    </a:ext>
                  </a:extLst>
                </p:cNvPr>
                <p:cNvPicPr/>
                <p:nvPr/>
              </p:nvPicPr>
              <p:blipFill>
                <a:blip r:embed="rId107"/>
                <a:stretch>
                  <a:fillRect/>
                </a:stretch>
              </p:blipFill>
              <p:spPr>
                <a:xfrm>
                  <a:off x="6676181" y="6305432"/>
                  <a:ext cx="100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1072" name="Freihand 131071">
                  <a:extLst>
                    <a:ext uri="{FF2B5EF4-FFF2-40B4-BE49-F238E27FC236}">
                      <a16:creationId xmlns:a16="http://schemas.microsoft.com/office/drawing/2014/main" id="{04837947-50DA-4F70-84B5-348175945968}"/>
                    </a:ext>
                  </a:extLst>
                </p14:cNvPr>
                <p14:cNvContentPartPr/>
                <p14:nvPr/>
              </p14:nvContentPartPr>
              <p14:xfrm>
                <a:off x="6789221" y="6343232"/>
                <a:ext cx="186120" cy="68040"/>
              </p14:xfrm>
            </p:contentPart>
          </mc:Choice>
          <mc:Fallback>
            <p:pic>
              <p:nvPicPr>
                <p:cNvPr id="131072" name="Freihand 131071">
                  <a:extLst>
                    <a:ext uri="{FF2B5EF4-FFF2-40B4-BE49-F238E27FC236}">
                      <a16:creationId xmlns:a16="http://schemas.microsoft.com/office/drawing/2014/main" id="{04837947-50DA-4F70-84B5-348175945968}"/>
                    </a:ext>
                  </a:extLst>
                </p:cNvPr>
                <p:cNvPicPr/>
                <p:nvPr/>
              </p:nvPicPr>
              <p:blipFill>
                <a:blip r:embed="rId109"/>
                <a:stretch>
                  <a:fillRect/>
                </a:stretch>
              </p:blipFill>
              <p:spPr>
                <a:xfrm>
                  <a:off x="6784901" y="6338912"/>
                  <a:ext cx="194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31073" name="Freihand 131072">
                  <a:extLst>
                    <a:ext uri="{FF2B5EF4-FFF2-40B4-BE49-F238E27FC236}">
                      <a16:creationId xmlns:a16="http://schemas.microsoft.com/office/drawing/2014/main" id="{113F071F-41F7-4761-8DD7-6FACBC4113AE}"/>
                    </a:ext>
                  </a:extLst>
                </p14:cNvPr>
                <p14:cNvContentPartPr/>
                <p14:nvPr/>
              </p14:nvContentPartPr>
              <p14:xfrm>
                <a:off x="6956261" y="6282392"/>
                <a:ext cx="360" cy="360"/>
              </p14:xfrm>
            </p:contentPart>
          </mc:Choice>
          <mc:Fallback>
            <p:pic>
              <p:nvPicPr>
                <p:cNvPr id="131073" name="Freihand 131072">
                  <a:extLst>
                    <a:ext uri="{FF2B5EF4-FFF2-40B4-BE49-F238E27FC236}">
                      <a16:creationId xmlns:a16="http://schemas.microsoft.com/office/drawing/2014/main" id="{113F071F-41F7-4761-8DD7-6FACBC4113AE}"/>
                    </a:ext>
                  </a:extLst>
                </p:cNvPr>
                <p:cNvPicPr/>
                <p:nvPr/>
              </p:nvPicPr>
              <p:blipFill>
                <a:blip r:embed="rId48"/>
                <a:stretch>
                  <a:fillRect/>
                </a:stretch>
              </p:blipFill>
              <p:spPr>
                <a:xfrm>
                  <a:off x="6951941" y="6278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1077" name="Freihand 131076">
                  <a:extLst>
                    <a:ext uri="{FF2B5EF4-FFF2-40B4-BE49-F238E27FC236}">
                      <a16:creationId xmlns:a16="http://schemas.microsoft.com/office/drawing/2014/main" id="{94D3237E-257C-4688-AB06-C6E7D5DBE25C}"/>
                    </a:ext>
                  </a:extLst>
                </p14:cNvPr>
                <p14:cNvContentPartPr/>
                <p14:nvPr/>
              </p14:nvContentPartPr>
              <p14:xfrm>
                <a:off x="7123301" y="6259712"/>
                <a:ext cx="173520" cy="157320"/>
              </p14:xfrm>
            </p:contentPart>
          </mc:Choice>
          <mc:Fallback>
            <p:pic>
              <p:nvPicPr>
                <p:cNvPr id="131077" name="Freihand 131076">
                  <a:extLst>
                    <a:ext uri="{FF2B5EF4-FFF2-40B4-BE49-F238E27FC236}">
                      <a16:creationId xmlns:a16="http://schemas.microsoft.com/office/drawing/2014/main" id="{94D3237E-257C-4688-AB06-C6E7D5DBE25C}"/>
                    </a:ext>
                  </a:extLst>
                </p:cNvPr>
                <p:cNvPicPr/>
                <p:nvPr/>
              </p:nvPicPr>
              <p:blipFill>
                <a:blip r:embed="rId112"/>
                <a:stretch>
                  <a:fillRect/>
                </a:stretch>
              </p:blipFill>
              <p:spPr>
                <a:xfrm>
                  <a:off x="7118981" y="6255392"/>
                  <a:ext cx="182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1078" name="Freihand 131077">
                  <a:extLst>
                    <a:ext uri="{FF2B5EF4-FFF2-40B4-BE49-F238E27FC236}">
                      <a16:creationId xmlns:a16="http://schemas.microsoft.com/office/drawing/2014/main" id="{E4BFC01F-9C24-403D-9BA6-C8465FF60C4C}"/>
                    </a:ext>
                  </a:extLst>
                </p14:cNvPr>
                <p14:cNvContentPartPr/>
                <p14:nvPr/>
              </p14:nvContentPartPr>
              <p14:xfrm>
                <a:off x="7313741" y="6310832"/>
                <a:ext cx="20880" cy="49320"/>
              </p14:xfrm>
            </p:contentPart>
          </mc:Choice>
          <mc:Fallback>
            <p:pic>
              <p:nvPicPr>
                <p:cNvPr id="131078" name="Freihand 131077">
                  <a:extLst>
                    <a:ext uri="{FF2B5EF4-FFF2-40B4-BE49-F238E27FC236}">
                      <a16:creationId xmlns:a16="http://schemas.microsoft.com/office/drawing/2014/main" id="{E4BFC01F-9C24-403D-9BA6-C8465FF60C4C}"/>
                    </a:ext>
                  </a:extLst>
                </p:cNvPr>
                <p:cNvPicPr/>
                <p:nvPr/>
              </p:nvPicPr>
              <p:blipFill>
                <a:blip r:embed="rId114"/>
                <a:stretch>
                  <a:fillRect/>
                </a:stretch>
              </p:blipFill>
              <p:spPr>
                <a:xfrm>
                  <a:off x="7309421" y="6306512"/>
                  <a:ext cx="29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1079" name="Freihand 131078">
                  <a:extLst>
                    <a:ext uri="{FF2B5EF4-FFF2-40B4-BE49-F238E27FC236}">
                      <a16:creationId xmlns:a16="http://schemas.microsoft.com/office/drawing/2014/main" id="{EA6633BC-AF77-425E-98C9-459036121E3A}"/>
                    </a:ext>
                  </a:extLst>
                </p14:cNvPr>
                <p14:cNvContentPartPr/>
                <p14:nvPr/>
              </p14:nvContentPartPr>
              <p14:xfrm>
                <a:off x="7313741" y="6265112"/>
                <a:ext cx="27360" cy="14400"/>
              </p14:xfrm>
            </p:contentPart>
          </mc:Choice>
          <mc:Fallback>
            <p:pic>
              <p:nvPicPr>
                <p:cNvPr id="131079" name="Freihand 131078">
                  <a:extLst>
                    <a:ext uri="{FF2B5EF4-FFF2-40B4-BE49-F238E27FC236}">
                      <a16:creationId xmlns:a16="http://schemas.microsoft.com/office/drawing/2014/main" id="{EA6633BC-AF77-425E-98C9-459036121E3A}"/>
                    </a:ext>
                  </a:extLst>
                </p:cNvPr>
                <p:cNvPicPr/>
                <p:nvPr/>
              </p:nvPicPr>
              <p:blipFill>
                <a:blip r:embed="rId116"/>
                <a:stretch>
                  <a:fillRect/>
                </a:stretch>
              </p:blipFill>
              <p:spPr>
                <a:xfrm>
                  <a:off x="7309421" y="6260792"/>
                  <a:ext cx="36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1080" name="Freihand 131079">
                  <a:extLst>
                    <a:ext uri="{FF2B5EF4-FFF2-40B4-BE49-F238E27FC236}">
                      <a16:creationId xmlns:a16="http://schemas.microsoft.com/office/drawing/2014/main" id="{C23D79EC-5C7B-4C10-A480-428529E64608}"/>
                    </a:ext>
                  </a:extLst>
                </p14:cNvPr>
                <p14:cNvContentPartPr/>
                <p14:nvPr/>
              </p14:nvContentPartPr>
              <p14:xfrm>
                <a:off x="7370981" y="6234512"/>
                <a:ext cx="128880" cy="123840"/>
              </p14:xfrm>
            </p:contentPart>
          </mc:Choice>
          <mc:Fallback>
            <p:pic>
              <p:nvPicPr>
                <p:cNvPr id="131080" name="Freihand 131079">
                  <a:extLst>
                    <a:ext uri="{FF2B5EF4-FFF2-40B4-BE49-F238E27FC236}">
                      <a16:creationId xmlns:a16="http://schemas.microsoft.com/office/drawing/2014/main" id="{C23D79EC-5C7B-4C10-A480-428529E64608}"/>
                    </a:ext>
                  </a:extLst>
                </p:cNvPr>
                <p:cNvPicPr/>
                <p:nvPr/>
              </p:nvPicPr>
              <p:blipFill>
                <a:blip r:embed="rId118"/>
                <a:stretch>
                  <a:fillRect/>
                </a:stretch>
              </p:blipFill>
              <p:spPr>
                <a:xfrm>
                  <a:off x="7366661" y="6230192"/>
                  <a:ext cx="137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1081" name="Freihand 131080">
                  <a:extLst>
                    <a:ext uri="{FF2B5EF4-FFF2-40B4-BE49-F238E27FC236}">
                      <a16:creationId xmlns:a16="http://schemas.microsoft.com/office/drawing/2014/main" id="{2ECC719D-2C91-49CD-85B9-D26BF6431D52}"/>
                    </a:ext>
                  </a:extLst>
                </p14:cNvPr>
                <p14:cNvContentPartPr/>
                <p14:nvPr/>
              </p14:nvContentPartPr>
              <p14:xfrm>
                <a:off x="7506701" y="6221912"/>
                <a:ext cx="68400" cy="122040"/>
              </p14:xfrm>
            </p:contentPart>
          </mc:Choice>
          <mc:Fallback>
            <p:pic>
              <p:nvPicPr>
                <p:cNvPr id="131081" name="Freihand 131080">
                  <a:extLst>
                    <a:ext uri="{FF2B5EF4-FFF2-40B4-BE49-F238E27FC236}">
                      <a16:creationId xmlns:a16="http://schemas.microsoft.com/office/drawing/2014/main" id="{2ECC719D-2C91-49CD-85B9-D26BF6431D52}"/>
                    </a:ext>
                  </a:extLst>
                </p:cNvPr>
                <p:cNvPicPr/>
                <p:nvPr/>
              </p:nvPicPr>
              <p:blipFill>
                <a:blip r:embed="rId120"/>
                <a:stretch>
                  <a:fillRect/>
                </a:stretch>
              </p:blipFill>
              <p:spPr>
                <a:xfrm>
                  <a:off x="7502381" y="6217592"/>
                  <a:ext cx="77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1083" name="Freihand 131082">
                  <a:extLst>
                    <a:ext uri="{FF2B5EF4-FFF2-40B4-BE49-F238E27FC236}">
                      <a16:creationId xmlns:a16="http://schemas.microsoft.com/office/drawing/2014/main" id="{E971BB8F-EF4F-42B9-8473-861E61F8D424}"/>
                    </a:ext>
                  </a:extLst>
                </p14:cNvPr>
                <p14:cNvContentPartPr/>
                <p14:nvPr/>
              </p14:nvContentPartPr>
              <p14:xfrm>
                <a:off x="7583021" y="6161072"/>
                <a:ext cx="446400" cy="173520"/>
              </p14:xfrm>
            </p:contentPart>
          </mc:Choice>
          <mc:Fallback>
            <p:pic>
              <p:nvPicPr>
                <p:cNvPr id="131083" name="Freihand 131082">
                  <a:extLst>
                    <a:ext uri="{FF2B5EF4-FFF2-40B4-BE49-F238E27FC236}">
                      <a16:creationId xmlns:a16="http://schemas.microsoft.com/office/drawing/2014/main" id="{E971BB8F-EF4F-42B9-8473-861E61F8D424}"/>
                    </a:ext>
                  </a:extLst>
                </p:cNvPr>
                <p:cNvPicPr/>
                <p:nvPr/>
              </p:nvPicPr>
              <p:blipFill>
                <a:blip r:embed="rId122"/>
                <a:stretch>
                  <a:fillRect/>
                </a:stretch>
              </p:blipFill>
              <p:spPr>
                <a:xfrm>
                  <a:off x="7578701" y="6156752"/>
                  <a:ext cx="455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1084" name="Freihand 131083">
                  <a:extLst>
                    <a:ext uri="{FF2B5EF4-FFF2-40B4-BE49-F238E27FC236}">
                      <a16:creationId xmlns:a16="http://schemas.microsoft.com/office/drawing/2014/main" id="{5B5103E2-3AEB-4F25-84DF-555DD06791AC}"/>
                    </a:ext>
                  </a:extLst>
                </p14:cNvPr>
                <p14:cNvContentPartPr/>
                <p14:nvPr/>
              </p14:nvContentPartPr>
              <p14:xfrm>
                <a:off x="8025821" y="6195272"/>
                <a:ext cx="60840" cy="64440"/>
              </p14:xfrm>
            </p:contentPart>
          </mc:Choice>
          <mc:Fallback>
            <p:pic>
              <p:nvPicPr>
                <p:cNvPr id="131084" name="Freihand 131083">
                  <a:extLst>
                    <a:ext uri="{FF2B5EF4-FFF2-40B4-BE49-F238E27FC236}">
                      <a16:creationId xmlns:a16="http://schemas.microsoft.com/office/drawing/2014/main" id="{5B5103E2-3AEB-4F25-84DF-555DD06791AC}"/>
                    </a:ext>
                  </a:extLst>
                </p:cNvPr>
                <p:cNvPicPr/>
                <p:nvPr/>
              </p:nvPicPr>
              <p:blipFill>
                <a:blip r:embed="rId124"/>
                <a:stretch>
                  <a:fillRect/>
                </a:stretch>
              </p:blipFill>
              <p:spPr>
                <a:xfrm>
                  <a:off x="8021501" y="6190952"/>
                  <a:ext cx="69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1085" name="Freihand 131084">
                  <a:extLst>
                    <a:ext uri="{FF2B5EF4-FFF2-40B4-BE49-F238E27FC236}">
                      <a16:creationId xmlns:a16="http://schemas.microsoft.com/office/drawing/2014/main" id="{3DB1ECD7-C40F-4941-906F-135B0F834423}"/>
                    </a:ext>
                  </a:extLst>
                </p14:cNvPr>
                <p14:cNvContentPartPr/>
                <p14:nvPr/>
              </p14:nvContentPartPr>
              <p14:xfrm>
                <a:off x="8106101" y="6130112"/>
                <a:ext cx="367200" cy="192600"/>
              </p14:xfrm>
            </p:contentPart>
          </mc:Choice>
          <mc:Fallback>
            <p:pic>
              <p:nvPicPr>
                <p:cNvPr id="131085" name="Freihand 131084">
                  <a:extLst>
                    <a:ext uri="{FF2B5EF4-FFF2-40B4-BE49-F238E27FC236}">
                      <a16:creationId xmlns:a16="http://schemas.microsoft.com/office/drawing/2014/main" id="{3DB1ECD7-C40F-4941-906F-135B0F834423}"/>
                    </a:ext>
                  </a:extLst>
                </p:cNvPr>
                <p:cNvPicPr/>
                <p:nvPr/>
              </p:nvPicPr>
              <p:blipFill>
                <a:blip r:embed="rId126"/>
                <a:stretch>
                  <a:fillRect/>
                </a:stretch>
              </p:blipFill>
              <p:spPr>
                <a:xfrm>
                  <a:off x="8101781" y="6125792"/>
                  <a:ext cx="375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1086" name="Freihand 131085">
                  <a:extLst>
                    <a:ext uri="{FF2B5EF4-FFF2-40B4-BE49-F238E27FC236}">
                      <a16:creationId xmlns:a16="http://schemas.microsoft.com/office/drawing/2014/main" id="{34466313-AA40-4F8B-9E6E-2C7707289E58}"/>
                    </a:ext>
                  </a:extLst>
                </p14:cNvPr>
                <p14:cNvContentPartPr/>
                <p14:nvPr/>
              </p14:nvContentPartPr>
              <p14:xfrm>
                <a:off x="4960781" y="6662192"/>
                <a:ext cx="319680" cy="80640"/>
              </p14:xfrm>
            </p:contentPart>
          </mc:Choice>
          <mc:Fallback>
            <p:pic>
              <p:nvPicPr>
                <p:cNvPr id="131086" name="Freihand 131085">
                  <a:extLst>
                    <a:ext uri="{FF2B5EF4-FFF2-40B4-BE49-F238E27FC236}">
                      <a16:creationId xmlns:a16="http://schemas.microsoft.com/office/drawing/2014/main" id="{34466313-AA40-4F8B-9E6E-2C7707289E58}"/>
                    </a:ext>
                  </a:extLst>
                </p:cNvPr>
                <p:cNvPicPr/>
                <p:nvPr/>
              </p:nvPicPr>
              <p:blipFill>
                <a:blip r:embed="rId128"/>
                <a:stretch>
                  <a:fillRect/>
                </a:stretch>
              </p:blipFill>
              <p:spPr>
                <a:xfrm>
                  <a:off x="4956461" y="6657872"/>
                  <a:ext cx="328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1087" name="Freihand 131086">
                  <a:extLst>
                    <a:ext uri="{FF2B5EF4-FFF2-40B4-BE49-F238E27FC236}">
                      <a16:creationId xmlns:a16="http://schemas.microsoft.com/office/drawing/2014/main" id="{A360E310-ABFD-41A8-BA40-83F48024DD3C}"/>
                    </a:ext>
                  </a:extLst>
                </p14:cNvPr>
                <p14:cNvContentPartPr/>
                <p14:nvPr/>
              </p14:nvContentPartPr>
              <p14:xfrm>
                <a:off x="5371181" y="6631232"/>
                <a:ext cx="17640" cy="84240"/>
              </p14:xfrm>
            </p:contentPart>
          </mc:Choice>
          <mc:Fallback>
            <p:pic>
              <p:nvPicPr>
                <p:cNvPr id="131087" name="Freihand 131086">
                  <a:extLst>
                    <a:ext uri="{FF2B5EF4-FFF2-40B4-BE49-F238E27FC236}">
                      <a16:creationId xmlns:a16="http://schemas.microsoft.com/office/drawing/2014/main" id="{A360E310-ABFD-41A8-BA40-83F48024DD3C}"/>
                    </a:ext>
                  </a:extLst>
                </p:cNvPr>
                <p:cNvPicPr/>
                <p:nvPr/>
              </p:nvPicPr>
              <p:blipFill>
                <a:blip r:embed="rId130"/>
                <a:stretch>
                  <a:fillRect/>
                </a:stretch>
              </p:blipFill>
              <p:spPr>
                <a:xfrm>
                  <a:off x="5366861" y="6626912"/>
                  <a:ext cx="26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1088" name="Freihand 131087">
                  <a:extLst>
                    <a:ext uri="{FF2B5EF4-FFF2-40B4-BE49-F238E27FC236}">
                      <a16:creationId xmlns:a16="http://schemas.microsoft.com/office/drawing/2014/main" id="{70EE4B79-10D5-40B6-84E4-AE81A54DA70B}"/>
                    </a:ext>
                  </a:extLst>
                </p14:cNvPr>
                <p14:cNvContentPartPr/>
                <p14:nvPr/>
              </p14:nvContentPartPr>
              <p14:xfrm>
                <a:off x="5356421" y="6618272"/>
                <a:ext cx="97560" cy="41040"/>
              </p14:xfrm>
            </p:contentPart>
          </mc:Choice>
          <mc:Fallback>
            <p:pic>
              <p:nvPicPr>
                <p:cNvPr id="131088" name="Freihand 131087">
                  <a:extLst>
                    <a:ext uri="{FF2B5EF4-FFF2-40B4-BE49-F238E27FC236}">
                      <a16:creationId xmlns:a16="http://schemas.microsoft.com/office/drawing/2014/main" id="{70EE4B79-10D5-40B6-84E4-AE81A54DA70B}"/>
                    </a:ext>
                  </a:extLst>
                </p:cNvPr>
                <p:cNvPicPr/>
                <p:nvPr/>
              </p:nvPicPr>
              <p:blipFill>
                <a:blip r:embed="rId132"/>
                <a:stretch>
                  <a:fillRect/>
                </a:stretch>
              </p:blipFill>
              <p:spPr>
                <a:xfrm>
                  <a:off x="5352101" y="6613952"/>
                  <a:ext cx="106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1089" name="Freihand 131088">
                  <a:extLst>
                    <a:ext uri="{FF2B5EF4-FFF2-40B4-BE49-F238E27FC236}">
                      <a16:creationId xmlns:a16="http://schemas.microsoft.com/office/drawing/2014/main" id="{8684316E-5294-49CA-946F-B646C5E9E173}"/>
                    </a:ext>
                  </a:extLst>
                </p14:cNvPr>
                <p14:cNvContentPartPr/>
                <p14:nvPr/>
              </p14:nvContentPartPr>
              <p14:xfrm>
                <a:off x="5378381" y="6682352"/>
                <a:ext cx="92880" cy="38160"/>
              </p14:xfrm>
            </p:contentPart>
          </mc:Choice>
          <mc:Fallback>
            <p:pic>
              <p:nvPicPr>
                <p:cNvPr id="131089" name="Freihand 131088">
                  <a:extLst>
                    <a:ext uri="{FF2B5EF4-FFF2-40B4-BE49-F238E27FC236}">
                      <a16:creationId xmlns:a16="http://schemas.microsoft.com/office/drawing/2014/main" id="{8684316E-5294-49CA-946F-B646C5E9E173}"/>
                    </a:ext>
                  </a:extLst>
                </p:cNvPr>
                <p:cNvPicPr/>
                <p:nvPr/>
              </p:nvPicPr>
              <p:blipFill>
                <a:blip r:embed="rId134"/>
                <a:stretch>
                  <a:fillRect/>
                </a:stretch>
              </p:blipFill>
              <p:spPr>
                <a:xfrm>
                  <a:off x="5374061" y="6678032"/>
                  <a:ext cx="101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1090" name="Freihand 131089">
                  <a:extLst>
                    <a:ext uri="{FF2B5EF4-FFF2-40B4-BE49-F238E27FC236}">
                      <a16:creationId xmlns:a16="http://schemas.microsoft.com/office/drawing/2014/main" id="{ED236782-F786-4AA1-A2D6-86BC118D13D4}"/>
                    </a:ext>
                  </a:extLst>
                </p14:cNvPr>
                <p14:cNvContentPartPr/>
                <p14:nvPr/>
              </p14:nvContentPartPr>
              <p14:xfrm>
                <a:off x="5472341" y="6624752"/>
                <a:ext cx="165240" cy="81720"/>
              </p14:xfrm>
            </p:contentPart>
          </mc:Choice>
          <mc:Fallback>
            <p:pic>
              <p:nvPicPr>
                <p:cNvPr id="131090" name="Freihand 131089">
                  <a:extLst>
                    <a:ext uri="{FF2B5EF4-FFF2-40B4-BE49-F238E27FC236}">
                      <a16:creationId xmlns:a16="http://schemas.microsoft.com/office/drawing/2014/main" id="{ED236782-F786-4AA1-A2D6-86BC118D13D4}"/>
                    </a:ext>
                  </a:extLst>
                </p:cNvPr>
                <p:cNvPicPr/>
                <p:nvPr/>
              </p:nvPicPr>
              <p:blipFill>
                <a:blip r:embed="rId136"/>
                <a:stretch>
                  <a:fillRect/>
                </a:stretch>
              </p:blipFill>
              <p:spPr>
                <a:xfrm>
                  <a:off x="5468021" y="6620432"/>
                  <a:ext cx="173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1091" name="Freihand 131090">
                  <a:extLst>
                    <a:ext uri="{FF2B5EF4-FFF2-40B4-BE49-F238E27FC236}">
                      <a16:creationId xmlns:a16="http://schemas.microsoft.com/office/drawing/2014/main" id="{F164A588-2470-4C5C-9C3A-D2424B366691}"/>
                    </a:ext>
                  </a:extLst>
                </p14:cNvPr>
                <p14:cNvContentPartPr/>
                <p14:nvPr/>
              </p14:nvContentPartPr>
              <p14:xfrm>
                <a:off x="5634341" y="6600992"/>
                <a:ext cx="227160" cy="182880"/>
              </p14:xfrm>
            </p:contentPart>
          </mc:Choice>
          <mc:Fallback>
            <p:pic>
              <p:nvPicPr>
                <p:cNvPr id="131091" name="Freihand 131090">
                  <a:extLst>
                    <a:ext uri="{FF2B5EF4-FFF2-40B4-BE49-F238E27FC236}">
                      <a16:creationId xmlns:a16="http://schemas.microsoft.com/office/drawing/2014/main" id="{F164A588-2470-4C5C-9C3A-D2424B366691}"/>
                    </a:ext>
                  </a:extLst>
                </p:cNvPr>
                <p:cNvPicPr/>
                <p:nvPr/>
              </p:nvPicPr>
              <p:blipFill>
                <a:blip r:embed="rId138"/>
                <a:stretch>
                  <a:fillRect/>
                </a:stretch>
              </p:blipFill>
              <p:spPr>
                <a:xfrm>
                  <a:off x="5630021" y="6596672"/>
                  <a:ext cx="235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1092" name="Freihand 131091">
                  <a:extLst>
                    <a:ext uri="{FF2B5EF4-FFF2-40B4-BE49-F238E27FC236}">
                      <a16:creationId xmlns:a16="http://schemas.microsoft.com/office/drawing/2014/main" id="{FA6D0CA4-D132-45C8-90A9-95E3609D287F}"/>
                    </a:ext>
                  </a:extLst>
                </p14:cNvPr>
                <p14:cNvContentPartPr/>
                <p14:nvPr/>
              </p14:nvContentPartPr>
              <p14:xfrm>
                <a:off x="5829461" y="6570752"/>
                <a:ext cx="360" cy="360"/>
              </p14:xfrm>
            </p:contentPart>
          </mc:Choice>
          <mc:Fallback>
            <p:pic>
              <p:nvPicPr>
                <p:cNvPr id="131092" name="Freihand 131091">
                  <a:extLst>
                    <a:ext uri="{FF2B5EF4-FFF2-40B4-BE49-F238E27FC236}">
                      <a16:creationId xmlns:a16="http://schemas.microsoft.com/office/drawing/2014/main" id="{FA6D0CA4-D132-45C8-90A9-95E3609D287F}"/>
                    </a:ext>
                  </a:extLst>
                </p:cNvPr>
                <p:cNvPicPr/>
                <p:nvPr/>
              </p:nvPicPr>
              <p:blipFill>
                <a:blip r:embed="rId48"/>
                <a:stretch>
                  <a:fillRect/>
                </a:stretch>
              </p:blipFill>
              <p:spPr>
                <a:xfrm>
                  <a:off x="5825141" y="6566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1093" name="Freihand 131092">
                  <a:extLst>
                    <a:ext uri="{FF2B5EF4-FFF2-40B4-BE49-F238E27FC236}">
                      <a16:creationId xmlns:a16="http://schemas.microsoft.com/office/drawing/2014/main" id="{81FAE98E-9E90-4E77-B783-E3213B1F4306}"/>
                    </a:ext>
                  </a:extLst>
                </p14:cNvPr>
                <p14:cNvContentPartPr/>
                <p14:nvPr/>
              </p14:nvContentPartPr>
              <p14:xfrm>
                <a:off x="5897141" y="6558872"/>
                <a:ext cx="351720" cy="199800"/>
              </p14:xfrm>
            </p:contentPart>
          </mc:Choice>
          <mc:Fallback>
            <p:pic>
              <p:nvPicPr>
                <p:cNvPr id="131093" name="Freihand 131092">
                  <a:extLst>
                    <a:ext uri="{FF2B5EF4-FFF2-40B4-BE49-F238E27FC236}">
                      <a16:creationId xmlns:a16="http://schemas.microsoft.com/office/drawing/2014/main" id="{81FAE98E-9E90-4E77-B783-E3213B1F4306}"/>
                    </a:ext>
                  </a:extLst>
                </p:cNvPr>
                <p:cNvPicPr/>
                <p:nvPr/>
              </p:nvPicPr>
              <p:blipFill>
                <a:blip r:embed="rId141"/>
                <a:stretch>
                  <a:fillRect/>
                </a:stretch>
              </p:blipFill>
              <p:spPr>
                <a:xfrm>
                  <a:off x="5892821" y="6554552"/>
                  <a:ext cx="360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1094" name="Freihand 131093">
                  <a:extLst>
                    <a:ext uri="{FF2B5EF4-FFF2-40B4-BE49-F238E27FC236}">
                      <a16:creationId xmlns:a16="http://schemas.microsoft.com/office/drawing/2014/main" id="{2C44DEF3-9192-40DB-ABCE-B76D9026F22F}"/>
                    </a:ext>
                  </a:extLst>
                </p14:cNvPr>
                <p14:cNvContentPartPr/>
                <p14:nvPr/>
              </p14:nvContentPartPr>
              <p14:xfrm>
                <a:off x="6287021" y="6588392"/>
                <a:ext cx="58680" cy="54000"/>
              </p14:xfrm>
            </p:contentPart>
          </mc:Choice>
          <mc:Fallback>
            <p:pic>
              <p:nvPicPr>
                <p:cNvPr id="131094" name="Freihand 131093">
                  <a:extLst>
                    <a:ext uri="{FF2B5EF4-FFF2-40B4-BE49-F238E27FC236}">
                      <a16:creationId xmlns:a16="http://schemas.microsoft.com/office/drawing/2014/main" id="{2C44DEF3-9192-40DB-ABCE-B76D9026F22F}"/>
                    </a:ext>
                  </a:extLst>
                </p:cNvPr>
                <p:cNvPicPr/>
                <p:nvPr/>
              </p:nvPicPr>
              <p:blipFill>
                <a:blip r:embed="rId143"/>
                <a:stretch>
                  <a:fillRect/>
                </a:stretch>
              </p:blipFill>
              <p:spPr>
                <a:xfrm>
                  <a:off x="6282701" y="6584072"/>
                  <a:ext cx="67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1095" name="Freihand 131094">
                  <a:extLst>
                    <a:ext uri="{FF2B5EF4-FFF2-40B4-BE49-F238E27FC236}">
                      <a16:creationId xmlns:a16="http://schemas.microsoft.com/office/drawing/2014/main" id="{6F78772F-D404-4EC0-B4A3-7D4A9D998480}"/>
                    </a:ext>
                  </a:extLst>
                </p14:cNvPr>
                <p14:cNvContentPartPr/>
                <p14:nvPr/>
              </p14:nvContentPartPr>
              <p14:xfrm>
                <a:off x="6355421" y="6553472"/>
                <a:ext cx="255600" cy="82440"/>
              </p14:xfrm>
            </p:contentPart>
          </mc:Choice>
          <mc:Fallback>
            <p:pic>
              <p:nvPicPr>
                <p:cNvPr id="131095" name="Freihand 131094">
                  <a:extLst>
                    <a:ext uri="{FF2B5EF4-FFF2-40B4-BE49-F238E27FC236}">
                      <a16:creationId xmlns:a16="http://schemas.microsoft.com/office/drawing/2014/main" id="{6F78772F-D404-4EC0-B4A3-7D4A9D998480}"/>
                    </a:ext>
                  </a:extLst>
                </p:cNvPr>
                <p:cNvPicPr/>
                <p:nvPr/>
              </p:nvPicPr>
              <p:blipFill>
                <a:blip r:embed="rId145"/>
                <a:stretch>
                  <a:fillRect/>
                </a:stretch>
              </p:blipFill>
              <p:spPr>
                <a:xfrm>
                  <a:off x="6351101" y="6549152"/>
                  <a:ext cx="264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1097" name="Freihand 131096">
                  <a:extLst>
                    <a:ext uri="{FF2B5EF4-FFF2-40B4-BE49-F238E27FC236}">
                      <a16:creationId xmlns:a16="http://schemas.microsoft.com/office/drawing/2014/main" id="{929A0585-0195-4A80-8793-30428C841062}"/>
                    </a:ext>
                  </a:extLst>
                </p14:cNvPr>
                <p14:cNvContentPartPr/>
                <p14:nvPr/>
              </p14:nvContentPartPr>
              <p14:xfrm>
                <a:off x="6611021" y="6545552"/>
                <a:ext cx="252360" cy="68400"/>
              </p14:xfrm>
            </p:contentPart>
          </mc:Choice>
          <mc:Fallback>
            <p:pic>
              <p:nvPicPr>
                <p:cNvPr id="131097" name="Freihand 131096">
                  <a:extLst>
                    <a:ext uri="{FF2B5EF4-FFF2-40B4-BE49-F238E27FC236}">
                      <a16:creationId xmlns:a16="http://schemas.microsoft.com/office/drawing/2014/main" id="{929A0585-0195-4A80-8793-30428C841062}"/>
                    </a:ext>
                  </a:extLst>
                </p:cNvPr>
                <p:cNvPicPr/>
                <p:nvPr/>
              </p:nvPicPr>
              <p:blipFill>
                <a:blip r:embed="rId147"/>
                <a:stretch>
                  <a:fillRect/>
                </a:stretch>
              </p:blipFill>
              <p:spPr>
                <a:xfrm>
                  <a:off x="6606701" y="6541232"/>
                  <a:ext cx="261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1098" name="Freihand 131097">
                  <a:extLst>
                    <a:ext uri="{FF2B5EF4-FFF2-40B4-BE49-F238E27FC236}">
                      <a16:creationId xmlns:a16="http://schemas.microsoft.com/office/drawing/2014/main" id="{D6B63BF1-8911-4A88-90F1-1DAA7DD78DF4}"/>
                    </a:ext>
                  </a:extLst>
                </p14:cNvPr>
                <p14:cNvContentPartPr/>
                <p14:nvPr/>
              </p14:nvContentPartPr>
              <p14:xfrm>
                <a:off x="6845021" y="6498752"/>
                <a:ext cx="24120" cy="7920"/>
              </p14:xfrm>
            </p:contentPart>
          </mc:Choice>
          <mc:Fallback>
            <p:pic>
              <p:nvPicPr>
                <p:cNvPr id="131098" name="Freihand 131097">
                  <a:extLst>
                    <a:ext uri="{FF2B5EF4-FFF2-40B4-BE49-F238E27FC236}">
                      <a16:creationId xmlns:a16="http://schemas.microsoft.com/office/drawing/2014/main" id="{D6B63BF1-8911-4A88-90F1-1DAA7DD78DF4}"/>
                    </a:ext>
                  </a:extLst>
                </p:cNvPr>
                <p:cNvPicPr/>
                <p:nvPr/>
              </p:nvPicPr>
              <p:blipFill>
                <a:blip r:embed="rId149"/>
                <a:stretch>
                  <a:fillRect/>
                </a:stretch>
              </p:blipFill>
              <p:spPr>
                <a:xfrm>
                  <a:off x="6840701" y="6494432"/>
                  <a:ext cx="327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1099" name="Freihand 131098">
                  <a:extLst>
                    <a:ext uri="{FF2B5EF4-FFF2-40B4-BE49-F238E27FC236}">
                      <a16:creationId xmlns:a16="http://schemas.microsoft.com/office/drawing/2014/main" id="{F06B35E5-E307-4AE7-9538-2C7E5D2D7CA9}"/>
                    </a:ext>
                  </a:extLst>
                </p14:cNvPr>
                <p14:cNvContentPartPr/>
                <p14:nvPr/>
              </p14:nvContentPartPr>
              <p14:xfrm>
                <a:off x="6895421" y="6490112"/>
                <a:ext cx="112680" cy="103320"/>
              </p14:xfrm>
            </p:contentPart>
          </mc:Choice>
          <mc:Fallback>
            <p:pic>
              <p:nvPicPr>
                <p:cNvPr id="131099" name="Freihand 131098">
                  <a:extLst>
                    <a:ext uri="{FF2B5EF4-FFF2-40B4-BE49-F238E27FC236}">
                      <a16:creationId xmlns:a16="http://schemas.microsoft.com/office/drawing/2014/main" id="{F06B35E5-E307-4AE7-9538-2C7E5D2D7CA9}"/>
                    </a:ext>
                  </a:extLst>
                </p:cNvPr>
                <p:cNvPicPr/>
                <p:nvPr/>
              </p:nvPicPr>
              <p:blipFill>
                <a:blip r:embed="rId151"/>
                <a:stretch>
                  <a:fillRect/>
                </a:stretch>
              </p:blipFill>
              <p:spPr>
                <a:xfrm>
                  <a:off x="6891101" y="6485792"/>
                  <a:ext cx="121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1100" name="Freihand 131099">
                  <a:extLst>
                    <a:ext uri="{FF2B5EF4-FFF2-40B4-BE49-F238E27FC236}">
                      <a16:creationId xmlns:a16="http://schemas.microsoft.com/office/drawing/2014/main" id="{6DEEA114-7684-4952-8290-69541D008890}"/>
                    </a:ext>
                  </a:extLst>
                </p14:cNvPr>
                <p14:cNvContentPartPr/>
                <p14:nvPr/>
              </p14:nvContentPartPr>
              <p14:xfrm>
                <a:off x="7007741" y="6511712"/>
                <a:ext cx="607320" cy="141840"/>
              </p14:xfrm>
            </p:contentPart>
          </mc:Choice>
          <mc:Fallback>
            <p:pic>
              <p:nvPicPr>
                <p:cNvPr id="131100" name="Freihand 131099">
                  <a:extLst>
                    <a:ext uri="{FF2B5EF4-FFF2-40B4-BE49-F238E27FC236}">
                      <a16:creationId xmlns:a16="http://schemas.microsoft.com/office/drawing/2014/main" id="{6DEEA114-7684-4952-8290-69541D008890}"/>
                    </a:ext>
                  </a:extLst>
                </p:cNvPr>
                <p:cNvPicPr/>
                <p:nvPr/>
              </p:nvPicPr>
              <p:blipFill>
                <a:blip r:embed="rId153"/>
                <a:stretch>
                  <a:fillRect/>
                </a:stretch>
              </p:blipFill>
              <p:spPr>
                <a:xfrm>
                  <a:off x="7003421" y="6507392"/>
                  <a:ext cx="615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1102" name="Freihand 131101">
                  <a:extLst>
                    <a:ext uri="{FF2B5EF4-FFF2-40B4-BE49-F238E27FC236}">
                      <a16:creationId xmlns:a16="http://schemas.microsoft.com/office/drawing/2014/main" id="{254E9E94-B18F-43EC-B68B-30EDE13F1D39}"/>
                    </a:ext>
                  </a:extLst>
                </p14:cNvPr>
                <p14:cNvContentPartPr/>
                <p14:nvPr/>
              </p14:nvContentPartPr>
              <p14:xfrm>
                <a:off x="7706861" y="6452312"/>
                <a:ext cx="248040" cy="84960"/>
              </p14:xfrm>
            </p:contentPart>
          </mc:Choice>
          <mc:Fallback>
            <p:pic>
              <p:nvPicPr>
                <p:cNvPr id="131102" name="Freihand 131101">
                  <a:extLst>
                    <a:ext uri="{FF2B5EF4-FFF2-40B4-BE49-F238E27FC236}">
                      <a16:creationId xmlns:a16="http://schemas.microsoft.com/office/drawing/2014/main" id="{254E9E94-B18F-43EC-B68B-30EDE13F1D39}"/>
                    </a:ext>
                  </a:extLst>
                </p:cNvPr>
                <p:cNvPicPr/>
                <p:nvPr/>
              </p:nvPicPr>
              <p:blipFill>
                <a:blip r:embed="rId155"/>
                <a:stretch>
                  <a:fillRect/>
                </a:stretch>
              </p:blipFill>
              <p:spPr>
                <a:xfrm>
                  <a:off x="7702541" y="6447992"/>
                  <a:ext cx="256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1103" name="Freihand 131102">
                  <a:extLst>
                    <a:ext uri="{FF2B5EF4-FFF2-40B4-BE49-F238E27FC236}">
                      <a16:creationId xmlns:a16="http://schemas.microsoft.com/office/drawing/2014/main" id="{DBFF0A0A-EF95-489E-9E16-42FF676FC1BF}"/>
                    </a:ext>
                  </a:extLst>
                </p14:cNvPr>
                <p14:cNvContentPartPr/>
                <p14:nvPr/>
              </p14:nvContentPartPr>
              <p14:xfrm>
                <a:off x="7949861" y="6415952"/>
                <a:ext cx="77040" cy="100080"/>
              </p14:xfrm>
            </p:contentPart>
          </mc:Choice>
          <mc:Fallback>
            <p:pic>
              <p:nvPicPr>
                <p:cNvPr id="131103" name="Freihand 131102">
                  <a:extLst>
                    <a:ext uri="{FF2B5EF4-FFF2-40B4-BE49-F238E27FC236}">
                      <a16:creationId xmlns:a16="http://schemas.microsoft.com/office/drawing/2014/main" id="{DBFF0A0A-EF95-489E-9E16-42FF676FC1BF}"/>
                    </a:ext>
                  </a:extLst>
                </p:cNvPr>
                <p:cNvPicPr/>
                <p:nvPr/>
              </p:nvPicPr>
              <p:blipFill>
                <a:blip r:embed="rId157"/>
                <a:stretch>
                  <a:fillRect/>
                </a:stretch>
              </p:blipFill>
              <p:spPr>
                <a:xfrm>
                  <a:off x="7945541" y="6411632"/>
                  <a:ext cx="85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1104" name="Freihand 131103">
                  <a:extLst>
                    <a:ext uri="{FF2B5EF4-FFF2-40B4-BE49-F238E27FC236}">
                      <a16:creationId xmlns:a16="http://schemas.microsoft.com/office/drawing/2014/main" id="{6A1E8B9E-E43C-40E5-AE54-3F7616824FC2}"/>
                    </a:ext>
                  </a:extLst>
                </p14:cNvPr>
                <p14:cNvContentPartPr/>
                <p14:nvPr/>
              </p14:nvContentPartPr>
              <p14:xfrm>
                <a:off x="8015381" y="6338192"/>
                <a:ext cx="78840" cy="185400"/>
              </p14:xfrm>
            </p:contentPart>
          </mc:Choice>
          <mc:Fallback>
            <p:pic>
              <p:nvPicPr>
                <p:cNvPr id="131104" name="Freihand 131103">
                  <a:extLst>
                    <a:ext uri="{FF2B5EF4-FFF2-40B4-BE49-F238E27FC236}">
                      <a16:creationId xmlns:a16="http://schemas.microsoft.com/office/drawing/2014/main" id="{6A1E8B9E-E43C-40E5-AE54-3F7616824FC2}"/>
                    </a:ext>
                  </a:extLst>
                </p:cNvPr>
                <p:cNvPicPr/>
                <p:nvPr/>
              </p:nvPicPr>
              <p:blipFill>
                <a:blip r:embed="rId159"/>
                <a:stretch>
                  <a:fillRect/>
                </a:stretch>
              </p:blipFill>
              <p:spPr>
                <a:xfrm>
                  <a:off x="8011061" y="6333872"/>
                  <a:ext cx="87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1105" name="Freihand 131104">
                  <a:extLst>
                    <a:ext uri="{FF2B5EF4-FFF2-40B4-BE49-F238E27FC236}">
                      <a16:creationId xmlns:a16="http://schemas.microsoft.com/office/drawing/2014/main" id="{16ED7BD1-45FB-4443-9A26-254B0D99ADDC}"/>
                    </a:ext>
                  </a:extLst>
                </p14:cNvPr>
                <p14:cNvContentPartPr/>
                <p14:nvPr/>
              </p14:nvContentPartPr>
              <p14:xfrm>
                <a:off x="8079101" y="6405512"/>
                <a:ext cx="87120" cy="55800"/>
              </p14:xfrm>
            </p:contentPart>
          </mc:Choice>
          <mc:Fallback>
            <p:pic>
              <p:nvPicPr>
                <p:cNvPr id="131105" name="Freihand 131104">
                  <a:extLst>
                    <a:ext uri="{FF2B5EF4-FFF2-40B4-BE49-F238E27FC236}">
                      <a16:creationId xmlns:a16="http://schemas.microsoft.com/office/drawing/2014/main" id="{16ED7BD1-45FB-4443-9A26-254B0D99ADDC}"/>
                    </a:ext>
                  </a:extLst>
                </p:cNvPr>
                <p:cNvPicPr/>
                <p:nvPr/>
              </p:nvPicPr>
              <p:blipFill>
                <a:blip r:embed="rId161"/>
                <a:stretch>
                  <a:fillRect/>
                </a:stretch>
              </p:blipFill>
              <p:spPr>
                <a:xfrm>
                  <a:off x="8074781" y="6401192"/>
                  <a:ext cx="95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1106" name="Freihand 131105">
                  <a:extLst>
                    <a:ext uri="{FF2B5EF4-FFF2-40B4-BE49-F238E27FC236}">
                      <a16:creationId xmlns:a16="http://schemas.microsoft.com/office/drawing/2014/main" id="{0C1CA254-49F8-4545-AAB2-4B38E50047C3}"/>
                    </a:ext>
                  </a:extLst>
                </p14:cNvPr>
                <p14:cNvContentPartPr/>
                <p14:nvPr/>
              </p14:nvContentPartPr>
              <p14:xfrm>
                <a:off x="8096741" y="6376712"/>
                <a:ext cx="127080" cy="100440"/>
              </p14:xfrm>
            </p:contentPart>
          </mc:Choice>
          <mc:Fallback>
            <p:pic>
              <p:nvPicPr>
                <p:cNvPr id="131106" name="Freihand 131105">
                  <a:extLst>
                    <a:ext uri="{FF2B5EF4-FFF2-40B4-BE49-F238E27FC236}">
                      <a16:creationId xmlns:a16="http://schemas.microsoft.com/office/drawing/2014/main" id="{0C1CA254-49F8-4545-AAB2-4B38E50047C3}"/>
                    </a:ext>
                  </a:extLst>
                </p:cNvPr>
                <p:cNvPicPr/>
                <p:nvPr/>
              </p:nvPicPr>
              <p:blipFill>
                <a:blip r:embed="rId163"/>
                <a:stretch>
                  <a:fillRect/>
                </a:stretch>
              </p:blipFill>
              <p:spPr>
                <a:xfrm>
                  <a:off x="8092421" y="6372392"/>
                  <a:ext cx="135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1107" name="Freihand 131106">
                  <a:extLst>
                    <a:ext uri="{FF2B5EF4-FFF2-40B4-BE49-F238E27FC236}">
                      <a16:creationId xmlns:a16="http://schemas.microsoft.com/office/drawing/2014/main" id="{3E917163-65DF-4779-9300-2DC3F32B5728}"/>
                    </a:ext>
                  </a:extLst>
                </p14:cNvPr>
                <p14:cNvContentPartPr/>
                <p14:nvPr/>
              </p14:nvContentPartPr>
              <p14:xfrm>
                <a:off x="8214461" y="6309752"/>
                <a:ext cx="153720" cy="115920"/>
              </p14:xfrm>
            </p:contentPart>
          </mc:Choice>
          <mc:Fallback>
            <p:pic>
              <p:nvPicPr>
                <p:cNvPr id="131107" name="Freihand 131106">
                  <a:extLst>
                    <a:ext uri="{FF2B5EF4-FFF2-40B4-BE49-F238E27FC236}">
                      <a16:creationId xmlns:a16="http://schemas.microsoft.com/office/drawing/2014/main" id="{3E917163-65DF-4779-9300-2DC3F32B5728}"/>
                    </a:ext>
                  </a:extLst>
                </p:cNvPr>
                <p:cNvPicPr/>
                <p:nvPr/>
              </p:nvPicPr>
              <p:blipFill>
                <a:blip r:embed="rId165"/>
                <a:stretch>
                  <a:fillRect/>
                </a:stretch>
              </p:blipFill>
              <p:spPr>
                <a:xfrm>
                  <a:off x="8210141" y="6305432"/>
                  <a:ext cx="162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1108" name="Freihand 131107">
                  <a:extLst>
                    <a:ext uri="{FF2B5EF4-FFF2-40B4-BE49-F238E27FC236}">
                      <a16:creationId xmlns:a16="http://schemas.microsoft.com/office/drawing/2014/main" id="{399D6AA4-A576-4F85-A07E-22927D767FED}"/>
                    </a:ext>
                  </a:extLst>
                </p14:cNvPr>
                <p14:cNvContentPartPr/>
                <p14:nvPr/>
              </p14:nvContentPartPr>
              <p14:xfrm>
                <a:off x="8135621" y="6288512"/>
                <a:ext cx="89640" cy="1800"/>
              </p14:xfrm>
            </p:contentPart>
          </mc:Choice>
          <mc:Fallback>
            <p:pic>
              <p:nvPicPr>
                <p:cNvPr id="131108" name="Freihand 131107">
                  <a:extLst>
                    <a:ext uri="{FF2B5EF4-FFF2-40B4-BE49-F238E27FC236}">
                      <a16:creationId xmlns:a16="http://schemas.microsoft.com/office/drawing/2014/main" id="{399D6AA4-A576-4F85-A07E-22927D767FED}"/>
                    </a:ext>
                  </a:extLst>
                </p:cNvPr>
                <p:cNvPicPr/>
                <p:nvPr/>
              </p:nvPicPr>
              <p:blipFill>
                <a:blip r:embed="rId167"/>
                <a:stretch>
                  <a:fillRect/>
                </a:stretch>
              </p:blipFill>
              <p:spPr>
                <a:xfrm>
                  <a:off x="8131301" y="6284192"/>
                  <a:ext cx="982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1109" name="Freihand 131108">
                  <a:extLst>
                    <a:ext uri="{FF2B5EF4-FFF2-40B4-BE49-F238E27FC236}">
                      <a16:creationId xmlns:a16="http://schemas.microsoft.com/office/drawing/2014/main" id="{D18D893C-EF80-4736-8128-227547F6F753}"/>
                    </a:ext>
                  </a:extLst>
                </p14:cNvPr>
                <p14:cNvContentPartPr/>
                <p14:nvPr/>
              </p14:nvContentPartPr>
              <p14:xfrm>
                <a:off x="7194221" y="6659312"/>
                <a:ext cx="480600" cy="118440"/>
              </p14:xfrm>
            </p:contentPart>
          </mc:Choice>
          <mc:Fallback>
            <p:pic>
              <p:nvPicPr>
                <p:cNvPr id="131109" name="Freihand 131108">
                  <a:extLst>
                    <a:ext uri="{FF2B5EF4-FFF2-40B4-BE49-F238E27FC236}">
                      <a16:creationId xmlns:a16="http://schemas.microsoft.com/office/drawing/2014/main" id="{D18D893C-EF80-4736-8128-227547F6F753}"/>
                    </a:ext>
                  </a:extLst>
                </p:cNvPr>
                <p:cNvPicPr/>
                <p:nvPr/>
              </p:nvPicPr>
              <p:blipFill>
                <a:blip r:embed="rId169"/>
                <a:stretch>
                  <a:fillRect/>
                </a:stretch>
              </p:blipFill>
              <p:spPr>
                <a:xfrm>
                  <a:off x="7189901" y="6654992"/>
                  <a:ext cx="489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1110" name="Freihand 131109">
                  <a:extLst>
                    <a:ext uri="{FF2B5EF4-FFF2-40B4-BE49-F238E27FC236}">
                      <a16:creationId xmlns:a16="http://schemas.microsoft.com/office/drawing/2014/main" id="{927CBD2D-C1D0-4796-9D8C-BA7ACEB6F194}"/>
                    </a:ext>
                  </a:extLst>
                </p14:cNvPr>
                <p14:cNvContentPartPr/>
                <p14:nvPr/>
              </p14:nvContentPartPr>
              <p14:xfrm>
                <a:off x="7727741" y="6609272"/>
                <a:ext cx="153360" cy="106920"/>
              </p14:xfrm>
            </p:contentPart>
          </mc:Choice>
          <mc:Fallback>
            <p:pic>
              <p:nvPicPr>
                <p:cNvPr id="131110" name="Freihand 131109">
                  <a:extLst>
                    <a:ext uri="{FF2B5EF4-FFF2-40B4-BE49-F238E27FC236}">
                      <a16:creationId xmlns:a16="http://schemas.microsoft.com/office/drawing/2014/main" id="{927CBD2D-C1D0-4796-9D8C-BA7ACEB6F194}"/>
                    </a:ext>
                  </a:extLst>
                </p:cNvPr>
                <p:cNvPicPr/>
                <p:nvPr/>
              </p:nvPicPr>
              <p:blipFill>
                <a:blip r:embed="rId171"/>
                <a:stretch>
                  <a:fillRect/>
                </a:stretch>
              </p:blipFill>
              <p:spPr>
                <a:xfrm>
                  <a:off x="7723421" y="6604952"/>
                  <a:ext cx="162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1111" name="Freihand 131110">
                  <a:extLst>
                    <a:ext uri="{FF2B5EF4-FFF2-40B4-BE49-F238E27FC236}">
                      <a16:creationId xmlns:a16="http://schemas.microsoft.com/office/drawing/2014/main" id="{B12ECA9A-6A27-46A6-99C7-DAD6575DDED9}"/>
                    </a:ext>
                  </a:extLst>
                </p14:cNvPr>
                <p14:cNvContentPartPr/>
                <p14:nvPr/>
              </p14:nvContentPartPr>
              <p14:xfrm>
                <a:off x="7868861" y="6639512"/>
                <a:ext cx="278640" cy="63000"/>
              </p14:xfrm>
            </p:contentPart>
          </mc:Choice>
          <mc:Fallback>
            <p:pic>
              <p:nvPicPr>
                <p:cNvPr id="131111" name="Freihand 131110">
                  <a:extLst>
                    <a:ext uri="{FF2B5EF4-FFF2-40B4-BE49-F238E27FC236}">
                      <a16:creationId xmlns:a16="http://schemas.microsoft.com/office/drawing/2014/main" id="{B12ECA9A-6A27-46A6-99C7-DAD6575DDED9}"/>
                    </a:ext>
                  </a:extLst>
                </p:cNvPr>
                <p:cNvPicPr/>
                <p:nvPr/>
              </p:nvPicPr>
              <p:blipFill>
                <a:blip r:embed="rId173"/>
                <a:stretch>
                  <a:fillRect/>
                </a:stretch>
              </p:blipFill>
              <p:spPr>
                <a:xfrm>
                  <a:off x="7864541" y="6635192"/>
                  <a:ext cx="287280" cy="71640"/>
                </a:xfrm>
                <a:prstGeom prst="rect">
                  <a:avLst/>
                </a:prstGeom>
              </p:spPr>
            </p:pic>
          </mc:Fallback>
        </mc:AlternateContent>
      </p:gr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EBA54631-66FD-4E6B-959B-8EE5DF753A8D}"/>
              </a:ext>
            </a:extLst>
          </p:cNvPr>
          <p:cNvGrpSpPr/>
          <p:nvPr/>
        </p:nvGrpSpPr>
        <p:grpSpPr>
          <a:xfrm>
            <a:off x="6628762" y="64832"/>
            <a:ext cx="3966120" cy="373680"/>
            <a:chOff x="6628762" y="64832"/>
            <a:chExt cx="3966120" cy="3736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88CA0BA-F2E1-4296-B9FC-9A5527B69110}"/>
                    </a:ext>
                  </a:extLst>
                </p14:cNvPr>
                <p14:cNvContentPartPr/>
                <p14:nvPr/>
              </p14:nvContentPartPr>
              <p14:xfrm>
                <a:off x="8553682" y="325472"/>
                <a:ext cx="360" cy="360"/>
              </p14:xfrm>
            </p:contentPart>
          </mc:Choice>
          <mc:Fallback>
            <p:pic>
              <p:nvPicPr>
                <p:cNvPr id="2" name="Freihand 1">
                  <a:extLst>
                    <a:ext uri="{FF2B5EF4-FFF2-40B4-BE49-F238E27FC236}">
                      <a16:creationId xmlns:a16="http://schemas.microsoft.com/office/drawing/2014/main" id="{D88CA0BA-F2E1-4296-B9FC-9A5527B69110}"/>
                    </a:ext>
                  </a:extLst>
                </p:cNvPr>
                <p:cNvPicPr/>
                <p:nvPr/>
              </p:nvPicPr>
              <p:blipFill>
                <a:blip r:embed="rId4"/>
                <a:stretch>
                  <a:fillRect/>
                </a:stretch>
              </p:blipFill>
              <p:spPr>
                <a:xfrm>
                  <a:off x="8549362" y="321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A8CA78B-B93B-4194-B9AC-F71FB9C07B56}"/>
                    </a:ext>
                  </a:extLst>
                </p14:cNvPr>
                <p14:cNvContentPartPr/>
                <p14:nvPr/>
              </p14:nvContentPartPr>
              <p14:xfrm>
                <a:off x="8595082" y="249872"/>
                <a:ext cx="10800" cy="156240"/>
              </p14:xfrm>
            </p:contentPart>
          </mc:Choice>
          <mc:Fallback>
            <p:pic>
              <p:nvPicPr>
                <p:cNvPr id="3" name="Freihand 2">
                  <a:extLst>
                    <a:ext uri="{FF2B5EF4-FFF2-40B4-BE49-F238E27FC236}">
                      <a16:creationId xmlns:a16="http://schemas.microsoft.com/office/drawing/2014/main" id="{3A8CA78B-B93B-4194-B9AC-F71FB9C07B56}"/>
                    </a:ext>
                  </a:extLst>
                </p:cNvPr>
                <p:cNvPicPr/>
                <p:nvPr/>
              </p:nvPicPr>
              <p:blipFill>
                <a:blip r:embed="rId6"/>
                <a:stretch>
                  <a:fillRect/>
                </a:stretch>
              </p:blipFill>
              <p:spPr>
                <a:xfrm>
                  <a:off x="8590762" y="245552"/>
                  <a:ext cx="194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F69A2FC-F815-47DB-8B9B-5AF7F90B3D48}"/>
                    </a:ext>
                  </a:extLst>
                </p14:cNvPr>
                <p14:cNvContentPartPr/>
                <p14:nvPr/>
              </p14:nvContentPartPr>
              <p14:xfrm>
                <a:off x="8508682" y="399272"/>
                <a:ext cx="149400" cy="39240"/>
              </p14:xfrm>
            </p:contentPart>
          </mc:Choice>
          <mc:Fallback>
            <p:pic>
              <p:nvPicPr>
                <p:cNvPr id="5" name="Freihand 4">
                  <a:extLst>
                    <a:ext uri="{FF2B5EF4-FFF2-40B4-BE49-F238E27FC236}">
                      <a16:creationId xmlns:a16="http://schemas.microsoft.com/office/drawing/2014/main" id="{0F69A2FC-F815-47DB-8B9B-5AF7F90B3D48}"/>
                    </a:ext>
                  </a:extLst>
                </p:cNvPr>
                <p:cNvPicPr/>
                <p:nvPr/>
              </p:nvPicPr>
              <p:blipFill>
                <a:blip r:embed="rId8"/>
                <a:stretch>
                  <a:fillRect/>
                </a:stretch>
              </p:blipFill>
              <p:spPr>
                <a:xfrm>
                  <a:off x="8504362" y="394952"/>
                  <a:ext cx="158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D00676E-19E3-4DF4-9E57-5471B8443A75}"/>
                    </a:ext>
                  </a:extLst>
                </p14:cNvPr>
                <p14:cNvContentPartPr/>
                <p14:nvPr/>
              </p14:nvContentPartPr>
              <p14:xfrm>
                <a:off x="8513362" y="249872"/>
                <a:ext cx="136800" cy="7560"/>
              </p14:xfrm>
            </p:contentPart>
          </mc:Choice>
          <mc:Fallback>
            <p:pic>
              <p:nvPicPr>
                <p:cNvPr id="6" name="Freihand 5">
                  <a:extLst>
                    <a:ext uri="{FF2B5EF4-FFF2-40B4-BE49-F238E27FC236}">
                      <a16:creationId xmlns:a16="http://schemas.microsoft.com/office/drawing/2014/main" id="{1D00676E-19E3-4DF4-9E57-5471B8443A75}"/>
                    </a:ext>
                  </a:extLst>
                </p:cNvPr>
                <p:cNvPicPr/>
                <p:nvPr/>
              </p:nvPicPr>
              <p:blipFill>
                <a:blip r:embed="rId10"/>
                <a:stretch>
                  <a:fillRect/>
                </a:stretch>
              </p:blipFill>
              <p:spPr>
                <a:xfrm>
                  <a:off x="8509042" y="245552"/>
                  <a:ext cx="145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232910BC-97D9-4E22-8DEF-A37877300710}"/>
                    </a:ext>
                  </a:extLst>
                </p14:cNvPr>
                <p14:cNvContentPartPr/>
                <p14:nvPr/>
              </p14:nvContentPartPr>
              <p14:xfrm>
                <a:off x="8704162" y="311792"/>
                <a:ext cx="96120" cy="93240"/>
              </p14:xfrm>
            </p:contentPart>
          </mc:Choice>
          <mc:Fallback>
            <p:pic>
              <p:nvPicPr>
                <p:cNvPr id="7" name="Freihand 6">
                  <a:extLst>
                    <a:ext uri="{FF2B5EF4-FFF2-40B4-BE49-F238E27FC236}">
                      <a16:creationId xmlns:a16="http://schemas.microsoft.com/office/drawing/2014/main" id="{232910BC-97D9-4E22-8DEF-A37877300710}"/>
                    </a:ext>
                  </a:extLst>
                </p:cNvPr>
                <p:cNvPicPr/>
                <p:nvPr/>
              </p:nvPicPr>
              <p:blipFill>
                <a:blip r:embed="rId12"/>
                <a:stretch>
                  <a:fillRect/>
                </a:stretch>
              </p:blipFill>
              <p:spPr>
                <a:xfrm>
                  <a:off x="8699842" y="307472"/>
                  <a:ext cx="104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55B6DEC6-4E68-4B28-95F6-2AADA6DD44F6}"/>
                    </a:ext>
                  </a:extLst>
                </p14:cNvPr>
                <p14:cNvContentPartPr/>
                <p14:nvPr/>
              </p14:nvContentPartPr>
              <p14:xfrm>
                <a:off x="8824402" y="205232"/>
                <a:ext cx="209880" cy="203760"/>
              </p14:xfrm>
            </p:contentPart>
          </mc:Choice>
          <mc:Fallback>
            <p:pic>
              <p:nvPicPr>
                <p:cNvPr id="8" name="Freihand 7">
                  <a:extLst>
                    <a:ext uri="{FF2B5EF4-FFF2-40B4-BE49-F238E27FC236}">
                      <a16:creationId xmlns:a16="http://schemas.microsoft.com/office/drawing/2014/main" id="{55B6DEC6-4E68-4B28-95F6-2AADA6DD44F6}"/>
                    </a:ext>
                  </a:extLst>
                </p:cNvPr>
                <p:cNvPicPr/>
                <p:nvPr/>
              </p:nvPicPr>
              <p:blipFill>
                <a:blip r:embed="rId14"/>
                <a:stretch>
                  <a:fillRect/>
                </a:stretch>
              </p:blipFill>
              <p:spPr>
                <a:xfrm>
                  <a:off x="8820082" y="200912"/>
                  <a:ext cx="2185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EAF2C486-86F7-46DD-92F0-D39FFE717A73}"/>
                    </a:ext>
                  </a:extLst>
                </p14:cNvPr>
                <p14:cNvContentPartPr/>
                <p14:nvPr/>
              </p14:nvContentPartPr>
              <p14:xfrm>
                <a:off x="6628762" y="64832"/>
                <a:ext cx="1786680" cy="108000"/>
              </p14:xfrm>
            </p:contentPart>
          </mc:Choice>
          <mc:Fallback>
            <p:pic>
              <p:nvPicPr>
                <p:cNvPr id="9" name="Freihand 8">
                  <a:extLst>
                    <a:ext uri="{FF2B5EF4-FFF2-40B4-BE49-F238E27FC236}">
                      <a16:creationId xmlns:a16="http://schemas.microsoft.com/office/drawing/2014/main" id="{EAF2C486-86F7-46DD-92F0-D39FFE717A73}"/>
                    </a:ext>
                  </a:extLst>
                </p:cNvPr>
                <p:cNvPicPr/>
                <p:nvPr/>
              </p:nvPicPr>
              <p:blipFill>
                <a:blip r:embed="rId16"/>
                <a:stretch>
                  <a:fillRect/>
                </a:stretch>
              </p:blipFill>
              <p:spPr>
                <a:xfrm>
                  <a:off x="6624442" y="60512"/>
                  <a:ext cx="1795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671C9871-4347-440A-BE71-94F07FAC53EF}"/>
                    </a:ext>
                  </a:extLst>
                </p14:cNvPr>
                <p14:cNvContentPartPr/>
                <p14:nvPr/>
              </p14:nvContentPartPr>
              <p14:xfrm>
                <a:off x="8409322" y="87512"/>
                <a:ext cx="73440" cy="109080"/>
              </p14:xfrm>
            </p:contentPart>
          </mc:Choice>
          <mc:Fallback>
            <p:pic>
              <p:nvPicPr>
                <p:cNvPr id="10" name="Freihand 9">
                  <a:extLst>
                    <a:ext uri="{FF2B5EF4-FFF2-40B4-BE49-F238E27FC236}">
                      <a16:creationId xmlns:a16="http://schemas.microsoft.com/office/drawing/2014/main" id="{671C9871-4347-440A-BE71-94F07FAC53EF}"/>
                    </a:ext>
                  </a:extLst>
                </p:cNvPr>
                <p:cNvPicPr/>
                <p:nvPr/>
              </p:nvPicPr>
              <p:blipFill>
                <a:blip r:embed="rId18"/>
                <a:stretch>
                  <a:fillRect/>
                </a:stretch>
              </p:blipFill>
              <p:spPr>
                <a:xfrm>
                  <a:off x="8405002" y="83192"/>
                  <a:ext cx="82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3BE49311-2A9E-424D-8476-BAE1549F5A3B}"/>
                    </a:ext>
                  </a:extLst>
                </p14:cNvPr>
                <p14:cNvContentPartPr/>
                <p14:nvPr/>
              </p14:nvContentPartPr>
              <p14:xfrm>
                <a:off x="9090442" y="239792"/>
                <a:ext cx="283320" cy="144000"/>
              </p14:xfrm>
            </p:contentPart>
          </mc:Choice>
          <mc:Fallback>
            <p:pic>
              <p:nvPicPr>
                <p:cNvPr id="11" name="Freihand 10">
                  <a:extLst>
                    <a:ext uri="{FF2B5EF4-FFF2-40B4-BE49-F238E27FC236}">
                      <a16:creationId xmlns:a16="http://schemas.microsoft.com/office/drawing/2014/main" id="{3BE49311-2A9E-424D-8476-BAE1549F5A3B}"/>
                    </a:ext>
                  </a:extLst>
                </p:cNvPr>
                <p:cNvPicPr/>
                <p:nvPr/>
              </p:nvPicPr>
              <p:blipFill>
                <a:blip r:embed="rId20"/>
                <a:stretch>
                  <a:fillRect/>
                </a:stretch>
              </p:blipFill>
              <p:spPr>
                <a:xfrm>
                  <a:off x="9086122" y="235472"/>
                  <a:ext cx="291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340F6535-27E2-4CA1-B7B1-6E6D156FFF08}"/>
                    </a:ext>
                  </a:extLst>
                </p14:cNvPr>
                <p14:cNvContentPartPr/>
                <p14:nvPr/>
              </p14:nvContentPartPr>
              <p14:xfrm>
                <a:off x="9360442" y="247352"/>
                <a:ext cx="64080" cy="60840"/>
              </p14:xfrm>
            </p:contentPart>
          </mc:Choice>
          <mc:Fallback>
            <p:pic>
              <p:nvPicPr>
                <p:cNvPr id="12" name="Freihand 11">
                  <a:extLst>
                    <a:ext uri="{FF2B5EF4-FFF2-40B4-BE49-F238E27FC236}">
                      <a16:creationId xmlns:a16="http://schemas.microsoft.com/office/drawing/2014/main" id="{340F6535-27E2-4CA1-B7B1-6E6D156FFF08}"/>
                    </a:ext>
                  </a:extLst>
                </p:cNvPr>
                <p:cNvPicPr/>
                <p:nvPr/>
              </p:nvPicPr>
              <p:blipFill>
                <a:blip r:embed="rId22"/>
                <a:stretch>
                  <a:fillRect/>
                </a:stretch>
              </p:blipFill>
              <p:spPr>
                <a:xfrm>
                  <a:off x="9356122" y="243032"/>
                  <a:ext cx="72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E6E7A658-6806-4F0D-A542-F22B48609D00}"/>
                    </a:ext>
                  </a:extLst>
                </p14:cNvPr>
                <p14:cNvContentPartPr/>
                <p14:nvPr/>
              </p14:nvContentPartPr>
              <p14:xfrm>
                <a:off x="9436402" y="296312"/>
                <a:ext cx="95400" cy="47880"/>
              </p14:xfrm>
            </p:contentPart>
          </mc:Choice>
          <mc:Fallback>
            <p:pic>
              <p:nvPicPr>
                <p:cNvPr id="13" name="Freihand 12">
                  <a:extLst>
                    <a:ext uri="{FF2B5EF4-FFF2-40B4-BE49-F238E27FC236}">
                      <a16:creationId xmlns:a16="http://schemas.microsoft.com/office/drawing/2014/main" id="{E6E7A658-6806-4F0D-A542-F22B48609D00}"/>
                    </a:ext>
                  </a:extLst>
                </p:cNvPr>
                <p:cNvPicPr/>
                <p:nvPr/>
              </p:nvPicPr>
              <p:blipFill>
                <a:blip r:embed="rId24"/>
                <a:stretch>
                  <a:fillRect/>
                </a:stretch>
              </p:blipFill>
              <p:spPr>
                <a:xfrm>
                  <a:off x="9432082" y="291992"/>
                  <a:ext cx="104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6E2A3216-F671-40CC-9175-FE1B8BE1048C}"/>
                    </a:ext>
                  </a:extLst>
                </p14:cNvPr>
                <p14:cNvContentPartPr/>
                <p14:nvPr/>
              </p14:nvContentPartPr>
              <p14:xfrm>
                <a:off x="9558442" y="203432"/>
                <a:ext cx="106920" cy="150120"/>
              </p14:xfrm>
            </p:contentPart>
          </mc:Choice>
          <mc:Fallback>
            <p:pic>
              <p:nvPicPr>
                <p:cNvPr id="14" name="Freihand 13">
                  <a:extLst>
                    <a:ext uri="{FF2B5EF4-FFF2-40B4-BE49-F238E27FC236}">
                      <a16:creationId xmlns:a16="http://schemas.microsoft.com/office/drawing/2014/main" id="{6E2A3216-F671-40CC-9175-FE1B8BE1048C}"/>
                    </a:ext>
                  </a:extLst>
                </p:cNvPr>
                <p:cNvPicPr/>
                <p:nvPr/>
              </p:nvPicPr>
              <p:blipFill>
                <a:blip r:embed="rId26"/>
                <a:stretch>
                  <a:fillRect/>
                </a:stretch>
              </p:blipFill>
              <p:spPr>
                <a:xfrm>
                  <a:off x="9554122" y="199112"/>
                  <a:ext cx="115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B43AAE6F-6C57-4011-95D1-9274261561B5}"/>
                    </a:ext>
                  </a:extLst>
                </p14:cNvPr>
                <p14:cNvContentPartPr/>
                <p14:nvPr/>
              </p14:nvContentPartPr>
              <p14:xfrm>
                <a:off x="9555922" y="317552"/>
                <a:ext cx="34200" cy="52920"/>
              </p14:xfrm>
            </p:contentPart>
          </mc:Choice>
          <mc:Fallback>
            <p:pic>
              <p:nvPicPr>
                <p:cNvPr id="15" name="Freihand 14">
                  <a:extLst>
                    <a:ext uri="{FF2B5EF4-FFF2-40B4-BE49-F238E27FC236}">
                      <a16:creationId xmlns:a16="http://schemas.microsoft.com/office/drawing/2014/main" id="{B43AAE6F-6C57-4011-95D1-9274261561B5}"/>
                    </a:ext>
                  </a:extLst>
                </p:cNvPr>
                <p:cNvPicPr/>
                <p:nvPr/>
              </p:nvPicPr>
              <p:blipFill>
                <a:blip r:embed="rId28"/>
                <a:stretch>
                  <a:fillRect/>
                </a:stretch>
              </p:blipFill>
              <p:spPr>
                <a:xfrm>
                  <a:off x="9551602" y="313232"/>
                  <a:ext cx="428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C28FBD80-0B55-4885-B11A-99981CE5BE06}"/>
                    </a:ext>
                  </a:extLst>
                </p14:cNvPr>
                <p14:cNvContentPartPr/>
                <p14:nvPr/>
              </p14:nvContentPartPr>
              <p14:xfrm>
                <a:off x="9870922" y="207392"/>
                <a:ext cx="101880" cy="118080"/>
              </p14:xfrm>
            </p:contentPart>
          </mc:Choice>
          <mc:Fallback>
            <p:pic>
              <p:nvPicPr>
                <p:cNvPr id="16" name="Freihand 15">
                  <a:extLst>
                    <a:ext uri="{FF2B5EF4-FFF2-40B4-BE49-F238E27FC236}">
                      <a16:creationId xmlns:a16="http://schemas.microsoft.com/office/drawing/2014/main" id="{C28FBD80-0B55-4885-B11A-99981CE5BE06}"/>
                    </a:ext>
                  </a:extLst>
                </p:cNvPr>
                <p:cNvPicPr/>
                <p:nvPr/>
              </p:nvPicPr>
              <p:blipFill>
                <a:blip r:embed="rId30"/>
                <a:stretch>
                  <a:fillRect/>
                </a:stretch>
              </p:blipFill>
              <p:spPr>
                <a:xfrm>
                  <a:off x="9866602" y="203072"/>
                  <a:ext cx="110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6ECD70E2-A707-4EF6-8BCC-0485BA5DCDE4}"/>
                    </a:ext>
                  </a:extLst>
                </p14:cNvPr>
                <p14:cNvContentPartPr/>
                <p14:nvPr/>
              </p14:nvContentPartPr>
              <p14:xfrm>
                <a:off x="9954802" y="239072"/>
                <a:ext cx="117360" cy="76680"/>
              </p14:xfrm>
            </p:contentPart>
          </mc:Choice>
          <mc:Fallback>
            <p:pic>
              <p:nvPicPr>
                <p:cNvPr id="17" name="Freihand 16">
                  <a:extLst>
                    <a:ext uri="{FF2B5EF4-FFF2-40B4-BE49-F238E27FC236}">
                      <a16:creationId xmlns:a16="http://schemas.microsoft.com/office/drawing/2014/main" id="{6ECD70E2-A707-4EF6-8BCC-0485BA5DCDE4}"/>
                    </a:ext>
                  </a:extLst>
                </p:cNvPr>
                <p:cNvPicPr/>
                <p:nvPr/>
              </p:nvPicPr>
              <p:blipFill>
                <a:blip r:embed="rId32"/>
                <a:stretch>
                  <a:fillRect/>
                </a:stretch>
              </p:blipFill>
              <p:spPr>
                <a:xfrm>
                  <a:off x="9950482" y="234752"/>
                  <a:ext cx="126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2AF3F088-E585-4B69-ABE0-BF9F02CCCF00}"/>
                    </a:ext>
                  </a:extLst>
                </p14:cNvPr>
                <p14:cNvContentPartPr/>
                <p14:nvPr/>
              </p14:nvContentPartPr>
              <p14:xfrm>
                <a:off x="10092682" y="165632"/>
                <a:ext cx="96840" cy="151200"/>
              </p14:xfrm>
            </p:contentPart>
          </mc:Choice>
          <mc:Fallback>
            <p:pic>
              <p:nvPicPr>
                <p:cNvPr id="18" name="Freihand 17">
                  <a:extLst>
                    <a:ext uri="{FF2B5EF4-FFF2-40B4-BE49-F238E27FC236}">
                      <a16:creationId xmlns:a16="http://schemas.microsoft.com/office/drawing/2014/main" id="{2AF3F088-E585-4B69-ABE0-BF9F02CCCF00}"/>
                    </a:ext>
                  </a:extLst>
                </p:cNvPr>
                <p:cNvPicPr/>
                <p:nvPr/>
              </p:nvPicPr>
              <p:blipFill>
                <a:blip r:embed="rId34"/>
                <a:stretch>
                  <a:fillRect/>
                </a:stretch>
              </p:blipFill>
              <p:spPr>
                <a:xfrm>
                  <a:off x="10088362" y="161312"/>
                  <a:ext cx="105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7820412A-2B12-4158-8380-D59EAA868921}"/>
                    </a:ext>
                  </a:extLst>
                </p14:cNvPr>
                <p14:cNvContentPartPr/>
                <p14:nvPr/>
              </p14:nvContentPartPr>
              <p14:xfrm>
                <a:off x="10215802" y="196592"/>
                <a:ext cx="379080" cy="91800"/>
              </p14:xfrm>
            </p:contentPart>
          </mc:Choice>
          <mc:Fallback>
            <p:pic>
              <p:nvPicPr>
                <p:cNvPr id="19" name="Freihand 18">
                  <a:extLst>
                    <a:ext uri="{FF2B5EF4-FFF2-40B4-BE49-F238E27FC236}">
                      <a16:creationId xmlns:a16="http://schemas.microsoft.com/office/drawing/2014/main" id="{7820412A-2B12-4158-8380-D59EAA868921}"/>
                    </a:ext>
                  </a:extLst>
                </p:cNvPr>
                <p:cNvPicPr/>
                <p:nvPr/>
              </p:nvPicPr>
              <p:blipFill>
                <a:blip r:embed="rId36"/>
                <a:stretch>
                  <a:fillRect/>
                </a:stretch>
              </p:blipFill>
              <p:spPr>
                <a:xfrm>
                  <a:off x="10211482" y="192272"/>
                  <a:ext cx="387720" cy="100440"/>
                </a:xfrm>
                <a:prstGeom prst="rect">
                  <a:avLst/>
                </a:prstGeom>
              </p:spPr>
            </p:pic>
          </mc:Fallback>
        </mc:AlternateContent>
      </p:grpSp>
      <p:grpSp>
        <p:nvGrpSpPr>
          <p:cNvPr id="32" name="Gruppieren 31">
            <a:extLst>
              <a:ext uri="{FF2B5EF4-FFF2-40B4-BE49-F238E27FC236}">
                <a16:creationId xmlns:a16="http://schemas.microsoft.com/office/drawing/2014/main" id="{18A51F71-99A9-4F90-94C6-85056E586C75}"/>
              </a:ext>
            </a:extLst>
          </p:cNvPr>
          <p:cNvGrpSpPr/>
          <p:nvPr/>
        </p:nvGrpSpPr>
        <p:grpSpPr>
          <a:xfrm>
            <a:off x="9315082" y="439592"/>
            <a:ext cx="1402560" cy="324000"/>
            <a:chOff x="9315082" y="439592"/>
            <a:chExt cx="1402560" cy="324000"/>
          </a:xfrm>
        </p:grpSpPr>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D5947166-F60B-4120-8FF2-D291F46CEE23}"/>
                    </a:ext>
                  </a:extLst>
                </p14:cNvPr>
                <p14:cNvContentPartPr/>
                <p14:nvPr/>
              </p14:nvContentPartPr>
              <p14:xfrm>
                <a:off x="9315082" y="546872"/>
                <a:ext cx="96120" cy="124560"/>
              </p14:xfrm>
            </p:contentPart>
          </mc:Choice>
          <mc:Fallback>
            <p:pic>
              <p:nvPicPr>
                <p:cNvPr id="22" name="Freihand 21">
                  <a:extLst>
                    <a:ext uri="{FF2B5EF4-FFF2-40B4-BE49-F238E27FC236}">
                      <a16:creationId xmlns:a16="http://schemas.microsoft.com/office/drawing/2014/main" id="{D5947166-F60B-4120-8FF2-D291F46CEE23}"/>
                    </a:ext>
                  </a:extLst>
                </p:cNvPr>
                <p:cNvPicPr/>
                <p:nvPr/>
              </p:nvPicPr>
              <p:blipFill>
                <a:blip r:embed="rId38"/>
                <a:stretch>
                  <a:fillRect/>
                </a:stretch>
              </p:blipFill>
              <p:spPr>
                <a:xfrm>
                  <a:off x="9310762" y="542552"/>
                  <a:ext cx="104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D3514D21-8E7C-4081-821D-9D4835FB10DF}"/>
                    </a:ext>
                  </a:extLst>
                </p14:cNvPr>
                <p14:cNvContentPartPr/>
                <p14:nvPr/>
              </p14:nvContentPartPr>
              <p14:xfrm>
                <a:off x="9407242" y="601592"/>
                <a:ext cx="146160" cy="53280"/>
              </p14:xfrm>
            </p:contentPart>
          </mc:Choice>
          <mc:Fallback>
            <p:pic>
              <p:nvPicPr>
                <p:cNvPr id="23" name="Freihand 22">
                  <a:extLst>
                    <a:ext uri="{FF2B5EF4-FFF2-40B4-BE49-F238E27FC236}">
                      <a16:creationId xmlns:a16="http://schemas.microsoft.com/office/drawing/2014/main" id="{D3514D21-8E7C-4081-821D-9D4835FB10DF}"/>
                    </a:ext>
                  </a:extLst>
                </p:cNvPr>
                <p:cNvPicPr/>
                <p:nvPr/>
              </p:nvPicPr>
              <p:blipFill>
                <a:blip r:embed="rId40"/>
                <a:stretch>
                  <a:fillRect/>
                </a:stretch>
              </p:blipFill>
              <p:spPr>
                <a:xfrm>
                  <a:off x="9402922" y="597272"/>
                  <a:ext cx="154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E847C1F8-EB53-44F0-B270-567992155552}"/>
                    </a:ext>
                  </a:extLst>
                </p14:cNvPr>
                <p14:cNvContentPartPr/>
                <p14:nvPr/>
              </p14:nvContentPartPr>
              <p14:xfrm>
                <a:off x="9551602" y="586832"/>
                <a:ext cx="95760" cy="176760"/>
              </p14:xfrm>
            </p:contentPart>
          </mc:Choice>
          <mc:Fallback>
            <p:pic>
              <p:nvPicPr>
                <p:cNvPr id="24" name="Freihand 23">
                  <a:extLst>
                    <a:ext uri="{FF2B5EF4-FFF2-40B4-BE49-F238E27FC236}">
                      <a16:creationId xmlns:a16="http://schemas.microsoft.com/office/drawing/2014/main" id="{E847C1F8-EB53-44F0-B270-567992155552}"/>
                    </a:ext>
                  </a:extLst>
                </p:cNvPr>
                <p:cNvPicPr/>
                <p:nvPr/>
              </p:nvPicPr>
              <p:blipFill>
                <a:blip r:embed="rId42"/>
                <a:stretch>
                  <a:fillRect/>
                </a:stretch>
              </p:blipFill>
              <p:spPr>
                <a:xfrm>
                  <a:off x="9547282" y="582512"/>
                  <a:ext cx="104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28ACC90C-60FC-48C2-9C37-9B38CD2C548F}"/>
                    </a:ext>
                  </a:extLst>
                </p14:cNvPr>
                <p14:cNvContentPartPr/>
                <p14:nvPr/>
              </p14:nvContentPartPr>
              <p14:xfrm>
                <a:off x="9681922" y="569552"/>
                <a:ext cx="277560" cy="65160"/>
              </p14:xfrm>
            </p:contentPart>
          </mc:Choice>
          <mc:Fallback>
            <p:pic>
              <p:nvPicPr>
                <p:cNvPr id="25" name="Freihand 24">
                  <a:extLst>
                    <a:ext uri="{FF2B5EF4-FFF2-40B4-BE49-F238E27FC236}">
                      <a16:creationId xmlns:a16="http://schemas.microsoft.com/office/drawing/2014/main" id="{28ACC90C-60FC-48C2-9C37-9B38CD2C548F}"/>
                    </a:ext>
                  </a:extLst>
                </p:cNvPr>
                <p:cNvPicPr/>
                <p:nvPr/>
              </p:nvPicPr>
              <p:blipFill>
                <a:blip r:embed="rId44"/>
                <a:stretch>
                  <a:fillRect/>
                </a:stretch>
              </p:blipFill>
              <p:spPr>
                <a:xfrm>
                  <a:off x="9677602" y="565232"/>
                  <a:ext cx="286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A5F07A2A-8BF5-4133-B8F0-61CB737DCD51}"/>
                    </a:ext>
                  </a:extLst>
                </p14:cNvPr>
                <p14:cNvContentPartPr/>
                <p14:nvPr/>
              </p14:nvContentPartPr>
              <p14:xfrm>
                <a:off x="9950482" y="503672"/>
                <a:ext cx="360" cy="360"/>
              </p14:xfrm>
            </p:contentPart>
          </mc:Choice>
          <mc:Fallback>
            <p:pic>
              <p:nvPicPr>
                <p:cNvPr id="26" name="Freihand 25">
                  <a:extLst>
                    <a:ext uri="{FF2B5EF4-FFF2-40B4-BE49-F238E27FC236}">
                      <a16:creationId xmlns:a16="http://schemas.microsoft.com/office/drawing/2014/main" id="{A5F07A2A-8BF5-4133-B8F0-61CB737DCD51}"/>
                    </a:ext>
                  </a:extLst>
                </p:cNvPr>
                <p:cNvPicPr/>
                <p:nvPr/>
              </p:nvPicPr>
              <p:blipFill>
                <a:blip r:embed="rId4"/>
                <a:stretch>
                  <a:fillRect/>
                </a:stretch>
              </p:blipFill>
              <p:spPr>
                <a:xfrm>
                  <a:off x="9946162" y="499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546FAECD-9B03-4285-BDDB-88008EBDF41F}"/>
                    </a:ext>
                  </a:extLst>
                </p14:cNvPr>
                <p14:cNvContentPartPr/>
                <p14:nvPr/>
              </p14:nvContentPartPr>
              <p14:xfrm>
                <a:off x="10039762" y="545792"/>
                <a:ext cx="93600" cy="82440"/>
              </p14:xfrm>
            </p:contentPart>
          </mc:Choice>
          <mc:Fallback>
            <p:pic>
              <p:nvPicPr>
                <p:cNvPr id="27" name="Freihand 26">
                  <a:extLst>
                    <a:ext uri="{FF2B5EF4-FFF2-40B4-BE49-F238E27FC236}">
                      <a16:creationId xmlns:a16="http://schemas.microsoft.com/office/drawing/2014/main" id="{546FAECD-9B03-4285-BDDB-88008EBDF41F}"/>
                    </a:ext>
                  </a:extLst>
                </p:cNvPr>
                <p:cNvPicPr/>
                <p:nvPr/>
              </p:nvPicPr>
              <p:blipFill>
                <a:blip r:embed="rId47"/>
                <a:stretch>
                  <a:fillRect/>
                </a:stretch>
              </p:blipFill>
              <p:spPr>
                <a:xfrm>
                  <a:off x="10035442" y="541472"/>
                  <a:ext cx="102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EB1689EC-4465-4CCE-9299-C0E5E4CAAE8B}"/>
                    </a:ext>
                  </a:extLst>
                </p14:cNvPr>
                <p14:cNvContentPartPr/>
                <p14:nvPr/>
              </p14:nvContentPartPr>
              <p14:xfrm>
                <a:off x="10008802" y="578912"/>
                <a:ext cx="146880" cy="18000"/>
              </p14:xfrm>
            </p:contentPart>
          </mc:Choice>
          <mc:Fallback>
            <p:pic>
              <p:nvPicPr>
                <p:cNvPr id="28" name="Freihand 27">
                  <a:extLst>
                    <a:ext uri="{FF2B5EF4-FFF2-40B4-BE49-F238E27FC236}">
                      <a16:creationId xmlns:a16="http://schemas.microsoft.com/office/drawing/2014/main" id="{EB1689EC-4465-4CCE-9299-C0E5E4CAAE8B}"/>
                    </a:ext>
                  </a:extLst>
                </p:cNvPr>
                <p:cNvPicPr/>
                <p:nvPr/>
              </p:nvPicPr>
              <p:blipFill>
                <a:blip r:embed="rId49"/>
                <a:stretch>
                  <a:fillRect/>
                </a:stretch>
              </p:blipFill>
              <p:spPr>
                <a:xfrm>
                  <a:off x="10004482" y="574592"/>
                  <a:ext cx="155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C1689EE0-4098-4B93-AD93-10607ED6344B}"/>
                    </a:ext>
                  </a:extLst>
                </p14:cNvPr>
                <p14:cNvContentPartPr/>
                <p14:nvPr/>
              </p14:nvContentPartPr>
              <p14:xfrm>
                <a:off x="10175482" y="453272"/>
                <a:ext cx="279720" cy="147240"/>
              </p14:xfrm>
            </p:contentPart>
          </mc:Choice>
          <mc:Fallback>
            <p:pic>
              <p:nvPicPr>
                <p:cNvPr id="29" name="Freihand 28">
                  <a:extLst>
                    <a:ext uri="{FF2B5EF4-FFF2-40B4-BE49-F238E27FC236}">
                      <a16:creationId xmlns:a16="http://schemas.microsoft.com/office/drawing/2014/main" id="{C1689EE0-4098-4B93-AD93-10607ED6344B}"/>
                    </a:ext>
                  </a:extLst>
                </p:cNvPr>
                <p:cNvPicPr/>
                <p:nvPr/>
              </p:nvPicPr>
              <p:blipFill>
                <a:blip r:embed="rId51"/>
                <a:stretch>
                  <a:fillRect/>
                </a:stretch>
              </p:blipFill>
              <p:spPr>
                <a:xfrm>
                  <a:off x="10171162" y="448952"/>
                  <a:ext cx="288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4DCE39C2-7E8A-4194-B465-519641E4D2B7}"/>
                    </a:ext>
                  </a:extLst>
                </p14:cNvPr>
                <p14:cNvContentPartPr/>
                <p14:nvPr/>
              </p14:nvContentPartPr>
              <p14:xfrm>
                <a:off x="10460242" y="439592"/>
                <a:ext cx="35640" cy="54000"/>
              </p14:xfrm>
            </p:contentPart>
          </mc:Choice>
          <mc:Fallback>
            <p:pic>
              <p:nvPicPr>
                <p:cNvPr id="30" name="Freihand 29">
                  <a:extLst>
                    <a:ext uri="{FF2B5EF4-FFF2-40B4-BE49-F238E27FC236}">
                      <a16:creationId xmlns:a16="http://schemas.microsoft.com/office/drawing/2014/main" id="{4DCE39C2-7E8A-4194-B465-519641E4D2B7}"/>
                    </a:ext>
                  </a:extLst>
                </p:cNvPr>
                <p:cNvPicPr/>
                <p:nvPr/>
              </p:nvPicPr>
              <p:blipFill>
                <a:blip r:embed="rId53"/>
                <a:stretch>
                  <a:fillRect/>
                </a:stretch>
              </p:blipFill>
              <p:spPr>
                <a:xfrm>
                  <a:off x="10455922" y="435272"/>
                  <a:ext cx="44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F8B202A6-8E47-4293-9722-DC0CBE00FBD6}"/>
                    </a:ext>
                  </a:extLst>
                </p14:cNvPr>
                <p14:cNvContentPartPr/>
                <p14:nvPr/>
              </p14:nvContentPartPr>
              <p14:xfrm>
                <a:off x="10506322" y="505112"/>
                <a:ext cx="211320" cy="42840"/>
              </p14:xfrm>
            </p:contentPart>
          </mc:Choice>
          <mc:Fallback>
            <p:pic>
              <p:nvPicPr>
                <p:cNvPr id="31" name="Freihand 30">
                  <a:extLst>
                    <a:ext uri="{FF2B5EF4-FFF2-40B4-BE49-F238E27FC236}">
                      <a16:creationId xmlns:a16="http://schemas.microsoft.com/office/drawing/2014/main" id="{F8B202A6-8E47-4293-9722-DC0CBE00FBD6}"/>
                    </a:ext>
                  </a:extLst>
                </p:cNvPr>
                <p:cNvPicPr/>
                <p:nvPr/>
              </p:nvPicPr>
              <p:blipFill>
                <a:blip r:embed="rId55"/>
                <a:stretch>
                  <a:fillRect/>
                </a:stretch>
              </p:blipFill>
              <p:spPr>
                <a:xfrm>
                  <a:off x="10502002" y="500792"/>
                  <a:ext cx="219960" cy="5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41A40BBD-2939-4086-9B0B-297809E39717}"/>
                  </a:ext>
                </a:extLst>
              </p14:cNvPr>
              <p14:cNvContentPartPr/>
              <p14:nvPr/>
            </p14:nvContentPartPr>
            <p14:xfrm>
              <a:off x="5681242" y="1293512"/>
              <a:ext cx="1578240" cy="48240"/>
            </p14:xfrm>
          </p:contentPart>
        </mc:Choice>
        <mc:Fallback>
          <p:pic>
            <p:nvPicPr>
              <p:cNvPr id="33" name="Freihand 32">
                <a:extLst>
                  <a:ext uri="{FF2B5EF4-FFF2-40B4-BE49-F238E27FC236}">
                    <a16:creationId xmlns:a16="http://schemas.microsoft.com/office/drawing/2014/main" id="{41A40BBD-2939-4086-9B0B-297809E39717}"/>
                  </a:ext>
                </a:extLst>
              </p:cNvPr>
              <p:cNvPicPr/>
              <p:nvPr/>
            </p:nvPicPr>
            <p:blipFill>
              <a:blip r:embed="rId57"/>
              <a:stretch>
                <a:fillRect/>
              </a:stretch>
            </p:blipFill>
            <p:spPr>
              <a:xfrm>
                <a:off x="5676922" y="1289192"/>
                <a:ext cx="1586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92B1AD9B-4DA9-4E50-BDF5-43D1FF2B5474}"/>
                  </a:ext>
                </a:extLst>
              </p14:cNvPr>
              <p14:cNvContentPartPr/>
              <p14:nvPr/>
            </p14:nvContentPartPr>
            <p14:xfrm>
              <a:off x="1866682" y="2298632"/>
              <a:ext cx="6236280" cy="131040"/>
            </p14:xfrm>
          </p:contentPart>
        </mc:Choice>
        <mc:Fallback>
          <p:pic>
            <p:nvPicPr>
              <p:cNvPr id="34" name="Freihand 33">
                <a:extLst>
                  <a:ext uri="{FF2B5EF4-FFF2-40B4-BE49-F238E27FC236}">
                    <a16:creationId xmlns:a16="http://schemas.microsoft.com/office/drawing/2014/main" id="{92B1AD9B-4DA9-4E50-BDF5-43D1FF2B5474}"/>
                  </a:ext>
                </a:extLst>
              </p:cNvPr>
              <p:cNvPicPr/>
              <p:nvPr/>
            </p:nvPicPr>
            <p:blipFill>
              <a:blip r:embed="rId59"/>
              <a:stretch>
                <a:fillRect/>
              </a:stretch>
            </p:blipFill>
            <p:spPr>
              <a:xfrm>
                <a:off x="1862362" y="2294312"/>
                <a:ext cx="6244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E1C1B8FF-645D-47A8-B370-72E8902D77C6}"/>
                  </a:ext>
                </a:extLst>
              </p14:cNvPr>
              <p14:cNvContentPartPr/>
              <p14:nvPr/>
            </p14:nvContentPartPr>
            <p14:xfrm>
              <a:off x="4256362" y="2759792"/>
              <a:ext cx="5772960" cy="64800"/>
            </p14:xfrm>
          </p:contentPart>
        </mc:Choice>
        <mc:Fallback>
          <p:pic>
            <p:nvPicPr>
              <p:cNvPr id="35" name="Freihand 34">
                <a:extLst>
                  <a:ext uri="{FF2B5EF4-FFF2-40B4-BE49-F238E27FC236}">
                    <a16:creationId xmlns:a16="http://schemas.microsoft.com/office/drawing/2014/main" id="{E1C1B8FF-645D-47A8-B370-72E8902D77C6}"/>
                  </a:ext>
                </a:extLst>
              </p:cNvPr>
              <p:cNvPicPr/>
              <p:nvPr/>
            </p:nvPicPr>
            <p:blipFill>
              <a:blip r:embed="rId61"/>
              <a:stretch>
                <a:fillRect/>
              </a:stretch>
            </p:blipFill>
            <p:spPr>
              <a:xfrm>
                <a:off x="4252042" y="2755472"/>
                <a:ext cx="5781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0AD061DE-CE9D-481F-8C67-9EC84DAB2C2D}"/>
                  </a:ext>
                </a:extLst>
              </p14:cNvPr>
              <p14:cNvContentPartPr/>
              <p14:nvPr/>
            </p14:nvContentPartPr>
            <p14:xfrm>
              <a:off x="3559042" y="3177032"/>
              <a:ext cx="6596280" cy="110520"/>
            </p14:xfrm>
          </p:contentPart>
        </mc:Choice>
        <mc:Fallback>
          <p:pic>
            <p:nvPicPr>
              <p:cNvPr id="36" name="Freihand 35">
                <a:extLst>
                  <a:ext uri="{FF2B5EF4-FFF2-40B4-BE49-F238E27FC236}">
                    <a16:creationId xmlns:a16="http://schemas.microsoft.com/office/drawing/2014/main" id="{0AD061DE-CE9D-481F-8C67-9EC84DAB2C2D}"/>
                  </a:ext>
                </a:extLst>
              </p:cNvPr>
              <p:cNvPicPr/>
              <p:nvPr/>
            </p:nvPicPr>
            <p:blipFill>
              <a:blip r:embed="rId63"/>
              <a:stretch>
                <a:fillRect/>
              </a:stretch>
            </p:blipFill>
            <p:spPr>
              <a:xfrm>
                <a:off x="3554722" y="3172712"/>
                <a:ext cx="6604920" cy="119160"/>
              </a:xfrm>
              <a:prstGeom prst="rect">
                <a:avLst/>
              </a:prstGeom>
            </p:spPr>
          </p:pic>
        </mc:Fallback>
      </mc:AlternateContent>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D69F0FE-DAFB-4867-AD39-04475B0C5183}"/>
              </a:ext>
            </a:extLst>
          </p:cNvPr>
          <p:cNvGrpSpPr/>
          <p:nvPr/>
        </p:nvGrpSpPr>
        <p:grpSpPr>
          <a:xfrm>
            <a:off x="3303802" y="3951752"/>
            <a:ext cx="6171480" cy="80280"/>
            <a:chOff x="3303802" y="3951752"/>
            <a:chExt cx="6171480" cy="8028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B148ED19-5295-48ED-B8E4-BA4122135A9F}"/>
                    </a:ext>
                  </a:extLst>
                </p14:cNvPr>
                <p14:cNvContentPartPr/>
                <p14:nvPr/>
              </p14:nvContentPartPr>
              <p14:xfrm>
                <a:off x="3454282" y="3951752"/>
                <a:ext cx="74880" cy="27360"/>
              </p14:xfrm>
            </p:contentPart>
          </mc:Choice>
          <mc:Fallback>
            <p:pic>
              <p:nvPicPr>
                <p:cNvPr id="5" name="Freihand 4">
                  <a:extLst>
                    <a:ext uri="{FF2B5EF4-FFF2-40B4-BE49-F238E27FC236}">
                      <a16:creationId xmlns:a16="http://schemas.microsoft.com/office/drawing/2014/main" id="{B148ED19-5295-48ED-B8E4-BA4122135A9F}"/>
                    </a:ext>
                  </a:extLst>
                </p:cNvPr>
                <p:cNvPicPr/>
                <p:nvPr/>
              </p:nvPicPr>
              <p:blipFill>
                <a:blip r:embed="rId4"/>
                <a:stretch>
                  <a:fillRect/>
                </a:stretch>
              </p:blipFill>
              <p:spPr>
                <a:xfrm>
                  <a:off x="3449962" y="3947432"/>
                  <a:ext cx="83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36AFD6AF-5F29-45BB-AE00-1EB034C1264C}"/>
                    </a:ext>
                  </a:extLst>
                </p14:cNvPr>
                <p14:cNvContentPartPr/>
                <p14:nvPr/>
              </p14:nvContentPartPr>
              <p14:xfrm>
                <a:off x="3303802" y="3960392"/>
                <a:ext cx="6171480" cy="71640"/>
              </p14:xfrm>
            </p:contentPart>
          </mc:Choice>
          <mc:Fallback>
            <p:pic>
              <p:nvPicPr>
                <p:cNvPr id="6" name="Freihand 5">
                  <a:extLst>
                    <a:ext uri="{FF2B5EF4-FFF2-40B4-BE49-F238E27FC236}">
                      <a16:creationId xmlns:a16="http://schemas.microsoft.com/office/drawing/2014/main" id="{36AFD6AF-5F29-45BB-AE00-1EB034C1264C}"/>
                    </a:ext>
                  </a:extLst>
                </p:cNvPr>
                <p:cNvPicPr/>
                <p:nvPr/>
              </p:nvPicPr>
              <p:blipFill>
                <a:blip r:embed="rId6"/>
                <a:stretch>
                  <a:fillRect/>
                </a:stretch>
              </p:blipFill>
              <p:spPr>
                <a:xfrm>
                  <a:off x="3299482" y="3956072"/>
                  <a:ext cx="618012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D1388B77-0105-4BAA-A193-F22F4042A5BB}"/>
                  </a:ext>
                </a:extLst>
              </p14:cNvPr>
              <p14:cNvContentPartPr/>
              <p14:nvPr/>
            </p14:nvContentPartPr>
            <p14:xfrm>
              <a:off x="4899682" y="2489072"/>
              <a:ext cx="2309760" cy="1017720"/>
            </p14:xfrm>
          </p:contentPart>
        </mc:Choice>
        <mc:Fallback>
          <p:pic>
            <p:nvPicPr>
              <p:cNvPr id="9" name="Freihand 8">
                <a:extLst>
                  <a:ext uri="{FF2B5EF4-FFF2-40B4-BE49-F238E27FC236}">
                    <a16:creationId xmlns:a16="http://schemas.microsoft.com/office/drawing/2014/main" id="{D1388B77-0105-4BAA-A193-F22F4042A5BB}"/>
                  </a:ext>
                </a:extLst>
              </p:cNvPr>
              <p:cNvPicPr/>
              <p:nvPr/>
            </p:nvPicPr>
            <p:blipFill>
              <a:blip r:embed="rId8"/>
              <a:stretch>
                <a:fillRect/>
              </a:stretch>
            </p:blipFill>
            <p:spPr>
              <a:xfrm>
                <a:off x="4895362" y="2484752"/>
                <a:ext cx="2318400" cy="1026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E652B131-CAD4-45FD-9A05-B3F684E42DB7}"/>
                  </a:ext>
                </a:extLst>
              </p14:cNvPr>
              <p14:cNvContentPartPr/>
              <p14:nvPr/>
            </p14:nvContentPartPr>
            <p14:xfrm>
              <a:off x="6214402" y="4281512"/>
              <a:ext cx="1269000" cy="37800"/>
            </p14:xfrm>
          </p:contentPart>
        </mc:Choice>
        <mc:Fallback>
          <p:pic>
            <p:nvPicPr>
              <p:cNvPr id="10" name="Freihand 9">
                <a:extLst>
                  <a:ext uri="{FF2B5EF4-FFF2-40B4-BE49-F238E27FC236}">
                    <a16:creationId xmlns:a16="http://schemas.microsoft.com/office/drawing/2014/main" id="{E652B131-CAD4-45FD-9A05-B3F684E42DB7}"/>
                  </a:ext>
                </a:extLst>
              </p:cNvPr>
              <p:cNvPicPr/>
              <p:nvPr/>
            </p:nvPicPr>
            <p:blipFill>
              <a:blip r:embed="rId10"/>
              <a:stretch>
                <a:fillRect/>
              </a:stretch>
            </p:blipFill>
            <p:spPr>
              <a:xfrm>
                <a:off x="6210082" y="4277192"/>
                <a:ext cx="1277640" cy="46440"/>
              </a:xfrm>
              <a:prstGeom prst="rect">
                <a:avLst/>
              </a:prstGeom>
            </p:spPr>
          </p:pic>
        </mc:Fallback>
      </mc:AlternateContent>
      <p:grpSp>
        <p:nvGrpSpPr>
          <p:cNvPr id="14" name="Gruppieren 13">
            <a:extLst>
              <a:ext uri="{FF2B5EF4-FFF2-40B4-BE49-F238E27FC236}">
                <a16:creationId xmlns:a16="http://schemas.microsoft.com/office/drawing/2014/main" id="{DBEF5F77-DE26-476C-8E0D-6552C92DE20C}"/>
              </a:ext>
            </a:extLst>
          </p:cNvPr>
          <p:cNvGrpSpPr/>
          <p:nvPr/>
        </p:nvGrpSpPr>
        <p:grpSpPr>
          <a:xfrm>
            <a:off x="7151482" y="3909992"/>
            <a:ext cx="254160" cy="216000"/>
            <a:chOff x="7151482" y="3909992"/>
            <a:chExt cx="254160" cy="216000"/>
          </a:xfrm>
        </p:grpSpPr>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06E7E622-1929-4A6A-9866-D72ED1DD6696}"/>
                    </a:ext>
                  </a:extLst>
                </p14:cNvPr>
                <p14:cNvContentPartPr/>
                <p14:nvPr/>
              </p14:nvContentPartPr>
              <p14:xfrm>
                <a:off x="7197562" y="3975512"/>
                <a:ext cx="122400" cy="118800"/>
              </p14:xfrm>
            </p:contentPart>
          </mc:Choice>
          <mc:Fallback>
            <p:pic>
              <p:nvPicPr>
                <p:cNvPr id="11" name="Freihand 10">
                  <a:extLst>
                    <a:ext uri="{FF2B5EF4-FFF2-40B4-BE49-F238E27FC236}">
                      <a16:creationId xmlns:a16="http://schemas.microsoft.com/office/drawing/2014/main" id="{06E7E622-1929-4A6A-9866-D72ED1DD6696}"/>
                    </a:ext>
                  </a:extLst>
                </p:cNvPr>
                <p:cNvPicPr/>
                <p:nvPr/>
              </p:nvPicPr>
              <p:blipFill>
                <a:blip r:embed="rId12"/>
                <a:stretch>
                  <a:fillRect/>
                </a:stretch>
              </p:blipFill>
              <p:spPr>
                <a:xfrm>
                  <a:off x="7193242" y="3971192"/>
                  <a:ext cx="131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0DB59624-E087-4D31-BFDC-28605AD1CBF2}"/>
                    </a:ext>
                  </a:extLst>
                </p14:cNvPr>
                <p14:cNvContentPartPr/>
                <p14:nvPr/>
              </p14:nvContentPartPr>
              <p14:xfrm>
                <a:off x="7151482" y="4033832"/>
                <a:ext cx="120600" cy="92160"/>
              </p14:xfrm>
            </p:contentPart>
          </mc:Choice>
          <mc:Fallback>
            <p:pic>
              <p:nvPicPr>
                <p:cNvPr id="12" name="Freihand 11">
                  <a:extLst>
                    <a:ext uri="{FF2B5EF4-FFF2-40B4-BE49-F238E27FC236}">
                      <a16:creationId xmlns:a16="http://schemas.microsoft.com/office/drawing/2014/main" id="{0DB59624-E087-4D31-BFDC-28605AD1CBF2}"/>
                    </a:ext>
                  </a:extLst>
                </p:cNvPr>
                <p:cNvPicPr/>
                <p:nvPr/>
              </p:nvPicPr>
              <p:blipFill>
                <a:blip r:embed="rId14"/>
                <a:stretch>
                  <a:fillRect/>
                </a:stretch>
              </p:blipFill>
              <p:spPr>
                <a:xfrm>
                  <a:off x="7147162" y="4029512"/>
                  <a:ext cx="129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0BF545A5-E696-4B93-8E72-A106219CE309}"/>
                    </a:ext>
                  </a:extLst>
                </p14:cNvPr>
                <p14:cNvContentPartPr/>
                <p14:nvPr/>
              </p14:nvContentPartPr>
              <p14:xfrm>
                <a:off x="7187122" y="3909992"/>
                <a:ext cx="218520" cy="126000"/>
              </p14:xfrm>
            </p:contentPart>
          </mc:Choice>
          <mc:Fallback>
            <p:pic>
              <p:nvPicPr>
                <p:cNvPr id="13" name="Freihand 12">
                  <a:extLst>
                    <a:ext uri="{FF2B5EF4-FFF2-40B4-BE49-F238E27FC236}">
                      <a16:creationId xmlns:a16="http://schemas.microsoft.com/office/drawing/2014/main" id="{0BF545A5-E696-4B93-8E72-A106219CE309}"/>
                    </a:ext>
                  </a:extLst>
                </p:cNvPr>
                <p:cNvPicPr/>
                <p:nvPr/>
              </p:nvPicPr>
              <p:blipFill>
                <a:blip r:embed="rId16"/>
                <a:stretch>
                  <a:fillRect/>
                </a:stretch>
              </p:blipFill>
              <p:spPr>
                <a:xfrm>
                  <a:off x="7182802" y="3905672"/>
                  <a:ext cx="227160" cy="134640"/>
                </a:xfrm>
                <a:prstGeom prst="rect">
                  <a:avLst/>
                </a:prstGeom>
              </p:spPr>
            </p:pic>
          </mc:Fallback>
        </mc:AlternateContent>
      </p:grpSp>
      <p:grpSp>
        <p:nvGrpSpPr>
          <p:cNvPr id="16" name="Gruppieren 15">
            <a:extLst>
              <a:ext uri="{FF2B5EF4-FFF2-40B4-BE49-F238E27FC236}">
                <a16:creationId xmlns:a16="http://schemas.microsoft.com/office/drawing/2014/main" id="{71E15A52-D597-44C4-949B-0D3C3659214D}"/>
              </a:ext>
            </a:extLst>
          </p:cNvPr>
          <p:cNvGrpSpPr/>
          <p:nvPr/>
        </p:nvGrpSpPr>
        <p:grpSpPr>
          <a:xfrm>
            <a:off x="266842" y="694112"/>
            <a:ext cx="7414560" cy="1623600"/>
            <a:chOff x="266842" y="694112"/>
            <a:chExt cx="7414560" cy="1623600"/>
          </a:xfrm>
        </p:grpSpPr>
        <mc:AlternateContent xmlns:mc="http://schemas.openxmlformats.org/markup-compatibility/2006">
          <mc:Choice xmlns:p14="http://schemas.microsoft.com/office/powerpoint/2010/main" Requires="p14">
            <p:contentPart p14:bwMode="auto" r:id="rId17">
              <p14:nvContentPartPr>
                <p14:cNvPr id="2" name="Freihand 1">
                  <a:extLst>
                    <a:ext uri="{FF2B5EF4-FFF2-40B4-BE49-F238E27FC236}">
                      <a16:creationId xmlns:a16="http://schemas.microsoft.com/office/drawing/2014/main" id="{94D719F5-2637-4E75-BA0E-5368A1619F5F}"/>
                    </a:ext>
                  </a:extLst>
                </p14:cNvPr>
                <p14:cNvContentPartPr/>
                <p14:nvPr/>
              </p14:nvContentPartPr>
              <p14:xfrm>
                <a:off x="4861162" y="1221152"/>
                <a:ext cx="2667600" cy="414720"/>
              </p14:xfrm>
            </p:contentPart>
          </mc:Choice>
          <mc:Fallback>
            <p:pic>
              <p:nvPicPr>
                <p:cNvPr id="2" name="Freihand 1">
                  <a:extLst>
                    <a:ext uri="{FF2B5EF4-FFF2-40B4-BE49-F238E27FC236}">
                      <a16:creationId xmlns:a16="http://schemas.microsoft.com/office/drawing/2014/main" id="{94D719F5-2637-4E75-BA0E-5368A1619F5F}"/>
                    </a:ext>
                  </a:extLst>
                </p:cNvPr>
                <p:cNvPicPr/>
                <p:nvPr/>
              </p:nvPicPr>
              <p:blipFill>
                <a:blip r:embed="rId18"/>
                <a:stretch>
                  <a:fillRect/>
                </a:stretch>
              </p:blipFill>
              <p:spPr>
                <a:xfrm>
                  <a:off x="4856842" y="1216832"/>
                  <a:ext cx="267624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 name="Freihand 2">
                  <a:extLst>
                    <a:ext uri="{FF2B5EF4-FFF2-40B4-BE49-F238E27FC236}">
                      <a16:creationId xmlns:a16="http://schemas.microsoft.com/office/drawing/2014/main" id="{0BD80CBC-C9D9-4CB3-A3CD-CD1ABE645A04}"/>
                    </a:ext>
                  </a:extLst>
                </p14:cNvPr>
                <p14:cNvContentPartPr/>
                <p14:nvPr/>
              </p14:nvContentPartPr>
              <p14:xfrm>
                <a:off x="4871242" y="1721912"/>
                <a:ext cx="2339640" cy="595800"/>
              </p14:xfrm>
            </p:contentPart>
          </mc:Choice>
          <mc:Fallback>
            <p:pic>
              <p:nvPicPr>
                <p:cNvPr id="3" name="Freihand 2">
                  <a:extLst>
                    <a:ext uri="{FF2B5EF4-FFF2-40B4-BE49-F238E27FC236}">
                      <a16:creationId xmlns:a16="http://schemas.microsoft.com/office/drawing/2014/main" id="{0BD80CBC-C9D9-4CB3-A3CD-CD1ABE645A04}"/>
                    </a:ext>
                  </a:extLst>
                </p:cNvPr>
                <p:cNvPicPr/>
                <p:nvPr/>
              </p:nvPicPr>
              <p:blipFill>
                <a:blip r:embed="rId20"/>
                <a:stretch>
                  <a:fillRect/>
                </a:stretch>
              </p:blipFill>
              <p:spPr>
                <a:xfrm>
                  <a:off x="4866922" y="1717592"/>
                  <a:ext cx="234828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33AAE2E-C05E-447B-9CA1-AE3F0A9EE34F}"/>
                    </a:ext>
                  </a:extLst>
                </p14:cNvPr>
                <p14:cNvContentPartPr/>
                <p14:nvPr/>
              </p14:nvContentPartPr>
              <p14:xfrm>
                <a:off x="266842" y="694112"/>
                <a:ext cx="7414560" cy="1501920"/>
              </p14:xfrm>
            </p:contentPart>
          </mc:Choice>
          <mc:Fallback>
            <p:pic>
              <p:nvPicPr>
                <p:cNvPr id="15" name="Freihand 14">
                  <a:extLst>
                    <a:ext uri="{FF2B5EF4-FFF2-40B4-BE49-F238E27FC236}">
                      <a16:creationId xmlns:a16="http://schemas.microsoft.com/office/drawing/2014/main" id="{533AAE2E-C05E-447B-9CA1-AE3F0A9EE34F}"/>
                    </a:ext>
                  </a:extLst>
                </p:cNvPr>
                <p:cNvPicPr/>
                <p:nvPr/>
              </p:nvPicPr>
              <p:blipFill>
                <a:blip r:embed="rId22"/>
                <a:stretch>
                  <a:fillRect/>
                </a:stretch>
              </p:blipFill>
              <p:spPr>
                <a:xfrm>
                  <a:off x="262522" y="689792"/>
                  <a:ext cx="7423200" cy="1510560"/>
                </a:xfrm>
                <a:prstGeom prst="rect">
                  <a:avLst/>
                </a:prstGeom>
              </p:spPr>
            </p:pic>
          </mc:Fallback>
        </mc:AlternateContent>
      </p:gr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233083" y="5652453"/>
            <a:ext cx="8205064" cy="923330"/>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4ECBA08F-8AED-4F67-8FF4-E16AAF22CC7E}"/>
                  </a:ext>
                </a:extLst>
              </p14:cNvPr>
              <p14:cNvContentPartPr/>
              <p14:nvPr/>
            </p14:nvContentPartPr>
            <p14:xfrm>
              <a:off x="5801482" y="4302752"/>
              <a:ext cx="1721160" cy="76320"/>
            </p14:xfrm>
          </p:contentPart>
        </mc:Choice>
        <mc:Fallback>
          <p:pic>
            <p:nvPicPr>
              <p:cNvPr id="3" name="Freihand 2">
                <a:extLst>
                  <a:ext uri="{FF2B5EF4-FFF2-40B4-BE49-F238E27FC236}">
                    <a16:creationId xmlns:a16="http://schemas.microsoft.com/office/drawing/2014/main" id="{4ECBA08F-8AED-4F67-8FF4-E16AAF22CC7E}"/>
                  </a:ext>
                </a:extLst>
              </p:cNvPr>
              <p:cNvPicPr/>
              <p:nvPr/>
            </p:nvPicPr>
            <p:blipFill>
              <a:blip r:embed="rId4"/>
              <a:stretch>
                <a:fillRect/>
              </a:stretch>
            </p:blipFill>
            <p:spPr>
              <a:xfrm>
                <a:off x="5797162" y="4298432"/>
                <a:ext cx="1729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7A2CC5A-FE73-4281-8955-12EB665E6D31}"/>
                  </a:ext>
                </a:extLst>
              </p14:cNvPr>
              <p14:cNvContentPartPr/>
              <p14:nvPr/>
            </p14:nvContentPartPr>
            <p14:xfrm>
              <a:off x="1218322" y="4620272"/>
              <a:ext cx="1522800" cy="89640"/>
            </p14:xfrm>
          </p:contentPart>
        </mc:Choice>
        <mc:Fallback>
          <p:pic>
            <p:nvPicPr>
              <p:cNvPr id="4" name="Freihand 3">
                <a:extLst>
                  <a:ext uri="{FF2B5EF4-FFF2-40B4-BE49-F238E27FC236}">
                    <a16:creationId xmlns:a16="http://schemas.microsoft.com/office/drawing/2014/main" id="{87A2CC5A-FE73-4281-8955-12EB665E6D31}"/>
                  </a:ext>
                </a:extLst>
              </p:cNvPr>
              <p:cNvPicPr/>
              <p:nvPr/>
            </p:nvPicPr>
            <p:blipFill>
              <a:blip r:embed="rId6"/>
              <a:stretch>
                <a:fillRect/>
              </a:stretch>
            </p:blipFill>
            <p:spPr>
              <a:xfrm>
                <a:off x="1214002" y="4615952"/>
                <a:ext cx="1531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36306F3-60FF-439C-AAB1-065C59915C48}"/>
                  </a:ext>
                </a:extLst>
              </p14:cNvPr>
              <p14:cNvContentPartPr/>
              <p14:nvPr/>
            </p14:nvContentPartPr>
            <p14:xfrm>
              <a:off x="4156642" y="5128232"/>
              <a:ext cx="2823840" cy="101520"/>
            </p14:xfrm>
          </p:contentPart>
        </mc:Choice>
        <mc:Fallback>
          <p:pic>
            <p:nvPicPr>
              <p:cNvPr id="5" name="Freihand 4">
                <a:extLst>
                  <a:ext uri="{FF2B5EF4-FFF2-40B4-BE49-F238E27FC236}">
                    <a16:creationId xmlns:a16="http://schemas.microsoft.com/office/drawing/2014/main" id="{036306F3-60FF-439C-AAB1-065C59915C48}"/>
                  </a:ext>
                </a:extLst>
              </p:cNvPr>
              <p:cNvPicPr/>
              <p:nvPr/>
            </p:nvPicPr>
            <p:blipFill>
              <a:blip r:embed="rId8"/>
              <a:stretch>
                <a:fillRect/>
              </a:stretch>
            </p:blipFill>
            <p:spPr>
              <a:xfrm>
                <a:off x="4152322" y="5123912"/>
                <a:ext cx="2832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AF2A690-5466-410F-9934-F5430F6FF456}"/>
                  </a:ext>
                </a:extLst>
              </p14:cNvPr>
              <p14:cNvContentPartPr/>
              <p14:nvPr/>
            </p14:nvContentPartPr>
            <p14:xfrm>
              <a:off x="4181842" y="5875592"/>
              <a:ext cx="2544480" cy="78840"/>
            </p14:xfrm>
          </p:contentPart>
        </mc:Choice>
        <mc:Fallback>
          <p:pic>
            <p:nvPicPr>
              <p:cNvPr id="6" name="Freihand 5">
                <a:extLst>
                  <a:ext uri="{FF2B5EF4-FFF2-40B4-BE49-F238E27FC236}">
                    <a16:creationId xmlns:a16="http://schemas.microsoft.com/office/drawing/2014/main" id="{AAF2A690-5466-410F-9934-F5430F6FF456}"/>
                  </a:ext>
                </a:extLst>
              </p:cNvPr>
              <p:cNvPicPr/>
              <p:nvPr/>
            </p:nvPicPr>
            <p:blipFill>
              <a:blip r:embed="rId10"/>
              <a:stretch>
                <a:fillRect/>
              </a:stretch>
            </p:blipFill>
            <p:spPr>
              <a:xfrm>
                <a:off x="4177522" y="5871272"/>
                <a:ext cx="2553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3DB355FE-82D3-4B83-A9E8-4395AE138AF0}"/>
                  </a:ext>
                </a:extLst>
              </p14:cNvPr>
              <p14:cNvContentPartPr/>
              <p14:nvPr/>
            </p14:nvContentPartPr>
            <p14:xfrm>
              <a:off x="3569482" y="6240272"/>
              <a:ext cx="2289960" cy="105120"/>
            </p14:xfrm>
          </p:contentPart>
        </mc:Choice>
        <mc:Fallback>
          <p:pic>
            <p:nvPicPr>
              <p:cNvPr id="8" name="Freihand 7">
                <a:extLst>
                  <a:ext uri="{FF2B5EF4-FFF2-40B4-BE49-F238E27FC236}">
                    <a16:creationId xmlns:a16="http://schemas.microsoft.com/office/drawing/2014/main" id="{3DB355FE-82D3-4B83-A9E8-4395AE138AF0}"/>
                  </a:ext>
                </a:extLst>
              </p:cNvPr>
              <p:cNvPicPr/>
              <p:nvPr/>
            </p:nvPicPr>
            <p:blipFill>
              <a:blip r:embed="rId12"/>
              <a:stretch>
                <a:fillRect/>
              </a:stretch>
            </p:blipFill>
            <p:spPr>
              <a:xfrm>
                <a:off x="3565162" y="6235952"/>
                <a:ext cx="2298600" cy="113760"/>
              </a:xfrm>
              <a:prstGeom prst="rect">
                <a:avLst/>
              </a:prstGeom>
            </p:spPr>
          </p:pic>
        </mc:Fallback>
      </mc:AlternateContent>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80FB08B-9C72-5CBE-166F-FAE9912644E3}"/>
              </a:ext>
            </a:extLst>
          </p:cNvPr>
          <p:cNvPicPr>
            <a:picLocks noChangeAspect="1"/>
          </p:cNvPicPr>
          <p:nvPr/>
        </p:nvPicPr>
        <p:blipFill>
          <a:blip r:embed="rId3"/>
          <a:stretch>
            <a:fillRect/>
          </a:stretch>
        </p:blipFill>
        <p:spPr>
          <a:xfrm>
            <a:off x="165698" y="665792"/>
            <a:ext cx="8212758" cy="5487166"/>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9D926618-5060-4806-A40E-675E570A2C7B}"/>
                  </a:ext>
                </a:extLst>
              </p14:cNvPr>
              <p14:cNvContentPartPr/>
              <p14:nvPr/>
            </p14:nvContentPartPr>
            <p14:xfrm>
              <a:off x="9427402" y="2124392"/>
              <a:ext cx="26640" cy="11880"/>
            </p14:xfrm>
          </p:contentPart>
        </mc:Choice>
        <mc:Fallback>
          <p:pic>
            <p:nvPicPr>
              <p:cNvPr id="9" name="Freihand 8">
                <a:extLst>
                  <a:ext uri="{FF2B5EF4-FFF2-40B4-BE49-F238E27FC236}">
                    <a16:creationId xmlns:a16="http://schemas.microsoft.com/office/drawing/2014/main" id="{9D926618-5060-4806-A40E-675E570A2C7B}"/>
                  </a:ext>
                </a:extLst>
              </p:cNvPr>
              <p:cNvPicPr/>
              <p:nvPr/>
            </p:nvPicPr>
            <p:blipFill>
              <a:blip r:embed="rId5"/>
              <a:stretch>
                <a:fillRect/>
              </a:stretch>
            </p:blipFill>
            <p:spPr>
              <a:xfrm>
                <a:off x="9423082" y="2120072"/>
                <a:ext cx="35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a:extLst>
                  <a:ext uri="{FF2B5EF4-FFF2-40B4-BE49-F238E27FC236}">
                    <a16:creationId xmlns:a16="http://schemas.microsoft.com/office/drawing/2014/main" id="{FB5604A2-1C89-4860-B734-1D005D2F481D}"/>
                  </a:ext>
                </a:extLst>
              </p14:cNvPr>
              <p14:cNvContentPartPr/>
              <p14:nvPr/>
            </p14:nvContentPartPr>
            <p14:xfrm>
              <a:off x="9387082" y="2094152"/>
              <a:ext cx="219960" cy="169200"/>
            </p14:xfrm>
          </p:contentPart>
        </mc:Choice>
        <mc:Fallback>
          <p:pic>
            <p:nvPicPr>
              <p:cNvPr id="12" name="Freihand 11">
                <a:extLst>
                  <a:ext uri="{FF2B5EF4-FFF2-40B4-BE49-F238E27FC236}">
                    <a16:creationId xmlns:a16="http://schemas.microsoft.com/office/drawing/2014/main" id="{FB5604A2-1C89-4860-B734-1D005D2F481D}"/>
                  </a:ext>
                </a:extLst>
              </p:cNvPr>
              <p:cNvPicPr/>
              <p:nvPr/>
            </p:nvPicPr>
            <p:blipFill>
              <a:blip r:embed="rId7"/>
              <a:stretch>
                <a:fillRect/>
              </a:stretch>
            </p:blipFill>
            <p:spPr>
              <a:xfrm>
                <a:off x="9382762" y="2089832"/>
                <a:ext cx="228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3E468B0B-BA1F-469D-A161-F583C840FDFA}"/>
                  </a:ext>
                </a:extLst>
              </p14:cNvPr>
              <p14:cNvContentPartPr/>
              <p14:nvPr/>
            </p14:nvContentPartPr>
            <p14:xfrm>
              <a:off x="9657802" y="1963832"/>
              <a:ext cx="128520" cy="311400"/>
            </p14:xfrm>
          </p:contentPart>
        </mc:Choice>
        <mc:Fallback>
          <p:pic>
            <p:nvPicPr>
              <p:cNvPr id="13" name="Freihand 12">
                <a:extLst>
                  <a:ext uri="{FF2B5EF4-FFF2-40B4-BE49-F238E27FC236}">
                    <a16:creationId xmlns:a16="http://schemas.microsoft.com/office/drawing/2014/main" id="{3E468B0B-BA1F-469D-A161-F583C840FDFA}"/>
                  </a:ext>
                </a:extLst>
              </p:cNvPr>
              <p:cNvPicPr/>
              <p:nvPr/>
            </p:nvPicPr>
            <p:blipFill>
              <a:blip r:embed="rId9"/>
              <a:stretch>
                <a:fillRect/>
              </a:stretch>
            </p:blipFill>
            <p:spPr>
              <a:xfrm>
                <a:off x="9653482" y="1959512"/>
                <a:ext cx="1371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6E9BE5B6-968D-4A78-A3AB-E23B1CD27583}"/>
                  </a:ext>
                </a:extLst>
              </p14:cNvPr>
              <p14:cNvContentPartPr/>
              <p14:nvPr/>
            </p14:nvContentPartPr>
            <p14:xfrm>
              <a:off x="9843562" y="1857272"/>
              <a:ext cx="125280" cy="220680"/>
            </p14:xfrm>
          </p:contentPart>
        </mc:Choice>
        <mc:Fallback>
          <p:pic>
            <p:nvPicPr>
              <p:cNvPr id="14" name="Freihand 13">
                <a:extLst>
                  <a:ext uri="{FF2B5EF4-FFF2-40B4-BE49-F238E27FC236}">
                    <a16:creationId xmlns:a16="http://schemas.microsoft.com/office/drawing/2014/main" id="{6E9BE5B6-968D-4A78-A3AB-E23B1CD27583}"/>
                  </a:ext>
                </a:extLst>
              </p:cNvPr>
              <p:cNvPicPr/>
              <p:nvPr/>
            </p:nvPicPr>
            <p:blipFill>
              <a:blip r:embed="rId11"/>
              <a:stretch>
                <a:fillRect/>
              </a:stretch>
            </p:blipFill>
            <p:spPr>
              <a:xfrm>
                <a:off x="9839242" y="1852952"/>
                <a:ext cx="133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04D3866D-B21F-4462-8056-BA12D150D55D}"/>
                  </a:ext>
                </a:extLst>
              </p14:cNvPr>
              <p14:cNvContentPartPr/>
              <p14:nvPr/>
            </p14:nvContentPartPr>
            <p14:xfrm>
              <a:off x="9974962" y="1922432"/>
              <a:ext cx="157320" cy="60840"/>
            </p14:xfrm>
          </p:contentPart>
        </mc:Choice>
        <mc:Fallback>
          <p:pic>
            <p:nvPicPr>
              <p:cNvPr id="15" name="Freihand 14">
                <a:extLst>
                  <a:ext uri="{FF2B5EF4-FFF2-40B4-BE49-F238E27FC236}">
                    <a16:creationId xmlns:a16="http://schemas.microsoft.com/office/drawing/2014/main" id="{04D3866D-B21F-4462-8056-BA12D150D55D}"/>
                  </a:ext>
                </a:extLst>
              </p:cNvPr>
              <p:cNvPicPr/>
              <p:nvPr/>
            </p:nvPicPr>
            <p:blipFill>
              <a:blip r:embed="rId13"/>
              <a:stretch>
                <a:fillRect/>
              </a:stretch>
            </p:blipFill>
            <p:spPr>
              <a:xfrm>
                <a:off x="9970642" y="1918112"/>
                <a:ext cx="165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18BE4027-34C2-46FE-BE09-89B45780C59E}"/>
                  </a:ext>
                </a:extLst>
              </p14:cNvPr>
              <p14:cNvContentPartPr/>
              <p14:nvPr/>
            </p14:nvContentPartPr>
            <p14:xfrm>
              <a:off x="10130122" y="1798232"/>
              <a:ext cx="175680" cy="187200"/>
            </p14:xfrm>
          </p:contentPart>
        </mc:Choice>
        <mc:Fallback>
          <p:pic>
            <p:nvPicPr>
              <p:cNvPr id="17" name="Freihand 16">
                <a:extLst>
                  <a:ext uri="{FF2B5EF4-FFF2-40B4-BE49-F238E27FC236}">
                    <a16:creationId xmlns:a16="http://schemas.microsoft.com/office/drawing/2014/main" id="{18BE4027-34C2-46FE-BE09-89B45780C59E}"/>
                  </a:ext>
                </a:extLst>
              </p:cNvPr>
              <p:cNvPicPr/>
              <p:nvPr/>
            </p:nvPicPr>
            <p:blipFill>
              <a:blip r:embed="rId15"/>
              <a:stretch>
                <a:fillRect/>
              </a:stretch>
            </p:blipFill>
            <p:spPr>
              <a:xfrm>
                <a:off x="10125802" y="1793912"/>
                <a:ext cx="184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CE932FBB-5D71-49D5-92E2-E2EEFEFA972A}"/>
                  </a:ext>
                </a:extLst>
              </p14:cNvPr>
              <p14:cNvContentPartPr/>
              <p14:nvPr/>
            </p14:nvContentPartPr>
            <p14:xfrm>
              <a:off x="10233082" y="1840352"/>
              <a:ext cx="97200" cy="93960"/>
            </p14:xfrm>
          </p:contentPart>
        </mc:Choice>
        <mc:Fallback>
          <p:pic>
            <p:nvPicPr>
              <p:cNvPr id="19" name="Freihand 18">
                <a:extLst>
                  <a:ext uri="{FF2B5EF4-FFF2-40B4-BE49-F238E27FC236}">
                    <a16:creationId xmlns:a16="http://schemas.microsoft.com/office/drawing/2014/main" id="{CE932FBB-5D71-49D5-92E2-E2EEFEFA972A}"/>
                  </a:ext>
                </a:extLst>
              </p:cNvPr>
              <p:cNvPicPr/>
              <p:nvPr/>
            </p:nvPicPr>
            <p:blipFill>
              <a:blip r:embed="rId17"/>
              <a:stretch>
                <a:fillRect/>
              </a:stretch>
            </p:blipFill>
            <p:spPr>
              <a:xfrm>
                <a:off x="10228762" y="1836032"/>
                <a:ext cx="105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Freihand 20">
                <a:extLst>
                  <a:ext uri="{FF2B5EF4-FFF2-40B4-BE49-F238E27FC236}">
                    <a16:creationId xmlns:a16="http://schemas.microsoft.com/office/drawing/2014/main" id="{5E168606-48E7-40BC-B242-B42576AFA3CA}"/>
                  </a:ext>
                </a:extLst>
              </p14:cNvPr>
              <p14:cNvContentPartPr/>
              <p14:nvPr/>
            </p14:nvContentPartPr>
            <p14:xfrm>
              <a:off x="10229482" y="1831712"/>
              <a:ext cx="51120" cy="95040"/>
            </p14:xfrm>
          </p:contentPart>
        </mc:Choice>
        <mc:Fallback>
          <p:pic>
            <p:nvPicPr>
              <p:cNvPr id="21" name="Freihand 20">
                <a:extLst>
                  <a:ext uri="{FF2B5EF4-FFF2-40B4-BE49-F238E27FC236}">
                    <a16:creationId xmlns:a16="http://schemas.microsoft.com/office/drawing/2014/main" id="{5E168606-48E7-40BC-B242-B42576AFA3CA}"/>
                  </a:ext>
                </a:extLst>
              </p:cNvPr>
              <p:cNvPicPr/>
              <p:nvPr/>
            </p:nvPicPr>
            <p:blipFill>
              <a:blip r:embed="rId19"/>
              <a:stretch>
                <a:fillRect/>
              </a:stretch>
            </p:blipFill>
            <p:spPr>
              <a:xfrm>
                <a:off x="10225162" y="1827392"/>
                <a:ext cx="59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A144965F-CE35-4C2A-BF45-7EF9D0883275}"/>
                  </a:ext>
                </a:extLst>
              </p14:cNvPr>
              <p14:cNvContentPartPr/>
              <p14:nvPr/>
            </p14:nvContentPartPr>
            <p14:xfrm>
              <a:off x="10322722" y="1726952"/>
              <a:ext cx="86760" cy="180360"/>
            </p14:xfrm>
          </p:contentPart>
        </mc:Choice>
        <mc:Fallback>
          <p:pic>
            <p:nvPicPr>
              <p:cNvPr id="22" name="Freihand 21">
                <a:extLst>
                  <a:ext uri="{FF2B5EF4-FFF2-40B4-BE49-F238E27FC236}">
                    <a16:creationId xmlns:a16="http://schemas.microsoft.com/office/drawing/2014/main" id="{A144965F-CE35-4C2A-BF45-7EF9D0883275}"/>
                  </a:ext>
                </a:extLst>
              </p:cNvPr>
              <p:cNvPicPr/>
              <p:nvPr/>
            </p:nvPicPr>
            <p:blipFill>
              <a:blip r:embed="rId21"/>
              <a:stretch>
                <a:fillRect/>
              </a:stretch>
            </p:blipFill>
            <p:spPr>
              <a:xfrm>
                <a:off x="10318402" y="1722632"/>
                <a:ext cx="95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Freihand 22">
                <a:extLst>
                  <a:ext uri="{FF2B5EF4-FFF2-40B4-BE49-F238E27FC236}">
                    <a16:creationId xmlns:a16="http://schemas.microsoft.com/office/drawing/2014/main" id="{38E65489-D7E6-4B16-A9AC-A5F4BE99FC84}"/>
                  </a:ext>
                </a:extLst>
              </p14:cNvPr>
              <p14:cNvContentPartPr/>
              <p14:nvPr/>
            </p14:nvContentPartPr>
            <p14:xfrm>
              <a:off x="10446562" y="1759712"/>
              <a:ext cx="42120" cy="55440"/>
            </p14:xfrm>
          </p:contentPart>
        </mc:Choice>
        <mc:Fallback>
          <p:pic>
            <p:nvPicPr>
              <p:cNvPr id="23" name="Freihand 22">
                <a:extLst>
                  <a:ext uri="{FF2B5EF4-FFF2-40B4-BE49-F238E27FC236}">
                    <a16:creationId xmlns:a16="http://schemas.microsoft.com/office/drawing/2014/main" id="{38E65489-D7E6-4B16-A9AC-A5F4BE99FC84}"/>
                  </a:ext>
                </a:extLst>
              </p:cNvPr>
              <p:cNvPicPr/>
              <p:nvPr/>
            </p:nvPicPr>
            <p:blipFill>
              <a:blip r:embed="rId23"/>
              <a:stretch>
                <a:fillRect/>
              </a:stretch>
            </p:blipFill>
            <p:spPr>
              <a:xfrm>
                <a:off x="10442242" y="1755392"/>
                <a:ext cx="50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Freihand 24">
                <a:extLst>
                  <a:ext uri="{FF2B5EF4-FFF2-40B4-BE49-F238E27FC236}">
                    <a16:creationId xmlns:a16="http://schemas.microsoft.com/office/drawing/2014/main" id="{C8940E51-E441-4FC9-8365-BA1891D317C6}"/>
                  </a:ext>
                </a:extLst>
              </p14:cNvPr>
              <p14:cNvContentPartPr/>
              <p14:nvPr/>
            </p14:nvContentPartPr>
            <p14:xfrm>
              <a:off x="9715762" y="2108552"/>
              <a:ext cx="360" cy="360"/>
            </p14:xfrm>
          </p:contentPart>
        </mc:Choice>
        <mc:Fallback>
          <p:pic>
            <p:nvPicPr>
              <p:cNvPr id="25" name="Freihand 24">
                <a:extLst>
                  <a:ext uri="{FF2B5EF4-FFF2-40B4-BE49-F238E27FC236}">
                    <a16:creationId xmlns:a16="http://schemas.microsoft.com/office/drawing/2014/main" id="{C8940E51-E441-4FC9-8365-BA1891D317C6}"/>
                  </a:ext>
                </a:extLst>
              </p:cNvPr>
              <p:cNvPicPr/>
              <p:nvPr/>
            </p:nvPicPr>
            <p:blipFill>
              <a:blip r:embed="rId25"/>
              <a:stretch>
                <a:fillRect/>
              </a:stretch>
            </p:blipFill>
            <p:spPr>
              <a:xfrm>
                <a:off x="9711442" y="2104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Freihand 25">
                <a:extLst>
                  <a:ext uri="{FF2B5EF4-FFF2-40B4-BE49-F238E27FC236}">
                    <a16:creationId xmlns:a16="http://schemas.microsoft.com/office/drawing/2014/main" id="{5FB61509-4428-4D70-A1A7-18E4717CBCBD}"/>
                  </a:ext>
                </a:extLst>
              </p14:cNvPr>
              <p14:cNvContentPartPr/>
              <p14:nvPr/>
            </p14:nvContentPartPr>
            <p14:xfrm>
              <a:off x="9422002" y="1640552"/>
              <a:ext cx="1153800" cy="561960"/>
            </p14:xfrm>
          </p:contentPart>
        </mc:Choice>
        <mc:Fallback>
          <p:pic>
            <p:nvPicPr>
              <p:cNvPr id="26" name="Freihand 25">
                <a:extLst>
                  <a:ext uri="{FF2B5EF4-FFF2-40B4-BE49-F238E27FC236}">
                    <a16:creationId xmlns:a16="http://schemas.microsoft.com/office/drawing/2014/main" id="{5FB61509-4428-4D70-A1A7-18E4717CBCBD}"/>
                  </a:ext>
                </a:extLst>
              </p:cNvPr>
              <p:cNvPicPr/>
              <p:nvPr/>
            </p:nvPicPr>
            <p:blipFill>
              <a:blip r:embed="rId27"/>
              <a:stretch>
                <a:fillRect/>
              </a:stretch>
            </p:blipFill>
            <p:spPr>
              <a:xfrm>
                <a:off x="9417682" y="1636232"/>
                <a:ext cx="116244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Freihand 26">
                <a:extLst>
                  <a:ext uri="{FF2B5EF4-FFF2-40B4-BE49-F238E27FC236}">
                    <a16:creationId xmlns:a16="http://schemas.microsoft.com/office/drawing/2014/main" id="{FC689AD4-1C64-4E4F-BC29-3E66FF94BA3D}"/>
                  </a:ext>
                </a:extLst>
              </p14:cNvPr>
              <p14:cNvContentPartPr/>
              <p14:nvPr/>
            </p14:nvContentPartPr>
            <p14:xfrm>
              <a:off x="9508042" y="2277392"/>
              <a:ext cx="313200" cy="278280"/>
            </p14:xfrm>
          </p:contentPart>
        </mc:Choice>
        <mc:Fallback>
          <p:pic>
            <p:nvPicPr>
              <p:cNvPr id="27" name="Freihand 26">
                <a:extLst>
                  <a:ext uri="{FF2B5EF4-FFF2-40B4-BE49-F238E27FC236}">
                    <a16:creationId xmlns:a16="http://schemas.microsoft.com/office/drawing/2014/main" id="{FC689AD4-1C64-4E4F-BC29-3E66FF94BA3D}"/>
                  </a:ext>
                </a:extLst>
              </p:cNvPr>
              <p:cNvPicPr/>
              <p:nvPr/>
            </p:nvPicPr>
            <p:blipFill>
              <a:blip r:embed="rId29"/>
              <a:stretch>
                <a:fillRect/>
              </a:stretch>
            </p:blipFill>
            <p:spPr>
              <a:xfrm>
                <a:off x="9503722" y="2273072"/>
                <a:ext cx="3218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E7C73572-C77F-442D-9F76-22398452193C}"/>
                  </a:ext>
                </a:extLst>
              </p14:cNvPr>
              <p14:cNvContentPartPr/>
              <p14:nvPr/>
            </p14:nvContentPartPr>
            <p14:xfrm>
              <a:off x="9863362" y="2138072"/>
              <a:ext cx="95760" cy="249480"/>
            </p14:xfrm>
          </p:contentPart>
        </mc:Choice>
        <mc:Fallback>
          <p:pic>
            <p:nvPicPr>
              <p:cNvPr id="28" name="Freihand 27">
                <a:extLst>
                  <a:ext uri="{FF2B5EF4-FFF2-40B4-BE49-F238E27FC236}">
                    <a16:creationId xmlns:a16="http://schemas.microsoft.com/office/drawing/2014/main" id="{E7C73572-C77F-442D-9F76-22398452193C}"/>
                  </a:ext>
                </a:extLst>
              </p:cNvPr>
              <p:cNvPicPr/>
              <p:nvPr/>
            </p:nvPicPr>
            <p:blipFill>
              <a:blip r:embed="rId31"/>
              <a:stretch>
                <a:fillRect/>
              </a:stretch>
            </p:blipFill>
            <p:spPr>
              <a:xfrm>
                <a:off x="9859042" y="2133752"/>
                <a:ext cx="1044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6333F122-44EE-441D-B808-4DA1073D6C5E}"/>
                  </a:ext>
                </a:extLst>
              </p14:cNvPr>
              <p14:cNvContentPartPr/>
              <p14:nvPr/>
            </p14:nvContentPartPr>
            <p14:xfrm>
              <a:off x="9992962" y="2097392"/>
              <a:ext cx="262800" cy="211680"/>
            </p14:xfrm>
          </p:contentPart>
        </mc:Choice>
        <mc:Fallback>
          <p:pic>
            <p:nvPicPr>
              <p:cNvPr id="29" name="Freihand 28">
                <a:extLst>
                  <a:ext uri="{FF2B5EF4-FFF2-40B4-BE49-F238E27FC236}">
                    <a16:creationId xmlns:a16="http://schemas.microsoft.com/office/drawing/2014/main" id="{6333F122-44EE-441D-B808-4DA1073D6C5E}"/>
                  </a:ext>
                </a:extLst>
              </p:cNvPr>
              <p:cNvPicPr/>
              <p:nvPr/>
            </p:nvPicPr>
            <p:blipFill>
              <a:blip r:embed="rId33"/>
              <a:stretch>
                <a:fillRect/>
              </a:stretch>
            </p:blipFill>
            <p:spPr>
              <a:xfrm>
                <a:off x="9988642" y="2093072"/>
                <a:ext cx="2714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C200B7F1-B06E-4BE4-B6EF-246FD9BD4706}"/>
                  </a:ext>
                </a:extLst>
              </p14:cNvPr>
              <p14:cNvContentPartPr/>
              <p14:nvPr/>
            </p14:nvContentPartPr>
            <p14:xfrm>
              <a:off x="10266562" y="2031512"/>
              <a:ext cx="187200" cy="191880"/>
            </p14:xfrm>
          </p:contentPart>
        </mc:Choice>
        <mc:Fallback>
          <p:pic>
            <p:nvPicPr>
              <p:cNvPr id="30" name="Freihand 29">
                <a:extLst>
                  <a:ext uri="{FF2B5EF4-FFF2-40B4-BE49-F238E27FC236}">
                    <a16:creationId xmlns:a16="http://schemas.microsoft.com/office/drawing/2014/main" id="{C200B7F1-B06E-4BE4-B6EF-246FD9BD4706}"/>
                  </a:ext>
                </a:extLst>
              </p:cNvPr>
              <p:cNvPicPr/>
              <p:nvPr/>
            </p:nvPicPr>
            <p:blipFill>
              <a:blip r:embed="rId35"/>
              <a:stretch>
                <a:fillRect/>
              </a:stretch>
            </p:blipFill>
            <p:spPr>
              <a:xfrm>
                <a:off x="10262242" y="2027192"/>
                <a:ext cx="1958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259998BE-8568-43BB-91CD-E0DF641DE9B5}"/>
                  </a:ext>
                </a:extLst>
              </p14:cNvPr>
              <p14:cNvContentPartPr/>
              <p14:nvPr/>
            </p14:nvContentPartPr>
            <p14:xfrm>
              <a:off x="10455202" y="1972832"/>
              <a:ext cx="101880" cy="142560"/>
            </p14:xfrm>
          </p:contentPart>
        </mc:Choice>
        <mc:Fallback>
          <p:pic>
            <p:nvPicPr>
              <p:cNvPr id="31" name="Freihand 30">
                <a:extLst>
                  <a:ext uri="{FF2B5EF4-FFF2-40B4-BE49-F238E27FC236}">
                    <a16:creationId xmlns:a16="http://schemas.microsoft.com/office/drawing/2014/main" id="{259998BE-8568-43BB-91CD-E0DF641DE9B5}"/>
                  </a:ext>
                </a:extLst>
              </p:cNvPr>
              <p:cNvPicPr/>
              <p:nvPr/>
            </p:nvPicPr>
            <p:blipFill>
              <a:blip r:embed="rId37"/>
              <a:stretch>
                <a:fillRect/>
              </a:stretch>
            </p:blipFill>
            <p:spPr>
              <a:xfrm>
                <a:off x="10450882" y="1968512"/>
                <a:ext cx="110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522B9A8E-2931-413F-BF06-2252A5E47C34}"/>
                  </a:ext>
                </a:extLst>
              </p14:cNvPr>
              <p14:cNvContentPartPr/>
              <p14:nvPr/>
            </p14:nvContentPartPr>
            <p14:xfrm>
              <a:off x="10586602" y="1914872"/>
              <a:ext cx="42840" cy="145800"/>
            </p14:xfrm>
          </p:contentPart>
        </mc:Choice>
        <mc:Fallback>
          <p:pic>
            <p:nvPicPr>
              <p:cNvPr id="32" name="Freihand 31">
                <a:extLst>
                  <a:ext uri="{FF2B5EF4-FFF2-40B4-BE49-F238E27FC236}">
                    <a16:creationId xmlns:a16="http://schemas.microsoft.com/office/drawing/2014/main" id="{522B9A8E-2931-413F-BF06-2252A5E47C34}"/>
                  </a:ext>
                </a:extLst>
              </p:cNvPr>
              <p:cNvPicPr/>
              <p:nvPr/>
            </p:nvPicPr>
            <p:blipFill>
              <a:blip r:embed="rId39"/>
              <a:stretch>
                <a:fillRect/>
              </a:stretch>
            </p:blipFill>
            <p:spPr>
              <a:xfrm>
                <a:off x="10582282" y="1910552"/>
                <a:ext cx="51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Freihand 32">
                <a:extLst>
                  <a:ext uri="{FF2B5EF4-FFF2-40B4-BE49-F238E27FC236}">
                    <a16:creationId xmlns:a16="http://schemas.microsoft.com/office/drawing/2014/main" id="{8DA17C6D-5A85-4CC7-8FB1-AAF16A7E559E}"/>
                  </a:ext>
                </a:extLst>
              </p14:cNvPr>
              <p14:cNvContentPartPr/>
              <p14:nvPr/>
            </p14:nvContentPartPr>
            <p14:xfrm>
              <a:off x="10648522" y="1940792"/>
              <a:ext cx="43560" cy="38880"/>
            </p14:xfrm>
          </p:contentPart>
        </mc:Choice>
        <mc:Fallback>
          <p:pic>
            <p:nvPicPr>
              <p:cNvPr id="33" name="Freihand 32">
                <a:extLst>
                  <a:ext uri="{FF2B5EF4-FFF2-40B4-BE49-F238E27FC236}">
                    <a16:creationId xmlns:a16="http://schemas.microsoft.com/office/drawing/2014/main" id="{8DA17C6D-5A85-4CC7-8FB1-AAF16A7E559E}"/>
                  </a:ext>
                </a:extLst>
              </p:cNvPr>
              <p:cNvPicPr/>
              <p:nvPr/>
            </p:nvPicPr>
            <p:blipFill>
              <a:blip r:embed="rId41"/>
              <a:stretch>
                <a:fillRect/>
              </a:stretch>
            </p:blipFill>
            <p:spPr>
              <a:xfrm>
                <a:off x="10644202" y="1936472"/>
                <a:ext cx="52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4E9D6C71-CA6A-4656-97BA-4F86F5DC8651}"/>
                  </a:ext>
                </a:extLst>
              </p14:cNvPr>
              <p14:cNvContentPartPr/>
              <p14:nvPr/>
            </p14:nvContentPartPr>
            <p14:xfrm>
              <a:off x="10563562" y="1930712"/>
              <a:ext cx="147600" cy="124560"/>
            </p14:xfrm>
          </p:contentPart>
        </mc:Choice>
        <mc:Fallback>
          <p:pic>
            <p:nvPicPr>
              <p:cNvPr id="34" name="Freihand 33">
                <a:extLst>
                  <a:ext uri="{FF2B5EF4-FFF2-40B4-BE49-F238E27FC236}">
                    <a16:creationId xmlns:a16="http://schemas.microsoft.com/office/drawing/2014/main" id="{4E9D6C71-CA6A-4656-97BA-4F86F5DC8651}"/>
                  </a:ext>
                </a:extLst>
              </p:cNvPr>
              <p:cNvPicPr/>
              <p:nvPr/>
            </p:nvPicPr>
            <p:blipFill>
              <a:blip r:embed="rId43"/>
              <a:stretch>
                <a:fillRect/>
              </a:stretch>
            </p:blipFill>
            <p:spPr>
              <a:xfrm>
                <a:off x="10559242" y="1926392"/>
                <a:ext cx="156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44D83BD7-89B1-4267-BDF6-3017EBBE76E1}"/>
                  </a:ext>
                </a:extLst>
              </p14:cNvPr>
              <p14:cNvContentPartPr/>
              <p14:nvPr/>
            </p14:nvContentPartPr>
            <p14:xfrm>
              <a:off x="10682722" y="1891832"/>
              <a:ext cx="106560" cy="95760"/>
            </p14:xfrm>
          </p:contentPart>
        </mc:Choice>
        <mc:Fallback>
          <p:pic>
            <p:nvPicPr>
              <p:cNvPr id="35" name="Freihand 34">
                <a:extLst>
                  <a:ext uri="{FF2B5EF4-FFF2-40B4-BE49-F238E27FC236}">
                    <a16:creationId xmlns:a16="http://schemas.microsoft.com/office/drawing/2014/main" id="{44D83BD7-89B1-4267-BDF6-3017EBBE76E1}"/>
                  </a:ext>
                </a:extLst>
              </p:cNvPr>
              <p:cNvPicPr/>
              <p:nvPr/>
            </p:nvPicPr>
            <p:blipFill>
              <a:blip r:embed="rId45"/>
              <a:stretch>
                <a:fillRect/>
              </a:stretch>
            </p:blipFill>
            <p:spPr>
              <a:xfrm>
                <a:off x="10678402" y="1887512"/>
                <a:ext cx="115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5567FB96-3189-4F3F-81A5-EC364B77B938}"/>
                  </a:ext>
                </a:extLst>
              </p14:cNvPr>
              <p14:cNvContentPartPr/>
              <p14:nvPr/>
            </p14:nvContentPartPr>
            <p14:xfrm>
              <a:off x="10800082" y="1813712"/>
              <a:ext cx="37080" cy="146880"/>
            </p14:xfrm>
          </p:contentPart>
        </mc:Choice>
        <mc:Fallback>
          <p:pic>
            <p:nvPicPr>
              <p:cNvPr id="36" name="Freihand 35">
                <a:extLst>
                  <a:ext uri="{FF2B5EF4-FFF2-40B4-BE49-F238E27FC236}">
                    <a16:creationId xmlns:a16="http://schemas.microsoft.com/office/drawing/2014/main" id="{5567FB96-3189-4F3F-81A5-EC364B77B938}"/>
                  </a:ext>
                </a:extLst>
              </p:cNvPr>
              <p:cNvPicPr/>
              <p:nvPr/>
            </p:nvPicPr>
            <p:blipFill>
              <a:blip r:embed="rId47"/>
              <a:stretch>
                <a:fillRect/>
              </a:stretch>
            </p:blipFill>
            <p:spPr>
              <a:xfrm>
                <a:off x="10795762" y="1809392"/>
                <a:ext cx="45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79ADCC90-F6EE-4EE9-9228-03655435F5FE}"/>
                  </a:ext>
                </a:extLst>
              </p14:cNvPr>
              <p14:cNvContentPartPr/>
              <p14:nvPr/>
            </p14:nvContentPartPr>
            <p14:xfrm>
              <a:off x="10848322" y="1822712"/>
              <a:ext cx="96120" cy="123840"/>
            </p14:xfrm>
          </p:contentPart>
        </mc:Choice>
        <mc:Fallback>
          <p:pic>
            <p:nvPicPr>
              <p:cNvPr id="37" name="Freihand 36">
                <a:extLst>
                  <a:ext uri="{FF2B5EF4-FFF2-40B4-BE49-F238E27FC236}">
                    <a16:creationId xmlns:a16="http://schemas.microsoft.com/office/drawing/2014/main" id="{79ADCC90-F6EE-4EE9-9228-03655435F5FE}"/>
                  </a:ext>
                </a:extLst>
              </p:cNvPr>
              <p:cNvPicPr/>
              <p:nvPr/>
            </p:nvPicPr>
            <p:blipFill>
              <a:blip r:embed="rId49"/>
              <a:stretch>
                <a:fillRect/>
              </a:stretch>
            </p:blipFill>
            <p:spPr>
              <a:xfrm>
                <a:off x="10844002" y="1818392"/>
                <a:ext cx="104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DE889FFD-E37A-42B9-81B7-05BA5E7C0965}"/>
                  </a:ext>
                </a:extLst>
              </p14:cNvPr>
              <p14:cNvContentPartPr/>
              <p14:nvPr/>
            </p14:nvContentPartPr>
            <p14:xfrm>
              <a:off x="9899722" y="2565032"/>
              <a:ext cx="210960" cy="235440"/>
            </p14:xfrm>
          </p:contentPart>
        </mc:Choice>
        <mc:Fallback>
          <p:pic>
            <p:nvPicPr>
              <p:cNvPr id="38" name="Freihand 37">
                <a:extLst>
                  <a:ext uri="{FF2B5EF4-FFF2-40B4-BE49-F238E27FC236}">
                    <a16:creationId xmlns:a16="http://schemas.microsoft.com/office/drawing/2014/main" id="{DE889FFD-E37A-42B9-81B7-05BA5E7C0965}"/>
                  </a:ext>
                </a:extLst>
              </p:cNvPr>
              <p:cNvPicPr/>
              <p:nvPr/>
            </p:nvPicPr>
            <p:blipFill>
              <a:blip r:embed="rId51"/>
              <a:stretch>
                <a:fillRect/>
              </a:stretch>
            </p:blipFill>
            <p:spPr>
              <a:xfrm>
                <a:off x="9895402" y="2560712"/>
                <a:ext cx="2196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649F891B-0C42-47B0-9574-44B885B8DA29}"/>
                  </a:ext>
                </a:extLst>
              </p14:cNvPr>
              <p14:cNvContentPartPr/>
              <p14:nvPr/>
            </p14:nvContentPartPr>
            <p14:xfrm>
              <a:off x="10134442" y="2412392"/>
              <a:ext cx="84600" cy="191160"/>
            </p14:xfrm>
          </p:contentPart>
        </mc:Choice>
        <mc:Fallback>
          <p:pic>
            <p:nvPicPr>
              <p:cNvPr id="39" name="Freihand 38">
                <a:extLst>
                  <a:ext uri="{FF2B5EF4-FFF2-40B4-BE49-F238E27FC236}">
                    <a16:creationId xmlns:a16="http://schemas.microsoft.com/office/drawing/2014/main" id="{649F891B-0C42-47B0-9574-44B885B8DA29}"/>
                  </a:ext>
                </a:extLst>
              </p:cNvPr>
              <p:cNvPicPr/>
              <p:nvPr/>
            </p:nvPicPr>
            <p:blipFill>
              <a:blip r:embed="rId53"/>
              <a:stretch>
                <a:fillRect/>
              </a:stretch>
            </p:blipFill>
            <p:spPr>
              <a:xfrm>
                <a:off x="10130122" y="2408072"/>
                <a:ext cx="93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6DE49FD5-97FF-4E18-9BF1-708126E45E4C}"/>
                  </a:ext>
                </a:extLst>
              </p14:cNvPr>
              <p14:cNvContentPartPr/>
              <p14:nvPr/>
            </p14:nvContentPartPr>
            <p14:xfrm>
              <a:off x="10210762" y="2548112"/>
              <a:ext cx="43920" cy="41400"/>
            </p14:xfrm>
          </p:contentPart>
        </mc:Choice>
        <mc:Fallback>
          <p:pic>
            <p:nvPicPr>
              <p:cNvPr id="40" name="Freihand 39">
                <a:extLst>
                  <a:ext uri="{FF2B5EF4-FFF2-40B4-BE49-F238E27FC236}">
                    <a16:creationId xmlns:a16="http://schemas.microsoft.com/office/drawing/2014/main" id="{6DE49FD5-97FF-4E18-9BF1-708126E45E4C}"/>
                  </a:ext>
                </a:extLst>
              </p:cNvPr>
              <p:cNvPicPr/>
              <p:nvPr/>
            </p:nvPicPr>
            <p:blipFill>
              <a:blip r:embed="rId55"/>
              <a:stretch>
                <a:fillRect/>
              </a:stretch>
            </p:blipFill>
            <p:spPr>
              <a:xfrm>
                <a:off x="10206442" y="2543792"/>
                <a:ext cx="52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E0C83135-CADC-4454-8DE9-9B5C36F1874C}"/>
                  </a:ext>
                </a:extLst>
              </p14:cNvPr>
              <p14:cNvContentPartPr/>
              <p14:nvPr/>
            </p14:nvContentPartPr>
            <p14:xfrm>
              <a:off x="10254322" y="2412032"/>
              <a:ext cx="241560" cy="133920"/>
            </p14:xfrm>
          </p:contentPart>
        </mc:Choice>
        <mc:Fallback>
          <p:pic>
            <p:nvPicPr>
              <p:cNvPr id="41" name="Freihand 40">
                <a:extLst>
                  <a:ext uri="{FF2B5EF4-FFF2-40B4-BE49-F238E27FC236}">
                    <a16:creationId xmlns:a16="http://schemas.microsoft.com/office/drawing/2014/main" id="{E0C83135-CADC-4454-8DE9-9B5C36F1874C}"/>
                  </a:ext>
                </a:extLst>
              </p:cNvPr>
              <p:cNvPicPr/>
              <p:nvPr/>
            </p:nvPicPr>
            <p:blipFill>
              <a:blip r:embed="rId57"/>
              <a:stretch>
                <a:fillRect/>
              </a:stretch>
            </p:blipFill>
            <p:spPr>
              <a:xfrm>
                <a:off x="10250002" y="2407712"/>
                <a:ext cx="250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98A3EE25-3E76-4D72-95D5-D3E5ACE4A312}"/>
                  </a:ext>
                </a:extLst>
              </p14:cNvPr>
              <p14:cNvContentPartPr/>
              <p14:nvPr/>
            </p14:nvContentPartPr>
            <p14:xfrm>
              <a:off x="10502722" y="2233832"/>
              <a:ext cx="199440" cy="205920"/>
            </p14:xfrm>
          </p:contentPart>
        </mc:Choice>
        <mc:Fallback>
          <p:pic>
            <p:nvPicPr>
              <p:cNvPr id="42" name="Freihand 41">
                <a:extLst>
                  <a:ext uri="{FF2B5EF4-FFF2-40B4-BE49-F238E27FC236}">
                    <a16:creationId xmlns:a16="http://schemas.microsoft.com/office/drawing/2014/main" id="{98A3EE25-3E76-4D72-95D5-D3E5ACE4A312}"/>
                  </a:ext>
                </a:extLst>
              </p:cNvPr>
              <p:cNvPicPr/>
              <p:nvPr/>
            </p:nvPicPr>
            <p:blipFill>
              <a:blip r:embed="rId59"/>
              <a:stretch>
                <a:fillRect/>
              </a:stretch>
            </p:blipFill>
            <p:spPr>
              <a:xfrm>
                <a:off x="10498402" y="2229512"/>
                <a:ext cx="2080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418BB887-6274-44C8-BCAB-9BC91393D937}"/>
                  </a:ext>
                </a:extLst>
              </p14:cNvPr>
              <p14:cNvContentPartPr/>
              <p14:nvPr/>
            </p14:nvContentPartPr>
            <p14:xfrm>
              <a:off x="10805122" y="2085152"/>
              <a:ext cx="428760" cy="214560"/>
            </p14:xfrm>
          </p:contentPart>
        </mc:Choice>
        <mc:Fallback>
          <p:pic>
            <p:nvPicPr>
              <p:cNvPr id="43" name="Freihand 42">
                <a:extLst>
                  <a:ext uri="{FF2B5EF4-FFF2-40B4-BE49-F238E27FC236}">
                    <a16:creationId xmlns:a16="http://schemas.microsoft.com/office/drawing/2014/main" id="{418BB887-6274-44C8-BCAB-9BC91393D937}"/>
                  </a:ext>
                </a:extLst>
              </p:cNvPr>
              <p:cNvPicPr/>
              <p:nvPr/>
            </p:nvPicPr>
            <p:blipFill>
              <a:blip r:embed="rId61"/>
              <a:stretch>
                <a:fillRect/>
              </a:stretch>
            </p:blipFill>
            <p:spPr>
              <a:xfrm>
                <a:off x="10800802" y="2080832"/>
                <a:ext cx="437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49288684-0514-45B4-B991-E448EF4EFA00}"/>
                  </a:ext>
                </a:extLst>
              </p14:cNvPr>
              <p14:cNvContentPartPr/>
              <p14:nvPr/>
            </p14:nvContentPartPr>
            <p14:xfrm>
              <a:off x="10412002" y="2591312"/>
              <a:ext cx="142560" cy="227520"/>
            </p14:xfrm>
          </p:contentPart>
        </mc:Choice>
        <mc:Fallback>
          <p:pic>
            <p:nvPicPr>
              <p:cNvPr id="44" name="Freihand 43">
                <a:extLst>
                  <a:ext uri="{FF2B5EF4-FFF2-40B4-BE49-F238E27FC236}">
                    <a16:creationId xmlns:a16="http://schemas.microsoft.com/office/drawing/2014/main" id="{49288684-0514-45B4-B991-E448EF4EFA00}"/>
                  </a:ext>
                </a:extLst>
              </p:cNvPr>
              <p:cNvPicPr/>
              <p:nvPr/>
            </p:nvPicPr>
            <p:blipFill>
              <a:blip r:embed="rId63"/>
              <a:stretch>
                <a:fillRect/>
              </a:stretch>
            </p:blipFill>
            <p:spPr>
              <a:xfrm>
                <a:off x="10407682" y="2586992"/>
                <a:ext cx="1512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AD9E4512-8EFC-4785-B325-C54007EC65C5}"/>
                  </a:ext>
                </a:extLst>
              </p14:cNvPr>
              <p14:cNvContentPartPr/>
              <p14:nvPr/>
            </p14:nvContentPartPr>
            <p14:xfrm>
              <a:off x="10572202" y="2624072"/>
              <a:ext cx="199800" cy="109440"/>
            </p14:xfrm>
          </p:contentPart>
        </mc:Choice>
        <mc:Fallback>
          <p:pic>
            <p:nvPicPr>
              <p:cNvPr id="45" name="Freihand 44">
                <a:extLst>
                  <a:ext uri="{FF2B5EF4-FFF2-40B4-BE49-F238E27FC236}">
                    <a16:creationId xmlns:a16="http://schemas.microsoft.com/office/drawing/2014/main" id="{AD9E4512-8EFC-4785-B325-C54007EC65C5}"/>
                  </a:ext>
                </a:extLst>
              </p:cNvPr>
              <p:cNvPicPr/>
              <p:nvPr/>
            </p:nvPicPr>
            <p:blipFill>
              <a:blip r:embed="rId65"/>
              <a:stretch>
                <a:fillRect/>
              </a:stretch>
            </p:blipFill>
            <p:spPr>
              <a:xfrm>
                <a:off x="10567882" y="2619752"/>
                <a:ext cx="208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6B367580-B43B-491B-A289-A965CBD34494}"/>
                  </a:ext>
                </a:extLst>
              </p14:cNvPr>
              <p14:cNvContentPartPr/>
              <p14:nvPr/>
            </p14:nvContentPartPr>
            <p14:xfrm>
              <a:off x="10931482" y="2451272"/>
              <a:ext cx="125640" cy="120240"/>
            </p14:xfrm>
          </p:contentPart>
        </mc:Choice>
        <mc:Fallback>
          <p:pic>
            <p:nvPicPr>
              <p:cNvPr id="47" name="Freihand 46">
                <a:extLst>
                  <a:ext uri="{FF2B5EF4-FFF2-40B4-BE49-F238E27FC236}">
                    <a16:creationId xmlns:a16="http://schemas.microsoft.com/office/drawing/2014/main" id="{6B367580-B43B-491B-A289-A965CBD34494}"/>
                  </a:ext>
                </a:extLst>
              </p:cNvPr>
              <p:cNvPicPr/>
              <p:nvPr/>
            </p:nvPicPr>
            <p:blipFill>
              <a:blip r:embed="rId67"/>
              <a:stretch>
                <a:fillRect/>
              </a:stretch>
            </p:blipFill>
            <p:spPr>
              <a:xfrm>
                <a:off x="10927162" y="2446952"/>
                <a:ext cx="134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35631BD9-A9A3-4725-8233-9CC651635606}"/>
                  </a:ext>
                </a:extLst>
              </p14:cNvPr>
              <p14:cNvContentPartPr/>
              <p14:nvPr/>
            </p14:nvContentPartPr>
            <p14:xfrm>
              <a:off x="11074402" y="2324912"/>
              <a:ext cx="88920" cy="160560"/>
            </p14:xfrm>
          </p:contentPart>
        </mc:Choice>
        <mc:Fallback>
          <p:pic>
            <p:nvPicPr>
              <p:cNvPr id="48" name="Freihand 47">
                <a:extLst>
                  <a:ext uri="{FF2B5EF4-FFF2-40B4-BE49-F238E27FC236}">
                    <a16:creationId xmlns:a16="http://schemas.microsoft.com/office/drawing/2014/main" id="{35631BD9-A9A3-4725-8233-9CC651635606}"/>
                  </a:ext>
                </a:extLst>
              </p:cNvPr>
              <p:cNvPicPr/>
              <p:nvPr/>
            </p:nvPicPr>
            <p:blipFill>
              <a:blip r:embed="rId69"/>
              <a:stretch>
                <a:fillRect/>
              </a:stretch>
            </p:blipFill>
            <p:spPr>
              <a:xfrm>
                <a:off x="11070082" y="2320592"/>
                <a:ext cx="97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55E1EC46-83B6-4A45-A6FB-009D82A5B9FA}"/>
                  </a:ext>
                </a:extLst>
              </p14:cNvPr>
              <p14:cNvContentPartPr/>
              <p14:nvPr/>
            </p14:nvContentPartPr>
            <p14:xfrm>
              <a:off x="11151802" y="2441192"/>
              <a:ext cx="55800" cy="27000"/>
            </p14:xfrm>
          </p:contentPart>
        </mc:Choice>
        <mc:Fallback>
          <p:pic>
            <p:nvPicPr>
              <p:cNvPr id="49" name="Freihand 48">
                <a:extLst>
                  <a:ext uri="{FF2B5EF4-FFF2-40B4-BE49-F238E27FC236}">
                    <a16:creationId xmlns:a16="http://schemas.microsoft.com/office/drawing/2014/main" id="{55E1EC46-83B6-4A45-A6FB-009D82A5B9FA}"/>
                  </a:ext>
                </a:extLst>
              </p:cNvPr>
              <p:cNvPicPr/>
              <p:nvPr/>
            </p:nvPicPr>
            <p:blipFill>
              <a:blip r:embed="rId71"/>
              <a:stretch>
                <a:fillRect/>
              </a:stretch>
            </p:blipFill>
            <p:spPr>
              <a:xfrm>
                <a:off x="11147482" y="2436872"/>
                <a:ext cx="64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E0D379D1-3C16-4625-9766-A74DB2E2E46D}"/>
                  </a:ext>
                </a:extLst>
              </p14:cNvPr>
              <p14:cNvContentPartPr/>
              <p14:nvPr/>
            </p14:nvContentPartPr>
            <p14:xfrm>
              <a:off x="11219122" y="2263712"/>
              <a:ext cx="174600" cy="187560"/>
            </p14:xfrm>
          </p:contentPart>
        </mc:Choice>
        <mc:Fallback>
          <p:pic>
            <p:nvPicPr>
              <p:cNvPr id="50" name="Freihand 49">
                <a:extLst>
                  <a:ext uri="{FF2B5EF4-FFF2-40B4-BE49-F238E27FC236}">
                    <a16:creationId xmlns:a16="http://schemas.microsoft.com/office/drawing/2014/main" id="{E0D379D1-3C16-4625-9766-A74DB2E2E46D}"/>
                  </a:ext>
                </a:extLst>
              </p:cNvPr>
              <p:cNvPicPr/>
              <p:nvPr/>
            </p:nvPicPr>
            <p:blipFill>
              <a:blip r:embed="rId73"/>
              <a:stretch>
                <a:fillRect/>
              </a:stretch>
            </p:blipFill>
            <p:spPr>
              <a:xfrm>
                <a:off x="11214802" y="2259392"/>
                <a:ext cx="183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67B588F4-421A-4132-AAE2-66EBB783564C}"/>
                  </a:ext>
                </a:extLst>
              </p14:cNvPr>
              <p14:cNvContentPartPr/>
              <p14:nvPr/>
            </p14:nvContentPartPr>
            <p14:xfrm>
              <a:off x="11408122" y="2227712"/>
              <a:ext cx="87840" cy="103320"/>
            </p14:xfrm>
          </p:contentPart>
        </mc:Choice>
        <mc:Fallback>
          <p:pic>
            <p:nvPicPr>
              <p:cNvPr id="51" name="Freihand 50">
                <a:extLst>
                  <a:ext uri="{FF2B5EF4-FFF2-40B4-BE49-F238E27FC236}">
                    <a16:creationId xmlns:a16="http://schemas.microsoft.com/office/drawing/2014/main" id="{67B588F4-421A-4132-AAE2-66EBB783564C}"/>
                  </a:ext>
                </a:extLst>
              </p:cNvPr>
              <p:cNvPicPr/>
              <p:nvPr/>
            </p:nvPicPr>
            <p:blipFill>
              <a:blip r:embed="rId75"/>
              <a:stretch>
                <a:fillRect/>
              </a:stretch>
            </p:blipFill>
            <p:spPr>
              <a:xfrm>
                <a:off x="11403802" y="2223392"/>
                <a:ext cx="96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FDB37F58-91E8-479A-991F-354C40E8A2D8}"/>
                  </a:ext>
                </a:extLst>
              </p14:cNvPr>
              <p14:cNvContentPartPr/>
              <p14:nvPr/>
            </p14:nvContentPartPr>
            <p14:xfrm>
              <a:off x="11511442" y="2126552"/>
              <a:ext cx="65520" cy="183240"/>
            </p14:xfrm>
          </p:contentPart>
        </mc:Choice>
        <mc:Fallback>
          <p:pic>
            <p:nvPicPr>
              <p:cNvPr id="52" name="Freihand 51">
                <a:extLst>
                  <a:ext uri="{FF2B5EF4-FFF2-40B4-BE49-F238E27FC236}">
                    <a16:creationId xmlns:a16="http://schemas.microsoft.com/office/drawing/2014/main" id="{FDB37F58-91E8-479A-991F-354C40E8A2D8}"/>
                  </a:ext>
                </a:extLst>
              </p:cNvPr>
              <p:cNvPicPr/>
              <p:nvPr/>
            </p:nvPicPr>
            <p:blipFill>
              <a:blip r:embed="rId77"/>
              <a:stretch>
                <a:fillRect/>
              </a:stretch>
            </p:blipFill>
            <p:spPr>
              <a:xfrm>
                <a:off x="11507122" y="2122232"/>
                <a:ext cx="74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DF9D6CA3-CDEE-4FF8-A1D1-B84F17C1FACD}"/>
                  </a:ext>
                </a:extLst>
              </p14:cNvPr>
              <p14:cNvContentPartPr/>
              <p14:nvPr/>
            </p14:nvContentPartPr>
            <p14:xfrm>
              <a:off x="11585602" y="2210432"/>
              <a:ext cx="142920" cy="65880"/>
            </p14:xfrm>
          </p:contentPart>
        </mc:Choice>
        <mc:Fallback>
          <p:pic>
            <p:nvPicPr>
              <p:cNvPr id="53" name="Freihand 52">
                <a:extLst>
                  <a:ext uri="{FF2B5EF4-FFF2-40B4-BE49-F238E27FC236}">
                    <a16:creationId xmlns:a16="http://schemas.microsoft.com/office/drawing/2014/main" id="{DF9D6CA3-CDEE-4FF8-A1D1-B84F17C1FACD}"/>
                  </a:ext>
                </a:extLst>
              </p:cNvPr>
              <p:cNvPicPr/>
              <p:nvPr/>
            </p:nvPicPr>
            <p:blipFill>
              <a:blip r:embed="rId79"/>
              <a:stretch>
                <a:fillRect/>
              </a:stretch>
            </p:blipFill>
            <p:spPr>
              <a:xfrm>
                <a:off x="11581282" y="2206112"/>
                <a:ext cx="151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FDF603BF-0924-462E-96A9-9F1E6233964A}"/>
                  </a:ext>
                </a:extLst>
              </p14:cNvPr>
              <p14:cNvContentPartPr/>
              <p14:nvPr/>
            </p14:nvContentPartPr>
            <p14:xfrm>
              <a:off x="10719802" y="2844752"/>
              <a:ext cx="182520" cy="232920"/>
            </p14:xfrm>
          </p:contentPart>
        </mc:Choice>
        <mc:Fallback>
          <p:pic>
            <p:nvPicPr>
              <p:cNvPr id="54" name="Freihand 53">
                <a:extLst>
                  <a:ext uri="{FF2B5EF4-FFF2-40B4-BE49-F238E27FC236}">
                    <a16:creationId xmlns:a16="http://schemas.microsoft.com/office/drawing/2014/main" id="{FDF603BF-0924-462E-96A9-9F1E6233964A}"/>
                  </a:ext>
                </a:extLst>
              </p:cNvPr>
              <p:cNvPicPr/>
              <p:nvPr/>
            </p:nvPicPr>
            <p:blipFill>
              <a:blip r:embed="rId81"/>
              <a:stretch>
                <a:fillRect/>
              </a:stretch>
            </p:blipFill>
            <p:spPr>
              <a:xfrm>
                <a:off x="10715482" y="2840432"/>
                <a:ext cx="1911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0A07B2E5-71F3-4F9A-93C3-FCBF2D7B6AD5}"/>
                  </a:ext>
                </a:extLst>
              </p14:cNvPr>
              <p14:cNvContentPartPr/>
              <p14:nvPr/>
            </p14:nvContentPartPr>
            <p14:xfrm>
              <a:off x="10920322" y="2860592"/>
              <a:ext cx="109800" cy="107280"/>
            </p14:xfrm>
          </p:contentPart>
        </mc:Choice>
        <mc:Fallback>
          <p:pic>
            <p:nvPicPr>
              <p:cNvPr id="55" name="Freihand 54">
                <a:extLst>
                  <a:ext uri="{FF2B5EF4-FFF2-40B4-BE49-F238E27FC236}">
                    <a16:creationId xmlns:a16="http://schemas.microsoft.com/office/drawing/2014/main" id="{0A07B2E5-71F3-4F9A-93C3-FCBF2D7B6AD5}"/>
                  </a:ext>
                </a:extLst>
              </p:cNvPr>
              <p:cNvPicPr/>
              <p:nvPr/>
            </p:nvPicPr>
            <p:blipFill>
              <a:blip r:embed="rId83"/>
              <a:stretch>
                <a:fillRect/>
              </a:stretch>
            </p:blipFill>
            <p:spPr>
              <a:xfrm>
                <a:off x="10916002" y="2856272"/>
                <a:ext cx="118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7BAC61F9-DAD8-4039-915A-0835EFEE0697}"/>
                  </a:ext>
                </a:extLst>
              </p14:cNvPr>
              <p14:cNvContentPartPr/>
              <p14:nvPr/>
            </p14:nvContentPartPr>
            <p14:xfrm>
              <a:off x="10991242" y="2722712"/>
              <a:ext cx="236160" cy="187200"/>
            </p14:xfrm>
          </p:contentPart>
        </mc:Choice>
        <mc:Fallback>
          <p:pic>
            <p:nvPicPr>
              <p:cNvPr id="56" name="Freihand 55">
                <a:extLst>
                  <a:ext uri="{FF2B5EF4-FFF2-40B4-BE49-F238E27FC236}">
                    <a16:creationId xmlns:a16="http://schemas.microsoft.com/office/drawing/2014/main" id="{7BAC61F9-DAD8-4039-915A-0835EFEE0697}"/>
                  </a:ext>
                </a:extLst>
              </p:cNvPr>
              <p:cNvPicPr/>
              <p:nvPr/>
            </p:nvPicPr>
            <p:blipFill>
              <a:blip r:embed="rId85"/>
              <a:stretch>
                <a:fillRect/>
              </a:stretch>
            </p:blipFill>
            <p:spPr>
              <a:xfrm>
                <a:off x="10986922" y="2718392"/>
                <a:ext cx="2448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44EBE2F3-D923-4A83-A25A-482BF86C08F5}"/>
                  </a:ext>
                </a:extLst>
              </p14:cNvPr>
              <p14:cNvContentPartPr/>
              <p14:nvPr/>
            </p14:nvContentPartPr>
            <p14:xfrm>
              <a:off x="11133802" y="2652512"/>
              <a:ext cx="95400" cy="41040"/>
            </p14:xfrm>
          </p:contentPart>
        </mc:Choice>
        <mc:Fallback>
          <p:pic>
            <p:nvPicPr>
              <p:cNvPr id="57" name="Freihand 56">
                <a:extLst>
                  <a:ext uri="{FF2B5EF4-FFF2-40B4-BE49-F238E27FC236}">
                    <a16:creationId xmlns:a16="http://schemas.microsoft.com/office/drawing/2014/main" id="{44EBE2F3-D923-4A83-A25A-482BF86C08F5}"/>
                  </a:ext>
                </a:extLst>
              </p:cNvPr>
              <p:cNvPicPr/>
              <p:nvPr/>
            </p:nvPicPr>
            <p:blipFill>
              <a:blip r:embed="rId87"/>
              <a:stretch>
                <a:fillRect/>
              </a:stretch>
            </p:blipFill>
            <p:spPr>
              <a:xfrm>
                <a:off x="11129482" y="2648192"/>
                <a:ext cx="104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2533EBE8-A0F8-41B3-9081-DB0B655F9B1C}"/>
                  </a:ext>
                </a:extLst>
              </p14:cNvPr>
              <p14:cNvContentPartPr/>
              <p14:nvPr/>
            </p14:nvContentPartPr>
            <p14:xfrm>
              <a:off x="11224162" y="2667632"/>
              <a:ext cx="126000" cy="239040"/>
            </p14:xfrm>
          </p:contentPart>
        </mc:Choice>
        <mc:Fallback>
          <p:pic>
            <p:nvPicPr>
              <p:cNvPr id="58" name="Freihand 57">
                <a:extLst>
                  <a:ext uri="{FF2B5EF4-FFF2-40B4-BE49-F238E27FC236}">
                    <a16:creationId xmlns:a16="http://schemas.microsoft.com/office/drawing/2014/main" id="{2533EBE8-A0F8-41B3-9081-DB0B655F9B1C}"/>
                  </a:ext>
                </a:extLst>
              </p:cNvPr>
              <p:cNvPicPr/>
              <p:nvPr/>
            </p:nvPicPr>
            <p:blipFill>
              <a:blip r:embed="rId89"/>
              <a:stretch>
                <a:fillRect/>
              </a:stretch>
            </p:blipFill>
            <p:spPr>
              <a:xfrm>
                <a:off x="11219842" y="2663312"/>
                <a:ext cx="1346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BAF6C7D6-F54A-4A0C-90BC-2F41F288D75D}"/>
                  </a:ext>
                </a:extLst>
              </p14:cNvPr>
              <p14:cNvContentPartPr/>
              <p14:nvPr/>
            </p14:nvContentPartPr>
            <p14:xfrm>
              <a:off x="11308042" y="2477552"/>
              <a:ext cx="100800" cy="227520"/>
            </p14:xfrm>
          </p:contentPart>
        </mc:Choice>
        <mc:Fallback>
          <p:pic>
            <p:nvPicPr>
              <p:cNvPr id="59" name="Freihand 58">
                <a:extLst>
                  <a:ext uri="{FF2B5EF4-FFF2-40B4-BE49-F238E27FC236}">
                    <a16:creationId xmlns:a16="http://schemas.microsoft.com/office/drawing/2014/main" id="{BAF6C7D6-F54A-4A0C-90BC-2F41F288D75D}"/>
                  </a:ext>
                </a:extLst>
              </p:cNvPr>
              <p:cNvPicPr/>
              <p:nvPr/>
            </p:nvPicPr>
            <p:blipFill>
              <a:blip r:embed="rId91"/>
              <a:stretch>
                <a:fillRect/>
              </a:stretch>
            </p:blipFill>
            <p:spPr>
              <a:xfrm>
                <a:off x="11303722" y="2473232"/>
                <a:ext cx="109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20ADDB16-283B-4AE5-991A-FB14DBF0C413}"/>
                  </a:ext>
                </a:extLst>
              </p14:cNvPr>
              <p14:cNvContentPartPr/>
              <p14:nvPr/>
            </p14:nvContentPartPr>
            <p14:xfrm>
              <a:off x="10609282" y="2707592"/>
              <a:ext cx="1080720" cy="714240"/>
            </p14:xfrm>
          </p:contentPart>
        </mc:Choice>
        <mc:Fallback>
          <p:pic>
            <p:nvPicPr>
              <p:cNvPr id="60" name="Freihand 59">
                <a:extLst>
                  <a:ext uri="{FF2B5EF4-FFF2-40B4-BE49-F238E27FC236}">
                    <a16:creationId xmlns:a16="http://schemas.microsoft.com/office/drawing/2014/main" id="{20ADDB16-283B-4AE5-991A-FB14DBF0C413}"/>
                  </a:ext>
                </a:extLst>
              </p:cNvPr>
              <p:cNvPicPr/>
              <p:nvPr/>
            </p:nvPicPr>
            <p:blipFill>
              <a:blip r:embed="rId93"/>
              <a:stretch>
                <a:fillRect/>
              </a:stretch>
            </p:blipFill>
            <p:spPr>
              <a:xfrm>
                <a:off x="10604962" y="2703272"/>
                <a:ext cx="1089360" cy="722880"/>
              </a:xfrm>
              <a:prstGeom prst="rect">
                <a:avLst/>
              </a:prstGeom>
            </p:spPr>
          </p:pic>
        </mc:Fallback>
      </mc:AlternateContent>
      <p:grpSp>
        <p:nvGrpSpPr>
          <p:cNvPr id="135178" name="Gruppieren 135177">
            <a:extLst>
              <a:ext uri="{FF2B5EF4-FFF2-40B4-BE49-F238E27FC236}">
                <a16:creationId xmlns:a16="http://schemas.microsoft.com/office/drawing/2014/main" id="{54167A07-58FF-4266-B49C-2779E024B441}"/>
              </a:ext>
            </a:extLst>
          </p:cNvPr>
          <p:cNvGrpSpPr/>
          <p:nvPr/>
        </p:nvGrpSpPr>
        <p:grpSpPr>
          <a:xfrm>
            <a:off x="2123722" y="865112"/>
            <a:ext cx="946440" cy="4291200"/>
            <a:chOff x="2123722" y="865112"/>
            <a:chExt cx="946440" cy="4291200"/>
          </a:xfrm>
        </p:grpSpPr>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F453A653-4F17-4460-ACA9-E5C2FE91B4B4}"/>
                    </a:ext>
                  </a:extLst>
                </p14:cNvPr>
                <p14:cNvContentPartPr/>
                <p14:nvPr/>
              </p14:nvContentPartPr>
              <p14:xfrm>
                <a:off x="2454202" y="1462352"/>
                <a:ext cx="127080" cy="3693960"/>
              </p14:xfrm>
            </p:contentPart>
          </mc:Choice>
          <mc:Fallback>
            <p:pic>
              <p:nvPicPr>
                <p:cNvPr id="62" name="Freihand 61">
                  <a:extLst>
                    <a:ext uri="{FF2B5EF4-FFF2-40B4-BE49-F238E27FC236}">
                      <a16:creationId xmlns:a16="http://schemas.microsoft.com/office/drawing/2014/main" id="{F453A653-4F17-4460-ACA9-E5C2FE91B4B4}"/>
                    </a:ext>
                  </a:extLst>
                </p:cNvPr>
                <p:cNvPicPr/>
                <p:nvPr/>
              </p:nvPicPr>
              <p:blipFill>
                <a:blip r:embed="rId95"/>
                <a:stretch>
                  <a:fillRect/>
                </a:stretch>
              </p:blipFill>
              <p:spPr>
                <a:xfrm>
                  <a:off x="2449882" y="1458032"/>
                  <a:ext cx="135720" cy="3702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09F1F455-EEA1-4B8F-BD17-D12AC8B78D3C}"/>
                    </a:ext>
                  </a:extLst>
                </p14:cNvPr>
                <p14:cNvContentPartPr/>
                <p14:nvPr/>
              </p14:nvContentPartPr>
              <p14:xfrm>
                <a:off x="2607922" y="1344272"/>
                <a:ext cx="178560" cy="3799440"/>
              </p14:xfrm>
            </p:contentPart>
          </mc:Choice>
          <mc:Fallback>
            <p:pic>
              <p:nvPicPr>
                <p:cNvPr id="63" name="Freihand 62">
                  <a:extLst>
                    <a:ext uri="{FF2B5EF4-FFF2-40B4-BE49-F238E27FC236}">
                      <a16:creationId xmlns:a16="http://schemas.microsoft.com/office/drawing/2014/main" id="{09F1F455-EEA1-4B8F-BD17-D12AC8B78D3C}"/>
                    </a:ext>
                  </a:extLst>
                </p:cNvPr>
                <p:cNvPicPr/>
                <p:nvPr/>
              </p:nvPicPr>
              <p:blipFill>
                <a:blip r:embed="rId97"/>
                <a:stretch>
                  <a:fillRect/>
                </a:stretch>
              </p:blipFill>
              <p:spPr>
                <a:xfrm>
                  <a:off x="2603602" y="1339952"/>
                  <a:ext cx="187200" cy="3808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5169" name="Freihand 135168">
                  <a:extLst>
                    <a:ext uri="{FF2B5EF4-FFF2-40B4-BE49-F238E27FC236}">
                      <a16:creationId xmlns:a16="http://schemas.microsoft.com/office/drawing/2014/main" id="{DEF23F9B-86AD-4D33-BD7E-3BADAA53C6EF}"/>
                    </a:ext>
                  </a:extLst>
                </p14:cNvPr>
                <p14:cNvContentPartPr/>
                <p14:nvPr/>
              </p14:nvContentPartPr>
              <p14:xfrm>
                <a:off x="2123722" y="1157792"/>
                <a:ext cx="135360" cy="208080"/>
              </p14:xfrm>
            </p:contentPart>
          </mc:Choice>
          <mc:Fallback>
            <p:pic>
              <p:nvPicPr>
                <p:cNvPr id="135169" name="Freihand 135168">
                  <a:extLst>
                    <a:ext uri="{FF2B5EF4-FFF2-40B4-BE49-F238E27FC236}">
                      <a16:creationId xmlns:a16="http://schemas.microsoft.com/office/drawing/2014/main" id="{DEF23F9B-86AD-4D33-BD7E-3BADAA53C6EF}"/>
                    </a:ext>
                  </a:extLst>
                </p:cNvPr>
                <p:cNvPicPr/>
                <p:nvPr/>
              </p:nvPicPr>
              <p:blipFill>
                <a:blip r:embed="rId99"/>
                <a:stretch>
                  <a:fillRect/>
                </a:stretch>
              </p:blipFill>
              <p:spPr>
                <a:xfrm>
                  <a:off x="2119402" y="1153472"/>
                  <a:ext cx="1440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5170" name="Freihand 135169">
                  <a:extLst>
                    <a:ext uri="{FF2B5EF4-FFF2-40B4-BE49-F238E27FC236}">
                      <a16:creationId xmlns:a16="http://schemas.microsoft.com/office/drawing/2014/main" id="{3224D2F2-FA99-4319-9A21-B7EA0D863BED}"/>
                    </a:ext>
                  </a:extLst>
                </p14:cNvPr>
                <p14:cNvContentPartPr/>
                <p14:nvPr/>
              </p14:nvContentPartPr>
              <p14:xfrm>
                <a:off x="2281402" y="1217552"/>
                <a:ext cx="360" cy="360"/>
              </p14:xfrm>
            </p:contentPart>
          </mc:Choice>
          <mc:Fallback>
            <p:pic>
              <p:nvPicPr>
                <p:cNvPr id="135170" name="Freihand 135169">
                  <a:extLst>
                    <a:ext uri="{FF2B5EF4-FFF2-40B4-BE49-F238E27FC236}">
                      <a16:creationId xmlns:a16="http://schemas.microsoft.com/office/drawing/2014/main" id="{3224D2F2-FA99-4319-9A21-B7EA0D863BED}"/>
                    </a:ext>
                  </a:extLst>
                </p:cNvPr>
                <p:cNvPicPr/>
                <p:nvPr/>
              </p:nvPicPr>
              <p:blipFill>
                <a:blip r:embed="rId25"/>
                <a:stretch>
                  <a:fillRect/>
                </a:stretch>
              </p:blipFill>
              <p:spPr>
                <a:xfrm>
                  <a:off x="2277082" y="1213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35173" name="Freihand 135172">
                  <a:extLst>
                    <a:ext uri="{FF2B5EF4-FFF2-40B4-BE49-F238E27FC236}">
                      <a16:creationId xmlns:a16="http://schemas.microsoft.com/office/drawing/2014/main" id="{87EFB455-9AA9-4E19-BD7B-6DA370ABB778}"/>
                    </a:ext>
                  </a:extLst>
                </p14:cNvPr>
                <p14:cNvContentPartPr/>
                <p14:nvPr/>
              </p14:nvContentPartPr>
              <p14:xfrm>
                <a:off x="2296162" y="1151312"/>
                <a:ext cx="76320" cy="131760"/>
              </p14:xfrm>
            </p:contentPart>
          </mc:Choice>
          <mc:Fallback>
            <p:pic>
              <p:nvPicPr>
                <p:cNvPr id="135173" name="Freihand 135172">
                  <a:extLst>
                    <a:ext uri="{FF2B5EF4-FFF2-40B4-BE49-F238E27FC236}">
                      <a16:creationId xmlns:a16="http://schemas.microsoft.com/office/drawing/2014/main" id="{87EFB455-9AA9-4E19-BD7B-6DA370ABB778}"/>
                    </a:ext>
                  </a:extLst>
                </p:cNvPr>
                <p:cNvPicPr/>
                <p:nvPr/>
              </p:nvPicPr>
              <p:blipFill>
                <a:blip r:embed="rId102"/>
                <a:stretch>
                  <a:fillRect/>
                </a:stretch>
              </p:blipFill>
              <p:spPr>
                <a:xfrm>
                  <a:off x="2291842" y="1146992"/>
                  <a:ext cx="84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35174" name="Freihand 135173">
                  <a:extLst>
                    <a:ext uri="{FF2B5EF4-FFF2-40B4-BE49-F238E27FC236}">
                      <a16:creationId xmlns:a16="http://schemas.microsoft.com/office/drawing/2014/main" id="{5586604C-337F-4099-8D20-AA8742F90D36}"/>
                    </a:ext>
                  </a:extLst>
                </p14:cNvPr>
                <p14:cNvContentPartPr/>
                <p14:nvPr/>
              </p14:nvContentPartPr>
              <p14:xfrm>
                <a:off x="2363842" y="1071392"/>
                <a:ext cx="113040" cy="123120"/>
              </p14:xfrm>
            </p:contentPart>
          </mc:Choice>
          <mc:Fallback>
            <p:pic>
              <p:nvPicPr>
                <p:cNvPr id="135174" name="Freihand 135173">
                  <a:extLst>
                    <a:ext uri="{FF2B5EF4-FFF2-40B4-BE49-F238E27FC236}">
                      <a16:creationId xmlns:a16="http://schemas.microsoft.com/office/drawing/2014/main" id="{5586604C-337F-4099-8D20-AA8742F90D36}"/>
                    </a:ext>
                  </a:extLst>
                </p:cNvPr>
                <p:cNvPicPr/>
                <p:nvPr/>
              </p:nvPicPr>
              <p:blipFill>
                <a:blip r:embed="rId104"/>
                <a:stretch>
                  <a:fillRect/>
                </a:stretch>
              </p:blipFill>
              <p:spPr>
                <a:xfrm>
                  <a:off x="2359522" y="1067072"/>
                  <a:ext cx="121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5176" name="Freihand 135175">
                  <a:extLst>
                    <a:ext uri="{FF2B5EF4-FFF2-40B4-BE49-F238E27FC236}">
                      <a16:creationId xmlns:a16="http://schemas.microsoft.com/office/drawing/2014/main" id="{3312339A-2161-40A0-87C2-73381CB6D96A}"/>
                    </a:ext>
                  </a:extLst>
                </p14:cNvPr>
                <p14:cNvContentPartPr/>
                <p14:nvPr/>
              </p14:nvContentPartPr>
              <p14:xfrm>
                <a:off x="2597482" y="1018472"/>
                <a:ext cx="79920" cy="155520"/>
              </p14:xfrm>
            </p:contentPart>
          </mc:Choice>
          <mc:Fallback>
            <p:pic>
              <p:nvPicPr>
                <p:cNvPr id="135176" name="Freihand 135175">
                  <a:extLst>
                    <a:ext uri="{FF2B5EF4-FFF2-40B4-BE49-F238E27FC236}">
                      <a16:creationId xmlns:a16="http://schemas.microsoft.com/office/drawing/2014/main" id="{3312339A-2161-40A0-87C2-73381CB6D96A}"/>
                    </a:ext>
                  </a:extLst>
                </p:cNvPr>
                <p:cNvPicPr/>
                <p:nvPr/>
              </p:nvPicPr>
              <p:blipFill>
                <a:blip r:embed="rId106"/>
                <a:stretch>
                  <a:fillRect/>
                </a:stretch>
              </p:blipFill>
              <p:spPr>
                <a:xfrm>
                  <a:off x="2593162" y="1014152"/>
                  <a:ext cx="88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5177" name="Freihand 135176">
                  <a:extLst>
                    <a:ext uri="{FF2B5EF4-FFF2-40B4-BE49-F238E27FC236}">
                      <a16:creationId xmlns:a16="http://schemas.microsoft.com/office/drawing/2014/main" id="{BD01B98F-B58F-4B3E-91E6-2F75C13C4EF7}"/>
                    </a:ext>
                  </a:extLst>
                </p14:cNvPr>
                <p14:cNvContentPartPr/>
                <p14:nvPr/>
              </p14:nvContentPartPr>
              <p14:xfrm>
                <a:off x="2702242" y="865112"/>
                <a:ext cx="367920" cy="272520"/>
              </p14:xfrm>
            </p:contentPart>
          </mc:Choice>
          <mc:Fallback>
            <p:pic>
              <p:nvPicPr>
                <p:cNvPr id="135177" name="Freihand 135176">
                  <a:extLst>
                    <a:ext uri="{FF2B5EF4-FFF2-40B4-BE49-F238E27FC236}">
                      <a16:creationId xmlns:a16="http://schemas.microsoft.com/office/drawing/2014/main" id="{BD01B98F-B58F-4B3E-91E6-2F75C13C4EF7}"/>
                    </a:ext>
                  </a:extLst>
                </p:cNvPr>
                <p:cNvPicPr/>
                <p:nvPr/>
              </p:nvPicPr>
              <p:blipFill>
                <a:blip r:embed="rId108"/>
                <a:stretch>
                  <a:fillRect/>
                </a:stretch>
              </p:blipFill>
              <p:spPr>
                <a:xfrm>
                  <a:off x="2697922" y="860792"/>
                  <a:ext cx="376560" cy="281160"/>
                </a:xfrm>
                <a:prstGeom prst="rect">
                  <a:avLst/>
                </a:prstGeom>
              </p:spPr>
            </p:pic>
          </mc:Fallback>
        </mc:AlternateContent>
      </p:grpSp>
      <p:grpSp>
        <p:nvGrpSpPr>
          <p:cNvPr id="135204" name="Gruppieren 135203">
            <a:extLst>
              <a:ext uri="{FF2B5EF4-FFF2-40B4-BE49-F238E27FC236}">
                <a16:creationId xmlns:a16="http://schemas.microsoft.com/office/drawing/2014/main" id="{039ADBA3-0286-413B-8C93-22BD52DCFDE3}"/>
              </a:ext>
            </a:extLst>
          </p:cNvPr>
          <p:cNvGrpSpPr/>
          <p:nvPr/>
        </p:nvGrpSpPr>
        <p:grpSpPr>
          <a:xfrm>
            <a:off x="3230722" y="605552"/>
            <a:ext cx="1024560" cy="238680"/>
            <a:chOff x="3230722" y="605552"/>
            <a:chExt cx="1024560" cy="238680"/>
          </a:xfrm>
        </p:grpSpPr>
        <mc:AlternateContent xmlns:mc="http://schemas.openxmlformats.org/markup-compatibility/2006">
          <mc:Choice xmlns:p14="http://schemas.microsoft.com/office/powerpoint/2010/main" Requires="p14">
            <p:contentPart p14:bwMode="auto" r:id="rId109">
              <p14:nvContentPartPr>
                <p14:cNvPr id="135179" name="Freihand 135178">
                  <a:extLst>
                    <a:ext uri="{FF2B5EF4-FFF2-40B4-BE49-F238E27FC236}">
                      <a16:creationId xmlns:a16="http://schemas.microsoft.com/office/drawing/2014/main" id="{B4E893FE-09D6-483F-B15C-4C3BD4A3E3EA}"/>
                    </a:ext>
                  </a:extLst>
                </p14:cNvPr>
                <p14:cNvContentPartPr/>
                <p14:nvPr/>
              </p14:nvContentPartPr>
              <p14:xfrm>
                <a:off x="3230722" y="755312"/>
                <a:ext cx="95760" cy="88920"/>
              </p14:xfrm>
            </p:contentPart>
          </mc:Choice>
          <mc:Fallback>
            <p:pic>
              <p:nvPicPr>
                <p:cNvPr id="135179" name="Freihand 135178">
                  <a:extLst>
                    <a:ext uri="{FF2B5EF4-FFF2-40B4-BE49-F238E27FC236}">
                      <a16:creationId xmlns:a16="http://schemas.microsoft.com/office/drawing/2014/main" id="{B4E893FE-09D6-483F-B15C-4C3BD4A3E3EA}"/>
                    </a:ext>
                  </a:extLst>
                </p:cNvPr>
                <p:cNvPicPr/>
                <p:nvPr/>
              </p:nvPicPr>
              <p:blipFill>
                <a:blip r:embed="rId110"/>
                <a:stretch>
                  <a:fillRect/>
                </a:stretch>
              </p:blipFill>
              <p:spPr>
                <a:xfrm>
                  <a:off x="3226402" y="750992"/>
                  <a:ext cx="104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5180" name="Freihand 135179">
                  <a:extLst>
                    <a:ext uri="{FF2B5EF4-FFF2-40B4-BE49-F238E27FC236}">
                      <a16:creationId xmlns:a16="http://schemas.microsoft.com/office/drawing/2014/main" id="{514AEF98-95B7-4CC3-ACED-9EC0991E3D1E}"/>
                    </a:ext>
                  </a:extLst>
                </p14:cNvPr>
                <p14:cNvContentPartPr/>
                <p14:nvPr/>
              </p14:nvContentPartPr>
              <p14:xfrm>
                <a:off x="3351322" y="734792"/>
                <a:ext cx="134640" cy="68760"/>
              </p14:xfrm>
            </p:contentPart>
          </mc:Choice>
          <mc:Fallback>
            <p:pic>
              <p:nvPicPr>
                <p:cNvPr id="135180" name="Freihand 135179">
                  <a:extLst>
                    <a:ext uri="{FF2B5EF4-FFF2-40B4-BE49-F238E27FC236}">
                      <a16:creationId xmlns:a16="http://schemas.microsoft.com/office/drawing/2014/main" id="{514AEF98-95B7-4CC3-ACED-9EC0991E3D1E}"/>
                    </a:ext>
                  </a:extLst>
                </p:cNvPr>
                <p:cNvPicPr/>
                <p:nvPr/>
              </p:nvPicPr>
              <p:blipFill>
                <a:blip r:embed="rId112"/>
                <a:stretch>
                  <a:fillRect/>
                </a:stretch>
              </p:blipFill>
              <p:spPr>
                <a:xfrm>
                  <a:off x="3347002" y="730472"/>
                  <a:ext cx="143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5181" name="Freihand 135180">
                  <a:extLst>
                    <a:ext uri="{FF2B5EF4-FFF2-40B4-BE49-F238E27FC236}">
                      <a16:creationId xmlns:a16="http://schemas.microsoft.com/office/drawing/2014/main" id="{C1096C9B-2BD8-42B4-9236-1B657E53FE60}"/>
                    </a:ext>
                  </a:extLst>
                </p14:cNvPr>
                <p14:cNvContentPartPr/>
                <p14:nvPr/>
              </p14:nvContentPartPr>
              <p14:xfrm>
                <a:off x="3461482" y="654872"/>
                <a:ext cx="5400" cy="22680"/>
              </p14:xfrm>
            </p:contentPart>
          </mc:Choice>
          <mc:Fallback>
            <p:pic>
              <p:nvPicPr>
                <p:cNvPr id="135181" name="Freihand 135180">
                  <a:extLst>
                    <a:ext uri="{FF2B5EF4-FFF2-40B4-BE49-F238E27FC236}">
                      <a16:creationId xmlns:a16="http://schemas.microsoft.com/office/drawing/2014/main" id="{C1096C9B-2BD8-42B4-9236-1B657E53FE60}"/>
                    </a:ext>
                  </a:extLst>
                </p:cNvPr>
                <p:cNvPicPr/>
                <p:nvPr/>
              </p:nvPicPr>
              <p:blipFill>
                <a:blip r:embed="rId114"/>
                <a:stretch>
                  <a:fillRect/>
                </a:stretch>
              </p:blipFill>
              <p:spPr>
                <a:xfrm>
                  <a:off x="3457162" y="650552"/>
                  <a:ext cx="14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5182" name="Freihand 135181">
                  <a:extLst>
                    <a:ext uri="{FF2B5EF4-FFF2-40B4-BE49-F238E27FC236}">
                      <a16:creationId xmlns:a16="http://schemas.microsoft.com/office/drawing/2014/main" id="{1891CCD1-5F33-4C93-83FE-74CA804559B9}"/>
                    </a:ext>
                  </a:extLst>
                </p14:cNvPr>
                <p14:cNvContentPartPr/>
                <p14:nvPr/>
              </p14:nvContentPartPr>
              <p14:xfrm>
                <a:off x="3460402" y="727592"/>
                <a:ext cx="63000" cy="79200"/>
              </p14:xfrm>
            </p:contentPart>
          </mc:Choice>
          <mc:Fallback>
            <p:pic>
              <p:nvPicPr>
                <p:cNvPr id="135182" name="Freihand 135181">
                  <a:extLst>
                    <a:ext uri="{FF2B5EF4-FFF2-40B4-BE49-F238E27FC236}">
                      <a16:creationId xmlns:a16="http://schemas.microsoft.com/office/drawing/2014/main" id="{1891CCD1-5F33-4C93-83FE-74CA804559B9}"/>
                    </a:ext>
                  </a:extLst>
                </p:cNvPr>
                <p:cNvPicPr/>
                <p:nvPr/>
              </p:nvPicPr>
              <p:blipFill>
                <a:blip r:embed="rId116"/>
                <a:stretch>
                  <a:fillRect/>
                </a:stretch>
              </p:blipFill>
              <p:spPr>
                <a:xfrm>
                  <a:off x="3456082" y="723272"/>
                  <a:ext cx="71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5184" name="Freihand 135183">
                  <a:extLst>
                    <a:ext uri="{FF2B5EF4-FFF2-40B4-BE49-F238E27FC236}">
                      <a16:creationId xmlns:a16="http://schemas.microsoft.com/office/drawing/2014/main" id="{1CB43BDF-E3E4-4502-BC7D-4520FFCD589E}"/>
                    </a:ext>
                  </a:extLst>
                </p14:cNvPr>
                <p14:cNvContentPartPr/>
                <p14:nvPr/>
              </p14:nvContentPartPr>
              <p14:xfrm>
                <a:off x="3572002" y="745232"/>
                <a:ext cx="31320" cy="14040"/>
              </p14:xfrm>
            </p:contentPart>
          </mc:Choice>
          <mc:Fallback>
            <p:pic>
              <p:nvPicPr>
                <p:cNvPr id="135184" name="Freihand 135183">
                  <a:extLst>
                    <a:ext uri="{FF2B5EF4-FFF2-40B4-BE49-F238E27FC236}">
                      <a16:creationId xmlns:a16="http://schemas.microsoft.com/office/drawing/2014/main" id="{1CB43BDF-E3E4-4502-BC7D-4520FFCD589E}"/>
                    </a:ext>
                  </a:extLst>
                </p:cNvPr>
                <p:cNvPicPr/>
                <p:nvPr/>
              </p:nvPicPr>
              <p:blipFill>
                <a:blip r:embed="rId118"/>
                <a:stretch>
                  <a:fillRect/>
                </a:stretch>
              </p:blipFill>
              <p:spPr>
                <a:xfrm>
                  <a:off x="3567682" y="740912"/>
                  <a:ext cx="39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5185" name="Freihand 135184">
                  <a:extLst>
                    <a:ext uri="{FF2B5EF4-FFF2-40B4-BE49-F238E27FC236}">
                      <a16:creationId xmlns:a16="http://schemas.microsoft.com/office/drawing/2014/main" id="{59EC1924-C85C-40EA-BF8F-A269E7B3AF7C}"/>
                    </a:ext>
                  </a:extLst>
                </p14:cNvPr>
                <p14:cNvContentPartPr/>
                <p14:nvPr/>
              </p14:nvContentPartPr>
              <p14:xfrm>
                <a:off x="3562282" y="729752"/>
                <a:ext cx="149400" cy="60480"/>
              </p14:xfrm>
            </p:contentPart>
          </mc:Choice>
          <mc:Fallback>
            <p:pic>
              <p:nvPicPr>
                <p:cNvPr id="135185" name="Freihand 135184">
                  <a:extLst>
                    <a:ext uri="{FF2B5EF4-FFF2-40B4-BE49-F238E27FC236}">
                      <a16:creationId xmlns:a16="http://schemas.microsoft.com/office/drawing/2014/main" id="{59EC1924-C85C-40EA-BF8F-A269E7B3AF7C}"/>
                    </a:ext>
                  </a:extLst>
                </p:cNvPr>
                <p:cNvPicPr/>
                <p:nvPr/>
              </p:nvPicPr>
              <p:blipFill>
                <a:blip r:embed="rId120"/>
                <a:stretch>
                  <a:fillRect/>
                </a:stretch>
              </p:blipFill>
              <p:spPr>
                <a:xfrm>
                  <a:off x="3557962" y="725432"/>
                  <a:ext cx="158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5186" name="Freihand 135185">
                  <a:extLst>
                    <a:ext uri="{FF2B5EF4-FFF2-40B4-BE49-F238E27FC236}">
                      <a16:creationId xmlns:a16="http://schemas.microsoft.com/office/drawing/2014/main" id="{36E86475-3E28-4B9F-9747-CD75A9E45513}"/>
                    </a:ext>
                  </a:extLst>
                </p14:cNvPr>
                <p14:cNvContentPartPr/>
                <p14:nvPr/>
              </p14:nvContentPartPr>
              <p14:xfrm>
                <a:off x="3758482" y="693032"/>
                <a:ext cx="145440" cy="104400"/>
              </p14:xfrm>
            </p:contentPart>
          </mc:Choice>
          <mc:Fallback>
            <p:pic>
              <p:nvPicPr>
                <p:cNvPr id="135186" name="Freihand 135185">
                  <a:extLst>
                    <a:ext uri="{FF2B5EF4-FFF2-40B4-BE49-F238E27FC236}">
                      <a16:creationId xmlns:a16="http://schemas.microsoft.com/office/drawing/2014/main" id="{36E86475-3E28-4B9F-9747-CD75A9E45513}"/>
                    </a:ext>
                  </a:extLst>
                </p:cNvPr>
                <p:cNvPicPr/>
                <p:nvPr/>
              </p:nvPicPr>
              <p:blipFill>
                <a:blip r:embed="rId122"/>
                <a:stretch>
                  <a:fillRect/>
                </a:stretch>
              </p:blipFill>
              <p:spPr>
                <a:xfrm>
                  <a:off x="3754162" y="688712"/>
                  <a:ext cx="154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5187" name="Freihand 135186">
                  <a:extLst>
                    <a:ext uri="{FF2B5EF4-FFF2-40B4-BE49-F238E27FC236}">
                      <a16:creationId xmlns:a16="http://schemas.microsoft.com/office/drawing/2014/main" id="{38666656-B58D-4A30-8E8E-E5BE561C286A}"/>
                    </a:ext>
                  </a:extLst>
                </p14:cNvPr>
                <p14:cNvContentPartPr/>
                <p14:nvPr/>
              </p14:nvContentPartPr>
              <p14:xfrm>
                <a:off x="3904642" y="627152"/>
                <a:ext cx="71640" cy="156600"/>
              </p14:xfrm>
            </p:contentPart>
          </mc:Choice>
          <mc:Fallback>
            <p:pic>
              <p:nvPicPr>
                <p:cNvPr id="135187" name="Freihand 135186">
                  <a:extLst>
                    <a:ext uri="{FF2B5EF4-FFF2-40B4-BE49-F238E27FC236}">
                      <a16:creationId xmlns:a16="http://schemas.microsoft.com/office/drawing/2014/main" id="{38666656-B58D-4A30-8E8E-E5BE561C286A}"/>
                    </a:ext>
                  </a:extLst>
                </p:cNvPr>
                <p:cNvPicPr/>
                <p:nvPr/>
              </p:nvPicPr>
              <p:blipFill>
                <a:blip r:embed="rId124"/>
                <a:stretch>
                  <a:fillRect/>
                </a:stretch>
              </p:blipFill>
              <p:spPr>
                <a:xfrm>
                  <a:off x="3900322" y="622832"/>
                  <a:ext cx="80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5188" name="Freihand 135187">
                  <a:extLst>
                    <a:ext uri="{FF2B5EF4-FFF2-40B4-BE49-F238E27FC236}">
                      <a16:creationId xmlns:a16="http://schemas.microsoft.com/office/drawing/2014/main" id="{3B76B37A-C863-48CA-B630-C69944EF0CF1}"/>
                    </a:ext>
                  </a:extLst>
                </p14:cNvPr>
                <p14:cNvContentPartPr/>
                <p14:nvPr/>
              </p14:nvContentPartPr>
              <p14:xfrm>
                <a:off x="3997522" y="616352"/>
                <a:ext cx="257760" cy="167760"/>
              </p14:xfrm>
            </p:contentPart>
          </mc:Choice>
          <mc:Fallback>
            <p:pic>
              <p:nvPicPr>
                <p:cNvPr id="135188" name="Freihand 135187">
                  <a:extLst>
                    <a:ext uri="{FF2B5EF4-FFF2-40B4-BE49-F238E27FC236}">
                      <a16:creationId xmlns:a16="http://schemas.microsoft.com/office/drawing/2014/main" id="{3B76B37A-C863-48CA-B630-C69944EF0CF1}"/>
                    </a:ext>
                  </a:extLst>
                </p:cNvPr>
                <p:cNvPicPr/>
                <p:nvPr/>
              </p:nvPicPr>
              <p:blipFill>
                <a:blip r:embed="rId126"/>
                <a:stretch>
                  <a:fillRect/>
                </a:stretch>
              </p:blipFill>
              <p:spPr>
                <a:xfrm>
                  <a:off x="3993202" y="612032"/>
                  <a:ext cx="266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5189" name="Freihand 135188">
                  <a:extLst>
                    <a:ext uri="{FF2B5EF4-FFF2-40B4-BE49-F238E27FC236}">
                      <a16:creationId xmlns:a16="http://schemas.microsoft.com/office/drawing/2014/main" id="{E801C214-E7B7-4E2F-BBE4-DA40B615D819}"/>
                    </a:ext>
                  </a:extLst>
                </p14:cNvPr>
                <p14:cNvContentPartPr/>
                <p14:nvPr/>
              </p14:nvContentPartPr>
              <p14:xfrm>
                <a:off x="3987082" y="605552"/>
                <a:ext cx="22320" cy="3240"/>
              </p14:xfrm>
            </p:contentPart>
          </mc:Choice>
          <mc:Fallback>
            <p:pic>
              <p:nvPicPr>
                <p:cNvPr id="135189" name="Freihand 135188">
                  <a:extLst>
                    <a:ext uri="{FF2B5EF4-FFF2-40B4-BE49-F238E27FC236}">
                      <a16:creationId xmlns:a16="http://schemas.microsoft.com/office/drawing/2014/main" id="{E801C214-E7B7-4E2F-BBE4-DA40B615D819}"/>
                    </a:ext>
                  </a:extLst>
                </p:cNvPr>
                <p:cNvPicPr/>
                <p:nvPr/>
              </p:nvPicPr>
              <p:blipFill>
                <a:blip r:embed="rId128"/>
                <a:stretch>
                  <a:fillRect/>
                </a:stretch>
              </p:blipFill>
              <p:spPr>
                <a:xfrm>
                  <a:off x="3982762" y="601232"/>
                  <a:ext cx="30960" cy="11880"/>
                </a:xfrm>
                <a:prstGeom prst="rect">
                  <a:avLst/>
                </a:prstGeom>
              </p:spPr>
            </p:pic>
          </mc:Fallback>
        </mc:AlternateContent>
      </p:grpSp>
      <p:grpSp>
        <p:nvGrpSpPr>
          <p:cNvPr id="135203" name="Gruppieren 135202">
            <a:extLst>
              <a:ext uri="{FF2B5EF4-FFF2-40B4-BE49-F238E27FC236}">
                <a16:creationId xmlns:a16="http://schemas.microsoft.com/office/drawing/2014/main" id="{19C3F528-F653-443B-B9B9-D0E779F06DD0}"/>
              </a:ext>
            </a:extLst>
          </p:cNvPr>
          <p:cNvGrpSpPr/>
          <p:nvPr/>
        </p:nvGrpSpPr>
        <p:grpSpPr>
          <a:xfrm>
            <a:off x="4527442" y="551192"/>
            <a:ext cx="1863720" cy="262080"/>
            <a:chOff x="4527442" y="551192"/>
            <a:chExt cx="1863720" cy="262080"/>
          </a:xfrm>
        </p:grpSpPr>
        <mc:AlternateContent xmlns:mc="http://schemas.openxmlformats.org/markup-compatibility/2006">
          <mc:Choice xmlns:p14="http://schemas.microsoft.com/office/powerpoint/2010/main" Requires="p14">
            <p:contentPart p14:bwMode="auto" r:id="rId129">
              <p14:nvContentPartPr>
                <p14:cNvPr id="135190" name="Freihand 135189">
                  <a:extLst>
                    <a:ext uri="{FF2B5EF4-FFF2-40B4-BE49-F238E27FC236}">
                      <a16:creationId xmlns:a16="http://schemas.microsoft.com/office/drawing/2014/main" id="{A6A7BF94-37DB-484D-933D-7DF71DF5DC87}"/>
                    </a:ext>
                  </a:extLst>
                </p14:cNvPr>
                <p14:cNvContentPartPr/>
                <p14:nvPr/>
              </p14:nvContentPartPr>
              <p14:xfrm>
                <a:off x="4527442" y="614552"/>
                <a:ext cx="105120" cy="161280"/>
              </p14:xfrm>
            </p:contentPart>
          </mc:Choice>
          <mc:Fallback>
            <p:pic>
              <p:nvPicPr>
                <p:cNvPr id="135190" name="Freihand 135189">
                  <a:extLst>
                    <a:ext uri="{FF2B5EF4-FFF2-40B4-BE49-F238E27FC236}">
                      <a16:creationId xmlns:a16="http://schemas.microsoft.com/office/drawing/2014/main" id="{A6A7BF94-37DB-484D-933D-7DF71DF5DC87}"/>
                    </a:ext>
                  </a:extLst>
                </p:cNvPr>
                <p:cNvPicPr/>
                <p:nvPr/>
              </p:nvPicPr>
              <p:blipFill>
                <a:blip r:embed="rId130"/>
                <a:stretch>
                  <a:fillRect/>
                </a:stretch>
              </p:blipFill>
              <p:spPr>
                <a:xfrm>
                  <a:off x="4523122" y="610232"/>
                  <a:ext cx="113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5191" name="Freihand 135190">
                  <a:extLst>
                    <a:ext uri="{FF2B5EF4-FFF2-40B4-BE49-F238E27FC236}">
                      <a16:creationId xmlns:a16="http://schemas.microsoft.com/office/drawing/2014/main" id="{3C8C90C2-ECDD-4CE6-90D6-BA1FD2BA20C0}"/>
                    </a:ext>
                  </a:extLst>
                </p14:cNvPr>
                <p14:cNvContentPartPr/>
                <p14:nvPr/>
              </p14:nvContentPartPr>
              <p14:xfrm>
                <a:off x="4672882" y="617792"/>
                <a:ext cx="24840" cy="137880"/>
              </p14:xfrm>
            </p:contentPart>
          </mc:Choice>
          <mc:Fallback>
            <p:pic>
              <p:nvPicPr>
                <p:cNvPr id="135191" name="Freihand 135190">
                  <a:extLst>
                    <a:ext uri="{FF2B5EF4-FFF2-40B4-BE49-F238E27FC236}">
                      <a16:creationId xmlns:a16="http://schemas.microsoft.com/office/drawing/2014/main" id="{3C8C90C2-ECDD-4CE6-90D6-BA1FD2BA20C0}"/>
                    </a:ext>
                  </a:extLst>
                </p:cNvPr>
                <p:cNvPicPr/>
                <p:nvPr/>
              </p:nvPicPr>
              <p:blipFill>
                <a:blip r:embed="rId132"/>
                <a:stretch>
                  <a:fillRect/>
                </a:stretch>
              </p:blipFill>
              <p:spPr>
                <a:xfrm>
                  <a:off x="4668562" y="613472"/>
                  <a:ext cx="33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5192" name="Freihand 135191">
                  <a:extLst>
                    <a:ext uri="{FF2B5EF4-FFF2-40B4-BE49-F238E27FC236}">
                      <a16:creationId xmlns:a16="http://schemas.microsoft.com/office/drawing/2014/main" id="{4C5A448D-FA5A-461D-9F56-0466F5A16B89}"/>
                    </a:ext>
                  </a:extLst>
                </p14:cNvPr>
                <p14:cNvContentPartPr/>
                <p14:nvPr/>
              </p14:nvContentPartPr>
              <p14:xfrm>
                <a:off x="4619602" y="602312"/>
                <a:ext cx="134640" cy="166320"/>
              </p14:xfrm>
            </p:contentPart>
          </mc:Choice>
          <mc:Fallback>
            <p:pic>
              <p:nvPicPr>
                <p:cNvPr id="135192" name="Freihand 135191">
                  <a:extLst>
                    <a:ext uri="{FF2B5EF4-FFF2-40B4-BE49-F238E27FC236}">
                      <a16:creationId xmlns:a16="http://schemas.microsoft.com/office/drawing/2014/main" id="{4C5A448D-FA5A-461D-9F56-0466F5A16B89}"/>
                    </a:ext>
                  </a:extLst>
                </p:cNvPr>
                <p:cNvPicPr/>
                <p:nvPr/>
              </p:nvPicPr>
              <p:blipFill>
                <a:blip r:embed="rId134"/>
                <a:stretch>
                  <a:fillRect/>
                </a:stretch>
              </p:blipFill>
              <p:spPr>
                <a:xfrm>
                  <a:off x="4615282" y="597992"/>
                  <a:ext cx="143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5193" name="Freihand 135192">
                  <a:extLst>
                    <a:ext uri="{FF2B5EF4-FFF2-40B4-BE49-F238E27FC236}">
                      <a16:creationId xmlns:a16="http://schemas.microsoft.com/office/drawing/2014/main" id="{7F4A5F10-1681-4440-8158-A9A2EBF7AA02}"/>
                    </a:ext>
                  </a:extLst>
                </p14:cNvPr>
                <p14:cNvContentPartPr/>
                <p14:nvPr/>
              </p14:nvContentPartPr>
              <p14:xfrm>
                <a:off x="4781602" y="705632"/>
                <a:ext cx="255240" cy="74520"/>
              </p14:xfrm>
            </p:contentPart>
          </mc:Choice>
          <mc:Fallback>
            <p:pic>
              <p:nvPicPr>
                <p:cNvPr id="135193" name="Freihand 135192">
                  <a:extLst>
                    <a:ext uri="{FF2B5EF4-FFF2-40B4-BE49-F238E27FC236}">
                      <a16:creationId xmlns:a16="http://schemas.microsoft.com/office/drawing/2014/main" id="{7F4A5F10-1681-4440-8158-A9A2EBF7AA02}"/>
                    </a:ext>
                  </a:extLst>
                </p:cNvPr>
                <p:cNvPicPr/>
                <p:nvPr/>
              </p:nvPicPr>
              <p:blipFill>
                <a:blip r:embed="rId136"/>
                <a:stretch>
                  <a:fillRect/>
                </a:stretch>
              </p:blipFill>
              <p:spPr>
                <a:xfrm>
                  <a:off x="4777282" y="701312"/>
                  <a:ext cx="263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5194" name="Freihand 135193">
                  <a:extLst>
                    <a:ext uri="{FF2B5EF4-FFF2-40B4-BE49-F238E27FC236}">
                      <a16:creationId xmlns:a16="http://schemas.microsoft.com/office/drawing/2014/main" id="{4CCB61F1-87CC-4231-B4D5-C3C0D3039C8D}"/>
                    </a:ext>
                  </a:extLst>
                </p14:cNvPr>
                <p14:cNvContentPartPr/>
                <p14:nvPr/>
              </p14:nvContentPartPr>
              <p14:xfrm>
                <a:off x="5160682" y="699512"/>
                <a:ext cx="14400" cy="113760"/>
              </p14:xfrm>
            </p:contentPart>
          </mc:Choice>
          <mc:Fallback>
            <p:pic>
              <p:nvPicPr>
                <p:cNvPr id="135194" name="Freihand 135193">
                  <a:extLst>
                    <a:ext uri="{FF2B5EF4-FFF2-40B4-BE49-F238E27FC236}">
                      <a16:creationId xmlns:a16="http://schemas.microsoft.com/office/drawing/2014/main" id="{4CCB61F1-87CC-4231-B4D5-C3C0D3039C8D}"/>
                    </a:ext>
                  </a:extLst>
                </p:cNvPr>
                <p:cNvPicPr/>
                <p:nvPr/>
              </p:nvPicPr>
              <p:blipFill>
                <a:blip r:embed="rId138"/>
                <a:stretch>
                  <a:fillRect/>
                </a:stretch>
              </p:blipFill>
              <p:spPr>
                <a:xfrm>
                  <a:off x="5156362" y="695192"/>
                  <a:ext cx="23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5195" name="Freihand 135194">
                  <a:extLst>
                    <a:ext uri="{FF2B5EF4-FFF2-40B4-BE49-F238E27FC236}">
                      <a16:creationId xmlns:a16="http://schemas.microsoft.com/office/drawing/2014/main" id="{B2433539-4408-450A-BF16-7CC450FE86A6}"/>
                    </a:ext>
                  </a:extLst>
                </p14:cNvPr>
                <p14:cNvContentPartPr/>
                <p14:nvPr/>
              </p14:nvContentPartPr>
              <p14:xfrm>
                <a:off x="5240602" y="614192"/>
                <a:ext cx="228600" cy="140760"/>
              </p14:xfrm>
            </p:contentPart>
          </mc:Choice>
          <mc:Fallback>
            <p:pic>
              <p:nvPicPr>
                <p:cNvPr id="135195" name="Freihand 135194">
                  <a:extLst>
                    <a:ext uri="{FF2B5EF4-FFF2-40B4-BE49-F238E27FC236}">
                      <a16:creationId xmlns:a16="http://schemas.microsoft.com/office/drawing/2014/main" id="{B2433539-4408-450A-BF16-7CC450FE86A6}"/>
                    </a:ext>
                  </a:extLst>
                </p:cNvPr>
                <p:cNvPicPr/>
                <p:nvPr/>
              </p:nvPicPr>
              <p:blipFill>
                <a:blip r:embed="rId140"/>
                <a:stretch>
                  <a:fillRect/>
                </a:stretch>
              </p:blipFill>
              <p:spPr>
                <a:xfrm>
                  <a:off x="5236282" y="609872"/>
                  <a:ext cx="237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5196" name="Freihand 135195">
                  <a:extLst>
                    <a:ext uri="{FF2B5EF4-FFF2-40B4-BE49-F238E27FC236}">
                      <a16:creationId xmlns:a16="http://schemas.microsoft.com/office/drawing/2014/main" id="{FE6CB453-2FCB-4666-B19D-9CE5126D5DD3}"/>
                    </a:ext>
                  </a:extLst>
                </p14:cNvPr>
                <p14:cNvContentPartPr/>
                <p14:nvPr/>
              </p14:nvContentPartPr>
              <p14:xfrm>
                <a:off x="5475682" y="609152"/>
                <a:ext cx="81720" cy="101520"/>
              </p14:xfrm>
            </p:contentPart>
          </mc:Choice>
          <mc:Fallback>
            <p:pic>
              <p:nvPicPr>
                <p:cNvPr id="135196" name="Freihand 135195">
                  <a:extLst>
                    <a:ext uri="{FF2B5EF4-FFF2-40B4-BE49-F238E27FC236}">
                      <a16:creationId xmlns:a16="http://schemas.microsoft.com/office/drawing/2014/main" id="{FE6CB453-2FCB-4666-B19D-9CE5126D5DD3}"/>
                    </a:ext>
                  </a:extLst>
                </p:cNvPr>
                <p:cNvPicPr/>
                <p:nvPr/>
              </p:nvPicPr>
              <p:blipFill>
                <a:blip r:embed="rId142"/>
                <a:stretch>
                  <a:fillRect/>
                </a:stretch>
              </p:blipFill>
              <p:spPr>
                <a:xfrm>
                  <a:off x="5471362" y="604832"/>
                  <a:ext cx="90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5197" name="Freihand 135196">
                  <a:extLst>
                    <a:ext uri="{FF2B5EF4-FFF2-40B4-BE49-F238E27FC236}">
                      <a16:creationId xmlns:a16="http://schemas.microsoft.com/office/drawing/2014/main" id="{54D7778D-20A2-4012-8283-3634AF8AACC8}"/>
                    </a:ext>
                  </a:extLst>
                </p14:cNvPr>
                <p14:cNvContentPartPr/>
                <p14:nvPr/>
              </p14:nvContentPartPr>
              <p14:xfrm>
                <a:off x="5617162" y="659192"/>
                <a:ext cx="231120" cy="67680"/>
              </p14:xfrm>
            </p:contentPart>
          </mc:Choice>
          <mc:Fallback>
            <p:pic>
              <p:nvPicPr>
                <p:cNvPr id="135197" name="Freihand 135196">
                  <a:extLst>
                    <a:ext uri="{FF2B5EF4-FFF2-40B4-BE49-F238E27FC236}">
                      <a16:creationId xmlns:a16="http://schemas.microsoft.com/office/drawing/2014/main" id="{54D7778D-20A2-4012-8283-3634AF8AACC8}"/>
                    </a:ext>
                  </a:extLst>
                </p:cNvPr>
                <p:cNvPicPr/>
                <p:nvPr/>
              </p:nvPicPr>
              <p:blipFill>
                <a:blip r:embed="rId144"/>
                <a:stretch>
                  <a:fillRect/>
                </a:stretch>
              </p:blipFill>
              <p:spPr>
                <a:xfrm>
                  <a:off x="5612842" y="654872"/>
                  <a:ext cx="239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5198" name="Freihand 135197">
                  <a:extLst>
                    <a:ext uri="{FF2B5EF4-FFF2-40B4-BE49-F238E27FC236}">
                      <a16:creationId xmlns:a16="http://schemas.microsoft.com/office/drawing/2014/main" id="{BBA3D503-5ECA-4A53-9EC2-C9943F19CD07}"/>
                    </a:ext>
                  </a:extLst>
                </p14:cNvPr>
                <p14:cNvContentPartPr/>
                <p14:nvPr/>
              </p14:nvContentPartPr>
              <p14:xfrm>
                <a:off x="5835322" y="575672"/>
                <a:ext cx="87840" cy="153000"/>
              </p14:xfrm>
            </p:contentPart>
          </mc:Choice>
          <mc:Fallback>
            <p:pic>
              <p:nvPicPr>
                <p:cNvPr id="135198" name="Freihand 135197">
                  <a:extLst>
                    <a:ext uri="{FF2B5EF4-FFF2-40B4-BE49-F238E27FC236}">
                      <a16:creationId xmlns:a16="http://schemas.microsoft.com/office/drawing/2014/main" id="{BBA3D503-5ECA-4A53-9EC2-C9943F19CD07}"/>
                    </a:ext>
                  </a:extLst>
                </p:cNvPr>
                <p:cNvPicPr/>
                <p:nvPr/>
              </p:nvPicPr>
              <p:blipFill>
                <a:blip r:embed="rId146"/>
                <a:stretch>
                  <a:fillRect/>
                </a:stretch>
              </p:blipFill>
              <p:spPr>
                <a:xfrm>
                  <a:off x="5831002" y="571352"/>
                  <a:ext cx="96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5199" name="Freihand 135198">
                  <a:extLst>
                    <a:ext uri="{FF2B5EF4-FFF2-40B4-BE49-F238E27FC236}">
                      <a16:creationId xmlns:a16="http://schemas.microsoft.com/office/drawing/2014/main" id="{B180F986-4545-4C26-997A-179CE5C6CFF2}"/>
                    </a:ext>
                  </a:extLst>
                </p14:cNvPr>
                <p14:cNvContentPartPr/>
                <p14:nvPr/>
              </p14:nvContentPartPr>
              <p14:xfrm>
                <a:off x="5804002" y="590072"/>
                <a:ext cx="24840" cy="21600"/>
              </p14:xfrm>
            </p:contentPart>
          </mc:Choice>
          <mc:Fallback>
            <p:pic>
              <p:nvPicPr>
                <p:cNvPr id="135199" name="Freihand 135198">
                  <a:extLst>
                    <a:ext uri="{FF2B5EF4-FFF2-40B4-BE49-F238E27FC236}">
                      <a16:creationId xmlns:a16="http://schemas.microsoft.com/office/drawing/2014/main" id="{B180F986-4545-4C26-997A-179CE5C6CFF2}"/>
                    </a:ext>
                  </a:extLst>
                </p:cNvPr>
                <p:cNvPicPr/>
                <p:nvPr/>
              </p:nvPicPr>
              <p:blipFill>
                <a:blip r:embed="rId148"/>
                <a:stretch>
                  <a:fillRect/>
                </a:stretch>
              </p:blipFill>
              <p:spPr>
                <a:xfrm>
                  <a:off x="5799682" y="585752"/>
                  <a:ext cx="33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5200" name="Freihand 135199">
                  <a:extLst>
                    <a:ext uri="{FF2B5EF4-FFF2-40B4-BE49-F238E27FC236}">
                      <a16:creationId xmlns:a16="http://schemas.microsoft.com/office/drawing/2014/main" id="{F2D41728-5088-4710-B791-0BA7D5EEA127}"/>
                    </a:ext>
                  </a:extLst>
                </p14:cNvPr>
                <p14:cNvContentPartPr/>
                <p14:nvPr/>
              </p14:nvContentPartPr>
              <p14:xfrm>
                <a:off x="5915242" y="638672"/>
                <a:ext cx="92880" cy="71640"/>
              </p14:xfrm>
            </p:contentPart>
          </mc:Choice>
          <mc:Fallback>
            <p:pic>
              <p:nvPicPr>
                <p:cNvPr id="135200" name="Freihand 135199">
                  <a:extLst>
                    <a:ext uri="{FF2B5EF4-FFF2-40B4-BE49-F238E27FC236}">
                      <a16:creationId xmlns:a16="http://schemas.microsoft.com/office/drawing/2014/main" id="{F2D41728-5088-4710-B791-0BA7D5EEA127}"/>
                    </a:ext>
                  </a:extLst>
                </p:cNvPr>
                <p:cNvPicPr/>
                <p:nvPr/>
              </p:nvPicPr>
              <p:blipFill>
                <a:blip r:embed="rId150"/>
                <a:stretch>
                  <a:fillRect/>
                </a:stretch>
              </p:blipFill>
              <p:spPr>
                <a:xfrm>
                  <a:off x="5910922" y="634352"/>
                  <a:ext cx="101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5201" name="Freihand 135200">
                  <a:extLst>
                    <a:ext uri="{FF2B5EF4-FFF2-40B4-BE49-F238E27FC236}">
                      <a16:creationId xmlns:a16="http://schemas.microsoft.com/office/drawing/2014/main" id="{7145040D-61B2-4964-A350-0F719045D250}"/>
                    </a:ext>
                  </a:extLst>
                </p14:cNvPr>
                <p14:cNvContentPartPr/>
                <p14:nvPr/>
              </p14:nvContentPartPr>
              <p14:xfrm>
                <a:off x="6013522" y="559832"/>
                <a:ext cx="97560" cy="136080"/>
              </p14:xfrm>
            </p:contentPart>
          </mc:Choice>
          <mc:Fallback>
            <p:pic>
              <p:nvPicPr>
                <p:cNvPr id="135201" name="Freihand 135200">
                  <a:extLst>
                    <a:ext uri="{FF2B5EF4-FFF2-40B4-BE49-F238E27FC236}">
                      <a16:creationId xmlns:a16="http://schemas.microsoft.com/office/drawing/2014/main" id="{7145040D-61B2-4964-A350-0F719045D250}"/>
                    </a:ext>
                  </a:extLst>
                </p:cNvPr>
                <p:cNvPicPr/>
                <p:nvPr/>
              </p:nvPicPr>
              <p:blipFill>
                <a:blip r:embed="rId152"/>
                <a:stretch>
                  <a:fillRect/>
                </a:stretch>
              </p:blipFill>
              <p:spPr>
                <a:xfrm>
                  <a:off x="6009202" y="555512"/>
                  <a:ext cx="106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5202" name="Freihand 135201">
                  <a:extLst>
                    <a:ext uri="{FF2B5EF4-FFF2-40B4-BE49-F238E27FC236}">
                      <a16:creationId xmlns:a16="http://schemas.microsoft.com/office/drawing/2014/main" id="{2A42B1EB-236D-4283-8523-B64914E80369}"/>
                    </a:ext>
                  </a:extLst>
                </p14:cNvPr>
                <p14:cNvContentPartPr/>
                <p14:nvPr/>
              </p14:nvContentPartPr>
              <p14:xfrm>
                <a:off x="6148522" y="551192"/>
                <a:ext cx="242640" cy="174600"/>
              </p14:xfrm>
            </p:contentPart>
          </mc:Choice>
          <mc:Fallback>
            <p:pic>
              <p:nvPicPr>
                <p:cNvPr id="135202" name="Freihand 135201">
                  <a:extLst>
                    <a:ext uri="{FF2B5EF4-FFF2-40B4-BE49-F238E27FC236}">
                      <a16:creationId xmlns:a16="http://schemas.microsoft.com/office/drawing/2014/main" id="{2A42B1EB-236D-4283-8523-B64914E80369}"/>
                    </a:ext>
                  </a:extLst>
                </p:cNvPr>
                <p:cNvPicPr/>
                <p:nvPr/>
              </p:nvPicPr>
              <p:blipFill>
                <a:blip r:embed="rId154"/>
                <a:stretch>
                  <a:fillRect/>
                </a:stretch>
              </p:blipFill>
              <p:spPr>
                <a:xfrm>
                  <a:off x="6144202" y="546872"/>
                  <a:ext cx="251280" cy="18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5">
            <p14:nvContentPartPr>
              <p14:cNvPr id="3" name="Freihand 2">
                <a:extLst>
                  <a:ext uri="{FF2B5EF4-FFF2-40B4-BE49-F238E27FC236}">
                    <a16:creationId xmlns:a16="http://schemas.microsoft.com/office/drawing/2014/main" id="{FCD8A6B1-403E-4968-94F4-5FDF22071AC1}"/>
                  </a:ext>
                </a:extLst>
              </p14:cNvPr>
              <p14:cNvContentPartPr/>
              <p14:nvPr/>
            </p14:nvContentPartPr>
            <p14:xfrm>
              <a:off x="7001002" y="3282512"/>
              <a:ext cx="452880" cy="285480"/>
            </p14:xfrm>
          </p:contentPart>
        </mc:Choice>
        <mc:Fallback>
          <p:pic>
            <p:nvPicPr>
              <p:cNvPr id="3" name="Freihand 2">
                <a:extLst>
                  <a:ext uri="{FF2B5EF4-FFF2-40B4-BE49-F238E27FC236}">
                    <a16:creationId xmlns:a16="http://schemas.microsoft.com/office/drawing/2014/main" id="{FCD8A6B1-403E-4968-94F4-5FDF22071AC1}"/>
                  </a:ext>
                </a:extLst>
              </p:cNvPr>
              <p:cNvPicPr/>
              <p:nvPr/>
            </p:nvPicPr>
            <p:blipFill>
              <a:blip r:embed="rId156"/>
              <a:stretch>
                <a:fillRect/>
              </a:stretch>
            </p:blipFill>
            <p:spPr>
              <a:xfrm>
                <a:off x="6996682" y="3278192"/>
                <a:ext cx="4615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 name="Freihand 3">
                <a:extLst>
                  <a:ext uri="{FF2B5EF4-FFF2-40B4-BE49-F238E27FC236}">
                    <a16:creationId xmlns:a16="http://schemas.microsoft.com/office/drawing/2014/main" id="{0F846FA7-6F6C-4C60-9F2D-7BBCA35CBFC7}"/>
                  </a:ext>
                </a:extLst>
              </p14:cNvPr>
              <p14:cNvContentPartPr/>
              <p14:nvPr/>
            </p14:nvContentPartPr>
            <p14:xfrm>
              <a:off x="6971842" y="3479072"/>
              <a:ext cx="423000" cy="293400"/>
            </p14:xfrm>
          </p:contentPart>
        </mc:Choice>
        <mc:Fallback>
          <p:pic>
            <p:nvPicPr>
              <p:cNvPr id="4" name="Freihand 3">
                <a:extLst>
                  <a:ext uri="{FF2B5EF4-FFF2-40B4-BE49-F238E27FC236}">
                    <a16:creationId xmlns:a16="http://schemas.microsoft.com/office/drawing/2014/main" id="{0F846FA7-6F6C-4C60-9F2D-7BBCA35CBFC7}"/>
                  </a:ext>
                </a:extLst>
              </p:cNvPr>
              <p:cNvPicPr/>
              <p:nvPr/>
            </p:nvPicPr>
            <p:blipFill>
              <a:blip r:embed="rId158"/>
              <a:stretch>
                <a:fillRect/>
              </a:stretch>
            </p:blipFill>
            <p:spPr>
              <a:xfrm>
                <a:off x="6967522" y="3474752"/>
                <a:ext cx="4316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 name="Freihand 4">
                <a:extLst>
                  <a:ext uri="{FF2B5EF4-FFF2-40B4-BE49-F238E27FC236}">
                    <a16:creationId xmlns:a16="http://schemas.microsoft.com/office/drawing/2014/main" id="{B011C7AC-FDBD-4473-A5B7-2BF919DB0B6C}"/>
                  </a:ext>
                </a:extLst>
              </p14:cNvPr>
              <p14:cNvContentPartPr/>
              <p14:nvPr/>
            </p14:nvContentPartPr>
            <p14:xfrm>
              <a:off x="7281442" y="3250832"/>
              <a:ext cx="277560" cy="354240"/>
            </p14:xfrm>
          </p:contentPart>
        </mc:Choice>
        <mc:Fallback>
          <p:pic>
            <p:nvPicPr>
              <p:cNvPr id="5" name="Freihand 4">
                <a:extLst>
                  <a:ext uri="{FF2B5EF4-FFF2-40B4-BE49-F238E27FC236}">
                    <a16:creationId xmlns:a16="http://schemas.microsoft.com/office/drawing/2014/main" id="{B011C7AC-FDBD-4473-A5B7-2BF919DB0B6C}"/>
                  </a:ext>
                </a:extLst>
              </p:cNvPr>
              <p:cNvPicPr/>
              <p:nvPr/>
            </p:nvPicPr>
            <p:blipFill>
              <a:blip r:embed="rId160"/>
              <a:stretch>
                <a:fillRect/>
              </a:stretch>
            </p:blipFill>
            <p:spPr>
              <a:xfrm>
                <a:off x="7277122" y="3246512"/>
                <a:ext cx="28620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 name="Freihand 6">
                <a:extLst>
                  <a:ext uri="{FF2B5EF4-FFF2-40B4-BE49-F238E27FC236}">
                    <a16:creationId xmlns:a16="http://schemas.microsoft.com/office/drawing/2014/main" id="{C7589121-D0B8-40FC-B7F5-E1BC2C419B0A}"/>
                  </a:ext>
                </a:extLst>
              </p14:cNvPr>
              <p14:cNvContentPartPr/>
              <p14:nvPr/>
            </p14:nvContentPartPr>
            <p14:xfrm>
              <a:off x="7633162" y="2255792"/>
              <a:ext cx="1579320" cy="949680"/>
            </p14:xfrm>
          </p:contentPart>
        </mc:Choice>
        <mc:Fallback>
          <p:pic>
            <p:nvPicPr>
              <p:cNvPr id="7" name="Freihand 6">
                <a:extLst>
                  <a:ext uri="{FF2B5EF4-FFF2-40B4-BE49-F238E27FC236}">
                    <a16:creationId xmlns:a16="http://schemas.microsoft.com/office/drawing/2014/main" id="{C7589121-D0B8-40FC-B7F5-E1BC2C419B0A}"/>
                  </a:ext>
                </a:extLst>
              </p:cNvPr>
              <p:cNvPicPr/>
              <p:nvPr/>
            </p:nvPicPr>
            <p:blipFill>
              <a:blip r:embed="rId162"/>
              <a:stretch>
                <a:fillRect/>
              </a:stretch>
            </p:blipFill>
            <p:spPr>
              <a:xfrm>
                <a:off x="7628842" y="2251472"/>
                <a:ext cx="1587960" cy="958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5206" name="Freihand 135205">
                <a:extLst>
                  <a:ext uri="{FF2B5EF4-FFF2-40B4-BE49-F238E27FC236}">
                    <a16:creationId xmlns:a16="http://schemas.microsoft.com/office/drawing/2014/main" id="{CA950D6F-EE51-4AA9-B254-FD4DC1FB97D1}"/>
                  </a:ext>
                </a:extLst>
              </p14:cNvPr>
              <p14:cNvContentPartPr/>
              <p14:nvPr/>
            </p14:nvContentPartPr>
            <p14:xfrm>
              <a:off x="6565402" y="3051032"/>
              <a:ext cx="524520" cy="809280"/>
            </p14:xfrm>
          </p:contentPart>
        </mc:Choice>
        <mc:Fallback>
          <p:pic>
            <p:nvPicPr>
              <p:cNvPr id="135206" name="Freihand 135205">
                <a:extLst>
                  <a:ext uri="{FF2B5EF4-FFF2-40B4-BE49-F238E27FC236}">
                    <a16:creationId xmlns:a16="http://schemas.microsoft.com/office/drawing/2014/main" id="{CA950D6F-EE51-4AA9-B254-FD4DC1FB97D1}"/>
                  </a:ext>
                </a:extLst>
              </p:cNvPr>
              <p:cNvPicPr/>
              <p:nvPr/>
            </p:nvPicPr>
            <p:blipFill>
              <a:blip r:embed="rId164"/>
              <a:stretch>
                <a:fillRect/>
              </a:stretch>
            </p:blipFill>
            <p:spPr>
              <a:xfrm>
                <a:off x="6561082" y="3046712"/>
                <a:ext cx="533160" cy="817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5205" name="Freihand 135204">
                <a:extLst>
                  <a:ext uri="{FF2B5EF4-FFF2-40B4-BE49-F238E27FC236}">
                    <a16:creationId xmlns:a16="http://schemas.microsoft.com/office/drawing/2014/main" id="{49567E80-60F1-45F4-B398-60E5C54EB97D}"/>
                  </a:ext>
                </a:extLst>
              </p14:cNvPr>
              <p14:cNvContentPartPr/>
              <p14:nvPr/>
            </p14:nvContentPartPr>
            <p14:xfrm>
              <a:off x="4591882" y="2369192"/>
              <a:ext cx="500760" cy="1116360"/>
            </p14:xfrm>
          </p:contentPart>
        </mc:Choice>
        <mc:Fallback>
          <p:pic>
            <p:nvPicPr>
              <p:cNvPr id="135205" name="Freihand 135204">
                <a:extLst>
                  <a:ext uri="{FF2B5EF4-FFF2-40B4-BE49-F238E27FC236}">
                    <a16:creationId xmlns:a16="http://schemas.microsoft.com/office/drawing/2014/main" id="{49567E80-60F1-45F4-B398-60E5C54EB97D}"/>
                  </a:ext>
                </a:extLst>
              </p:cNvPr>
              <p:cNvPicPr/>
              <p:nvPr/>
            </p:nvPicPr>
            <p:blipFill>
              <a:blip r:embed="rId166"/>
              <a:stretch>
                <a:fillRect/>
              </a:stretch>
            </p:blipFill>
            <p:spPr>
              <a:xfrm>
                <a:off x="4587562" y="2364872"/>
                <a:ext cx="509400" cy="1125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5208" name="Freihand 135207">
                <a:extLst>
                  <a:ext uri="{FF2B5EF4-FFF2-40B4-BE49-F238E27FC236}">
                    <a16:creationId xmlns:a16="http://schemas.microsoft.com/office/drawing/2014/main" id="{FFD33964-426D-482E-90CF-CEDD0EA0928D}"/>
                  </a:ext>
                </a:extLst>
              </p14:cNvPr>
              <p14:cNvContentPartPr/>
              <p14:nvPr/>
            </p14:nvContentPartPr>
            <p14:xfrm>
              <a:off x="4907602" y="1840712"/>
              <a:ext cx="262440" cy="435960"/>
            </p14:xfrm>
          </p:contentPart>
        </mc:Choice>
        <mc:Fallback>
          <p:pic>
            <p:nvPicPr>
              <p:cNvPr id="135208" name="Freihand 135207">
                <a:extLst>
                  <a:ext uri="{FF2B5EF4-FFF2-40B4-BE49-F238E27FC236}">
                    <a16:creationId xmlns:a16="http://schemas.microsoft.com/office/drawing/2014/main" id="{FFD33964-426D-482E-90CF-CEDD0EA0928D}"/>
                  </a:ext>
                </a:extLst>
              </p:cNvPr>
              <p:cNvPicPr/>
              <p:nvPr/>
            </p:nvPicPr>
            <p:blipFill>
              <a:blip r:embed="rId168"/>
              <a:stretch>
                <a:fillRect/>
              </a:stretch>
            </p:blipFill>
            <p:spPr>
              <a:xfrm>
                <a:off x="4903282" y="1836392"/>
                <a:ext cx="27108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5209" name="Freihand 135208">
                <a:extLst>
                  <a:ext uri="{FF2B5EF4-FFF2-40B4-BE49-F238E27FC236}">
                    <a16:creationId xmlns:a16="http://schemas.microsoft.com/office/drawing/2014/main" id="{A3021BA8-494B-4E86-892D-DC25B70CE1F9}"/>
                  </a:ext>
                </a:extLst>
              </p14:cNvPr>
              <p14:cNvContentPartPr/>
              <p14:nvPr/>
            </p14:nvContentPartPr>
            <p14:xfrm>
              <a:off x="5092642" y="1527512"/>
              <a:ext cx="20880" cy="222840"/>
            </p14:xfrm>
          </p:contentPart>
        </mc:Choice>
        <mc:Fallback>
          <p:pic>
            <p:nvPicPr>
              <p:cNvPr id="135209" name="Freihand 135208">
                <a:extLst>
                  <a:ext uri="{FF2B5EF4-FFF2-40B4-BE49-F238E27FC236}">
                    <a16:creationId xmlns:a16="http://schemas.microsoft.com/office/drawing/2014/main" id="{A3021BA8-494B-4E86-892D-DC25B70CE1F9}"/>
                  </a:ext>
                </a:extLst>
              </p:cNvPr>
              <p:cNvPicPr/>
              <p:nvPr/>
            </p:nvPicPr>
            <p:blipFill>
              <a:blip r:embed="rId170"/>
              <a:stretch>
                <a:fillRect/>
              </a:stretch>
            </p:blipFill>
            <p:spPr>
              <a:xfrm>
                <a:off x="5088322" y="1523192"/>
                <a:ext cx="29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5210" name="Freihand 135209">
                <a:extLst>
                  <a:ext uri="{FF2B5EF4-FFF2-40B4-BE49-F238E27FC236}">
                    <a16:creationId xmlns:a16="http://schemas.microsoft.com/office/drawing/2014/main" id="{1003E85E-00A2-4A01-AB51-73CCAA3C8308}"/>
                  </a:ext>
                </a:extLst>
              </p14:cNvPr>
              <p14:cNvContentPartPr/>
              <p14:nvPr/>
            </p14:nvContentPartPr>
            <p14:xfrm>
              <a:off x="4991122" y="1465592"/>
              <a:ext cx="189360" cy="92520"/>
            </p14:xfrm>
          </p:contentPart>
        </mc:Choice>
        <mc:Fallback>
          <p:pic>
            <p:nvPicPr>
              <p:cNvPr id="135210" name="Freihand 135209">
                <a:extLst>
                  <a:ext uri="{FF2B5EF4-FFF2-40B4-BE49-F238E27FC236}">
                    <a16:creationId xmlns:a16="http://schemas.microsoft.com/office/drawing/2014/main" id="{1003E85E-00A2-4A01-AB51-73CCAA3C8308}"/>
                  </a:ext>
                </a:extLst>
              </p:cNvPr>
              <p:cNvPicPr/>
              <p:nvPr/>
            </p:nvPicPr>
            <p:blipFill>
              <a:blip r:embed="rId172"/>
              <a:stretch>
                <a:fillRect/>
              </a:stretch>
            </p:blipFill>
            <p:spPr>
              <a:xfrm>
                <a:off x="4986802" y="1461272"/>
                <a:ext cx="198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5211" name="Freihand 135210">
                <a:extLst>
                  <a:ext uri="{FF2B5EF4-FFF2-40B4-BE49-F238E27FC236}">
                    <a16:creationId xmlns:a16="http://schemas.microsoft.com/office/drawing/2014/main" id="{00219E9C-3555-4E07-8ABA-0852F502D9BE}"/>
                  </a:ext>
                </a:extLst>
              </p14:cNvPr>
              <p14:cNvContentPartPr/>
              <p14:nvPr/>
            </p14:nvContentPartPr>
            <p14:xfrm>
              <a:off x="5017402" y="1545512"/>
              <a:ext cx="171360" cy="111240"/>
            </p14:xfrm>
          </p:contentPart>
        </mc:Choice>
        <mc:Fallback>
          <p:pic>
            <p:nvPicPr>
              <p:cNvPr id="135211" name="Freihand 135210">
                <a:extLst>
                  <a:ext uri="{FF2B5EF4-FFF2-40B4-BE49-F238E27FC236}">
                    <a16:creationId xmlns:a16="http://schemas.microsoft.com/office/drawing/2014/main" id="{00219E9C-3555-4E07-8ABA-0852F502D9BE}"/>
                  </a:ext>
                </a:extLst>
              </p:cNvPr>
              <p:cNvPicPr/>
              <p:nvPr/>
            </p:nvPicPr>
            <p:blipFill>
              <a:blip r:embed="rId174"/>
              <a:stretch>
                <a:fillRect/>
              </a:stretch>
            </p:blipFill>
            <p:spPr>
              <a:xfrm>
                <a:off x="5013082" y="1541192"/>
                <a:ext cx="180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5212" name="Freihand 135211">
                <a:extLst>
                  <a:ext uri="{FF2B5EF4-FFF2-40B4-BE49-F238E27FC236}">
                    <a16:creationId xmlns:a16="http://schemas.microsoft.com/office/drawing/2014/main" id="{A9372A3A-65D8-4F2D-B341-74ACA97DE6F5}"/>
                  </a:ext>
                </a:extLst>
              </p14:cNvPr>
              <p14:cNvContentPartPr/>
              <p14:nvPr/>
            </p14:nvContentPartPr>
            <p14:xfrm>
              <a:off x="5194162" y="1446872"/>
              <a:ext cx="274680" cy="190800"/>
            </p14:xfrm>
          </p:contentPart>
        </mc:Choice>
        <mc:Fallback>
          <p:pic>
            <p:nvPicPr>
              <p:cNvPr id="135212" name="Freihand 135211">
                <a:extLst>
                  <a:ext uri="{FF2B5EF4-FFF2-40B4-BE49-F238E27FC236}">
                    <a16:creationId xmlns:a16="http://schemas.microsoft.com/office/drawing/2014/main" id="{A9372A3A-65D8-4F2D-B341-74ACA97DE6F5}"/>
                  </a:ext>
                </a:extLst>
              </p:cNvPr>
              <p:cNvPicPr/>
              <p:nvPr/>
            </p:nvPicPr>
            <p:blipFill>
              <a:blip r:embed="rId176"/>
              <a:stretch>
                <a:fillRect/>
              </a:stretch>
            </p:blipFill>
            <p:spPr>
              <a:xfrm>
                <a:off x="5189842" y="1442552"/>
                <a:ext cx="283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5213" name="Freihand 135212">
                <a:extLst>
                  <a:ext uri="{FF2B5EF4-FFF2-40B4-BE49-F238E27FC236}">
                    <a16:creationId xmlns:a16="http://schemas.microsoft.com/office/drawing/2014/main" id="{63B9882B-B8F8-432C-A0E7-80D560DA2D27}"/>
                  </a:ext>
                </a:extLst>
              </p14:cNvPr>
              <p14:cNvContentPartPr/>
              <p14:nvPr/>
            </p14:nvContentPartPr>
            <p14:xfrm>
              <a:off x="5468482" y="1435712"/>
              <a:ext cx="134640" cy="82440"/>
            </p14:xfrm>
          </p:contentPart>
        </mc:Choice>
        <mc:Fallback>
          <p:pic>
            <p:nvPicPr>
              <p:cNvPr id="135213" name="Freihand 135212">
                <a:extLst>
                  <a:ext uri="{FF2B5EF4-FFF2-40B4-BE49-F238E27FC236}">
                    <a16:creationId xmlns:a16="http://schemas.microsoft.com/office/drawing/2014/main" id="{63B9882B-B8F8-432C-A0E7-80D560DA2D27}"/>
                  </a:ext>
                </a:extLst>
              </p:cNvPr>
              <p:cNvPicPr/>
              <p:nvPr/>
            </p:nvPicPr>
            <p:blipFill>
              <a:blip r:embed="rId178"/>
              <a:stretch>
                <a:fillRect/>
              </a:stretch>
            </p:blipFill>
            <p:spPr>
              <a:xfrm>
                <a:off x="5464162" y="1431392"/>
                <a:ext cx="143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5214" name="Freihand 135213">
                <a:extLst>
                  <a:ext uri="{FF2B5EF4-FFF2-40B4-BE49-F238E27FC236}">
                    <a16:creationId xmlns:a16="http://schemas.microsoft.com/office/drawing/2014/main" id="{368E0B44-4858-436F-9CA6-16986360B27D}"/>
                  </a:ext>
                </a:extLst>
              </p14:cNvPr>
              <p14:cNvContentPartPr/>
              <p14:nvPr/>
            </p14:nvContentPartPr>
            <p14:xfrm>
              <a:off x="5609962" y="1361552"/>
              <a:ext cx="119160" cy="103320"/>
            </p14:xfrm>
          </p:contentPart>
        </mc:Choice>
        <mc:Fallback>
          <p:pic>
            <p:nvPicPr>
              <p:cNvPr id="135214" name="Freihand 135213">
                <a:extLst>
                  <a:ext uri="{FF2B5EF4-FFF2-40B4-BE49-F238E27FC236}">
                    <a16:creationId xmlns:a16="http://schemas.microsoft.com/office/drawing/2014/main" id="{368E0B44-4858-436F-9CA6-16986360B27D}"/>
                  </a:ext>
                </a:extLst>
              </p:cNvPr>
              <p:cNvPicPr/>
              <p:nvPr/>
            </p:nvPicPr>
            <p:blipFill>
              <a:blip r:embed="rId180"/>
              <a:stretch>
                <a:fillRect/>
              </a:stretch>
            </p:blipFill>
            <p:spPr>
              <a:xfrm>
                <a:off x="5605642" y="1357232"/>
                <a:ext cx="127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5215" name="Freihand 135214">
                <a:extLst>
                  <a:ext uri="{FF2B5EF4-FFF2-40B4-BE49-F238E27FC236}">
                    <a16:creationId xmlns:a16="http://schemas.microsoft.com/office/drawing/2014/main" id="{9177D880-A755-4F93-817D-BBCE15E8576E}"/>
                  </a:ext>
                </a:extLst>
              </p14:cNvPr>
              <p14:cNvContentPartPr/>
              <p14:nvPr/>
            </p14:nvContentPartPr>
            <p14:xfrm>
              <a:off x="5696362" y="1223672"/>
              <a:ext cx="129240" cy="240840"/>
            </p14:xfrm>
          </p:contentPart>
        </mc:Choice>
        <mc:Fallback>
          <p:pic>
            <p:nvPicPr>
              <p:cNvPr id="135215" name="Freihand 135214">
                <a:extLst>
                  <a:ext uri="{FF2B5EF4-FFF2-40B4-BE49-F238E27FC236}">
                    <a16:creationId xmlns:a16="http://schemas.microsoft.com/office/drawing/2014/main" id="{9177D880-A755-4F93-817D-BBCE15E8576E}"/>
                  </a:ext>
                </a:extLst>
              </p:cNvPr>
              <p:cNvPicPr/>
              <p:nvPr/>
            </p:nvPicPr>
            <p:blipFill>
              <a:blip r:embed="rId182"/>
              <a:stretch>
                <a:fillRect/>
              </a:stretch>
            </p:blipFill>
            <p:spPr>
              <a:xfrm>
                <a:off x="5692042" y="1219352"/>
                <a:ext cx="137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5217" name="Freihand 135216">
                <a:extLst>
                  <a:ext uri="{FF2B5EF4-FFF2-40B4-BE49-F238E27FC236}">
                    <a16:creationId xmlns:a16="http://schemas.microsoft.com/office/drawing/2014/main" id="{7D438823-0674-4D17-9997-25D73CE4587A}"/>
                  </a:ext>
                </a:extLst>
              </p14:cNvPr>
              <p14:cNvContentPartPr/>
              <p14:nvPr/>
            </p14:nvContentPartPr>
            <p14:xfrm>
              <a:off x="5816242" y="1330952"/>
              <a:ext cx="81360" cy="92160"/>
            </p14:xfrm>
          </p:contentPart>
        </mc:Choice>
        <mc:Fallback>
          <p:pic>
            <p:nvPicPr>
              <p:cNvPr id="135217" name="Freihand 135216">
                <a:extLst>
                  <a:ext uri="{FF2B5EF4-FFF2-40B4-BE49-F238E27FC236}">
                    <a16:creationId xmlns:a16="http://schemas.microsoft.com/office/drawing/2014/main" id="{7D438823-0674-4D17-9997-25D73CE4587A}"/>
                  </a:ext>
                </a:extLst>
              </p:cNvPr>
              <p:cNvPicPr/>
              <p:nvPr/>
            </p:nvPicPr>
            <p:blipFill>
              <a:blip r:embed="rId184"/>
              <a:stretch>
                <a:fillRect/>
              </a:stretch>
            </p:blipFill>
            <p:spPr>
              <a:xfrm>
                <a:off x="5811922" y="1326632"/>
                <a:ext cx="90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5218" name="Freihand 135217">
                <a:extLst>
                  <a:ext uri="{FF2B5EF4-FFF2-40B4-BE49-F238E27FC236}">
                    <a16:creationId xmlns:a16="http://schemas.microsoft.com/office/drawing/2014/main" id="{636BD170-2D5B-44F9-B85F-819CA3C5D828}"/>
                  </a:ext>
                </a:extLst>
              </p14:cNvPr>
              <p14:cNvContentPartPr/>
              <p14:nvPr/>
            </p14:nvContentPartPr>
            <p14:xfrm>
              <a:off x="5896162" y="1188392"/>
              <a:ext cx="217800" cy="183240"/>
            </p14:xfrm>
          </p:contentPart>
        </mc:Choice>
        <mc:Fallback>
          <p:pic>
            <p:nvPicPr>
              <p:cNvPr id="135218" name="Freihand 135217">
                <a:extLst>
                  <a:ext uri="{FF2B5EF4-FFF2-40B4-BE49-F238E27FC236}">
                    <a16:creationId xmlns:a16="http://schemas.microsoft.com/office/drawing/2014/main" id="{636BD170-2D5B-44F9-B85F-819CA3C5D828}"/>
                  </a:ext>
                </a:extLst>
              </p:cNvPr>
              <p:cNvPicPr/>
              <p:nvPr/>
            </p:nvPicPr>
            <p:blipFill>
              <a:blip r:embed="rId186"/>
              <a:stretch>
                <a:fillRect/>
              </a:stretch>
            </p:blipFill>
            <p:spPr>
              <a:xfrm>
                <a:off x="5891842" y="1184072"/>
                <a:ext cx="226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5219" name="Freihand 135218">
                <a:extLst>
                  <a:ext uri="{FF2B5EF4-FFF2-40B4-BE49-F238E27FC236}">
                    <a16:creationId xmlns:a16="http://schemas.microsoft.com/office/drawing/2014/main" id="{2B1BB143-D8BF-43D5-9E4D-23A28CE76704}"/>
                  </a:ext>
                </a:extLst>
              </p14:cNvPr>
              <p14:cNvContentPartPr/>
              <p14:nvPr/>
            </p14:nvContentPartPr>
            <p14:xfrm>
              <a:off x="6112882" y="1131512"/>
              <a:ext cx="109440" cy="108360"/>
            </p14:xfrm>
          </p:contentPart>
        </mc:Choice>
        <mc:Fallback>
          <p:pic>
            <p:nvPicPr>
              <p:cNvPr id="135219" name="Freihand 135218">
                <a:extLst>
                  <a:ext uri="{FF2B5EF4-FFF2-40B4-BE49-F238E27FC236}">
                    <a16:creationId xmlns:a16="http://schemas.microsoft.com/office/drawing/2014/main" id="{2B1BB143-D8BF-43D5-9E4D-23A28CE76704}"/>
                  </a:ext>
                </a:extLst>
              </p:cNvPr>
              <p:cNvPicPr/>
              <p:nvPr/>
            </p:nvPicPr>
            <p:blipFill>
              <a:blip r:embed="rId188"/>
              <a:stretch>
                <a:fillRect/>
              </a:stretch>
            </p:blipFill>
            <p:spPr>
              <a:xfrm>
                <a:off x="6108562" y="1127192"/>
                <a:ext cx="118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5220" name="Freihand 135219">
                <a:extLst>
                  <a:ext uri="{FF2B5EF4-FFF2-40B4-BE49-F238E27FC236}">
                    <a16:creationId xmlns:a16="http://schemas.microsoft.com/office/drawing/2014/main" id="{014C73CC-F83E-4156-A2D5-75E2863E5088}"/>
                  </a:ext>
                </a:extLst>
              </p14:cNvPr>
              <p14:cNvContentPartPr/>
              <p14:nvPr/>
            </p14:nvContentPartPr>
            <p14:xfrm>
              <a:off x="6701482" y="2677352"/>
              <a:ext cx="57600" cy="262800"/>
            </p14:xfrm>
          </p:contentPart>
        </mc:Choice>
        <mc:Fallback>
          <p:pic>
            <p:nvPicPr>
              <p:cNvPr id="135220" name="Freihand 135219">
                <a:extLst>
                  <a:ext uri="{FF2B5EF4-FFF2-40B4-BE49-F238E27FC236}">
                    <a16:creationId xmlns:a16="http://schemas.microsoft.com/office/drawing/2014/main" id="{014C73CC-F83E-4156-A2D5-75E2863E5088}"/>
                  </a:ext>
                </a:extLst>
              </p:cNvPr>
              <p:cNvPicPr/>
              <p:nvPr/>
            </p:nvPicPr>
            <p:blipFill>
              <a:blip r:embed="rId190"/>
              <a:stretch>
                <a:fillRect/>
              </a:stretch>
            </p:blipFill>
            <p:spPr>
              <a:xfrm>
                <a:off x="6697162" y="2673032"/>
                <a:ext cx="662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5221" name="Freihand 135220">
                <a:extLst>
                  <a:ext uri="{FF2B5EF4-FFF2-40B4-BE49-F238E27FC236}">
                    <a16:creationId xmlns:a16="http://schemas.microsoft.com/office/drawing/2014/main" id="{5F1E2EE9-31AC-48AD-9D24-E5360C1AEC20}"/>
                  </a:ext>
                </a:extLst>
              </p14:cNvPr>
              <p14:cNvContentPartPr/>
              <p14:nvPr/>
            </p14:nvContentPartPr>
            <p14:xfrm>
              <a:off x="6619042" y="2745752"/>
              <a:ext cx="191160" cy="250200"/>
            </p14:xfrm>
          </p:contentPart>
        </mc:Choice>
        <mc:Fallback>
          <p:pic>
            <p:nvPicPr>
              <p:cNvPr id="135221" name="Freihand 135220">
                <a:extLst>
                  <a:ext uri="{FF2B5EF4-FFF2-40B4-BE49-F238E27FC236}">
                    <a16:creationId xmlns:a16="http://schemas.microsoft.com/office/drawing/2014/main" id="{5F1E2EE9-31AC-48AD-9D24-E5360C1AEC20}"/>
                  </a:ext>
                </a:extLst>
              </p:cNvPr>
              <p:cNvPicPr/>
              <p:nvPr/>
            </p:nvPicPr>
            <p:blipFill>
              <a:blip r:embed="rId192"/>
              <a:stretch>
                <a:fillRect/>
              </a:stretch>
            </p:blipFill>
            <p:spPr>
              <a:xfrm>
                <a:off x="6614722" y="2741432"/>
                <a:ext cx="199800" cy="258840"/>
              </a:xfrm>
              <a:prstGeom prst="rect">
                <a:avLst/>
              </a:prstGeom>
            </p:spPr>
          </p:pic>
        </mc:Fallback>
      </mc:AlternateContent>
      <p:grpSp>
        <p:nvGrpSpPr>
          <p:cNvPr id="135234" name="Gruppieren 135233">
            <a:extLst>
              <a:ext uri="{FF2B5EF4-FFF2-40B4-BE49-F238E27FC236}">
                <a16:creationId xmlns:a16="http://schemas.microsoft.com/office/drawing/2014/main" id="{E41337E8-08EF-45E1-AEA8-CC7EF7CA3461}"/>
              </a:ext>
            </a:extLst>
          </p:cNvPr>
          <p:cNvGrpSpPr/>
          <p:nvPr/>
        </p:nvGrpSpPr>
        <p:grpSpPr>
          <a:xfrm>
            <a:off x="6253282" y="1562432"/>
            <a:ext cx="1441800" cy="893520"/>
            <a:chOff x="6253282" y="1562432"/>
            <a:chExt cx="1441800" cy="893520"/>
          </a:xfrm>
        </p:grpSpPr>
        <mc:AlternateContent xmlns:mc="http://schemas.openxmlformats.org/markup-compatibility/2006">
          <mc:Choice xmlns:p14="http://schemas.microsoft.com/office/powerpoint/2010/main" Requires="p14">
            <p:contentPart p14:bwMode="auto" r:id="rId193">
              <p14:nvContentPartPr>
                <p14:cNvPr id="135222" name="Freihand 135221">
                  <a:extLst>
                    <a:ext uri="{FF2B5EF4-FFF2-40B4-BE49-F238E27FC236}">
                      <a16:creationId xmlns:a16="http://schemas.microsoft.com/office/drawing/2014/main" id="{A89FB57F-F4D6-4D34-9FD6-7176C98DF79B}"/>
                    </a:ext>
                  </a:extLst>
                </p14:cNvPr>
                <p14:cNvContentPartPr/>
                <p14:nvPr/>
              </p14:nvContentPartPr>
              <p14:xfrm>
                <a:off x="6253282" y="2131952"/>
                <a:ext cx="213840" cy="324000"/>
              </p14:xfrm>
            </p:contentPart>
          </mc:Choice>
          <mc:Fallback>
            <p:pic>
              <p:nvPicPr>
                <p:cNvPr id="135222" name="Freihand 135221">
                  <a:extLst>
                    <a:ext uri="{FF2B5EF4-FFF2-40B4-BE49-F238E27FC236}">
                      <a16:creationId xmlns:a16="http://schemas.microsoft.com/office/drawing/2014/main" id="{A89FB57F-F4D6-4D34-9FD6-7176C98DF79B}"/>
                    </a:ext>
                  </a:extLst>
                </p:cNvPr>
                <p:cNvPicPr/>
                <p:nvPr/>
              </p:nvPicPr>
              <p:blipFill>
                <a:blip r:embed="rId194"/>
                <a:stretch>
                  <a:fillRect/>
                </a:stretch>
              </p:blipFill>
              <p:spPr>
                <a:xfrm>
                  <a:off x="6248962" y="2127632"/>
                  <a:ext cx="2224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5223" name="Freihand 135222">
                  <a:extLst>
                    <a:ext uri="{FF2B5EF4-FFF2-40B4-BE49-F238E27FC236}">
                      <a16:creationId xmlns:a16="http://schemas.microsoft.com/office/drawing/2014/main" id="{CD7E1207-FD0A-4300-8D08-DE0D2C917057}"/>
                    </a:ext>
                  </a:extLst>
                </p14:cNvPr>
                <p14:cNvContentPartPr/>
                <p14:nvPr/>
              </p14:nvContentPartPr>
              <p14:xfrm>
                <a:off x="6439042" y="2164352"/>
                <a:ext cx="262800" cy="201600"/>
              </p14:xfrm>
            </p:contentPart>
          </mc:Choice>
          <mc:Fallback>
            <p:pic>
              <p:nvPicPr>
                <p:cNvPr id="135223" name="Freihand 135222">
                  <a:extLst>
                    <a:ext uri="{FF2B5EF4-FFF2-40B4-BE49-F238E27FC236}">
                      <a16:creationId xmlns:a16="http://schemas.microsoft.com/office/drawing/2014/main" id="{CD7E1207-FD0A-4300-8D08-DE0D2C917057}"/>
                    </a:ext>
                  </a:extLst>
                </p:cNvPr>
                <p:cNvPicPr/>
                <p:nvPr/>
              </p:nvPicPr>
              <p:blipFill>
                <a:blip r:embed="rId196"/>
                <a:stretch>
                  <a:fillRect/>
                </a:stretch>
              </p:blipFill>
              <p:spPr>
                <a:xfrm>
                  <a:off x="6434722" y="2160032"/>
                  <a:ext cx="271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5224" name="Freihand 135223">
                  <a:extLst>
                    <a:ext uri="{FF2B5EF4-FFF2-40B4-BE49-F238E27FC236}">
                      <a16:creationId xmlns:a16="http://schemas.microsoft.com/office/drawing/2014/main" id="{96B609AE-7143-49FD-BE87-9DDE9CABF062}"/>
                    </a:ext>
                  </a:extLst>
                </p14:cNvPr>
                <p14:cNvContentPartPr/>
                <p14:nvPr/>
              </p14:nvContentPartPr>
              <p14:xfrm>
                <a:off x="6690322" y="2102072"/>
                <a:ext cx="221040" cy="114480"/>
              </p14:xfrm>
            </p:contentPart>
          </mc:Choice>
          <mc:Fallback>
            <p:pic>
              <p:nvPicPr>
                <p:cNvPr id="135224" name="Freihand 135223">
                  <a:extLst>
                    <a:ext uri="{FF2B5EF4-FFF2-40B4-BE49-F238E27FC236}">
                      <a16:creationId xmlns:a16="http://schemas.microsoft.com/office/drawing/2014/main" id="{96B609AE-7143-49FD-BE87-9DDE9CABF062}"/>
                    </a:ext>
                  </a:extLst>
                </p:cNvPr>
                <p:cNvPicPr/>
                <p:nvPr/>
              </p:nvPicPr>
              <p:blipFill>
                <a:blip r:embed="rId198"/>
                <a:stretch>
                  <a:fillRect/>
                </a:stretch>
              </p:blipFill>
              <p:spPr>
                <a:xfrm>
                  <a:off x="6686002" y="2097752"/>
                  <a:ext cx="229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5225" name="Freihand 135224">
                  <a:extLst>
                    <a:ext uri="{FF2B5EF4-FFF2-40B4-BE49-F238E27FC236}">
                      <a16:creationId xmlns:a16="http://schemas.microsoft.com/office/drawing/2014/main" id="{BF510D14-639D-467D-B816-BE5467230BEA}"/>
                    </a:ext>
                  </a:extLst>
                </p14:cNvPr>
                <p14:cNvContentPartPr/>
                <p14:nvPr/>
              </p14:nvContentPartPr>
              <p14:xfrm>
                <a:off x="6920002" y="2005232"/>
                <a:ext cx="134640" cy="88920"/>
              </p14:xfrm>
            </p:contentPart>
          </mc:Choice>
          <mc:Fallback>
            <p:pic>
              <p:nvPicPr>
                <p:cNvPr id="135225" name="Freihand 135224">
                  <a:extLst>
                    <a:ext uri="{FF2B5EF4-FFF2-40B4-BE49-F238E27FC236}">
                      <a16:creationId xmlns:a16="http://schemas.microsoft.com/office/drawing/2014/main" id="{BF510D14-639D-467D-B816-BE5467230BEA}"/>
                    </a:ext>
                  </a:extLst>
                </p:cNvPr>
                <p:cNvPicPr/>
                <p:nvPr/>
              </p:nvPicPr>
              <p:blipFill>
                <a:blip r:embed="rId200"/>
                <a:stretch>
                  <a:fillRect/>
                </a:stretch>
              </p:blipFill>
              <p:spPr>
                <a:xfrm>
                  <a:off x="6915682" y="2000912"/>
                  <a:ext cx="143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5226" name="Freihand 135225">
                  <a:extLst>
                    <a:ext uri="{FF2B5EF4-FFF2-40B4-BE49-F238E27FC236}">
                      <a16:creationId xmlns:a16="http://schemas.microsoft.com/office/drawing/2014/main" id="{2A7D2140-75A6-4540-906D-E0D512B1AE45}"/>
                    </a:ext>
                  </a:extLst>
                </p14:cNvPr>
                <p14:cNvContentPartPr/>
                <p14:nvPr/>
              </p14:nvContentPartPr>
              <p14:xfrm>
                <a:off x="7035562" y="1796792"/>
                <a:ext cx="113760" cy="212400"/>
              </p14:xfrm>
            </p:contentPart>
          </mc:Choice>
          <mc:Fallback>
            <p:pic>
              <p:nvPicPr>
                <p:cNvPr id="135226" name="Freihand 135225">
                  <a:extLst>
                    <a:ext uri="{FF2B5EF4-FFF2-40B4-BE49-F238E27FC236}">
                      <a16:creationId xmlns:a16="http://schemas.microsoft.com/office/drawing/2014/main" id="{2A7D2140-75A6-4540-906D-E0D512B1AE45}"/>
                    </a:ext>
                  </a:extLst>
                </p:cNvPr>
                <p:cNvPicPr/>
                <p:nvPr/>
              </p:nvPicPr>
              <p:blipFill>
                <a:blip r:embed="rId202"/>
                <a:stretch>
                  <a:fillRect/>
                </a:stretch>
              </p:blipFill>
              <p:spPr>
                <a:xfrm>
                  <a:off x="7031242" y="1792472"/>
                  <a:ext cx="1224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5227" name="Freihand 135226">
                  <a:extLst>
                    <a:ext uri="{FF2B5EF4-FFF2-40B4-BE49-F238E27FC236}">
                      <a16:creationId xmlns:a16="http://schemas.microsoft.com/office/drawing/2014/main" id="{73B7EB9A-0F69-4CE3-AB20-BC3533406E40}"/>
                    </a:ext>
                  </a:extLst>
                </p14:cNvPr>
                <p14:cNvContentPartPr/>
                <p14:nvPr/>
              </p14:nvContentPartPr>
              <p14:xfrm>
                <a:off x="7149322" y="1787432"/>
                <a:ext cx="204480" cy="150840"/>
              </p14:xfrm>
            </p:contentPart>
          </mc:Choice>
          <mc:Fallback>
            <p:pic>
              <p:nvPicPr>
                <p:cNvPr id="135227" name="Freihand 135226">
                  <a:extLst>
                    <a:ext uri="{FF2B5EF4-FFF2-40B4-BE49-F238E27FC236}">
                      <a16:creationId xmlns:a16="http://schemas.microsoft.com/office/drawing/2014/main" id="{73B7EB9A-0F69-4CE3-AB20-BC3533406E40}"/>
                    </a:ext>
                  </a:extLst>
                </p:cNvPr>
                <p:cNvPicPr/>
                <p:nvPr/>
              </p:nvPicPr>
              <p:blipFill>
                <a:blip r:embed="rId204"/>
                <a:stretch>
                  <a:fillRect/>
                </a:stretch>
              </p:blipFill>
              <p:spPr>
                <a:xfrm>
                  <a:off x="7145002" y="1783112"/>
                  <a:ext cx="213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228" name="Freihand 135227">
                  <a:extLst>
                    <a:ext uri="{FF2B5EF4-FFF2-40B4-BE49-F238E27FC236}">
                      <a16:creationId xmlns:a16="http://schemas.microsoft.com/office/drawing/2014/main" id="{49B93291-FC85-43D8-82CD-31F5E204CEE3}"/>
                    </a:ext>
                  </a:extLst>
                </p14:cNvPr>
                <p14:cNvContentPartPr/>
                <p14:nvPr/>
              </p14:nvContentPartPr>
              <p14:xfrm>
                <a:off x="7286842" y="1732712"/>
                <a:ext cx="52920" cy="30960"/>
              </p14:xfrm>
            </p:contentPart>
          </mc:Choice>
          <mc:Fallback>
            <p:pic>
              <p:nvPicPr>
                <p:cNvPr id="135228" name="Freihand 135227">
                  <a:extLst>
                    <a:ext uri="{FF2B5EF4-FFF2-40B4-BE49-F238E27FC236}">
                      <a16:creationId xmlns:a16="http://schemas.microsoft.com/office/drawing/2014/main" id="{49B93291-FC85-43D8-82CD-31F5E204CEE3}"/>
                    </a:ext>
                  </a:extLst>
                </p:cNvPr>
                <p:cNvPicPr/>
                <p:nvPr/>
              </p:nvPicPr>
              <p:blipFill>
                <a:blip r:embed="rId206"/>
                <a:stretch>
                  <a:fillRect/>
                </a:stretch>
              </p:blipFill>
              <p:spPr>
                <a:xfrm>
                  <a:off x="7282522" y="1728392"/>
                  <a:ext cx="61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5229" name="Freihand 135228">
                  <a:extLst>
                    <a:ext uri="{FF2B5EF4-FFF2-40B4-BE49-F238E27FC236}">
                      <a16:creationId xmlns:a16="http://schemas.microsoft.com/office/drawing/2014/main" id="{747449DC-481D-4061-A555-4C4661F43F1C}"/>
                    </a:ext>
                  </a:extLst>
                </p14:cNvPr>
                <p14:cNvContentPartPr/>
                <p14:nvPr/>
              </p14:nvContentPartPr>
              <p14:xfrm>
                <a:off x="7377562" y="1744232"/>
                <a:ext cx="122040" cy="139680"/>
              </p14:xfrm>
            </p:contentPart>
          </mc:Choice>
          <mc:Fallback>
            <p:pic>
              <p:nvPicPr>
                <p:cNvPr id="135229" name="Freihand 135228">
                  <a:extLst>
                    <a:ext uri="{FF2B5EF4-FFF2-40B4-BE49-F238E27FC236}">
                      <a16:creationId xmlns:a16="http://schemas.microsoft.com/office/drawing/2014/main" id="{747449DC-481D-4061-A555-4C4661F43F1C}"/>
                    </a:ext>
                  </a:extLst>
                </p:cNvPr>
                <p:cNvPicPr/>
                <p:nvPr/>
              </p:nvPicPr>
              <p:blipFill>
                <a:blip r:embed="rId208"/>
                <a:stretch>
                  <a:fillRect/>
                </a:stretch>
              </p:blipFill>
              <p:spPr>
                <a:xfrm>
                  <a:off x="7373242" y="1739912"/>
                  <a:ext cx="130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5233" name="Freihand 135232">
                  <a:extLst>
                    <a:ext uri="{FF2B5EF4-FFF2-40B4-BE49-F238E27FC236}">
                      <a16:creationId xmlns:a16="http://schemas.microsoft.com/office/drawing/2014/main" id="{A81B4554-E0F2-418D-94F4-CE57AE495F0A}"/>
                    </a:ext>
                  </a:extLst>
                </p14:cNvPr>
                <p14:cNvContentPartPr/>
                <p14:nvPr/>
              </p14:nvContentPartPr>
              <p14:xfrm>
                <a:off x="7513282" y="1562432"/>
                <a:ext cx="181800" cy="165600"/>
              </p14:xfrm>
            </p:contentPart>
          </mc:Choice>
          <mc:Fallback>
            <p:pic>
              <p:nvPicPr>
                <p:cNvPr id="135233" name="Freihand 135232">
                  <a:extLst>
                    <a:ext uri="{FF2B5EF4-FFF2-40B4-BE49-F238E27FC236}">
                      <a16:creationId xmlns:a16="http://schemas.microsoft.com/office/drawing/2014/main" id="{A81B4554-E0F2-418D-94F4-CE57AE495F0A}"/>
                    </a:ext>
                  </a:extLst>
                </p:cNvPr>
                <p:cNvPicPr/>
                <p:nvPr/>
              </p:nvPicPr>
              <p:blipFill>
                <a:blip r:embed="rId210"/>
                <a:stretch>
                  <a:fillRect/>
                </a:stretch>
              </p:blipFill>
              <p:spPr>
                <a:xfrm>
                  <a:off x="7508962" y="1558112"/>
                  <a:ext cx="190440" cy="17424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8B3C7F1C-E940-4A94-A4D4-148828D905CA}"/>
              </a:ext>
            </a:extLst>
          </p:cNvPr>
          <p:cNvGrpSpPr/>
          <p:nvPr/>
        </p:nvGrpSpPr>
        <p:grpSpPr>
          <a:xfrm>
            <a:off x="481762" y="2667272"/>
            <a:ext cx="7866720" cy="126720"/>
            <a:chOff x="481762" y="2667272"/>
            <a:chExt cx="7866720" cy="1267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5EBBCEC-0D83-400D-B753-D7C55E333CAA}"/>
                    </a:ext>
                  </a:extLst>
                </p14:cNvPr>
                <p14:cNvContentPartPr/>
                <p14:nvPr/>
              </p14:nvContentPartPr>
              <p14:xfrm>
                <a:off x="481762" y="2667272"/>
                <a:ext cx="1479240" cy="36360"/>
              </p14:xfrm>
            </p:contentPart>
          </mc:Choice>
          <mc:Fallback>
            <p:pic>
              <p:nvPicPr>
                <p:cNvPr id="2" name="Freihand 1">
                  <a:extLst>
                    <a:ext uri="{FF2B5EF4-FFF2-40B4-BE49-F238E27FC236}">
                      <a16:creationId xmlns:a16="http://schemas.microsoft.com/office/drawing/2014/main" id="{65EBBCEC-0D83-400D-B753-D7C55E333CAA}"/>
                    </a:ext>
                  </a:extLst>
                </p:cNvPr>
                <p:cNvPicPr/>
                <p:nvPr/>
              </p:nvPicPr>
              <p:blipFill>
                <a:blip r:embed="rId4"/>
                <a:stretch>
                  <a:fillRect/>
                </a:stretch>
              </p:blipFill>
              <p:spPr>
                <a:xfrm>
                  <a:off x="477442" y="2662952"/>
                  <a:ext cx="1487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DE371B9-1D37-4DF6-B31C-4CCCBA0ACAE0}"/>
                    </a:ext>
                  </a:extLst>
                </p14:cNvPr>
                <p14:cNvContentPartPr/>
                <p14:nvPr/>
              </p14:nvContentPartPr>
              <p14:xfrm>
                <a:off x="2779282" y="2685992"/>
                <a:ext cx="1096200" cy="86040"/>
              </p14:xfrm>
            </p:contentPart>
          </mc:Choice>
          <mc:Fallback>
            <p:pic>
              <p:nvPicPr>
                <p:cNvPr id="3" name="Freihand 2">
                  <a:extLst>
                    <a:ext uri="{FF2B5EF4-FFF2-40B4-BE49-F238E27FC236}">
                      <a16:creationId xmlns:a16="http://schemas.microsoft.com/office/drawing/2014/main" id="{9DE371B9-1D37-4DF6-B31C-4CCCBA0ACAE0}"/>
                    </a:ext>
                  </a:extLst>
                </p:cNvPr>
                <p:cNvPicPr/>
                <p:nvPr/>
              </p:nvPicPr>
              <p:blipFill>
                <a:blip r:embed="rId6"/>
                <a:stretch>
                  <a:fillRect/>
                </a:stretch>
              </p:blipFill>
              <p:spPr>
                <a:xfrm>
                  <a:off x="2774962" y="2681672"/>
                  <a:ext cx="1104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FC68C72E-DA15-4E5C-9915-BB448DA4BEA6}"/>
                    </a:ext>
                  </a:extLst>
                </p14:cNvPr>
                <p14:cNvContentPartPr/>
                <p14:nvPr/>
              </p14:nvContentPartPr>
              <p14:xfrm>
                <a:off x="4669642" y="2692112"/>
                <a:ext cx="3678840" cy="101880"/>
              </p14:xfrm>
            </p:contentPart>
          </mc:Choice>
          <mc:Fallback>
            <p:pic>
              <p:nvPicPr>
                <p:cNvPr id="9" name="Freihand 8">
                  <a:extLst>
                    <a:ext uri="{FF2B5EF4-FFF2-40B4-BE49-F238E27FC236}">
                      <a16:creationId xmlns:a16="http://schemas.microsoft.com/office/drawing/2014/main" id="{FC68C72E-DA15-4E5C-9915-BB448DA4BEA6}"/>
                    </a:ext>
                  </a:extLst>
                </p:cNvPr>
                <p:cNvPicPr/>
                <p:nvPr/>
              </p:nvPicPr>
              <p:blipFill>
                <a:blip r:embed="rId8"/>
                <a:stretch>
                  <a:fillRect/>
                </a:stretch>
              </p:blipFill>
              <p:spPr>
                <a:xfrm>
                  <a:off x="4665322" y="2687792"/>
                  <a:ext cx="3687480" cy="11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C94F5FBA-E298-49E9-AC73-2D22F9C41189}"/>
                  </a:ext>
                </a:extLst>
              </p14:cNvPr>
              <p14:cNvContentPartPr/>
              <p14:nvPr/>
            </p14:nvContentPartPr>
            <p14:xfrm>
              <a:off x="8469082" y="2609672"/>
              <a:ext cx="1285560" cy="83880"/>
            </p14:xfrm>
          </p:contentPart>
        </mc:Choice>
        <mc:Fallback>
          <p:pic>
            <p:nvPicPr>
              <p:cNvPr id="11" name="Freihand 10">
                <a:extLst>
                  <a:ext uri="{FF2B5EF4-FFF2-40B4-BE49-F238E27FC236}">
                    <a16:creationId xmlns:a16="http://schemas.microsoft.com/office/drawing/2014/main" id="{C94F5FBA-E298-49E9-AC73-2D22F9C41189}"/>
                  </a:ext>
                </a:extLst>
              </p:cNvPr>
              <p:cNvPicPr/>
              <p:nvPr/>
            </p:nvPicPr>
            <p:blipFill>
              <a:blip r:embed="rId10"/>
              <a:stretch>
                <a:fillRect/>
              </a:stretch>
            </p:blipFill>
            <p:spPr>
              <a:xfrm>
                <a:off x="8464762" y="2605352"/>
                <a:ext cx="1294200" cy="92520"/>
              </a:xfrm>
              <a:prstGeom prst="rect">
                <a:avLst/>
              </a:prstGeom>
            </p:spPr>
          </p:pic>
        </mc:Fallback>
      </mc:AlternateContent>
      <p:grpSp>
        <p:nvGrpSpPr>
          <p:cNvPr id="14" name="Gruppieren 13">
            <a:extLst>
              <a:ext uri="{FF2B5EF4-FFF2-40B4-BE49-F238E27FC236}">
                <a16:creationId xmlns:a16="http://schemas.microsoft.com/office/drawing/2014/main" id="{A5DAEBF6-D9B0-4618-8337-BE0CB08283DC}"/>
              </a:ext>
            </a:extLst>
          </p:cNvPr>
          <p:cNvGrpSpPr/>
          <p:nvPr/>
        </p:nvGrpSpPr>
        <p:grpSpPr>
          <a:xfrm>
            <a:off x="522442" y="3372152"/>
            <a:ext cx="6339960" cy="104400"/>
            <a:chOff x="522442" y="3372152"/>
            <a:chExt cx="6339960" cy="104400"/>
          </a:xfrm>
        </p:grpSpPr>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FF4525F4-A9C5-436B-9213-E8C0A8331D07}"/>
                    </a:ext>
                  </a:extLst>
                </p14:cNvPr>
                <p14:cNvContentPartPr/>
                <p14:nvPr/>
              </p14:nvContentPartPr>
              <p14:xfrm>
                <a:off x="522442" y="3372152"/>
                <a:ext cx="1517760" cy="42120"/>
              </p14:xfrm>
            </p:contentPart>
          </mc:Choice>
          <mc:Fallback>
            <p:pic>
              <p:nvPicPr>
                <p:cNvPr id="12" name="Freihand 11">
                  <a:extLst>
                    <a:ext uri="{FF2B5EF4-FFF2-40B4-BE49-F238E27FC236}">
                      <a16:creationId xmlns:a16="http://schemas.microsoft.com/office/drawing/2014/main" id="{FF4525F4-A9C5-436B-9213-E8C0A8331D07}"/>
                    </a:ext>
                  </a:extLst>
                </p:cNvPr>
                <p:cNvPicPr/>
                <p:nvPr/>
              </p:nvPicPr>
              <p:blipFill>
                <a:blip r:embed="rId12"/>
                <a:stretch>
                  <a:fillRect/>
                </a:stretch>
              </p:blipFill>
              <p:spPr>
                <a:xfrm>
                  <a:off x="518122" y="3367832"/>
                  <a:ext cx="1526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DA629BBE-C28C-4754-A6ED-07D6524DE0E6}"/>
                    </a:ext>
                  </a:extLst>
                </p14:cNvPr>
                <p14:cNvContentPartPr/>
                <p14:nvPr/>
              </p14:nvContentPartPr>
              <p14:xfrm>
                <a:off x="2671282" y="3381512"/>
                <a:ext cx="4191120" cy="95040"/>
              </p14:xfrm>
            </p:contentPart>
          </mc:Choice>
          <mc:Fallback>
            <p:pic>
              <p:nvPicPr>
                <p:cNvPr id="13" name="Freihand 12">
                  <a:extLst>
                    <a:ext uri="{FF2B5EF4-FFF2-40B4-BE49-F238E27FC236}">
                      <a16:creationId xmlns:a16="http://schemas.microsoft.com/office/drawing/2014/main" id="{DA629BBE-C28C-4754-A6ED-07D6524DE0E6}"/>
                    </a:ext>
                  </a:extLst>
                </p:cNvPr>
                <p:cNvPicPr/>
                <p:nvPr/>
              </p:nvPicPr>
              <p:blipFill>
                <a:blip r:embed="rId14"/>
                <a:stretch>
                  <a:fillRect/>
                </a:stretch>
              </p:blipFill>
              <p:spPr>
                <a:xfrm>
                  <a:off x="2666962" y="3377192"/>
                  <a:ext cx="4199760" cy="10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292238FE-E10E-48D8-A511-6CB645249E2A}"/>
                  </a:ext>
                </a:extLst>
              </p14:cNvPr>
              <p14:cNvContentPartPr/>
              <p14:nvPr/>
            </p14:nvContentPartPr>
            <p14:xfrm>
              <a:off x="8313562" y="3355952"/>
              <a:ext cx="1187280" cy="47160"/>
            </p14:xfrm>
          </p:contentPart>
        </mc:Choice>
        <mc:Fallback>
          <p:pic>
            <p:nvPicPr>
              <p:cNvPr id="15" name="Freihand 14">
                <a:extLst>
                  <a:ext uri="{FF2B5EF4-FFF2-40B4-BE49-F238E27FC236}">
                    <a16:creationId xmlns:a16="http://schemas.microsoft.com/office/drawing/2014/main" id="{292238FE-E10E-48D8-A511-6CB645249E2A}"/>
                  </a:ext>
                </a:extLst>
              </p:cNvPr>
              <p:cNvPicPr/>
              <p:nvPr/>
            </p:nvPicPr>
            <p:blipFill>
              <a:blip r:embed="rId16"/>
              <a:stretch>
                <a:fillRect/>
              </a:stretch>
            </p:blipFill>
            <p:spPr>
              <a:xfrm>
                <a:off x="8309242" y="3351632"/>
                <a:ext cx="1195920" cy="55800"/>
              </a:xfrm>
              <a:prstGeom prst="rect">
                <a:avLst/>
              </a:prstGeom>
            </p:spPr>
          </p:pic>
        </mc:Fallback>
      </mc:AlternateContent>
      <p:grpSp>
        <p:nvGrpSpPr>
          <p:cNvPr id="18" name="Gruppieren 17">
            <a:extLst>
              <a:ext uri="{FF2B5EF4-FFF2-40B4-BE49-F238E27FC236}">
                <a16:creationId xmlns:a16="http://schemas.microsoft.com/office/drawing/2014/main" id="{141CD8C0-267E-411B-81AA-94813956DDFB}"/>
              </a:ext>
            </a:extLst>
          </p:cNvPr>
          <p:cNvGrpSpPr/>
          <p:nvPr/>
        </p:nvGrpSpPr>
        <p:grpSpPr>
          <a:xfrm>
            <a:off x="506962" y="4111592"/>
            <a:ext cx="5775120" cy="90000"/>
            <a:chOff x="506962" y="4111592"/>
            <a:chExt cx="5775120" cy="90000"/>
          </a:xfrm>
        </p:grpSpPr>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DB9C7B42-6917-400E-86E6-3462D7AAD776}"/>
                    </a:ext>
                  </a:extLst>
                </p14:cNvPr>
                <p14:cNvContentPartPr/>
                <p14:nvPr/>
              </p14:nvContentPartPr>
              <p14:xfrm>
                <a:off x="506962" y="4141832"/>
                <a:ext cx="1076760" cy="59760"/>
              </p14:xfrm>
            </p:contentPart>
          </mc:Choice>
          <mc:Fallback>
            <p:pic>
              <p:nvPicPr>
                <p:cNvPr id="16" name="Freihand 15">
                  <a:extLst>
                    <a:ext uri="{FF2B5EF4-FFF2-40B4-BE49-F238E27FC236}">
                      <a16:creationId xmlns:a16="http://schemas.microsoft.com/office/drawing/2014/main" id="{DB9C7B42-6917-400E-86E6-3462D7AAD776}"/>
                    </a:ext>
                  </a:extLst>
                </p:cNvPr>
                <p:cNvPicPr/>
                <p:nvPr/>
              </p:nvPicPr>
              <p:blipFill>
                <a:blip r:embed="rId18"/>
                <a:stretch>
                  <a:fillRect/>
                </a:stretch>
              </p:blipFill>
              <p:spPr>
                <a:xfrm>
                  <a:off x="502642" y="4137512"/>
                  <a:ext cx="1085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4B93D0CD-E175-4791-8B2D-A2CD1A0634AF}"/>
                    </a:ext>
                  </a:extLst>
                </p14:cNvPr>
                <p14:cNvContentPartPr/>
                <p14:nvPr/>
              </p14:nvContentPartPr>
              <p14:xfrm>
                <a:off x="2642482" y="4111592"/>
                <a:ext cx="3639600" cy="63000"/>
              </p14:xfrm>
            </p:contentPart>
          </mc:Choice>
          <mc:Fallback>
            <p:pic>
              <p:nvPicPr>
                <p:cNvPr id="17" name="Freihand 16">
                  <a:extLst>
                    <a:ext uri="{FF2B5EF4-FFF2-40B4-BE49-F238E27FC236}">
                      <a16:creationId xmlns:a16="http://schemas.microsoft.com/office/drawing/2014/main" id="{4B93D0CD-E175-4791-8B2D-A2CD1A0634AF}"/>
                    </a:ext>
                  </a:extLst>
                </p:cNvPr>
                <p:cNvPicPr/>
                <p:nvPr/>
              </p:nvPicPr>
              <p:blipFill>
                <a:blip r:embed="rId20"/>
                <a:stretch>
                  <a:fillRect/>
                </a:stretch>
              </p:blipFill>
              <p:spPr>
                <a:xfrm>
                  <a:off x="2638162" y="4107272"/>
                  <a:ext cx="3648240" cy="7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84A50AD1-6B27-4F97-815E-86DCF62CCFEE}"/>
                  </a:ext>
                </a:extLst>
              </p14:cNvPr>
              <p14:cNvContentPartPr/>
              <p14:nvPr/>
            </p14:nvContentPartPr>
            <p14:xfrm>
              <a:off x="8495362" y="3985232"/>
              <a:ext cx="1066680" cy="29520"/>
            </p14:xfrm>
          </p:contentPart>
        </mc:Choice>
        <mc:Fallback>
          <p:pic>
            <p:nvPicPr>
              <p:cNvPr id="19" name="Freihand 18">
                <a:extLst>
                  <a:ext uri="{FF2B5EF4-FFF2-40B4-BE49-F238E27FC236}">
                    <a16:creationId xmlns:a16="http://schemas.microsoft.com/office/drawing/2014/main" id="{84A50AD1-6B27-4F97-815E-86DCF62CCFEE}"/>
                  </a:ext>
                </a:extLst>
              </p:cNvPr>
              <p:cNvPicPr/>
              <p:nvPr/>
            </p:nvPicPr>
            <p:blipFill>
              <a:blip r:embed="rId22"/>
              <a:stretch>
                <a:fillRect/>
              </a:stretch>
            </p:blipFill>
            <p:spPr>
              <a:xfrm>
                <a:off x="8491042" y="3980912"/>
                <a:ext cx="1075320" cy="3816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83053" y="771777"/>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64954D47-70BB-467F-8467-B863F03BF02E}"/>
              </a:ext>
            </a:extLst>
          </p:cNvPr>
          <p:cNvGrpSpPr/>
          <p:nvPr/>
        </p:nvGrpSpPr>
        <p:grpSpPr>
          <a:xfrm>
            <a:off x="556642" y="1439672"/>
            <a:ext cx="7923960" cy="132480"/>
            <a:chOff x="556642" y="1439672"/>
            <a:chExt cx="7923960" cy="1324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6D0FE84-4D63-4F29-9B30-1D6957510E63}"/>
                    </a:ext>
                  </a:extLst>
                </p14:cNvPr>
                <p14:cNvContentPartPr/>
                <p14:nvPr/>
              </p14:nvContentPartPr>
              <p14:xfrm>
                <a:off x="556642" y="1482872"/>
                <a:ext cx="4679640" cy="89280"/>
              </p14:xfrm>
            </p:contentPart>
          </mc:Choice>
          <mc:Fallback>
            <p:pic>
              <p:nvPicPr>
                <p:cNvPr id="2" name="Freihand 1">
                  <a:extLst>
                    <a:ext uri="{FF2B5EF4-FFF2-40B4-BE49-F238E27FC236}">
                      <a16:creationId xmlns:a16="http://schemas.microsoft.com/office/drawing/2014/main" id="{56D0FE84-4D63-4F29-9B30-1D6957510E63}"/>
                    </a:ext>
                  </a:extLst>
                </p:cNvPr>
                <p:cNvPicPr/>
                <p:nvPr/>
              </p:nvPicPr>
              <p:blipFill>
                <a:blip r:embed="rId4"/>
                <a:stretch>
                  <a:fillRect/>
                </a:stretch>
              </p:blipFill>
              <p:spPr>
                <a:xfrm>
                  <a:off x="552322" y="1478552"/>
                  <a:ext cx="4688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13616E5-AD65-4275-890F-5D7AEBA89F47}"/>
                    </a:ext>
                  </a:extLst>
                </p14:cNvPr>
                <p14:cNvContentPartPr/>
                <p14:nvPr/>
              </p14:nvContentPartPr>
              <p14:xfrm>
                <a:off x="6771322" y="1439672"/>
                <a:ext cx="1709280" cy="94320"/>
              </p14:xfrm>
            </p:contentPart>
          </mc:Choice>
          <mc:Fallback>
            <p:pic>
              <p:nvPicPr>
                <p:cNvPr id="3" name="Freihand 2">
                  <a:extLst>
                    <a:ext uri="{FF2B5EF4-FFF2-40B4-BE49-F238E27FC236}">
                      <a16:creationId xmlns:a16="http://schemas.microsoft.com/office/drawing/2014/main" id="{D13616E5-AD65-4275-890F-5D7AEBA89F47}"/>
                    </a:ext>
                  </a:extLst>
                </p:cNvPr>
                <p:cNvPicPr/>
                <p:nvPr/>
              </p:nvPicPr>
              <p:blipFill>
                <a:blip r:embed="rId6"/>
                <a:stretch>
                  <a:fillRect/>
                </a:stretch>
              </p:blipFill>
              <p:spPr>
                <a:xfrm>
                  <a:off x="6767002" y="1435352"/>
                  <a:ext cx="1717920" cy="1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919E352-471B-4E77-9E74-67491992E4D2}"/>
                  </a:ext>
                </a:extLst>
              </p14:cNvPr>
              <p14:cNvContentPartPr/>
              <p14:nvPr/>
            </p14:nvContentPartPr>
            <p14:xfrm>
              <a:off x="1116082" y="1790672"/>
              <a:ext cx="1621440" cy="63000"/>
            </p14:xfrm>
          </p:contentPart>
        </mc:Choice>
        <mc:Fallback>
          <p:pic>
            <p:nvPicPr>
              <p:cNvPr id="4" name="Freihand 3">
                <a:extLst>
                  <a:ext uri="{FF2B5EF4-FFF2-40B4-BE49-F238E27FC236}">
                    <a16:creationId xmlns:a16="http://schemas.microsoft.com/office/drawing/2014/main" id="{0919E352-471B-4E77-9E74-67491992E4D2}"/>
                  </a:ext>
                </a:extLst>
              </p:cNvPr>
              <p:cNvPicPr/>
              <p:nvPr/>
            </p:nvPicPr>
            <p:blipFill>
              <a:blip r:embed="rId8"/>
              <a:stretch>
                <a:fillRect/>
              </a:stretch>
            </p:blipFill>
            <p:spPr>
              <a:xfrm>
                <a:off x="1111762" y="1786352"/>
                <a:ext cx="1630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F263D99-F6DF-47D4-A425-4CCF84323AC8}"/>
                  </a:ext>
                </a:extLst>
              </p14:cNvPr>
              <p14:cNvContentPartPr/>
              <p14:nvPr/>
            </p14:nvContentPartPr>
            <p14:xfrm>
              <a:off x="643042" y="2077592"/>
              <a:ext cx="4669200" cy="112320"/>
            </p14:xfrm>
          </p:contentPart>
        </mc:Choice>
        <mc:Fallback>
          <p:pic>
            <p:nvPicPr>
              <p:cNvPr id="7" name="Freihand 6">
                <a:extLst>
                  <a:ext uri="{FF2B5EF4-FFF2-40B4-BE49-F238E27FC236}">
                    <a16:creationId xmlns:a16="http://schemas.microsoft.com/office/drawing/2014/main" id="{7F263D99-F6DF-47D4-A425-4CCF84323AC8}"/>
                  </a:ext>
                </a:extLst>
              </p:cNvPr>
              <p:cNvPicPr/>
              <p:nvPr/>
            </p:nvPicPr>
            <p:blipFill>
              <a:blip r:embed="rId10"/>
              <a:stretch>
                <a:fillRect/>
              </a:stretch>
            </p:blipFill>
            <p:spPr>
              <a:xfrm>
                <a:off x="638722" y="2073272"/>
                <a:ext cx="4677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22525332-1965-4427-AA30-3FBD742B4330}"/>
                  </a:ext>
                </a:extLst>
              </p14:cNvPr>
              <p14:cNvContentPartPr/>
              <p14:nvPr/>
            </p14:nvContentPartPr>
            <p14:xfrm>
              <a:off x="6307282" y="2186312"/>
              <a:ext cx="1398960" cy="27360"/>
            </p14:xfrm>
          </p:contentPart>
        </mc:Choice>
        <mc:Fallback>
          <p:pic>
            <p:nvPicPr>
              <p:cNvPr id="8" name="Freihand 7">
                <a:extLst>
                  <a:ext uri="{FF2B5EF4-FFF2-40B4-BE49-F238E27FC236}">
                    <a16:creationId xmlns:a16="http://schemas.microsoft.com/office/drawing/2014/main" id="{22525332-1965-4427-AA30-3FBD742B4330}"/>
                  </a:ext>
                </a:extLst>
              </p:cNvPr>
              <p:cNvPicPr/>
              <p:nvPr/>
            </p:nvPicPr>
            <p:blipFill>
              <a:blip r:embed="rId12"/>
              <a:stretch>
                <a:fillRect/>
              </a:stretch>
            </p:blipFill>
            <p:spPr>
              <a:xfrm>
                <a:off x="6302962" y="2181992"/>
                <a:ext cx="1407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395630E-57BC-463B-B95B-553627BC442C}"/>
                  </a:ext>
                </a:extLst>
              </p14:cNvPr>
              <p14:cNvContentPartPr/>
              <p14:nvPr/>
            </p14:nvContentPartPr>
            <p14:xfrm>
              <a:off x="513082" y="2804432"/>
              <a:ext cx="1845000" cy="92880"/>
            </p14:xfrm>
          </p:contentPart>
        </mc:Choice>
        <mc:Fallback>
          <p:pic>
            <p:nvPicPr>
              <p:cNvPr id="9" name="Freihand 8">
                <a:extLst>
                  <a:ext uri="{FF2B5EF4-FFF2-40B4-BE49-F238E27FC236}">
                    <a16:creationId xmlns:a16="http://schemas.microsoft.com/office/drawing/2014/main" id="{E395630E-57BC-463B-B95B-553627BC442C}"/>
                  </a:ext>
                </a:extLst>
              </p:cNvPr>
              <p:cNvPicPr/>
              <p:nvPr/>
            </p:nvPicPr>
            <p:blipFill>
              <a:blip r:embed="rId14"/>
              <a:stretch>
                <a:fillRect/>
              </a:stretch>
            </p:blipFill>
            <p:spPr>
              <a:xfrm>
                <a:off x="508762" y="2800112"/>
                <a:ext cx="1853640" cy="101520"/>
              </a:xfrm>
              <a:prstGeom prst="rect">
                <a:avLst/>
              </a:prstGeom>
            </p:spPr>
          </p:pic>
        </mc:Fallback>
      </mc:AlternateContent>
      <p:grpSp>
        <p:nvGrpSpPr>
          <p:cNvPr id="137232" name="Gruppieren 137231">
            <a:extLst>
              <a:ext uri="{FF2B5EF4-FFF2-40B4-BE49-F238E27FC236}">
                <a16:creationId xmlns:a16="http://schemas.microsoft.com/office/drawing/2014/main" id="{C2D391F5-AF68-435E-A8B8-052A0C67605F}"/>
              </a:ext>
            </a:extLst>
          </p:cNvPr>
          <p:cNvGrpSpPr/>
          <p:nvPr/>
        </p:nvGrpSpPr>
        <p:grpSpPr>
          <a:xfrm>
            <a:off x="2826802" y="2243552"/>
            <a:ext cx="8039880" cy="789120"/>
            <a:chOff x="2826802" y="2243552"/>
            <a:chExt cx="8039880" cy="789120"/>
          </a:xfrm>
        </p:grpSpPr>
        <mc:AlternateContent xmlns:mc="http://schemas.openxmlformats.org/markup-compatibility/2006">
          <mc:Choice xmlns:p14="http://schemas.microsoft.com/office/powerpoint/2010/main" Requires="p14">
            <p:contentPart p14:bwMode="auto" r:id="rId15">
              <p14:nvContentPartPr>
                <p14:cNvPr id="41" name="Freihand 40">
                  <a:extLst>
                    <a:ext uri="{FF2B5EF4-FFF2-40B4-BE49-F238E27FC236}">
                      <a16:creationId xmlns:a16="http://schemas.microsoft.com/office/drawing/2014/main" id="{65723B52-B23F-42CD-87C3-37BEB5DFF3CE}"/>
                    </a:ext>
                  </a:extLst>
                </p14:cNvPr>
                <p14:cNvContentPartPr/>
                <p14:nvPr/>
              </p14:nvContentPartPr>
              <p14:xfrm>
                <a:off x="8944282" y="2286392"/>
                <a:ext cx="172440" cy="178920"/>
              </p14:xfrm>
            </p:contentPart>
          </mc:Choice>
          <mc:Fallback>
            <p:pic>
              <p:nvPicPr>
                <p:cNvPr id="41" name="Freihand 40">
                  <a:extLst>
                    <a:ext uri="{FF2B5EF4-FFF2-40B4-BE49-F238E27FC236}">
                      <a16:creationId xmlns:a16="http://schemas.microsoft.com/office/drawing/2014/main" id="{65723B52-B23F-42CD-87C3-37BEB5DFF3CE}"/>
                    </a:ext>
                  </a:extLst>
                </p:cNvPr>
                <p:cNvPicPr/>
                <p:nvPr/>
              </p:nvPicPr>
              <p:blipFill>
                <a:blip r:embed="rId16"/>
                <a:stretch>
                  <a:fillRect/>
                </a:stretch>
              </p:blipFill>
              <p:spPr>
                <a:xfrm>
                  <a:off x="8939962" y="2282072"/>
                  <a:ext cx="181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2" name="Freihand 41">
                  <a:extLst>
                    <a:ext uri="{FF2B5EF4-FFF2-40B4-BE49-F238E27FC236}">
                      <a16:creationId xmlns:a16="http://schemas.microsoft.com/office/drawing/2014/main" id="{17A5517A-2AE5-468D-B200-2437E3BD55FA}"/>
                    </a:ext>
                  </a:extLst>
                </p14:cNvPr>
                <p14:cNvContentPartPr/>
                <p14:nvPr/>
              </p14:nvContentPartPr>
              <p14:xfrm>
                <a:off x="9113122" y="2398352"/>
                <a:ext cx="510480" cy="65520"/>
              </p14:xfrm>
            </p:contentPart>
          </mc:Choice>
          <mc:Fallback>
            <p:pic>
              <p:nvPicPr>
                <p:cNvPr id="42" name="Freihand 41">
                  <a:extLst>
                    <a:ext uri="{FF2B5EF4-FFF2-40B4-BE49-F238E27FC236}">
                      <a16:creationId xmlns:a16="http://schemas.microsoft.com/office/drawing/2014/main" id="{17A5517A-2AE5-468D-B200-2437E3BD55FA}"/>
                    </a:ext>
                  </a:extLst>
                </p:cNvPr>
                <p:cNvPicPr/>
                <p:nvPr/>
              </p:nvPicPr>
              <p:blipFill>
                <a:blip r:embed="rId18"/>
                <a:stretch>
                  <a:fillRect/>
                </a:stretch>
              </p:blipFill>
              <p:spPr>
                <a:xfrm>
                  <a:off x="9108802" y="2394032"/>
                  <a:ext cx="519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3" name="Freihand 42">
                  <a:extLst>
                    <a:ext uri="{FF2B5EF4-FFF2-40B4-BE49-F238E27FC236}">
                      <a16:creationId xmlns:a16="http://schemas.microsoft.com/office/drawing/2014/main" id="{1A891D41-B06F-4EB9-96DE-20ECFDE4D3D4}"/>
                    </a:ext>
                  </a:extLst>
                </p14:cNvPr>
                <p14:cNvContentPartPr/>
                <p14:nvPr/>
              </p14:nvContentPartPr>
              <p14:xfrm>
                <a:off x="9635842" y="2325272"/>
                <a:ext cx="524520" cy="100080"/>
              </p14:xfrm>
            </p:contentPart>
          </mc:Choice>
          <mc:Fallback>
            <p:pic>
              <p:nvPicPr>
                <p:cNvPr id="43" name="Freihand 42">
                  <a:extLst>
                    <a:ext uri="{FF2B5EF4-FFF2-40B4-BE49-F238E27FC236}">
                      <a16:creationId xmlns:a16="http://schemas.microsoft.com/office/drawing/2014/main" id="{1A891D41-B06F-4EB9-96DE-20ECFDE4D3D4}"/>
                    </a:ext>
                  </a:extLst>
                </p:cNvPr>
                <p:cNvPicPr/>
                <p:nvPr/>
              </p:nvPicPr>
              <p:blipFill>
                <a:blip r:embed="rId20"/>
                <a:stretch>
                  <a:fillRect/>
                </a:stretch>
              </p:blipFill>
              <p:spPr>
                <a:xfrm>
                  <a:off x="9631522" y="2320952"/>
                  <a:ext cx="533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5" name="Freihand 44">
                  <a:extLst>
                    <a:ext uri="{FF2B5EF4-FFF2-40B4-BE49-F238E27FC236}">
                      <a16:creationId xmlns:a16="http://schemas.microsoft.com/office/drawing/2014/main" id="{5EA5D50E-3EA4-40E3-91BC-74D21735FA31}"/>
                    </a:ext>
                  </a:extLst>
                </p14:cNvPr>
                <p14:cNvContentPartPr/>
                <p14:nvPr/>
              </p14:nvContentPartPr>
              <p14:xfrm>
                <a:off x="10378522" y="2318792"/>
                <a:ext cx="281160" cy="117360"/>
              </p14:xfrm>
            </p:contentPart>
          </mc:Choice>
          <mc:Fallback>
            <p:pic>
              <p:nvPicPr>
                <p:cNvPr id="45" name="Freihand 44">
                  <a:extLst>
                    <a:ext uri="{FF2B5EF4-FFF2-40B4-BE49-F238E27FC236}">
                      <a16:creationId xmlns:a16="http://schemas.microsoft.com/office/drawing/2014/main" id="{5EA5D50E-3EA4-40E3-91BC-74D21735FA31}"/>
                    </a:ext>
                  </a:extLst>
                </p:cNvPr>
                <p:cNvPicPr/>
                <p:nvPr/>
              </p:nvPicPr>
              <p:blipFill>
                <a:blip r:embed="rId22"/>
                <a:stretch>
                  <a:fillRect/>
                </a:stretch>
              </p:blipFill>
              <p:spPr>
                <a:xfrm>
                  <a:off x="10374202" y="2314472"/>
                  <a:ext cx="289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6" name="Freihand 45">
                  <a:extLst>
                    <a:ext uri="{FF2B5EF4-FFF2-40B4-BE49-F238E27FC236}">
                      <a16:creationId xmlns:a16="http://schemas.microsoft.com/office/drawing/2014/main" id="{39C1C31F-936F-4A44-8EE8-960833628712}"/>
                    </a:ext>
                  </a:extLst>
                </p14:cNvPr>
                <p14:cNvContentPartPr/>
                <p14:nvPr/>
              </p14:nvContentPartPr>
              <p14:xfrm>
                <a:off x="10660042" y="2243552"/>
                <a:ext cx="206640" cy="143280"/>
              </p14:xfrm>
            </p:contentPart>
          </mc:Choice>
          <mc:Fallback>
            <p:pic>
              <p:nvPicPr>
                <p:cNvPr id="46" name="Freihand 45">
                  <a:extLst>
                    <a:ext uri="{FF2B5EF4-FFF2-40B4-BE49-F238E27FC236}">
                      <a16:creationId xmlns:a16="http://schemas.microsoft.com/office/drawing/2014/main" id="{39C1C31F-936F-4A44-8EE8-960833628712}"/>
                    </a:ext>
                  </a:extLst>
                </p:cNvPr>
                <p:cNvPicPr/>
                <p:nvPr/>
              </p:nvPicPr>
              <p:blipFill>
                <a:blip r:embed="rId24"/>
                <a:stretch>
                  <a:fillRect/>
                </a:stretch>
              </p:blipFill>
              <p:spPr>
                <a:xfrm>
                  <a:off x="10655722" y="2239232"/>
                  <a:ext cx="215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 name="Freihand 9">
                  <a:extLst>
                    <a:ext uri="{FF2B5EF4-FFF2-40B4-BE49-F238E27FC236}">
                      <a16:creationId xmlns:a16="http://schemas.microsoft.com/office/drawing/2014/main" id="{42AD8186-042F-43D9-B4E3-5D6A7FBFBBCF}"/>
                    </a:ext>
                  </a:extLst>
                </p14:cNvPr>
                <p14:cNvContentPartPr/>
                <p14:nvPr/>
              </p14:nvContentPartPr>
              <p14:xfrm>
                <a:off x="2826802" y="2625512"/>
                <a:ext cx="174600" cy="131400"/>
              </p14:xfrm>
            </p:contentPart>
          </mc:Choice>
          <mc:Fallback>
            <p:pic>
              <p:nvPicPr>
                <p:cNvPr id="10" name="Freihand 9">
                  <a:extLst>
                    <a:ext uri="{FF2B5EF4-FFF2-40B4-BE49-F238E27FC236}">
                      <a16:creationId xmlns:a16="http://schemas.microsoft.com/office/drawing/2014/main" id="{42AD8186-042F-43D9-B4E3-5D6A7FBFBBCF}"/>
                    </a:ext>
                  </a:extLst>
                </p:cNvPr>
                <p:cNvPicPr/>
                <p:nvPr/>
              </p:nvPicPr>
              <p:blipFill>
                <a:blip r:embed="rId26"/>
                <a:stretch>
                  <a:fillRect/>
                </a:stretch>
              </p:blipFill>
              <p:spPr>
                <a:xfrm>
                  <a:off x="2822482" y="2621192"/>
                  <a:ext cx="183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 name="Freihand 10">
                  <a:extLst>
                    <a:ext uri="{FF2B5EF4-FFF2-40B4-BE49-F238E27FC236}">
                      <a16:creationId xmlns:a16="http://schemas.microsoft.com/office/drawing/2014/main" id="{CC66B546-3B14-423C-B741-EB28C6DD3201}"/>
                    </a:ext>
                  </a:extLst>
                </p14:cNvPr>
                <p14:cNvContentPartPr/>
                <p14:nvPr/>
              </p14:nvContentPartPr>
              <p14:xfrm>
                <a:off x="3013282" y="2632712"/>
                <a:ext cx="47520" cy="45720"/>
              </p14:xfrm>
            </p:contentPart>
          </mc:Choice>
          <mc:Fallback>
            <p:pic>
              <p:nvPicPr>
                <p:cNvPr id="11" name="Freihand 10">
                  <a:extLst>
                    <a:ext uri="{FF2B5EF4-FFF2-40B4-BE49-F238E27FC236}">
                      <a16:creationId xmlns:a16="http://schemas.microsoft.com/office/drawing/2014/main" id="{CC66B546-3B14-423C-B741-EB28C6DD3201}"/>
                    </a:ext>
                  </a:extLst>
                </p:cNvPr>
                <p:cNvPicPr/>
                <p:nvPr/>
              </p:nvPicPr>
              <p:blipFill>
                <a:blip r:embed="rId28"/>
                <a:stretch>
                  <a:fillRect/>
                </a:stretch>
              </p:blipFill>
              <p:spPr>
                <a:xfrm>
                  <a:off x="3008962" y="2628392"/>
                  <a:ext cx="561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094C18F6-FD9C-4DC5-B6D0-006215E697F9}"/>
                    </a:ext>
                  </a:extLst>
                </p14:cNvPr>
                <p14:cNvContentPartPr/>
                <p14:nvPr/>
              </p14:nvContentPartPr>
              <p14:xfrm>
                <a:off x="3023002" y="2520392"/>
                <a:ext cx="172440" cy="207360"/>
              </p14:xfrm>
            </p:contentPart>
          </mc:Choice>
          <mc:Fallback>
            <p:pic>
              <p:nvPicPr>
                <p:cNvPr id="13" name="Freihand 12">
                  <a:extLst>
                    <a:ext uri="{FF2B5EF4-FFF2-40B4-BE49-F238E27FC236}">
                      <a16:creationId xmlns:a16="http://schemas.microsoft.com/office/drawing/2014/main" id="{094C18F6-FD9C-4DC5-B6D0-006215E697F9}"/>
                    </a:ext>
                  </a:extLst>
                </p:cNvPr>
                <p:cNvPicPr/>
                <p:nvPr/>
              </p:nvPicPr>
              <p:blipFill>
                <a:blip r:embed="rId30"/>
                <a:stretch>
                  <a:fillRect/>
                </a:stretch>
              </p:blipFill>
              <p:spPr>
                <a:xfrm>
                  <a:off x="3018682" y="2516072"/>
                  <a:ext cx="181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CB85F4FC-8697-4FA8-806C-197C9F8958B7}"/>
                    </a:ext>
                  </a:extLst>
                </p14:cNvPr>
                <p14:cNvContentPartPr/>
                <p14:nvPr/>
              </p14:nvContentPartPr>
              <p14:xfrm>
                <a:off x="3176002" y="2594192"/>
                <a:ext cx="94680" cy="132120"/>
              </p14:xfrm>
            </p:contentPart>
          </mc:Choice>
          <mc:Fallback>
            <p:pic>
              <p:nvPicPr>
                <p:cNvPr id="14" name="Freihand 13">
                  <a:extLst>
                    <a:ext uri="{FF2B5EF4-FFF2-40B4-BE49-F238E27FC236}">
                      <a16:creationId xmlns:a16="http://schemas.microsoft.com/office/drawing/2014/main" id="{CB85F4FC-8697-4FA8-806C-197C9F8958B7}"/>
                    </a:ext>
                  </a:extLst>
                </p:cNvPr>
                <p:cNvPicPr/>
                <p:nvPr/>
              </p:nvPicPr>
              <p:blipFill>
                <a:blip r:embed="rId32"/>
                <a:stretch>
                  <a:fillRect/>
                </a:stretch>
              </p:blipFill>
              <p:spPr>
                <a:xfrm>
                  <a:off x="3171682" y="2589872"/>
                  <a:ext cx="103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5" name="Freihand 14">
                  <a:extLst>
                    <a:ext uri="{FF2B5EF4-FFF2-40B4-BE49-F238E27FC236}">
                      <a16:creationId xmlns:a16="http://schemas.microsoft.com/office/drawing/2014/main" id="{989D882F-D3AC-4190-8F3A-6980B5603D74}"/>
                    </a:ext>
                  </a:extLst>
                </p14:cNvPr>
                <p14:cNvContentPartPr/>
                <p14:nvPr/>
              </p14:nvContentPartPr>
              <p14:xfrm>
                <a:off x="2994562" y="2518952"/>
                <a:ext cx="360" cy="360"/>
              </p14:xfrm>
            </p:contentPart>
          </mc:Choice>
          <mc:Fallback>
            <p:pic>
              <p:nvPicPr>
                <p:cNvPr id="15" name="Freihand 14">
                  <a:extLst>
                    <a:ext uri="{FF2B5EF4-FFF2-40B4-BE49-F238E27FC236}">
                      <a16:creationId xmlns:a16="http://schemas.microsoft.com/office/drawing/2014/main" id="{989D882F-D3AC-4190-8F3A-6980B5603D74}"/>
                    </a:ext>
                  </a:extLst>
                </p:cNvPr>
                <p:cNvPicPr/>
                <p:nvPr/>
              </p:nvPicPr>
              <p:blipFill>
                <a:blip r:embed="rId34"/>
                <a:stretch>
                  <a:fillRect/>
                </a:stretch>
              </p:blipFill>
              <p:spPr>
                <a:xfrm>
                  <a:off x="2990242" y="2514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 name="Freihand 15">
                  <a:extLst>
                    <a:ext uri="{FF2B5EF4-FFF2-40B4-BE49-F238E27FC236}">
                      <a16:creationId xmlns:a16="http://schemas.microsoft.com/office/drawing/2014/main" id="{954F72DB-C623-4B6A-9684-C681BF2AB02E}"/>
                    </a:ext>
                  </a:extLst>
                </p14:cNvPr>
                <p14:cNvContentPartPr/>
                <p14:nvPr/>
              </p14:nvContentPartPr>
              <p14:xfrm>
                <a:off x="3523402" y="2518232"/>
                <a:ext cx="237240" cy="167400"/>
              </p14:xfrm>
            </p:contentPart>
          </mc:Choice>
          <mc:Fallback>
            <p:pic>
              <p:nvPicPr>
                <p:cNvPr id="16" name="Freihand 15">
                  <a:extLst>
                    <a:ext uri="{FF2B5EF4-FFF2-40B4-BE49-F238E27FC236}">
                      <a16:creationId xmlns:a16="http://schemas.microsoft.com/office/drawing/2014/main" id="{954F72DB-C623-4B6A-9684-C681BF2AB02E}"/>
                    </a:ext>
                  </a:extLst>
                </p:cNvPr>
                <p:cNvPicPr/>
                <p:nvPr/>
              </p:nvPicPr>
              <p:blipFill>
                <a:blip r:embed="rId36"/>
                <a:stretch>
                  <a:fillRect/>
                </a:stretch>
              </p:blipFill>
              <p:spPr>
                <a:xfrm>
                  <a:off x="3519082" y="2513912"/>
                  <a:ext cx="245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 name="Freihand 16">
                  <a:extLst>
                    <a:ext uri="{FF2B5EF4-FFF2-40B4-BE49-F238E27FC236}">
                      <a16:creationId xmlns:a16="http://schemas.microsoft.com/office/drawing/2014/main" id="{BF4D2733-3665-4DAD-A663-641839476DBA}"/>
                    </a:ext>
                  </a:extLst>
                </p14:cNvPr>
                <p14:cNvContentPartPr/>
                <p14:nvPr/>
              </p14:nvContentPartPr>
              <p14:xfrm>
                <a:off x="3787282" y="2578352"/>
                <a:ext cx="72000" cy="94680"/>
              </p14:xfrm>
            </p:contentPart>
          </mc:Choice>
          <mc:Fallback>
            <p:pic>
              <p:nvPicPr>
                <p:cNvPr id="17" name="Freihand 16">
                  <a:extLst>
                    <a:ext uri="{FF2B5EF4-FFF2-40B4-BE49-F238E27FC236}">
                      <a16:creationId xmlns:a16="http://schemas.microsoft.com/office/drawing/2014/main" id="{BF4D2733-3665-4DAD-A663-641839476DBA}"/>
                    </a:ext>
                  </a:extLst>
                </p:cNvPr>
                <p:cNvPicPr/>
                <p:nvPr/>
              </p:nvPicPr>
              <p:blipFill>
                <a:blip r:embed="rId38"/>
                <a:stretch>
                  <a:fillRect/>
                </a:stretch>
              </p:blipFill>
              <p:spPr>
                <a:xfrm>
                  <a:off x="3782962" y="2574032"/>
                  <a:ext cx="80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50B1AA28-9A2F-4785-9B87-FECE5CE70A20}"/>
                    </a:ext>
                  </a:extLst>
                </p14:cNvPr>
                <p14:cNvContentPartPr/>
                <p14:nvPr/>
              </p14:nvContentPartPr>
              <p14:xfrm>
                <a:off x="3858922" y="2508512"/>
                <a:ext cx="80280" cy="149400"/>
              </p14:xfrm>
            </p:contentPart>
          </mc:Choice>
          <mc:Fallback>
            <p:pic>
              <p:nvPicPr>
                <p:cNvPr id="18" name="Freihand 17">
                  <a:extLst>
                    <a:ext uri="{FF2B5EF4-FFF2-40B4-BE49-F238E27FC236}">
                      <a16:creationId xmlns:a16="http://schemas.microsoft.com/office/drawing/2014/main" id="{50B1AA28-9A2F-4785-9B87-FECE5CE70A20}"/>
                    </a:ext>
                  </a:extLst>
                </p:cNvPr>
                <p:cNvPicPr/>
                <p:nvPr/>
              </p:nvPicPr>
              <p:blipFill>
                <a:blip r:embed="rId40"/>
                <a:stretch>
                  <a:fillRect/>
                </a:stretch>
              </p:blipFill>
              <p:spPr>
                <a:xfrm>
                  <a:off x="3854602" y="2504192"/>
                  <a:ext cx="88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293C3F45-B752-4E74-B814-10B570850D7B}"/>
                    </a:ext>
                  </a:extLst>
                </p14:cNvPr>
                <p14:cNvContentPartPr/>
                <p14:nvPr/>
              </p14:nvContentPartPr>
              <p14:xfrm>
                <a:off x="3961522" y="2598872"/>
                <a:ext cx="23400" cy="55800"/>
              </p14:xfrm>
            </p:contentPart>
          </mc:Choice>
          <mc:Fallback>
            <p:pic>
              <p:nvPicPr>
                <p:cNvPr id="19" name="Freihand 18">
                  <a:extLst>
                    <a:ext uri="{FF2B5EF4-FFF2-40B4-BE49-F238E27FC236}">
                      <a16:creationId xmlns:a16="http://schemas.microsoft.com/office/drawing/2014/main" id="{293C3F45-B752-4E74-B814-10B570850D7B}"/>
                    </a:ext>
                  </a:extLst>
                </p:cNvPr>
                <p:cNvPicPr/>
                <p:nvPr/>
              </p:nvPicPr>
              <p:blipFill>
                <a:blip r:embed="rId42"/>
                <a:stretch>
                  <a:fillRect/>
                </a:stretch>
              </p:blipFill>
              <p:spPr>
                <a:xfrm>
                  <a:off x="3957202" y="2594552"/>
                  <a:ext cx="32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B984C068-4376-44C3-A911-AF808290EB46}"/>
                    </a:ext>
                  </a:extLst>
                </p14:cNvPr>
                <p14:cNvContentPartPr/>
                <p14:nvPr/>
              </p14:nvContentPartPr>
              <p14:xfrm>
                <a:off x="3997882" y="2449112"/>
                <a:ext cx="11160" cy="25560"/>
              </p14:xfrm>
            </p:contentPart>
          </mc:Choice>
          <mc:Fallback>
            <p:pic>
              <p:nvPicPr>
                <p:cNvPr id="20" name="Freihand 19">
                  <a:extLst>
                    <a:ext uri="{FF2B5EF4-FFF2-40B4-BE49-F238E27FC236}">
                      <a16:creationId xmlns:a16="http://schemas.microsoft.com/office/drawing/2014/main" id="{B984C068-4376-44C3-A911-AF808290EB46}"/>
                    </a:ext>
                  </a:extLst>
                </p:cNvPr>
                <p:cNvPicPr/>
                <p:nvPr/>
              </p:nvPicPr>
              <p:blipFill>
                <a:blip r:embed="rId44"/>
                <a:stretch>
                  <a:fillRect/>
                </a:stretch>
              </p:blipFill>
              <p:spPr>
                <a:xfrm>
                  <a:off x="3993562" y="2444792"/>
                  <a:ext cx="19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01364EB8-82B8-4825-8FED-AEB6EBE983C9}"/>
                    </a:ext>
                  </a:extLst>
                </p14:cNvPr>
                <p14:cNvContentPartPr/>
                <p14:nvPr/>
              </p14:nvContentPartPr>
              <p14:xfrm>
                <a:off x="4036762" y="2426792"/>
                <a:ext cx="33120" cy="208800"/>
              </p14:xfrm>
            </p:contentPart>
          </mc:Choice>
          <mc:Fallback>
            <p:pic>
              <p:nvPicPr>
                <p:cNvPr id="21" name="Freihand 20">
                  <a:extLst>
                    <a:ext uri="{FF2B5EF4-FFF2-40B4-BE49-F238E27FC236}">
                      <a16:creationId xmlns:a16="http://schemas.microsoft.com/office/drawing/2014/main" id="{01364EB8-82B8-4825-8FED-AEB6EBE983C9}"/>
                    </a:ext>
                  </a:extLst>
                </p:cNvPr>
                <p:cNvPicPr/>
                <p:nvPr/>
              </p:nvPicPr>
              <p:blipFill>
                <a:blip r:embed="rId46"/>
                <a:stretch>
                  <a:fillRect/>
                </a:stretch>
              </p:blipFill>
              <p:spPr>
                <a:xfrm>
                  <a:off x="4032442" y="2422472"/>
                  <a:ext cx="417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Freihand 21">
                  <a:extLst>
                    <a:ext uri="{FF2B5EF4-FFF2-40B4-BE49-F238E27FC236}">
                      <a16:creationId xmlns:a16="http://schemas.microsoft.com/office/drawing/2014/main" id="{F6942BBB-46B1-4A0C-B610-8659592EF0F7}"/>
                    </a:ext>
                  </a:extLst>
                </p14:cNvPr>
                <p14:cNvContentPartPr/>
                <p14:nvPr/>
              </p14:nvContentPartPr>
              <p14:xfrm>
                <a:off x="4083562" y="2466032"/>
                <a:ext cx="306720" cy="316080"/>
              </p14:xfrm>
            </p:contentPart>
          </mc:Choice>
          <mc:Fallback>
            <p:pic>
              <p:nvPicPr>
                <p:cNvPr id="22" name="Freihand 21">
                  <a:extLst>
                    <a:ext uri="{FF2B5EF4-FFF2-40B4-BE49-F238E27FC236}">
                      <a16:creationId xmlns:a16="http://schemas.microsoft.com/office/drawing/2014/main" id="{F6942BBB-46B1-4A0C-B610-8659592EF0F7}"/>
                    </a:ext>
                  </a:extLst>
                </p:cNvPr>
                <p:cNvPicPr/>
                <p:nvPr/>
              </p:nvPicPr>
              <p:blipFill>
                <a:blip r:embed="rId48"/>
                <a:stretch>
                  <a:fillRect/>
                </a:stretch>
              </p:blipFill>
              <p:spPr>
                <a:xfrm>
                  <a:off x="4079242" y="2461712"/>
                  <a:ext cx="31536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273011C9-029D-42A0-9614-676C682830DF}"/>
                    </a:ext>
                  </a:extLst>
                </p14:cNvPr>
                <p14:cNvContentPartPr/>
                <p14:nvPr/>
              </p14:nvContentPartPr>
              <p14:xfrm>
                <a:off x="4438522" y="2561072"/>
                <a:ext cx="75240" cy="102600"/>
              </p14:xfrm>
            </p:contentPart>
          </mc:Choice>
          <mc:Fallback>
            <p:pic>
              <p:nvPicPr>
                <p:cNvPr id="23" name="Freihand 22">
                  <a:extLst>
                    <a:ext uri="{FF2B5EF4-FFF2-40B4-BE49-F238E27FC236}">
                      <a16:creationId xmlns:a16="http://schemas.microsoft.com/office/drawing/2014/main" id="{273011C9-029D-42A0-9614-676C682830DF}"/>
                    </a:ext>
                  </a:extLst>
                </p:cNvPr>
                <p:cNvPicPr/>
                <p:nvPr/>
              </p:nvPicPr>
              <p:blipFill>
                <a:blip r:embed="rId50"/>
                <a:stretch>
                  <a:fillRect/>
                </a:stretch>
              </p:blipFill>
              <p:spPr>
                <a:xfrm>
                  <a:off x="4434202" y="2556752"/>
                  <a:ext cx="83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Freihand 23">
                  <a:extLst>
                    <a:ext uri="{FF2B5EF4-FFF2-40B4-BE49-F238E27FC236}">
                      <a16:creationId xmlns:a16="http://schemas.microsoft.com/office/drawing/2014/main" id="{1630CAFC-C755-4F7D-9216-0C0E10ECE5EE}"/>
                    </a:ext>
                  </a:extLst>
                </p14:cNvPr>
                <p14:cNvContentPartPr/>
                <p14:nvPr/>
              </p14:nvContentPartPr>
              <p14:xfrm>
                <a:off x="4573162" y="2476112"/>
                <a:ext cx="495360" cy="169200"/>
              </p14:xfrm>
            </p:contentPart>
          </mc:Choice>
          <mc:Fallback>
            <p:pic>
              <p:nvPicPr>
                <p:cNvPr id="24" name="Freihand 23">
                  <a:extLst>
                    <a:ext uri="{FF2B5EF4-FFF2-40B4-BE49-F238E27FC236}">
                      <a16:creationId xmlns:a16="http://schemas.microsoft.com/office/drawing/2014/main" id="{1630CAFC-C755-4F7D-9216-0C0E10ECE5EE}"/>
                    </a:ext>
                  </a:extLst>
                </p:cNvPr>
                <p:cNvPicPr/>
                <p:nvPr/>
              </p:nvPicPr>
              <p:blipFill>
                <a:blip r:embed="rId52"/>
                <a:stretch>
                  <a:fillRect/>
                </a:stretch>
              </p:blipFill>
              <p:spPr>
                <a:xfrm>
                  <a:off x="4568842" y="2471792"/>
                  <a:ext cx="504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Freihand 24">
                  <a:extLst>
                    <a:ext uri="{FF2B5EF4-FFF2-40B4-BE49-F238E27FC236}">
                      <a16:creationId xmlns:a16="http://schemas.microsoft.com/office/drawing/2014/main" id="{7F851E4B-7FCE-47F4-AE90-496924ED0ABD}"/>
                    </a:ext>
                  </a:extLst>
                </p14:cNvPr>
                <p14:cNvContentPartPr/>
                <p14:nvPr/>
              </p14:nvContentPartPr>
              <p14:xfrm>
                <a:off x="4820122" y="2400512"/>
                <a:ext cx="7920" cy="15120"/>
              </p14:xfrm>
            </p:contentPart>
          </mc:Choice>
          <mc:Fallback>
            <p:pic>
              <p:nvPicPr>
                <p:cNvPr id="25" name="Freihand 24">
                  <a:extLst>
                    <a:ext uri="{FF2B5EF4-FFF2-40B4-BE49-F238E27FC236}">
                      <a16:creationId xmlns:a16="http://schemas.microsoft.com/office/drawing/2014/main" id="{7F851E4B-7FCE-47F4-AE90-496924ED0ABD}"/>
                    </a:ext>
                  </a:extLst>
                </p:cNvPr>
                <p:cNvPicPr/>
                <p:nvPr/>
              </p:nvPicPr>
              <p:blipFill>
                <a:blip r:embed="rId54"/>
                <a:stretch>
                  <a:fillRect/>
                </a:stretch>
              </p:blipFill>
              <p:spPr>
                <a:xfrm>
                  <a:off x="4815802" y="2396192"/>
                  <a:ext cx="16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 name="Freihand 25">
                  <a:extLst>
                    <a:ext uri="{FF2B5EF4-FFF2-40B4-BE49-F238E27FC236}">
                      <a16:creationId xmlns:a16="http://schemas.microsoft.com/office/drawing/2014/main" id="{2C886735-183A-4BD4-8630-29801FED7921}"/>
                    </a:ext>
                  </a:extLst>
                </p14:cNvPr>
                <p14:cNvContentPartPr/>
                <p14:nvPr/>
              </p14:nvContentPartPr>
              <p14:xfrm>
                <a:off x="5235562" y="2456672"/>
                <a:ext cx="102600" cy="180720"/>
              </p14:xfrm>
            </p:contentPart>
          </mc:Choice>
          <mc:Fallback>
            <p:pic>
              <p:nvPicPr>
                <p:cNvPr id="26" name="Freihand 25">
                  <a:extLst>
                    <a:ext uri="{FF2B5EF4-FFF2-40B4-BE49-F238E27FC236}">
                      <a16:creationId xmlns:a16="http://schemas.microsoft.com/office/drawing/2014/main" id="{2C886735-183A-4BD4-8630-29801FED7921}"/>
                    </a:ext>
                  </a:extLst>
                </p:cNvPr>
                <p:cNvPicPr/>
                <p:nvPr/>
              </p:nvPicPr>
              <p:blipFill>
                <a:blip r:embed="rId56"/>
                <a:stretch>
                  <a:fillRect/>
                </a:stretch>
              </p:blipFill>
              <p:spPr>
                <a:xfrm>
                  <a:off x="5231242" y="2452352"/>
                  <a:ext cx="111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8ED5EEA2-6BD1-4DF0-ABC9-9E0C6B79B3E2}"/>
                    </a:ext>
                  </a:extLst>
                </p14:cNvPr>
                <p14:cNvContentPartPr/>
                <p14:nvPr/>
              </p14:nvContentPartPr>
              <p14:xfrm>
                <a:off x="5363362" y="2507792"/>
                <a:ext cx="314640" cy="109440"/>
              </p14:xfrm>
            </p:contentPart>
          </mc:Choice>
          <mc:Fallback>
            <p:pic>
              <p:nvPicPr>
                <p:cNvPr id="27" name="Freihand 26">
                  <a:extLst>
                    <a:ext uri="{FF2B5EF4-FFF2-40B4-BE49-F238E27FC236}">
                      <a16:creationId xmlns:a16="http://schemas.microsoft.com/office/drawing/2014/main" id="{8ED5EEA2-6BD1-4DF0-ABC9-9E0C6B79B3E2}"/>
                    </a:ext>
                  </a:extLst>
                </p:cNvPr>
                <p:cNvPicPr/>
                <p:nvPr/>
              </p:nvPicPr>
              <p:blipFill>
                <a:blip r:embed="rId58"/>
                <a:stretch>
                  <a:fillRect/>
                </a:stretch>
              </p:blipFill>
              <p:spPr>
                <a:xfrm>
                  <a:off x="5359042" y="2503472"/>
                  <a:ext cx="323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Freihand 27">
                  <a:extLst>
                    <a:ext uri="{FF2B5EF4-FFF2-40B4-BE49-F238E27FC236}">
                      <a16:creationId xmlns:a16="http://schemas.microsoft.com/office/drawing/2014/main" id="{96748489-145F-4CE7-9E6F-E383CCA649B1}"/>
                    </a:ext>
                  </a:extLst>
                </p14:cNvPr>
                <p14:cNvContentPartPr/>
                <p14:nvPr/>
              </p14:nvContentPartPr>
              <p14:xfrm>
                <a:off x="5751442" y="2593832"/>
                <a:ext cx="360" cy="360"/>
              </p14:xfrm>
            </p:contentPart>
          </mc:Choice>
          <mc:Fallback>
            <p:pic>
              <p:nvPicPr>
                <p:cNvPr id="28" name="Freihand 27">
                  <a:extLst>
                    <a:ext uri="{FF2B5EF4-FFF2-40B4-BE49-F238E27FC236}">
                      <a16:creationId xmlns:a16="http://schemas.microsoft.com/office/drawing/2014/main" id="{96748489-145F-4CE7-9E6F-E383CCA649B1}"/>
                    </a:ext>
                  </a:extLst>
                </p:cNvPr>
                <p:cNvPicPr/>
                <p:nvPr/>
              </p:nvPicPr>
              <p:blipFill>
                <a:blip r:embed="rId34"/>
                <a:stretch>
                  <a:fillRect/>
                </a:stretch>
              </p:blipFill>
              <p:spPr>
                <a:xfrm>
                  <a:off x="5747122" y="2589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 name="Freihand 28">
                  <a:extLst>
                    <a:ext uri="{FF2B5EF4-FFF2-40B4-BE49-F238E27FC236}">
                      <a16:creationId xmlns:a16="http://schemas.microsoft.com/office/drawing/2014/main" id="{5E43FC86-3BEF-4DF1-A65A-068C2297E953}"/>
                    </a:ext>
                  </a:extLst>
                </p14:cNvPr>
                <p14:cNvContentPartPr/>
                <p14:nvPr/>
              </p14:nvContentPartPr>
              <p14:xfrm>
                <a:off x="5931802" y="2430752"/>
                <a:ext cx="114480" cy="148680"/>
              </p14:xfrm>
            </p:contentPart>
          </mc:Choice>
          <mc:Fallback>
            <p:pic>
              <p:nvPicPr>
                <p:cNvPr id="29" name="Freihand 28">
                  <a:extLst>
                    <a:ext uri="{FF2B5EF4-FFF2-40B4-BE49-F238E27FC236}">
                      <a16:creationId xmlns:a16="http://schemas.microsoft.com/office/drawing/2014/main" id="{5E43FC86-3BEF-4DF1-A65A-068C2297E953}"/>
                    </a:ext>
                  </a:extLst>
                </p:cNvPr>
                <p:cNvPicPr/>
                <p:nvPr/>
              </p:nvPicPr>
              <p:blipFill>
                <a:blip r:embed="rId61"/>
                <a:stretch>
                  <a:fillRect/>
                </a:stretch>
              </p:blipFill>
              <p:spPr>
                <a:xfrm>
                  <a:off x="5927482" y="2426432"/>
                  <a:ext cx="123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 name="Freihand 29">
                  <a:extLst>
                    <a:ext uri="{FF2B5EF4-FFF2-40B4-BE49-F238E27FC236}">
                      <a16:creationId xmlns:a16="http://schemas.microsoft.com/office/drawing/2014/main" id="{028FBB5B-C1F2-4E36-BA8F-2D2335AED004}"/>
                    </a:ext>
                  </a:extLst>
                </p14:cNvPr>
                <p14:cNvContentPartPr/>
                <p14:nvPr/>
              </p14:nvContentPartPr>
              <p14:xfrm>
                <a:off x="6100642" y="2403032"/>
                <a:ext cx="136080" cy="197280"/>
              </p14:xfrm>
            </p:contentPart>
          </mc:Choice>
          <mc:Fallback>
            <p:pic>
              <p:nvPicPr>
                <p:cNvPr id="30" name="Freihand 29">
                  <a:extLst>
                    <a:ext uri="{FF2B5EF4-FFF2-40B4-BE49-F238E27FC236}">
                      <a16:creationId xmlns:a16="http://schemas.microsoft.com/office/drawing/2014/main" id="{028FBB5B-C1F2-4E36-BA8F-2D2335AED004}"/>
                    </a:ext>
                  </a:extLst>
                </p:cNvPr>
                <p:cNvPicPr/>
                <p:nvPr/>
              </p:nvPicPr>
              <p:blipFill>
                <a:blip r:embed="rId63"/>
                <a:stretch>
                  <a:fillRect/>
                </a:stretch>
              </p:blipFill>
              <p:spPr>
                <a:xfrm>
                  <a:off x="6096322" y="2398712"/>
                  <a:ext cx="144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 name="Freihand 30">
                  <a:extLst>
                    <a:ext uri="{FF2B5EF4-FFF2-40B4-BE49-F238E27FC236}">
                      <a16:creationId xmlns:a16="http://schemas.microsoft.com/office/drawing/2014/main" id="{E7DA3C5D-66D2-4D51-8E35-1B4FDE4D0595}"/>
                    </a:ext>
                  </a:extLst>
                </p14:cNvPr>
                <p14:cNvContentPartPr/>
                <p14:nvPr/>
              </p14:nvContentPartPr>
              <p14:xfrm>
                <a:off x="6278122" y="2421752"/>
                <a:ext cx="200520" cy="152280"/>
              </p14:xfrm>
            </p:contentPart>
          </mc:Choice>
          <mc:Fallback>
            <p:pic>
              <p:nvPicPr>
                <p:cNvPr id="31" name="Freihand 30">
                  <a:extLst>
                    <a:ext uri="{FF2B5EF4-FFF2-40B4-BE49-F238E27FC236}">
                      <a16:creationId xmlns:a16="http://schemas.microsoft.com/office/drawing/2014/main" id="{E7DA3C5D-66D2-4D51-8E35-1B4FDE4D0595}"/>
                    </a:ext>
                  </a:extLst>
                </p:cNvPr>
                <p:cNvPicPr/>
                <p:nvPr/>
              </p:nvPicPr>
              <p:blipFill>
                <a:blip r:embed="rId65"/>
                <a:stretch>
                  <a:fillRect/>
                </a:stretch>
              </p:blipFill>
              <p:spPr>
                <a:xfrm>
                  <a:off x="6273802" y="2417432"/>
                  <a:ext cx="209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2" name="Freihand 31">
                  <a:extLst>
                    <a:ext uri="{FF2B5EF4-FFF2-40B4-BE49-F238E27FC236}">
                      <a16:creationId xmlns:a16="http://schemas.microsoft.com/office/drawing/2014/main" id="{A19C4F8E-4EEA-40A6-BC82-C1F5608A3F44}"/>
                    </a:ext>
                  </a:extLst>
                </p14:cNvPr>
                <p14:cNvContentPartPr/>
                <p14:nvPr/>
              </p14:nvContentPartPr>
              <p14:xfrm>
                <a:off x="6527962" y="2473232"/>
                <a:ext cx="141840" cy="125640"/>
              </p14:xfrm>
            </p:contentPart>
          </mc:Choice>
          <mc:Fallback>
            <p:pic>
              <p:nvPicPr>
                <p:cNvPr id="32" name="Freihand 31">
                  <a:extLst>
                    <a:ext uri="{FF2B5EF4-FFF2-40B4-BE49-F238E27FC236}">
                      <a16:creationId xmlns:a16="http://schemas.microsoft.com/office/drawing/2014/main" id="{A19C4F8E-4EEA-40A6-BC82-C1F5608A3F44}"/>
                    </a:ext>
                  </a:extLst>
                </p:cNvPr>
                <p:cNvPicPr/>
                <p:nvPr/>
              </p:nvPicPr>
              <p:blipFill>
                <a:blip r:embed="rId67"/>
                <a:stretch>
                  <a:fillRect/>
                </a:stretch>
              </p:blipFill>
              <p:spPr>
                <a:xfrm>
                  <a:off x="6523642" y="2468912"/>
                  <a:ext cx="150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3" name="Freihand 32">
                  <a:extLst>
                    <a:ext uri="{FF2B5EF4-FFF2-40B4-BE49-F238E27FC236}">
                      <a16:creationId xmlns:a16="http://schemas.microsoft.com/office/drawing/2014/main" id="{55CBE521-A7C7-48A5-B170-BC68968D1843}"/>
                    </a:ext>
                  </a:extLst>
                </p14:cNvPr>
                <p14:cNvContentPartPr/>
                <p14:nvPr/>
              </p14:nvContentPartPr>
              <p14:xfrm>
                <a:off x="6501682" y="2519672"/>
                <a:ext cx="186120" cy="16560"/>
              </p14:xfrm>
            </p:contentPart>
          </mc:Choice>
          <mc:Fallback>
            <p:pic>
              <p:nvPicPr>
                <p:cNvPr id="33" name="Freihand 32">
                  <a:extLst>
                    <a:ext uri="{FF2B5EF4-FFF2-40B4-BE49-F238E27FC236}">
                      <a16:creationId xmlns:a16="http://schemas.microsoft.com/office/drawing/2014/main" id="{55CBE521-A7C7-48A5-B170-BC68968D1843}"/>
                    </a:ext>
                  </a:extLst>
                </p:cNvPr>
                <p:cNvPicPr/>
                <p:nvPr/>
              </p:nvPicPr>
              <p:blipFill>
                <a:blip r:embed="rId69"/>
                <a:stretch>
                  <a:fillRect/>
                </a:stretch>
              </p:blipFill>
              <p:spPr>
                <a:xfrm>
                  <a:off x="6497362" y="2515352"/>
                  <a:ext cx="194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 name="Freihand 33">
                  <a:extLst>
                    <a:ext uri="{FF2B5EF4-FFF2-40B4-BE49-F238E27FC236}">
                      <a16:creationId xmlns:a16="http://schemas.microsoft.com/office/drawing/2014/main" id="{87018E76-676C-46C5-ABF7-AEB58AC2F3F0}"/>
                    </a:ext>
                  </a:extLst>
                </p14:cNvPr>
                <p14:cNvContentPartPr/>
                <p14:nvPr/>
              </p14:nvContentPartPr>
              <p14:xfrm>
                <a:off x="6632722" y="2370632"/>
                <a:ext cx="518760" cy="198360"/>
              </p14:xfrm>
            </p:contentPart>
          </mc:Choice>
          <mc:Fallback>
            <p:pic>
              <p:nvPicPr>
                <p:cNvPr id="34" name="Freihand 33">
                  <a:extLst>
                    <a:ext uri="{FF2B5EF4-FFF2-40B4-BE49-F238E27FC236}">
                      <a16:creationId xmlns:a16="http://schemas.microsoft.com/office/drawing/2014/main" id="{87018E76-676C-46C5-ABF7-AEB58AC2F3F0}"/>
                    </a:ext>
                  </a:extLst>
                </p:cNvPr>
                <p:cNvPicPr/>
                <p:nvPr/>
              </p:nvPicPr>
              <p:blipFill>
                <a:blip r:embed="rId71"/>
                <a:stretch>
                  <a:fillRect/>
                </a:stretch>
              </p:blipFill>
              <p:spPr>
                <a:xfrm>
                  <a:off x="6628402" y="2366312"/>
                  <a:ext cx="527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 name="Freihand 34">
                  <a:extLst>
                    <a:ext uri="{FF2B5EF4-FFF2-40B4-BE49-F238E27FC236}">
                      <a16:creationId xmlns:a16="http://schemas.microsoft.com/office/drawing/2014/main" id="{6BF47366-B00E-4338-BE8B-FCB30AD6E34F}"/>
                    </a:ext>
                  </a:extLst>
                </p14:cNvPr>
                <p14:cNvContentPartPr/>
                <p14:nvPr/>
              </p14:nvContentPartPr>
              <p14:xfrm>
                <a:off x="6865282" y="2323112"/>
                <a:ext cx="11880" cy="14040"/>
              </p14:xfrm>
            </p:contentPart>
          </mc:Choice>
          <mc:Fallback>
            <p:pic>
              <p:nvPicPr>
                <p:cNvPr id="35" name="Freihand 34">
                  <a:extLst>
                    <a:ext uri="{FF2B5EF4-FFF2-40B4-BE49-F238E27FC236}">
                      <a16:creationId xmlns:a16="http://schemas.microsoft.com/office/drawing/2014/main" id="{6BF47366-B00E-4338-BE8B-FCB30AD6E34F}"/>
                    </a:ext>
                  </a:extLst>
                </p:cNvPr>
                <p:cNvPicPr/>
                <p:nvPr/>
              </p:nvPicPr>
              <p:blipFill>
                <a:blip r:embed="rId73"/>
                <a:stretch>
                  <a:fillRect/>
                </a:stretch>
              </p:blipFill>
              <p:spPr>
                <a:xfrm>
                  <a:off x="6860962" y="2318792"/>
                  <a:ext cx="20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 name="Freihand 35">
                  <a:extLst>
                    <a:ext uri="{FF2B5EF4-FFF2-40B4-BE49-F238E27FC236}">
                      <a16:creationId xmlns:a16="http://schemas.microsoft.com/office/drawing/2014/main" id="{A6C2784A-CD0B-4872-970E-88512A45ADBB}"/>
                    </a:ext>
                  </a:extLst>
                </p14:cNvPr>
                <p14:cNvContentPartPr/>
                <p14:nvPr/>
              </p14:nvContentPartPr>
              <p14:xfrm>
                <a:off x="7301242" y="2442272"/>
                <a:ext cx="281160" cy="119160"/>
              </p14:xfrm>
            </p:contentPart>
          </mc:Choice>
          <mc:Fallback>
            <p:pic>
              <p:nvPicPr>
                <p:cNvPr id="36" name="Freihand 35">
                  <a:extLst>
                    <a:ext uri="{FF2B5EF4-FFF2-40B4-BE49-F238E27FC236}">
                      <a16:creationId xmlns:a16="http://schemas.microsoft.com/office/drawing/2014/main" id="{A6C2784A-CD0B-4872-970E-88512A45ADBB}"/>
                    </a:ext>
                  </a:extLst>
                </p:cNvPr>
                <p:cNvPicPr/>
                <p:nvPr/>
              </p:nvPicPr>
              <p:blipFill>
                <a:blip r:embed="rId75"/>
                <a:stretch>
                  <a:fillRect/>
                </a:stretch>
              </p:blipFill>
              <p:spPr>
                <a:xfrm>
                  <a:off x="7296922" y="2437952"/>
                  <a:ext cx="28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7" name="Freihand 36">
                  <a:extLst>
                    <a:ext uri="{FF2B5EF4-FFF2-40B4-BE49-F238E27FC236}">
                      <a16:creationId xmlns:a16="http://schemas.microsoft.com/office/drawing/2014/main" id="{A25FC38A-8243-4A73-AF7B-08336C6C328D}"/>
                    </a:ext>
                  </a:extLst>
                </p14:cNvPr>
                <p14:cNvContentPartPr/>
                <p14:nvPr/>
              </p14:nvContentPartPr>
              <p14:xfrm>
                <a:off x="7638562" y="2419232"/>
                <a:ext cx="101520" cy="104400"/>
              </p14:xfrm>
            </p:contentPart>
          </mc:Choice>
          <mc:Fallback>
            <p:pic>
              <p:nvPicPr>
                <p:cNvPr id="37" name="Freihand 36">
                  <a:extLst>
                    <a:ext uri="{FF2B5EF4-FFF2-40B4-BE49-F238E27FC236}">
                      <a16:creationId xmlns:a16="http://schemas.microsoft.com/office/drawing/2014/main" id="{A25FC38A-8243-4A73-AF7B-08336C6C328D}"/>
                    </a:ext>
                  </a:extLst>
                </p:cNvPr>
                <p:cNvPicPr/>
                <p:nvPr/>
              </p:nvPicPr>
              <p:blipFill>
                <a:blip r:embed="rId77"/>
                <a:stretch>
                  <a:fillRect/>
                </a:stretch>
              </p:blipFill>
              <p:spPr>
                <a:xfrm>
                  <a:off x="7634242" y="2414912"/>
                  <a:ext cx="110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8" name="Freihand 37">
                  <a:extLst>
                    <a:ext uri="{FF2B5EF4-FFF2-40B4-BE49-F238E27FC236}">
                      <a16:creationId xmlns:a16="http://schemas.microsoft.com/office/drawing/2014/main" id="{5764FF19-A830-45F0-B807-DF41BDB04BCA}"/>
                    </a:ext>
                  </a:extLst>
                </p14:cNvPr>
                <p14:cNvContentPartPr/>
                <p14:nvPr/>
              </p14:nvContentPartPr>
              <p14:xfrm>
                <a:off x="7763122" y="2455232"/>
                <a:ext cx="223560" cy="80280"/>
              </p14:xfrm>
            </p:contentPart>
          </mc:Choice>
          <mc:Fallback>
            <p:pic>
              <p:nvPicPr>
                <p:cNvPr id="38" name="Freihand 37">
                  <a:extLst>
                    <a:ext uri="{FF2B5EF4-FFF2-40B4-BE49-F238E27FC236}">
                      <a16:creationId xmlns:a16="http://schemas.microsoft.com/office/drawing/2014/main" id="{5764FF19-A830-45F0-B807-DF41BDB04BCA}"/>
                    </a:ext>
                  </a:extLst>
                </p:cNvPr>
                <p:cNvPicPr/>
                <p:nvPr/>
              </p:nvPicPr>
              <p:blipFill>
                <a:blip r:embed="rId79"/>
                <a:stretch>
                  <a:fillRect/>
                </a:stretch>
              </p:blipFill>
              <p:spPr>
                <a:xfrm>
                  <a:off x="7758802" y="2450912"/>
                  <a:ext cx="232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9" name="Freihand 38">
                  <a:extLst>
                    <a:ext uri="{FF2B5EF4-FFF2-40B4-BE49-F238E27FC236}">
                      <a16:creationId xmlns:a16="http://schemas.microsoft.com/office/drawing/2014/main" id="{8CD410BF-B9E0-4BED-A9BE-6DDCCF415BA2}"/>
                    </a:ext>
                  </a:extLst>
                </p14:cNvPr>
                <p14:cNvContentPartPr/>
                <p14:nvPr/>
              </p14:nvContentPartPr>
              <p14:xfrm>
                <a:off x="8240842" y="2448392"/>
                <a:ext cx="387720" cy="77040"/>
              </p14:xfrm>
            </p:contentPart>
          </mc:Choice>
          <mc:Fallback>
            <p:pic>
              <p:nvPicPr>
                <p:cNvPr id="39" name="Freihand 38">
                  <a:extLst>
                    <a:ext uri="{FF2B5EF4-FFF2-40B4-BE49-F238E27FC236}">
                      <a16:creationId xmlns:a16="http://schemas.microsoft.com/office/drawing/2014/main" id="{8CD410BF-B9E0-4BED-A9BE-6DDCCF415BA2}"/>
                    </a:ext>
                  </a:extLst>
                </p:cNvPr>
                <p:cNvPicPr/>
                <p:nvPr/>
              </p:nvPicPr>
              <p:blipFill>
                <a:blip r:embed="rId81"/>
                <a:stretch>
                  <a:fillRect/>
                </a:stretch>
              </p:blipFill>
              <p:spPr>
                <a:xfrm>
                  <a:off x="8236522" y="2444072"/>
                  <a:ext cx="396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0" name="Freihand 39">
                  <a:extLst>
                    <a:ext uri="{FF2B5EF4-FFF2-40B4-BE49-F238E27FC236}">
                      <a16:creationId xmlns:a16="http://schemas.microsoft.com/office/drawing/2014/main" id="{00FC2B89-6B1C-4001-99B0-3E882173247D}"/>
                    </a:ext>
                  </a:extLst>
                </p14:cNvPr>
                <p14:cNvContentPartPr/>
                <p14:nvPr/>
              </p14:nvContentPartPr>
              <p14:xfrm>
                <a:off x="8621362" y="2356592"/>
                <a:ext cx="22680" cy="360"/>
              </p14:xfrm>
            </p:contentPart>
          </mc:Choice>
          <mc:Fallback>
            <p:pic>
              <p:nvPicPr>
                <p:cNvPr id="40" name="Freihand 39">
                  <a:extLst>
                    <a:ext uri="{FF2B5EF4-FFF2-40B4-BE49-F238E27FC236}">
                      <a16:creationId xmlns:a16="http://schemas.microsoft.com/office/drawing/2014/main" id="{00FC2B89-6B1C-4001-99B0-3E882173247D}"/>
                    </a:ext>
                  </a:extLst>
                </p:cNvPr>
                <p:cNvPicPr/>
                <p:nvPr/>
              </p:nvPicPr>
              <p:blipFill>
                <a:blip r:embed="rId83"/>
                <a:stretch>
                  <a:fillRect/>
                </a:stretch>
              </p:blipFill>
              <p:spPr>
                <a:xfrm>
                  <a:off x="8617042" y="2352272"/>
                  <a:ext cx="313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5E97AAF3-6E80-46AF-B8C0-00928F805C0F}"/>
                    </a:ext>
                  </a:extLst>
                </p14:cNvPr>
                <p14:cNvContentPartPr/>
                <p14:nvPr/>
              </p14:nvContentPartPr>
              <p14:xfrm>
                <a:off x="3220642" y="2856632"/>
                <a:ext cx="182520" cy="176040"/>
              </p14:xfrm>
            </p:contentPart>
          </mc:Choice>
          <mc:Fallback>
            <p:pic>
              <p:nvPicPr>
                <p:cNvPr id="48" name="Freihand 47">
                  <a:extLst>
                    <a:ext uri="{FF2B5EF4-FFF2-40B4-BE49-F238E27FC236}">
                      <a16:creationId xmlns:a16="http://schemas.microsoft.com/office/drawing/2014/main" id="{5E97AAF3-6E80-46AF-B8C0-00928F805C0F}"/>
                    </a:ext>
                  </a:extLst>
                </p:cNvPr>
                <p:cNvPicPr/>
                <p:nvPr/>
              </p:nvPicPr>
              <p:blipFill>
                <a:blip r:embed="rId85"/>
                <a:stretch>
                  <a:fillRect/>
                </a:stretch>
              </p:blipFill>
              <p:spPr>
                <a:xfrm>
                  <a:off x="3216322" y="2852312"/>
                  <a:ext cx="191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7B20627D-37B1-4352-9129-FB22B53A7A37}"/>
                    </a:ext>
                  </a:extLst>
                </p14:cNvPr>
                <p14:cNvContentPartPr/>
                <p14:nvPr/>
              </p14:nvContentPartPr>
              <p14:xfrm>
                <a:off x="3392722" y="2811272"/>
                <a:ext cx="460440" cy="181440"/>
              </p14:xfrm>
            </p:contentPart>
          </mc:Choice>
          <mc:Fallback>
            <p:pic>
              <p:nvPicPr>
                <p:cNvPr id="49" name="Freihand 48">
                  <a:extLst>
                    <a:ext uri="{FF2B5EF4-FFF2-40B4-BE49-F238E27FC236}">
                      <a16:creationId xmlns:a16="http://schemas.microsoft.com/office/drawing/2014/main" id="{7B20627D-37B1-4352-9129-FB22B53A7A37}"/>
                    </a:ext>
                  </a:extLst>
                </p:cNvPr>
                <p:cNvPicPr/>
                <p:nvPr/>
              </p:nvPicPr>
              <p:blipFill>
                <a:blip r:embed="rId87"/>
                <a:stretch>
                  <a:fillRect/>
                </a:stretch>
              </p:blipFill>
              <p:spPr>
                <a:xfrm>
                  <a:off x="3388402" y="2806952"/>
                  <a:ext cx="469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EF8084B8-649B-4386-8FB8-3EC6834684EF}"/>
                    </a:ext>
                  </a:extLst>
                </p14:cNvPr>
                <p14:cNvContentPartPr/>
                <p14:nvPr/>
              </p14:nvContentPartPr>
              <p14:xfrm>
                <a:off x="3716362" y="2827472"/>
                <a:ext cx="59400" cy="5040"/>
              </p14:xfrm>
            </p:contentPart>
          </mc:Choice>
          <mc:Fallback>
            <p:pic>
              <p:nvPicPr>
                <p:cNvPr id="50" name="Freihand 49">
                  <a:extLst>
                    <a:ext uri="{FF2B5EF4-FFF2-40B4-BE49-F238E27FC236}">
                      <a16:creationId xmlns:a16="http://schemas.microsoft.com/office/drawing/2014/main" id="{EF8084B8-649B-4386-8FB8-3EC6834684EF}"/>
                    </a:ext>
                  </a:extLst>
                </p:cNvPr>
                <p:cNvPicPr/>
                <p:nvPr/>
              </p:nvPicPr>
              <p:blipFill>
                <a:blip r:embed="rId89"/>
                <a:stretch>
                  <a:fillRect/>
                </a:stretch>
              </p:blipFill>
              <p:spPr>
                <a:xfrm>
                  <a:off x="3712042" y="2823152"/>
                  <a:ext cx="68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93B817B6-9D65-47FC-BB80-DB8489296D6A}"/>
                    </a:ext>
                  </a:extLst>
                </p14:cNvPr>
                <p14:cNvContentPartPr/>
                <p14:nvPr/>
              </p14:nvContentPartPr>
              <p14:xfrm>
                <a:off x="4079962" y="2789312"/>
                <a:ext cx="164880" cy="182160"/>
              </p14:xfrm>
            </p:contentPart>
          </mc:Choice>
          <mc:Fallback>
            <p:pic>
              <p:nvPicPr>
                <p:cNvPr id="51" name="Freihand 50">
                  <a:extLst>
                    <a:ext uri="{FF2B5EF4-FFF2-40B4-BE49-F238E27FC236}">
                      <a16:creationId xmlns:a16="http://schemas.microsoft.com/office/drawing/2014/main" id="{93B817B6-9D65-47FC-BB80-DB8489296D6A}"/>
                    </a:ext>
                  </a:extLst>
                </p:cNvPr>
                <p:cNvPicPr/>
                <p:nvPr/>
              </p:nvPicPr>
              <p:blipFill>
                <a:blip r:embed="rId91"/>
                <a:stretch>
                  <a:fillRect/>
                </a:stretch>
              </p:blipFill>
              <p:spPr>
                <a:xfrm>
                  <a:off x="4075642" y="2784992"/>
                  <a:ext cx="173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AB1B0E91-38C6-473D-822F-33081A248C67}"/>
                    </a:ext>
                  </a:extLst>
                </p14:cNvPr>
                <p14:cNvContentPartPr/>
                <p14:nvPr/>
              </p14:nvContentPartPr>
              <p14:xfrm>
                <a:off x="4169602" y="2915312"/>
                <a:ext cx="110160" cy="20160"/>
              </p14:xfrm>
            </p:contentPart>
          </mc:Choice>
          <mc:Fallback>
            <p:pic>
              <p:nvPicPr>
                <p:cNvPr id="52" name="Freihand 51">
                  <a:extLst>
                    <a:ext uri="{FF2B5EF4-FFF2-40B4-BE49-F238E27FC236}">
                      <a16:creationId xmlns:a16="http://schemas.microsoft.com/office/drawing/2014/main" id="{AB1B0E91-38C6-473D-822F-33081A248C67}"/>
                    </a:ext>
                  </a:extLst>
                </p:cNvPr>
                <p:cNvPicPr/>
                <p:nvPr/>
              </p:nvPicPr>
              <p:blipFill>
                <a:blip r:embed="rId93"/>
                <a:stretch>
                  <a:fillRect/>
                </a:stretch>
              </p:blipFill>
              <p:spPr>
                <a:xfrm>
                  <a:off x="4165282" y="2910992"/>
                  <a:ext cx="118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00CDADCB-1A81-4636-B12F-EFD88A130D30}"/>
                    </a:ext>
                  </a:extLst>
                </p14:cNvPr>
                <p14:cNvContentPartPr/>
                <p14:nvPr/>
              </p14:nvContentPartPr>
              <p14:xfrm>
                <a:off x="4279762" y="2881472"/>
                <a:ext cx="444960" cy="65520"/>
              </p14:xfrm>
            </p:contentPart>
          </mc:Choice>
          <mc:Fallback>
            <p:pic>
              <p:nvPicPr>
                <p:cNvPr id="53" name="Freihand 52">
                  <a:extLst>
                    <a:ext uri="{FF2B5EF4-FFF2-40B4-BE49-F238E27FC236}">
                      <a16:creationId xmlns:a16="http://schemas.microsoft.com/office/drawing/2014/main" id="{00CDADCB-1A81-4636-B12F-EFD88A130D30}"/>
                    </a:ext>
                  </a:extLst>
                </p:cNvPr>
                <p:cNvPicPr/>
                <p:nvPr/>
              </p:nvPicPr>
              <p:blipFill>
                <a:blip r:embed="rId95"/>
                <a:stretch>
                  <a:fillRect/>
                </a:stretch>
              </p:blipFill>
              <p:spPr>
                <a:xfrm>
                  <a:off x="4275442" y="2877152"/>
                  <a:ext cx="453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2303ADAD-F14E-4A1C-986F-5740037D4991}"/>
                    </a:ext>
                  </a:extLst>
                </p14:cNvPr>
                <p14:cNvContentPartPr/>
                <p14:nvPr/>
              </p14:nvContentPartPr>
              <p14:xfrm>
                <a:off x="4748842" y="2896592"/>
                <a:ext cx="41400" cy="8640"/>
              </p14:xfrm>
            </p:contentPart>
          </mc:Choice>
          <mc:Fallback>
            <p:pic>
              <p:nvPicPr>
                <p:cNvPr id="54" name="Freihand 53">
                  <a:extLst>
                    <a:ext uri="{FF2B5EF4-FFF2-40B4-BE49-F238E27FC236}">
                      <a16:creationId xmlns:a16="http://schemas.microsoft.com/office/drawing/2014/main" id="{2303ADAD-F14E-4A1C-986F-5740037D4991}"/>
                    </a:ext>
                  </a:extLst>
                </p:cNvPr>
                <p:cNvPicPr/>
                <p:nvPr/>
              </p:nvPicPr>
              <p:blipFill>
                <a:blip r:embed="rId97"/>
                <a:stretch>
                  <a:fillRect/>
                </a:stretch>
              </p:blipFill>
              <p:spPr>
                <a:xfrm>
                  <a:off x="4744522" y="2892272"/>
                  <a:ext cx="50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7C5174A5-E84B-42A5-B10B-B60DCBE87DAD}"/>
                    </a:ext>
                  </a:extLst>
                </p14:cNvPr>
                <p14:cNvContentPartPr/>
                <p14:nvPr/>
              </p14:nvContentPartPr>
              <p14:xfrm>
                <a:off x="4809322" y="2801912"/>
                <a:ext cx="114120" cy="129240"/>
              </p14:xfrm>
            </p:contentPart>
          </mc:Choice>
          <mc:Fallback>
            <p:pic>
              <p:nvPicPr>
                <p:cNvPr id="55" name="Freihand 54">
                  <a:extLst>
                    <a:ext uri="{FF2B5EF4-FFF2-40B4-BE49-F238E27FC236}">
                      <a16:creationId xmlns:a16="http://schemas.microsoft.com/office/drawing/2014/main" id="{7C5174A5-E84B-42A5-B10B-B60DCBE87DAD}"/>
                    </a:ext>
                  </a:extLst>
                </p:cNvPr>
                <p:cNvPicPr/>
                <p:nvPr/>
              </p:nvPicPr>
              <p:blipFill>
                <a:blip r:embed="rId99"/>
                <a:stretch>
                  <a:fillRect/>
                </a:stretch>
              </p:blipFill>
              <p:spPr>
                <a:xfrm>
                  <a:off x="4805002" y="2797592"/>
                  <a:ext cx="122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33A7D00E-585F-4D5F-89F8-F4CFB4AF8C4D}"/>
                    </a:ext>
                  </a:extLst>
                </p14:cNvPr>
                <p14:cNvContentPartPr/>
                <p14:nvPr/>
              </p14:nvContentPartPr>
              <p14:xfrm>
                <a:off x="5031082" y="2816312"/>
                <a:ext cx="151560" cy="102960"/>
              </p14:xfrm>
            </p:contentPart>
          </mc:Choice>
          <mc:Fallback>
            <p:pic>
              <p:nvPicPr>
                <p:cNvPr id="56" name="Freihand 55">
                  <a:extLst>
                    <a:ext uri="{FF2B5EF4-FFF2-40B4-BE49-F238E27FC236}">
                      <a16:creationId xmlns:a16="http://schemas.microsoft.com/office/drawing/2014/main" id="{33A7D00E-585F-4D5F-89F8-F4CFB4AF8C4D}"/>
                    </a:ext>
                  </a:extLst>
                </p:cNvPr>
                <p:cNvPicPr/>
                <p:nvPr/>
              </p:nvPicPr>
              <p:blipFill>
                <a:blip r:embed="rId101"/>
                <a:stretch>
                  <a:fillRect/>
                </a:stretch>
              </p:blipFill>
              <p:spPr>
                <a:xfrm>
                  <a:off x="5026762" y="2811992"/>
                  <a:ext cx="160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BC84FA63-33F8-4184-90D6-6742C4686184}"/>
                    </a:ext>
                  </a:extLst>
                </p14:cNvPr>
                <p14:cNvContentPartPr/>
                <p14:nvPr/>
              </p14:nvContentPartPr>
              <p14:xfrm>
                <a:off x="5229442" y="2797592"/>
                <a:ext cx="99360" cy="111240"/>
              </p14:xfrm>
            </p:contentPart>
          </mc:Choice>
          <mc:Fallback>
            <p:pic>
              <p:nvPicPr>
                <p:cNvPr id="57" name="Freihand 56">
                  <a:extLst>
                    <a:ext uri="{FF2B5EF4-FFF2-40B4-BE49-F238E27FC236}">
                      <a16:creationId xmlns:a16="http://schemas.microsoft.com/office/drawing/2014/main" id="{BC84FA63-33F8-4184-90D6-6742C4686184}"/>
                    </a:ext>
                  </a:extLst>
                </p:cNvPr>
                <p:cNvPicPr/>
                <p:nvPr/>
              </p:nvPicPr>
              <p:blipFill>
                <a:blip r:embed="rId103"/>
                <a:stretch>
                  <a:fillRect/>
                </a:stretch>
              </p:blipFill>
              <p:spPr>
                <a:xfrm>
                  <a:off x="5225122" y="2793272"/>
                  <a:ext cx="108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48A086C2-5480-48CA-BB31-DBC81D2E0EC8}"/>
                    </a:ext>
                  </a:extLst>
                </p14:cNvPr>
                <p14:cNvContentPartPr/>
                <p14:nvPr/>
              </p14:nvContentPartPr>
              <p14:xfrm>
                <a:off x="5527522" y="2808032"/>
                <a:ext cx="325800" cy="119520"/>
              </p14:xfrm>
            </p:contentPart>
          </mc:Choice>
          <mc:Fallback>
            <p:pic>
              <p:nvPicPr>
                <p:cNvPr id="59" name="Freihand 58">
                  <a:extLst>
                    <a:ext uri="{FF2B5EF4-FFF2-40B4-BE49-F238E27FC236}">
                      <a16:creationId xmlns:a16="http://schemas.microsoft.com/office/drawing/2014/main" id="{48A086C2-5480-48CA-BB31-DBC81D2E0EC8}"/>
                    </a:ext>
                  </a:extLst>
                </p:cNvPr>
                <p:cNvPicPr/>
                <p:nvPr/>
              </p:nvPicPr>
              <p:blipFill>
                <a:blip r:embed="rId105"/>
                <a:stretch>
                  <a:fillRect/>
                </a:stretch>
              </p:blipFill>
              <p:spPr>
                <a:xfrm>
                  <a:off x="5523202" y="2803712"/>
                  <a:ext cx="334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C51B3846-7982-4486-A73C-76051DA53985}"/>
                    </a:ext>
                  </a:extLst>
                </p14:cNvPr>
                <p14:cNvContentPartPr/>
                <p14:nvPr/>
              </p14:nvContentPartPr>
              <p14:xfrm>
                <a:off x="6047002" y="2781392"/>
                <a:ext cx="438120" cy="108360"/>
              </p14:xfrm>
            </p:contentPart>
          </mc:Choice>
          <mc:Fallback>
            <p:pic>
              <p:nvPicPr>
                <p:cNvPr id="61" name="Freihand 60">
                  <a:extLst>
                    <a:ext uri="{FF2B5EF4-FFF2-40B4-BE49-F238E27FC236}">
                      <a16:creationId xmlns:a16="http://schemas.microsoft.com/office/drawing/2014/main" id="{C51B3846-7982-4486-A73C-76051DA53985}"/>
                    </a:ext>
                  </a:extLst>
                </p:cNvPr>
                <p:cNvPicPr/>
                <p:nvPr/>
              </p:nvPicPr>
              <p:blipFill>
                <a:blip r:embed="rId107"/>
                <a:stretch>
                  <a:fillRect/>
                </a:stretch>
              </p:blipFill>
              <p:spPr>
                <a:xfrm>
                  <a:off x="6042682" y="2777072"/>
                  <a:ext cx="446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0D108BBB-EAB0-4501-8AA9-DE4C668CAAFB}"/>
                    </a:ext>
                  </a:extLst>
                </p14:cNvPr>
                <p14:cNvContentPartPr/>
                <p14:nvPr/>
              </p14:nvContentPartPr>
              <p14:xfrm>
                <a:off x="6551002" y="2706872"/>
                <a:ext cx="232920" cy="128520"/>
              </p14:xfrm>
            </p:contentPart>
          </mc:Choice>
          <mc:Fallback>
            <p:pic>
              <p:nvPicPr>
                <p:cNvPr id="62" name="Freihand 61">
                  <a:extLst>
                    <a:ext uri="{FF2B5EF4-FFF2-40B4-BE49-F238E27FC236}">
                      <a16:creationId xmlns:a16="http://schemas.microsoft.com/office/drawing/2014/main" id="{0D108BBB-EAB0-4501-8AA9-DE4C668CAAFB}"/>
                    </a:ext>
                  </a:extLst>
                </p:cNvPr>
                <p:cNvPicPr/>
                <p:nvPr/>
              </p:nvPicPr>
              <p:blipFill>
                <a:blip r:embed="rId109"/>
                <a:stretch>
                  <a:fillRect/>
                </a:stretch>
              </p:blipFill>
              <p:spPr>
                <a:xfrm>
                  <a:off x="6546682" y="2702552"/>
                  <a:ext cx="241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795EAEC9-04B3-404F-885C-23E9BC7DBA75}"/>
                    </a:ext>
                  </a:extLst>
                </p14:cNvPr>
                <p14:cNvContentPartPr/>
                <p14:nvPr/>
              </p14:nvContentPartPr>
              <p14:xfrm>
                <a:off x="6796522" y="2665832"/>
                <a:ext cx="210240" cy="138960"/>
              </p14:xfrm>
            </p:contentPart>
          </mc:Choice>
          <mc:Fallback>
            <p:pic>
              <p:nvPicPr>
                <p:cNvPr id="63" name="Freihand 62">
                  <a:extLst>
                    <a:ext uri="{FF2B5EF4-FFF2-40B4-BE49-F238E27FC236}">
                      <a16:creationId xmlns:a16="http://schemas.microsoft.com/office/drawing/2014/main" id="{795EAEC9-04B3-404F-885C-23E9BC7DBA75}"/>
                    </a:ext>
                  </a:extLst>
                </p:cNvPr>
                <p:cNvPicPr/>
                <p:nvPr/>
              </p:nvPicPr>
              <p:blipFill>
                <a:blip r:embed="rId111"/>
                <a:stretch>
                  <a:fillRect/>
                </a:stretch>
              </p:blipFill>
              <p:spPr>
                <a:xfrm>
                  <a:off x="6792202" y="2661512"/>
                  <a:ext cx="218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7216" name="Freihand 137215">
                  <a:extLst>
                    <a:ext uri="{FF2B5EF4-FFF2-40B4-BE49-F238E27FC236}">
                      <a16:creationId xmlns:a16="http://schemas.microsoft.com/office/drawing/2014/main" id="{A3E62FB2-0A5C-449E-A163-17695EFF31C5}"/>
                    </a:ext>
                  </a:extLst>
                </p14:cNvPr>
                <p14:cNvContentPartPr/>
                <p14:nvPr/>
              </p14:nvContentPartPr>
              <p14:xfrm>
                <a:off x="7270642" y="2711912"/>
                <a:ext cx="15480" cy="99000"/>
              </p14:xfrm>
            </p:contentPart>
          </mc:Choice>
          <mc:Fallback>
            <p:pic>
              <p:nvPicPr>
                <p:cNvPr id="137216" name="Freihand 137215">
                  <a:extLst>
                    <a:ext uri="{FF2B5EF4-FFF2-40B4-BE49-F238E27FC236}">
                      <a16:creationId xmlns:a16="http://schemas.microsoft.com/office/drawing/2014/main" id="{A3E62FB2-0A5C-449E-A163-17695EFF31C5}"/>
                    </a:ext>
                  </a:extLst>
                </p:cNvPr>
                <p:cNvPicPr/>
                <p:nvPr/>
              </p:nvPicPr>
              <p:blipFill>
                <a:blip r:embed="rId113"/>
                <a:stretch>
                  <a:fillRect/>
                </a:stretch>
              </p:blipFill>
              <p:spPr>
                <a:xfrm>
                  <a:off x="7266322" y="2707592"/>
                  <a:ext cx="24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7217" name="Freihand 137216">
                  <a:extLst>
                    <a:ext uri="{FF2B5EF4-FFF2-40B4-BE49-F238E27FC236}">
                      <a16:creationId xmlns:a16="http://schemas.microsoft.com/office/drawing/2014/main" id="{1178AED8-C2D9-4632-9C2E-D15D7BE6C6A7}"/>
                    </a:ext>
                  </a:extLst>
                </p14:cNvPr>
                <p14:cNvContentPartPr/>
                <p14:nvPr/>
              </p14:nvContentPartPr>
              <p14:xfrm>
                <a:off x="7265602" y="2702912"/>
                <a:ext cx="154080" cy="32760"/>
              </p14:xfrm>
            </p:contentPart>
          </mc:Choice>
          <mc:Fallback>
            <p:pic>
              <p:nvPicPr>
                <p:cNvPr id="137217" name="Freihand 137216">
                  <a:extLst>
                    <a:ext uri="{FF2B5EF4-FFF2-40B4-BE49-F238E27FC236}">
                      <a16:creationId xmlns:a16="http://schemas.microsoft.com/office/drawing/2014/main" id="{1178AED8-C2D9-4632-9C2E-D15D7BE6C6A7}"/>
                    </a:ext>
                  </a:extLst>
                </p:cNvPr>
                <p:cNvPicPr/>
                <p:nvPr/>
              </p:nvPicPr>
              <p:blipFill>
                <a:blip r:embed="rId115"/>
                <a:stretch>
                  <a:fillRect/>
                </a:stretch>
              </p:blipFill>
              <p:spPr>
                <a:xfrm>
                  <a:off x="7261282" y="2698592"/>
                  <a:ext cx="162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7218" name="Freihand 137217">
                  <a:extLst>
                    <a:ext uri="{FF2B5EF4-FFF2-40B4-BE49-F238E27FC236}">
                      <a16:creationId xmlns:a16="http://schemas.microsoft.com/office/drawing/2014/main" id="{A0F35178-2629-4CCC-94EE-4283EAB84EBE}"/>
                    </a:ext>
                  </a:extLst>
                </p14:cNvPr>
                <p14:cNvContentPartPr/>
                <p14:nvPr/>
              </p14:nvContentPartPr>
              <p14:xfrm>
                <a:off x="7292242" y="2754032"/>
                <a:ext cx="103680" cy="10440"/>
              </p14:xfrm>
            </p:contentPart>
          </mc:Choice>
          <mc:Fallback>
            <p:pic>
              <p:nvPicPr>
                <p:cNvPr id="137218" name="Freihand 137217">
                  <a:extLst>
                    <a:ext uri="{FF2B5EF4-FFF2-40B4-BE49-F238E27FC236}">
                      <a16:creationId xmlns:a16="http://schemas.microsoft.com/office/drawing/2014/main" id="{A0F35178-2629-4CCC-94EE-4283EAB84EBE}"/>
                    </a:ext>
                  </a:extLst>
                </p:cNvPr>
                <p:cNvPicPr/>
                <p:nvPr/>
              </p:nvPicPr>
              <p:blipFill>
                <a:blip r:embed="rId117"/>
                <a:stretch>
                  <a:fillRect/>
                </a:stretch>
              </p:blipFill>
              <p:spPr>
                <a:xfrm>
                  <a:off x="7287922" y="2749712"/>
                  <a:ext cx="112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7221" name="Freihand 137220">
                  <a:extLst>
                    <a:ext uri="{FF2B5EF4-FFF2-40B4-BE49-F238E27FC236}">
                      <a16:creationId xmlns:a16="http://schemas.microsoft.com/office/drawing/2014/main" id="{B0E9A385-F5E2-4E8B-8B5F-D09F07C77CA1}"/>
                    </a:ext>
                  </a:extLst>
                </p14:cNvPr>
                <p14:cNvContentPartPr/>
                <p14:nvPr/>
              </p14:nvContentPartPr>
              <p14:xfrm>
                <a:off x="7281082" y="2710112"/>
                <a:ext cx="330120" cy="103680"/>
              </p14:xfrm>
            </p:contentPart>
          </mc:Choice>
          <mc:Fallback>
            <p:pic>
              <p:nvPicPr>
                <p:cNvPr id="137221" name="Freihand 137220">
                  <a:extLst>
                    <a:ext uri="{FF2B5EF4-FFF2-40B4-BE49-F238E27FC236}">
                      <a16:creationId xmlns:a16="http://schemas.microsoft.com/office/drawing/2014/main" id="{B0E9A385-F5E2-4E8B-8B5F-D09F07C77CA1}"/>
                    </a:ext>
                  </a:extLst>
                </p:cNvPr>
                <p:cNvPicPr/>
                <p:nvPr/>
              </p:nvPicPr>
              <p:blipFill>
                <a:blip r:embed="rId119"/>
                <a:stretch>
                  <a:fillRect/>
                </a:stretch>
              </p:blipFill>
              <p:spPr>
                <a:xfrm>
                  <a:off x="7276762" y="2705792"/>
                  <a:ext cx="338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7222" name="Freihand 137221">
                  <a:extLst>
                    <a:ext uri="{FF2B5EF4-FFF2-40B4-BE49-F238E27FC236}">
                      <a16:creationId xmlns:a16="http://schemas.microsoft.com/office/drawing/2014/main" id="{62B374E7-EAD3-4246-AD69-96C05CB0AD4F}"/>
                    </a:ext>
                  </a:extLst>
                </p14:cNvPr>
                <p14:cNvContentPartPr/>
                <p14:nvPr/>
              </p14:nvContentPartPr>
              <p14:xfrm>
                <a:off x="7682482" y="2754032"/>
                <a:ext cx="75960" cy="62280"/>
              </p14:xfrm>
            </p:contentPart>
          </mc:Choice>
          <mc:Fallback>
            <p:pic>
              <p:nvPicPr>
                <p:cNvPr id="137222" name="Freihand 137221">
                  <a:extLst>
                    <a:ext uri="{FF2B5EF4-FFF2-40B4-BE49-F238E27FC236}">
                      <a16:creationId xmlns:a16="http://schemas.microsoft.com/office/drawing/2014/main" id="{62B374E7-EAD3-4246-AD69-96C05CB0AD4F}"/>
                    </a:ext>
                  </a:extLst>
                </p:cNvPr>
                <p:cNvPicPr/>
                <p:nvPr/>
              </p:nvPicPr>
              <p:blipFill>
                <a:blip r:embed="rId121"/>
                <a:stretch>
                  <a:fillRect/>
                </a:stretch>
              </p:blipFill>
              <p:spPr>
                <a:xfrm>
                  <a:off x="7678162" y="2749352"/>
                  <a:ext cx="84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7223" name="Freihand 137222">
                  <a:extLst>
                    <a:ext uri="{FF2B5EF4-FFF2-40B4-BE49-F238E27FC236}">
                      <a16:creationId xmlns:a16="http://schemas.microsoft.com/office/drawing/2014/main" id="{0A28C867-2769-427A-ABD0-584550A6231E}"/>
                    </a:ext>
                  </a:extLst>
                </p14:cNvPr>
                <p14:cNvContentPartPr/>
                <p14:nvPr/>
              </p14:nvContentPartPr>
              <p14:xfrm>
                <a:off x="7780042" y="2623712"/>
                <a:ext cx="571320" cy="311400"/>
              </p14:xfrm>
            </p:contentPart>
          </mc:Choice>
          <mc:Fallback>
            <p:pic>
              <p:nvPicPr>
                <p:cNvPr id="137223" name="Freihand 137222">
                  <a:extLst>
                    <a:ext uri="{FF2B5EF4-FFF2-40B4-BE49-F238E27FC236}">
                      <a16:creationId xmlns:a16="http://schemas.microsoft.com/office/drawing/2014/main" id="{0A28C867-2769-427A-ABD0-584550A6231E}"/>
                    </a:ext>
                  </a:extLst>
                </p:cNvPr>
                <p:cNvPicPr/>
                <p:nvPr/>
              </p:nvPicPr>
              <p:blipFill>
                <a:blip r:embed="rId123"/>
                <a:stretch>
                  <a:fillRect/>
                </a:stretch>
              </p:blipFill>
              <p:spPr>
                <a:xfrm>
                  <a:off x="7775362" y="2619392"/>
                  <a:ext cx="5799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7224" name="Freihand 137223">
                  <a:extLst>
                    <a:ext uri="{FF2B5EF4-FFF2-40B4-BE49-F238E27FC236}">
                      <a16:creationId xmlns:a16="http://schemas.microsoft.com/office/drawing/2014/main" id="{6D0AFC23-499E-4470-BC47-CF17DDF87E9C}"/>
                    </a:ext>
                  </a:extLst>
                </p14:cNvPr>
                <p14:cNvContentPartPr/>
                <p14:nvPr/>
              </p14:nvContentPartPr>
              <p14:xfrm>
                <a:off x="8378362" y="2702192"/>
                <a:ext cx="259560" cy="107640"/>
              </p14:xfrm>
            </p:contentPart>
          </mc:Choice>
          <mc:Fallback>
            <p:pic>
              <p:nvPicPr>
                <p:cNvPr id="137224" name="Freihand 137223">
                  <a:extLst>
                    <a:ext uri="{FF2B5EF4-FFF2-40B4-BE49-F238E27FC236}">
                      <a16:creationId xmlns:a16="http://schemas.microsoft.com/office/drawing/2014/main" id="{6D0AFC23-499E-4470-BC47-CF17DDF87E9C}"/>
                    </a:ext>
                  </a:extLst>
                </p:cNvPr>
                <p:cNvPicPr/>
                <p:nvPr/>
              </p:nvPicPr>
              <p:blipFill>
                <a:blip r:embed="rId125"/>
                <a:stretch>
                  <a:fillRect/>
                </a:stretch>
              </p:blipFill>
              <p:spPr>
                <a:xfrm>
                  <a:off x="8374042" y="2697872"/>
                  <a:ext cx="268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7225" name="Freihand 137224">
                  <a:extLst>
                    <a:ext uri="{FF2B5EF4-FFF2-40B4-BE49-F238E27FC236}">
                      <a16:creationId xmlns:a16="http://schemas.microsoft.com/office/drawing/2014/main" id="{61B5FC91-D972-4ED0-BD19-6301CFCA3E56}"/>
                    </a:ext>
                  </a:extLst>
                </p14:cNvPr>
                <p14:cNvContentPartPr/>
                <p14:nvPr/>
              </p14:nvContentPartPr>
              <p14:xfrm>
                <a:off x="8846722" y="2715512"/>
                <a:ext cx="344880" cy="75600"/>
              </p14:xfrm>
            </p:contentPart>
          </mc:Choice>
          <mc:Fallback>
            <p:pic>
              <p:nvPicPr>
                <p:cNvPr id="137225" name="Freihand 137224">
                  <a:extLst>
                    <a:ext uri="{FF2B5EF4-FFF2-40B4-BE49-F238E27FC236}">
                      <a16:creationId xmlns:a16="http://schemas.microsoft.com/office/drawing/2014/main" id="{61B5FC91-D972-4ED0-BD19-6301CFCA3E56}"/>
                    </a:ext>
                  </a:extLst>
                </p:cNvPr>
                <p:cNvPicPr/>
                <p:nvPr/>
              </p:nvPicPr>
              <p:blipFill>
                <a:blip r:embed="rId127"/>
                <a:stretch>
                  <a:fillRect/>
                </a:stretch>
              </p:blipFill>
              <p:spPr>
                <a:xfrm>
                  <a:off x="8842402" y="2711192"/>
                  <a:ext cx="353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7226" name="Freihand 137225">
                  <a:extLst>
                    <a:ext uri="{FF2B5EF4-FFF2-40B4-BE49-F238E27FC236}">
                      <a16:creationId xmlns:a16="http://schemas.microsoft.com/office/drawing/2014/main" id="{A3E31311-527C-494D-9C0D-15E3F422AD59}"/>
                    </a:ext>
                  </a:extLst>
                </p14:cNvPr>
                <p14:cNvContentPartPr/>
                <p14:nvPr/>
              </p14:nvContentPartPr>
              <p14:xfrm>
                <a:off x="9175402" y="2665832"/>
                <a:ext cx="360" cy="360"/>
              </p14:xfrm>
            </p:contentPart>
          </mc:Choice>
          <mc:Fallback>
            <p:pic>
              <p:nvPicPr>
                <p:cNvPr id="137226" name="Freihand 137225">
                  <a:extLst>
                    <a:ext uri="{FF2B5EF4-FFF2-40B4-BE49-F238E27FC236}">
                      <a16:creationId xmlns:a16="http://schemas.microsoft.com/office/drawing/2014/main" id="{A3E31311-527C-494D-9C0D-15E3F422AD59}"/>
                    </a:ext>
                  </a:extLst>
                </p:cNvPr>
                <p:cNvPicPr/>
                <p:nvPr/>
              </p:nvPicPr>
              <p:blipFill>
                <a:blip r:embed="rId34"/>
                <a:stretch>
                  <a:fillRect/>
                </a:stretch>
              </p:blipFill>
              <p:spPr>
                <a:xfrm>
                  <a:off x="9171082" y="2661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7227" name="Freihand 137226">
                  <a:extLst>
                    <a:ext uri="{FF2B5EF4-FFF2-40B4-BE49-F238E27FC236}">
                      <a16:creationId xmlns:a16="http://schemas.microsoft.com/office/drawing/2014/main" id="{A56B5287-F062-4ECD-AD96-D3F3A3CAA810}"/>
                    </a:ext>
                  </a:extLst>
                </p14:cNvPr>
                <p14:cNvContentPartPr/>
                <p14:nvPr/>
              </p14:nvContentPartPr>
              <p14:xfrm>
                <a:off x="9517762" y="2624792"/>
                <a:ext cx="245160" cy="136440"/>
              </p14:xfrm>
            </p:contentPart>
          </mc:Choice>
          <mc:Fallback>
            <p:pic>
              <p:nvPicPr>
                <p:cNvPr id="137227" name="Freihand 137226">
                  <a:extLst>
                    <a:ext uri="{FF2B5EF4-FFF2-40B4-BE49-F238E27FC236}">
                      <a16:creationId xmlns:a16="http://schemas.microsoft.com/office/drawing/2014/main" id="{A56B5287-F062-4ECD-AD96-D3F3A3CAA810}"/>
                    </a:ext>
                  </a:extLst>
                </p:cNvPr>
                <p:cNvPicPr/>
                <p:nvPr/>
              </p:nvPicPr>
              <p:blipFill>
                <a:blip r:embed="rId130"/>
                <a:stretch>
                  <a:fillRect/>
                </a:stretch>
              </p:blipFill>
              <p:spPr>
                <a:xfrm>
                  <a:off x="9513442" y="2620472"/>
                  <a:ext cx="253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7228" name="Freihand 137227">
                  <a:extLst>
                    <a:ext uri="{FF2B5EF4-FFF2-40B4-BE49-F238E27FC236}">
                      <a16:creationId xmlns:a16="http://schemas.microsoft.com/office/drawing/2014/main" id="{F129CE26-8A25-4C58-9861-A9E627F7A620}"/>
                    </a:ext>
                  </a:extLst>
                </p14:cNvPr>
                <p14:cNvContentPartPr/>
                <p14:nvPr/>
              </p14:nvContentPartPr>
              <p14:xfrm>
                <a:off x="9746722" y="2661152"/>
                <a:ext cx="86400" cy="98280"/>
              </p14:xfrm>
            </p:contentPart>
          </mc:Choice>
          <mc:Fallback>
            <p:pic>
              <p:nvPicPr>
                <p:cNvPr id="137228" name="Freihand 137227">
                  <a:extLst>
                    <a:ext uri="{FF2B5EF4-FFF2-40B4-BE49-F238E27FC236}">
                      <a16:creationId xmlns:a16="http://schemas.microsoft.com/office/drawing/2014/main" id="{F129CE26-8A25-4C58-9861-A9E627F7A620}"/>
                    </a:ext>
                  </a:extLst>
                </p:cNvPr>
                <p:cNvPicPr/>
                <p:nvPr/>
              </p:nvPicPr>
              <p:blipFill>
                <a:blip r:embed="rId132"/>
                <a:stretch>
                  <a:fillRect/>
                </a:stretch>
              </p:blipFill>
              <p:spPr>
                <a:xfrm>
                  <a:off x="9742402" y="2656832"/>
                  <a:ext cx="95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7229" name="Freihand 137228">
                  <a:extLst>
                    <a:ext uri="{FF2B5EF4-FFF2-40B4-BE49-F238E27FC236}">
                      <a16:creationId xmlns:a16="http://schemas.microsoft.com/office/drawing/2014/main" id="{550FBE55-7F07-447F-937B-E153D37765DD}"/>
                    </a:ext>
                  </a:extLst>
                </p14:cNvPr>
                <p14:cNvContentPartPr/>
                <p14:nvPr/>
              </p14:nvContentPartPr>
              <p14:xfrm>
                <a:off x="9816922" y="2587352"/>
                <a:ext cx="98640" cy="165960"/>
              </p14:xfrm>
            </p:contentPart>
          </mc:Choice>
          <mc:Fallback>
            <p:pic>
              <p:nvPicPr>
                <p:cNvPr id="137229" name="Freihand 137228">
                  <a:extLst>
                    <a:ext uri="{FF2B5EF4-FFF2-40B4-BE49-F238E27FC236}">
                      <a16:creationId xmlns:a16="http://schemas.microsoft.com/office/drawing/2014/main" id="{550FBE55-7F07-447F-937B-E153D37765DD}"/>
                    </a:ext>
                  </a:extLst>
                </p:cNvPr>
                <p:cNvPicPr/>
                <p:nvPr/>
              </p:nvPicPr>
              <p:blipFill>
                <a:blip r:embed="rId134"/>
                <a:stretch>
                  <a:fillRect/>
                </a:stretch>
              </p:blipFill>
              <p:spPr>
                <a:xfrm>
                  <a:off x="9812602" y="2583032"/>
                  <a:ext cx="107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7230" name="Freihand 137229">
                  <a:extLst>
                    <a:ext uri="{FF2B5EF4-FFF2-40B4-BE49-F238E27FC236}">
                      <a16:creationId xmlns:a16="http://schemas.microsoft.com/office/drawing/2014/main" id="{263ABF90-796B-4030-9E1B-13C07A48281C}"/>
                    </a:ext>
                  </a:extLst>
                </p14:cNvPr>
                <p14:cNvContentPartPr/>
                <p14:nvPr/>
              </p14:nvContentPartPr>
              <p14:xfrm>
                <a:off x="9899002" y="2582672"/>
                <a:ext cx="317880" cy="167760"/>
              </p14:xfrm>
            </p:contentPart>
          </mc:Choice>
          <mc:Fallback>
            <p:pic>
              <p:nvPicPr>
                <p:cNvPr id="137230" name="Freihand 137229">
                  <a:extLst>
                    <a:ext uri="{FF2B5EF4-FFF2-40B4-BE49-F238E27FC236}">
                      <a16:creationId xmlns:a16="http://schemas.microsoft.com/office/drawing/2014/main" id="{263ABF90-796B-4030-9E1B-13C07A48281C}"/>
                    </a:ext>
                  </a:extLst>
                </p:cNvPr>
                <p:cNvPicPr/>
                <p:nvPr/>
              </p:nvPicPr>
              <p:blipFill>
                <a:blip r:embed="rId136"/>
                <a:stretch>
                  <a:fillRect/>
                </a:stretch>
              </p:blipFill>
              <p:spPr>
                <a:xfrm>
                  <a:off x="9894682" y="2578352"/>
                  <a:ext cx="326520" cy="17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137233" name="Freihand 137232">
                <a:extLst>
                  <a:ext uri="{FF2B5EF4-FFF2-40B4-BE49-F238E27FC236}">
                    <a16:creationId xmlns:a16="http://schemas.microsoft.com/office/drawing/2014/main" id="{0DB167AD-5DC0-46FE-B381-F029B8229CD4}"/>
                  </a:ext>
                </a:extLst>
              </p14:cNvPr>
              <p14:cNvContentPartPr/>
              <p14:nvPr/>
            </p14:nvContentPartPr>
            <p14:xfrm>
              <a:off x="883162" y="1445432"/>
              <a:ext cx="2147760" cy="395640"/>
            </p14:xfrm>
          </p:contentPart>
        </mc:Choice>
        <mc:Fallback>
          <p:pic>
            <p:nvPicPr>
              <p:cNvPr id="137233" name="Freihand 137232">
                <a:extLst>
                  <a:ext uri="{FF2B5EF4-FFF2-40B4-BE49-F238E27FC236}">
                    <a16:creationId xmlns:a16="http://schemas.microsoft.com/office/drawing/2014/main" id="{0DB167AD-5DC0-46FE-B381-F029B8229CD4}"/>
                  </a:ext>
                </a:extLst>
              </p:cNvPr>
              <p:cNvPicPr/>
              <p:nvPr/>
            </p:nvPicPr>
            <p:blipFill>
              <a:blip r:embed="rId138"/>
              <a:stretch>
                <a:fillRect/>
              </a:stretch>
            </p:blipFill>
            <p:spPr>
              <a:xfrm>
                <a:off x="878842" y="1441112"/>
                <a:ext cx="215640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7234" name="Freihand 137233">
                <a:extLst>
                  <a:ext uri="{FF2B5EF4-FFF2-40B4-BE49-F238E27FC236}">
                    <a16:creationId xmlns:a16="http://schemas.microsoft.com/office/drawing/2014/main" id="{2A9B91DA-E4DF-4B2E-A297-3A2A7685BA75}"/>
                  </a:ext>
                </a:extLst>
              </p14:cNvPr>
              <p14:cNvContentPartPr/>
              <p14:nvPr/>
            </p14:nvContentPartPr>
            <p14:xfrm>
              <a:off x="220042" y="3869672"/>
              <a:ext cx="3167280" cy="75600"/>
            </p14:xfrm>
          </p:contentPart>
        </mc:Choice>
        <mc:Fallback>
          <p:pic>
            <p:nvPicPr>
              <p:cNvPr id="137234" name="Freihand 137233">
                <a:extLst>
                  <a:ext uri="{FF2B5EF4-FFF2-40B4-BE49-F238E27FC236}">
                    <a16:creationId xmlns:a16="http://schemas.microsoft.com/office/drawing/2014/main" id="{2A9B91DA-E4DF-4B2E-A297-3A2A7685BA75}"/>
                  </a:ext>
                </a:extLst>
              </p:cNvPr>
              <p:cNvPicPr/>
              <p:nvPr/>
            </p:nvPicPr>
            <p:blipFill>
              <a:blip r:embed="rId140"/>
              <a:stretch>
                <a:fillRect/>
              </a:stretch>
            </p:blipFill>
            <p:spPr>
              <a:xfrm>
                <a:off x="215722" y="3865352"/>
                <a:ext cx="3175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7235" name="Freihand 137234">
                <a:extLst>
                  <a:ext uri="{FF2B5EF4-FFF2-40B4-BE49-F238E27FC236}">
                    <a16:creationId xmlns:a16="http://schemas.microsoft.com/office/drawing/2014/main" id="{95CB4A03-4541-4F6D-B467-1D19CC91E64D}"/>
                  </a:ext>
                </a:extLst>
              </p14:cNvPr>
              <p14:cNvContentPartPr/>
              <p14:nvPr/>
            </p14:nvContentPartPr>
            <p14:xfrm>
              <a:off x="670402" y="4439552"/>
              <a:ext cx="2571840" cy="129240"/>
            </p14:xfrm>
          </p:contentPart>
        </mc:Choice>
        <mc:Fallback>
          <p:pic>
            <p:nvPicPr>
              <p:cNvPr id="137235" name="Freihand 137234">
                <a:extLst>
                  <a:ext uri="{FF2B5EF4-FFF2-40B4-BE49-F238E27FC236}">
                    <a16:creationId xmlns:a16="http://schemas.microsoft.com/office/drawing/2014/main" id="{95CB4A03-4541-4F6D-B467-1D19CC91E64D}"/>
                  </a:ext>
                </a:extLst>
              </p:cNvPr>
              <p:cNvPicPr/>
              <p:nvPr/>
            </p:nvPicPr>
            <p:blipFill>
              <a:blip r:embed="rId142"/>
              <a:stretch>
                <a:fillRect/>
              </a:stretch>
            </p:blipFill>
            <p:spPr>
              <a:xfrm>
                <a:off x="666082" y="4435232"/>
                <a:ext cx="2580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7236" name="Freihand 137235">
                <a:extLst>
                  <a:ext uri="{FF2B5EF4-FFF2-40B4-BE49-F238E27FC236}">
                    <a16:creationId xmlns:a16="http://schemas.microsoft.com/office/drawing/2014/main" id="{0E9A3B78-8329-4F18-B8BD-57FECC4FE444}"/>
                  </a:ext>
                </a:extLst>
              </p14:cNvPr>
              <p14:cNvContentPartPr/>
              <p14:nvPr/>
            </p14:nvContentPartPr>
            <p14:xfrm>
              <a:off x="6565042" y="993632"/>
              <a:ext cx="2158560" cy="627120"/>
            </p14:xfrm>
          </p:contentPart>
        </mc:Choice>
        <mc:Fallback>
          <p:pic>
            <p:nvPicPr>
              <p:cNvPr id="137236" name="Freihand 137235">
                <a:extLst>
                  <a:ext uri="{FF2B5EF4-FFF2-40B4-BE49-F238E27FC236}">
                    <a16:creationId xmlns:a16="http://schemas.microsoft.com/office/drawing/2014/main" id="{0E9A3B78-8329-4F18-B8BD-57FECC4FE444}"/>
                  </a:ext>
                </a:extLst>
              </p:cNvPr>
              <p:cNvPicPr/>
              <p:nvPr/>
            </p:nvPicPr>
            <p:blipFill>
              <a:blip r:embed="rId144"/>
              <a:stretch>
                <a:fillRect/>
              </a:stretch>
            </p:blipFill>
            <p:spPr>
              <a:xfrm>
                <a:off x="6560722" y="989312"/>
                <a:ext cx="216720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7237" name="Freihand 137236">
                <a:extLst>
                  <a:ext uri="{FF2B5EF4-FFF2-40B4-BE49-F238E27FC236}">
                    <a16:creationId xmlns:a16="http://schemas.microsoft.com/office/drawing/2014/main" id="{61C6BC17-E4ED-419B-8ABF-9E2028FBEA35}"/>
                  </a:ext>
                </a:extLst>
              </p14:cNvPr>
              <p14:cNvContentPartPr/>
              <p14:nvPr/>
            </p14:nvContentPartPr>
            <p14:xfrm>
              <a:off x="715402" y="1494392"/>
              <a:ext cx="2192400" cy="495360"/>
            </p14:xfrm>
          </p:contentPart>
        </mc:Choice>
        <mc:Fallback>
          <p:pic>
            <p:nvPicPr>
              <p:cNvPr id="137237" name="Freihand 137236">
                <a:extLst>
                  <a:ext uri="{FF2B5EF4-FFF2-40B4-BE49-F238E27FC236}">
                    <a16:creationId xmlns:a16="http://schemas.microsoft.com/office/drawing/2014/main" id="{61C6BC17-E4ED-419B-8ABF-9E2028FBEA35}"/>
                  </a:ext>
                </a:extLst>
              </p:cNvPr>
              <p:cNvPicPr/>
              <p:nvPr/>
            </p:nvPicPr>
            <p:blipFill>
              <a:blip r:embed="rId146"/>
              <a:stretch>
                <a:fillRect/>
              </a:stretch>
            </p:blipFill>
            <p:spPr>
              <a:xfrm>
                <a:off x="711082" y="1490072"/>
                <a:ext cx="220104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7238" name="Freihand 137237">
                <a:extLst>
                  <a:ext uri="{FF2B5EF4-FFF2-40B4-BE49-F238E27FC236}">
                    <a16:creationId xmlns:a16="http://schemas.microsoft.com/office/drawing/2014/main" id="{F33326BD-8C45-458A-82B8-9A946B942F80}"/>
                  </a:ext>
                </a:extLst>
              </p14:cNvPr>
              <p14:cNvContentPartPr/>
              <p14:nvPr/>
            </p14:nvContentPartPr>
            <p14:xfrm>
              <a:off x="3085282" y="5421632"/>
              <a:ext cx="4405680" cy="76320"/>
            </p14:xfrm>
          </p:contentPart>
        </mc:Choice>
        <mc:Fallback>
          <p:pic>
            <p:nvPicPr>
              <p:cNvPr id="137238" name="Freihand 137237">
                <a:extLst>
                  <a:ext uri="{FF2B5EF4-FFF2-40B4-BE49-F238E27FC236}">
                    <a16:creationId xmlns:a16="http://schemas.microsoft.com/office/drawing/2014/main" id="{F33326BD-8C45-458A-82B8-9A946B942F80}"/>
                  </a:ext>
                </a:extLst>
              </p:cNvPr>
              <p:cNvPicPr/>
              <p:nvPr/>
            </p:nvPicPr>
            <p:blipFill>
              <a:blip r:embed="rId148"/>
              <a:stretch>
                <a:fillRect/>
              </a:stretch>
            </p:blipFill>
            <p:spPr>
              <a:xfrm>
                <a:off x="3080962" y="5417312"/>
                <a:ext cx="4414320" cy="84960"/>
              </a:xfrm>
              <a:prstGeom prst="rect">
                <a:avLst/>
              </a:prstGeom>
            </p:spPr>
          </p:pic>
        </mc:Fallback>
      </mc:AlternateContent>
    </p:spTree>
    <p:extLst>
      <p:ext uri="{BB962C8B-B14F-4D97-AF65-F5344CB8AC3E}">
        <p14:creationId xmlns:p14="http://schemas.microsoft.com/office/powerpoint/2010/main" val="3891771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9033000"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dirty="0">
                <a:solidFill>
                  <a:schemeClr val="tx1"/>
                </a:solidFill>
                <a:cs typeface="Times New Roman" pitchFamily="18" charset="0"/>
              </a:rPr>
              <a:t>Arbeitsnachfrage</a:t>
            </a:r>
          </a:p>
          <a:p>
            <a:pPr eaLnBrk="1" hangingPunct="1"/>
            <a:endParaRPr lang="de-DE" dirty="0">
              <a:solidFill>
                <a:schemeClr val="tx1"/>
              </a:solidFill>
            </a:endParaRPr>
          </a:p>
          <a:p>
            <a:pPr eaLnBrk="1" hangingPunct="1"/>
            <a:r>
              <a:rPr lang="de-DE" b="1" dirty="0">
                <a:solidFill>
                  <a:schemeClr val="tx1"/>
                </a:solidFill>
              </a:rPr>
              <a:t>Strukturelle 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lvl="4" eaLnBrk="1" hangingPunct="1"/>
            <a:r>
              <a:rPr lang="de-DE" dirty="0">
                <a:solidFill>
                  <a:schemeClr val="tx1"/>
                </a:solidFill>
              </a:rPr>
              <a:t>			und Digitalisierung</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6" name="Freihand 25">
                <a:extLst>
                  <a:ext uri="{FF2B5EF4-FFF2-40B4-BE49-F238E27FC236}">
                    <a16:creationId xmlns:a16="http://schemas.microsoft.com/office/drawing/2014/main" id="{89E79DB9-5BED-4EF8-939B-9A3722F39BF7}"/>
                  </a:ext>
                </a:extLst>
              </p14:cNvPr>
              <p14:cNvContentPartPr/>
              <p14:nvPr/>
            </p14:nvContentPartPr>
            <p14:xfrm>
              <a:off x="9533501" y="713192"/>
              <a:ext cx="2000160" cy="676440"/>
            </p14:xfrm>
          </p:contentPart>
        </mc:Choice>
        <mc:Fallback>
          <p:pic>
            <p:nvPicPr>
              <p:cNvPr id="26" name="Freihand 25">
                <a:extLst>
                  <a:ext uri="{FF2B5EF4-FFF2-40B4-BE49-F238E27FC236}">
                    <a16:creationId xmlns:a16="http://schemas.microsoft.com/office/drawing/2014/main" id="{89E79DB9-5BED-4EF8-939B-9A3722F39BF7}"/>
                  </a:ext>
                </a:extLst>
              </p:cNvPr>
              <p:cNvPicPr/>
              <p:nvPr/>
            </p:nvPicPr>
            <p:blipFill>
              <a:blip r:embed="rId4"/>
              <a:stretch>
                <a:fillRect/>
              </a:stretch>
            </p:blipFill>
            <p:spPr>
              <a:xfrm>
                <a:off x="9529181" y="708872"/>
                <a:ext cx="200880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7" name="Freihand 46">
                <a:extLst>
                  <a:ext uri="{FF2B5EF4-FFF2-40B4-BE49-F238E27FC236}">
                    <a16:creationId xmlns:a16="http://schemas.microsoft.com/office/drawing/2014/main" id="{04A56C50-48BB-48C5-AB4A-3416ADEA58A1}"/>
                  </a:ext>
                </a:extLst>
              </p14:cNvPr>
              <p14:cNvContentPartPr/>
              <p14:nvPr/>
            </p14:nvContentPartPr>
            <p14:xfrm>
              <a:off x="9941741" y="1245992"/>
              <a:ext cx="702000" cy="365760"/>
            </p14:xfrm>
          </p:contentPart>
        </mc:Choice>
        <mc:Fallback>
          <p:pic>
            <p:nvPicPr>
              <p:cNvPr id="47" name="Freihand 46">
                <a:extLst>
                  <a:ext uri="{FF2B5EF4-FFF2-40B4-BE49-F238E27FC236}">
                    <a16:creationId xmlns:a16="http://schemas.microsoft.com/office/drawing/2014/main" id="{04A56C50-48BB-48C5-AB4A-3416ADEA58A1}"/>
                  </a:ext>
                </a:extLst>
              </p:cNvPr>
              <p:cNvPicPr/>
              <p:nvPr/>
            </p:nvPicPr>
            <p:blipFill>
              <a:blip r:embed="rId6"/>
              <a:stretch>
                <a:fillRect/>
              </a:stretch>
            </p:blipFill>
            <p:spPr>
              <a:xfrm>
                <a:off x="9937421" y="1241672"/>
                <a:ext cx="710640" cy="374400"/>
              </a:xfrm>
              <a:prstGeom prst="rect">
                <a:avLst/>
              </a:prstGeom>
            </p:spPr>
          </p:pic>
        </mc:Fallback>
      </mc:AlternateContent>
      <p:grpSp>
        <p:nvGrpSpPr>
          <p:cNvPr id="51" name="Gruppieren 50">
            <a:extLst>
              <a:ext uri="{FF2B5EF4-FFF2-40B4-BE49-F238E27FC236}">
                <a16:creationId xmlns:a16="http://schemas.microsoft.com/office/drawing/2014/main" id="{A16F7EED-BF32-46CE-80B6-2570166311ED}"/>
              </a:ext>
            </a:extLst>
          </p:cNvPr>
          <p:cNvGrpSpPr/>
          <p:nvPr/>
        </p:nvGrpSpPr>
        <p:grpSpPr>
          <a:xfrm>
            <a:off x="8838701" y="456872"/>
            <a:ext cx="3038760" cy="1606680"/>
            <a:chOff x="8838701" y="456872"/>
            <a:chExt cx="3038760" cy="160668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792BAF27-BD57-42F6-922F-7DB6830B6D43}"/>
                    </a:ext>
                  </a:extLst>
                </p14:cNvPr>
                <p14:cNvContentPartPr/>
                <p14:nvPr/>
              </p14:nvContentPartPr>
              <p14:xfrm>
                <a:off x="9336941" y="816152"/>
                <a:ext cx="52920" cy="866880"/>
              </p14:xfrm>
            </p:contentPart>
          </mc:Choice>
          <mc:Fallback>
            <p:pic>
              <p:nvPicPr>
                <p:cNvPr id="2" name="Freihand 1">
                  <a:extLst>
                    <a:ext uri="{FF2B5EF4-FFF2-40B4-BE49-F238E27FC236}">
                      <a16:creationId xmlns:a16="http://schemas.microsoft.com/office/drawing/2014/main" id="{792BAF27-BD57-42F6-922F-7DB6830B6D43}"/>
                    </a:ext>
                  </a:extLst>
                </p:cNvPr>
                <p:cNvPicPr/>
                <p:nvPr/>
              </p:nvPicPr>
              <p:blipFill>
                <a:blip r:embed="rId8"/>
                <a:stretch>
                  <a:fillRect/>
                </a:stretch>
              </p:blipFill>
              <p:spPr>
                <a:xfrm>
                  <a:off x="9332621" y="811832"/>
                  <a:ext cx="61560" cy="875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C92C02DD-0180-4E09-88D1-A77ACF2AD0CE}"/>
                    </a:ext>
                  </a:extLst>
                </p14:cNvPr>
                <p14:cNvContentPartPr/>
                <p14:nvPr/>
              </p14:nvContentPartPr>
              <p14:xfrm>
                <a:off x="9123821" y="1503032"/>
                <a:ext cx="1994040" cy="87480"/>
              </p14:xfrm>
            </p:contentPart>
          </mc:Choice>
          <mc:Fallback>
            <p:pic>
              <p:nvPicPr>
                <p:cNvPr id="3" name="Freihand 2">
                  <a:extLst>
                    <a:ext uri="{FF2B5EF4-FFF2-40B4-BE49-F238E27FC236}">
                      <a16:creationId xmlns:a16="http://schemas.microsoft.com/office/drawing/2014/main" id="{C92C02DD-0180-4E09-88D1-A77ACF2AD0CE}"/>
                    </a:ext>
                  </a:extLst>
                </p:cNvPr>
                <p:cNvPicPr/>
                <p:nvPr/>
              </p:nvPicPr>
              <p:blipFill>
                <a:blip r:embed="rId10"/>
                <a:stretch>
                  <a:fillRect/>
                </a:stretch>
              </p:blipFill>
              <p:spPr>
                <a:xfrm>
                  <a:off x="9119501" y="1498712"/>
                  <a:ext cx="2002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DB35B970-4D79-447E-B1A2-2714159C1AF7}"/>
                    </a:ext>
                  </a:extLst>
                </p14:cNvPr>
                <p14:cNvContentPartPr/>
                <p14:nvPr/>
              </p14:nvContentPartPr>
              <p14:xfrm>
                <a:off x="11050541" y="1422752"/>
                <a:ext cx="172440" cy="231840"/>
              </p14:xfrm>
            </p:contentPart>
          </mc:Choice>
          <mc:Fallback>
            <p:pic>
              <p:nvPicPr>
                <p:cNvPr id="4" name="Freihand 3">
                  <a:extLst>
                    <a:ext uri="{FF2B5EF4-FFF2-40B4-BE49-F238E27FC236}">
                      <a16:creationId xmlns:a16="http://schemas.microsoft.com/office/drawing/2014/main" id="{DB35B970-4D79-447E-B1A2-2714159C1AF7}"/>
                    </a:ext>
                  </a:extLst>
                </p:cNvPr>
                <p:cNvPicPr/>
                <p:nvPr/>
              </p:nvPicPr>
              <p:blipFill>
                <a:blip r:embed="rId12"/>
                <a:stretch>
                  <a:fillRect/>
                </a:stretch>
              </p:blipFill>
              <p:spPr>
                <a:xfrm>
                  <a:off x="11046221" y="1418432"/>
                  <a:ext cx="1810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Freihand 4">
                  <a:extLst>
                    <a:ext uri="{FF2B5EF4-FFF2-40B4-BE49-F238E27FC236}">
                      <a16:creationId xmlns:a16="http://schemas.microsoft.com/office/drawing/2014/main" id="{41CED014-29B4-430F-B2BB-D8DC1A367505}"/>
                    </a:ext>
                  </a:extLst>
                </p14:cNvPr>
                <p14:cNvContentPartPr/>
                <p14:nvPr/>
              </p14:nvContentPartPr>
              <p14:xfrm>
                <a:off x="9241181" y="623912"/>
                <a:ext cx="235440" cy="183240"/>
              </p14:xfrm>
            </p:contentPart>
          </mc:Choice>
          <mc:Fallback>
            <p:pic>
              <p:nvPicPr>
                <p:cNvPr id="5" name="Freihand 4">
                  <a:extLst>
                    <a:ext uri="{FF2B5EF4-FFF2-40B4-BE49-F238E27FC236}">
                      <a16:creationId xmlns:a16="http://schemas.microsoft.com/office/drawing/2014/main" id="{41CED014-29B4-430F-B2BB-D8DC1A367505}"/>
                    </a:ext>
                  </a:extLst>
                </p:cNvPr>
                <p:cNvPicPr/>
                <p:nvPr/>
              </p:nvPicPr>
              <p:blipFill>
                <a:blip r:embed="rId14"/>
                <a:stretch>
                  <a:fillRect/>
                </a:stretch>
              </p:blipFill>
              <p:spPr>
                <a:xfrm>
                  <a:off x="9236861" y="619592"/>
                  <a:ext cx="244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5147C8BB-1E44-4AC9-BE37-29095B863846}"/>
                    </a:ext>
                  </a:extLst>
                </p14:cNvPr>
                <p14:cNvContentPartPr/>
                <p14:nvPr/>
              </p14:nvContentPartPr>
              <p14:xfrm>
                <a:off x="8939861" y="720752"/>
                <a:ext cx="22680" cy="133920"/>
              </p14:xfrm>
            </p:contentPart>
          </mc:Choice>
          <mc:Fallback>
            <p:pic>
              <p:nvPicPr>
                <p:cNvPr id="7" name="Freihand 6">
                  <a:extLst>
                    <a:ext uri="{FF2B5EF4-FFF2-40B4-BE49-F238E27FC236}">
                      <a16:creationId xmlns:a16="http://schemas.microsoft.com/office/drawing/2014/main" id="{5147C8BB-1E44-4AC9-BE37-29095B863846}"/>
                    </a:ext>
                  </a:extLst>
                </p:cNvPr>
                <p:cNvPicPr/>
                <p:nvPr/>
              </p:nvPicPr>
              <p:blipFill>
                <a:blip r:embed="rId16"/>
                <a:stretch>
                  <a:fillRect/>
                </a:stretch>
              </p:blipFill>
              <p:spPr>
                <a:xfrm>
                  <a:off x="8935541" y="716432"/>
                  <a:ext cx="31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E9912986-CE8F-434A-84AC-5921F78B8568}"/>
                    </a:ext>
                  </a:extLst>
                </p14:cNvPr>
                <p14:cNvContentPartPr/>
                <p14:nvPr/>
              </p14:nvContentPartPr>
              <p14:xfrm>
                <a:off x="8838701" y="684752"/>
                <a:ext cx="169560" cy="158400"/>
              </p14:xfrm>
            </p:contentPart>
          </mc:Choice>
          <mc:Fallback>
            <p:pic>
              <p:nvPicPr>
                <p:cNvPr id="8" name="Freihand 7">
                  <a:extLst>
                    <a:ext uri="{FF2B5EF4-FFF2-40B4-BE49-F238E27FC236}">
                      <a16:creationId xmlns:a16="http://schemas.microsoft.com/office/drawing/2014/main" id="{E9912986-CE8F-434A-84AC-5921F78B8568}"/>
                    </a:ext>
                  </a:extLst>
                </p:cNvPr>
                <p:cNvPicPr/>
                <p:nvPr/>
              </p:nvPicPr>
              <p:blipFill>
                <a:blip r:embed="rId18"/>
                <a:stretch>
                  <a:fillRect/>
                </a:stretch>
              </p:blipFill>
              <p:spPr>
                <a:xfrm>
                  <a:off x="8834381" y="680432"/>
                  <a:ext cx="178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964B583D-D757-46F0-B383-EFE19B0B9CB0}"/>
                    </a:ext>
                  </a:extLst>
                </p14:cNvPr>
                <p14:cNvContentPartPr/>
                <p14:nvPr/>
              </p14:nvContentPartPr>
              <p14:xfrm>
                <a:off x="9050381" y="691232"/>
                <a:ext cx="22680" cy="111600"/>
              </p14:xfrm>
            </p:contentPart>
          </mc:Choice>
          <mc:Fallback>
            <p:pic>
              <p:nvPicPr>
                <p:cNvPr id="9" name="Freihand 8">
                  <a:extLst>
                    <a:ext uri="{FF2B5EF4-FFF2-40B4-BE49-F238E27FC236}">
                      <a16:creationId xmlns:a16="http://schemas.microsoft.com/office/drawing/2014/main" id="{964B583D-D757-46F0-B383-EFE19B0B9CB0}"/>
                    </a:ext>
                  </a:extLst>
                </p:cNvPr>
                <p:cNvPicPr/>
                <p:nvPr/>
              </p:nvPicPr>
              <p:blipFill>
                <a:blip r:embed="rId20"/>
                <a:stretch>
                  <a:fillRect/>
                </a:stretch>
              </p:blipFill>
              <p:spPr>
                <a:xfrm>
                  <a:off x="9046061" y="686912"/>
                  <a:ext cx="31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F508B10B-637E-46D4-BD77-0C6BA99DD16C}"/>
                    </a:ext>
                  </a:extLst>
                </p14:cNvPr>
                <p14:cNvContentPartPr/>
                <p14:nvPr/>
              </p14:nvContentPartPr>
              <p14:xfrm>
                <a:off x="9119141" y="660272"/>
                <a:ext cx="25920" cy="148680"/>
              </p14:xfrm>
            </p:contentPart>
          </mc:Choice>
          <mc:Fallback>
            <p:pic>
              <p:nvPicPr>
                <p:cNvPr id="10" name="Freihand 9">
                  <a:extLst>
                    <a:ext uri="{FF2B5EF4-FFF2-40B4-BE49-F238E27FC236}">
                      <a16:creationId xmlns:a16="http://schemas.microsoft.com/office/drawing/2014/main" id="{F508B10B-637E-46D4-BD77-0C6BA99DD16C}"/>
                    </a:ext>
                  </a:extLst>
                </p:cNvPr>
                <p:cNvPicPr/>
                <p:nvPr/>
              </p:nvPicPr>
              <p:blipFill>
                <a:blip r:embed="rId22"/>
                <a:stretch>
                  <a:fillRect/>
                </a:stretch>
              </p:blipFill>
              <p:spPr>
                <a:xfrm>
                  <a:off x="9114821" y="655952"/>
                  <a:ext cx="34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82D72C25-964F-452A-A4B8-DE8C8B3CE10C}"/>
                    </a:ext>
                  </a:extLst>
                </p14:cNvPr>
                <p14:cNvContentPartPr/>
                <p14:nvPr/>
              </p14:nvContentPartPr>
              <p14:xfrm>
                <a:off x="9033461" y="641192"/>
                <a:ext cx="156600" cy="75240"/>
              </p14:xfrm>
            </p:contentPart>
          </mc:Choice>
          <mc:Fallback>
            <p:pic>
              <p:nvPicPr>
                <p:cNvPr id="11" name="Freihand 10">
                  <a:extLst>
                    <a:ext uri="{FF2B5EF4-FFF2-40B4-BE49-F238E27FC236}">
                      <a16:creationId xmlns:a16="http://schemas.microsoft.com/office/drawing/2014/main" id="{82D72C25-964F-452A-A4B8-DE8C8B3CE10C}"/>
                    </a:ext>
                  </a:extLst>
                </p:cNvPr>
                <p:cNvPicPr/>
                <p:nvPr/>
              </p:nvPicPr>
              <p:blipFill>
                <a:blip r:embed="rId24"/>
                <a:stretch>
                  <a:fillRect/>
                </a:stretch>
              </p:blipFill>
              <p:spPr>
                <a:xfrm>
                  <a:off x="9029141" y="636872"/>
                  <a:ext cx="165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B959194E-F265-482C-BCBE-9CFE6D70C7AD}"/>
                    </a:ext>
                  </a:extLst>
                </p14:cNvPr>
                <p14:cNvContentPartPr/>
                <p14:nvPr/>
              </p14:nvContentPartPr>
              <p14:xfrm>
                <a:off x="10913021" y="1698872"/>
                <a:ext cx="159120" cy="159840"/>
              </p14:xfrm>
            </p:contentPart>
          </mc:Choice>
          <mc:Fallback>
            <p:pic>
              <p:nvPicPr>
                <p:cNvPr id="13" name="Freihand 12">
                  <a:extLst>
                    <a:ext uri="{FF2B5EF4-FFF2-40B4-BE49-F238E27FC236}">
                      <a16:creationId xmlns:a16="http://schemas.microsoft.com/office/drawing/2014/main" id="{B959194E-F265-482C-BCBE-9CFE6D70C7AD}"/>
                    </a:ext>
                  </a:extLst>
                </p:cNvPr>
                <p:cNvPicPr/>
                <p:nvPr/>
              </p:nvPicPr>
              <p:blipFill>
                <a:blip r:embed="rId26"/>
                <a:stretch>
                  <a:fillRect/>
                </a:stretch>
              </p:blipFill>
              <p:spPr>
                <a:xfrm>
                  <a:off x="10908701" y="1694552"/>
                  <a:ext cx="167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992F72A8-E988-4958-A22D-75F93BAA4BE4}"/>
                    </a:ext>
                  </a:extLst>
                </p14:cNvPr>
                <p14:cNvContentPartPr/>
                <p14:nvPr/>
              </p14:nvContentPartPr>
              <p14:xfrm>
                <a:off x="10928501" y="1764032"/>
                <a:ext cx="114120" cy="35640"/>
              </p14:xfrm>
            </p:contentPart>
          </mc:Choice>
          <mc:Fallback>
            <p:pic>
              <p:nvPicPr>
                <p:cNvPr id="14" name="Freihand 13">
                  <a:extLst>
                    <a:ext uri="{FF2B5EF4-FFF2-40B4-BE49-F238E27FC236}">
                      <a16:creationId xmlns:a16="http://schemas.microsoft.com/office/drawing/2014/main" id="{992F72A8-E988-4958-A22D-75F93BAA4BE4}"/>
                    </a:ext>
                  </a:extLst>
                </p:cNvPr>
                <p:cNvPicPr/>
                <p:nvPr/>
              </p:nvPicPr>
              <p:blipFill>
                <a:blip r:embed="rId28"/>
                <a:stretch>
                  <a:fillRect/>
                </a:stretch>
              </p:blipFill>
              <p:spPr>
                <a:xfrm>
                  <a:off x="10924181" y="1759712"/>
                  <a:ext cx="122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FED0F012-1DCF-4B46-AE70-895EA153914C}"/>
                    </a:ext>
                  </a:extLst>
                </p14:cNvPr>
                <p14:cNvContentPartPr/>
                <p14:nvPr/>
              </p14:nvContentPartPr>
              <p14:xfrm>
                <a:off x="11072501" y="1676912"/>
                <a:ext cx="258840" cy="137520"/>
              </p14:xfrm>
            </p:contentPart>
          </mc:Choice>
          <mc:Fallback>
            <p:pic>
              <p:nvPicPr>
                <p:cNvPr id="15" name="Freihand 14">
                  <a:extLst>
                    <a:ext uri="{FF2B5EF4-FFF2-40B4-BE49-F238E27FC236}">
                      <a16:creationId xmlns:a16="http://schemas.microsoft.com/office/drawing/2014/main" id="{FED0F012-1DCF-4B46-AE70-895EA153914C}"/>
                    </a:ext>
                  </a:extLst>
                </p:cNvPr>
                <p:cNvPicPr/>
                <p:nvPr/>
              </p:nvPicPr>
              <p:blipFill>
                <a:blip r:embed="rId30"/>
                <a:stretch>
                  <a:fillRect/>
                </a:stretch>
              </p:blipFill>
              <p:spPr>
                <a:xfrm>
                  <a:off x="11068181" y="1672592"/>
                  <a:ext cx="267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04B5B3AE-37BC-45FA-A36A-38FF8CF0A6F9}"/>
                    </a:ext>
                  </a:extLst>
                </p14:cNvPr>
                <p14:cNvContentPartPr/>
                <p14:nvPr/>
              </p14:nvContentPartPr>
              <p14:xfrm>
                <a:off x="11307221" y="1604912"/>
                <a:ext cx="115920" cy="214200"/>
              </p14:xfrm>
            </p:contentPart>
          </mc:Choice>
          <mc:Fallback>
            <p:pic>
              <p:nvPicPr>
                <p:cNvPr id="16" name="Freihand 15">
                  <a:extLst>
                    <a:ext uri="{FF2B5EF4-FFF2-40B4-BE49-F238E27FC236}">
                      <a16:creationId xmlns:a16="http://schemas.microsoft.com/office/drawing/2014/main" id="{04B5B3AE-37BC-45FA-A36A-38FF8CF0A6F9}"/>
                    </a:ext>
                  </a:extLst>
                </p:cNvPr>
                <p:cNvPicPr/>
                <p:nvPr/>
              </p:nvPicPr>
              <p:blipFill>
                <a:blip r:embed="rId32"/>
                <a:stretch>
                  <a:fillRect/>
                </a:stretch>
              </p:blipFill>
              <p:spPr>
                <a:xfrm>
                  <a:off x="11302901" y="1600592"/>
                  <a:ext cx="124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618DCA6D-33AD-458A-9D62-5924D5F067F5}"/>
                    </a:ext>
                  </a:extLst>
                </p14:cNvPr>
                <p14:cNvContentPartPr/>
                <p14:nvPr/>
              </p14:nvContentPartPr>
              <p14:xfrm>
                <a:off x="9316421" y="1394672"/>
                <a:ext cx="360" cy="360"/>
              </p14:xfrm>
            </p:contentPart>
          </mc:Choice>
          <mc:Fallback>
            <p:pic>
              <p:nvPicPr>
                <p:cNvPr id="18" name="Freihand 17">
                  <a:extLst>
                    <a:ext uri="{FF2B5EF4-FFF2-40B4-BE49-F238E27FC236}">
                      <a16:creationId xmlns:a16="http://schemas.microsoft.com/office/drawing/2014/main" id="{618DCA6D-33AD-458A-9D62-5924D5F067F5}"/>
                    </a:ext>
                  </a:extLst>
                </p:cNvPr>
                <p:cNvPicPr/>
                <p:nvPr/>
              </p:nvPicPr>
              <p:blipFill>
                <a:blip r:embed="rId34"/>
                <a:stretch>
                  <a:fillRect/>
                </a:stretch>
              </p:blipFill>
              <p:spPr>
                <a:xfrm>
                  <a:off x="9312101" y="1390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2EEAE108-FF13-4064-AABE-D3FDF0CDC3D0}"/>
                    </a:ext>
                  </a:extLst>
                </p14:cNvPr>
                <p14:cNvContentPartPr/>
                <p14:nvPr/>
              </p14:nvContentPartPr>
              <p14:xfrm>
                <a:off x="9323981" y="802472"/>
                <a:ext cx="2242800" cy="612720"/>
              </p14:xfrm>
            </p:contentPart>
          </mc:Choice>
          <mc:Fallback>
            <p:pic>
              <p:nvPicPr>
                <p:cNvPr id="19" name="Freihand 18">
                  <a:extLst>
                    <a:ext uri="{FF2B5EF4-FFF2-40B4-BE49-F238E27FC236}">
                      <a16:creationId xmlns:a16="http://schemas.microsoft.com/office/drawing/2014/main" id="{2EEAE108-FF13-4064-AABE-D3FDF0CDC3D0}"/>
                    </a:ext>
                  </a:extLst>
                </p:cNvPr>
                <p:cNvPicPr/>
                <p:nvPr/>
              </p:nvPicPr>
              <p:blipFill>
                <a:blip r:embed="rId36"/>
                <a:stretch>
                  <a:fillRect/>
                </a:stretch>
              </p:blipFill>
              <p:spPr>
                <a:xfrm>
                  <a:off x="9319661" y="798152"/>
                  <a:ext cx="2251440" cy="621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2BCB39FC-2A71-4D56-B397-CAB0070ED9BD}"/>
                    </a:ext>
                  </a:extLst>
                </p14:cNvPr>
                <p14:cNvContentPartPr/>
                <p14:nvPr/>
              </p14:nvContentPartPr>
              <p14:xfrm>
                <a:off x="11449061" y="570272"/>
                <a:ext cx="23760" cy="141840"/>
              </p14:xfrm>
            </p:contentPart>
          </mc:Choice>
          <mc:Fallback>
            <p:pic>
              <p:nvPicPr>
                <p:cNvPr id="21" name="Freihand 20">
                  <a:extLst>
                    <a:ext uri="{FF2B5EF4-FFF2-40B4-BE49-F238E27FC236}">
                      <a16:creationId xmlns:a16="http://schemas.microsoft.com/office/drawing/2014/main" id="{2BCB39FC-2A71-4D56-B397-CAB0070ED9BD}"/>
                    </a:ext>
                  </a:extLst>
                </p:cNvPr>
                <p:cNvPicPr/>
                <p:nvPr/>
              </p:nvPicPr>
              <p:blipFill>
                <a:blip r:embed="rId38"/>
                <a:stretch>
                  <a:fillRect/>
                </a:stretch>
              </p:blipFill>
              <p:spPr>
                <a:xfrm>
                  <a:off x="11444741" y="565952"/>
                  <a:ext cx="32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34441D81-6C95-4A06-AECE-464B549329FA}"/>
                    </a:ext>
                  </a:extLst>
                </p14:cNvPr>
                <p14:cNvContentPartPr/>
                <p14:nvPr/>
              </p14:nvContentPartPr>
              <p14:xfrm>
                <a:off x="11351501" y="509072"/>
                <a:ext cx="184320" cy="63360"/>
              </p14:xfrm>
            </p:contentPart>
          </mc:Choice>
          <mc:Fallback>
            <p:pic>
              <p:nvPicPr>
                <p:cNvPr id="22" name="Freihand 21">
                  <a:extLst>
                    <a:ext uri="{FF2B5EF4-FFF2-40B4-BE49-F238E27FC236}">
                      <a16:creationId xmlns:a16="http://schemas.microsoft.com/office/drawing/2014/main" id="{34441D81-6C95-4A06-AECE-464B549329FA}"/>
                    </a:ext>
                  </a:extLst>
                </p:cNvPr>
                <p:cNvPicPr/>
                <p:nvPr/>
              </p:nvPicPr>
              <p:blipFill>
                <a:blip r:embed="rId40"/>
                <a:stretch>
                  <a:fillRect/>
                </a:stretch>
              </p:blipFill>
              <p:spPr>
                <a:xfrm>
                  <a:off x="11347181" y="504752"/>
                  <a:ext cx="192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65FD5F28-EA97-4B84-9CB0-11D402764CC0}"/>
                    </a:ext>
                  </a:extLst>
                </p14:cNvPr>
                <p14:cNvContentPartPr/>
                <p14:nvPr/>
              </p14:nvContentPartPr>
              <p14:xfrm>
                <a:off x="11552381" y="544712"/>
                <a:ext cx="207360" cy="110160"/>
              </p14:xfrm>
            </p:contentPart>
          </mc:Choice>
          <mc:Fallback>
            <p:pic>
              <p:nvPicPr>
                <p:cNvPr id="23" name="Freihand 22">
                  <a:extLst>
                    <a:ext uri="{FF2B5EF4-FFF2-40B4-BE49-F238E27FC236}">
                      <a16:creationId xmlns:a16="http://schemas.microsoft.com/office/drawing/2014/main" id="{65FD5F28-EA97-4B84-9CB0-11D402764CC0}"/>
                    </a:ext>
                  </a:extLst>
                </p:cNvPr>
                <p:cNvPicPr/>
                <p:nvPr/>
              </p:nvPicPr>
              <p:blipFill>
                <a:blip r:embed="rId42"/>
                <a:stretch>
                  <a:fillRect/>
                </a:stretch>
              </p:blipFill>
              <p:spPr>
                <a:xfrm>
                  <a:off x="11548061" y="540392"/>
                  <a:ext cx="216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D80DE130-1499-4B7C-836F-587F606618F1}"/>
                    </a:ext>
                  </a:extLst>
                </p14:cNvPr>
                <p14:cNvContentPartPr/>
                <p14:nvPr/>
              </p14:nvContentPartPr>
              <p14:xfrm>
                <a:off x="11744621" y="456872"/>
                <a:ext cx="132840" cy="112320"/>
              </p14:xfrm>
            </p:contentPart>
          </mc:Choice>
          <mc:Fallback>
            <p:pic>
              <p:nvPicPr>
                <p:cNvPr id="24" name="Freihand 23">
                  <a:extLst>
                    <a:ext uri="{FF2B5EF4-FFF2-40B4-BE49-F238E27FC236}">
                      <a16:creationId xmlns:a16="http://schemas.microsoft.com/office/drawing/2014/main" id="{D80DE130-1499-4B7C-836F-587F606618F1}"/>
                    </a:ext>
                  </a:extLst>
                </p:cNvPr>
                <p:cNvPicPr/>
                <p:nvPr/>
              </p:nvPicPr>
              <p:blipFill>
                <a:blip r:embed="rId44"/>
                <a:stretch>
                  <a:fillRect/>
                </a:stretch>
              </p:blipFill>
              <p:spPr>
                <a:xfrm>
                  <a:off x="11740301" y="452552"/>
                  <a:ext cx="141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9D3AC0BB-B14A-4F3B-BDC9-005F3507C438}"/>
                    </a:ext>
                  </a:extLst>
                </p14:cNvPr>
                <p14:cNvContentPartPr/>
                <p14:nvPr/>
              </p14:nvContentPartPr>
              <p14:xfrm>
                <a:off x="10192301" y="1343552"/>
                <a:ext cx="360360" cy="110520"/>
              </p14:xfrm>
            </p:contentPart>
          </mc:Choice>
          <mc:Fallback>
            <p:pic>
              <p:nvPicPr>
                <p:cNvPr id="28" name="Freihand 27">
                  <a:extLst>
                    <a:ext uri="{FF2B5EF4-FFF2-40B4-BE49-F238E27FC236}">
                      <a16:creationId xmlns:a16="http://schemas.microsoft.com/office/drawing/2014/main" id="{9D3AC0BB-B14A-4F3B-BDC9-005F3507C438}"/>
                    </a:ext>
                  </a:extLst>
                </p:cNvPr>
                <p:cNvPicPr/>
                <p:nvPr/>
              </p:nvPicPr>
              <p:blipFill>
                <a:blip r:embed="rId46"/>
                <a:stretch>
                  <a:fillRect/>
                </a:stretch>
              </p:blipFill>
              <p:spPr>
                <a:xfrm>
                  <a:off x="10187981" y="1339232"/>
                  <a:ext cx="369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CD04A912-E60D-492B-AD81-A6C33E4636B6}"/>
                    </a:ext>
                  </a:extLst>
                </p14:cNvPr>
                <p14:cNvContentPartPr/>
                <p14:nvPr/>
              </p14:nvContentPartPr>
              <p14:xfrm>
                <a:off x="10255301" y="1448672"/>
                <a:ext cx="104040" cy="341640"/>
              </p14:xfrm>
            </p:contentPart>
          </mc:Choice>
          <mc:Fallback>
            <p:pic>
              <p:nvPicPr>
                <p:cNvPr id="29" name="Freihand 28">
                  <a:extLst>
                    <a:ext uri="{FF2B5EF4-FFF2-40B4-BE49-F238E27FC236}">
                      <a16:creationId xmlns:a16="http://schemas.microsoft.com/office/drawing/2014/main" id="{CD04A912-E60D-492B-AD81-A6C33E4636B6}"/>
                    </a:ext>
                  </a:extLst>
                </p:cNvPr>
                <p:cNvPicPr/>
                <p:nvPr/>
              </p:nvPicPr>
              <p:blipFill>
                <a:blip r:embed="rId48"/>
                <a:stretch>
                  <a:fillRect/>
                </a:stretch>
              </p:blipFill>
              <p:spPr>
                <a:xfrm>
                  <a:off x="10250981" y="1444352"/>
                  <a:ext cx="1126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5A004B88-47DA-4270-B827-75C1C7C3231F}"/>
                    </a:ext>
                  </a:extLst>
                </p14:cNvPr>
                <p14:cNvContentPartPr/>
                <p14:nvPr/>
              </p14:nvContentPartPr>
              <p14:xfrm>
                <a:off x="10214981" y="1401872"/>
                <a:ext cx="209880" cy="100080"/>
              </p14:xfrm>
            </p:contentPart>
          </mc:Choice>
          <mc:Fallback>
            <p:pic>
              <p:nvPicPr>
                <p:cNvPr id="30" name="Freihand 29">
                  <a:extLst>
                    <a:ext uri="{FF2B5EF4-FFF2-40B4-BE49-F238E27FC236}">
                      <a16:creationId xmlns:a16="http://schemas.microsoft.com/office/drawing/2014/main" id="{5A004B88-47DA-4270-B827-75C1C7C3231F}"/>
                    </a:ext>
                  </a:extLst>
                </p:cNvPr>
                <p:cNvPicPr/>
                <p:nvPr/>
              </p:nvPicPr>
              <p:blipFill>
                <a:blip r:embed="rId50"/>
                <a:stretch>
                  <a:fillRect/>
                </a:stretch>
              </p:blipFill>
              <p:spPr>
                <a:xfrm>
                  <a:off x="10210661" y="1397552"/>
                  <a:ext cx="218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B1ED55BE-C251-494E-8BE2-54FD6E530078}"/>
                    </a:ext>
                  </a:extLst>
                </p14:cNvPr>
                <p14:cNvContentPartPr/>
                <p14:nvPr/>
              </p14:nvContentPartPr>
              <p14:xfrm>
                <a:off x="10060541" y="1918112"/>
                <a:ext cx="20160" cy="145440"/>
              </p14:xfrm>
            </p:contentPart>
          </mc:Choice>
          <mc:Fallback>
            <p:pic>
              <p:nvPicPr>
                <p:cNvPr id="31" name="Freihand 30">
                  <a:extLst>
                    <a:ext uri="{FF2B5EF4-FFF2-40B4-BE49-F238E27FC236}">
                      <a16:creationId xmlns:a16="http://schemas.microsoft.com/office/drawing/2014/main" id="{B1ED55BE-C251-494E-8BE2-54FD6E530078}"/>
                    </a:ext>
                  </a:extLst>
                </p:cNvPr>
                <p:cNvPicPr/>
                <p:nvPr/>
              </p:nvPicPr>
              <p:blipFill>
                <a:blip r:embed="rId52"/>
                <a:stretch>
                  <a:fillRect/>
                </a:stretch>
              </p:blipFill>
              <p:spPr>
                <a:xfrm>
                  <a:off x="10056221" y="1913792"/>
                  <a:ext cx="28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1B114520-E948-4F69-AB8A-28A6CC24B165}"/>
                    </a:ext>
                  </a:extLst>
                </p14:cNvPr>
                <p14:cNvContentPartPr/>
                <p14:nvPr/>
              </p14:nvContentPartPr>
              <p14:xfrm>
                <a:off x="10011221" y="1900472"/>
                <a:ext cx="151560" cy="141840"/>
              </p14:xfrm>
            </p:contentPart>
          </mc:Choice>
          <mc:Fallback>
            <p:pic>
              <p:nvPicPr>
                <p:cNvPr id="32" name="Freihand 31">
                  <a:extLst>
                    <a:ext uri="{FF2B5EF4-FFF2-40B4-BE49-F238E27FC236}">
                      <a16:creationId xmlns:a16="http://schemas.microsoft.com/office/drawing/2014/main" id="{1B114520-E948-4F69-AB8A-28A6CC24B165}"/>
                    </a:ext>
                  </a:extLst>
                </p:cNvPr>
                <p:cNvPicPr/>
                <p:nvPr/>
              </p:nvPicPr>
              <p:blipFill>
                <a:blip r:embed="rId54"/>
                <a:stretch>
                  <a:fillRect/>
                </a:stretch>
              </p:blipFill>
              <p:spPr>
                <a:xfrm>
                  <a:off x="10006901" y="1896152"/>
                  <a:ext cx="160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C167F3FA-4E0D-472D-97CF-ED866740EB69}"/>
                    </a:ext>
                  </a:extLst>
                </p14:cNvPr>
                <p14:cNvContentPartPr/>
                <p14:nvPr/>
              </p14:nvContentPartPr>
              <p14:xfrm>
                <a:off x="10194101" y="1903712"/>
                <a:ext cx="85680" cy="107280"/>
              </p14:xfrm>
            </p:contentPart>
          </mc:Choice>
          <mc:Fallback>
            <p:pic>
              <p:nvPicPr>
                <p:cNvPr id="33" name="Freihand 32">
                  <a:extLst>
                    <a:ext uri="{FF2B5EF4-FFF2-40B4-BE49-F238E27FC236}">
                      <a16:creationId xmlns:a16="http://schemas.microsoft.com/office/drawing/2014/main" id="{C167F3FA-4E0D-472D-97CF-ED866740EB69}"/>
                    </a:ext>
                  </a:extLst>
                </p:cNvPr>
                <p:cNvPicPr/>
                <p:nvPr/>
              </p:nvPicPr>
              <p:blipFill>
                <a:blip r:embed="rId56"/>
                <a:stretch>
                  <a:fillRect/>
                </a:stretch>
              </p:blipFill>
              <p:spPr>
                <a:xfrm>
                  <a:off x="10189781" y="1899392"/>
                  <a:ext cx="94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3E510998-EEA0-4776-8AC2-C1B4F569DE36}"/>
                    </a:ext>
                  </a:extLst>
                </p14:cNvPr>
                <p14:cNvContentPartPr/>
                <p14:nvPr/>
              </p14:nvContentPartPr>
              <p14:xfrm>
                <a:off x="10324781" y="1883912"/>
                <a:ext cx="74880" cy="122400"/>
              </p14:xfrm>
            </p:contentPart>
          </mc:Choice>
          <mc:Fallback>
            <p:pic>
              <p:nvPicPr>
                <p:cNvPr id="34" name="Freihand 33">
                  <a:extLst>
                    <a:ext uri="{FF2B5EF4-FFF2-40B4-BE49-F238E27FC236}">
                      <a16:creationId xmlns:a16="http://schemas.microsoft.com/office/drawing/2014/main" id="{3E510998-EEA0-4776-8AC2-C1B4F569DE36}"/>
                    </a:ext>
                  </a:extLst>
                </p:cNvPr>
                <p:cNvPicPr/>
                <p:nvPr/>
              </p:nvPicPr>
              <p:blipFill>
                <a:blip r:embed="rId58"/>
                <a:stretch>
                  <a:fillRect/>
                </a:stretch>
              </p:blipFill>
              <p:spPr>
                <a:xfrm>
                  <a:off x="10320461" y="1879592"/>
                  <a:ext cx="83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1DE5352D-3030-4204-B7DB-7D64B65E9629}"/>
                    </a:ext>
                  </a:extLst>
                </p14:cNvPr>
                <p14:cNvContentPartPr/>
                <p14:nvPr/>
              </p14:nvContentPartPr>
              <p14:xfrm>
                <a:off x="10307501" y="1913072"/>
                <a:ext cx="103320" cy="40320"/>
              </p14:xfrm>
            </p:contentPart>
          </mc:Choice>
          <mc:Fallback>
            <p:pic>
              <p:nvPicPr>
                <p:cNvPr id="35" name="Freihand 34">
                  <a:extLst>
                    <a:ext uri="{FF2B5EF4-FFF2-40B4-BE49-F238E27FC236}">
                      <a16:creationId xmlns:a16="http://schemas.microsoft.com/office/drawing/2014/main" id="{1DE5352D-3030-4204-B7DB-7D64B65E9629}"/>
                    </a:ext>
                  </a:extLst>
                </p:cNvPr>
                <p:cNvPicPr/>
                <p:nvPr/>
              </p:nvPicPr>
              <p:blipFill>
                <a:blip r:embed="rId60"/>
                <a:stretch>
                  <a:fillRect/>
                </a:stretch>
              </p:blipFill>
              <p:spPr>
                <a:xfrm>
                  <a:off x="10303181" y="1908752"/>
                  <a:ext cx="111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E7646881-3B18-4993-8529-96686620E5AC}"/>
                    </a:ext>
                  </a:extLst>
                </p14:cNvPr>
                <p14:cNvContentPartPr/>
                <p14:nvPr/>
              </p14:nvContentPartPr>
              <p14:xfrm>
                <a:off x="10425941" y="1859072"/>
                <a:ext cx="65160" cy="101520"/>
              </p14:xfrm>
            </p:contentPart>
          </mc:Choice>
          <mc:Fallback>
            <p:pic>
              <p:nvPicPr>
                <p:cNvPr id="36" name="Freihand 35">
                  <a:extLst>
                    <a:ext uri="{FF2B5EF4-FFF2-40B4-BE49-F238E27FC236}">
                      <a16:creationId xmlns:a16="http://schemas.microsoft.com/office/drawing/2014/main" id="{E7646881-3B18-4993-8529-96686620E5AC}"/>
                    </a:ext>
                  </a:extLst>
                </p:cNvPr>
                <p:cNvPicPr/>
                <p:nvPr/>
              </p:nvPicPr>
              <p:blipFill>
                <a:blip r:embed="rId62"/>
                <a:stretch>
                  <a:fillRect/>
                </a:stretch>
              </p:blipFill>
              <p:spPr>
                <a:xfrm>
                  <a:off x="10421621" y="1854752"/>
                  <a:ext cx="73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E36985E5-E7FA-4988-A51C-935211B3C842}"/>
                    </a:ext>
                  </a:extLst>
                </p14:cNvPr>
                <p14:cNvContentPartPr/>
                <p14:nvPr/>
              </p14:nvContentPartPr>
              <p14:xfrm>
                <a:off x="10493621" y="1833152"/>
                <a:ext cx="69120" cy="105120"/>
              </p14:xfrm>
            </p:contentPart>
          </mc:Choice>
          <mc:Fallback>
            <p:pic>
              <p:nvPicPr>
                <p:cNvPr id="37" name="Freihand 36">
                  <a:extLst>
                    <a:ext uri="{FF2B5EF4-FFF2-40B4-BE49-F238E27FC236}">
                      <a16:creationId xmlns:a16="http://schemas.microsoft.com/office/drawing/2014/main" id="{E36985E5-E7FA-4988-A51C-935211B3C842}"/>
                    </a:ext>
                  </a:extLst>
                </p:cNvPr>
                <p:cNvPicPr/>
                <p:nvPr/>
              </p:nvPicPr>
              <p:blipFill>
                <a:blip r:embed="rId64"/>
                <a:stretch>
                  <a:fillRect/>
                </a:stretch>
              </p:blipFill>
              <p:spPr>
                <a:xfrm>
                  <a:off x="10489301" y="1828832"/>
                  <a:ext cx="77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6449DB21-20D9-47A4-8FB6-10AD7520266E}"/>
                    </a:ext>
                  </a:extLst>
                </p14:cNvPr>
                <p14:cNvContentPartPr/>
                <p14:nvPr/>
              </p14:nvContentPartPr>
              <p14:xfrm>
                <a:off x="10547981" y="1811912"/>
                <a:ext cx="82800" cy="100800"/>
              </p14:xfrm>
            </p:contentPart>
          </mc:Choice>
          <mc:Fallback>
            <p:pic>
              <p:nvPicPr>
                <p:cNvPr id="38" name="Freihand 37">
                  <a:extLst>
                    <a:ext uri="{FF2B5EF4-FFF2-40B4-BE49-F238E27FC236}">
                      <a16:creationId xmlns:a16="http://schemas.microsoft.com/office/drawing/2014/main" id="{6449DB21-20D9-47A4-8FB6-10AD7520266E}"/>
                    </a:ext>
                  </a:extLst>
                </p:cNvPr>
                <p:cNvPicPr/>
                <p:nvPr/>
              </p:nvPicPr>
              <p:blipFill>
                <a:blip r:embed="rId66"/>
                <a:stretch>
                  <a:fillRect/>
                </a:stretch>
              </p:blipFill>
              <p:spPr>
                <a:xfrm>
                  <a:off x="10543661" y="1807592"/>
                  <a:ext cx="91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5C5124EB-CA48-4758-8221-0B7DF834C4CC}"/>
                    </a:ext>
                  </a:extLst>
                </p14:cNvPr>
                <p14:cNvContentPartPr/>
                <p14:nvPr/>
              </p14:nvContentPartPr>
              <p14:xfrm>
                <a:off x="10641581" y="1785632"/>
                <a:ext cx="26640" cy="128880"/>
              </p14:xfrm>
            </p:contentPart>
          </mc:Choice>
          <mc:Fallback>
            <p:pic>
              <p:nvPicPr>
                <p:cNvPr id="39" name="Freihand 38">
                  <a:extLst>
                    <a:ext uri="{FF2B5EF4-FFF2-40B4-BE49-F238E27FC236}">
                      <a16:creationId xmlns:a16="http://schemas.microsoft.com/office/drawing/2014/main" id="{5C5124EB-CA48-4758-8221-0B7DF834C4CC}"/>
                    </a:ext>
                  </a:extLst>
                </p:cNvPr>
                <p:cNvPicPr/>
                <p:nvPr/>
              </p:nvPicPr>
              <p:blipFill>
                <a:blip r:embed="rId68"/>
                <a:stretch>
                  <a:fillRect/>
                </a:stretch>
              </p:blipFill>
              <p:spPr>
                <a:xfrm>
                  <a:off x="10637261" y="1781312"/>
                  <a:ext cx="35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83CA9933-A6CF-47CD-8F6F-24BEDF63DB31}"/>
                    </a:ext>
                  </a:extLst>
                </p14:cNvPr>
                <p14:cNvContentPartPr/>
                <p14:nvPr/>
              </p14:nvContentPartPr>
              <p14:xfrm>
                <a:off x="10690541" y="1828832"/>
                <a:ext cx="136800" cy="57600"/>
              </p14:xfrm>
            </p:contentPart>
          </mc:Choice>
          <mc:Fallback>
            <p:pic>
              <p:nvPicPr>
                <p:cNvPr id="40" name="Freihand 39">
                  <a:extLst>
                    <a:ext uri="{FF2B5EF4-FFF2-40B4-BE49-F238E27FC236}">
                      <a16:creationId xmlns:a16="http://schemas.microsoft.com/office/drawing/2014/main" id="{83CA9933-A6CF-47CD-8F6F-24BEDF63DB31}"/>
                    </a:ext>
                  </a:extLst>
                </p:cNvPr>
                <p:cNvPicPr/>
                <p:nvPr/>
              </p:nvPicPr>
              <p:blipFill>
                <a:blip r:embed="rId70"/>
                <a:stretch>
                  <a:fillRect/>
                </a:stretch>
              </p:blipFill>
              <p:spPr>
                <a:xfrm>
                  <a:off x="10686221" y="1824512"/>
                  <a:ext cx="145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469C0EAA-EEBD-48E4-A993-C8D5EAC78D22}"/>
                    </a:ext>
                  </a:extLst>
                </p14:cNvPr>
                <p14:cNvContentPartPr/>
                <p14:nvPr/>
              </p14:nvContentPartPr>
              <p14:xfrm>
                <a:off x="9561941" y="1084712"/>
                <a:ext cx="45360" cy="85680"/>
              </p14:xfrm>
            </p:contentPart>
          </mc:Choice>
          <mc:Fallback>
            <p:pic>
              <p:nvPicPr>
                <p:cNvPr id="41" name="Freihand 40">
                  <a:extLst>
                    <a:ext uri="{FF2B5EF4-FFF2-40B4-BE49-F238E27FC236}">
                      <a16:creationId xmlns:a16="http://schemas.microsoft.com/office/drawing/2014/main" id="{469C0EAA-EEBD-48E4-A993-C8D5EAC78D22}"/>
                    </a:ext>
                  </a:extLst>
                </p:cNvPr>
                <p:cNvPicPr/>
                <p:nvPr/>
              </p:nvPicPr>
              <p:blipFill>
                <a:blip r:embed="rId72"/>
                <a:stretch>
                  <a:fillRect/>
                </a:stretch>
              </p:blipFill>
              <p:spPr>
                <a:xfrm>
                  <a:off x="9557621" y="1080392"/>
                  <a:ext cx="54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C9648E5D-4FEB-4C8E-9ED7-32D3CABB05AE}"/>
                    </a:ext>
                  </a:extLst>
                </p14:cNvPr>
                <p14:cNvContentPartPr/>
                <p14:nvPr/>
              </p14:nvContentPartPr>
              <p14:xfrm>
                <a:off x="9510101" y="1015232"/>
                <a:ext cx="129960" cy="147960"/>
              </p14:xfrm>
            </p:contentPart>
          </mc:Choice>
          <mc:Fallback>
            <p:pic>
              <p:nvPicPr>
                <p:cNvPr id="42" name="Freihand 41">
                  <a:extLst>
                    <a:ext uri="{FF2B5EF4-FFF2-40B4-BE49-F238E27FC236}">
                      <a16:creationId xmlns:a16="http://schemas.microsoft.com/office/drawing/2014/main" id="{C9648E5D-4FEB-4C8E-9ED7-32D3CABB05AE}"/>
                    </a:ext>
                  </a:extLst>
                </p:cNvPr>
                <p:cNvPicPr/>
                <p:nvPr/>
              </p:nvPicPr>
              <p:blipFill>
                <a:blip r:embed="rId74"/>
                <a:stretch>
                  <a:fillRect/>
                </a:stretch>
              </p:blipFill>
              <p:spPr>
                <a:xfrm>
                  <a:off x="9505781" y="1010912"/>
                  <a:ext cx="138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2CD04904-160B-46D9-925F-467A47382E89}"/>
                    </a:ext>
                  </a:extLst>
                </p14:cNvPr>
                <p14:cNvContentPartPr/>
                <p14:nvPr/>
              </p14:nvContentPartPr>
              <p14:xfrm>
                <a:off x="9669221" y="1074992"/>
                <a:ext cx="57960" cy="54360"/>
              </p14:xfrm>
            </p:contentPart>
          </mc:Choice>
          <mc:Fallback>
            <p:pic>
              <p:nvPicPr>
                <p:cNvPr id="43" name="Freihand 42">
                  <a:extLst>
                    <a:ext uri="{FF2B5EF4-FFF2-40B4-BE49-F238E27FC236}">
                      <a16:creationId xmlns:a16="http://schemas.microsoft.com/office/drawing/2014/main" id="{2CD04904-160B-46D9-925F-467A47382E89}"/>
                    </a:ext>
                  </a:extLst>
                </p:cNvPr>
                <p:cNvPicPr/>
                <p:nvPr/>
              </p:nvPicPr>
              <p:blipFill>
                <a:blip r:embed="rId76"/>
                <a:stretch>
                  <a:fillRect/>
                </a:stretch>
              </p:blipFill>
              <p:spPr>
                <a:xfrm>
                  <a:off x="9664901" y="1070672"/>
                  <a:ext cx="66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37D6E9FA-20DF-4E55-A86E-2B2CFB551BD9}"/>
                    </a:ext>
                  </a:extLst>
                </p14:cNvPr>
                <p14:cNvContentPartPr/>
                <p14:nvPr/>
              </p14:nvContentPartPr>
              <p14:xfrm>
                <a:off x="9726821" y="1014512"/>
                <a:ext cx="246600" cy="98280"/>
              </p14:xfrm>
            </p:contentPart>
          </mc:Choice>
          <mc:Fallback>
            <p:pic>
              <p:nvPicPr>
                <p:cNvPr id="44" name="Freihand 43">
                  <a:extLst>
                    <a:ext uri="{FF2B5EF4-FFF2-40B4-BE49-F238E27FC236}">
                      <a16:creationId xmlns:a16="http://schemas.microsoft.com/office/drawing/2014/main" id="{37D6E9FA-20DF-4E55-A86E-2B2CFB551BD9}"/>
                    </a:ext>
                  </a:extLst>
                </p:cNvPr>
                <p:cNvPicPr/>
                <p:nvPr/>
              </p:nvPicPr>
              <p:blipFill>
                <a:blip r:embed="rId78"/>
                <a:stretch>
                  <a:fillRect/>
                </a:stretch>
              </p:blipFill>
              <p:spPr>
                <a:xfrm>
                  <a:off x="9722501" y="1010192"/>
                  <a:ext cx="255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B2208A36-F15E-4F07-A06B-F3038000989D}"/>
                    </a:ext>
                  </a:extLst>
                </p14:cNvPr>
                <p14:cNvContentPartPr/>
                <p14:nvPr/>
              </p14:nvContentPartPr>
              <p14:xfrm>
                <a:off x="10531781" y="1117112"/>
                <a:ext cx="302760" cy="254160"/>
              </p14:xfrm>
            </p:contentPart>
          </mc:Choice>
          <mc:Fallback>
            <p:pic>
              <p:nvPicPr>
                <p:cNvPr id="49" name="Freihand 48">
                  <a:extLst>
                    <a:ext uri="{FF2B5EF4-FFF2-40B4-BE49-F238E27FC236}">
                      <a16:creationId xmlns:a16="http://schemas.microsoft.com/office/drawing/2014/main" id="{B2208A36-F15E-4F07-A06B-F3038000989D}"/>
                    </a:ext>
                  </a:extLst>
                </p:cNvPr>
                <p:cNvPicPr/>
                <p:nvPr/>
              </p:nvPicPr>
              <p:blipFill>
                <a:blip r:embed="rId80"/>
                <a:stretch>
                  <a:fillRect/>
                </a:stretch>
              </p:blipFill>
              <p:spPr>
                <a:xfrm>
                  <a:off x="10527461" y="1112792"/>
                  <a:ext cx="3114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71D302E5-E38E-4B18-A1BF-4F623F84DAF8}"/>
                    </a:ext>
                  </a:extLst>
                </p14:cNvPr>
                <p14:cNvContentPartPr/>
                <p14:nvPr/>
              </p14:nvContentPartPr>
              <p14:xfrm>
                <a:off x="10689461" y="1029992"/>
                <a:ext cx="191520" cy="145440"/>
              </p14:xfrm>
            </p:contentPart>
          </mc:Choice>
          <mc:Fallback>
            <p:pic>
              <p:nvPicPr>
                <p:cNvPr id="50" name="Freihand 49">
                  <a:extLst>
                    <a:ext uri="{FF2B5EF4-FFF2-40B4-BE49-F238E27FC236}">
                      <a16:creationId xmlns:a16="http://schemas.microsoft.com/office/drawing/2014/main" id="{71D302E5-E38E-4B18-A1BF-4F623F84DAF8}"/>
                    </a:ext>
                  </a:extLst>
                </p:cNvPr>
                <p:cNvPicPr/>
                <p:nvPr/>
              </p:nvPicPr>
              <p:blipFill>
                <a:blip r:embed="rId82"/>
                <a:stretch>
                  <a:fillRect/>
                </a:stretch>
              </p:blipFill>
              <p:spPr>
                <a:xfrm>
                  <a:off x="10685141" y="1025672"/>
                  <a:ext cx="20016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E877CF93-6427-4797-8B66-915986E7821C}"/>
                  </a:ext>
                </a:extLst>
              </p14:cNvPr>
              <p14:cNvContentPartPr/>
              <p14:nvPr/>
            </p14:nvContentPartPr>
            <p14:xfrm>
              <a:off x="98261" y="925232"/>
              <a:ext cx="3404880" cy="181440"/>
            </p14:xfrm>
          </p:contentPart>
        </mc:Choice>
        <mc:Fallback>
          <p:pic>
            <p:nvPicPr>
              <p:cNvPr id="52" name="Freihand 51">
                <a:extLst>
                  <a:ext uri="{FF2B5EF4-FFF2-40B4-BE49-F238E27FC236}">
                    <a16:creationId xmlns:a16="http://schemas.microsoft.com/office/drawing/2014/main" id="{E877CF93-6427-4797-8B66-915986E7821C}"/>
                  </a:ext>
                </a:extLst>
              </p:cNvPr>
              <p:cNvPicPr/>
              <p:nvPr/>
            </p:nvPicPr>
            <p:blipFill>
              <a:blip r:embed="rId84"/>
              <a:stretch>
                <a:fillRect/>
              </a:stretch>
            </p:blipFill>
            <p:spPr>
              <a:xfrm>
                <a:off x="93941" y="920912"/>
                <a:ext cx="3413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2381EB72-49E1-4418-8AFD-294D186EA4E5}"/>
                  </a:ext>
                </a:extLst>
              </p14:cNvPr>
              <p14:cNvContentPartPr/>
              <p14:nvPr/>
            </p14:nvContentPartPr>
            <p14:xfrm>
              <a:off x="32741" y="2667992"/>
              <a:ext cx="3493080" cy="37800"/>
            </p14:xfrm>
          </p:contentPart>
        </mc:Choice>
        <mc:Fallback>
          <p:pic>
            <p:nvPicPr>
              <p:cNvPr id="53" name="Freihand 52">
                <a:extLst>
                  <a:ext uri="{FF2B5EF4-FFF2-40B4-BE49-F238E27FC236}">
                    <a16:creationId xmlns:a16="http://schemas.microsoft.com/office/drawing/2014/main" id="{2381EB72-49E1-4418-8AFD-294D186EA4E5}"/>
                  </a:ext>
                </a:extLst>
              </p:cNvPr>
              <p:cNvPicPr/>
              <p:nvPr/>
            </p:nvPicPr>
            <p:blipFill>
              <a:blip r:embed="rId86"/>
              <a:stretch>
                <a:fillRect/>
              </a:stretch>
            </p:blipFill>
            <p:spPr>
              <a:xfrm>
                <a:off x="28421" y="2663672"/>
                <a:ext cx="3501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A873A188-CD3C-45AB-9408-5668390B24EF}"/>
                  </a:ext>
                </a:extLst>
              </p14:cNvPr>
              <p14:cNvContentPartPr/>
              <p14:nvPr/>
            </p14:nvContentPartPr>
            <p14:xfrm>
              <a:off x="291581" y="3388352"/>
              <a:ext cx="2831760" cy="53280"/>
            </p14:xfrm>
          </p:contentPart>
        </mc:Choice>
        <mc:Fallback>
          <p:pic>
            <p:nvPicPr>
              <p:cNvPr id="54" name="Freihand 53">
                <a:extLst>
                  <a:ext uri="{FF2B5EF4-FFF2-40B4-BE49-F238E27FC236}">
                    <a16:creationId xmlns:a16="http://schemas.microsoft.com/office/drawing/2014/main" id="{A873A188-CD3C-45AB-9408-5668390B24EF}"/>
                  </a:ext>
                </a:extLst>
              </p:cNvPr>
              <p:cNvPicPr/>
              <p:nvPr/>
            </p:nvPicPr>
            <p:blipFill>
              <a:blip r:embed="rId88"/>
              <a:stretch>
                <a:fillRect/>
              </a:stretch>
            </p:blipFill>
            <p:spPr>
              <a:xfrm>
                <a:off x="287261" y="3384032"/>
                <a:ext cx="2840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3E4B0965-84E9-4F29-B0BE-6AF1A6F541B2}"/>
                  </a:ext>
                </a:extLst>
              </p14:cNvPr>
              <p14:cNvContentPartPr/>
              <p14:nvPr/>
            </p14:nvContentPartPr>
            <p14:xfrm>
              <a:off x="4436261" y="2790752"/>
              <a:ext cx="4534920" cy="667800"/>
            </p14:xfrm>
          </p:contentPart>
        </mc:Choice>
        <mc:Fallback>
          <p:pic>
            <p:nvPicPr>
              <p:cNvPr id="55" name="Freihand 54">
                <a:extLst>
                  <a:ext uri="{FF2B5EF4-FFF2-40B4-BE49-F238E27FC236}">
                    <a16:creationId xmlns:a16="http://schemas.microsoft.com/office/drawing/2014/main" id="{3E4B0965-84E9-4F29-B0BE-6AF1A6F541B2}"/>
                  </a:ext>
                </a:extLst>
              </p:cNvPr>
              <p:cNvPicPr/>
              <p:nvPr/>
            </p:nvPicPr>
            <p:blipFill>
              <a:blip r:embed="rId90"/>
              <a:stretch>
                <a:fillRect/>
              </a:stretch>
            </p:blipFill>
            <p:spPr>
              <a:xfrm>
                <a:off x="4431941" y="2786432"/>
                <a:ext cx="454356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8270" name="Freihand 138269">
                <a:extLst>
                  <a:ext uri="{FF2B5EF4-FFF2-40B4-BE49-F238E27FC236}">
                    <a16:creationId xmlns:a16="http://schemas.microsoft.com/office/drawing/2014/main" id="{3C5C2AC5-F1F3-4D95-A2B1-4F3721B8B1EF}"/>
                  </a:ext>
                </a:extLst>
              </p14:cNvPr>
              <p14:cNvContentPartPr/>
              <p14:nvPr/>
            </p14:nvContentPartPr>
            <p14:xfrm>
              <a:off x="278981" y="4362152"/>
              <a:ext cx="2657520" cy="110160"/>
            </p14:xfrm>
          </p:contentPart>
        </mc:Choice>
        <mc:Fallback>
          <p:pic>
            <p:nvPicPr>
              <p:cNvPr id="138270" name="Freihand 138269">
                <a:extLst>
                  <a:ext uri="{FF2B5EF4-FFF2-40B4-BE49-F238E27FC236}">
                    <a16:creationId xmlns:a16="http://schemas.microsoft.com/office/drawing/2014/main" id="{3C5C2AC5-F1F3-4D95-A2B1-4F3721B8B1EF}"/>
                  </a:ext>
                </a:extLst>
              </p:cNvPr>
              <p:cNvPicPr/>
              <p:nvPr/>
            </p:nvPicPr>
            <p:blipFill>
              <a:blip r:embed="rId92"/>
              <a:stretch>
                <a:fillRect/>
              </a:stretch>
            </p:blipFill>
            <p:spPr>
              <a:xfrm>
                <a:off x="274661" y="4357832"/>
                <a:ext cx="2666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8272" name="Freihand 138271">
                <a:extLst>
                  <a:ext uri="{FF2B5EF4-FFF2-40B4-BE49-F238E27FC236}">
                    <a16:creationId xmlns:a16="http://schemas.microsoft.com/office/drawing/2014/main" id="{D10CA94F-42F7-400C-B06A-54017992D4E4}"/>
                  </a:ext>
                </a:extLst>
              </p14:cNvPr>
              <p14:cNvContentPartPr/>
              <p14:nvPr/>
            </p14:nvContentPartPr>
            <p14:xfrm>
              <a:off x="4557581" y="4651592"/>
              <a:ext cx="3736080" cy="65880"/>
            </p14:xfrm>
          </p:contentPart>
        </mc:Choice>
        <mc:Fallback>
          <p:pic>
            <p:nvPicPr>
              <p:cNvPr id="138272" name="Freihand 138271">
                <a:extLst>
                  <a:ext uri="{FF2B5EF4-FFF2-40B4-BE49-F238E27FC236}">
                    <a16:creationId xmlns:a16="http://schemas.microsoft.com/office/drawing/2014/main" id="{D10CA94F-42F7-400C-B06A-54017992D4E4}"/>
                  </a:ext>
                </a:extLst>
              </p:cNvPr>
              <p:cNvPicPr/>
              <p:nvPr/>
            </p:nvPicPr>
            <p:blipFill>
              <a:blip r:embed="rId94"/>
              <a:stretch>
                <a:fillRect/>
              </a:stretch>
            </p:blipFill>
            <p:spPr>
              <a:xfrm>
                <a:off x="4553261" y="4647272"/>
                <a:ext cx="3744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8273" name="Freihand 138272">
                <a:extLst>
                  <a:ext uri="{FF2B5EF4-FFF2-40B4-BE49-F238E27FC236}">
                    <a16:creationId xmlns:a16="http://schemas.microsoft.com/office/drawing/2014/main" id="{B75BE51C-47CE-4785-BE2E-D227E0EA437D}"/>
                  </a:ext>
                </a:extLst>
              </p14:cNvPr>
              <p14:cNvContentPartPr/>
              <p14:nvPr/>
            </p14:nvContentPartPr>
            <p14:xfrm>
              <a:off x="3365621" y="4987832"/>
              <a:ext cx="2273400" cy="72000"/>
            </p14:xfrm>
          </p:contentPart>
        </mc:Choice>
        <mc:Fallback>
          <p:pic>
            <p:nvPicPr>
              <p:cNvPr id="138273" name="Freihand 138272">
                <a:extLst>
                  <a:ext uri="{FF2B5EF4-FFF2-40B4-BE49-F238E27FC236}">
                    <a16:creationId xmlns:a16="http://schemas.microsoft.com/office/drawing/2014/main" id="{B75BE51C-47CE-4785-BE2E-D227E0EA437D}"/>
                  </a:ext>
                </a:extLst>
              </p:cNvPr>
              <p:cNvPicPr/>
              <p:nvPr/>
            </p:nvPicPr>
            <p:blipFill>
              <a:blip r:embed="rId96"/>
              <a:stretch>
                <a:fillRect/>
              </a:stretch>
            </p:blipFill>
            <p:spPr>
              <a:xfrm>
                <a:off x="3361301" y="4983512"/>
                <a:ext cx="2282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38283" name="Freihand 138282">
                <a:extLst>
                  <a:ext uri="{FF2B5EF4-FFF2-40B4-BE49-F238E27FC236}">
                    <a16:creationId xmlns:a16="http://schemas.microsoft.com/office/drawing/2014/main" id="{E4548E35-3442-43F7-81D1-048D2274D2DF}"/>
                  </a:ext>
                </a:extLst>
              </p14:cNvPr>
              <p14:cNvContentPartPr/>
              <p14:nvPr/>
            </p14:nvContentPartPr>
            <p14:xfrm>
              <a:off x="5699141" y="4652312"/>
              <a:ext cx="607680" cy="496440"/>
            </p14:xfrm>
          </p:contentPart>
        </mc:Choice>
        <mc:Fallback>
          <p:pic>
            <p:nvPicPr>
              <p:cNvPr id="138283" name="Freihand 138282">
                <a:extLst>
                  <a:ext uri="{FF2B5EF4-FFF2-40B4-BE49-F238E27FC236}">
                    <a16:creationId xmlns:a16="http://schemas.microsoft.com/office/drawing/2014/main" id="{E4548E35-3442-43F7-81D1-048D2274D2DF}"/>
                  </a:ext>
                </a:extLst>
              </p:cNvPr>
              <p:cNvPicPr/>
              <p:nvPr/>
            </p:nvPicPr>
            <p:blipFill>
              <a:blip r:embed="rId98"/>
              <a:stretch>
                <a:fillRect/>
              </a:stretch>
            </p:blipFill>
            <p:spPr>
              <a:xfrm>
                <a:off x="5694821" y="4647992"/>
                <a:ext cx="616320" cy="505080"/>
              </a:xfrm>
              <a:prstGeom prst="rect">
                <a:avLst/>
              </a:prstGeom>
            </p:spPr>
          </p:pic>
        </mc:Fallback>
      </mc:AlternateContent>
      <p:grpSp>
        <p:nvGrpSpPr>
          <p:cNvPr id="138309" name="Gruppieren 138308">
            <a:extLst>
              <a:ext uri="{FF2B5EF4-FFF2-40B4-BE49-F238E27FC236}">
                <a16:creationId xmlns:a16="http://schemas.microsoft.com/office/drawing/2014/main" id="{267619FB-A233-4C4D-A327-2809C3A9D724}"/>
              </a:ext>
            </a:extLst>
          </p:cNvPr>
          <p:cNvGrpSpPr/>
          <p:nvPr/>
        </p:nvGrpSpPr>
        <p:grpSpPr>
          <a:xfrm>
            <a:off x="5633981" y="4708832"/>
            <a:ext cx="2722680" cy="502920"/>
            <a:chOff x="5633981" y="4708832"/>
            <a:chExt cx="2722680" cy="502920"/>
          </a:xfrm>
        </p:grpSpPr>
        <mc:AlternateContent xmlns:mc="http://schemas.openxmlformats.org/markup-compatibility/2006">
          <mc:Choice xmlns:p14="http://schemas.microsoft.com/office/powerpoint/2010/main" Requires="p14">
            <p:contentPart p14:bwMode="auto" r:id="rId99">
              <p14:nvContentPartPr>
                <p14:cNvPr id="138274" name="Freihand 138273">
                  <a:extLst>
                    <a:ext uri="{FF2B5EF4-FFF2-40B4-BE49-F238E27FC236}">
                      <a16:creationId xmlns:a16="http://schemas.microsoft.com/office/drawing/2014/main" id="{CF4BE548-47A1-4510-9456-B62D433EA98A}"/>
                    </a:ext>
                  </a:extLst>
                </p14:cNvPr>
                <p14:cNvContentPartPr/>
                <p14:nvPr/>
              </p14:nvContentPartPr>
              <p14:xfrm>
                <a:off x="5681861" y="4830872"/>
                <a:ext cx="17280" cy="101520"/>
              </p14:xfrm>
            </p:contentPart>
          </mc:Choice>
          <mc:Fallback>
            <p:pic>
              <p:nvPicPr>
                <p:cNvPr id="138274" name="Freihand 138273">
                  <a:extLst>
                    <a:ext uri="{FF2B5EF4-FFF2-40B4-BE49-F238E27FC236}">
                      <a16:creationId xmlns:a16="http://schemas.microsoft.com/office/drawing/2014/main" id="{CF4BE548-47A1-4510-9456-B62D433EA98A}"/>
                    </a:ext>
                  </a:extLst>
                </p:cNvPr>
                <p:cNvPicPr/>
                <p:nvPr/>
              </p:nvPicPr>
              <p:blipFill>
                <a:blip r:embed="rId100"/>
                <a:stretch>
                  <a:fillRect/>
                </a:stretch>
              </p:blipFill>
              <p:spPr>
                <a:xfrm>
                  <a:off x="5677541" y="4826552"/>
                  <a:ext cx="25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38275" name="Freihand 138274">
                  <a:extLst>
                    <a:ext uri="{FF2B5EF4-FFF2-40B4-BE49-F238E27FC236}">
                      <a16:creationId xmlns:a16="http://schemas.microsoft.com/office/drawing/2014/main" id="{197C0CF8-7ED7-4ACD-AA3C-A3C382D263FD}"/>
                    </a:ext>
                  </a:extLst>
                </p14:cNvPr>
                <p14:cNvContentPartPr/>
                <p14:nvPr/>
              </p14:nvContentPartPr>
              <p14:xfrm>
                <a:off x="5633981" y="4832312"/>
                <a:ext cx="133560" cy="37440"/>
              </p14:xfrm>
            </p:contentPart>
          </mc:Choice>
          <mc:Fallback>
            <p:pic>
              <p:nvPicPr>
                <p:cNvPr id="138275" name="Freihand 138274">
                  <a:extLst>
                    <a:ext uri="{FF2B5EF4-FFF2-40B4-BE49-F238E27FC236}">
                      <a16:creationId xmlns:a16="http://schemas.microsoft.com/office/drawing/2014/main" id="{197C0CF8-7ED7-4ACD-AA3C-A3C382D263FD}"/>
                    </a:ext>
                  </a:extLst>
                </p:cNvPr>
                <p:cNvPicPr/>
                <p:nvPr/>
              </p:nvPicPr>
              <p:blipFill>
                <a:blip r:embed="rId102"/>
                <a:stretch>
                  <a:fillRect/>
                </a:stretch>
              </p:blipFill>
              <p:spPr>
                <a:xfrm>
                  <a:off x="5629661" y="4827992"/>
                  <a:ext cx="142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38277" name="Freihand 138276">
                  <a:extLst>
                    <a:ext uri="{FF2B5EF4-FFF2-40B4-BE49-F238E27FC236}">
                      <a16:creationId xmlns:a16="http://schemas.microsoft.com/office/drawing/2014/main" id="{9236E484-C336-4696-AA24-ADEF1AC45C10}"/>
                    </a:ext>
                  </a:extLst>
                </p14:cNvPr>
                <p14:cNvContentPartPr/>
                <p14:nvPr/>
              </p14:nvContentPartPr>
              <p14:xfrm>
                <a:off x="5870861" y="4759232"/>
                <a:ext cx="130680" cy="192240"/>
              </p14:xfrm>
            </p:contentPart>
          </mc:Choice>
          <mc:Fallback>
            <p:pic>
              <p:nvPicPr>
                <p:cNvPr id="138277" name="Freihand 138276">
                  <a:extLst>
                    <a:ext uri="{FF2B5EF4-FFF2-40B4-BE49-F238E27FC236}">
                      <a16:creationId xmlns:a16="http://schemas.microsoft.com/office/drawing/2014/main" id="{9236E484-C336-4696-AA24-ADEF1AC45C10}"/>
                    </a:ext>
                  </a:extLst>
                </p:cNvPr>
                <p:cNvPicPr/>
                <p:nvPr/>
              </p:nvPicPr>
              <p:blipFill>
                <a:blip r:embed="rId104"/>
                <a:stretch>
                  <a:fillRect/>
                </a:stretch>
              </p:blipFill>
              <p:spPr>
                <a:xfrm>
                  <a:off x="5866541" y="4754912"/>
                  <a:ext cx="1393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8278" name="Freihand 138277">
                  <a:extLst>
                    <a:ext uri="{FF2B5EF4-FFF2-40B4-BE49-F238E27FC236}">
                      <a16:creationId xmlns:a16="http://schemas.microsoft.com/office/drawing/2014/main" id="{C655F305-496F-402B-B26F-08E9E91F99D2}"/>
                    </a:ext>
                  </a:extLst>
                </p14:cNvPr>
                <p14:cNvContentPartPr/>
                <p14:nvPr/>
              </p14:nvContentPartPr>
              <p14:xfrm>
                <a:off x="5937461" y="4854632"/>
                <a:ext cx="83880" cy="99000"/>
              </p14:xfrm>
            </p:contentPart>
          </mc:Choice>
          <mc:Fallback>
            <p:pic>
              <p:nvPicPr>
                <p:cNvPr id="138278" name="Freihand 138277">
                  <a:extLst>
                    <a:ext uri="{FF2B5EF4-FFF2-40B4-BE49-F238E27FC236}">
                      <a16:creationId xmlns:a16="http://schemas.microsoft.com/office/drawing/2014/main" id="{C655F305-496F-402B-B26F-08E9E91F99D2}"/>
                    </a:ext>
                  </a:extLst>
                </p:cNvPr>
                <p:cNvPicPr/>
                <p:nvPr/>
              </p:nvPicPr>
              <p:blipFill>
                <a:blip r:embed="rId106"/>
                <a:stretch>
                  <a:fillRect/>
                </a:stretch>
              </p:blipFill>
              <p:spPr>
                <a:xfrm>
                  <a:off x="5933141" y="4850312"/>
                  <a:ext cx="92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8279" name="Freihand 138278">
                  <a:extLst>
                    <a:ext uri="{FF2B5EF4-FFF2-40B4-BE49-F238E27FC236}">
                      <a16:creationId xmlns:a16="http://schemas.microsoft.com/office/drawing/2014/main" id="{DBFC66F5-D404-42AA-813F-262E660246B0}"/>
                    </a:ext>
                  </a:extLst>
                </p14:cNvPr>
                <p14:cNvContentPartPr/>
                <p14:nvPr/>
              </p14:nvContentPartPr>
              <p14:xfrm>
                <a:off x="6131141" y="4801712"/>
                <a:ext cx="19080" cy="143280"/>
              </p14:xfrm>
            </p:contentPart>
          </mc:Choice>
          <mc:Fallback>
            <p:pic>
              <p:nvPicPr>
                <p:cNvPr id="138279" name="Freihand 138278">
                  <a:extLst>
                    <a:ext uri="{FF2B5EF4-FFF2-40B4-BE49-F238E27FC236}">
                      <a16:creationId xmlns:a16="http://schemas.microsoft.com/office/drawing/2014/main" id="{DBFC66F5-D404-42AA-813F-262E660246B0}"/>
                    </a:ext>
                  </a:extLst>
                </p:cNvPr>
                <p:cNvPicPr/>
                <p:nvPr/>
              </p:nvPicPr>
              <p:blipFill>
                <a:blip r:embed="rId108"/>
                <a:stretch>
                  <a:fillRect/>
                </a:stretch>
              </p:blipFill>
              <p:spPr>
                <a:xfrm>
                  <a:off x="6126821" y="4797392"/>
                  <a:ext cx="27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8281" name="Freihand 138280">
                  <a:extLst>
                    <a:ext uri="{FF2B5EF4-FFF2-40B4-BE49-F238E27FC236}">
                      <a16:creationId xmlns:a16="http://schemas.microsoft.com/office/drawing/2014/main" id="{20F8CF69-5DB1-48D9-ACED-CFB3B2E9D90D}"/>
                    </a:ext>
                  </a:extLst>
                </p14:cNvPr>
                <p14:cNvContentPartPr/>
                <p14:nvPr/>
              </p14:nvContentPartPr>
              <p14:xfrm>
                <a:off x="6118181" y="4786232"/>
                <a:ext cx="50400" cy="165240"/>
              </p14:xfrm>
            </p:contentPart>
          </mc:Choice>
          <mc:Fallback>
            <p:pic>
              <p:nvPicPr>
                <p:cNvPr id="138281" name="Freihand 138280">
                  <a:extLst>
                    <a:ext uri="{FF2B5EF4-FFF2-40B4-BE49-F238E27FC236}">
                      <a16:creationId xmlns:a16="http://schemas.microsoft.com/office/drawing/2014/main" id="{20F8CF69-5DB1-48D9-ACED-CFB3B2E9D90D}"/>
                    </a:ext>
                  </a:extLst>
                </p:cNvPr>
                <p:cNvPicPr/>
                <p:nvPr/>
              </p:nvPicPr>
              <p:blipFill>
                <a:blip r:embed="rId110"/>
                <a:stretch>
                  <a:fillRect/>
                </a:stretch>
              </p:blipFill>
              <p:spPr>
                <a:xfrm>
                  <a:off x="6113861" y="4781912"/>
                  <a:ext cx="59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8285" name="Freihand 138284">
                  <a:extLst>
                    <a:ext uri="{FF2B5EF4-FFF2-40B4-BE49-F238E27FC236}">
                      <a16:creationId xmlns:a16="http://schemas.microsoft.com/office/drawing/2014/main" id="{803727F4-38BB-4937-8715-ACFF2D66941E}"/>
                    </a:ext>
                  </a:extLst>
                </p14:cNvPr>
                <p14:cNvContentPartPr/>
                <p14:nvPr/>
              </p14:nvContentPartPr>
              <p14:xfrm>
                <a:off x="6351101" y="4863632"/>
                <a:ext cx="109800" cy="13320"/>
              </p14:xfrm>
            </p:contentPart>
          </mc:Choice>
          <mc:Fallback>
            <p:pic>
              <p:nvPicPr>
                <p:cNvPr id="138285" name="Freihand 138284">
                  <a:extLst>
                    <a:ext uri="{FF2B5EF4-FFF2-40B4-BE49-F238E27FC236}">
                      <a16:creationId xmlns:a16="http://schemas.microsoft.com/office/drawing/2014/main" id="{803727F4-38BB-4937-8715-ACFF2D66941E}"/>
                    </a:ext>
                  </a:extLst>
                </p:cNvPr>
                <p:cNvPicPr/>
                <p:nvPr/>
              </p:nvPicPr>
              <p:blipFill>
                <a:blip r:embed="rId112"/>
                <a:stretch>
                  <a:fillRect/>
                </a:stretch>
              </p:blipFill>
              <p:spPr>
                <a:xfrm>
                  <a:off x="6346781" y="4859312"/>
                  <a:ext cx="11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8286" name="Freihand 138285">
                  <a:extLst>
                    <a:ext uri="{FF2B5EF4-FFF2-40B4-BE49-F238E27FC236}">
                      <a16:creationId xmlns:a16="http://schemas.microsoft.com/office/drawing/2014/main" id="{569AD67A-257A-4CD6-A2C7-D3112279174D}"/>
                    </a:ext>
                  </a:extLst>
                </p14:cNvPr>
                <p14:cNvContentPartPr/>
                <p14:nvPr/>
              </p14:nvContentPartPr>
              <p14:xfrm>
                <a:off x="6429941" y="4810352"/>
                <a:ext cx="90720" cy="120600"/>
              </p14:xfrm>
            </p:contentPart>
          </mc:Choice>
          <mc:Fallback>
            <p:pic>
              <p:nvPicPr>
                <p:cNvPr id="138286" name="Freihand 138285">
                  <a:extLst>
                    <a:ext uri="{FF2B5EF4-FFF2-40B4-BE49-F238E27FC236}">
                      <a16:creationId xmlns:a16="http://schemas.microsoft.com/office/drawing/2014/main" id="{569AD67A-257A-4CD6-A2C7-D3112279174D}"/>
                    </a:ext>
                  </a:extLst>
                </p:cNvPr>
                <p:cNvPicPr/>
                <p:nvPr/>
              </p:nvPicPr>
              <p:blipFill>
                <a:blip r:embed="rId114"/>
                <a:stretch>
                  <a:fillRect/>
                </a:stretch>
              </p:blipFill>
              <p:spPr>
                <a:xfrm>
                  <a:off x="6425621" y="4806032"/>
                  <a:ext cx="99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8288" name="Freihand 138287">
                  <a:extLst>
                    <a:ext uri="{FF2B5EF4-FFF2-40B4-BE49-F238E27FC236}">
                      <a16:creationId xmlns:a16="http://schemas.microsoft.com/office/drawing/2014/main" id="{782D7D04-0A04-40A9-A901-982980DAC28A}"/>
                    </a:ext>
                  </a:extLst>
                </p14:cNvPr>
                <p14:cNvContentPartPr/>
                <p14:nvPr/>
              </p14:nvContentPartPr>
              <p14:xfrm>
                <a:off x="6634421" y="4755272"/>
                <a:ext cx="150840" cy="137520"/>
              </p14:xfrm>
            </p:contentPart>
          </mc:Choice>
          <mc:Fallback>
            <p:pic>
              <p:nvPicPr>
                <p:cNvPr id="138288" name="Freihand 138287">
                  <a:extLst>
                    <a:ext uri="{FF2B5EF4-FFF2-40B4-BE49-F238E27FC236}">
                      <a16:creationId xmlns:a16="http://schemas.microsoft.com/office/drawing/2014/main" id="{782D7D04-0A04-40A9-A901-982980DAC28A}"/>
                    </a:ext>
                  </a:extLst>
                </p:cNvPr>
                <p:cNvPicPr/>
                <p:nvPr/>
              </p:nvPicPr>
              <p:blipFill>
                <a:blip r:embed="rId116"/>
                <a:stretch>
                  <a:fillRect/>
                </a:stretch>
              </p:blipFill>
              <p:spPr>
                <a:xfrm>
                  <a:off x="6630101" y="4750952"/>
                  <a:ext cx="159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8289" name="Freihand 138288">
                  <a:extLst>
                    <a:ext uri="{FF2B5EF4-FFF2-40B4-BE49-F238E27FC236}">
                      <a16:creationId xmlns:a16="http://schemas.microsoft.com/office/drawing/2014/main" id="{BB9AB229-169C-4F76-8113-FA69A76EE331}"/>
                    </a:ext>
                  </a:extLst>
                </p14:cNvPr>
                <p14:cNvContentPartPr/>
                <p14:nvPr/>
              </p14:nvContentPartPr>
              <p14:xfrm>
                <a:off x="6734141" y="4826192"/>
                <a:ext cx="185040" cy="73800"/>
              </p14:xfrm>
            </p:contentPart>
          </mc:Choice>
          <mc:Fallback>
            <p:pic>
              <p:nvPicPr>
                <p:cNvPr id="138289" name="Freihand 138288">
                  <a:extLst>
                    <a:ext uri="{FF2B5EF4-FFF2-40B4-BE49-F238E27FC236}">
                      <a16:creationId xmlns:a16="http://schemas.microsoft.com/office/drawing/2014/main" id="{BB9AB229-169C-4F76-8113-FA69A76EE331}"/>
                    </a:ext>
                  </a:extLst>
                </p:cNvPr>
                <p:cNvPicPr/>
                <p:nvPr/>
              </p:nvPicPr>
              <p:blipFill>
                <a:blip r:embed="rId118"/>
                <a:stretch>
                  <a:fillRect/>
                </a:stretch>
              </p:blipFill>
              <p:spPr>
                <a:xfrm>
                  <a:off x="6729821" y="4821872"/>
                  <a:ext cx="193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8290" name="Freihand 138289">
                  <a:extLst>
                    <a:ext uri="{FF2B5EF4-FFF2-40B4-BE49-F238E27FC236}">
                      <a16:creationId xmlns:a16="http://schemas.microsoft.com/office/drawing/2014/main" id="{D3DFB5C4-DFA6-4EDE-9B2C-E9EA3B271129}"/>
                    </a:ext>
                  </a:extLst>
                </p14:cNvPr>
                <p14:cNvContentPartPr/>
                <p14:nvPr/>
              </p14:nvContentPartPr>
              <p14:xfrm>
                <a:off x="6925661" y="4828712"/>
                <a:ext cx="210600" cy="54000"/>
              </p14:xfrm>
            </p:contentPart>
          </mc:Choice>
          <mc:Fallback>
            <p:pic>
              <p:nvPicPr>
                <p:cNvPr id="138290" name="Freihand 138289">
                  <a:extLst>
                    <a:ext uri="{FF2B5EF4-FFF2-40B4-BE49-F238E27FC236}">
                      <a16:creationId xmlns:a16="http://schemas.microsoft.com/office/drawing/2014/main" id="{D3DFB5C4-DFA6-4EDE-9B2C-E9EA3B271129}"/>
                    </a:ext>
                  </a:extLst>
                </p:cNvPr>
                <p:cNvPicPr/>
                <p:nvPr/>
              </p:nvPicPr>
              <p:blipFill>
                <a:blip r:embed="rId120"/>
                <a:stretch>
                  <a:fillRect/>
                </a:stretch>
              </p:blipFill>
              <p:spPr>
                <a:xfrm>
                  <a:off x="6921341" y="4824392"/>
                  <a:ext cx="219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8291" name="Freihand 138290">
                  <a:extLst>
                    <a:ext uri="{FF2B5EF4-FFF2-40B4-BE49-F238E27FC236}">
                      <a16:creationId xmlns:a16="http://schemas.microsoft.com/office/drawing/2014/main" id="{CAE812AE-BF5B-4D46-84E3-F438BC4B7C6B}"/>
                    </a:ext>
                  </a:extLst>
                </p14:cNvPr>
                <p14:cNvContentPartPr/>
                <p14:nvPr/>
              </p14:nvContentPartPr>
              <p14:xfrm>
                <a:off x="7143821" y="4784072"/>
                <a:ext cx="324000" cy="222120"/>
              </p14:xfrm>
            </p:contentPart>
          </mc:Choice>
          <mc:Fallback>
            <p:pic>
              <p:nvPicPr>
                <p:cNvPr id="138291" name="Freihand 138290">
                  <a:extLst>
                    <a:ext uri="{FF2B5EF4-FFF2-40B4-BE49-F238E27FC236}">
                      <a16:creationId xmlns:a16="http://schemas.microsoft.com/office/drawing/2014/main" id="{CAE812AE-BF5B-4D46-84E3-F438BC4B7C6B}"/>
                    </a:ext>
                  </a:extLst>
                </p:cNvPr>
                <p:cNvPicPr/>
                <p:nvPr/>
              </p:nvPicPr>
              <p:blipFill>
                <a:blip r:embed="rId122"/>
                <a:stretch>
                  <a:fillRect/>
                </a:stretch>
              </p:blipFill>
              <p:spPr>
                <a:xfrm>
                  <a:off x="7139501" y="4779752"/>
                  <a:ext cx="3326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8292" name="Freihand 138291">
                  <a:extLst>
                    <a:ext uri="{FF2B5EF4-FFF2-40B4-BE49-F238E27FC236}">
                      <a16:creationId xmlns:a16="http://schemas.microsoft.com/office/drawing/2014/main" id="{999853F3-0435-42A7-AC20-F605118824C4}"/>
                    </a:ext>
                  </a:extLst>
                </p14:cNvPr>
                <p14:cNvContentPartPr/>
                <p14:nvPr/>
              </p14:nvContentPartPr>
              <p14:xfrm>
                <a:off x="6927461" y="4743392"/>
                <a:ext cx="146880" cy="14040"/>
              </p14:xfrm>
            </p:contentPart>
          </mc:Choice>
          <mc:Fallback>
            <p:pic>
              <p:nvPicPr>
                <p:cNvPr id="138292" name="Freihand 138291">
                  <a:extLst>
                    <a:ext uri="{FF2B5EF4-FFF2-40B4-BE49-F238E27FC236}">
                      <a16:creationId xmlns:a16="http://schemas.microsoft.com/office/drawing/2014/main" id="{999853F3-0435-42A7-AC20-F605118824C4}"/>
                    </a:ext>
                  </a:extLst>
                </p:cNvPr>
                <p:cNvPicPr/>
                <p:nvPr/>
              </p:nvPicPr>
              <p:blipFill>
                <a:blip r:embed="rId124"/>
                <a:stretch>
                  <a:fillRect/>
                </a:stretch>
              </p:blipFill>
              <p:spPr>
                <a:xfrm>
                  <a:off x="6923141" y="4739072"/>
                  <a:ext cx="155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8293" name="Freihand 138292">
                  <a:extLst>
                    <a:ext uri="{FF2B5EF4-FFF2-40B4-BE49-F238E27FC236}">
                      <a16:creationId xmlns:a16="http://schemas.microsoft.com/office/drawing/2014/main" id="{AAB88B05-A98A-4835-8F6C-EF0F35288C99}"/>
                    </a:ext>
                  </a:extLst>
                </p14:cNvPr>
                <p14:cNvContentPartPr/>
                <p14:nvPr/>
              </p14:nvContentPartPr>
              <p14:xfrm>
                <a:off x="7544501" y="4731152"/>
                <a:ext cx="119880" cy="121680"/>
              </p14:xfrm>
            </p:contentPart>
          </mc:Choice>
          <mc:Fallback>
            <p:pic>
              <p:nvPicPr>
                <p:cNvPr id="138293" name="Freihand 138292">
                  <a:extLst>
                    <a:ext uri="{FF2B5EF4-FFF2-40B4-BE49-F238E27FC236}">
                      <a16:creationId xmlns:a16="http://schemas.microsoft.com/office/drawing/2014/main" id="{AAB88B05-A98A-4835-8F6C-EF0F35288C99}"/>
                    </a:ext>
                  </a:extLst>
                </p:cNvPr>
                <p:cNvPicPr/>
                <p:nvPr/>
              </p:nvPicPr>
              <p:blipFill>
                <a:blip r:embed="rId126"/>
                <a:stretch>
                  <a:fillRect/>
                </a:stretch>
              </p:blipFill>
              <p:spPr>
                <a:xfrm>
                  <a:off x="7540181" y="4726832"/>
                  <a:ext cx="128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8294" name="Freihand 138293">
                  <a:extLst>
                    <a:ext uri="{FF2B5EF4-FFF2-40B4-BE49-F238E27FC236}">
                      <a16:creationId xmlns:a16="http://schemas.microsoft.com/office/drawing/2014/main" id="{2D05D02A-E89D-4AAA-8C21-161E2E04AA68}"/>
                    </a:ext>
                  </a:extLst>
                </p14:cNvPr>
                <p14:cNvContentPartPr/>
                <p14:nvPr/>
              </p14:nvContentPartPr>
              <p14:xfrm>
                <a:off x="7712261" y="4777232"/>
                <a:ext cx="208440" cy="85680"/>
              </p14:xfrm>
            </p:contentPart>
          </mc:Choice>
          <mc:Fallback>
            <p:pic>
              <p:nvPicPr>
                <p:cNvPr id="138294" name="Freihand 138293">
                  <a:extLst>
                    <a:ext uri="{FF2B5EF4-FFF2-40B4-BE49-F238E27FC236}">
                      <a16:creationId xmlns:a16="http://schemas.microsoft.com/office/drawing/2014/main" id="{2D05D02A-E89D-4AAA-8C21-161E2E04AA68}"/>
                    </a:ext>
                  </a:extLst>
                </p:cNvPr>
                <p:cNvPicPr/>
                <p:nvPr/>
              </p:nvPicPr>
              <p:blipFill>
                <a:blip r:embed="rId128"/>
                <a:stretch>
                  <a:fillRect/>
                </a:stretch>
              </p:blipFill>
              <p:spPr>
                <a:xfrm>
                  <a:off x="7707941" y="4772912"/>
                  <a:ext cx="217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8295" name="Freihand 138294">
                  <a:extLst>
                    <a:ext uri="{FF2B5EF4-FFF2-40B4-BE49-F238E27FC236}">
                      <a16:creationId xmlns:a16="http://schemas.microsoft.com/office/drawing/2014/main" id="{C7895992-3170-4814-B14D-98AAA17178F8}"/>
                    </a:ext>
                  </a:extLst>
                </p14:cNvPr>
                <p14:cNvContentPartPr/>
                <p14:nvPr/>
              </p14:nvContentPartPr>
              <p14:xfrm>
                <a:off x="7899101" y="4708832"/>
                <a:ext cx="1080" cy="4320"/>
              </p14:xfrm>
            </p:contentPart>
          </mc:Choice>
          <mc:Fallback>
            <p:pic>
              <p:nvPicPr>
                <p:cNvPr id="138295" name="Freihand 138294">
                  <a:extLst>
                    <a:ext uri="{FF2B5EF4-FFF2-40B4-BE49-F238E27FC236}">
                      <a16:creationId xmlns:a16="http://schemas.microsoft.com/office/drawing/2014/main" id="{C7895992-3170-4814-B14D-98AAA17178F8}"/>
                    </a:ext>
                  </a:extLst>
                </p:cNvPr>
                <p:cNvPicPr/>
                <p:nvPr/>
              </p:nvPicPr>
              <p:blipFill>
                <a:blip r:embed="rId130"/>
                <a:stretch>
                  <a:fillRect/>
                </a:stretch>
              </p:blipFill>
              <p:spPr>
                <a:xfrm>
                  <a:off x="7894781" y="4704512"/>
                  <a:ext cx="9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8296" name="Freihand 138295">
                  <a:extLst>
                    <a:ext uri="{FF2B5EF4-FFF2-40B4-BE49-F238E27FC236}">
                      <a16:creationId xmlns:a16="http://schemas.microsoft.com/office/drawing/2014/main" id="{1D0E89EF-E29B-46D3-9C9D-E60802A51567}"/>
                    </a:ext>
                  </a:extLst>
                </p14:cNvPr>
                <p14:cNvContentPartPr/>
                <p14:nvPr/>
              </p14:nvContentPartPr>
              <p14:xfrm>
                <a:off x="6381701" y="4996112"/>
                <a:ext cx="121680" cy="131760"/>
              </p14:xfrm>
            </p:contentPart>
          </mc:Choice>
          <mc:Fallback>
            <p:pic>
              <p:nvPicPr>
                <p:cNvPr id="138296" name="Freihand 138295">
                  <a:extLst>
                    <a:ext uri="{FF2B5EF4-FFF2-40B4-BE49-F238E27FC236}">
                      <a16:creationId xmlns:a16="http://schemas.microsoft.com/office/drawing/2014/main" id="{1D0E89EF-E29B-46D3-9C9D-E60802A51567}"/>
                    </a:ext>
                  </a:extLst>
                </p:cNvPr>
                <p:cNvPicPr/>
                <p:nvPr/>
              </p:nvPicPr>
              <p:blipFill>
                <a:blip r:embed="rId132"/>
                <a:stretch>
                  <a:fillRect/>
                </a:stretch>
              </p:blipFill>
              <p:spPr>
                <a:xfrm>
                  <a:off x="6377381" y="4991792"/>
                  <a:ext cx="130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8297" name="Freihand 138296">
                  <a:extLst>
                    <a:ext uri="{FF2B5EF4-FFF2-40B4-BE49-F238E27FC236}">
                      <a16:creationId xmlns:a16="http://schemas.microsoft.com/office/drawing/2014/main" id="{B75C77C0-7087-47B0-A688-D99A91CB781F}"/>
                    </a:ext>
                  </a:extLst>
                </p14:cNvPr>
                <p14:cNvContentPartPr/>
                <p14:nvPr/>
              </p14:nvContentPartPr>
              <p14:xfrm>
                <a:off x="6420221" y="5043272"/>
                <a:ext cx="245880" cy="82440"/>
              </p14:xfrm>
            </p:contentPart>
          </mc:Choice>
          <mc:Fallback>
            <p:pic>
              <p:nvPicPr>
                <p:cNvPr id="138297" name="Freihand 138296">
                  <a:extLst>
                    <a:ext uri="{FF2B5EF4-FFF2-40B4-BE49-F238E27FC236}">
                      <a16:creationId xmlns:a16="http://schemas.microsoft.com/office/drawing/2014/main" id="{B75C77C0-7087-47B0-A688-D99A91CB781F}"/>
                    </a:ext>
                  </a:extLst>
                </p:cNvPr>
                <p:cNvPicPr/>
                <p:nvPr/>
              </p:nvPicPr>
              <p:blipFill>
                <a:blip r:embed="rId134"/>
                <a:stretch>
                  <a:fillRect/>
                </a:stretch>
              </p:blipFill>
              <p:spPr>
                <a:xfrm>
                  <a:off x="6415901" y="5038952"/>
                  <a:ext cx="254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8298" name="Freihand 138297">
                  <a:extLst>
                    <a:ext uri="{FF2B5EF4-FFF2-40B4-BE49-F238E27FC236}">
                      <a16:creationId xmlns:a16="http://schemas.microsoft.com/office/drawing/2014/main" id="{DF01C372-4E16-4584-85AD-49965F820A9F}"/>
                    </a:ext>
                  </a:extLst>
                </p14:cNvPr>
                <p14:cNvContentPartPr/>
                <p14:nvPr/>
              </p14:nvContentPartPr>
              <p14:xfrm>
                <a:off x="6667181" y="4979192"/>
                <a:ext cx="587880" cy="147600"/>
              </p14:xfrm>
            </p:contentPart>
          </mc:Choice>
          <mc:Fallback>
            <p:pic>
              <p:nvPicPr>
                <p:cNvPr id="138298" name="Freihand 138297">
                  <a:extLst>
                    <a:ext uri="{FF2B5EF4-FFF2-40B4-BE49-F238E27FC236}">
                      <a16:creationId xmlns:a16="http://schemas.microsoft.com/office/drawing/2014/main" id="{DF01C372-4E16-4584-85AD-49965F820A9F}"/>
                    </a:ext>
                  </a:extLst>
                </p:cNvPr>
                <p:cNvPicPr/>
                <p:nvPr/>
              </p:nvPicPr>
              <p:blipFill>
                <a:blip r:embed="rId136"/>
                <a:stretch>
                  <a:fillRect/>
                </a:stretch>
              </p:blipFill>
              <p:spPr>
                <a:xfrm>
                  <a:off x="6662861" y="4974872"/>
                  <a:ext cx="596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8299" name="Freihand 138298">
                  <a:extLst>
                    <a:ext uri="{FF2B5EF4-FFF2-40B4-BE49-F238E27FC236}">
                      <a16:creationId xmlns:a16="http://schemas.microsoft.com/office/drawing/2014/main" id="{77274EDB-97EF-4FEC-9F5E-59D4CBE54F74}"/>
                    </a:ext>
                  </a:extLst>
                </p14:cNvPr>
                <p14:cNvContentPartPr/>
                <p14:nvPr/>
              </p14:nvContentPartPr>
              <p14:xfrm>
                <a:off x="7046261" y="4968392"/>
                <a:ext cx="21600" cy="4320"/>
              </p14:xfrm>
            </p:contentPart>
          </mc:Choice>
          <mc:Fallback>
            <p:pic>
              <p:nvPicPr>
                <p:cNvPr id="138299" name="Freihand 138298">
                  <a:extLst>
                    <a:ext uri="{FF2B5EF4-FFF2-40B4-BE49-F238E27FC236}">
                      <a16:creationId xmlns:a16="http://schemas.microsoft.com/office/drawing/2014/main" id="{77274EDB-97EF-4FEC-9F5E-59D4CBE54F74}"/>
                    </a:ext>
                  </a:extLst>
                </p:cNvPr>
                <p:cNvPicPr/>
                <p:nvPr/>
              </p:nvPicPr>
              <p:blipFill>
                <a:blip r:embed="rId138"/>
                <a:stretch>
                  <a:fillRect/>
                </a:stretch>
              </p:blipFill>
              <p:spPr>
                <a:xfrm>
                  <a:off x="7041941" y="4964072"/>
                  <a:ext cx="30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8300" name="Freihand 138299">
                  <a:extLst>
                    <a:ext uri="{FF2B5EF4-FFF2-40B4-BE49-F238E27FC236}">
                      <a16:creationId xmlns:a16="http://schemas.microsoft.com/office/drawing/2014/main" id="{C29AC62D-EC00-4FEB-9A36-741847331D56}"/>
                    </a:ext>
                  </a:extLst>
                </p14:cNvPr>
                <p14:cNvContentPartPr/>
                <p14:nvPr/>
              </p14:nvContentPartPr>
              <p14:xfrm>
                <a:off x="6312221" y="5172872"/>
                <a:ext cx="92880" cy="38880"/>
              </p14:xfrm>
            </p:contentPart>
          </mc:Choice>
          <mc:Fallback>
            <p:pic>
              <p:nvPicPr>
                <p:cNvPr id="138300" name="Freihand 138299">
                  <a:extLst>
                    <a:ext uri="{FF2B5EF4-FFF2-40B4-BE49-F238E27FC236}">
                      <a16:creationId xmlns:a16="http://schemas.microsoft.com/office/drawing/2014/main" id="{C29AC62D-EC00-4FEB-9A36-741847331D56}"/>
                    </a:ext>
                  </a:extLst>
                </p:cNvPr>
                <p:cNvPicPr/>
                <p:nvPr/>
              </p:nvPicPr>
              <p:blipFill>
                <a:blip r:embed="rId140"/>
                <a:stretch>
                  <a:fillRect/>
                </a:stretch>
              </p:blipFill>
              <p:spPr>
                <a:xfrm>
                  <a:off x="6307901" y="5168552"/>
                  <a:ext cx="101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8301" name="Freihand 138300">
                  <a:extLst>
                    <a:ext uri="{FF2B5EF4-FFF2-40B4-BE49-F238E27FC236}">
                      <a16:creationId xmlns:a16="http://schemas.microsoft.com/office/drawing/2014/main" id="{1CA3964F-499A-4384-8A1D-EA5A5843375C}"/>
                    </a:ext>
                  </a:extLst>
                </p14:cNvPr>
                <p14:cNvContentPartPr/>
                <p14:nvPr/>
              </p14:nvContentPartPr>
              <p14:xfrm>
                <a:off x="7300061" y="4976312"/>
                <a:ext cx="72360" cy="33480"/>
              </p14:xfrm>
            </p:contentPart>
          </mc:Choice>
          <mc:Fallback>
            <p:pic>
              <p:nvPicPr>
                <p:cNvPr id="138301" name="Freihand 138300">
                  <a:extLst>
                    <a:ext uri="{FF2B5EF4-FFF2-40B4-BE49-F238E27FC236}">
                      <a16:creationId xmlns:a16="http://schemas.microsoft.com/office/drawing/2014/main" id="{1CA3964F-499A-4384-8A1D-EA5A5843375C}"/>
                    </a:ext>
                  </a:extLst>
                </p:cNvPr>
                <p:cNvPicPr/>
                <p:nvPr/>
              </p:nvPicPr>
              <p:blipFill>
                <a:blip r:embed="rId142"/>
                <a:stretch>
                  <a:fillRect/>
                </a:stretch>
              </p:blipFill>
              <p:spPr>
                <a:xfrm>
                  <a:off x="7295741" y="4971992"/>
                  <a:ext cx="81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8302" name="Freihand 138301">
                  <a:extLst>
                    <a:ext uri="{FF2B5EF4-FFF2-40B4-BE49-F238E27FC236}">
                      <a16:creationId xmlns:a16="http://schemas.microsoft.com/office/drawing/2014/main" id="{C212CE3C-3D20-4290-BEA9-73E2FDBC4B4A}"/>
                    </a:ext>
                  </a:extLst>
                </p14:cNvPr>
                <p14:cNvContentPartPr/>
                <p14:nvPr/>
              </p14:nvContentPartPr>
              <p14:xfrm>
                <a:off x="7565741" y="5026712"/>
                <a:ext cx="20880" cy="100080"/>
              </p14:xfrm>
            </p:contentPart>
          </mc:Choice>
          <mc:Fallback>
            <p:pic>
              <p:nvPicPr>
                <p:cNvPr id="138302" name="Freihand 138301">
                  <a:extLst>
                    <a:ext uri="{FF2B5EF4-FFF2-40B4-BE49-F238E27FC236}">
                      <a16:creationId xmlns:a16="http://schemas.microsoft.com/office/drawing/2014/main" id="{C212CE3C-3D20-4290-BEA9-73E2FDBC4B4A}"/>
                    </a:ext>
                  </a:extLst>
                </p:cNvPr>
                <p:cNvPicPr/>
                <p:nvPr/>
              </p:nvPicPr>
              <p:blipFill>
                <a:blip r:embed="rId144"/>
                <a:stretch>
                  <a:fillRect/>
                </a:stretch>
              </p:blipFill>
              <p:spPr>
                <a:xfrm>
                  <a:off x="7561421" y="5022392"/>
                  <a:ext cx="29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8303" name="Freihand 138302">
                  <a:extLst>
                    <a:ext uri="{FF2B5EF4-FFF2-40B4-BE49-F238E27FC236}">
                      <a16:creationId xmlns:a16="http://schemas.microsoft.com/office/drawing/2014/main" id="{FC0B1337-5942-40B9-B74B-B8D69EF5E1C4}"/>
                    </a:ext>
                  </a:extLst>
                </p14:cNvPr>
                <p14:cNvContentPartPr/>
                <p14:nvPr/>
              </p14:nvContentPartPr>
              <p14:xfrm>
                <a:off x="7506341" y="4982072"/>
                <a:ext cx="150480" cy="165600"/>
              </p14:xfrm>
            </p:contentPart>
          </mc:Choice>
          <mc:Fallback>
            <p:pic>
              <p:nvPicPr>
                <p:cNvPr id="138303" name="Freihand 138302">
                  <a:extLst>
                    <a:ext uri="{FF2B5EF4-FFF2-40B4-BE49-F238E27FC236}">
                      <a16:creationId xmlns:a16="http://schemas.microsoft.com/office/drawing/2014/main" id="{FC0B1337-5942-40B9-B74B-B8D69EF5E1C4}"/>
                    </a:ext>
                  </a:extLst>
                </p:cNvPr>
                <p:cNvPicPr/>
                <p:nvPr/>
              </p:nvPicPr>
              <p:blipFill>
                <a:blip r:embed="rId146"/>
                <a:stretch>
                  <a:fillRect/>
                </a:stretch>
              </p:blipFill>
              <p:spPr>
                <a:xfrm>
                  <a:off x="7502021" y="4977752"/>
                  <a:ext cx="159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8305" name="Freihand 138304">
                  <a:extLst>
                    <a:ext uri="{FF2B5EF4-FFF2-40B4-BE49-F238E27FC236}">
                      <a16:creationId xmlns:a16="http://schemas.microsoft.com/office/drawing/2014/main" id="{2FB1A682-4604-4D4C-9301-15613B7BF569}"/>
                    </a:ext>
                  </a:extLst>
                </p14:cNvPr>
                <p14:cNvContentPartPr/>
                <p14:nvPr/>
              </p14:nvContentPartPr>
              <p14:xfrm>
                <a:off x="7673741" y="5037872"/>
                <a:ext cx="329400" cy="89280"/>
              </p14:xfrm>
            </p:contentPart>
          </mc:Choice>
          <mc:Fallback>
            <p:pic>
              <p:nvPicPr>
                <p:cNvPr id="138305" name="Freihand 138304">
                  <a:extLst>
                    <a:ext uri="{FF2B5EF4-FFF2-40B4-BE49-F238E27FC236}">
                      <a16:creationId xmlns:a16="http://schemas.microsoft.com/office/drawing/2014/main" id="{2FB1A682-4604-4D4C-9301-15613B7BF569}"/>
                    </a:ext>
                  </a:extLst>
                </p:cNvPr>
                <p:cNvPicPr/>
                <p:nvPr/>
              </p:nvPicPr>
              <p:blipFill>
                <a:blip r:embed="rId148"/>
                <a:stretch>
                  <a:fillRect/>
                </a:stretch>
              </p:blipFill>
              <p:spPr>
                <a:xfrm>
                  <a:off x="7669421" y="5033552"/>
                  <a:ext cx="338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8306" name="Freihand 138305">
                  <a:extLst>
                    <a:ext uri="{FF2B5EF4-FFF2-40B4-BE49-F238E27FC236}">
                      <a16:creationId xmlns:a16="http://schemas.microsoft.com/office/drawing/2014/main" id="{4833F5C1-7A8C-4223-AF8F-29F5D904B12C}"/>
                    </a:ext>
                  </a:extLst>
                </p14:cNvPr>
                <p14:cNvContentPartPr/>
                <p14:nvPr/>
              </p14:nvContentPartPr>
              <p14:xfrm>
                <a:off x="8021861" y="4959032"/>
                <a:ext cx="269640" cy="201240"/>
              </p14:xfrm>
            </p:contentPart>
          </mc:Choice>
          <mc:Fallback>
            <p:pic>
              <p:nvPicPr>
                <p:cNvPr id="138306" name="Freihand 138305">
                  <a:extLst>
                    <a:ext uri="{FF2B5EF4-FFF2-40B4-BE49-F238E27FC236}">
                      <a16:creationId xmlns:a16="http://schemas.microsoft.com/office/drawing/2014/main" id="{4833F5C1-7A8C-4223-AF8F-29F5D904B12C}"/>
                    </a:ext>
                  </a:extLst>
                </p:cNvPr>
                <p:cNvPicPr/>
                <p:nvPr/>
              </p:nvPicPr>
              <p:blipFill>
                <a:blip r:embed="rId150"/>
                <a:stretch>
                  <a:fillRect/>
                </a:stretch>
              </p:blipFill>
              <p:spPr>
                <a:xfrm>
                  <a:off x="8017541" y="4954712"/>
                  <a:ext cx="278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307" name="Freihand 138306">
                  <a:extLst>
                    <a:ext uri="{FF2B5EF4-FFF2-40B4-BE49-F238E27FC236}">
                      <a16:creationId xmlns:a16="http://schemas.microsoft.com/office/drawing/2014/main" id="{10D786B1-A1A6-4EE7-9991-266C9B12BF9F}"/>
                    </a:ext>
                  </a:extLst>
                </p14:cNvPr>
                <p14:cNvContentPartPr/>
                <p14:nvPr/>
              </p14:nvContentPartPr>
              <p14:xfrm>
                <a:off x="8340821" y="4884872"/>
                <a:ext cx="15840" cy="134640"/>
              </p14:xfrm>
            </p:contentPart>
          </mc:Choice>
          <mc:Fallback>
            <p:pic>
              <p:nvPicPr>
                <p:cNvPr id="138307" name="Freihand 138306">
                  <a:extLst>
                    <a:ext uri="{FF2B5EF4-FFF2-40B4-BE49-F238E27FC236}">
                      <a16:creationId xmlns:a16="http://schemas.microsoft.com/office/drawing/2014/main" id="{10D786B1-A1A6-4EE7-9991-266C9B12BF9F}"/>
                    </a:ext>
                  </a:extLst>
                </p:cNvPr>
                <p:cNvPicPr/>
                <p:nvPr/>
              </p:nvPicPr>
              <p:blipFill>
                <a:blip r:embed="rId152"/>
                <a:stretch>
                  <a:fillRect/>
                </a:stretch>
              </p:blipFill>
              <p:spPr>
                <a:xfrm>
                  <a:off x="8336501" y="4880552"/>
                  <a:ext cx="24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8308" name="Freihand 138307">
                  <a:extLst>
                    <a:ext uri="{FF2B5EF4-FFF2-40B4-BE49-F238E27FC236}">
                      <a16:creationId xmlns:a16="http://schemas.microsoft.com/office/drawing/2014/main" id="{E591BB39-6446-4FAF-9586-407A93E57071}"/>
                    </a:ext>
                  </a:extLst>
                </p14:cNvPr>
                <p14:cNvContentPartPr/>
                <p14:nvPr/>
              </p14:nvContentPartPr>
              <p14:xfrm>
                <a:off x="8331821" y="5137592"/>
                <a:ext cx="11160" cy="9720"/>
              </p14:xfrm>
            </p:contentPart>
          </mc:Choice>
          <mc:Fallback>
            <p:pic>
              <p:nvPicPr>
                <p:cNvPr id="138308" name="Freihand 138307">
                  <a:extLst>
                    <a:ext uri="{FF2B5EF4-FFF2-40B4-BE49-F238E27FC236}">
                      <a16:creationId xmlns:a16="http://schemas.microsoft.com/office/drawing/2014/main" id="{E591BB39-6446-4FAF-9586-407A93E57071}"/>
                    </a:ext>
                  </a:extLst>
                </p:cNvPr>
                <p:cNvPicPr/>
                <p:nvPr/>
              </p:nvPicPr>
              <p:blipFill>
                <a:blip r:embed="rId154"/>
                <a:stretch>
                  <a:fillRect/>
                </a:stretch>
              </p:blipFill>
              <p:spPr>
                <a:xfrm>
                  <a:off x="8327501" y="5133272"/>
                  <a:ext cx="19800" cy="1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5">
            <p14:nvContentPartPr>
              <p14:cNvPr id="138310" name="Freihand 138309">
                <a:extLst>
                  <a:ext uri="{FF2B5EF4-FFF2-40B4-BE49-F238E27FC236}">
                    <a16:creationId xmlns:a16="http://schemas.microsoft.com/office/drawing/2014/main" id="{F5C76C1C-268B-4526-A41E-E95E573534E7}"/>
                  </a:ext>
                </a:extLst>
              </p14:cNvPr>
              <p14:cNvContentPartPr/>
              <p14:nvPr/>
            </p14:nvContentPartPr>
            <p14:xfrm>
              <a:off x="274661" y="5619992"/>
              <a:ext cx="4974120" cy="78840"/>
            </p14:xfrm>
          </p:contentPart>
        </mc:Choice>
        <mc:Fallback>
          <p:pic>
            <p:nvPicPr>
              <p:cNvPr id="138310" name="Freihand 138309">
                <a:extLst>
                  <a:ext uri="{FF2B5EF4-FFF2-40B4-BE49-F238E27FC236}">
                    <a16:creationId xmlns:a16="http://schemas.microsoft.com/office/drawing/2014/main" id="{F5C76C1C-268B-4526-A41E-E95E573534E7}"/>
                  </a:ext>
                </a:extLst>
              </p:cNvPr>
              <p:cNvPicPr/>
              <p:nvPr/>
            </p:nvPicPr>
            <p:blipFill>
              <a:blip r:embed="rId156"/>
              <a:stretch>
                <a:fillRect/>
              </a:stretch>
            </p:blipFill>
            <p:spPr>
              <a:xfrm>
                <a:off x="270341" y="5615672"/>
                <a:ext cx="4982760" cy="87480"/>
              </a:xfrm>
              <a:prstGeom prst="rect">
                <a:avLst/>
              </a:prstGeom>
            </p:spPr>
          </p:pic>
        </mc:Fallback>
      </mc:AlternateContent>
      <p:grpSp>
        <p:nvGrpSpPr>
          <p:cNvPr id="138312" name="Gruppieren 138311">
            <a:extLst>
              <a:ext uri="{FF2B5EF4-FFF2-40B4-BE49-F238E27FC236}">
                <a16:creationId xmlns:a16="http://schemas.microsoft.com/office/drawing/2014/main" id="{8AEC0CCE-1B41-4F2B-A942-5D501E17FCF8}"/>
              </a:ext>
            </a:extLst>
          </p:cNvPr>
          <p:cNvGrpSpPr/>
          <p:nvPr/>
        </p:nvGrpSpPr>
        <p:grpSpPr>
          <a:xfrm>
            <a:off x="947141" y="2847992"/>
            <a:ext cx="10583280" cy="1249560"/>
            <a:chOff x="947141" y="2847992"/>
            <a:chExt cx="10583280" cy="1249560"/>
          </a:xfrm>
        </p:grpSpPr>
        <mc:AlternateContent xmlns:mc="http://schemas.openxmlformats.org/markup-compatibility/2006">
          <mc:Choice xmlns:p14="http://schemas.microsoft.com/office/powerpoint/2010/main" Requires="p14">
            <p:contentPart p14:bwMode="auto" r:id="rId157">
              <p14:nvContentPartPr>
                <p14:cNvPr id="56" name="Freihand 55">
                  <a:extLst>
                    <a:ext uri="{FF2B5EF4-FFF2-40B4-BE49-F238E27FC236}">
                      <a16:creationId xmlns:a16="http://schemas.microsoft.com/office/drawing/2014/main" id="{D8381836-8D4C-45EB-916E-6903CA333AEE}"/>
                    </a:ext>
                  </a:extLst>
                </p14:cNvPr>
                <p14:cNvContentPartPr/>
                <p14:nvPr/>
              </p14:nvContentPartPr>
              <p14:xfrm>
                <a:off x="8331821" y="3741152"/>
                <a:ext cx="21600" cy="141480"/>
              </p14:xfrm>
            </p:contentPart>
          </mc:Choice>
          <mc:Fallback>
            <p:pic>
              <p:nvPicPr>
                <p:cNvPr id="56" name="Freihand 55">
                  <a:extLst>
                    <a:ext uri="{FF2B5EF4-FFF2-40B4-BE49-F238E27FC236}">
                      <a16:creationId xmlns:a16="http://schemas.microsoft.com/office/drawing/2014/main" id="{D8381836-8D4C-45EB-916E-6903CA333AEE}"/>
                    </a:ext>
                  </a:extLst>
                </p:cNvPr>
                <p:cNvPicPr/>
                <p:nvPr/>
              </p:nvPicPr>
              <p:blipFill>
                <a:blip r:embed="rId158"/>
                <a:stretch>
                  <a:fillRect/>
                </a:stretch>
              </p:blipFill>
              <p:spPr>
                <a:xfrm>
                  <a:off x="8327501" y="3736832"/>
                  <a:ext cx="30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7" name="Freihand 56">
                  <a:extLst>
                    <a:ext uri="{FF2B5EF4-FFF2-40B4-BE49-F238E27FC236}">
                      <a16:creationId xmlns:a16="http://schemas.microsoft.com/office/drawing/2014/main" id="{C333CB42-BD4F-4C09-BC35-33903C98606C}"/>
                    </a:ext>
                  </a:extLst>
                </p14:cNvPr>
                <p14:cNvContentPartPr/>
                <p14:nvPr/>
              </p14:nvContentPartPr>
              <p14:xfrm>
                <a:off x="8339741" y="3703712"/>
                <a:ext cx="125280" cy="33120"/>
              </p14:xfrm>
            </p:contentPart>
          </mc:Choice>
          <mc:Fallback>
            <p:pic>
              <p:nvPicPr>
                <p:cNvPr id="57" name="Freihand 56">
                  <a:extLst>
                    <a:ext uri="{FF2B5EF4-FFF2-40B4-BE49-F238E27FC236}">
                      <a16:creationId xmlns:a16="http://schemas.microsoft.com/office/drawing/2014/main" id="{C333CB42-BD4F-4C09-BC35-33903C98606C}"/>
                    </a:ext>
                  </a:extLst>
                </p:cNvPr>
                <p:cNvPicPr/>
                <p:nvPr/>
              </p:nvPicPr>
              <p:blipFill>
                <a:blip r:embed="rId160"/>
                <a:stretch>
                  <a:fillRect/>
                </a:stretch>
              </p:blipFill>
              <p:spPr>
                <a:xfrm>
                  <a:off x="8335421" y="3699392"/>
                  <a:ext cx="133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8" name="Freihand 57">
                  <a:extLst>
                    <a:ext uri="{FF2B5EF4-FFF2-40B4-BE49-F238E27FC236}">
                      <a16:creationId xmlns:a16="http://schemas.microsoft.com/office/drawing/2014/main" id="{E2723D15-7C0B-4D03-BBCA-E23F9DC2CEFC}"/>
                    </a:ext>
                  </a:extLst>
                </p14:cNvPr>
                <p14:cNvContentPartPr/>
                <p14:nvPr/>
              </p14:nvContentPartPr>
              <p14:xfrm>
                <a:off x="8315621" y="3791912"/>
                <a:ext cx="157680" cy="119520"/>
              </p14:xfrm>
            </p:contentPart>
          </mc:Choice>
          <mc:Fallback>
            <p:pic>
              <p:nvPicPr>
                <p:cNvPr id="58" name="Freihand 57">
                  <a:extLst>
                    <a:ext uri="{FF2B5EF4-FFF2-40B4-BE49-F238E27FC236}">
                      <a16:creationId xmlns:a16="http://schemas.microsoft.com/office/drawing/2014/main" id="{E2723D15-7C0B-4D03-BBCA-E23F9DC2CEFC}"/>
                    </a:ext>
                  </a:extLst>
                </p:cNvPr>
                <p:cNvPicPr/>
                <p:nvPr/>
              </p:nvPicPr>
              <p:blipFill>
                <a:blip r:embed="rId162"/>
                <a:stretch>
                  <a:fillRect/>
                </a:stretch>
              </p:blipFill>
              <p:spPr>
                <a:xfrm>
                  <a:off x="8311301" y="3787592"/>
                  <a:ext cx="166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9" name="Freihand 58">
                  <a:extLst>
                    <a:ext uri="{FF2B5EF4-FFF2-40B4-BE49-F238E27FC236}">
                      <a16:creationId xmlns:a16="http://schemas.microsoft.com/office/drawing/2014/main" id="{8368C735-4C5F-41DE-BD0B-B6F9E9EDCF42}"/>
                    </a:ext>
                  </a:extLst>
                </p14:cNvPr>
                <p14:cNvContentPartPr/>
                <p14:nvPr/>
              </p14:nvContentPartPr>
              <p14:xfrm>
                <a:off x="8557901" y="3763832"/>
                <a:ext cx="151560" cy="15120"/>
              </p14:xfrm>
            </p:contentPart>
          </mc:Choice>
          <mc:Fallback>
            <p:pic>
              <p:nvPicPr>
                <p:cNvPr id="59" name="Freihand 58">
                  <a:extLst>
                    <a:ext uri="{FF2B5EF4-FFF2-40B4-BE49-F238E27FC236}">
                      <a16:creationId xmlns:a16="http://schemas.microsoft.com/office/drawing/2014/main" id="{8368C735-4C5F-41DE-BD0B-B6F9E9EDCF42}"/>
                    </a:ext>
                  </a:extLst>
                </p:cNvPr>
                <p:cNvPicPr/>
                <p:nvPr/>
              </p:nvPicPr>
              <p:blipFill>
                <a:blip r:embed="rId164"/>
                <a:stretch>
                  <a:fillRect/>
                </a:stretch>
              </p:blipFill>
              <p:spPr>
                <a:xfrm>
                  <a:off x="8553581" y="3759512"/>
                  <a:ext cx="160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0" name="Freihand 59">
                  <a:extLst>
                    <a:ext uri="{FF2B5EF4-FFF2-40B4-BE49-F238E27FC236}">
                      <a16:creationId xmlns:a16="http://schemas.microsoft.com/office/drawing/2014/main" id="{5926AF33-D181-4EDC-81AD-784D997DB342}"/>
                    </a:ext>
                  </a:extLst>
                </p14:cNvPr>
                <p14:cNvContentPartPr/>
                <p14:nvPr/>
              </p14:nvContentPartPr>
              <p14:xfrm>
                <a:off x="8777501" y="3636392"/>
                <a:ext cx="134280" cy="172080"/>
              </p14:xfrm>
            </p:contentPart>
          </mc:Choice>
          <mc:Fallback>
            <p:pic>
              <p:nvPicPr>
                <p:cNvPr id="60" name="Freihand 59">
                  <a:extLst>
                    <a:ext uri="{FF2B5EF4-FFF2-40B4-BE49-F238E27FC236}">
                      <a16:creationId xmlns:a16="http://schemas.microsoft.com/office/drawing/2014/main" id="{5926AF33-D181-4EDC-81AD-784D997DB342}"/>
                    </a:ext>
                  </a:extLst>
                </p:cNvPr>
                <p:cNvPicPr/>
                <p:nvPr/>
              </p:nvPicPr>
              <p:blipFill>
                <a:blip r:embed="rId166"/>
                <a:stretch>
                  <a:fillRect/>
                </a:stretch>
              </p:blipFill>
              <p:spPr>
                <a:xfrm>
                  <a:off x="8773181" y="3632072"/>
                  <a:ext cx="1429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1" name="Freihand 60">
                  <a:extLst>
                    <a:ext uri="{FF2B5EF4-FFF2-40B4-BE49-F238E27FC236}">
                      <a16:creationId xmlns:a16="http://schemas.microsoft.com/office/drawing/2014/main" id="{7D0B8A4C-5ACF-4E99-ADDA-9C56F13D1C91}"/>
                    </a:ext>
                  </a:extLst>
                </p14:cNvPr>
                <p14:cNvContentPartPr/>
                <p14:nvPr/>
              </p14:nvContentPartPr>
              <p14:xfrm>
                <a:off x="8944181" y="3701912"/>
                <a:ext cx="52560" cy="84600"/>
              </p14:xfrm>
            </p:contentPart>
          </mc:Choice>
          <mc:Fallback>
            <p:pic>
              <p:nvPicPr>
                <p:cNvPr id="61" name="Freihand 60">
                  <a:extLst>
                    <a:ext uri="{FF2B5EF4-FFF2-40B4-BE49-F238E27FC236}">
                      <a16:creationId xmlns:a16="http://schemas.microsoft.com/office/drawing/2014/main" id="{7D0B8A4C-5ACF-4E99-ADDA-9C56F13D1C91}"/>
                    </a:ext>
                  </a:extLst>
                </p:cNvPr>
                <p:cNvPicPr/>
                <p:nvPr/>
              </p:nvPicPr>
              <p:blipFill>
                <a:blip r:embed="rId168"/>
                <a:stretch>
                  <a:fillRect/>
                </a:stretch>
              </p:blipFill>
              <p:spPr>
                <a:xfrm>
                  <a:off x="8939861" y="3697592"/>
                  <a:ext cx="61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2" name="Freihand 61">
                  <a:extLst>
                    <a:ext uri="{FF2B5EF4-FFF2-40B4-BE49-F238E27FC236}">
                      <a16:creationId xmlns:a16="http://schemas.microsoft.com/office/drawing/2014/main" id="{602648F6-6338-490F-9B1E-2F4CEFAE1DDC}"/>
                    </a:ext>
                  </a:extLst>
                </p14:cNvPr>
                <p14:cNvContentPartPr/>
                <p14:nvPr/>
              </p14:nvContentPartPr>
              <p14:xfrm>
                <a:off x="9018341" y="3596072"/>
                <a:ext cx="79560" cy="193320"/>
              </p14:xfrm>
            </p:contentPart>
          </mc:Choice>
          <mc:Fallback>
            <p:pic>
              <p:nvPicPr>
                <p:cNvPr id="62" name="Freihand 61">
                  <a:extLst>
                    <a:ext uri="{FF2B5EF4-FFF2-40B4-BE49-F238E27FC236}">
                      <a16:creationId xmlns:a16="http://schemas.microsoft.com/office/drawing/2014/main" id="{602648F6-6338-490F-9B1E-2F4CEFAE1DDC}"/>
                    </a:ext>
                  </a:extLst>
                </p:cNvPr>
                <p:cNvPicPr/>
                <p:nvPr/>
              </p:nvPicPr>
              <p:blipFill>
                <a:blip r:embed="rId170"/>
                <a:stretch>
                  <a:fillRect/>
                </a:stretch>
              </p:blipFill>
              <p:spPr>
                <a:xfrm>
                  <a:off x="9014021" y="3591752"/>
                  <a:ext cx="882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3" name="Freihand 62">
                  <a:extLst>
                    <a:ext uri="{FF2B5EF4-FFF2-40B4-BE49-F238E27FC236}">
                      <a16:creationId xmlns:a16="http://schemas.microsoft.com/office/drawing/2014/main" id="{E8EEBABC-CBCE-45B7-832F-06991D609AF3}"/>
                    </a:ext>
                  </a:extLst>
                </p14:cNvPr>
                <p14:cNvContentPartPr/>
                <p14:nvPr/>
              </p14:nvContentPartPr>
              <p14:xfrm>
                <a:off x="9141461" y="3697232"/>
                <a:ext cx="15840" cy="71280"/>
              </p14:xfrm>
            </p:contentPart>
          </mc:Choice>
          <mc:Fallback>
            <p:pic>
              <p:nvPicPr>
                <p:cNvPr id="63" name="Freihand 62">
                  <a:extLst>
                    <a:ext uri="{FF2B5EF4-FFF2-40B4-BE49-F238E27FC236}">
                      <a16:creationId xmlns:a16="http://schemas.microsoft.com/office/drawing/2014/main" id="{E8EEBABC-CBCE-45B7-832F-06991D609AF3}"/>
                    </a:ext>
                  </a:extLst>
                </p:cNvPr>
                <p:cNvPicPr/>
                <p:nvPr/>
              </p:nvPicPr>
              <p:blipFill>
                <a:blip r:embed="rId172"/>
                <a:stretch>
                  <a:fillRect/>
                </a:stretch>
              </p:blipFill>
              <p:spPr>
                <a:xfrm>
                  <a:off x="9137141" y="3692912"/>
                  <a:ext cx="24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8240" name="Freihand 138239">
                  <a:extLst>
                    <a:ext uri="{FF2B5EF4-FFF2-40B4-BE49-F238E27FC236}">
                      <a16:creationId xmlns:a16="http://schemas.microsoft.com/office/drawing/2014/main" id="{9832EF0B-FB57-41D3-8A7B-0F5E67E5C69A}"/>
                    </a:ext>
                  </a:extLst>
                </p14:cNvPr>
                <p14:cNvContentPartPr/>
                <p14:nvPr/>
              </p14:nvContentPartPr>
              <p14:xfrm>
                <a:off x="9212741" y="3537032"/>
                <a:ext cx="142560" cy="213840"/>
              </p14:xfrm>
            </p:contentPart>
          </mc:Choice>
          <mc:Fallback>
            <p:pic>
              <p:nvPicPr>
                <p:cNvPr id="138240" name="Freihand 138239">
                  <a:extLst>
                    <a:ext uri="{FF2B5EF4-FFF2-40B4-BE49-F238E27FC236}">
                      <a16:creationId xmlns:a16="http://schemas.microsoft.com/office/drawing/2014/main" id="{9832EF0B-FB57-41D3-8A7B-0F5E67E5C69A}"/>
                    </a:ext>
                  </a:extLst>
                </p:cNvPr>
                <p:cNvPicPr/>
                <p:nvPr/>
              </p:nvPicPr>
              <p:blipFill>
                <a:blip r:embed="rId174"/>
                <a:stretch>
                  <a:fillRect/>
                </a:stretch>
              </p:blipFill>
              <p:spPr>
                <a:xfrm>
                  <a:off x="9208421" y="3532712"/>
                  <a:ext cx="151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8241" name="Freihand 138240">
                  <a:extLst>
                    <a:ext uri="{FF2B5EF4-FFF2-40B4-BE49-F238E27FC236}">
                      <a16:creationId xmlns:a16="http://schemas.microsoft.com/office/drawing/2014/main" id="{369C9867-A5FF-4962-8A12-03DF15E81D21}"/>
                    </a:ext>
                  </a:extLst>
                </p14:cNvPr>
                <p14:cNvContentPartPr/>
                <p14:nvPr/>
              </p14:nvContentPartPr>
              <p14:xfrm>
                <a:off x="9346661" y="3445592"/>
                <a:ext cx="253800" cy="266760"/>
              </p14:xfrm>
            </p:contentPart>
          </mc:Choice>
          <mc:Fallback>
            <p:pic>
              <p:nvPicPr>
                <p:cNvPr id="138241" name="Freihand 138240">
                  <a:extLst>
                    <a:ext uri="{FF2B5EF4-FFF2-40B4-BE49-F238E27FC236}">
                      <a16:creationId xmlns:a16="http://schemas.microsoft.com/office/drawing/2014/main" id="{369C9867-A5FF-4962-8A12-03DF15E81D21}"/>
                    </a:ext>
                  </a:extLst>
                </p:cNvPr>
                <p:cNvPicPr/>
                <p:nvPr/>
              </p:nvPicPr>
              <p:blipFill>
                <a:blip r:embed="rId176"/>
                <a:stretch>
                  <a:fillRect/>
                </a:stretch>
              </p:blipFill>
              <p:spPr>
                <a:xfrm>
                  <a:off x="9342341" y="3441272"/>
                  <a:ext cx="2624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8242" name="Freihand 138241">
                  <a:extLst>
                    <a:ext uri="{FF2B5EF4-FFF2-40B4-BE49-F238E27FC236}">
                      <a16:creationId xmlns:a16="http://schemas.microsoft.com/office/drawing/2014/main" id="{964DA283-4410-43B9-BEA5-91339E7269B1}"/>
                    </a:ext>
                  </a:extLst>
                </p14:cNvPr>
                <p14:cNvContentPartPr/>
                <p14:nvPr/>
              </p14:nvContentPartPr>
              <p14:xfrm>
                <a:off x="9446381" y="3435872"/>
                <a:ext cx="49680" cy="21960"/>
              </p14:xfrm>
            </p:contentPart>
          </mc:Choice>
          <mc:Fallback>
            <p:pic>
              <p:nvPicPr>
                <p:cNvPr id="138242" name="Freihand 138241">
                  <a:extLst>
                    <a:ext uri="{FF2B5EF4-FFF2-40B4-BE49-F238E27FC236}">
                      <a16:creationId xmlns:a16="http://schemas.microsoft.com/office/drawing/2014/main" id="{964DA283-4410-43B9-BEA5-91339E7269B1}"/>
                    </a:ext>
                  </a:extLst>
                </p:cNvPr>
                <p:cNvPicPr/>
                <p:nvPr/>
              </p:nvPicPr>
              <p:blipFill>
                <a:blip r:embed="rId178"/>
                <a:stretch>
                  <a:fillRect/>
                </a:stretch>
              </p:blipFill>
              <p:spPr>
                <a:xfrm>
                  <a:off x="9442061" y="3431552"/>
                  <a:ext cx="58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8245" name="Freihand 138244">
                  <a:extLst>
                    <a:ext uri="{FF2B5EF4-FFF2-40B4-BE49-F238E27FC236}">
                      <a16:creationId xmlns:a16="http://schemas.microsoft.com/office/drawing/2014/main" id="{66615291-94A9-49F3-9171-D575D312838E}"/>
                    </a:ext>
                  </a:extLst>
                </p14:cNvPr>
                <p14:cNvContentPartPr/>
                <p14:nvPr/>
              </p14:nvContentPartPr>
              <p14:xfrm>
                <a:off x="9273221" y="3455312"/>
                <a:ext cx="4320" cy="8640"/>
              </p14:xfrm>
            </p:contentPart>
          </mc:Choice>
          <mc:Fallback>
            <p:pic>
              <p:nvPicPr>
                <p:cNvPr id="138245" name="Freihand 138244">
                  <a:extLst>
                    <a:ext uri="{FF2B5EF4-FFF2-40B4-BE49-F238E27FC236}">
                      <a16:creationId xmlns:a16="http://schemas.microsoft.com/office/drawing/2014/main" id="{66615291-94A9-49F3-9171-D575D312838E}"/>
                    </a:ext>
                  </a:extLst>
                </p:cNvPr>
                <p:cNvPicPr/>
                <p:nvPr/>
              </p:nvPicPr>
              <p:blipFill>
                <a:blip r:embed="rId180"/>
                <a:stretch>
                  <a:fillRect/>
                </a:stretch>
              </p:blipFill>
              <p:spPr>
                <a:xfrm>
                  <a:off x="9268901" y="3450992"/>
                  <a:ext cx="12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8246" name="Freihand 138245">
                  <a:extLst>
                    <a:ext uri="{FF2B5EF4-FFF2-40B4-BE49-F238E27FC236}">
                      <a16:creationId xmlns:a16="http://schemas.microsoft.com/office/drawing/2014/main" id="{385681DD-1AC6-4B5A-8CB3-8CCAB4DCBF01}"/>
                    </a:ext>
                  </a:extLst>
                </p14:cNvPr>
                <p14:cNvContentPartPr/>
                <p14:nvPr/>
              </p14:nvContentPartPr>
              <p14:xfrm>
                <a:off x="9143621" y="3477632"/>
                <a:ext cx="2160" cy="12960"/>
              </p14:xfrm>
            </p:contentPart>
          </mc:Choice>
          <mc:Fallback>
            <p:pic>
              <p:nvPicPr>
                <p:cNvPr id="138246" name="Freihand 138245">
                  <a:extLst>
                    <a:ext uri="{FF2B5EF4-FFF2-40B4-BE49-F238E27FC236}">
                      <a16:creationId xmlns:a16="http://schemas.microsoft.com/office/drawing/2014/main" id="{385681DD-1AC6-4B5A-8CB3-8CCAB4DCBF01}"/>
                    </a:ext>
                  </a:extLst>
                </p:cNvPr>
                <p:cNvPicPr/>
                <p:nvPr/>
              </p:nvPicPr>
              <p:blipFill>
                <a:blip r:embed="rId182"/>
                <a:stretch>
                  <a:fillRect/>
                </a:stretch>
              </p:blipFill>
              <p:spPr>
                <a:xfrm>
                  <a:off x="9139301" y="3473312"/>
                  <a:ext cx="10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8248" name="Freihand 138247">
                  <a:extLst>
                    <a:ext uri="{FF2B5EF4-FFF2-40B4-BE49-F238E27FC236}">
                      <a16:creationId xmlns:a16="http://schemas.microsoft.com/office/drawing/2014/main" id="{C2D4CA3F-4AF5-42D9-A4F5-CA3F5B079EFA}"/>
                    </a:ext>
                  </a:extLst>
                </p14:cNvPr>
                <p14:cNvContentPartPr/>
                <p14:nvPr/>
              </p14:nvContentPartPr>
              <p14:xfrm>
                <a:off x="8018621" y="3764552"/>
                <a:ext cx="1952280" cy="303480"/>
              </p14:xfrm>
            </p:contentPart>
          </mc:Choice>
          <mc:Fallback>
            <p:pic>
              <p:nvPicPr>
                <p:cNvPr id="138248" name="Freihand 138247">
                  <a:extLst>
                    <a:ext uri="{FF2B5EF4-FFF2-40B4-BE49-F238E27FC236}">
                      <a16:creationId xmlns:a16="http://schemas.microsoft.com/office/drawing/2014/main" id="{C2D4CA3F-4AF5-42D9-A4F5-CA3F5B079EFA}"/>
                    </a:ext>
                  </a:extLst>
                </p:cNvPr>
                <p:cNvPicPr/>
                <p:nvPr/>
              </p:nvPicPr>
              <p:blipFill>
                <a:blip r:embed="rId184"/>
                <a:stretch>
                  <a:fillRect/>
                </a:stretch>
              </p:blipFill>
              <p:spPr>
                <a:xfrm>
                  <a:off x="8014301" y="3760232"/>
                  <a:ext cx="19609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8250" name="Freihand 138249">
                  <a:extLst>
                    <a:ext uri="{FF2B5EF4-FFF2-40B4-BE49-F238E27FC236}">
                      <a16:creationId xmlns:a16="http://schemas.microsoft.com/office/drawing/2014/main" id="{27972033-670C-416F-B37B-688CCEDF5E56}"/>
                    </a:ext>
                  </a:extLst>
                </p14:cNvPr>
                <p14:cNvContentPartPr/>
                <p14:nvPr/>
              </p14:nvContentPartPr>
              <p14:xfrm>
                <a:off x="9828701" y="3551432"/>
                <a:ext cx="1800" cy="3600"/>
              </p14:xfrm>
            </p:contentPart>
          </mc:Choice>
          <mc:Fallback>
            <p:pic>
              <p:nvPicPr>
                <p:cNvPr id="138250" name="Freihand 138249">
                  <a:extLst>
                    <a:ext uri="{FF2B5EF4-FFF2-40B4-BE49-F238E27FC236}">
                      <a16:creationId xmlns:a16="http://schemas.microsoft.com/office/drawing/2014/main" id="{27972033-670C-416F-B37B-688CCEDF5E56}"/>
                    </a:ext>
                  </a:extLst>
                </p:cNvPr>
                <p:cNvPicPr/>
                <p:nvPr/>
              </p:nvPicPr>
              <p:blipFill>
                <a:blip r:embed="rId186"/>
                <a:stretch>
                  <a:fillRect/>
                </a:stretch>
              </p:blipFill>
              <p:spPr>
                <a:xfrm>
                  <a:off x="9824381" y="3547112"/>
                  <a:ext cx="10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8251" name="Freihand 138250">
                  <a:extLst>
                    <a:ext uri="{FF2B5EF4-FFF2-40B4-BE49-F238E27FC236}">
                      <a16:creationId xmlns:a16="http://schemas.microsoft.com/office/drawing/2014/main" id="{42FD4482-B995-402A-8B39-58357C2C3991}"/>
                    </a:ext>
                  </a:extLst>
                </p14:cNvPr>
                <p14:cNvContentPartPr/>
                <p14:nvPr/>
              </p14:nvContentPartPr>
              <p14:xfrm>
                <a:off x="9804941" y="3434432"/>
                <a:ext cx="219600" cy="135720"/>
              </p14:xfrm>
            </p:contentPart>
          </mc:Choice>
          <mc:Fallback>
            <p:pic>
              <p:nvPicPr>
                <p:cNvPr id="138251" name="Freihand 138250">
                  <a:extLst>
                    <a:ext uri="{FF2B5EF4-FFF2-40B4-BE49-F238E27FC236}">
                      <a16:creationId xmlns:a16="http://schemas.microsoft.com/office/drawing/2014/main" id="{42FD4482-B995-402A-8B39-58357C2C3991}"/>
                    </a:ext>
                  </a:extLst>
                </p:cNvPr>
                <p:cNvPicPr/>
                <p:nvPr/>
              </p:nvPicPr>
              <p:blipFill>
                <a:blip r:embed="rId188"/>
                <a:stretch>
                  <a:fillRect/>
                </a:stretch>
              </p:blipFill>
              <p:spPr>
                <a:xfrm>
                  <a:off x="9800621" y="3430112"/>
                  <a:ext cx="228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8252" name="Freihand 138251">
                  <a:extLst>
                    <a:ext uri="{FF2B5EF4-FFF2-40B4-BE49-F238E27FC236}">
                      <a16:creationId xmlns:a16="http://schemas.microsoft.com/office/drawing/2014/main" id="{CB7EE1A9-64D7-4AF5-ADFE-B2B6BD4EBD07}"/>
                    </a:ext>
                  </a:extLst>
                </p14:cNvPr>
                <p14:cNvContentPartPr/>
                <p14:nvPr/>
              </p14:nvContentPartPr>
              <p14:xfrm>
                <a:off x="10061621" y="3377192"/>
                <a:ext cx="269280" cy="142200"/>
              </p14:xfrm>
            </p:contentPart>
          </mc:Choice>
          <mc:Fallback>
            <p:pic>
              <p:nvPicPr>
                <p:cNvPr id="138252" name="Freihand 138251">
                  <a:extLst>
                    <a:ext uri="{FF2B5EF4-FFF2-40B4-BE49-F238E27FC236}">
                      <a16:creationId xmlns:a16="http://schemas.microsoft.com/office/drawing/2014/main" id="{CB7EE1A9-64D7-4AF5-ADFE-B2B6BD4EBD07}"/>
                    </a:ext>
                  </a:extLst>
                </p:cNvPr>
                <p:cNvPicPr/>
                <p:nvPr/>
              </p:nvPicPr>
              <p:blipFill>
                <a:blip r:embed="rId190"/>
                <a:stretch>
                  <a:fillRect/>
                </a:stretch>
              </p:blipFill>
              <p:spPr>
                <a:xfrm>
                  <a:off x="10057301" y="3372872"/>
                  <a:ext cx="277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8253" name="Freihand 138252">
                  <a:extLst>
                    <a:ext uri="{FF2B5EF4-FFF2-40B4-BE49-F238E27FC236}">
                      <a16:creationId xmlns:a16="http://schemas.microsoft.com/office/drawing/2014/main" id="{30A503E6-5A9E-479C-9A31-018E21DF97D5}"/>
                    </a:ext>
                  </a:extLst>
                </p14:cNvPr>
                <p14:cNvContentPartPr/>
                <p14:nvPr/>
              </p14:nvContentPartPr>
              <p14:xfrm>
                <a:off x="10342421" y="3363872"/>
                <a:ext cx="214920" cy="223200"/>
              </p14:xfrm>
            </p:contentPart>
          </mc:Choice>
          <mc:Fallback>
            <p:pic>
              <p:nvPicPr>
                <p:cNvPr id="138253" name="Freihand 138252">
                  <a:extLst>
                    <a:ext uri="{FF2B5EF4-FFF2-40B4-BE49-F238E27FC236}">
                      <a16:creationId xmlns:a16="http://schemas.microsoft.com/office/drawing/2014/main" id="{30A503E6-5A9E-479C-9A31-018E21DF97D5}"/>
                    </a:ext>
                  </a:extLst>
                </p:cNvPr>
                <p:cNvPicPr/>
                <p:nvPr/>
              </p:nvPicPr>
              <p:blipFill>
                <a:blip r:embed="rId192"/>
                <a:stretch>
                  <a:fillRect/>
                </a:stretch>
              </p:blipFill>
              <p:spPr>
                <a:xfrm>
                  <a:off x="10338101" y="3359552"/>
                  <a:ext cx="2235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254" name="Freihand 138253">
                  <a:extLst>
                    <a:ext uri="{FF2B5EF4-FFF2-40B4-BE49-F238E27FC236}">
                      <a16:creationId xmlns:a16="http://schemas.microsoft.com/office/drawing/2014/main" id="{A5A93AE9-DEFE-4554-86EB-2F539F4E844B}"/>
                    </a:ext>
                  </a:extLst>
                </p14:cNvPr>
                <p14:cNvContentPartPr/>
                <p14:nvPr/>
              </p14:nvContentPartPr>
              <p14:xfrm>
                <a:off x="10807541" y="3197912"/>
                <a:ext cx="318600" cy="165600"/>
              </p14:xfrm>
            </p:contentPart>
          </mc:Choice>
          <mc:Fallback>
            <p:pic>
              <p:nvPicPr>
                <p:cNvPr id="138254" name="Freihand 138253">
                  <a:extLst>
                    <a:ext uri="{FF2B5EF4-FFF2-40B4-BE49-F238E27FC236}">
                      <a16:creationId xmlns:a16="http://schemas.microsoft.com/office/drawing/2014/main" id="{A5A93AE9-DEFE-4554-86EB-2F539F4E844B}"/>
                    </a:ext>
                  </a:extLst>
                </p:cNvPr>
                <p:cNvPicPr/>
                <p:nvPr/>
              </p:nvPicPr>
              <p:blipFill>
                <a:blip r:embed="rId194"/>
                <a:stretch>
                  <a:fillRect/>
                </a:stretch>
              </p:blipFill>
              <p:spPr>
                <a:xfrm>
                  <a:off x="10803221" y="3193592"/>
                  <a:ext cx="327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8255" name="Freihand 138254">
                  <a:extLst>
                    <a:ext uri="{FF2B5EF4-FFF2-40B4-BE49-F238E27FC236}">
                      <a16:creationId xmlns:a16="http://schemas.microsoft.com/office/drawing/2014/main" id="{0707CC28-4C62-4B29-B05F-B9EC57E3BC4B}"/>
                    </a:ext>
                  </a:extLst>
                </p14:cNvPr>
                <p14:cNvContentPartPr/>
                <p14:nvPr/>
              </p14:nvContentPartPr>
              <p14:xfrm>
                <a:off x="10087181" y="3711992"/>
                <a:ext cx="146880" cy="184320"/>
              </p14:xfrm>
            </p:contentPart>
          </mc:Choice>
          <mc:Fallback>
            <p:pic>
              <p:nvPicPr>
                <p:cNvPr id="138255" name="Freihand 138254">
                  <a:extLst>
                    <a:ext uri="{FF2B5EF4-FFF2-40B4-BE49-F238E27FC236}">
                      <a16:creationId xmlns:a16="http://schemas.microsoft.com/office/drawing/2014/main" id="{0707CC28-4C62-4B29-B05F-B9EC57E3BC4B}"/>
                    </a:ext>
                  </a:extLst>
                </p:cNvPr>
                <p:cNvPicPr/>
                <p:nvPr/>
              </p:nvPicPr>
              <p:blipFill>
                <a:blip r:embed="rId196"/>
                <a:stretch>
                  <a:fillRect/>
                </a:stretch>
              </p:blipFill>
              <p:spPr>
                <a:xfrm>
                  <a:off x="10082861" y="3707672"/>
                  <a:ext cx="1555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8256" name="Freihand 138255">
                  <a:extLst>
                    <a:ext uri="{FF2B5EF4-FFF2-40B4-BE49-F238E27FC236}">
                      <a16:creationId xmlns:a16="http://schemas.microsoft.com/office/drawing/2014/main" id="{03B34612-4546-4D50-A6C5-CA1A963C9916}"/>
                    </a:ext>
                  </a:extLst>
                </p14:cNvPr>
                <p14:cNvContentPartPr/>
                <p14:nvPr/>
              </p14:nvContentPartPr>
              <p14:xfrm>
                <a:off x="10151981" y="3790832"/>
                <a:ext cx="88920" cy="29160"/>
              </p14:xfrm>
            </p:contentPart>
          </mc:Choice>
          <mc:Fallback>
            <p:pic>
              <p:nvPicPr>
                <p:cNvPr id="138256" name="Freihand 138255">
                  <a:extLst>
                    <a:ext uri="{FF2B5EF4-FFF2-40B4-BE49-F238E27FC236}">
                      <a16:creationId xmlns:a16="http://schemas.microsoft.com/office/drawing/2014/main" id="{03B34612-4546-4D50-A6C5-CA1A963C9916}"/>
                    </a:ext>
                  </a:extLst>
                </p:cNvPr>
                <p:cNvPicPr/>
                <p:nvPr/>
              </p:nvPicPr>
              <p:blipFill>
                <a:blip r:embed="rId198"/>
                <a:stretch>
                  <a:fillRect/>
                </a:stretch>
              </p:blipFill>
              <p:spPr>
                <a:xfrm>
                  <a:off x="10147661" y="3786512"/>
                  <a:ext cx="97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8257" name="Freihand 138256">
                  <a:extLst>
                    <a:ext uri="{FF2B5EF4-FFF2-40B4-BE49-F238E27FC236}">
                      <a16:creationId xmlns:a16="http://schemas.microsoft.com/office/drawing/2014/main" id="{A96A1C4F-60E6-461E-8082-B1389B3C9860}"/>
                    </a:ext>
                  </a:extLst>
                </p14:cNvPr>
                <p14:cNvContentPartPr/>
                <p14:nvPr/>
              </p14:nvContentPartPr>
              <p14:xfrm>
                <a:off x="10279061" y="3750512"/>
                <a:ext cx="98640" cy="68400"/>
              </p14:xfrm>
            </p:contentPart>
          </mc:Choice>
          <mc:Fallback>
            <p:pic>
              <p:nvPicPr>
                <p:cNvPr id="138257" name="Freihand 138256">
                  <a:extLst>
                    <a:ext uri="{FF2B5EF4-FFF2-40B4-BE49-F238E27FC236}">
                      <a16:creationId xmlns:a16="http://schemas.microsoft.com/office/drawing/2014/main" id="{A96A1C4F-60E6-461E-8082-B1389B3C9860}"/>
                    </a:ext>
                  </a:extLst>
                </p:cNvPr>
                <p:cNvPicPr/>
                <p:nvPr/>
              </p:nvPicPr>
              <p:blipFill>
                <a:blip r:embed="rId200"/>
                <a:stretch>
                  <a:fillRect/>
                </a:stretch>
              </p:blipFill>
              <p:spPr>
                <a:xfrm>
                  <a:off x="10274741" y="3746192"/>
                  <a:ext cx="107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8258" name="Freihand 138257">
                  <a:extLst>
                    <a:ext uri="{FF2B5EF4-FFF2-40B4-BE49-F238E27FC236}">
                      <a16:creationId xmlns:a16="http://schemas.microsoft.com/office/drawing/2014/main" id="{16425BAA-40E9-4FA0-B8E3-97401E26449D}"/>
                    </a:ext>
                  </a:extLst>
                </p14:cNvPr>
                <p14:cNvContentPartPr/>
                <p14:nvPr/>
              </p14:nvContentPartPr>
              <p14:xfrm>
                <a:off x="10379501" y="3551792"/>
                <a:ext cx="360720" cy="312480"/>
              </p14:xfrm>
            </p:contentPart>
          </mc:Choice>
          <mc:Fallback>
            <p:pic>
              <p:nvPicPr>
                <p:cNvPr id="138258" name="Freihand 138257">
                  <a:extLst>
                    <a:ext uri="{FF2B5EF4-FFF2-40B4-BE49-F238E27FC236}">
                      <a16:creationId xmlns:a16="http://schemas.microsoft.com/office/drawing/2014/main" id="{16425BAA-40E9-4FA0-B8E3-97401E26449D}"/>
                    </a:ext>
                  </a:extLst>
                </p:cNvPr>
                <p:cNvPicPr/>
                <p:nvPr/>
              </p:nvPicPr>
              <p:blipFill>
                <a:blip r:embed="rId202"/>
                <a:stretch>
                  <a:fillRect/>
                </a:stretch>
              </p:blipFill>
              <p:spPr>
                <a:xfrm>
                  <a:off x="10375181" y="3547472"/>
                  <a:ext cx="36936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8259" name="Freihand 138258">
                  <a:extLst>
                    <a:ext uri="{FF2B5EF4-FFF2-40B4-BE49-F238E27FC236}">
                      <a16:creationId xmlns:a16="http://schemas.microsoft.com/office/drawing/2014/main" id="{97D216DE-7768-4C2D-9842-3953F2380F0E}"/>
                    </a:ext>
                  </a:extLst>
                </p14:cNvPr>
                <p14:cNvContentPartPr/>
                <p14:nvPr/>
              </p14:nvContentPartPr>
              <p14:xfrm>
                <a:off x="10499741" y="3580952"/>
                <a:ext cx="77400" cy="13680"/>
              </p14:xfrm>
            </p:contentPart>
          </mc:Choice>
          <mc:Fallback>
            <p:pic>
              <p:nvPicPr>
                <p:cNvPr id="138259" name="Freihand 138258">
                  <a:extLst>
                    <a:ext uri="{FF2B5EF4-FFF2-40B4-BE49-F238E27FC236}">
                      <a16:creationId xmlns:a16="http://schemas.microsoft.com/office/drawing/2014/main" id="{97D216DE-7768-4C2D-9842-3953F2380F0E}"/>
                    </a:ext>
                  </a:extLst>
                </p:cNvPr>
                <p:cNvPicPr/>
                <p:nvPr/>
              </p:nvPicPr>
              <p:blipFill>
                <a:blip r:embed="rId204"/>
                <a:stretch>
                  <a:fillRect/>
                </a:stretch>
              </p:blipFill>
              <p:spPr>
                <a:xfrm>
                  <a:off x="10495421" y="3576632"/>
                  <a:ext cx="86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8260" name="Freihand 138259">
                  <a:extLst>
                    <a:ext uri="{FF2B5EF4-FFF2-40B4-BE49-F238E27FC236}">
                      <a16:creationId xmlns:a16="http://schemas.microsoft.com/office/drawing/2014/main" id="{F551A332-137F-4FD2-8A12-AB071F2CC454}"/>
                    </a:ext>
                  </a:extLst>
                </p14:cNvPr>
                <p14:cNvContentPartPr/>
                <p14:nvPr/>
              </p14:nvContentPartPr>
              <p14:xfrm>
                <a:off x="10720421" y="3583472"/>
                <a:ext cx="133920" cy="154800"/>
              </p14:xfrm>
            </p:contentPart>
          </mc:Choice>
          <mc:Fallback>
            <p:pic>
              <p:nvPicPr>
                <p:cNvPr id="138260" name="Freihand 138259">
                  <a:extLst>
                    <a:ext uri="{FF2B5EF4-FFF2-40B4-BE49-F238E27FC236}">
                      <a16:creationId xmlns:a16="http://schemas.microsoft.com/office/drawing/2014/main" id="{F551A332-137F-4FD2-8A12-AB071F2CC454}"/>
                    </a:ext>
                  </a:extLst>
                </p:cNvPr>
                <p:cNvPicPr/>
                <p:nvPr/>
              </p:nvPicPr>
              <p:blipFill>
                <a:blip r:embed="rId206"/>
                <a:stretch>
                  <a:fillRect/>
                </a:stretch>
              </p:blipFill>
              <p:spPr>
                <a:xfrm>
                  <a:off x="10716101" y="3579152"/>
                  <a:ext cx="142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8261" name="Freihand 138260">
                  <a:extLst>
                    <a:ext uri="{FF2B5EF4-FFF2-40B4-BE49-F238E27FC236}">
                      <a16:creationId xmlns:a16="http://schemas.microsoft.com/office/drawing/2014/main" id="{4C260C85-EBA2-49D8-AFBF-BE4D3E3C3216}"/>
                    </a:ext>
                  </a:extLst>
                </p14:cNvPr>
                <p14:cNvContentPartPr/>
                <p14:nvPr/>
              </p14:nvContentPartPr>
              <p14:xfrm>
                <a:off x="10810421" y="3518672"/>
                <a:ext cx="309240" cy="156600"/>
              </p14:xfrm>
            </p:contentPart>
          </mc:Choice>
          <mc:Fallback>
            <p:pic>
              <p:nvPicPr>
                <p:cNvPr id="138261" name="Freihand 138260">
                  <a:extLst>
                    <a:ext uri="{FF2B5EF4-FFF2-40B4-BE49-F238E27FC236}">
                      <a16:creationId xmlns:a16="http://schemas.microsoft.com/office/drawing/2014/main" id="{4C260C85-EBA2-49D8-AFBF-BE4D3E3C3216}"/>
                    </a:ext>
                  </a:extLst>
                </p:cNvPr>
                <p:cNvPicPr/>
                <p:nvPr/>
              </p:nvPicPr>
              <p:blipFill>
                <a:blip r:embed="rId208"/>
                <a:stretch>
                  <a:fillRect/>
                </a:stretch>
              </p:blipFill>
              <p:spPr>
                <a:xfrm>
                  <a:off x="10806101" y="3514352"/>
                  <a:ext cx="317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8263" name="Freihand 138262">
                  <a:extLst>
                    <a:ext uri="{FF2B5EF4-FFF2-40B4-BE49-F238E27FC236}">
                      <a16:creationId xmlns:a16="http://schemas.microsoft.com/office/drawing/2014/main" id="{7C5ACBCB-1942-466B-9652-299F8E6E714A}"/>
                    </a:ext>
                  </a:extLst>
                </p14:cNvPr>
                <p14:cNvContentPartPr/>
                <p14:nvPr/>
              </p14:nvContentPartPr>
              <p14:xfrm>
                <a:off x="11104541" y="3409592"/>
                <a:ext cx="425880" cy="159480"/>
              </p14:xfrm>
            </p:contentPart>
          </mc:Choice>
          <mc:Fallback>
            <p:pic>
              <p:nvPicPr>
                <p:cNvPr id="138263" name="Freihand 138262">
                  <a:extLst>
                    <a:ext uri="{FF2B5EF4-FFF2-40B4-BE49-F238E27FC236}">
                      <a16:creationId xmlns:a16="http://schemas.microsoft.com/office/drawing/2014/main" id="{7C5ACBCB-1942-466B-9652-299F8E6E714A}"/>
                    </a:ext>
                  </a:extLst>
                </p:cNvPr>
                <p:cNvPicPr/>
                <p:nvPr/>
              </p:nvPicPr>
              <p:blipFill>
                <a:blip r:embed="rId210"/>
                <a:stretch>
                  <a:fillRect/>
                </a:stretch>
              </p:blipFill>
              <p:spPr>
                <a:xfrm>
                  <a:off x="11100221" y="3405272"/>
                  <a:ext cx="434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8264" name="Freihand 138263">
                  <a:extLst>
                    <a:ext uri="{FF2B5EF4-FFF2-40B4-BE49-F238E27FC236}">
                      <a16:creationId xmlns:a16="http://schemas.microsoft.com/office/drawing/2014/main" id="{77AE8E61-BAE3-4BBF-9DBA-4EC68C5C1189}"/>
                    </a:ext>
                  </a:extLst>
                </p14:cNvPr>
                <p14:cNvContentPartPr/>
                <p14:nvPr/>
              </p14:nvContentPartPr>
              <p14:xfrm>
                <a:off x="9579941" y="3074072"/>
                <a:ext cx="1943640" cy="890280"/>
              </p14:xfrm>
            </p:contentPart>
          </mc:Choice>
          <mc:Fallback>
            <p:pic>
              <p:nvPicPr>
                <p:cNvPr id="138264" name="Freihand 138263">
                  <a:extLst>
                    <a:ext uri="{FF2B5EF4-FFF2-40B4-BE49-F238E27FC236}">
                      <a16:creationId xmlns:a16="http://schemas.microsoft.com/office/drawing/2014/main" id="{77AE8E61-BAE3-4BBF-9DBA-4EC68C5C1189}"/>
                    </a:ext>
                  </a:extLst>
                </p:cNvPr>
                <p:cNvPicPr/>
                <p:nvPr/>
              </p:nvPicPr>
              <p:blipFill>
                <a:blip r:embed="rId212"/>
                <a:stretch>
                  <a:fillRect/>
                </a:stretch>
              </p:blipFill>
              <p:spPr>
                <a:xfrm>
                  <a:off x="9575621" y="3069752"/>
                  <a:ext cx="1952280" cy="898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266" name="Freihand 138265">
                  <a:extLst>
                    <a:ext uri="{FF2B5EF4-FFF2-40B4-BE49-F238E27FC236}">
                      <a16:creationId xmlns:a16="http://schemas.microsoft.com/office/drawing/2014/main" id="{C23C879D-F8AD-44D9-998A-4440584CD666}"/>
                    </a:ext>
                  </a:extLst>
                </p14:cNvPr>
                <p14:cNvContentPartPr/>
                <p14:nvPr/>
              </p14:nvContentPartPr>
              <p14:xfrm>
                <a:off x="8222381" y="3812792"/>
                <a:ext cx="1512720" cy="244800"/>
              </p14:xfrm>
            </p:contentPart>
          </mc:Choice>
          <mc:Fallback>
            <p:pic>
              <p:nvPicPr>
                <p:cNvPr id="138266" name="Freihand 138265">
                  <a:extLst>
                    <a:ext uri="{FF2B5EF4-FFF2-40B4-BE49-F238E27FC236}">
                      <a16:creationId xmlns:a16="http://schemas.microsoft.com/office/drawing/2014/main" id="{C23C879D-F8AD-44D9-998A-4440584CD666}"/>
                    </a:ext>
                  </a:extLst>
                </p:cNvPr>
                <p:cNvPicPr/>
                <p:nvPr/>
              </p:nvPicPr>
              <p:blipFill>
                <a:blip r:embed="rId214"/>
                <a:stretch>
                  <a:fillRect/>
                </a:stretch>
              </p:blipFill>
              <p:spPr>
                <a:xfrm>
                  <a:off x="8218061" y="3808472"/>
                  <a:ext cx="15213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8267" name="Freihand 138266">
                  <a:extLst>
                    <a:ext uri="{FF2B5EF4-FFF2-40B4-BE49-F238E27FC236}">
                      <a16:creationId xmlns:a16="http://schemas.microsoft.com/office/drawing/2014/main" id="{57486361-7213-4519-9D2B-07E2FEF9625D}"/>
                    </a:ext>
                  </a:extLst>
                </p14:cNvPr>
                <p14:cNvContentPartPr/>
                <p14:nvPr/>
              </p14:nvContentPartPr>
              <p14:xfrm>
                <a:off x="8039861" y="3982712"/>
                <a:ext cx="42120" cy="6480"/>
              </p14:xfrm>
            </p:contentPart>
          </mc:Choice>
          <mc:Fallback>
            <p:pic>
              <p:nvPicPr>
                <p:cNvPr id="138267" name="Freihand 138266">
                  <a:extLst>
                    <a:ext uri="{FF2B5EF4-FFF2-40B4-BE49-F238E27FC236}">
                      <a16:creationId xmlns:a16="http://schemas.microsoft.com/office/drawing/2014/main" id="{57486361-7213-4519-9D2B-07E2FEF9625D}"/>
                    </a:ext>
                  </a:extLst>
                </p:cNvPr>
                <p:cNvPicPr/>
                <p:nvPr/>
              </p:nvPicPr>
              <p:blipFill>
                <a:blip r:embed="rId216"/>
                <a:stretch>
                  <a:fillRect/>
                </a:stretch>
              </p:blipFill>
              <p:spPr>
                <a:xfrm>
                  <a:off x="8035541" y="3978392"/>
                  <a:ext cx="507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268" name="Freihand 138267">
                  <a:extLst>
                    <a:ext uri="{FF2B5EF4-FFF2-40B4-BE49-F238E27FC236}">
                      <a16:creationId xmlns:a16="http://schemas.microsoft.com/office/drawing/2014/main" id="{72AEB333-67F8-4F06-8E99-DC5924242FE5}"/>
                    </a:ext>
                  </a:extLst>
                </p14:cNvPr>
                <p14:cNvContentPartPr/>
                <p14:nvPr/>
              </p14:nvContentPartPr>
              <p14:xfrm>
                <a:off x="1060901" y="3805232"/>
                <a:ext cx="6895080" cy="178200"/>
              </p14:xfrm>
            </p:contentPart>
          </mc:Choice>
          <mc:Fallback>
            <p:pic>
              <p:nvPicPr>
                <p:cNvPr id="138268" name="Freihand 138267">
                  <a:extLst>
                    <a:ext uri="{FF2B5EF4-FFF2-40B4-BE49-F238E27FC236}">
                      <a16:creationId xmlns:a16="http://schemas.microsoft.com/office/drawing/2014/main" id="{72AEB333-67F8-4F06-8E99-DC5924242FE5}"/>
                    </a:ext>
                  </a:extLst>
                </p:cNvPr>
                <p:cNvPicPr/>
                <p:nvPr/>
              </p:nvPicPr>
              <p:blipFill>
                <a:blip r:embed="rId218"/>
                <a:stretch>
                  <a:fillRect/>
                </a:stretch>
              </p:blipFill>
              <p:spPr>
                <a:xfrm>
                  <a:off x="1056581" y="3800912"/>
                  <a:ext cx="6903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269" name="Freihand 138268">
                  <a:extLst>
                    <a:ext uri="{FF2B5EF4-FFF2-40B4-BE49-F238E27FC236}">
                      <a16:creationId xmlns:a16="http://schemas.microsoft.com/office/drawing/2014/main" id="{8621A887-3A2D-47AC-B8F6-43DC0A3B0F73}"/>
                    </a:ext>
                  </a:extLst>
                </p14:cNvPr>
                <p14:cNvContentPartPr/>
                <p14:nvPr/>
              </p14:nvContentPartPr>
              <p14:xfrm>
                <a:off x="947141" y="3883712"/>
                <a:ext cx="318600" cy="213840"/>
              </p14:xfrm>
            </p:contentPart>
          </mc:Choice>
          <mc:Fallback>
            <p:pic>
              <p:nvPicPr>
                <p:cNvPr id="138269" name="Freihand 138268">
                  <a:extLst>
                    <a:ext uri="{FF2B5EF4-FFF2-40B4-BE49-F238E27FC236}">
                      <a16:creationId xmlns:a16="http://schemas.microsoft.com/office/drawing/2014/main" id="{8621A887-3A2D-47AC-B8F6-43DC0A3B0F73}"/>
                    </a:ext>
                  </a:extLst>
                </p:cNvPr>
                <p:cNvPicPr/>
                <p:nvPr/>
              </p:nvPicPr>
              <p:blipFill>
                <a:blip r:embed="rId220"/>
                <a:stretch>
                  <a:fillRect/>
                </a:stretch>
              </p:blipFill>
              <p:spPr>
                <a:xfrm>
                  <a:off x="942821" y="3879392"/>
                  <a:ext cx="3272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311" name="Freihand 138310">
                  <a:extLst>
                    <a:ext uri="{FF2B5EF4-FFF2-40B4-BE49-F238E27FC236}">
                      <a16:creationId xmlns:a16="http://schemas.microsoft.com/office/drawing/2014/main" id="{12BD1827-607B-4AD5-8006-CF70099A0462}"/>
                    </a:ext>
                  </a:extLst>
                </p14:cNvPr>
                <p14:cNvContentPartPr/>
                <p14:nvPr/>
              </p14:nvContentPartPr>
              <p14:xfrm>
                <a:off x="6735221" y="2847992"/>
                <a:ext cx="2242080" cy="607680"/>
              </p14:xfrm>
            </p:contentPart>
          </mc:Choice>
          <mc:Fallback>
            <p:pic>
              <p:nvPicPr>
                <p:cNvPr id="138311" name="Freihand 138310">
                  <a:extLst>
                    <a:ext uri="{FF2B5EF4-FFF2-40B4-BE49-F238E27FC236}">
                      <a16:creationId xmlns:a16="http://schemas.microsoft.com/office/drawing/2014/main" id="{12BD1827-607B-4AD5-8006-CF70099A0462}"/>
                    </a:ext>
                  </a:extLst>
                </p:cNvPr>
                <p:cNvPicPr/>
                <p:nvPr/>
              </p:nvPicPr>
              <p:blipFill>
                <a:blip r:embed="rId222"/>
                <a:stretch>
                  <a:fillRect/>
                </a:stretch>
              </p:blipFill>
              <p:spPr>
                <a:xfrm>
                  <a:off x="6730901" y="2843672"/>
                  <a:ext cx="2250720" cy="61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3">
            <p14:nvContentPartPr>
              <p14:cNvPr id="138313" name="Freihand 138312">
                <a:extLst>
                  <a:ext uri="{FF2B5EF4-FFF2-40B4-BE49-F238E27FC236}">
                    <a16:creationId xmlns:a16="http://schemas.microsoft.com/office/drawing/2014/main" id="{FF7AB6A0-2C54-4145-A976-D2465C112FCB}"/>
                  </a:ext>
                </a:extLst>
              </p14:cNvPr>
              <p14:cNvContentPartPr/>
              <p14:nvPr/>
            </p14:nvContentPartPr>
            <p14:xfrm>
              <a:off x="-30259" y="2109632"/>
              <a:ext cx="3925440" cy="779400"/>
            </p14:xfrm>
          </p:contentPart>
        </mc:Choice>
        <mc:Fallback>
          <p:pic>
            <p:nvPicPr>
              <p:cNvPr id="138313" name="Freihand 138312">
                <a:extLst>
                  <a:ext uri="{FF2B5EF4-FFF2-40B4-BE49-F238E27FC236}">
                    <a16:creationId xmlns:a16="http://schemas.microsoft.com/office/drawing/2014/main" id="{FF7AB6A0-2C54-4145-A976-D2465C112FCB}"/>
                  </a:ext>
                </a:extLst>
              </p:cNvPr>
              <p:cNvPicPr/>
              <p:nvPr/>
            </p:nvPicPr>
            <p:blipFill>
              <a:blip r:embed="rId224"/>
              <a:stretch>
                <a:fillRect/>
              </a:stretch>
            </p:blipFill>
            <p:spPr>
              <a:xfrm>
                <a:off x="-34579" y="2105312"/>
                <a:ext cx="3934080" cy="78804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49FE8B2-9753-4A34-AF2F-48B615B028AC}"/>
                  </a:ext>
                </a:extLst>
              </p14:cNvPr>
              <p14:cNvContentPartPr/>
              <p14:nvPr/>
            </p14:nvContentPartPr>
            <p14:xfrm>
              <a:off x="4457962" y="644072"/>
              <a:ext cx="3615840" cy="103680"/>
            </p14:xfrm>
          </p:contentPart>
        </mc:Choice>
        <mc:Fallback>
          <p:pic>
            <p:nvPicPr>
              <p:cNvPr id="2" name="Freihand 1">
                <a:extLst>
                  <a:ext uri="{FF2B5EF4-FFF2-40B4-BE49-F238E27FC236}">
                    <a16:creationId xmlns:a16="http://schemas.microsoft.com/office/drawing/2014/main" id="{949FE8B2-9753-4A34-AF2F-48B615B028AC}"/>
                  </a:ext>
                </a:extLst>
              </p:cNvPr>
              <p:cNvPicPr/>
              <p:nvPr/>
            </p:nvPicPr>
            <p:blipFill>
              <a:blip r:embed="rId4"/>
              <a:stretch>
                <a:fillRect/>
              </a:stretch>
            </p:blipFill>
            <p:spPr>
              <a:xfrm>
                <a:off x="4453642" y="639752"/>
                <a:ext cx="3624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A58B430-C1E0-4D04-A820-A720F32CC3D4}"/>
                  </a:ext>
                </a:extLst>
              </p14:cNvPr>
              <p14:cNvContentPartPr/>
              <p14:nvPr/>
            </p14:nvContentPartPr>
            <p14:xfrm>
              <a:off x="4132882" y="2093072"/>
              <a:ext cx="4016160" cy="24840"/>
            </p14:xfrm>
          </p:contentPart>
        </mc:Choice>
        <mc:Fallback>
          <p:pic>
            <p:nvPicPr>
              <p:cNvPr id="3" name="Freihand 2">
                <a:extLst>
                  <a:ext uri="{FF2B5EF4-FFF2-40B4-BE49-F238E27FC236}">
                    <a16:creationId xmlns:a16="http://schemas.microsoft.com/office/drawing/2014/main" id="{9A58B430-C1E0-4D04-A820-A720F32CC3D4}"/>
                  </a:ext>
                </a:extLst>
              </p:cNvPr>
              <p:cNvPicPr/>
              <p:nvPr/>
            </p:nvPicPr>
            <p:blipFill>
              <a:blip r:embed="rId6"/>
              <a:stretch>
                <a:fillRect/>
              </a:stretch>
            </p:blipFill>
            <p:spPr>
              <a:xfrm>
                <a:off x="4128562" y="2088752"/>
                <a:ext cx="4024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0779D82-E549-4DF6-9CE5-1B497907E2BC}"/>
                  </a:ext>
                </a:extLst>
              </p14:cNvPr>
              <p14:cNvContentPartPr/>
              <p14:nvPr/>
            </p14:nvContentPartPr>
            <p14:xfrm>
              <a:off x="2366722" y="2745032"/>
              <a:ext cx="1949040" cy="73800"/>
            </p14:xfrm>
          </p:contentPart>
        </mc:Choice>
        <mc:Fallback>
          <p:pic>
            <p:nvPicPr>
              <p:cNvPr id="5" name="Freihand 4">
                <a:extLst>
                  <a:ext uri="{FF2B5EF4-FFF2-40B4-BE49-F238E27FC236}">
                    <a16:creationId xmlns:a16="http://schemas.microsoft.com/office/drawing/2014/main" id="{30779D82-E549-4DF6-9CE5-1B497907E2BC}"/>
                  </a:ext>
                </a:extLst>
              </p:cNvPr>
              <p:cNvPicPr/>
              <p:nvPr/>
            </p:nvPicPr>
            <p:blipFill>
              <a:blip r:embed="rId8"/>
              <a:stretch>
                <a:fillRect/>
              </a:stretch>
            </p:blipFill>
            <p:spPr>
              <a:xfrm>
                <a:off x="2362402" y="2740712"/>
                <a:ext cx="1957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6631E0A2-3A9D-4264-A96B-54803CA92FF6}"/>
                  </a:ext>
                </a:extLst>
              </p14:cNvPr>
              <p14:cNvContentPartPr/>
              <p14:nvPr/>
            </p14:nvContentPartPr>
            <p14:xfrm>
              <a:off x="2200402" y="3535592"/>
              <a:ext cx="1772280" cy="33840"/>
            </p14:xfrm>
          </p:contentPart>
        </mc:Choice>
        <mc:Fallback>
          <p:pic>
            <p:nvPicPr>
              <p:cNvPr id="6" name="Freihand 5">
                <a:extLst>
                  <a:ext uri="{FF2B5EF4-FFF2-40B4-BE49-F238E27FC236}">
                    <a16:creationId xmlns:a16="http://schemas.microsoft.com/office/drawing/2014/main" id="{6631E0A2-3A9D-4264-A96B-54803CA92FF6}"/>
                  </a:ext>
                </a:extLst>
              </p:cNvPr>
              <p:cNvPicPr/>
              <p:nvPr/>
            </p:nvPicPr>
            <p:blipFill>
              <a:blip r:embed="rId10"/>
              <a:stretch>
                <a:fillRect/>
              </a:stretch>
            </p:blipFill>
            <p:spPr>
              <a:xfrm>
                <a:off x="2196082" y="3531272"/>
                <a:ext cx="1780920" cy="4248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0041098-EBE9-E6E9-C69E-E6768C318869}"/>
              </a:ext>
            </a:extLst>
          </p:cNvPr>
          <p:cNvPicPr>
            <a:picLocks noChangeAspect="1"/>
          </p:cNvPicPr>
          <p:nvPr/>
        </p:nvPicPr>
        <p:blipFill>
          <a:blip r:embed="rId3"/>
          <a:stretch>
            <a:fillRect/>
          </a:stretch>
        </p:blipFill>
        <p:spPr>
          <a:xfrm>
            <a:off x="1860011" y="3970097"/>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4C9039F-E2D0-479A-A955-2DD817038074}"/>
                  </a:ext>
                </a:extLst>
              </p14:cNvPr>
              <p14:cNvContentPartPr/>
              <p14:nvPr/>
            </p14:nvContentPartPr>
            <p14:xfrm>
              <a:off x="3335482" y="1231232"/>
              <a:ext cx="2389320" cy="34920"/>
            </p14:xfrm>
          </p:contentPart>
        </mc:Choice>
        <mc:Fallback xmlns="">
          <p:pic>
            <p:nvPicPr>
              <p:cNvPr id="3" name="Freihand 2">
                <a:extLst>
                  <a:ext uri="{FF2B5EF4-FFF2-40B4-BE49-F238E27FC236}">
                    <a16:creationId xmlns:a16="http://schemas.microsoft.com/office/drawing/2014/main" id="{B4C9039F-E2D0-479A-A955-2DD817038074}"/>
                  </a:ext>
                </a:extLst>
              </p:cNvPr>
              <p:cNvPicPr/>
              <p:nvPr/>
            </p:nvPicPr>
            <p:blipFill>
              <a:blip r:embed="rId5"/>
              <a:stretch>
                <a:fillRect/>
              </a:stretch>
            </p:blipFill>
            <p:spPr>
              <a:xfrm>
                <a:off x="3331162" y="1226912"/>
                <a:ext cx="2397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93CCD8F2-9A93-4F84-818F-CA4DE6AEE7C6}"/>
                  </a:ext>
                </a:extLst>
              </p14:cNvPr>
              <p14:cNvContentPartPr/>
              <p14:nvPr/>
            </p14:nvContentPartPr>
            <p14:xfrm>
              <a:off x="2382202" y="870152"/>
              <a:ext cx="870480" cy="513000"/>
            </p14:xfrm>
          </p:contentPart>
        </mc:Choice>
        <mc:Fallback xmlns="">
          <p:pic>
            <p:nvPicPr>
              <p:cNvPr id="4" name="Freihand 3">
                <a:extLst>
                  <a:ext uri="{FF2B5EF4-FFF2-40B4-BE49-F238E27FC236}">
                    <a16:creationId xmlns:a16="http://schemas.microsoft.com/office/drawing/2014/main" id="{93CCD8F2-9A93-4F84-818F-CA4DE6AEE7C6}"/>
                  </a:ext>
                </a:extLst>
              </p:cNvPr>
              <p:cNvPicPr/>
              <p:nvPr/>
            </p:nvPicPr>
            <p:blipFill>
              <a:blip r:embed="rId7"/>
              <a:stretch>
                <a:fillRect/>
              </a:stretch>
            </p:blipFill>
            <p:spPr>
              <a:xfrm>
                <a:off x="2377882" y="865832"/>
                <a:ext cx="87912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1594153-06A2-4986-9745-36C5EF4D301E}"/>
                  </a:ext>
                </a:extLst>
              </p14:cNvPr>
              <p14:cNvContentPartPr/>
              <p14:nvPr/>
            </p14:nvContentPartPr>
            <p14:xfrm>
              <a:off x="955162" y="1818032"/>
              <a:ext cx="2145240" cy="96840"/>
            </p14:xfrm>
          </p:contentPart>
        </mc:Choice>
        <mc:Fallback xmlns="">
          <p:pic>
            <p:nvPicPr>
              <p:cNvPr id="5" name="Freihand 4">
                <a:extLst>
                  <a:ext uri="{FF2B5EF4-FFF2-40B4-BE49-F238E27FC236}">
                    <a16:creationId xmlns:a16="http://schemas.microsoft.com/office/drawing/2014/main" id="{B1594153-06A2-4986-9745-36C5EF4D301E}"/>
                  </a:ext>
                </a:extLst>
              </p:cNvPr>
              <p:cNvPicPr/>
              <p:nvPr/>
            </p:nvPicPr>
            <p:blipFill>
              <a:blip r:embed="rId9"/>
              <a:stretch>
                <a:fillRect/>
              </a:stretch>
            </p:blipFill>
            <p:spPr>
              <a:xfrm>
                <a:off x="950842" y="1813712"/>
                <a:ext cx="2153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045D6C5C-6085-46CD-B6A9-CB32DF4185A8}"/>
                  </a:ext>
                </a:extLst>
              </p14:cNvPr>
              <p14:cNvContentPartPr/>
              <p14:nvPr/>
            </p14:nvContentPartPr>
            <p14:xfrm>
              <a:off x="2414962" y="1285592"/>
              <a:ext cx="3101040" cy="48600"/>
            </p14:xfrm>
          </p:contentPart>
        </mc:Choice>
        <mc:Fallback xmlns="">
          <p:pic>
            <p:nvPicPr>
              <p:cNvPr id="6" name="Freihand 5">
                <a:extLst>
                  <a:ext uri="{FF2B5EF4-FFF2-40B4-BE49-F238E27FC236}">
                    <a16:creationId xmlns:a16="http://schemas.microsoft.com/office/drawing/2014/main" id="{045D6C5C-6085-46CD-B6A9-CB32DF4185A8}"/>
                  </a:ext>
                </a:extLst>
              </p:cNvPr>
              <p:cNvPicPr/>
              <p:nvPr/>
            </p:nvPicPr>
            <p:blipFill>
              <a:blip r:embed="rId11"/>
              <a:stretch>
                <a:fillRect/>
              </a:stretch>
            </p:blipFill>
            <p:spPr>
              <a:xfrm>
                <a:off x="2410642" y="1281272"/>
                <a:ext cx="3109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9FDB37EA-67EA-48FF-89F4-4546FD189427}"/>
                  </a:ext>
                </a:extLst>
              </p14:cNvPr>
              <p14:cNvContentPartPr/>
              <p14:nvPr/>
            </p14:nvContentPartPr>
            <p14:xfrm>
              <a:off x="3191842" y="2096312"/>
              <a:ext cx="1120680" cy="556200"/>
            </p14:xfrm>
          </p:contentPart>
        </mc:Choice>
        <mc:Fallback xmlns="">
          <p:pic>
            <p:nvPicPr>
              <p:cNvPr id="7" name="Freihand 6">
                <a:extLst>
                  <a:ext uri="{FF2B5EF4-FFF2-40B4-BE49-F238E27FC236}">
                    <a16:creationId xmlns:a16="http://schemas.microsoft.com/office/drawing/2014/main" id="{9FDB37EA-67EA-48FF-89F4-4546FD189427}"/>
                  </a:ext>
                </a:extLst>
              </p:cNvPr>
              <p:cNvPicPr/>
              <p:nvPr/>
            </p:nvPicPr>
            <p:blipFill>
              <a:blip r:embed="rId13"/>
              <a:stretch>
                <a:fillRect/>
              </a:stretch>
            </p:blipFill>
            <p:spPr>
              <a:xfrm>
                <a:off x="3187522" y="2091992"/>
                <a:ext cx="1129320" cy="564840"/>
              </a:xfrm>
              <a:prstGeom prst="rect">
                <a:avLst/>
              </a:prstGeom>
            </p:spPr>
          </p:pic>
        </mc:Fallback>
      </mc:AlternateContent>
      <p:grpSp>
        <p:nvGrpSpPr>
          <p:cNvPr id="11" name="Gruppieren 10">
            <a:extLst>
              <a:ext uri="{FF2B5EF4-FFF2-40B4-BE49-F238E27FC236}">
                <a16:creationId xmlns:a16="http://schemas.microsoft.com/office/drawing/2014/main" id="{59E7E9CC-83FC-44A8-8B07-1E99BF2C7557}"/>
              </a:ext>
            </a:extLst>
          </p:cNvPr>
          <p:cNvGrpSpPr/>
          <p:nvPr/>
        </p:nvGrpSpPr>
        <p:grpSpPr>
          <a:xfrm>
            <a:off x="2398762" y="4301312"/>
            <a:ext cx="4834080" cy="123840"/>
            <a:chOff x="2398762" y="4301312"/>
            <a:chExt cx="4834080" cy="123840"/>
          </a:xfrm>
        </p:grpSpPr>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22D52610-35B5-4F13-82A4-B9260AF605A9}"/>
                    </a:ext>
                  </a:extLst>
                </p14:cNvPr>
                <p14:cNvContentPartPr/>
                <p14:nvPr/>
              </p14:nvContentPartPr>
              <p14:xfrm>
                <a:off x="5293882" y="4301312"/>
                <a:ext cx="1938960" cy="123840"/>
              </p14:xfrm>
            </p:contentPart>
          </mc:Choice>
          <mc:Fallback xmlns="">
            <p:pic>
              <p:nvPicPr>
                <p:cNvPr id="8" name="Freihand 7">
                  <a:extLst>
                    <a:ext uri="{FF2B5EF4-FFF2-40B4-BE49-F238E27FC236}">
                      <a16:creationId xmlns:a16="http://schemas.microsoft.com/office/drawing/2014/main" id="{22D52610-35B5-4F13-82A4-B9260AF605A9}"/>
                    </a:ext>
                  </a:extLst>
                </p:cNvPr>
                <p:cNvPicPr/>
                <p:nvPr/>
              </p:nvPicPr>
              <p:blipFill>
                <a:blip r:embed="rId15"/>
                <a:stretch>
                  <a:fillRect/>
                </a:stretch>
              </p:blipFill>
              <p:spPr>
                <a:xfrm>
                  <a:off x="5289562" y="4296992"/>
                  <a:ext cx="1947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48B3AF68-EAFA-401E-9933-125797310254}"/>
                    </a:ext>
                  </a:extLst>
                </p14:cNvPr>
                <p14:cNvContentPartPr/>
                <p14:nvPr/>
              </p14:nvContentPartPr>
              <p14:xfrm>
                <a:off x="2398762" y="4332992"/>
                <a:ext cx="2207520" cy="49680"/>
              </p14:xfrm>
            </p:contentPart>
          </mc:Choice>
          <mc:Fallback xmlns="">
            <p:pic>
              <p:nvPicPr>
                <p:cNvPr id="9" name="Freihand 8">
                  <a:extLst>
                    <a:ext uri="{FF2B5EF4-FFF2-40B4-BE49-F238E27FC236}">
                      <a16:creationId xmlns:a16="http://schemas.microsoft.com/office/drawing/2014/main" id="{48B3AF68-EAFA-401E-9933-125797310254}"/>
                    </a:ext>
                  </a:extLst>
                </p:cNvPr>
                <p:cNvPicPr/>
                <p:nvPr/>
              </p:nvPicPr>
              <p:blipFill>
                <a:blip r:embed="rId17"/>
                <a:stretch>
                  <a:fillRect/>
                </a:stretch>
              </p:blipFill>
              <p:spPr>
                <a:xfrm>
                  <a:off x="2394442" y="4328672"/>
                  <a:ext cx="2216160" cy="58320"/>
                </a:xfrm>
                <a:prstGeom prst="rect">
                  <a:avLst/>
                </a:prstGeom>
              </p:spPr>
            </p:pic>
          </mc:Fallback>
        </mc:AlternateContent>
      </p:grpSp>
      <p:grpSp>
        <p:nvGrpSpPr>
          <p:cNvPr id="14" name="Gruppieren 13">
            <a:extLst>
              <a:ext uri="{FF2B5EF4-FFF2-40B4-BE49-F238E27FC236}">
                <a16:creationId xmlns:a16="http://schemas.microsoft.com/office/drawing/2014/main" id="{E4D9A36F-276B-4EDD-AED4-7E79145C2E87}"/>
              </a:ext>
            </a:extLst>
          </p:cNvPr>
          <p:cNvGrpSpPr/>
          <p:nvPr/>
        </p:nvGrpSpPr>
        <p:grpSpPr>
          <a:xfrm>
            <a:off x="2086642" y="6606392"/>
            <a:ext cx="2735640" cy="105480"/>
            <a:chOff x="2086642" y="6606392"/>
            <a:chExt cx="2735640" cy="10548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B0580025-C143-46B4-A978-6B148E89A09C}"/>
                    </a:ext>
                  </a:extLst>
                </p14:cNvPr>
                <p14:cNvContentPartPr/>
                <p14:nvPr/>
              </p14:nvContentPartPr>
              <p14:xfrm>
                <a:off x="2086642" y="6606392"/>
                <a:ext cx="744120" cy="52920"/>
              </p14:xfrm>
            </p:contentPart>
          </mc:Choice>
          <mc:Fallback xmlns="">
            <p:pic>
              <p:nvPicPr>
                <p:cNvPr id="12" name="Freihand 11">
                  <a:extLst>
                    <a:ext uri="{FF2B5EF4-FFF2-40B4-BE49-F238E27FC236}">
                      <a16:creationId xmlns:a16="http://schemas.microsoft.com/office/drawing/2014/main" id="{B0580025-C143-46B4-A978-6B148E89A09C}"/>
                    </a:ext>
                  </a:extLst>
                </p:cNvPr>
                <p:cNvPicPr/>
                <p:nvPr/>
              </p:nvPicPr>
              <p:blipFill>
                <a:blip r:embed="rId19"/>
                <a:stretch>
                  <a:fillRect/>
                </a:stretch>
              </p:blipFill>
              <p:spPr>
                <a:xfrm>
                  <a:off x="2082322" y="6602072"/>
                  <a:ext cx="752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F1A14AF-1D80-442B-BC39-3FD947D176AE}"/>
                    </a:ext>
                  </a:extLst>
                </p14:cNvPr>
                <p14:cNvContentPartPr/>
                <p14:nvPr/>
              </p14:nvContentPartPr>
              <p14:xfrm>
                <a:off x="3665962" y="6636992"/>
                <a:ext cx="1156320" cy="74880"/>
              </p14:xfrm>
            </p:contentPart>
          </mc:Choice>
          <mc:Fallback xmlns="">
            <p:pic>
              <p:nvPicPr>
                <p:cNvPr id="13" name="Freihand 12">
                  <a:extLst>
                    <a:ext uri="{FF2B5EF4-FFF2-40B4-BE49-F238E27FC236}">
                      <a16:creationId xmlns:a16="http://schemas.microsoft.com/office/drawing/2014/main" id="{0F1A14AF-1D80-442B-BC39-3FD947D176AE}"/>
                    </a:ext>
                  </a:extLst>
                </p:cNvPr>
                <p:cNvPicPr/>
                <p:nvPr/>
              </p:nvPicPr>
              <p:blipFill>
                <a:blip r:embed="rId21"/>
                <a:stretch>
                  <a:fillRect/>
                </a:stretch>
              </p:blipFill>
              <p:spPr>
                <a:xfrm>
                  <a:off x="3661642" y="6632672"/>
                  <a:ext cx="116496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DDE6093C-3EE4-46AA-8FD8-1E6B4B0A0F39}"/>
                  </a:ext>
                </a:extLst>
              </p14:cNvPr>
              <p14:cNvContentPartPr/>
              <p14:nvPr/>
            </p14:nvContentPartPr>
            <p14:xfrm>
              <a:off x="2974762" y="5692352"/>
              <a:ext cx="825480" cy="54360"/>
            </p14:xfrm>
          </p:contentPart>
        </mc:Choice>
        <mc:Fallback xmlns="">
          <p:pic>
            <p:nvPicPr>
              <p:cNvPr id="15" name="Freihand 14">
                <a:extLst>
                  <a:ext uri="{FF2B5EF4-FFF2-40B4-BE49-F238E27FC236}">
                    <a16:creationId xmlns:a16="http://schemas.microsoft.com/office/drawing/2014/main" id="{DDE6093C-3EE4-46AA-8FD8-1E6B4B0A0F39}"/>
                  </a:ext>
                </a:extLst>
              </p:cNvPr>
              <p:cNvPicPr/>
              <p:nvPr/>
            </p:nvPicPr>
            <p:blipFill>
              <a:blip r:embed="rId23"/>
              <a:stretch>
                <a:fillRect/>
              </a:stretch>
            </p:blipFill>
            <p:spPr>
              <a:xfrm>
                <a:off x="2970442" y="5688032"/>
                <a:ext cx="834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4552DB6D-B1A2-454C-BE4D-93AA7AF9204E}"/>
                  </a:ext>
                </a:extLst>
              </p14:cNvPr>
              <p14:cNvContentPartPr/>
              <p14:nvPr/>
            </p14:nvContentPartPr>
            <p14:xfrm>
              <a:off x="6253282" y="6016712"/>
              <a:ext cx="840600" cy="48240"/>
            </p14:xfrm>
          </p:contentPart>
        </mc:Choice>
        <mc:Fallback xmlns="">
          <p:pic>
            <p:nvPicPr>
              <p:cNvPr id="16" name="Freihand 15">
                <a:extLst>
                  <a:ext uri="{FF2B5EF4-FFF2-40B4-BE49-F238E27FC236}">
                    <a16:creationId xmlns:a16="http://schemas.microsoft.com/office/drawing/2014/main" id="{4552DB6D-B1A2-454C-BE4D-93AA7AF9204E}"/>
                  </a:ext>
                </a:extLst>
              </p:cNvPr>
              <p:cNvPicPr/>
              <p:nvPr/>
            </p:nvPicPr>
            <p:blipFill>
              <a:blip r:embed="rId25"/>
              <a:stretch>
                <a:fillRect/>
              </a:stretch>
            </p:blipFill>
            <p:spPr>
              <a:xfrm>
                <a:off x="6248962" y="6012392"/>
                <a:ext cx="849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Freihand 47">
                <a:extLst>
                  <a:ext uri="{FF2B5EF4-FFF2-40B4-BE49-F238E27FC236}">
                    <a16:creationId xmlns:a16="http://schemas.microsoft.com/office/drawing/2014/main" id="{703FF1DA-971B-4C8A-9BF7-4A9622D57807}"/>
                  </a:ext>
                </a:extLst>
              </p14:cNvPr>
              <p14:cNvContentPartPr/>
              <p14:nvPr/>
            </p14:nvContentPartPr>
            <p14:xfrm>
              <a:off x="3879442" y="5609192"/>
              <a:ext cx="428400" cy="152280"/>
            </p14:xfrm>
          </p:contentPart>
        </mc:Choice>
        <mc:Fallback xmlns="">
          <p:pic>
            <p:nvPicPr>
              <p:cNvPr id="48" name="Freihand 47">
                <a:extLst>
                  <a:ext uri="{FF2B5EF4-FFF2-40B4-BE49-F238E27FC236}">
                    <a16:creationId xmlns:a16="http://schemas.microsoft.com/office/drawing/2014/main" id="{703FF1DA-971B-4C8A-9BF7-4A9622D57807}"/>
                  </a:ext>
                </a:extLst>
              </p:cNvPr>
              <p:cNvPicPr/>
              <p:nvPr/>
            </p:nvPicPr>
            <p:blipFill>
              <a:blip r:embed="rId27"/>
              <a:stretch>
                <a:fillRect/>
              </a:stretch>
            </p:blipFill>
            <p:spPr>
              <a:xfrm>
                <a:off x="3875122" y="5604872"/>
                <a:ext cx="437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Freihand 49">
                <a:extLst>
                  <a:ext uri="{FF2B5EF4-FFF2-40B4-BE49-F238E27FC236}">
                    <a16:creationId xmlns:a16="http://schemas.microsoft.com/office/drawing/2014/main" id="{172A9AB0-4C86-4D90-91B7-FA33E0CD077A}"/>
                  </a:ext>
                </a:extLst>
              </p14:cNvPr>
              <p14:cNvContentPartPr/>
              <p14:nvPr/>
            </p14:nvContentPartPr>
            <p14:xfrm>
              <a:off x="7229242" y="5806832"/>
              <a:ext cx="505800" cy="64440"/>
            </p14:xfrm>
          </p:contentPart>
        </mc:Choice>
        <mc:Fallback xmlns="">
          <p:pic>
            <p:nvPicPr>
              <p:cNvPr id="50" name="Freihand 49">
                <a:extLst>
                  <a:ext uri="{FF2B5EF4-FFF2-40B4-BE49-F238E27FC236}">
                    <a16:creationId xmlns:a16="http://schemas.microsoft.com/office/drawing/2014/main" id="{172A9AB0-4C86-4D90-91B7-FA33E0CD077A}"/>
                  </a:ext>
                </a:extLst>
              </p:cNvPr>
              <p:cNvPicPr/>
              <p:nvPr/>
            </p:nvPicPr>
            <p:blipFill>
              <a:blip r:embed="rId29"/>
              <a:stretch>
                <a:fillRect/>
              </a:stretch>
            </p:blipFill>
            <p:spPr>
              <a:xfrm>
                <a:off x="7224922" y="5802512"/>
                <a:ext cx="514440" cy="73080"/>
              </a:xfrm>
              <a:prstGeom prst="rect">
                <a:avLst/>
              </a:prstGeom>
            </p:spPr>
          </p:pic>
        </mc:Fallback>
      </mc:AlternateContent>
      <p:grpSp>
        <p:nvGrpSpPr>
          <p:cNvPr id="478231" name="Gruppieren 478230">
            <a:extLst>
              <a:ext uri="{FF2B5EF4-FFF2-40B4-BE49-F238E27FC236}">
                <a16:creationId xmlns:a16="http://schemas.microsoft.com/office/drawing/2014/main" id="{C1EF579F-FA1E-4216-8DBB-3C9068057D49}"/>
              </a:ext>
            </a:extLst>
          </p:cNvPr>
          <p:cNvGrpSpPr/>
          <p:nvPr/>
        </p:nvGrpSpPr>
        <p:grpSpPr>
          <a:xfrm>
            <a:off x="308602" y="4034552"/>
            <a:ext cx="4043880" cy="2156400"/>
            <a:chOff x="308602" y="4034552"/>
            <a:chExt cx="4043880" cy="2156400"/>
          </a:xfrm>
        </p:grpSpPr>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134A0968-A872-411B-9682-BECBE571360B}"/>
                    </a:ext>
                  </a:extLst>
                </p14:cNvPr>
                <p14:cNvContentPartPr/>
                <p14:nvPr/>
              </p14:nvContentPartPr>
              <p14:xfrm>
                <a:off x="1297162" y="4671392"/>
                <a:ext cx="2052000" cy="996480"/>
              </p14:xfrm>
            </p:contentPart>
          </mc:Choice>
          <mc:Fallback xmlns="">
            <p:pic>
              <p:nvPicPr>
                <p:cNvPr id="17" name="Freihand 16">
                  <a:extLst>
                    <a:ext uri="{FF2B5EF4-FFF2-40B4-BE49-F238E27FC236}">
                      <a16:creationId xmlns:a16="http://schemas.microsoft.com/office/drawing/2014/main" id="{134A0968-A872-411B-9682-BECBE571360B}"/>
                    </a:ext>
                  </a:extLst>
                </p:cNvPr>
                <p:cNvPicPr/>
                <p:nvPr/>
              </p:nvPicPr>
              <p:blipFill>
                <a:blip r:embed="rId31"/>
                <a:stretch>
                  <a:fillRect/>
                </a:stretch>
              </p:blipFill>
              <p:spPr>
                <a:xfrm>
                  <a:off x="1292842" y="4667072"/>
                  <a:ext cx="2060640" cy="1005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47F55F5E-2D0E-4709-8C88-14885E9BDD86}"/>
                    </a:ext>
                  </a:extLst>
                </p14:cNvPr>
                <p14:cNvContentPartPr/>
                <p14:nvPr/>
              </p14:nvContentPartPr>
              <p14:xfrm>
                <a:off x="3183202" y="5524952"/>
                <a:ext cx="259560" cy="252000"/>
              </p14:xfrm>
            </p:contentPart>
          </mc:Choice>
          <mc:Fallback xmlns="">
            <p:pic>
              <p:nvPicPr>
                <p:cNvPr id="19" name="Freihand 18">
                  <a:extLst>
                    <a:ext uri="{FF2B5EF4-FFF2-40B4-BE49-F238E27FC236}">
                      <a16:creationId xmlns:a16="http://schemas.microsoft.com/office/drawing/2014/main" id="{47F55F5E-2D0E-4709-8C88-14885E9BDD86}"/>
                    </a:ext>
                  </a:extLst>
                </p:cNvPr>
                <p:cNvPicPr/>
                <p:nvPr/>
              </p:nvPicPr>
              <p:blipFill>
                <a:blip r:embed="rId33"/>
                <a:stretch>
                  <a:fillRect/>
                </a:stretch>
              </p:blipFill>
              <p:spPr>
                <a:xfrm>
                  <a:off x="3178882" y="5520632"/>
                  <a:ext cx="268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27AE8954-8A55-4F14-A4B3-E4D84667207C}"/>
                    </a:ext>
                  </a:extLst>
                </p14:cNvPr>
                <p14:cNvContentPartPr/>
                <p14:nvPr/>
              </p14:nvContentPartPr>
              <p14:xfrm>
                <a:off x="654562" y="4426952"/>
                <a:ext cx="42840" cy="234000"/>
              </p14:xfrm>
            </p:contentPart>
          </mc:Choice>
          <mc:Fallback xmlns="">
            <p:pic>
              <p:nvPicPr>
                <p:cNvPr id="21" name="Freihand 20">
                  <a:extLst>
                    <a:ext uri="{FF2B5EF4-FFF2-40B4-BE49-F238E27FC236}">
                      <a16:creationId xmlns:a16="http://schemas.microsoft.com/office/drawing/2014/main" id="{27AE8954-8A55-4F14-A4B3-E4D84667207C}"/>
                    </a:ext>
                  </a:extLst>
                </p:cNvPr>
                <p:cNvPicPr/>
                <p:nvPr/>
              </p:nvPicPr>
              <p:blipFill>
                <a:blip r:embed="rId35"/>
                <a:stretch>
                  <a:fillRect/>
                </a:stretch>
              </p:blipFill>
              <p:spPr>
                <a:xfrm>
                  <a:off x="650242" y="4422632"/>
                  <a:ext cx="51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003C601B-B95A-4FE3-BF3A-795AA7219606}"/>
                    </a:ext>
                  </a:extLst>
                </p14:cNvPr>
                <p14:cNvContentPartPr/>
                <p14:nvPr/>
              </p14:nvContentPartPr>
              <p14:xfrm>
                <a:off x="534322" y="4355312"/>
                <a:ext cx="214200" cy="153360"/>
              </p14:xfrm>
            </p:contentPart>
          </mc:Choice>
          <mc:Fallback xmlns="">
            <p:pic>
              <p:nvPicPr>
                <p:cNvPr id="22" name="Freihand 21">
                  <a:extLst>
                    <a:ext uri="{FF2B5EF4-FFF2-40B4-BE49-F238E27FC236}">
                      <a16:creationId xmlns:a16="http://schemas.microsoft.com/office/drawing/2014/main" id="{003C601B-B95A-4FE3-BF3A-795AA7219606}"/>
                    </a:ext>
                  </a:extLst>
                </p:cNvPr>
                <p:cNvPicPr/>
                <p:nvPr/>
              </p:nvPicPr>
              <p:blipFill>
                <a:blip r:embed="rId37"/>
                <a:stretch>
                  <a:fillRect/>
                </a:stretch>
              </p:blipFill>
              <p:spPr>
                <a:xfrm>
                  <a:off x="530002" y="4350992"/>
                  <a:ext cx="222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234184F5-3265-4FB6-92D9-FA5C3A3D2467}"/>
                    </a:ext>
                  </a:extLst>
                </p14:cNvPr>
                <p14:cNvContentPartPr/>
                <p14:nvPr/>
              </p14:nvContentPartPr>
              <p14:xfrm>
                <a:off x="747442" y="4320032"/>
                <a:ext cx="276480" cy="206280"/>
              </p14:xfrm>
            </p:contentPart>
          </mc:Choice>
          <mc:Fallback xmlns="">
            <p:pic>
              <p:nvPicPr>
                <p:cNvPr id="23" name="Freihand 22">
                  <a:extLst>
                    <a:ext uri="{FF2B5EF4-FFF2-40B4-BE49-F238E27FC236}">
                      <a16:creationId xmlns:a16="http://schemas.microsoft.com/office/drawing/2014/main" id="{234184F5-3265-4FB6-92D9-FA5C3A3D2467}"/>
                    </a:ext>
                  </a:extLst>
                </p:cNvPr>
                <p:cNvPicPr/>
                <p:nvPr/>
              </p:nvPicPr>
              <p:blipFill>
                <a:blip r:embed="rId39"/>
                <a:stretch>
                  <a:fillRect/>
                </a:stretch>
              </p:blipFill>
              <p:spPr>
                <a:xfrm>
                  <a:off x="743122" y="4315712"/>
                  <a:ext cx="285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3B7108E6-56A6-4C5E-8E4C-AFBECBD7C3E2}"/>
                    </a:ext>
                  </a:extLst>
                </p14:cNvPr>
                <p14:cNvContentPartPr/>
                <p14:nvPr/>
              </p14:nvContentPartPr>
              <p14:xfrm>
                <a:off x="1000522" y="4382672"/>
                <a:ext cx="86400" cy="106200"/>
              </p14:xfrm>
            </p:contentPart>
          </mc:Choice>
          <mc:Fallback xmlns="">
            <p:pic>
              <p:nvPicPr>
                <p:cNvPr id="24" name="Freihand 23">
                  <a:extLst>
                    <a:ext uri="{FF2B5EF4-FFF2-40B4-BE49-F238E27FC236}">
                      <a16:creationId xmlns:a16="http://schemas.microsoft.com/office/drawing/2014/main" id="{3B7108E6-56A6-4C5E-8E4C-AFBECBD7C3E2}"/>
                    </a:ext>
                  </a:extLst>
                </p:cNvPr>
                <p:cNvPicPr/>
                <p:nvPr/>
              </p:nvPicPr>
              <p:blipFill>
                <a:blip r:embed="rId41"/>
                <a:stretch>
                  <a:fillRect/>
                </a:stretch>
              </p:blipFill>
              <p:spPr>
                <a:xfrm>
                  <a:off x="996202" y="4378352"/>
                  <a:ext cx="95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10EDA100-8A63-454D-9002-E068D3C69FAE}"/>
                    </a:ext>
                  </a:extLst>
                </p14:cNvPr>
                <p14:cNvContentPartPr/>
                <p14:nvPr/>
              </p14:nvContentPartPr>
              <p14:xfrm>
                <a:off x="1119682" y="4341992"/>
                <a:ext cx="82800" cy="81720"/>
              </p14:xfrm>
            </p:contentPart>
          </mc:Choice>
          <mc:Fallback xmlns="">
            <p:pic>
              <p:nvPicPr>
                <p:cNvPr id="25" name="Freihand 24">
                  <a:extLst>
                    <a:ext uri="{FF2B5EF4-FFF2-40B4-BE49-F238E27FC236}">
                      <a16:creationId xmlns:a16="http://schemas.microsoft.com/office/drawing/2014/main" id="{10EDA100-8A63-454D-9002-E068D3C69FAE}"/>
                    </a:ext>
                  </a:extLst>
                </p:cNvPr>
                <p:cNvPicPr/>
                <p:nvPr/>
              </p:nvPicPr>
              <p:blipFill>
                <a:blip r:embed="rId43"/>
                <a:stretch>
                  <a:fillRect/>
                </a:stretch>
              </p:blipFill>
              <p:spPr>
                <a:xfrm>
                  <a:off x="1115362" y="4337672"/>
                  <a:ext cx="91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CDBF60DD-E37E-4087-85E1-9C1DB1754DD5}"/>
                    </a:ext>
                  </a:extLst>
                </p14:cNvPr>
                <p14:cNvContentPartPr/>
                <p14:nvPr/>
              </p14:nvContentPartPr>
              <p14:xfrm>
                <a:off x="1283122" y="4173872"/>
                <a:ext cx="126000" cy="139320"/>
              </p14:xfrm>
            </p:contentPart>
          </mc:Choice>
          <mc:Fallback xmlns="">
            <p:pic>
              <p:nvPicPr>
                <p:cNvPr id="26" name="Freihand 25">
                  <a:extLst>
                    <a:ext uri="{FF2B5EF4-FFF2-40B4-BE49-F238E27FC236}">
                      <a16:creationId xmlns:a16="http://schemas.microsoft.com/office/drawing/2014/main" id="{CDBF60DD-E37E-4087-85E1-9C1DB1754DD5}"/>
                    </a:ext>
                  </a:extLst>
                </p:cNvPr>
                <p:cNvPicPr/>
                <p:nvPr/>
              </p:nvPicPr>
              <p:blipFill>
                <a:blip r:embed="rId45"/>
                <a:stretch>
                  <a:fillRect/>
                </a:stretch>
              </p:blipFill>
              <p:spPr>
                <a:xfrm>
                  <a:off x="1278802" y="4169552"/>
                  <a:ext cx="134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5BE63D16-542D-4789-988A-08C4B8E8A776}"/>
                    </a:ext>
                  </a:extLst>
                </p14:cNvPr>
                <p14:cNvContentPartPr/>
                <p14:nvPr/>
              </p14:nvContentPartPr>
              <p14:xfrm>
                <a:off x="1397602" y="4210952"/>
                <a:ext cx="149400" cy="95400"/>
              </p14:xfrm>
            </p:contentPart>
          </mc:Choice>
          <mc:Fallback xmlns="">
            <p:pic>
              <p:nvPicPr>
                <p:cNvPr id="27" name="Freihand 26">
                  <a:extLst>
                    <a:ext uri="{FF2B5EF4-FFF2-40B4-BE49-F238E27FC236}">
                      <a16:creationId xmlns:a16="http://schemas.microsoft.com/office/drawing/2014/main" id="{5BE63D16-542D-4789-988A-08C4B8E8A776}"/>
                    </a:ext>
                  </a:extLst>
                </p:cNvPr>
                <p:cNvPicPr/>
                <p:nvPr/>
              </p:nvPicPr>
              <p:blipFill>
                <a:blip r:embed="rId47"/>
                <a:stretch>
                  <a:fillRect/>
                </a:stretch>
              </p:blipFill>
              <p:spPr>
                <a:xfrm>
                  <a:off x="1393282" y="4206632"/>
                  <a:ext cx="158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E4F20E77-13EF-48F0-A12E-CA4882FED319}"/>
                    </a:ext>
                  </a:extLst>
                </p14:cNvPr>
                <p14:cNvContentPartPr/>
                <p14:nvPr/>
              </p14:nvContentPartPr>
              <p14:xfrm>
                <a:off x="1576162" y="4170272"/>
                <a:ext cx="93600" cy="81000"/>
              </p14:xfrm>
            </p:contentPart>
          </mc:Choice>
          <mc:Fallback xmlns="">
            <p:pic>
              <p:nvPicPr>
                <p:cNvPr id="28" name="Freihand 27">
                  <a:extLst>
                    <a:ext uri="{FF2B5EF4-FFF2-40B4-BE49-F238E27FC236}">
                      <a16:creationId xmlns:a16="http://schemas.microsoft.com/office/drawing/2014/main" id="{E4F20E77-13EF-48F0-A12E-CA4882FED319}"/>
                    </a:ext>
                  </a:extLst>
                </p:cNvPr>
                <p:cNvPicPr/>
                <p:nvPr/>
              </p:nvPicPr>
              <p:blipFill>
                <a:blip r:embed="rId49"/>
                <a:stretch>
                  <a:fillRect/>
                </a:stretch>
              </p:blipFill>
              <p:spPr>
                <a:xfrm>
                  <a:off x="1571842" y="4165952"/>
                  <a:ext cx="102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4888A078-A67B-4D16-B80E-052A864BF995}"/>
                    </a:ext>
                  </a:extLst>
                </p14:cNvPr>
                <p14:cNvContentPartPr/>
                <p14:nvPr/>
              </p14:nvContentPartPr>
              <p14:xfrm>
                <a:off x="1678042" y="4041752"/>
                <a:ext cx="424800" cy="176400"/>
              </p14:xfrm>
            </p:contentPart>
          </mc:Choice>
          <mc:Fallback xmlns="">
            <p:pic>
              <p:nvPicPr>
                <p:cNvPr id="29" name="Freihand 28">
                  <a:extLst>
                    <a:ext uri="{FF2B5EF4-FFF2-40B4-BE49-F238E27FC236}">
                      <a16:creationId xmlns:a16="http://schemas.microsoft.com/office/drawing/2014/main" id="{4888A078-A67B-4D16-B80E-052A864BF995}"/>
                    </a:ext>
                  </a:extLst>
                </p:cNvPr>
                <p:cNvPicPr/>
                <p:nvPr/>
              </p:nvPicPr>
              <p:blipFill>
                <a:blip r:embed="rId51"/>
                <a:stretch>
                  <a:fillRect/>
                </a:stretch>
              </p:blipFill>
              <p:spPr>
                <a:xfrm>
                  <a:off x="1673722" y="4037432"/>
                  <a:ext cx="433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C0016734-3C96-476A-8071-21B945CBFA7E}"/>
                    </a:ext>
                  </a:extLst>
                </p14:cNvPr>
                <p14:cNvContentPartPr/>
                <p14:nvPr/>
              </p14:nvContentPartPr>
              <p14:xfrm>
                <a:off x="1306882" y="4480232"/>
                <a:ext cx="60120" cy="99360"/>
              </p14:xfrm>
            </p:contentPart>
          </mc:Choice>
          <mc:Fallback xmlns="">
            <p:pic>
              <p:nvPicPr>
                <p:cNvPr id="31" name="Freihand 30">
                  <a:extLst>
                    <a:ext uri="{FF2B5EF4-FFF2-40B4-BE49-F238E27FC236}">
                      <a16:creationId xmlns:a16="http://schemas.microsoft.com/office/drawing/2014/main" id="{C0016734-3C96-476A-8071-21B945CBFA7E}"/>
                    </a:ext>
                  </a:extLst>
                </p:cNvPr>
                <p:cNvPicPr/>
                <p:nvPr/>
              </p:nvPicPr>
              <p:blipFill>
                <a:blip r:embed="rId53"/>
                <a:stretch>
                  <a:fillRect/>
                </a:stretch>
              </p:blipFill>
              <p:spPr>
                <a:xfrm>
                  <a:off x="1302562" y="4475912"/>
                  <a:ext cx="68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95A6A133-4897-49C9-BDBB-01E6174956AC}"/>
                    </a:ext>
                  </a:extLst>
                </p14:cNvPr>
                <p14:cNvContentPartPr/>
                <p14:nvPr/>
              </p14:nvContentPartPr>
              <p14:xfrm>
                <a:off x="1250362" y="4439912"/>
                <a:ext cx="173880" cy="186840"/>
              </p14:xfrm>
            </p:contentPart>
          </mc:Choice>
          <mc:Fallback xmlns="">
            <p:pic>
              <p:nvPicPr>
                <p:cNvPr id="32" name="Freihand 31">
                  <a:extLst>
                    <a:ext uri="{FF2B5EF4-FFF2-40B4-BE49-F238E27FC236}">
                      <a16:creationId xmlns:a16="http://schemas.microsoft.com/office/drawing/2014/main" id="{95A6A133-4897-49C9-BDBB-01E6174956AC}"/>
                    </a:ext>
                  </a:extLst>
                </p:cNvPr>
                <p:cNvPicPr/>
                <p:nvPr/>
              </p:nvPicPr>
              <p:blipFill>
                <a:blip r:embed="rId55"/>
                <a:stretch>
                  <a:fillRect/>
                </a:stretch>
              </p:blipFill>
              <p:spPr>
                <a:xfrm>
                  <a:off x="1246042" y="4435592"/>
                  <a:ext cx="182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CAD5C805-B6D4-4750-BD9F-7B1B413EE999}"/>
                    </a:ext>
                  </a:extLst>
                </p14:cNvPr>
                <p14:cNvContentPartPr/>
                <p14:nvPr/>
              </p14:nvContentPartPr>
              <p14:xfrm>
                <a:off x="1438642" y="4477712"/>
                <a:ext cx="61920" cy="69840"/>
              </p14:xfrm>
            </p:contentPart>
          </mc:Choice>
          <mc:Fallback xmlns="">
            <p:pic>
              <p:nvPicPr>
                <p:cNvPr id="33" name="Freihand 32">
                  <a:extLst>
                    <a:ext uri="{FF2B5EF4-FFF2-40B4-BE49-F238E27FC236}">
                      <a16:creationId xmlns:a16="http://schemas.microsoft.com/office/drawing/2014/main" id="{CAD5C805-B6D4-4750-BD9F-7B1B413EE999}"/>
                    </a:ext>
                  </a:extLst>
                </p:cNvPr>
                <p:cNvPicPr/>
                <p:nvPr/>
              </p:nvPicPr>
              <p:blipFill>
                <a:blip r:embed="rId57"/>
                <a:stretch>
                  <a:fillRect/>
                </a:stretch>
              </p:blipFill>
              <p:spPr>
                <a:xfrm>
                  <a:off x="1434322" y="4473392"/>
                  <a:ext cx="7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76D9CC08-9C55-4E9B-B5F9-E311D96C67D7}"/>
                    </a:ext>
                  </a:extLst>
                </p14:cNvPr>
                <p14:cNvContentPartPr/>
                <p14:nvPr/>
              </p14:nvContentPartPr>
              <p14:xfrm>
                <a:off x="1514962" y="4457192"/>
                <a:ext cx="132120" cy="92880"/>
              </p14:xfrm>
            </p:contentPart>
          </mc:Choice>
          <mc:Fallback xmlns="">
            <p:pic>
              <p:nvPicPr>
                <p:cNvPr id="34" name="Freihand 33">
                  <a:extLst>
                    <a:ext uri="{FF2B5EF4-FFF2-40B4-BE49-F238E27FC236}">
                      <a16:creationId xmlns:a16="http://schemas.microsoft.com/office/drawing/2014/main" id="{76D9CC08-9C55-4E9B-B5F9-E311D96C67D7}"/>
                    </a:ext>
                  </a:extLst>
                </p:cNvPr>
                <p:cNvPicPr/>
                <p:nvPr/>
              </p:nvPicPr>
              <p:blipFill>
                <a:blip r:embed="rId59"/>
                <a:stretch>
                  <a:fillRect/>
                </a:stretch>
              </p:blipFill>
              <p:spPr>
                <a:xfrm>
                  <a:off x="1510642" y="4452872"/>
                  <a:ext cx="140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D54826A9-A5B5-4283-89FC-2E26E32E0266}"/>
                    </a:ext>
                  </a:extLst>
                </p14:cNvPr>
                <p14:cNvContentPartPr/>
                <p14:nvPr/>
              </p14:nvContentPartPr>
              <p14:xfrm>
                <a:off x="1634842" y="4320032"/>
                <a:ext cx="153000" cy="167400"/>
              </p14:xfrm>
            </p:contentPart>
          </mc:Choice>
          <mc:Fallback xmlns="">
            <p:pic>
              <p:nvPicPr>
                <p:cNvPr id="35" name="Freihand 34">
                  <a:extLst>
                    <a:ext uri="{FF2B5EF4-FFF2-40B4-BE49-F238E27FC236}">
                      <a16:creationId xmlns:a16="http://schemas.microsoft.com/office/drawing/2014/main" id="{D54826A9-A5B5-4283-89FC-2E26E32E0266}"/>
                    </a:ext>
                  </a:extLst>
                </p:cNvPr>
                <p:cNvPicPr/>
                <p:nvPr/>
              </p:nvPicPr>
              <p:blipFill>
                <a:blip r:embed="rId61"/>
                <a:stretch>
                  <a:fillRect/>
                </a:stretch>
              </p:blipFill>
              <p:spPr>
                <a:xfrm>
                  <a:off x="1630522" y="4315712"/>
                  <a:ext cx="161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55FBD2A8-DD43-4D82-9597-4632BBD92061}"/>
                    </a:ext>
                  </a:extLst>
                </p14:cNvPr>
                <p14:cNvContentPartPr/>
                <p14:nvPr/>
              </p14:nvContentPartPr>
              <p14:xfrm>
                <a:off x="1766962" y="4281872"/>
                <a:ext cx="59040" cy="126720"/>
              </p14:xfrm>
            </p:contentPart>
          </mc:Choice>
          <mc:Fallback xmlns="">
            <p:pic>
              <p:nvPicPr>
                <p:cNvPr id="36" name="Freihand 35">
                  <a:extLst>
                    <a:ext uri="{FF2B5EF4-FFF2-40B4-BE49-F238E27FC236}">
                      <a16:creationId xmlns:a16="http://schemas.microsoft.com/office/drawing/2014/main" id="{55FBD2A8-DD43-4D82-9597-4632BBD92061}"/>
                    </a:ext>
                  </a:extLst>
                </p:cNvPr>
                <p:cNvPicPr/>
                <p:nvPr/>
              </p:nvPicPr>
              <p:blipFill>
                <a:blip r:embed="rId63"/>
                <a:stretch>
                  <a:fillRect/>
                </a:stretch>
              </p:blipFill>
              <p:spPr>
                <a:xfrm>
                  <a:off x="1762642" y="4277552"/>
                  <a:ext cx="67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D2D35597-9589-418E-AA5B-2F4DA64D985B}"/>
                    </a:ext>
                  </a:extLst>
                </p14:cNvPr>
                <p14:cNvContentPartPr/>
                <p14:nvPr/>
              </p14:nvContentPartPr>
              <p14:xfrm>
                <a:off x="1814122" y="4352432"/>
                <a:ext cx="58680" cy="44280"/>
              </p14:xfrm>
            </p:contentPart>
          </mc:Choice>
          <mc:Fallback xmlns="">
            <p:pic>
              <p:nvPicPr>
                <p:cNvPr id="37" name="Freihand 36">
                  <a:extLst>
                    <a:ext uri="{FF2B5EF4-FFF2-40B4-BE49-F238E27FC236}">
                      <a16:creationId xmlns:a16="http://schemas.microsoft.com/office/drawing/2014/main" id="{D2D35597-9589-418E-AA5B-2F4DA64D985B}"/>
                    </a:ext>
                  </a:extLst>
                </p:cNvPr>
                <p:cNvPicPr/>
                <p:nvPr/>
              </p:nvPicPr>
              <p:blipFill>
                <a:blip r:embed="rId65"/>
                <a:stretch>
                  <a:fillRect/>
                </a:stretch>
              </p:blipFill>
              <p:spPr>
                <a:xfrm>
                  <a:off x="1809802" y="4348112"/>
                  <a:ext cx="67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EB31DCC4-3F7C-4599-8EF8-40628401B636}"/>
                    </a:ext>
                  </a:extLst>
                </p14:cNvPr>
                <p14:cNvContentPartPr/>
                <p14:nvPr/>
              </p14:nvContentPartPr>
              <p14:xfrm>
                <a:off x="1881082" y="4258112"/>
                <a:ext cx="232200" cy="180360"/>
              </p14:xfrm>
            </p:contentPart>
          </mc:Choice>
          <mc:Fallback xmlns="">
            <p:pic>
              <p:nvPicPr>
                <p:cNvPr id="38" name="Freihand 37">
                  <a:extLst>
                    <a:ext uri="{FF2B5EF4-FFF2-40B4-BE49-F238E27FC236}">
                      <a16:creationId xmlns:a16="http://schemas.microsoft.com/office/drawing/2014/main" id="{EB31DCC4-3F7C-4599-8EF8-40628401B636}"/>
                    </a:ext>
                  </a:extLst>
                </p:cNvPr>
                <p:cNvPicPr/>
                <p:nvPr/>
              </p:nvPicPr>
              <p:blipFill>
                <a:blip r:embed="rId67"/>
                <a:stretch>
                  <a:fillRect/>
                </a:stretch>
              </p:blipFill>
              <p:spPr>
                <a:xfrm>
                  <a:off x="1876762" y="4253792"/>
                  <a:ext cx="2408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FEF40317-2B15-402B-95B2-759A2019A209}"/>
                    </a:ext>
                  </a:extLst>
                </p14:cNvPr>
                <p14:cNvContentPartPr/>
                <p14:nvPr/>
              </p14:nvContentPartPr>
              <p14:xfrm>
                <a:off x="1583722" y="4329032"/>
                <a:ext cx="92160" cy="64080"/>
              </p14:xfrm>
            </p:contentPart>
          </mc:Choice>
          <mc:Fallback xmlns="">
            <p:pic>
              <p:nvPicPr>
                <p:cNvPr id="39" name="Freihand 38">
                  <a:extLst>
                    <a:ext uri="{FF2B5EF4-FFF2-40B4-BE49-F238E27FC236}">
                      <a16:creationId xmlns:a16="http://schemas.microsoft.com/office/drawing/2014/main" id="{FEF40317-2B15-402B-95B2-759A2019A209}"/>
                    </a:ext>
                  </a:extLst>
                </p:cNvPr>
                <p:cNvPicPr/>
                <p:nvPr/>
              </p:nvPicPr>
              <p:blipFill>
                <a:blip r:embed="rId69"/>
                <a:stretch>
                  <a:fillRect/>
                </a:stretch>
              </p:blipFill>
              <p:spPr>
                <a:xfrm>
                  <a:off x="1579402" y="4324712"/>
                  <a:ext cx="100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281EC9D5-D483-43D4-8824-B92AC7BFCBC8}"/>
                    </a:ext>
                  </a:extLst>
                </p14:cNvPr>
                <p14:cNvContentPartPr/>
                <p14:nvPr/>
              </p14:nvContentPartPr>
              <p14:xfrm>
                <a:off x="2151442" y="4163072"/>
                <a:ext cx="125640" cy="72360"/>
              </p14:xfrm>
            </p:contentPart>
          </mc:Choice>
          <mc:Fallback xmlns="">
            <p:pic>
              <p:nvPicPr>
                <p:cNvPr id="40" name="Freihand 39">
                  <a:extLst>
                    <a:ext uri="{FF2B5EF4-FFF2-40B4-BE49-F238E27FC236}">
                      <a16:creationId xmlns:a16="http://schemas.microsoft.com/office/drawing/2014/main" id="{281EC9D5-D483-43D4-8824-B92AC7BFCBC8}"/>
                    </a:ext>
                  </a:extLst>
                </p:cNvPr>
                <p:cNvPicPr/>
                <p:nvPr/>
              </p:nvPicPr>
              <p:blipFill>
                <a:blip r:embed="rId71"/>
                <a:stretch>
                  <a:fillRect/>
                </a:stretch>
              </p:blipFill>
              <p:spPr>
                <a:xfrm>
                  <a:off x="2147122" y="4158752"/>
                  <a:ext cx="134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0727FFD3-EB58-4416-AB20-9C5EE337EF24}"/>
                    </a:ext>
                  </a:extLst>
                </p14:cNvPr>
                <p14:cNvContentPartPr/>
                <p14:nvPr/>
              </p14:nvContentPartPr>
              <p14:xfrm>
                <a:off x="2243962" y="4086392"/>
                <a:ext cx="16560" cy="18000"/>
              </p14:xfrm>
            </p:contentPart>
          </mc:Choice>
          <mc:Fallback xmlns="">
            <p:pic>
              <p:nvPicPr>
                <p:cNvPr id="41" name="Freihand 40">
                  <a:extLst>
                    <a:ext uri="{FF2B5EF4-FFF2-40B4-BE49-F238E27FC236}">
                      <a16:creationId xmlns:a16="http://schemas.microsoft.com/office/drawing/2014/main" id="{0727FFD3-EB58-4416-AB20-9C5EE337EF24}"/>
                    </a:ext>
                  </a:extLst>
                </p:cNvPr>
                <p:cNvPicPr/>
                <p:nvPr/>
              </p:nvPicPr>
              <p:blipFill>
                <a:blip r:embed="rId73"/>
                <a:stretch>
                  <a:fillRect/>
                </a:stretch>
              </p:blipFill>
              <p:spPr>
                <a:xfrm>
                  <a:off x="2239642" y="4082072"/>
                  <a:ext cx="25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EB100F43-307C-4A13-97CB-605DB9F6E2D2}"/>
                    </a:ext>
                  </a:extLst>
                </p14:cNvPr>
                <p14:cNvContentPartPr/>
                <p14:nvPr/>
              </p14:nvContentPartPr>
              <p14:xfrm>
                <a:off x="2385442" y="4069472"/>
                <a:ext cx="31680" cy="78480"/>
              </p14:xfrm>
            </p:contentPart>
          </mc:Choice>
          <mc:Fallback xmlns="">
            <p:pic>
              <p:nvPicPr>
                <p:cNvPr id="42" name="Freihand 41">
                  <a:extLst>
                    <a:ext uri="{FF2B5EF4-FFF2-40B4-BE49-F238E27FC236}">
                      <a16:creationId xmlns:a16="http://schemas.microsoft.com/office/drawing/2014/main" id="{EB100F43-307C-4A13-97CB-605DB9F6E2D2}"/>
                    </a:ext>
                  </a:extLst>
                </p:cNvPr>
                <p:cNvPicPr/>
                <p:nvPr/>
              </p:nvPicPr>
              <p:blipFill>
                <a:blip r:embed="rId75"/>
                <a:stretch>
                  <a:fillRect/>
                </a:stretch>
              </p:blipFill>
              <p:spPr>
                <a:xfrm>
                  <a:off x="2381122" y="4065152"/>
                  <a:ext cx="40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FB4E73CD-E78B-4035-ADDC-DC16BB13CEE7}"/>
                    </a:ext>
                  </a:extLst>
                </p14:cNvPr>
                <p14:cNvContentPartPr/>
                <p14:nvPr/>
              </p14:nvContentPartPr>
              <p14:xfrm>
                <a:off x="2306962" y="4034552"/>
                <a:ext cx="181440" cy="146880"/>
              </p14:xfrm>
            </p:contentPart>
          </mc:Choice>
          <mc:Fallback xmlns="">
            <p:pic>
              <p:nvPicPr>
                <p:cNvPr id="43" name="Freihand 42">
                  <a:extLst>
                    <a:ext uri="{FF2B5EF4-FFF2-40B4-BE49-F238E27FC236}">
                      <a16:creationId xmlns:a16="http://schemas.microsoft.com/office/drawing/2014/main" id="{FB4E73CD-E78B-4035-ADDC-DC16BB13CEE7}"/>
                    </a:ext>
                  </a:extLst>
                </p:cNvPr>
                <p:cNvPicPr/>
                <p:nvPr/>
              </p:nvPicPr>
              <p:blipFill>
                <a:blip r:embed="rId77"/>
                <a:stretch>
                  <a:fillRect/>
                </a:stretch>
              </p:blipFill>
              <p:spPr>
                <a:xfrm>
                  <a:off x="2302642" y="4030232"/>
                  <a:ext cx="190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841924F6-4F57-4AE8-A0F0-3E7F10025EE5}"/>
                    </a:ext>
                  </a:extLst>
                </p14:cNvPr>
                <p14:cNvContentPartPr/>
                <p14:nvPr/>
              </p14:nvContentPartPr>
              <p14:xfrm>
                <a:off x="2567242" y="5338112"/>
                <a:ext cx="1606680" cy="504360"/>
              </p14:xfrm>
            </p:contentPart>
          </mc:Choice>
          <mc:Fallback xmlns="">
            <p:pic>
              <p:nvPicPr>
                <p:cNvPr id="45" name="Freihand 44">
                  <a:extLst>
                    <a:ext uri="{FF2B5EF4-FFF2-40B4-BE49-F238E27FC236}">
                      <a16:creationId xmlns:a16="http://schemas.microsoft.com/office/drawing/2014/main" id="{841924F6-4F57-4AE8-A0F0-3E7F10025EE5}"/>
                    </a:ext>
                  </a:extLst>
                </p:cNvPr>
                <p:cNvPicPr/>
                <p:nvPr/>
              </p:nvPicPr>
              <p:blipFill>
                <a:blip r:embed="rId79"/>
                <a:stretch>
                  <a:fillRect/>
                </a:stretch>
              </p:blipFill>
              <p:spPr>
                <a:xfrm>
                  <a:off x="2562922" y="5333792"/>
                  <a:ext cx="161532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EAE529D9-B62D-439C-B722-F208D4302D49}"/>
                    </a:ext>
                  </a:extLst>
                </p14:cNvPr>
                <p14:cNvContentPartPr/>
                <p14:nvPr/>
              </p14:nvContentPartPr>
              <p14:xfrm>
                <a:off x="2637442" y="4576712"/>
                <a:ext cx="1715040" cy="1221840"/>
              </p14:xfrm>
            </p:contentPart>
          </mc:Choice>
          <mc:Fallback xmlns="">
            <p:pic>
              <p:nvPicPr>
                <p:cNvPr id="46" name="Freihand 45">
                  <a:extLst>
                    <a:ext uri="{FF2B5EF4-FFF2-40B4-BE49-F238E27FC236}">
                      <a16:creationId xmlns:a16="http://schemas.microsoft.com/office/drawing/2014/main" id="{EAE529D9-B62D-439C-B722-F208D4302D49}"/>
                    </a:ext>
                  </a:extLst>
                </p:cNvPr>
                <p:cNvPicPr/>
                <p:nvPr/>
              </p:nvPicPr>
              <p:blipFill>
                <a:blip r:embed="rId81"/>
                <a:stretch>
                  <a:fillRect/>
                </a:stretch>
              </p:blipFill>
              <p:spPr>
                <a:xfrm>
                  <a:off x="2633122" y="4572392"/>
                  <a:ext cx="1723680" cy="1230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403AD767-8093-4E95-942A-810E4D2183D1}"/>
                    </a:ext>
                  </a:extLst>
                </p14:cNvPr>
                <p14:cNvContentPartPr/>
                <p14:nvPr/>
              </p14:nvContentPartPr>
              <p14:xfrm>
                <a:off x="1571122" y="5348912"/>
                <a:ext cx="2481480" cy="314280"/>
              </p14:xfrm>
            </p:contentPart>
          </mc:Choice>
          <mc:Fallback xmlns="">
            <p:pic>
              <p:nvPicPr>
                <p:cNvPr id="51" name="Freihand 50">
                  <a:extLst>
                    <a:ext uri="{FF2B5EF4-FFF2-40B4-BE49-F238E27FC236}">
                      <a16:creationId xmlns:a16="http://schemas.microsoft.com/office/drawing/2014/main" id="{403AD767-8093-4E95-942A-810E4D2183D1}"/>
                    </a:ext>
                  </a:extLst>
                </p:cNvPr>
                <p:cNvPicPr/>
                <p:nvPr/>
              </p:nvPicPr>
              <p:blipFill>
                <a:blip r:embed="rId83"/>
                <a:stretch>
                  <a:fillRect/>
                </a:stretch>
              </p:blipFill>
              <p:spPr>
                <a:xfrm>
                  <a:off x="1566802" y="5344592"/>
                  <a:ext cx="24901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FCFAFE79-EB4C-4916-86E6-59A1B50F41A9}"/>
                    </a:ext>
                  </a:extLst>
                </p14:cNvPr>
                <p14:cNvContentPartPr/>
                <p14:nvPr/>
              </p14:nvContentPartPr>
              <p14:xfrm>
                <a:off x="3914002" y="5539352"/>
                <a:ext cx="142920" cy="172800"/>
              </p14:xfrm>
            </p:contentPart>
          </mc:Choice>
          <mc:Fallback xmlns="">
            <p:pic>
              <p:nvPicPr>
                <p:cNvPr id="52" name="Freihand 51">
                  <a:extLst>
                    <a:ext uri="{FF2B5EF4-FFF2-40B4-BE49-F238E27FC236}">
                      <a16:creationId xmlns:a16="http://schemas.microsoft.com/office/drawing/2014/main" id="{FCFAFE79-EB4C-4916-86E6-59A1B50F41A9}"/>
                    </a:ext>
                  </a:extLst>
                </p:cNvPr>
                <p:cNvPicPr/>
                <p:nvPr/>
              </p:nvPicPr>
              <p:blipFill>
                <a:blip r:embed="rId85"/>
                <a:stretch>
                  <a:fillRect/>
                </a:stretch>
              </p:blipFill>
              <p:spPr>
                <a:xfrm>
                  <a:off x="3909682" y="5535032"/>
                  <a:ext cx="151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A326A7AB-9933-47BA-B35F-CF6FFBDACE3A}"/>
                    </a:ext>
                  </a:extLst>
                </p14:cNvPr>
                <p14:cNvContentPartPr/>
                <p14:nvPr/>
              </p14:nvContentPartPr>
              <p14:xfrm>
                <a:off x="551962" y="5209232"/>
                <a:ext cx="104760" cy="152280"/>
              </p14:xfrm>
            </p:contentPart>
          </mc:Choice>
          <mc:Fallback xmlns="">
            <p:pic>
              <p:nvPicPr>
                <p:cNvPr id="53" name="Freihand 52">
                  <a:extLst>
                    <a:ext uri="{FF2B5EF4-FFF2-40B4-BE49-F238E27FC236}">
                      <a16:creationId xmlns:a16="http://schemas.microsoft.com/office/drawing/2014/main" id="{A326A7AB-9933-47BA-B35F-CF6FFBDACE3A}"/>
                    </a:ext>
                  </a:extLst>
                </p:cNvPr>
                <p:cNvPicPr/>
                <p:nvPr/>
              </p:nvPicPr>
              <p:blipFill>
                <a:blip r:embed="rId87"/>
                <a:stretch>
                  <a:fillRect/>
                </a:stretch>
              </p:blipFill>
              <p:spPr>
                <a:xfrm>
                  <a:off x="547642" y="520491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4D9434FB-A38D-4C78-8372-418E129FCE17}"/>
                    </a:ext>
                  </a:extLst>
                </p14:cNvPr>
                <p14:cNvContentPartPr/>
                <p14:nvPr/>
              </p14:nvContentPartPr>
              <p14:xfrm>
                <a:off x="705322" y="5088632"/>
                <a:ext cx="230400" cy="177480"/>
              </p14:xfrm>
            </p:contentPart>
          </mc:Choice>
          <mc:Fallback xmlns="">
            <p:pic>
              <p:nvPicPr>
                <p:cNvPr id="54" name="Freihand 53">
                  <a:extLst>
                    <a:ext uri="{FF2B5EF4-FFF2-40B4-BE49-F238E27FC236}">
                      <a16:creationId xmlns:a16="http://schemas.microsoft.com/office/drawing/2014/main" id="{4D9434FB-A38D-4C78-8372-418E129FCE17}"/>
                    </a:ext>
                  </a:extLst>
                </p:cNvPr>
                <p:cNvPicPr/>
                <p:nvPr/>
              </p:nvPicPr>
              <p:blipFill>
                <a:blip r:embed="rId89"/>
                <a:stretch>
                  <a:fillRect/>
                </a:stretch>
              </p:blipFill>
              <p:spPr>
                <a:xfrm>
                  <a:off x="701002" y="5084312"/>
                  <a:ext cx="239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DE2A427D-70F8-4659-AA66-BFA8222017A0}"/>
                    </a:ext>
                  </a:extLst>
                </p14:cNvPr>
                <p14:cNvContentPartPr/>
                <p14:nvPr/>
              </p14:nvContentPartPr>
              <p14:xfrm>
                <a:off x="805042" y="5061992"/>
                <a:ext cx="47880" cy="7920"/>
              </p14:xfrm>
            </p:contentPart>
          </mc:Choice>
          <mc:Fallback xmlns="">
            <p:pic>
              <p:nvPicPr>
                <p:cNvPr id="55" name="Freihand 54">
                  <a:extLst>
                    <a:ext uri="{FF2B5EF4-FFF2-40B4-BE49-F238E27FC236}">
                      <a16:creationId xmlns:a16="http://schemas.microsoft.com/office/drawing/2014/main" id="{DE2A427D-70F8-4659-AA66-BFA8222017A0}"/>
                    </a:ext>
                  </a:extLst>
                </p:cNvPr>
                <p:cNvPicPr/>
                <p:nvPr/>
              </p:nvPicPr>
              <p:blipFill>
                <a:blip r:embed="rId91"/>
                <a:stretch>
                  <a:fillRect/>
                </a:stretch>
              </p:blipFill>
              <p:spPr>
                <a:xfrm>
                  <a:off x="800722" y="5057672"/>
                  <a:ext cx="56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F195D2C8-A3CA-4F8A-88C2-2762DB9CA009}"/>
                    </a:ext>
                  </a:extLst>
                </p14:cNvPr>
                <p14:cNvContentPartPr/>
                <p14:nvPr/>
              </p14:nvContentPartPr>
              <p14:xfrm>
                <a:off x="994042" y="5128232"/>
                <a:ext cx="112680" cy="94680"/>
              </p14:xfrm>
            </p:contentPart>
          </mc:Choice>
          <mc:Fallback xmlns="">
            <p:pic>
              <p:nvPicPr>
                <p:cNvPr id="56" name="Freihand 55">
                  <a:extLst>
                    <a:ext uri="{FF2B5EF4-FFF2-40B4-BE49-F238E27FC236}">
                      <a16:creationId xmlns:a16="http://schemas.microsoft.com/office/drawing/2014/main" id="{F195D2C8-A3CA-4F8A-88C2-2762DB9CA009}"/>
                    </a:ext>
                  </a:extLst>
                </p:cNvPr>
                <p:cNvPicPr/>
                <p:nvPr/>
              </p:nvPicPr>
              <p:blipFill>
                <a:blip r:embed="rId93"/>
                <a:stretch>
                  <a:fillRect/>
                </a:stretch>
              </p:blipFill>
              <p:spPr>
                <a:xfrm>
                  <a:off x="989722" y="5123912"/>
                  <a:ext cx="121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6549CF98-B070-4DFE-818F-1D5ACF14AD8B}"/>
                    </a:ext>
                  </a:extLst>
                </p14:cNvPr>
                <p14:cNvContentPartPr/>
                <p14:nvPr/>
              </p14:nvContentPartPr>
              <p14:xfrm>
                <a:off x="1125802" y="5140112"/>
                <a:ext cx="163440" cy="53640"/>
              </p14:xfrm>
            </p:contentPart>
          </mc:Choice>
          <mc:Fallback xmlns="">
            <p:pic>
              <p:nvPicPr>
                <p:cNvPr id="57" name="Freihand 56">
                  <a:extLst>
                    <a:ext uri="{FF2B5EF4-FFF2-40B4-BE49-F238E27FC236}">
                      <a16:creationId xmlns:a16="http://schemas.microsoft.com/office/drawing/2014/main" id="{6549CF98-B070-4DFE-818F-1D5ACF14AD8B}"/>
                    </a:ext>
                  </a:extLst>
                </p:cNvPr>
                <p:cNvPicPr/>
                <p:nvPr/>
              </p:nvPicPr>
              <p:blipFill>
                <a:blip r:embed="rId95"/>
                <a:stretch>
                  <a:fillRect/>
                </a:stretch>
              </p:blipFill>
              <p:spPr>
                <a:xfrm>
                  <a:off x="1121482" y="5135792"/>
                  <a:ext cx="172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3939B780-1D44-434C-AF49-3CA44CC75540}"/>
                    </a:ext>
                  </a:extLst>
                </p14:cNvPr>
                <p14:cNvContentPartPr/>
                <p14:nvPr/>
              </p14:nvContentPartPr>
              <p14:xfrm>
                <a:off x="514522" y="5439272"/>
                <a:ext cx="177840" cy="102960"/>
              </p14:xfrm>
            </p:contentPart>
          </mc:Choice>
          <mc:Fallback xmlns="">
            <p:pic>
              <p:nvPicPr>
                <p:cNvPr id="58" name="Freihand 57">
                  <a:extLst>
                    <a:ext uri="{FF2B5EF4-FFF2-40B4-BE49-F238E27FC236}">
                      <a16:creationId xmlns:a16="http://schemas.microsoft.com/office/drawing/2014/main" id="{3939B780-1D44-434C-AF49-3CA44CC75540}"/>
                    </a:ext>
                  </a:extLst>
                </p:cNvPr>
                <p:cNvPicPr/>
                <p:nvPr/>
              </p:nvPicPr>
              <p:blipFill>
                <a:blip r:embed="rId97"/>
                <a:stretch>
                  <a:fillRect/>
                </a:stretch>
              </p:blipFill>
              <p:spPr>
                <a:xfrm>
                  <a:off x="510202" y="5434952"/>
                  <a:ext cx="186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7000E1DD-EBD2-4F35-BF34-2B3943E38C22}"/>
                    </a:ext>
                  </a:extLst>
                </p14:cNvPr>
                <p14:cNvContentPartPr/>
                <p14:nvPr/>
              </p14:nvContentPartPr>
              <p14:xfrm>
                <a:off x="683002" y="5404352"/>
                <a:ext cx="93240" cy="89640"/>
              </p14:xfrm>
            </p:contentPart>
          </mc:Choice>
          <mc:Fallback xmlns="">
            <p:pic>
              <p:nvPicPr>
                <p:cNvPr id="59" name="Freihand 58">
                  <a:extLst>
                    <a:ext uri="{FF2B5EF4-FFF2-40B4-BE49-F238E27FC236}">
                      <a16:creationId xmlns:a16="http://schemas.microsoft.com/office/drawing/2014/main" id="{7000E1DD-EBD2-4F35-BF34-2B3943E38C22}"/>
                    </a:ext>
                  </a:extLst>
                </p:cNvPr>
                <p:cNvPicPr/>
                <p:nvPr/>
              </p:nvPicPr>
              <p:blipFill>
                <a:blip r:embed="rId99"/>
                <a:stretch>
                  <a:fillRect/>
                </a:stretch>
              </p:blipFill>
              <p:spPr>
                <a:xfrm>
                  <a:off x="678682" y="5400032"/>
                  <a:ext cx="101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1EC66970-0CC1-4837-96AC-12EF7A36EA00}"/>
                    </a:ext>
                  </a:extLst>
                </p14:cNvPr>
                <p14:cNvContentPartPr/>
                <p14:nvPr/>
              </p14:nvContentPartPr>
              <p14:xfrm>
                <a:off x="838162" y="5379872"/>
                <a:ext cx="28080" cy="66600"/>
              </p14:xfrm>
            </p:contentPart>
          </mc:Choice>
          <mc:Fallback xmlns="">
            <p:pic>
              <p:nvPicPr>
                <p:cNvPr id="60" name="Freihand 59">
                  <a:extLst>
                    <a:ext uri="{FF2B5EF4-FFF2-40B4-BE49-F238E27FC236}">
                      <a16:creationId xmlns:a16="http://schemas.microsoft.com/office/drawing/2014/main" id="{1EC66970-0CC1-4837-96AC-12EF7A36EA00}"/>
                    </a:ext>
                  </a:extLst>
                </p:cNvPr>
                <p:cNvPicPr/>
                <p:nvPr/>
              </p:nvPicPr>
              <p:blipFill>
                <a:blip r:embed="rId101"/>
                <a:stretch>
                  <a:fillRect/>
                </a:stretch>
              </p:blipFill>
              <p:spPr>
                <a:xfrm>
                  <a:off x="833842" y="5375552"/>
                  <a:ext cx="36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9E2EEE46-86C2-403E-B957-002C4A273EB2}"/>
                    </a:ext>
                  </a:extLst>
                </p14:cNvPr>
                <p14:cNvContentPartPr/>
                <p14:nvPr/>
              </p14:nvContentPartPr>
              <p14:xfrm>
                <a:off x="920602" y="5355032"/>
                <a:ext cx="87480" cy="92880"/>
              </p14:xfrm>
            </p:contentPart>
          </mc:Choice>
          <mc:Fallback xmlns="">
            <p:pic>
              <p:nvPicPr>
                <p:cNvPr id="61" name="Freihand 60">
                  <a:extLst>
                    <a:ext uri="{FF2B5EF4-FFF2-40B4-BE49-F238E27FC236}">
                      <a16:creationId xmlns:a16="http://schemas.microsoft.com/office/drawing/2014/main" id="{9E2EEE46-86C2-403E-B957-002C4A273EB2}"/>
                    </a:ext>
                  </a:extLst>
                </p:cNvPr>
                <p:cNvPicPr/>
                <p:nvPr/>
              </p:nvPicPr>
              <p:blipFill>
                <a:blip r:embed="rId103"/>
                <a:stretch>
                  <a:fillRect/>
                </a:stretch>
              </p:blipFill>
              <p:spPr>
                <a:xfrm>
                  <a:off x="916282" y="5350712"/>
                  <a:ext cx="96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6A5D849F-960E-4CAD-8C81-B1B81041D5BC}"/>
                    </a:ext>
                  </a:extLst>
                </p14:cNvPr>
                <p14:cNvContentPartPr/>
                <p14:nvPr/>
              </p14:nvContentPartPr>
              <p14:xfrm>
                <a:off x="413362" y="5583992"/>
                <a:ext cx="319320" cy="220680"/>
              </p14:xfrm>
            </p:contentPart>
          </mc:Choice>
          <mc:Fallback xmlns="">
            <p:pic>
              <p:nvPicPr>
                <p:cNvPr id="63" name="Freihand 62">
                  <a:extLst>
                    <a:ext uri="{FF2B5EF4-FFF2-40B4-BE49-F238E27FC236}">
                      <a16:creationId xmlns:a16="http://schemas.microsoft.com/office/drawing/2014/main" id="{6A5D849F-960E-4CAD-8C81-B1B81041D5BC}"/>
                    </a:ext>
                  </a:extLst>
                </p:cNvPr>
                <p:cNvPicPr/>
                <p:nvPr/>
              </p:nvPicPr>
              <p:blipFill>
                <a:blip r:embed="rId105"/>
                <a:stretch>
                  <a:fillRect/>
                </a:stretch>
              </p:blipFill>
              <p:spPr>
                <a:xfrm>
                  <a:off x="409042" y="5579672"/>
                  <a:ext cx="327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78208" name="Freihand 478207">
                  <a:extLst>
                    <a:ext uri="{FF2B5EF4-FFF2-40B4-BE49-F238E27FC236}">
                      <a16:creationId xmlns:a16="http://schemas.microsoft.com/office/drawing/2014/main" id="{668A718C-28C0-4527-800A-5654649E7B63}"/>
                    </a:ext>
                  </a:extLst>
                </p14:cNvPr>
                <p14:cNvContentPartPr/>
                <p14:nvPr/>
              </p14:nvContentPartPr>
              <p14:xfrm>
                <a:off x="714322" y="5582192"/>
                <a:ext cx="182160" cy="90720"/>
              </p14:xfrm>
            </p:contentPart>
          </mc:Choice>
          <mc:Fallback xmlns="">
            <p:pic>
              <p:nvPicPr>
                <p:cNvPr id="478208" name="Freihand 478207">
                  <a:extLst>
                    <a:ext uri="{FF2B5EF4-FFF2-40B4-BE49-F238E27FC236}">
                      <a16:creationId xmlns:a16="http://schemas.microsoft.com/office/drawing/2014/main" id="{668A718C-28C0-4527-800A-5654649E7B63}"/>
                    </a:ext>
                  </a:extLst>
                </p:cNvPr>
                <p:cNvPicPr/>
                <p:nvPr/>
              </p:nvPicPr>
              <p:blipFill>
                <a:blip r:embed="rId107"/>
                <a:stretch>
                  <a:fillRect/>
                </a:stretch>
              </p:blipFill>
              <p:spPr>
                <a:xfrm>
                  <a:off x="710002" y="5577872"/>
                  <a:ext cx="190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78209" name="Freihand 478208">
                  <a:extLst>
                    <a:ext uri="{FF2B5EF4-FFF2-40B4-BE49-F238E27FC236}">
                      <a16:creationId xmlns:a16="http://schemas.microsoft.com/office/drawing/2014/main" id="{316E1977-C737-4DFC-AEFA-9380DC692F00}"/>
                    </a:ext>
                  </a:extLst>
                </p14:cNvPr>
                <p14:cNvContentPartPr/>
                <p14:nvPr/>
              </p14:nvContentPartPr>
              <p14:xfrm>
                <a:off x="881002" y="5428832"/>
                <a:ext cx="357480" cy="177480"/>
              </p14:xfrm>
            </p:contentPart>
          </mc:Choice>
          <mc:Fallback xmlns="">
            <p:pic>
              <p:nvPicPr>
                <p:cNvPr id="478209" name="Freihand 478208">
                  <a:extLst>
                    <a:ext uri="{FF2B5EF4-FFF2-40B4-BE49-F238E27FC236}">
                      <a16:creationId xmlns:a16="http://schemas.microsoft.com/office/drawing/2014/main" id="{316E1977-C737-4DFC-AEFA-9380DC692F00}"/>
                    </a:ext>
                  </a:extLst>
                </p:cNvPr>
                <p:cNvPicPr/>
                <p:nvPr/>
              </p:nvPicPr>
              <p:blipFill>
                <a:blip r:embed="rId109"/>
                <a:stretch>
                  <a:fillRect/>
                </a:stretch>
              </p:blipFill>
              <p:spPr>
                <a:xfrm>
                  <a:off x="876682" y="5424512"/>
                  <a:ext cx="366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78212" name="Freihand 478211">
                  <a:extLst>
                    <a:ext uri="{FF2B5EF4-FFF2-40B4-BE49-F238E27FC236}">
                      <a16:creationId xmlns:a16="http://schemas.microsoft.com/office/drawing/2014/main" id="{2D4A41F0-57E2-46ED-B88D-849C114691B4}"/>
                    </a:ext>
                  </a:extLst>
                </p14:cNvPr>
                <p14:cNvContentPartPr/>
                <p14:nvPr/>
              </p14:nvContentPartPr>
              <p14:xfrm>
                <a:off x="1228762" y="5429552"/>
                <a:ext cx="74520" cy="114120"/>
              </p14:xfrm>
            </p:contentPart>
          </mc:Choice>
          <mc:Fallback xmlns="">
            <p:pic>
              <p:nvPicPr>
                <p:cNvPr id="478212" name="Freihand 478211">
                  <a:extLst>
                    <a:ext uri="{FF2B5EF4-FFF2-40B4-BE49-F238E27FC236}">
                      <a16:creationId xmlns:a16="http://schemas.microsoft.com/office/drawing/2014/main" id="{2D4A41F0-57E2-46ED-B88D-849C114691B4}"/>
                    </a:ext>
                  </a:extLst>
                </p:cNvPr>
                <p:cNvPicPr/>
                <p:nvPr/>
              </p:nvPicPr>
              <p:blipFill>
                <a:blip r:embed="rId111"/>
                <a:stretch>
                  <a:fillRect/>
                </a:stretch>
              </p:blipFill>
              <p:spPr>
                <a:xfrm>
                  <a:off x="1224442" y="5425232"/>
                  <a:ext cx="83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8214" name="Freihand 478213">
                  <a:extLst>
                    <a:ext uri="{FF2B5EF4-FFF2-40B4-BE49-F238E27FC236}">
                      <a16:creationId xmlns:a16="http://schemas.microsoft.com/office/drawing/2014/main" id="{A49FE303-BD69-4E4C-9540-75F3AC6A7175}"/>
                    </a:ext>
                  </a:extLst>
                </p14:cNvPr>
                <p14:cNvContentPartPr/>
                <p14:nvPr/>
              </p14:nvContentPartPr>
              <p14:xfrm>
                <a:off x="320482" y="5899712"/>
                <a:ext cx="216720" cy="155880"/>
              </p14:xfrm>
            </p:contentPart>
          </mc:Choice>
          <mc:Fallback xmlns="">
            <p:pic>
              <p:nvPicPr>
                <p:cNvPr id="478214" name="Freihand 478213">
                  <a:extLst>
                    <a:ext uri="{FF2B5EF4-FFF2-40B4-BE49-F238E27FC236}">
                      <a16:creationId xmlns:a16="http://schemas.microsoft.com/office/drawing/2014/main" id="{A49FE303-BD69-4E4C-9540-75F3AC6A7175}"/>
                    </a:ext>
                  </a:extLst>
                </p:cNvPr>
                <p:cNvPicPr/>
                <p:nvPr/>
              </p:nvPicPr>
              <p:blipFill>
                <a:blip r:embed="rId113"/>
                <a:stretch>
                  <a:fillRect/>
                </a:stretch>
              </p:blipFill>
              <p:spPr>
                <a:xfrm>
                  <a:off x="316162" y="5895392"/>
                  <a:ext cx="225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78215" name="Freihand 478214">
                  <a:extLst>
                    <a:ext uri="{FF2B5EF4-FFF2-40B4-BE49-F238E27FC236}">
                      <a16:creationId xmlns:a16="http://schemas.microsoft.com/office/drawing/2014/main" id="{046ADC49-9556-4756-95CB-82E7A49F4892}"/>
                    </a:ext>
                  </a:extLst>
                </p14:cNvPr>
                <p14:cNvContentPartPr/>
                <p14:nvPr/>
              </p14:nvContentPartPr>
              <p14:xfrm>
                <a:off x="350362" y="5909432"/>
                <a:ext cx="33840" cy="179280"/>
              </p14:xfrm>
            </p:contentPart>
          </mc:Choice>
          <mc:Fallback xmlns="">
            <p:pic>
              <p:nvPicPr>
                <p:cNvPr id="478215" name="Freihand 478214">
                  <a:extLst>
                    <a:ext uri="{FF2B5EF4-FFF2-40B4-BE49-F238E27FC236}">
                      <a16:creationId xmlns:a16="http://schemas.microsoft.com/office/drawing/2014/main" id="{046ADC49-9556-4756-95CB-82E7A49F4892}"/>
                    </a:ext>
                  </a:extLst>
                </p:cNvPr>
                <p:cNvPicPr/>
                <p:nvPr/>
              </p:nvPicPr>
              <p:blipFill>
                <a:blip r:embed="rId115"/>
                <a:stretch>
                  <a:fillRect/>
                </a:stretch>
              </p:blipFill>
              <p:spPr>
                <a:xfrm>
                  <a:off x="346042" y="5905112"/>
                  <a:ext cx="42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78216" name="Freihand 478215">
                  <a:extLst>
                    <a:ext uri="{FF2B5EF4-FFF2-40B4-BE49-F238E27FC236}">
                      <a16:creationId xmlns:a16="http://schemas.microsoft.com/office/drawing/2014/main" id="{FD1DAFE9-4457-442B-9C8F-190468F1325F}"/>
                    </a:ext>
                  </a:extLst>
                </p14:cNvPr>
                <p14:cNvContentPartPr/>
                <p14:nvPr/>
              </p14:nvContentPartPr>
              <p14:xfrm>
                <a:off x="308602" y="5883152"/>
                <a:ext cx="166680" cy="220680"/>
              </p14:xfrm>
            </p:contentPart>
          </mc:Choice>
          <mc:Fallback xmlns="">
            <p:pic>
              <p:nvPicPr>
                <p:cNvPr id="478216" name="Freihand 478215">
                  <a:extLst>
                    <a:ext uri="{FF2B5EF4-FFF2-40B4-BE49-F238E27FC236}">
                      <a16:creationId xmlns:a16="http://schemas.microsoft.com/office/drawing/2014/main" id="{FD1DAFE9-4457-442B-9C8F-190468F1325F}"/>
                    </a:ext>
                  </a:extLst>
                </p:cNvPr>
                <p:cNvPicPr/>
                <p:nvPr/>
              </p:nvPicPr>
              <p:blipFill>
                <a:blip r:embed="rId117"/>
                <a:stretch>
                  <a:fillRect/>
                </a:stretch>
              </p:blipFill>
              <p:spPr>
                <a:xfrm>
                  <a:off x="304282" y="5878832"/>
                  <a:ext cx="175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78217" name="Freihand 478216">
                  <a:extLst>
                    <a:ext uri="{FF2B5EF4-FFF2-40B4-BE49-F238E27FC236}">
                      <a16:creationId xmlns:a16="http://schemas.microsoft.com/office/drawing/2014/main" id="{A24E523C-CF8B-4257-AF41-C38B98813056}"/>
                    </a:ext>
                  </a:extLst>
                </p14:cNvPr>
                <p14:cNvContentPartPr/>
                <p14:nvPr/>
              </p14:nvContentPartPr>
              <p14:xfrm>
                <a:off x="520282" y="5901152"/>
                <a:ext cx="97920" cy="109440"/>
              </p14:xfrm>
            </p:contentPart>
          </mc:Choice>
          <mc:Fallback xmlns="">
            <p:pic>
              <p:nvPicPr>
                <p:cNvPr id="478217" name="Freihand 478216">
                  <a:extLst>
                    <a:ext uri="{FF2B5EF4-FFF2-40B4-BE49-F238E27FC236}">
                      <a16:creationId xmlns:a16="http://schemas.microsoft.com/office/drawing/2014/main" id="{A24E523C-CF8B-4257-AF41-C38B98813056}"/>
                    </a:ext>
                  </a:extLst>
                </p:cNvPr>
                <p:cNvPicPr/>
                <p:nvPr/>
              </p:nvPicPr>
              <p:blipFill>
                <a:blip r:embed="rId119"/>
                <a:stretch>
                  <a:fillRect/>
                </a:stretch>
              </p:blipFill>
              <p:spPr>
                <a:xfrm>
                  <a:off x="515962" y="5896832"/>
                  <a:ext cx="106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78218" name="Freihand 478217">
                  <a:extLst>
                    <a:ext uri="{FF2B5EF4-FFF2-40B4-BE49-F238E27FC236}">
                      <a16:creationId xmlns:a16="http://schemas.microsoft.com/office/drawing/2014/main" id="{C2E2EF5F-F313-4143-9E3B-582A59AD44DB}"/>
                    </a:ext>
                  </a:extLst>
                </p14:cNvPr>
                <p14:cNvContentPartPr/>
                <p14:nvPr/>
              </p14:nvContentPartPr>
              <p14:xfrm>
                <a:off x="617482" y="5878112"/>
                <a:ext cx="72000" cy="93240"/>
              </p14:xfrm>
            </p:contentPart>
          </mc:Choice>
          <mc:Fallback xmlns="">
            <p:pic>
              <p:nvPicPr>
                <p:cNvPr id="478218" name="Freihand 478217">
                  <a:extLst>
                    <a:ext uri="{FF2B5EF4-FFF2-40B4-BE49-F238E27FC236}">
                      <a16:creationId xmlns:a16="http://schemas.microsoft.com/office/drawing/2014/main" id="{C2E2EF5F-F313-4143-9E3B-582A59AD44DB}"/>
                    </a:ext>
                  </a:extLst>
                </p:cNvPr>
                <p:cNvPicPr/>
                <p:nvPr/>
              </p:nvPicPr>
              <p:blipFill>
                <a:blip r:embed="rId121"/>
                <a:stretch>
                  <a:fillRect/>
                </a:stretch>
              </p:blipFill>
              <p:spPr>
                <a:xfrm>
                  <a:off x="613162" y="5873792"/>
                  <a:ext cx="80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78219" name="Freihand 478218">
                  <a:extLst>
                    <a:ext uri="{FF2B5EF4-FFF2-40B4-BE49-F238E27FC236}">
                      <a16:creationId xmlns:a16="http://schemas.microsoft.com/office/drawing/2014/main" id="{46B5D88C-AC84-4DE7-A049-67904CDD4FE8}"/>
                    </a:ext>
                  </a:extLst>
                </p14:cNvPr>
                <p14:cNvContentPartPr/>
                <p14:nvPr/>
              </p14:nvContentPartPr>
              <p14:xfrm>
                <a:off x="716842" y="5739152"/>
                <a:ext cx="202680" cy="181080"/>
              </p14:xfrm>
            </p:contentPart>
          </mc:Choice>
          <mc:Fallback xmlns="">
            <p:pic>
              <p:nvPicPr>
                <p:cNvPr id="478219" name="Freihand 478218">
                  <a:extLst>
                    <a:ext uri="{FF2B5EF4-FFF2-40B4-BE49-F238E27FC236}">
                      <a16:creationId xmlns:a16="http://schemas.microsoft.com/office/drawing/2014/main" id="{46B5D88C-AC84-4DE7-A049-67904CDD4FE8}"/>
                    </a:ext>
                  </a:extLst>
                </p:cNvPr>
                <p:cNvPicPr/>
                <p:nvPr/>
              </p:nvPicPr>
              <p:blipFill>
                <a:blip r:embed="rId123"/>
                <a:stretch>
                  <a:fillRect/>
                </a:stretch>
              </p:blipFill>
              <p:spPr>
                <a:xfrm>
                  <a:off x="712522" y="5734832"/>
                  <a:ext cx="211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78220" name="Freihand 478219">
                  <a:extLst>
                    <a:ext uri="{FF2B5EF4-FFF2-40B4-BE49-F238E27FC236}">
                      <a16:creationId xmlns:a16="http://schemas.microsoft.com/office/drawing/2014/main" id="{05AB5FDC-BD4C-4626-A043-817F2772083B}"/>
                    </a:ext>
                  </a:extLst>
                </p14:cNvPr>
                <p14:cNvContentPartPr/>
                <p14:nvPr/>
              </p14:nvContentPartPr>
              <p14:xfrm>
                <a:off x="909802" y="5692352"/>
                <a:ext cx="269280" cy="210600"/>
              </p14:xfrm>
            </p:contentPart>
          </mc:Choice>
          <mc:Fallback xmlns="">
            <p:pic>
              <p:nvPicPr>
                <p:cNvPr id="478220" name="Freihand 478219">
                  <a:extLst>
                    <a:ext uri="{FF2B5EF4-FFF2-40B4-BE49-F238E27FC236}">
                      <a16:creationId xmlns:a16="http://schemas.microsoft.com/office/drawing/2014/main" id="{05AB5FDC-BD4C-4626-A043-817F2772083B}"/>
                    </a:ext>
                  </a:extLst>
                </p:cNvPr>
                <p:cNvPicPr/>
                <p:nvPr/>
              </p:nvPicPr>
              <p:blipFill>
                <a:blip r:embed="rId125"/>
                <a:stretch>
                  <a:fillRect/>
                </a:stretch>
              </p:blipFill>
              <p:spPr>
                <a:xfrm>
                  <a:off x="905482" y="5688032"/>
                  <a:ext cx="277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78221" name="Freihand 478220">
                  <a:extLst>
                    <a:ext uri="{FF2B5EF4-FFF2-40B4-BE49-F238E27FC236}">
                      <a16:creationId xmlns:a16="http://schemas.microsoft.com/office/drawing/2014/main" id="{09B4F260-AE45-42D8-A583-2CE9793CF5B5}"/>
                    </a:ext>
                  </a:extLst>
                </p14:cNvPr>
                <p14:cNvContentPartPr/>
                <p14:nvPr/>
              </p14:nvContentPartPr>
              <p14:xfrm>
                <a:off x="1170442" y="5681192"/>
                <a:ext cx="65880" cy="66960"/>
              </p14:xfrm>
            </p:contentPart>
          </mc:Choice>
          <mc:Fallback xmlns="">
            <p:pic>
              <p:nvPicPr>
                <p:cNvPr id="478221" name="Freihand 478220">
                  <a:extLst>
                    <a:ext uri="{FF2B5EF4-FFF2-40B4-BE49-F238E27FC236}">
                      <a16:creationId xmlns:a16="http://schemas.microsoft.com/office/drawing/2014/main" id="{09B4F260-AE45-42D8-A583-2CE9793CF5B5}"/>
                    </a:ext>
                  </a:extLst>
                </p:cNvPr>
                <p:cNvPicPr/>
                <p:nvPr/>
              </p:nvPicPr>
              <p:blipFill>
                <a:blip r:embed="rId127"/>
                <a:stretch>
                  <a:fillRect/>
                </a:stretch>
              </p:blipFill>
              <p:spPr>
                <a:xfrm>
                  <a:off x="1166122" y="5676872"/>
                  <a:ext cx="74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78222" name="Freihand 478221">
                  <a:extLst>
                    <a:ext uri="{FF2B5EF4-FFF2-40B4-BE49-F238E27FC236}">
                      <a16:creationId xmlns:a16="http://schemas.microsoft.com/office/drawing/2014/main" id="{A73E3361-7F29-40F4-B104-5820F822AA3F}"/>
                    </a:ext>
                  </a:extLst>
                </p14:cNvPr>
                <p14:cNvContentPartPr/>
                <p14:nvPr/>
              </p14:nvContentPartPr>
              <p14:xfrm>
                <a:off x="1289242" y="5590112"/>
                <a:ext cx="147240" cy="84240"/>
              </p14:xfrm>
            </p:contentPart>
          </mc:Choice>
          <mc:Fallback xmlns="">
            <p:pic>
              <p:nvPicPr>
                <p:cNvPr id="478222" name="Freihand 478221">
                  <a:extLst>
                    <a:ext uri="{FF2B5EF4-FFF2-40B4-BE49-F238E27FC236}">
                      <a16:creationId xmlns:a16="http://schemas.microsoft.com/office/drawing/2014/main" id="{A73E3361-7F29-40F4-B104-5820F822AA3F}"/>
                    </a:ext>
                  </a:extLst>
                </p:cNvPr>
                <p:cNvPicPr/>
                <p:nvPr/>
              </p:nvPicPr>
              <p:blipFill>
                <a:blip r:embed="rId129"/>
                <a:stretch>
                  <a:fillRect/>
                </a:stretch>
              </p:blipFill>
              <p:spPr>
                <a:xfrm>
                  <a:off x="1284922" y="5585792"/>
                  <a:ext cx="155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78223" name="Freihand 478222">
                  <a:extLst>
                    <a:ext uri="{FF2B5EF4-FFF2-40B4-BE49-F238E27FC236}">
                      <a16:creationId xmlns:a16="http://schemas.microsoft.com/office/drawing/2014/main" id="{05DBDCB2-C9E9-4661-AC16-56255589CECB}"/>
                    </a:ext>
                  </a:extLst>
                </p14:cNvPr>
                <p14:cNvContentPartPr/>
                <p14:nvPr/>
              </p14:nvContentPartPr>
              <p14:xfrm>
                <a:off x="1448362" y="5574272"/>
                <a:ext cx="88920" cy="45360"/>
              </p14:xfrm>
            </p:contentPart>
          </mc:Choice>
          <mc:Fallback xmlns="">
            <p:pic>
              <p:nvPicPr>
                <p:cNvPr id="478223" name="Freihand 478222">
                  <a:extLst>
                    <a:ext uri="{FF2B5EF4-FFF2-40B4-BE49-F238E27FC236}">
                      <a16:creationId xmlns:a16="http://schemas.microsoft.com/office/drawing/2014/main" id="{05DBDCB2-C9E9-4661-AC16-56255589CECB}"/>
                    </a:ext>
                  </a:extLst>
                </p:cNvPr>
                <p:cNvPicPr/>
                <p:nvPr/>
              </p:nvPicPr>
              <p:blipFill>
                <a:blip r:embed="rId131"/>
                <a:stretch>
                  <a:fillRect/>
                </a:stretch>
              </p:blipFill>
              <p:spPr>
                <a:xfrm>
                  <a:off x="1444042" y="5569952"/>
                  <a:ext cx="97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78224" name="Freihand 478223">
                  <a:extLst>
                    <a:ext uri="{FF2B5EF4-FFF2-40B4-BE49-F238E27FC236}">
                      <a16:creationId xmlns:a16="http://schemas.microsoft.com/office/drawing/2014/main" id="{2D97E8E9-573C-42BF-A53F-AC4591A2AC5E}"/>
                    </a:ext>
                  </a:extLst>
                </p14:cNvPr>
                <p14:cNvContentPartPr/>
                <p14:nvPr/>
              </p14:nvContentPartPr>
              <p14:xfrm>
                <a:off x="1551322" y="5473472"/>
                <a:ext cx="108720" cy="104400"/>
              </p14:xfrm>
            </p:contentPart>
          </mc:Choice>
          <mc:Fallback xmlns="">
            <p:pic>
              <p:nvPicPr>
                <p:cNvPr id="478224" name="Freihand 478223">
                  <a:extLst>
                    <a:ext uri="{FF2B5EF4-FFF2-40B4-BE49-F238E27FC236}">
                      <a16:creationId xmlns:a16="http://schemas.microsoft.com/office/drawing/2014/main" id="{2D97E8E9-573C-42BF-A53F-AC4591A2AC5E}"/>
                    </a:ext>
                  </a:extLst>
                </p:cNvPr>
                <p:cNvPicPr/>
                <p:nvPr/>
              </p:nvPicPr>
              <p:blipFill>
                <a:blip r:embed="rId133"/>
                <a:stretch>
                  <a:fillRect/>
                </a:stretch>
              </p:blipFill>
              <p:spPr>
                <a:xfrm>
                  <a:off x="1547002" y="5469152"/>
                  <a:ext cx="117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78225" name="Freihand 478224">
                  <a:extLst>
                    <a:ext uri="{FF2B5EF4-FFF2-40B4-BE49-F238E27FC236}">
                      <a16:creationId xmlns:a16="http://schemas.microsoft.com/office/drawing/2014/main" id="{4CE17BC3-44F1-400A-A962-0E46D7AF1AC2}"/>
                    </a:ext>
                  </a:extLst>
                </p14:cNvPr>
                <p14:cNvContentPartPr/>
                <p14:nvPr/>
              </p14:nvContentPartPr>
              <p14:xfrm>
                <a:off x="1647442" y="5505512"/>
                <a:ext cx="93960" cy="68040"/>
              </p14:xfrm>
            </p:contentPart>
          </mc:Choice>
          <mc:Fallback xmlns="">
            <p:pic>
              <p:nvPicPr>
                <p:cNvPr id="478225" name="Freihand 478224">
                  <a:extLst>
                    <a:ext uri="{FF2B5EF4-FFF2-40B4-BE49-F238E27FC236}">
                      <a16:creationId xmlns:a16="http://schemas.microsoft.com/office/drawing/2014/main" id="{4CE17BC3-44F1-400A-A962-0E46D7AF1AC2}"/>
                    </a:ext>
                  </a:extLst>
                </p:cNvPr>
                <p:cNvPicPr/>
                <p:nvPr/>
              </p:nvPicPr>
              <p:blipFill>
                <a:blip r:embed="rId135"/>
                <a:stretch>
                  <a:fillRect/>
                </a:stretch>
              </p:blipFill>
              <p:spPr>
                <a:xfrm>
                  <a:off x="1643122" y="5501192"/>
                  <a:ext cx="10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78226" name="Freihand 478225">
                  <a:extLst>
                    <a:ext uri="{FF2B5EF4-FFF2-40B4-BE49-F238E27FC236}">
                      <a16:creationId xmlns:a16="http://schemas.microsoft.com/office/drawing/2014/main" id="{FCED2ADD-7A90-42AF-94CF-B253986EBEBD}"/>
                    </a:ext>
                  </a:extLst>
                </p14:cNvPr>
                <p14:cNvContentPartPr/>
                <p14:nvPr/>
              </p14:nvContentPartPr>
              <p14:xfrm>
                <a:off x="1701442" y="5439632"/>
                <a:ext cx="243720" cy="102600"/>
              </p14:xfrm>
            </p:contentPart>
          </mc:Choice>
          <mc:Fallback xmlns="">
            <p:pic>
              <p:nvPicPr>
                <p:cNvPr id="478226" name="Freihand 478225">
                  <a:extLst>
                    <a:ext uri="{FF2B5EF4-FFF2-40B4-BE49-F238E27FC236}">
                      <a16:creationId xmlns:a16="http://schemas.microsoft.com/office/drawing/2014/main" id="{FCED2ADD-7A90-42AF-94CF-B253986EBEBD}"/>
                    </a:ext>
                  </a:extLst>
                </p:cNvPr>
                <p:cNvPicPr/>
                <p:nvPr/>
              </p:nvPicPr>
              <p:blipFill>
                <a:blip r:embed="rId137"/>
                <a:stretch>
                  <a:fillRect/>
                </a:stretch>
              </p:blipFill>
              <p:spPr>
                <a:xfrm>
                  <a:off x="1697122" y="5435312"/>
                  <a:ext cx="252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78227" name="Freihand 478226">
                  <a:extLst>
                    <a:ext uri="{FF2B5EF4-FFF2-40B4-BE49-F238E27FC236}">
                      <a16:creationId xmlns:a16="http://schemas.microsoft.com/office/drawing/2014/main" id="{06DFF8BE-550D-4D60-BA01-B19A3B18A619}"/>
                    </a:ext>
                  </a:extLst>
                </p14:cNvPr>
                <p14:cNvContentPartPr/>
                <p14:nvPr/>
              </p14:nvContentPartPr>
              <p14:xfrm>
                <a:off x="694522" y="6094832"/>
                <a:ext cx="202680" cy="96120"/>
              </p14:xfrm>
            </p:contentPart>
          </mc:Choice>
          <mc:Fallback xmlns="">
            <p:pic>
              <p:nvPicPr>
                <p:cNvPr id="478227" name="Freihand 478226">
                  <a:extLst>
                    <a:ext uri="{FF2B5EF4-FFF2-40B4-BE49-F238E27FC236}">
                      <a16:creationId xmlns:a16="http://schemas.microsoft.com/office/drawing/2014/main" id="{06DFF8BE-550D-4D60-BA01-B19A3B18A619}"/>
                    </a:ext>
                  </a:extLst>
                </p:cNvPr>
                <p:cNvPicPr/>
                <p:nvPr/>
              </p:nvPicPr>
              <p:blipFill>
                <a:blip r:embed="rId139"/>
                <a:stretch>
                  <a:fillRect/>
                </a:stretch>
              </p:blipFill>
              <p:spPr>
                <a:xfrm>
                  <a:off x="690202" y="6090512"/>
                  <a:ext cx="211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78228" name="Freihand 478227">
                  <a:extLst>
                    <a:ext uri="{FF2B5EF4-FFF2-40B4-BE49-F238E27FC236}">
                      <a16:creationId xmlns:a16="http://schemas.microsoft.com/office/drawing/2014/main" id="{0DB68EA6-A870-4EC7-B2F3-E196268712C8}"/>
                    </a:ext>
                  </a:extLst>
                </p14:cNvPr>
                <p14:cNvContentPartPr/>
                <p14:nvPr/>
              </p14:nvContentPartPr>
              <p14:xfrm>
                <a:off x="842122" y="6011312"/>
                <a:ext cx="15840" cy="17280"/>
              </p14:xfrm>
            </p:contentPart>
          </mc:Choice>
          <mc:Fallback xmlns="">
            <p:pic>
              <p:nvPicPr>
                <p:cNvPr id="478228" name="Freihand 478227">
                  <a:extLst>
                    <a:ext uri="{FF2B5EF4-FFF2-40B4-BE49-F238E27FC236}">
                      <a16:creationId xmlns:a16="http://schemas.microsoft.com/office/drawing/2014/main" id="{0DB68EA6-A870-4EC7-B2F3-E196268712C8}"/>
                    </a:ext>
                  </a:extLst>
                </p:cNvPr>
                <p:cNvPicPr/>
                <p:nvPr/>
              </p:nvPicPr>
              <p:blipFill>
                <a:blip r:embed="rId141"/>
                <a:stretch>
                  <a:fillRect/>
                </a:stretch>
              </p:blipFill>
              <p:spPr>
                <a:xfrm>
                  <a:off x="837802" y="6006992"/>
                  <a:ext cx="24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8229" name="Freihand 478228">
                  <a:extLst>
                    <a:ext uri="{FF2B5EF4-FFF2-40B4-BE49-F238E27FC236}">
                      <a16:creationId xmlns:a16="http://schemas.microsoft.com/office/drawing/2014/main" id="{09C09BDB-49EC-4455-9EDC-ACCEE4386A62}"/>
                    </a:ext>
                  </a:extLst>
                </p14:cNvPr>
                <p14:cNvContentPartPr/>
                <p14:nvPr/>
              </p14:nvContentPartPr>
              <p14:xfrm>
                <a:off x="1116442" y="5938952"/>
                <a:ext cx="49320" cy="134640"/>
              </p14:xfrm>
            </p:contentPart>
          </mc:Choice>
          <mc:Fallback xmlns="">
            <p:pic>
              <p:nvPicPr>
                <p:cNvPr id="478229" name="Freihand 478228">
                  <a:extLst>
                    <a:ext uri="{FF2B5EF4-FFF2-40B4-BE49-F238E27FC236}">
                      <a16:creationId xmlns:a16="http://schemas.microsoft.com/office/drawing/2014/main" id="{09C09BDB-49EC-4455-9EDC-ACCEE4386A62}"/>
                    </a:ext>
                  </a:extLst>
                </p:cNvPr>
                <p:cNvPicPr/>
                <p:nvPr/>
              </p:nvPicPr>
              <p:blipFill>
                <a:blip r:embed="rId143"/>
                <a:stretch>
                  <a:fillRect/>
                </a:stretch>
              </p:blipFill>
              <p:spPr>
                <a:xfrm>
                  <a:off x="1112122" y="5934632"/>
                  <a:ext cx="57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8230" name="Freihand 478229">
                  <a:extLst>
                    <a:ext uri="{FF2B5EF4-FFF2-40B4-BE49-F238E27FC236}">
                      <a16:creationId xmlns:a16="http://schemas.microsoft.com/office/drawing/2014/main" id="{051B8140-35F3-42C7-BD82-221CBBE44606}"/>
                    </a:ext>
                  </a:extLst>
                </p14:cNvPr>
                <p14:cNvContentPartPr/>
                <p14:nvPr/>
              </p14:nvContentPartPr>
              <p14:xfrm>
                <a:off x="984322" y="5902232"/>
                <a:ext cx="279000" cy="236160"/>
              </p14:xfrm>
            </p:contentPart>
          </mc:Choice>
          <mc:Fallback xmlns="">
            <p:pic>
              <p:nvPicPr>
                <p:cNvPr id="478230" name="Freihand 478229">
                  <a:extLst>
                    <a:ext uri="{FF2B5EF4-FFF2-40B4-BE49-F238E27FC236}">
                      <a16:creationId xmlns:a16="http://schemas.microsoft.com/office/drawing/2014/main" id="{051B8140-35F3-42C7-BD82-221CBBE44606}"/>
                    </a:ext>
                  </a:extLst>
                </p:cNvPr>
                <p:cNvPicPr/>
                <p:nvPr/>
              </p:nvPicPr>
              <p:blipFill>
                <a:blip r:embed="rId145"/>
                <a:stretch>
                  <a:fillRect/>
                </a:stretch>
              </p:blipFill>
              <p:spPr>
                <a:xfrm>
                  <a:off x="980002" y="5897912"/>
                  <a:ext cx="287640" cy="24480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B8C7444-067D-47D1-84EE-5E6592FC41DD}"/>
                  </a:ext>
                </a:extLst>
              </p14:cNvPr>
              <p14:cNvContentPartPr/>
              <p14:nvPr/>
            </p14:nvContentPartPr>
            <p14:xfrm>
              <a:off x="6620842" y="2698592"/>
              <a:ext cx="1758960" cy="801720"/>
            </p14:xfrm>
          </p:contentPart>
        </mc:Choice>
        <mc:Fallback>
          <p:pic>
            <p:nvPicPr>
              <p:cNvPr id="2" name="Freihand 1">
                <a:extLst>
                  <a:ext uri="{FF2B5EF4-FFF2-40B4-BE49-F238E27FC236}">
                    <a16:creationId xmlns:a16="http://schemas.microsoft.com/office/drawing/2014/main" id="{1B8C7444-067D-47D1-84EE-5E6592FC41DD}"/>
                  </a:ext>
                </a:extLst>
              </p:cNvPr>
              <p:cNvPicPr/>
              <p:nvPr/>
            </p:nvPicPr>
            <p:blipFill>
              <a:blip r:embed="rId5"/>
              <a:stretch>
                <a:fillRect/>
              </a:stretch>
            </p:blipFill>
            <p:spPr>
              <a:xfrm>
                <a:off x="6616522" y="2694272"/>
                <a:ext cx="1767600" cy="810360"/>
              </a:xfrm>
              <a:prstGeom prst="rect">
                <a:avLst/>
              </a:prstGeom>
            </p:spPr>
          </p:pic>
        </mc:Fallback>
      </mc:AlternateContent>
      <p:grpSp>
        <p:nvGrpSpPr>
          <p:cNvPr id="7" name="Gruppieren 6">
            <a:extLst>
              <a:ext uri="{FF2B5EF4-FFF2-40B4-BE49-F238E27FC236}">
                <a16:creationId xmlns:a16="http://schemas.microsoft.com/office/drawing/2014/main" id="{2B645E8D-03F5-4A3A-B509-5400BD44F8DA}"/>
              </a:ext>
            </a:extLst>
          </p:cNvPr>
          <p:cNvGrpSpPr/>
          <p:nvPr/>
        </p:nvGrpSpPr>
        <p:grpSpPr>
          <a:xfrm>
            <a:off x="2264122" y="1491872"/>
            <a:ext cx="6197760" cy="1928520"/>
            <a:chOff x="2264122" y="1491872"/>
            <a:chExt cx="6197760" cy="192852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F7EC530-C3A2-4C1D-AF30-8A6B47401BC3}"/>
                    </a:ext>
                  </a:extLst>
                </p14:cNvPr>
                <p14:cNvContentPartPr/>
                <p14:nvPr/>
              </p14:nvContentPartPr>
              <p14:xfrm>
                <a:off x="2264122" y="1491872"/>
                <a:ext cx="4185720" cy="1472400"/>
              </p14:xfrm>
            </p:contentPart>
          </mc:Choice>
          <mc:Fallback>
            <p:pic>
              <p:nvPicPr>
                <p:cNvPr id="4" name="Freihand 3">
                  <a:extLst>
                    <a:ext uri="{FF2B5EF4-FFF2-40B4-BE49-F238E27FC236}">
                      <a16:creationId xmlns:a16="http://schemas.microsoft.com/office/drawing/2014/main" id="{8F7EC530-C3A2-4C1D-AF30-8A6B47401BC3}"/>
                    </a:ext>
                  </a:extLst>
                </p:cNvPr>
                <p:cNvPicPr/>
                <p:nvPr/>
              </p:nvPicPr>
              <p:blipFill>
                <a:blip r:embed="rId7"/>
                <a:stretch>
                  <a:fillRect/>
                </a:stretch>
              </p:blipFill>
              <p:spPr>
                <a:xfrm>
                  <a:off x="2259802" y="1487552"/>
                  <a:ext cx="4194360" cy="1481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60F51AC-4E82-4E1F-A81B-DB8DE161840A}"/>
                    </a:ext>
                  </a:extLst>
                </p14:cNvPr>
                <p14:cNvContentPartPr/>
                <p14:nvPr/>
              </p14:nvContentPartPr>
              <p14:xfrm>
                <a:off x="6584482" y="2675912"/>
                <a:ext cx="1877400" cy="744480"/>
              </p14:xfrm>
            </p:contentPart>
          </mc:Choice>
          <mc:Fallback>
            <p:pic>
              <p:nvPicPr>
                <p:cNvPr id="5" name="Freihand 4">
                  <a:extLst>
                    <a:ext uri="{FF2B5EF4-FFF2-40B4-BE49-F238E27FC236}">
                      <a16:creationId xmlns:a16="http://schemas.microsoft.com/office/drawing/2014/main" id="{860F51AC-4E82-4E1F-A81B-DB8DE161840A}"/>
                    </a:ext>
                  </a:extLst>
                </p:cNvPr>
                <p:cNvPicPr/>
                <p:nvPr/>
              </p:nvPicPr>
              <p:blipFill>
                <a:blip r:embed="rId9"/>
                <a:stretch>
                  <a:fillRect/>
                </a:stretch>
              </p:blipFill>
              <p:spPr>
                <a:xfrm>
                  <a:off x="6580162" y="2671592"/>
                  <a:ext cx="1886040" cy="753120"/>
                </a:xfrm>
                <a:prstGeom prst="rect">
                  <a:avLst/>
                </a:prstGeom>
              </p:spPr>
            </p:pic>
          </mc:Fallback>
        </mc:AlternateContent>
      </p:grpSp>
    </p:spTree>
    <p:extLst>
      <p:ext uri="{BB962C8B-B14F-4D97-AF65-F5344CB8AC3E}">
        <p14:creationId xmlns:p14="http://schemas.microsoft.com/office/powerpoint/2010/main" val="587567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D69AA65-9E87-0B94-E392-B2638306B18D}"/>
              </a:ext>
            </a:extLst>
          </p:cNvPr>
          <p:cNvPicPr>
            <a:picLocks noChangeAspect="1"/>
          </p:cNvPicPr>
          <p:nvPr/>
        </p:nvPicPr>
        <p:blipFill>
          <a:blip r:embed="rId3"/>
          <a:stretch>
            <a:fillRect/>
          </a:stretch>
        </p:blipFill>
        <p:spPr>
          <a:xfrm>
            <a:off x="380021" y="761524"/>
            <a:ext cx="8071783" cy="4937527"/>
          </a:xfrm>
          <a:prstGeom prst="rect">
            <a:avLst/>
          </a:prstGeom>
        </p:spPr>
      </p:pic>
      <p:grpSp>
        <p:nvGrpSpPr>
          <p:cNvPr id="25" name="Gruppieren 24">
            <a:extLst>
              <a:ext uri="{FF2B5EF4-FFF2-40B4-BE49-F238E27FC236}">
                <a16:creationId xmlns:a16="http://schemas.microsoft.com/office/drawing/2014/main" id="{31D47923-B84F-4DC1-AF9A-4583B7790F07}"/>
              </a:ext>
            </a:extLst>
          </p:cNvPr>
          <p:cNvGrpSpPr/>
          <p:nvPr/>
        </p:nvGrpSpPr>
        <p:grpSpPr>
          <a:xfrm>
            <a:off x="6524722" y="1780232"/>
            <a:ext cx="1269360" cy="470880"/>
            <a:chOff x="6524722" y="1780232"/>
            <a:chExt cx="1269360" cy="470880"/>
          </a:xfrm>
        </p:grpSpPr>
        <mc:AlternateContent xmlns:mc="http://schemas.openxmlformats.org/markup-compatibility/2006">
          <mc:Choice xmlns:p14="http://schemas.microsoft.com/office/powerpoint/2010/main" Requires="p14">
            <p:contentPart p14:bwMode="auto" r:id="rId4">
              <p14:nvContentPartPr>
                <p14:cNvPr id="15" name="Freihand 14">
                  <a:extLst>
                    <a:ext uri="{FF2B5EF4-FFF2-40B4-BE49-F238E27FC236}">
                      <a16:creationId xmlns:a16="http://schemas.microsoft.com/office/drawing/2014/main" id="{A3566E79-05E4-4DEA-87F4-388CE04FF721}"/>
                    </a:ext>
                  </a:extLst>
                </p14:cNvPr>
                <p14:cNvContentPartPr/>
                <p14:nvPr/>
              </p14:nvContentPartPr>
              <p14:xfrm>
                <a:off x="6524722" y="1995512"/>
                <a:ext cx="360720" cy="255600"/>
              </p14:xfrm>
            </p:contentPart>
          </mc:Choice>
          <mc:Fallback>
            <p:pic>
              <p:nvPicPr>
                <p:cNvPr id="15" name="Freihand 14">
                  <a:extLst>
                    <a:ext uri="{FF2B5EF4-FFF2-40B4-BE49-F238E27FC236}">
                      <a16:creationId xmlns:a16="http://schemas.microsoft.com/office/drawing/2014/main" id="{A3566E79-05E4-4DEA-87F4-388CE04FF721}"/>
                    </a:ext>
                  </a:extLst>
                </p:cNvPr>
                <p:cNvPicPr/>
                <p:nvPr/>
              </p:nvPicPr>
              <p:blipFill>
                <a:blip r:embed="rId5"/>
                <a:stretch>
                  <a:fillRect/>
                </a:stretch>
              </p:blipFill>
              <p:spPr>
                <a:xfrm>
                  <a:off x="6520402" y="1991192"/>
                  <a:ext cx="3693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Freihand 15">
                  <a:extLst>
                    <a:ext uri="{FF2B5EF4-FFF2-40B4-BE49-F238E27FC236}">
                      <a16:creationId xmlns:a16="http://schemas.microsoft.com/office/drawing/2014/main" id="{7B838BED-FD92-4E27-B749-6BA42C2D27A3}"/>
                    </a:ext>
                  </a:extLst>
                </p14:cNvPr>
                <p14:cNvContentPartPr/>
                <p14:nvPr/>
              </p14:nvContentPartPr>
              <p14:xfrm>
                <a:off x="7026922" y="1797512"/>
                <a:ext cx="138240" cy="267120"/>
              </p14:xfrm>
            </p:contentPart>
          </mc:Choice>
          <mc:Fallback>
            <p:pic>
              <p:nvPicPr>
                <p:cNvPr id="16" name="Freihand 15">
                  <a:extLst>
                    <a:ext uri="{FF2B5EF4-FFF2-40B4-BE49-F238E27FC236}">
                      <a16:creationId xmlns:a16="http://schemas.microsoft.com/office/drawing/2014/main" id="{7B838BED-FD92-4E27-B749-6BA42C2D27A3}"/>
                    </a:ext>
                  </a:extLst>
                </p:cNvPr>
                <p:cNvPicPr/>
                <p:nvPr/>
              </p:nvPicPr>
              <p:blipFill>
                <a:blip r:embed="rId7"/>
                <a:stretch>
                  <a:fillRect/>
                </a:stretch>
              </p:blipFill>
              <p:spPr>
                <a:xfrm>
                  <a:off x="7022602" y="1793192"/>
                  <a:ext cx="1468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Freihand 18">
                  <a:extLst>
                    <a:ext uri="{FF2B5EF4-FFF2-40B4-BE49-F238E27FC236}">
                      <a16:creationId xmlns:a16="http://schemas.microsoft.com/office/drawing/2014/main" id="{3B5765A4-D707-422C-B5A4-1DAB4DC47B2C}"/>
                    </a:ext>
                  </a:extLst>
                </p14:cNvPr>
                <p14:cNvContentPartPr/>
                <p14:nvPr/>
              </p14:nvContentPartPr>
              <p14:xfrm>
                <a:off x="7284682" y="1780232"/>
                <a:ext cx="218160" cy="219960"/>
              </p14:xfrm>
            </p:contentPart>
          </mc:Choice>
          <mc:Fallback>
            <p:pic>
              <p:nvPicPr>
                <p:cNvPr id="19" name="Freihand 18">
                  <a:extLst>
                    <a:ext uri="{FF2B5EF4-FFF2-40B4-BE49-F238E27FC236}">
                      <a16:creationId xmlns:a16="http://schemas.microsoft.com/office/drawing/2014/main" id="{3B5765A4-D707-422C-B5A4-1DAB4DC47B2C}"/>
                    </a:ext>
                  </a:extLst>
                </p:cNvPr>
                <p:cNvPicPr/>
                <p:nvPr/>
              </p:nvPicPr>
              <p:blipFill>
                <a:blip r:embed="rId9"/>
                <a:stretch>
                  <a:fillRect/>
                </a:stretch>
              </p:blipFill>
              <p:spPr>
                <a:xfrm>
                  <a:off x="7280362" y="1775912"/>
                  <a:ext cx="226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Freihand 19">
                  <a:extLst>
                    <a:ext uri="{FF2B5EF4-FFF2-40B4-BE49-F238E27FC236}">
                      <a16:creationId xmlns:a16="http://schemas.microsoft.com/office/drawing/2014/main" id="{9D9A2941-03C3-4EA2-A99B-D041243EDF08}"/>
                    </a:ext>
                  </a:extLst>
                </p14:cNvPr>
                <p14:cNvContentPartPr/>
                <p14:nvPr/>
              </p14:nvContentPartPr>
              <p14:xfrm>
                <a:off x="7500322" y="1810472"/>
                <a:ext cx="28080" cy="58320"/>
              </p14:xfrm>
            </p:contentPart>
          </mc:Choice>
          <mc:Fallback>
            <p:pic>
              <p:nvPicPr>
                <p:cNvPr id="20" name="Freihand 19">
                  <a:extLst>
                    <a:ext uri="{FF2B5EF4-FFF2-40B4-BE49-F238E27FC236}">
                      <a16:creationId xmlns:a16="http://schemas.microsoft.com/office/drawing/2014/main" id="{9D9A2941-03C3-4EA2-A99B-D041243EDF08}"/>
                    </a:ext>
                  </a:extLst>
                </p:cNvPr>
                <p:cNvPicPr/>
                <p:nvPr/>
              </p:nvPicPr>
              <p:blipFill>
                <a:blip r:embed="rId11"/>
                <a:stretch>
                  <a:fillRect/>
                </a:stretch>
              </p:blipFill>
              <p:spPr>
                <a:xfrm>
                  <a:off x="7496002" y="1806152"/>
                  <a:ext cx="36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Freihand 20">
                  <a:extLst>
                    <a:ext uri="{FF2B5EF4-FFF2-40B4-BE49-F238E27FC236}">
                      <a16:creationId xmlns:a16="http://schemas.microsoft.com/office/drawing/2014/main" id="{B4E7ABDA-7EF3-4939-B5BF-531A346A7A93}"/>
                    </a:ext>
                  </a:extLst>
                </p14:cNvPr>
                <p14:cNvContentPartPr/>
                <p14:nvPr/>
              </p14:nvContentPartPr>
              <p14:xfrm>
                <a:off x="7547842" y="1868792"/>
                <a:ext cx="66240" cy="95040"/>
              </p14:xfrm>
            </p:contentPart>
          </mc:Choice>
          <mc:Fallback>
            <p:pic>
              <p:nvPicPr>
                <p:cNvPr id="21" name="Freihand 20">
                  <a:extLst>
                    <a:ext uri="{FF2B5EF4-FFF2-40B4-BE49-F238E27FC236}">
                      <a16:creationId xmlns:a16="http://schemas.microsoft.com/office/drawing/2014/main" id="{B4E7ABDA-7EF3-4939-B5BF-531A346A7A93}"/>
                    </a:ext>
                  </a:extLst>
                </p:cNvPr>
                <p:cNvPicPr/>
                <p:nvPr/>
              </p:nvPicPr>
              <p:blipFill>
                <a:blip r:embed="rId13"/>
                <a:stretch>
                  <a:fillRect/>
                </a:stretch>
              </p:blipFill>
              <p:spPr>
                <a:xfrm>
                  <a:off x="7543522" y="1864472"/>
                  <a:ext cx="74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Freihand 21">
                  <a:extLst>
                    <a:ext uri="{FF2B5EF4-FFF2-40B4-BE49-F238E27FC236}">
                      <a16:creationId xmlns:a16="http://schemas.microsoft.com/office/drawing/2014/main" id="{E9588FAC-A40C-4575-98D9-8D345E901A0E}"/>
                    </a:ext>
                  </a:extLst>
                </p14:cNvPr>
                <p14:cNvContentPartPr/>
                <p14:nvPr/>
              </p14:nvContentPartPr>
              <p14:xfrm>
                <a:off x="7066882" y="1982192"/>
                <a:ext cx="727200" cy="201600"/>
              </p14:xfrm>
            </p:contentPart>
          </mc:Choice>
          <mc:Fallback>
            <p:pic>
              <p:nvPicPr>
                <p:cNvPr id="22" name="Freihand 21">
                  <a:extLst>
                    <a:ext uri="{FF2B5EF4-FFF2-40B4-BE49-F238E27FC236}">
                      <a16:creationId xmlns:a16="http://schemas.microsoft.com/office/drawing/2014/main" id="{E9588FAC-A40C-4575-98D9-8D345E901A0E}"/>
                    </a:ext>
                  </a:extLst>
                </p:cNvPr>
                <p:cNvPicPr/>
                <p:nvPr/>
              </p:nvPicPr>
              <p:blipFill>
                <a:blip r:embed="rId15"/>
                <a:stretch>
                  <a:fillRect/>
                </a:stretch>
              </p:blipFill>
              <p:spPr>
                <a:xfrm>
                  <a:off x="7062562" y="1977872"/>
                  <a:ext cx="735840" cy="210240"/>
                </a:xfrm>
                <a:prstGeom prst="rect">
                  <a:avLst/>
                </a:prstGeom>
              </p:spPr>
            </p:pic>
          </mc:Fallback>
        </mc:AlternateContent>
      </p:grpSp>
      <p:grpSp>
        <p:nvGrpSpPr>
          <p:cNvPr id="24" name="Gruppieren 23">
            <a:extLst>
              <a:ext uri="{FF2B5EF4-FFF2-40B4-BE49-F238E27FC236}">
                <a16:creationId xmlns:a16="http://schemas.microsoft.com/office/drawing/2014/main" id="{4BDA4486-DE1A-4AA9-811B-F52DAF8FE4EA}"/>
              </a:ext>
            </a:extLst>
          </p:cNvPr>
          <p:cNvGrpSpPr/>
          <p:nvPr/>
        </p:nvGrpSpPr>
        <p:grpSpPr>
          <a:xfrm>
            <a:off x="2159722" y="2671232"/>
            <a:ext cx="1100880" cy="1723680"/>
            <a:chOff x="2159722" y="2671232"/>
            <a:chExt cx="1100880" cy="1723680"/>
          </a:xfrm>
        </p:grpSpPr>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45DA4FFF-8E5B-421A-8B05-739025D9B996}"/>
                    </a:ext>
                  </a:extLst>
                </p14:cNvPr>
                <p14:cNvContentPartPr/>
                <p14:nvPr/>
              </p14:nvContentPartPr>
              <p14:xfrm>
                <a:off x="2159722" y="3514352"/>
                <a:ext cx="726840" cy="880560"/>
              </p14:xfrm>
            </p:contentPart>
          </mc:Choice>
          <mc:Fallback>
            <p:pic>
              <p:nvPicPr>
                <p:cNvPr id="3" name="Freihand 2">
                  <a:extLst>
                    <a:ext uri="{FF2B5EF4-FFF2-40B4-BE49-F238E27FC236}">
                      <a16:creationId xmlns:a16="http://schemas.microsoft.com/office/drawing/2014/main" id="{45DA4FFF-8E5B-421A-8B05-739025D9B996}"/>
                    </a:ext>
                  </a:extLst>
                </p:cNvPr>
                <p:cNvPicPr/>
                <p:nvPr/>
              </p:nvPicPr>
              <p:blipFill>
                <a:blip r:embed="rId17"/>
                <a:stretch>
                  <a:fillRect/>
                </a:stretch>
              </p:blipFill>
              <p:spPr>
                <a:xfrm>
                  <a:off x="2155402" y="3510032"/>
                  <a:ext cx="735480" cy="889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D9AD105D-F4FF-4E86-BE26-7809478161AD}"/>
                    </a:ext>
                  </a:extLst>
                </p14:cNvPr>
                <p14:cNvContentPartPr/>
                <p14:nvPr/>
              </p14:nvContentPartPr>
              <p14:xfrm>
                <a:off x="2392282" y="3036272"/>
                <a:ext cx="50040" cy="608760"/>
              </p14:xfrm>
            </p:contentPart>
          </mc:Choice>
          <mc:Fallback>
            <p:pic>
              <p:nvPicPr>
                <p:cNvPr id="4" name="Freihand 3">
                  <a:extLst>
                    <a:ext uri="{FF2B5EF4-FFF2-40B4-BE49-F238E27FC236}">
                      <a16:creationId xmlns:a16="http://schemas.microsoft.com/office/drawing/2014/main" id="{D9AD105D-F4FF-4E86-BE26-7809478161AD}"/>
                    </a:ext>
                  </a:extLst>
                </p:cNvPr>
                <p:cNvPicPr/>
                <p:nvPr/>
              </p:nvPicPr>
              <p:blipFill>
                <a:blip r:embed="rId19"/>
                <a:stretch>
                  <a:fillRect/>
                </a:stretch>
              </p:blipFill>
              <p:spPr>
                <a:xfrm>
                  <a:off x="2387962" y="3031952"/>
                  <a:ext cx="58680" cy="617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 name="Freihand 4">
                  <a:extLst>
                    <a:ext uri="{FF2B5EF4-FFF2-40B4-BE49-F238E27FC236}">
                      <a16:creationId xmlns:a16="http://schemas.microsoft.com/office/drawing/2014/main" id="{A1ED9D4D-FAEC-4D67-9202-EC1AE14C029C}"/>
                    </a:ext>
                  </a:extLst>
                </p14:cNvPr>
                <p14:cNvContentPartPr/>
                <p14:nvPr/>
              </p14:nvContentPartPr>
              <p14:xfrm>
                <a:off x="2322082" y="3414632"/>
                <a:ext cx="183240" cy="244800"/>
              </p14:xfrm>
            </p:contentPart>
          </mc:Choice>
          <mc:Fallback>
            <p:pic>
              <p:nvPicPr>
                <p:cNvPr id="5" name="Freihand 4">
                  <a:extLst>
                    <a:ext uri="{FF2B5EF4-FFF2-40B4-BE49-F238E27FC236}">
                      <a16:creationId xmlns:a16="http://schemas.microsoft.com/office/drawing/2014/main" id="{A1ED9D4D-FAEC-4D67-9202-EC1AE14C029C}"/>
                    </a:ext>
                  </a:extLst>
                </p:cNvPr>
                <p:cNvPicPr/>
                <p:nvPr/>
              </p:nvPicPr>
              <p:blipFill>
                <a:blip r:embed="rId21"/>
                <a:stretch>
                  <a:fillRect/>
                </a:stretch>
              </p:blipFill>
              <p:spPr>
                <a:xfrm>
                  <a:off x="2317762" y="3410312"/>
                  <a:ext cx="1918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 name="Freihand 5">
                  <a:extLst>
                    <a:ext uri="{FF2B5EF4-FFF2-40B4-BE49-F238E27FC236}">
                      <a16:creationId xmlns:a16="http://schemas.microsoft.com/office/drawing/2014/main" id="{9761E2B3-3023-4B43-AF6A-A2A4FA96636E}"/>
                    </a:ext>
                  </a:extLst>
                </p14:cNvPr>
                <p14:cNvContentPartPr/>
                <p14:nvPr/>
              </p14:nvContentPartPr>
              <p14:xfrm>
                <a:off x="2215882" y="2719472"/>
                <a:ext cx="141840" cy="186840"/>
              </p14:xfrm>
            </p:contentPart>
          </mc:Choice>
          <mc:Fallback>
            <p:pic>
              <p:nvPicPr>
                <p:cNvPr id="6" name="Freihand 5">
                  <a:extLst>
                    <a:ext uri="{FF2B5EF4-FFF2-40B4-BE49-F238E27FC236}">
                      <a16:creationId xmlns:a16="http://schemas.microsoft.com/office/drawing/2014/main" id="{9761E2B3-3023-4B43-AF6A-A2A4FA96636E}"/>
                    </a:ext>
                  </a:extLst>
                </p:cNvPr>
                <p:cNvPicPr/>
                <p:nvPr/>
              </p:nvPicPr>
              <p:blipFill>
                <a:blip r:embed="rId23"/>
                <a:stretch>
                  <a:fillRect/>
                </a:stretch>
              </p:blipFill>
              <p:spPr>
                <a:xfrm>
                  <a:off x="2211562" y="2715152"/>
                  <a:ext cx="150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 name="Freihand 6">
                  <a:extLst>
                    <a:ext uri="{FF2B5EF4-FFF2-40B4-BE49-F238E27FC236}">
                      <a16:creationId xmlns:a16="http://schemas.microsoft.com/office/drawing/2014/main" id="{33C97877-4BFF-4238-883F-35290673D621}"/>
                    </a:ext>
                  </a:extLst>
                </p14:cNvPr>
                <p14:cNvContentPartPr/>
                <p14:nvPr/>
              </p14:nvContentPartPr>
              <p14:xfrm>
                <a:off x="2374642" y="2850152"/>
                <a:ext cx="13320" cy="108360"/>
              </p14:xfrm>
            </p:contentPart>
          </mc:Choice>
          <mc:Fallback>
            <p:pic>
              <p:nvPicPr>
                <p:cNvPr id="7" name="Freihand 6">
                  <a:extLst>
                    <a:ext uri="{FF2B5EF4-FFF2-40B4-BE49-F238E27FC236}">
                      <a16:creationId xmlns:a16="http://schemas.microsoft.com/office/drawing/2014/main" id="{33C97877-4BFF-4238-883F-35290673D621}"/>
                    </a:ext>
                  </a:extLst>
                </p:cNvPr>
                <p:cNvPicPr/>
                <p:nvPr/>
              </p:nvPicPr>
              <p:blipFill>
                <a:blip r:embed="rId25"/>
                <a:stretch>
                  <a:fillRect/>
                </a:stretch>
              </p:blipFill>
              <p:spPr>
                <a:xfrm>
                  <a:off x="2370322" y="2845832"/>
                  <a:ext cx="21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 name="Freihand 7">
                  <a:extLst>
                    <a:ext uri="{FF2B5EF4-FFF2-40B4-BE49-F238E27FC236}">
                      <a16:creationId xmlns:a16="http://schemas.microsoft.com/office/drawing/2014/main" id="{3EF3874A-6FEB-4FE0-A87C-2B08AB2C7834}"/>
                    </a:ext>
                  </a:extLst>
                </p14:cNvPr>
                <p14:cNvContentPartPr/>
                <p14:nvPr/>
              </p14:nvContentPartPr>
              <p14:xfrm>
                <a:off x="2439802" y="2671232"/>
                <a:ext cx="95760" cy="198720"/>
              </p14:xfrm>
            </p:contentPart>
          </mc:Choice>
          <mc:Fallback>
            <p:pic>
              <p:nvPicPr>
                <p:cNvPr id="8" name="Freihand 7">
                  <a:extLst>
                    <a:ext uri="{FF2B5EF4-FFF2-40B4-BE49-F238E27FC236}">
                      <a16:creationId xmlns:a16="http://schemas.microsoft.com/office/drawing/2014/main" id="{3EF3874A-6FEB-4FE0-A87C-2B08AB2C7834}"/>
                    </a:ext>
                  </a:extLst>
                </p:cNvPr>
                <p:cNvPicPr/>
                <p:nvPr/>
              </p:nvPicPr>
              <p:blipFill>
                <a:blip r:embed="rId27"/>
                <a:stretch>
                  <a:fillRect/>
                </a:stretch>
              </p:blipFill>
              <p:spPr>
                <a:xfrm>
                  <a:off x="2435482" y="2666912"/>
                  <a:ext cx="104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 name="Freihand 8">
                  <a:extLst>
                    <a:ext uri="{FF2B5EF4-FFF2-40B4-BE49-F238E27FC236}">
                      <a16:creationId xmlns:a16="http://schemas.microsoft.com/office/drawing/2014/main" id="{FC6AEA08-25E1-4B1E-ADED-D1DDAB5A8163}"/>
                    </a:ext>
                  </a:extLst>
                </p14:cNvPr>
                <p14:cNvContentPartPr/>
                <p14:nvPr/>
              </p14:nvContentPartPr>
              <p14:xfrm>
                <a:off x="2513242" y="2777072"/>
                <a:ext cx="46080" cy="110160"/>
              </p14:xfrm>
            </p:contentPart>
          </mc:Choice>
          <mc:Fallback>
            <p:pic>
              <p:nvPicPr>
                <p:cNvPr id="9" name="Freihand 8">
                  <a:extLst>
                    <a:ext uri="{FF2B5EF4-FFF2-40B4-BE49-F238E27FC236}">
                      <a16:creationId xmlns:a16="http://schemas.microsoft.com/office/drawing/2014/main" id="{FC6AEA08-25E1-4B1E-ADED-D1DDAB5A8163}"/>
                    </a:ext>
                  </a:extLst>
                </p:cNvPr>
                <p:cNvPicPr/>
                <p:nvPr/>
              </p:nvPicPr>
              <p:blipFill>
                <a:blip r:embed="rId29"/>
                <a:stretch>
                  <a:fillRect/>
                </a:stretch>
              </p:blipFill>
              <p:spPr>
                <a:xfrm>
                  <a:off x="2508922" y="2772752"/>
                  <a:ext cx="54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 name="Freihand 10">
                  <a:extLst>
                    <a:ext uri="{FF2B5EF4-FFF2-40B4-BE49-F238E27FC236}">
                      <a16:creationId xmlns:a16="http://schemas.microsoft.com/office/drawing/2014/main" id="{3F12925F-7DA5-4A17-833B-00FC79D05D09}"/>
                    </a:ext>
                  </a:extLst>
                </p14:cNvPr>
                <p14:cNvContentPartPr/>
                <p14:nvPr/>
              </p14:nvContentPartPr>
              <p14:xfrm>
                <a:off x="2594242" y="2675552"/>
                <a:ext cx="218520" cy="190080"/>
              </p14:xfrm>
            </p:contentPart>
          </mc:Choice>
          <mc:Fallback>
            <p:pic>
              <p:nvPicPr>
                <p:cNvPr id="11" name="Freihand 10">
                  <a:extLst>
                    <a:ext uri="{FF2B5EF4-FFF2-40B4-BE49-F238E27FC236}">
                      <a16:creationId xmlns:a16="http://schemas.microsoft.com/office/drawing/2014/main" id="{3F12925F-7DA5-4A17-833B-00FC79D05D09}"/>
                    </a:ext>
                  </a:extLst>
                </p:cNvPr>
                <p:cNvPicPr/>
                <p:nvPr/>
              </p:nvPicPr>
              <p:blipFill>
                <a:blip r:embed="rId31"/>
                <a:stretch>
                  <a:fillRect/>
                </a:stretch>
              </p:blipFill>
              <p:spPr>
                <a:xfrm>
                  <a:off x="2589922" y="2671232"/>
                  <a:ext cx="227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 name="Freihand 11">
                  <a:extLst>
                    <a:ext uri="{FF2B5EF4-FFF2-40B4-BE49-F238E27FC236}">
                      <a16:creationId xmlns:a16="http://schemas.microsoft.com/office/drawing/2014/main" id="{596939BC-A67A-4463-884D-D5F4EF793434}"/>
                    </a:ext>
                  </a:extLst>
                </p14:cNvPr>
                <p14:cNvContentPartPr/>
                <p14:nvPr/>
              </p14:nvContentPartPr>
              <p14:xfrm>
                <a:off x="2798722" y="2706872"/>
                <a:ext cx="20880" cy="24840"/>
              </p14:xfrm>
            </p:contentPart>
          </mc:Choice>
          <mc:Fallback>
            <p:pic>
              <p:nvPicPr>
                <p:cNvPr id="12" name="Freihand 11">
                  <a:extLst>
                    <a:ext uri="{FF2B5EF4-FFF2-40B4-BE49-F238E27FC236}">
                      <a16:creationId xmlns:a16="http://schemas.microsoft.com/office/drawing/2014/main" id="{596939BC-A67A-4463-884D-D5F4EF793434}"/>
                    </a:ext>
                  </a:extLst>
                </p:cNvPr>
                <p:cNvPicPr/>
                <p:nvPr/>
              </p:nvPicPr>
              <p:blipFill>
                <a:blip r:embed="rId33"/>
                <a:stretch>
                  <a:fillRect/>
                </a:stretch>
              </p:blipFill>
              <p:spPr>
                <a:xfrm>
                  <a:off x="2794402" y="2702552"/>
                  <a:ext cx="29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 name="Freihand 13">
                  <a:extLst>
                    <a:ext uri="{FF2B5EF4-FFF2-40B4-BE49-F238E27FC236}">
                      <a16:creationId xmlns:a16="http://schemas.microsoft.com/office/drawing/2014/main" id="{E6C645CE-8DB0-470A-93F4-07E26CCD8121}"/>
                    </a:ext>
                  </a:extLst>
                </p14:cNvPr>
                <p14:cNvContentPartPr/>
                <p14:nvPr/>
              </p14:nvContentPartPr>
              <p14:xfrm>
                <a:off x="2871802" y="2770952"/>
                <a:ext cx="79560" cy="107280"/>
              </p14:xfrm>
            </p:contentPart>
          </mc:Choice>
          <mc:Fallback>
            <p:pic>
              <p:nvPicPr>
                <p:cNvPr id="14" name="Freihand 13">
                  <a:extLst>
                    <a:ext uri="{FF2B5EF4-FFF2-40B4-BE49-F238E27FC236}">
                      <a16:creationId xmlns:a16="http://schemas.microsoft.com/office/drawing/2014/main" id="{E6C645CE-8DB0-470A-93F4-07E26CCD8121}"/>
                    </a:ext>
                  </a:extLst>
                </p:cNvPr>
                <p:cNvPicPr/>
                <p:nvPr/>
              </p:nvPicPr>
              <p:blipFill>
                <a:blip r:embed="rId35"/>
                <a:stretch>
                  <a:fillRect/>
                </a:stretch>
              </p:blipFill>
              <p:spPr>
                <a:xfrm>
                  <a:off x="2867482" y="2766632"/>
                  <a:ext cx="88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F50C32AF-8B4E-4E17-A3E6-906D687AC7B4}"/>
                    </a:ext>
                  </a:extLst>
                </p14:cNvPr>
                <p14:cNvContentPartPr/>
                <p14:nvPr/>
              </p14:nvContentPartPr>
              <p14:xfrm>
                <a:off x="2197162" y="2913872"/>
                <a:ext cx="1063440" cy="159840"/>
              </p14:xfrm>
            </p:contentPart>
          </mc:Choice>
          <mc:Fallback>
            <p:pic>
              <p:nvPicPr>
                <p:cNvPr id="23" name="Freihand 22">
                  <a:extLst>
                    <a:ext uri="{FF2B5EF4-FFF2-40B4-BE49-F238E27FC236}">
                      <a16:creationId xmlns:a16="http://schemas.microsoft.com/office/drawing/2014/main" id="{F50C32AF-8B4E-4E17-A3E6-906D687AC7B4}"/>
                    </a:ext>
                  </a:extLst>
                </p:cNvPr>
                <p:cNvPicPr/>
                <p:nvPr/>
              </p:nvPicPr>
              <p:blipFill>
                <a:blip r:embed="rId37"/>
                <a:stretch>
                  <a:fillRect/>
                </a:stretch>
              </p:blipFill>
              <p:spPr>
                <a:xfrm>
                  <a:off x="2192842" y="2909552"/>
                  <a:ext cx="1072080" cy="168480"/>
                </a:xfrm>
                <a:prstGeom prst="rect">
                  <a:avLst/>
                </a:prstGeom>
              </p:spPr>
            </p:pic>
          </mc:Fallback>
        </mc:AlternateContent>
      </p:grpSp>
      <p:grpSp>
        <p:nvGrpSpPr>
          <p:cNvPr id="49" name="Gruppieren 48">
            <a:extLst>
              <a:ext uri="{FF2B5EF4-FFF2-40B4-BE49-F238E27FC236}">
                <a16:creationId xmlns:a16="http://schemas.microsoft.com/office/drawing/2014/main" id="{8F4BEC2D-9D4B-467B-8BF0-D9E49C96406A}"/>
              </a:ext>
            </a:extLst>
          </p:cNvPr>
          <p:cNvGrpSpPr/>
          <p:nvPr/>
        </p:nvGrpSpPr>
        <p:grpSpPr>
          <a:xfrm>
            <a:off x="8580682" y="872672"/>
            <a:ext cx="2777040" cy="706320"/>
            <a:chOff x="8580682" y="872672"/>
            <a:chExt cx="2777040" cy="706320"/>
          </a:xfrm>
        </p:grpSpPr>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95D95C3C-C848-478C-AFF6-A7F2FF9263FF}"/>
                    </a:ext>
                  </a:extLst>
                </p14:cNvPr>
                <p14:cNvContentPartPr/>
                <p14:nvPr/>
              </p14:nvContentPartPr>
              <p14:xfrm>
                <a:off x="8677162" y="1053752"/>
                <a:ext cx="10800" cy="198000"/>
              </p14:xfrm>
            </p:contentPart>
          </mc:Choice>
          <mc:Fallback>
            <p:pic>
              <p:nvPicPr>
                <p:cNvPr id="26" name="Freihand 25">
                  <a:extLst>
                    <a:ext uri="{FF2B5EF4-FFF2-40B4-BE49-F238E27FC236}">
                      <a16:creationId xmlns:a16="http://schemas.microsoft.com/office/drawing/2014/main" id="{95D95C3C-C848-478C-AFF6-A7F2FF9263FF}"/>
                    </a:ext>
                  </a:extLst>
                </p:cNvPr>
                <p:cNvPicPr/>
                <p:nvPr/>
              </p:nvPicPr>
              <p:blipFill>
                <a:blip r:embed="rId39"/>
                <a:stretch>
                  <a:fillRect/>
                </a:stretch>
              </p:blipFill>
              <p:spPr>
                <a:xfrm>
                  <a:off x="8672842" y="1049432"/>
                  <a:ext cx="194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25E3FB7E-41E0-4CC5-A7A0-A7DA2D72F7D9}"/>
                    </a:ext>
                  </a:extLst>
                </p14:cNvPr>
                <p14:cNvContentPartPr/>
                <p14:nvPr/>
              </p14:nvContentPartPr>
              <p14:xfrm>
                <a:off x="8596162" y="1181552"/>
                <a:ext cx="169920" cy="67680"/>
              </p14:xfrm>
            </p:contentPart>
          </mc:Choice>
          <mc:Fallback>
            <p:pic>
              <p:nvPicPr>
                <p:cNvPr id="27" name="Freihand 26">
                  <a:extLst>
                    <a:ext uri="{FF2B5EF4-FFF2-40B4-BE49-F238E27FC236}">
                      <a16:creationId xmlns:a16="http://schemas.microsoft.com/office/drawing/2014/main" id="{25E3FB7E-41E0-4CC5-A7A0-A7DA2D72F7D9}"/>
                    </a:ext>
                  </a:extLst>
                </p:cNvPr>
                <p:cNvPicPr/>
                <p:nvPr/>
              </p:nvPicPr>
              <p:blipFill>
                <a:blip r:embed="rId41"/>
                <a:stretch>
                  <a:fillRect/>
                </a:stretch>
              </p:blipFill>
              <p:spPr>
                <a:xfrm>
                  <a:off x="8591842" y="1177232"/>
                  <a:ext cx="178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6E10FA1B-E02A-4E68-B1E8-132E23638AA5}"/>
                    </a:ext>
                  </a:extLst>
                </p14:cNvPr>
                <p14:cNvContentPartPr/>
                <p14:nvPr/>
              </p14:nvContentPartPr>
              <p14:xfrm>
                <a:off x="8580682" y="1015232"/>
                <a:ext cx="160920" cy="41040"/>
              </p14:xfrm>
            </p:contentPart>
          </mc:Choice>
          <mc:Fallback>
            <p:pic>
              <p:nvPicPr>
                <p:cNvPr id="28" name="Freihand 27">
                  <a:extLst>
                    <a:ext uri="{FF2B5EF4-FFF2-40B4-BE49-F238E27FC236}">
                      <a16:creationId xmlns:a16="http://schemas.microsoft.com/office/drawing/2014/main" id="{6E10FA1B-E02A-4E68-B1E8-132E23638AA5}"/>
                    </a:ext>
                  </a:extLst>
                </p:cNvPr>
                <p:cNvPicPr/>
                <p:nvPr/>
              </p:nvPicPr>
              <p:blipFill>
                <a:blip r:embed="rId43"/>
                <a:stretch>
                  <a:fillRect/>
                </a:stretch>
              </p:blipFill>
              <p:spPr>
                <a:xfrm>
                  <a:off x="8576362" y="1010912"/>
                  <a:ext cx="169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5BC25D80-D277-4B3A-8DA3-B1D5F3CA72D7}"/>
                    </a:ext>
                  </a:extLst>
                </p14:cNvPr>
                <p14:cNvContentPartPr/>
                <p14:nvPr/>
              </p14:nvContentPartPr>
              <p14:xfrm>
                <a:off x="8778682" y="1121792"/>
                <a:ext cx="117360" cy="75240"/>
              </p14:xfrm>
            </p:contentPart>
          </mc:Choice>
          <mc:Fallback>
            <p:pic>
              <p:nvPicPr>
                <p:cNvPr id="29" name="Freihand 28">
                  <a:extLst>
                    <a:ext uri="{FF2B5EF4-FFF2-40B4-BE49-F238E27FC236}">
                      <a16:creationId xmlns:a16="http://schemas.microsoft.com/office/drawing/2014/main" id="{5BC25D80-D277-4B3A-8DA3-B1D5F3CA72D7}"/>
                    </a:ext>
                  </a:extLst>
                </p:cNvPr>
                <p:cNvPicPr/>
                <p:nvPr/>
              </p:nvPicPr>
              <p:blipFill>
                <a:blip r:embed="rId45"/>
                <a:stretch>
                  <a:fillRect/>
                </a:stretch>
              </p:blipFill>
              <p:spPr>
                <a:xfrm>
                  <a:off x="8774362" y="1117472"/>
                  <a:ext cx="126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501899B3-4D2E-422B-A1F4-1B16FB46B90A}"/>
                    </a:ext>
                  </a:extLst>
                </p14:cNvPr>
                <p14:cNvContentPartPr/>
                <p14:nvPr/>
              </p14:nvContentPartPr>
              <p14:xfrm>
                <a:off x="9094762" y="980312"/>
                <a:ext cx="150120" cy="166680"/>
              </p14:xfrm>
            </p:contentPart>
          </mc:Choice>
          <mc:Fallback>
            <p:pic>
              <p:nvPicPr>
                <p:cNvPr id="30" name="Freihand 29">
                  <a:extLst>
                    <a:ext uri="{FF2B5EF4-FFF2-40B4-BE49-F238E27FC236}">
                      <a16:creationId xmlns:a16="http://schemas.microsoft.com/office/drawing/2014/main" id="{501899B3-4D2E-422B-A1F4-1B16FB46B90A}"/>
                    </a:ext>
                  </a:extLst>
                </p:cNvPr>
                <p:cNvPicPr/>
                <p:nvPr/>
              </p:nvPicPr>
              <p:blipFill>
                <a:blip r:embed="rId47"/>
                <a:stretch>
                  <a:fillRect/>
                </a:stretch>
              </p:blipFill>
              <p:spPr>
                <a:xfrm>
                  <a:off x="9090442" y="975992"/>
                  <a:ext cx="158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BB64E86B-8DD4-465E-8A91-89170E9E8AB3}"/>
                    </a:ext>
                  </a:extLst>
                </p14:cNvPr>
                <p14:cNvContentPartPr/>
                <p14:nvPr/>
              </p14:nvContentPartPr>
              <p14:xfrm>
                <a:off x="9275482" y="1057712"/>
                <a:ext cx="190440" cy="85320"/>
              </p14:xfrm>
            </p:contentPart>
          </mc:Choice>
          <mc:Fallback>
            <p:pic>
              <p:nvPicPr>
                <p:cNvPr id="31" name="Freihand 30">
                  <a:extLst>
                    <a:ext uri="{FF2B5EF4-FFF2-40B4-BE49-F238E27FC236}">
                      <a16:creationId xmlns:a16="http://schemas.microsoft.com/office/drawing/2014/main" id="{BB64E86B-8DD4-465E-8A91-89170E9E8AB3}"/>
                    </a:ext>
                  </a:extLst>
                </p:cNvPr>
                <p:cNvPicPr/>
                <p:nvPr/>
              </p:nvPicPr>
              <p:blipFill>
                <a:blip r:embed="rId49"/>
                <a:stretch>
                  <a:fillRect/>
                </a:stretch>
              </p:blipFill>
              <p:spPr>
                <a:xfrm>
                  <a:off x="9271162" y="1053392"/>
                  <a:ext cx="199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C4A1F9A6-1373-4863-9158-AFA4EA52E20E}"/>
                    </a:ext>
                  </a:extLst>
                </p14:cNvPr>
                <p14:cNvContentPartPr/>
                <p14:nvPr/>
              </p14:nvContentPartPr>
              <p14:xfrm>
                <a:off x="9639442" y="921632"/>
                <a:ext cx="90360" cy="201960"/>
              </p14:xfrm>
            </p:contentPart>
          </mc:Choice>
          <mc:Fallback>
            <p:pic>
              <p:nvPicPr>
                <p:cNvPr id="32" name="Freihand 31">
                  <a:extLst>
                    <a:ext uri="{FF2B5EF4-FFF2-40B4-BE49-F238E27FC236}">
                      <a16:creationId xmlns:a16="http://schemas.microsoft.com/office/drawing/2014/main" id="{C4A1F9A6-1373-4863-9158-AFA4EA52E20E}"/>
                    </a:ext>
                  </a:extLst>
                </p:cNvPr>
                <p:cNvPicPr/>
                <p:nvPr/>
              </p:nvPicPr>
              <p:blipFill>
                <a:blip r:embed="rId51"/>
                <a:stretch>
                  <a:fillRect/>
                </a:stretch>
              </p:blipFill>
              <p:spPr>
                <a:xfrm>
                  <a:off x="9635122" y="917312"/>
                  <a:ext cx="990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C4C26375-44DE-478E-B9A8-6B783AC86048}"/>
                    </a:ext>
                  </a:extLst>
                </p14:cNvPr>
                <p14:cNvContentPartPr/>
                <p14:nvPr/>
              </p14:nvContentPartPr>
              <p14:xfrm>
                <a:off x="9781642" y="989312"/>
                <a:ext cx="167400" cy="97200"/>
              </p14:xfrm>
            </p:contentPart>
          </mc:Choice>
          <mc:Fallback>
            <p:pic>
              <p:nvPicPr>
                <p:cNvPr id="33" name="Freihand 32">
                  <a:extLst>
                    <a:ext uri="{FF2B5EF4-FFF2-40B4-BE49-F238E27FC236}">
                      <a16:creationId xmlns:a16="http://schemas.microsoft.com/office/drawing/2014/main" id="{C4C26375-44DE-478E-B9A8-6B783AC86048}"/>
                    </a:ext>
                  </a:extLst>
                </p:cNvPr>
                <p:cNvPicPr/>
                <p:nvPr/>
              </p:nvPicPr>
              <p:blipFill>
                <a:blip r:embed="rId53"/>
                <a:stretch>
                  <a:fillRect/>
                </a:stretch>
              </p:blipFill>
              <p:spPr>
                <a:xfrm>
                  <a:off x="9777322" y="984992"/>
                  <a:ext cx="176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89CCB405-624A-4762-8B25-74077D906941}"/>
                    </a:ext>
                  </a:extLst>
                </p14:cNvPr>
                <p14:cNvContentPartPr/>
                <p14:nvPr/>
              </p14:nvContentPartPr>
              <p14:xfrm>
                <a:off x="9927442" y="935672"/>
                <a:ext cx="43920" cy="29160"/>
              </p14:xfrm>
            </p:contentPart>
          </mc:Choice>
          <mc:Fallback>
            <p:pic>
              <p:nvPicPr>
                <p:cNvPr id="34" name="Freihand 33">
                  <a:extLst>
                    <a:ext uri="{FF2B5EF4-FFF2-40B4-BE49-F238E27FC236}">
                      <a16:creationId xmlns:a16="http://schemas.microsoft.com/office/drawing/2014/main" id="{89CCB405-624A-4762-8B25-74077D906941}"/>
                    </a:ext>
                  </a:extLst>
                </p:cNvPr>
                <p:cNvPicPr/>
                <p:nvPr/>
              </p:nvPicPr>
              <p:blipFill>
                <a:blip r:embed="rId55"/>
                <a:stretch>
                  <a:fillRect/>
                </a:stretch>
              </p:blipFill>
              <p:spPr>
                <a:xfrm>
                  <a:off x="9923122" y="931352"/>
                  <a:ext cx="52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C95E0F19-54DA-4E01-A6D5-226A01B4B06E}"/>
                    </a:ext>
                  </a:extLst>
                </p14:cNvPr>
                <p14:cNvContentPartPr/>
                <p14:nvPr/>
              </p14:nvContentPartPr>
              <p14:xfrm>
                <a:off x="9983602" y="914072"/>
                <a:ext cx="104760" cy="142200"/>
              </p14:xfrm>
            </p:contentPart>
          </mc:Choice>
          <mc:Fallback>
            <p:pic>
              <p:nvPicPr>
                <p:cNvPr id="35" name="Freihand 34">
                  <a:extLst>
                    <a:ext uri="{FF2B5EF4-FFF2-40B4-BE49-F238E27FC236}">
                      <a16:creationId xmlns:a16="http://schemas.microsoft.com/office/drawing/2014/main" id="{C95E0F19-54DA-4E01-A6D5-226A01B4B06E}"/>
                    </a:ext>
                  </a:extLst>
                </p:cNvPr>
                <p:cNvPicPr/>
                <p:nvPr/>
              </p:nvPicPr>
              <p:blipFill>
                <a:blip r:embed="rId57"/>
                <a:stretch>
                  <a:fillRect/>
                </a:stretch>
              </p:blipFill>
              <p:spPr>
                <a:xfrm>
                  <a:off x="9979282" y="909752"/>
                  <a:ext cx="113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54F94B76-43B9-4F49-A812-4D5C5B184A55}"/>
                    </a:ext>
                  </a:extLst>
                </p14:cNvPr>
                <p14:cNvContentPartPr/>
                <p14:nvPr/>
              </p14:nvContentPartPr>
              <p14:xfrm>
                <a:off x="10110682" y="970232"/>
                <a:ext cx="208440" cy="87480"/>
              </p14:xfrm>
            </p:contentPart>
          </mc:Choice>
          <mc:Fallback>
            <p:pic>
              <p:nvPicPr>
                <p:cNvPr id="36" name="Freihand 35">
                  <a:extLst>
                    <a:ext uri="{FF2B5EF4-FFF2-40B4-BE49-F238E27FC236}">
                      <a16:creationId xmlns:a16="http://schemas.microsoft.com/office/drawing/2014/main" id="{54F94B76-43B9-4F49-A812-4D5C5B184A55}"/>
                    </a:ext>
                  </a:extLst>
                </p:cNvPr>
                <p:cNvPicPr/>
                <p:nvPr/>
              </p:nvPicPr>
              <p:blipFill>
                <a:blip r:embed="rId59"/>
                <a:stretch>
                  <a:fillRect/>
                </a:stretch>
              </p:blipFill>
              <p:spPr>
                <a:xfrm>
                  <a:off x="10106362" y="965912"/>
                  <a:ext cx="217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8F701F08-AF39-43F1-8B07-5FAE9D873A21}"/>
                    </a:ext>
                  </a:extLst>
                </p14:cNvPr>
                <p14:cNvContentPartPr/>
                <p14:nvPr/>
              </p14:nvContentPartPr>
              <p14:xfrm>
                <a:off x="10494802" y="929912"/>
                <a:ext cx="96120" cy="116640"/>
              </p14:xfrm>
            </p:contentPart>
          </mc:Choice>
          <mc:Fallback>
            <p:pic>
              <p:nvPicPr>
                <p:cNvPr id="37" name="Freihand 36">
                  <a:extLst>
                    <a:ext uri="{FF2B5EF4-FFF2-40B4-BE49-F238E27FC236}">
                      <a16:creationId xmlns:a16="http://schemas.microsoft.com/office/drawing/2014/main" id="{8F701F08-AF39-43F1-8B07-5FAE9D873A21}"/>
                    </a:ext>
                  </a:extLst>
                </p:cNvPr>
                <p:cNvPicPr/>
                <p:nvPr/>
              </p:nvPicPr>
              <p:blipFill>
                <a:blip r:embed="rId61"/>
                <a:stretch>
                  <a:fillRect/>
                </a:stretch>
              </p:blipFill>
              <p:spPr>
                <a:xfrm>
                  <a:off x="10490482" y="925592"/>
                  <a:ext cx="104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75CD7D31-EBCF-4F8E-97AF-E94B34ED943B}"/>
                    </a:ext>
                  </a:extLst>
                </p14:cNvPr>
                <p14:cNvContentPartPr/>
                <p14:nvPr/>
              </p14:nvContentPartPr>
              <p14:xfrm>
                <a:off x="10619002" y="872672"/>
                <a:ext cx="738720" cy="159120"/>
              </p14:xfrm>
            </p:contentPart>
          </mc:Choice>
          <mc:Fallback>
            <p:pic>
              <p:nvPicPr>
                <p:cNvPr id="38" name="Freihand 37">
                  <a:extLst>
                    <a:ext uri="{FF2B5EF4-FFF2-40B4-BE49-F238E27FC236}">
                      <a16:creationId xmlns:a16="http://schemas.microsoft.com/office/drawing/2014/main" id="{75CD7D31-EBCF-4F8E-97AF-E94B34ED943B}"/>
                    </a:ext>
                  </a:extLst>
                </p:cNvPr>
                <p:cNvPicPr/>
                <p:nvPr/>
              </p:nvPicPr>
              <p:blipFill>
                <a:blip r:embed="rId63"/>
                <a:stretch>
                  <a:fillRect/>
                </a:stretch>
              </p:blipFill>
              <p:spPr>
                <a:xfrm>
                  <a:off x="10614682" y="868352"/>
                  <a:ext cx="747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720EBB0B-CC09-468A-965A-85F3045DA821}"/>
                    </a:ext>
                  </a:extLst>
                </p14:cNvPr>
                <p14:cNvContentPartPr/>
                <p14:nvPr/>
              </p14:nvContentPartPr>
              <p14:xfrm>
                <a:off x="8840962" y="1406912"/>
                <a:ext cx="326880" cy="172080"/>
              </p14:xfrm>
            </p:contentPart>
          </mc:Choice>
          <mc:Fallback>
            <p:pic>
              <p:nvPicPr>
                <p:cNvPr id="39" name="Freihand 38">
                  <a:extLst>
                    <a:ext uri="{FF2B5EF4-FFF2-40B4-BE49-F238E27FC236}">
                      <a16:creationId xmlns:a16="http://schemas.microsoft.com/office/drawing/2014/main" id="{720EBB0B-CC09-468A-965A-85F3045DA821}"/>
                    </a:ext>
                  </a:extLst>
                </p:cNvPr>
                <p:cNvPicPr/>
                <p:nvPr/>
              </p:nvPicPr>
              <p:blipFill>
                <a:blip r:embed="rId65"/>
                <a:stretch>
                  <a:fillRect/>
                </a:stretch>
              </p:blipFill>
              <p:spPr>
                <a:xfrm>
                  <a:off x="8836642" y="1402592"/>
                  <a:ext cx="335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0814976E-35FF-4048-82FE-BB37557992F4}"/>
                    </a:ext>
                  </a:extLst>
                </p14:cNvPr>
                <p14:cNvContentPartPr/>
                <p14:nvPr/>
              </p14:nvContentPartPr>
              <p14:xfrm>
                <a:off x="9155242" y="1406552"/>
                <a:ext cx="38880" cy="36720"/>
              </p14:xfrm>
            </p:contentPart>
          </mc:Choice>
          <mc:Fallback>
            <p:pic>
              <p:nvPicPr>
                <p:cNvPr id="40" name="Freihand 39">
                  <a:extLst>
                    <a:ext uri="{FF2B5EF4-FFF2-40B4-BE49-F238E27FC236}">
                      <a16:creationId xmlns:a16="http://schemas.microsoft.com/office/drawing/2014/main" id="{0814976E-35FF-4048-82FE-BB37557992F4}"/>
                    </a:ext>
                  </a:extLst>
                </p:cNvPr>
                <p:cNvPicPr/>
                <p:nvPr/>
              </p:nvPicPr>
              <p:blipFill>
                <a:blip r:embed="rId67"/>
                <a:stretch>
                  <a:fillRect/>
                </a:stretch>
              </p:blipFill>
              <p:spPr>
                <a:xfrm>
                  <a:off x="9150922" y="1402232"/>
                  <a:ext cx="47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F8A63CA9-BA9A-4096-84B7-6DACCF5B72A7}"/>
                    </a:ext>
                  </a:extLst>
                </p14:cNvPr>
                <p14:cNvContentPartPr/>
                <p14:nvPr/>
              </p14:nvContentPartPr>
              <p14:xfrm>
                <a:off x="9186202" y="1444352"/>
                <a:ext cx="117360" cy="117360"/>
              </p14:xfrm>
            </p:contentPart>
          </mc:Choice>
          <mc:Fallback>
            <p:pic>
              <p:nvPicPr>
                <p:cNvPr id="41" name="Freihand 40">
                  <a:extLst>
                    <a:ext uri="{FF2B5EF4-FFF2-40B4-BE49-F238E27FC236}">
                      <a16:creationId xmlns:a16="http://schemas.microsoft.com/office/drawing/2014/main" id="{F8A63CA9-BA9A-4096-84B7-6DACCF5B72A7}"/>
                    </a:ext>
                  </a:extLst>
                </p:cNvPr>
                <p:cNvPicPr/>
                <p:nvPr/>
              </p:nvPicPr>
              <p:blipFill>
                <a:blip r:embed="rId69"/>
                <a:stretch>
                  <a:fillRect/>
                </a:stretch>
              </p:blipFill>
              <p:spPr>
                <a:xfrm>
                  <a:off x="9181882" y="1440032"/>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1E591B98-6FE7-4ECC-8148-63F31DE14DB7}"/>
                    </a:ext>
                  </a:extLst>
                </p14:cNvPr>
                <p14:cNvContentPartPr/>
                <p14:nvPr/>
              </p14:nvContentPartPr>
              <p14:xfrm>
                <a:off x="9297442" y="1458752"/>
                <a:ext cx="234000" cy="66600"/>
              </p14:xfrm>
            </p:contentPart>
          </mc:Choice>
          <mc:Fallback>
            <p:pic>
              <p:nvPicPr>
                <p:cNvPr id="42" name="Freihand 41">
                  <a:extLst>
                    <a:ext uri="{FF2B5EF4-FFF2-40B4-BE49-F238E27FC236}">
                      <a16:creationId xmlns:a16="http://schemas.microsoft.com/office/drawing/2014/main" id="{1E591B98-6FE7-4ECC-8148-63F31DE14DB7}"/>
                    </a:ext>
                  </a:extLst>
                </p:cNvPr>
                <p:cNvPicPr/>
                <p:nvPr/>
              </p:nvPicPr>
              <p:blipFill>
                <a:blip r:embed="rId71"/>
                <a:stretch>
                  <a:fillRect/>
                </a:stretch>
              </p:blipFill>
              <p:spPr>
                <a:xfrm>
                  <a:off x="9293122" y="1454432"/>
                  <a:ext cx="242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4ABB3920-A723-405A-A3E3-968DC53B3D37}"/>
                    </a:ext>
                  </a:extLst>
                </p14:cNvPr>
                <p14:cNvContentPartPr/>
                <p14:nvPr/>
              </p14:nvContentPartPr>
              <p14:xfrm>
                <a:off x="9767242" y="1436432"/>
                <a:ext cx="57600" cy="117000"/>
              </p14:xfrm>
            </p:contentPart>
          </mc:Choice>
          <mc:Fallback>
            <p:pic>
              <p:nvPicPr>
                <p:cNvPr id="43" name="Freihand 42">
                  <a:extLst>
                    <a:ext uri="{FF2B5EF4-FFF2-40B4-BE49-F238E27FC236}">
                      <a16:creationId xmlns:a16="http://schemas.microsoft.com/office/drawing/2014/main" id="{4ABB3920-A723-405A-A3E3-968DC53B3D37}"/>
                    </a:ext>
                  </a:extLst>
                </p:cNvPr>
                <p:cNvPicPr/>
                <p:nvPr/>
              </p:nvPicPr>
              <p:blipFill>
                <a:blip r:embed="rId73"/>
                <a:stretch>
                  <a:fillRect/>
                </a:stretch>
              </p:blipFill>
              <p:spPr>
                <a:xfrm>
                  <a:off x="9762922" y="1432112"/>
                  <a:ext cx="66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157D8874-0264-4E85-8423-F68A232AF854}"/>
                    </a:ext>
                  </a:extLst>
                </p14:cNvPr>
                <p14:cNvContentPartPr/>
                <p14:nvPr/>
              </p14:nvContentPartPr>
              <p14:xfrm>
                <a:off x="9803242" y="1386392"/>
                <a:ext cx="173160" cy="142560"/>
              </p14:xfrm>
            </p:contentPart>
          </mc:Choice>
          <mc:Fallback>
            <p:pic>
              <p:nvPicPr>
                <p:cNvPr id="44" name="Freihand 43">
                  <a:extLst>
                    <a:ext uri="{FF2B5EF4-FFF2-40B4-BE49-F238E27FC236}">
                      <a16:creationId xmlns:a16="http://schemas.microsoft.com/office/drawing/2014/main" id="{157D8874-0264-4E85-8423-F68A232AF854}"/>
                    </a:ext>
                  </a:extLst>
                </p:cNvPr>
                <p:cNvPicPr/>
                <p:nvPr/>
              </p:nvPicPr>
              <p:blipFill>
                <a:blip r:embed="rId75"/>
                <a:stretch>
                  <a:fillRect/>
                </a:stretch>
              </p:blipFill>
              <p:spPr>
                <a:xfrm>
                  <a:off x="9798922" y="1382072"/>
                  <a:ext cx="181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86C37E5A-DF50-4129-8B99-D2943855AAC8}"/>
                    </a:ext>
                  </a:extLst>
                </p14:cNvPr>
                <p14:cNvContentPartPr/>
                <p14:nvPr/>
              </p14:nvContentPartPr>
              <p14:xfrm>
                <a:off x="9918802" y="1291712"/>
                <a:ext cx="135360" cy="182520"/>
              </p14:xfrm>
            </p:contentPart>
          </mc:Choice>
          <mc:Fallback>
            <p:pic>
              <p:nvPicPr>
                <p:cNvPr id="45" name="Freihand 44">
                  <a:extLst>
                    <a:ext uri="{FF2B5EF4-FFF2-40B4-BE49-F238E27FC236}">
                      <a16:creationId xmlns:a16="http://schemas.microsoft.com/office/drawing/2014/main" id="{86C37E5A-DF50-4129-8B99-D2943855AAC8}"/>
                    </a:ext>
                  </a:extLst>
                </p:cNvPr>
                <p:cNvPicPr/>
                <p:nvPr/>
              </p:nvPicPr>
              <p:blipFill>
                <a:blip r:embed="rId77"/>
                <a:stretch>
                  <a:fillRect/>
                </a:stretch>
              </p:blipFill>
              <p:spPr>
                <a:xfrm>
                  <a:off x="9914482" y="1287392"/>
                  <a:ext cx="144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AE399F3C-28EA-43C6-9791-91D5D1942C10}"/>
                    </a:ext>
                  </a:extLst>
                </p14:cNvPr>
                <p14:cNvContentPartPr/>
                <p14:nvPr/>
              </p14:nvContentPartPr>
              <p14:xfrm>
                <a:off x="10288162" y="1318712"/>
                <a:ext cx="306720" cy="142200"/>
              </p14:xfrm>
            </p:contentPart>
          </mc:Choice>
          <mc:Fallback>
            <p:pic>
              <p:nvPicPr>
                <p:cNvPr id="46" name="Freihand 45">
                  <a:extLst>
                    <a:ext uri="{FF2B5EF4-FFF2-40B4-BE49-F238E27FC236}">
                      <a16:creationId xmlns:a16="http://schemas.microsoft.com/office/drawing/2014/main" id="{AE399F3C-28EA-43C6-9791-91D5D1942C10}"/>
                    </a:ext>
                  </a:extLst>
                </p:cNvPr>
                <p:cNvPicPr/>
                <p:nvPr/>
              </p:nvPicPr>
              <p:blipFill>
                <a:blip r:embed="rId79"/>
                <a:stretch>
                  <a:fillRect/>
                </a:stretch>
              </p:blipFill>
              <p:spPr>
                <a:xfrm>
                  <a:off x="10283842" y="1314392"/>
                  <a:ext cx="315360" cy="150840"/>
                </a:xfrm>
                <a:prstGeom prst="rect">
                  <a:avLst/>
                </a:prstGeom>
              </p:spPr>
            </p:pic>
          </mc:Fallback>
        </mc:AlternateContent>
      </p:grpSp>
      <p:grpSp>
        <p:nvGrpSpPr>
          <p:cNvPr id="141336" name="Gruppieren 141335">
            <a:extLst>
              <a:ext uri="{FF2B5EF4-FFF2-40B4-BE49-F238E27FC236}">
                <a16:creationId xmlns:a16="http://schemas.microsoft.com/office/drawing/2014/main" id="{45F4D174-5C74-4CC6-BEBB-C94AB1553D7C}"/>
              </a:ext>
            </a:extLst>
          </p:cNvPr>
          <p:cNvGrpSpPr/>
          <p:nvPr/>
        </p:nvGrpSpPr>
        <p:grpSpPr>
          <a:xfrm>
            <a:off x="10824562" y="1211432"/>
            <a:ext cx="752400" cy="236160"/>
            <a:chOff x="10824562" y="1211432"/>
            <a:chExt cx="752400" cy="236160"/>
          </a:xfrm>
        </p:grpSpPr>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21194CE7-451F-4B88-BB82-D0735CAECA7A}"/>
                    </a:ext>
                  </a:extLst>
                </p14:cNvPr>
                <p14:cNvContentPartPr/>
                <p14:nvPr/>
              </p14:nvContentPartPr>
              <p14:xfrm>
                <a:off x="10824562" y="1211432"/>
                <a:ext cx="466200" cy="236160"/>
              </p14:xfrm>
            </p:contentPart>
          </mc:Choice>
          <mc:Fallback>
            <p:pic>
              <p:nvPicPr>
                <p:cNvPr id="50" name="Freihand 49">
                  <a:extLst>
                    <a:ext uri="{FF2B5EF4-FFF2-40B4-BE49-F238E27FC236}">
                      <a16:creationId xmlns:a16="http://schemas.microsoft.com/office/drawing/2014/main" id="{21194CE7-451F-4B88-BB82-D0735CAECA7A}"/>
                    </a:ext>
                  </a:extLst>
                </p:cNvPr>
                <p:cNvPicPr/>
                <p:nvPr/>
              </p:nvPicPr>
              <p:blipFill>
                <a:blip r:embed="rId81"/>
                <a:stretch>
                  <a:fillRect/>
                </a:stretch>
              </p:blipFill>
              <p:spPr>
                <a:xfrm>
                  <a:off x="10820242" y="1207112"/>
                  <a:ext cx="4748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583D72B7-C957-4CDE-A2F0-B9A54BF75FAD}"/>
                    </a:ext>
                  </a:extLst>
                </p14:cNvPr>
                <p14:cNvContentPartPr/>
                <p14:nvPr/>
              </p14:nvContentPartPr>
              <p14:xfrm>
                <a:off x="11209042" y="1271192"/>
                <a:ext cx="6120" cy="15840"/>
              </p14:xfrm>
            </p:contentPart>
          </mc:Choice>
          <mc:Fallback>
            <p:pic>
              <p:nvPicPr>
                <p:cNvPr id="51" name="Freihand 50">
                  <a:extLst>
                    <a:ext uri="{FF2B5EF4-FFF2-40B4-BE49-F238E27FC236}">
                      <a16:creationId xmlns:a16="http://schemas.microsoft.com/office/drawing/2014/main" id="{583D72B7-C957-4CDE-A2F0-B9A54BF75FAD}"/>
                    </a:ext>
                  </a:extLst>
                </p:cNvPr>
                <p:cNvPicPr/>
                <p:nvPr/>
              </p:nvPicPr>
              <p:blipFill>
                <a:blip r:embed="rId83"/>
                <a:stretch>
                  <a:fillRect/>
                </a:stretch>
              </p:blipFill>
              <p:spPr>
                <a:xfrm>
                  <a:off x="11204722" y="1266872"/>
                  <a:ext cx="14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B453B000-E858-4F7D-9D87-A49D952183D7}"/>
                    </a:ext>
                  </a:extLst>
                </p14:cNvPr>
                <p14:cNvContentPartPr/>
                <p14:nvPr/>
              </p14:nvContentPartPr>
              <p14:xfrm>
                <a:off x="11313082" y="1316912"/>
                <a:ext cx="115560" cy="77040"/>
              </p14:xfrm>
            </p:contentPart>
          </mc:Choice>
          <mc:Fallback>
            <p:pic>
              <p:nvPicPr>
                <p:cNvPr id="52" name="Freihand 51">
                  <a:extLst>
                    <a:ext uri="{FF2B5EF4-FFF2-40B4-BE49-F238E27FC236}">
                      <a16:creationId xmlns:a16="http://schemas.microsoft.com/office/drawing/2014/main" id="{B453B000-E858-4F7D-9D87-A49D952183D7}"/>
                    </a:ext>
                  </a:extLst>
                </p:cNvPr>
                <p:cNvPicPr/>
                <p:nvPr/>
              </p:nvPicPr>
              <p:blipFill>
                <a:blip r:embed="rId85"/>
                <a:stretch>
                  <a:fillRect/>
                </a:stretch>
              </p:blipFill>
              <p:spPr>
                <a:xfrm>
                  <a:off x="11308762" y="1312592"/>
                  <a:ext cx="124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56F8DC81-B281-4B38-97A4-8D82AE5529B3}"/>
                    </a:ext>
                  </a:extLst>
                </p14:cNvPr>
                <p14:cNvContentPartPr/>
                <p14:nvPr/>
              </p14:nvContentPartPr>
              <p14:xfrm>
                <a:off x="11501362" y="1327712"/>
                <a:ext cx="75600" cy="24480"/>
              </p14:xfrm>
            </p:contentPart>
          </mc:Choice>
          <mc:Fallback>
            <p:pic>
              <p:nvPicPr>
                <p:cNvPr id="53" name="Freihand 52">
                  <a:extLst>
                    <a:ext uri="{FF2B5EF4-FFF2-40B4-BE49-F238E27FC236}">
                      <a16:creationId xmlns:a16="http://schemas.microsoft.com/office/drawing/2014/main" id="{56F8DC81-B281-4B38-97A4-8D82AE5529B3}"/>
                    </a:ext>
                  </a:extLst>
                </p:cNvPr>
                <p:cNvPicPr/>
                <p:nvPr/>
              </p:nvPicPr>
              <p:blipFill>
                <a:blip r:embed="rId87"/>
                <a:stretch>
                  <a:fillRect/>
                </a:stretch>
              </p:blipFill>
              <p:spPr>
                <a:xfrm>
                  <a:off x="11497042" y="1323392"/>
                  <a:ext cx="84240" cy="33120"/>
                </a:xfrm>
                <a:prstGeom prst="rect">
                  <a:avLst/>
                </a:prstGeom>
              </p:spPr>
            </p:pic>
          </mc:Fallback>
        </mc:AlternateContent>
      </p:grpSp>
      <p:grpSp>
        <p:nvGrpSpPr>
          <p:cNvPr id="141335" name="Gruppieren 141334">
            <a:extLst>
              <a:ext uri="{FF2B5EF4-FFF2-40B4-BE49-F238E27FC236}">
                <a16:creationId xmlns:a16="http://schemas.microsoft.com/office/drawing/2014/main" id="{BB56ADA9-BFBC-4FD9-AB8A-1EC0505D10BF}"/>
              </a:ext>
            </a:extLst>
          </p:cNvPr>
          <p:cNvGrpSpPr/>
          <p:nvPr/>
        </p:nvGrpSpPr>
        <p:grpSpPr>
          <a:xfrm>
            <a:off x="8905402" y="1644872"/>
            <a:ext cx="2619000" cy="1257840"/>
            <a:chOff x="8905402" y="1644872"/>
            <a:chExt cx="2619000" cy="1257840"/>
          </a:xfrm>
        </p:grpSpPr>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DBFEFF15-0C02-4EFA-9451-FB95FF9802BA}"/>
                    </a:ext>
                  </a:extLst>
                </p14:cNvPr>
                <p14:cNvContentPartPr/>
                <p14:nvPr/>
              </p14:nvContentPartPr>
              <p14:xfrm>
                <a:off x="8905402" y="1737752"/>
                <a:ext cx="97560" cy="215640"/>
              </p14:xfrm>
            </p:contentPart>
          </mc:Choice>
          <mc:Fallback>
            <p:pic>
              <p:nvPicPr>
                <p:cNvPr id="54" name="Freihand 53">
                  <a:extLst>
                    <a:ext uri="{FF2B5EF4-FFF2-40B4-BE49-F238E27FC236}">
                      <a16:creationId xmlns:a16="http://schemas.microsoft.com/office/drawing/2014/main" id="{DBFEFF15-0C02-4EFA-9451-FB95FF9802BA}"/>
                    </a:ext>
                  </a:extLst>
                </p:cNvPr>
                <p:cNvPicPr/>
                <p:nvPr/>
              </p:nvPicPr>
              <p:blipFill>
                <a:blip r:embed="rId89"/>
                <a:stretch>
                  <a:fillRect/>
                </a:stretch>
              </p:blipFill>
              <p:spPr>
                <a:xfrm>
                  <a:off x="8901082" y="1733432"/>
                  <a:ext cx="106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C212C892-E0FC-4A10-A070-8CDA6145E63A}"/>
                    </a:ext>
                  </a:extLst>
                </p14:cNvPr>
                <p14:cNvContentPartPr/>
                <p14:nvPr/>
              </p14:nvContentPartPr>
              <p14:xfrm>
                <a:off x="9004402" y="1852952"/>
                <a:ext cx="76680" cy="101520"/>
              </p14:xfrm>
            </p:contentPart>
          </mc:Choice>
          <mc:Fallback>
            <p:pic>
              <p:nvPicPr>
                <p:cNvPr id="55" name="Freihand 54">
                  <a:extLst>
                    <a:ext uri="{FF2B5EF4-FFF2-40B4-BE49-F238E27FC236}">
                      <a16:creationId xmlns:a16="http://schemas.microsoft.com/office/drawing/2014/main" id="{C212C892-E0FC-4A10-A070-8CDA6145E63A}"/>
                    </a:ext>
                  </a:extLst>
                </p:cNvPr>
                <p:cNvPicPr/>
                <p:nvPr/>
              </p:nvPicPr>
              <p:blipFill>
                <a:blip r:embed="rId91"/>
                <a:stretch>
                  <a:fillRect/>
                </a:stretch>
              </p:blipFill>
              <p:spPr>
                <a:xfrm>
                  <a:off x="9000082" y="1848632"/>
                  <a:ext cx="85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3B8FB400-92BB-4753-B77E-CC054CA4A0E9}"/>
                    </a:ext>
                  </a:extLst>
                </p14:cNvPr>
                <p14:cNvContentPartPr/>
                <p14:nvPr/>
              </p14:nvContentPartPr>
              <p14:xfrm>
                <a:off x="9090442" y="1842872"/>
                <a:ext cx="89280" cy="113760"/>
              </p14:xfrm>
            </p:contentPart>
          </mc:Choice>
          <mc:Fallback>
            <p:pic>
              <p:nvPicPr>
                <p:cNvPr id="56" name="Freihand 55">
                  <a:extLst>
                    <a:ext uri="{FF2B5EF4-FFF2-40B4-BE49-F238E27FC236}">
                      <a16:creationId xmlns:a16="http://schemas.microsoft.com/office/drawing/2014/main" id="{3B8FB400-92BB-4753-B77E-CC054CA4A0E9}"/>
                    </a:ext>
                  </a:extLst>
                </p:cNvPr>
                <p:cNvPicPr/>
                <p:nvPr/>
              </p:nvPicPr>
              <p:blipFill>
                <a:blip r:embed="rId93"/>
                <a:stretch>
                  <a:fillRect/>
                </a:stretch>
              </p:blipFill>
              <p:spPr>
                <a:xfrm>
                  <a:off x="9086122" y="1838552"/>
                  <a:ext cx="97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09A7C3A2-BA26-41BB-8DB0-265C7EA848AF}"/>
                    </a:ext>
                  </a:extLst>
                </p14:cNvPr>
                <p14:cNvContentPartPr/>
                <p14:nvPr/>
              </p14:nvContentPartPr>
              <p14:xfrm>
                <a:off x="9220402" y="1801112"/>
                <a:ext cx="56880" cy="144720"/>
              </p14:xfrm>
            </p:contentPart>
          </mc:Choice>
          <mc:Fallback>
            <p:pic>
              <p:nvPicPr>
                <p:cNvPr id="57" name="Freihand 56">
                  <a:extLst>
                    <a:ext uri="{FF2B5EF4-FFF2-40B4-BE49-F238E27FC236}">
                      <a16:creationId xmlns:a16="http://schemas.microsoft.com/office/drawing/2014/main" id="{09A7C3A2-BA26-41BB-8DB0-265C7EA848AF}"/>
                    </a:ext>
                  </a:extLst>
                </p:cNvPr>
                <p:cNvPicPr/>
                <p:nvPr/>
              </p:nvPicPr>
              <p:blipFill>
                <a:blip r:embed="rId95"/>
                <a:stretch>
                  <a:fillRect/>
                </a:stretch>
              </p:blipFill>
              <p:spPr>
                <a:xfrm>
                  <a:off x="9216082" y="1796792"/>
                  <a:ext cx="65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4A270E27-867E-4EBB-945E-7AFE6E1A995D}"/>
                    </a:ext>
                  </a:extLst>
                </p14:cNvPr>
                <p14:cNvContentPartPr/>
                <p14:nvPr/>
              </p14:nvContentPartPr>
              <p14:xfrm>
                <a:off x="9255682" y="1725152"/>
                <a:ext cx="218880" cy="406080"/>
              </p14:xfrm>
            </p:contentPart>
          </mc:Choice>
          <mc:Fallback>
            <p:pic>
              <p:nvPicPr>
                <p:cNvPr id="58" name="Freihand 57">
                  <a:extLst>
                    <a:ext uri="{FF2B5EF4-FFF2-40B4-BE49-F238E27FC236}">
                      <a16:creationId xmlns:a16="http://schemas.microsoft.com/office/drawing/2014/main" id="{4A270E27-867E-4EBB-945E-7AFE6E1A995D}"/>
                    </a:ext>
                  </a:extLst>
                </p:cNvPr>
                <p:cNvPicPr/>
                <p:nvPr/>
              </p:nvPicPr>
              <p:blipFill>
                <a:blip r:embed="rId97"/>
                <a:stretch>
                  <a:fillRect/>
                </a:stretch>
              </p:blipFill>
              <p:spPr>
                <a:xfrm>
                  <a:off x="9251362" y="1720832"/>
                  <a:ext cx="22752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D003F69F-1C5A-4D0C-983B-3D21507F0E2B}"/>
                    </a:ext>
                  </a:extLst>
                </p14:cNvPr>
                <p14:cNvContentPartPr/>
                <p14:nvPr/>
              </p14:nvContentPartPr>
              <p14:xfrm>
                <a:off x="9401482" y="1942232"/>
                <a:ext cx="62640" cy="16920"/>
              </p14:xfrm>
            </p:contentPart>
          </mc:Choice>
          <mc:Fallback>
            <p:pic>
              <p:nvPicPr>
                <p:cNvPr id="59" name="Freihand 58">
                  <a:extLst>
                    <a:ext uri="{FF2B5EF4-FFF2-40B4-BE49-F238E27FC236}">
                      <a16:creationId xmlns:a16="http://schemas.microsoft.com/office/drawing/2014/main" id="{D003F69F-1C5A-4D0C-983B-3D21507F0E2B}"/>
                    </a:ext>
                  </a:extLst>
                </p:cNvPr>
                <p:cNvPicPr/>
                <p:nvPr/>
              </p:nvPicPr>
              <p:blipFill>
                <a:blip r:embed="rId99"/>
                <a:stretch>
                  <a:fillRect/>
                </a:stretch>
              </p:blipFill>
              <p:spPr>
                <a:xfrm>
                  <a:off x="9397162" y="1937912"/>
                  <a:ext cx="71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0E98911F-FF9F-478D-8625-1122B9FC9FF6}"/>
                    </a:ext>
                  </a:extLst>
                </p14:cNvPr>
                <p14:cNvContentPartPr/>
                <p14:nvPr/>
              </p14:nvContentPartPr>
              <p14:xfrm>
                <a:off x="9505162" y="1741712"/>
                <a:ext cx="291960" cy="195840"/>
              </p14:xfrm>
            </p:contentPart>
          </mc:Choice>
          <mc:Fallback>
            <p:pic>
              <p:nvPicPr>
                <p:cNvPr id="60" name="Freihand 59">
                  <a:extLst>
                    <a:ext uri="{FF2B5EF4-FFF2-40B4-BE49-F238E27FC236}">
                      <a16:creationId xmlns:a16="http://schemas.microsoft.com/office/drawing/2014/main" id="{0E98911F-FF9F-478D-8625-1122B9FC9FF6}"/>
                    </a:ext>
                  </a:extLst>
                </p:cNvPr>
                <p:cNvPicPr/>
                <p:nvPr/>
              </p:nvPicPr>
              <p:blipFill>
                <a:blip r:embed="rId101"/>
                <a:stretch>
                  <a:fillRect/>
                </a:stretch>
              </p:blipFill>
              <p:spPr>
                <a:xfrm>
                  <a:off x="9500842" y="1737392"/>
                  <a:ext cx="3006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8A23DD7F-3B6C-4A40-8603-D002AC70E80A}"/>
                    </a:ext>
                  </a:extLst>
                </p14:cNvPr>
                <p14:cNvContentPartPr/>
                <p14:nvPr/>
              </p14:nvContentPartPr>
              <p14:xfrm>
                <a:off x="9627202" y="1716512"/>
                <a:ext cx="160560" cy="114840"/>
              </p14:xfrm>
            </p:contentPart>
          </mc:Choice>
          <mc:Fallback>
            <p:pic>
              <p:nvPicPr>
                <p:cNvPr id="61" name="Freihand 60">
                  <a:extLst>
                    <a:ext uri="{FF2B5EF4-FFF2-40B4-BE49-F238E27FC236}">
                      <a16:creationId xmlns:a16="http://schemas.microsoft.com/office/drawing/2014/main" id="{8A23DD7F-3B6C-4A40-8603-D002AC70E80A}"/>
                    </a:ext>
                  </a:extLst>
                </p:cNvPr>
                <p:cNvPicPr/>
                <p:nvPr/>
              </p:nvPicPr>
              <p:blipFill>
                <a:blip r:embed="rId103"/>
                <a:stretch>
                  <a:fillRect/>
                </a:stretch>
              </p:blipFill>
              <p:spPr>
                <a:xfrm>
                  <a:off x="9622882" y="1712192"/>
                  <a:ext cx="169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D1E14545-6AD5-4DFA-9FED-AA082BB7DD72}"/>
                    </a:ext>
                  </a:extLst>
                </p14:cNvPr>
                <p14:cNvContentPartPr/>
                <p14:nvPr/>
              </p14:nvContentPartPr>
              <p14:xfrm>
                <a:off x="9906202" y="1789592"/>
                <a:ext cx="195480" cy="128880"/>
              </p14:xfrm>
            </p:contentPart>
          </mc:Choice>
          <mc:Fallback>
            <p:pic>
              <p:nvPicPr>
                <p:cNvPr id="62" name="Freihand 61">
                  <a:extLst>
                    <a:ext uri="{FF2B5EF4-FFF2-40B4-BE49-F238E27FC236}">
                      <a16:creationId xmlns:a16="http://schemas.microsoft.com/office/drawing/2014/main" id="{D1E14545-6AD5-4DFA-9FED-AA082BB7DD72}"/>
                    </a:ext>
                  </a:extLst>
                </p:cNvPr>
                <p:cNvPicPr/>
                <p:nvPr/>
              </p:nvPicPr>
              <p:blipFill>
                <a:blip r:embed="rId105"/>
                <a:stretch>
                  <a:fillRect/>
                </a:stretch>
              </p:blipFill>
              <p:spPr>
                <a:xfrm>
                  <a:off x="9901882" y="1785272"/>
                  <a:ext cx="204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D7991845-79BD-4507-A732-CB4160354324}"/>
                    </a:ext>
                  </a:extLst>
                </p14:cNvPr>
                <p14:cNvContentPartPr/>
                <p14:nvPr/>
              </p14:nvContentPartPr>
              <p14:xfrm>
                <a:off x="10127242" y="1794992"/>
                <a:ext cx="295920" cy="70560"/>
              </p14:xfrm>
            </p:contentPart>
          </mc:Choice>
          <mc:Fallback>
            <p:pic>
              <p:nvPicPr>
                <p:cNvPr id="63" name="Freihand 62">
                  <a:extLst>
                    <a:ext uri="{FF2B5EF4-FFF2-40B4-BE49-F238E27FC236}">
                      <a16:creationId xmlns:a16="http://schemas.microsoft.com/office/drawing/2014/main" id="{D7991845-79BD-4507-A732-CB4160354324}"/>
                    </a:ext>
                  </a:extLst>
                </p:cNvPr>
                <p:cNvPicPr/>
                <p:nvPr/>
              </p:nvPicPr>
              <p:blipFill>
                <a:blip r:embed="rId107"/>
                <a:stretch>
                  <a:fillRect/>
                </a:stretch>
              </p:blipFill>
              <p:spPr>
                <a:xfrm>
                  <a:off x="10122922" y="1790672"/>
                  <a:ext cx="304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1312" name="Freihand 141311">
                  <a:extLst>
                    <a:ext uri="{FF2B5EF4-FFF2-40B4-BE49-F238E27FC236}">
                      <a16:creationId xmlns:a16="http://schemas.microsoft.com/office/drawing/2014/main" id="{C5CC4163-9410-4BFC-9E42-FD3980312531}"/>
                    </a:ext>
                  </a:extLst>
                </p14:cNvPr>
                <p14:cNvContentPartPr/>
                <p14:nvPr/>
              </p14:nvContentPartPr>
              <p14:xfrm>
                <a:off x="10485442" y="1698512"/>
                <a:ext cx="730800" cy="158760"/>
              </p14:xfrm>
            </p:contentPart>
          </mc:Choice>
          <mc:Fallback>
            <p:pic>
              <p:nvPicPr>
                <p:cNvPr id="141312" name="Freihand 141311">
                  <a:extLst>
                    <a:ext uri="{FF2B5EF4-FFF2-40B4-BE49-F238E27FC236}">
                      <a16:creationId xmlns:a16="http://schemas.microsoft.com/office/drawing/2014/main" id="{C5CC4163-9410-4BFC-9E42-FD3980312531}"/>
                    </a:ext>
                  </a:extLst>
                </p:cNvPr>
                <p:cNvPicPr/>
                <p:nvPr/>
              </p:nvPicPr>
              <p:blipFill>
                <a:blip r:embed="rId109"/>
                <a:stretch>
                  <a:fillRect/>
                </a:stretch>
              </p:blipFill>
              <p:spPr>
                <a:xfrm>
                  <a:off x="10481122" y="1694192"/>
                  <a:ext cx="739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1313" name="Freihand 141312">
                  <a:extLst>
                    <a:ext uri="{FF2B5EF4-FFF2-40B4-BE49-F238E27FC236}">
                      <a16:creationId xmlns:a16="http://schemas.microsoft.com/office/drawing/2014/main" id="{403B93A9-20BB-464C-9942-E4B57BD34BA0}"/>
                    </a:ext>
                  </a:extLst>
                </p14:cNvPr>
                <p14:cNvContentPartPr/>
                <p14:nvPr/>
              </p14:nvContentPartPr>
              <p14:xfrm>
                <a:off x="11167282" y="1688792"/>
                <a:ext cx="92880" cy="56880"/>
              </p14:xfrm>
            </p:contentPart>
          </mc:Choice>
          <mc:Fallback>
            <p:pic>
              <p:nvPicPr>
                <p:cNvPr id="141313" name="Freihand 141312">
                  <a:extLst>
                    <a:ext uri="{FF2B5EF4-FFF2-40B4-BE49-F238E27FC236}">
                      <a16:creationId xmlns:a16="http://schemas.microsoft.com/office/drawing/2014/main" id="{403B93A9-20BB-464C-9942-E4B57BD34BA0}"/>
                    </a:ext>
                  </a:extLst>
                </p:cNvPr>
                <p:cNvPicPr/>
                <p:nvPr/>
              </p:nvPicPr>
              <p:blipFill>
                <a:blip r:embed="rId111"/>
                <a:stretch>
                  <a:fillRect/>
                </a:stretch>
              </p:blipFill>
              <p:spPr>
                <a:xfrm>
                  <a:off x="11162962" y="1684472"/>
                  <a:ext cx="101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41314" name="Freihand 141313">
                  <a:extLst>
                    <a:ext uri="{FF2B5EF4-FFF2-40B4-BE49-F238E27FC236}">
                      <a16:creationId xmlns:a16="http://schemas.microsoft.com/office/drawing/2014/main" id="{07AAFC23-E49B-423D-BF83-90F56179DDF3}"/>
                    </a:ext>
                  </a:extLst>
                </p14:cNvPr>
                <p14:cNvContentPartPr/>
                <p14:nvPr/>
              </p14:nvContentPartPr>
              <p14:xfrm>
                <a:off x="11245042" y="1644872"/>
                <a:ext cx="161280" cy="195120"/>
              </p14:xfrm>
            </p:contentPart>
          </mc:Choice>
          <mc:Fallback>
            <p:pic>
              <p:nvPicPr>
                <p:cNvPr id="141314" name="Freihand 141313">
                  <a:extLst>
                    <a:ext uri="{FF2B5EF4-FFF2-40B4-BE49-F238E27FC236}">
                      <a16:creationId xmlns:a16="http://schemas.microsoft.com/office/drawing/2014/main" id="{07AAFC23-E49B-423D-BF83-90F56179DDF3}"/>
                    </a:ext>
                  </a:extLst>
                </p:cNvPr>
                <p:cNvPicPr/>
                <p:nvPr/>
              </p:nvPicPr>
              <p:blipFill>
                <a:blip r:embed="rId113"/>
                <a:stretch>
                  <a:fillRect/>
                </a:stretch>
              </p:blipFill>
              <p:spPr>
                <a:xfrm>
                  <a:off x="11240722" y="1640552"/>
                  <a:ext cx="1699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1317" name="Freihand 141316">
                  <a:extLst>
                    <a:ext uri="{FF2B5EF4-FFF2-40B4-BE49-F238E27FC236}">
                      <a16:creationId xmlns:a16="http://schemas.microsoft.com/office/drawing/2014/main" id="{B07B678C-21CF-4B25-8439-BFE9FF8806BE}"/>
                    </a:ext>
                  </a:extLst>
                </p14:cNvPr>
                <p14:cNvContentPartPr/>
                <p14:nvPr/>
              </p14:nvContentPartPr>
              <p14:xfrm>
                <a:off x="8920882" y="2223752"/>
                <a:ext cx="389880" cy="174240"/>
              </p14:xfrm>
            </p:contentPart>
          </mc:Choice>
          <mc:Fallback>
            <p:pic>
              <p:nvPicPr>
                <p:cNvPr id="141317" name="Freihand 141316">
                  <a:extLst>
                    <a:ext uri="{FF2B5EF4-FFF2-40B4-BE49-F238E27FC236}">
                      <a16:creationId xmlns:a16="http://schemas.microsoft.com/office/drawing/2014/main" id="{B07B678C-21CF-4B25-8439-BFE9FF8806BE}"/>
                    </a:ext>
                  </a:extLst>
                </p:cNvPr>
                <p:cNvPicPr/>
                <p:nvPr/>
              </p:nvPicPr>
              <p:blipFill>
                <a:blip r:embed="rId115"/>
                <a:stretch>
                  <a:fillRect/>
                </a:stretch>
              </p:blipFill>
              <p:spPr>
                <a:xfrm>
                  <a:off x="8916562" y="2219432"/>
                  <a:ext cx="398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1318" name="Freihand 141317">
                  <a:extLst>
                    <a:ext uri="{FF2B5EF4-FFF2-40B4-BE49-F238E27FC236}">
                      <a16:creationId xmlns:a16="http://schemas.microsoft.com/office/drawing/2014/main" id="{D295AA1D-73D5-4CDE-B379-7B2C356745B3}"/>
                    </a:ext>
                  </a:extLst>
                </p14:cNvPr>
                <p14:cNvContentPartPr/>
                <p14:nvPr/>
              </p14:nvContentPartPr>
              <p14:xfrm>
                <a:off x="9356122" y="2165072"/>
                <a:ext cx="161280" cy="206640"/>
              </p14:xfrm>
            </p:contentPart>
          </mc:Choice>
          <mc:Fallback>
            <p:pic>
              <p:nvPicPr>
                <p:cNvPr id="141318" name="Freihand 141317">
                  <a:extLst>
                    <a:ext uri="{FF2B5EF4-FFF2-40B4-BE49-F238E27FC236}">
                      <a16:creationId xmlns:a16="http://schemas.microsoft.com/office/drawing/2014/main" id="{D295AA1D-73D5-4CDE-B379-7B2C356745B3}"/>
                    </a:ext>
                  </a:extLst>
                </p:cNvPr>
                <p:cNvPicPr/>
                <p:nvPr/>
              </p:nvPicPr>
              <p:blipFill>
                <a:blip r:embed="rId117"/>
                <a:stretch>
                  <a:fillRect/>
                </a:stretch>
              </p:blipFill>
              <p:spPr>
                <a:xfrm>
                  <a:off x="9351802" y="2160752"/>
                  <a:ext cx="169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1319" name="Freihand 141318">
                  <a:extLst>
                    <a:ext uri="{FF2B5EF4-FFF2-40B4-BE49-F238E27FC236}">
                      <a16:creationId xmlns:a16="http://schemas.microsoft.com/office/drawing/2014/main" id="{B304FCCC-C15E-4668-AC04-CE45ED0F2F10}"/>
                    </a:ext>
                  </a:extLst>
                </p14:cNvPr>
                <p14:cNvContentPartPr/>
                <p14:nvPr/>
              </p14:nvContentPartPr>
              <p14:xfrm>
                <a:off x="9650962" y="2215112"/>
                <a:ext cx="399600" cy="145080"/>
              </p14:xfrm>
            </p:contentPart>
          </mc:Choice>
          <mc:Fallback>
            <p:pic>
              <p:nvPicPr>
                <p:cNvPr id="141319" name="Freihand 141318">
                  <a:extLst>
                    <a:ext uri="{FF2B5EF4-FFF2-40B4-BE49-F238E27FC236}">
                      <a16:creationId xmlns:a16="http://schemas.microsoft.com/office/drawing/2014/main" id="{B304FCCC-C15E-4668-AC04-CE45ED0F2F10}"/>
                    </a:ext>
                  </a:extLst>
                </p:cNvPr>
                <p:cNvPicPr/>
                <p:nvPr/>
              </p:nvPicPr>
              <p:blipFill>
                <a:blip r:embed="rId119"/>
                <a:stretch>
                  <a:fillRect/>
                </a:stretch>
              </p:blipFill>
              <p:spPr>
                <a:xfrm>
                  <a:off x="9646642" y="2210792"/>
                  <a:ext cx="408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1320" name="Freihand 141319">
                  <a:extLst>
                    <a:ext uri="{FF2B5EF4-FFF2-40B4-BE49-F238E27FC236}">
                      <a16:creationId xmlns:a16="http://schemas.microsoft.com/office/drawing/2014/main" id="{AA6C4DC8-5617-4F09-803D-34CB9773D274}"/>
                    </a:ext>
                  </a:extLst>
                </p14:cNvPr>
                <p14:cNvContentPartPr/>
                <p14:nvPr/>
              </p14:nvContentPartPr>
              <p14:xfrm>
                <a:off x="9945802" y="2142032"/>
                <a:ext cx="2160" cy="18360"/>
              </p14:xfrm>
            </p:contentPart>
          </mc:Choice>
          <mc:Fallback>
            <p:pic>
              <p:nvPicPr>
                <p:cNvPr id="141320" name="Freihand 141319">
                  <a:extLst>
                    <a:ext uri="{FF2B5EF4-FFF2-40B4-BE49-F238E27FC236}">
                      <a16:creationId xmlns:a16="http://schemas.microsoft.com/office/drawing/2014/main" id="{AA6C4DC8-5617-4F09-803D-34CB9773D274}"/>
                    </a:ext>
                  </a:extLst>
                </p:cNvPr>
                <p:cNvPicPr/>
                <p:nvPr/>
              </p:nvPicPr>
              <p:blipFill>
                <a:blip r:embed="rId121"/>
                <a:stretch>
                  <a:fillRect/>
                </a:stretch>
              </p:blipFill>
              <p:spPr>
                <a:xfrm>
                  <a:off x="9941482" y="2137712"/>
                  <a:ext cx="10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1321" name="Freihand 141320">
                  <a:extLst>
                    <a:ext uri="{FF2B5EF4-FFF2-40B4-BE49-F238E27FC236}">
                      <a16:creationId xmlns:a16="http://schemas.microsoft.com/office/drawing/2014/main" id="{1F1428A0-394C-4B23-8480-9B3665352699}"/>
                    </a:ext>
                  </a:extLst>
                </p14:cNvPr>
                <p14:cNvContentPartPr/>
                <p14:nvPr/>
              </p14:nvContentPartPr>
              <p14:xfrm>
                <a:off x="10163962" y="2090192"/>
                <a:ext cx="177120" cy="220320"/>
              </p14:xfrm>
            </p:contentPart>
          </mc:Choice>
          <mc:Fallback>
            <p:pic>
              <p:nvPicPr>
                <p:cNvPr id="141321" name="Freihand 141320">
                  <a:extLst>
                    <a:ext uri="{FF2B5EF4-FFF2-40B4-BE49-F238E27FC236}">
                      <a16:creationId xmlns:a16="http://schemas.microsoft.com/office/drawing/2014/main" id="{1F1428A0-394C-4B23-8480-9B3665352699}"/>
                    </a:ext>
                  </a:extLst>
                </p:cNvPr>
                <p:cNvPicPr/>
                <p:nvPr/>
              </p:nvPicPr>
              <p:blipFill>
                <a:blip r:embed="rId123"/>
                <a:stretch>
                  <a:fillRect/>
                </a:stretch>
              </p:blipFill>
              <p:spPr>
                <a:xfrm>
                  <a:off x="10159642" y="2085872"/>
                  <a:ext cx="1857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1322" name="Freihand 141321">
                  <a:extLst>
                    <a:ext uri="{FF2B5EF4-FFF2-40B4-BE49-F238E27FC236}">
                      <a16:creationId xmlns:a16="http://schemas.microsoft.com/office/drawing/2014/main" id="{63B9D1AC-9927-474A-9485-E38906F9B4C0}"/>
                    </a:ext>
                  </a:extLst>
                </p14:cNvPr>
                <p14:cNvContentPartPr/>
                <p14:nvPr/>
              </p14:nvContentPartPr>
              <p14:xfrm>
                <a:off x="10237402" y="2205032"/>
                <a:ext cx="211680" cy="136440"/>
              </p14:xfrm>
            </p:contentPart>
          </mc:Choice>
          <mc:Fallback>
            <p:pic>
              <p:nvPicPr>
                <p:cNvPr id="141322" name="Freihand 141321">
                  <a:extLst>
                    <a:ext uri="{FF2B5EF4-FFF2-40B4-BE49-F238E27FC236}">
                      <a16:creationId xmlns:a16="http://schemas.microsoft.com/office/drawing/2014/main" id="{63B9D1AC-9927-474A-9485-E38906F9B4C0}"/>
                    </a:ext>
                  </a:extLst>
                </p:cNvPr>
                <p:cNvPicPr/>
                <p:nvPr/>
              </p:nvPicPr>
              <p:blipFill>
                <a:blip r:embed="rId125"/>
                <a:stretch>
                  <a:fillRect/>
                </a:stretch>
              </p:blipFill>
              <p:spPr>
                <a:xfrm>
                  <a:off x="10233082" y="2200712"/>
                  <a:ext cx="220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1323" name="Freihand 141322">
                  <a:extLst>
                    <a:ext uri="{FF2B5EF4-FFF2-40B4-BE49-F238E27FC236}">
                      <a16:creationId xmlns:a16="http://schemas.microsoft.com/office/drawing/2014/main" id="{DA63990B-8FA0-446A-B113-3AC385257B39}"/>
                    </a:ext>
                  </a:extLst>
                </p14:cNvPr>
                <p14:cNvContentPartPr/>
                <p14:nvPr/>
              </p14:nvContentPartPr>
              <p14:xfrm>
                <a:off x="10490482" y="2186672"/>
                <a:ext cx="214200" cy="158040"/>
              </p14:xfrm>
            </p:contentPart>
          </mc:Choice>
          <mc:Fallback>
            <p:pic>
              <p:nvPicPr>
                <p:cNvPr id="141323" name="Freihand 141322">
                  <a:extLst>
                    <a:ext uri="{FF2B5EF4-FFF2-40B4-BE49-F238E27FC236}">
                      <a16:creationId xmlns:a16="http://schemas.microsoft.com/office/drawing/2014/main" id="{DA63990B-8FA0-446A-B113-3AC385257B39}"/>
                    </a:ext>
                  </a:extLst>
                </p:cNvPr>
                <p:cNvPicPr/>
                <p:nvPr/>
              </p:nvPicPr>
              <p:blipFill>
                <a:blip r:embed="rId127"/>
                <a:stretch>
                  <a:fillRect/>
                </a:stretch>
              </p:blipFill>
              <p:spPr>
                <a:xfrm>
                  <a:off x="10486162" y="2182352"/>
                  <a:ext cx="222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1324" name="Freihand 141323">
                  <a:extLst>
                    <a:ext uri="{FF2B5EF4-FFF2-40B4-BE49-F238E27FC236}">
                      <a16:creationId xmlns:a16="http://schemas.microsoft.com/office/drawing/2014/main" id="{B9A0A05D-D7B5-40EF-9486-7F5F0D432A8F}"/>
                    </a:ext>
                  </a:extLst>
                </p14:cNvPr>
                <p14:cNvContentPartPr/>
                <p14:nvPr/>
              </p14:nvContentPartPr>
              <p14:xfrm>
                <a:off x="10717642" y="2050592"/>
                <a:ext cx="664560" cy="245880"/>
              </p14:xfrm>
            </p:contentPart>
          </mc:Choice>
          <mc:Fallback>
            <p:pic>
              <p:nvPicPr>
                <p:cNvPr id="141324" name="Freihand 141323">
                  <a:extLst>
                    <a:ext uri="{FF2B5EF4-FFF2-40B4-BE49-F238E27FC236}">
                      <a16:creationId xmlns:a16="http://schemas.microsoft.com/office/drawing/2014/main" id="{B9A0A05D-D7B5-40EF-9486-7F5F0D432A8F}"/>
                    </a:ext>
                  </a:extLst>
                </p:cNvPr>
                <p:cNvPicPr/>
                <p:nvPr/>
              </p:nvPicPr>
              <p:blipFill>
                <a:blip r:embed="rId129"/>
                <a:stretch>
                  <a:fillRect/>
                </a:stretch>
              </p:blipFill>
              <p:spPr>
                <a:xfrm>
                  <a:off x="10713322" y="2046272"/>
                  <a:ext cx="6732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1325" name="Freihand 141324">
                  <a:extLst>
                    <a:ext uri="{FF2B5EF4-FFF2-40B4-BE49-F238E27FC236}">
                      <a16:creationId xmlns:a16="http://schemas.microsoft.com/office/drawing/2014/main" id="{F78B9EBC-E578-4CA5-8147-27892C52E58B}"/>
                    </a:ext>
                  </a:extLst>
                </p14:cNvPr>
                <p14:cNvContentPartPr/>
                <p14:nvPr/>
              </p14:nvContentPartPr>
              <p14:xfrm>
                <a:off x="11219122" y="2019272"/>
                <a:ext cx="58320" cy="34200"/>
              </p14:xfrm>
            </p:contentPart>
          </mc:Choice>
          <mc:Fallback>
            <p:pic>
              <p:nvPicPr>
                <p:cNvPr id="141325" name="Freihand 141324">
                  <a:extLst>
                    <a:ext uri="{FF2B5EF4-FFF2-40B4-BE49-F238E27FC236}">
                      <a16:creationId xmlns:a16="http://schemas.microsoft.com/office/drawing/2014/main" id="{F78B9EBC-E578-4CA5-8147-27892C52E58B}"/>
                    </a:ext>
                  </a:extLst>
                </p:cNvPr>
                <p:cNvPicPr/>
                <p:nvPr/>
              </p:nvPicPr>
              <p:blipFill>
                <a:blip r:embed="rId131"/>
                <a:stretch>
                  <a:fillRect/>
                </a:stretch>
              </p:blipFill>
              <p:spPr>
                <a:xfrm>
                  <a:off x="11214802" y="2014952"/>
                  <a:ext cx="66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1326" name="Freihand 141325">
                  <a:extLst>
                    <a:ext uri="{FF2B5EF4-FFF2-40B4-BE49-F238E27FC236}">
                      <a16:creationId xmlns:a16="http://schemas.microsoft.com/office/drawing/2014/main" id="{4141996B-7C99-42D5-8CC1-7150824AAED5}"/>
                    </a:ext>
                  </a:extLst>
                </p14:cNvPr>
                <p14:cNvContentPartPr/>
                <p14:nvPr/>
              </p14:nvContentPartPr>
              <p14:xfrm>
                <a:off x="9041842" y="2590592"/>
                <a:ext cx="293760" cy="205920"/>
              </p14:xfrm>
            </p:contentPart>
          </mc:Choice>
          <mc:Fallback>
            <p:pic>
              <p:nvPicPr>
                <p:cNvPr id="141326" name="Freihand 141325">
                  <a:extLst>
                    <a:ext uri="{FF2B5EF4-FFF2-40B4-BE49-F238E27FC236}">
                      <a16:creationId xmlns:a16="http://schemas.microsoft.com/office/drawing/2014/main" id="{4141996B-7C99-42D5-8CC1-7150824AAED5}"/>
                    </a:ext>
                  </a:extLst>
                </p:cNvPr>
                <p:cNvPicPr/>
                <p:nvPr/>
              </p:nvPicPr>
              <p:blipFill>
                <a:blip r:embed="rId133"/>
                <a:stretch>
                  <a:fillRect/>
                </a:stretch>
              </p:blipFill>
              <p:spPr>
                <a:xfrm>
                  <a:off x="9037522" y="2586272"/>
                  <a:ext cx="302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1327" name="Freihand 141326">
                  <a:extLst>
                    <a:ext uri="{FF2B5EF4-FFF2-40B4-BE49-F238E27FC236}">
                      <a16:creationId xmlns:a16="http://schemas.microsoft.com/office/drawing/2014/main" id="{39EE6A83-B526-41D9-99AB-DBAC90B0DC01}"/>
                    </a:ext>
                  </a:extLst>
                </p14:cNvPr>
                <p14:cNvContentPartPr/>
                <p14:nvPr/>
              </p14:nvContentPartPr>
              <p14:xfrm>
                <a:off x="9358642" y="2561792"/>
                <a:ext cx="376920" cy="340920"/>
              </p14:xfrm>
            </p:contentPart>
          </mc:Choice>
          <mc:Fallback>
            <p:pic>
              <p:nvPicPr>
                <p:cNvPr id="141327" name="Freihand 141326">
                  <a:extLst>
                    <a:ext uri="{FF2B5EF4-FFF2-40B4-BE49-F238E27FC236}">
                      <a16:creationId xmlns:a16="http://schemas.microsoft.com/office/drawing/2014/main" id="{39EE6A83-B526-41D9-99AB-DBAC90B0DC01}"/>
                    </a:ext>
                  </a:extLst>
                </p:cNvPr>
                <p:cNvPicPr/>
                <p:nvPr/>
              </p:nvPicPr>
              <p:blipFill>
                <a:blip r:embed="rId135"/>
                <a:stretch>
                  <a:fillRect/>
                </a:stretch>
              </p:blipFill>
              <p:spPr>
                <a:xfrm>
                  <a:off x="9354322" y="2557472"/>
                  <a:ext cx="3855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1328" name="Freihand 141327">
                  <a:extLst>
                    <a:ext uri="{FF2B5EF4-FFF2-40B4-BE49-F238E27FC236}">
                      <a16:creationId xmlns:a16="http://schemas.microsoft.com/office/drawing/2014/main" id="{40F98891-8227-43DA-B46B-AA0F95248CDB}"/>
                    </a:ext>
                  </a:extLst>
                </p14:cNvPr>
                <p14:cNvContentPartPr/>
                <p14:nvPr/>
              </p14:nvContentPartPr>
              <p14:xfrm>
                <a:off x="9761482" y="2484392"/>
                <a:ext cx="508680" cy="209880"/>
              </p14:xfrm>
            </p:contentPart>
          </mc:Choice>
          <mc:Fallback>
            <p:pic>
              <p:nvPicPr>
                <p:cNvPr id="141328" name="Freihand 141327">
                  <a:extLst>
                    <a:ext uri="{FF2B5EF4-FFF2-40B4-BE49-F238E27FC236}">
                      <a16:creationId xmlns:a16="http://schemas.microsoft.com/office/drawing/2014/main" id="{40F98891-8227-43DA-B46B-AA0F95248CDB}"/>
                    </a:ext>
                  </a:extLst>
                </p:cNvPr>
                <p:cNvPicPr/>
                <p:nvPr/>
              </p:nvPicPr>
              <p:blipFill>
                <a:blip r:embed="rId137"/>
                <a:stretch>
                  <a:fillRect/>
                </a:stretch>
              </p:blipFill>
              <p:spPr>
                <a:xfrm>
                  <a:off x="9757162" y="2480072"/>
                  <a:ext cx="5173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1329" name="Freihand 141328">
                  <a:extLst>
                    <a:ext uri="{FF2B5EF4-FFF2-40B4-BE49-F238E27FC236}">
                      <a16:creationId xmlns:a16="http://schemas.microsoft.com/office/drawing/2014/main" id="{20C7B802-5723-4B8C-A05C-57A9EE6E3A5C}"/>
                    </a:ext>
                  </a:extLst>
                </p14:cNvPr>
                <p14:cNvContentPartPr/>
                <p14:nvPr/>
              </p14:nvContentPartPr>
              <p14:xfrm>
                <a:off x="10458802" y="2545232"/>
                <a:ext cx="282240" cy="152280"/>
              </p14:xfrm>
            </p:contentPart>
          </mc:Choice>
          <mc:Fallback>
            <p:pic>
              <p:nvPicPr>
                <p:cNvPr id="141329" name="Freihand 141328">
                  <a:extLst>
                    <a:ext uri="{FF2B5EF4-FFF2-40B4-BE49-F238E27FC236}">
                      <a16:creationId xmlns:a16="http://schemas.microsoft.com/office/drawing/2014/main" id="{20C7B802-5723-4B8C-A05C-57A9EE6E3A5C}"/>
                    </a:ext>
                  </a:extLst>
                </p:cNvPr>
                <p:cNvPicPr/>
                <p:nvPr/>
              </p:nvPicPr>
              <p:blipFill>
                <a:blip r:embed="rId139"/>
                <a:stretch>
                  <a:fillRect/>
                </a:stretch>
              </p:blipFill>
              <p:spPr>
                <a:xfrm>
                  <a:off x="10454482" y="2540912"/>
                  <a:ext cx="290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1330" name="Freihand 141329">
                  <a:extLst>
                    <a:ext uri="{FF2B5EF4-FFF2-40B4-BE49-F238E27FC236}">
                      <a16:creationId xmlns:a16="http://schemas.microsoft.com/office/drawing/2014/main" id="{3BEDFDCB-4409-44AC-939E-8AB090688740}"/>
                    </a:ext>
                  </a:extLst>
                </p14:cNvPr>
                <p14:cNvContentPartPr/>
                <p14:nvPr/>
              </p14:nvContentPartPr>
              <p14:xfrm>
                <a:off x="10743922" y="2557832"/>
                <a:ext cx="180000" cy="74880"/>
              </p14:xfrm>
            </p:contentPart>
          </mc:Choice>
          <mc:Fallback>
            <p:pic>
              <p:nvPicPr>
                <p:cNvPr id="141330" name="Freihand 141329">
                  <a:extLst>
                    <a:ext uri="{FF2B5EF4-FFF2-40B4-BE49-F238E27FC236}">
                      <a16:creationId xmlns:a16="http://schemas.microsoft.com/office/drawing/2014/main" id="{3BEDFDCB-4409-44AC-939E-8AB090688740}"/>
                    </a:ext>
                  </a:extLst>
                </p:cNvPr>
                <p:cNvPicPr/>
                <p:nvPr/>
              </p:nvPicPr>
              <p:blipFill>
                <a:blip r:embed="rId141"/>
                <a:stretch>
                  <a:fillRect/>
                </a:stretch>
              </p:blipFill>
              <p:spPr>
                <a:xfrm>
                  <a:off x="10739602" y="2553512"/>
                  <a:ext cx="188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1331" name="Freihand 141330">
                  <a:extLst>
                    <a:ext uri="{FF2B5EF4-FFF2-40B4-BE49-F238E27FC236}">
                      <a16:creationId xmlns:a16="http://schemas.microsoft.com/office/drawing/2014/main" id="{3BB48043-B97B-4809-84F0-ADD94914528E}"/>
                    </a:ext>
                  </a:extLst>
                </p14:cNvPr>
                <p14:cNvContentPartPr/>
                <p14:nvPr/>
              </p14:nvContentPartPr>
              <p14:xfrm>
                <a:off x="10978282" y="2481872"/>
                <a:ext cx="208440" cy="128520"/>
              </p14:xfrm>
            </p:contentPart>
          </mc:Choice>
          <mc:Fallback>
            <p:pic>
              <p:nvPicPr>
                <p:cNvPr id="141331" name="Freihand 141330">
                  <a:extLst>
                    <a:ext uri="{FF2B5EF4-FFF2-40B4-BE49-F238E27FC236}">
                      <a16:creationId xmlns:a16="http://schemas.microsoft.com/office/drawing/2014/main" id="{3BB48043-B97B-4809-84F0-ADD94914528E}"/>
                    </a:ext>
                  </a:extLst>
                </p:cNvPr>
                <p:cNvPicPr/>
                <p:nvPr/>
              </p:nvPicPr>
              <p:blipFill>
                <a:blip r:embed="rId143"/>
                <a:stretch>
                  <a:fillRect/>
                </a:stretch>
              </p:blipFill>
              <p:spPr>
                <a:xfrm>
                  <a:off x="10973962" y="2477552"/>
                  <a:ext cx="217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1332" name="Freihand 141331">
                  <a:extLst>
                    <a:ext uri="{FF2B5EF4-FFF2-40B4-BE49-F238E27FC236}">
                      <a16:creationId xmlns:a16="http://schemas.microsoft.com/office/drawing/2014/main" id="{0CCF9AB3-2BA3-4C96-A4EF-FC6812E66FFB}"/>
                    </a:ext>
                  </a:extLst>
                </p14:cNvPr>
                <p14:cNvContentPartPr/>
                <p14:nvPr/>
              </p14:nvContentPartPr>
              <p14:xfrm>
                <a:off x="11175922" y="2526152"/>
                <a:ext cx="248040" cy="76680"/>
              </p14:xfrm>
            </p:contentPart>
          </mc:Choice>
          <mc:Fallback>
            <p:pic>
              <p:nvPicPr>
                <p:cNvPr id="141332" name="Freihand 141331">
                  <a:extLst>
                    <a:ext uri="{FF2B5EF4-FFF2-40B4-BE49-F238E27FC236}">
                      <a16:creationId xmlns:a16="http://schemas.microsoft.com/office/drawing/2014/main" id="{0CCF9AB3-2BA3-4C96-A4EF-FC6812E66FFB}"/>
                    </a:ext>
                  </a:extLst>
                </p:cNvPr>
                <p:cNvPicPr/>
                <p:nvPr/>
              </p:nvPicPr>
              <p:blipFill>
                <a:blip r:embed="rId145"/>
                <a:stretch>
                  <a:fillRect/>
                </a:stretch>
              </p:blipFill>
              <p:spPr>
                <a:xfrm>
                  <a:off x="11171602" y="2521832"/>
                  <a:ext cx="256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1333" name="Freihand 141332">
                  <a:extLst>
                    <a:ext uri="{FF2B5EF4-FFF2-40B4-BE49-F238E27FC236}">
                      <a16:creationId xmlns:a16="http://schemas.microsoft.com/office/drawing/2014/main" id="{23E3FBAD-75F4-4119-9872-51D58AEFAF46}"/>
                    </a:ext>
                  </a:extLst>
                </p14:cNvPr>
                <p14:cNvContentPartPr/>
                <p14:nvPr/>
              </p14:nvContentPartPr>
              <p14:xfrm>
                <a:off x="11518282" y="2385032"/>
                <a:ext cx="6120" cy="106560"/>
              </p14:xfrm>
            </p:contentPart>
          </mc:Choice>
          <mc:Fallback>
            <p:pic>
              <p:nvPicPr>
                <p:cNvPr id="141333" name="Freihand 141332">
                  <a:extLst>
                    <a:ext uri="{FF2B5EF4-FFF2-40B4-BE49-F238E27FC236}">
                      <a16:creationId xmlns:a16="http://schemas.microsoft.com/office/drawing/2014/main" id="{23E3FBAD-75F4-4119-9872-51D58AEFAF46}"/>
                    </a:ext>
                  </a:extLst>
                </p:cNvPr>
                <p:cNvPicPr/>
                <p:nvPr/>
              </p:nvPicPr>
              <p:blipFill>
                <a:blip r:embed="rId147"/>
                <a:stretch>
                  <a:fillRect/>
                </a:stretch>
              </p:blipFill>
              <p:spPr>
                <a:xfrm>
                  <a:off x="11513962" y="2380712"/>
                  <a:ext cx="14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1334" name="Freihand 141333">
                  <a:extLst>
                    <a:ext uri="{FF2B5EF4-FFF2-40B4-BE49-F238E27FC236}">
                      <a16:creationId xmlns:a16="http://schemas.microsoft.com/office/drawing/2014/main" id="{B8EA28D4-F7AE-4348-B95E-D95FDF67CAAA}"/>
                    </a:ext>
                  </a:extLst>
                </p14:cNvPr>
                <p14:cNvContentPartPr/>
                <p14:nvPr/>
              </p14:nvContentPartPr>
              <p14:xfrm>
                <a:off x="11509642" y="2675192"/>
                <a:ext cx="8640" cy="9720"/>
              </p14:xfrm>
            </p:contentPart>
          </mc:Choice>
          <mc:Fallback>
            <p:pic>
              <p:nvPicPr>
                <p:cNvPr id="141334" name="Freihand 141333">
                  <a:extLst>
                    <a:ext uri="{FF2B5EF4-FFF2-40B4-BE49-F238E27FC236}">
                      <a16:creationId xmlns:a16="http://schemas.microsoft.com/office/drawing/2014/main" id="{B8EA28D4-F7AE-4348-B95E-D95FDF67CAAA}"/>
                    </a:ext>
                  </a:extLst>
                </p:cNvPr>
                <p:cNvPicPr/>
                <p:nvPr/>
              </p:nvPicPr>
              <p:blipFill>
                <a:blip r:embed="rId149"/>
                <a:stretch>
                  <a:fillRect/>
                </a:stretch>
              </p:blipFill>
              <p:spPr>
                <a:xfrm>
                  <a:off x="11505322" y="2670872"/>
                  <a:ext cx="17280" cy="18360"/>
                </a:xfrm>
                <a:prstGeom prst="rect">
                  <a:avLst/>
                </a:prstGeom>
              </p:spPr>
            </p:pic>
          </mc:Fallback>
        </mc:AlternateContent>
      </p:grpSp>
    </p:spTree>
    <p:extLst>
      <p:ext uri="{BB962C8B-B14F-4D97-AF65-F5344CB8AC3E}">
        <p14:creationId xmlns:p14="http://schemas.microsoft.com/office/powerpoint/2010/main" val="101575058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AA97F74-79D8-4CDB-AA02-B767A361F9B9}"/>
                  </a:ext>
                </a:extLst>
              </p14:cNvPr>
              <p14:cNvContentPartPr/>
              <p14:nvPr/>
            </p14:nvContentPartPr>
            <p14:xfrm>
              <a:off x="1668322" y="489632"/>
              <a:ext cx="6936840" cy="723960"/>
            </p14:xfrm>
          </p:contentPart>
        </mc:Choice>
        <mc:Fallback>
          <p:pic>
            <p:nvPicPr>
              <p:cNvPr id="2" name="Freihand 1">
                <a:extLst>
                  <a:ext uri="{FF2B5EF4-FFF2-40B4-BE49-F238E27FC236}">
                    <a16:creationId xmlns:a16="http://schemas.microsoft.com/office/drawing/2014/main" id="{FAA97F74-79D8-4CDB-AA02-B767A361F9B9}"/>
                  </a:ext>
                </a:extLst>
              </p:cNvPr>
              <p:cNvPicPr/>
              <p:nvPr/>
            </p:nvPicPr>
            <p:blipFill>
              <a:blip r:embed="rId4"/>
              <a:stretch>
                <a:fillRect/>
              </a:stretch>
            </p:blipFill>
            <p:spPr>
              <a:xfrm>
                <a:off x="1664002" y="485312"/>
                <a:ext cx="6945480" cy="73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1B719A0-38FF-47D7-AEF9-2612FD76B76B}"/>
                  </a:ext>
                </a:extLst>
              </p14:cNvPr>
              <p14:cNvContentPartPr/>
              <p14:nvPr/>
            </p14:nvContentPartPr>
            <p14:xfrm>
              <a:off x="8519842" y="1589792"/>
              <a:ext cx="733680" cy="48240"/>
            </p14:xfrm>
          </p:contentPart>
        </mc:Choice>
        <mc:Fallback>
          <p:pic>
            <p:nvPicPr>
              <p:cNvPr id="3" name="Freihand 2">
                <a:extLst>
                  <a:ext uri="{FF2B5EF4-FFF2-40B4-BE49-F238E27FC236}">
                    <a16:creationId xmlns:a16="http://schemas.microsoft.com/office/drawing/2014/main" id="{41B719A0-38FF-47D7-AEF9-2612FD76B76B}"/>
                  </a:ext>
                </a:extLst>
              </p:cNvPr>
              <p:cNvPicPr/>
              <p:nvPr/>
            </p:nvPicPr>
            <p:blipFill>
              <a:blip r:embed="rId6"/>
              <a:stretch>
                <a:fillRect/>
              </a:stretch>
            </p:blipFill>
            <p:spPr>
              <a:xfrm>
                <a:off x="8515522" y="1585472"/>
                <a:ext cx="742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C412281-6830-413F-8CFF-2049C5F2ACFA}"/>
                  </a:ext>
                </a:extLst>
              </p14:cNvPr>
              <p14:cNvContentPartPr/>
              <p14:nvPr/>
            </p14:nvContentPartPr>
            <p14:xfrm>
              <a:off x="1025362" y="1879592"/>
              <a:ext cx="890640" cy="67680"/>
            </p14:xfrm>
          </p:contentPart>
        </mc:Choice>
        <mc:Fallback>
          <p:pic>
            <p:nvPicPr>
              <p:cNvPr id="5" name="Freihand 4">
                <a:extLst>
                  <a:ext uri="{FF2B5EF4-FFF2-40B4-BE49-F238E27FC236}">
                    <a16:creationId xmlns:a16="http://schemas.microsoft.com/office/drawing/2014/main" id="{BC412281-6830-413F-8CFF-2049C5F2ACFA}"/>
                  </a:ext>
                </a:extLst>
              </p:cNvPr>
              <p:cNvPicPr/>
              <p:nvPr/>
            </p:nvPicPr>
            <p:blipFill>
              <a:blip r:embed="rId8"/>
              <a:stretch>
                <a:fillRect/>
              </a:stretch>
            </p:blipFill>
            <p:spPr>
              <a:xfrm>
                <a:off x="1021042" y="1875272"/>
                <a:ext cx="899280" cy="76320"/>
              </a:xfrm>
              <a:prstGeom prst="rect">
                <a:avLst/>
              </a:prstGeom>
            </p:spPr>
          </p:pic>
        </mc:Fallback>
      </mc:AlternateContent>
      <p:grpSp>
        <p:nvGrpSpPr>
          <p:cNvPr id="54" name="Gruppieren 53">
            <a:extLst>
              <a:ext uri="{FF2B5EF4-FFF2-40B4-BE49-F238E27FC236}">
                <a16:creationId xmlns:a16="http://schemas.microsoft.com/office/drawing/2014/main" id="{826D99BB-BC13-4472-A068-5E2B0088FA8D}"/>
              </a:ext>
            </a:extLst>
          </p:cNvPr>
          <p:cNvGrpSpPr/>
          <p:nvPr/>
        </p:nvGrpSpPr>
        <p:grpSpPr>
          <a:xfrm>
            <a:off x="4066282" y="1871672"/>
            <a:ext cx="7606440" cy="1021680"/>
            <a:chOff x="4066282" y="1871672"/>
            <a:chExt cx="7606440" cy="102168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88B8C8ED-D1B1-458C-B7CA-CCCE141D0329}"/>
                    </a:ext>
                  </a:extLst>
                </p14:cNvPr>
                <p14:cNvContentPartPr/>
                <p14:nvPr/>
              </p14:nvContentPartPr>
              <p14:xfrm>
                <a:off x="4066282" y="1871672"/>
                <a:ext cx="3130200" cy="63000"/>
              </p14:xfrm>
            </p:contentPart>
          </mc:Choice>
          <mc:Fallback>
            <p:pic>
              <p:nvPicPr>
                <p:cNvPr id="6" name="Freihand 5">
                  <a:extLst>
                    <a:ext uri="{FF2B5EF4-FFF2-40B4-BE49-F238E27FC236}">
                      <a16:creationId xmlns:a16="http://schemas.microsoft.com/office/drawing/2014/main" id="{88B8C8ED-D1B1-458C-B7CA-CCCE141D0329}"/>
                    </a:ext>
                  </a:extLst>
                </p:cNvPr>
                <p:cNvPicPr/>
                <p:nvPr/>
              </p:nvPicPr>
              <p:blipFill>
                <a:blip r:embed="rId10"/>
                <a:stretch>
                  <a:fillRect/>
                </a:stretch>
              </p:blipFill>
              <p:spPr>
                <a:xfrm>
                  <a:off x="4061962" y="1867352"/>
                  <a:ext cx="3138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2E29747-E5D5-4505-8B69-9251F340EDFB}"/>
                    </a:ext>
                  </a:extLst>
                </p14:cNvPr>
                <p14:cNvContentPartPr/>
                <p14:nvPr/>
              </p14:nvContentPartPr>
              <p14:xfrm>
                <a:off x="5781682" y="1928912"/>
                <a:ext cx="658440" cy="570600"/>
              </p14:xfrm>
            </p:contentPart>
          </mc:Choice>
          <mc:Fallback>
            <p:pic>
              <p:nvPicPr>
                <p:cNvPr id="7" name="Freihand 6">
                  <a:extLst>
                    <a:ext uri="{FF2B5EF4-FFF2-40B4-BE49-F238E27FC236}">
                      <a16:creationId xmlns:a16="http://schemas.microsoft.com/office/drawing/2014/main" id="{82E29747-E5D5-4505-8B69-9251F340EDFB}"/>
                    </a:ext>
                  </a:extLst>
                </p:cNvPr>
                <p:cNvPicPr/>
                <p:nvPr/>
              </p:nvPicPr>
              <p:blipFill>
                <a:blip r:embed="rId12"/>
                <a:stretch>
                  <a:fillRect/>
                </a:stretch>
              </p:blipFill>
              <p:spPr>
                <a:xfrm>
                  <a:off x="5777362" y="1924592"/>
                  <a:ext cx="66708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87D58492-244A-4359-A8E4-A8E2545F9EE8}"/>
                    </a:ext>
                  </a:extLst>
                </p14:cNvPr>
                <p14:cNvContentPartPr/>
                <p14:nvPr/>
              </p14:nvContentPartPr>
              <p14:xfrm>
                <a:off x="5651722" y="1886072"/>
                <a:ext cx="398520" cy="223200"/>
              </p14:xfrm>
            </p:contentPart>
          </mc:Choice>
          <mc:Fallback>
            <p:pic>
              <p:nvPicPr>
                <p:cNvPr id="8" name="Freihand 7">
                  <a:extLst>
                    <a:ext uri="{FF2B5EF4-FFF2-40B4-BE49-F238E27FC236}">
                      <a16:creationId xmlns:a16="http://schemas.microsoft.com/office/drawing/2014/main" id="{87D58492-244A-4359-A8E4-A8E2545F9EE8}"/>
                    </a:ext>
                  </a:extLst>
                </p:cNvPr>
                <p:cNvPicPr/>
                <p:nvPr/>
              </p:nvPicPr>
              <p:blipFill>
                <a:blip r:embed="rId14"/>
                <a:stretch>
                  <a:fillRect/>
                </a:stretch>
              </p:blipFill>
              <p:spPr>
                <a:xfrm>
                  <a:off x="5647402" y="1881752"/>
                  <a:ext cx="4071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12DFAFAB-4F15-489E-AABB-80195F90B4FD}"/>
                    </a:ext>
                  </a:extLst>
                </p14:cNvPr>
                <p14:cNvContentPartPr/>
                <p14:nvPr/>
              </p14:nvContentPartPr>
              <p14:xfrm>
                <a:off x="6509602" y="2376752"/>
                <a:ext cx="204480" cy="227520"/>
              </p14:xfrm>
            </p:contentPart>
          </mc:Choice>
          <mc:Fallback>
            <p:pic>
              <p:nvPicPr>
                <p:cNvPr id="10" name="Freihand 9">
                  <a:extLst>
                    <a:ext uri="{FF2B5EF4-FFF2-40B4-BE49-F238E27FC236}">
                      <a16:creationId xmlns:a16="http://schemas.microsoft.com/office/drawing/2014/main" id="{12DFAFAB-4F15-489E-AABB-80195F90B4FD}"/>
                    </a:ext>
                  </a:extLst>
                </p:cNvPr>
                <p:cNvPicPr/>
                <p:nvPr/>
              </p:nvPicPr>
              <p:blipFill>
                <a:blip r:embed="rId16"/>
                <a:stretch>
                  <a:fillRect/>
                </a:stretch>
              </p:blipFill>
              <p:spPr>
                <a:xfrm>
                  <a:off x="6505282" y="2372432"/>
                  <a:ext cx="213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67F0FB88-48E9-4383-BD5A-B92664EA052A}"/>
                    </a:ext>
                  </a:extLst>
                </p14:cNvPr>
                <p14:cNvContentPartPr/>
                <p14:nvPr/>
              </p14:nvContentPartPr>
              <p14:xfrm>
                <a:off x="6703642" y="2361992"/>
                <a:ext cx="116640" cy="180360"/>
              </p14:xfrm>
            </p:contentPart>
          </mc:Choice>
          <mc:Fallback>
            <p:pic>
              <p:nvPicPr>
                <p:cNvPr id="11" name="Freihand 10">
                  <a:extLst>
                    <a:ext uri="{FF2B5EF4-FFF2-40B4-BE49-F238E27FC236}">
                      <a16:creationId xmlns:a16="http://schemas.microsoft.com/office/drawing/2014/main" id="{67F0FB88-48E9-4383-BD5A-B92664EA052A}"/>
                    </a:ext>
                  </a:extLst>
                </p:cNvPr>
                <p:cNvPicPr/>
                <p:nvPr/>
              </p:nvPicPr>
              <p:blipFill>
                <a:blip r:embed="rId18"/>
                <a:stretch>
                  <a:fillRect/>
                </a:stretch>
              </p:blipFill>
              <p:spPr>
                <a:xfrm>
                  <a:off x="6699322" y="2357672"/>
                  <a:ext cx="125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A49B8199-E3CD-428E-9E3B-4BB013F2C2AF}"/>
                    </a:ext>
                  </a:extLst>
                </p14:cNvPr>
                <p14:cNvContentPartPr/>
                <p14:nvPr/>
              </p14:nvContentPartPr>
              <p14:xfrm>
                <a:off x="6840442" y="2432912"/>
                <a:ext cx="127080" cy="96120"/>
              </p14:xfrm>
            </p:contentPart>
          </mc:Choice>
          <mc:Fallback>
            <p:pic>
              <p:nvPicPr>
                <p:cNvPr id="12" name="Freihand 11">
                  <a:extLst>
                    <a:ext uri="{FF2B5EF4-FFF2-40B4-BE49-F238E27FC236}">
                      <a16:creationId xmlns:a16="http://schemas.microsoft.com/office/drawing/2014/main" id="{A49B8199-E3CD-428E-9E3B-4BB013F2C2AF}"/>
                    </a:ext>
                  </a:extLst>
                </p:cNvPr>
                <p:cNvPicPr/>
                <p:nvPr/>
              </p:nvPicPr>
              <p:blipFill>
                <a:blip r:embed="rId20"/>
                <a:stretch>
                  <a:fillRect/>
                </a:stretch>
              </p:blipFill>
              <p:spPr>
                <a:xfrm>
                  <a:off x="6836122" y="2428592"/>
                  <a:ext cx="135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A81E6C3-E544-4830-8167-8D78C062EBF8}"/>
                    </a:ext>
                  </a:extLst>
                </p14:cNvPr>
                <p14:cNvContentPartPr/>
                <p14:nvPr/>
              </p14:nvContentPartPr>
              <p14:xfrm>
                <a:off x="7157962" y="2326712"/>
                <a:ext cx="237240" cy="208800"/>
              </p14:xfrm>
            </p:contentPart>
          </mc:Choice>
          <mc:Fallback>
            <p:pic>
              <p:nvPicPr>
                <p:cNvPr id="13" name="Freihand 12">
                  <a:extLst>
                    <a:ext uri="{FF2B5EF4-FFF2-40B4-BE49-F238E27FC236}">
                      <a16:creationId xmlns:a16="http://schemas.microsoft.com/office/drawing/2014/main" id="{DA81E6C3-E544-4830-8167-8D78C062EBF8}"/>
                    </a:ext>
                  </a:extLst>
                </p:cNvPr>
                <p:cNvPicPr/>
                <p:nvPr/>
              </p:nvPicPr>
              <p:blipFill>
                <a:blip r:embed="rId22"/>
                <a:stretch>
                  <a:fillRect/>
                </a:stretch>
              </p:blipFill>
              <p:spPr>
                <a:xfrm>
                  <a:off x="7153642" y="2322392"/>
                  <a:ext cx="245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6AC8D7A7-B8AC-4960-B7B4-8B0F35EF2055}"/>
                    </a:ext>
                  </a:extLst>
                </p14:cNvPr>
                <p14:cNvContentPartPr/>
                <p14:nvPr/>
              </p14:nvContentPartPr>
              <p14:xfrm>
                <a:off x="7395562" y="2352992"/>
                <a:ext cx="482400" cy="311400"/>
              </p14:xfrm>
            </p:contentPart>
          </mc:Choice>
          <mc:Fallback>
            <p:pic>
              <p:nvPicPr>
                <p:cNvPr id="14" name="Freihand 13">
                  <a:extLst>
                    <a:ext uri="{FF2B5EF4-FFF2-40B4-BE49-F238E27FC236}">
                      <a16:creationId xmlns:a16="http://schemas.microsoft.com/office/drawing/2014/main" id="{6AC8D7A7-B8AC-4960-B7B4-8B0F35EF2055}"/>
                    </a:ext>
                  </a:extLst>
                </p:cNvPr>
                <p:cNvPicPr/>
                <p:nvPr/>
              </p:nvPicPr>
              <p:blipFill>
                <a:blip r:embed="rId24"/>
                <a:stretch>
                  <a:fillRect/>
                </a:stretch>
              </p:blipFill>
              <p:spPr>
                <a:xfrm>
                  <a:off x="7391242" y="2348672"/>
                  <a:ext cx="4910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05E3AC97-BAA6-47F3-B138-7E29CBACF096}"/>
                    </a:ext>
                  </a:extLst>
                </p14:cNvPr>
                <p14:cNvContentPartPr/>
                <p14:nvPr/>
              </p14:nvContentPartPr>
              <p14:xfrm>
                <a:off x="7855282" y="2417432"/>
                <a:ext cx="259560" cy="82800"/>
              </p14:xfrm>
            </p:contentPart>
          </mc:Choice>
          <mc:Fallback>
            <p:pic>
              <p:nvPicPr>
                <p:cNvPr id="16" name="Freihand 15">
                  <a:extLst>
                    <a:ext uri="{FF2B5EF4-FFF2-40B4-BE49-F238E27FC236}">
                      <a16:creationId xmlns:a16="http://schemas.microsoft.com/office/drawing/2014/main" id="{05E3AC97-BAA6-47F3-B138-7E29CBACF096}"/>
                    </a:ext>
                  </a:extLst>
                </p:cNvPr>
                <p:cNvPicPr/>
                <p:nvPr/>
              </p:nvPicPr>
              <p:blipFill>
                <a:blip r:embed="rId26"/>
                <a:stretch>
                  <a:fillRect/>
                </a:stretch>
              </p:blipFill>
              <p:spPr>
                <a:xfrm>
                  <a:off x="7850962" y="2413112"/>
                  <a:ext cx="268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C22F1AFF-D1E4-49E9-8C5C-CF588BDFDB26}"/>
                    </a:ext>
                  </a:extLst>
                </p14:cNvPr>
                <p14:cNvContentPartPr/>
                <p14:nvPr/>
              </p14:nvContentPartPr>
              <p14:xfrm>
                <a:off x="8312122" y="2341832"/>
                <a:ext cx="379080" cy="142200"/>
              </p14:xfrm>
            </p:contentPart>
          </mc:Choice>
          <mc:Fallback>
            <p:pic>
              <p:nvPicPr>
                <p:cNvPr id="17" name="Freihand 16">
                  <a:extLst>
                    <a:ext uri="{FF2B5EF4-FFF2-40B4-BE49-F238E27FC236}">
                      <a16:creationId xmlns:a16="http://schemas.microsoft.com/office/drawing/2014/main" id="{C22F1AFF-D1E4-49E9-8C5C-CF588BDFDB26}"/>
                    </a:ext>
                  </a:extLst>
                </p:cNvPr>
                <p:cNvPicPr/>
                <p:nvPr/>
              </p:nvPicPr>
              <p:blipFill>
                <a:blip r:embed="rId28"/>
                <a:stretch>
                  <a:fillRect/>
                </a:stretch>
              </p:blipFill>
              <p:spPr>
                <a:xfrm>
                  <a:off x="8307802" y="2337512"/>
                  <a:ext cx="387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0A1A54EB-AE22-4C07-B5A3-B69E1E08EC7C}"/>
                    </a:ext>
                  </a:extLst>
                </p14:cNvPr>
                <p14:cNvContentPartPr/>
                <p14:nvPr/>
              </p14:nvContentPartPr>
              <p14:xfrm>
                <a:off x="8870482" y="2345792"/>
                <a:ext cx="205200" cy="121680"/>
              </p14:xfrm>
            </p:contentPart>
          </mc:Choice>
          <mc:Fallback>
            <p:pic>
              <p:nvPicPr>
                <p:cNvPr id="18" name="Freihand 17">
                  <a:extLst>
                    <a:ext uri="{FF2B5EF4-FFF2-40B4-BE49-F238E27FC236}">
                      <a16:creationId xmlns:a16="http://schemas.microsoft.com/office/drawing/2014/main" id="{0A1A54EB-AE22-4C07-B5A3-B69E1E08EC7C}"/>
                    </a:ext>
                  </a:extLst>
                </p:cNvPr>
                <p:cNvPicPr/>
                <p:nvPr/>
              </p:nvPicPr>
              <p:blipFill>
                <a:blip r:embed="rId30"/>
                <a:stretch>
                  <a:fillRect/>
                </a:stretch>
              </p:blipFill>
              <p:spPr>
                <a:xfrm>
                  <a:off x="8866162" y="2341472"/>
                  <a:ext cx="213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D6575055-0E6C-4F5D-AF08-0081C9F8565E}"/>
                    </a:ext>
                  </a:extLst>
                </p14:cNvPr>
                <p14:cNvContentPartPr/>
                <p14:nvPr/>
              </p14:nvContentPartPr>
              <p14:xfrm>
                <a:off x="9120682" y="2338592"/>
                <a:ext cx="83880" cy="92160"/>
              </p14:xfrm>
            </p:contentPart>
          </mc:Choice>
          <mc:Fallback>
            <p:pic>
              <p:nvPicPr>
                <p:cNvPr id="19" name="Freihand 18">
                  <a:extLst>
                    <a:ext uri="{FF2B5EF4-FFF2-40B4-BE49-F238E27FC236}">
                      <a16:creationId xmlns:a16="http://schemas.microsoft.com/office/drawing/2014/main" id="{D6575055-0E6C-4F5D-AF08-0081C9F8565E}"/>
                    </a:ext>
                  </a:extLst>
                </p:cNvPr>
                <p:cNvPicPr/>
                <p:nvPr/>
              </p:nvPicPr>
              <p:blipFill>
                <a:blip r:embed="rId32"/>
                <a:stretch>
                  <a:fillRect/>
                </a:stretch>
              </p:blipFill>
              <p:spPr>
                <a:xfrm>
                  <a:off x="9116362" y="2334272"/>
                  <a:ext cx="92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446779A7-22FB-4F9F-8302-E76CE9F6DF74}"/>
                    </a:ext>
                  </a:extLst>
                </p14:cNvPr>
                <p14:cNvContentPartPr/>
                <p14:nvPr/>
              </p14:nvContentPartPr>
              <p14:xfrm>
                <a:off x="9208882" y="2326352"/>
                <a:ext cx="124200" cy="121320"/>
              </p14:xfrm>
            </p:contentPart>
          </mc:Choice>
          <mc:Fallback>
            <p:pic>
              <p:nvPicPr>
                <p:cNvPr id="20" name="Freihand 19">
                  <a:extLst>
                    <a:ext uri="{FF2B5EF4-FFF2-40B4-BE49-F238E27FC236}">
                      <a16:creationId xmlns:a16="http://schemas.microsoft.com/office/drawing/2014/main" id="{446779A7-22FB-4F9F-8302-E76CE9F6DF74}"/>
                    </a:ext>
                  </a:extLst>
                </p:cNvPr>
                <p:cNvPicPr/>
                <p:nvPr/>
              </p:nvPicPr>
              <p:blipFill>
                <a:blip r:embed="rId34"/>
                <a:stretch>
                  <a:fillRect/>
                </a:stretch>
              </p:blipFill>
              <p:spPr>
                <a:xfrm>
                  <a:off x="9204562" y="2322032"/>
                  <a:ext cx="132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978D444A-FFFD-47E7-A96C-8AB77AECE567}"/>
                    </a:ext>
                  </a:extLst>
                </p14:cNvPr>
                <p14:cNvContentPartPr/>
                <p14:nvPr/>
              </p14:nvContentPartPr>
              <p14:xfrm>
                <a:off x="9315442" y="2212592"/>
                <a:ext cx="198360" cy="196560"/>
              </p14:xfrm>
            </p:contentPart>
          </mc:Choice>
          <mc:Fallback>
            <p:pic>
              <p:nvPicPr>
                <p:cNvPr id="21" name="Freihand 20">
                  <a:extLst>
                    <a:ext uri="{FF2B5EF4-FFF2-40B4-BE49-F238E27FC236}">
                      <a16:creationId xmlns:a16="http://schemas.microsoft.com/office/drawing/2014/main" id="{978D444A-FFFD-47E7-A96C-8AB77AECE567}"/>
                    </a:ext>
                  </a:extLst>
                </p:cNvPr>
                <p:cNvPicPr/>
                <p:nvPr/>
              </p:nvPicPr>
              <p:blipFill>
                <a:blip r:embed="rId36"/>
                <a:stretch>
                  <a:fillRect/>
                </a:stretch>
              </p:blipFill>
              <p:spPr>
                <a:xfrm>
                  <a:off x="9311122" y="2208272"/>
                  <a:ext cx="207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F4719BA4-1C22-4FEC-86C2-128F78AA7633}"/>
                    </a:ext>
                  </a:extLst>
                </p14:cNvPr>
                <p14:cNvContentPartPr/>
                <p14:nvPr/>
              </p14:nvContentPartPr>
              <p14:xfrm>
                <a:off x="9544402" y="2364872"/>
                <a:ext cx="16560" cy="20520"/>
              </p14:xfrm>
            </p:contentPart>
          </mc:Choice>
          <mc:Fallback>
            <p:pic>
              <p:nvPicPr>
                <p:cNvPr id="22" name="Freihand 21">
                  <a:extLst>
                    <a:ext uri="{FF2B5EF4-FFF2-40B4-BE49-F238E27FC236}">
                      <a16:creationId xmlns:a16="http://schemas.microsoft.com/office/drawing/2014/main" id="{F4719BA4-1C22-4FEC-86C2-128F78AA7633}"/>
                    </a:ext>
                  </a:extLst>
                </p:cNvPr>
                <p:cNvPicPr/>
                <p:nvPr/>
              </p:nvPicPr>
              <p:blipFill>
                <a:blip r:embed="rId38"/>
                <a:stretch>
                  <a:fillRect/>
                </a:stretch>
              </p:blipFill>
              <p:spPr>
                <a:xfrm>
                  <a:off x="9540082" y="2360552"/>
                  <a:ext cx="25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28D292EE-53A7-4546-9028-FCC7EFB6D8A5}"/>
                    </a:ext>
                  </a:extLst>
                </p14:cNvPr>
                <p14:cNvContentPartPr/>
                <p14:nvPr/>
              </p14:nvContentPartPr>
              <p14:xfrm>
                <a:off x="9842482" y="2223392"/>
                <a:ext cx="24120" cy="212760"/>
              </p14:xfrm>
            </p:contentPart>
          </mc:Choice>
          <mc:Fallback>
            <p:pic>
              <p:nvPicPr>
                <p:cNvPr id="23" name="Freihand 22">
                  <a:extLst>
                    <a:ext uri="{FF2B5EF4-FFF2-40B4-BE49-F238E27FC236}">
                      <a16:creationId xmlns:a16="http://schemas.microsoft.com/office/drawing/2014/main" id="{28D292EE-53A7-4546-9028-FCC7EFB6D8A5}"/>
                    </a:ext>
                  </a:extLst>
                </p:cNvPr>
                <p:cNvPicPr/>
                <p:nvPr/>
              </p:nvPicPr>
              <p:blipFill>
                <a:blip r:embed="rId40"/>
                <a:stretch>
                  <a:fillRect/>
                </a:stretch>
              </p:blipFill>
              <p:spPr>
                <a:xfrm>
                  <a:off x="9838162" y="2219072"/>
                  <a:ext cx="32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563EA19B-FCA3-4326-AB14-0B07A448DDFC}"/>
                    </a:ext>
                  </a:extLst>
                </p14:cNvPr>
                <p14:cNvContentPartPr/>
                <p14:nvPr/>
              </p14:nvContentPartPr>
              <p14:xfrm>
                <a:off x="9741682" y="2197832"/>
                <a:ext cx="237600" cy="231840"/>
              </p14:xfrm>
            </p:contentPart>
          </mc:Choice>
          <mc:Fallback>
            <p:pic>
              <p:nvPicPr>
                <p:cNvPr id="24" name="Freihand 23">
                  <a:extLst>
                    <a:ext uri="{FF2B5EF4-FFF2-40B4-BE49-F238E27FC236}">
                      <a16:creationId xmlns:a16="http://schemas.microsoft.com/office/drawing/2014/main" id="{563EA19B-FCA3-4326-AB14-0B07A448DDFC}"/>
                    </a:ext>
                  </a:extLst>
                </p:cNvPr>
                <p:cNvPicPr/>
                <p:nvPr/>
              </p:nvPicPr>
              <p:blipFill>
                <a:blip r:embed="rId42"/>
                <a:stretch>
                  <a:fillRect/>
                </a:stretch>
              </p:blipFill>
              <p:spPr>
                <a:xfrm>
                  <a:off x="9737362" y="2193512"/>
                  <a:ext cx="2462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B2D48FED-CE22-45B5-8550-8392CA32B930}"/>
                    </a:ext>
                  </a:extLst>
                </p14:cNvPr>
                <p14:cNvContentPartPr/>
                <p14:nvPr/>
              </p14:nvContentPartPr>
              <p14:xfrm>
                <a:off x="9927442" y="2298992"/>
                <a:ext cx="139680" cy="89280"/>
              </p14:xfrm>
            </p:contentPart>
          </mc:Choice>
          <mc:Fallback>
            <p:pic>
              <p:nvPicPr>
                <p:cNvPr id="25" name="Freihand 24">
                  <a:extLst>
                    <a:ext uri="{FF2B5EF4-FFF2-40B4-BE49-F238E27FC236}">
                      <a16:creationId xmlns:a16="http://schemas.microsoft.com/office/drawing/2014/main" id="{B2D48FED-CE22-45B5-8550-8392CA32B930}"/>
                    </a:ext>
                  </a:extLst>
                </p:cNvPr>
                <p:cNvPicPr/>
                <p:nvPr/>
              </p:nvPicPr>
              <p:blipFill>
                <a:blip r:embed="rId44"/>
                <a:stretch>
                  <a:fillRect/>
                </a:stretch>
              </p:blipFill>
              <p:spPr>
                <a:xfrm>
                  <a:off x="9923122" y="2294672"/>
                  <a:ext cx="148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A05B7412-FDB3-47F4-AED2-0F4FBC258320}"/>
                    </a:ext>
                  </a:extLst>
                </p14:cNvPr>
                <p14:cNvContentPartPr/>
                <p14:nvPr/>
              </p14:nvContentPartPr>
              <p14:xfrm>
                <a:off x="10103482" y="2202152"/>
                <a:ext cx="469440" cy="190440"/>
              </p14:xfrm>
            </p:contentPart>
          </mc:Choice>
          <mc:Fallback>
            <p:pic>
              <p:nvPicPr>
                <p:cNvPr id="26" name="Freihand 25">
                  <a:extLst>
                    <a:ext uri="{FF2B5EF4-FFF2-40B4-BE49-F238E27FC236}">
                      <a16:creationId xmlns:a16="http://schemas.microsoft.com/office/drawing/2014/main" id="{A05B7412-FDB3-47F4-AED2-0F4FBC258320}"/>
                    </a:ext>
                  </a:extLst>
                </p:cNvPr>
                <p:cNvPicPr/>
                <p:nvPr/>
              </p:nvPicPr>
              <p:blipFill>
                <a:blip r:embed="rId46"/>
                <a:stretch>
                  <a:fillRect/>
                </a:stretch>
              </p:blipFill>
              <p:spPr>
                <a:xfrm>
                  <a:off x="10099162" y="2197832"/>
                  <a:ext cx="4780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55F99850-21DD-4476-A091-F908FD1634EF}"/>
                    </a:ext>
                  </a:extLst>
                </p14:cNvPr>
                <p14:cNvContentPartPr/>
                <p14:nvPr/>
              </p14:nvContentPartPr>
              <p14:xfrm>
                <a:off x="10549882" y="2130872"/>
                <a:ext cx="297000" cy="196200"/>
              </p14:xfrm>
            </p:contentPart>
          </mc:Choice>
          <mc:Fallback>
            <p:pic>
              <p:nvPicPr>
                <p:cNvPr id="27" name="Freihand 26">
                  <a:extLst>
                    <a:ext uri="{FF2B5EF4-FFF2-40B4-BE49-F238E27FC236}">
                      <a16:creationId xmlns:a16="http://schemas.microsoft.com/office/drawing/2014/main" id="{55F99850-21DD-4476-A091-F908FD1634EF}"/>
                    </a:ext>
                  </a:extLst>
                </p:cNvPr>
                <p:cNvPicPr/>
                <p:nvPr/>
              </p:nvPicPr>
              <p:blipFill>
                <a:blip r:embed="rId48"/>
                <a:stretch>
                  <a:fillRect/>
                </a:stretch>
              </p:blipFill>
              <p:spPr>
                <a:xfrm>
                  <a:off x="10545562" y="2126552"/>
                  <a:ext cx="3056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761F6F20-2B35-4E45-B9DC-5493A101BEAF}"/>
                    </a:ext>
                  </a:extLst>
                </p14:cNvPr>
                <p14:cNvContentPartPr/>
                <p14:nvPr/>
              </p14:nvContentPartPr>
              <p14:xfrm>
                <a:off x="10763362" y="2107112"/>
                <a:ext cx="360" cy="360"/>
              </p14:xfrm>
            </p:contentPart>
          </mc:Choice>
          <mc:Fallback>
            <p:pic>
              <p:nvPicPr>
                <p:cNvPr id="28" name="Freihand 27">
                  <a:extLst>
                    <a:ext uri="{FF2B5EF4-FFF2-40B4-BE49-F238E27FC236}">
                      <a16:creationId xmlns:a16="http://schemas.microsoft.com/office/drawing/2014/main" id="{761F6F20-2B35-4E45-B9DC-5493A101BEAF}"/>
                    </a:ext>
                  </a:extLst>
                </p:cNvPr>
                <p:cNvPicPr/>
                <p:nvPr/>
              </p:nvPicPr>
              <p:blipFill>
                <a:blip r:embed="rId50"/>
                <a:stretch>
                  <a:fillRect/>
                </a:stretch>
              </p:blipFill>
              <p:spPr>
                <a:xfrm>
                  <a:off x="10759042" y="2102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40F65C25-54F9-4D2B-99E7-E6AE1A98E9AA}"/>
                    </a:ext>
                  </a:extLst>
                </p14:cNvPr>
                <p14:cNvContentPartPr/>
                <p14:nvPr/>
              </p14:nvContentPartPr>
              <p14:xfrm>
                <a:off x="10874602" y="2079752"/>
                <a:ext cx="137160" cy="207000"/>
              </p14:xfrm>
            </p:contentPart>
          </mc:Choice>
          <mc:Fallback>
            <p:pic>
              <p:nvPicPr>
                <p:cNvPr id="29" name="Freihand 28">
                  <a:extLst>
                    <a:ext uri="{FF2B5EF4-FFF2-40B4-BE49-F238E27FC236}">
                      <a16:creationId xmlns:a16="http://schemas.microsoft.com/office/drawing/2014/main" id="{40F65C25-54F9-4D2B-99E7-E6AE1A98E9AA}"/>
                    </a:ext>
                  </a:extLst>
                </p:cNvPr>
                <p:cNvPicPr/>
                <p:nvPr/>
              </p:nvPicPr>
              <p:blipFill>
                <a:blip r:embed="rId52"/>
                <a:stretch>
                  <a:fillRect/>
                </a:stretch>
              </p:blipFill>
              <p:spPr>
                <a:xfrm>
                  <a:off x="10870282" y="2075432"/>
                  <a:ext cx="145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E1BD502E-F0BC-4EE8-B902-F6B4C86652C7}"/>
                    </a:ext>
                  </a:extLst>
                </p14:cNvPr>
                <p14:cNvContentPartPr/>
                <p14:nvPr/>
              </p14:nvContentPartPr>
              <p14:xfrm>
                <a:off x="10957042" y="2144912"/>
                <a:ext cx="267480" cy="104040"/>
              </p14:xfrm>
            </p:contentPart>
          </mc:Choice>
          <mc:Fallback>
            <p:pic>
              <p:nvPicPr>
                <p:cNvPr id="30" name="Freihand 29">
                  <a:extLst>
                    <a:ext uri="{FF2B5EF4-FFF2-40B4-BE49-F238E27FC236}">
                      <a16:creationId xmlns:a16="http://schemas.microsoft.com/office/drawing/2014/main" id="{E1BD502E-F0BC-4EE8-B902-F6B4C86652C7}"/>
                    </a:ext>
                  </a:extLst>
                </p:cNvPr>
                <p:cNvPicPr/>
                <p:nvPr/>
              </p:nvPicPr>
              <p:blipFill>
                <a:blip r:embed="rId54"/>
                <a:stretch>
                  <a:fillRect/>
                </a:stretch>
              </p:blipFill>
              <p:spPr>
                <a:xfrm>
                  <a:off x="10952722" y="2140592"/>
                  <a:ext cx="276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72DDC828-4F28-46AB-88D2-28D6294A195D}"/>
                    </a:ext>
                  </a:extLst>
                </p14:cNvPr>
                <p14:cNvContentPartPr/>
                <p14:nvPr/>
              </p14:nvContentPartPr>
              <p14:xfrm>
                <a:off x="11268082" y="2024312"/>
                <a:ext cx="318240" cy="218160"/>
              </p14:xfrm>
            </p:contentPart>
          </mc:Choice>
          <mc:Fallback>
            <p:pic>
              <p:nvPicPr>
                <p:cNvPr id="31" name="Freihand 30">
                  <a:extLst>
                    <a:ext uri="{FF2B5EF4-FFF2-40B4-BE49-F238E27FC236}">
                      <a16:creationId xmlns:a16="http://schemas.microsoft.com/office/drawing/2014/main" id="{72DDC828-4F28-46AB-88D2-28D6294A195D}"/>
                    </a:ext>
                  </a:extLst>
                </p:cNvPr>
                <p:cNvPicPr/>
                <p:nvPr/>
              </p:nvPicPr>
              <p:blipFill>
                <a:blip r:embed="rId56"/>
                <a:stretch>
                  <a:fillRect/>
                </a:stretch>
              </p:blipFill>
              <p:spPr>
                <a:xfrm>
                  <a:off x="11263762" y="2019992"/>
                  <a:ext cx="3268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5A4E2497-D93D-492A-8089-AAF73484CF54}"/>
                    </a:ext>
                  </a:extLst>
                </p14:cNvPr>
                <p14:cNvContentPartPr/>
                <p14:nvPr/>
              </p14:nvContentPartPr>
              <p14:xfrm>
                <a:off x="10979002" y="2022512"/>
                <a:ext cx="170640" cy="18720"/>
              </p14:xfrm>
            </p:contentPart>
          </mc:Choice>
          <mc:Fallback>
            <p:pic>
              <p:nvPicPr>
                <p:cNvPr id="32" name="Freihand 31">
                  <a:extLst>
                    <a:ext uri="{FF2B5EF4-FFF2-40B4-BE49-F238E27FC236}">
                      <a16:creationId xmlns:a16="http://schemas.microsoft.com/office/drawing/2014/main" id="{5A4E2497-D93D-492A-8089-AAF73484CF54}"/>
                    </a:ext>
                  </a:extLst>
                </p:cNvPr>
                <p:cNvPicPr/>
                <p:nvPr/>
              </p:nvPicPr>
              <p:blipFill>
                <a:blip r:embed="rId58"/>
                <a:stretch>
                  <a:fillRect/>
                </a:stretch>
              </p:blipFill>
              <p:spPr>
                <a:xfrm>
                  <a:off x="10974682" y="2018192"/>
                  <a:ext cx="179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91B012F2-F708-41E0-A567-1E5535858A51}"/>
                    </a:ext>
                  </a:extLst>
                </p14:cNvPr>
                <p14:cNvContentPartPr/>
                <p14:nvPr/>
              </p14:nvContentPartPr>
              <p14:xfrm>
                <a:off x="7244362" y="2673392"/>
                <a:ext cx="149400" cy="219960"/>
              </p14:xfrm>
            </p:contentPart>
          </mc:Choice>
          <mc:Fallback>
            <p:pic>
              <p:nvPicPr>
                <p:cNvPr id="33" name="Freihand 32">
                  <a:extLst>
                    <a:ext uri="{FF2B5EF4-FFF2-40B4-BE49-F238E27FC236}">
                      <a16:creationId xmlns:a16="http://schemas.microsoft.com/office/drawing/2014/main" id="{91B012F2-F708-41E0-A567-1E5535858A51}"/>
                    </a:ext>
                  </a:extLst>
                </p:cNvPr>
                <p:cNvPicPr/>
                <p:nvPr/>
              </p:nvPicPr>
              <p:blipFill>
                <a:blip r:embed="rId60"/>
                <a:stretch>
                  <a:fillRect/>
                </a:stretch>
              </p:blipFill>
              <p:spPr>
                <a:xfrm>
                  <a:off x="7240042" y="2669072"/>
                  <a:ext cx="158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D27E3F57-BBE1-42F0-87E5-3D2E92890149}"/>
                    </a:ext>
                  </a:extLst>
                </p14:cNvPr>
                <p14:cNvContentPartPr/>
                <p14:nvPr/>
              </p14:nvContentPartPr>
              <p14:xfrm>
                <a:off x="7391602" y="2671952"/>
                <a:ext cx="240120" cy="182520"/>
              </p14:xfrm>
            </p:contentPart>
          </mc:Choice>
          <mc:Fallback>
            <p:pic>
              <p:nvPicPr>
                <p:cNvPr id="34" name="Freihand 33">
                  <a:extLst>
                    <a:ext uri="{FF2B5EF4-FFF2-40B4-BE49-F238E27FC236}">
                      <a16:creationId xmlns:a16="http://schemas.microsoft.com/office/drawing/2014/main" id="{D27E3F57-BBE1-42F0-87E5-3D2E92890149}"/>
                    </a:ext>
                  </a:extLst>
                </p:cNvPr>
                <p:cNvPicPr/>
                <p:nvPr/>
              </p:nvPicPr>
              <p:blipFill>
                <a:blip r:embed="rId62"/>
                <a:stretch>
                  <a:fillRect/>
                </a:stretch>
              </p:blipFill>
              <p:spPr>
                <a:xfrm>
                  <a:off x="7387282" y="2667632"/>
                  <a:ext cx="2487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95E1D232-B2FB-4541-B33C-2FBC568D90B7}"/>
                    </a:ext>
                  </a:extLst>
                </p14:cNvPr>
                <p14:cNvContentPartPr/>
                <p14:nvPr/>
              </p14:nvContentPartPr>
              <p14:xfrm>
                <a:off x="7503562" y="2766272"/>
                <a:ext cx="95400" cy="13320"/>
              </p14:xfrm>
            </p:contentPart>
          </mc:Choice>
          <mc:Fallback>
            <p:pic>
              <p:nvPicPr>
                <p:cNvPr id="35" name="Freihand 34">
                  <a:extLst>
                    <a:ext uri="{FF2B5EF4-FFF2-40B4-BE49-F238E27FC236}">
                      <a16:creationId xmlns:a16="http://schemas.microsoft.com/office/drawing/2014/main" id="{95E1D232-B2FB-4541-B33C-2FBC568D90B7}"/>
                    </a:ext>
                  </a:extLst>
                </p:cNvPr>
                <p:cNvPicPr/>
                <p:nvPr/>
              </p:nvPicPr>
              <p:blipFill>
                <a:blip r:embed="rId64"/>
                <a:stretch>
                  <a:fillRect/>
                </a:stretch>
              </p:blipFill>
              <p:spPr>
                <a:xfrm>
                  <a:off x="7499242" y="2761952"/>
                  <a:ext cx="104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AD901468-BAA3-41F9-B6BE-1E05A6CA3E8A}"/>
                    </a:ext>
                  </a:extLst>
                </p14:cNvPr>
                <p14:cNvContentPartPr/>
                <p14:nvPr/>
              </p14:nvContentPartPr>
              <p14:xfrm>
                <a:off x="7665202" y="2743232"/>
                <a:ext cx="192960" cy="85320"/>
              </p14:xfrm>
            </p:contentPart>
          </mc:Choice>
          <mc:Fallback>
            <p:pic>
              <p:nvPicPr>
                <p:cNvPr id="36" name="Freihand 35">
                  <a:extLst>
                    <a:ext uri="{FF2B5EF4-FFF2-40B4-BE49-F238E27FC236}">
                      <a16:creationId xmlns:a16="http://schemas.microsoft.com/office/drawing/2014/main" id="{AD901468-BAA3-41F9-B6BE-1E05A6CA3E8A}"/>
                    </a:ext>
                  </a:extLst>
                </p:cNvPr>
                <p:cNvPicPr/>
                <p:nvPr/>
              </p:nvPicPr>
              <p:blipFill>
                <a:blip r:embed="rId66"/>
                <a:stretch>
                  <a:fillRect/>
                </a:stretch>
              </p:blipFill>
              <p:spPr>
                <a:xfrm>
                  <a:off x="7660882" y="2738912"/>
                  <a:ext cx="201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908986EF-4D10-4E31-9282-B58FF2B8B064}"/>
                    </a:ext>
                  </a:extLst>
                </p14:cNvPr>
                <p14:cNvContentPartPr/>
                <p14:nvPr/>
              </p14:nvContentPartPr>
              <p14:xfrm>
                <a:off x="8004322" y="2724152"/>
                <a:ext cx="413280" cy="126360"/>
              </p14:xfrm>
            </p:contentPart>
          </mc:Choice>
          <mc:Fallback>
            <p:pic>
              <p:nvPicPr>
                <p:cNvPr id="37" name="Freihand 36">
                  <a:extLst>
                    <a:ext uri="{FF2B5EF4-FFF2-40B4-BE49-F238E27FC236}">
                      <a16:creationId xmlns:a16="http://schemas.microsoft.com/office/drawing/2014/main" id="{908986EF-4D10-4E31-9282-B58FF2B8B064}"/>
                    </a:ext>
                  </a:extLst>
                </p:cNvPr>
                <p:cNvPicPr/>
                <p:nvPr/>
              </p:nvPicPr>
              <p:blipFill>
                <a:blip r:embed="rId68"/>
                <a:stretch>
                  <a:fillRect/>
                </a:stretch>
              </p:blipFill>
              <p:spPr>
                <a:xfrm>
                  <a:off x="8000002" y="2719832"/>
                  <a:ext cx="421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A5A5CE23-434F-475F-8855-22113D9DCA0B}"/>
                    </a:ext>
                  </a:extLst>
                </p14:cNvPr>
                <p14:cNvContentPartPr/>
                <p14:nvPr/>
              </p14:nvContentPartPr>
              <p14:xfrm>
                <a:off x="8336602" y="2675552"/>
                <a:ext cx="360" cy="360"/>
              </p14:xfrm>
            </p:contentPart>
          </mc:Choice>
          <mc:Fallback>
            <p:pic>
              <p:nvPicPr>
                <p:cNvPr id="38" name="Freihand 37">
                  <a:extLst>
                    <a:ext uri="{FF2B5EF4-FFF2-40B4-BE49-F238E27FC236}">
                      <a16:creationId xmlns:a16="http://schemas.microsoft.com/office/drawing/2014/main" id="{A5A5CE23-434F-475F-8855-22113D9DCA0B}"/>
                    </a:ext>
                  </a:extLst>
                </p:cNvPr>
                <p:cNvPicPr/>
                <p:nvPr/>
              </p:nvPicPr>
              <p:blipFill>
                <a:blip r:embed="rId50"/>
                <a:stretch>
                  <a:fillRect/>
                </a:stretch>
              </p:blipFill>
              <p:spPr>
                <a:xfrm>
                  <a:off x="8332282" y="2671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F236684B-29ED-42B0-95DF-8B9923D6BA9B}"/>
                    </a:ext>
                  </a:extLst>
                </p14:cNvPr>
                <p14:cNvContentPartPr/>
                <p14:nvPr/>
              </p14:nvContentPartPr>
              <p14:xfrm>
                <a:off x="8479162" y="2720192"/>
                <a:ext cx="303120" cy="106200"/>
              </p14:xfrm>
            </p:contentPart>
          </mc:Choice>
          <mc:Fallback>
            <p:pic>
              <p:nvPicPr>
                <p:cNvPr id="39" name="Freihand 38">
                  <a:extLst>
                    <a:ext uri="{FF2B5EF4-FFF2-40B4-BE49-F238E27FC236}">
                      <a16:creationId xmlns:a16="http://schemas.microsoft.com/office/drawing/2014/main" id="{F236684B-29ED-42B0-95DF-8B9923D6BA9B}"/>
                    </a:ext>
                  </a:extLst>
                </p:cNvPr>
                <p:cNvPicPr/>
                <p:nvPr/>
              </p:nvPicPr>
              <p:blipFill>
                <a:blip r:embed="rId71"/>
                <a:stretch>
                  <a:fillRect/>
                </a:stretch>
              </p:blipFill>
              <p:spPr>
                <a:xfrm>
                  <a:off x="8474842" y="2715872"/>
                  <a:ext cx="311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24A25676-78EE-410A-BF84-D8C494FBBA7F}"/>
                    </a:ext>
                  </a:extLst>
                </p14:cNvPr>
                <p14:cNvContentPartPr/>
                <p14:nvPr/>
              </p14:nvContentPartPr>
              <p14:xfrm>
                <a:off x="8982442" y="2622992"/>
                <a:ext cx="172080" cy="262440"/>
              </p14:xfrm>
            </p:contentPart>
          </mc:Choice>
          <mc:Fallback>
            <p:pic>
              <p:nvPicPr>
                <p:cNvPr id="40" name="Freihand 39">
                  <a:extLst>
                    <a:ext uri="{FF2B5EF4-FFF2-40B4-BE49-F238E27FC236}">
                      <a16:creationId xmlns:a16="http://schemas.microsoft.com/office/drawing/2014/main" id="{24A25676-78EE-410A-BF84-D8C494FBBA7F}"/>
                    </a:ext>
                  </a:extLst>
                </p:cNvPr>
                <p:cNvPicPr/>
                <p:nvPr/>
              </p:nvPicPr>
              <p:blipFill>
                <a:blip r:embed="rId73"/>
                <a:stretch>
                  <a:fillRect/>
                </a:stretch>
              </p:blipFill>
              <p:spPr>
                <a:xfrm>
                  <a:off x="8978122" y="2618672"/>
                  <a:ext cx="1807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7D814172-CD35-4806-9161-74B3FE25A189}"/>
                    </a:ext>
                  </a:extLst>
                </p14:cNvPr>
                <p14:cNvContentPartPr/>
                <p14:nvPr/>
              </p14:nvContentPartPr>
              <p14:xfrm>
                <a:off x="9170002" y="2676992"/>
                <a:ext cx="80640" cy="118800"/>
              </p14:xfrm>
            </p:contentPart>
          </mc:Choice>
          <mc:Fallback>
            <p:pic>
              <p:nvPicPr>
                <p:cNvPr id="41" name="Freihand 40">
                  <a:extLst>
                    <a:ext uri="{FF2B5EF4-FFF2-40B4-BE49-F238E27FC236}">
                      <a16:creationId xmlns:a16="http://schemas.microsoft.com/office/drawing/2014/main" id="{7D814172-CD35-4806-9161-74B3FE25A189}"/>
                    </a:ext>
                  </a:extLst>
                </p:cNvPr>
                <p:cNvPicPr/>
                <p:nvPr/>
              </p:nvPicPr>
              <p:blipFill>
                <a:blip r:embed="rId75"/>
                <a:stretch>
                  <a:fillRect/>
                </a:stretch>
              </p:blipFill>
              <p:spPr>
                <a:xfrm>
                  <a:off x="9165682" y="2672672"/>
                  <a:ext cx="89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169A29EC-0F9C-4D07-A163-ACAE25D5C337}"/>
                    </a:ext>
                  </a:extLst>
                </p14:cNvPr>
                <p14:cNvContentPartPr/>
                <p14:nvPr/>
              </p14:nvContentPartPr>
              <p14:xfrm>
                <a:off x="9236242" y="2598512"/>
                <a:ext cx="259560" cy="156960"/>
              </p14:xfrm>
            </p:contentPart>
          </mc:Choice>
          <mc:Fallback>
            <p:pic>
              <p:nvPicPr>
                <p:cNvPr id="42" name="Freihand 41">
                  <a:extLst>
                    <a:ext uri="{FF2B5EF4-FFF2-40B4-BE49-F238E27FC236}">
                      <a16:creationId xmlns:a16="http://schemas.microsoft.com/office/drawing/2014/main" id="{169A29EC-0F9C-4D07-A163-ACAE25D5C337}"/>
                    </a:ext>
                  </a:extLst>
                </p:cNvPr>
                <p:cNvPicPr/>
                <p:nvPr/>
              </p:nvPicPr>
              <p:blipFill>
                <a:blip r:embed="rId77"/>
                <a:stretch>
                  <a:fillRect/>
                </a:stretch>
              </p:blipFill>
              <p:spPr>
                <a:xfrm>
                  <a:off x="9231922" y="2594192"/>
                  <a:ext cx="268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Freihand 42">
                  <a:extLst>
                    <a:ext uri="{FF2B5EF4-FFF2-40B4-BE49-F238E27FC236}">
                      <a16:creationId xmlns:a16="http://schemas.microsoft.com/office/drawing/2014/main" id="{143E8C51-A047-4163-A35B-37C8BA805EB2}"/>
                    </a:ext>
                  </a:extLst>
                </p14:cNvPr>
                <p14:cNvContentPartPr/>
                <p14:nvPr/>
              </p14:nvContentPartPr>
              <p14:xfrm>
                <a:off x="9697042" y="2554592"/>
                <a:ext cx="282600" cy="156960"/>
              </p14:xfrm>
            </p:contentPart>
          </mc:Choice>
          <mc:Fallback>
            <p:pic>
              <p:nvPicPr>
                <p:cNvPr id="43" name="Freihand 42">
                  <a:extLst>
                    <a:ext uri="{FF2B5EF4-FFF2-40B4-BE49-F238E27FC236}">
                      <a16:creationId xmlns:a16="http://schemas.microsoft.com/office/drawing/2014/main" id="{143E8C51-A047-4163-A35B-37C8BA805EB2}"/>
                    </a:ext>
                  </a:extLst>
                </p:cNvPr>
                <p:cNvPicPr/>
                <p:nvPr/>
              </p:nvPicPr>
              <p:blipFill>
                <a:blip r:embed="rId79"/>
                <a:stretch>
                  <a:fillRect/>
                </a:stretch>
              </p:blipFill>
              <p:spPr>
                <a:xfrm>
                  <a:off x="9692722" y="2550272"/>
                  <a:ext cx="291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Freihand 43">
                  <a:extLst>
                    <a:ext uri="{FF2B5EF4-FFF2-40B4-BE49-F238E27FC236}">
                      <a16:creationId xmlns:a16="http://schemas.microsoft.com/office/drawing/2014/main" id="{3DA02C2D-6C91-4357-AD27-F8B917E689A7}"/>
                    </a:ext>
                  </a:extLst>
                </p14:cNvPr>
                <p14:cNvContentPartPr/>
                <p14:nvPr/>
              </p14:nvContentPartPr>
              <p14:xfrm>
                <a:off x="10016722" y="2500952"/>
                <a:ext cx="153360" cy="181800"/>
              </p14:xfrm>
            </p:contentPart>
          </mc:Choice>
          <mc:Fallback>
            <p:pic>
              <p:nvPicPr>
                <p:cNvPr id="44" name="Freihand 43">
                  <a:extLst>
                    <a:ext uri="{FF2B5EF4-FFF2-40B4-BE49-F238E27FC236}">
                      <a16:creationId xmlns:a16="http://schemas.microsoft.com/office/drawing/2014/main" id="{3DA02C2D-6C91-4357-AD27-F8B917E689A7}"/>
                    </a:ext>
                  </a:extLst>
                </p:cNvPr>
                <p:cNvPicPr/>
                <p:nvPr/>
              </p:nvPicPr>
              <p:blipFill>
                <a:blip r:embed="rId81"/>
                <a:stretch>
                  <a:fillRect/>
                </a:stretch>
              </p:blipFill>
              <p:spPr>
                <a:xfrm>
                  <a:off x="10012402" y="2496632"/>
                  <a:ext cx="1620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5" name="Freihand 44">
                  <a:extLst>
                    <a:ext uri="{FF2B5EF4-FFF2-40B4-BE49-F238E27FC236}">
                      <a16:creationId xmlns:a16="http://schemas.microsoft.com/office/drawing/2014/main" id="{43BCE721-F16E-49C1-99C5-4FEE50D7ADE8}"/>
                    </a:ext>
                  </a:extLst>
                </p14:cNvPr>
                <p14:cNvContentPartPr/>
                <p14:nvPr/>
              </p14:nvContentPartPr>
              <p14:xfrm>
                <a:off x="10112482" y="2630552"/>
                <a:ext cx="74160" cy="37080"/>
              </p14:xfrm>
            </p:contentPart>
          </mc:Choice>
          <mc:Fallback>
            <p:pic>
              <p:nvPicPr>
                <p:cNvPr id="45" name="Freihand 44">
                  <a:extLst>
                    <a:ext uri="{FF2B5EF4-FFF2-40B4-BE49-F238E27FC236}">
                      <a16:creationId xmlns:a16="http://schemas.microsoft.com/office/drawing/2014/main" id="{43BCE721-F16E-49C1-99C5-4FEE50D7ADE8}"/>
                    </a:ext>
                  </a:extLst>
                </p:cNvPr>
                <p:cNvPicPr/>
                <p:nvPr/>
              </p:nvPicPr>
              <p:blipFill>
                <a:blip r:embed="rId83"/>
                <a:stretch>
                  <a:fillRect/>
                </a:stretch>
              </p:blipFill>
              <p:spPr>
                <a:xfrm>
                  <a:off x="10108162" y="2626232"/>
                  <a:ext cx="82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6" name="Freihand 45">
                  <a:extLst>
                    <a:ext uri="{FF2B5EF4-FFF2-40B4-BE49-F238E27FC236}">
                      <a16:creationId xmlns:a16="http://schemas.microsoft.com/office/drawing/2014/main" id="{41075A0C-22AB-4B0B-889A-A5D28F9AA497}"/>
                    </a:ext>
                  </a:extLst>
                </p14:cNvPr>
                <p14:cNvContentPartPr/>
                <p14:nvPr/>
              </p14:nvContentPartPr>
              <p14:xfrm>
                <a:off x="10361242" y="2543792"/>
                <a:ext cx="488160" cy="114480"/>
              </p14:xfrm>
            </p:contentPart>
          </mc:Choice>
          <mc:Fallback>
            <p:pic>
              <p:nvPicPr>
                <p:cNvPr id="46" name="Freihand 45">
                  <a:extLst>
                    <a:ext uri="{FF2B5EF4-FFF2-40B4-BE49-F238E27FC236}">
                      <a16:creationId xmlns:a16="http://schemas.microsoft.com/office/drawing/2014/main" id="{41075A0C-22AB-4B0B-889A-A5D28F9AA497}"/>
                    </a:ext>
                  </a:extLst>
                </p:cNvPr>
                <p:cNvPicPr/>
                <p:nvPr/>
              </p:nvPicPr>
              <p:blipFill>
                <a:blip r:embed="rId85"/>
                <a:stretch>
                  <a:fillRect/>
                </a:stretch>
              </p:blipFill>
              <p:spPr>
                <a:xfrm>
                  <a:off x="10356922" y="2539472"/>
                  <a:ext cx="496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60ED2FCD-A830-4CE3-8ED8-6A140A661645}"/>
                    </a:ext>
                  </a:extLst>
                </p14:cNvPr>
                <p14:cNvContentPartPr/>
                <p14:nvPr/>
              </p14:nvContentPartPr>
              <p14:xfrm>
                <a:off x="11019682" y="2468552"/>
                <a:ext cx="169200" cy="150120"/>
              </p14:xfrm>
            </p:contentPart>
          </mc:Choice>
          <mc:Fallback>
            <p:pic>
              <p:nvPicPr>
                <p:cNvPr id="48" name="Freihand 47">
                  <a:extLst>
                    <a:ext uri="{FF2B5EF4-FFF2-40B4-BE49-F238E27FC236}">
                      <a16:creationId xmlns:a16="http://schemas.microsoft.com/office/drawing/2014/main" id="{60ED2FCD-A830-4CE3-8ED8-6A140A661645}"/>
                    </a:ext>
                  </a:extLst>
                </p:cNvPr>
                <p:cNvPicPr/>
                <p:nvPr/>
              </p:nvPicPr>
              <p:blipFill>
                <a:blip r:embed="rId87"/>
                <a:stretch>
                  <a:fillRect/>
                </a:stretch>
              </p:blipFill>
              <p:spPr>
                <a:xfrm>
                  <a:off x="11015362" y="2464232"/>
                  <a:ext cx="177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AAA248DD-0B08-499B-8CC3-33BD25927D70}"/>
                    </a:ext>
                  </a:extLst>
                </p14:cNvPr>
                <p14:cNvContentPartPr/>
                <p14:nvPr/>
              </p14:nvContentPartPr>
              <p14:xfrm>
                <a:off x="11213362" y="2444792"/>
                <a:ext cx="119880" cy="143640"/>
              </p14:xfrm>
            </p:contentPart>
          </mc:Choice>
          <mc:Fallback>
            <p:pic>
              <p:nvPicPr>
                <p:cNvPr id="49" name="Freihand 48">
                  <a:extLst>
                    <a:ext uri="{FF2B5EF4-FFF2-40B4-BE49-F238E27FC236}">
                      <a16:creationId xmlns:a16="http://schemas.microsoft.com/office/drawing/2014/main" id="{AAA248DD-0B08-499B-8CC3-33BD25927D70}"/>
                    </a:ext>
                  </a:extLst>
                </p:cNvPr>
                <p:cNvPicPr/>
                <p:nvPr/>
              </p:nvPicPr>
              <p:blipFill>
                <a:blip r:embed="rId89"/>
                <a:stretch>
                  <a:fillRect/>
                </a:stretch>
              </p:blipFill>
              <p:spPr>
                <a:xfrm>
                  <a:off x="11209042" y="2440472"/>
                  <a:ext cx="128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C8B74229-5D1F-4626-995D-AC29AA75AB7B}"/>
                    </a:ext>
                  </a:extLst>
                </p14:cNvPr>
                <p14:cNvContentPartPr/>
                <p14:nvPr/>
              </p14:nvContentPartPr>
              <p14:xfrm>
                <a:off x="11376802" y="2500232"/>
                <a:ext cx="100080" cy="21600"/>
              </p14:xfrm>
            </p:contentPart>
          </mc:Choice>
          <mc:Fallback>
            <p:pic>
              <p:nvPicPr>
                <p:cNvPr id="50" name="Freihand 49">
                  <a:extLst>
                    <a:ext uri="{FF2B5EF4-FFF2-40B4-BE49-F238E27FC236}">
                      <a16:creationId xmlns:a16="http://schemas.microsoft.com/office/drawing/2014/main" id="{C8B74229-5D1F-4626-995D-AC29AA75AB7B}"/>
                    </a:ext>
                  </a:extLst>
                </p:cNvPr>
                <p:cNvPicPr/>
                <p:nvPr/>
              </p:nvPicPr>
              <p:blipFill>
                <a:blip r:embed="rId91"/>
                <a:stretch>
                  <a:fillRect/>
                </a:stretch>
              </p:blipFill>
              <p:spPr>
                <a:xfrm>
                  <a:off x="11372482" y="2495912"/>
                  <a:ext cx="108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A148B1E3-B2E3-4D06-9D26-D1CE6A21D8D9}"/>
                    </a:ext>
                  </a:extLst>
                </p14:cNvPr>
                <p14:cNvContentPartPr/>
                <p14:nvPr/>
              </p14:nvContentPartPr>
              <p14:xfrm>
                <a:off x="11504242" y="2345432"/>
                <a:ext cx="168480" cy="230760"/>
              </p14:xfrm>
            </p:contentPart>
          </mc:Choice>
          <mc:Fallback>
            <p:pic>
              <p:nvPicPr>
                <p:cNvPr id="51" name="Freihand 50">
                  <a:extLst>
                    <a:ext uri="{FF2B5EF4-FFF2-40B4-BE49-F238E27FC236}">
                      <a16:creationId xmlns:a16="http://schemas.microsoft.com/office/drawing/2014/main" id="{A148B1E3-B2E3-4D06-9D26-D1CE6A21D8D9}"/>
                    </a:ext>
                  </a:extLst>
                </p:cNvPr>
                <p:cNvPicPr/>
                <p:nvPr/>
              </p:nvPicPr>
              <p:blipFill>
                <a:blip r:embed="rId93"/>
                <a:stretch>
                  <a:fillRect/>
                </a:stretch>
              </p:blipFill>
              <p:spPr>
                <a:xfrm>
                  <a:off x="11499922" y="2341112"/>
                  <a:ext cx="1771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F4C1695B-D168-4315-B6E7-21607019D18E}"/>
                    </a:ext>
                  </a:extLst>
                </p14:cNvPr>
                <p14:cNvContentPartPr/>
                <p14:nvPr/>
              </p14:nvContentPartPr>
              <p14:xfrm>
                <a:off x="11550322" y="2270552"/>
                <a:ext cx="83520" cy="330120"/>
              </p14:xfrm>
            </p:contentPart>
          </mc:Choice>
          <mc:Fallback>
            <p:pic>
              <p:nvPicPr>
                <p:cNvPr id="52" name="Freihand 51">
                  <a:extLst>
                    <a:ext uri="{FF2B5EF4-FFF2-40B4-BE49-F238E27FC236}">
                      <a16:creationId xmlns:a16="http://schemas.microsoft.com/office/drawing/2014/main" id="{F4C1695B-D168-4315-B6E7-21607019D18E}"/>
                    </a:ext>
                  </a:extLst>
                </p:cNvPr>
                <p:cNvPicPr/>
                <p:nvPr/>
              </p:nvPicPr>
              <p:blipFill>
                <a:blip r:embed="rId95"/>
                <a:stretch>
                  <a:fillRect/>
                </a:stretch>
              </p:blipFill>
              <p:spPr>
                <a:xfrm>
                  <a:off x="11546002" y="2266232"/>
                  <a:ext cx="921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Freihand 52">
                  <a:extLst>
                    <a:ext uri="{FF2B5EF4-FFF2-40B4-BE49-F238E27FC236}">
                      <a16:creationId xmlns:a16="http://schemas.microsoft.com/office/drawing/2014/main" id="{D8317639-7773-443D-B828-CFC513D89647}"/>
                    </a:ext>
                  </a:extLst>
                </p14:cNvPr>
                <p14:cNvContentPartPr/>
                <p14:nvPr/>
              </p14:nvContentPartPr>
              <p14:xfrm>
                <a:off x="11609362" y="2330672"/>
                <a:ext cx="54360" cy="360360"/>
              </p14:xfrm>
            </p:contentPart>
          </mc:Choice>
          <mc:Fallback>
            <p:pic>
              <p:nvPicPr>
                <p:cNvPr id="53" name="Freihand 52">
                  <a:extLst>
                    <a:ext uri="{FF2B5EF4-FFF2-40B4-BE49-F238E27FC236}">
                      <a16:creationId xmlns:a16="http://schemas.microsoft.com/office/drawing/2014/main" id="{D8317639-7773-443D-B828-CFC513D89647}"/>
                    </a:ext>
                  </a:extLst>
                </p:cNvPr>
                <p:cNvPicPr/>
                <p:nvPr/>
              </p:nvPicPr>
              <p:blipFill>
                <a:blip r:embed="rId97"/>
                <a:stretch>
                  <a:fillRect/>
                </a:stretch>
              </p:blipFill>
              <p:spPr>
                <a:xfrm>
                  <a:off x="11605042" y="2326352"/>
                  <a:ext cx="63000" cy="36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562E1B6E-93FE-4D04-B9A5-82A164A821FD}"/>
                  </a:ext>
                </a:extLst>
              </p14:cNvPr>
              <p14:cNvContentPartPr/>
              <p14:nvPr/>
            </p14:nvContentPartPr>
            <p14:xfrm>
              <a:off x="1209682" y="4359992"/>
              <a:ext cx="2499840" cy="88920"/>
            </p14:xfrm>
          </p:contentPart>
        </mc:Choice>
        <mc:Fallback>
          <p:pic>
            <p:nvPicPr>
              <p:cNvPr id="55" name="Freihand 54">
                <a:extLst>
                  <a:ext uri="{FF2B5EF4-FFF2-40B4-BE49-F238E27FC236}">
                    <a16:creationId xmlns:a16="http://schemas.microsoft.com/office/drawing/2014/main" id="{562E1B6E-93FE-4D04-B9A5-82A164A821FD}"/>
                  </a:ext>
                </a:extLst>
              </p:cNvPr>
              <p:cNvPicPr/>
              <p:nvPr/>
            </p:nvPicPr>
            <p:blipFill>
              <a:blip r:embed="rId99"/>
              <a:stretch>
                <a:fillRect/>
              </a:stretch>
            </p:blipFill>
            <p:spPr>
              <a:xfrm>
                <a:off x="1205362" y="4355672"/>
                <a:ext cx="2508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80870352-4B5B-4178-93B5-040D1F20D037}"/>
                  </a:ext>
                </a:extLst>
              </p14:cNvPr>
              <p14:cNvContentPartPr/>
              <p14:nvPr/>
            </p14:nvContentPartPr>
            <p14:xfrm>
              <a:off x="1119682" y="4878752"/>
              <a:ext cx="3242520" cy="171000"/>
            </p14:xfrm>
          </p:contentPart>
        </mc:Choice>
        <mc:Fallback>
          <p:pic>
            <p:nvPicPr>
              <p:cNvPr id="56" name="Freihand 55">
                <a:extLst>
                  <a:ext uri="{FF2B5EF4-FFF2-40B4-BE49-F238E27FC236}">
                    <a16:creationId xmlns:a16="http://schemas.microsoft.com/office/drawing/2014/main" id="{80870352-4B5B-4178-93B5-040D1F20D037}"/>
                  </a:ext>
                </a:extLst>
              </p:cNvPr>
              <p:cNvPicPr/>
              <p:nvPr/>
            </p:nvPicPr>
            <p:blipFill>
              <a:blip r:embed="rId101"/>
              <a:stretch>
                <a:fillRect/>
              </a:stretch>
            </p:blipFill>
            <p:spPr>
              <a:xfrm>
                <a:off x="1115362" y="4874432"/>
                <a:ext cx="3251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81930CB8-9D1C-408C-ACFF-0DF382778A12}"/>
                  </a:ext>
                </a:extLst>
              </p14:cNvPr>
              <p14:cNvContentPartPr/>
              <p14:nvPr/>
            </p14:nvContentPartPr>
            <p14:xfrm>
              <a:off x="1202122" y="6078992"/>
              <a:ext cx="4373640" cy="144000"/>
            </p14:xfrm>
          </p:contentPart>
        </mc:Choice>
        <mc:Fallback>
          <p:pic>
            <p:nvPicPr>
              <p:cNvPr id="57" name="Freihand 56">
                <a:extLst>
                  <a:ext uri="{FF2B5EF4-FFF2-40B4-BE49-F238E27FC236}">
                    <a16:creationId xmlns:a16="http://schemas.microsoft.com/office/drawing/2014/main" id="{81930CB8-9D1C-408C-ACFF-0DF382778A12}"/>
                  </a:ext>
                </a:extLst>
              </p:cNvPr>
              <p:cNvPicPr/>
              <p:nvPr/>
            </p:nvPicPr>
            <p:blipFill>
              <a:blip r:embed="rId103"/>
              <a:stretch>
                <a:fillRect/>
              </a:stretch>
            </p:blipFill>
            <p:spPr>
              <a:xfrm>
                <a:off x="1197802" y="6074672"/>
                <a:ext cx="4382280" cy="152640"/>
              </a:xfrm>
              <a:prstGeom prst="rect">
                <a:avLst/>
              </a:prstGeom>
            </p:spPr>
          </p:pic>
        </mc:Fallback>
      </mc:AlternateContent>
      <p:grpSp>
        <p:nvGrpSpPr>
          <p:cNvPr id="60" name="Gruppieren 59">
            <a:extLst>
              <a:ext uri="{FF2B5EF4-FFF2-40B4-BE49-F238E27FC236}">
                <a16:creationId xmlns:a16="http://schemas.microsoft.com/office/drawing/2014/main" id="{2B968C9C-821D-4843-903F-7D52FA28CD88}"/>
              </a:ext>
            </a:extLst>
          </p:cNvPr>
          <p:cNvGrpSpPr/>
          <p:nvPr/>
        </p:nvGrpSpPr>
        <p:grpSpPr>
          <a:xfrm>
            <a:off x="4669642" y="6332072"/>
            <a:ext cx="470160" cy="159480"/>
            <a:chOff x="4669642" y="6332072"/>
            <a:chExt cx="470160" cy="159480"/>
          </a:xfrm>
        </p:grpSpPr>
        <mc:AlternateContent xmlns:mc="http://schemas.openxmlformats.org/markup-compatibility/2006">
          <mc:Choice xmlns:p14="http://schemas.microsoft.com/office/powerpoint/2010/main" Requires="p14">
            <p:contentPart p14:bwMode="auto" r:id="rId104">
              <p14:nvContentPartPr>
                <p14:cNvPr id="58" name="Freihand 57">
                  <a:extLst>
                    <a:ext uri="{FF2B5EF4-FFF2-40B4-BE49-F238E27FC236}">
                      <a16:creationId xmlns:a16="http://schemas.microsoft.com/office/drawing/2014/main" id="{1D82A2B9-9809-4F78-960C-9179733F7620}"/>
                    </a:ext>
                  </a:extLst>
                </p14:cNvPr>
                <p14:cNvContentPartPr/>
                <p14:nvPr/>
              </p14:nvContentPartPr>
              <p14:xfrm>
                <a:off x="4669642" y="6392912"/>
                <a:ext cx="157320" cy="98640"/>
              </p14:xfrm>
            </p:contentPart>
          </mc:Choice>
          <mc:Fallback>
            <p:pic>
              <p:nvPicPr>
                <p:cNvPr id="58" name="Freihand 57">
                  <a:extLst>
                    <a:ext uri="{FF2B5EF4-FFF2-40B4-BE49-F238E27FC236}">
                      <a16:creationId xmlns:a16="http://schemas.microsoft.com/office/drawing/2014/main" id="{1D82A2B9-9809-4F78-960C-9179733F7620}"/>
                    </a:ext>
                  </a:extLst>
                </p:cNvPr>
                <p:cNvPicPr/>
                <p:nvPr/>
              </p:nvPicPr>
              <p:blipFill>
                <a:blip r:embed="rId105"/>
                <a:stretch>
                  <a:fillRect/>
                </a:stretch>
              </p:blipFill>
              <p:spPr>
                <a:xfrm>
                  <a:off x="4665322" y="6388592"/>
                  <a:ext cx="165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9" name="Freihand 58">
                  <a:extLst>
                    <a:ext uri="{FF2B5EF4-FFF2-40B4-BE49-F238E27FC236}">
                      <a16:creationId xmlns:a16="http://schemas.microsoft.com/office/drawing/2014/main" id="{29905148-4451-4446-A47F-CC76F47E926D}"/>
                    </a:ext>
                  </a:extLst>
                </p14:cNvPr>
                <p14:cNvContentPartPr/>
                <p14:nvPr/>
              </p14:nvContentPartPr>
              <p14:xfrm>
                <a:off x="4823362" y="6332072"/>
                <a:ext cx="316440" cy="110160"/>
              </p14:xfrm>
            </p:contentPart>
          </mc:Choice>
          <mc:Fallback>
            <p:pic>
              <p:nvPicPr>
                <p:cNvPr id="59" name="Freihand 58">
                  <a:extLst>
                    <a:ext uri="{FF2B5EF4-FFF2-40B4-BE49-F238E27FC236}">
                      <a16:creationId xmlns:a16="http://schemas.microsoft.com/office/drawing/2014/main" id="{29905148-4451-4446-A47F-CC76F47E926D}"/>
                    </a:ext>
                  </a:extLst>
                </p:cNvPr>
                <p:cNvPicPr/>
                <p:nvPr/>
              </p:nvPicPr>
              <p:blipFill>
                <a:blip r:embed="rId107"/>
                <a:stretch>
                  <a:fillRect/>
                </a:stretch>
              </p:blipFill>
              <p:spPr>
                <a:xfrm>
                  <a:off x="4819042" y="6327752"/>
                  <a:ext cx="325080" cy="118800"/>
                </a:xfrm>
                <a:prstGeom prst="rect">
                  <a:avLst/>
                </a:prstGeom>
              </p:spPr>
            </p:pic>
          </mc:Fallback>
        </mc:AlternateContent>
      </p:grpSp>
      <p:grpSp>
        <p:nvGrpSpPr>
          <p:cNvPr id="490513" name="Gruppieren 490512">
            <a:extLst>
              <a:ext uri="{FF2B5EF4-FFF2-40B4-BE49-F238E27FC236}">
                <a16:creationId xmlns:a16="http://schemas.microsoft.com/office/drawing/2014/main" id="{18F656E3-92BB-41C0-A0B2-DC987DDD74D9}"/>
              </a:ext>
            </a:extLst>
          </p:cNvPr>
          <p:cNvGrpSpPr/>
          <p:nvPr/>
        </p:nvGrpSpPr>
        <p:grpSpPr>
          <a:xfrm>
            <a:off x="5197762" y="6162512"/>
            <a:ext cx="2635200" cy="450360"/>
            <a:chOff x="5197762" y="6162512"/>
            <a:chExt cx="2635200" cy="450360"/>
          </a:xfrm>
        </p:grpSpPr>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8CBF1FE4-9020-4C8F-9020-F1D29780C630}"/>
                    </a:ext>
                  </a:extLst>
                </p14:cNvPr>
                <p14:cNvContentPartPr/>
                <p14:nvPr/>
              </p14:nvContentPartPr>
              <p14:xfrm>
                <a:off x="5197762" y="6333512"/>
                <a:ext cx="114480" cy="120600"/>
              </p14:xfrm>
            </p:contentPart>
          </mc:Choice>
          <mc:Fallback>
            <p:pic>
              <p:nvPicPr>
                <p:cNvPr id="61" name="Freihand 60">
                  <a:extLst>
                    <a:ext uri="{FF2B5EF4-FFF2-40B4-BE49-F238E27FC236}">
                      <a16:creationId xmlns:a16="http://schemas.microsoft.com/office/drawing/2014/main" id="{8CBF1FE4-9020-4C8F-9020-F1D29780C630}"/>
                    </a:ext>
                  </a:extLst>
                </p:cNvPr>
                <p:cNvPicPr/>
                <p:nvPr/>
              </p:nvPicPr>
              <p:blipFill>
                <a:blip r:embed="rId109"/>
                <a:stretch>
                  <a:fillRect/>
                </a:stretch>
              </p:blipFill>
              <p:spPr>
                <a:xfrm>
                  <a:off x="5193442" y="6329192"/>
                  <a:ext cx="123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62B9B7D0-EC4F-473D-9D24-DAFD602CE48F}"/>
                    </a:ext>
                  </a:extLst>
                </p14:cNvPr>
                <p14:cNvContentPartPr/>
                <p14:nvPr/>
              </p14:nvContentPartPr>
              <p14:xfrm>
                <a:off x="5348242" y="6275552"/>
                <a:ext cx="532800" cy="144720"/>
              </p14:xfrm>
            </p:contentPart>
          </mc:Choice>
          <mc:Fallback>
            <p:pic>
              <p:nvPicPr>
                <p:cNvPr id="62" name="Freihand 61">
                  <a:extLst>
                    <a:ext uri="{FF2B5EF4-FFF2-40B4-BE49-F238E27FC236}">
                      <a16:creationId xmlns:a16="http://schemas.microsoft.com/office/drawing/2014/main" id="{62B9B7D0-EC4F-473D-9D24-DAFD602CE48F}"/>
                    </a:ext>
                  </a:extLst>
                </p:cNvPr>
                <p:cNvPicPr/>
                <p:nvPr/>
              </p:nvPicPr>
              <p:blipFill>
                <a:blip r:embed="rId111"/>
                <a:stretch>
                  <a:fillRect/>
                </a:stretch>
              </p:blipFill>
              <p:spPr>
                <a:xfrm>
                  <a:off x="5343922" y="6271232"/>
                  <a:ext cx="541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90496" name="Freihand 490495">
                  <a:extLst>
                    <a:ext uri="{FF2B5EF4-FFF2-40B4-BE49-F238E27FC236}">
                      <a16:creationId xmlns:a16="http://schemas.microsoft.com/office/drawing/2014/main" id="{1CBECFCB-0F14-44BF-B051-3A89B220EF66}"/>
                    </a:ext>
                  </a:extLst>
                </p14:cNvPr>
                <p14:cNvContentPartPr/>
                <p14:nvPr/>
              </p14:nvContentPartPr>
              <p14:xfrm>
                <a:off x="5911282" y="6239552"/>
                <a:ext cx="216000" cy="173520"/>
              </p14:xfrm>
            </p:contentPart>
          </mc:Choice>
          <mc:Fallback>
            <p:pic>
              <p:nvPicPr>
                <p:cNvPr id="490496" name="Freihand 490495">
                  <a:extLst>
                    <a:ext uri="{FF2B5EF4-FFF2-40B4-BE49-F238E27FC236}">
                      <a16:creationId xmlns:a16="http://schemas.microsoft.com/office/drawing/2014/main" id="{1CBECFCB-0F14-44BF-B051-3A89B220EF66}"/>
                    </a:ext>
                  </a:extLst>
                </p:cNvPr>
                <p:cNvPicPr/>
                <p:nvPr/>
              </p:nvPicPr>
              <p:blipFill>
                <a:blip r:embed="rId113"/>
                <a:stretch>
                  <a:fillRect/>
                </a:stretch>
              </p:blipFill>
              <p:spPr>
                <a:xfrm>
                  <a:off x="5906962" y="6235232"/>
                  <a:ext cx="2246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90497" name="Freihand 490496">
                  <a:extLst>
                    <a:ext uri="{FF2B5EF4-FFF2-40B4-BE49-F238E27FC236}">
                      <a16:creationId xmlns:a16="http://schemas.microsoft.com/office/drawing/2014/main" id="{AA3257E8-1397-4B4B-9724-F30C363A6F72}"/>
                    </a:ext>
                  </a:extLst>
                </p14:cNvPr>
                <p14:cNvContentPartPr/>
                <p14:nvPr/>
              </p14:nvContentPartPr>
              <p14:xfrm>
                <a:off x="6297922" y="6249632"/>
                <a:ext cx="115920" cy="118800"/>
              </p14:xfrm>
            </p:contentPart>
          </mc:Choice>
          <mc:Fallback>
            <p:pic>
              <p:nvPicPr>
                <p:cNvPr id="490497" name="Freihand 490496">
                  <a:extLst>
                    <a:ext uri="{FF2B5EF4-FFF2-40B4-BE49-F238E27FC236}">
                      <a16:creationId xmlns:a16="http://schemas.microsoft.com/office/drawing/2014/main" id="{AA3257E8-1397-4B4B-9724-F30C363A6F72}"/>
                    </a:ext>
                  </a:extLst>
                </p:cNvPr>
                <p:cNvPicPr/>
                <p:nvPr/>
              </p:nvPicPr>
              <p:blipFill>
                <a:blip r:embed="rId115"/>
                <a:stretch>
                  <a:fillRect/>
                </a:stretch>
              </p:blipFill>
              <p:spPr>
                <a:xfrm>
                  <a:off x="6293602" y="6245312"/>
                  <a:ext cx="124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90500" name="Freihand 490499">
                  <a:extLst>
                    <a:ext uri="{FF2B5EF4-FFF2-40B4-BE49-F238E27FC236}">
                      <a16:creationId xmlns:a16="http://schemas.microsoft.com/office/drawing/2014/main" id="{5AD61A1C-78C2-4BC0-88B2-7D5BA5D7E382}"/>
                    </a:ext>
                  </a:extLst>
                </p14:cNvPr>
                <p14:cNvContentPartPr/>
                <p14:nvPr/>
              </p14:nvContentPartPr>
              <p14:xfrm>
                <a:off x="6418162" y="6192392"/>
                <a:ext cx="652680" cy="167400"/>
              </p14:xfrm>
            </p:contentPart>
          </mc:Choice>
          <mc:Fallback>
            <p:pic>
              <p:nvPicPr>
                <p:cNvPr id="490500" name="Freihand 490499">
                  <a:extLst>
                    <a:ext uri="{FF2B5EF4-FFF2-40B4-BE49-F238E27FC236}">
                      <a16:creationId xmlns:a16="http://schemas.microsoft.com/office/drawing/2014/main" id="{5AD61A1C-78C2-4BC0-88B2-7D5BA5D7E382}"/>
                    </a:ext>
                  </a:extLst>
                </p:cNvPr>
                <p:cNvPicPr/>
                <p:nvPr/>
              </p:nvPicPr>
              <p:blipFill>
                <a:blip r:embed="rId117"/>
                <a:stretch>
                  <a:fillRect/>
                </a:stretch>
              </p:blipFill>
              <p:spPr>
                <a:xfrm>
                  <a:off x="6413842" y="6188072"/>
                  <a:ext cx="661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90501" name="Freihand 490500">
                  <a:extLst>
                    <a:ext uri="{FF2B5EF4-FFF2-40B4-BE49-F238E27FC236}">
                      <a16:creationId xmlns:a16="http://schemas.microsoft.com/office/drawing/2014/main" id="{1D7D2B5C-634D-46E7-83CA-7615FD42E4E2}"/>
                    </a:ext>
                  </a:extLst>
                </p14:cNvPr>
                <p14:cNvContentPartPr/>
                <p14:nvPr/>
              </p14:nvContentPartPr>
              <p14:xfrm>
                <a:off x="7076962" y="6162512"/>
                <a:ext cx="115200" cy="107280"/>
              </p14:xfrm>
            </p:contentPart>
          </mc:Choice>
          <mc:Fallback>
            <p:pic>
              <p:nvPicPr>
                <p:cNvPr id="490501" name="Freihand 490500">
                  <a:extLst>
                    <a:ext uri="{FF2B5EF4-FFF2-40B4-BE49-F238E27FC236}">
                      <a16:creationId xmlns:a16="http://schemas.microsoft.com/office/drawing/2014/main" id="{1D7D2B5C-634D-46E7-83CA-7615FD42E4E2}"/>
                    </a:ext>
                  </a:extLst>
                </p:cNvPr>
                <p:cNvPicPr/>
                <p:nvPr/>
              </p:nvPicPr>
              <p:blipFill>
                <a:blip r:embed="rId119"/>
                <a:stretch>
                  <a:fillRect/>
                </a:stretch>
              </p:blipFill>
              <p:spPr>
                <a:xfrm>
                  <a:off x="7072642" y="6158192"/>
                  <a:ext cx="12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90502" name="Freihand 490501">
                  <a:extLst>
                    <a:ext uri="{FF2B5EF4-FFF2-40B4-BE49-F238E27FC236}">
                      <a16:creationId xmlns:a16="http://schemas.microsoft.com/office/drawing/2014/main" id="{AB83F518-DECA-4AA1-B71B-A1FB1AE22979}"/>
                    </a:ext>
                  </a:extLst>
                </p14:cNvPr>
                <p14:cNvContentPartPr/>
                <p14:nvPr/>
              </p14:nvContentPartPr>
              <p14:xfrm>
                <a:off x="7164802" y="6234152"/>
                <a:ext cx="185400" cy="36000"/>
              </p14:xfrm>
            </p:contentPart>
          </mc:Choice>
          <mc:Fallback>
            <p:pic>
              <p:nvPicPr>
                <p:cNvPr id="490502" name="Freihand 490501">
                  <a:extLst>
                    <a:ext uri="{FF2B5EF4-FFF2-40B4-BE49-F238E27FC236}">
                      <a16:creationId xmlns:a16="http://schemas.microsoft.com/office/drawing/2014/main" id="{AB83F518-DECA-4AA1-B71B-A1FB1AE22979}"/>
                    </a:ext>
                  </a:extLst>
                </p:cNvPr>
                <p:cNvPicPr/>
                <p:nvPr/>
              </p:nvPicPr>
              <p:blipFill>
                <a:blip r:embed="rId121"/>
                <a:stretch>
                  <a:fillRect/>
                </a:stretch>
              </p:blipFill>
              <p:spPr>
                <a:xfrm>
                  <a:off x="7160482" y="6229832"/>
                  <a:ext cx="194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90503" name="Freihand 490502">
                  <a:extLst>
                    <a:ext uri="{FF2B5EF4-FFF2-40B4-BE49-F238E27FC236}">
                      <a16:creationId xmlns:a16="http://schemas.microsoft.com/office/drawing/2014/main" id="{B586781B-35FB-4B5F-8083-4D3CB1C92920}"/>
                    </a:ext>
                  </a:extLst>
                </p14:cNvPr>
                <p14:cNvContentPartPr/>
                <p14:nvPr/>
              </p14:nvContentPartPr>
              <p14:xfrm>
                <a:off x="7400602" y="6181232"/>
                <a:ext cx="320760" cy="92880"/>
              </p14:xfrm>
            </p:contentPart>
          </mc:Choice>
          <mc:Fallback>
            <p:pic>
              <p:nvPicPr>
                <p:cNvPr id="490503" name="Freihand 490502">
                  <a:extLst>
                    <a:ext uri="{FF2B5EF4-FFF2-40B4-BE49-F238E27FC236}">
                      <a16:creationId xmlns:a16="http://schemas.microsoft.com/office/drawing/2014/main" id="{B586781B-35FB-4B5F-8083-4D3CB1C92920}"/>
                    </a:ext>
                  </a:extLst>
                </p:cNvPr>
                <p:cNvPicPr/>
                <p:nvPr/>
              </p:nvPicPr>
              <p:blipFill>
                <a:blip r:embed="rId123"/>
                <a:stretch>
                  <a:fillRect/>
                </a:stretch>
              </p:blipFill>
              <p:spPr>
                <a:xfrm>
                  <a:off x="7396282" y="6176912"/>
                  <a:ext cx="329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90504" name="Freihand 490503">
                  <a:extLst>
                    <a:ext uri="{FF2B5EF4-FFF2-40B4-BE49-F238E27FC236}">
                      <a16:creationId xmlns:a16="http://schemas.microsoft.com/office/drawing/2014/main" id="{142E5FFC-E398-409B-A28F-D45C3DB65A0F}"/>
                    </a:ext>
                  </a:extLst>
                </p14:cNvPr>
                <p14:cNvContentPartPr/>
                <p14:nvPr/>
              </p14:nvContentPartPr>
              <p14:xfrm>
                <a:off x="6191002" y="6494432"/>
                <a:ext cx="309600" cy="118440"/>
              </p14:xfrm>
            </p:contentPart>
          </mc:Choice>
          <mc:Fallback>
            <p:pic>
              <p:nvPicPr>
                <p:cNvPr id="490504" name="Freihand 490503">
                  <a:extLst>
                    <a:ext uri="{FF2B5EF4-FFF2-40B4-BE49-F238E27FC236}">
                      <a16:creationId xmlns:a16="http://schemas.microsoft.com/office/drawing/2014/main" id="{142E5FFC-E398-409B-A28F-D45C3DB65A0F}"/>
                    </a:ext>
                  </a:extLst>
                </p:cNvPr>
                <p:cNvPicPr/>
                <p:nvPr/>
              </p:nvPicPr>
              <p:blipFill>
                <a:blip r:embed="rId125"/>
                <a:stretch>
                  <a:fillRect/>
                </a:stretch>
              </p:blipFill>
              <p:spPr>
                <a:xfrm>
                  <a:off x="6186682" y="6490112"/>
                  <a:ext cx="318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90505" name="Freihand 490504">
                  <a:extLst>
                    <a:ext uri="{FF2B5EF4-FFF2-40B4-BE49-F238E27FC236}">
                      <a16:creationId xmlns:a16="http://schemas.microsoft.com/office/drawing/2014/main" id="{600C40D1-A415-4E82-8DFA-0BB0900764D2}"/>
                    </a:ext>
                  </a:extLst>
                </p14:cNvPr>
                <p14:cNvContentPartPr/>
                <p14:nvPr/>
              </p14:nvContentPartPr>
              <p14:xfrm>
                <a:off x="6533002" y="6518192"/>
                <a:ext cx="114120" cy="83880"/>
              </p14:xfrm>
            </p:contentPart>
          </mc:Choice>
          <mc:Fallback>
            <p:pic>
              <p:nvPicPr>
                <p:cNvPr id="490505" name="Freihand 490504">
                  <a:extLst>
                    <a:ext uri="{FF2B5EF4-FFF2-40B4-BE49-F238E27FC236}">
                      <a16:creationId xmlns:a16="http://schemas.microsoft.com/office/drawing/2014/main" id="{600C40D1-A415-4E82-8DFA-0BB0900764D2}"/>
                    </a:ext>
                  </a:extLst>
                </p:cNvPr>
                <p:cNvPicPr/>
                <p:nvPr/>
              </p:nvPicPr>
              <p:blipFill>
                <a:blip r:embed="rId127"/>
                <a:stretch>
                  <a:fillRect/>
                </a:stretch>
              </p:blipFill>
              <p:spPr>
                <a:xfrm>
                  <a:off x="6528682" y="6513872"/>
                  <a:ext cx="122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90506" name="Freihand 490505">
                  <a:extLst>
                    <a:ext uri="{FF2B5EF4-FFF2-40B4-BE49-F238E27FC236}">
                      <a16:creationId xmlns:a16="http://schemas.microsoft.com/office/drawing/2014/main" id="{53C9B31B-3A31-4640-A1FE-518EE9B07D08}"/>
                    </a:ext>
                  </a:extLst>
                </p14:cNvPr>
                <p14:cNvContentPartPr/>
                <p14:nvPr/>
              </p14:nvContentPartPr>
              <p14:xfrm>
                <a:off x="6680242" y="6413072"/>
                <a:ext cx="227880" cy="163080"/>
              </p14:xfrm>
            </p:contentPart>
          </mc:Choice>
          <mc:Fallback>
            <p:pic>
              <p:nvPicPr>
                <p:cNvPr id="490506" name="Freihand 490505">
                  <a:extLst>
                    <a:ext uri="{FF2B5EF4-FFF2-40B4-BE49-F238E27FC236}">
                      <a16:creationId xmlns:a16="http://schemas.microsoft.com/office/drawing/2014/main" id="{53C9B31B-3A31-4640-A1FE-518EE9B07D08}"/>
                    </a:ext>
                  </a:extLst>
                </p:cNvPr>
                <p:cNvPicPr/>
                <p:nvPr/>
              </p:nvPicPr>
              <p:blipFill>
                <a:blip r:embed="rId129"/>
                <a:stretch>
                  <a:fillRect/>
                </a:stretch>
              </p:blipFill>
              <p:spPr>
                <a:xfrm>
                  <a:off x="6675922" y="6408752"/>
                  <a:ext cx="236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90507" name="Freihand 490506">
                  <a:extLst>
                    <a:ext uri="{FF2B5EF4-FFF2-40B4-BE49-F238E27FC236}">
                      <a16:creationId xmlns:a16="http://schemas.microsoft.com/office/drawing/2014/main" id="{5CB5274C-226F-49FB-9A8A-58BB14C2B6AC}"/>
                    </a:ext>
                  </a:extLst>
                </p14:cNvPr>
                <p14:cNvContentPartPr/>
                <p14:nvPr/>
              </p14:nvContentPartPr>
              <p14:xfrm>
                <a:off x="6908482" y="6478232"/>
                <a:ext cx="99720" cy="87480"/>
              </p14:xfrm>
            </p:contentPart>
          </mc:Choice>
          <mc:Fallback>
            <p:pic>
              <p:nvPicPr>
                <p:cNvPr id="490507" name="Freihand 490506">
                  <a:extLst>
                    <a:ext uri="{FF2B5EF4-FFF2-40B4-BE49-F238E27FC236}">
                      <a16:creationId xmlns:a16="http://schemas.microsoft.com/office/drawing/2014/main" id="{5CB5274C-226F-49FB-9A8A-58BB14C2B6AC}"/>
                    </a:ext>
                  </a:extLst>
                </p:cNvPr>
                <p:cNvPicPr/>
                <p:nvPr/>
              </p:nvPicPr>
              <p:blipFill>
                <a:blip r:embed="rId131"/>
                <a:stretch>
                  <a:fillRect/>
                </a:stretch>
              </p:blipFill>
              <p:spPr>
                <a:xfrm>
                  <a:off x="6904162" y="6473912"/>
                  <a:ext cx="108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90508" name="Freihand 490507">
                  <a:extLst>
                    <a:ext uri="{FF2B5EF4-FFF2-40B4-BE49-F238E27FC236}">
                      <a16:creationId xmlns:a16="http://schemas.microsoft.com/office/drawing/2014/main" id="{96B6D5A5-38EF-48E7-98AA-CC2BB140456D}"/>
                    </a:ext>
                  </a:extLst>
                </p14:cNvPr>
                <p14:cNvContentPartPr/>
                <p14:nvPr/>
              </p14:nvContentPartPr>
              <p14:xfrm>
                <a:off x="7021522" y="6476792"/>
                <a:ext cx="180000" cy="75960"/>
              </p14:xfrm>
            </p:contentPart>
          </mc:Choice>
          <mc:Fallback>
            <p:pic>
              <p:nvPicPr>
                <p:cNvPr id="490508" name="Freihand 490507">
                  <a:extLst>
                    <a:ext uri="{FF2B5EF4-FFF2-40B4-BE49-F238E27FC236}">
                      <a16:creationId xmlns:a16="http://schemas.microsoft.com/office/drawing/2014/main" id="{96B6D5A5-38EF-48E7-98AA-CC2BB140456D}"/>
                    </a:ext>
                  </a:extLst>
                </p:cNvPr>
                <p:cNvPicPr/>
                <p:nvPr/>
              </p:nvPicPr>
              <p:blipFill>
                <a:blip r:embed="rId133"/>
                <a:stretch>
                  <a:fillRect/>
                </a:stretch>
              </p:blipFill>
              <p:spPr>
                <a:xfrm>
                  <a:off x="7017202" y="6472472"/>
                  <a:ext cx="188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90509" name="Freihand 490508">
                  <a:extLst>
                    <a:ext uri="{FF2B5EF4-FFF2-40B4-BE49-F238E27FC236}">
                      <a16:creationId xmlns:a16="http://schemas.microsoft.com/office/drawing/2014/main" id="{90625392-F4D9-4929-81BA-133BC82B1A07}"/>
                    </a:ext>
                  </a:extLst>
                </p14:cNvPr>
                <p14:cNvContentPartPr/>
                <p14:nvPr/>
              </p14:nvContentPartPr>
              <p14:xfrm>
                <a:off x="7172002" y="6373832"/>
                <a:ext cx="51120" cy="188640"/>
              </p14:xfrm>
            </p:contentPart>
          </mc:Choice>
          <mc:Fallback>
            <p:pic>
              <p:nvPicPr>
                <p:cNvPr id="490509" name="Freihand 490508">
                  <a:extLst>
                    <a:ext uri="{FF2B5EF4-FFF2-40B4-BE49-F238E27FC236}">
                      <a16:creationId xmlns:a16="http://schemas.microsoft.com/office/drawing/2014/main" id="{90625392-F4D9-4929-81BA-133BC82B1A07}"/>
                    </a:ext>
                  </a:extLst>
                </p:cNvPr>
                <p:cNvPicPr/>
                <p:nvPr/>
              </p:nvPicPr>
              <p:blipFill>
                <a:blip r:embed="rId135"/>
                <a:stretch>
                  <a:fillRect/>
                </a:stretch>
              </p:blipFill>
              <p:spPr>
                <a:xfrm>
                  <a:off x="7167682" y="6369512"/>
                  <a:ext cx="597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90510" name="Freihand 490509">
                  <a:extLst>
                    <a:ext uri="{FF2B5EF4-FFF2-40B4-BE49-F238E27FC236}">
                      <a16:creationId xmlns:a16="http://schemas.microsoft.com/office/drawing/2014/main" id="{662CA289-39F5-4ADE-B901-3D7E85240DF8}"/>
                    </a:ext>
                  </a:extLst>
                </p14:cNvPr>
                <p14:cNvContentPartPr/>
                <p14:nvPr/>
              </p14:nvContentPartPr>
              <p14:xfrm>
                <a:off x="7216282" y="6379232"/>
                <a:ext cx="358200" cy="142920"/>
              </p14:xfrm>
            </p:contentPart>
          </mc:Choice>
          <mc:Fallback>
            <p:pic>
              <p:nvPicPr>
                <p:cNvPr id="490510" name="Freihand 490509">
                  <a:extLst>
                    <a:ext uri="{FF2B5EF4-FFF2-40B4-BE49-F238E27FC236}">
                      <a16:creationId xmlns:a16="http://schemas.microsoft.com/office/drawing/2014/main" id="{662CA289-39F5-4ADE-B901-3D7E85240DF8}"/>
                    </a:ext>
                  </a:extLst>
                </p:cNvPr>
                <p:cNvPicPr/>
                <p:nvPr/>
              </p:nvPicPr>
              <p:blipFill>
                <a:blip r:embed="rId137"/>
                <a:stretch>
                  <a:fillRect/>
                </a:stretch>
              </p:blipFill>
              <p:spPr>
                <a:xfrm>
                  <a:off x="7211962" y="6374912"/>
                  <a:ext cx="366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90511" name="Freihand 490510">
                  <a:extLst>
                    <a:ext uri="{FF2B5EF4-FFF2-40B4-BE49-F238E27FC236}">
                      <a16:creationId xmlns:a16="http://schemas.microsoft.com/office/drawing/2014/main" id="{6B1636DA-E2C2-45E1-9841-9822FB5B45F3}"/>
                    </a:ext>
                  </a:extLst>
                </p14:cNvPr>
                <p14:cNvContentPartPr/>
                <p14:nvPr/>
              </p14:nvContentPartPr>
              <p14:xfrm>
                <a:off x="7601842" y="6404792"/>
                <a:ext cx="75960" cy="95760"/>
              </p14:xfrm>
            </p:contentPart>
          </mc:Choice>
          <mc:Fallback>
            <p:pic>
              <p:nvPicPr>
                <p:cNvPr id="490511" name="Freihand 490510">
                  <a:extLst>
                    <a:ext uri="{FF2B5EF4-FFF2-40B4-BE49-F238E27FC236}">
                      <a16:creationId xmlns:a16="http://schemas.microsoft.com/office/drawing/2014/main" id="{6B1636DA-E2C2-45E1-9841-9822FB5B45F3}"/>
                    </a:ext>
                  </a:extLst>
                </p:cNvPr>
                <p:cNvPicPr/>
                <p:nvPr/>
              </p:nvPicPr>
              <p:blipFill>
                <a:blip r:embed="rId139"/>
                <a:stretch>
                  <a:fillRect/>
                </a:stretch>
              </p:blipFill>
              <p:spPr>
                <a:xfrm>
                  <a:off x="7597522" y="6400472"/>
                  <a:ext cx="84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90512" name="Freihand 490511">
                  <a:extLst>
                    <a:ext uri="{FF2B5EF4-FFF2-40B4-BE49-F238E27FC236}">
                      <a16:creationId xmlns:a16="http://schemas.microsoft.com/office/drawing/2014/main" id="{816B1581-F782-4412-9AB3-6773918A5E7E}"/>
                    </a:ext>
                  </a:extLst>
                </p14:cNvPr>
                <p14:cNvContentPartPr/>
                <p14:nvPr/>
              </p14:nvContentPartPr>
              <p14:xfrm>
                <a:off x="7709482" y="6374912"/>
                <a:ext cx="123480" cy="150840"/>
              </p14:xfrm>
            </p:contentPart>
          </mc:Choice>
          <mc:Fallback>
            <p:pic>
              <p:nvPicPr>
                <p:cNvPr id="490512" name="Freihand 490511">
                  <a:extLst>
                    <a:ext uri="{FF2B5EF4-FFF2-40B4-BE49-F238E27FC236}">
                      <a16:creationId xmlns:a16="http://schemas.microsoft.com/office/drawing/2014/main" id="{816B1581-F782-4412-9AB3-6773918A5E7E}"/>
                    </a:ext>
                  </a:extLst>
                </p:cNvPr>
                <p:cNvPicPr/>
                <p:nvPr/>
              </p:nvPicPr>
              <p:blipFill>
                <a:blip r:embed="rId141"/>
                <a:stretch>
                  <a:fillRect/>
                </a:stretch>
              </p:blipFill>
              <p:spPr>
                <a:xfrm>
                  <a:off x="7705162" y="6370592"/>
                  <a:ext cx="13212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2">
            <p14:nvContentPartPr>
              <p14:cNvPr id="490514" name="Freihand 490513">
                <a:extLst>
                  <a:ext uri="{FF2B5EF4-FFF2-40B4-BE49-F238E27FC236}">
                    <a16:creationId xmlns:a16="http://schemas.microsoft.com/office/drawing/2014/main" id="{7DC03F1D-717E-4D18-A4B5-6C9C29D7A175}"/>
                  </a:ext>
                </a:extLst>
              </p14:cNvPr>
              <p14:cNvContentPartPr/>
              <p14:nvPr/>
            </p14:nvContentPartPr>
            <p14:xfrm>
              <a:off x="7517242" y="3877232"/>
              <a:ext cx="126720" cy="2048760"/>
            </p14:xfrm>
          </p:contentPart>
        </mc:Choice>
        <mc:Fallback>
          <p:pic>
            <p:nvPicPr>
              <p:cNvPr id="490514" name="Freihand 490513">
                <a:extLst>
                  <a:ext uri="{FF2B5EF4-FFF2-40B4-BE49-F238E27FC236}">
                    <a16:creationId xmlns:a16="http://schemas.microsoft.com/office/drawing/2014/main" id="{7DC03F1D-717E-4D18-A4B5-6C9C29D7A175}"/>
                  </a:ext>
                </a:extLst>
              </p:cNvPr>
              <p:cNvPicPr/>
              <p:nvPr/>
            </p:nvPicPr>
            <p:blipFill>
              <a:blip r:embed="rId143"/>
              <a:stretch>
                <a:fillRect/>
              </a:stretch>
            </p:blipFill>
            <p:spPr>
              <a:xfrm>
                <a:off x="7512922" y="3872912"/>
                <a:ext cx="135360" cy="2057400"/>
              </a:xfrm>
              <a:prstGeom prst="rect">
                <a:avLst/>
              </a:prstGeom>
            </p:spPr>
          </p:pic>
        </mc:Fallback>
      </mc:AlternateContent>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7A233D7-FEE2-5227-9683-FB453073B851}"/>
              </a:ext>
            </a:extLst>
          </p:cNvPr>
          <p:cNvPicPr>
            <a:picLocks noChangeAspect="1"/>
          </p:cNvPicPr>
          <p:nvPr/>
        </p:nvPicPr>
        <p:blipFill>
          <a:blip r:embed="rId3"/>
          <a:stretch>
            <a:fillRect/>
          </a:stretch>
        </p:blipFill>
        <p:spPr>
          <a:xfrm>
            <a:off x="220962" y="1174925"/>
            <a:ext cx="7545777" cy="328011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A2ADDC4-91A6-42B1-BCE2-404DB2442A7A}"/>
                  </a:ext>
                </a:extLst>
              </p14:cNvPr>
              <p14:cNvContentPartPr/>
              <p14:nvPr/>
            </p14:nvContentPartPr>
            <p14:xfrm>
              <a:off x="633682" y="2775272"/>
              <a:ext cx="3114720" cy="66240"/>
            </p14:xfrm>
          </p:contentPart>
        </mc:Choice>
        <mc:Fallback>
          <p:pic>
            <p:nvPicPr>
              <p:cNvPr id="2" name="Freihand 1">
                <a:extLst>
                  <a:ext uri="{FF2B5EF4-FFF2-40B4-BE49-F238E27FC236}">
                    <a16:creationId xmlns:a16="http://schemas.microsoft.com/office/drawing/2014/main" id="{6A2ADDC4-91A6-42B1-BCE2-404DB2442A7A}"/>
                  </a:ext>
                </a:extLst>
              </p:cNvPr>
              <p:cNvPicPr/>
              <p:nvPr/>
            </p:nvPicPr>
            <p:blipFill>
              <a:blip r:embed="rId5"/>
              <a:stretch>
                <a:fillRect/>
              </a:stretch>
            </p:blipFill>
            <p:spPr>
              <a:xfrm>
                <a:off x="629362" y="2770952"/>
                <a:ext cx="3123360" cy="74880"/>
              </a:xfrm>
              <a:prstGeom prst="rect">
                <a:avLst/>
              </a:prstGeom>
            </p:spPr>
          </p:pic>
        </mc:Fallback>
      </mc:AlternateContent>
      <p:grpSp>
        <p:nvGrpSpPr>
          <p:cNvPr id="15" name="Gruppieren 14">
            <a:extLst>
              <a:ext uri="{FF2B5EF4-FFF2-40B4-BE49-F238E27FC236}">
                <a16:creationId xmlns:a16="http://schemas.microsoft.com/office/drawing/2014/main" id="{0E57F35C-BAA0-435D-B007-C4E32B22D670}"/>
              </a:ext>
            </a:extLst>
          </p:cNvPr>
          <p:cNvGrpSpPr/>
          <p:nvPr/>
        </p:nvGrpSpPr>
        <p:grpSpPr>
          <a:xfrm>
            <a:off x="2707282" y="2036552"/>
            <a:ext cx="885240" cy="299520"/>
            <a:chOff x="2707282" y="2036552"/>
            <a:chExt cx="885240" cy="29952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858F29E-E35B-4089-86B1-33900071CB04}"/>
                    </a:ext>
                  </a:extLst>
                </p14:cNvPr>
                <p14:cNvContentPartPr/>
                <p14:nvPr/>
              </p14:nvContentPartPr>
              <p14:xfrm>
                <a:off x="2792602" y="2113232"/>
                <a:ext cx="11520" cy="143280"/>
              </p14:xfrm>
            </p:contentPart>
          </mc:Choice>
          <mc:Fallback>
            <p:pic>
              <p:nvPicPr>
                <p:cNvPr id="4" name="Freihand 3">
                  <a:extLst>
                    <a:ext uri="{FF2B5EF4-FFF2-40B4-BE49-F238E27FC236}">
                      <a16:creationId xmlns:a16="http://schemas.microsoft.com/office/drawing/2014/main" id="{8858F29E-E35B-4089-86B1-33900071CB04}"/>
                    </a:ext>
                  </a:extLst>
                </p:cNvPr>
                <p:cNvPicPr/>
                <p:nvPr/>
              </p:nvPicPr>
              <p:blipFill>
                <a:blip r:embed="rId7"/>
                <a:stretch>
                  <a:fillRect/>
                </a:stretch>
              </p:blipFill>
              <p:spPr>
                <a:xfrm>
                  <a:off x="2788282" y="2108912"/>
                  <a:ext cx="20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6BC0FA81-5C97-4F9A-9FE1-4E01BFEAABEF}"/>
                    </a:ext>
                  </a:extLst>
                </p14:cNvPr>
                <p14:cNvContentPartPr/>
                <p14:nvPr/>
              </p14:nvContentPartPr>
              <p14:xfrm>
                <a:off x="2710522" y="2166512"/>
                <a:ext cx="159840" cy="26640"/>
              </p14:xfrm>
            </p:contentPart>
          </mc:Choice>
          <mc:Fallback>
            <p:pic>
              <p:nvPicPr>
                <p:cNvPr id="5" name="Freihand 4">
                  <a:extLst>
                    <a:ext uri="{FF2B5EF4-FFF2-40B4-BE49-F238E27FC236}">
                      <a16:creationId xmlns:a16="http://schemas.microsoft.com/office/drawing/2014/main" id="{6BC0FA81-5C97-4F9A-9FE1-4E01BFEAABEF}"/>
                    </a:ext>
                  </a:extLst>
                </p:cNvPr>
                <p:cNvPicPr/>
                <p:nvPr/>
              </p:nvPicPr>
              <p:blipFill>
                <a:blip r:embed="rId9"/>
                <a:stretch>
                  <a:fillRect/>
                </a:stretch>
              </p:blipFill>
              <p:spPr>
                <a:xfrm>
                  <a:off x="2706202" y="2162192"/>
                  <a:ext cx="1684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54698ED1-361B-4999-BA41-478EF40EC55C}"/>
                    </a:ext>
                  </a:extLst>
                </p14:cNvPr>
                <p14:cNvContentPartPr/>
                <p14:nvPr/>
              </p14:nvContentPartPr>
              <p14:xfrm>
                <a:off x="2707282" y="2298632"/>
                <a:ext cx="187560" cy="37440"/>
              </p14:xfrm>
            </p:contentPart>
          </mc:Choice>
          <mc:Fallback>
            <p:pic>
              <p:nvPicPr>
                <p:cNvPr id="6" name="Freihand 5">
                  <a:extLst>
                    <a:ext uri="{FF2B5EF4-FFF2-40B4-BE49-F238E27FC236}">
                      <a16:creationId xmlns:a16="http://schemas.microsoft.com/office/drawing/2014/main" id="{54698ED1-361B-4999-BA41-478EF40EC55C}"/>
                    </a:ext>
                  </a:extLst>
                </p:cNvPr>
                <p:cNvPicPr/>
                <p:nvPr/>
              </p:nvPicPr>
              <p:blipFill>
                <a:blip r:embed="rId11"/>
                <a:stretch>
                  <a:fillRect/>
                </a:stretch>
              </p:blipFill>
              <p:spPr>
                <a:xfrm>
                  <a:off x="2702962" y="2294312"/>
                  <a:ext cx="196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3A148C88-91B8-43BC-A277-C66DED4BDC0B}"/>
                    </a:ext>
                  </a:extLst>
                </p14:cNvPr>
                <p14:cNvContentPartPr/>
                <p14:nvPr/>
              </p14:nvContentPartPr>
              <p14:xfrm>
                <a:off x="2992402" y="2100632"/>
                <a:ext cx="144000" cy="172440"/>
              </p14:xfrm>
            </p:contentPart>
          </mc:Choice>
          <mc:Fallback>
            <p:pic>
              <p:nvPicPr>
                <p:cNvPr id="8" name="Freihand 7">
                  <a:extLst>
                    <a:ext uri="{FF2B5EF4-FFF2-40B4-BE49-F238E27FC236}">
                      <a16:creationId xmlns:a16="http://schemas.microsoft.com/office/drawing/2014/main" id="{3A148C88-91B8-43BC-A277-C66DED4BDC0B}"/>
                    </a:ext>
                  </a:extLst>
                </p:cNvPr>
                <p:cNvPicPr/>
                <p:nvPr/>
              </p:nvPicPr>
              <p:blipFill>
                <a:blip r:embed="rId13"/>
                <a:stretch>
                  <a:fillRect/>
                </a:stretch>
              </p:blipFill>
              <p:spPr>
                <a:xfrm>
                  <a:off x="2988082" y="2096312"/>
                  <a:ext cx="152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8C5D3E0E-5E93-4464-B742-6C92994035CE}"/>
                    </a:ext>
                  </a:extLst>
                </p14:cNvPr>
                <p14:cNvContentPartPr/>
                <p14:nvPr/>
              </p14:nvContentPartPr>
              <p14:xfrm>
                <a:off x="3163402" y="2120792"/>
                <a:ext cx="138960" cy="121680"/>
              </p14:xfrm>
            </p:contentPart>
          </mc:Choice>
          <mc:Fallback>
            <p:pic>
              <p:nvPicPr>
                <p:cNvPr id="9" name="Freihand 8">
                  <a:extLst>
                    <a:ext uri="{FF2B5EF4-FFF2-40B4-BE49-F238E27FC236}">
                      <a16:creationId xmlns:a16="http://schemas.microsoft.com/office/drawing/2014/main" id="{8C5D3E0E-5E93-4464-B742-6C92994035CE}"/>
                    </a:ext>
                  </a:extLst>
                </p:cNvPr>
                <p:cNvPicPr/>
                <p:nvPr/>
              </p:nvPicPr>
              <p:blipFill>
                <a:blip r:embed="rId15"/>
                <a:stretch>
                  <a:fillRect/>
                </a:stretch>
              </p:blipFill>
              <p:spPr>
                <a:xfrm>
                  <a:off x="3159082" y="2116472"/>
                  <a:ext cx="147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ED46B834-3DDC-4741-9053-701BC3D194AB}"/>
                    </a:ext>
                  </a:extLst>
                </p14:cNvPr>
                <p14:cNvContentPartPr/>
                <p14:nvPr/>
              </p14:nvContentPartPr>
              <p14:xfrm>
                <a:off x="3382282" y="2136272"/>
                <a:ext cx="101880" cy="123120"/>
              </p14:xfrm>
            </p:contentPart>
          </mc:Choice>
          <mc:Fallback>
            <p:pic>
              <p:nvPicPr>
                <p:cNvPr id="12" name="Freihand 11">
                  <a:extLst>
                    <a:ext uri="{FF2B5EF4-FFF2-40B4-BE49-F238E27FC236}">
                      <a16:creationId xmlns:a16="http://schemas.microsoft.com/office/drawing/2014/main" id="{ED46B834-3DDC-4741-9053-701BC3D194AB}"/>
                    </a:ext>
                  </a:extLst>
                </p:cNvPr>
                <p:cNvPicPr/>
                <p:nvPr/>
              </p:nvPicPr>
              <p:blipFill>
                <a:blip r:embed="rId17"/>
                <a:stretch>
                  <a:fillRect/>
                </a:stretch>
              </p:blipFill>
              <p:spPr>
                <a:xfrm>
                  <a:off x="3377962" y="2131952"/>
                  <a:ext cx="110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9142142-8AD7-43B2-95C1-1A937ABFF2EF}"/>
                    </a:ext>
                  </a:extLst>
                </p14:cNvPr>
                <p14:cNvContentPartPr/>
                <p14:nvPr/>
              </p14:nvContentPartPr>
              <p14:xfrm>
                <a:off x="3330802" y="2036552"/>
                <a:ext cx="102600" cy="107640"/>
              </p14:xfrm>
            </p:contentPart>
          </mc:Choice>
          <mc:Fallback>
            <p:pic>
              <p:nvPicPr>
                <p:cNvPr id="13" name="Freihand 12">
                  <a:extLst>
                    <a:ext uri="{FF2B5EF4-FFF2-40B4-BE49-F238E27FC236}">
                      <a16:creationId xmlns:a16="http://schemas.microsoft.com/office/drawing/2014/main" id="{49142142-8AD7-43B2-95C1-1A937ABFF2EF}"/>
                    </a:ext>
                  </a:extLst>
                </p:cNvPr>
                <p:cNvPicPr/>
                <p:nvPr/>
              </p:nvPicPr>
              <p:blipFill>
                <a:blip r:embed="rId19"/>
                <a:stretch>
                  <a:fillRect/>
                </a:stretch>
              </p:blipFill>
              <p:spPr>
                <a:xfrm>
                  <a:off x="3326482" y="2032232"/>
                  <a:ext cx="111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7D38DC1F-CFCC-4217-91DC-F0B42C194E20}"/>
                    </a:ext>
                  </a:extLst>
                </p14:cNvPr>
                <p14:cNvContentPartPr/>
                <p14:nvPr/>
              </p14:nvContentPartPr>
              <p14:xfrm>
                <a:off x="3476602" y="2178032"/>
                <a:ext cx="115920" cy="99720"/>
              </p14:xfrm>
            </p:contentPart>
          </mc:Choice>
          <mc:Fallback>
            <p:pic>
              <p:nvPicPr>
                <p:cNvPr id="14" name="Freihand 13">
                  <a:extLst>
                    <a:ext uri="{FF2B5EF4-FFF2-40B4-BE49-F238E27FC236}">
                      <a16:creationId xmlns:a16="http://schemas.microsoft.com/office/drawing/2014/main" id="{7D38DC1F-CFCC-4217-91DC-F0B42C194E20}"/>
                    </a:ext>
                  </a:extLst>
                </p:cNvPr>
                <p:cNvPicPr/>
                <p:nvPr/>
              </p:nvPicPr>
              <p:blipFill>
                <a:blip r:embed="rId21"/>
                <a:stretch>
                  <a:fillRect/>
                </a:stretch>
              </p:blipFill>
              <p:spPr>
                <a:xfrm>
                  <a:off x="3472282" y="2173712"/>
                  <a:ext cx="12456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74199715-5A87-4401-AAAF-591EAFD0C0D1}"/>
                  </a:ext>
                </a:extLst>
              </p14:cNvPr>
              <p14:cNvContentPartPr/>
              <p14:nvPr/>
            </p14:nvContentPartPr>
            <p14:xfrm>
              <a:off x="4720762" y="1682672"/>
              <a:ext cx="3107520" cy="1652400"/>
            </p14:xfrm>
          </p:contentPart>
        </mc:Choice>
        <mc:Fallback>
          <p:pic>
            <p:nvPicPr>
              <p:cNvPr id="16" name="Freihand 15">
                <a:extLst>
                  <a:ext uri="{FF2B5EF4-FFF2-40B4-BE49-F238E27FC236}">
                    <a16:creationId xmlns:a16="http://schemas.microsoft.com/office/drawing/2014/main" id="{74199715-5A87-4401-AAAF-591EAFD0C0D1}"/>
                  </a:ext>
                </a:extLst>
              </p:cNvPr>
              <p:cNvPicPr/>
              <p:nvPr/>
            </p:nvPicPr>
            <p:blipFill>
              <a:blip r:embed="rId23"/>
              <a:stretch>
                <a:fillRect/>
              </a:stretch>
            </p:blipFill>
            <p:spPr>
              <a:xfrm>
                <a:off x="4716442" y="1678352"/>
                <a:ext cx="3116160" cy="1661040"/>
              </a:xfrm>
              <a:prstGeom prst="rect">
                <a:avLst/>
              </a:prstGeom>
            </p:spPr>
          </p:pic>
        </mc:Fallback>
      </mc:AlternateContent>
      <p:grpSp>
        <p:nvGrpSpPr>
          <p:cNvPr id="51" name="Gruppieren 50">
            <a:extLst>
              <a:ext uri="{FF2B5EF4-FFF2-40B4-BE49-F238E27FC236}">
                <a16:creationId xmlns:a16="http://schemas.microsoft.com/office/drawing/2014/main" id="{2D58BED4-1169-4695-9244-8B9EBBB6D918}"/>
              </a:ext>
            </a:extLst>
          </p:cNvPr>
          <p:cNvGrpSpPr/>
          <p:nvPr/>
        </p:nvGrpSpPr>
        <p:grpSpPr>
          <a:xfrm>
            <a:off x="8010802" y="1287032"/>
            <a:ext cx="3037680" cy="1075320"/>
            <a:chOff x="8010802" y="1287032"/>
            <a:chExt cx="3037680" cy="1075320"/>
          </a:xfrm>
        </p:grpSpPr>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AE2E7682-02F3-4850-BF4E-FE9AE49037B7}"/>
                    </a:ext>
                  </a:extLst>
                </p14:cNvPr>
                <p14:cNvContentPartPr/>
                <p14:nvPr/>
              </p14:nvContentPartPr>
              <p14:xfrm>
                <a:off x="8135722" y="1656032"/>
                <a:ext cx="22680" cy="192960"/>
              </p14:xfrm>
            </p:contentPart>
          </mc:Choice>
          <mc:Fallback>
            <p:pic>
              <p:nvPicPr>
                <p:cNvPr id="17" name="Freihand 16">
                  <a:extLst>
                    <a:ext uri="{FF2B5EF4-FFF2-40B4-BE49-F238E27FC236}">
                      <a16:creationId xmlns:a16="http://schemas.microsoft.com/office/drawing/2014/main" id="{AE2E7682-02F3-4850-BF4E-FE9AE49037B7}"/>
                    </a:ext>
                  </a:extLst>
                </p:cNvPr>
                <p:cNvPicPr/>
                <p:nvPr/>
              </p:nvPicPr>
              <p:blipFill>
                <a:blip r:embed="rId25"/>
                <a:stretch>
                  <a:fillRect/>
                </a:stretch>
              </p:blipFill>
              <p:spPr>
                <a:xfrm>
                  <a:off x="8131402" y="1651712"/>
                  <a:ext cx="313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9588AF2C-78E5-42B3-A484-1B9789B31BE7}"/>
                    </a:ext>
                  </a:extLst>
                </p14:cNvPr>
                <p14:cNvContentPartPr/>
                <p14:nvPr/>
              </p14:nvContentPartPr>
              <p14:xfrm>
                <a:off x="8010802" y="1590512"/>
                <a:ext cx="218880" cy="82080"/>
              </p14:xfrm>
            </p:contentPart>
          </mc:Choice>
          <mc:Fallback>
            <p:pic>
              <p:nvPicPr>
                <p:cNvPr id="18" name="Freihand 17">
                  <a:extLst>
                    <a:ext uri="{FF2B5EF4-FFF2-40B4-BE49-F238E27FC236}">
                      <a16:creationId xmlns:a16="http://schemas.microsoft.com/office/drawing/2014/main" id="{9588AF2C-78E5-42B3-A484-1B9789B31BE7}"/>
                    </a:ext>
                  </a:extLst>
                </p:cNvPr>
                <p:cNvPicPr/>
                <p:nvPr/>
              </p:nvPicPr>
              <p:blipFill>
                <a:blip r:embed="rId27"/>
                <a:stretch>
                  <a:fillRect/>
                </a:stretch>
              </p:blipFill>
              <p:spPr>
                <a:xfrm>
                  <a:off x="8006482" y="1586192"/>
                  <a:ext cx="227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14E32D45-7C40-4480-9772-15BD88631946}"/>
                    </a:ext>
                  </a:extLst>
                </p14:cNvPr>
                <p14:cNvContentPartPr/>
                <p14:nvPr/>
              </p14:nvContentPartPr>
              <p14:xfrm>
                <a:off x="8222842" y="1551992"/>
                <a:ext cx="390600" cy="267480"/>
              </p14:xfrm>
            </p:contentPart>
          </mc:Choice>
          <mc:Fallback>
            <p:pic>
              <p:nvPicPr>
                <p:cNvPr id="19" name="Freihand 18">
                  <a:extLst>
                    <a:ext uri="{FF2B5EF4-FFF2-40B4-BE49-F238E27FC236}">
                      <a16:creationId xmlns:a16="http://schemas.microsoft.com/office/drawing/2014/main" id="{14E32D45-7C40-4480-9772-15BD88631946}"/>
                    </a:ext>
                  </a:extLst>
                </p:cNvPr>
                <p:cNvPicPr/>
                <p:nvPr/>
              </p:nvPicPr>
              <p:blipFill>
                <a:blip r:embed="rId29"/>
                <a:stretch>
                  <a:fillRect/>
                </a:stretch>
              </p:blipFill>
              <p:spPr>
                <a:xfrm>
                  <a:off x="8218522" y="1547672"/>
                  <a:ext cx="3992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6E9CBD9C-F44A-4681-B3D8-6CF345BC3D83}"/>
                    </a:ext>
                  </a:extLst>
                </p14:cNvPr>
                <p14:cNvContentPartPr/>
                <p14:nvPr/>
              </p14:nvContentPartPr>
              <p14:xfrm>
                <a:off x="8654482" y="1459472"/>
                <a:ext cx="161280" cy="225000"/>
              </p14:xfrm>
            </p:contentPart>
          </mc:Choice>
          <mc:Fallback>
            <p:pic>
              <p:nvPicPr>
                <p:cNvPr id="20" name="Freihand 19">
                  <a:extLst>
                    <a:ext uri="{FF2B5EF4-FFF2-40B4-BE49-F238E27FC236}">
                      <a16:creationId xmlns:a16="http://schemas.microsoft.com/office/drawing/2014/main" id="{6E9CBD9C-F44A-4681-B3D8-6CF345BC3D83}"/>
                    </a:ext>
                  </a:extLst>
                </p:cNvPr>
                <p:cNvPicPr/>
                <p:nvPr/>
              </p:nvPicPr>
              <p:blipFill>
                <a:blip r:embed="rId31"/>
                <a:stretch>
                  <a:fillRect/>
                </a:stretch>
              </p:blipFill>
              <p:spPr>
                <a:xfrm>
                  <a:off x="8650162" y="1455152"/>
                  <a:ext cx="169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E7F6BECF-E47D-4B09-8D70-91ED434F5D7F}"/>
                    </a:ext>
                  </a:extLst>
                </p14:cNvPr>
                <p14:cNvContentPartPr/>
                <p14:nvPr/>
              </p14:nvContentPartPr>
              <p14:xfrm>
                <a:off x="8563402" y="1382432"/>
                <a:ext cx="202680" cy="87120"/>
              </p14:xfrm>
            </p:contentPart>
          </mc:Choice>
          <mc:Fallback>
            <p:pic>
              <p:nvPicPr>
                <p:cNvPr id="21" name="Freihand 20">
                  <a:extLst>
                    <a:ext uri="{FF2B5EF4-FFF2-40B4-BE49-F238E27FC236}">
                      <a16:creationId xmlns:a16="http://schemas.microsoft.com/office/drawing/2014/main" id="{E7F6BECF-E47D-4B09-8D70-91ED434F5D7F}"/>
                    </a:ext>
                  </a:extLst>
                </p:cNvPr>
                <p:cNvPicPr/>
                <p:nvPr/>
              </p:nvPicPr>
              <p:blipFill>
                <a:blip r:embed="rId33"/>
                <a:stretch>
                  <a:fillRect/>
                </a:stretch>
              </p:blipFill>
              <p:spPr>
                <a:xfrm>
                  <a:off x="8559082" y="1378112"/>
                  <a:ext cx="211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DCD2C962-8549-4EDB-94EF-04EA783BFC81}"/>
                    </a:ext>
                  </a:extLst>
                </p14:cNvPr>
                <p14:cNvContentPartPr/>
                <p14:nvPr/>
              </p14:nvContentPartPr>
              <p14:xfrm>
                <a:off x="8834482" y="1357592"/>
                <a:ext cx="514080" cy="257040"/>
              </p14:xfrm>
            </p:contentPart>
          </mc:Choice>
          <mc:Fallback>
            <p:pic>
              <p:nvPicPr>
                <p:cNvPr id="23" name="Freihand 22">
                  <a:extLst>
                    <a:ext uri="{FF2B5EF4-FFF2-40B4-BE49-F238E27FC236}">
                      <a16:creationId xmlns:a16="http://schemas.microsoft.com/office/drawing/2014/main" id="{DCD2C962-8549-4EDB-94EF-04EA783BFC81}"/>
                    </a:ext>
                  </a:extLst>
                </p:cNvPr>
                <p:cNvPicPr/>
                <p:nvPr/>
              </p:nvPicPr>
              <p:blipFill>
                <a:blip r:embed="rId35"/>
                <a:stretch>
                  <a:fillRect/>
                </a:stretch>
              </p:blipFill>
              <p:spPr>
                <a:xfrm>
                  <a:off x="8830162" y="1353272"/>
                  <a:ext cx="5227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2A03AD16-8AD3-48C7-B6AD-CA1BC57B1F31}"/>
                    </a:ext>
                  </a:extLst>
                </p14:cNvPr>
                <p14:cNvContentPartPr/>
                <p14:nvPr/>
              </p14:nvContentPartPr>
              <p14:xfrm>
                <a:off x="9573562" y="1382072"/>
                <a:ext cx="109440" cy="136800"/>
              </p14:xfrm>
            </p:contentPart>
          </mc:Choice>
          <mc:Fallback>
            <p:pic>
              <p:nvPicPr>
                <p:cNvPr id="24" name="Freihand 23">
                  <a:extLst>
                    <a:ext uri="{FF2B5EF4-FFF2-40B4-BE49-F238E27FC236}">
                      <a16:creationId xmlns:a16="http://schemas.microsoft.com/office/drawing/2014/main" id="{2A03AD16-8AD3-48C7-B6AD-CA1BC57B1F31}"/>
                    </a:ext>
                  </a:extLst>
                </p:cNvPr>
                <p:cNvPicPr/>
                <p:nvPr/>
              </p:nvPicPr>
              <p:blipFill>
                <a:blip r:embed="rId37"/>
                <a:stretch>
                  <a:fillRect/>
                </a:stretch>
              </p:blipFill>
              <p:spPr>
                <a:xfrm>
                  <a:off x="9569242" y="1377752"/>
                  <a:ext cx="118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C4DCEDA9-A7CA-4322-B827-99E8AE284F4C}"/>
                    </a:ext>
                  </a:extLst>
                </p14:cNvPr>
                <p14:cNvContentPartPr/>
                <p14:nvPr/>
              </p14:nvContentPartPr>
              <p14:xfrm>
                <a:off x="9767242" y="1287032"/>
                <a:ext cx="366840" cy="180720"/>
              </p14:xfrm>
            </p:contentPart>
          </mc:Choice>
          <mc:Fallback>
            <p:pic>
              <p:nvPicPr>
                <p:cNvPr id="25" name="Freihand 24">
                  <a:extLst>
                    <a:ext uri="{FF2B5EF4-FFF2-40B4-BE49-F238E27FC236}">
                      <a16:creationId xmlns:a16="http://schemas.microsoft.com/office/drawing/2014/main" id="{C4DCEDA9-A7CA-4322-B827-99E8AE284F4C}"/>
                    </a:ext>
                  </a:extLst>
                </p:cNvPr>
                <p:cNvPicPr/>
                <p:nvPr/>
              </p:nvPicPr>
              <p:blipFill>
                <a:blip r:embed="rId39"/>
                <a:stretch>
                  <a:fillRect/>
                </a:stretch>
              </p:blipFill>
              <p:spPr>
                <a:xfrm>
                  <a:off x="9762922" y="1282712"/>
                  <a:ext cx="375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A7082351-3649-46FF-8DEB-E289BC1F23EE}"/>
                    </a:ext>
                  </a:extLst>
                </p14:cNvPr>
                <p14:cNvContentPartPr/>
                <p14:nvPr/>
              </p14:nvContentPartPr>
              <p14:xfrm>
                <a:off x="8727562" y="1879952"/>
                <a:ext cx="146160" cy="184320"/>
              </p14:xfrm>
            </p:contentPart>
          </mc:Choice>
          <mc:Fallback>
            <p:pic>
              <p:nvPicPr>
                <p:cNvPr id="28" name="Freihand 27">
                  <a:extLst>
                    <a:ext uri="{FF2B5EF4-FFF2-40B4-BE49-F238E27FC236}">
                      <a16:creationId xmlns:a16="http://schemas.microsoft.com/office/drawing/2014/main" id="{A7082351-3649-46FF-8DEB-E289BC1F23EE}"/>
                    </a:ext>
                  </a:extLst>
                </p:cNvPr>
                <p:cNvPicPr/>
                <p:nvPr/>
              </p:nvPicPr>
              <p:blipFill>
                <a:blip r:embed="rId41"/>
                <a:stretch>
                  <a:fillRect/>
                </a:stretch>
              </p:blipFill>
              <p:spPr>
                <a:xfrm>
                  <a:off x="8723242" y="1875632"/>
                  <a:ext cx="154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BCCA9B95-4520-41B2-8F8F-FF233193C9A4}"/>
                    </a:ext>
                  </a:extLst>
                </p14:cNvPr>
                <p14:cNvContentPartPr/>
                <p14:nvPr/>
              </p14:nvContentPartPr>
              <p14:xfrm>
                <a:off x="8903602" y="1931792"/>
                <a:ext cx="191880" cy="56160"/>
              </p14:xfrm>
            </p:contentPart>
          </mc:Choice>
          <mc:Fallback>
            <p:pic>
              <p:nvPicPr>
                <p:cNvPr id="29" name="Freihand 28">
                  <a:extLst>
                    <a:ext uri="{FF2B5EF4-FFF2-40B4-BE49-F238E27FC236}">
                      <a16:creationId xmlns:a16="http://schemas.microsoft.com/office/drawing/2014/main" id="{BCCA9B95-4520-41B2-8F8F-FF233193C9A4}"/>
                    </a:ext>
                  </a:extLst>
                </p:cNvPr>
                <p:cNvPicPr/>
                <p:nvPr/>
              </p:nvPicPr>
              <p:blipFill>
                <a:blip r:embed="rId43"/>
                <a:stretch>
                  <a:fillRect/>
                </a:stretch>
              </p:blipFill>
              <p:spPr>
                <a:xfrm>
                  <a:off x="8899282" y="1927472"/>
                  <a:ext cx="200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6B24F75A-5069-4499-8D87-1C932D832917}"/>
                    </a:ext>
                  </a:extLst>
                </p14:cNvPr>
                <p14:cNvContentPartPr/>
                <p14:nvPr/>
              </p14:nvContentPartPr>
              <p14:xfrm>
                <a:off x="9105202" y="1764032"/>
                <a:ext cx="311400" cy="184680"/>
              </p14:xfrm>
            </p:contentPart>
          </mc:Choice>
          <mc:Fallback>
            <p:pic>
              <p:nvPicPr>
                <p:cNvPr id="31" name="Freihand 30">
                  <a:extLst>
                    <a:ext uri="{FF2B5EF4-FFF2-40B4-BE49-F238E27FC236}">
                      <a16:creationId xmlns:a16="http://schemas.microsoft.com/office/drawing/2014/main" id="{6B24F75A-5069-4499-8D87-1C932D832917}"/>
                    </a:ext>
                  </a:extLst>
                </p:cNvPr>
                <p:cNvPicPr/>
                <p:nvPr/>
              </p:nvPicPr>
              <p:blipFill>
                <a:blip r:embed="rId45"/>
                <a:stretch>
                  <a:fillRect/>
                </a:stretch>
              </p:blipFill>
              <p:spPr>
                <a:xfrm>
                  <a:off x="9100882" y="1759712"/>
                  <a:ext cx="320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AB4133EE-9A39-4AE8-B635-393EDCC5EA31}"/>
                    </a:ext>
                  </a:extLst>
                </p14:cNvPr>
                <p14:cNvContentPartPr/>
                <p14:nvPr/>
              </p14:nvContentPartPr>
              <p14:xfrm>
                <a:off x="9415522" y="1782752"/>
                <a:ext cx="106200" cy="90720"/>
              </p14:xfrm>
            </p:contentPart>
          </mc:Choice>
          <mc:Fallback>
            <p:pic>
              <p:nvPicPr>
                <p:cNvPr id="32" name="Freihand 31">
                  <a:extLst>
                    <a:ext uri="{FF2B5EF4-FFF2-40B4-BE49-F238E27FC236}">
                      <a16:creationId xmlns:a16="http://schemas.microsoft.com/office/drawing/2014/main" id="{AB4133EE-9A39-4AE8-B635-393EDCC5EA31}"/>
                    </a:ext>
                  </a:extLst>
                </p:cNvPr>
                <p:cNvPicPr/>
                <p:nvPr/>
              </p:nvPicPr>
              <p:blipFill>
                <a:blip r:embed="rId47"/>
                <a:stretch>
                  <a:fillRect/>
                </a:stretch>
              </p:blipFill>
              <p:spPr>
                <a:xfrm>
                  <a:off x="9411202" y="1778432"/>
                  <a:ext cx="114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6CB15879-96D1-4625-BBDF-8DE09F847823}"/>
                    </a:ext>
                  </a:extLst>
                </p14:cNvPr>
                <p14:cNvContentPartPr/>
                <p14:nvPr/>
              </p14:nvContentPartPr>
              <p14:xfrm>
                <a:off x="9591562" y="1764392"/>
                <a:ext cx="154080" cy="90000"/>
              </p14:xfrm>
            </p:contentPart>
          </mc:Choice>
          <mc:Fallback>
            <p:pic>
              <p:nvPicPr>
                <p:cNvPr id="33" name="Freihand 32">
                  <a:extLst>
                    <a:ext uri="{FF2B5EF4-FFF2-40B4-BE49-F238E27FC236}">
                      <a16:creationId xmlns:a16="http://schemas.microsoft.com/office/drawing/2014/main" id="{6CB15879-96D1-4625-BBDF-8DE09F847823}"/>
                    </a:ext>
                  </a:extLst>
                </p:cNvPr>
                <p:cNvPicPr/>
                <p:nvPr/>
              </p:nvPicPr>
              <p:blipFill>
                <a:blip r:embed="rId49"/>
                <a:stretch>
                  <a:fillRect/>
                </a:stretch>
              </p:blipFill>
              <p:spPr>
                <a:xfrm>
                  <a:off x="9587242" y="1760072"/>
                  <a:ext cx="162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143F39BC-8467-4221-B74B-4F7E073F644E}"/>
                    </a:ext>
                  </a:extLst>
                </p14:cNvPr>
                <p14:cNvContentPartPr/>
                <p14:nvPr/>
              </p14:nvContentPartPr>
              <p14:xfrm>
                <a:off x="9731602" y="1656752"/>
                <a:ext cx="102240" cy="159840"/>
              </p14:xfrm>
            </p:contentPart>
          </mc:Choice>
          <mc:Fallback>
            <p:pic>
              <p:nvPicPr>
                <p:cNvPr id="34" name="Freihand 33">
                  <a:extLst>
                    <a:ext uri="{FF2B5EF4-FFF2-40B4-BE49-F238E27FC236}">
                      <a16:creationId xmlns:a16="http://schemas.microsoft.com/office/drawing/2014/main" id="{143F39BC-8467-4221-B74B-4F7E073F644E}"/>
                    </a:ext>
                  </a:extLst>
                </p:cNvPr>
                <p:cNvPicPr/>
                <p:nvPr/>
              </p:nvPicPr>
              <p:blipFill>
                <a:blip r:embed="rId51"/>
                <a:stretch>
                  <a:fillRect/>
                </a:stretch>
              </p:blipFill>
              <p:spPr>
                <a:xfrm>
                  <a:off x="9727282" y="1652432"/>
                  <a:ext cx="110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78E416CA-F1F5-48EF-AA87-8B3C8AF13D6C}"/>
                    </a:ext>
                  </a:extLst>
                </p14:cNvPr>
                <p14:cNvContentPartPr/>
                <p14:nvPr/>
              </p14:nvContentPartPr>
              <p14:xfrm>
                <a:off x="9841762" y="1690232"/>
                <a:ext cx="136800" cy="85320"/>
              </p14:xfrm>
            </p:contentPart>
          </mc:Choice>
          <mc:Fallback>
            <p:pic>
              <p:nvPicPr>
                <p:cNvPr id="35" name="Freihand 34">
                  <a:extLst>
                    <a:ext uri="{FF2B5EF4-FFF2-40B4-BE49-F238E27FC236}">
                      <a16:creationId xmlns:a16="http://schemas.microsoft.com/office/drawing/2014/main" id="{78E416CA-F1F5-48EF-AA87-8B3C8AF13D6C}"/>
                    </a:ext>
                  </a:extLst>
                </p:cNvPr>
                <p:cNvPicPr/>
                <p:nvPr/>
              </p:nvPicPr>
              <p:blipFill>
                <a:blip r:embed="rId53"/>
                <a:stretch>
                  <a:fillRect/>
                </a:stretch>
              </p:blipFill>
              <p:spPr>
                <a:xfrm>
                  <a:off x="9837442" y="1685912"/>
                  <a:ext cx="145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A7EF42B4-009A-4F82-914C-E444C7E3716E}"/>
                    </a:ext>
                  </a:extLst>
                </p14:cNvPr>
                <p14:cNvContentPartPr/>
                <p14:nvPr/>
              </p14:nvContentPartPr>
              <p14:xfrm>
                <a:off x="9999082" y="1658912"/>
                <a:ext cx="86400" cy="81360"/>
              </p14:xfrm>
            </p:contentPart>
          </mc:Choice>
          <mc:Fallback>
            <p:pic>
              <p:nvPicPr>
                <p:cNvPr id="36" name="Freihand 35">
                  <a:extLst>
                    <a:ext uri="{FF2B5EF4-FFF2-40B4-BE49-F238E27FC236}">
                      <a16:creationId xmlns:a16="http://schemas.microsoft.com/office/drawing/2014/main" id="{A7EF42B4-009A-4F82-914C-E444C7E3716E}"/>
                    </a:ext>
                  </a:extLst>
                </p:cNvPr>
                <p:cNvPicPr/>
                <p:nvPr/>
              </p:nvPicPr>
              <p:blipFill>
                <a:blip r:embed="rId55"/>
                <a:stretch>
                  <a:fillRect/>
                </a:stretch>
              </p:blipFill>
              <p:spPr>
                <a:xfrm>
                  <a:off x="9994762" y="1654592"/>
                  <a:ext cx="95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EA042005-A6BA-4909-BA2B-312CBD419ED7}"/>
                    </a:ext>
                  </a:extLst>
                </p14:cNvPr>
                <p14:cNvContentPartPr/>
                <p14:nvPr/>
              </p14:nvContentPartPr>
              <p14:xfrm>
                <a:off x="10102762" y="1551632"/>
                <a:ext cx="258480" cy="156960"/>
              </p14:xfrm>
            </p:contentPart>
          </mc:Choice>
          <mc:Fallback>
            <p:pic>
              <p:nvPicPr>
                <p:cNvPr id="37" name="Freihand 36">
                  <a:extLst>
                    <a:ext uri="{FF2B5EF4-FFF2-40B4-BE49-F238E27FC236}">
                      <a16:creationId xmlns:a16="http://schemas.microsoft.com/office/drawing/2014/main" id="{EA042005-A6BA-4909-BA2B-312CBD419ED7}"/>
                    </a:ext>
                  </a:extLst>
                </p:cNvPr>
                <p:cNvPicPr/>
                <p:nvPr/>
              </p:nvPicPr>
              <p:blipFill>
                <a:blip r:embed="rId57"/>
                <a:stretch>
                  <a:fillRect/>
                </a:stretch>
              </p:blipFill>
              <p:spPr>
                <a:xfrm>
                  <a:off x="10098442" y="1547312"/>
                  <a:ext cx="267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22F1E2FB-06F2-425D-9876-3BEC516A79E4}"/>
                    </a:ext>
                  </a:extLst>
                </p14:cNvPr>
                <p14:cNvContentPartPr/>
                <p14:nvPr/>
              </p14:nvContentPartPr>
              <p14:xfrm>
                <a:off x="10397242" y="1540472"/>
                <a:ext cx="85320" cy="76680"/>
              </p14:xfrm>
            </p:contentPart>
          </mc:Choice>
          <mc:Fallback>
            <p:pic>
              <p:nvPicPr>
                <p:cNvPr id="38" name="Freihand 37">
                  <a:extLst>
                    <a:ext uri="{FF2B5EF4-FFF2-40B4-BE49-F238E27FC236}">
                      <a16:creationId xmlns:a16="http://schemas.microsoft.com/office/drawing/2014/main" id="{22F1E2FB-06F2-425D-9876-3BEC516A79E4}"/>
                    </a:ext>
                  </a:extLst>
                </p:cNvPr>
                <p:cNvPicPr/>
                <p:nvPr/>
              </p:nvPicPr>
              <p:blipFill>
                <a:blip r:embed="rId59"/>
                <a:stretch>
                  <a:fillRect/>
                </a:stretch>
              </p:blipFill>
              <p:spPr>
                <a:xfrm>
                  <a:off x="10392922" y="1536152"/>
                  <a:ext cx="93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51DA3C92-4CC9-47A3-9CAF-484FCCCCA0A3}"/>
                    </a:ext>
                  </a:extLst>
                </p14:cNvPr>
                <p14:cNvContentPartPr/>
                <p14:nvPr/>
              </p14:nvContentPartPr>
              <p14:xfrm>
                <a:off x="10467802" y="1488992"/>
                <a:ext cx="101520" cy="124200"/>
              </p14:xfrm>
            </p:contentPart>
          </mc:Choice>
          <mc:Fallback>
            <p:pic>
              <p:nvPicPr>
                <p:cNvPr id="39" name="Freihand 38">
                  <a:extLst>
                    <a:ext uri="{FF2B5EF4-FFF2-40B4-BE49-F238E27FC236}">
                      <a16:creationId xmlns:a16="http://schemas.microsoft.com/office/drawing/2014/main" id="{51DA3C92-4CC9-47A3-9CAF-484FCCCCA0A3}"/>
                    </a:ext>
                  </a:extLst>
                </p:cNvPr>
                <p:cNvPicPr/>
                <p:nvPr/>
              </p:nvPicPr>
              <p:blipFill>
                <a:blip r:embed="rId61"/>
                <a:stretch>
                  <a:fillRect/>
                </a:stretch>
              </p:blipFill>
              <p:spPr>
                <a:xfrm>
                  <a:off x="10463482" y="1484672"/>
                  <a:ext cx="110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9840CE17-B125-4E62-A8F8-864B1FDD8184}"/>
                    </a:ext>
                  </a:extLst>
                </p14:cNvPr>
                <p14:cNvContentPartPr/>
                <p14:nvPr/>
              </p14:nvContentPartPr>
              <p14:xfrm>
                <a:off x="10574002" y="1485392"/>
                <a:ext cx="101880" cy="82080"/>
              </p14:xfrm>
            </p:contentPart>
          </mc:Choice>
          <mc:Fallback>
            <p:pic>
              <p:nvPicPr>
                <p:cNvPr id="40" name="Freihand 39">
                  <a:extLst>
                    <a:ext uri="{FF2B5EF4-FFF2-40B4-BE49-F238E27FC236}">
                      <a16:creationId xmlns:a16="http://schemas.microsoft.com/office/drawing/2014/main" id="{9840CE17-B125-4E62-A8F8-864B1FDD8184}"/>
                    </a:ext>
                  </a:extLst>
                </p:cNvPr>
                <p:cNvPicPr/>
                <p:nvPr/>
              </p:nvPicPr>
              <p:blipFill>
                <a:blip r:embed="rId63"/>
                <a:stretch>
                  <a:fillRect/>
                </a:stretch>
              </p:blipFill>
              <p:spPr>
                <a:xfrm>
                  <a:off x="10569682" y="1481072"/>
                  <a:ext cx="110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94B37A92-C764-45BF-9FFA-3CC5EDA2EFF0}"/>
                    </a:ext>
                  </a:extLst>
                </p14:cNvPr>
                <p14:cNvContentPartPr/>
                <p14:nvPr/>
              </p14:nvContentPartPr>
              <p14:xfrm>
                <a:off x="10343242" y="1423472"/>
                <a:ext cx="129600" cy="35640"/>
              </p14:xfrm>
            </p:contentPart>
          </mc:Choice>
          <mc:Fallback>
            <p:pic>
              <p:nvPicPr>
                <p:cNvPr id="41" name="Freihand 40">
                  <a:extLst>
                    <a:ext uri="{FF2B5EF4-FFF2-40B4-BE49-F238E27FC236}">
                      <a16:creationId xmlns:a16="http://schemas.microsoft.com/office/drawing/2014/main" id="{94B37A92-C764-45BF-9FFA-3CC5EDA2EFF0}"/>
                    </a:ext>
                  </a:extLst>
                </p:cNvPr>
                <p:cNvPicPr/>
                <p:nvPr/>
              </p:nvPicPr>
              <p:blipFill>
                <a:blip r:embed="rId65"/>
                <a:stretch>
                  <a:fillRect/>
                </a:stretch>
              </p:blipFill>
              <p:spPr>
                <a:xfrm>
                  <a:off x="10338922" y="1419152"/>
                  <a:ext cx="138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80056856-3C59-4ED0-AA42-1522AF633E29}"/>
                    </a:ext>
                  </a:extLst>
                </p14:cNvPr>
                <p14:cNvContentPartPr/>
                <p14:nvPr/>
              </p14:nvContentPartPr>
              <p14:xfrm>
                <a:off x="9446122" y="2235272"/>
                <a:ext cx="216360" cy="127080"/>
              </p14:xfrm>
            </p:contentPart>
          </mc:Choice>
          <mc:Fallback>
            <p:pic>
              <p:nvPicPr>
                <p:cNvPr id="42" name="Freihand 41">
                  <a:extLst>
                    <a:ext uri="{FF2B5EF4-FFF2-40B4-BE49-F238E27FC236}">
                      <a16:creationId xmlns:a16="http://schemas.microsoft.com/office/drawing/2014/main" id="{80056856-3C59-4ED0-AA42-1522AF633E29}"/>
                    </a:ext>
                  </a:extLst>
                </p:cNvPr>
                <p:cNvPicPr/>
                <p:nvPr/>
              </p:nvPicPr>
              <p:blipFill>
                <a:blip r:embed="rId67"/>
                <a:stretch>
                  <a:fillRect/>
                </a:stretch>
              </p:blipFill>
              <p:spPr>
                <a:xfrm>
                  <a:off x="9441802" y="2230952"/>
                  <a:ext cx="225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BFD65C2A-F760-4B52-8232-4054882FFF8F}"/>
                    </a:ext>
                  </a:extLst>
                </p14:cNvPr>
                <p14:cNvContentPartPr/>
                <p14:nvPr/>
              </p14:nvContentPartPr>
              <p14:xfrm>
                <a:off x="9628282" y="2107112"/>
                <a:ext cx="239400" cy="114120"/>
              </p14:xfrm>
            </p:contentPart>
          </mc:Choice>
          <mc:Fallback>
            <p:pic>
              <p:nvPicPr>
                <p:cNvPr id="43" name="Freihand 42">
                  <a:extLst>
                    <a:ext uri="{FF2B5EF4-FFF2-40B4-BE49-F238E27FC236}">
                      <a16:creationId xmlns:a16="http://schemas.microsoft.com/office/drawing/2014/main" id="{BFD65C2A-F760-4B52-8232-4054882FFF8F}"/>
                    </a:ext>
                  </a:extLst>
                </p:cNvPr>
                <p:cNvPicPr/>
                <p:nvPr/>
              </p:nvPicPr>
              <p:blipFill>
                <a:blip r:embed="rId69"/>
                <a:stretch>
                  <a:fillRect/>
                </a:stretch>
              </p:blipFill>
              <p:spPr>
                <a:xfrm>
                  <a:off x="9623962" y="2102792"/>
                  <a:ext cx="248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93214AA1-A2B2-4FA9-9F38-74FF32A3583D}"/>
                    </a:ext>
                  </a:extLst>
                </p14:cNvPr>
                <p14:cNvContentPartPr/>
                <p14:nvPr/>
              </p14:nvContentPartPr>
              <p14:xfrm>
                <a:off x="9671842" y="2049872"/>
                <a:ext cx="255600" cy="217440"/>
              </p14:xfrm>
            </p:contentPart>
          </mc:Choice>
          <mc:Fallback>
            <p:pic>
              <p:nvPicPr>
                <p:cNvPr id="44" name="Freihand 43">
                  <a:extLst>
                    <a:ext uri="{FF2B5EF4-FFF2-40B4-BE49-F238E27FC236}">
                      <a16:creationId xmlns:a16="http://schemas.microsoft.com/office/drawing/2014/main" id="{93214AA1-A2B2-4FA9-9F38-74FF32A3583D}"/>
                    </a:ext>
                  </a:extLst>
                </p:cNvPr>
                <p:cNvPicPr/>
                <p:nvPr/>
              </p:nvPicPr>
              <p:blipFill>
                <a:blip r:embed="rId71"/>
                <a:stretch>
                  <a:fillRect/>
                </a:stretch>
              </p:blipFill>
              <p:spPr>
                <a:xfrm>
                  <a:off x="9667522" y="2045552"/>
                  <a:ext cx="2642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CE0B430E-9A35-4384-B88A-4569283418DA}"/>
                    </a:ext>
                  </a:extLst>
                </p14:cNvPr>
                <p14:cNvContentPartPr/>
                <p14:nvPr/>
              </p14:nvContentPartPr>
              <p14:xfrm>
                <a:off x="9969202" y="1920992"/>
                <a:ext cx="381960" cy="235080"/>
              </p14:xfrm>
            </p:contentPart>
          </mc:Choice>
          <mc:Fallback>
            <p:pic>
              <p:nvPicPr>
                <p:cNvPr id="45" name="Freihand 44">
                  <a:extLst>
                    <a:ext uri="{FF2B5EF4-FFF2-40B4-BE49-F238E27FC236}">
                      <a16:creationId xmlns:a16="http://schemas.microsoft.com/office/drawing/2014/main" id="{CE0B430E-9A35-4384-B88A-4569283418DA}"/>
                    </a:ext>
                  </a:extLst>
                </p:cNvPr>
                <p:cNvPicPr/>
                <p:nvPr/>
              </p:nvPicPr>
              <p:blipFill>
                <a:blip r:embed="rId73"/>
                <a:stretch>
                  <a:fillRect/>
                </a:stretch>
              </p:blipFill>
              <p:spPr>
                <a:xfrm>
                  <a:off x="9964882" y="1916672"/>
                  <a:ext cx="3906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4706BD6B-D7D7-4ED5-87E0-FBC3716E54C4}"/>
                    </a:ext>
                  </a:extLst>
                </p14:cNvPr>
                <p14:cNvContentPartPr/>
                <p14:nvPr/>
              </p14:nvContentPartPr>
              <p14:xfrm>
                <a:off x="10310842" y="1961312"/>
                <a:ext cx="138600" cy="96840"/>
              </p14:xfrm>
            </p:contentPart>
          </mc:Choice>
          <mc:Fallback>
            <p:pic>
              <p:nvPicPr>
                <p:cNvPr id="46" name="Freihand 45">
                  <a:extLst>
                    <a:ext uri="{FF2B5EF4-FFF2-40B4-BE49-F238E27FC236}">
                      <a16:creationId xmlns:a16="http://schemas.microsoft.com/office/drawing/2014/main" id="{4706BD6B-D7D7-4ED5-87E0-FBC3716E54C4}"/>
                    </a:ext>
                  </a:extLst>
                </p:cNvPr>
                <p:cNvPicPr/>
                <p:nvPr/>
              </p:nvPicPr>
              <p:blipFill>
                <a:blip r:embed="rId75"/>
                <a:stretch>
                  <a:fillRect/>
                </a:stretch>
              </p:blipFill>
              <p:spPr>
                <a:xfrm>
                  <a:off x="10306522" y="1956992"/>
                  <a:ext cx="147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AB3516E7-0BB4-4B7D-B186-47E6D56374D1}"/>
                    </a:ext>
                  </a:extLst>
                </p14:cNvPr>
                <p14:cNvContentPartPr/>
                <p14:nvPr/>
              </p14:nvContentPartPr>
              <p14:xfrm>
                <a:off x="10434682" y="1823072"/>
                <a:ext cx="164520" cy="187200"/>
              </p14:xfrm>
            </p:contentPart>
          </mc:Choice>
          <mc:Fallback>
            <p:pic>
              <p:nvPicPr>
                <p:cNvPr id="47" name="Freihand 46">
                  <a:extLst>
                    <a:ext uri="{FF2B5EF4-FFF2-40B4-BE49-F238E27FC236}">
                      <a16:creationId xmlns:a16="http://schemas.microsoft.com/office/drawing/2014/main" id="{AB3516E7-0BB4-4B7D-B186-47E6D56374D1}"/>
                    </a:ext>
                  </a:extLst>
                </p:cNvPr>
                <p:cNvPicPr/>
                <p:nvPr/>
              </p:nvPicPr>
              <p:blipFill>
                <a:blip r:embed="rId77"/>
                <a:stretch>
                  <a:fillRect/>
                </a:stretch>
              </p:blipFill>
              <p:spPr>
                <a:xfrm>
                  <a:off x="10430362" y="1818752"/>
                  <a:ext cx="173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03746B38-E094-4294-819A-929003C247D4}"/>
                    </a:ext>
                  </a:extLst>
                </p14:cNvPr>
                <p14:cNvContentPartPr/>
                <p14:nvPr/>
              </p14:nvContentPartPr>
              <p14:xfrm>
                <a:off x="10608562" y="1790312"/>
                <a:ext cx="59400" cy="172440"/>
              </p14:xfrm>
            </p:contentPart>
          </mc:Choice>
          <mc:Fallback>
            <p:pic>
              <p:nvPicPr>
                <p:cNvPr id="48" name="Freihand 47">
                  <a:extLst>
                    <a:ext uri="{FF2B5EF4-FFF2-40B4-BE49-F238E27FC236}">
                      <a16:creationId xmlns:a16="http://schemas.microsoft.com/office/drawing/2014/main" id="{03746B38-E094-4294-819A-929003C247D4}"/>
                    </a:ext>
                  </a:extLst>
                </p:cNvPr>
                <p:cNvPicPr/>
                <p:nvPr/>
              </p:nvPicPr>
              <p:blipFill>
                <a:blip r:embed="rId79"/>
                <a:stretch>
                  <a:fillRect/>
                </a:stretch>
              </p:blipFill>
              <p:spPr>
                <a:xfrm>
                  <a:off x="10604242" y="1785992"/>
                  <a:ext cx="68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1D691194-F4C2-4CDB-AECF-5ED2004245AC}"/>
                    </a:ext>
                  </a:extLst>
                </p14:cNvPr>
                <p14:cNvContentPartPr/>
                <p14:nvPr/>
              </p14:nvContentPartPr>
              <p14:xfrm>
                <a:off x="10669762" y="1881752"/>
                <a:ext cx="214200" cy="55080"/>
              </p14:xfrm>
            </p:contentPart>
          </mc:Choice>
          <mc:Fallback>
            <p:pic>
              <p:nvPicPr>
                <p:cNvPr id="49" name="Freihand 48">
                  <a:extLst>
                    <a:ext uri="{FF2B5EF4-FFF2-40B4-BE49-F238E27FC236}">
                      <a16:creationId xmlns:a16="http://schemas.microsoft.com/office/drawing/2014/main" id="{1D691194-F4C2-4CDB-AECF-5ED2004245AC}"/>
                    </a:ext>
                  </a:extLst>
                </p:cNvPr>
                <p:cNvPicPr/>
                <p:nvPr/>
              </p:nvPicPr>
              <p:blipFill>
                <a:blip r:embed="rId81"/>
                <a:stretch>
                  <a:fillRect/>
                </a:stretch>
              </p:blipFill>
              <p:spPr>
                <a:xfrm>
                  <a:off x="10665442" y="1877432"/>
                  <a:ext cx="222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FA40A28A-8064-4B6E-AC8B-210AA758D95E}"/>
                    </a:ext>
                  </a:extLst>
                </p14:cNvPr>
                <p14:cNvContentPartPr/>
                <p14:nvPr/>
              </p14:nvContentPartPr>
              <p14:xfrm>
                <a:off x="10889362" y="1767272"/>
                <a:ext cx="159120" cy="137880"/>
              </p14:xfrm>
            </p:contentPart>
          </mc:Choice>
          <mc:Fallback>
            <p:pic>
              <p:nvPicPr>
                <p:cNvPr id="50" name="Freihand 49">
                  <a:extLst>
                    <a:ext uri="{FF2B5EF4-FFF2-40B4-BE49-F238E27FC236}">
                      <a16:creationId xmlns:a16="http://schemas.microsoft.com/office/drawing/2014/main" id="{FA40A28A-8064-4B6E-AC8B-210AA758D95E}"/>
                    </a:ext>
                  </a:extLst>
                </p:cNvPr>
                <p:cNvPicPr/>
                <p:nvPr/>
              </p:nvPicPr>
              <p:blipFill>
                <a:blip r:embed="rId83"/>
                <a:stretch>
                  <a:fillRect/>
                </a:stretch>
              </p:blipFill>
              <p:spPr>
                <a:xfrm>
                  <a:off x="10885042" y="1762952"/>
                  <a:ext cx="167760" cy="14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6158B8B0-E4A0-4E5F-B763-134B75D7FC2F}"/>
                  </a:ext>
                </a:extLst>
              </p14:cNvPr>
              <p14:cNvContentPartPr/>
              <p14:nvPr/>
            </p14:nvContentPartPr>
            <p14:xfrm>
              <a:off x="1437922" y="5092232"/>
              <a:ext cx="248400" cy="32760"/>
            </p14:xfrm>
          </p:contentPart>
        </mc:Choice>
        <mc:Fallback>
          <p:pic>
            <p:nvPicPr>
              <p:cNvPr id="52" name="Freihand 51">
                <a:extLst>
                  <a:ext uri="{FF2B5EF4-FFF2-40B4-BE49-F238E27FC236}">
                    <a16:creationId xmlns:a16="http://schemas.microsoft.com/office/drawing/2014/main" id="{6158B8B0-E4A0-4E5F-B763-134B75D7FC2F}"/>
                  </a:ext>
                </a:extLst>
              </p:cNvPr>
              <p:cNvPicPr/>
              <p:nvPr/>
            </p:nvPicPr>
            <p:blipFill>
              <a:blip r:embed="rId85"/>
              <a:stretch>
                <a:fillRect/>
              </a:stretch>
            </p:blipFill>
            <p:spPr>
              <a:xfrm>
                <a:off x="1433602" y="5087912"/>
                <a:ext cx="257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7C67D094-48FB-4CD8-AB91-8CDA6A132F67}"/>
                  </a:ext>
                </a:extLst>
              </p14:cNvPr>
              <p14:cNvContentPartPr/>
              <p14:nvPr/>
            </p14:nvContentPartPr>
            <p14:xfrm>
              <a:off x="1651402" y="4997912"/>
              <a:ext cx="93600" cy="219960"/>
            </p14:xfrm>
          </p:contentPart>
        </mc:Choice>
        <mc:Fallback>
          <p:pic>
            <p:nvPicPr>
              <p:cNvPr id="53" name="Freihand 52">
                <a:extLst>
                  <a:ext uri="{FF2B5EF4-FFF2-40B4-BE49-F238E27FC236}">
                    <a16:creationId xmlns:a16="http://schemas.microsoft.com/office/drawing/2014/main" id="{7C67D094-48FB-4CD8-AB91-8CDA6A132F67}"/>
                  </a:ext>
                </a:extLst>
              </p:cNvPr>
              <p:cNvPicPr/>
              <p:nvPr/>
            </p:nvPicPr>
            <p:blipFill>
              <a:blip r:embed="rId87"/>
              <a:stretch>
                <a:fillRect/>
              </a:stretch>
            </p:blipFill>
            <p:spPr>
              <a:xfrm>
                <a:off x="1647082" y="4993592"/>
                <a:ext cx="102240" cy="228600"/>
              </a:xfrm>
              <a:prstGeom prst="rect">
                <a:avLst/>
              </a:prstGeom>
            </p:spPr>
          </p:pic>
        </mc:Fallback>
      </mc:AlternateContent>
      <p:grpSp>
        <p:nvGrpSpPr>
          <p:cNvPr id="492586" name="Gruppieren 492585">
            <a:extLst>
              <a:ext uri="{FF2B5EF4-FFF2-40B4-BE49-F238E27FC236}">
                <a16:creationId xmlns:a16="http://schemas.microsoft.com/office/drawing/2014/main" id="{0CA1D855-B01A-4337-B8DB-ACE727323CF1}"/>
              </a:ext>
            </a:extLst>
          </p:cNvPr>
          <p:cNvGrpSpPr/>
          <p:nvPr/>
        </p:nvGrpSpPr>
        <p:grpSpPr>
          <a:xfrm>
            <a:off x="1968562" y="4553672"/>
            <a:ext cx="5079600" cy="1141560"/>
            <a:chOff x="1968562" y="4553672"/>
            <a:chExt cx="5079600" cy="1141560"/>
          </a:xfrm>
        </p:grpSpPr>
        <mc:AlternateContent xmlns:mc="http://schemas.openxmlformats.org/markup-compatibility/2006">
          <mc:Choice xmlns:p14="http://schemas.microsoft.com/office/powerpoint/2010/main" Requires="p14">
            <p:contentPart p14:bwMode="auto" r:id="rId88">
              <p14:nvContentPartPr>
                <p14:cNvPr id="63" name="Freihand 62">
                  <a:extLst>
                    <a:ext uri="{FF2B5EF4-FFF2-40B4-BE49-F238E27FC236}">
                      <a16:creationId xmlns:a16="http://schemas.microsoft.com/office/drawing/2014/main" id="{6424116F-3EF9-4A08-9763-F664112C5082}"/>
                    </a:ext>
                  </a:extLst>
                </p14:cNvPr>
                <p14:cNvContentPartPr/>
                <p14:nvPr/>
              </p14:nvContentPartPr>
              <p14:xfrm>
                <a:off x="4054402" y="4773992"/>
                <a:ext cx="331200" cy="81360"/>
              </p14:xfrm>
            </p:contentPart>
          </mc:Choice>
          <mc:Fallback>
            <p:pic>
              <p:nvPicPr>
                <p:cNvPr id="63" name="Freihand 62">
                  <a:extLst>
                    <a:ext uri="{FF2B5EF4-FFF2-40B4-BE49-F238E27FC236}">
                      <a16:creationId xmlns:a16="http://schemas.microsoft.com/office/drawing/2014/main" id="{6424116F-3EF9-4A08-9763-F664112C5082}"/>
                    </a:ext>
                  </a:extLst>
                </p:cNvPr>
                <p:cNvPicPr/>
                <p:nvPr/>
              </p:nvPicPr>
              <p:blipFill>
                <a:blip r:embed="rId89"/>
                <a:stretch>
                  <a:fillRect/>
                </a:stretch>
              </p:blipFill>
              <p:spPr>
                <a:xfrm>
                  <a:off x="4050082" y="4769672"/>
                  <a:ext cx="339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2544" name="Freihand 492543">
                  <a:extLst>
                    <a:ext uri="{FF2B5EF4-FFF2-40B4-BE49-F238E27FC236}">
                      <a16:creationId xmlns:a16="http://schemas.microsoft.com/office/drawing/2014/main" id="{104696E0-C7FB-4AF6-9672-24D454A6C505}"/>
                    </a:ext>
                  </a:extLst>
                </p14:cNvPr>
                <p14:cNvContentPartPr/>
                <p14:nvPr/>
              </p14:nvContentPartPr>
              <p14:xfrm>
                <a:off x="4414402" y="4677152"/>
                <a:ext cx="195840" cy="265680"/>
              </p14:xfrm>
            </p:contentPart>
          </mc:Choice>
          <mc:Fallback>
            <p:pic>
              <p:nvPicPr>
                <p:cNvPr id="492544" name="Freihand 492543">
                  <a:extLst>
                    <a:ext uri="{FF2B5EF4-FFF2-40B4-BE49-F238E27FC236}">
                      <a16:creationId xmlns:a16="http://schemas.microsoft.com/office/drawing/2014/main" id="{104696E0-C7FB-4AF6-9672-24D454A6C505}"/>
                    </a:ext>
                  </a:extLst>
                </p:cNvPr>
                <p:cNvPicPr/>
                <p:nvPr/>
              </p:nvPicPr>
              <p:blipFill>
                <a:blip r:embed="rId91"/>
                <a:stretch>
                  <a:fillRect/>
                </a:stretch>
              </p:blipFill>
              <p:spPr>
                <a:xfrm>
                  <a:off x="4410082" y="4672832"/>
                  <a:ext cx="2044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92545" name="Freihand 492544">
                  <a:extLst>
                    <a:ext uri="{FF2B5EF4-FFF2-40B4-BE49-F238E27FC236}">
                      <a16:creationId xmlns:a16="http://schemas.microsoft.com/office/drawing/2014/main" id="{1603DDD8-BE98-461C-A750-D81A3BACA8CF}"/>
                    </a:ext>
                  </a:extLst>
                </p14:cNvPr>
                <p14:cNvContentPartPr/>
                <p14:nvPr/>
              </p14:nvContentPartPr>
              <p14:xfrm>
                <a:off x="4660642" y="4705232"/>
                <a:ext cx="255600" cy="135000"/>
              </p14:xfrm>
            </p:contentPart>
          </mc:Choice>
          <mc:Fallback>
            <p:pic>
              <p:nvPicPr>
                <p:cNvPr id="492545" name="Freihand 492544">
                  <a:extLst>
                    <a:ext uri="{FF2B5EF4-FFF2-40B4-BE49-F238E27FC236}">
                      <a16:creationId xmlns:a16="http://schemas.microsoft.com/office/drawing/2014/main" id="{1603DDD8-BE98-461C-A750-D81A3BACA8CF}"/>
                    </a:ext>
                  </a:extLst>
                </p:cNvPr>
                <p:cNvPicPr/>
                <p:nvPr/>
              </p:nvPicPr>
              <p:blipFill>
                <a:blip r:embed="rId93"/>
                <a:stretch>
                  <a:fillRect/>
                </a:stretch>
              </p:blipFill>
              <p:spPr>
                <a:xfrm>
                  <a:off x="4656322" y="4700912"/>
                  <a:ext cx="264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92548" name="Freihand 492547">
                  <a:extLst>
                    <a:ext uri="{FF2B5EF4-FFF2-40B4-BE49-F238E27FC236}">
                      <a16:creationId xmlns:a16="http://schemas.microsoft.com/office/drawing/2014/main" id="{C2EF29B6-350C-485F-8AAE-105D44ED773B}"/>
                    </a:ext>
                  </a:extLst>
                </p14:cNvPr>
                <p14:cNvContentPartPr/>
                <p14:nvPr/>
              </p14:nvContentPartPr>
              <p14:xfrm>
                <a:off x="5000842" y="4755992"/>
                <a:ext cx="340200" cy="74520"/>
              </p14:xfrm>
            </p:contentPart>
          </mc:Choice>
          <mc:Fallback>
            <p:pic>
              <p:nvPicPr>
                <p:cNvPr id="492548" name="Freihand 492547">
                  <a:extLst>
                    <a:ext uri="{FF2B5EF4-FFF2-40B4-BE49-F238E27FC236}">
                      <a16:creationId xmlns:a16="http://schemas.microsoft.com/office/drawing/2014/main" id="{C2EF29B6-350C-485F-8AAE-105D44ED773B}"/>
                    </a:ext>
                  </a:extLst>
                </p:cNvPr>
                <p:cNvPicPr/>
                <p:nvPr/>
              </p:nvPicPr>
              <p:blipFill>
                <a:blip r:embed="rId95"/>
                <a:stretch>
                  <a:fillRect/>
                </a:stretch>
              </p:blipFill>
              <p:spPr>
                <a:xfrm>
                  <a:off x="4996522" y="4751672"/>
                  <a:ext cx="348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2549" name="Freihand 492548">
                  <a:extLst>
                    <a:ext uri="{FF2B5EF4-FFF2-40B4-BE49-F238E27FC236}">
                      <a16:creationId xmlns:a16="http://schemas.microsoft.com/office/drawing/2014/main" id="{F6F8EF22-48C7-4B1F-B9AE-2A047233C305}"/>
                    </a:ext>
                  </a:extLst>
                </p14:cNvPr>
                <p14:cNvContentPartPr/>
                <p14:nvPr/>
              </p14:nvContentPartPr>
              <p14:xfrm>
                <a:off x="5312602" y="4632152"/>
                <a:ext cx="86040" cy="204840"/>
              </p14:xfrm>
            </p:contentPart>
          </mc:Choice>
          <mc:Fallback>
            <p:pic>
              <p:nvPicPr>
                <p:cNvPr id="492549" name="Freihand 492548">
                  <a:extLst>
                    <a:ext uri="{FF2B5EF4-FFF2-40B4-BE49-F238E27FC236}">
                      <a16:creationId xmlns:a16="http://schemas.microsoft.com/office/drawing/2014/main" id="{F6F8EF22-48C7-4B1F-B9AE-2A047233C305}"/>
                    </a:ext>
                  </a:extLst>
                </p:cNvPr>
                <p:cNvPicPr/>
                <p:nvPr/>
              </p:nvPicPr>
              <p:blipFill>
                <a:blip r:embed="rId97"/>
                <a:stretch>
                  <a:fillRect/>
                </a:stretch>
              </p:blipFill>
              <p:spPr>
                <a:xfrm>
                  <a:off x="5308282" y="4627832"/>
                  <a:ext cx="94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92550" name="Freihand 492549">
                  <a:extLst>
                    <a:ext uri="{FF2B5EF4-FFF2-40B4-BE49-F238E27FC236}">
                      <a16:creationId xmlns:a16="http://schemas.microsoft.com/office/drawing/2014/main" id="{F78C91E6-11B7-4E65-8A80-B1D58C2C4586}"/>
                    </a:ext>
                  </a:extLst>
                </p14:cNvPr>
                <p14:cNvContentPartPr/>
                <p14:nvPr/>
              </p14:nvContentPartPr>
              <p14:xfrm>
                <a:off x="5283442" y="4673552"/>
                <a:ext cx="78840" cy="13680"/>
              </p14:xfrm>
            </p:contentPart>
          </mc:Choice>
          <mc:Fallback>
            <p:pic>
              <p:nvPicPr>
                <p:cNvPr id="492550" name="Freihand 492549">
                  <a:extLst>
                    <a:ext uri="{FF2B5EF4-FFF2-40B4-BE49-F238E27FC236}">
                      <a16:creationId xmlns:a16="http://schemas.microsoft.com/office/drawing/2014/main" id="{F78C91E6-11B7-4E65-8A80-B1D58C2C4586}"/>
                    </a:ext>
                  </a:extLst>
                </p:cNvPr>
                <p:cNvPicPr/>
                <p:nvPr/>
              </p:nvPicPr>
              <p:blipFill>
                <a:blip r:embed="rId99"/>
                <a:stretch>
                  <a:fillRect/>
                </a:stretch>
              </p:blipFill>
              <p:spPr>
                <a:xfrm>
                  <a:off x="5279122" y="4669232"/>
                  <a:ext cx="87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92551" name="Freihand 492550">
                  <a:extLst>
                    <a:ext uri="{FF2B5EF4-FFF2-40B4-BE49-F238E27FC236}">
                      <a16:creationId xmlns:a16="http://schemas.microsoft.com/office/drawing/2014/main" id="{1717E766-A161-4C2D-8751-3EFB542D0F67}"/>
                    </a:ext>
                  </a:extLst>
                </p14:cNvPr>
                <p14:cNvContentPartPr/>
                <p14:nvPr/>
              </p14:nvContentPartPr>
              <p14:xfrm>
                <a:off x="5409082" y="4705952"/>
                <a:ext cx="93960" cy="95400"/>
              </p14:xfrm>
            </p:contentPart>
          </mc:Choice>
          <mc:Fallback>
            <p:pic>
              <p:nvPicPr>
                <p:cNvPr id="492551" name="Freihand 492550">
                  <a:extLst>
                    <a:ext uri="{FF2B5EF4-FFF2-40B4-BE49-F238E27FC236}">
                      <a16:creationId xmlns:a16="http://schemas.microsoft.com/office/drawing/2014/main" id="{1717E766-A161-4C2D-8751-3EFB542D0F67}"/>
                    </a:ext>
                  </a:extLst>
                </p:cNvPr>
                <p:cNvPicPr/>
                <p:nvPr/>
              </p:nvPicPr>
              <p:blipFill>
                <a:blip r:embed="rId101"/>
                <a:stretch>
                  <a:fillRect/>
                </a:stretch>
              </p:blipFill>
              <p:spPr>
                <a:xfrm>
                  <a:off x="5404762" y="4701632"/>
                  <a:ext cx="102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92552" name="Freihand 492551">
                  <a:extLst>
                    <a:ext uri="{FF2B5EF4-FFF2-40B4-BE49-F238E27FC236}">
                      <a16:creationId xmlns:a16="http://schemas.microsoft.com/office/drawing/2014/main" id="{CA35D63A-CFC8-41D7-9F97-A62049B4DC03}"/>
                    </a:ext>
                  </a:extLst>
                </p14:cNvPr>
                <p14:cNvContentPartPr/>
                <p14:nvPr/>
              </p14:nvContentPartPr>
              <p14:xfrm>
                <a:off x="5512402" y="4595072"/>
                <a:ext cx="160560" cy="201240"/>
              </p14:xfrm>
            </p:contentPart>
          </mc:Choice>
          <mc:Fallback>
            <p:pic>
              <p:nvPicPr>
                <p:cNvPr id="492552" name="Freihand 492551">
                  <a:extLst>
                    <a:ext uri="{FF2B5EF4-FFF2-40B4-BE49-F238E27FC236}">
                      <a16:creationId xmlns:a16="http://schemas.microsoft.com/office/drawing/2014/main" id="{CA35D63A-CFC8-41D7-9F97-A62049B4DC03}"/>
                    </a:ext>
                  </a:extLst>
                </p:cNvPr>
                <p:cNvPicPr/>
                <p:nvPr/>
              </p:nvPicPr>
              <p:blipFill>
                <a:blip r:embed="rId103"/>
                <a:stretch>
                  <a:fillRect/>
                </a:stretch>
              </p:blipFill>
              <p:spPr>
                <a:xfrm>
                  <a:off x="5508082" y="4590752"/>
                  <a:ext cx="169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92553" name="Freihand 492552">
                  <a:extLst>
                    <a:ext uri="{FF2B5EF4-FFF2-40B4-BE49-F238E27FC236}">
                      <a16:creationId xmlns:a16="http://schemas.microsoft.com/office/drawing/2014/main" id="{2313580A-041A-4E26-9386-5349BB972732}"/>
                    </a:ext>
                  </a:extLst>
                </p14:cNvPr>
                <p14:cNvContentPartPr/>
                <p14:nvPr/>
              </p14:nvContentPartPr>
              <p14:xfrm>
                <a:off x="5711842" y="4583912"/>
                <a:ext cx="573120" cy="232920"/>
              </p14:xfrm>
            </p:contentPart>
          </mc:Choice>
          <mc:Fallback>
            <p:pic>
              <p:nvPicPr>
                <p:cNvPr id="492553" name="Freihand 492552">
                  <a:extLst>
                    <a:ext uri="{FF2B5EF4-FFF2-40B4-BE49-F238E27FC236}">
                      <a16:creationId xmlns:a16="http://schemas.microsoft.com/office/drawing/2014/main" id="{2313580A-041A-4E26-9386-5349BB972732}"/>
                    </a:ext>
                  </a:extLst>
                </p:cNvPr>
                <p:cNvPicPr/>
                <p:nvPr/>
              </p:nvPicPr>
              <p:blipFill>
                <a:blip r:embed="rId105"/>
                <a:stretch>
                  <a:fillRect/>
                </a:stretch>
              </p:blipFill>
              <p:spPr>
                <a:xfrm>
                  <a:off x="5707522" y="4579592"/>
                  <a:ext cx="5817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92554" name="Freihand 492553">
                  <a:extLst>
                    <a:ext uri="{FF2B5EF4-FFF2-40B4-BE49-F238E27FC236}">
                      <a16:creationId xmlns:a16="http://schemas.microsoft.com/office/drawing/2014/main" id="{83AD3D75-6AAD-4717-950F-B73A83E0B856}"/>
                    </a:ext>
                  </a:extLst>
                </p14:cNvPr>
                <p14:cNvContentPartPr/>
                <p14:nvPr/>
              </p14:nvContentPartPr>
              <p14:xfrm>
                <a:off x="6279922" y="4624232"/>
                <a:ext cx="25920" cy="32760"/>
              </p14:xfrm>
            </p:contentPart>
          </mc:Choice>
          <mc:Fallback>
            <p:pic>
              <p:nvPicPr>
                <p:cNvPr id="492554" name="Freihand 492553">
                  <a:extLst>
                    <a:ext uri="{FF2B5EF4-FFF2-40B4-BE49-F238E27FC236}">
                      <a16:creationId xmlns:a16="http://schemas.microsoft.com/office/drawing/2014/main" id="{83AD3D75-6AAD-4717-950F-B73A83E0B856}"/>
                    </a:ext>
                  </a:extLst>
                </p:cNvPr>
                <p:cNvPicPr/>
                <p:nvPr/>
              </p:nvPicPr>
              <p:blipFill>
                <a:blip r:embed="rId107"/>
                <a:stretch>
                  <a:fillRect/>
                </a:stretch>
              </p:blipFill>
              <p:spPr>
                <a:xfrm>
                  <a:off x="6275602" y="4619912"/>
                  <a:ext cx="34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92555" name="Freihand 492554">
                  <a:extLst>
                    <a:ext uri="{FF2B5EF4-FFF2-40B4-BE49-F238E27FC236}">
                      <a16:creationId xmlns:a16="http://schemas.microsoft.com/office/drawing/2014/main" id="{FFD7A9EB-DB15-40F5-84B1-05E1C74D80FA}"/>
                    </a:ext>
                  </a:extLst>
                </p14:cNvPr>
                <p14:cNvContentPartPr/>
                <p14:nvPr/>
              </p14:nvContentPartPr>
              <p14:xfrm>
                <a:off x="6329242" y="4553672"/>
                <a:ext cx="160560" cy="180720"/>
              </p14:xfrm>
            </p:contentPart>
          </mc:Choice>
          <mc:Fallback>
            <p:pic>
              <p:nvPicPr>
                <p:cNvPr id="492555" name="Freihand 492554">
                  <a:extLst>
                    <a:ext uri="{FF2B5EF4-FFF2-40B4-BE49-F238E27FC236}">
                      <a16:creationId xmlns:a16="http://schemas.microsoft.com/office/drawing/2014/main" id="{FFD7A9EB-DB15-40F5-84B1-05E1C74D80FA}"/>
                    </a:ext>
                  </a:extLst>
                </p:cNvPr>
                <p:cNvPicPr/>
                <p:nvPr/>
              </p:nvPicPr>
              <p:blipFill>
                <a:blip r:embed="rId109"/>
                <a:stretch>
                  <a:fillRect/>
                </a:stretch>
              </p:blipFill>
              <p:spPr>
                <a:xfrm>
                  <a:off x="6324922" y="4549352"/>
                  <a:ext cx="169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92556" name="Freihand 492555">
                  <a:extLst>
                    <a:ext uri="{FF2B5EF4-FFF2-40B4-BE49-F238E27FC236}">
                      <a16:creationId xmlns:a16="http://schemas.microsoft.com/office/drawing/2014/main" id="{2343D1E2-96DB-46C8-B513-DD286C58F912}"/>
                    </a:ext>
                  </a:extLst>
                </p14:cNvPr>
                <p14:cNvContentPartPr/>
                <p14:nvPr/>
              </p14:nvContentPartPr>
              <p14:xfrm>
                <a:off x="6537682" y="4663832"/>
                <a:ext cx="240840" cy="58320"/>
              </p14:xfrm>
            </p:contentPart>
          </mc:Choice>
          <mc:Fallback>
            <p:pic>
              <p:nvPicPr>
                <p:cNvPr id="492556" name="Freihand 492555">
                  <a:extLst>
                    <a:ext uri="{FF2B5EF4-FFF2-40B4-BE49-F238E27FC236}">
                      <a16:creationId xmlns:a16="http://schemas.microsoft.com/office/drawing/2014/main" id="{2343D1E2-96DB-46C8-B513-DD286C58F912}"/>
                    </a:ext>
                  </a:extLst>
                </p:cNvPr>
                <p:cNvPicPr/>
                <p:nvPr/>
              </p:nvPicPr>
              <p:blipFill>
                <a:blip r:embed="rId111"/>
                <a:stretch>
                  <a:fillRect/>
                </a:stretch>
              </p:blipFill>
              <p:spPr>
                <a:xfrm>
                  <a:off x="6533362" y="4659512"/>
                  <a:ext cx="249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5" name="Freihand 54">
                  <a:extLst>
                    <a:ext uri="{FF2B5EF4-FFF2-40B4-BE49-F238E27FC236}">
                      <a16:creationId xmlns:a16="http://schemas.microsoft.com/office/drawing/2014/main" id="{652C4FF9-0C20-4678-BB4E-EB69A1C48073}"/>
                    </a:ext>
                  </a:extLst>
                </p14:cNvPr>
                <p14:cNvContentPartPr/>
                <p14:nvPr/>
              </p14:nvContentPartPr>
              <p14:xfrm>
                <a:off x="1968562" y="4941032"/>
                <a:ext cx="384480" cy="150480"/>
              </p14:xfrm>
            </p:contentPart>
          </mc:Choice>
          <mc:Fallback>
            <p:pic>
              <p:nvPicPr>
                <p:cNvPr id="55" name="Freihand 54">
                  <a:extLst>
                    <a:ext uri="{FF2B5EF4-FFF2-40B4-BE49-F238E27FC236}">
                      <a16:creationId xmlns:a16="http://schemas.microsoft.com/office/drawing/2014/main" id="{652C4FF9-0C20-4678-BB4E-EB69A1C48073}"/>
                    </a:ext>
                  </a:extLst>
                </p:cNvPr>
                <p:cNvPicPr/>
                <p:nvPr/>
              </p:nvPicPr>
              <p:blipFill>
                <a:blip r:embed="rId113"/>
                <a:stretch>
                  <a:fillRect/>
                </a:stretch>
              </p:blipFill>
              <p:spPr>
                <a:xfrm>
                  <a:off x="1964242" y="4936712"/>
                  <a:ext cx="393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6" name="Freihand 55">
                  <a:extLst>
                    <a:ext uri="{FF2B5EF4-FFF2-40B4-BE49-F238E27FC236}">
                      <a16:creationId xmlns:a16="http://schemas.microsoft.com/office/drawing/2014/main" id="{68B1AB42-AAFA-40D0-9FBC-B86A9D5D49FD}"/>
                    </a:ext>
                  </a:extLst>
                </p14:cNvPr>
                <p14:cNvContentPartPr/>
                <p14:nvPr/>
              </p14:nvContentPartPr>
              <p14:xfrm>
                <a:off x="2296522" y="4884512"/>
                <a:ext cx="22680" cy="12240"/>
              </p14:xfrm>
            </p:contentPart>
          </mc:Choice>
          <mc:Fallback>
            <p:pic>
              <p:nvPicPr>
                <p:cNvPr id="56" name="Freihand 55">
                  <a:extLst>
                    <a:ext uri="{FF2B5EF4-FFF2-40B4-BE49-F238E27FC236}">
                      <a16:creationId xmlns:a16="http://schemas.microsoft.com/office/drawing/2014/main" id="{68B1AB42-AAFA-40D0-9FBC-B86A9D5D49FD}"/>
                    </a:ext>
                  </a:extLst>
                </p:cNvPr>
                <p:cNvPicPr/>
                <p:nvPr/>
              </p:nvPicPr>
              <p:blipFill>
                <a:blip r:embed="rId115"/>
                <a:stretch>
                  <a:fillRect/>
                </a:stretch>
              </p:blipFill>
              <p:spPr>
                <a:xfrm>
                  <a:off x="2292202" y="4880192"/>
                  <a:ext cx="31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7" name="Freihand 56">
                  <a:extLst>
                    <a:ext uri="{FF2B5EF4-FFF2-40B4-BE49-F238E27FC236}">
                      <a16:creationId xmlns:a16="http://schemas.microsoft.com/office/drawing/2014/main" id="{28725B95-376E-439F-A54C-8D1043DD0597}"/>
                    </a:ext>
                  </a:extLst>
                </p14:cNvPr>
                <p14:cNvContentPartPr/>
                <p14:nvPr/>
              </p14:nvContentPartPr>
              <p14:xfrm>
                <a:off x="2594962" y="4767152"/>
                <a:ext cx="160560" cy="208080"/>
              </p14:xfrm>
            </p:contentPart>
          </mc:Choice>
          <mc:Fallback>
            <p:pic>
              <p:nvPicPr>
                <p:cNvPr id="57" name="Freihand 56">
                  <a:extLst>
                    <a:ext uri="{FF2B5EF4-FFF2-40B4-BE49-F238E27FC236}">
                      <a16:creationId xmlns:a16="http://schemas.microsoft.com/office/drawing/2014/main" id="{28725B95-376E-439F-A54C-8D1043DD0597}"/>
                    </a:ext>
                  </a:extLst>
                </p:cNvPr>
                <p:cNvPicPr/>
                <p:nvPr/>
              </p:nvPicPr>
              <p:blipFill>
                <a:blip r:embed="rId117"/>
                <a:stretch>
                  <a:fillRect/>
                </a:stretch>
              </p:blipFill>
              <p:spPr>
                <a:xfrm>
                  <a:off x="2590642" y="4762832"/>
                  <a:ext cx="169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8" name="Freihand 57">
                  <a:extLst>
                    <a:ext uri="{FF2B5EF4-FFF2-40B4-BE49-F238E27FC236}">
                      <a16:creationId xmlns:a16="http://schemas.microsoft.com/office/drawing/2014/main" id="{05A0DD5A-9FAF-4D6A-99C5-6CB27A27E4E8}"/>
                    </a:ext>
                  </a:extLst>
                </p14:cNvPr>
                <p14:cNvContentPartPr/>
                <p14:nvPr/>
              </p14:nvContentPartPr>
              <p14:xfrm>
                <a:off x="2614042" y="4851392"/>
                <a:ext cx="235080" cy="77760"/>
              </p14:xfrm>
            </p:contentPart>
          </mc:Choice>
          <mc:Fallback>
            <p:pic>
              <p:nvPicPr>
                <p:cNvPr id="58" name="Freihand 57">
                  <a:extLst>
                    <a:ext uri="{FF2B5EF4-FFF2-40B4-BE49-F238E27FC236}">
                      <a16:creationId xmlns:a16="http://schemas.microsoft.com/office/drawing/2014/main" id="{05A0DD5A-9FAF-4D6A-99C5-6CB27A27E4E8}"/>
                    </a:ext>
                  </a:extLst>
                </p:cNvPr>
                <p:cNvPicPr/>
                <p:nvPr/>
              </p:nvPicPr>
              <p:blipFill>
                <a:blip r:embed="rId119"/>
                <a:stretch>
                  <a:fillRect/>
                </a:stretch>
              </p:blipFill>
              <p:spPr>
                <a:xfrm>
                  <a:off x="2609722" y="4847072"/>
                  <a:ext cx="243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9" name="Freihand 58">
                  <a:extLst>
                    <a:ext uri="{FF2B5EF4-FFF2-40B4-BE49-F238E27FC236}">
                      <a16:creationId xmlns:a16="http://schemas.microsoft.com/office/drawing/2014/main" id="{A1770927-4782-4591-B9D3-22AC6D915A24}"/>
                    </a:ext>
                  </a:extLst>
                </p14:cNvPr>
                <p14:cNvContentPartPr/>
                <p14:nvPr/>
              </p14:nvContentPartPr>
              <p14:xfrm>
                <a:off x="2858842" y="4728632"/>
                <a:ext cx="261720" cy="199440"/>
              </p14:xfrm>
            </p:contentPart>
          </mc:Choice>
          <mc:Fallback>
            <p:pic>
              <p:nvPicPr>
                <p:cNvPr id="59" name="Freihand 58">
                  <a:extLst>
                    <a:ext uri="{FF2B5EF4-FFF2-40B4-BE49-F238E27FC236}">
                      <a16:creationId xmlns:a16="http://schemas.microsoft.com/office/drawing/2014/main" id="{A1770927-4782-4591-B9D3-22AC6D915A24}"/>
                    </a:ext>
                  </a:extLst>
                </p:cNvPr>
                <p:cNvPicPr/>
                <p:nvPr/>
              </p:nvPicPr>
              <p:blipFill>
                <a:blip r:embed="rId121"/>
                <a:stretch>
                  <a:fillRect/>
                </a:stretch>
              </p:blipFill>
              <p:spPr>
                <a:xfrm>
                  <a:off x="2854522" y="4724312"/>
                  <a:ext cx="2703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0" name="Freihand 59">
                  <a:extLst>
                    <a:ext uri="{FF2B5EF4-FFF2-40B4-BE49-F238E27FC236}">
                      <a16:creationId xmlns:a16="http://schemas.microsoft.com/office/drawing/2014/main" id="{96ECAAFC-BA58-49C8-92D2-08486CB5F723}"/>
                    </a:ext>
                  </a:extLst>
                </p14:cNvPr>
                <p14:cNvContentPartPr/>
                <p14:nvPr/>
              </p14:nvContentPartPr>
              <p14:xfrm>
                <a:off x="2966482" y="4690112"/>
                <a:ext cx="360" cy="360"/>
              </p14:xfrm>
            </p:contentPart>
          </mc:Choice>
          <mc:Fallback>
            <p:pic>
              <p:nvPicPr>
                <p:cNvPr id="60" name="Freihand 59">
                  <a:extLst>
                    <a:ext uri="{FF2B5EF4-FFF2-40B4-BE49-F238E27FC236}">
                      <a16:creationId xmlns:a16="http://schemas.microsoft.com/office/drawing/2014/main" id="{96ECAAFC-BA58-49C8-92D2-08486CB5F723}"/>
                    </a:ext>
                  </a:extLst>
                </p:cNvPr>
                <p:cNvPicPr/>
                <p:nvPr/>
              </p:nvPicPr>
              <p:blipFill>
                <a:blip r:embed="rId123"/>
                <a:stretch>
                  <a:fillRect/>
                </a:stretch>
              </p:blipFill>
              <p:spPr>
                <a:xfrm>
                  <a:off x="2962162" y="4685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1" name="Freihand 60">
                  <a:extLst>
                    <a:ext uri="{FF2B5EF4-FFF2-40B4-BE49-F238E27FC236}">
                      <a16:creationId xmlns:a16="http://schemas.microsoft.com/office/drawing/2014/main" id="{04079873-89FA-45C9-B4EA-F619C08D7A50}"/>
                    </a:ext>
                  </a:extLst>
                </p14:cNvPr>
                <p14:cNvContentPartPr/>
                <p14:nvPr/>
              </p14:nvContentPartPr>
              <p14:xfrm>
                <a:off x="3338722" y="4736552"/>
                <a:ext cx="260640" cy="139320"/>
              </p14:xfrm>
            </p:contentPart>
          </mc:Choice>
          <mc:Fallback>
            <p:pic>
              <p:nvPicPr>
                <p:cNvPr id="61" name="Freihand 60">
                  <a:extLst>
                    <a:ext uri="{FF2B5EF4-FFF2-40B4-BE49-F238E27FC236}">
                      <a16:creationId xmlns:a16="http://schemas.microsoft.com/office/drawing/2014/main" id="{04079873-89FA-45C9-B4EA-F619C08D7A50}"/>
                    </a:ext>
                  </a:extLst>
                </p:cNvPr>
                <p:cNvPicPr/>
                <p:nvPr/>
              </p:nvPicPr>
              <p:blipFill>
                <a:blip r:embed="rId125"/>
                <a:stretch>
                  <a:fillRect/>
                </a:stretch>
              </p:blipFill>
              <p:spPr>
                <a:xfrm>
                  <a:off x="3334402" y="4732232"/>
                  <a:ext cx="269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2" name="Freihand 61">
                  <a:extLst>
                    <a:ext uri="{FF2B5EF4-FFF2-40B4-BE49-F238E27FC236}">
                      <a16:creationId xmlns:a16="http://schemas.microsoft.com/office/drawing/2014/main" id="{6146139A-D112-4AF5-8CC9-A838546A654F}"/>
                    </a:ext>
                  </a:extLst>
                </p14:cNvPr>
                <p14:cNvContentPartPr/>
                <p14:nvPr/>
              </p14:nvContentPartPr>
              <p14:xfrm>
                <a:off x="3647242" y="4781912"/>
                <a:ext cx="89640" cy="93600"/>
              </p14:xfrm>
            </p:contentPart>
          </mc:Choice>
          <mc:Fallback>
            <p:pic>
              <p:nvPicPr>
                <p:cNvPr id="62" name="Freihand 61">
                  <a:extLst>
                    <a:ext uri="{FF2B5EF4-FFF2-40B4-BE49-F238E27FC236}">
                      <a16:creationId xmlns:a16="http://schemas.microsoft.com/office/drawing/2014/main" id="{6146139A-D112-4AF5-8CC9-A838546A654F}"/>
                    </a:ext>
                  </a:extLst>
                </p:cNvPr>
                <p:cNvPicPr/>
                <p:nvPr/>
              </p:nvPicPr>
              <p:blipFill>
                <a:blip r:embed="rId127"/>
                <a:stretch>
                  <a:fillRect/>
                </a:stretch>
              </p:blipFill>
              <p:spPr>
                <a:xfrm>
                  <a:off x="3642922" y="4777592"/>
                  <a:ext cx="98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92557" name="Freihand 492556">
                  <a:extLst>
                    <a:ext uri="{FF2B5EF4-FFF2-40B4-BE49-F238E27FC236}">
                      <a16:creationId xmlns:a16="http://schemas.microsoft.com/office/drawing/2014/main" id="{E04A60BD-7BE4-475D-814E-3F2EE6C5397E}"/>
                    </a:ext>
                  </a:extLst>
                </p14:cNvPr>
                <p14:cNvContentPartPr/>
                <p14:nvPr/>
              </p14:nvContentPartPr>
              <p14:xfrm>
                <a:off x="2459242" y="5249912"/>
                <a:ext cx="208800" cy="216000"/>
              </p14:xfrm>
            </p:contentPart>
          </mc:Choice>
          <mc:Fallback>
            <p:pic>
              <p:nvPicPr>
                <p:cNvPr id="492557" name="Freihand 492556">
                  <a:extLst>
                    <a:ext uri="{FF2B5EF4-FFF2-40B4-BE49-F238E27FC236}">
                      <a16:creationId xmlns:a16="http://schemas.microsoft.com/office/drawing/2014/main" id="{E04A60BD-7BE4-475D-814E-3F2EE6C5397E}"/>
                    </a:ext>
                  </a:extLst>
                </p:cNvPr>
                <p:cNvPicPr/>
                <p:nvPr/>
              </p:nvPicPr>
              <p:blipFill>
                <a:blip r:embed="rId129"/>
                <a:stretch>
                  <a:fillRect/>
                </a:stretch>
              </p:blipFill>
              <p:spPr>
                <a:xfrm>
                  <a:off x="2454922" y="5245592"/>
                  <a:ext cx="2174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92560" name="Freihand 492559">
                  <a:extLst>
                    <a:ext uri="{FF2B5EF4-FFF2-40B4-BE49-F238E27FC236}">
                      <a16:creationId xmlns:a16="http://schemas.microsoft.com/office/drawing/2014/main" id="{7A54549C-18DC-4469-8B70-50FD1C7B8B58}"/>
                    </a:ext>
                  </a:extLst>
                </p14:cNvPr>
                <p14:cNvContentPartPr/>
                <p14:nvPr/>
              </p14:nvContentPartPr>
              <p14:xfrm>
                <a:off x="2742202" y="5236952"/>
                <a:ext cx="231840" cy="162720"/>
              </p14:xfrm>
            </p:contentPart>
          </mc:Choice>
          <mc:Fallback>
            <p:pic>
              <p:nvPicPr>
                <p:cNvPr id="492560" name="Freihand 492559">
                  <a:extLst>
                    <a:ext uri="{FF2B5EF4-FFF2-40B4-BE49-F238E27FC236}">
                      <a16:creationId xmlns:a16="http://schemas.microsoft.com/office/drawing/2014/main" id="{7A54549C-18DC-4469-8B70-50FD1C7B8B58}"/>
                    </a:ext>
                  </a:extLst>
                </p:cNvPr>
                <p:cNvPicPr/>
                <p:nvPr/>
              </p:nvPicPr>
              <p:blipFill>
                <a:blip r:embed="rId131"/>
                <a:stretch>
                  <a:fillRect/>
                </a:stretch>
              </p:blipFill>
              <p:spPr>
                <a:xfrm>
                  <a:off x="2737882" y="5232632"/>
                  <a:ext cx="240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92561" name="Freihand 492560">
                  <a:extLst>
                    <a:ext uri="{FF2B5EF4-FFF2-40B4-BE49-F238E27FC236}">
                      <a16:creationId xmlns:a16="http://schemas.microsoft.com/office/drawing/2014/main" id="{C2171DCA-AEDD-4471-BE24-5E1BAE9B5336}"/>
                    </a:ext>
                  </a:extLst>
                </p14:cNvPr>
                <p14:cNvContentPartPr/>
                <p14:nvPr/>
              </p14:nvContentPartPr>
              <p14:xfrm>
                <a:off x="2955322" y="5252792"/>
                <a:ext cx="20880" cy="28800"/>
              </p14:xfrm>
            </p:contentPart>
          </mc:Choice>
          <mc:Fallback>
            <p:pic>
              <p:nvPicPr>
                <p:cNvPr id="492561" name="Freihand 492560">
                  <a:extLst>
                    <a:ext uri="{FF2B5EF4-FFF2-40B4-BE49-F238E27FC236}">
                      <a16:creationId xmlns:a16="http://schemas.microsoft.com/office/drawing/2014/main" id="{C2171DCA-AEDD-4471-BE24-5E1BAE9B5336}"/>
                    </a:ext>
                  </a:extLst>
                </p:cNvPr>
                <p:cNvPicPr/>
                <p:nvPr/>
              </p:nvPicPr>
              <p:blipFill>
                <a:blip r:embed="rId133"/>
                <a:stretch>
                  <a:fillRect/>
                </a:stretch>
              </p:blipFill>
              <p:spPr>
                <a:xfrm>
                  <a:off x="2951002" y="5248472"/>
                  <a:ext cx="29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92562" name="Freihand 492561">
                  <a:extLst>
                    <a:ext uri="{FF2B5EF4-FFF2-40B4-BE49-F238E27FC236}">
                      <a16:creationId xmlns:a16="http://schemas.microsoft.com/office/drawing/2014/main" id="{01BD396F-2FE0-4B11-82B7-3A9B4AE07BA8}"/>
                    </a:ext>
                  </a:extLst>
                </p14:cNvPr>
                <p14:cNvContentPartPr/>
                <p14:nvPr/>
              </p14:nvContentPartPr>
              <p14:xfrm>
                <a:off x="3002482" y="5187272"/>
                <a:ext cx="214560" cy="210240"/>
              </p14:xfrm>
            </p:contentPart>
          </mc:Choice>
          <mc:Fallback>
            <p:pic>
              <p:nvPicPr>
                <p:cNvPr id="492562" name="Freihand 492561">
                  <a:extLst>
                    <a:ext uri="{FF2B5EF4-FFF2-40B4-BE49-F238E27FC236}">
                      <a16:creationId xmlns:a16="http://schemas.microsoft.com/office/drawing/2014/main" id="{01BD396F-2FE0-4B11-82B7-3A9B4AE07BA8}"/>
                    </a:ext>
                  </a:extLst>
                </p:cNvPr>
                <p:cNvPicPr/>
                <p:nvPr/>
              </p:nvPicPr>
              <p:blipFill>
                <a:blip r:embed="rId135"/>
                <a:stretch>
                  <a:fillRect/>
                </a:stretch>
              </p:blipFill>
              <p:spPr>
                <a:xfrm>
                  <a:off x="2998162" y="5182952"/>
                  <a:ext cx="2232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92563" name="Freihand 492562">
                  <a:extLst>
                    <a:ext uri="{FF2B5EF4-FFF2-40B4-BE49-F238E27FC236}">
                      <a16:creationId xmlns:a16="http://schemas.microsoft.com/office/drawing/2014/main" id="{0225AED1-6362-41D7-8F09-DA1208B7C427}"/>
                    </a:ext>
                  </a:extLst>
                </p14:cNvPr>
                <p14:cNvContentPartPr/>
                <p14:nvPr/>
              </p14:nvContentPartPr>
              <p14:xfrm>
                <a:off x="3303442" y="5237672"/>
                <a:ext cx="471960" cy="346320"/>
              </p14:xfrm>
            </p:contentPart>
          </mc:Choice>
          <mc:Fallback>
            <p:pic>
              <p:nvPicPr>
                <p:cNvPr id="492563" name="Freihand 492562">
                  <a:extLst>
                    <a:ext uri="{FF2B5EF4-FFF2-40B4-BE49-F238E27FC236}">
                      <a16:creationId xmlns:a16="http://schemas.microsoft.com/office/drawing/2014/main" id="{0225AED1-6362-41D7-8F09-DA1208B7C427}"/>
                    </a:ext>
                  </a:extLst>
                </p:cNvPr>
                <p:cNvPicPr/>
                <p:nvPr/>
              </p:nvPicPr>
              <p:blipFill>
                <a:blip r:embed="rId137"/>
                <a:stretch>
                  <a:fillRect/>
                </a:stretch>
              </p:blipFill>
              <p:spPr>
                <a:xfrm>
                  <a:off x="3299122" y="5233352"/>
                  <a:ext cx="48060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92564" name="Freihand 492563">
                  <a:extLst>
                    <a:ext uri="{FF2B5EF4-FFF2-40B4-BE49-F238E27FC236}">
                      <a16:creationId xmlns:a16="http://schemas.microsoft.com/office/drawing/2014/main" id="{44EDC104-30B9-42C9-9B6A-7FEB1EACF180}"/>
                    </a:ext>
                  </a:extLst>
                </p14:cNvPr>
                <p14:cNvContentPartPr/>
                <p14:nvPr/>
              </p14:nvContentPartPr>
              <p14:xfrm>
                <a:off x="3775762" y="5169632"/>
                <a:ext cx="51120" cy="69480"/>
              </p14:xfrm>
            </p:contentPart>
          </mc:Choice>
          <mc:Fallback>
            <p:pic>
              <p:nvPicPr>
                <p:cNvPr id="492564" name="Freihand 492563">
                  <a:extLst>
                    <a:ext uri="{FF2B5EF4-FFF2-40B4-BE49-F238E27FC236}">
                      <a16:creationId xmlns:a16="http://schemas.microsoft.com/office/drawing/2014/main" id="{44EDC104-30B9-42C9-9B6A-7FEB1EACF180}"/>
                    </a:ext>
                  </a:extLst>
                </p:cNvPr>
                <p:cNvPicPr/>
                <p:nvPr/>
              </p:nvPicPr>
              <p:blipFill>
                <a:blip r:embed="rId139"/>
                <a:stretch>
                  <a:fillRect/>
                </a:stretch>
              </p:blipFill>
              <p:spPr>
                <a:xfrm>
                  <a:off x="3771442" y="5165312"/>
                  <a:ext cx="59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92565" name="Freihand 492564">
                  <a:extLst>
                    <a:ext uri="{FF2B5EF4-FFF2-40B4-BE49-F238E27FC236}">
                      <a16:creationId xmlns:a16="http://schemas.microsoft.com/office/drawing/2014/main" id="{FD3740DC-CEE7-483D-96B4-975822E1F0E1}"/>
                    </a:ext>
                  </a:extLst>
                </p14:cNvPr>
                <p14:cNvContentPartPr/>
                <p14:nvPr/>
              </p14:nvContentPartPr>
              <p14:xfrm>
                <a:off x="3824002" y="5133272"/>
                <a:ext cx="289440" cy="177120"/>
              </p14:xfrm>
            </p:contentPart>
          </mc:Choice>
          <mc:Fallback>
            <p:pic>
              <p:nvPicPr>
                <p:cNvPr id="492565" name="Freihand 492564">
                  <a:extLst>
                    <a:ext uri="{FF2B5EF4-FFF2-40B4-BE49-F238E27FC236}">
                      <a16:creationId xmlns:a16="http://schemas.microsoft.com/office/drawing/2014/main" id="{FD3740DC-CEE7-483D-96B4-975822E1F0E1}"/>
                    </a:ext>
                  </a:extLst>
                </p:cNvPr>
                <p:cNvPicPr/>
                <p:nvPr/>
              </p:nvPicPr>
              <p:blipFill>
                <a:blip r:embed="rId141"/>
                <a:stretch>
                  <a:fillRect/>
                </a:stretch>
              </p:blipFill>
              <p:spPr>
                <a:xfrm>
                  <a:off x="3819682" y="5128952"/>
                  <a:ext cx="2980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92566" name="Freihand 492565">
                  <a:extLst>
                    <a:ext uri="{FF2B5EF4-FFF2-40B4-BE49-F238E27FC236}">
                      <a16:creationId xmlns:a16="http://schemas.microsoft.com/office/drawing/2014/main" id="{8F80B7D0-4C23-411C-B64F-D4B76B6CBFAE}"/>
                    </a:ext>
                  </a:extLst>
                </p14:cNvPr>
                <p14:cNvContentPartPr/>
                <p14:nvPr/>
              </p14:nvContentPartPr>
              <p14:xfrm>
                <a:off x="4125322" y="5180432"/>
                <a:ext cx="114480" cy="90360"/>
              </p14:xfrm>
            </p:contentPart>
          </mc:Choice>
          <mc:Fallback>
            <p:pic>
              <p:nvPicPr>
                <p:cNvPr id="492566" name="Freihand 492565">
                  <a:extLst>
                    <a:ext uri="{FF2B5EF4-FFF2-40B4-BE49-F238E27FC236}">
                      <a16:creationId xmlns:a16="http://schemas.microsoft.com/office/drawing/2014/main" id="{8F80B7D0-4C23-411C-B64F-D4B76B6CBFAE}"/>
                    </a:ext>
                  </a:extLst>
                </p:cNvPr>
                <p:cNvPicPr/>
                <p:nvPr/>
              </p:nvPicPr>
              <p:blipFill>
                <a:blip r:embed="rId143"/>
                <a:stretch>
                  <a:fillRect/>
                </a:stretch>
              </p:blipFill>
              <p:spPr>
                <a:xfrm>
                  <a:off x="4121002" y="5176112"/>
                  <a:ext cx="123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92568" name="Freihand 492567">
                  <a:extLst>
                    <a:ext uri="{FF2B5EF4-FFF2-40B4-BE49-F238E27FC236}">
                      <a16:creationId xmlns:a16="http://schemas.microsoft.com/office/drawing/2014/main" id="{4DD66FF2-93FA-4110-8504-3F343D35AB34}"/>
                    </a:ext>
                  </a:extLst>
                </p14:cNvPr>
                <p14:cNvContentPartPr/>
                <p14:nvPr/>
              </p14:nvContentPartPr>
              <p14:xfrm>
                <a:off x="4433122" y="5159192"/>
                <a:ext cx="420120" cy="118080"/>
              </p14:xfrm>
            </p:contentPart>
          </mc:Choice>
          <mc:Fallback>
            <p:pic>
              <p:nvPicPr>
                <p:cNvPr id="492568" name="Freihand 492567">
                  <a:extLst>
                    <a:ext uri="{FF2B5EF4-FFF2-40B4-BE49-F238E27FC236}">
                      <a16:creationId xmlns:a16="http://schemas.microsoft.com/office/drawing/2014/main" id="{4DD66FF2-93FA-4110-8504-3F343D35AB34}"/>
                    </a:ext>
                  </a:extLst>
                </p:cNvPr>
                <p:cNvPicPr/>
                <p:nvPr/>
              </p:nvPicPr>
              <p:blipFill>
                <a:blip r:embed="rId145"/>
                <a:stretch>
                  <a:fillRect/>
                </a:stretch>
              </p:blipFill>
              <p:spPr>
                <a:xfrm>
                  <a:off x="4428802" y="5154872"/>
                  <a:ext cx="428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92569" name="Freihand 492568">
                  <a:extLst>
                    <a:ext uri="{FF2B5EF4-FFF2-40B4-BE49-F238E27FC236}">
                      <a16:creationId xmlns:a16="http://schemas.microsoft.com/office/drawing/2014/main" id="{8326B5A0-DEE3-4B8B-BDA5-F910EAC57BBA}"/>
                    </a:ext>
                  </a:extLst>
                </p14:cNvPr>
                <p14:cNvContentPartPr/>
                <p14:nvPr/>
              </p14:nvContentPartPr>
              <p14:xfrm>
                <a:off x="4797082" y="5077112"/>
                <a:ext cx="46080" cy="12240"/>
              </p14:xfrm>
            </p:contentPart>
          </mc:Choice>
          <mc:Fallback>
            <p:pic>
              <p:nvPicPr>
                <p:cNvPr id="492569" name="Freihand 492568">
                  <a:extLst>
                    <a:ext uri="{FF2B5EF4-FFF2-40B4-BE49-F238E27FC236}">
                      <a16:creationId xmlns:a16="http://schemas.microsoft.com/office/drawing/2014/main" id="{8326B5A0-DEE3-4B8B-BDA5-F910EAC57BBA}"/>
                    </a:ext>
                  </a:extLst>
                </p:cNvPr>
                <p:cNvPicPr/>
                <p:nvPr/>
              </p:nvPicPr>
              <p:blipFill>
                <a:blip r:embed="rId147"/>
                <a:stretch>
                  <a:fillRect/>
                </a:stretch>
              </p:blipFill>
              <p:spPr>
                <a:xfrm>
                  <a:off x="4792762" y="5072792"/>
                  <a:ext cx="54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92570" name="Freihand 492569">
                  <a:extLst>
                    <a:ext uri="{FF2B5EF4-FFF2-40B4-BE49-F238E27FC236}">
                      <a16:creationId xmlns:a16="http://schemas.microsoft.com/office/drawing/2014/main" id="{1F6AEA6D-DB10-4303-9F8E-F0880163810D}"/>
                    </a:ext>
                  </a:extLst>
                </p14:cNvPr>
                <p14:cNvContentPartPr/>
                <p14:nvPr/>
              </p14:nvContentPartPr>
              <p14:xfrm>
                <a:off x="4875202" y="5060552"/>
                <a:ext cx="141840" cy="118800"/>
              </p14:xfrm>
            </p:contentPart>
          </mc:Choice>
          <mc:Fallback>
            <p:pic>
              <p:nvPicPr>
                <p:cNvPr id="492570" name="Freihand 492569">
                  <a:extLst>
                    <a:ext uri="{FF2B5EF4-FFF2-40B4-BE49-F238E27FC236}">
                      <a16:creationId xmlns:a16="http://schemas.microsoft.com/office/drawing/2014/main" id="{1F6AEA6D-DB10-4303-9F8E-F0880163810D}"/>
                    </a:ext>
                  </a:extLst>
                </p:cNvPr>
                <p:cNvPicPr/>
                <p:nvPr/>
              </p:nvPicPr>
              <p:blipFill>
                <a:blip r:embed="rId149"/>
                <a:stretch>
                  <a:fillRect/>
                </a:stretch>
              </p:blipFill>
              <p:spPr>
                <a:xfrm>
                  <a:off x="4870882" y="5056232"/>
                  <a:ext cx="150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92571" name="Freihand 492570">
                  <a:extLst>
                    <a:ext uri="{FF2B5EF4-FFF2-40B4-BE49-F238E27FC236}">
                      <a16:creationId xmlns:a16="http://schemas.microsoft.com/office/drawing/2014/main" id="{524E140F-39BE-4809-86AB-C15B6BA0E92A}"/>
                    </a:ext>
                  </a:extLst>
                </p14:cNvPr>
                <p14:cNvContentPartPr/>
                <p14:nvPr/>
              </p14:nvContentPartPr>
              <p14:xfrm>
                <a:off x="5190562" y="5139032"/>
                <a:ext cx="246960" cy="66960"/>
              </p14:xfrm>
            </p:contentPart>
          </mc:Choice>
          <mc:Fallback>
            <p:pic>
              <p:nvPicPr>
                <p:cNvPr id="492571" name="Freihand 492570">
                  <a:extLst>
                    <a:ext uri="{FF2B5EF4-FFF2-40B4-BE49-F238E27FC236}">
                      <a16:creationId xmlns:a16="http://schemas.microsoft.com/office/drawing/2014/main" id="{524E140F-39BE-4809-86AB-C15B6BA0E92A}"/>
                    </a:ext>
                  </a:extLst>
                </p:cNvPr>
                <p:cNvPicPr/>
                <p:nvPr/>
              </p:nvPicPr>
              <p:blipFill>
                <a:blip r:embed="rId151"/>
                <a:stretch>
                  <a:fillRect/>
                </a:stretch>
              </p:blipFill>
              <p:spPr>
                <a:xfrm>
                  <a:off x="5186242" y="5134712"/>
                  <a:ext cx="255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92572" name="Freihand 492571">
                  <a:extLst>
                    <a:ext uri="{FF2B5EF4-FFF2-40B4-BE49-F238E27FC236}">
                      <a16:creationId xmlns:a16="http://schemas.microsoft.com/office/drawing/2014/main" id="{649D9729-8483-4904-A148-E5043C0B522F}"/>
                    </a:ext>
                  </a:extLst>
                </p14:cNvPr>
                <p14:cNvContentPartPr/>
                <p14:nvPr/>
              </p14:nvContentPartPr>
              <p14:xfrm>
                <a:off x="5417362" y="5056592"/>
                <a:ext cx="33120" cy="8640"/>
              </p14:xfrm>
            </p:contentPart>
          </mc:Choice>
          <mc:Fallback>
            <p:pic>
              <p:nvPicPr>
                <p:cNvPr id="492572" name="Freihand 492571">
                  <a:extLst>
                    <a:ext uri="{FF2B5EF4-FFF2-40B4-BE49-F238E27FC236}">
                      <a16:creationId xmlns:a16="http://schemas.microsoft.com/office/drawing/2014/main" id="{649D9729-8483-4904-A148-E5043C0B522F}"/>
                    </a:ext>
                  </a:extLst>
                </p:cNvPr>
                <p:cNvPicPr/>
                <p:nvPr/>
              </p:nvPicPr>
              <p:blipFill>
                <a:blip r:embed="rId153"/>
                <a:stretch>
                  <a:fillRect/>
                </a:stretch>
              </p:blipFill>
              <p:spPr>
                <a:xfrm>
                  <a:off x="5413042" y="5052272"/>
                  <a:ext cx="41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92573" name="Freihand 492572">
                  <a:extLst>
                    <a:ext uri="{FF2B5EF4-FFF2-40B4-BE49-F238E27FC236}">
                      <a16:creationId xmlns:a16="http://schemas.microsoft.com/office/drawing/2014/main" id="{2695419A-BF5D-4738-B8F1-5CB8C6C79CC6}"/>
                    </a:ext>
                  </a:extLst>
                </p14:cNvPr>
                <p14:cNvContentPartPr/>
                <p14:nvPr/>
              </p14:nvContentPartPr>
              <p14:xfrm>
                <a:off x="5531842" y="5005832"/>
                <a:ext cx="208080" cy="186120"/>
              </p14:xfrm>
            </p:contentPart>
          </mc:Choice>
          <mc:Fallback>
            <p:pic>
              <p:nvPicPr>
                <p:cNvPr id="492573" name="Freihand 492572">
                  <a:extLst>
                    <a:ext uri="{FF2B5EF4-FFF2-40B4-BE49-F238E27FC236}">
                      <a16:creationId xmlns:a16="http://schemas.microsoft.com/office/drawing/2014/main" id="{2695419A-BF5D-4738-B8F1-5CB8C6C79CC6}"/>
                    </a:ext>
                  </a:extLst>
                </p:cNvPr>
                <p:cNvPicPr/>
                <p:nvPr/>
              </p:nvPicPr>
              <p:blipFill>
                <a:blip r:embed="rId155"/>
                <a:stretch>
                  <a:fillRect/>
                </a:stretch>
              </p:blipFill>
              <p:spPr>
                <a:xfrm>
                  <a:off x="5527522" y="5001512"/>
                  <a:ext cx="216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92574" name="Freihand 492573">
                  <a:extLst>
                    <a:ext uri="{FF2B5EF4-FFF2-40B4-BE49-F238E27FC236}">
                      <a16:creationId xmlns:a16="http://schemas.microsoft.com/office/drawing/2014/main" id="{F69EE197-B3CD-44DE-BC60-1B6489D6590F}"/>
                    </a:ext>
                  </a:extLst>
                </p14:cNvPr>
                <p14:cNvContentPartPr/>
                <p14:nvPr/>
              </p14:nvContentPartPr>
              <p14:xfrm>
                <a:off x="5763322" y="4976672"/>
                <a:ext cx="480240" cy="200520"/>
              </p14:xfrm>
            </p:contentPart>
          </mc:Choice>
          <mc:Fallback>
            <p:pic>
              <p:nvPicPr>
                <p:cNvPr id="492574" name="Freihand 492573">
                  <a:extLst>
                    <a:ext uri="{FF2B5EF4-FFF2-40B4-BE49-F238E27FC236}">
                      <a16:creationId xmlns:a16="http://schemas.microsoft.com/office/drawing/2014/main" id="{F69EE197-B3CD-44DE-BC60-1B6489D6590F}"/>
                    </a:ext>
                  </a:extLst>
                </p:cNvPr>
                <p:cNvPicPr/>
                <p:nvPr/>
              </p:nvPicPr>
              <p:blipFill>
                <a:blip r:embed="rId157"/>
                <a:stretch>
                  <a:fillRect/>
                </a:stretch>
              </p:blipFill>
              <p:spPr>
                <a:xfrm>
                  <a:off x="5759002" y="4972352"/>
                  <a:ext cx="488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92575" name="Freihand 492574">
                  <a:extLst>
                    <a:ext uri="{FF2B5EF4-FFF2-40B4-BE49-F238E27FC236}">
                      <a16:creationId xmlns:a16="http://schemas.microsoft.com/office/drawing/2014/main" id="{CB16458B-CF92-4482-8D86-E6332F22B06E}"/>
                    </a:ext>
                  </a:extLst>
                </p14:cNvPr>
                <p14:cNvContentPartPr/>
                <p14:nvPr/>
              </p14:nvContentPartPr>
              <p14:xfrm>
                <a:off x="6188482" y="5037512"/>
                <a:ext cx="115920" cy="98280"/>
              </p14:xfrm>
            </p:contentPart>
          </mc:Choice>
          <mc:Fallback>
            <p:pic>
              <p:nvPicPr>
                <p:cNvPr id="492575" name="Freihand 492574">
                  <a:extLst>
                    <a:ext uri="{FF2B5EF4-FFF2-40B4-BE49-F238E27FC236}">
                      <a16:creationId xmlns:a16="http://schemas.microsoft.com/office/drawing/2014/main" id="{CB16458B-CF92-4482-8D86-E6332F22B06E}"/>
                    </a:ext>
                  </a:extLst>
                </p:cNvPr>
                <p:cNvPicPr/>
                <p:nvPr/>
              </p:nvPicPr>
              <p:blipFill>
                <a:blip r:embed="rId159"/>
                <a:stretch>
                  <a:fillRect/>
                </a:stretch>
              </p:blipFill>
              <p:spPr>
                <a:xfrm>
                  <a:off x="6184162" y="5033192"/>
                  <a:ext cx="124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92576" name="Freihand 492575">
                  <a:extLst>
                    <a:ext uri="{FF2B5EF4-FFF2-40B4-BE49-F238E27FC236}">
                      <a16:creationId xmlns:a16="http://schemas.microsoft.com/office/drawing/2014/main" id="{D141366A-E188-4671-896A-BD41B159E6DB}"/>
                    </a:ext>
                  </a:extLst>
                </p14:cNvPr>
                <p14:cNvContentPartPr/>
                <p14:nvPr/>
              </p14:nvContentPartPr>
              <p14:xfrm>
                <a:off x="6332842" y="4930232"/>
                <a:ext cx="174240" cy="201960"/>
              </p14:xfrm>
            </p:contentPart>
          </mc:Choice>
          <mc:Fallback>
            <p:pic>
              <p:nvPicPr>
                <p:cNvPr id="492576" name="Freihand 492575">
                  <a:extLst>
                    <a:ext uri="{FF2B5EF4-FFF2-40B4-BE49-F238E27FC236}">
                      <a16:creationId xmlns:a16="http://schemas.microsoft.com/office/drawing/2014/main" id="{D141366A-E188-4671-896A-BD41B159E6DB}"/>
                    </a:ext>
                  </a:extLst>
                </p:cNvPr>
                <p:cNvPicPr/>
                <p:nvPr/>
              </p:nvPicPr>
              <p:blipFill>
                <a:blip r:embed="rId161"/>
                <a:stretch>
                  <a:fillRect/>
                </a:stretch>
              </p:blipFill>
              <p:spPr>
                <a:xfrm>
                  <a:off x="6328522" y="4925912"/>
                  <a:ext cx="182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92577" name="Freihand 492576">
                  <a:extLst>
                    <a:ext uri="{FF2B5EF4-FFF2-40B4-BE49-F238E27FC236}">
                      <a16:creationId xmlns:a16="http://schemas.microsoft.com/office/drawing/2014/main" id="{ED0199D8-000C-492E-9BC9-C7E781A597BF}"/>
                    </a:ext>
                  </a:extLst>
                </p14:cNvPr>
                <p14:cNvContentPartPr/>
                <p14:nvPr/>
              </p14:nvContentPartPr>
              <p14:xfrm>
                <a:off x="6551002" y="4917272"/>
                <a:ext cx="61920" cy="157320"/>
              </p14:xfrm>
            </p:contentPart>
          </mc:Choice>
          <mc:Fallback>
            <p:pic>
              <p:nvPicPr>
                <p:cNvPr id="492577" name="Freihand 492576">
                  <a:extLst>
                    <a:ext uri="{FF2B5EF4-FFF2-40B4-BE49-F238E27FC236}">
                      <a16:creationId xmlns:a16="http://schemas.microsoft.com/office/drawing/2014/main" id="{ED0199D8-000C-492E-9BC9-C7E781A597BF}"/>
                    </a:ext>
                  </a:extLst>
                </p:cNvPr>
                <p:cNvPicPr/>
                <p:nvPr/>
              </p:nvPicPr>
              <p:blipFill>
                <a:blip r:embed="rId163"/>
                <a:stretch>
                  <a:fillRect/>
                </a:stretch>
              </p:blipFill>
              <p:spPr>
                <a:xfrm>
                  <a:off x="6546682" y="4912952"/>
                  <a:ext cx="70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92578" name="Freihand 492577">
                  <a:extLst>
                    <a:ext uri="{FF2B5EF4-FFF2-40B4-BE49-F238E27FC236}">
                      <a16:creationId xmlns:a16="http://schemas.microsoft.com/office/drawing/2014/main" id="{1E6DF021-0D5D-4378-A581-AC48A36F5B49}"/>
                    </a:ext>
                  </a:extLst>
                </p14:cNvPr>
                <p14:cNvContentPartPr/>
                <p14:nvPr/>
              </p14:nvContentPartPr>
              <p14:xfrm>
                <a:off x="6628042" y="4954352"/>
                <a:ext cx="420120" cy="137160"/>
              </p14:xfrm>
            </p:contentPart>
          </mc:Choice>
          <mc:Fallback>
            <p:pic>
              <p:nvPicPr>
                <p:cNvPr id="492578" name="Freihand 492577">
                  <a:extLst>
                    <a:ext uri="{FF2B5EF4-FFF2-40B4-BE49-F238E27FC236}">
                      <a16:creationId xmlns:a16="http://schemas.microsoft.com/office/drawing/2014/main" id="{1E6DF021-0D5D-4378-A581-AC48A36F5B49}"/>
                    </a:ext>
                  </a:extLst>
                </p:cNvPr>
                <p:cNvPicPr/>
                <p:nvPr/>
              </p:nvPicPr>
              <p:blipFill>
                <a:blip r:embed="rId165"/>
                <a:stretch>
                  <a:fillRect/>
                </a:stretch>
              </p:blipFill>
              <p:spPr>
                <a:xfrm>
                  <a:off x="6623722" y="4950032"/>
                  <a:ext cx="428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92579" name="Freihand 492578">
                  <a:extLst>
                    <a:ext uri="{FF2B5EF4-FFF2-40B4-BE49-F238E27FC236}">
                      <a16:creationId xmlns:a16="http://schemas.microsoft.com/office/drawing/2014/main" id="{5F180B1E-17D4-4114-82F5-1D89F99ABF38}"/>
                    </a:ext>
                  </a:extLst>
                </p14:cNvPr>
                <p14:cNvContentPartPr/>
                <p14:nvPr/>
              </p14:nvContentPartPr>
              <p14:xfrm>
                <a:off x="4133962" y="5560232"/>
                <a:ext cx="243720" cy="135000"/>
              </p14:xfrm>
            </p:contentPart>
          </mc:Choice>
          <mc:Fallback>
            <p:pic>
              <p:nvPicPr>
                <p:cNvPr id="492579" name="Freihand 492578">
                  <a:extLst>
                    <a:ext uri="{FF2B5EF4-FFF2-40B4-BE49-F238E27FC236}">
                      <a16:creationId xmlns:a16="http://schemas.microsoft.com/office/drawing/2014/main" id="{5F180B1E-17D4-4114-82F5-1D89F99ABF38}"/>
                    </a:ext>
                  </a:extLst>
                </p:cNvPr>
                <p:cNvPicPr/>
                <p:nvPr/>
              </p:nvPicPr>
              <p:blipFill>
                <a:blip r:embed="rId167"/>
                <a:stretch>
                  <a:fillRect/>
                </a:stretch>
              </p:blipFill>
              <p:spPr>
                <a:xfrm>
                  <a:off x="4129642" y="5555912"/>
                  <a:ext cx="252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92580" name="Freihand 492579">
                  <a:extLst>
                    <a:ext uri="{FF2B5EF4-FFF2-40B4-BE49-F238E27FC236}">
                      <a16:creationId xmlns:a16="http://schemas.microsoft.com/office/drawing/2014/main" id="{C2F9245D-1DFC-45F8-B422-044835BE4C1C}"/>
                    </a:ext>
                  </a:extLst>
                </p14:cNvPr>
                <p14:cNvContentPartPr/>
                <p14:nvPr/>
              </p14:nvContentPartPr>
              <p14:xfrm>
                <a:off x="4387402" y="5527472"/>
                <a:ext cx="360" cy="360"/>
              </p14:xfrm>
            </p:contentPart>
          </mc:Choice>
          <mc:Fallback>
            <p:pic>
              <p:nvPicPr>
                <p:cNvPr id="492580" name="Freihand 492579">
                  <a:extLst>
                    <a:ext uri="{FF2B5EF4-FFF2-40B4-BE49-F238E27FC236}">
                      <a16:creationId xmlns:a16="http://schemas.microsoft.com/office/drawing/2014/main" id="{C2F9245D-1DFC-45F8-B422-044835BE4C1C}"/>
                    </a:ext>
                  </a:extLst>
                </p:cNvPr>
                <p:cNvPicPr/>
                <p:nvPr/>
              </p:nvPicPr>
              <p:blipFill>
                <a:blip r:embed="rId123"/>
                <a:stretch>
                  <a:fillRect/>
                </a:stretch>
              </p:blipFill>
              <p:spPr>
                <a:xfrm>
                  <a:off x="4383082" y="5523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92581" name="Freihand 492580">
                  <a:extLst>
                    <a:ext uri="{FF2B5EF4-FFF2-40B4-BE49-F238E27FC236}">
                      <a16:creationId xmlns:a16="http://schemas.microsoft.com/office/drawing/2014/main" id="{957BB52B-32E7-417B-BB77-71BBD6D64750}"/>
                    </a:ext>
                  </a:extLst>
                </p14:cNvPr>
                <p14:cNvContentPartPr/>
                <p14:nvPr/>
              </p14:nvContentPartPr>
              <p14:xfrm>
                <a:off x="4435282" y="5410472"/>
                <a:ext cx="419760" cy="221040"/>
              </p14:xfrm>
            </p:contentPart>
          </mc:Choice>
          <mc:Fallback>
            <p:pic>
              <p:nvPicPr>
                <p:cNvPr id="492581" name="Freihand 492580">
                  <a:extLst>
                    <a:ext uri="{FF2B5EF4-FFF2-40B4-BE49-F238E27FC236}">
                      <a16:creationId xmlns:a16="http://schemas.microsoft.com/office/drawing/2014/main" id="{957BB52B-32E7-417B-BB77-71BBD6D64750}"/>
                    </a:ext>
                  </a:extLst>
                </p:cNvPr>
                <p:cNvPicPr/>
                <p:nvPr/>
              </p:nvPicPr>
              <p:blipFill>
                <a:blip r:embed="rId170"/>
                <a:stretch>
                  <a:fillRect/>
                </a:stretch>
              </p:blipFill>
              <p:spPr>
                <a:xfrm>
                  <a:off x="4430962" y="5406152"/>
                  <a:ext cx="428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92582" name="Freihand 492581">
                  <a:extLst>
                    <a:ext uri="{FF2B5EF4-FFF2-40B4-BE49-F238E27FC236}">
                      <a16:creationId xmlns:a16="http://schemas.microsoft.com/office/drawing/2014/main" id="{F30AC3DC-03E3-4D8F-BF3F-A50586840087}"/>
                    </a:ext>
                  </a:extLst>
                </p14:cNvPr>
                <p14:cNvContentPartPr/>
                <p14:nvPr/>
              </p14:nvContentPartPr>
              <p14:xfrm>
                <a:off x="5010922" y="5362232"/>
                <a:ext cx="327960" cy="303840"/>
              </p14:xfrm>
            </p:contentPart>
          </mc:Choice>
          <mc:Fallback>
            <p:pic>
              <p:nvPicPr>
                <p:cNvPr id="492582" name="Freihand 492581">
                  <a:extLst>
                    <a:ext uri="{FF2B5EF4-FFF2-40B4-BE49-F238E27FC236}">
                      <a16:creationId xmlns:a16="http://schemas.microsoft.com/office/drawing/2014/main" id="{F30AC3DC-03E3-4D8F-BF3F-A50586840087}"/>
                    </a:ext>
                  </a:extLst>
                </p:cNvPr>
                <p:cNvPicPr/>
                <p:nvPr/>
              </p:nvPicPr>
              <p:blipFill>
                <a:blip r:embed="rId172"/>
                <a:stretch>
                  <a:fillRect/>
                </a:stretch>
              </p:blipFill>
              <p:spPr>
                <a:xfrm>
                  <a:off x="5006602" y="5357912"/>
                  <a:ext cx="3366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92583" name="Freihand 492582">
                  <a:extLst>
                    <a:ext uri="{FF2B5EF4-FFF2-40B4-BE49-F238E27FC236}">
                      <a16:creationId xmlns:a16="http://schemas.microsoft.com/office/drawing/2014/main" id="{2877B6D3-90D2-412D-A79E-68B8C39F9D7A}"/>
                    </a:ext>
                  </a:extLst>
                </p14:cNvPr>
                <p14:cNvContentPartPr/>
                <p14:nvPr/>
              </p14:nvContentPartPr>
              <p14:xfrm>
                <a:off x="5262922" y="5513072"/>
                <a:ext cx="104400" cy="19440"/>
              </p14:xfrm>
            </p:contentPart>
          </mc:Choice>
          <mc:Fallback>
            <p:pic>
              <p:nvPicPr>
                <p:cNvPr id="492583" name="Freihand 492582">
                  <a:extLst>
                    <a:ext uri="{FF2B5EF4-FFF2-40B4-BE49-F238E27FC236}">
                      <a16:creationId xmlns:a16="http://schemas.microsoft.com/office/drawing/2014/main" id="{2877B6D3-90D2-412D-A79E-68B8C39F9D7A}"/>
                    </a:ext>
                  </a:extLst>
                </p:cNvPr>
                <p:cNvPicPr/>
                <p:nvPr/>
              </p:nvPicPr>
              <p:blipFill>
                <a:blip r:embed="rId174"/>
                <a:stretch>
                  <a:fillRect/>
                </a:stretch>
              </p:blipFill>
              <p:spPr>
                <a:xfrm>
                  <a:off x="5258602" y="5508752"/>
                  <a:ext cx="113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92584" name="Freihand 492583">
                  <a:extLst>
                    <a:ext uri="{FF2B5EF4-FFF2-40B4-BE49-F238E27FC236}">
                      <a16:creationId xmlns:a16="http://schemas.microsoft.com/office/drawing/2014/main" id="{701A40AD-661A-44FB-B767-853CB84211C4}"/>
                    </a:ext>
                  </a:extLst>
                </p14:cNvPr>
                <p14:cNvContentPartPr/>
                <p14:nvPr/>
              </p14:nvContentPartPr>
              <p14:xfrm>
                <a:off x="5350402" y="5365832"/>
                <a:ext cx="252720" cy="168480"/>
              </p14:xfrm>
            </p:contentPart>
          </mc:Choice>
          <mc:Fallback>
            <p:pic>
              <p:nvPicPr>
                <p:cNvPr id="492584" name="Freihand 492583">
                  <a:extLst>
                    <a:ext uri="{FF2B5EF4-FFF2-40B4-BE49-F238E27FC236}">
                      <a16:creationId xmlns:a16="http://schemas.microsoft.com/office/drawing/2014/main" id="{701A40AD-661A-44FB-B767-853CB84211C4}"/>
                    </a:ext>
                  </a:extLst>
                </p:cNvPr>
                <p:cNvPicPr/>
                <p:nvPr/>
              </p:nvPicPr>
              <p:blipFill>
                <a:blip r:embed="rId176"/>
                <a:stretch>
                  <a:fillRect/>
                </a:stretch>
              </p:blipFill>
              <p:spPr>
                <a:xfrm>
                  <a:off x="5346082" y="5361512"/>
                  <a:ext cx="261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92585" name="Freihand 492584">
                  <a:extLst>
                    <a:ext uri="{FF2B5EF4-FFF2-40B4-BE49-F238E27FC236}">
                      <a16:creationId xmlns:a16="http://schemas.microsoft.com/office/drawing/2014/main" id="{E3EE48DC-7597-4C0C-A058-173E71580DC7}"/>
                    </a:ext>
                  </a:extLst>
                </p14:cNvPr>
                <p14:cNvContentPartPr/>
                <p14:nvPr/>
              </p14:nvContentPartPr>
              <p14:xfrm>
                <a:off x="5600962" y="5315432"/>
                <a:ext cx="210600" cy="334800"/>
              </p14:xfrm>
            </p:contentPart>
          </mc:Choice>
          <mc:Fallback>
            <p:pic>
              <p:nvPicPr>
                <p:cNvPr id="492585" name="Freihand 492584">
                  <a:extLst>
                    <a:ext uri="{FF2B5EF4-FFF2-40B4-BE49-F238E27FC236}">
                      <a16:creationId xmlns:a16="http://schemas.microsoft.com/office/drawing/2014/main" id="{E3EE48DC-7597-4C0C-A058-173E71580DC7}"/>
                    </a:ext>
                  </a:extLst>
                </p:cNvPr>
                <p:cNvPicPr/>
                <p:nvPr/>
              </p:nvPicPr>
              <p:blipFill>
                <a:blip r:embed="rId178"/>
                <a:stretch>
                  <a:fillRect/>
                </a:stretch>
              </p:blipFill>
              <p:spPr>
                <a:xfrm>
                  <a:off x="5596642" y="5311112"/>
                  <a:ext cx="219240" cy="34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
            <p14:nvContentPartPr>
              <p14:cNvPr id="492587" name="Freihand 492586">
                <a:extLst>
                  <a:ext uri="{FF2B5EF4-FFF2-40B4-BE49-F238E27FC236}">
                    <a16:creationId xmlns:a16="http://schemas.microsoft.com/office/drawing/2014/main" id="{04865D13-29F0-4D39-91C9-BFBE57675E87}"/>
                  </a:ext>
                </a:extLst>
              </p14:cNvPr>
              <p14:cNvContentPartPr/>
              <p14:nvPr/>
            </p14:nvContentPartPr>
            <p14:xfrm>
              <a:off x="7254082" y="1709672"/>
              <a:ext cx="600480" cy="832320"/>
            </p14:xfrm>
          </p:contentPart>
        </mc:Choice>
        <mc:Fallback>
          <p:pic>
            <p:nvPicPr>
              <p:cNvPr id="492587" name="Freihand 492586">
                <a:extLst>
                  <a:ext uri="{FF2B5EF4-FFF2-40B4-BE49-F238E27FC236}">
                    <a16:creationId xmlns:a16="http://schemas.microsoft.com/office/drawing/2014/main" id="{04865D13-29F0-4D39-91C9-BFBE57675E87}"/>
                  </a:ext>
                </a:extLst>
              </p:cNvPr>
              <p:cNvPicPr/>
              <p:nvPr/>
            </p:nvPicPr>
            <p:blipFill>
              <a:blip r:embed="rId180"/>
              <a:stretch>
                <a:fillRect/>
              </a:stretch>
            </p:blipFill>
            <p:spPr>
              <a:xfrm>
                <a:off x="7249762" y="1705352"/>
                <a:ext cx="609120" cy="840960"/>
              </a:xfrm>
              <a:prstGeom prst="rect">
                <a:avLst/>
              </a:prstGeom>
            </p:spPr>
          </p:pic>
        </mc:Fallback>
      </mc:AlternateContent>
    </p:spTree>
    <p:extLst>
      <p:ext uri="{BB962C8B-B14F-4D97-AF65-F5344CB8AC3E}">
        <p14:creationId xmlns:p14="http://schemas.microsoft.com/office/powerpoint/2010/main" val="32900535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A7179B3-338D-4057-99C2-0F909F2D6C36}"/>
                  </a:ext>
                </a:extLst>
              </p14:cNvPr>
              <p14:cNvContentPartPr/>
              <p14:nvPr/>
            </p14:nvContentPartPr>
            <p14:xfrm>
              <a:off x="7308082" y="631832"/>
              <a:ext cx="2174760" cy="95400"/>
            </p14:xfrm>
          </p:contentPart>
        </mc:Choice>
        <mc:Fallback>
          <p:pic>
            <p:nvPicPr>
              <p:cNvPr id="2" name="Freihand 1">
                <a:extLst>
                  <a:ext uri="{FF2B5EF4-FFF2-40B4-BE49-F238E27FC236}">
                    <a16:creationId xmlns:a16="http://schemas.microsoft.com/office/drawing/2014/main" id="{5A7179B3-338D-4057-99C2-0F909F2D6C36}"/>
                  </a:ext>
                </a:extLst>
              </p:cNvPr>
              <p:cNvPicPr/>
              <p:nvPr/>
            </p:nvPicPr>
            <p:blipFill>
              <a:blip r:embed="rId4"/>
              <a:stretch>
                <a:fillRect/>
              </a:stretch>
            </p:blipFill>
            <p:spPr>
              <a:xfrm>
                <a:off x="7303762" y="627512"/>
                <a:ext cx="2183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B7F3344D-6D12-439B-897C-78795910E815}"/>
                  </a:ext>
                </a:extLst>
              </p14:cNvPr>
              <p14:cNvContentPartPr/>
              <p14:nvPr/>
            </p14:nvContentPartPr>
            <p14:xfrm>
              <a:off x="1376362" y="1515272"/>
              <a:ext cx="2209320" cy="121680"/>
            </p14:xfrm>
          </p:contentPart>
        </mc:Choice>
        <mc:Fallback>
          <p:pic>
            <p:nvPicPr>
              <p:cNvPr id="4" name="Freihand 3">
                <a:extLst>
                  <a:ext uri="{FF2B5EF4-FFF2-40B4-BE49-F238E27FC236}">
                    <a16:creationId xmlns:a16="http://schemas.microsoft.com/office/drawing/2014/main" id="{B7F3344D-6D12-439B-897C-78795910E815}"/>
                  </a:ext>
                </a:extLst>
              </p:cNvPr>
              <p:cNvPicPr/>
              <p:nvPr/>
            </p:nvPicPr>
            <p:blipFill>
              <a:blip r:embed="rId6"/>
              <a:stretch>
                <a:fillRect/>
              </a:stretch>
            </p:blipFill>
            <p:spPr>
              <a:xfrm>
                <a:off x="1372042" y="1510952"/>
                <a:ext cx="2217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Freihand 24">
                <a:extLst>
                  <a:ext uri="{FF2B5EF4-FFF2-40B4-BE49-F238E27FC236}">
                    <a16:creationId xmlns:a16="http://schemas.microsoft.com/office/drawing/2014/main" id="{E5929791-A6C3-4C98-962E-D6DAF410EA8B}"/>
                  </a:ext>
                </a:extLst>
              </p14:cNvPr>
              <p14:cNvContentPartPr/>
              <p14:nvPr/>
            </p14:nvContentPartPr>
            <p14:xfrm>
              <a:off x="1096642" y="3870392"/>
              <a:ext cx="2980080" cy="55800"/>
            </p14:xfrm>
          </p:contentPart>
        </mc:Choice>
        <mc:Fallback>
          <p:pic>
            <p:nvPicPr>
              <p:cNvPr id="25" name="Freihand 24">
                <a:extLst>
                  <a:ext uri="{FF2B5EF4-FFF2-40B4-BE49-F238E27FC236}">
                    <a16:creationId xmlns:a16="http://schemas.microsoft.com/office/drawing/2014/main" id="{E5929791-A6C3-4C98-962E-D6DAF410EA8B}"/>
                  </a:ext>
                </a:extLst>
              </p:cNvPr>
              <p:cNvPicPr/>
              <p:nvPr/>
            </p:nvPicPr>
            <p:blipFill>
              <a:blip r:embed="rId8"/>
              <a:stretch>
                <a:fillRect/>
              </a:stretch>
            </p:blipFill>
            <p:spPr>
              <a:xfrm>
                <a:off x="1092322" y="3866072"/>
                <a:ext cx="2988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 name="Freihand 25">
                <a:extLst>
                  <a:ext uri="{FF2B5EF4-FFF2-40B4-BE49-F238E27FC236}">
                    <a16:creationId xmlns:a16="http://schemas.microsoft.com/office/drawing/2014/main" id="{80BC00D9-8946-4C38-A8A6-EBD93363CA0B}"/>
                  </a:ext>
                </a:extLst>
              </p14:cNvPr>
              <p14:cNvContentPartPr/>
              <p14:nvPr/>
            </p14:nvContentPartPr>
            <p14:xfrm>
              <a:off x="3764962" y="1812992"/>
              <a:ext cx="2232000" cy="816480"/>
            </p14:xfrm>
          </p:contentPart>
        </mc:Choice>
        <mc:Fallback>
          <p:pic>
            <p:nvPicPr>
              <p:cNvPr id="26" name="Freihand 25">
                <a:extLst>
                  <a:ext uri="{FF2B5EF4-FFF2-40B4-BE49-F238E27FC236}">
                    <a16:creationId xmlns:a16="http://schemas.microsoft.com/office/drawing/2014/main" id="{80BC00D9-8946-4C38-A8A6-EBD93363CA0B}"/>
                  </a:ext>
                </a:extLst>
              </p:cNvPr>
              <p:cNvPicPr/>
              <p:nvPr/>
            </p:nvPicPr>
            <p:blipFill>
              <a:blip r:embed="rId10"/>
              <a:stretch>
                <a:fillRect/>
              </a:stretch>
            </p:blipFill>
            <p:spPr>
              <a:xfrm>
                <a:off x="3760642" y="1808672"/>
                <a:ext cx="2240640" cy="825120"/>
              </a:xfrm>
              <a:prstGeom prst="rect">
                <a:avLst/>
              </a:prstGeom>
            </p:spPr>
          </p:pic>
        </mc:Fallback>
      </mc:AlternateContent>
      <p:grpSp>
        <p:nvGrpSpPr>
          <p:cNvPr id="30" name="Gruppieren 29">
            <a:extLst>
              <a:ext uri="{FF2B5EF4-FFF2-40B4-BE49-F238E27FC236}">
                <a16:creationId xmlns:a16="http://schemas.microsoft.com/office/drawing/2014/main" id="{AD0DE369-9D27-4EB7-8C96-56876CBAE3C7}"/>
              </a:ext>
            </a:extLst>
          </p:cNvPr>
          <p:cNvGrpSpPr/>
          <p:nvPr/>
        </p:nvGrpSpPr>
        <p:grpSpPr>
          <a:xfrm>
            <a:off x="4257082" y="1942952"/>
            <a:ext cx="5382000" cy="3381480"/>
            <a:chOff x="4257082" y="1942952"/>
            <a:chExt cx="5382000" cy="3381480"/>
          </a:xfrm>
        </p:grpSpPr>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06510DFF-BFAF-4D2D-8133-AAE66FEF15AB}"/>
                    </a:ext>
                  </a:extLst>
                </p14:cNvPr>
                <p14:cNvContentPartPr/>
                <p14:nvPr/>
              </p14:nvContentPartPr>
              <p14:xfrm>
                <a:off x="4257082" y="2061392"/>
                <a:ext cx="4182840" cy="32040"/>
              </p14:xfrm>
            </p:contentPart>
          </mc:Choice>
          <mc:Fallback>
            <p:pic>
              <p:nvPicPr>
                <p:cNvPr id="3" name="Freihand 2">
                  <a:extLst>
                    <a:ext uri="{FF2B5EF4-FFF2-40B4-BE49-F238E27FC236}">
                      <a16:creationId xmlns:a16="http://schemas.microsoft.com/office/drawing/2014/main" id="{06510DFF-BFAF-4D2D-8133-AAE66FEF15AB}"/>
                    </a:ext>
                  </a:extLst>
                </p:cNvPr>
                <p:cNvPicPr/>
                <p:nvPr/>
              </p:nvPicPr>
              <p:blipFill>
                <a:blip r:embed="rId12"/>
                <a:stretch>
                  <a:fillRect/>
                </a:stretch>
              </p:blipFill>
              <p:spPr>
                <a:xfrm>
                  <a:off x="4252762" y="2057072"/>
                  <a:ext cx="4191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C85834CB-D1CC-4116-A938-E0C3F2286E78}"/>
                    </a:ext>
                  </a:extLst>
                </p14:cNvPr>
                <p14:cNvContentPartPr/>
                <p14:nvPr/>
              </p14:nvContentPartPr>
              <p14:xfrm>
                <a:off x="6180202" y="2254352"/>
                <a:ext cx="360" cy="360"/>
              </p14:xfrm>
            </p:contentPart>
          </mc:Choice>
          <mc:Fallback>
            <p:pic>
              <p:nvPicPr>
                <p:cNvPr id="6" name="Freihand 5">
                  <a:extLst>
                    <a:ext uri="{FF2B5EF4-FFF2-40B4-BE49-F238E27FC236}">
                      <a16:creationId xmlns:a16="http://schemas.microsoft.com/office/drawing/2014/main" id="{C85834CB-D1CC-4116-A938-E0C3F2286E78}"/>
                    </a:ext>
                  </a:extLst>
                </p:cNvPr>
                <p:cNvPicPr/>
                <p:nvPr/>
              </p:nvPicPr>
              <p:blipFill>
                <a:blip r:embed="rId14"/>
                <a:stretch>
                  <a:fillRect/>
                </a:stretch>
              </p:blipFill>
              <p:spPr>
                <a:xfrm>
                  <a:off x="6175882" y="2250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36F263A1-436C-4BA8-A010-A0028FAA7674}"/>
                    </a:ext>
                  </a:extLst>
                </p14:cNvPr>
                <p14:cNvContentPartPr/>
                <p14:nvPr/>
              </p14:nvContentPartPr>
              <p14:xfrm>
                <a:off x="6136282" y="2199992"/>
                <a:ext cx="208080" cy="110520"/>
              </p14:xfrm>
            </p:contentPart>
          </mc:Choice>
          <mc:Fallback>
            <p:pic>
              <p:nvPicPr>
                <p:cNvPr id="7" name="Freihand 6">
                  <a:extLst>
                    <a:ext uri="{FF2B5EF4-FFF2-40B4-BE49-F238E27FC236}">
                      <a16:creationId xmlns:a16="http://schemas.microsoft.com/office/drawing/2014/main" id="{36F263A1-436C-4BA8-A010-A0028FAA7674}"/>
                    </a:ext>
                  </a:extLst>
                </p:cNvPr>
                <p:cNvPicPr/>
                <p:nvPr/>
              </p:nvPicPr>
              <p:blipFill>
                <a:blip r:embed="rId16"/>
                <a:stretch>
                  <a:fillRect/>
                </a:stretch>
              </p:blipFill>
              <p:spPr>
                <a:xfrm>
                  <a:off x="6131962" y="2195672"/>
                  <a:ext cx="216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65568F30-5627-45F9-813F-5C3E1426AAF2}"/>
                    </a:ext>
                  </a:extLst>
                </p14:cNvPr>
                <p14:cNvContentPartPr/>
                <p14:nvPr/>
              </p14:nvContentPartPr>
              <p14:xfrm>
                <a:off x="6349762" y="2135912"/>
                <a:ext cx="64080" cy="144720"/>
              </p14:xfrm>
            </p:contentPart>
          </mc:Choice>
          <mc:Fallback>
            <p:pic>
              <p:nvPicPr>
                <p:cNvPr id="8" name="Freihand 7">
                  <a:extLst>
                    <a:ext uri="{FF2B5EF4-FFF2-40B4-BE49-F238E27FC236}">
                      <a16:creationId xmlns:a16="http://schemas.microsoft.com/office/drawing/2014/main" id="{65568F30-5627-45F9-813F-5C3E1426AAF2}"/>
                    </a:ext>
                  </a:extLst>
                </p:cNvPr>
                <p:cNvPicPr/>
                <p:nvPr/>
              </p:nvPicPr>
              <p:blipFill>
                <a:blip r:embed="rId18"/>
                <a:stretch>
                  <a:fillRect/>
                </a:stretch>
              </p:blipFill>
              <p:spPr>
                <a:xfrm>
                  <a:off x="6345442" y="2131592"/>
                  <a:ext cx="72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739BCDB1-D3AC-48A2-9CD0-8ABA64FAE3C6}"/>
                    </a:ext>
                  </a:extLst>
                </p14:cNvPr>
                <p14:cNvContentPartPr/>
                <p14:nvPr/>
              </p14:nvContentPartPr>
              <p14:xfrm>
                <a:off x="6441922" y="2206472"/>
                <a:ext cx="85680" cy="79200"/>
              </p14:xfrm>
            </p:contentPart>
          </mc:Choice>
          <mc:Fallback>
            <p:pic>
              <p:nvPicPr>
                <p:cNvPr id="9" name="Freihand 8">
                  <a:extLst>
                    <a:ext uri="{FF2B5EF4-FFF2-40B4-BE49-F238E27FC236}">
                      <a16:creationId xmlns:a16="http://schemas.microsoft.com/office/drawing/2014/main" id="{739BCDB1-D3AC-48A2-9CD0-8ABA64FAE3C6}"/>
                    </a:ext>
                  </a:extLst>
                </p:cNvPr>
                <p:cNvPicPr/>
                <p:nvPr/>
              </p:nvPicPr>
              <p:blipFill>
                <a:blip r:embed="rId20"/>
                <a:stretch>
                  <a:fillRect/>
                </a:stretch>
              </p:blipFill>
              <p:spPr>
                <a:xfrm>
                  <a:off x="6437602" y="2202152"/>
                  <a:ext cx="94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1BBFE9D7-433D-4C94-A8F8-4CA4A27A2A4B}"/>
                    </a:ext>
                  </a:extLst>
                </p14:cNvPr>
                <p14:cNvContentPartPr/>
                <p14:nvPr/>
              </p14:nvContentPartPr>
              <p14:xfrm>
                <a:off x="6568282" y="2160752"/>
                <a:ext cx="80640" cy="124200"/>
              </p14:xfrm>
            </p:contentPart>
          </mc:Choice>
          <mc:Fallback>
            <p:pic>
              <p:nvPicPr>
                <p:cNvPr id="10" name="Freihand 9">
                  <a:extLst>
                    <a:ext uri="{FF2B5EF4-FFF2-40B4-BE49-F238E27FC236}">
                      <a16:creationId xmlns:a16="http://schemas.microsoft.com/office/drawing/2014/main" id="{1BBFE9D7-433D-4C94-A8F8-4CA4A27A2A4B}"/>
                    </a:ext>
                  </a:extLst>
                </p:cNvPr>
                <p:cNvPicPr/>
                <p:nvPr/>
              </p:nvPicPr>
              <p:blipFill>
                <a:blip r:embed="rId22"/>
                <a:stretch>
                  <a:fillRect/>
                </a:stretch>
              </p:blipFill>
              <p:spPr>
                <a:xfrm>
                  <a:off x="6563962" y="2156432"/>
                  <a:ext cx="89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0C6122DB-3B07-470E-82F4-1EBF8D7043D5}"/>
                    </a:ext>
                  </a:extLst>
                </p14:cNvPr>
                <p14:cNvContentPartPr/>
                <p14:nvPr/>
              </p14:nvContentPartPr>
              <p14:xfrm>
                <a:off x="6660802" y="2193512"/>
                <a:ext cx="254880" cy="71640"/>
              </p14:xfrm>
            </p:contentPart>
          </mc:Choice>
          <mc:Fallback>
            <p:pic>
              <p:nvPicPr>
                <p:cNvPr id="11" name="Freihand 10">
                  <a:extLst>
                    <a:ext uri="{FF2B5EF4-FFF2-40B4-BE49-F238E27FC236}">
                      <a16:creationId xmlns:a16="http://schemas.microsoft.com/office/drawing/2014/main" id="{0C6122DB-3B07-470E-82F4-1EBF8D7043D5}"/>
                    </a:ext>
                  </a:extLst>
                </p:cNvPr>
                <p:cNvPicPr/>
                <p:nvPr/>
              </p:nvPicPr>
              <p:blipFill>
                <a:blip r:embed="rId24"/>
                <a:stretch>
                  <a:fillRect/>
                </a:stretch>
              </p:blipFill>
              <p:spPr>
                <a:xfrm>
                  <a:off x="6656482" y="2189192"/>
                  <a:ext cx="263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DC44C4E7-5F41-478C-9268-F34CD64AFC77}"/>
                    </a:ext>
                  </a:extLst>
                </p14:cNvPr>
                <p14:cNvContentPartPr/>
                <p14:nvPr/>
              </p14:nvContentPartPr>
              <p14:xfrm>
                <a:off x="7021882" y="2136272"/>
                <a:ext cx="109440" cy="144360"/>
              </p14:xfrm>
            </p:contentPart>
          </mc:Choice>
          <mc:Fallback>
            <p:pic>
              <p:nvPicPr>
                <p:cNvPr id="12" name="Freihand 11">
                  <a:extLst>
                    <a:ext uri="{FF2B5EF4-FFF2-40B4-BE49-F238E27FC236}">
                      <a16:creationId xmlns:a16="http://schemas.microsoft.com/office/drawing/2014/main" id="{DC44C4E7-5F41-478C-9268-F34CD64AFC77}"/>
                    </a:ext>
                  </a:extLst>
                </p:cNvPr>
                <p:cNvPicPr/>
                <p:nvPr/>
              </p:nvPicPr>
              <p:blipFill>
                <a:blip r:embed="rId26"/>
                <a:stretch>
                  <a:fillRect/>
                </a:stretch>
              </p:blipFill>
              <p:spPr>
                <a:xfrm>
                  <a:off x="7017562" y="2131952"/>
                  <a:ext cx="118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F2B4B6D2-B5CC-4A3F-94F5-E6020AFD23AD}"/>
                    </a:ext>
                  </a:extLst>
                </p14:cNvPr>
                <p14:cNvContentPartPr/>
                <p14:nvPr/>
              </p14:nvContentPartPr>
              <p14:xfrm>
                <a:off x="7191802" y="2181632"/>
                <a:ext cx="165600" cy="68400"/>
              </p14:xfrm>
            </p:contentPart>
          </mc:Choice>
          <mc:Fallback>
            <p:pic>
              <p:nvPicPr>
                <p:cNvPr id="13" name="Freihand 12">
                  <a:extLst>
                    <a:ext uri="{FF2B5EF4-FFF2-40B4-BE49-F238E27FC236}">
                      <a16:creationId xmlns:a16="http://schemas.microsoft.com/office/drawing/2014/main" id="{F2B4B6D2-B5CC-4A3F-94F5-E6020AFD23AD}"/>
                    </a:ext>
                  </a:extLst>
                </p:cNvPr>
                <p:cNvPicPr/>
                <p:nvPr/>
              </p:nvPicPr>
              <p:blipFill>
                <a:blip r:embed="rId28"/>
                <a:stretch>
                  <a:fillRect/>
                </a:stretch>
              </p:blipFill>
              <p:spPr>
                <a:xfrm>
                  <a:off x="7187482" y="2177312"/>
                  <a:ext cx="174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B097B153-81A8-4E8F-B7BE-CC592A8DD3DE}"/>
                    </a:ext>
                  </a:extLst>
                </p14:cNvPr>
                <p14:cNvContentPartPr/>
                <p14:nvPr/>
              </p14:nvContentPartPr>
              <p14:xfrm>
                <a:off x="7334362" y="2142032"/>
                <a:ext cx="360" cy="360"/>
              </p14:xfrm>
            </p:contentPart>
          </mc:Choice>
          <mc:Fallback>
            <p:pic>
              <p:nvPicPr>
                <p:cNvPr id="14" name="Freihand 13">
                  <a:extLst>
                    <a:ext uri="{FF2B5EF4-FFF2-40B4-BE49-F238E27FC236}">
                      <a16:creationId xmlns:a16="http://schemas.microsoft.com/office/drawing/2014/main" id="{B097B153-81A8-4E8F-B7BE-CC592A8DD3DE}"/>
                    </a:ext>
                  </a:extLst>
                </p:cNvPr>
                <p:cNvPicPr/>
                <p:nvPr/>
              </p:nvPicPr>
              <p:blipFill>
                <a:blip r:embed="rId14"/>
                <a:stretch>
                  <a:fillRect/>
                </a:stretch>
              </p:blipFill>
              <p:spPr>
                <a:xfrm>
                  <a:off x="7330042" y="2137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4345345E-70F7-475D-987E-50B667014658}"/>
                    </a:ext>
                  </a:extLst>
                </p14:cNvPr>
                <p14:cNvContentPartPr/>
                <p14:nvPr/>
              </p14:nvContentPartPr>
              <p14:xfrm>
                <a:off x="7565482" y="2117192"/>
                <a:ext cx="335520" cy="148680"/>
              </p14:xfrm>
            </p:contentPart>
          </mc:Choice>
          <mc:Fallback>
            <p:pic>
              <p:nvPicPr>
                <p:cNvPr id="15" name="Freihand 14">
                  <a:extLst>
                    <a:ext uri="{FF2B5EF4-FFF2-40B4-BE49-F238E27FC236}">
                      <a16:creationId xmlns:a16="http://schemas.microsoft.com/office/drawing/2014/main" id="{4345345E-70F7-475D-987E-50B667014658}"/>
                    </a:ext>
                  </a:extLst>
                </p:cNvPr>
                <p:cNvPicPr/>
                <p:nvPr/>
              </p:nvPicPr>
              <p:blipFill>
                <a:blip r:embed="rId31"/>
                <a:stretch>
                  <a:fillRect/>
                </a:stretch>
              </p:blipFill>
              <p:spPr>
                <a:xfrm>
                  <a:off x="7561162" y="2112872"/>
                  <a:ext cx="344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00BEE8CD-F5F0-4C53-AB82-58CB39CC94F4}"/>
                    </a:ext>
                  </a:extLst>
                </p14:cNvPr>
                <p14:cNvContentPartPr/>
                <p14:nvPr/>
              </p14:nvContentPartPr>
              <p14:xfrm>
                <a:off x="8220322" y="2118632"/>
                <a:ext cx="7920" cy="133560"/>
              </p14:xfrm>
            </p:contentPart>
          </mc:Choice>
          <mc:Fallback>
            <p:pic>
              <p:nvPicPr>
                <p:cNvPr id="16" name="Freihand 15">
                  <a:extLst>
                    <a:ext uri="{FF2B5EF4-FFF2-40B4-BE49-F238E27FC236}">
                      <a16:creationId xmlns:a16="http://schemas.microsoft.com/office/drawing/2014/main" id="{00BEE8CD-F5F0-4C53-AB82-58CB39CC94F4}"/>
                    </a:ext>
                  </a:extLst>
                </p:cNvPr>
                <p:cNvPicPr/>
                <p:nvPr/>
              </p:nvPicPr>
              <p:blipFill>
                <a:blip r:embed="rId33"/>
                <a:stretch>
                  <a:fillRect/>
                </a:stretch>
              </p:blipFill>
              <p:spPr>
                <a:xfrm>
                  <a:off x="8216002" y="2114312"/>
                  <a:ext cx="16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333602A3-DC2A-4A44-AEA4-A7FF4CF64B21}"/>
                    </a:ext>
                  </a:extLst>
                </p14:cNvPr>
                <p14:cNvContentPartPr/>
                <p14:nvPr/>
              </p14:nvContentPartPr>
              <p14:xfrm>
                <a:off x="8121322" y="2071832"/>
                <a:ext cx="243360" cy="210240"/>
              </p14:xfrm>
            </p:contentPart>
          </mc:Choice>
          <mc:Fallback>
            <p:pic>
              <p:nvPicPr>
                <p:cNvPr id="17" name="Freihand 16">
                  <a:extLst>
                    <a:ext uri="{FF2B5EF4-FFF2-40B4-BE49-F238E27FC236}">
                      <a16:creationId xmlns:a16="http://schemas.microsoft.com/office/drawing/2014/main" id="{333602A3-DC2A-4A44-AEA4-A7FF4CF64B21}"/>
                    </a:ext>
                  </a:extLst>
                </p:cNvPr>
                <p:cNvPicPr/>
                <p:nvPr/>
              </p:nvPicPr>
              <p:blipFill>
                <a:blip r:embed="rId35"/>
                <a:stretch>
                  <a:fillRect/>
                </a:stretch>
              </p:blipFill>
              <p:spPr>
                <a:xfrm>
                  <a:off x="8117002" y="2067512"/>
                  <a:ext cx="252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52BFE2B7-7680-4E21-B743-7056B7F41A55}"/>
                    </a:ext>
                  </a:extLst>
                </p14:cNvPr>
                <p14:cNvContentPartPr/>
                <p14:nvPr/>
              </p14:nvContentPartPr>
              <p14:xfrm>
                <a:off x="8421202" y="2129792"/>
                <a:ext cx="240120" cy="95040"/>
              </p14:xfrm>
            </p:contentPart>
          </mc:Choice>
          <mc:Fallback>
            <p:pic>
              <p:nvPicPr>
                <p:cNvPr id="18" name="Freihand 17">
                  <a:extLst>
                    <a:ext uri="{FF2B5EF4-FFF2-40B4-BE49-F238E27FC236}">
                      <a16:creationId xmlns:a16="http://schemas.microsoft.com/office/drawing/2014/main" id="{52BFE2B7-7680-4E21-B743-7056B7F41A55}"/>
                    </a:ext>
                  </a:extLst>
                </p:cNvPr>
                <p:cNvPicPr/>
                <p:nvPr/>
              </p:nvPicPr>
              <p:blipFill>
                <a:blip r:embed="rId37"/>
                <a:stretch>
                  <a:fillRect/>
                </a:stretch>
              </p:blipFill>
              <p:spPr>
                <a:xfrm>
                  <a:off x="8416882" y="2125472"/>
                  <a:ext cx="248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Freihand 18">
                  <a:extLst>
                    <a:ext uri="{FF2B5EF4-FFF2-40B4-BE49-F238E27FC236}">
                      <a16:creationId xmlns:a16="http://schemas.microsoft.com/office/drawing/2014/main" id="{8DD1F06E-5F77-4A96-A901-C318750E664D}"/>
                    </a:ext>
                  </a:extLst>
                </p14:cNvPr>
                <p14:cNvContentPartPr/>
                <p14:nvPr/>
              </p14:nvContentPartPr>
              <p14:xfrm>
                <a:off x="8661322" y="2043752"/>
                <a:ext cx="332640" cy="138960"/>
              </p14:xfrm>
            </p:contentPart>
          </mc:Choice>
          <mc:Fallback>
            <p:pic>
              <p:nvPicPr>
                <p:cNvPr id="19" name="Freihand 18">
                  <a:extLst>
                    <a:ext uri="{FF2B5EF4-FFF2-40B4-BE49-F238E27FC236}">
                      <a16:creationId xmlns:a16="http://schemas.microsoft.com/office/drawing/2014/main" id="{8DD1F06E-5F77-4A96-A901-C318750E664D}"/>
                    </a:ext>
                  </a:extLst>
                </p:cNvPr>
                <p:cNvPicPr/>
                <p:nvPr/>
              </p:nvPicPr>
              <p:blipFill>
                <a:blip r:embed="rId39"/>
                <a:stretch>
                  <a:fillRect/>
                </a:stretch>
              </p:blipFill>
              <p:spPr>
                <a:xfrm>
                  <a:off x="8657002" y="2039432"/>
                  <a:ext cx="341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 name="Freihand 19">
                  <a:extLst>
                    <a:ext uri="{FF2B5EF4-FFF2-40B4-BE49-F238E27FC236}">
                      <a16:creationId xmlns:a16="http://schemas.microsoft.com/office/drawing/2014/main" id="{2B770158-0FAF-4784-86EB-FB70A4362B25}"/>
                    </a:ext>
                  </a:extLst>
                </p14:cNvPr>
                <p14:cNvContentPartPr/>
                <p14:nvPr/>
              </p14:nvContentPartPr>
              <p14:xfrm>
                <a:off x="8967322" y="2070392"/>
                <a:ext cx="120600" cy="86040"/>
              </p14:xfrm>
            </p:contentPart>
          </mc:Choice>
          <mc:Fallback>
            <p:pic>
              <p:nvPicPr>
                <p:cNvPr id="20" name="Freihand 19">
                  <a:extLst>
                    <a:ext uri="{FF2B5EF4-FFF2-40B4-BE49-F238E27FC236}">
                      <a16:creationId xmlns:a16="http://schemas.microsoft.com/office/drawing/2014/main" id="{2B770158-0FAF-4784-86EB-FB70A4362B25}"/>
                    </a:ext>
                  </a:extLst>
                </p:cNvPr>
                <p:cNvPicPr/>
                <p:nvPr/>
              </p:nvPicPr>
              <p:blipFill>
                <a:blip r:embed="rId41"/>
                <a:stretch>
                  <a:fillRect/>
                </a:stretch>
              </p:blipFill>
              <p:spPr>
                <a:xfrm>
                  <a:off x="8963002" y="2066072"/>
                  <a:ext cx="129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Freihand 20">
                  <a:extLst>
                    <a:ext uri="{FF2B5EF4-FFF2-40B4-BE49-F238E27FC236}">
                      <a16:creationId xmlns:a16="http://schemas.microsoft.com/office/drawing/2014/main" id="{98DB5BA4-7864-40D0-9AF8-B2DB20BF5429}"/>
                    </a:ext>
                  </a:extLst>
                </p14:cNvPr>
                <p14:cNvContentPartPr/>
                <p14:nvPr/>
              </p14:nvContentPartPr>
              <p14:xfrm>
                <a:off x="9123202" y="1948712"/>
                <a:ext cx="83520" cy="186480"/>
              </p14:xfrm>
            </p:contentPart>
          </mc:Choice>
          <mc:Fallback>
            <p:pic>
              <p:nvPicPr>
                <p:cNvPr id="21" name="Freihand 20">
                  <a:extLst>
                    <a:ext uri="{FF2B5EF4-FFF2-40B4-BE49-F238E27FC236}">
                      <a16:creationId xmlns:a16="http://schemas.microsoft.com/office/drawing/2014/main" id="{98DB5BA4-7864-40D0-9AF8-B2DB20BF5429}"/>
                    </a:ext>
                  </a:extLst>
                </p:cNvPr>
                <p:cNvPicPr/>
                <p:nvPr/>
              </p:nvPicPr>
              <p:blipFill>
                <a:blip r:embed="rId43"/>
                <a:stretch>
                  <a:fillRect/>
                </a:stretch>
              </p:blipFill>
              <p:spPr>
                <a:xfrm>
                  <a:off x="9118882" y="1944392"/>
                  <a:ext cx="92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Freihand 21">
                  <a:extLst>
                    <a:ext uri="{FF2B5EF4-FFF2-40B4-BE49-F238E27FC236}">
                      <a16:creationId xmlns:a16="http://schemas.microsoft.com/office/drawing/2014/main" id="{A283A56D-2E4C-4920-BF9A-F4A8DE093231}"/>
                    </a:ext>
                  </a:extLst>
                </p14:cNvPr>
                <p14:cNvContentPartPr/>
                <p14:nvPr/>
              </p14:nvContentPartPr>
              <p14:xfrm>
                <a:off x="9252442" y="2060672"/>
                <a:ext cx="194040" cy="41760"/>
              </p14:xfrm>
            </p:contentPart>
          </mc:Choice>
          <mc:Fallback>
            <p:pic>
              <p:nvPicPr>
                <p:cNvPr id="22" name="Freihand 21">
                  <a:extLst>
                    <a:ext uri="{FF2B5EF4-FFF2-40B4-BE49-F238E27FC236}">
                      <a16:creationId xmlns:a16="http://schemas.microsoft.com/office/drawing/2014/main" id="{A283A56D-2E4C-4920-BF9A-F4A8DE093231}"/>
                    </a:ext>
                  </a:extLst>
                </p:cNvPr>
                <p:cNvPicPr/>
                <p:nvPr/>
              </p:nvPicPr>
              <p:blipFill>
                <a:blip r:embed="rId45"/>
                <a:stretch>
                  <a:fillRect/>
                </a:stretch>
              </p:blipFill>
              <p:spPr>
                <a:xfrm>
                  <a:off x="9248122" y="2056352"/>
                  <a:ext cx="2026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Freihand 22">
                  <a:extLst>
                    <a:ext uri="{FF2B5EF4-FFF2-40B4-BE49-F238E27FC236}">
                      <a16:creationId xmlns:a16="http://schemas.microsoft.com/office/drawing/2014/main" id="{DB8198BB-B8E6-4B0E-8840-E74E1946DB9B}"/>
                    </a:ext>
                  </a:extLst>
                </p14:cNvPr>
                <p14:cNvContentPartPr/>
                <p14:nvPr/>
              </p14:nvContentPartPr>
              <p14:xfrm>
                <a:off x="9467362" y="1942952"/>
                <a:ext cx="171720" cy="154440"/>
              </p14:xfrm>
            </p:contentPart>
          </mc:Choice>
          <mc:Fallback>
            <p:pic>
              <p:nvPicPr>
                <p:cNvPr id="23" name="Freihand 22">
                  <a:extLst>
                    <a:ext uri="{FF2B5EF4-FFF2-40B4-BE49-F238E27FC236}">
                      <a16:creationId xmlns:a16="http://schemas.microsoft.com/office/drawing/2014/main" id="{DB8198BB-B8E6-4B0E-8840-E74E1946DB9B}"/>
                    </a:ext>
                  </a:extLst>
                </p:cNvPr>
                <p:cNvPicPr/>
                <p:nvPr/>
              </p:nvPicPr>
              <p:blipFill>
                <a:blip r:embed="rId47"/>
                <a:stretch>
                  <a:fillRect/>
                </a:stretch>
              </p:blipFill>
              <p:spPr>
                <a:xfrm>
                  <a:off x="9463042" y="1938632"/>
                  <a:ext cx="180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ED950648-1601-4CE5-A86B-B117B40FC0AF}"/>
                    </a:ext>
                  </a:extLst>
                </p14:cNvPr>
                <p14:cNvContentPartPr/>
                <p14:nvPr/>
              </p14:nvContentPartPr>
              <p14:xfrm>
                <a:off x="5168962" y="2418512"/>
                <a:ext cx="2189880" cy="2739240"/>
              </p14:xfrm>
            </p:contentPart>
          </mc:Choice>
          <mc:Fallback>
            <p:pic>
              <p:nvPicPr>
                <p:cNvPr id="28" name="Freihand 27">
                  <a:extLst>
                    <a:ext uri="{FF2B5EF4-FFF2-40B4-BE49-F238E27FC236}">
                      <a16:creationId xmlns:a16="http://schemas.microsoft.com/office/drawing/2014/main" id="{ED950648-1601-4CE5-A86B-B117B40FC0AF}"/>
                    </a:ext>
                  </a:extLst>
                </p:cNvPr>
                <p:cNvPicPr/>
                <p:nvPr/>
              </p:nvPicPr>
              <p:blipFill>
                <a:blip r:embed="rId49"/>
                <a:stretch>
                  <a:fillRect/>
                </a:stretch>
              </p:blipFill>
              <p:spPr>
                <a:xfrm>
                  <a:off x="5164642" y="2414192"/>
                  <a:ext cx="2198520" cy="2747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C7C6C376-A668-4845-AC05-CB19DF7C4777}"/>
                    </a:ext>
                  </a:extLst>
                </p14:cNvPr>
                <p14:cNvContentPartPr/>
                <p14:nvPr/>
              </p14:nvContentPartPr>
              <p14:xfrm>
                <a:off x="5049082" y="5033192"/>
                <a:ext cx="233280" cy="291240"/>
              </p14:xfrm>
            </p:contentPart>
          </mc:Choice>
          <mc:Fallback>
            <p:pic>
              <p:nvPicPr>
                <p:cNvPr id="29" name="Freihand 28">
                  <a:extLst>
                    <a:ext uri="{FF2B5EF4-FFF2-40B4-BE49-F238E27FC236}">
                      <a16:creationId xmlns:a16="http://schemas.microsoft.com/office/drawing/2014/main" id="{C7C6C376-A668-4845-AC05-CB19DF7C4777}"/>
                    </a:ext>
                  </a:extLst>
                </p:cNvPr>
                <p:cNvPicPr/>
                <p:nvPr/>
              </p:nvPicPr>
              <p:blipFill>
                <a:blip r:embed="rId51"/>
                <a:stretch>
                  <a:fillRect/>
                </a:stretch>
              </p:blipFill>
              <p:spPr>
                <a:xfrm>
                  <a:off x="5044762" y="5028872"/>
                  <a:ext cx="241920" cy="29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D1F5E474-A2EE-4E95-A712-CB16F35ED396}"/>
                  </a:ext>
                </a:extLst>
              </p14:cNvPr>
              <p14:cNvContentPartPr/>
              <p14:nvPr/>
            </p14:nvContentPartPr>
            <p14:xfrm>
              <a:off x="3627082" y="5573912"/>
              <a:ext cx="3490200" cy="504720"/>
            </p14:xfrm>
          </p:contentPart>
        </mc:Choice>
        <mc:Fallback>
          <p:pic>
            <p:nvPicPr>
              <p:cNvPr id="31" name="Freihand 30">
                <a:extLst>
                  <a:ext uri="{FF2B5EF4-FFF2-40B4-BE49-F238E27FC236}">
                    <a16:creationId xmlns:a16="http://schemas.microsoft.com/office/drawing/2014/main" id="{D1F5E474-A2EE-4E95-A712-CB16F35ED396}"/>
                  </a:ext>
                </a:extLst>
              </p:cNvPr>
              <p:cNvPicPr/>
              <p:nvPr/>
            </p:nvPicPr>
            <p:blipFill>
              <a:blip r:embed="rId53"/>
              <a:stretch>
                <a:fillRect/>
              </a:stretch>
            </p:blipFill>
            <p:spPr>
              <a:xfrm>
                <a:off x="3622762" y="5569592"/>
                <a:ext cx="3498840" cy="513360"/>
              </a:xfrm>
              <a:prstGeom prst="rect">
                <a:avLst/>
              </a:prstGeom>
            </p:spPr>
          </p:pic>
        </mc:Fallback>
      </mc:AlternateContent>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917228E-E291-465A-8F2A-E09A70C96251}"/>
                  </a:ext>
                </a:extLst>
              </p14:cNvPr>
              <p14:cNvContentPartPr/>
              <p14:nvPr/>
            </p14:nvContentPartPr>
            <p14:xfrm>
              <a:off x="2839042" y="2011352"/>
              <a:ext cx="1979640" cy="54720"/>
            </p14:xfrm>
          </p:contentPart>
        </mc:Choice>
        <mc:Fallback>
          <p:pic>
            <p:nvPicPr>
              <p:cNvPr id="2" name="Freihand 1">
                <a:extLst>
                  <a:ext uri="{FF2B5EF4-FFF2-40B4-BE49-F238E27FC236}">
                    <a16:creationId xmlns:a16="http://schemas.microsoft.com/office/drawing/2014/main" id="{8917228E-E291-465A-8F2A-E09A70C96251}"/>
                  </a:ext>
                </a:extLst>
              </p:cNvPr>
              <p:cNvPicPr/>
              <p:nvPr/>
            </p:nvPicPr>
            <p:blipFill>
              <a:blip r:embed="rId4"/>
              <a:stretch>
                <a:fillRect/>
              </a:stretch>
            </p:blipFill>
            <p:spPr>
              <a:xfrm>
                <a:off x="2834722" y="2007032"/>
                <a:ext cx="1988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C09115D-7C9E-4843-A949-0888CA2EE6C1}"/>
                  </a:ext>
                </a:extLst>
              </p14:cNvPr>
              <p14:cNvContentPartPr/>
              <p14:nvPr/>
            </p14:nvContentPartPr>
            <p14:xfrm>
              <a:off x="6647482" y="1550552"/>
              <a:ext cx="1867320" cy="43200"/>
            </p14:xfrm>
          </p:contentPart>
        </mc:Choice>
        <mc:Fallback>
          <p:pic>
            <p:nvPicPr>
              <p:cNvPr id="3" name="Freihand 2">
                <a:extLst>
                  <a:ext uri="{FF2B5EF4-FFF2-40B4-BE49-F238E27FC236}">
                    <a16:creationId xmlns:a16="http://schemas.microsoft.com/office/drawing/2014/main" id="{FC09115D-7C9E-4843-A949-0888CA2EE6C1}"/>
                  </a:ext>
                </a:extLst>
              </p:cNvPr>
              <p:cNvPicPr/>
              <p:nvPr/>
            </p:nvPicPr>
            <p:blipFill>
              <a:blip r:embed="rId6"/>
              <a:stretch>
                <a:fillRect/>
              </a:stretch>
            </p:blipFill>
            <p:spPr>
              <a:xfrm>
                <a:off x="6643162" y="1546232"/>
                <a:ext cx="1875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A385F04-BCC2-4D22-965C-3DC2D9E8726E}"/>
                  </a:ext>
                </a:extLst>
              </p14:cNvPr>
              <p14:cNvContentPartPr/>
              <p14:nvPr/>
            </p14:nvContentPartPr>
            <p14:xfrm>
              <a:off x="6621202" y="1845392"/>
              <a:ext cx="2441520" cy="63000"/>
            </p14:xfrm>
          </p:contentPart>
        </mc:Choice>
        <mc:Fallback>
          <p:pic>
            <p:nvPicPr>
              <p:cNvPr id="4" name="Freihand 3">
                <a:extLst>
                  <a:ext uri="{FF2B5EF4-FFF2-40B4-BE49-F238E27FC236}">
                    <a16:creationId xmlns:a16="http://schemas.microsoft.com/office/drawing/2014/main" id="{BA385F04-BCC2-4D22-965C-3DC2D9E8726E}"/>
                  </a:ext>
                </a:extLst>
              </p:cNvPr>
              <p:cNvPicPr/>
              <p:nvPr/>
            </p:nvPicPr>
            <p:blipFill>
              <a:blip r:embed="rId8"/>
              <a:stretch>
                <a:fillRect/>
              </a:stretch>
            </p:blipFill>
            <p:spPr>
              <a:xfrm>
                <a:off x="6616882" y="1841072"/>
                <a:ext cx="2450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F431FF3B-D22A-4EA1-AB56-E9F5E8A7DA80}"/>
                  </a:ext>
                </a:extLst>
              </p14:cNvPr>
              <p14:cNvContentPartPr/>
              <p14:nvPr/>
            </p14:nvContentPartPr>
            <p14:xfrm>
              <a:off x="6650722" y="2149592"/>
              <a:ext cx="3692160" cy="127800"/>
            </p14:xfrm>
          </p:contentPart>
        </mc:Choice>
        <mc:Fallback>
          <p:pic>
            <p:nvPicPr>
              <p:cNvPr id="5" name="Freihand 4">
                <a:extLst>
                  <a:ext uri="{FF2B5EF4-FFF2-40B4-BE49-F238E27FC236}">
                    <a16:creationId xmlns:a16="http://schemas.microsoft.com/office/drawing/2014/main" id="{F431FF3B-D22A-4EA1-AB56-E9F5E8A7DA80}"/>
                  </a:ext>
                </a:extLst>
              </p:cNvPr>
              <p:cNvPicPr/>
              <p:nvPr/>
            </p:nvPicPr>
            <p:blipFill>
              <a:blip r:embed="rId10"/>
              <a:stretch>
                <a:fillRect/>
              </a:stretch>
            </p:blipFill>
            <p:spPr>
              <a:xfrm>
                <a:off x="6646402" y="2145272"/>
                <a:ext cx="3700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11F66985-4C75-4F41-9FCD-BB2162AAE649}"/>
                  </a:ext>
                </a:extLst>
              </p14:cNvPr>
              <p14:cNvContentPartPr/>
              <p14:nvPr/>
            </p14:nvContentPartPr>
            <p14:xfrm>
              <a:off x="6599962" y="2521472"/>
              <a:ext cx="2647800" cy="89280"/>
            </p14:xfrm>
          </p:contentPart>
        </mc:Choice>
        <mc:Fallback>
          <p:pic>
            <p:nvPicPr>
              <p:cNvPr id="6" name="Freihand 5">
                <a:extLst>
                  <a:ext uri="{FF2B5EF4-FFF2-40B4-BE49-F238E27FC236}">
                    <a16:creationId xmlns:a16="http://schemas.microsoft.com/office/drawing/2014/main" id="{11F66985-4C75-4F41-9FCD-BB2162AAE649}"/>
                  </a:ext>
                </a:extLst>
              </p:cNvPr>
              <p:cNvPicPr/>
              <p:nvPr/>
            </p:nvPicPr>
            <p:blipFill>
              <a:blip r:embed="rId12"/>
              <a:stretch>
                <a:fillRect/>
              </a:stretch>
            </p:blipFill>
            <p:spPr>
              <a:xfrm>
                <a:off x="6595642" y="2517152"/>
                <a:ext cx="2656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 name="Freihand 26">
                <a:extLst>
                  <a:ext uri="{FF2B5EF4-FFF2-40B4-BE49-F238E27FC236}">
                    <a16:creationId xmlns:a16="http://schemas.microsoft.com/office/drawing/2014/main" id="{058B1BEF-F697-4C1B-BB09-BC41E029E8C2}"/>
                  </a:ext>
                </a:extLst>
              </p14:cNvPr>
              <p14:cNvContentPartPr/>
              <p14:nvPr/>
            </p14:nvContentPartPr>
            <p14:xfrm>
              <a:off x="8060122" y="2109992"/>
              <a:ext cx="2645280" cy="59760"/>
            </p14:xfrm>
          </p:contentPart>
        </mc:Choice>
        <mc:Fallback>
          <p:pic>
            <p:nvPicPr>
              <p:cNvPr id="27" name="Freihand 26">
                <a:extLst>
                  <a:ext uri="{FF2B5EF4-FFF2-40B4-BE49-F238E27FC236}">
                    <a16:creationId xmlns:a16="http://schemas.microsoft.com/office/drawing/2014/main" id="{058B1BEF-F697-4C1B-BB09-BC41E029E8C2}"/>
                  </a:ext>
                </a:extLst>
              </p:cNvPr>
              <p:cNvPicPr/>
              <p:nvPr/>
            </p:nvPicPr>
            <p:blipFill>
              <a:blip r:embed="rId14"/>
              <a:stretch>
                <a:fillRect/>
              </a:stretch>
            </p:blipFill>
            <p:spPr>
              <a:xfrm>
                <a:off x="8055802" y="2105672"/>
                <a:ext cx="2653920" cy="68400"/>
              </a:xfrm>
              <a:prstGeom prst="rect">
                <a:avLst/>
              </a:prstGeom>
            </p:spPr>
          </p:pic>
        </mc:Fallback>
      </mc:AlternateContent>
      <p:grpSp>
        <p:nvGrpSpPr>
          <p:cNvPr id="103424" name="Gruppieren 103423">
            <a:extLst>
              <a:ext uri="{FF2B5EF4-FFF2-40B4-BE49-F238E27FC236}">
                <a16:creationId xmlns:a16="http://schemas.microsoft.com/office/drawing/2014/main" id="{3ACBD7F1-3719-4E01-80F2-4EDA28579353}"/>
              </a:ext>
            </a:extLst>
          </p:cNvPr>
          <p:cNvGrpSpPr/>
          <p:nvPr/>
        </p:nvGrpSpPr>
        <p:grpSpPr>
          <a:xfrm>
            <a:off x="3027322" y="2319872"/>
            <a:ext cx="8277840" cy="1047960"/>
            <a:chOff x="3027322" y="2319872"/>
            <a:chExt cx="8277840" cy="1047960"/>
          </a:xfrm>
        </p:grpSpPr>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7B31E030-0264-430F-B241-83B0671862E3}"/>
                    </a:ext>
                  </a:extLst>
                </p14:cNvPr>
                <p14:cNvContentPartPr/>
                <p14:nvPr/>
              </p14:nvContentPartPr>
              <p14:xfrm>
                <a:off x="9355042" y="2400872"/>
                <a:ext cx="60480" cy="210600"/>
              </p14:xfrm>
            </p:contentPart>
          </mc:Choice>
          <mc:Fallback>
            <p:pic>
              <p:nvPicPr>
                <p:cNvPr id="7" name="Freihand 6">
                  <a:extLst>
                    <a:ext uri="{FF2B5EF4-FFF2-40B4-BE49-F238E27FC236}">
                      <a16:creationId xmlns:a16="http://schemas.microsoft.com/office/drawing/2014/main" id="{7B31E030-0264-430F-B241-83B0671862E3}"/>
                    </a:ext>
                  </a:extLst>
                </p:cNvPr>
                <p:cNvPicPr/>
                <p:nvPr/>
              </p:nvPicPr>
              <p:blipFill>
                <a:blip r:embed="rId16"/>
                <a:stretch>
                  <a:fillRect/>
                </a:stretch>
              </p:blipFill>
              <p:spPr>
                <a:xfrm>
                  <a:off x="9350722" y="2396552"/>
                  <a:ext cx="69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EEEE9350-902F-414B-9477-B50ECD0A490C}"/>
                    </a:ext>
                  </a:extLst>
                </p14:cNvPr>
                <p14:cNvContentPartPr/>
                <p14:nvPr/>
              </p14:nvContentPartPr>
              <p14:xfrm>
                <a:off x="9342442" y="2381432"/>
                <a:ext cx="480600" cy="224640"/>
              </p14:xfrm>
            </p:contentPart>
          </mc:Choice>
          <mc:Fallback>
            <p:pic>
              <p:nvPicPr>
                <p:cNvPr id="8" name="Freihand 7">
                  <a:extLst>
                    <a:ext uri="{FF2B5EF4-FFF2-40B4-BE49-F238E27FC236}">
                      <a16:creationId xmlns:a16="http://schemas.microsoft.com/office/drawing/2014/main" id="{EEEE9350-902F-414B-9477-B50ECD0A490C}"/>
                    </a:ext>
                  </a:extLst>
                </p:cNvPr>
                <p:cNvPicPr/>
                <p:nvPr/>
              </p:nvPicPr>
              <p:blipFill>
                <a:blip r:embed="rId18"/>
                <a:stretch>
                  <a:fillRect/>
                </a:stretch>
              </p:blipFill>
              <p:spPr>
                <a:xfrm>
                  <a:off x="9338122" y="2377112"/>
                  <a:ext cx="489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6E834411-9C8A-4E1F-AD34-E338AC8CEE4D}"/>
                    </a:ext>
                  </a:extLst>
                </p14:cNvPr>
                <p14:cNvContentPartPr/>
                <p14:nvPr/>
              </p14:nvContentPartPr>
              <p14:xfrm>
                <a:off x="9828082" y="2368472"/>
                <a:ext cx="268560" cy="168840"/>
              </p14:xfrm>
            </p:contentPart>
          </mc:Choice>
          <mc:Fallback>
            <p:pic>
              <p:nvPicPr>
                <p:cNvPr id="9" name="Freihand 8">
                  <a:extLst>
                    <a:ext uri="{FF2B5EF4-FFF2-40B4-BE49-F238E27FC236}">
                      <a16:creationId xmlns:a16="http://schemas.microsoft.com/office/drawing/2014/main" id="{6E834411-9C8A-4E1F-AD34-E338AC8CEE4D}"/>
                    </a:ext>
                  </a:extLst>
                </p:cNvPr>
                <p:cNvPicPr/>
                <p:nvPr/>
              </p:nvPicPr>
              <p:blipFill>
                <a:blip r:embed="rId20"/>
                <a:stretch>
                  <a:fillRect/>
                </a:stretch>
              </p:blipFill>
              <p:spPr>
                <a:xfrm>
                  <a:off x="9823762" y="2364152"/>
                  <a:ext cx="277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EE4DB157-43F5-4268-B341-EE24D965D04C}"/>
                    </a:ext>
                  </a:extLst>
                </p14:cNvPr>
                <p14:cNvContentPartPr/>
                <p14:nvPr/>
              </p14:nvContentPartPr>
              <p14:xfrm>
                <a:off x="10137322" y="2422112"/>
                <a:ext cx="160560" cy="87840"/>
              </p14:xfrm>
            </p:contentPart>
          </mc:Choice>
          <mc:Fallback>
            <p:pic>
              <p:nvPicPr>
                <p:cNvPr id="10" name="Freihand 9">
                  <a:extLst>
                    <a:ext uri="{FF2B5EF4-FFF2-40B4-BE49-F238E27FC236}">
                      <a16:creationId xmlns:a16="http://schemas.microsoft.com/office/drawing/2014/main" id="{EE4DB157-43F5-4268-B341-EE24D965D04C}"/>
                    </a:ext>
                  </a:extLst>
                </p:cNvPr>
                <p:cNvPicPr/>
                <p:nvPr/>
              </p:nvPicPr>
              <p:blipFill>
                <a:blip r:embed="rId22"/>
                <a:stretch>
                  <a:fillRect/>
                </a:stretch>
              </p:blipFill>
              <p:spPr>
                <a:xfrm>
                  <a:off x="10133002" y="2417792"/>
                  <a:ext cx="169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562A9FC6-0255-4961-8F97-A9F28E57212A}"/>
                    </a:ext>
                  </a:extLst>
                </p14:cNvPr>
                <p14:cNvContentPartPr/>
                <p14:nvPr/>
              </p14:nvContentPartPr>
              <p14:xfrm>
                <a:off x="10273762" y="2359112"/>
                <a:ext cx="81000" cy="155520"/>
              </p14:xfrm>
            </p:contentPart>
          </mc:Choice>
          <mc:Fallback>
            <p:pic>
              <p:nvPicPr>
                <p:cNvPr id="11" name="Freihand 10">
                  <a:extLst>
                    <a:ext uri="{FF2B5EF4-FFF2-40B4-BE49-F238E27FC236}">
                      <a16:creationId xmlns:a16="http://schemas.microsoft.com/office/drawing/2014/main" id="{562A9FC6-0255-4961-8F97-A9F28E57212A}"/>
                    </a:ext>
                  </a:extLst>
                </p:cNvPr>
                <p:cNvPicPr/>
                <p:nvPr/>
              </p:nvPicPr>
              <p:blipFill>
                <a:blip r:embed="rId24"/>
                <a:stretch>
                  <a:fillRect/>
                </a:stretch>
              </p:blipFill>
              <p:spPr>
                <a:xfrm>
                  <a:off x="10269442" y="2354792"/>
                  <a:ext cx="89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C4641004-5B63-4C4C-8C71-948905EDF373}"/>
                    </a:ext>
                  </a:extLst>
                </p14:cNvPr>
                <p14:cNvContentPartPr/>
                <p14:nvPr/>
              </p14:nvContentPartPr>
              <p14:xfrm>
                <a:off x="10347202" y="2398352"/>
                <a:ext cx="518400" cy="86040"/>
              </p14:xfrm>
            </p:contentPart>
          </mc:Choice>
          <mc:Fallback>
            <p:pic>
              <p:nvPicPr>
                <p:cNvPr id="12" name="Freihand 11">
                  <a:extLst>
                    <a:ext uri="{FF2B5EF4-FFF2-40B4-BE49-F238E27FC236}">
                      <a16:creationId xmlns:a16="http://schemas.microsoft.com/office/drawing/2014/main" id="{C4641004-5B63-4C4C-8C71-948905EDF373}"/>
                    </a:ext>
                  </a:extLst>
                </p:cNvPr>
                <p:cNvPicPr/>
                <p:nvPr/>
              </p:nvPicPr>
              <p:blipFill>
                <a:blip r:embed="rId26"/>
                <a:stretch>
                  <a:fillRect/>
                </a:stretch>
              </p:blipFill>
              <p:spPr>
                <a:xfrm>
                  <a:off x="10342882" y="2394032"/>
                  <a:ext cx="527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A287D621-EBDD-42B5-B46D-E76A26344AF6}"/>
                    </a:ext>
                  </a:extLst>
                </p14:cNvPr>
                <p14:cNvContentPartPr/>
                <p14:nvPr/>
              </p14:nvContentPartPr>
              <p14:xfrm>
                <a:off x="10859482" y="2341112"/>
                <a:ext cx="90720" cy="108720"/>
              </p14:xfrm>
            </p:contentPart>
          </mc:Choice>
          <mc:Fallback>
            <p:pic>
              <p:nvPicPr>
                <p:cNvPr id="13" name="Freihand 12">
                  <a:extLst>
                    <a:ext uri="{FF2B5EF4-FFF2-40B4-BE49-F238E27FC236}">
                      <a16:creationId xmlns:a16="http://schemas.microsoft.com/office/drawing/2014/main" id="{A287D621-EBDD-42B5-B46D-E76A26344AF6}"/>
                    </a:ext>
                  </a:extLst>
                </p:cNvPr>
                <p:cNvPicPr/>
                <p:nvPr/>
              </p:nvPicPr>
              <p:blipFill>
                <a:blip r:embed="rId28"/>
                <a:stretch>
                  <a:fillRect/>
                </a:stretch>
              </p:blipFill>
              <p:spPr>
                <a:xfrm>
                  <a:off x="10855162" y="2336792"/>
                  <a:ext cx="99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BE602237-0052-4037-90E0-D8FF43C05AEE}"/>
                    </a:ext>
                  </a:extLst>
                </p14:cNvPr>
                <p14:cNvContentPartPr/>
                <p14:nvPr/>
              </p14:nvContentPartPr>
              <p14:xfrm>
                <a:off x="10966762" y="2399072"/>
                <a:ext cx="230400" cy="167040"/>
              </p14:xfrm>
            </p:contentPart>
          </mc:Choice>
          <mc:Fallback>
            <p:pic>
              <p:nvPicPr>
                <p:cNvPr id="15" name="Freihand 14">
                  <a:extLst>
                    <a:ext uri="{FF2B5EF4-FFF2-40B4-BE49-F238E27FC236}">
                      <a16:creationId xmlns:a16="http://schemas.microsoft.com/office/drawing/2014/main" id="{BE602237-0052-4037-90E0-D8FF43C05AEE}"/>
                    </a:ext>
                  </a:extLst>
                </p:cNvPr>
                <p:cNvPicPr/>
                <p:nvPr/>
              </p:nvPicPr>
              <p:blipFill>
                <a:blip r:embed="rId30"/>
                <a:stretch>
                  <a:fillRect/>
                </a:stretch>
              </p:blipFill>
              <p:spPr>
                <a:xfrm>
                  <a:off x="10962442" y="2394752"/>
                  <a:ext cx="239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546CABB6-6300-4858-BE34-8341782CB275}"/>
                    </a:ext>
                  </a:extLst>
                </p14:cNvPr>
                <p14:cNvContentPartPr/>
                <p14:nvPr/>
              </p14:nvContentPartPr>
              <p14:xfrm>
                <a:off x="10157482" y="2319872"/>
                <a:ext cx="108360" cy="35640"/>
              </p14:xfrm>
            </p:contentPart>
          </mc:Choice>
          <mc:Fallback>
            <p:pic>
              <p:nvPicPr>
                <p:cNvPr id="16" name="Freihand 15">
                  <a:extLst>
                    <a:ext uri="{FF2B5EF4-FFF2-40B4-BE49-F238E27FC236}">
                      <a16:creationId xmlns:a16="http://schemas.microsoft.com/office/drawing/2014/main" id="{546CABB6-6300-4858-BE34-8341782CB275}"/>
                    </a:ext>
                  </a:extLst>
                </p:cNvPr>
                <p:cNvPicPr/>
                <p:nvPr/>
              </p:nvPicPr>
              <p:blipFill>
                <a:blip r:embed="rId32"/>
                <a:stretch>
                  <a:fillRect/>
                </a:stretch>
              </p:blipFill>
              <p:spPr>
                <a:xfrm>
                  <a:off x="10153162" y="2315552"/>
                  <a:ext cx="117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6630C98F-662B-49AA-9E11-E14F69E956DF}"/>
                    </a:ext>
                  </a:extLst>
                </p14:cNvPr>
                <p14:cNvContentPartPr/>
                <p14:nvPr/>
              </p14:nvContentPartPr>
              <p14:xfrm>
                <a:off x="9797482" y="2752952"/>
                <a:ext cx="224640" cy="96480"/>
              </p14:xfrm>
            </p:contentPart>
          </mc:Choice>
          <mc:Fallback>
            <p:pic>
              <p:nvPicPr>
                <p:cNvPr id="18" name="Freihand 17">
                  <a:extLst>
                    <a:ext uri="{FF2B5EF4-FFF2-40B4-BE49-F238E27FC236}">
                      <a16:creationId xmlns:a16="http://schemas.microsoft.com/office/drawing/2014/main" id="{6630C98F-662B-49AA-9E11-E14F69E956DF}"/>
                    </a:ext>
                  </a:extLst>
                </p:cNvPr>
                <p:cNvPicPr/>
                <p:nvPr/>
              </p:nvPicPr>
              <p:blipFill>
                <a:blip r:embed="rId34"/>
                <a:stretch>
                  <a:fillRect/>
                </a:stretch>
              </p:blipFill>
              <p:spPr>
                <a:xfrm>
                  <a:off x="9793162" y="2748632"/>
                  <a:ext cx="233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923592DF-BE34-4C31-B5C4-69C0DA9D7283}"/>
                    </a:ext>
                  </a:extLst>
                </p14:cNvPr>
                <p14:cNvContentPartPr/>
                <p14:nvPr/>
              </p14:nvContentPartPr>
              <p14:xfrm>
                <a:off x="10023202" y="2754752"/>
                <a:ext cx="159840" cy="87120"/>
              </p14:xfrm>
            </p:contentPart>
          </mc:Choice>
          <mc:Fallback>
            <p:pic>
              <p:nvPicPr>
                <p:cNvPr id="19" name="Freihand 18">
                  <a:extLst>
                    <a:ext uri="{FF2B5EF4-FFF2-40B4-BE49-F238E27FC236}">
                      <a16:creationId xmlns:a16="http://schemas.microsoft.com/office/drawing/2014/main" id="{923592DF-BE34-4C31-B5C4-69C0DA9D7283}"/>
                    </a:ext>
                  </a:extLst>
                </p:cNvPr>
                <p:cNvPicPr/>
                <p:nvPr/>
              </p:nvPicPr>
              <p:blipFill>
                <a:blip r:embed="rId36"/>
                <a:stretch>
                  <a:fillRect/>
                </a:stretch>
              </p:blipFill>
              <p:spPr>
                <a:xfrm>
                  <a:off x="10018882" y="2750432"/>
                  <a:ext cx="168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36BE85B8-A851-43C9-A07D-B3825CD30770}"/>
                    </a:ext>
                  </a:extLst>
                </p14:cNvPr>
                <p14:cNvContentPartPr/>
                <p14:nvPr/>
              </p14:nvContentPartPr>
              <p14:xfrm>
                <a:off x="10333162" y="2648552"/>
                <a:ext cx="199440" cy="171000"/>
              </p14:xfrm>
            </p:contentPart>
          </mc:Choice>
          <mc:Fallback>
            <p:pic>
              <p:nvPicPr>
                <p:cNvPr id="20" name="Freihand 19">
                  <a:extLst>
                    <a:ext uri="{FF2B5EF4-FFF2-40B4-BE49-F238E27FC236}">
                      <a16:creationId xmlns:a16="http://schemas.microsoft.com/office/drawing/2014/main" id="{36BE85B8-A851-43C9-A07D-B3825CD30770}"/>
                    </a:ext>
                  </a:extLst>
                </p:cNvPr>
                <p:cNvPicPr/>
                <p:nvPr/>
              </p:nvPicPr>
              <p:blipFill>
                <a:blip r:embed="rId38"/>
                <a:stretch>
                  <a:fillRect/>
                </a:stretch>
              </p:blipFill>
              <p:spPr>
                <a:xfrm>
                  <a:off x="10328842" y="2644232"/>
                  <a:ext cx="208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BCB1570E-7F0E-4DD3-B2A5-021E17023357}"/>
                    </a:ext>
                  </a:extLst>
                </p14:cNvPr>
                <p14:cNvContentPartPr/>
                <p14:nvPr/>
              </p14:nvContentPartPr>
              <p14:xfrm>
                <a:off x="10532242" y="2638832"/>
                <a:ext cx="46800" cy="39240"/>
              </p14:xfrm>
            </p:contentPart>
          </mc:Choice>
          <mc:Fallback>
            <p:pic>
              <p:nvPicPr>
                <p:cNvPr id="21" name="Freihand 20">
                  <a:extLst>
                    <a:ext uri="{FF2B5EF4-FFF2-40B4-BE49-F238E27FC236}">
                      <a16:creationId xmlns:a16="http://schemas.microsoft.com/office/drawing/2014/main" id="{BCB1570E-7F0E-4DD3-B2A5-021E17023357}"/>
                    </a:ext>
                  </a:extLst>
                </p:cNvPr>
                <p:cNvPicPr/>
                <p:nvPr/>
              </p:nvPicPr>
              <p:blipFill>
                <a:blip r:embed="rId40"/>
                <a:stretch>
                  <a:fillRect/>
                </a:stretch>
              </p:blipFill>
              <p:spPr>
                <a:xfrm>
                  <a:off x="10527922" y="2634512"/>
                  <a:ext cx="55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9FCC27D6-F42D-4CDF-8E39-5A1BFC684C25}"/>
                    </a:ext>
                  </a:extLst>
                </p14:cNvPr>
                <p14:cNvContentPartPr/>
                <p14:nvPr/>
              </p14:nvContentPartPr>
              <p14:xfrm>
                <a:off x="10580842" y="2705432"/>
                <a:ext cx="186840" cy="208080"/>
              </p14:xfrm>
            </p:contentPart>
          </mc:Choice>
          <mc:Fallback>
            <p:pic>
              <p:nvPicPr>
                <p:cNvPr id="22" name="Freihand 21">
                  <a:extLst>
                    <a:ext uri="{FF2B5EF4-FFF2-40B4-BE49-F238E27FC236}">
                      <a16:creationId xmlns:a16="http://schemas.microsoft.com/office/drawing/2014/main" id="{9FCC27D6-F42D-4CDF-8E39-5A1BFC684C25}"/>
                    </a:ext>
                  </a:extLst>
                </p:cNvPr>
                <p:cNvPicPr/>
                <p:nvPr/>
              </p:nvPicPr>
              <p:blipFill>
                <a:blip r:embed="rId42"/>
                <a:stretch>
                  <a:fillRect/>
                </a:stretch>
              </p:blipFill>
              <p:spPr>
                <a:xfrm>
                  <a:off x="10576522" y="2701112"/>
                  <a:ext cx="195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ABB56EAA-C632-4BF0-8545-F724E3788D32}"/>
                    </a:ext>
                  </a:extLst>
                </p14:cNvPr>
                <p14:cNvContentPartPr/>
                <p14:nvPr/>
              </p14:nvContentPartPr>
              <p14:xfrm>
                <a:off x="10817362" y="2672312"/>
                <a:ext cx="229320" cy="91080"/>
              </p14:xfrm>
            </p:contentPart>
          </mc:Choice>
          <mc:Fallback>
            <p:pic>
              <p:nvPicPr>
                <p:cNvPr id="23" name="Freihand 22">
                  <a:extLst>
                    <a:ext uri="{FF2B5EF4-FFF2-40B4-BE49-F238E27FC236}">
                      <a16:creationId xmlns:a16="http://schemas.microsoft.com/office/drawing/2014/main" id="{ABB56EAA-C632-4BF0-8545-F724E3788D32}"/>
                    </a:ext>
                  </a:extLst>
                </p:cNvPr>
                <p:cNvPicPr/>
                <p:nvPr/>
              </p:nvPicPr>
              <p:blipFill>
                <a:blip r:embed="rId44"/>
                <a:stretch>
                  <a:fillRect/>
                </a:stretch>
              </p:blipFill>
              <p:spPr>
                <a:xfrm>
                  <a:off x="10813042" y="2667992"/>
                  <a:ext cx="237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A6FAF8B5-7514-45AD-BED3-0B334F8EC474}"/>
                    </a:ext>
                  </a:extLst>
                </p14:cNvPr>
                <p14:cNvContentPartPr/>
                <p14:nvPr/>
              </p14:nvContentPartPr>
              <p14:xfrm>
                <a:off x="11055322" y="2597072"/>
                <a:ext cx="249840" cy="137160"/>
              </p14:xfrm>
            </p:contentPart>
          </mc:Choice>
          <mc:Fallback>
            <p:pic>
              <p:nvPicPr>
                <p:cNvPr id="24" name="Freihand 23">
                  <a:extLst>
                    <a:ext uri="{FF2B5EF4-FFF2-40B4-BE49-F238E27FC236}">
                      <a16:creationId xmlns:a16="http://schemas.microsoft.com/office/drawing/2014/main" id="{A6FAF8B5-7514-45AD-BED3-0B334F8EC474}"/>
                    </a:ext>
                  </a:extLst>
                </p:cNvPr>
                <p:cNvPicPr/>
                <p:nvPr/>
              </p:nvPicPr>
              <p:blipFill>
                <a:blip r:embed="rId46"/>
                <a:stretch>
                  <a:fillRect/>
                </a:stretch>
              </p:blipFill>
              <p:spPr>
                <a:xfrm>
                  <a:off x="11051002" y="2592752"/>
                  <a:ext cx="258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746ADD38-9A3E-40CB-9B3E-6A821DAD9DF0}"/>
                    </a:ext>
                  </a:extLst>
                </p14:cNvPr>
                <p14:cNvContentPartPr/>
                <p14:nvPr/>
              </p14:nvContentPartPr>
              <p14:xfrm>
                <a:off x="3027322" y="3130232"/>
                <a:ext cx="3008520" cy="132840"/>
              </p14:xfrm>
            </p:contentPart>
          </mc:Choice>
          <mc:Fallback>
            <p:pic>
              <p:nvPicPr>
                <p:cNvPr id="26" name="Freihand 25">
                  <a:extLst>
                    <a:ext uri="{FF2B5EF4-FFF2-40B4-BE49-F238E27FC236}">
                      <a16:creationId xmlns:a16="http://schemas.microsoft.com/office/drawing/2014/main" id="{746ADD38-9A3E-40CB-9B3E-6A821DAD9DF0}"/>
                    </a:ext>
                  </a:extLst>
                </p:cNvPr>
                <p:cNvPicPr/>
                <p:nvPr/>
              </p:nvPicPr>
              <p:blipFill>
                <a:blip r:embed="rId48"/>
                <a:stretch>
                  <a:fillRect/>
                </a:stretch>
              </p:blipFill>
              <p:spPr>
                <a:xfrm>
                  <a:off x="3023002" y="3125912"/>
                  <a:ext cx="3017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B8102048-2BC1-4065-9353-D4C27CA59ED5}"/>
                    </a:ext>
                  </a:extLst>
                </p14:cNvPr>
                <p14:cNvContentPartPr/>
                <p14:nvPr/>
              </p14:nvContentPartPr>
              <p14:xfrm>
                <a:off x="4148722" y="2820272"/>
                <a:ext cx="1780560" cy="380160"/>
              </p14:xfrm>
            </p:contentPart>
          </mc:Choice>
          <mc:Fallback>
            <p:pic>
              <p:nvPicPr>
                <p:cNvPr id="28" name="Freihand 27">
                  <a:extLst>
                    <a:ext uri="{FF2B5EF4-FFF2-40B4-BE49-F238E27FC236}">
                      <a16:creationId xmlns:a16="http://schemas.microsoft.com/office/drawing/2014/main" id="{B8102048-2BC1-4065-9353-D4C27CA59ED5}"/>
                    </a:ext>
                  </a:extLst>
                </p:cNvPr>
                <p:cNvPicPr/>
                <p:nvPr/>
              </p:nvPicPr>
              <p:blipFill>
                <a:blip r:embed="rId50"/>
                <a:stretch>
                  <a:fillRect/>
                </a:stretch>
              </p:blipFill>
              <p:spPr>
                <a:xfrm>
                  <a:off x="4144402" y="2815952"/>
                  <a:ext cx="178920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A23857EB-FC86-4FFC-8D7C-FC6D7A9264BF}"/>
                    </a:ext>
                  </a:extLst>
                </p14:cNvPr>
                <p14:cNvContentPartPr/>
                <p14:nvPr/>
              </p14:nvContentPartPr>
              <p14:xfrm>
                <a:off x="5867002" y="2941592"/>
                <a:ext cx="333000" cy="38160"/>
              </p14:xfrm>
            </p:contentPart>
          </mc:Choice>
          <mc:Fallback>
            <p:pic>
              <p:nvPicPr>
                <p:cNvPr id="29" name="Freihand 28">
                  <a:extLst>
                    <a:ext uri="{FF2B5EF4-FFF2-40B4-BE49-F238E27FC236}">
                      <a16:creationId xmlns:a16="http://schemas.microsoft.com/office/drawing/2014/main" id="{A23857EB-FC86-4FFC-8D7C-FC6D7A9264BF}"/>
                    </a:ext>
                  </a:extLst>
                </p:cNvPr>
                <p:cNvPicPr/>
                <p:nvPr/>
              </p:nvPicPr>
              <p:blipFill>
                <a:blip r:embed="rId52"/>
                <a:stretch>
                  <a:fillRect/>
                </a:stretch>
              </p:blipFill>
              <p:spPr>
                <a:xfrm>
                  <a:off x="5862682" y="2937272"/>
                  <a:ext cx="3416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C5ACCCF1-83C9-4D8D-AA36-451AEA85D3E2}"/>
                    </a:ext>
                  </a:extLst>
                </p14:cNvPr>
                <p14:cNvContentPartPr/>
                <p14:nvPr/>
              </p14:nvContentPartPr>
              <p14:xfrm>
                <a:off x="5844682" y="2880752"/>
                <a:ext cx="208080" cy="140040"/>
              </p14:xfrm>
            </p:contentPart>
          </mc:Choice>
          <mc:Fallback>
            <p:pic>
              <p:nvPicPr>
                <p:cNvPr id="30" name="Freihand 29">
                  <a:extLst>
                    <a:ext uri="{FF2B5EF4-FFF2-40B4-BE49-F238E27FC236}">
                      <a16:creationId xmlns:a16="http://schemas.microsoft.com/office/drawing/2014/main" id="{C5ACCCF1-83C9-4D8D-AA36-451AEA85D3E2}"/>
                    </a:ext>
                  </a:extLst>
                </p:cNvPr>
                <p:cNvPicPr/>
                <p:nvPr/>
              </p:nvPicPr>
              <p:blipFill>
                <a:blip r:embed="rId54"/>
                <a:stretch>
                  <a:fillRect/>
                </a:stretch>
              </p:blipFill>
              <p:spPr>
                <a:xfrm>
                  <a:off x="5840362" y="2876432"/>
                  <a:ext cx="216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DF84A389-FD28-421E-9CAB-587684685387}"/>
                    </a:ext>
                  </a:extLst>
                </p14:cNvPr>
                <p14:cNvContentPartPr/>
                <p14:nvPr/>
              </p14:nvContentPartPr>
              <p14:xfrm>
                <a:off x="6304042" y="2870672"/>
                <a:ext cx="102240" cy="113400"/>
              </p14:xfrm>
            </p:contentPart>
          </mc:Choice>
          <mc:Fallback>
            <p:pic>
              <p:nvPicPr>
                <p:cNvPr id="32" name="Freihand 31">
                  <a:extLst>
                    <a:ext uri="{FF2B5EF4-FFF2-40B4-BE49-F238E27FC236}">
                      <a16:creationId xmlns:a16="http://schemas.microsoft.com/office/drawing/2014/main" id="{DF84A389-FD28-421E-9CAB-587684685387}"/>
                    </a:ext>
                  </a:extLst>
                </p:cNvPr>
                <p:cNvPicPr/>
                <p:nvPr/>
              </p:nvPicPr>
              <p:blipFill>
                <a:blip r:embed="rId56"/>
                <a:stretch>
                  <a:fillRect/>
                </a:stretch>
              </p:blipFill>
              <p:spPr>
                <a:xfrm>
                  <a:off x="6299722" y="2866352"/>
                  <a:ext cx="110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B8A32113-A59B-40DC-A9C1-D27BD29E8B17}"/>
                    </a:ext>
                  </a:extLst>
                </p14:cNvPr>
                <p14:cNvContentPartPr/>
                <p14:nvPr/>
              </p14:nvContentPartPr>
              <p14:xfrm>
                <a:off x="6422122" y="2849072"/>
                <a:ext cx="312480" cy="96840"/>
              </p14:xfrm>
            </p:contentPart>
          </mc:Choice>
          <mc:Fallback>
            <p:pic>
              <p:nvPicPr>
                <p:cNvPr id="33" name="Freihand 32">
                  <a:extLst>
                    <a:ext uri="{FF2B5EF4-FFF2-40B4-BE49-F238E27FC236}">
                      <a16:creationId xmlns:a16="http://schemas.microsoft.com/office/drawing/2014/main" id="{B8A32113-A59B-40DC-A9C1-D27BD29E8B17}"/>
                    </a:ext>
                  </a:extLst>
                </p:cNvPr>
                <p:cNvPicPr/>
                <p:nvPr/>
              </p:nvPicPr>
              <p:blipFill>
                <a:blip r:embed="rId58"/>
                <a:stretch>
                  <a:fillRect/>
                </a:stretch>
              </p:blipFill>
              <p:spPr>
                <a:xfrm>
                  <a:off x="6417802" y="2844752"/>
                  <a:ext cx="321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4A1D0C8D-C180-402A-B1CC-0780CB8E465C}"/>
                    </a:ext>
                  </a:extLst>
                </p14:cNvPr>
                <p14:cNvContentPartPr/>
                <p14:nvPr/>
              </p14:nvContentPartPr>
              <p14:xfrm>
                <a:off x="6767002" y="2725952"/>
                <a:ext cx="434880" cy="177480"/>
              </p14:xfrm>
            </p:contentPart>
          </mc:Choice>
          <mc:Fallback>
            <p:pic>
              <p:nvPicPr>
                <p:cNvPr id="34" name="Freihand 33">
                  <a:extLst>
                    <a:ext uri="{FF2B5EF4-FFF2-40B4-BE49-F238E27FC236}">
                      <a16:creationId xmlns:a16="http://schemas.microsoft.com/office/drawing/2014/main" id="{4A1D0C8D-C180-402A-B1CC-0780CB8E465C}"/>
                    </a:ext>
                  </a:extLst>
                </p:cNvPr>
                <p:cNvPicPr/>
                <p:nvPr/>
              </p:nvPicPr>
              <p:blipFill>
                <a:blip r:embed="rId60"/>
                <a:stretch>
                  <a:fillRect/>
                </a:stretch>
              </p:blipFill>
              <p:spPr>
                <a:xfrm>
                  <a:off x="6762682" y="2721632"/>
                  <a:ext cx="443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356B888B-6C03-4D3A-BB87-0150C33D1794}"/>
                    </a:ext>
                  </a:extLst>
                </p14:cNvPr>
                <p14:cNvContentPartPr/>
                <p14:nvPr/>
              </p14:nvContentPartPr>
              <p14:xfrm>
                <a:off x="7263082" y="2735312"/>
                <a:ext cx="195120" cy="164520"/>
              </p14:xfrm>
            </p:contentPart>
          </mc:Choice>
          <mc:Fallback>
            <p:pic>
              <p:nvPicPr>
                <p:cNvPr id="35" name="Freihand 34">
                  <a:extLst>
                    <a:ext uri="{FF2B5EF4-FFF2-40B4-BE49-F238E27FC236}">
                      <a16:creationId xmlns:a16="http://schemas.microsoft.com/office/drawing/2014/main" id="{356B888B-6C03-4D3A-BB87-0150C33D1794}"/>
                    </a:ext>
                  </a:extLst>
                </p:cNvPr>
                <p:cNvPicPr/>
                <p:nvPr/>
              </p:nvPicPr>
              <p:blipFill>
                <a:blip r:embed="rId62"/>
                <a:stretch>
                  <a:fillRect/>
                </a:stretch>
              </p:blipFill>
              <p:spPr>
                <a:xfrm>
                  <a:off x="7258762" y="2730992"/>
                  <a:ext cx="203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D52E9056-A215-4129-AF9E-AC58850616A2}"/>
                    </a:ext>
                  </a:extLst>
                </p14:cNvPr>
                <p14:cNvContentPartPr/>
                <p14:nvPr/>
              </p14:nvContentPartPr>
              <p14:xfrm>
                <a:off x="7409602" y="2742872"/>
                <a:ext cx="38880" cy="26280"/>
              </p14:xfrm>
            </p:contentPart>
          </mc:Choice>
          <mc:Fallback>
            <p:pic>
              <p:nvPicPr>
                <p:cNvPr id="36" name="Freihand 35">
                  <a:extLst>
                    <a:ext uri="{FF2B5EF4-FFF2-40B4-BE49-F238E27FC236}">
                      <a16:creationId xmlns:a16="http://schemas.microsoft.com/office/drawing/2014/main" id="{D52E9056-A215-4129-AF9E-AC58850616A2}"/>
                    </a:ext>
                  </a:extLst>
                </p:cNvPr>
                <p:cNvPicPr/>
                <p:nvPr/>
              </p:nvPicPr>
              <p:blipFill>
                <a:blip r:embed="rId64"/>
                <a:stretch>
                  <a:fillRect/>
                </a:stretch>
              </p:blipFill>
              <p:spPr>
                <a:xfrm>
                  <a:off x="7405282" y="2738552"/>
                  <a:ext cx="47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79A5FCC2-8F4F-4FA1-A671-48132CD66216}"/>
                    </a:ext>
                  </a:extLst>
                </p14:cNvPr>
                <p14:cNvContentPartPr/>
                <p14:nvPr/>
              </p14:nvContentPartPr>
              <p14:xfrm>
                <a:off x="7483042" y="2711912"/>
                <a:ext cx="176760" cy="167760"/>
              </p14:xfrm>
            </p:contentPart>
          </mc:Choice>
          <mc:Fallback>
            <p:pic>
              <p:nvPicPr>
                <p:cNvPr id="37" name="Freihand 36">
                  <a:extLst>
                    <a:ext uri="{FF2B5EF4-FFF2-40B4-BE49-F238E27FC236}">
                      <a16:creationId xmlns:a16="http://schemas.microsoft.com/office/drawing/2014/main" id="{79A5FCC2-8F4F-4FA1-A671-48132CD66216}"/>
                    </a:ext>
                  </a:extLst>
                </p:cNvPr>
                <p:cNvPicPr/>
                <p:nvPr/>
              </p:nvPicPr>
              <p:blipFill>
                <a:blip r:embed="rId66"/>
                <a:stretch>
                  <a:fillRect/>
                </a:stretch>
              </p:blipFill>
              <p:spPr>
                <a:xfrm>
                  <a:off x="7478722" y="2707592"/>
                  <a:ext cx="185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3030BD7D-BB94-4A78-B00F-9D1AC6598F7A}"/>
                    </a:ext>
                  </a:extLst>
                </p14:cNvPr>
                <p14:cNvContentPartPr/>
                <p14:nvPr/>
              </p14:nvContentPartPr>
              <p14:xfrm>
                <a:off x="7769962" y="2807672"/>
                <a:ext cx="298800" cy="89280"/>
              </p14:xfrm>
            </p:contentPart>
          </mc:Choice>
          <mc:Fallback>
            <p:pic>
              <p:nvPicPr>
                <p:cNvPr id="38" name="Freihand 37">
                  <a:extLst>
                    <a:ext uri="{FF2B5EF4-FFF2-40B4-BE49-F238E27FC236}">
                      <a16:creationId xmlns:a16="http://schemas.microsoft.com/office/drawing/2014/main" id="{3030BD7D-BB94-4A78-B00F-9D1AC6598F7A}"/>
                    </a:ext>
                  </a:extLst>
                </p:cNvPr>
                <p:cNvPicPr/>
                <p:nvPr/>
              </p:nvPicPr>
              <p:blipFill>
                <a:blip r:embed="rId68"/>
                <a:stretch>
                  <a:fillRect/>
                </a:stretch>
              </p:blipFill>
              <p:spPr>
                <a:xfrm>
                  <a:off x="7765642" y="2803352"/>
                  <a:ext cx="307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04D87BCF-4156-4C94-AFA0-333914768D42}"/>
                    </a:ext>
                  </a:extLst>
                </p14:cNvPr>
                <p14:cNvContentPartPr/>
                <p14:nvPr/>
              </p14:nvContentPartPr>
              <p14:xfrm>
                <a:off x="8071642" y="2790392"/>
                <a:ext cx="222840" cy="104040"/>
              </p14:xfrm>
            </p:contentPart>
          </mc:Choice>
          <mc:Fallback>
            <p:pic>
              <p:nvPicPr>
                <p:cNvPr id="39" name="Freihand 38">
                  <a:extLst>
                    <a:ext uri="{FF2B5EF4-FFF2-40B4-BE49-F238E27FC236}">
                      <a16:creationId xmlns:a16="http://schemas.microsoft.com/office/drawing/2014/main" id="{04D87BCF-4156-4C94-AFA0-333914768D42}"/>
                    </a:ext>
                  </a:extLst>
                </p:cNvPr>
                <p:cNvPicPr/>
                <p:nvPr/>
              </p:nvPicPr>
              <p:blipFill>
                <a:blip r:embed="rId70"/>
                <a:stretch>
                  <a:fillRect/>
                </a:stretch>
              </p:blipFill>
              <p:spPr>
                <a:xfrm>
                  <a:off x="8067322" y="2786072"/>
                  <a:ext cx="231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1BE99574-5E28-4220-BF17-BCF1D2D20E93}"/>
                    </a:ext>
                  </a:extLst>
                </p14:cNvPr>
                <p14:cNvContentPartPr/>
                <p14:nvPr/>
              </p14:nvContentPartPr>
              <p14:xfrm>
                <a:off x="8325442" y="2770952"/>
                <a:ext cx="304200" cy="126720"/>
              </p14:xfrm>
            </p:contentPart>
          </mc:Choice>
          <mc:Fallback>
            <p:pic>
              <p:nvPicPr>
                <p:cNvPr id="40" name="Freihand 39">
                  <a:extLst>
                    <a:ext uri="{FF2B5EF4-FFF2-40B4-BE49-F238E27FC236}">
                      <a16:creationId xmlns:a16="http://schemas.microsoft.com/office/drawing/2014/main" id="{1BE99574-5E28-4220-BF17-BCF1D2D20E93}"/>
                    </a:ext>
                  </a:extLst>
                </p:cNvPr>
                <p:cNvPicPr/>
                <p:nvPr/>
              </p:nvPicPr>
              <p:blipFill>
                <a:blip r:embed="rId72"/>
                <a:stretch>
                  <a:fillRect/>
                </a:stretch>
              </p:blipFill>
              <p:spPr>
                <a:xfrm>
                  <a:off x="8321122" y="2766632"/>
                  <a:ext cx="312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6839A951-CC32-4AD5-9C95-56817C643220}"/>
                    </a:ext>
                  </a:extLst>
                </p14:cNvPr>
                <p14:cNvContentPartPr/>
                <p14:nvPr/>
              </p14:nvContentPartPr>
              <p14:xfrm>
                <a:off x="8591122" y="2779952"/>
                <a:ext cx="80640" cy="51120"/>
              </p14:xfrm>
            </p:contentPart>
          </mc:Choice>
          <mc:Fallback>
            <p:pic>
              <p:nvPicPr>
                <p:cNvPr id="41" name="Freihand 40">
                  <a:extLst>
                    <a:ext uri="{FF2B5EF4-FFF2-40B4-BE49-F238E27FC236}">
                      <a16:creationId xmlns:a16="http://schemas.microsoft.com/office/drawing/2014/main" id="{6839A951-CC32-4AD5-9C95-56817C643220}"/>
                    </a:ext>
                  </a:extLst>
                </p:cNvPr>
                <p:cNvPicPr/>
                <p:nvPr/>
              </p:nvPicPr>
              <p:blipFill>
                <a:blip r:embed="rId74"/>
                <a:stretch>
                  <a:fillRect/>
                </a:stretch>
              </p:blipFill>
              <p:spPr>
                <a:xfrm>
                  <a:off x="8586802" y="2775632"/>
                  <a:ext cx="89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99AEF72A-3213-4E65-85E9-FEF86BCB6638}"/>
                    </a:ext>
                  </a:extLst>
                </p14:cNvPr>
                <p14:cNvContentPartPr/>
                <p14:nvPr/>
              </p14:nvContentPartPr>
              <p14:xfrm>
                <a:off x="8598682" y="2800112"/>
                <a:ext cx="183600" cy="216720"/>
              </p14:xfrm>
            </p:contentPart>
          </mc:Choice>
          <mc:Fallback>
            <p:pic>
              <p:nvPicPr>
                <p:cNvPr id="42" name="Freihand 41">
                  <a:extLst>
                    <a:ext uri="{FF2B5EF4-FFF2-40B4-BE49-F238E27FC236}">
                      <a16:creationId xmlns:a16="http://schemas.microsoft.com/office/drawing/2014/main" id="{99AEF72A-3213-4E65-85E9-FEF86BCB6638}"/>
                    </a:ext>
                  </a:extLst>
                </p:cNvPr>
                <p:cNvPicPr/>
                <p:nvPr/>
              </p:nvPicPr>
              <p:blipFill>
                <a:blip r:embed="rId76"/>
                <a:stretch>
                  <a:fillRect/>
                </a:stretch>
              </p:blipFill>
              <p:spPr>
                <a:xfrm>
                  <a:off x="8594362" y="2795792"/>
                  <a:ext cx="192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08558F26-FAC2-4739-BFFA-E1C03E479029}"/>
                    </a:ext>
                  </a:extLst>
                </p14:cNvPr>
                <p14:cNvContentPartPr/>
                <p14:nvPr/>
              </p14:nvContentPartPr>
              <p14:xfrm>
                <a:off x="7606522" y="3067952"/>
                <a:ext cx="179640" cy="171000"/>
              </p14:xfrm>
            </p:contentPart>
          </mc:Choice>
          <mc:Fallback>
            <p:pic>
              <p:nvPicPr>
                <p:cNvPr id="43" name="Freihand 42">
                  <a:extLst>
                    <a:ext uri="{FF2B5EF4-FFF2-40B4-BE49-F238E27FC236}">
                      <a16:creationId xmlns:a16="http://schemas.microsoft.com/office/drawing/2014/main" id="{08558F26-FAC2-4739-BFFA-E1C03E479029}"/>
                    </a:ext>
                  </a:extLst>
                </p:cNvPr>
                <p:cNvPicPr/>
                <p:nvPr/>
              </p:nvPicPr>
              <p:blipFill>
                <a:blip r:embed="rId78"/>
                <a:stretch>
                  <a:fillRect/>
                </a:stretch>
              </p:blipFill>
              <p:spPr>
                <a:xfrm>
                  <a:off x="7602202" y="3063632"/>
                  <a:ext cx="188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8863211B-F9BC-4D82-9ED4-95001A9D47F0}"/>
                    </a:ext>
                  </a:extLst>
                </p14:cNvPr>
                <p14:cNvContentPartPr/>
                <p14:nvPr/>
              </p14:nvContentPartPr>
              <p14:xfrm>
                <a:off x="7598602" y="3130592"/>
                <a:ext cx="169560" cy="18360"/>
              </p14:xfrm>
            </p:contentPart>
          </mc:Choice>
          <mc:Fallback>
            <p:pic>
              <p:nvPicPr>
                <p:cNvPr id="44" name="Freihand 43">
                  <a:extLst>
                    <a:ext uri="{FF2B5EF4-FFF2-40B4-BE49-F238E27FC236}">
                      <a16:creationId xmlns:a16="http://schemas.microsoft.com/office/drawing/2014/main" id="{8863211B-F9BC-4D82-9ED4-95001A9D47F0}"/>
                    </a:ext>
                  </a:extLst>
                </p:cNvPr>
                <p:cNvPicPr/>
                <p:nvPr/>
              </p:nvPicPr>
              <p:blipFill>
                <a:blip r:embed="rId80"/>
                <a:stretch>
                  <a:fillRect/>
                </a:stretch>
              </p:blipFill>
              <p:spPr>
                <a:xfrm>
                  <a:off x="7594282" y="3126272"/>
                  <a:ext cx="178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136A91AD-0701-4136-A733-C5886232AB67}"/>
                    </a:ext>
                  </a:extLst>
                </p14:cNvPr>
                <p14:cNvContentPartPr/>
                <p14:nvPr/>
              </p14:nvContentPartPr>
              <p14:xfrm>
                <a:off x="7811362" y="3132032"/>
                <a:ext cx="103680" cy="64440"/>
              </p14:xfrm>
            </p:contentPart>
          </mc:Choice>
          <mc:Fallback>
            <p:pic>
              <p:nvPicPr>
                <p:cNvPr id="45" name="Freihand 44">
                  <a:extLst>
                    <a:ext uri="{FF2B5EF4-FFF2-40B4-BE49-F238E27FC236}">
                      <a16:creationId xmlns:a16="http://schemas.microsoft.com/office/drawing/2014/main" id="{136A91AD-0701-4136-A733-C5886232AB67}"/>
                    </a:ext>
                  </a:extLst>
                </p:cNvPr>
                <p:cNvPicPr/>
                <p:nvPr/>
              </p:nvPicPr>
              <p:blipFill>
                <a:blip r:embed="rId82"/>
                <a:stretch>
                  <a:fillRect/>
                </a:stretch>
              </p:blipFill>
              <p:spPr>
                <a:xfrm>
                  <a:off x="7807042" y="3127712"/>
                  <a:ext cx="112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26D62A86-9157-4B9B-B747-C57627920628}"/>
                    </a:ext>
                  </a:extLst>
                </p14:cNvPr>
                <p14:cNvContentPartPr/>
                <p14:nvPr/>
              </p14:nvContentPartPr>
              <p14:xfrm>
                <a:off x="7944202" y="3042752"/>
                <a:ext cx="103320" cy="156960"/>
              </p14:xfrm>
            </p:contentPart>
          </mc:Choice>
          <mc:Fallback>
            <p:pic>
              <p:nvPicPr>
                <p:cNvPr id="46" name="Freihand 45">
                  <a:extLst>
                    <a:ext uri="{FF2B5EF4-FFF2-40B4-BE49-F238E27FC236}">
                      <a16:creationId xmlns:a16="http://schemas.microsoft.com/office/drawing/2014/main" id="{26D62A86-9157-4B9B-B747-C57627920628}"/>
                    </a:ext>
                  </a:extLst>
                </p:cNvPr>
                <p:cNvPicPr/>
                <p:nvPr/>
              </p:nvPicPr>
              <p:blipFill>
                <a:blip r:embed="rId84"/>
                <a:stretch>
                  <a:fillRect/>
                </a:stretch>
              </p:blipFill>
              <p:spPr>
                <a:xfrm>
                  <a:off x="7939882" y="3038432"/>
                  <a:ext cx="111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D85A13CE-D8CF-44F7-8549-71F010CCC7E5}"/>
                    </a:ext>
                  </a:extLst>
                </p14:cNvPr>
                <p14:cNvContentPartPr/>
                <p14:nvPr/>
              </p14:nvContentPartPr>
              <p14:xfrm>
                <a:off x="8063722" y="3030872"/>
                <a:ext cx="293400" cy="336960"/>
              </p14:xfrm>
            </p:contentPart>
          </mc:Choice>
          <mc:Fallback>
            <p:pic>
              <p:nvPicPr>
                <p:cNvPr id="47" name="Freihand 46">
                  <a:extLst>
                    <a:ext uri="{FF2B5EF4-FFF2-40B4-BE49-F238E27FC236}">
                      <a16:creationId xmlns:a16="http://schemas.microsoft.com/office/drawing/2014/main" id="{D85A13CE-D8CF-44F7-8549-71F010CCC7E5}"/>
                    </a:ext>
                  </a:extLst>
                </p:cNvPr>
                <p:cNvPicPr/>
                <p:nvPr/>
              </p:nvPicPr>
              <p:blipFill>
                <a:blip r:embed="rId86"/>
                <a:stretch>
                  <a:fillRect/>
                </a:stretch>
              </p:blipFill>
              <p:spPr>
                <a:xfrm>
                  <a:off x="8059402" y="3026552"/>
                  <a:ext cx="3020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93CFE27A-0C2F-4DEF-95FC-6C6347D02307}"/>
                    </a:ext>
                  </a:extLst>
                </p14:cNvPr>
                <p14:cNvContentPartPr/>
                <p14:nvPr/>
              </p14:nvContentPartPr>
              <p14:xfrm>
                <a:off x="8323642" y="3152552"/>
                <a:ext cx="263160" cy="60480"/>
              </p14:xfrm>
            </p:contentPart>
          </mc:Choice>
          <mc:Fallback>
            <p:pic>
              <p:nvPicPr>
                <p:cNvPr id="48" name="Freihand 47">
                  <a:extLst>
                    <a:ext uri="{FF2B5EF4-FFF2-40B4-BE49-F238E27FC236}">
                      <a16:creationId xmlns:a16="http://schemas.microsoft.com/office/drawing/2014/main" id="{93CFE27A-0C2F-4DEF-95FC-6C6347D02307}"/>
                    </a:ext>
                  </a:extLst>
                </p:cNvPr>
                <p:cNvPicPr/>
                <p:nvPr/>
              </p:nvPicPr>
              <p:blipFill>
                <a:blip r:embed="rId88"/>
                <a:stretch>
                  <a:fillRect/>
                </a:stretch>
              </p:blipFill>
              <p:spPr>
                <a:xfrm>
                  <a:off x="8319322" y="3148232"/>
                  <a:ext cx="271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19305C14-DDE9-41B5-A0D3-B03EAFB8A298}"/>
                    </a:ext>
                  </a:extLst>
                </p14:cNvPr>
                <p14:cNvContentPartPr/>
                <p14:nvPr/>
              </p14:nvContentPartPr>
              <p14:xfrm>
                <a:off x="8785882" y="3102512"/>
                <a:ext cx="156600" cy="94680"/>
              </p14:xfrm>
            </p:contentPart>
          </mc:Choice>
          <mc:Fallback>
            <p:pic>
              <p:nvPicPr>
                <p:cNvPr id="49" name="Freihand 48">
                  <a:extLst>
                    <a:ext uri="{FF2B5EF4-FFF2-40B4-BE49-F238E27FC236}">
                      <a16:creationId xmlns:a16="http://schemas.microsoft.com/office/drawing/2014/main" id="{19305C14-DDE9-41B5-A0D3-B03EAFB8A298}"/>
                    </a:ext>
                  </a:extLst>
                </p:cNvPr>
                <p:cNvPicPr/>
                <p:nvPr/>
              </p:nvPicPr>
              <p:blipFill>
                <a:blip r:embed="rId90"/>
                <a:stretch>
                  <a:fillRect/>
                </a:stretch>
              </p:blipFill>
              <p:spPr>
                <a:xfrm>
                  <a:off x="8781562" y="3098192"/>
                  <a:ext cx="165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E957B729-DDAF-43DC-8464-FD39E0D5633B}"/>
                    </a:ext>
                  </a:extLst>
                </p14:cNvPr>
                <p14:cNvContentPartPr/>
                <p14:nvPr/>
              </p14:nvContentPartPr>
              <p14:xfrm>
                <a:off x="8826202" y="3144272"/>
                <a:ext cx="226080" cy="64080"/>
              </p14:xfrm>
            </p:contentPart>
          </mc:Choice>
          <mc:Fallback>
            <p:pic>
              <p:nvPicPr>
                <p:cNvPr id="50" name="Freihand 49">
                  <a:extLst>
                    <a:ext uri="{FF2B5EF4-FFF2-40B4-BE49-F238E27FC236}">
                      <a16:creationId xmlns:a16="http://schemas.microsoft.com/office/drawing/2014/main" id="{E957B729-DDAF-43DC-8464-FD39E0D5633B}"/>
                    </a:ext>
                  </a:extLst>
                </p:cNvPr>
                <p:cNvPicPr/>
                <p:nvPr/>
              </p:nvPicPr>
              <p:blipFill>
                <a:blip r:embed="rId92"/>
                <a:stretch>
                  <a:fillRect/>
                </a:stretch>
              </p:blipFill>
              <p:spPr>
                <a:xfrm>
                  <a:off x="8821882" y="3139952"/>
                  <a:ext cx="234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A3865603-5130-43E6-B2A8-47005F243473}"/>
                    </a:ext>
                  </a:extLst>
                </p14:cNvPr>
                <p14:cNvContentPartPr/>
                <p14:nvPr/>
              </p14:nvContentPartPr>
              <p14:xfrm>
                <a:off x="9198442" y="3101432"/>
                <a:ext cx="8640" cy="106200"/>
              </p14:xfrm>
            </p:contentPart>
          </mc:Choice>
          <mc:Fallback>
            <p:pic>
              <p:nvPicPr>
                <p:cNvPr id="51" name="Freihand 50">
                  <a:extLst>
                    <a:ext uri="{FF2B5EF4-FFF2-40B4-BE49-F238E27FC236}">
                      <a16:creationId xmlns:a16="http://schemas.microsoft.com/office/drawing/2014/main" id="{A3865603-5130-43E6-B2A8-47005F243473}"/>
                    </a:ext>
                  </a:extLst>
                </p:cNvPr>
                <p:cNvPicPr/>
                <p:nvPr/>
              </p:nvPicPr>
              <p:blipFill>
                <a:blip r:embed="rId94"/>
                <a:stretch>
                  <a:fillRect/>
                </a:stretch>
              </p:blipFill>
              <p:spPr>
                <a:xfrm>
                  <a:off x="9194122" y="3097112"/>
                  <a:ext cx="17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226AE8B3-A711-465D-A636-F5BDB9548561}"/>
                    </a:ext>
                  </a:extLst>
                </p14:cNvPr>
                <p14:cNvContentPartPr/>
                <p14:nvPr/>
              </p14:nvContentPartPr>
              <p14:xfrm>
                <a:off x="9092962" y="3048872"/>
                <a:ext cx="193680" cy="169200"/>
              </p14:xfrm>
            </p:contentPart>
          </mc:Choice>
          <mc:Fallback>
            <p:pic>
              <p:nvPicPr>
                <p:cNvPr id="52" name="Freihand 51">
                  <a:extLst>
                    <a:ext uri="{FF2B5EF4-FFF2-40B4-BE49-F238E27FC236}">
                      <a16:creationId xmlns:a16="http://schemas.microsoft.com/office/drawing/2014/main" id="{226AE8B3-A711-465D-A636-F5BDB9548561}"/>
                    </a:ext>
                  </a:extLst>
                </p:cNvPr>
                <p:cNvPicPr/>
                <p:nvPr/>
              </p:nvPicPr>
              <p:blipFill>
                <a:blip r:embed="rId96"/>
                <a:stretch>
                  <a:fillRect/>
                </a:stretch>
              </p:blipFill>
              <p:spPr>
                <a:xfrm>
                  <a:off x="9088642" y="3044552"/>
                  <a:ext cx="202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98D45397-6083-4DA5-85FF-409EA8850A64}"/>
                    </a:ext>
                  </a:extLst>
                </p14:cNvPr>
                <p14:cNvContentPartPr/>
                <p14:nvPr/>
              </p14:nvContentPartPr>
              <p14:xfrm>
                <a:off x="9299962" y="3198632"/>
                <a:ext cx="25920" cy="21240"/>
              </p14:xfrm>
            </p:contentPart>
          </mc:Choice>
          <mc:Fallback>
            <p:pic>
              <p:nvPicPr>
                <p:cNvPr id="53" name="Freihand 52">
                  <a:extLst>
                    <a:ext uri="{FF2B5EF4-FFF2-40B4-BE49-F238E27FC236}">
                      <a16:creationId xmlns:a16="http://schemas.microsoft.com/office/drawing/2014/main" id="{98D45397-6083-4DA5-85FF-409EA8850A64}"/>
                    </a:ext>
                  </a:extLst>
                </p:cNvPr>
                <p:cNvPicPr/>
                <p:nvPr/>
              </p:nvPicPr>
              <p:blipFill>
                <a:blip r:embed="rId98"/>
                <a:stretch>
                  <a:fillRect/>
                </a:stretch>
              </p:blipFill>
              <p:spPr>
                <a:xfrm>
                  <a:off x="9295642" y="3194312"/>
                  <a:ext cx="34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 name="Freihand 53">
                  <a:extLst>
                    <a:ext uri="{FF2B5EF4-FFF2-40B4-BE49-F238E27FC236}">
                      <a16:creationId xmlns:a16="http://schemas.microsoft.com/office/drawing/2014/main" id="{3BD28100-86C9-483B-BC7A-AD6277440381}"/>
                    </a:ext>
                  </a:extLst>
                </p14:cNvPr>
                <p14:cNvContentPartPr/>
                <p14:nvPr/>
              </p14:nvContentPartPr>
              <p14:xfrm>
                <a:off x="9586162" y="3093512"/>
                <a:ext cx="18360" cy="121320"/>
              </p14:xfrm>
            </p:contentPart>
          </mc:Choice>
          <mc:Fallback>
            <p:pic>
              <p:nvPicPr>
                <p:cNvPr id="54" name="Freihand 53">
                  <a:extLst>
                    <a:ext uri="{FF2B5EF4-FFF2-40B4-BE49-F238E27FC236}">
                      <a16:creationId xmlns:a16="http://schemas.microsoft.com/office/drawing/2014/main" id="{3BD28100-86C9-483B-BC7A-AD6277440381}"/>
                    </a:ext>
                  </a:extLst>
                </p:cNvPr>
                <p:cNvPicPr/>
                <p:nvPr/>
              </p:nvPicPr>
              <p:blipFill>
                <a:blip r:embed="rId100"/>
                <a:stretch>
                  <a:fillRect/>
                </a:stretch>
              </p:blipFill>
              <p:spPr>
                <a:xfrm>
                  <a:off x="9581842" y="3089192"/>
                  <a:ext cx="27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5" name="Freihand 54">
                  <a:extLst>
                    <a:ext uri="{FF2B5EF4-FFF2-40B4-BE49-F238E27FC236}">
                      <a16:creationId xmlns:a16="http://schemas.microsoft.com/office/drawing/2014/main" id="{AA834D0D-846B-4DF7-AEE7-EAF4880FD9A7}"/>
                    </a:ext>
                  </a:extLst>
                </p14:cNvPr>
                <p14:cNvContentPartPr/>
                <p14:nvPr/>
              </p14:nvContentPartPr>
              <p14:xfrm>
                <a:off x="9576442" y="3066512"/>
                <a:ext cx="162360" cy="76320"/>
              </p14:xfrm>
            </p:contentPart>
          </mc:Choice>
          <mc:Fallback>
            <p:pic>
              <p:nvPicPr>
                <p:cNvPr id="55" name="Freihand 54">
                  <a:extLst>
                    <a:ext uri="{FF2B5EF4-FFF2-40B4-BE49-F238E27FC236}">
                      <a16:creationId xmlns:a16="http://schemas.microsoft.com/office/drawing/2014/main" id="{AA834D0D-846B-4DF7-AEE7-EAF4880FD9A7}"/>
                    </a:ext>
                  </a:extLst>
                </p:cNvPr>
                <p:cNvPicPr/>
                <p:nvPr/>
              </p:nvPicPr>
              <p:blipFill>
                <a:blip r:embed="rId102"/>
                <a:stretch>
                  <a:fillRect/>
                </a:stretch>
              </p:blipFill>
              <p:spPr>
                <a:xfrm>
                  <a:off x="9572122" y="3062192"/>
                  <a:ext cx="171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 name="Freihand 55">
                  <a:extLst>
                    <a:ext uri="{FF2B5EF4-FFF2-40B4-BE49-F238E27FC236}">
                      <a16:creationId xmlns:a16="http://schemas.microsoft.com/office/drawing/2014/main" id="{D639843A-EB2A-4324-B8A5-0DBBFA1B65EE}"/>
                    </a:ext>
                  </a:extLst>
                </p14:cNvPr>
                <p14:cNvContentPartPr/>
                <p14:nvPr/>
              </p14:nvContentPartPr>
              <p14:xfrm>
                <a:off x="9609202" y="3204032"/>
                <a:ext cx="71640" cy="17280"/>
              </p14:xfrm>
            </p:contentPart>
          </mc:Choice>
          <mc:Fallback>
            <p:pic>
              <p:nvPicPr>
                <p:cNvPr id="56" name="Freihand 55">
                  <a:extLst>
                    <a:ext uri="{FF2B5EF4-FFF2-40B4-BE49-F238E27FC236}">
                      <a16:creationId xmlns:a16="http://schemas.microsoft.com/office/drawing/2014/main" id="{D639843A-EB2A-4324-B8A5-0DBBFA1B65EE}"/>
                    </a:ext>
                  </a:extLst>
                </p:cNvPr>
                <p:cNvPicPr/>
                <p:nvPr/>
              </p:nvPicPr>
              <p:blipFill>
                <a:blip r:embed="rId104"/>
                <a:stretch>
                  <a:fillRect/>
                </a:stretch>
              </p:blipFill>
              <p:spPr>
                <a:xfrm>
                  <a:off x="9604882" y="3199712"/>
                  <a:ext cx="80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7" name="Freihand 56">
                  <a:extLst>
                    <a:ext uri="{FF2B5EF4-FFF2-40B4-BE49-F238E27FC236}">
                      <a16:creationId xmlns:a16="http://schemas.microsoft.com/office/drawing/2014/main" id="{33CD46F9-8B6A-4D47-8A6D-AB4321E56281}"/>
                    </a:ext>
                  </a:extLst>
                </p14:cNvPr>
                <p14:cNvContentPartPr/>
                <p14:nvPr/>
              </p14:nvContentPartPr>
              <p14:xfrm>
                <a:off x="9741682" y="3119792"/>
                <a:ext cx="132120" cy="110880"/>
              </p14:xfrm>
            </p:contentPart>
          </mc:Choice>
          <mc:Fallback>
            <p:pic>
              <p:nvPicPr>
                <p:cNvPr id="57" name="Freihand 56">
                  <a:extLst>
                    <a:ext uri="{FF2B5EF4-FFF2-40B4-BE49-F238E27FC236}">
                      <a16:creationId xmlns:a16="http://schemas.microsoft.com/office/drawing/2014/main" id="{33CD46F9-8B6A-4D47-8A6D-AB4321E56281}"/>
                    </a:ext>
                  </a:extLst>
                </p:cNvPr>
                <p:cNvPicPr/>
                <p:nvPr/>
              </p:nvPicPr>
              <p:blipFill>
                <a:blip r:embed="rId106"/>
                <a:stretch>
                  <a:fillRect/>
                </a:stretch>
              </p:blipFill>
              <p:spPr>
                <a:xfrm>
                  <a:off x="9737362" y="3115472"/>
                  <a:ext cx="140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8" name="Freihand 57">
                  <a:extLst>
                    <a:ext uri="{FF2B5EF4-FFF2-40B4-BE49-F238E27FC236}">
                      <a16:creationId xmlns:a16="http://schemas.microsoft.com/office/drawing/2014/main" id="{5FC6F5A3-E48B-490B-B5DD-E8DC2F748A77}"/>
                    </a:ext>
                  </a:extLst>
                </p14:cNvPr>
                <p14:cNvContentPartPr/>
                <p14:nvPr/>
              </p14:nvContentPartPr>
              <p14:xfrm>
                <a:off x="9866242" y="3033032"/>
                <a:ext cx="96120" cy="164880"/>
              </p14:xfrm>
            </p:contentPart>
          </mc:Choice>
          <mc:Fallback>
            <p:pic>
              <p:nvPicPr>
                <p:cNvPr id="58" name="Freihand 57">
                  <a:extLst>
                    <a:ext uri="{FF2B5EF4-FFF2-40B4-BE49-F238E27FC236}">
                      <a16:creationId xmlns:a16="http://schemas.microsoft.com/office/drawing/2014/main" id="{5FC6F5A3-E48B-490B-B5DD-E8DC2F748A77}"/>
                    </a:ext>
                  </a:extLst>
                </p:cNvPr>
                <p:cNvPicPr/>
                <p:nvPr/>
              </p:nvPicPr>
              <p:blipFill>
                <a:blip r:embed="rId108"/>
                <a:stretch>
                  <a:fillRect/>
                </a:stretch>
              </p:blipFill>
              <p:spPr>
                <a:xfrm>
                  <a:off x="9861922" y="3028712"/>
                  <a:ext cx="104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4716A1FB-9F83-4D02-A6E7-B65A5A274F9B}"/>
                    </a:ext>
                  </a:extLst>
                </p14:cNvPr>
                <p14:cNvContentPartPr/>
                <p14:nvPr/>
              </p14:nvContentPartPr>
              <p14:xfrm>
                <a:off x="9957322" y="3116912"/>
                <a:ext cx="118080" cy="87120"/>
              </p14:xfrm>
            </p:contentPart>
          </mc:Choice>
          <mc:Fallback>
            <p:pic>
              <p:nvPicPr>
                <p:cNvPr id="59" name="Freihand 58">
                  <a:extLst>
                    <a:ext uri="{FF2B5EF4-FFF2-40B4-BE49-F238E27FC236}">
                      <a16:creationId xmlns:a16="http://schemas.microsoft.com/office/drawing/2014/main" id="{4716A1FB-9F83-4D02-A6E7-B65A5A274F9B}"/>
                    </a:ext>
                  </a:extLst>
                </p:cNvPr>
                <p:cNvPicPr/>
                <p:nvPr/>
              </p:nvPicPr>
              <p:blipFill>
                <a:blip r:embed="rId110"/>
                <a:stretch>
                  <a:fillRect/>
                </a:stretch>
              </p:blipFill>
              <p:spPr>
                <a:xfrm>
                  <a:off x="9953002" y="3112592"/>
                  <a:ext cx="126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FA64DCD4-F997-4F74-B484-8FECE02D37FE}"/>
                    </a:ext>
                  </a:extLst>
                </p14:cNvPr>
                <p14:cNvContentPartPr/>
                <p14:nvPr/>
              </p14:nvContentPartPr>
              <p14:xfrm>
                <a:off x="10060642" y="2998832"/>
                <a:ext cx="191160" cy="189000"/>
              </p14:xfrm>
            </p:contentPart>
          </mc:Choice>
          <mc:Fallback>
            <p:pic>
              <p:nvPicPr>
                <p:cNvPr id="60" name="Freihand 59">
                  <a:extLst>
                    <a:ext uri="{FF2B5EF4-FFF2-40B4-BE49-F238E27FC236}">
                      <a16:creationId xmlns:a16="http://schemas.microsoft.com/office/drawing/2014/main" id="{FA64DCD4-F997-4F74-B484-8FECE02D37FE}"/>
                    </a:ext>
                  </a:extLst>
                </p:cNvPr>
                <p:cNvPicPr/>
                <p:nvPr/>
              </p:nvPicPr>
              <p:blipFill>
                <a:blip r:embed="rId112"/>
                <a:stretch>
                  <a:fillRect/>
                </a:stretch>
              </p:blipFill>
              <p:spPr>
                <a:xfrm>
                  <a:off x="10056322" y="2994512"/>
                  <a:ext cx="199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1" name="Freihand 60">
                  <a:extLst>
                    <a:ext uri="{FF2B5EF4-FFF2-40B4-BE49-F238E27FC236}">
                      <a16:creationId xmlns:a16="http://schemas.microsoft.com/office/drawing/2014/main" id="{FFD85F39-E506-4C25-B796-FB6D2CF2F092}"/>
                    </a:ext>
                  </a:extLst>
                </p14:cNvPr>
                <p14:cNvContentPartPr/>
                <p14:nvPr/>
              </p14:nvContentPartPr>
              <p14:xfrm>
                <a:off x="10266562" y="2981192"/>
                <a:ext cx="562320" cy="190440"/>
              </p14:xfrm>
            </p:contentPart>
          </mc:Choice>
          <mc:Fallback>
            <p:pic>
              <p:nvPicPr>
                <p:cNvPr id="61" name="Freihand 60">
                  <a:extLst>
                    <a:ext uri="{FF2B5EF4-FFF2-40B4-BE49-F238E27FC236}">
                      <a16:creationId xmlns:a16="http://schemas.microsoft.com/office/drawing/2014/main" id="{FFD85F39-E506-4C25-B796-FB6D2CF2F092}"/>
                    </a:ext>
                  </a:extLst>
                </p:cNvPr>
                <p:cNvPicPr/>
                <p:nvPr/>
              </p:nvPicPr>
              <p:blipFill>
                <a:blip r:embed="rId114"/>
                <a:stretch>
                  <a:fillRect/>
                </a:stretch>
              </p:blipFill>
              <p:spPr>
                <a:xfrm>
                  <a:off x="10262242" y="2976872"/>
                  <a:ext cx="570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2" name="Freihand 61">
                  <a:extLst>
                    <a:ext uri="{FF2B5EF4-FFF2-40B4-BE49-F238E27FC236}">
                      <a16:creationId xmlns:a16="http://schemas.microsoft.com/office/drawing/2014/main" id="{FD450B6F-3175-4095-AD01-A9332C3A05D6}"/>
                    </a:ext>
                  </a:extLst>
                </p14:cNvPr>
                <p14:cNvContentPartPr/>
                <p14:nvPr/>
              </p14:nvContentPartPr>
              <p14:xfrm>
                <a:off x="10855522" y="2944472"/>
                <a:ext cx="31680" cy="221400"/>
              </p14:xfrm>
            </p:contentPart>
          </mc:Choice>
          <mc:Fallback>
            <p:pic>
              <p:nvPicPr>
                <p:cNvPr id="62" name="Freihand 61">
                  <a:extLst>
                    <a:ext uri="{FF2B5EF4-FFF2-40B4-BE49-F238E27FC236}">
                      <a16:creationId xmlns:a16="http://schemas.microsoft.com/office/drawing/2014/main" id="{FD450B6F-3175-4095-AD01-A9332C3A05D6}"/>
                    </a:ext>
                  </a:extLst>
                </p:cNvPr>
                <p:cNvPicPr/>
                <p:nvPr/>
              </p:nvPicPr>
              <p:blipFill>
                <a:blip r:embed="rId116"/>
                <a:stretch>
                  <a:fillRect/>
                </a:stretch>
              </p:blipFill>
              <p:spPr>
                <a:xfrm>
                  <a:off x="10851202" y="2940152"/>
                  <a:ext cx="40320" cy="23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103425" name="Freihand 103424">
                <a:extLst>
                  <a:ext uri="{FF2B5EF4-FFF2-40B4-BE49-F238E27FC236}">
                    <a16:creationId xmlns:a16="http://schemas.microsoft.com/office/drawing/2014/main" id="{88B9919C-6E97-4C4C-A6C0-AA1A204B0EB8}"/>
                  </a:ext>
                </a:extLst>
              </p14:cNvPr>
              <p14:cNvContentPartPr/>
              <p14:nvPr/>
            </p14:nvContentPartPr>
            <p14:xfrm>
              <a:off x="2970442" y="4344512"/>
              <a:ext cx="1283040" cy="116280"/>
            </p14:xfrm>
          </p:contentPart>
        </mc:Choice>
        <mc:Fallback>
          <p:pic>
            <p:nvPicPr>
              <p:cNvPr id="103425" name="Freihand 103424">
                <a:extLst>
                  <a:ext uri="{FF2B5EF4-FFF2-40B4-BE49-F238E27FC236}">
                    <a16:creationId xmlns:a16="http://schemas.microsoft.com/office/drawing/2014/main" id="{88B9919C-6E97-4C4C-A6C0-AA1A204B0EB8}"/>
                  </a:ext>
                </a:extLst>
              </p:cNvPr>
              <p:cNvPicPr/>
              <p:nvPr/>
            </p:nvPicPr>
            <p:blipFill>
              <a:blip r:embed="rId118"/>
              <a:stretch>
                <a:fillRect/>
              </a:stretch>
            </p:blipFill>
            <p:spPr>
              <a:xfrm>
                <a:off x="2966122" y="4340192"/>
                <a:ext cx="1291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3426" name="Freihand 103425">
                <a:extLst>
                  <a:ext uri="{FF2B5EF4-FFF2-40B4-BE49-F238E27FC236}">
                    <a16:creationId xmlns:a16="http://schemas.microsoft.com/office/drawing/2014/main" id="{D35FC686-79CA-4D3B-BD34-C4DC7090B132}"/>
                  </a:ext>
                </a:extLst>
              </p14:cNvPr>
              <p14:cNvContentPartPr/>
              <p14:nvPr/>
            </p14:nvContentPartPr>
            <p14:xfrm>
              <a:off x="6675562" y="3958592"/>
              <a:ext cx="1886760" cy="91440"/>
            </p14:xfrm>
          </p:contentPart>
        </mc:Choice>
        <mc:Fallback>
          <p:pic>
            <p:nvPicPr>
              <p:cNvPr id="103426" name="Freihand 103425">
                <a:extLst>
                  <a:ext uri="{FF2B5EF4-FFF2-40B4-BE49-F238E27FC236}">
                    <a16:creationId xmlns:a16="http://schemas.microsoft.com/office/drawing/2014/main" id="{D35FC686-79CA-4D3B-BD34-C4DC7090B132}"/>
                  </a:ext>
                </a:extLst>
              </p:cNvPr>
              <p:cNvPicPr/>
              <p:nvPr/>
            </p:nvPicPr>
            <p:blipFill>
              <a:blip r:embed="rId120"/>
              <a:stretch>
                <a:fillRect/>
              </a:stretch>
            </p:blipFill>
            <p:spPr>
              <a:xfrm>
                <a:off x="6671242" y="3954272"/>
                <a:ext cx="1895400" cy="100080"/>
              </a:xfrm>
              <a:prstGeom prst="rect">
                <a:avLst/>
              </a:prstGeom>
            </p:spPr>
          </p:pic>
        </mc:Fallback>
      </mc:AlternateContent>
      <p:grpSp>
        <p:nvGrpSpPr>
          <p:cNvPr id="103455" name="Gruppieren 103454">
            <a:extLst>
              <a:ext uri="{FF2B5EF4-FFF2-40B4-BE49-F238E27FC236}">
                <a16:creationId xmlns:a16="http://schemas.microsoft.com/office/drawing/2014/main" id="{28EA10D2-C080-412A-A674-F844A77CB4D0}"/>
              </a:ext>
            </a:extLst>
          </p:cNvPr>
          <p:cNvGrpSpPr/>
          <p:nvPr/>
        </p:nvGrpSpPr>
        <p:grpSpPr>
          <a:xfrm>
            <a:off x="8818642" y="3488432"/>
            <a:ext cx="2386080" cy="424440"/>
            <a:chOff x="8818642" y="3488432"/>
            <a:chExt cx="2386080" cy="424440"/>
          </a:xfrm>
        </p:grpSpPr>
        <mc:AlternateContent xmlns:mc="http://schemas.openxmlformats.org/markup-compatibility/2006">
          <mc:Choice xmlns:p14="http://schemas.microsoft.com/office/powerpoint/2010/main" Requires="p14">
            <p:contentPart p14:bwMode="auto" r:id="rId121">
              <p14:nvContentPartPr>
                <p14:cNvPr id="103438" name="Freihand 103437">
                  <a:extLst>
                    <a:ext uri="{FF2B5EF4-FFF2-40B4-BE49-F238E27FC236}">
                      <a16:creationId xmlns:a16="http://schemas.microsoft.com/office/drawing/2014/main" id="{9CF91E18-AED6-443B-9DA7-9398A91EC2CC}"/>
                    </a:ext>
                  </a:extLst>
                </p14:cNvPr>
                <p14:cNvContentPartPr/>
                <p14:nvPr/>
              </p14:nvContentPartPr>
              <p14:xfrm>
                <a:off x="8890642" y="3722072"/>
                <a:ext cx="25560" cy="190800"/>
              </p14:xfrm>
            </p:contentPart>
          </mc:Choice>
          <mc:Fallback>
            <p:pic>
              <p:nvPicPr>
                <p:cNvPr id="103438" name="Freihand 103437">
                  <a:extLst>
                    <a:ext uri="{FF2B5EF4-FFF2-40B4-BE49-F238E27FC236}">
                      <a16:creationId xmlns:a16="http://schemas.microsoft.com/office/drawing/2014/main" id="{9CF91E18-AED6-443B-9DA7-9398A91EC2CC}"/>
                    </a:ext>
                  </a:extLst>
                </p:cNvPr>
                <p:cNvPicPr/>
                <p:nvPr/>
              </p:nvPicPr>
              <p:blipFill>
                <a:blip r:embed="rId122"/>
                <a:stretch>
                  <a:fillRect/>
                </a:stretch>
              </p:blipFill>
              <p:spPr>
                <a:xfrm>
                  <a:off x="8886322" y="3717752"/>
                  <a:ext cx="342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3439" name="Freihand 103438">
                  <a:extLst>
                    <a:ext uri="{FF2B5EF4-FFF2-40B4-BE49-F238E27FC236}">
                      <a16:creationId xmlns:a16="http://schemas.microsoft.com/office/drawing/2014/main" id="{1BDD9A93-83E9-4A5B-9AF0-836AA0FDF301}"/>
                    </a:ext>
                  </a:extLst>
                </p14:cNvPr>
                <p14:cNvContentPartPr/>
                <p14:nvPr/>
              </p14:nvContentPartPr>
              <p14:xfrm>
                <a:off x="8818642" y="3671312"/>
                <a:ext cx="182160" cy="52200"/>
              </p14:xfrm>
            </p:contentPart>
          </mc:Choice>
          <mc:Fallback>
            <p:pic>
              <p:nvPicPr>
                <p:cNvPr id="103439" name="Freihand 103438">
                  <a:extLst>
                    <a:ext uri="{FF2B5EF4-FFF2-40B4-BE49-F238E27FC236}">
                      <a16:creationId xmlns:a16="http://schemas.microsoft.com/office/drawing/2014/main" id="{1BDD9A93-83E9-4A5B-9AF0-836AA0FDF301}"/>
                    </a:ext>
                  </a:extLst>
                </p:cNvPr>
                <p:cNvPicPr/>
                <p:nvPr/>
              </p:nvPicPr>
              <p:blipFill>
                <a:blip r:embed="rId124"/>
                <a:stretch>
                  <a:fillRect/>
                </a:stretch>
              </p:blipFill>
              <p:spPr>
                <a:xfrm>
                  <a:off x="8814322" y="3666992"/>
                  <a:ext cx="190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440" name="Freihand 103439">
                  <a:extLst>
                    <a:ext uri="{FF2B5EF4-FFF2-40B4-BE49-F238E27FC236}">
                      <a16:creationId xmlns:a16="http://schemas.microsoft.com/office/drawing/2014/main" id="{167B9F22-C2B1-46DF-B6AA-FE0D97770DEA}"/>
                    </a:ext>
                  </a:extLst>
                </p14:cNvPr>
                <p14:cNvContentPartPr/>
                <p14:nvPr/>
              </p14:nvContentPartPr>
              <p14:xfrm>
                <a:off x="8821882" y="3801272"/>
                <a:ext cx="102600" cy="31680"/>
              </p14:xfrm>
            </p:contentPart>
          </mc:Choice>
          <mc:Fallback>
            <p:pic>
              <p:nvPicPr>
                <p:cNvPr id="103440" name="Freihand 103439">
                  <a:extLst>
                    <a:ext uri="{FF2B5EF4-FFF2-40B4-BE49-F238E27FC236}">
                      <a16:creationId xmlns:a16="http://schemas.microsoft.com/office/drawing/2014/main" id="{167B9F22-C2B1-46DF-B6AA-FE0D97770DEA}"/>
                    </a:ext>
                  </a:extLst>
                </p:cNvPr>
                <p:cNvPicPr/>
                <p:nvPr/>
              </p:nvPicPr>
              <p:blipFill>
                <a:blip r:embed="rId126"/>
                <a:stretch>
                  <a:fillRect/>
                </a:stretch>
              </p:blipFill>
              <p:spPr>
                <a:xfrm>
                  <a:off x="8817562" y="3796952"/>
                  <a:ext cx="1112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3441" name="Freihand 103440">
                  <a:extLst>
                    <a:ext uri="{FF2B5EF4-FFF2-40B4-BE49-F238E27FC236}">
                      <a16:creationId xmlns:a16="http://schemas.microsoft.com/office/drawing/2014/main" id="{C591CE95-4456-446B-A35A-3E94EC58946F}"/>
                    </a:ext>
                  </a:extLst>
                </p14:cNvPr>
                <p14:cNvContentPartPr/>
                <p14:nvPr/>
              </p14:nvContentPartPr>
              <p14:xfrm>
                <a:off x="8990362" y="3764192"/>
                <a:ext cx="295560" cy="97560"/>
              </p14:xfrm>
            </p:contentPart>
          </mc:Choice>
          <mc:Fallback>
            <p:pic>
              <p:nvPicPr>
                <p:cNvPr id="103441" name="Freihand 103440">
                  <a:extLst>
                    <a:ext uri="{FF2B5EF4-FFF2-40B4-BE49-F238E27FC236}">
                      <a16:creationId xmlns:a16="http://schemas.microsoft.com/office/drawing/2014/main" id="{C591CE95-4456-446B-A35A-3E94EC58946F}"/>
                    </a:ext>
                  </a:extLst>
                </p:cNvPr>
                <p:cNvPicPr/>
                <p:nvPr/>
              </p:nvPicPr>
              <p:blipFill>
                <a:blip r:embed="rId128"/>
                <a:stretch>
                  <a:fillRect/>
                </a:stretch>
              </p:blipFill>
              <p:spPr>
                <a:xfrm>
                  <a:off x="8986042" y="3759872"/>
                  <a:ext cx="304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3442" name="Freihand 103441">
                  <a:extLst>
                    <a:ext uri="{FF2B5EF4-FFF2-40B4-BE49-F238E27FC236}">
                      <a16:creationId xmlns:a16="http://schemas.microsoft.com/office/drawing/2014/main" id="{0A20AE82-FA6B-4FCC-8CA2-01D7CD914447}"/>
                    </a:ext>
                  </a:extLst>
                </p14:cNvPr>
                <p14:cNvContentPartPr/>
                <p14:nvPr/>
              </p14:nvContentPartPr>
              <p14:xfrm>
                <a:off x="8962642" y="3772112"/>
                <a:ext cx="101160" cy="108360"/>
              </p14:xfrm>
            </p:contentPart>
          </mc:Choice>
          <mc:Fallback>
            <p:pic>
              <p:nvPicPr>
                <p:cNvPr id="103442" name="Freihand 103441">
                  <a:extLst>
                    <a:ext uri="{FF2B5EF4-FFF2-40B4-BE49-F238E27FC236}">
                      <a16:creationId xmlns:a16="http://schemas.microsoft.com/office/drawing/2014/main" id="{0A20AE82-FA6B-4FCC-8CA2-01D7CD914447}"/>
                    </a:ext>
                  </a:extLst>
                </p:cNvPr>
                <p:cNvPicPr/>
                <p:nvPr/>
              </p:nvPicPr>
              <p:blipFill>
                <a:blip r:embed="rId130"/>
                <a:stretch>
                  <a:fillRect/>
                </a:stretch>
              </p:blipFill>
              <p:spPr>
                <a:xfrm>
                  <a:off x="8958322" y="3767792"/>
                  <a:ext cx="109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3443" name="Freihand 103442">
                  <a:extLst>
                    <a:ext uri="{FF2B5EF4-FFF2-40B4-BE49-F238E27FC236}">
                      <a16:creationId xmlns:a16="http://schemas.microsoft.com/office/drawing/2014/main" id="{E641F4FF-5DC4-4785-BC91-1726305F30D1}"/>
                    </a:ext>
                  </a:extLst>
                </p14:cNvPr>
                <p14:cNvContentPartPr/>
                <p14:nvPr/>
              </p14:nvContentPartPr>
              <p14:xfrm>
                <a:off x="9053722" y="3750152"/>
                <a:ext cx="63000" cy="106920"/>
              </p14:xfrm>
            </p:contentPart>
          </mc:Choice>
          <mc:Fallback>
            <p:pic>
              <p:nvPicPr>
                <p:cNvPr id="103443" name="Freihand 103442">
                  <a:extLst>
                    <a:ext uri="{FF2B5EF4-FFF2-40B4-BE49-F238E27FC236}">
                      <a16:creationId xmlns:a16="http://schemas.microsoft.com/office/drawing/2014/main" id="{E641F4FF-5DC4-4785-BC91-1726305F30D1}"/>
                    </a:ext>
                  </a:extLst>
                </p:cNvPr>
                <p:cNvPicPr/>
                <p:nvPr/>
              </p:nvPicPr>
              <p:blipFill>
                <a:blip r:embed="rId132"/>
                <a:stretch>
                  <a:fillRect/>
                </a:stretch>
              </p:blipFill>
              <p:spPr>
                <a:xfrm>
                  <a:off x="9049402" y="3745832"/>
                  <a:ext cx="71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3444" name="Freihand 103443">
                  <a:extLst>
                    <a:ext uri="{FF2B5EF4-FFF2-40B4-BE49-F238E27FC236}">
                      <a16:creationId xmlns:a16="http://schemas.microsoft.com/office/drawing/2014/main" id="{91F35D55-980B-4945-8D11-CF3B35630F8A}"/>
                    </a:ext>
                  </a:extLst>
                </p14:cNvPr>
                <p14:cNvContentPartPr/>
                <p14:nvPr/>
              </p14:nvContentPartPr>
              <p14:xfrm>
                <a:off x="9336682" y="3738632"/>
                <a:ext cx="187560" cy="101520"/>
              </p14:xfrm>
            </p:contentPart>
          </mc:Choice>
          <mc:Fallback>
            <p:pic>
              <p:nvPicPr>
                <p:cNvPr id="103444" name="Freihand 103443">
                  <a:extLst>
                    <a:ext uri="{FF2B5EF4-FFF2-40B4-BE49-F238E27FC236}">
                      <a16:creationId xmlns:a16="http://schemas.microsoft.com/office/drawing/2014/main" id="{91F35D55-980B-4945-8D11-CF3B35630F8A}"/>
                    </a:ext>
                  </a:extLst>
                </p:cNvPr>
                <p:cNvPicPr/>
                <p:nvPr/>
              </p:nvPicPr>
              <p:blipFill>
                <a:blip r:embed="rId134"/>
                <a:stretch>
                  <a:fillRect/>
                </a:stretch>
              </p:blipFill>
              <p:spPr>
                <a:xfrm>
                  <a:off x="9332362" y="3734312"/>
                  <a:ext cx="196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3445" name="Freihand 103444">
                  <a:extLst>
                    <a:ext uri="{FF2B5EF4-FFF2-40B4-BE49-F238E27FC236}">
                      <a16:creationId xmlns:a16="http://schemas.microsoft.com/office/drawing/2014/main" id="{5E66A35D-A123-47C3-AE2B-A3447CBE20EE}"/>
                    </a:ext>
                  </a:extLst>
                </p14:cNvPr>
                <p14:cNvContentPartPr/>
                <p14:nvPr/>
              </p14:nvContentPartPr>
              <p14:xfrm>
                <a:off x="9563122" y="3679952"/>
                <a:ext cx="69840" cy="168480"/>
              </p14:xfrm>
            </p:contentPart>
          </mc:Choice>
          <mc:Fallback>
            <p:pic>
              <p:nvPicPr>
                <p:cNvPr id="103445" name="Freihand 103444">
                  <a:extLst>
                    <a:ext uri="{FF2B5EF4-FFF2-40B4-BE49-F238E27FC236}">
                      <a16:creationId xmlns:a16="http://schemas.microsoft.com/office/drawing/2014/main" id="{5E66A35D-A123-47C3-AE2B-A3447CBE20EE}"/>
                    </a:ext>
                  </a:extLst>
                </p:cNvPr>
                <p:cNvPicPr/>
                <p:nvPr/>
              </p:nvPicPr>
              <p:blipFill>
                <a:blip r:embed="rId136"/>
                <a:stretch>
                  <a:fillRect/>
                </a:stretch>
              </p:blipFill>
              <p:spPr>
                <a:xfrm>
                  <a:off x="9558802" y="3675632"/>
                  <a:ext cx="78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3446" name="Freihand 103445">
                  <a:extLst>
                    <a:ext uri="{FF2B5EF4-FFF2-40B4-BE49-F238E27FC236}">
                      <a16:creationId xmlns:a16="http://schemas.microsoft.com/office/drawing/2014/main" id="{6C07E646-22E7-4823-B6C5-7B36D09CB852}"/>
                    </a:ext>
                  </a:extLst>
                </p14:cNvPr>
                <p14:cNvContentPartPr/>
                <p14:nvPr/>
              </p14:nvContentPartPr>
              <p14:xfrm>
                <a:off x="9638362" y="3733232"/>
                <a:ext cx="109080" cy="88560"/>
              </p14:xfrm>
            </p:contentPart>
          </mc:Choice>
          <mc:Fallback>
            <p:pic>
              <p:nvPicPr>
                <p:cNvPr id="103446" name="Freihand 103445">
                  <a:extLst>
                    <a:ext uri="{FF2B5EF4-FFF2-40B4-BE49-F238E27FC236}">
                      <a16:creationId xmlns:a16="http://schemas.microsoft.com/office/drawing/2014/main" id="{6C07E646-22E7-4823-B6C5-7B36D09CB852}"/>
                    </a:ext>
                  </a:extLst>
                </p:cNvPr>
                <p:cNvPicPr/>
                <p:nvPr/>
              </p:nvPicPr>
              <p:blipFill>
                <a:blip r:embed="rId138"/>
                <a:stretch>
                  <a:fillRect/>
                </a:stretch>
              </p:blipFill>
              <p:spPr>
                <a:xfrm>
                  <a:off x="9634042" y="3728912"/>
                  <a:ext cx="117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3447" name="Freihand 103446">
                  <a:extLst>
                    <a:ext uri="{FF2B5EF4-FFF2-40B4-BE49-F238E27FC236}">
                      <a16:creationId xmlns:a16="http://schemas.microsoft.com/office/drawing/2014/main" id="{341AB45B-21B7-4DEC-B69A-5FCA371D332E}"/>
                    </a:ext>
                  </a:extLst>
                </p14:cNvPr>
                <p14:cNvContentPartPr/>
                <p14:nvPr/>
              </p14:nvContentPartPr>
              <p14:xfrm>
                <a:off x="9743842" y="3628472"/>
                <a:ext cx="743040" cy="254880"/>
              </p14:xfrm>
            </p:contentPart>
          </mc:Choice>
          <mc:Fallback>
            <p:pic>
              <p:nvPicPr>
                <p:cNvPr id="103447" name="Freihand 103446">
                  <a:extLst>
                    <a:ext uri="{FF2B5EF4-FFF2-40B4-BE49-F238E27FC236}">
                      <a16:creationId xmlns:a16="http://schemas.microsoft.com/office/drawing/2014/main" id="{341AB45B-21B7-4DEC-B69A-5FCA371D332E}"/>
                    </a:ext>
                  </a:extLst>
                </p:cNvPr>
                <p:cNvPicPr/>
                <p:nvPr/>
              </p:nvPicPr>
              <p:blipFill>
                <a:blip r:embed="rId140"/>
                <a:stretch>
                  <a:fillRect/>
                </a:stretch>
              </p:blipFill>
              <p:spPr>
                <a:xfrm>
                  <a:off x="9739522" y="3624152"/>
                  <a:ext cx="7516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3448" name="Freihand 103447">
                  <a:extLst>
                    <a:ext uri="{FF2B5EF4-FFF2-40B4-BE49-F238E27FC236}">
                      <a16:creationId xmlns:a16="http://schemas.microsoft.com/office/drawing/2014/main" id="{55E17FAA-F7A3-46EF-9A0A-9BE6720E7896}"/>
                    </a:ext>
                  </a:extLst>
                </p14:cNvPr>
                <p14:cNvContentPartPr/>
                <p14:nvPr/>
              </p14:nvContentPartPr>
              <p14:xfrm>
                <a:off x="9915202" y="3514712"/>
                <a:ext cx="29880" cy="16560"/>
              </p14:xfrm>
            </p:contentPart>
          </mc:Choice>
          <mc:Fallback>
            <p:pic>
              <p:nvPicPr>
                <p:cNvPr id="103448" name="Freihand 103447">
                  <a:extLst>
                    <a:ext uri="{FF2B5EF4-FFF2-40B4-BE49-F238E27FC236}">
                      <a16:creationId xmlns:a16="http://schemas.microsoft.com/office/drawing/2014/main" id="{55E17FAA-F7A3-46EF-9A0A-9BE6720E7896}"/>
                    </a:ext>
                  </a:extLst>
                </p:cNvPr>
                <p:cNvPicPr/>
                <p:nvPr/>
              </p:nvPicPr>
              <p:blipFill>
                <a:blip r:embed="rId142"/>
                <a:stretch>
                  <a:fillRect/>
                </a:stretch>
              </p:blipFill>
              <p:spPr>
                <a:xfrm>
                  <a:off x="9910882" y="3510392"/>
                  <a:ext cx="38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449" name="Freihand 103448">
                  <a:extLst>
                    <a:ext uri="{FF2B5EF4-FFF2-40B4-BE49-F238E27FC236}">
                      <a16:creationId xmlns:a16="http://schemas.microsoft.com/office/drawing/2014/main" id="{96C1FC3B-7D6D-44C8-9C04-3C68D0CD1A99}"/>
                    </a:ext>
                  </a:extLst>
                </p14:cNvPr>
                <p14:cNvContentPartPr/>
                <p14:nvPr/>
              </p14:nvContentPartPr>
              <p14:xfrm>
                <a:off x="10548442" y="3648632"/>
                <a:ext cx="109080" cy="105480"/>
              </p14:xfrm>
            </p:contentPart>
          </mc:Choice>
          <mc:Fallback>
            <p:pic>
              <p:nvPicPr>
                <p:cNvPr id="103449" name="Freihand 103448">
                  <a:extLst>
                    <a:ext uri="{FF2B5EF4-FFF2-40B4-BE49-F238E27FC236}">
                      <a16:creationId xmlns:a16="http://schemas.microsoft.com/office/drawing/2014/main" id="{96C1FC3B-7D6D-44C8-9C04-3C68D0CD1A99}"/>
                    </a:ext>
                  </a:extLst>
                </p:cNvPr>
                <p:cNvPicPr/>
                <p:nvPr/>
              </p:nvPicPr>
              <p:blipFill>
                <a:blip r:embed="rId144"/>
                <a:stretch>
                  <a:fillRect/>
                </a:stretch>
              </p:blipFill>
              <p:spPr>
                <a:xfrm>
                  <a:off x="10544122" y="3644312"/>
                  <a:ext cx="117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3450" name="Freihand 103449">
                  <a:extLst>
                    <a:ext uri="{FF2B5EF4-FFF2-40B4-BE49-F238E27FC236}">
                      <a16:creationId xmlns:a16="http://schemas.microsoft.com/office/drawing/2014/main" id="{8FD94A20-2F61-4DBB-A3E2-0D33CD08D4DB}"/>
                    </a:ext>
                  </a:extLst>
                </p14:cNvPr>
                <p14:cNvContentPartPr/>
                <p14:nvPr/>
              </p14:nvContentPartPr>
              <p14:xfrm>
                <a:off x="10746802" y="3592472"/>
                <a:ext cx="173160" cy="115560"/>
              </p14:xfrm>
            </p:contentPart>
          </mc:Choice>
          <mc:Fallback>
            <p:pic>
              <p:nvPicPr>
                <p:cNvPr id="103450" name="Freihand 103449">
                  <a:extLst>
                    <a:ext uri="{FF2B5EF4-FFF2-40B4-BE49-F238E27FC236}">
                      <a16:creationId xmlns:a16="http://schemas.microsoft.com/office/drawing/2014/main" id="{8FD94A20-2F61-4DBB-A3E2-0D33CD08D4DB}"/>
                    </a:ext>
                  </a:extLst>
                </p:cNvPr>
                <p:cNvPicPr/>
                <p:nvPr/>
              </p:nvPicPr>
              <p:blipFill>
                <a:blip r:embed="rId146"/>
                <a:stretch>
                  <a:fillRect/>
                </a:stretch>
              </p:blipFill>
              <p:spPr>
                <a:xfrm>
                  <a:off x="10742482" y="3588152"/>
                  <a:ext cx="181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451" name="Freihand 103450">
                  <a:extLst>
                    <a:ext uri="{FF2B5EF4-FFF2-40B4-BE49-F238E27FC236}">
                      <a16:creationId xmlns:a16="http://schemas.microsoft.com/office/drawing/2014/main" id="{FC969D38-3C85-4810-96ED-1ED291371B86}"/>
                    </a:ext>
                  </a:extLst>
                </p14:cNvPr>
                <p14:cNvContentPartPr/>
                <p14:nvPr/>
              </p14:nvContentPartPr>
              <p14:xfrm>
                <a:off x="10904842" y="3584552"/>
                <a:ext cx="102600" cy="109800"/>
              </p14:xfrm>
            </p:contentPart>
          </mc:Choice>
          <mc:Fallback>
            <p:pic>
              <p:nvPicPr>
                <p:cNvPr id="103451" name="Freihand 103450">
                  <a:extLst>
                    <a:ext uri="{FF2B5EF4-FFF2-40B4-BE49-F238E27FC236}">
                      <a16:creationId xmlns:a16="http://schemas.microsoft.com/office/drawing/2014/main" id="{FC969D38-3C85-4810-96ED-1ED291371B86}"/>
                    </a:ext>
                  </a:extLst>
                </p:cNvPr>
                <p:cNvPicPr/>
                <p:nvPr/>
              </p:nvPicPr>
              <p:blipFill>
                <a:blip r:embed="rId148"/>
                <a:stretch>
                  <a:fillRect/>
                </a:stretch>
              </p:blipFill>
              <p:spPr>
                <a:xfrm>
                  <a:off x="10900522" y="3580232"/>
                  <a:ext cx="111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452" name="Freihand 103451">
                  <a:extLst>
                    <a:ext uri="{FF2B5EF4-FFF2-40B4-BE49-F238E27FC236}">
                      <a16:creationId xmlns:a16="http://schemas.microsoft.com/office/drawing/2014/main" id="{A123FE92-9FCB-4F7B-BECD-0B61AD55B720}"/>
                    </a:ext>
                  </a:extLst>
                </p14:cNvPr>
                <p14:cNvContentPartPr/>
                <p14:nvPr/>
              </p14:nvContentPartPr>
              <p14:xfrm>
                <a:off x="11088802" y="3596072"/>
                <a:ext cx="87840" cy="100800"/>
              </p14:xfrm>
            </p:contentPart>
          </mc:Choice>
          <mc:Fallback>
            <p:pic>
              <p:nvPicPr>
                <p:cNvPr id="103452" name="Freihand 103451">
                  <a:extLst>
                    <a:ext uri="{FF2B5EF4-FFF2-40B4-BE49-F238E27FC236}">
                      <a16:creationId xmlns:a16="http://schemas.microsoft.com/office/drawing/2014/main" id="{A123FE92-9FCB-4F7B-BECD-0B61AD55B720}"/>
                    </a:ext>
                  </a:extLst>
                </p:cNvPr>
                <p:cNvPicPr/>
                <p:nvPr/>
              </p:nvPicPr>
              <p:blipFill>
                <a:blip r:embed="rId150"/>
                <a:stretch>
                  <a:fillRect/>
                </a:stretch>
              </p:blipFill>
              <p:spPr>
                <a:xfrm>
                  <a:off x="11084482" y="3591752"/>
                  <a:ext cx="96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3453" name="Freihand 103452">
                  <a:extLst>
                    <a:ext uri="{FF2B5EF4-FFF2-40B4-BE49-F238E27FC236}">
                      <a16:creationId xmlns:a16="http://schemas.microsoft.com/office/drawing/2014/main" id="{F7671033-67B8-4204-A148-20A2D58FFDCF}"/>
                    </a:ext>
                  </a:extLst>
                </p14:cNvPr>
                <p14:cNvContentPartPr/>
                <p14:nvPr/>
              </p14:nvContentPartPr>
              <p14:xfrm>
                <a:off x="11005282" y="3488432"/>
                <a:ext cx="116640" cy="120240"/>
              </p14:xfrm>
            </p:contentPart>
          </mc:Choice>
          <mc:Fallback>
            <p:pic>
              <p:nvPicPr>
                <p:cNvPr id="103453" name="Freihand 103452">
                  <a:extLst>
                    <a:ext uri="{FF2B5EF4-FFF2-40B4-BE49-F238E27FC236}">
                      <a16:creationId xmlns:a16="http://schemas.microsoft.com/office/drawing/2014/main" id="{F7671033-67B8-4204-A148-20A2D58FFDCF}"/>
                    </a:ext>
                  </a:extLst>
                </p:cNvPr>
                <p:cNvPicPr/>
                <p:nvPr/>
              </p:nvPicPr>
              <p:blipFill>
                <a:blip r:embed="rId152"/>
                <a:stretch>
                  <a:fillRect/>
                </a:stretch>
              </p:blipFill>
              <p:spPr>
                <a:xfrm>
                  <a:off x="11000962" y="3484112"/>
                  <a:ext cx="125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3454" name="Freihand 103453">
                  <a:extLst>
                    <a:ext uri="{FF2B5EF4-FFF2-40B4-BE49-F238E27FC236}">
                      <a16:creationId xmlns:a16="http://schemas.microsoft.com/office/drawing/2014/main" id="{6C1E68E6-C777-4717-B0DF-7B891FA13386}"/>
                    </a:ext>
                  </a:extLst>
                </p14:cNvPr>
                <p14:cNvContentPartPr/>
                <p14:nvPr/>
              </p14:nvContentPartPr>
              <p14:xfrm>
                <a:off x="11140642" y="3622352"/>
                <a:ext cx="64080" cy="36360"/>
              </p14:xfrm>
            </p:contentPart>
          </mc:Choice>
          <mc:Fallback>
            <p:pic>
              <p:nvPicPr>
                <p:cNvPr id="103454" name="Freihand 103453">
                  <a:extLst>
                    <a:ext uri="{FF2B5EF4-FFF2-40B4-BE49-F238E27FC236}">
                      <a16:creationId xmlns:a16="http://schemas.microsoft.com/office/drawing/2014/main" id="{6C1E68E6-C777-4717-B0DF-7B891FA13386}"/>
                    </a:ext>
                  </a:extLst>
                </p:cNvPr>
                <p:cNvPicPr/>
                <p:nvPr/>
              </p:nvPicPr>
              <p:blipFill>
                <a:blip r:embed="rId154"/>
                <a:stretch>
                  <a:fillRect/>
                </a:stretch>
              </p:blipFill>
              <p:spPr>
                <a:xfrm>
                  <a:off x="11136322" y="3618032"/>
                  <a:ext cx="72720" cy="4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5">
            <p14:nvContentPartPr>
              <p14:cNvPr id="103456" name="Freihand 103455">
                <a:extLst>
                  <a:ext uri="{FF2B5EF4-FFF2-40B4-BE49-F238E27FC236}">
                    <a16:creationId xmlns:a16="http://schemas.microsoft.com/office/drawing/2014/main" id="{CFE2385E-81C6-4979-B149-CCAEEB081662}"/>
                  </a:ext>
                </a:extLst>
              </p14:cNvPr>
              <p14:cNvContentPartPr/>
              <p14:nvPr/>
            </p14:nvContentPartPr>
            <p14:xfrm>
              <a:off x="6714442" y="4225352"/>
              <a:ext cx="1789560" cy="99360"/>
            </p14:xfrm>
          </p:contentPart>
        </mc:Choice>
        <mc:Fallback>
          <p:pic>
            <p:nvPicPr>
              <p:cNvPr id="103456" name="Freihand 103455">
                <a:extLst>
                  <a:ext uri="{FF2B5EF4-FFF2-40B4-BE49-F238E27FC236}">
                    <a16:creationId xmlns:a16="http://schemas.microsoft.com/office/drawing/2014/main" id="{CFE2385E-81C6-4979-B149-CCAEEB081662}"/>
                  </a:ext>
                </a:extLst>
              </p:cNvPr>
              <p:cNvPicPr/>
              <p:nvPr/>
            </p:nvPicPr>
            <p:blipFill>
              <a:blip r:embed="rId156"/>
              <a:stretch>
                <a:fillRect/>
              </a:stretch>
            </p:blipFill>
            <p:spPr>
              <a:xfrm>
                <a:off x="6710122" y="4221032"/>
                <a:ext cx="1798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3457" name="Freihand 103456">
                <a:extLst>
                  <a:ext uri="{FF2B5EF4-FFF2-40B4-BE49-F238E27FC236}">
                    <a16:creationId xmlns:a16="http://schemas.microsoft.com/office/drawing/2014/main" id="{1221D922-BC37-4E91-A27A-530F0E040D66}"/>
                  </a:ext>
                </a:extLst>
              </p14:cNvPr>
              <p14:cNvContentPartPr/>
              <p14:nvPr/>
            </p14:nvContentPartPr>
            <p14:xfrm>
              <a:off x="6713722" y="4588952"/>
              <a:ext cx="857160" cy="59760"/>
            </p14:xfrm>
          </p:contentPart>
        </mc:Choice>
        <mc:Fallback>
          <p:pic>
            <p:nvPicPr>
              <p:cNvPr id="103457" name="Freihand 103456">
                <a:extLst>
                  <a:ext uri="{FF2B5EF4-FFF2-40B4-BE49-F238E27FC236}">
                    <a16:creationId xmlns:a16="http://schemas.microsoft.com/office/drawing/2014/main" id="{1221D922-BC37-4E91-A27A-530F0E040D66}"/>
                  </a:ext>
                </a:extLst>
              </p:cNvPr>
              <p:cNvPicPr/>
              <p:nvPr/>
            </p:nvPicPr>
            <p:blipFill>
              <a:blip r:embed="rId158"/>
              <a:stretch>
                <a:fillRect/>
              </a:stretch>
            </p:blipFill>
            <p:spPr>
              <a:xfrm>
                <a:off x="6709402" y="4584632"/>
                <a:ext cx="865800" cy="68400"/>
              </a:xfrm>
              <a:prstGeom prst="rect">
                <a:avLst/>
              </a:prstGeom>
            </p:spPr>
          </p:pic>
        </mc:Fallback>
      </mc:AlternateContent>
      <p:grpSp>
        <p:nvGrpSpPr>
          <p:cNvPr id="103474" name="Gruppieren 103473">
            <a:extLst>
              <a:ext uri="{FF2B5EF4-FFF2-40B4-BE49-F238E27FC236}">
                <a16:creationId xmlns:a16="http://schemas.microsoft.com/office/drawing/2014/main" id="{4F93E47E-460A-46C5-A971-62F581E912FE}"/>
              </a:ext>
            </a:extLst>
          </p:cNvPr>
          <p:cNvGrpSpPr/>
          <p:nvPr/>
        </p:nvGrpSpPr>
        <p:grpSpPr>
          <a:xfrm>
            <a:off x="6575842" y="4957592"/>
            <a:ext cx="1658880" cy="478800"/>
            <a:chOff x="6575842" y="4957592"/>
            <a:chExt cx="1658880" cy="478800"/>
          </a:xfrm>
        </p:grpSpPr>
        <mc:AlternateContent xmlns:mc="http://schemas.openxmlformats.org/markup-compatibility/2006">
          <mc:Choice xmlns:p14="http://schemas.microsoft.com/office/powerpoint/2010/main" Requires="p14">
            <p:contentPart p14:bwMode="auto" r:id="rId159">
              <p14:nvContentPartPr>
                <p14:cNvPr id="103458" name="Freihand 103457">
                  <a:extLst>
                    <a:ext uri="{FF2B5EF4-FFF2-40B4-BE49-F238E27FC236}">
                      <a16:creationId xmlns:a16="http://schemas.microsoft.com/office/drawing/2014/main" id="{A167515F-3817-4326-920F-EE87CEA48F10}"/>
                    </a:ext>
                  </a:extLst>
                </p14:cNvPr>
                <p14:cNvContentPartPr/>
                <p14:nvPr/>
              </p14:nvContentPartPr>
              <p14:xfrm>
                <a:off x="6575842" y="4957592"/>
                <a:ext cx="1658880" cy="80280"/>
              </p14:xfrm>
            </p:contentPart>
          </mc:Choice>
          <mc:Fallback>
            <p:pic>
              <p:nvPicPr>
                <p:cNvPr id="103458" name="Freihand 103457">
                  <a:extLst>
                    <a:ext uri="{FF2B5EF4-FFF2-40B4-BE49-F238E27FC236}">
                      <a16:creationId xmlns:a16="http://schemas.microsoft.com/office/drawing/2014/main" id="{A167515F-3817-4326-920F-EE87CEA48F10}"/>
                    </a:ext>
                  </a:extLst>
                </p:cNvPr>
                <p:cNvPicPr/>
                <p:nvPr/>
              </p:nvPicPr>
              <p:blipFill>
                <a:blip r:embed="rId160"/>
                <a:stretch>
                  <a:fillRect/>
                </a:stretch>
              </p:blipFill>
              <p:spPr>
                <a:xfrm>
                  <a:off x="6571522" y="4953272"/>
                  <a:ext cx="1667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459" name="Freihand 103458">
                  <a:extLst>
                    <a:ext uri="{FF2B5EF4-FFF2-40B4-BE49-F238E27FC236}">
                      <a16:creationId xmlns:a16="http://schemas.microsoft.com/office/drawing/2014/main" id="{B5AF51DE-6FC8-4504-A2C6-DEDE8A828560}"/>
                    </a:ext>
                  </a:extLst>
                </p14:cNvPr>
                <p14:cNvContentPartPr/>
                <p14:nvPr/>
              </p14:nvContentPartPr>
              <p14:xfrm>
                <a:off x="6813082" y="5082872"/>
                <a:ext cx="74160" cy="119880"/>
              </p14:xfrm>
            </p:contentPart>
          </mc:Choice>
          <mc:Fallback>
            <p:pic>
              <p:nvPicPr>
                <p:cNvPr id="103459" name="Freihand 103458">
                  <a:extLst>
                    <a:ext uri="{FF2B5EF4-FFF2-40B4-BE49-F238E27FC236}">
                      <a16:creationId xmlns:a16="http://schemas.microsoft.com/office/drawing/2014/main" id="{B5AF51DE-6FC8-4504-A2C6-DEDE8A828560}"/>
                    </a:ext>
                  </a:extLst>
                </p:cNvPr>
                <p:cNvPicPr/>
                <p:nvPr/>
              </p:nvPicPr>
              <p:blipFill>
                <a:blip r:embed="rId162"/>
                <a:stretch>
                  <a:fillRect/>
                </a:stretch>
              </p:blipFill>
              <p:spPr>
                <a:xfrm>
                  <a:off x="6808762" y="5078552"/>
                  <a:ext cx="82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460" name="Freihand 103459">
                  <a:extLst>
                    <a:ext uri="{FF2B5EF4-FFF2-40B4-BE49-F238E27FC236}">
                      <a16:creationId xmlns:a16="http://schemas.microsoft.com/office/drawing/2014/main" id="{D4348D50-696E-464A-BE56-15676F3F9B52}"/>
                    </a:ext>
                  </a:extLst>
                </p14:cNvPr>
                <p14:cNvContentPartPr/>
                <p14:nvPr/>
              </p14:nvContentPartPr>
              <p14:xfrm>
                <a:off x="6935842" y="5105192"/>
                <a:ext cx="154080" cy="78480"/>
              </p14:xfrm>
            </p:contentPart>
          </mc:Choice>
          <mc:Fallback>
            <p:pic>
              <p:nvPicPr>
                <p:cNvPr id="103460" name="Freihand 103459">
                  <a:extLst>
                    <a:ext uri="{FF2B5EF4-FFF2-40B4-BE49-F238E27FC236}">
                      <a16:creationId xmlns:a16="http://schemas.microsoft.com/office/drawing/2014/main" id="{D4348D50-696E-464A-BE56-15676F3F9B52}"/>
                    </a:ext>
                  </a:extLst>
                </p:cNvPr>
                <p:cNvPicPr/>
                <p:nvPr/>
              </p:nvPicPr>
              <p:blipFill>
                <a:blip r:embed="rId164"/>
                <a:stretch>
                  <a:fillRect/>
                </a:stretch>
              </p:blipFill>
              <p:spPr>
                <a:xfrm>
                  <a:off x="6931522" y="5100872"/>
                  <a:ext cx="162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461" name="Freihand 103460">
                  <a:extLst>
                    <a:ext uri="{FF2B5EF4-FFF2-40B4-BE49-F238E27FC236}">
                      <a16:creationId xmlns:a16="http://schemas.microsoft.com/office/drawing/2014/main" id="{C34D5F09-AD4E-40FD-9A88-412C6A92ED4D}"/>
                    </a:ext>
                  </a:extLst>
                </p14:cNvPr>
                <p14:cNvContentPartPr/>
                <p14:nvPr/>
              </p14:nvContentPartPr>
              <p14:xfrm>
                <a:off x="7075522" y="5040392"/>
                <a:ext cx="20880" cy="36720"/>
              </p14:xfrm>
            </p:contentPart>
          </mc:Choice>
          <mc:Fallback>
            <p:pic>
              <p:nvPicPr>
                <p:cNvPr id="103461" name="Freihand 103460">
                  <a:extLst>
                    <a:ext uri="{FF2B5EF4-FFF2-40B4-BE49-F238E27FC236}">
                      <a16:creationId xmlns:a16="http://schemas.microsoft.com/office/drawing/2014/main" id="{C34D5F09-AD4E-40FD-9A88-412C6A92ED4D}"/>
                    </a:ext>
                  </a:extLst>
                </p:cNvPr>
                <p:cNvPicPr/>
                <p:nvPr/>
              </p:nvPicPr>
              <p:blipFill>
                <a:blip r:embed="rId166"/>
                <a:stretch>
                  <a:fillRect/>
                </a:stretch>
              </p:blipFill>
              <p:spPr>
                <a:xfrm>
                  <a:off x="7071202" y="5036072"/>
                  <a:ext cx="29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463" name="Freihand 103462">
                  <a:extLst>
                    <a:ext uri="{FF2B5EF4-FFF2-40B4-BE49-F238E27FC236}">
                      <a16:creationId xmlns:a16="http://schemas.microsoft.com/office/drawing/2014/main" id="{04282585-DAB6-40D2-8F26-F1CF29BD6560}"/>
                    </a:ext>
                  </a:extLst>
                </p14:cNvPr>
                <p14:cNvContentPartPr/>
                <p14:nvPr/>
              </p14:nvContentPartPr>
              <p14:xfrm>
                <a:off x="7245442" y="5069192"/>
                <a:ext cx="274320" cy="93240"/>
              </p14:xfrm>
            </p:contentPart>
          </mc:Choice>
          <mc:Fallback>
            <p:pic>
              <p:nvPicPr>
                <p:cNvPr id="103463" name="Freihand 103462">
                  <a:extLst>
                    <a:ext uri="{FF2B5EF4-FFF2-40B4-BE49-F238E27FC236}">
                      <a16:creationId xmlns:a16="http://schemas.microsoft.com/office/drawing/2014/main" id="{04282585-DAB6-40D2-8F26-F1CF29BD6560}"/>
                    </a:ext>
                  </a:extLst>
                </p:cNvPr>
                <p:cNvPicPr/>
                <p:nvPr/>
              </p:nvPicPr>
              <p:blipFill>
                <a:blip r:embed="rId168"/>
                <a:stretch>
                  <a:fillRect/>
                </a:stretch>
              </p:blipFill>
              <p:spPr>
                <a:xfrm>
                  <a:off x="7241122" y="5064872"/>
                  <a:ext cx="282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464" name="Freihand 103463">
                  <a:extLst>
                    <a:ext uri="{FF2B5EF4-FFF2-40B4-BE49-F238E27FC236}">
                      <a16:creationId xmlns:a16="http://schemas.microsoft.com/office/drawing/2014/main" id="{298B06DF-46BB-4C4B-A490-ECD1E62C0369}"/>
                    </a:ext>
                  </a:extLst>
                </p14:cNvPr>
                <p14:cNvContentPartPr/>
                <p14:nvPr/>
              </p14:nvContentPartPr>
              <p14:xfrm>
                <a:off x="6830722" y="5324072"/>
                <a:ext cx="145440" cy="112320"/>
              </p14:xfrm>
            </p:contentPart>
          </mc:Choice>
          <mc:Fallback>
            <p:pic>
              <p:nvPicPr>
                <p:cNvPr id="103464" name="Freihand 103463">
                  <a:extLst>
                    <a:ext uri="{FF2B5EF4-FFF2-40B4-BE49-F238E27FC236}">
                      <a16:creationId xmlns:a16="http://schemas.microsoft.com/office/drawing/2014/main" id="{298B06DF-46BB-4C4B-A490-ECD1E62C0369}"/>
                    </a:ext>
                  </a:extLst>
                </p:cNvPr>
                <p:cNvPicPr/>
                <p:nvPr/>
              </p:nvPicPr>
              <p:blipFill>
                <a:blip r:embed="rId170"/>
                <a:stretch>
                  <a:fillRect/>
                </a:stretch>
              </p:blipFill>
              <p:spPr>
                <a:xfrm>
                  <a:off x="6826402" y="5319752"/>
                  <a:ext cx="154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465" name="Freihand 103464">
                  <a:extLst>
                    <a:ext uri="{FF2B5EF4-FFF2-40B4-BE49-F238E27FC236}">
                      <a16:creationId xmlns:a16="http://schemas.microsoft.com/office/drawing/2014/main" id="{F17A87BC-075D-4DCC-BC61-94A1509A00B0}"/>
                    </a:ext>
                  </a:extLst>
                </p14:cNvPr>
                <p14:cNvContentPartPr/>
                <p14:nvPr/>
              </p14:nvContentPartPr>
              <p14:xfrm>
                <a:off x="6826042" y="5374472"/>
                <a:ext cx="138600" cy="2520"/>
              </p14:xfrm>
            </p:contentPart>
          </mc:Choice>
          <mc:Fallback>
            <p:pic>
              <p:nvPicPr>
                <p:cNvPr id="103465" name="Freihand 103464">
                  <a:extLst>
                    <a:ext uri="{FF2B5EF4-FFF2-40B4-BE49-F238E27FC236}">
                      <a16:creationId xmlns:a16="http://schemas.microsoft.com/office/drawing/2014/main" id="{F17A87BC-075D-4DCC-BC61-94A1509A00B0}"/>
                    </a:ext>
                  </a:extLst>
                </p:cNvPr>
                <p:cNvPicPr/>
                <p:nvPr/>
              </p:nvPicPr>
              <p:blipFill>
                <a:blip r:embed="rId172"/>
                <a:stretch>
                  <a:fillRect/>
                </a:stretch>
              </p:blipFill>
              <p:spPr>
                <a:xfrm>
                  <a:off x="6821722" y="5370152"/>
                  <a:ext cx="147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466" name="Freihand 103465">
                  <a:extLst>
                    <a:ext uri="{FF2B5EF4-FFF2-40B4-BE49-F238E27FC236}">
                      <a16:creationId xmlns:a16="http://schemas.microsoft.com/office/drawing/2014/main" id="{EB2430A3-1121-44AF-951C-73C680FF7077}"/>
                    </a:ext>
                  </a:extLst>
                </p14:cNvPr>
                <p14:cNvContentPartPr/>
                <p14:nvPr/>
              </p14:nvContentPartPr>
              <p14:xfrm>
                <a:off x="6993082" y="5347112"/>
                <a:ext cx="175320" cy="55800"/>
              </p14:xfrm>
            </p:contentPart>
          </mc:Choice>
          <mc:Fallback>
            <p:pic>
              <p:nvPicPr>
                <p:cNvPr id="103466" name="Freihand 103465">
                  <a:extLst>
                    <a:ext uri="{FF2B5EF4-FFF2-40B4-BE49-F238E27FC236}">
                      <a16:creationId xmlns:a16="http://schemas.microsoft.com/office/drawing/2014/main" id="{EB2430A3-1121-44AF-951C-73C680FF7077}"/>
                    </a:ext>
                  </a:extLst>
                </p:cNvPr>
                <p:cNvPicPr/>
                <p:nvPr/>
              </p:nvPicPr>
              <p:blipFill>
                <a:blip r:embed="rId174"/>
                <a:stretch>
                  <a:fillRect/>
                </a:stretch>
              </p:blipFill>
              <p:spPr>
                <a:xfrm>
                  <a:off x="6988762" y="5342792"/>
                  <a:ext cx="183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467" name="Freihand 103466">
                  <a:extLst>
                    <a:ext uri="{FF2B5EF4-FFF2-40B4-BE49-F238E27FC236}">
                      <a16:creationId xmlns:a16="http://schemas.microsoft.com/office/drawing/2014/main" id="{A1F05FBE-C3C0-4F6F-AD34-287B395B9453}"/>
                    </a:ext>
                  </a:extLst>
                </p14:cNvPr>
                <p14:cNvContentPartPr/>
                <p14:nvPr/>
              </p14:nvContentPartPr>
              <p14:xfrm>
                <a:off x="7173802" y="5294192"/>
                <a:ext cx="144360" cy="127080"/>
              </p14:xfrm>
            </p:contentPart>
          </mc:Choice>
          <mc:Fallback>
            <p:pic>
              <p:nvPicPr>
                <p:cNvPr id="103467" name="Freihand 103466">
                  <a:extLst>
                    <a:ext uri="{FF2B5EF4-FFF2-40B4-BE49-F238E27FC236}">
                      <a16:creationId xmlns:a16="http://schemas.microsoft.com/office/drawing/2014/main" id="{A1F05FBE-C3C0-4F6F-AD34-287B395B9453}"/>
                    </a:ext>
                  </a:extLst>
                </p:cNvPr>
                <p:cNvPicPr/>
                <p:nvPr/>
              </p:nvPicPr>
              <p:blipFill>
                <a:blip r:embed="rId176"/>
                <a:stretch>
                  <a:fillRect/>
                </a:stretch>
              </p:blipFill>
              <p:spPr>
                <a:xfrm>
                  <a:off x="7169482" y="5289872"/>
                  <a:ext cx="153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468" name="Freihand 103467">
                  <a:extLst>
                    <a:ext uri="{FF2B5EF4-FFF2-40B4-BE49-F238E27FC236}">
                      <a16:creationId xmlns:a16="http://schemas.microsoft.com/office/drawing/2014/main" id="{1F01ECEB-70AE-4337-A665-595645A542E7}"/>
                    </a:ext>
                  </a:extLst>
                </p14:cNvPr>
                <p14:cNvContentPartPr/>
                <p14:nvPr/>
              </p14:nvContentPartPr>
              <p14:xfrm>
                <a:off x="7135282" y="5309312"/>
                <a:ext cx="121680" cy="7560"/>
              </p14:xfrm>
            </p:contentPart>
          </mc:Choice>
          <mc:Fallback>
            <p:pic>
              <p:nvPicPr>
                <p:cNvPr id="103468" name="Freihand 103467">
                  <a:extLst>
                    <a:ext uri="{FF2B5EF4-FFF2-40B4-BE49-F238E27FC236}">
                      <a16:creationId xmlns:a16="http://schemas.microsoft.com/office/drawing/2014/main" id="{1F01ECEB-70AE-4337-A665-595645A542E7}"/>
                    </a:ext>
                  </a:extLst>
                </p:cNvPr>
                <p:cNvPicPr/>
                <p:nvPr/>
              </p:nvPicPr>
              <p:blipFill>
                <a:blip r:embed="rId178"/>
                <a:stretch>
                  <a:fillRect/>
                </a:stretch>
              </p:blipFill>
              <p:spPr>
                <a:xfrm>
                  <a:off x="7130962" y="5304992"/>
                  <a:ext cx="130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3469" name="Freihand 103468">
                  <a:extLst>
                    <a:ext uri="{FF2B5EF4-FFF2-40B4-BE49-F238E27FC236}">
                      <a16:creationId xmlns:a16="http://schemas.microsoft.com/office/drawing/2014/main" id="{286CE1D0-FD78-49CF-92BA-944D37181DB5}"/>
                    </a:ext>
                  </a:extLst>
                </p14:cNvPr>
                <p14:cNvContentPartPr/>
                <p14:nvPr/>
              </p14:nvContentPartPr>
              <p14:xfrm>
                <a:off x="7336162" y="5277992"/>
                <a:ext cx="249840" cy="110520"/>
              </p14:xfrm>
            </p:contentPart>
          </mc:Choice>
          <mc:Fallback>
            <p:pic>
              <p:nvPicPr>
                <p:cNvPr id="103469" name="Freihand 103468">
                  <a:extLst>
                    <a:ext uri="{FF2B5EF4-FFF2-40B4-BE49-F238E27FC236}">
                      <a16:creationId xmlns:a16="http://schemas.microsoft.com/office/drawing/2014/main" id="{286CE1D0-FD78-49CF-92BA-944D37181DB5}"/>
                    </a:ext>
                  </a:extLst>
                </p:cNvPr>
                <p:cNvPicPr/>
                <p:nvPr/>
              </p:nvPicPr>
              <p:blipFill>
                <a:blip r:embed="rId180"/>
                <a:stretch>
                  <a:fillRect/>
                </a:stretch>
              </p:blipFill>
              <p:spPr>
                <a:xfrm>
                  <a:off x="7331842" y="5273672"/>
                  <a:ext cx="258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3470" name="Freihand 103469">
                  <a:extLst>
                    <a:ext uri="{FF2B5EF4-FFF2-40B4-BE49-F238E27FC236}">
                      <a16:creationId xmlns:a16="http://schemas.microsoft.com/office/drawing/2014/main" id="{C1A9A9E3-E4A4-4E29-95A4-E45E7AC674CC}"/>
                    </a:ext>
                  </a:extLst>
                </p14:cNvPr>
                <p14:cNvContentPartPr/>
                <p14:nvPr/>
              </p14:nvContentPartPr>
              <p14:xfrm>
                <a:off x="7587802" y="5236232"/>
                <a:ext cx="88200" cy="126720"/>
              </p14:xfrm>
            </p:contentPart>
          </mc:Choice>
          <mc:Fallback>
            <p:pic>
              <p:nvPicPr>
                <p:cNvPr id="103470" name="Freihand 103469">
                  <a:extLst>
                    <a:ext uri="{FF2B5EF4-FFF2-40B4-BE49-F238E27FC236}">
                      <a16:creationId xmlns:a16="http://schemas.microsoft.com/office/drawing/2014/main" id="{C1A9A9E3-E4A4-4E29-95A4-E45E7AC674CC}"/>
                    </a:ext>
                  </a:extLst>
                </p:cNvPr>
                <p:cNvPicPr/>
                <p:nvPr/>
              </p:nvPicPr>
              <p:blipFill>
                <a:blip r:embed="rId182"/>
                <a:stretch>
                  <a:fillRect/>
                </a:stretch>
              </p:blipFill>
              <p:spPr>
                <a:xfrm>
                  <a:off x="7583482" y="5231912"/>
                  <a:ext cx="96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3471" name="Freihand 103470">
                  <a:extLst>
                    <a:ext uri="{FF2B5EF4-FFF2-40B4-BE49-F238E27FC236}">
                      <a16:creationId xmlns:a16="http://schemas.microsoft.com/office/drawing/2014/main" id="{53B4A128-A7CB-43E2-A88D-03F94794BD0F}"/>
                    </a:ext>
                  </a:extLst>
                </p14:cNvPr>
                <p14:cNvContentPartPr/>
                <p14:nvPr/>
              </p14:nvContentPartPr>
              <p14:xfrm>
                <a:off x="7709122" y="5286632"/>
                <a:ext cx="205920" cy="60840"/>
              </p14:xfrm>
            </p:contentPart>
          </mc:Choice>
          <mc:Fallback>
            <p:pic>
              <p:nvPicPr>
                <p:cNvPr id="103471" name="Freihand 103470">
                  <a:extLst>
                    <a:ext uri="{FF2B5EF4-FFF2-40B4-BE49-F238E27FC236}">
                      <a16:creationId xmlns:a16="http://schemas.microsoft.com/office/drawing/2014/main" id="{53B4A128-A7CB-43E2-A88D-03F94794BD0F}"/>
                    </a:ext>
                  </a:extLst>
                </p:cNvPr>
                <p:cNvPicPr/>
                <p:nvPr/>
              </p:nvPicPr>
              <p:blipFill>
                <a:blip r:embed="rId184"/>
                <a:stretch>
                  <a:fillRect/>
                </a:stretch>
              </p:blipFill>
              <p:spPr>
                <a:xfrm>
                  <a:off x="7704802" y="5282312"/>
                  <a:ext cx="214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3472" name="Freihand 103471">
                  <a:extLst>
                    <a:ext uri="{FF2B5EF4-FFF2-40B4-BE49-F238E27FC236}">
                      <a16:creationId xmlns:a16="http://schemas.microsoft.com/office/drawing/2014/main" id="{DEEBF36D-FAEB-4DA9-9D38-311CDCFAE6FC}"/>
                    </a:ext>
                  </a:extLst>
                </p14:cNvPr>
                <p14:cNvContentPartPr/>
                <p14:nvPr/>
              </p14:nvContentPartPr>
              <p14:xfrm>
                <a:off x="7922962" y="5180072"/>
                <a:ext cx="120600" cy="126720"/>
              </p14:xfrm>
            </p:contentPart>
          </mc:Choice>
          <mc:Fallback>
            <p:pic>
              <p:nvPicPr>
                <p:cNvPr id="103472" name="Freihand 103471">
                  <a:extLst>
                    <a:ext uri="{FF2B5EF4-FFF2-40B4-BE49-F238E27FC236}">
                      <a16:creationId xmlns:a16="http://schemas.microsoft.com/office/drawing/2014/main" id="{DEEBF36D-FAEB-4DA9-9D38-311CDCFAE6FC}"/>
                    </a:ext>
                  </a:extLst>
                </p:cNvPr>
                <p:cNvPicPr/>
                <p:nvPr/>
              </p:nvPicPr>
              <p:blipFill>
                <a:blip r:embed="rId186"/>
                <a:stretch>
                  <a:fillRect/>
                </a:stretch>
              </p:blipFill>
              <p:spPr>
                <a:xfrm>
                  <a:off x="7918642" y="5175752"/>
                  <a:ext cx="129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3473" name="Freihand 103472">
                  <a:extLst>
                    <a:ext uri="{FF2B5EF4-FFF2-40B4-BE49-F238E27FC236}">
                      <a16:creationId xmlns:a16="http://schemas.microsoft.com/office/drawing/2014/main" id="{11CD33A1-6BFA-46F1-95A3-5CBB2939DC7E}"/>
                    </a:ext>
                  </a:extLst>
                </p14:cNvPr>
                <p14:cNvContentPartPr/>
                <p14:nvPr/>
              </p14:nvContentPartPr>
              <p14:xfrm>
                <a:off x="7986322" y="5285552"/>
                <a:ext cx="53640" cy="65160"/>
              </p14:xfrm>
            </p:contentPart>
          </mc:Choice>
          <mc:Fallback>
            <p:pic>
              <p:nvPicPr>
                <p:cNvPr id="103473" name="Freihand 103472">
                  <a:extLst>
                    <a:ext uri="{FF2B5EF4-FFF2-40B4-BE49-F238E27FC236}">
                      <a16:creationId xmlns:a16="http://schemas.microsoft.com/office/drawing/2014/main" id="{11CD33A1-6BFA-46F1-95A3-5CBB2939DC7E}"/>
                    </a:ext>
                  </a:extLst>
                </p:cNvPr>
                <p:cNvPicPr/>
                <p:nvPr/>
              </p:nvPicPr>
              <p:blipFill>
                <a:blip r:embed="rId188"/>
                <a:stretch>
                  <a:fillRect/>
                </a:stretch>
              </p:blipFill>
              <p:spPr>
                <a:xfrm>
                  <a:off x="7982002" y="5281232"/>
                  <a:ext cx="62280" cy="7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9">
            <p14:nvContentPartPr>
              <p14:cNvPr id="103475" name="Freihand 103474">
                <a:extLst>
                  <a:ext uri="{FF2B5EF4-FFF2-40B4-BE49-F238E27FC236}">
                    <a16:creationId xmlns:a16="http://schemas.microsoft.com/office/drawing/2014/main" id="{B4F25E34-382D-4F01-8519-653D0BB9B331}"/>
                  </a:ext>
                </a:extLst>
              </p14:cNvPr>
              <p14:cNvContentPartPr/>
              <p14:nvPr/>
            </p14:nvContentPartPr>
            <p14:xfrm>
              <a:off x="2766682" y="5587232"/>
              <a:ext cx="1658520" cy="120960"/>
            </p14:xfrm>
          </p:contentPart>
        </mc:Choice>
        <mc:Fallback>
          <p:pic>
            <p:nvPicPr>
              <p:cNvPr id="103475" name="Freihand 103474">
                <a:extLst>
                  <a:ext uri="{FF2B5EF4-FFF2-40B4-BE49-F238E27FC236}">
                    <a16:creationId xmlns:a16="http://schemas.microsoft.com/office/drawing/2014/main" id="{B4F25E34-382D-4F01-8519-653D0BB9B331}"/>
                  </a:ext>
                </a:extLst>
              </p:cNvPr>
              <p:cNvPicPr/>
              <p:nvPr/>
            </p:nvPicPr>
            <p:blipFill>
              <a:blip r:embed="rId190"/>
              <a:stretch>
                <a:fillRect/>
              </a:stretch>
            </p:blipFill>
            <p:spPr>
              <a:xfrm>
                <a:off x="2762362" y="5582912"/>
                <a:ext cx="1667160" cy="12960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7A9637F5-D9C7-456C-984D-965F4B92E724}"/>
              </a:ext>
            </a:extLst>
          </p:cNvPr>
          <p:cNvGrpSpPr/>
          <p:nvPr/>
        </p:nvGrpSpPr>
        <p:grpSpPr>
          <a:xfrm>
            <a:off x="54802" y="1732352"/>
            <a:ext cx="4550760" cy="2438280"/>
            <a:chOff x="54802" y="1732352"/>
            <a:chExt cx="4550760" cy="243828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F74DC5A-5AC1-4FDA-8E70-DC61CFEC8ACC}"/>
                    </a:ext>
                  </a:extLst>
                </p14:cNvPr>
                <p14:cNvContentPartPr/>
                <p14:nvPr/>
              </p14:nvContentPartPr>
              <p14:xfrm>
                <a:off x="54802" y="1772672"/>
                <a:ext cx="1593000" cy="57960"/>
              </p14:xfrm>
            </p:contentPart>
          </mc:Choice>
          <mc:Fallback>
            <p:pic>
              <p:nvPicPr>
                <p:cNvPr id="2" name="Freihand 1">
                  <a:extLst>
                    <a:ext uri="{FF2B5EF4-FFF2-40B4-BE49-F238E27FC236}">
                      <a16:creationId xmlns:a16="http://schemas.microsoft.com/office/drawing/2014/main" id="{3F74DC5A-5AC1-4FDA-8E70-DC61CFEC8ACC}"/>
                    </a:ext>
                  </a:extLst>
                </p:cNvPr>
                <p:cNvPicPr/>
                <p:nvPr/>
              </p:nvPicPr>
              <p:blipFill>
                <a:blip r:embed="rId5"/>
                <a:stretch>
                  <a:fillRect/>
                </a:stretch>
              </p:blipFill>
              <p:spPr>
                <a:xfrm>
                  <a:off x="50482" y="1768352"/>
                  <a:ext cx="1601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692744B8-60CC-4BCF-8B6C-DDC5D6373E7B}"/>
                    </a:ext>
                  </a:extLst>
                </p14:cNvPr>
                <p14:cNvContentPartPr/>
                <p14:nvPr/>
              </p14:nvContentPartPr>
              <p14:xfrm>
                <a:off x="3039562" y="1732352"/>
                <a:ext cx="1566000" cy="133200"/>
              </p14:xfrm>
            </p:contentPart>
          </mc:Choice>
          <mc:Fallback>
            <p:pic>
              <p:nvPicPr>
                <p:cNvPr id="3" name="Freihand 2">
                  <a:extLst>
                    <a:ext uri="{FF2B5EF4-FFF2-40B4-BE49-F238E27FC236}">
                      <a16:creationId xmlns:a16="http://schemas.microsoft.com/office/drawing/2014/main" id="{692744B8-60CC-4BCF-8B6C-DDC5D6373E7B}"/>
                    </a:ext>
                  </a:extLst>
                </p:cNvPr>
                <p:cNvPicPr/>
                <p:nvPr/>
              </p:nvPicPr>
              <p:blipFill>
                <a:blip r:embed="rId7"/>
                <a:stretch>
                  <a:fillRect/>
                </a:stretch>
              </p:blipFill>
              <p:spPr>
                <a:xfrm>
                  <a:off x="3035242" y="1728032"/>
                  <a:ext cx="1574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53533EF-BE1A-4331-9AA9-774D74DAB6C8}"/>
                    </a:ext>
                  </a:extLst>
                </p14:cNvPr>
                <p14:cNvContentPartPr/>
                <p14:nvPr/>
              </p14:nvContentPartPr>
              <p14:xfrm>
                <a:off x="1711882" y="1847192"/>
                <a:ext cx="1774440" cy="2087640"/>
              </p14:xfrm>
            </p:contentPart>
          </mc:Choice>
          <mc:Fallback>
            <p:pic>
              <p:nvPicPr>
                <p:cNvPr id="5" name="Freihand 4">
                  <a:extLst>
                    <a:ext uri="{FF2B5EF4-FFF2-40B4-BE49-F238E27FC236}">
                      <a16:creationId xmlns:a16="http://schemas.microsoft.com/office/drawing/2014/main" id="{853533EF-BE1A-4331-9AA9-774D74DAB6C8}"/>
                    </a:ext>
                  </a:extLst>
                </p:cNvPr>
                <p:cNvPicPr/>
                <p:nvPr/>
              </p:nvPicPr>
              <p:blipFill>
                <a:blip r:embed="rId9"/>
                <a:stretch>
                  <a:fillRect/>
                </a:stretch>
              </p:blipFill>
              <p:spPr>
                <a:xfrm>
                  <a:off x="1707562" y="1842872"/>
                  <a:ext cx="1783080" cy="2096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859011B2-A123-4718-91E9-94A33A43CAAB}"/>
                    </a:ext>
                  </a:extLst>
                </p14:cNvPr>
                <p14:cNvContentPartPr/>
                <p14:nvPr/>
              </p14:nvContentPartPr>
              <p14:xfrm>
                <a:off x="1509922" y="3821792"/>
                <a:ext cx="256680" cy="348840"/>
              </p14:xfrm>
            </p:contentPart>
          </mc:Choice>
          <mc:Fallback>
            <p:pic>
              <p:nvPicPr>
                <p:cNvPr id="6" name="Freihand 5">
                  <a:extLst>
                    <a:ext uri="{FF2B5EF4-FFF2-40B4-BE49-F238E27FC236}">
                      <a16:creationId xmlns:a16="http://schemas.microsoft.com/office/drawing/2014/main" id="{859011B2-A123-4718-91E9-94A33A43CAAB}"/>
                    </a:ext>
                  </a:extLst>
                </p:cNvPr>
                <p:cNvPicPr/>
                <p:nvPr/>
              </p:nvPicPr>
              <p:blipFill>
                <a:blip r:embed="rId11"/>
                <a:stretch>
                  <a:fillRect/>
                </a:stretch>
              </p:blipFill>
              <p:spPr>
                <a:xfrm>
                  <a:off x="1505602" y="3817472"/>
                  <a:ext cx="26532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7A49505F-9A0C-4C48-8B80-3E0219FE8C62}"/>
                    </a:ext>
                  </a:extLst>
                </p14:cNvPr>
                <p14:cNvContentPartPr/>
                <p14:nvPr/>
              </p14:nvContentPartPr>
              <p14:xfrm>
                <a:off x="1362682" y="1945472"/>
                <a:ext cx="2764080" cy="2127960"/>
              </p14:xfrm>
            </p:contentPart>
          </mc:Choice>
          <mc:Fallback>
            <p:pic>
              <p:nvPicPr>
                <p:cNvPr id="9" name="Freihand 8">
                  <a:extLst>
                    <a:ext uri="{FF2B5EF4-FFF2-40B4-BE49-F238E27FC236}">
                      <a16:creationId xmlns:a16="http://schemas.microsoft.com/office/drawing/2014/main" id="{7A49505F-9A0C-4C48-8B80-3E0219FE8C62}"/>
                    </a:ext>
                  </a:extLst>
                </p:cNvPr>
                <p:cNvPicPr/>
                <p:nvPr/>
              </p:nvPicPr>
              <p:blipFill>
                <a:blip r:embed="rId13"/>
                <a:stretch>
                  <a:fillRect/>
                </a:stretch>
              </p:blipFill>
              <p:spPr>
                <a:xfrm>
                  <a:off x="1358362" y="1941152"/>
                  <a:ext cx="2772720" cy="213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FEC73252-8CB0-4504-A744-07A761370278}"/>
                    </a:ext>
                  </a:extLst>
                </p14:cNvPr>
                <p14:cNvContentPartPr/>
                <p14:nvPr/>
              </p14:nvContentPartPr>
              <p14:xfrm>
                <a:off x="3939922" y="3886592"/>
                <a:ext cx="229320" cy="254880"/>
              </p14:xfrm>
            </p:contentPart>
          </mc:Choice>
          <mc:Fallback>
            <p:pic>
              <p:nvPicPr>
                <p:cNvPr id="10" name="Freihand 9">
                  <a:extLst>
                    <a:ext uri="{FF2B5EF4-FFF2-40B4-BE49-F238E27FC236}">
                      <a16:creationId xmlns:a16="http://schemas.microsoft.com/office/drawing/2014/main" id="{FEC73252-8CB0-4504-A744-07A761370278}"/>
                    </a:ext>
                  </a:extLst>
                </p:cNvPr>
                <p:cNvPicPr/>
                <p:nvPr/>
              </p:nvPicPr>
              <p:blipFill>
                <a:blip r:embed="rId15"/>
                <a:stretch>
                  <a:fillRect/>
                </a:stretch>
              </p:blipFill>
              <p:spPr>
                <a:xfrm>
                  <a:off x="3935602" y="3882272"/>
                  <a:ext cx="237960" cy="263520"/>
                </a:xfrm>
                <a:prstGeom prst="rect">
                  <a:avLst/>
                </a:prstGeom>
              </p:spPr>
            </p:pic>
          </mc:Fallback>
        </mc:AlternateContent>
      </p:gr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FB68038A-E6D3-40CC-B4D5-B4C143B39928}"/>
              </a:ext>
            </a:extLst>
          </p:cNvPr>
          <p:cNvGrpSpPr/>
          <p:nvPr/>
        </p:nvGrpSpPr>
        <p:grpSpPr>
          <a:xfrm>
            <a:off x="698122" y="1939712"/>
            <a:ext cx="8700120" cy="3112920"/>
            <a:chOff x="698122" y="1939712"/>
            <a:chExt cx="8700120" cy="31129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9BC8A19-77C9-4D72-84C1-22D0D9961B2C}"/>
                    </a:ext>
                  </a:extLst>
                </p14:cNvPr>
                <p14:cNvContentPartPr/>
                <p14:nvPr/>
              </p14:nvContentPartPr>
              <p14:xfrm>
                <a:off x="698122" y="3144992"/>
                <a:ext cx="1294920" cy="156240"/>
              </p14:xfrm>
            </p:contentPart>
          </mc:Choice>
          <mc:Fallback>
            <p:pic>
              <p:nvPicPr>
                <p:cNvPr id="2" name="Freihand 1">
                  <a:extLst>
                    <a:ext uri="{FF2B5EF4-FFF2-40B4-BE49-F238E27FC236}">
                      <a16:creationId xmlns:a16="http://schemas.microsoft.com/office/drawing/2014/main" id="{59BC8A19-77C9-4D72-84C1-22D0D9961B2C}"/>
                    </a:ext>
                  </a:extLst>
                </p:cNvPr>
                <p:cNvPicPr/>
                <p:nvPr/>
              </p:nvPicPr>
              <p:blipFill>
                <a:blip r:embed="rId4"/>
                <a:stretch>
                  <a:fillRect/>
                </a:stretch>
              </p:blipFill>
              <p:spPr>
                <a:xfrm>
                  <a:off x="693802" y="3140672"/>
                  <a:ext cx="1303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ED529B5-0DB7-4C4C-9900-3A289B9EF07E}"/>
                    </a:ext>
                  </a:extLst>
                </p14:cNvPr>
                <p14:cNvContentPartPr/>
                <p14:nvPr/>
              </p14:nvContentPartPr>
              <p14:xfrm>
                <a:off x="2825362" y="2005952"/>
                <a:ext cx="2073240" cy="3046680"/>
              </p14:xfrm>
            </p:contentPart>
          </mc:Choice>
          <mc:Fallback>
            <p:pic>
              <p:nvPicPr>
                <p:cNvPr id="3" name="Freihand 2">
                  <a:extLst>
                    <a:ext uri="{FF2B5EF4-FFF2-40B4-BE49-F238E27FC236}">
                      <a16:creationId xmlns:a16="http://schemas.microsoft.com/office/drawing/2014/main" id="{BED529B5-0DB7-4C4C-9900-3A289B9EF07E}"/>
                    </a:ext>
                  </a:extLst>
                </p:cNvPr>
                <p:cNvPicPr/>
                <p:nvPr/>
              </p:nvPicPr>
              <p:blipFill>
                <a:blip r:embed="rId6"/>
                <a:stretch>
                  <a:fillRect/>
                </a:stretch>
              </p:blipFill>
              <p:spPr>
                <a:xfrm>
                  <a:off x="2821042" y="2001632"/>
                  <a:ext cx="2081880" cy="3055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849D6FA-1145-4D0A-9662-D845923A8A59}"/>
                    </a:ext>
                  </a:extLst>
                </p14:cNvPr>
                <p14:cNvContentPartPr/>
                <p14:nvPr/>
              </p14:nvContentPartPr>
              <p14:xfrm>
                <a:off x="5064922" y="1939712"/>
                <a:ext cx="1629000" cy="1498320"/>
              </p14:xfrm>
            </p:contentPart>
          </mc:Choice>
          <mc:Fallback>
            <p:pic>
              <p:nvPicPr>
                <p:cNvPr id="5" name="Freihand 4">
                  <a:extLst>
                    <a:ext uri="{FF2B5EF4-FFF2-40B4-BE49-F238E27FC236}">
                      <a16:creationId xmlns:a16="http://schemas.microsoft.com/office/drawing/2014/main" id="{C849D6FA-1145-4D0A-9662-D845923A8A59}"/>
                    </a:ext>
                  </a:extLst>
                </p:cNvPr>
                <p:cNvPicPr/>
                <p:nvPr/>
              </p:nvPicPr>
              <p:blipFill>
                <a:blip r:embed="rId8"/>
                <a:stretch>
                  <a:fillRect/>
                </a:stretch>
              </p:blipFill>
              <p:spPr>
                <a:xfrm>
                  <a:off x="5060602" y="1935392"/>
                  <a:ext cx="1637640" cy="1506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BB7D4EA6-6272-4E11-BEB1-BEAA9F6ECBF4}"/>
                    </a:ext>
                  </a:extLst>
                </p14:cNvPr>
                <p14:cNvContentPartPr/>
                <p14:nvPr/>
              </p14:nvContentPartPr>
              <p14:xfrm>
                <a:off x="7188202" y="2068952"/>
                <a:ext cx="2210040" cy="1869120"/>
              </p14:xfrm>
            </p:contentPart>
          </mc:Choice>
          <mc:Fallback>
            <p:pic>
              <p:nvPicPr>
                <p:cNvPr id="8" name="Freihand 7">
                  <a:extLst>
                    <a:ext uri="{FF2B5EF4-FFF2-40B4-BE49-F238E27FC236}">
                      <a16:creationId xmlns:a16="http://schemas.microsoft.com/office/drawing/2014/main" id="{BB7D4EA6-6272-4E11-BEB1-BEAA9F6ECBF4}"/>
                    </a:ext>
                  </a:extLst>
                </p:cNvPr>
                <p:cNvPicPr/>
                <p:nvPr/>
              </p:nvPicPr>
              <p:blipFill>
                <a:blip r:embed="rId10"/>
                <a:stretch>
                  <a:fillRect/>
                </a:stretch>
              </p:blipFill>
              <p:spPr>
                <a:xfrm>
                  <a:off x="7183882" y="2064632"/>
                  <a:ext cx="2218680" cy="1877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1CFF8DF1-15C6-4214-B62F-444FB5EC18F7}"/>
                    </a:ext>
                  </a:extLst>
                </p14:cNvPr>
                <p14:cNvContentPartPr/>
                <p14:nvPr/>
              </p14:nvContentPartPr>
              <p14:xfrm>
                <a:off x="7328602" y="2880752"/>
                <a:ext cx="1150920" cy="82440"/>
              </p14:xfrm>
            </p:contentPart>
          </mc:Choice>
          <mc:Fallback>
            <p:pic>
              <p:nvPicPr>
                <p:cNvPr id="10" name="Freihand 9">
                  <a:extLst>
                    <a:ext uri="{FF2B5EF4-FFF2-40B4-BE49-F238E27FC236}">
                      <a16:creationId xmlns:a16="http://schemas.microsoft.com/office/drawing/2014/main" id="{1CFF8DF1-15C6-4214-B62F-444FB5EC18F7}"/>
                    </a:ext>
                  </a:extLst>
                </p:cNvPr>
                <p:cNvPicPr/>
                <p:nvPr/>
              </p:nvPicPr>
              <p:blipFill>
                <a:blip r:embed="rId12"/>
                <a:stretch>
                  <a:fillRect/>
                </a:stretch>
              </p:blipFill>
              <p:spPr>
                <a:xfrm>
                  <a:off x="7324282" y="2876432"/>
                  <a:ext cx="1159560" cy="91080"/>
                </a:xfrm>
                <a:prstGeom prst="rect">
                  <a:avLst/>
                </a:prstGeom>
              </p:spPr>
            </p:pic>
          </mc:Fallback>
        </mc:AlternateContent>
      </p:gr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48" name="Freihand 147">
                <a:extLst>
                  <a:ext uri="{FF2B5EF4-FFF2-40B4-BE49-F238E27FC236}">
                    <a16:creationId xmlns:a16="http://schemas.microsoft.com/office/drawing/2014/main" id="{B088EC98-EAF8-48E1-A8C0-9B3AB9E6A14B}"/>
                  </a:ext>
                </a:extLst>
              </p14:cNvPr>
              <p14:cNvContentPartPr/>
              <p14:nvPr/>
            </p14:nvContentPartPr>
            <p14:xfrm>
              <a:off x="1825642" y="5656352"/>
              <a:ext cx="3384360" cy="97920"/>
            </p14:xfrm>
          </p:contentPart>
        </mc:Choice>
        <mc:Fallback xmlns="">
          <p:pic>
            <p:nvPicPr>
              <p:cNvPr id="148" name="Freihand 147">
                <a:extLst>
                  <a:ext uri="{FF2B5EF4-FFF2-40B4-BE49-F238E27FC236}">
                    <a16:creationId xmlns:a16="http://schemas.microsoft.com/office/drawing/2014/main" id="{B088EC98-EAF8-48E1-A8C0-9B3AB9E6A14B}"/>
                  </a:ext>
                </a:extLst>
              </p:cNvPr>
              <p:cNvPicPr/>
              <p:nvPr/>
            </p:nvPicPr>
            <p:blipFill>
              <a:blip r:embed="rId4"/>
              <a:stretch>
                <a:fillRect/>
              </a:stretch>
            </p:blipFill>
            <p:spPr>
              <a:xfrm>
                <a:off x="1821322" y="5652032"/>
                <a:ext cx="3393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9" name="Freihand 148">
                <a:extLst>
                  <a:ext uri="{FF2B5EF4-FFF2-40B4-BE49-F238E27FC236}">
                    <a16:creationId xmlns:a16="http://schemas.microsoft.com/office/drawing/2014/main" id="{CDC20189-D5DF-45C7-989B-2EE5321187A3}"/>
                  </a:ext>
                </a:extLst>
              </p14:cNvPr>
              <p14:cNvContentPartPr/>
              <p14:nvPr/>
            </p14:nvContentPartPr>
            <p14:xfrm>
              <a:off x="185842" y="6103472"/>
              <a:ext cx="2465280" cy="50040"/>
            </p14:xfrm>
          </p:contentPart>
        </mc:Choice>
        <mc:Fallback xmlns="">
          <p:pic>
            <p:nvPicPr>
              <p:cNvPr id="149" name="Freihand 148">
                <a:extLst>
                  <a:ext uri="{FF2B5EF4-FFF2-40B4-BE49-F238E27FC236}">
                    <a16:creationId xmlns:a16="http://schemas.microsoft.com/office/drawing/2014/main" id="{CDC20189-D5DF-45C7-989B-2EE5321187A3}"/>
                  </a:ext>
                </a:extLst>
              </p:cNvPr>
              <p:cNvPicPr/>
              <p:nvPr/>
            </p:nvPicPr>
            <p:blipFill>
              <a:blip r:embed="rId6"/>
              <a:stretch>
                <a:fillRect/>
              </a:stretch>
            </p:blipFill>
            <p:spPr>
              <a:xfrm>
                <a:off x="181522" y="6099152"/>
                <a:ext cx="2473920" cy="58680"/>
              </a:xfrm>
              <a:prstGeom prst="rect">
                <a:avLst/>
              </a:prstGeom>
            </p:spPr>
          </p:pic>
        </mc:Fallback>
      </mc:AlternateContent>
      <p:grpSp>
        <p:nvGrpSpPr>
          <p:cNvPr id="151" name="Gruppieren 150">
            <a:extLst>
              <a:ext uri="{FF2B5EF4-FFF2-40B4-BE49-F238E27FC236}">
                <a16:creationId xmlns:a16="http://schemas.microsoft.com/office/drawing/2014/main" id="{2058DFAA-40A5-40BB-80FE-55A153331A22}"/>
              </a:ext>
            </a:extLst>
          </p:cNvPr>
          <p:cNvGrpSpPr/>
          <p:nvPr/>
        </p:nvGrpSpPr>
        <p:grpSpPr>
          <a:xfrm>
            <a:off x="1343602" y="348872"/>
            <a:ext cx="10500120" cy="3643200"/>
            <a:chOff x="1343602" y="348872"/>
            <a:chExt cx="10500120" cy="364320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7A1D5702-AFD5-4F6A-B081-6DFFCD5647A4}"/>
                    </a:ext>
                  </a:extLst>
                </p14:cNvPr>
                <p14:cNvContentPartPr/>
                <p14:nvPr/>
              </p14:nvContentPartPr>
              <p14:xfrm>
                <a:off x="4447162" y="1654232"/>
                <a:ext cx="2076120" cy="88200"/>
              </p14:xfrm>
            </p:contentPart>
          </mc:Choice>
          <mc:Fallback xmlns="">
            <p:pic>
              <p:nvPicPr>
                <p:cNvPr id="2" name="Freihand 1">
                  <a:extLst>
                    <a:ext uri="{FF2B5EF4-FFF2-40B4-BE49-F238E27FC236}">
                      <a16:creationId xmlns:a16="http://schemas.microsoft.com/office/drawing/2014/main" id="{7A1D5702-AFD5-4F6A-B081-6DFFCD5647A4}"/>
                    </a:ext>
                  </a:extLst>
                </p:cNvPr>
                <p:cNvPicPr/>
                <p:nvPr/>
              </p:nvPicPr>
              <p:blipFill>
                <a:blip r:embed="rId8"/>
                <a:stretch>
                  <a:fillRect/>
                </a:stretch>
              </p:blipFill>
              <p:spPr>
                <a:xfrm>
                  <a:off x="4442842" y="1649912"/>
                  <a:ext cx="208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E1818D36-0D43-4C63-8497-539209D74DE4}"/>
                    </a:ext>
                  </a:extLst>
                </p14:cNvPr>
                <p14:cNvContentPartPr/>
                <p14:nvPr/>
              </p14:nvContentPartPr>
              <p14:xfrm>
                <a:off x="5291722" y="939632"/>
                <a:ext cx="180360" cy="323280"/>
              </p14:xfrm>
            </p:contentPart>
          </mc:Choice>
          <mc:Fallback xmlns="">
            <p:pic>
              <p:nvPicPr>
                <p:cNvPr id="3" name="Freihand 2">
                  <a:extLst>
                    <a:ext uri="{FF2B5EF4-FFF2-40B4-BE49-F238E27FC236}">
                      <a16:creationId xmlns:a16="http://schemas.microsoft.com/office/drawing/2014/main" id="{E1818D36-0D43-4C63-8497-539209D74DE4}"/>
                    </a:ext>
                  </a:extLst>
                </p:cNvPr>
                <p:cNvPicPr/>
                <p:nvPr/>
              </p:nvPicPr>
              <p:blipFill>
                <a:blip r:embed="rId10"/>
                <a:stretch>
                  <a:fillRect/>
                </a:stretch>
              </p:blipFill>
              <p:spPr>
                <a:xfrm>
                  <a:off x="5287402" y="935312"/>
                  <a:ext cx="1890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189B3D56-A341-47EF-84FD-561B07A3D676}"/>
                    </a:ext>
                  </a:extLst>
                </p14:cNvPr>
                <p14:cNvContentPartPr/>
                <p14:nvPr/>
              </p14:nvContentPartPr>
              <p14:xfrm>
                <a:off x="5196322" y="1110992"/>
                <a:ext cx="349920" cy="192600"/>
              </p14:xfrm>
            </p:contentPart>
          </mc:Choice>
          <mc:Fallback xmlns="">
            <p:pic>
              <p:nvPicPr>
                <p:cNvPr id="5" name="Freihand 4">
                  <a:extLst>
                    <a:ext uri="{FF2B5EF4-FFF2-40B4-BE49-F238E27FC236}">
                      <a16:creationId xmlns:a16="http://schemas.microsoft.com/office/drawing/2014/main" id="{189B3D56-A341-47EF-84FD-561B07A3D676}"/>
                    </a:ext>
                  </a:extLst>
                </p:cNvPr>
                <p:cNvPicPr/>
                <p:nvPr/>
              </p:nvPicPr>
              <p:blipFill>
                <a:blip r:embed="rId12"/>
                <a:stretch>
                  <a:fillRect/>
                </a:stretch>
              </p:blipFill>
              <p:spPr>
                <a:xfrm>
                  <a:off x="5192002" y="1106672"/>
                  <a:ext cx="358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D2C97092-91D2-464F-A6D7-F5C502D4988A}"/>
                    </a:ext>
                  </a:extLst>
                </p14:cNvPr>
                <p14:cNvContentPartPr/>
                <p14:nvPr/>
              </p14:nvContentPartPr>
              <p14:xfrm>
                <a:off x="5499442" y="744872"/>
                <a:ext cx="130680" cy="145800"/>
              </p14:xfrm>
            </p:contentPart>
          </mc:Choice>
          <mc:Fallback xmlns="">
            <p:pic>
              <p:nvPicPr>
                <p:cNvPr id="12" name="Freihand 11">
                  <a:extLst>
                    <a:ext uri="{FF2B5EF4-FFF2-40B4-BE49-F238E27FC236}">
                      <a16:creationId xmlns:a16="http://schemas.microsoft.com/office/drawing/2014/main" id="{D2C97092-91D2-464F-A6D7-F5C502D4988A}"/>
                    </a:ext>
                  </a:extLst>
                </p:cNvPr>
                <p:cNvPicPr/>
                <p:nvPr/>
              </p:nvPicPr>
              <p:blipFill>
                <a:blip r:embed="rId14"/>
                <a:stretch>
                  <a:fillRect/>
                </a:stretch>
              </p:blipFill>
              <p:spPr>
                <a:xfrm>
                  <a:off x="5495122" y="740552"/>
                  <a:ext cx="139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B12D49D6-7FB6-4CCF-A5F9-F0442D909DA2}"/>
                    </a:ext>
                  </a:extLst>
                </p14:cNvPr>
                <p14:cNvContentPartPr/>
                <p14:nvPr/>
              </p14:nvContentPartPr>
              <p14:xfrm>
                <a:off x="5635522" y="766472"/>
                <a:ext cx="179280" cy="108000"/>
              </p14:xfrm>
            </p:contentPart>
          </mc:Choice>
          <mc:Fallback xmlns="">
            <p:pic>
              <p:nvPicPr>
                <p:cNvPr id="15" name="Freihand 14">
                  <a:extLst>
                    <a:ext uri="{FF2B5EF4-FFF2-40B4-BE49-F238E27FC236}">
                      <a16:creationId xmlns:a16="http://schemas.microsoft.com/office/drawing/2014/main" id="{B12D49D6-7FB6-4CCF-A5F9-F0442D909DA2}"/>
                    </a:ext>
                  </a:extLst>
                </p:cNvPr>
                <p:cNvPicPr/>
                <p:nvPr/>
              </p:nvPicPr>
              <p:blipFill>
                <a:blip r:embed="rId16"/>
                <a:stretch>
                  <a:fillRect/>
                </a:stretch>
              </p:blipFill>
              <p:spPr>
                <a:xfrm>
                  <a:off x="5631202" y="762152"/>
                  <a:ext cx="187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F97A7CF2-F6EE-49AF-86B3-AB895411BEC9}"/>
                    </a:ext>
                  </a:extLst>
                </p14:cNvPr>
                <p14:cNvContentPartPr/>
                <p14:nvPr/>
              </p14:nvContentPartPr>
              <p14:xfrm>
                <a:off x="5770882" y="680432"/>
                <a:ext cx="498960" cy="193680"/>
              </p14:xfrm>
            </p:contentPart>
          </mc:Choice>
          <mc:Fallback xmlns="">
            <p:pic>
              <p:nvPicPr>
                <p:cNvPr id="16" name="Freihand 15">
                  <a:extLst>
                    <a:ext uri="{FF2B5EF4-FFF2-40B4-BE49-F238E27FC236}">
                      <a16:creationId xmlns:a16="http://schemas.microsoft.com/office/drawing/2014/main" id="{F97A7CF2-F6EE-49AF-86B3-AB895411BEC9}"/>
                    </a:ext>
                  </a:extLst>
                </p:cNvPr>
                <p:cNvPicPr/>
                <p:nvPr/>
              </p:nvPicPr>
              <p:blipFill>
                <a:blip r:embed="rId18"/>
                <a:stretch>
                  <a:fillRect/>
                </a:stretch>
              </p:blipFill>
              <p:spPr>
                <a:xfrm>
                  <a:off x="5766562" y="676112"/>
                  <a:ext cx="507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BBE02AC4-3D3A-4577-BC80-98B0B93770CD}"/>
                    </a:ext>
                  </a:extLst>
                </p14:cNvPr>
                <p14:cNvContentPartPr/>
                <p14:nvPr/>
              </p14:nvContentPartPr>
              <p14:xfrm>
                <a:off x="6367402" y="732992"/>
                <a:ext cx="313200" cy="84600"/>
              </p14:xfrm>
            </p:contentPart>
          </mc:Choice>
          <mc:Fallback xmlns="">
            <p:pic>
              <p:nvPicPr>
                <p:cNvPr id="18" name="Freihand 17">
                  <a:extLst>
                    <a:ext uri="{FF2B5EF4-FFF2-40B4-BE49-F238E27FC236}">
                      <a16:creationId xmlns:a16="http://schemas.microsoft.com/office/drawing/2014/main" id="{BBE02AC4-3D3A-4577-BC80-98B0B93770CD}"/>
                    </a:ext>
                  </a:extLst>
                </p:cNvPr>
                <p:cNvPicPr/>
                <p:nvPr/>
              </p:nvPicPr>
              <p:blipFill>
                <a:blip r:embed="rId20"/>
                <a:stretch>
                  <a:fillRect/>
                </a:stretch>
              </p:blipFill>
              <p:spPr>
                <a:xfrm>
                  <a:off x="6363082" y="728672"/>
                  <a:ext cx="321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711A0D67-F3E4-4D6E-95E4-32111221CAD0}"/>
                    </a:ext>
                  </a:extLst>
                </p14:cNvPr>
                <p14:cNvContentPartPr/>
                <p14:nvPr/>
              </p14:nvContentPartPr>
              <p14:xfrm>
                <a:off x="6837562" y="645872"/>
                <a:ext cx="139680" cy="135360"/>
              </p14:xfrm>
            </p:contentPart>
          </mc:Choice>
          <mc:Fallback xmlns="">
            <p:pic>
              <p:nvPicPr>
                <p:cNvPr id="19" name="Freihand 18">
                  <a:extLst>
                    <a:ext uri="{FF2B5EF4-FFF2-40B4-BE49-F238E27FC236}">
                      <a16:creationId xmlns:a16="http://schemas.microsoft.com/office/drawing/2014/main" id="{711A0D67-F3E4-4D6E-95E4-32111221CAD0}"/>
                    </a:ext>
                  </a:extLst>
                </p:cNvPr>
                <p:cNvPicPr/>
                <p:nvPr/>
              </p:nvPicPr>
              <p:blipFill>
                <a:blip r:embed="rId22"/>
                <a:stretch>
                  <a:fillRect/>
                </a:stretch>
              </p:blipFill>
              <p:spPr>
                <a:xfrm>
                  <a:off x="6833242" y="641552"/>
                  <a:ext cx="14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22B0B4E1-0A57-4CF4-AF6A-2E191C67C91F}"/>
                    </a:ext>
                  </a:extLst>
                </p14:cNvPr>
                <p14:cNvContentPartPr/>
                <p14:nvPr/>
              </p14:nvContentPartPr>
              <p14:xfrm>
                <a:off x="6975802" y="688352"/>
                <a:ext cx="139320" cy="95040"/>
              </p14:xfrm>
            </p:contentPart>
          </mc:Choice>
          <mc:Fallback xmlns="">
            <p:pic>
              <p:nvPicPr>
                <p:cNvPr id="20" name="Freihand 19">
                  <a:extLst>
                    <a:ext uri="{FF2B5EF4-FFF2-40B4-BE49-F238E27FC236}">
                      <a16:creationId xmlns:a16="http://schemas.microsoft.com/office/drawing/2014/main" id="{22B0B4E1-0A57-4CF4-AF6A-2E191C67C91F}"/>
                    </a:ext>
                  </a:extLst>
                </p:cNvPr>
                <p:cNvPicPr/>
                <p:nvPr/>
              </p:nvPicPr>
              <p:blipFill>
                <a:blip r:embed="rId24"/>
                <a:stretch>
                  <a:fillRect/>
                </a:stretch>
              </p:blipFill>
              <p:spPr>
                <a:xfrm>
                  <a:off x="6971482" y="684032"/>
                  <a:ext cx="147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E925D85E-F57D-4041-B4C7-70296CD95231}"/>
                    </a:ext>
                  </a:extLst>
                </p14:cNvPr>
                <p14:cNvContentPartPr/>
                <p14:nvPr/>
              </p14:nvContentPartPr>
              <p14:xfrm>
                <a:off x="7136362" y="601592"/>
                <a:ext cx="169920" cy="157320"/>
              </p14:xfrm>
            </p:contentPart>
          </mc:Choice>
          <mc:Fallback xmlns="">
            <p:pic>
              <p:nvPicPr>
                <p:cNvPr id="21" name="Freihand 20">
                  <a:extLst>
                    <a:ext uri="{FF2B5EF4-FFF2-40B4-BE49-F238E27FC236}">
                      <a16:creationId xmlns:a16="http://schemas.microsoft.com/office/drawing/2014/main" id="{E925D85E-F57D-4041-B4C7-70296CD95231}"/>
                    </a:ext>
                  </a:extLst>
                </p:cNvPr>
                <p:cNvPicPr/>
                <p:nvPr/>
              </p:nvPicPr>
              <p:blipFill>
                <a:blip r:embed="rId26"/>
                <a:stretch>
                  <a:fillRect/>
                </a:stretch>
              </p:blipFill>
              <p:spPr>
                <a:xfrm>
                  <a:off x="7132042" y="597272"/>
                  <a:ext cx="178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DC8C2FA4-AA6A-46AD-9506-5215612CB54E}"/>
                    </a:ext>
                  </a:extLst>
                </p14:cNvPr>
                <p14:cNvContentPartPr/>
                <p14:nvPr/>
              </p14:nvContentPartPr>
              <p14:xfrm>
                <a:off x="7309162" y="665312"/>
                <a:ext cx="101880" cy="173880"/>
              </p14:xfrm>
            </p:contentPart>
          </mc:Choice>
          <mc:Fallback xmlns="">
            <p:pic>
              <p:nvPicPr>
                <p:cNvPr id="22" name="Freihand 21">
                  <a:extLst>
                    <a:ext uri="{FF2B5EF4-FFF2-40B4-BE49-F238E27FC236}">
                      <a16:creationId xmlns:a16="http://schemas.microsoft.com/office/drawing/2014/main" id="{DC8C2FA4-AA6A-46AD-9506-5215612CB54E}"/>
                    </a:ext>
                  </a:extLst>
                </p:cNvPr>
                <p:cNvPicPr/>
                <p:nvPr/>
              </p:nvPicPr>
              <p:blipFill>
                <a:blip r:embed="rId28"/>
                <a:stretch>
                  <a:fillRect/>
                </a:stretch>
              </p:blipFill>
              <p:spPr>
                <a:xfrm>
                  <a:off x="7304842" y="660992"/>
                  <a:ext cx="110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4DF1EBF4-A1C7-416B-B348-99A6AFA5BAD1}"/>
                    </a:ext>
                  </a:extLst>
                </p14:cNvPr>
                <p14:cNvContentPartPr/>
                <p14:nvPr/>
              </p14:nvContentPartPr>
              <p14:xfrm>
                <a:off x="7415002" y="663152"/>
                <a:ext cx="167400" cy="84600"/>
              </p14:xfrm>
            </p:contentPart>
          </mc:Choice>
          <mc:Fallback xmlns="">
            <p:pic>
              <p:nvPicPr>
                <p:cNvPr id="23" name="Freihand 22">
                  <a:extLst>
                    <a:ext uri="{FF2B5EF4-FFF2-40B4-BE49-F238E27FC236}">
                      <a16:creationId xmlns:a16="http://schemas.microsoft.com/office/drawing/2014/main" id="{4DF1EBF4-A1C7-416B-B348-99A6AFA5BAD1}"/>
                    </a:ext>
                  </a:extLst>
                </p:cNvPr>
                <p:cNvPicPr/>
                <p:nvPr/>
              </p:nvPicPr>
              <p:blipFill>
                <a:blip r:embed="rId30"/>
                <a:stretch>
                  <a:fillRect/>
                </a:stretch>
              </p:blipFill>
              <p:spPr>
                <a:xfrm>
                  <a:off x="7410682" y="658832"/>
                  <a:ext cx="176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168E7194-D201-448C-8BA6-9A04F0C0FF5E}"/>
                    </a:ext>
                  </a:extLst>
                </p14:cNvPr>
                <p14:cNvContentPartPr/>
                <p14:nvPr/>
              </p14:nvContentPartPr>
              <p14:xfrm>
                <a:off x="7553602" y="582872"/>
                <a:ext cx="27360" cy="6120"/>
              </p14:xfrm>
            </p:contentPart>
          </mc:Choice>
          <mc:Fallback xmlns="">
            <p:pic>
              <p:nvPicPr>
                <p:cNvPr id="24" name="Freihand 23">
                  <a:extLst>
                    <a:ext uri="{FF2B5EF4-FFF2-40B4-BE49-F238E27FC236}">
                      <a16:creationId xmlns:a16="http://schemas.microsoft.com/office/drawing/2014/main" id="{168E7194-D201-448C-8BA6-9A04F0C0FF5E}"/>
                    </a:ext>
                  </a:extLst>
                </p:cNvPr>
                <p:cNvPicPr/>
                <p:nvPr/>
              </p:nvPicPr>
              <p:blipFill>
                <a:blip r:embed="rId32"/>
                <a:stretch>
                  <a:fillRect/>
                </a:stretch>
              </p:blipFill>
              <p:spPr>
                <a:xfrm>
                  <a:off x="7549282" y="578552"/>
                  <a:ext cx="36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8C4E353D-CE8B-4A59-A3E0-7F48CBF617C3}"/>
                    </a:ext>
                  </a:extLst>
                </p14:cNvPr>
                <p14:cNvContentPartPr/>
                <p14:nvPr/>
              </p14:nvContentPartPr>
              <p14:xfrm>
                <a:off x="7600762" y="646952"/>
                <a:ext cx="107280" cy="128160"/>
              </p14:xfrm>
            </p:contentPart>
          </mc:Choice>
          <mc:Fallback xmlns="">
            <p:pic>
              <p:nvPicPr>
                <p:cNvPr id="25" name="Freihand 24">
                  <a:extLst>
                    <a:ext uri="{FF2B5EF4-FFF2-40B4-BE49-F238E27FC236}">
                      <a16:creationId xmlns:a16="http://schemas.microsoft.com/office/drawing/2014/main" id="{8C4E353D-CE8B-4A59-A3E0-7F48CBF617C3}"/>
                    </a:ext>
                  </a:extLst>
                </p:cNvPr>
                <p:cNvPicPr/>
                <p:nvPr/>
              </p:nvPicPr>
              <p:blipFill>
                <a:blip r:embed="rId34"/>
                <a:stretch>
                  <a:fillRect/>
                </a:stretch>
              </p:blipFill>
              <p:spPr>
                <a:xfrm>
                  <a:off x="7596442" y="642632"/>
                  <a:ext cx="115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FFD7F846-DAE0-41EE-B88C-ED10E327D436}"/>
                    </a:ext>
                  </a:extLst>
                </p14:cNvPr>
                <p14:cNvContentPartPr/>
                <p14:nvPr/>
              </p14:nvContentPartPr>
              <p14:xfrm>
                <a:off x="7732522" y="659552"/>
                <a:ext cx="198720" cy="72360"/>
              </p14:xfrm>
            </p:contentPart>
          </mc:Choice>
          <mc:Fallback xmlns="">
            <p:pic>
              <p:nvPicPr>
                <p:cNvPr id="26" name="Freihand 25">
                  <a:extLst>
                    <a:ext uri="{FF2B5EF4-FFF2-40B4-BE49-F238E27FC236}">
                      <a16:creationId xmlns:a16="http://schemas.microsoft.com/office/drawing/2014/main" id="{FFD7F846-DAE0-41EE-B88C-ED10E327D436}"/>
                    </a:ext>
                  </a:extLst>
                </p:cNvPr>
                <p:cNvPicPr/>
                <p:nvPr/>
              </p:nvPicPr>
              <p:blipFill>
                <a:blip r:embed="rId36"/>
                <a:stretch>
                  <a:fillRect/>
                </a:stretch>
              </p:blipFill>
              <p:spPr>
                <a:xfrm>
                  <a:off x="7728202" y="655232"/>
                  <a:ext cx="207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1A097DB-795F-420B-B4D5-9BB69994510D}"/>
                    </a:ext>
                  </a:extLst>
                </p14:cNvPr>
                <p14:cNvContentPartPr/>
                <p14:nvPr/>
              </p14:nvContentPartPr>
              <p14:xfrm>
                <a:off x="8056162" y="664952"/>
                <a:ext cx="207720" cy="72720"/>
              </p14:xfrm>
            </p:contentPart>
          </mc:Choice>
          <mc:Fallback xmlns="">
            <p:pic>
              <p:nvPicPr>
                <p:cNvPr id="27" name="Freihand 26">
                  <a:extLst>
                    <a:ext uri="{FF2B5EF4-FFF2-40B4-BE49-F238E27FC236}">
                      <a16:creationId xmlns:a16="http://schemas.microsoft.com/office/drawing/2014/main" id="{71A097DB-795F-420B-B4D5-9BB69994510D}"/>
                    </a:ext>
                  </a:extLst>
                </p:cNvPr>
                <p:cNvPicPr/>
                <p:nvPr/>
              </p:nvPicPr>
              <p:blipFill>
                <a:blip r:embed="rId38"/>
                <a:stretch>
                  <a:fillRect/>
                </a:stretch>
              </p:blipFill>
              <p:spPr>
                <a:xfrm>
                  <a:off x="8051842" y="660632"/>
                  <a:ext cx="216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620B7928-B84A-4547-BE18-FD205C4BCD73}"/>
                    </a:ext>
                  </a:extLst>
                </p14:cNvPr>
                <p14:cNvContentPartPr/>
                <p14:nvPr/>
              </p14:nvContentPartPr>
              <p14:xfrm>
                <a:off x="8240122" y="594752"/>
                <a:ext cx="360" cy="360"/>
              </p14:xfrm>
            </p:contentPart>
          </mc:Choice>
          <mc:Fallback xmlns="">
            <p:pic>
              <p:nvPicPr>
                <p:cNvPr id="28" name="Freihand 27">
                  <a:extLst>
                    <a:ext uri="{FF2B5EF4-FFF2-40B4-BE49-F238E27FC236}">
                      <a16:creationId xmlns:a16="http://schemas.microsoft.com/office/drawing/2014/main" id="{620B7928-B84A-4547-BE18-FD205C4BCD73}"/>
                    </a:ext>
                  </a:extLst>
                </p:cNvPr>
                <p:cNvPicPr/>
                <p:nvPr/>
              </p:nvPicPr>
              <p:blipFill>
                <a:blip r:embed="rId40"/>
                <a:stretch>
                  <a:fillRect/>
                </a:stretch>
              </p:blipFill>
              <p:spPr>
                <a:xfrm>
                  <a:off x="8235802" y="590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B580B771-66EA-4739-9F8B-65EF845A1A55}"/>
                    </a:ext>
                  </a:extLst>
                </p14:cNvPr>
                <p14:cNvContentPartPr/>
                <p14:nvPr/>
              </p14:nvContentPartPr>
              <p14:xfrm>
                <a:off x="8433082" y="617432"/>
                <a:ext cx="296640" cy="133560"/>
              </p14:xfrm>
            </p:contentPart>
          </mc:Choice>
          <mc:Fallback xmlns="">
            <p:pic>
              <p:nvPicPr>
                <p:cNvPr id="29" name="Freihand 28">
                  <a:extLst>
                    <a:ext uri="{FF2B5EF4-FFF2-40B4-BE49-F238E27FC236}">
                      <a16:creationId xmlns:a16="http://schemas.microsoft.com/office/drawing/2014/main" id="{B580B771-66EA-4739-9F8B-65EF845A1A55}"/>
                    </a:ext>
                  </a:extLst>
                </p:cNvPr>
                <p:cNvPicPr/>
                <p:nvPr/>
              </p:nvPicPr>
              <p:blipFill>
                <a:blip r:embed="rId42"/>
                <a:stretch>
                  <a:fillRect/>
                </a:stretch>
              </p:blipFill>
              <p:spPr>
                <a:xfrm>
                  <a:off x="8428762" y="613112"/>
                  <a:ext cx="305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15C5D42-2DD2-4366-B03B-595CB23658D6}"/>
                    </a:ext>
                  </a:extLst>
                </p14:cNvPr>
                <p14:cNvContentPartPr/>
                <p14:nvPr/>
              </p14:nvContentPartPr>
              <p14:xfrm>
                <a:off x="8797402" y="626072"/>
                <a:ext cx="187920" cy="88920"/>
              </p14:xfrm>
            </p:contentPart>
          </mc:Choice>
          <mc:Fallback xmlns="">
            <p:pic>
              <p:nvPicPr>
                <p:cNvPr id="30" name="Freihand 29">
                  <a:extLst>
                    <a:ext uri="{FF2B5EF4-FFF2-40B4-BE49-F238E27FC236}">
                      <a16:creationId xmlns:a16="http://schemas.microsoft.com/office/drawing/2014/main" id="{F15C5D42-2DD2-4366-B03B-595CB23658D6}"/>
                    </a:ext>
                  </a:extLst>
                </p:cNvPr>
                <p:cNvPicPr/>
                <p:nvPr/>
              </p:nvPicPr>
              <p:blipFill>
                <a:blip r:embed="rId44"/>
                <a:stretch>
                  <a:fillRect/>
                </a:stretch>
              </p:blipFill>
              <p:spPr>
                <a:xfrm>
                  <a:off x="8793082" y="621752"/>
                  <a:ext cx="196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444E9046-9803-4087-B2E0-976ADA2545FC}"/>
                    </a:ext>
                  </a:extLst>
                </p14:cNvPr>
                <p14:cNvContentPartPr/>
                <p14:nvPr/>
              </p14:nvContentPartPr>
              <p14:xfrm>
                <a:off x="8967322" y="492512"/>
                <a:ext cx="133200" cy="217080"/>
              </p14:xfrm>
            </p:contentPart>
          </mc:Choice>
          <mc:Fallback xmlns="">
            <p:pic>
              <p:nvPicPr>
                <p:cNvPr id="31" name="Freihand 30">
                  <a:extLst>
                    <a:ext uri="{FF2B5EF4-FFF2-40B4-BE49-F238E27FC236}">
                      <a16:creationId xmlns:a16="http://schemas.microsoft.com/office/drawing/2014/main" id="{444E9046-9803-4087-B2E0-976ADA2545FC}"/>
                    </a:ext>
                  </a:extLst>
                </p:cNvPr>
                <p:cNvPicPr/>
                <p:nvPr/>
              </p:nvPicPr>
              <p:blipFill>
                <a:blip r:embed="rId46"/>
                <a:stretch>
                  <a:fillRect/>
                </a:stretch>
              </p:blipFill>
              <p:spPr>
                <a:xfrm>
                  <a:off x="8963002" y="488192"/>
                  <a:ext cx="141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61CB8078-0D6F-4B82-AB26-7F73F11C61E4}"/>
                    </a:ext>
                  </a:extLst>
                </p14:cNvPr>
                <p14:cNvContentPartPr/>
                <p14:nvPr/>
              </p14:nvContentPartPr>
              <p14:xfrm>
                <a:off x="9033922" y="642272"/>
                <a:ext cx="106920" cy="56880"/>
              </p14:xfrm>
            </p:contentPart>
          </mc:Choice>
          <mc:Fallback xmlns="">
            <p:pic>
              <p:nvPicPr>
                <p:cNvPr id="32" name="Freihand 31">
                  <a:extLst>
                    <a:ext uri="{FF2B5EF4-FFF2-40B4-BE49-F238E27FC236}">
                      <a16:creationId xmlns:a16="http://schemas.microsoft.com/office/drawing/2014/main" id="{61CB8078-0D6F-4B82-AB26-7F73F11C61E4}"/>
                    </a:ext>
                  </a:extLst>
                </p:cNvPr>
                <p:cNvPicPr/>
                <p:nvPr/>
              </p:nvPicPr>
              <p:blipFill>
                <a:blip r:embed="rId48"/>
                <a:stretch>
                  <a:fillRect/>
                </a:stretch>
              </p:blipFill>
              <p:spPr>
                <a:xfrm>
                  <a:off x="9029602" y="637952"/>
                  <a:ext cx="115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044029DE-1329-4081-A785-F322ABE69CE7}"/>
                    </a:ext>
                  </a:extLst>
                </p14:cNvPr>
                <p14:cNvContentPartPr/>
                <p14:nvPr/>
              </p14:nvContentPartPr>
              <p14:xfrm>
                <a:off x="9135442" y="486752"/>
                <a:ext cx="612360" cy="208080"/>
              </p14:xfrm>
            </p:contentPart>
          </mc:Choice>
          <mc:Fallback xmlns="">
            <p:pic>
              <p:nvPicPr>
                <p:cNvPr id="33" name="Freihand 32">
                  <a:extLst>
                    <a:ext uri="{FF2B5EF4-FFF2-40B4-BE49-F238E27FC236}">
                      <a16:creationId xmlns:a16="http://schemas.microsoft.com/office/drawing/2014/main" id="{044029DE-1329-4081-A785-F322ABE69CE7}"/>
                    </a:ext>
                  </a:extLst>
                </p:cNvPr>
                <p:cNvPicPr/>
                <p:nvPr/>
              </p:nvPicPr>
              <p:blipFill>
                <a:blip r:embed="rId50"/>
                <a:stretch>
                  <a:fillRect/>
                </a:stretch>
              </p:blipFill>
              <p:spPr>
                <a:xfrm>
                  <a:off x="9131122" y="482432"/>
                  <a:ext cx="621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9BF1D126-DE43-4406-9CC1-613995634A8C}"/>
                    </a:ext>
                  </a:extLst>
                </p14:cNvPr>
                <p14:cNvContentPartPr/>
                <p14:nvPr/>
              </p14:nvContentPartPr>
              <p14:xfrm>
                <a:off x="9974962" y="521312"/>
                <a:ext cx="18360" cy="105480"/>
              </p14:xfrm>
            </p:contentPart>
          </mc:Choice>
          <mc:Fallback xmlns="">
            <p:pic>
              <p:nvPicPr>
                <p:cNvPr id="34" name="Freihand 33">
                  <a:extLst>
                    <a:ext uri="{FF2B5EF4-FFF2-40B4-BE49-F238E27FC236}">
                      <a16:creationId xmlns:a16="http://schemas.microsoft.com/office/drawing/2014/main" id="{9BF1D126-DE43-4406-9CC1-613995634A8C}"/>
                    </a:ext>
                  </a:extLst>
                </p:cNvPr>
                <p:cNvPicPr/>
                <p:nvPr/>
              </p:nvPicPr>
              <p:blipFill>
                <a:blip r:embed="rId52"/>
                <a:stretch>
                  <a:fillRect/>
                </a:stretch>
              </p:blipFill>
              <p:spPr>
                <a:xfrm>
                  <a:off x="9970642" y="516992"/>
                  <a:ext cx="27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908C620-4DC2-405E-B7C6-645BCB2D0D8D}"/>
                    </a:ext>
                  </a:extLst>
                </p14:cNvPr>
                <p14:cNvContentPartPr/>
                <p14:nvPr/>
              </p14:nvContentPartPr>
              <p14:xfrm>
                <a:off x="9867682" y="442112"/>
                <a:ext cx="202680" cy="109440"/>
              </p14:xfrm>
            </p:contentPart>
          </mc:Choice>
          <mc:Fallback xmlns="">
            <p:pic>
              <p:nvPicPr>
                <p:cNvPr id="35" name="Freihand 34">
                  <a:extLst>
                    <a:ext uri="{FF2B5EF4-FFF2-40B4-BE49-F238E27FC236}">
                      <a16:creationId xmlns:a16="http://schemas.microsoft.com/office/drawing/2014/main" id="{B908C620-4DC2-405E-B7C6-645BCB2D0D8D}"/>
                    </a:ext>
                  </a:extLst>
                </p:cNvPr>
                <p:cNvPicPr/>
                <p:nvPr/>
              </p:nvPicPr>
              <p:blipFill>
                <a:blip r:embed="rId54"/>
                <a:stretch>
                  <a:fillRect/>
                </a:stretch>
              </p:blipFill>
              <p:spPr>
                <a:xfrm>
                  <a:off x="9863362" y="437792"/>
                  <a:ext cx="211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832EEE3E-F738-4AAA-A733-02047BDD600B}"/>
                    </a:ext>
                  </a:extLst>
                </p14:cNvPr>
                <p14:cNvContentPartPr/>
                <p14:nvPr/>
              </p14:nvContentPartPr>
              <p14:xfrm>
                <a:off x="10048042" y="534992"/>
                <a:ext cx="238320" cy="63720"/>
              </p14:xfrm>
            </p:contentPart>
          </mc:Choice>
          <mc:Fallback xmlns="">
            <p:pic>
              <p:nvPicPr>
                <p:cNvPr id="36" name="Freihand 35">
                  <a:extLst>
                    <a:ext uri="{FF2B5EF4-FFF2-40B4-BE49-F238E27FC236}">
                      <a16:creationId xmlns:a16="http://schemas.microsoft.com/office/drawing/2014/main" id="{832EEE3E-F738-4AAA-A733-02047BDD600B}"/>
                    </a:ext>
                  </a:extLst>
                </p:cNvPr>
                <p:cNvPicPr/>
                <p:nvPr/>
              </p:nvPicPr>
              <p:blipFill>
                <a:blip r:embed="rId56"/>
                <a:stretch>
                  <a:fillRect/>
                </a:stretch>
              </p:blipFill>
              <p:spPr>
                <a:xfrm>
                  <a:off x="10043722" y="530672"/>
                  <a:ext cx="24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A28CC460-51D0-4413-A4C2-13A5ED7E9580}"/>
                    </a:ext>
                  </a:extLst>
                </p14:cNvPr>
                <p14:cNvContentPartPr/>
                <p14:nvPr/>
              </p14:nvContentPartPr>
              <p14:xfrm>
                <a:off x="10271242" y="450032"/>
                <a:ext cx="16560" cy="44280"/>
              </p14:xfrm>
            </p:contentPart>
          </mc:Choice>
          <mc:Fallback xmlns="">
            <p:pic>
              <p:nvPicPr>
                <p:cNvPr id="37" name="Freihand 36">
                  <a:extLst>
                    <a:ext uri="{FF2B5EF4-FFF2-40B4-BE49-F238E27FC236}">
                      <a16:creationId xmlns:a16="http://schemas.microsoft.com/office/drawing/2014/main" id="{A28CC460-51D0-4413-A4C2-13A5ED7E9580}"/>
                    </a:ext>
                  </a:extLst>
                </p:cNvPr>
                <p:cNvPicPr/>
                <p:nvPr/>
              </p:nvPicPr>
              <p:blipFill>
                <a:blip r:embed="rId58"/>
                <a:stretch>
                  <a:fillRect/>
                </a:stretch>
              </p:blipFill>
              <p:spPr>
                <a:xfrm>
                  <a:off x="10266922" y="445712"/>
                  <a:ext cx="25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161D4957-5E5A-472E-81BD-21623285A4C1}"/>
                    </a:ext>
                  </a:extLst>
                </p14:cNvPr>
                <p14:cNvContentPartPr/>
                <p14:nvPr/>
              </p14:nvContentPartPr>
              <p14:xfrm>
                <a:off x="10304722" y="519512"/>
                <a:ext cx="139680" cy="73800"/>
              </p14:xfrm>
            </p:contentPart>
          </mc:Choice>
          <mc:Fallback xmlns="">
            <p:pic>
              <p:nvPicPr>
                <p:cNvPr id="38" name="Freihand 37">
                  <a:extLst>
                    <a:ext uri="{FF2B5EF4-FFF2-40B4-BE49-F238E27FC236}">
                      <a16:creationId xmlns:a16="http://schemas.microsoft.com/office/drawing/2014/main" id="{161D4957-5E5A-472E-81BD-21623285A4C1}"/>
                    </a:ext>
                  </a:extLst>
                </p:cNvPr>
                <p:cNvPicPr/>
                <p:nvPr/>
              </p:nvPicPr>
              <p:blipFill>
                <a:blip r:embed="rId60"/>
                <a:stretch>
                  <a:fillRect/>
                </a:stretch>
              </p:blipFill>
              <p:spPr>
                <a:xfrm>
                  <a:off x="10300402" y="515192"/>
                  <a:ext cx="148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1691D193-83F4-4904-BA6A-601794D966D7}"/>
                    </a:ext>
                  </a:extLst>
                </p14:cNvPr>
                <p14:cNvContentPartPr/>
                <p14:nvPr/>
              </p14:nvContentPartPr>
              <p14:xfrm>
                <a:off x="10432882" y="447872"/>
                <a:ext cx="281520" cy="135720"/>
              </p14:xfrm>
            </p:contentPart>
          </mc:Choice>
          <mc:Fallback xmlns="">
            <p:pic>
              <p:nvPicPr>
                <p:cNvPr id="39" name="Freihand 38">
                  <a:extLst>
                    <a:ext uri="{FF2B5EF4-FFF2-40B4-BE49-F238E27FC236}">
                      <a16:creationId xmlns:a16="http://schemas.microsoft.com/office/drawing/2014/main" id="{1691D193-83F4-4904-BA6A-601794D966D7}"/>
                    </a:ext>
                  </a:extLst>
                </p:cNvPr>
                <p:cNvPicPr/>
                <p:nvPr/>
              </p:nvPicPr>
              <p:blipFill>
                <a:blip r:embed="rId62"/>
                <a:stretch>
                  <a:fillRect/>
                </a:stretch>
              </p:blipFill>
              <p:spPr>
                <a:xfrm>
                  <a:off x="10428562" y="443552"/>
                  <a:ext cx="290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62435498-0C53-45DD-B31A-A1206B39FE20}"/>
                    </a:ext>
                  </a:extLst>
                </p14:cNvPr>
                <p14:cNvContentPartPr/>
                <p14:nvPr/>
              </p14:nvContentPartPr>
              <p14:xfrm>
                <a:off x="10777762" y="348872"/>
                <a:ext cx="18360" cy="220320"/>
              </p14:xfrm>
            </p:contentPart>
          </mc:Choice>
          <mc:Fallback xmlns="">
            <p:pic>
              <p:nvPicPr>
                <p:cNvPr id="40" name="Freihand 39">
                  <a:extLst>
                    <a:ext uri="{FF2B5EF4-FFF2-40B4-BE49-F238E27FC236}">
                      <a16:creationId xmlns:a16="http://schemas.microsoft.com/office/drawing/2014/main" id="{62435498-0C53-45DD-B31A-A1206B39FE20}"/>
                    </a:ext>
                  </a:extLst>
                </p:cNvPr>
                <p:cNvPicPr/>
                <p:nvPr/>
              </p:nvPicPr>
              <p:blipFill>
                <a:blip r:embed="rId64"/>
                <a:stretch>
                  <a:fillRect/>
                </a:stretch>
              </p:blipFill>
              <p:spPr>
                <a:xfrm>
                  <a:off x="10773442" y="344552"/>
                  <a:ext cx="27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858F55D0-AE19-4C5A-93A8-B3307ECE5F78}"/>
                    </a:ext>
                  </a:extLst>
                </p14:cNvPr>
                <p14:cNvContentPartPr/>
                <p14:nvPr/>
              </p14:nvContentPartPr>
              <p14:xfrm>
                <a:off x="8050042" y="1008032"/>
                <a:ext cx="121680" cy="166680"/>
              </p14:xfrm>
            </p:contentPart>
          </mc:Choice>
          <mc:Fallback xmlns="">
            <p:pic>
              <p:nvPicPr>
                <p:cNvPr id="42" name="Freihand 41">
                  <a:extLst>
                    <a:ext uri="{FF2B5EF4-FFF2-40B4-BE49-F238E27FC236}">
                      <a16:creationId xmlns:a16="http://schemas.microsoft.com/office/drawing/2014/main" id="{858F55D0-AE19-4C5A-93A8-B3307ECE5F78}"/>
                    </a:ext>
                  </a:extLst>
                </p:cNvPr>
                <p:cNvPicPr/>
                <p:nvPr/>
              </p:nvPicPr>
              <p:blipFill>
                <a:blip r:embed="rId66"/>
                <a:stretch>
                  <a:fillRect/>
                </a:stretch>
              </p:blipFill>
              <p:spPr>
                <a:xfrm>
                  <a:off x="8045722" y="1003712"/>
                  <a:ext cx="130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85B45AB5-964D-4616-8394-41335FC29F2B}"/>
                    </a:ext>
                  </a:extLst>
                </p14:cNvPr>
                <p14:cNvContentPartPr/>
                <p14:nvPr/>
              </p14:nvContentPartPr>
              <p14:xfrm>
                <a:off x="8169922" y="1076072"/>
                <a:ext cx="50760" cy="90360"/>
              </p14:xfrm>
            </p:contentPart>
          </mc:Choice>
          <mc:Fallback xmlns="">
            <p:pic>
              <p:nvPicPr>
                <p:cNvPr id="43" name="Freihand 42">
                  <a:extLst>
                    <a:ext uri="{FF2B5EF4-FFF2-40B4-BE49-F238E27FC236}">
                      <a16:creationId xmlns:a16="http://schemas.microsoft.com/office/drawing/2014/main" id="{85B45AB5-964D-4616-8394-41335FC29F2B}"/>
                    </a:ext>
                  </a:extLst>
                </p:cNvPr>
                <p:cNvPicPr/>
                <p:nvPr/>
              </p:nvPicPr>
              <p:blipFill>
                <a:blip r:embed="rId68"/>
                <a:stretch>
                  <a:fillRect/>
                </a:stretch>
              </p:blipFill>
              <p:spPr>
                <a:xfrm>
                  <a:off x="8165602" y="1071752"/>
                  <a:ext cx="59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FBCD3264-8E30-46A6-BB72-FB91EE78E3FA}"/>
                    </a:ext>
                  </a:extLst>
                </p14:cNvPr>
                <p14:cNvContentPartPr/>
                <p14:nvPr/>
              </p14:nvContentPartPr>
              <p14:xfrm>
                <a:off x="8194402" y="884912"/>
                <a:ext cx="85680" cy="84960"/>
              </p14:xfrm>
            </p:contentPart>
          </mc:Choice>
          <mc:Fallback xmlns="">
            <p:pic>
              <p:nvPicPr>
                <p:cNvPr id="45" name="Freihand 44">
                  <a:extLst>
                    <a:ext uri="{FF2B5EF4-FFF2-40B4-BE49-F238E27FC236}">
                      <a16:creationId xmlns:a16="http://schemas.microsoft.com/office/drawing/2014/main" id="{FBCD3264-8E30-46A6-BB72-FB91EE78E3FA}"/>
                    </a:ext>
                  </a:extLst>
                </p:cNvPr>
                <p:cNvPicPr/>
                <p:nvPr/>
              </p:nvPicPr>
              <p:blipFill>
                <a:blip r:embed="rId70"/>
                <a:stretch>
                  <a:fillRect/>
                </a:stretch>
              </p:blipFill>
              <p:spPr>
                <a:xfrm>
                  <a:off x="8190082" y="880592"/>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D23C28AA-1BC4-4FB0-A8F9-45E62B65F3AD}"/>
                    </a:ext>
                  </a:extLst>
                </p14:cNvPr>
                <p14:cNvContentPartPr/>
                <p14:nvPr/>
              </p14:nvContentPartPr>
              <p14:xfrm>
                <a:off x="8277562" y="891392"/>
                <a:ext cx="50400" cy="68400"/>
              </p14:xfrm>
            </p:contentPart>
          </mc:Choice>
          <mc:Fallback xmlns="">
            <p:pic>
              <p:nvPicPr>
                <p:cNvPr id="46" name="Freihand 45">
                  <a:extLst>
                    <a:ext uri="{FF2B5EF4-FFF2-40B4-BE49-F238E27FC236}">
                      <a16:creationId xmlns:a16="http://schemas.microsoft.com/office/drawing/2014/main" id="{D23C28AA-1BC4-4FB0-A8F9-45E62B65F3AD}"/>
                    </a:ext>
                  </a:extLst>
                </p:cNvPr>
                <p:cNvPicPr/>
                <p:nvPr/>
              </p:nvPicPr>
              <p:blipFill>
                <a:blip r:embed="rId72"/>
                <a:stretch>
                  <a:fillRect/>
                </a:stretch>
              </p:blipFill>
              <p:spPr>
                <a:xfrm>
                  <a:off x="8273242" y="887072"/>
                  <a:ext cx="59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52C53C5D-48C0-4DD9-84E2-3DBE2174F915}"/>
                    </a:ext>
                  </a:extLst>
                </p14:cNvPr>
                <p14:cNvContentPartPr/>
                <p14:nvPr/>
              </p14:nvContentPartPr>
              <p14:xfrm>
                <a:off x="8343442" y="879512"/>
                <a:ext cx="78120" cy="63000"/>
              </p14:xfrm>
            </p:contentPart>
          </mc:Choice>
          <mc:Fallback xmlns="">
            <p:pic>
              <p:nvPicPr>
                <p:cNvPr id="47" name="Freihand 46">
                  <a:extLst>
                    <a:ext uri="{FF2B5EF4-FFF2-40B4-BE49-F238E27FC236}">
                      <a16:creationId xmlns:a16="http://schemas.microsoft.com/office/drawing/2014/main" id="{52C53C5D-48C0-4DD9-84E2-3DBE2174F915}"/>
                    </a:ext>
                  </a:extLst>
                </p:cNvPr>
                <p:cNvPicPr/>
                <p:nvPr/>
              </p:nvPicPr>
              <p:blipFill>
                <a:blip r:embed="rId74"/>
                <a:stretch>
                  <a:fillRect/>
                </a:stretch>
              </p:blipFill>
              <p:spPr>
                <a:xfrm>
                  <a:off x="8339122" y="875192"/>
                  <a:ext cx="86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32803315-F0C3-4C95-857C-FCFC8F594DCD}"/>
                    </a:ext>
                  </a:extLst>
                </p14:cNvPr>
                <p14:cNvContentPartPr/>
                <p14:nvPr/>
              </p14:nvContentPartPr>
              <p14:xfrm>
                <a:off x="8438122" y="864032"/>
                <a:ext cx="54000" cy="91080"/>
              </p14:xfrm>
            </p:contentPart>
          </mc:Choice>
          <mc:Fallback xmlns="">
            <p:pic>
              <p:nvPicPr>
                <p:cNvPr id="48" name="Freihand 47">
                  <a:extLst>
                    <a:ext uri="{FF2B5EF4-FFF2-40B4-BE49-F238E27FC236}">
                      <a16:creationId xmlns:a16="http://schemas.microsoft.com/office/drawing/2014/main" id="{32803315-F0C3-4C95-857C-FCFC8F594DCD}"/>
                    </a:ext>
                  </a:extLst>
                </p:cNvPr>
                <p:cNvPicPr/>
                <p:nvPr/>
              </p:nvPicPr>
              <p:blipFill>
                <a:blip r:embed="rId76"/>
                <a:stretch>
                  <a:fillRect/>
                </a:stretch>
              </p:blipFill>
              <p:spPr>
                <a:xfrm>
                  <a:off x="8433802" y="859712"/>
                  <a:ext cx="62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D868DD7A-977D-467B-81EB-AD9155558A32}"/>
                    </a:ext>
                  </a:extLst>
                </p14:cNvPr>
                <p14:cNvContentPartPr/>
                <p14:nvPr/>
              </p14:nvContentPartPr>
              <p14:xfrm>
                <a:off x="8509402" y="975632"/>
                <a:ext cx="113400" cy="135360"/>
              </p14:xfrm>
            </p:contentPart>
          </mc:Choice>
          <mc:Fallback xmlns="">
            <p:pic>
              <p:nvPicPr>
                <p:cNvPr id="49" name="Freihand 48">
                  <a:extLst>
                    <a:ext uri="{FF2B5EF4-FFF2-40B4-BE49-F238E27FC236}">
                      <a16:creationId xmlns:a16="http://schemas.microsoft.com/office/drawing/2014/main" id="{D868DD7A-977D-467B-81EB-AD9155558A32}"/>
                    </a:ext>
                  </a:extLst>
                </p:cNvPr>
                <p:cNvPicPr/>
                <p:nvPr/>
              </p:nvPicPr>
              <p:blipFill>
                <a:blip r:embed="rId78"/>
                <a:stretch>
                  <a:fillRect/>
                </a:stretch>
              </p:blipFill>
              <p:spPr>
                <a:xfrm>
                  <a:off x="8505082" y="971312"/>
                  <a:ext cx="122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01E36075-738E-4E1F-8F6E-CC13C74BA29D}"/>
                    </a:ext>
                  </a:extLst>
                </p14:cNvPr>
                <p14:cNvContentPartPr/>
                <p14:nvPr/>
              </p14:nvContentPartPr>
              <p14:xfrm>
                <a:off x="8520922" y="1020272"/>
                <a:ext cx="118080" cy="54360"/>
              </p14:xfrm>
            </p:contentPart>
          </mc:Choice>
          <mc:Fallback xmlns="">
            <p:pic>
              <p:nvPicPr>
                <p:cNvPr id="50" name="Freihand 49">
                  <a:extLst>
                    <a:ext uri="{FF2B5EF4-FFF2-40B4-BE49-F238E27FC236}">
                      <a16:creationId xmlns:a16="http://schemas.microsoft.com/office/drawing/2014/main" id="{01E36075-738E-4E1F-8F6E-CC13C74BA29D}"/>
                    </a:ext>
                  </a:extLst>
                </p:cNvPr>
                <p:cNvPicPr/>
                <p:nvPr/>
              </p:nvPicPr>
              <p:blipFill>
                <a:blip r:embed="rId80"/>
                <a:stretch>
                  <a:fillRect/>
                </a:stretch>
              </p:blipFill>
              <p:spPr>
                <a:xfrm>
                  <a:off x="8516602" y="1015952"/>
                  <a:ext cx="126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0642515A-6DE8-49D6-9E5C-BC27C963D49A}"/>
                    </a:ext>
                  </a:extLst>
                </p14:cNvPr>
                <p14:cNvContentPartPr/>
                <p14:nvPr/>
              </p14:nvContentPartPr>
              <p14:xfrm>
                <a:off x="8669962" y="1053752"/>
                <a:ext cx="37440" cy="57600"/>
              </p14:xfrm>
            </p:contentPart>
          </mc:Choice>
          <mc:Fallback xmlns="">
            <p:pic>
              <p:nvPicPr>
                <p:cNvPr id="51" name="Freihand 50">
                  <a:extLst>
                    <a:ext uri="{FF2B5EF4-FFF2-40B4-BE49-F238E27FC236}">
                      <a16:creationId xmlns:a16="http://schemas.microsoft.com/office/drawing/2014/main" id="{0642515A-6DE8-49D6-9E5C-BC27C963D49A}"/>
                    </a:ext>
                  </a:extLst>
                </p:cNvPr>
                <p:cNvPicPr/>
                <p:nvPr/>
              </p:nvPicPr>
              <p:blipFill>
                <a:blip r:embed="rId82"/>
                <a:stretch>
                  <a:fillRect/>
                </a:stretch>
              </p:blipFill>
              <p:spPr>
                <a:xfrm>
                  <a:off x="8665642" y="1049432"/>
                  <a:ext cx="46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62E9E8B0-FE7D-4021-B26E-D189921290D0}"/>
                    </a:ext>
                  </a:extLst>
                </p14:cNvPr>
                <p14:cNvContentPartPr/>
                <p14:nvPr/>
              </p14:nvContentPartPr>
              <p14:xfrm>
                <a:off x="8673562" y="867992"/>
                <a:ext cx="97920" cy="71640"/>
              </p14:xfrm>
            </p:contentPart>
          </mc:Choice>
          <mc:Fallback xmlns="">
            <p:pic>
              <p:nvPicPr>
                <p:cNvPr id="52" name="Freihand 51">
                  <a:extLst>
                    <a:ext uri="{FF2B5EF4-FFF2-40B4-BE49-F238E27FC236}">
                      <a16:creationId xmlns:a16="http://schemas.microsoft.com/office/drawing/2014/main" id="{62E9E8B0-FE7D-4021-B26E-D189921290D0}"/>
                    </a:ext>
                  </a:extLst>
                </p:cNvPr>
                <p:cNvPicPr/>
                <p:nvPr/>
              </p:nvPicPr>
              <p:blipFill>
                <a:blip r:embed="rId84"/>
                <a:stretch>
                  <a:fillRect/>
                </a:stretch>
              </p:blipFill>
              <p:spPr>
                <a:xfrm>
                  <a:off x="8669242" y="863672"/>
                  <a:ext cx="106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EDCF6FDB-A644-4B16-A004-484257778F92}"/>
                    </a:ext>
                  </a:extLst>
                </p14:cNvPr>
                <p14:cNvContentPartPr/>
                <p14:nvPr/>
              </p14:nvContentPartPr>
              <p14:xfrm>
                <a:off x="8781922" y="866912"/>
                <a:ext cx="57600" cy="63000"/>
              </p14:xfrm>
            </p:contentPart>
          </mc:Choice>
          <mc:Fallback xmlns="">
            <p:pic>
              <p:nvPicPr>
                <p:cNvPr id="53" name="Freihand 52">
                  <a:extLst>
                    <a:ext uri="{FF2B5EF4-FFF2-40B4-BE49-F238E27FC236}">
                      <a16:creationId xmlns:a16="http://schemas.microsoft.com/office/drawing/2014/main" id="{EDCF6FDB-A644-4B16-A004-484257778F92}"/>
                    </a:ext>
                  </a:extLst>
                </p:cNvPr>
                <p:cNvPicPr/>
                <p:nvPr/>
              </p:nvPicPr>
              <p:blipFill>
                <a:blip r:embed="rId86"/>
                <a:stretch>
                  <a:fillRect/>
                </a:stretch>
              </p:blipFill>
              <p:spPr>
                <a:xfrm>
                  <a:off x="8777602" y="862592"/>
                  <a:ext cx="66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93643112-E643-44C6-A599-23166BF83AD9}"/>
                    </a:ext>
                  </a:extLst>
                </p14:cNvPr>
                <p14:cNvContentPartPr/>
                <p14:nvPr/>
              </p14:nvContentPartPr>
              <p14:xfrm>
                <a:off x="8842402" y="846032"/>
                <a:ext cx="88200" cy="94320"/>
              </p14:xfrm>
            </p:contentPart>
          </mc:Choice>
          <mc:Fallback xmlns="">
            <p:pic>
              <p:nvPicPr>
                <p:cNvPr id="54" name="Freihand 53">
                  <a:extLst>
                    <a:ext uri="{FF2B5EF4-FFF2-40B4-BE49-F238E27FC236}">
                      <a16:creationId xmlns:a16="http://schemas.microsoft.com/office/drawing/2014/main" id="{93643112-E643-44C6-A599-23166BF83AD9}"/>
                    </a:ext>
                  </a:extLst>
                </p:cNvPr>
                <p:cNvPicPr/>
                <p:nvPr/>
              </p:nvPicPr>
              <p:blipFill>
                <a:blip r:embed="rId88"/>
                <a:stretch>
                  <a:fillRect/>
                </a:stretch>
              </p:blipFill>
              <p:spPr>
                <a:xfrm>
                  <a:off x="8838082" y="841712"/>
                  <a:ext cx="96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153BD4C6-97F1-4714-BE6D-10140609400A}"/>
                    </a:ext>
                  </a:extLst>
                </p14:cNvPr>
                <p14:cNvContentPartPr/>
                <p14:nvPr/>
              </p14:nvContentPartPr>
              <p14:xfrm>
                <a:off x="8944642" y="828032"/>
                <a:ext cx="60120" cy="86400"/>
              </p14:xfrm>
            </p:contentPart>
          </mc:Choice>
          <mc:Fallback xmlns="">
            <p:pic>
              <p:nvPicPr>
                <p:cNvPr id="55" name="Freihand 54">
                  <a:extLst>
                    <a:ext uri="{FF2B5EF4-FFF2-40B4-BE49-F238E27FC236}">
                      <a16:creationId xmlns:a16="http://schemas.microsoft.com/office/drawing/2014/main" id="{153BD4C6-97F1-4714-BE6D-10140609400A}"/>
                    </a:ext>
                  </a:extLst>
                </p:cNvPr>
                <p:cNvPicPr/>
                <p:nvPr/>
              </p:nvPicPr>
              <p:blipFill>
                <a:blip r:embed="rId90"/>
                <a:stretch>
                  <a:fillRect/>
                </a:stretch>
              </p:blipFill>
              <p:spPr>
                <a:xfrm>
                  <a:off x="8940322" y="823712"/>
                  <a:ext cx="68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AE225706-49F9-4038-879D-994A99AC6D55}"/>
                    </a:ext>
                  </a:extLst>
                </p14:cNvPr>
                <p14:cNvContentPartPr/>
                <p14:nvPr/>
              </p14:nvContentPartPr>
              <p14:xfrm>
                <a:off x="9146962" y="952952"/>
                <a:ext cx="2880" cy="106920"/>
              </p14:xfrm>
            </p:contentPart>
          </mc:Choice>
          <mc:Fallback xmlns="">
            <p:pic>
              <p:nvPicPr>
                <p:cNvPr id="56" name="Freihand 55">
                  <a:extLst>
                    <a:ext uri="{FF2B5EF4-FFF2-40B4-BE49-F238E27FC236}">
                      <a16:creationId xmlns:a16="http://schemas.microsoft.com/office/drawing/2014/main" id="{AE225706-49F9-4038-879D-994A99AC6D55}"/>
                    </a:ext>
                  </a:extLst>
                </p:cNvPr>
                <p:cNvPicPr/>
                <p:nvPr/>
              </p:nvPicPr>
              <p:blipFill>
                <a:blip r:embed="rId92"/>
                <a:stretch>
                  <a:fillRect/>
                </a:stretch>
              </p:blipFill>
              <p:spPr>
                <a:xfrm>
                  <a:off x="9142642" y="948632"/>
                  <a:ext cx="11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70B247C4-C5EB-4251-BA6C-1D635184E705}"/>
                    </a:ext>
                  </a:extLst>
                </p14:cNvPr>
                <p14:cNvContentPartPr/>
                <p14:nvPr/>
              </p14:nvContentPartPr>
              <p14:xfrm>
                <a:off x="9095122" y="969512"/>
                <a:ext cx="150840" cy="29520"/>
              </p14:xfrm>
            </p:contentPart>
          </mc:Choice>
          <mc:Fallback xmlns="">
            <p:pic>
              <p:nvPicPr>
                <p:cNvPr id="57" name="Freihand 56">
                  <a:extLst>
                    <a:ext uri="{FF2B5EF4-FFF2-40B4-BE49-F238E27FC236}">
                      <a16:creationId xmlns:a16="http://schemas.microsoft.com/office/drawing/2014/main" id="{70B247C4-C5EB-4251-BA6C-1D635184E705}"/>
                    </a:ext>
                  </a:extLst>
                </p:cNvPr>
                <p:cNvPicPr/>
                <p:nvPr/>
              </p:nvPicPr>
              <p:blipFill>
                <a:blip r:embed="rId94"/>
                <a:stretch>
                  <a:fillRect/>
                </a:stretch>
              </p:blipFill>
              <p:spPr>
                <a:xfrm>
                  <a:off x="9090802" y="965192"/>
                  <a:ext cx="159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BD6AF299-6E21-4EE3-A2F8-9AED6AF10BB4}"/>
                    </a:ext>
                  </a:extLst>
                </p14:cNvPr>
                <p14:cNvContentPartPr/>
                <p14:nvPr/>
              </p14:nvContentPartPr>
              <p14:xfrm>
                <a:off x="9246682" y="934952"/>
                <a:ext cx="106200" cy="183960"/>
              </p14:xfrm>
            </p:contentPart>
          </mc:Choice>
          <mc:Fallback xmlns="">
            <p:pic>
              <p:nvPicPr>
                <p:cNvPr id="58" name="Freihand 57">
                  <a:extLst>
                    <a:ext uri="{FF2B5EF4-FFF2-40B4-BE49-F238E27FC236}">
                      <a16:creationId xmlns:a16="http://schemas.microsoft.com/office/drawing/2014/main" id="{BD6AF299-6E21-4EE3-A2F8-9AED6AF10BB4}"/>
                    </a:ext>
                  </a:extLst>
                </p:cNvPr>
                <p:cNvPicPr/>
                <p:nvPr/>
              </p:nvPicPr>
              <p:blipFill>
                <a:blip r:embed="rId96"/>
                <a:stretch>
                  <a:fillRect/>
                </a:stretch>
              </p:blipFill>
              <p:spPr>
                <a:xfrm>
                  <a:off x="9242362" y="930632"/>
                  <a:ext cx="114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50FB006B-12D5-4559-A2D0-43459D06CAE5}"/>
                    </a:ext>
                  </a:extLst>
                </p14:cNvPr>
                <p14:cNvContentPartPr/>
                <p14:nvPr/>
              </p14:nvContentPartPr>
              <p14:xfrm>
                <a:off x="9381682" y="974192"/>
                <a:ext cx="54360" cy="83880"/>
              </p14:xfrm>
            </p:contentPart>
          </mc:Choice>
          <mc:Fallback xmlns="">
            <p:pic>
              <p:nvPicPr>
                <p:cNvPr id="59" name="Freihand 58">
                  <a:extLst>
                    <a:ext uri="{FF2B5EF4-FFF2-40B4-BE49-F238E27FC236}">
                      <a16:creationId xmlns:a16="http://schemas.microsoft.com/office/drawing/2014/main" id="{50FB006B-12D5-4559-A2D0-43459D06CAE5}"/>
                    </a:ext>
                  </a:extLst>
                </p:cNvPr>
                <p:cNvPicPr/>
                <p:nvPr/>
              </p:nvPicPr>
              <p:blipFill>
                <a:blip r:embed="rId98"/>
                <a:stretch>
                  <a:fillRect/>
                </a:stretch>
              </p:blipFill>
              <p:spPr>
                <a:xfrm>
                  <a:off x="9377362" y="969872"/>
                  <a:ext cx="63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E9267497-875C-4B78-B04A-8BF087964A36}"/>
                    </a:ext>
                  </a:extLst>
                </p14:cNvPr>
                <p14:cNvContentPartPr/>
                <p14:nvPr/>
              </p14:nvContentPartPr>
              <p14:xfrm>
                <a:off x="9390682" y="772952"/>
                <a:ext cx="110160" cy="89640"/>
              </p14:xfrm>
            </p:contentPart>
          </mc:Choice>
          <mc:Fallback xmlns="">
            <p:pic>
              <p:nvPicPr>
                <p:cNvPr id="60" name="Freihand 59">
                  <a:extLst>
                    <a:ext uri="{FF2B5EF4-FFF2-40B4-BE49-F238E27FC236}">
                      <a16:creationId xmlns:a16="http://schemas.microsoft.com/office/drawing/2014/main" id="{E9267497-875C-4B78-B04A-8BF087964A36}"/>
                    </a:ext>
                  </a:extLst>
                </p:cNvPr>
                <p:cNvPicPr/>
                <p:nvPr/>
              </p:nvPicPr>
              <p:blipFill>
                <a:blip r:embed="rId100"/>
                <a:stretch>
                  <a:fillRect/>
                </a:stretch>
              </p:blipFill>
              <p:spPr>
                <a:xfrm>
                  <a:off x="9386362" y="768632"/>
                  <a:ext cx="118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26DC06AF-A592-40E1-9438-F453A374DE17}"/>
                    </a:ext>
                  </a:extLst>
                </p14:cNvPr>
                <p14:cNvContentPartPr/>
                <p14:nvPr/>
              </p14:nvContentPartPr>
              <p14:xfrm>
                <a:off x="9490762" y="766832"/>
                <a:ext cx="69840" cy="80280"/>
              </p14:xfrm>
            </p:contentPart>
          </mc:Choice>
          <mc:Fallback xmlns="">
            <p:pic>
              <p:nvPicPr>
                <p:cNvPr id="61" name="Freihand 60">
                  <a:extLst>
                    <a:ext uri="{FF2B5EF4-FFF2-40B4-BE49-F238E27FC236}">
                      <a16:creationId xmlns:a16="http://schemas.microsoft.com/office/drawing/2014/main" id="{26DC06AF-A592-40E1-9438-F453A374DE17}"/>
                    </a:ext>
                  </a:extLst>
                </p:cNvPr>
                <p:cNvPicPr/>
                <p:nvPr/>
              </p:nvPicPr>
              <p:blipFill>
                <a:blip r:embed="rId102"/>
                <a:stretch>
                  <a:fillRect/>
                </a:stretch>
              </p:blipFill>
              <p:spPr>
                <a:xfrm>
                  <a:off x="9486442" y="762512"/>
                  <a:ext cx="78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BD4A2BF3-3E5C-4C92-BB1E-A7CD793F6928}"/>
                    </a:ext>
                  </a:extLst>
                </p14:cNvPr>
                <p14:cNvContentPartPr/>
                <p14:nvPr/>
              </p14:nvContentPartPr>
              <p14:xfrm>
                <a:off x="9574282" y="751712"/>
                <a:ext cx="75600" cy="84600"/>
              </p14:xfrm>
            </p:contentPart>
          </mc:Choice>
          <mc:Fallback xmlns="">
            <p:pic>
              <p:nvPicPr>
                <p:cNvPr id="62" name="Freihand 61">
                  <a:extLst>
                    <a:ext uri="{FF2B5EF4-FFF2-40B4-BE49-F238E27FC236}">
                      <a16:creationId xmlns:a16="http://schemas.microsoft.com/office/drawing/2014/main" id="{BD4A2BF3-3E5C-4C92-BB1E-A7CD793F6928}"/>
                    </a:ext>
                  </a:extLst>
                </p:cNvPr>
                <p:cNvPicPr/>
                <p:nvPr/>
              </p:nvPicPr>
              <p:blipFill>
                <a:blip r:embed="rId104"/>
                <a:stretch>
                  <a:fillRect/>
                </a:stretch>
              </p:blipFill>
              <p:spPr>
                <a:xfrm>
                  <a:off x="9569962" y="747392"/>
                  <a:ext cx="84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D1B6726A-5BE1-4A98-9B60-44FED04ECA40}"/>
                    </a:ext>
                  </a:extLst>
                </p14:cNvPr>
                <p14:cNvContentPartPr/>
                <p14:nvPr/>
              </p14:nvContentPartPr>
              <p14:xfrm>
                <a:off x="9660322" y="737672"/>
                <a:ext cx="61560" cy="84600"/>
              </p14:xfrm>
            </p:contentPart>
          </mc:Choice>
          <mc:Fallback xmlns="">
            <p:pic>
              <p:nvPicPr>
                <p:cNvPr id="63" name="Freihand 62">
                  <a:extLst>
                    <a:ext uri="{FF2B5EF4-FFF2-40B4-BE49-F238E27FC236}">
                      <a16:creationId xmlns:a16="http://schemas.microsoft.com/office/drawing/2014/main" id="{D1B6726A-5BE1-4A98-9B60-44FED04ECA40}"/>
                    </a:ext>
                  </a:extLst>
                </p:cNvPr>
                <p:cNvPicPr/>
                <p:nvPr/>
              </p:nvPicPr>
              <p:blipFill>
                <a:blip r:embed="rId106"/>
                <a:stretch>
                  <a:fillRect/>
                </a:stretch>
              </p:blipFill>
              <p:spPr>
                <a:xfrm>
                  <a:off x="9656002" y="733352"/>
                  <a:ext cx="70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8AE7D208-BD8E-47CE-88EF-ADEB6CD278D5}"/>
                    </a:ext>
                  </a:extLst>
                </p14:cNvPr>
                <p14:cNvContentPartPr/>
                <p14:nvPr/>
              </p14:nvContentPartPr>
              <p14:xfrm>
                <a:off x="9755722" y="897872"/>
                <a:ext cx="83160" cy="91080"/>
              </p14:xfrm>
            </p:contentPart>
          </mc:Choice>
          <mc:Fallback xmlns="">
            <p:pic>
              <p:nvPicPr>
                <p:cNvPr id="64" name="Freihand 63">
                  <a:extLst>
                    <a:ext uri="{FF2B5EF4-FFF2-40B4-BE49-F238E27FC236}">
                      <a16:creationId xmlns:a16="http://schemas.microsoft.com/office/drawing/2014/main" id="{8AE7D208-BD8E-47CE-88EF-ADEB6CD278D5}"/>
                    </a:ext>
                  </a:extLst>
                </p:cNvPr>
                <p:cNvPicPr/>
                <p:nvPr/>
              </p:nvPicPr>
              <p:blipFill>
                <a:blip r:embed="rId108"/>
                <a:stretch>
                  <a:fillRect/>
                </a:stretch>
              </p:blipFill>
              <p:spPr>
                <a:xfrm>
                  <a:off x="9751402" y="893552"/>
                  <a:ext cx="91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4E0D068B-011D-4582-BEB8-B604CE811443}"/>
                    </a:ext>
                  </a:extLst>
                </p14:cNvPr>
                <p14:cNvContentPartPr/>
                <p14:nvPr/>
              </p14:nvContentPartPr>
              <p14:xfrm>
                <a:off x="9749242" y="924872"/>
                <a:ext cx="96120" cy="35280"/>
              </p14:xfrm>
            </p:contentPart>
          </mc:Choice>
          <mc:Fallback xmlns="">
            <p:pic>
              <p:nvPicPr>
                <p:cNvPr id="65" name="Freihand 64">
                  <a:extLst>
                    <a:ext uri="{FF2B5EF4-FFF2-40B4-BE49-F238E27FC236}">
                      <a16:creationId xmlns:a16="http://schemas.microsoft.com/office/drawing/2014/main" id="{4E0D068B-011D-4582-BEB8-B604CE811443}"/>
                    </a:ext>
                  </a:extLst>
                </p:cNvPr>
                <p:cNvPicPr/>
                <p:nvPr/>
              </p:nvPicPr>
              <p:blipFill>
                <a:blip r:embed="rId110"/>
                <a:stretch>
                  <a:fillRect/>
                </a:stretch>
              </p:blipFill>
              <p:spPr>
                <a:xfrm>
                  <a:off x="9744922" y="920552"/>
                  <a:ext cx="104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C679280B-6F35-408F-884E-0421D7592606}"/>
                    </a:ext>
                  </a:extLst>
                </p14:cNvPr>
                <p14:cNvContentPartPr/>
                <p14:nvPr/>
              </p14:nvContentPartPr>
              <p14:xfrm>
                <a:off x="9856522" y="947192"/>
                <a:ext cx="89640" cy="81720"/>
              </p14:xfrm>
            </p:contentPart>
          </mc:Choice>
          <mc:Fallback xmlns="">
            <p:pic>
              <p:nvPicPr>
                <p:cNvPr id="66" name="Freihand 65">
                  <a:extLst>
                    <a:ext uri="{FF2B5EF4-FFF2-40B4-BE49-F238E27FC236}">
                      <a16:creationId xmlns:a16="http://schemas.microsoft.com/office/drawing/2014/main" id="{C679280B-6F35-408F-884E-0421D7592606}"/>
                    </a:ext>
                  </a:extLst>
                </p:cNvPr>
                <p:cNvPicPr/>
                <p:nvPr/>
              </p:nvPicPr>
              <p:blipFill>
                <a:blip r:embed="rId112"/>
                <a:stretch>
                  <a:fillRect/>
                </a:stretch>
              </p:blipFill>
              <p:spPr>
                <a:xfrm>
                  <a:off x="9852202" y="942872"/>
                  <a:ext cx="98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A3712711-7AFF-427C-BB42-D21B99F73688}"/>
                    </a:ext>
                  </a:extLst>
                </p14:cNvPr>
                <p14:cNvContentPartPr/>
                <p14:nvPr/>
              </p14:nvContentPartPr>
              <p14:xfrm>
                <a:off x="9848962" y="742712"/>
                <a:ext cx="63360" cy="73800"/>
              </p14:xfrm>
            </p:contentPart>
          </mc:Choice>
          <mc:Fallback xmlns="">
            <p:pic>
              <p:nvPicPr>
                <p:cNvPr id="68" name="Freihand 67">
                  <a:extLst>
                    <a:ext uri="{FF2B5EF4-FFF2-40B4-BE49-F238E27FC236}">
                      <a16:creationId xmlns:a16="http://schemas.microsoft.com/office/drawing/2014/main" id="{A3712711-7AFF-427C-BB42-D21B99F73688}"/>
                    </a:ext>
                  </a:extLst>
                </p:cNvPr>
                <p:cNvPicPr/>
                <p:nvPr/>
              </p:nvPicPr>
              <p:blipFill>
                <a:blip r:embed="rId114"/>
                <a:stretch>
                  <a:fillRect/>
                </a:stretch>
              </p:blipFill>
              <p:spPr>
                <a:xfrm>
                  <a:off x="9844642" y="738392"/>
                  <a:ext cx="72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012099B6-5FBF-4285-9B7D-E2FD61806020}"/>
                    </a:ext>
                  </a:extLst>
                </p14:cNvPr>
                <p14:cNvContentPartPr/>
                <p14:nvPr/>
              </p14:nvContentPartPr>
              <p14:xfrm>
                <a:off x="9922402" y="750992"/>
                <a:ext cx="66240" cy="66240"/>
              </p14:xfrm>
            </p:contentPart>
          </mc:Choice>
          <mc:Fallback xmlns="">
            <p:pic>
              <p:nvPicPr>
                <p:cNvPr id="69" name="Freihand 68">
                  <a:extLst>
                    <a:ext uri="{FF2B5EF4-FFF2-40B4-BE49-F238E27FC236}">
                      <a16:creationId xmlns:a16="http://schemas.microsoft.com/office/drawing/2014/main" id="{012099B6-5FBF-4285-9B7D-E2FD61806020}"/>
                    </a:ext>
                  </a:extLst>
                </p:cNvPr>
                <p:cNvPicPr/>
                <p:nvPr/>
              </p:nvPicPr>
              <p:blipFill>
                <a:blip r:embed="rId116"/>
                <a:stretch>
                  <a:fillRect/>
                </a:stretch>
              </p:blipFill>
              <p:spPr>
                <a:xfrm>
                  <a:off x="9918082" y="746672"/>
                  <a:ext cx="74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993C7DD3-5729-45B9-9457-6D986B4EB0B5}"/>
                    </a:ext>
                  </a:extLst>
                </p14:cNvPr>
                <p14:cNvContentPartPr/>
                <p14:nvPr/>
              </p14:nvContentPartPr>
              <p14:xfrm>
                <a:off x="9999442" y="716432"/>
                <a:ext cx="89640" cy="74160"/>
              </p14:xfrm>
            </p:contentPart>
          </mc:Choice>
          <mc:Fallback xmlns="">
            <p:pic>
              <p:nvPicPr>
                <p:cNvPr id="70" name="Freihand 69">
                  <a:extLst>
                    <a:ext uri="{FF2B5EF4-FFF2-40B4-BE49-F238E27FC236}">
                      <a16:creationId xmlns:a16="http://schemas.microsoft.com/office/drawing/2014/main" id="{993C7DD3-5729-45B9-9457-6D986B4EB0B5}"/>
                    </a:ext>
                  </a:extLst>
                </p:cNvPr>
                <p:cNvPicPr/>
                <p:nvPr/>
              </p:nvPicPr>
              <p:blipFill>
                <a:blip r:embed="rId118"/>
                <a:stretch>
                  <a:fillRect/>
                </a:stretch>
              </p:blipFill>
              <p:spPr>
                <a:xfrm>
                  <a:off x="9995122" y="712112"/>
                  <a:ext cx="98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4798CBBF-17E1-47A0-A12F-3FF6FE184A49}"/>
                    </a:ext>
                  </a:extLst>
                </p14:cNvPr>
                <p14:cNvContentPartPr/>
                <p14:nvPr/>
              </p14:nvContentPartPr>
              <p14:xfrm>
                <a:off x="10097002" y="701312"/>
                <a:ext cx="45720" cy="104760"/>
              </p14:xfrm>
            </p:contentPart>
          </mc:Choice>
          <mc:Fallback xmlns="">
            <p:pic>
              <p:nvPicPr>
                <p:cNvPr id="71" name="Freihand 70">
                  <a:extLst>
                    <a:ext uri="{FF2B5EF4-FFF2-40B4-BE49-F238E27FC236}">
                      <a16:creationId xmlns:a16="http://schemas.microsoft.com/office/drawing/2014/main" id="{4798CBBF-17E1-47A0-A12F-3FF6FE184A49}"/>
                    </a:ext>
                  </a:extLst>
                </p:cNvPr>
                <p:cNvPicPr/>
                <p:nvPr/>
              </p:nvPicPr>
              <p:blipFill>
                <a:blip r:embed="rId120"/>
                <a:stretch>
                  <a:fillRect/>
                </a:stretch>
              </p:blipFill>
              <p:spPr>
                <a:xfrm>
                  <a:off x="10092682" y="696992"/>
                  <a:ext cx="54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911B95AF-DDB3-49B0-945D-157209F33577}"/>
                    </a:ext>
                  </a:extLst>
                </p14:cNvPr>
                <p14:cNvContentPartPr/>
                <p14:nvPr/>
              </p14:nvContentPartPr>
              <p14:xfrm>
                <a:off x="10182322" y="903632"/>
                <a:ext cx="14400" cy="80280"/>
              </p14:xfrm>
            </p:contentPart>
          </mc:Choice>
          <mc:Fallback xmlns="">
            <p:pic>
              <p:nvPicPr>
                <p:cNvPr id="72" name="Freihand 71">
                  <a:extLst>
                    <a:ext uri="{FF2B5EF4-FFF2-40B4-BE49-F238E27FC236}">
                      <a16:creationId xmlns:a16="http://schemas.microsoft.com/office/drawing/2014/main" id="{911B95AF-DDB3-49B0-945D-157209F33577}"/>
                    </a:ext>
                  </a:extLst>
                </p:cNvPr>
                <p:cNvPicPr/>
                <p:nvPr/>
              </p:nvPicPr>
              <p:blipFill>
                <a:blip r:embed="rId122"/>
                <a:stretch>
                  <a:fillRect/>
                </a:stretch>
              </p:blipFill>
              <p:spPr>
                <a:xfrm>
                  <a:off x="10178002" y="899312"/>
                  <a:ext cx="23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675E987D-4E39-4ABD-80D5-5C35D43ACCDB}"/>
                    </a:ext>
                  </a:extLst>
                </p14:cNvPr>
                <p14:cNvContentPartPr/>
                <p14:nvPr/>
              </p14:nvContentPartPr>
              <p14:xfrm>
                <a:off x="10157482" y="952592"/>
                <a:ext cx="307440" cy="8280"/>
              </p14:xfrm>
            </p:contentPart>
          </mc:Choice>
          <mc:Fallback xmlns="">
            <p:pic>
              <p:nvPicPr>
                <p:cNvPr id="73" name="Freihand 72">
                  <a:extLst>
                    <a:ext uri="{FF2B5EF4-FFF2-40B4-BE49-F238E27FC236}">
                      <a16:creationId xmlns:a16="http://schemas.microsoft.com/office/drawing/2014/main" id="{675E987D-4E39-4ABD-80D5-5C35D43ACCDB}"/>
                    </a:ext>
                  </a:extLst>
                </p:cNvPr>
                <p:cNvPicPr/>
                <p:nvPr/>
              </p:nvPicPr>
              <p:blipFill>
                <a:blip r:embed="rId124"/>
                <a:stretch>
                  <a:fillRect/>
                </a:stretch>
              </p:blipFill>
              <p:spPr>
                <a:xfrm>
                  <a:off x="10153162" y="948272"/>
                  <a:ext cx="316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2EA004E0-AA7B-42B4-93B8-A53A03F0E0EE}"/>
                    </a:ext>
                  </a:extLst>
                </p14:cNvPr>
                <p14:cNvContentPartPr/>
                <p14:nvPr/>
              </p14:nvContentPartPr>
              <p14:xfrm>
                <a:off x="10594522" y="946112"/>
                <a:ext cx="120600" cy="10080"/>
              </p14:xfrm>
            </p:contentPart>
          </mc:Choice>
          <mc:Fallback xmlns="">
            <p:pic>
              <p:nvPicPr>
                <p:cNvPr id="74" name="Freihand 73">
                  <a:extLst>
                    <a:ext uri="{FF2B5EF4-FFF2-40B4-BE49-F238E27FC236}">
                      <a16:creationId xmlns:a16="http://schemas.microsoft.com/office/drawing/2014/main" id="{2EA004E0-AA7B-42B4-93B8-A53A03F0E0EE}"/>
                    </a:ext>
                  </a:extLst>
                </p:cNvPr>
                <p:cNvPicPr/>
                <p:nvPr/>
              </p:nvPicPr>
              <p:blipFill>
                <a:blip r:embed="rId126"/>
                <a:stretch>
                  <a:fillRect/>
                </a:stretch>
              </p:blipFill>
              <p:spPr>
                <a:xfrm>
                  <a:off x="10590202" y="941792"/>
                  <a:ext cx="129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D8924618-AF8C-4D9B-973C-5FC505A3FFAE}"/>
                    </a:ext>
                  </a:extLst>
                </p14:cNvPr>
                <p14:cNvContentPartPr/>
                <p14:nvPr/>
              </p14:nvContentPartPr>
              <p14:xfrm>
                <a:off x="10852282" y="843152"/>
                <a:ext cx="23400" cy="119160"/>
              </p14:xfrm>
            </p:contentPart>
          </mc:Choice>
          <mc:Fallback xmlns="">
            <p:pic>
              <p:nvPicPr>
                <p:cNvPr id="75" name="Freihand 74">
                  <a:extLst>
                    <a:ext uri="{FF2B5EF4-FFF2-40B4-BE49-F238E27FC236}">
                      <a16:creationId xmlns:a16="http://schemas.microsoft.com/office/drawing/2014/main" id="{D8924618-AF8C-4D9B-973C-5FC505A3FFAE}"/>
                    </a:ext>
                  </a:extLst>
                </p:cNvPr>
                <p:cNvPicPr/>
                <p:nvPr/>
              </p:nvPicPr>
              <p:blipFill>
                <a:blip r:embed="rId128"/>
                <a:stretch>
                  <a:fillRect/>
                </a:stretch>
              </p:blipFill>
              <p:spPr>
                <a:xfrm>
                  <a:off x="10847962" y="838832"/>
                  <a:ext cx="32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4F386AA8-5B0D-43B5-BD8C-E66E8C307AAB}"/>
                    </a:ext>
                  </a:extLst>
                </p14:cNvPr>
                <p14:cNvContentPartPr/>
                <p14:nvPr/>
              </p14:nvContentPartPr>
              <p14:xfrm>
                <a:off x="10791082" y="895352"/>
                <a:ext cx="135360" cy="7560"/>
              </p14:xfrm>
            </p:contentPart>
          </mc:Choice>
          <mc:Fallback xmlns="">
            <p:pic>
              <p:nvPicPr>
                <p:cNvPr id="76" name="Freihand 75">
                  <a:extLst>
                    <a:ext uri="{FF2B5EF4-FFF2-40B4-BE49-F238E27FC236}">
                      <a16:creationId xmlns:a16="http://schemas.microsoft.com/office/drawing/2014/main" id="{4F386AA8-5B0D-43B5-BD8C-E66E8C307AAB}"/>
                    </a:ext>
                  </a:extLst>
                </p:cNvPr>
                <p:cNvPicPr/>
                <p:nvPr/>
              </p:nvPicPr>
              <p:blipFill>
                <a:blip r:embed="rId130"/>
                <a:stretch>
                  <a:fillRect/>
                </a:stretch>
              </p:blipFill>
              <p:spPr>
                <a:xfrm>
                  <a:off x="10786762" y="891032"/>
                  <a:ext cx="144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250CBBC7-C391-4DAA-87AD-44274FB8EC0C}"/>
                    </a:ext>
                  </a:extLst>
                </p14:cNvPr>
                <p14:cNvContentPartPr/>
                <p14:nvPr/>
              </p14:nvContentPartPr>
              <p14:xfrm>
                <a:off x="10985122" y="786632"/>
                <a:ext cx="78480" cy="197280"/>
              </p14:xfrm>
            </p:contentPart>
          </mc:Choice>
          <mc:Fallback xmlns="">
            <p:pic>
              <p:nvPicPr>
                <p:cNvPr id="78" name="Freihand 77">
                  <a:extLst>
                    <a:ext uri="{FF2B5EF4-FFF2-40B4-BE49-F238E27FC236}">
                      <a16:creationId xmlns:a16="http://schemas.microsoft.com/office/drawing/2014/main" id="{250CBBC7-C391-4DAA-87AD-44274FB8EC0C}"/>
                    </a:ext>
                  </a:extLst>
                </p:cNvPr>
                <p:cNvPicPr/>
                <p:nvPr/>
              </p:nvPicPr>
              <p:blipFill>
                <a:blip r:embed="rId132"/>
                <a:stretch>
                  <a:fillRect/>
                </a:stretch>
              </p:blipFill>
              <p:spPr>
                <a:xfrm>
                  <a:off x="10980802" y="782312"/>
                  <a:ext cx="87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F13E8FEF-42F7-4D64-96C3-D819D51A6B41}"/>
                    </a:ext>
                  </a:extLst>
                </p14:cNvPr>
                <p14:cNvContentPartPr/>
                <p14:nvPr/>
              </p14:nvContentPartPr>
              <p14:xfrm>
                <a:off x="11063962" y="846752"/>
                <a:ext cx="82440" cy="88920"/>
              </p14:xfrm>
            </p:contentPart>
          </mc:Choice>
          <mc:Fallback xmlns="">
            <p:pic>
              <p:nvPicPr>
                <p:cNvPr id="79" name="Freihand 78">
                  <a:extLst>
                    <a:ext uri="{FF2B5EF4-FFF2-40B4-BE49-F238E27FC236}">
                      <a16:creationId xmlns:a16="http://schemas.microsoft.com/office/drawing/2014/main" id="{F13E8FEF-42F7-4D64-96C3-D819D51A6B41}"/>
                    </a:ext>
                  </a:extLst>
                </p:cNvPr>
                <p:cNvPicPr/>
                <p:nvPr/>
              </p:nvPicPr>
              <p:blipFill>
                <a:blip r:embed="rId134"/>
                <a:stretch>
                  <a:fillRect/>
                </a:stretch>
              </p:blipFill>
              <p:spPr>
                <a:xfrm>
                  <a:off x="11059642" y="842432"/>
                  <a:ext cx="91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E5E77D4D-F0DA-42C3-9EC0-C944FC5DA199}"/>
                    </a:ext>
                  </a:extLst>
                </p14:cNvPr>
                <p14:cNvContentPartPr/>
                <p14:nvPr/>
              </p14:nvContentPartPr>
              <p14:xfrm>
                <a:off x="11058562" y="637592"/>
                <a:ext cx="84600" cy="104400"/>
              </p14:xfrm>
            </p:contentPart>
          </mc:Choice>
          <mc:Fallback xmlns="">
            <p:pic>
              <p:nvPicPr>
                <p:cNvPr id="80" name="Freihand 79">
                  <a:extLst>
                    <a:ext uri="{FF2B5EF4-FFF2-40B4-BE49-F238E27FC236}">
                      <a16:creationId xmlns:a16="http://schemas.microsoft.com/office/drawing/2014/main" id="{E5E77D4D-F0DA-42C3-9EC0-C944FC5DA199}"/>
                    </a:ext>
                  </a:extLst>
                </p:cNvPr>
                <p:cNvPicPr/>
                <p:nvPr/>
              </p:nvPicPr>
              <p:blipFill>
                <a:blip r:embed="rId136"/>
                <a:stretch>
                  <a:fillRect/>
                </a:stretch>
              </p:blipFill>
              <p:spPr>
                <a:xfrm>
                  <a:off x="11054242" y="633272"/>
                  <a:ext cx="93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BAD575A5-2627-485B-BCF8-CACC5737083C}"/>
                    </a:ext>
                  </a:extLst>
                </p14:cNvPr>
                <p14:cNvContentPartPr/>
                <p14:nvPr/>
              </p14:nvContentPartPr>
              <p14:xfrm>
                <a:off x="11126602" y="628952"/>
                <a:ext cx="83880" cy="92880"/>
              </p14:xfrm>
            </p:contentPart>
          </mc:Choice>
          <mc:Fallback xmlns="">
            <p:pic>
              <p:nvPicPr>
                <p:cNvPr id="81" name="Freihand 80">
                  <a:extLst>
                    <a:ext uri="{FF2B5EF4-FFF2-40B4-BE49-F238E27FC236}">
                      <a16:creationId xmlns:a16="http://schemas.microsoft.com/office/drawing/2014/main" id="{BAD575A5-2627-485B-BCF8-CACC5737083C}"/>
                    </a:ext>
                  </a:extLst>
                </p:cNvPr>
                <p:cNvPicPr/>
                <p:nvPr/>
              </p:nvPicPr>
              <p:blipFill>
                <a:blip r:embed="rId138"/>
                <a:stretch>
                  <a:fillRect/>
                </a:stretch>
              </p:blipFill>
              <p:spPr>
                <a:xfrm>
                  <a:off x="11122282" y="624632"/>
                  <a:ext cx="92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EBAF5C86-9F57-4E1C-B4E1-3D7F3C7103E2}"/>
                    </a:ext>
                  </a:extLst>
                </p14:cNvPr>
                <p14:cNvContentPartPr/>
                <p14:nvPr/>
              </p14:nvContentPartPr>
              <p14:xfrm>
                <a:off x="11204722" y="605912"/>
                <a:ext cx="54720" cy="98640"/>
              </p14:xfrm>
            </p:contentPart>
          </mc:Choice>
          <mc:Fallback xmlns="">
            <p:pic>
              <p:nvPicPr>
                <p:cNvPr id="82" name="Freihand 81">
                  <a:extLst>
                    <a:ext uri="{FF2B5EF4-FFF2-40B4-BE49-F238E27FC236}">
                      <a16:creationId xmlns:a16="http://schemas.microsoft.com/office/drawing/2014/main" id="{EBAF5C86-9F57-4E1C-B4E1-3D7F3C7103E2}"/>
                    </a:ext>
                  </a:extLst>
                </p:cNvPr>
                <p:cNvPicPr/>
                <p:nvPr/>
              </p:nvPicPr>
              <p:blipFill>
                <a:blip r:embed="rId140"/>
                <a:stretch>
                  <a:fillRect/>
                </a:stretch>
              </p:blipFill>
              <p:spPr>
                <a:xfrm>
                  <a:off x="11200402" y="601592"/>
                  <a:ext cx="63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E98B2A84-3526-4587-8BBD-595100A43AA7}"/>
                    </a:ext>
                  </a:extLst>
                </p14:cNvPr>
                <p14:cNvContentPartPr/>
                <p14:nvPr/>
              </p14:nvContentPartPr>
              <p14:xfrm>
                <a:off x="11264842" y="596552"/>
                <a:ext cx="55440" cy="109080"/>
              </p14:xfrm>
            </p:contentPart>
          </mc:Choice>
          <mc:Fallback xmlns="">
            <p:pic>
              <p:nvPicPr>
                <p:cNvPr id="83" name="Freihand 82">
                  <a:extLst>
                    <a:ext uri="{FF2B5EF4-FFF2-40B4-BE49-F238E27FC236}">
                      <a16:creationId xmlns:a16="http://schemas.microsoft.com/office/drawing/2014/main" id="{E98B2A84-3526-4587-8BBD-595100A43AA7}"/>
                    </a:ext>
                  </a:extLst>
                </p:cNvPr>
                <p:cNvPicPr/>
                <p:nvPr/>
              </p:nvPicPr>
              <p:blipFill>
                <a:blip r:embed="rId142"/>
                <a:stretch>
                  <a:fillRect/>
                </a:stretch>
              </p:blipFill>
              <p:spPr>
                <a:xfrm>
                  <a:off x="11260522" y="592232"/>
                  <a:ext cx="6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FDA33E86-5F53-412E-BC1B-E67E7A264863}"/>
                    </a:ext>
                  </a:extLst>
                </p14:cNvPr>
                <p14:cNvContentPartPr/>
                <p14:nvPr/>
              </p14:nvContentPartPr>
              <p14:xfrm>
                <a:off x="11371402" y="717872"/>
                <a:ext cx="87120" cy="101880"/>
              </p14:xfrm>
            </p:contentPart>
          </mc:Choice>
          <mc:Fallback xmlns="">
            <p:pic>
              <p:nvPicPr>
                <p:cNvPr id="84" name="Freihand 83">
                  <a:extLst>
                    <a:ext uri="{FF2B5EF4-FFF2-40B4-BE49-F238E27FC236}">
                      <a16:creationId xmlns:a16="http://schemas.microsoft.com/office/drawing/2014/main" id="{FDA33E86-5F53-412E-BC1B-E67E7A264863}"/>
                    </a:ext>
                  </a:extLst>
                </p:cNvPr>
                <p:cNvPicPr/>
                <p:nvPr/>
              </p:nvPicPr>
              <p:blipFill>
                <a:blip r:embed="rId144"/>
                <a:stretch>
                  <a:fillRect/>
                </a:stretch>
              </p:blipFill>
              <p:spPr>
                <a:xfrm>
                  <a:off x="11367082" y="713552"/>
                  <a:ext cx="95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B26EFCC7-C3FB-4A85-9D8E-46FEEFCBB0DE}"/>
                    </a:ext>
                  </a:extLst>
                </p14:cNvPr>
                <p14:cNvContentPartPr/>
                <p14:nvPr/>
              </p14:nvContentPartPr>
              <p14:xfrm>
                <a:off x="11381842" y="741632"/>
                <a:ext cx="75600" cy="58320"/>
              </p14:xfrm>
            </p:contentPart>
          </mc:Choice>
          <mc:Fallback xmlns="">
            <p:pic>
              <p:nvPicPr>
                <p:cNvPr id="85" name="Freihand 84">
                  <a:extLst>
                    <a:ext uri="{FF2B5EF4-FFF2-40B4-BE49-F238E27FC236}">
                      <a16:creationId xmlns:a16="http://schemas.microsoft.com/office/drawing/2014/main" id="{B26EFCC7-C3FB-4A85-9D8E-46FEEFCBB0DE}"/>
                    </a:ext>
                  </a:extLst>
                </p:cNvPr>
                <p:cNvPicPr/>
                <p:nvPr/>
              </p:nvPicPr>
              <p:blipFill>
                <a:blip r:embed="rId146"/>
                <a:stretch>
                  <a:fillRect/>
                </a:stretch>
              </p:blipFill>
              <p:spPr>
                <a:xfrm>
                  <a:off x="11377522" y="737312"/>
                  <a:ext cx="84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8CB51E7D-4794-4231-B6CC-7ABDA3D8715A}"/>
                    </a:ext>
                  </a:extLst>
                </p14:cNvPr>
                <p14:cNvContentPartPr/>
                <p14:nvPr/>
              </p14:nvContentPartPr>
              <p14:xfrm>
                <a:off x="11500642" y="788432"/>
                <a:ext cx="60120" cy="60120"/>
              </p14:xfrm>
            </p:contentPart>
          </mc:Choice>
          <mc:Fallback xmlns="">
            <p:pic>
              <p:nvPicPr>
                <p:cNvPr id="86" name="Freihand 85">
                  <a:extLst>
                    <a:ext uri="{FF2B5EF4-FFF2-40B4-BE49-F238E27FC236}">
                      <a16:creationId xmlns:a16="http://schemas.microsoft.com/office/drawing/2014/main" id="{8CB51E7D-4794-4231-B6CC-7ABDA3D8715A}"/>
                    </a:ext>
                  </a:extLst>
                </p:cNvPr>
                <p:cNvPicPr/>
                <p:nvPr/>
              </p:nvPicPr>
              <p:blipFill>
                <a:blip r:embed="rId148"/>
                <a:stretch>
                  <a:fillRect/>
                </a:stretch>
              </p:blipFill>
              <p:spPr>
                <a:xfrm>
                  <a:off x="11496322" y="784112"/>
                  <a:ext cx="6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1E7830BB-9681-4FB8-9CD1-8C11E7594CCD}"/>
                    </a:ext>
                  </a:extLst>
                </p14:cNvPr>
                <p14:cNvContentPartPr/>
                <p14:nvPr/>
              </p14:nvContentPartPr>
              <p14:xfrm>
                <a:off x="11520082" y="581072"/>
                <a:ext cx="82800" cy="97200"/>
              </p14:xfrm>
            </p:contentPart>
          </mc:Choice>
          <mc:Fallback xmlns="">
            <p:pic>
              <p:nvPicPr>
                <p:cNvPr id="87" name="Freihand 86">
                  <a:extLst>
                    <a:ext uri="{FF2B5EF4-FFF2-40B4-BE49-F238E27FC236}">
                      <a16:creationId xmlns:a16="http://schemas.microsoft.com/office/drawing/2014/main" id="{1E7830BB-9681-4FB8-9CD1-8C11E7594CCD}"/>
                    </a:ext>
                  </a:extLst>
                </p:cNvPr>
                <p:cNvPicPr/>
                <p:nvPr/>
              </p:nvPicPr>
              <p:blipFill>
                <a:blip r:embed="rId150"/>
                <a:stretch>
                  <a:fillRect/>
                </a:stretch>
              </p:blipFill>
              <p:spPr>
                <a:xfrm>
                  <a:off x="11515762" y="576752"/>
                  <a:ext cx="91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9857D267-1373-4606-942A-0E1E71D08C5B}"/>
                    </a:ext>
                  </a:extLst>
                </p14:cNvPr>
                <p14:cNvContentPartPr/>
                <p14:nvPr/>
              </p14:nvContentPartPr>
              <p14:xfrm>
                <a:off x="11590282" y="604472"/>
                <a:ext cx="71640" cy="61560"/>
              </p14:xfrm>
            </p:contentPart>
          </mc:Choice>
          <mc:Fallback xmlns="">
            <p:pic>
              <p:nvPicPr>
                <p:cNvPr id="88" name="Freihand 87">
                  <a:extLst>
                    <a:ext uri="{FF2B5EF4-FFF2-40B4-BE49-F238E27FC236}">
                      <a16:creationId xmlns:a16="http://schemas.microsoft.com/office/drawing/2014/main" id="{9857D267-1373-4606-942A-0E1E71D08C5B}"/>
                    </a:ext>
                  </a:extLst>
                </p:cNvPr>
                <p:cNvPicPr/>
                <p:nvPr/>
              </p:nvPicPr>
              <p:blipFill>
                <a:blip r:embed="rId152"/>
                <a:stretch>
                  <a:fillRect/>
                </a:stretch>
              </p:blipFill>
              <p:spPr>
                <a:xfrm>
                  <a:off x="11585962" y="600152"/>
                  <a:ext cx="80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1BD51D6E-24E4-4D04-B56E-D0446BC08309}"/>
                    </a:ext>
                  </a:extLst>
                </p14:cNvPr>
                <p14:cNvContentPartPr/>
                <p14:nvPr/>
              </p14:nvContentPartPr>
              <p14:xfrm>
                <a:off x="11660122" y="576032"/>
                <a:ext cx="101880" cy="93240"/>
              </p14:xfrm>
            </p:contentPart>
          </mc:Choice>
          <mc:Fallback xmlns="">
            <p:pic>
              <p:nvPicPr>
                <p:cNvPr id="89" name="Freihand 88">
                  <a:extLst>
                    <a:ext uri="{FF2B5EF4-FFF2-40B4-BE49-F238E27FC236}">
                      <a16:creationId xmlns:a16="http://schemas.microsoft.com/office/drawing/2014/main" id="{1BD51D6E-24E4-4D04-B56E-D0446BC08309}"/>
                    </a:ext>
                  </a:extLst>
                </p:cNvPr>
                <p:cNvPicPr/>
                <p:nvPr/>
              </p:nvPicPr>
              <p:blipFill>
                <a:blip r:embed="rId154"/>
                <a:stretch>
                  <a:fillRect/>
                </a:stretch>
              </p:blipFill>
              <p:spPr>
                <a:xfrm>
                  <a:off x="11655802" y="571712"/>
                  <a:ext cx="11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2241A1CE-34EC-4599-B932-89E9C3CFE052}"/>
                    </a:ext>
                  </a:extLst>
                </p14:cNvPr>
                <p14:cNvContentPartPr/>
                <p14:nvPr/>
              </p14:nvContentPartPr>
              <p14:xfrm>
                <a:off x="11779642" y="559472"/>
                <a:ext cx="64080" cy="84960"/>
              </p14:xfrm>
            </p:contentPart>
          </mc:Choice>
          <mc:Fallback xmlns="">
            <p:pic>
              <p:nvPicPr>
                <p:cNvPr id="90" name="Freihand 89">
                  <a:extLst>
                    <a:ext uri="{FF2B5EF4-FFF2-40B4-BE49-F238E27FC236}">
                      <a16:creationId xmlns:a16="http://schemas.microsoft.com/office/drawing/2014/main" id="{2241A1CE-34EC-4599-B932-89E9C3CFE052}"/>
                    </a:ext>
                  </a:extLst>
                </p:cNvPr>
                <p:cNvPicPr/>
                <p:nvPr/>
              </p:nvPicPr>
              <p:blipFill>
                <a:blip r:embed="rId156"/>
                <a:stretch>
                  <a:fillRect/>
                </a:stretch>
              </p:blipFill>
              <p:spPr>
                <a:xfrm>
                  <a:off x="11775322" y="555152"/>
                  <a:ext cx="72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632DBD64-BB6F-4A33-9064-091CF94C1EFB}"/>
                    </a:ext>
                  </a:extLst>
                </p14:cNvPr>
                <p14:cNvContentPartPr/>
                <p14:nvPr/>
              </p14:nvContentPartPr>
              <p14:xfrm>
                <a:off x="7867882" y="821552"/>
                <a:ext cx="458640" cy="482040"/>
              </p14:xfrm>
            </p:contentPart>
          </mc:Choice>
          <mc:Fallback xmlns="">
            <p:pic>
              <p:nvPicPr>
                <p:cNvPr id="92" name="Freihand 91">
                  <a:extLst>
                    <a:ext uri="{FF2B5EF4-FFF2-40B4-BE49-F238E27FC236}">
                      <a16:creationId xmlns:a16="http://schemas.microsoft.com/office/drawing/2014/main" id="{632DBD64-BB6F-4A33-9064-091CF94C1EFB}"/>
                    </a:ext>
                  </a:extLst>
                </p:cNvPr>
                <p:cNvPicPr/>
                <p:nvPr/>
              </p:nvPicPr>
              <p:blipFill>
                <a:blip r:embed="rId158"/>
                <a:stretch>
                  <a:fillRect/>
                </a:stretch>
              </p:blipFill>
              <p:spPr>
                <a:xfrm>
                  <a:off x="7863562" y="817232"/>
                  <a:ext cx="46728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172E0AA4-24F0-4AA9-B9A7-DC52F819966E}"/>
                    </a:ext>
                  </a:extLst>
                </p14:cNvPr>
                <p14:cNvContentPartPr/>
                <p14:nvPr/>
              </p14:nvContentPartPr>
              <p14:xfrm>
                <a:off x="9176122" y="756392"/>
                <a:ext cx="343440" cy="368280"/>
              </p14:xfrm>
            </p:contentPart>
          </mc:Choice>
          <mc:Fallback xmlns="">
            <p:pic>
              <p:nvPicPr>
                <p:cNvPr id="93" name="Freihand 92">
                  <a:extLst>
                    <a:ext uri="{FF2B5EF4-FFF2-40B4-BE49-F238E27FC236}">
                      <a16:creationId xmlns:a16="http://schemas.microsoft.com/office/drawing/2014/main" id="{172E0AA4-24F0-4AA9-B9A7-DC52F819966E}"/>
                    </a:ext>
                  </a:extLst>
                </p:cNvPr>
                <p:cNvPicPr/>
                <p:nvPr/>
              </p:nvPicPr>
              <p:blipFill>
                <a:blip r:embed="rId160"/>
                <a:stretch>
                  <a:fillRect/>
                </a:stretch>
              </p:blipFill>
              <p:spPr>
                <a:xfrm>
                  <a:off x="9171802" y="752072"/>
                  <a:ext cx="3520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5D923812-363C-4564-A633-E36E6B1D19EB}"/>
                    </a:ext>
                  </a:extLst>
                </p14:cNvPr>
                <p14:cNvContentPartPr/>
                <p14:nvPr/>
              </p14:nvContentPartPr>
              <p14:xfrm>
                <a:off x="10810882" y="690512"/>
                <a:ext cx="460440" cy="365760"/>
              </p14:xfrm>
            </p:contentPart>
          </mc:Choice>
          <mc:Fallback xmlns="">
            <p:pic>
              <p:nvPicPr>
                <p:cNvPr id="95" name="Freihand 94">
                  <a:extLst>
                    <a:ext uri="{FF2B5EF4-FFF2-40B4-BE49-F238E27FC236}">
                      <a16:creationId xmlns:a16="http://schemas.microsoft.com/office/drawing/2014/main" id="{5D923812-363C-4564-A633-E36E6B1D19EB}"/>
                    </a:ext>
                  </a:extLst>
                </p:cNvPr>
                <p:cNvPicPr/>
                <p:nvPr/>
              </p:nvPicPr>
              <p:blipFill>
                <a:blip r:embed="rId162"/>
                <a:stretch>
                  <a:fillRect/>
                </a:stretch>
              </p:blipFill>
              <p:spPr>
                <a:xfrm>
                  <a:off x="10806562" y="686192"/>
                  <a:ext cx="4690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6F6C099F-BFF5-47BE-BF99-C3AAF7897CCC}"/>
                    </a:ext>
                  </a:extLst>
                </p14:cNvPr>
                <p14:cNvContentPartPr/>
                <p14:nvPr/>
              </p14:nvContentPartPr>
              <p14:xfrm>
                <a:off x="9341002" y="1069592"/>
                <a:ext cx="1589400" cy="238680"/>
              </p14:xfrm>
            </p:contentPart>
          </mc:Choice>
          <mc:Fallback xmlns="">
            <p:pic>
              <p:nvPicPr>
                <p:cNvPr id="96" name="Freihand 95">
                  <a:extLst>
                    <a:ext uri="{FF2B5EF4-FFF2-40B4-BE49-F238E27FC236}">
                      <a16:creationId xmlns:a16="http://schemas.microsoft.com/office/drawing/2014/main" id="{6F6C099F-BFF5-47BE-BF99-C3AAF7897CCC}"/>
                    </a:ext>
                  </a:extLst>
                </p:cNvPr>
                <p:cNvPicPr/>
                <p:nvPr/>
              </p:nvPicPr>
              <p:blipFill>
                <a:blip r:embed="rId164"/>
                <a:stretch>
                  <a:fillRect/>
                </a:stretch>
              </p:blipFill>
              <p:spPr>
                <a:xfrm>
                  <a:off x="9336682" y="1065272"/>
                  <a:ext cx="1598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2CB5FE1F-9C84-41A6-B473-5D4AE0E5834C}"/>
                    </a:ext>
                  </a:extLst>
                </p14:cNvPr>
                <p14:cNvContentPartPr/>
                <p14:nvPr/>
              </p14:nvContentPartPr>
              <p14:xfrm>
                <a:off x="8093242" y="1141952"/>
                <a:ext cx="1229760" cy="226800"/>
              </p14:xfrm>
            </p:contentPart>
          </mc:Choice>
          <mc:Fallback xmlns="">
            <p:pic>
              <p:nvPicPr>
                <p:cNvPr id="97" name="Freihand 96">
                  <a:extLst>
                    <a:ext uri="{FF2B5EF4-FFF2-40B4-BE49-F238E27FC236}">
                      <a16:creationId xmlns:a16="http://schemas.microsoft.com/office/drawing/2014/main" id="{2CB5FE1F-9C84-41A6-B473-5D4AE0E5834C}"/>
                    </a:ext>
                  </a:extLst>
                </p:cNvPr>
                <p:cNvPicPr/>
                <p:nvPr/>
              </p:nvPicPr>
              <p:blipFill>
                <a:blip r:embed="rId166"/>
                <a:stretch>
                  <a:fillRect/>
                </a:stretch>
              </p:blipFill>
              <p:spPr>
                <a:xfrm>
                  <a:off x="8088922" y="1137632"/>
                  <a:ext cx="1238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5F6C4D32-96E3-40FB-890B-6079466B5334}"/>
                    </a:ext>
                  </a:extLst>
                </p14:cNvPr>
                <p14:cNvContentPartPr/>
                <p14:nvPr/>
              </p14:nvContentPartPr>
              <p14:xfrm>
                <a:off x="2655802" y="1349312"/>
                <a:ext cx="6336720" cy="1238040"/>
              </p14:xfrm>
            </p:contentPart>
          </mc:Choice>
          <mc:Fallback xmlns="">
            <p:pic>
              <p:nvPicPr>
                <p:cNvPr id="98" name="Freihand 97">
                  <a:extLst>
                    <a:ext uri="{FF2B5EF4-FFF2-40B4-BE49-F238E27FC236}">
                      <a16:creationId xmlns:a16="http://schemas.microsoft.com/office/drawing/2014/main" id="{5F6C4D32-96E3-40FB-890B-6079466B5334}"/>
                    </a:ext>
                  </a:extLst>
                </p:cNvPr>
                <p:cNvPicPr/>
                <p:nvPr/>
              </p:nvPicPr>
              <p:blipFill>
                <a:blip r:embed="rId168"/>
                <a:stretch>
                  <a:fillRect/>
                </a:stretch>
              </p:blipFill>
              <p:spPr>
                <a:xfrm>
                  <a:off x="2651482" y="1344992"/>
                  <a:ext cx="6345360" cy="1246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A11A4E49-7769-4169-BD26-C762EBD6A353}"/>
                    </a:ext>
                  </a:extLst>
                </p14:cNvPr>
                <p14:cNvContentPartPr/>
                <p14:nvPr/>
              </p14:nvContentPartPr>
              <p14:xfrm>
                <a:off x="2570842" y="2378192"/>
                <a:ext cx="341280" cy="345960"/>
              </p14:xfrm>
            </p:contentPart>
          </mc:Choice>
          <mc:Fallback xmlns="">
            <p:pic>
              <p:nvPicPr>
                <p:cNvPr id="99" name="Freihand 98">
                  <a:extLst>
                    <a:ext uri="{FF2B5EF4-FFF2-40B4-BE49-F238E27FC236}">
                      <a16:creationId xmlns:a16="http://schemas.microsoft.com/office/drawing/2014/main" id="{A11A4E49-7769-4169-BD26-C762EBD6A353}"/>
                    </a:ext>
                  </a:extLst>
                </p:cNvPr>
                <p:cNvPicPr/>
                <p:nvPr/>
              </p:nvPicPr>
              <p:blipFill>
                <a:blip r:embed="rId170"/>
                <a:stretch>
                  <a:fillRect/>
                </a:stretch>
              </p:blipFill>
              <p:spPr>
                <a:xfrm>
                  <a:off x="2566522" y="2373872"/>
                  <a:ext cx="3499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C1E14A52-527E-4C25-9CCA-24FF8F6D0D48}"/>
                    </a:ext>
                  </a:extLst>
                </p14:cNvPr>
                <p14:cNvContentPartPr/>
                <p14:nvPr/>
              </p14:nvContentPartPr>
              <p14:xfrm>
                <a:off x="8424442" y="830192"/>
                <a:ext cx="476640" cy="469800"/>
              </p14:xfrm>
            </p:contentPart>
          </mc:Choice>
          <mc:Fallback xmlns="">
            <p:pic>
              <p:nvPicPr>
                <p:cNvPr id="101" name="Freihand 100">
                  <a:extLst>
                    <a:ext uri="{FF2B5EF4-FFF2-40B4-BE49-F238E27FC236}">
                      <a16:creationId xmlns:a16="http://schemas.microsoft.com/office/drawing/2014/main" id="{C1E14A52-527E-4C25-9CCA-24FF8F6D0D48}"/>
                    </a:ext>
                  </a:extLst>
                </p:cNvPr>
                <p:cNvPicPr/>
                <p:nvPr/>
              </p:nvPicPr>
              <p:blipFill>
                <a:blip r:embed="rId172"/>
                <a:stretch>
                  <a:fillRect/>
                </a:stretch>
              </p:blipFill>
              <p:spPr>
                <a:xfrm>
                  <a:off x="8420122" y="825872"/>
                  <a:ext cx="48528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509DD616-48AA-49B0-9F2D-572062E92CE6}"/>
                    </a:ext>
                  </a:extLst>
                </p14:cNvPr>
                <p14:cNvContentPartPr/>
                <p14:nvPr/>
              </p14:nvContentPartPr>
              <p14:xfrm>
                <a:off x="9676522" y="733352"/>
                <a:ext cx="406080" cy="393120"/>
              </p14:xfrm>
            </p:contentPart>
          </mc:Choice>
          <mc:Fallback xmlns="">
            <p:pic>
              <p:nvPicPr>
                <p:cNvPr id="102" name="Freihand 101">
                  <a:extLst>
                    <a:ext uri="{FF2B5EF4-FFF2-40B4-BE49-F238E27FC236}">
                      <a16:creationId xmlns:a16="http://schemas.microsoft.com/office/drawing/2014/main" id="{509DD616-48AA-49B0-9F2D-572062E92CE6}"/>
                    </a:ext>
                  </a:extLst>
                </p:cNvPr>
                <p:cNvPicPr/>
                <p:nvPr/>
              </p:nvPicPr>
              <p:blipFill>
                <a:blip r:embed="rId174"/>
                <a:stretch>
                  <a:fillRect/>
                </a:stretch>
              </p:blipFill>
              <p:spPr>
                <a:xfrm>
                  <a:off x="9672202" y="729032"/>
                  <a:ext cx="4147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DD127218-9E74-43C1-8CAD-014FF55E8985}"/>
                    </a:ext>
                  </a:extLst>
                </p14:cNvPr>
                <p14:cNvContentPartPr/>
                <p14:nvPr/>
              </p14:nvContentPartPr>
              <p14:xfrm>
                <a:off x="11313802" y="599432"/>
                <a:ext cx="356040" cy="377640"/>
              </p14:xfrm>
            </p:contentPart>
          </mc:Choice>
          <mc:Fallback xmlns="">
            <p:pic>
              <p:nvPicPr>
                <p:cNvPr id="103" name="Freihand 102">
                  <a:extLst>
                    <a:ext uri="{FF2B5EF4-FFF2-40B4-BE49-F238E27FC236}">
                      <a16:creationId xmlns:a16="http://schemas.microsoft.com/office/drawing/2014/main" id="{DD127218-9E74-43C1-8CAD-014FF55E8985}"/>
                    </a:ext>
                  </a:extLst>
                </p:cNvPr>
                <p:cNvPicPr/>
                <p:nvPr/>
              </p:nvPicPr>
              <p:blipFill>
                <a:blip r:embed="rId176"/>
                <a:stretch>
                  <a:fillRect/>
                </a:stretch>
              </p:blipFill>
              <p:spPr>
                <a:xfrm>
                  <a:off x="11309482" y="595112"/>
                  <a:ext cx="36468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6F67B2C7-8618-4385-AB66-0AD0BB19A740}"/>
                    </a:ext>
                  </a:extLst>
                </p14:cNvPr>
                <p14:cNvContentPartPr/>
                <p14:nvPr/>
              </p14:nvContentPartPr>
              <p14:xfrm>
                <a:off x="8658442" y="1190912"/>
                <a:ext cx="1111680" cy="532080"/>
              </p14:xfrm>
            </p:contentPart>
          </mc:Choice>
          <mc:Fallback xmlns="">
            <p:pic>
              <p:nvPicPr>
                <p:cNvPr id="104" name="Freihand 103">
                  <a:extLst>
                    <a:ext uri="{FF2B5EF4-FFF2-40B4-BE49-F238E27FC236}">
                      <a16:creationId xmlns:a16="http://schemas.microsoft.com/office/drawing/2014/main" id="{6F67B2C7-8618-4385-AB66-0AD0BB19A740}"/>
                    </a:ext>
                  </a:extLst>
                </p:cNvPr>
                <p:cNvPicPr/>
                <p:nvPr/>
              </p:nvPicPr>
              <p:blipFill>
                <a:blip r:embed="rId178"/>
                <a:stretch>
                  <a:fillRect/>
                </a:stretch>
              </p:blipFill>
              <p:spPr>
                <a:xfrm>
                  <a:off x="8654122" y="1186592"/>
                  <a:ext cx="112032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E2238906-1F4A-4EE1-9982-0C7B06716C5C}"/>
                    </a:ext>
                  </a:extLst>
                </p14:cNvPr>
                <p14:cNvContentPartPr/>
                <p14:nvPr/>
              </p14:nvContentPartPr>
              <p14:xfrm>
                <a:off x="9927442" y="1413752"/>
                <a:ext cx="29880" cy="19080"/>
              </p14:xfrm>
            </p:contentPart>
          </mc:Choice>
          <mc:Fallback xmlns="">
            <p:pic>
              <p:nvPicPr>
                <p:cNvPr id="105" name="Freihand 104">
                  <a:extLst>
                    <a:ext uri="{FF2B5EF4-FFF2-40B4-BE49-F238E27FC236}">
                      <a16:creationId xmlns:a16="http://schemas.microsoft.com/office/drawing/2014/main" id="{E2238906-1F4A-4EE1-9982-0C7B06716C5C}"/>
                    </a:ext>
                  </a:extLst>
                </p:cNvPr>
                <p:cNvPicPr/>
                <p:nvPr/>
              </p:nvPicPr>
              <p:blipFill>
                <a:blip r:embed="rId180"/>
                <a:stretch>
                  <a:fillRect/>
                </a:stretch>
              </p:blipFill>
              <p:spPr>
                <a:xfrm>
                  <a:off x="9923122" y="1409432"/>
                  <a:ext cx="38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CC51FE32-B15F-467A-8090-212084A35C73}"/>
                    </a:ext>
                  </a:extLst>
                </p14:cNvPr>
                <p14:cNvContentPartPr/>
                <p14:nvPr/>
              </p14:nvContentPartPr>
              <p14:xfrm>
                <a:off x="9832762" y="1035392"/>
                <a:ext cx="1654200" cy="551520"/>
              </p14:xfrm>
            </p:contentPart>
          </mc:Choice>
          <mc:Fallback xmlns="">
            <p:pic>
              <p:nvPicPr>
                <p:cNvPr id="106" name="Freihand 105">
                  <a:extLst>
                    <a:ext uri="{FF2B5EF4-FFF2-40B4-BE49-F238E27FC236}">
                      <a16:creationId xmlns:a16="http://schemas.microsoft.com/office/drawing/2014/main" id="{CC51FE32-B15F-467A-8090-212084A35C73}"/>
                    </a:ext>
                  </a:extLst>
                </p:cNvPr>
                <p:cNvPicPr/>
                <p:nvPr/>
              </p:nvPicPr>
              <p:blipFill>
                <a:blip r:embed="rId182"/>
                <a:stretch>
                  <a:fillRect/>
                </a:stretch>
              </p:blipFill>
              <p:spPr>
                <a:xfrm>
                  <a:off x="9828442" y="1031072"/>
                  <a:ext cx="166284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5ABA1E1E-E7F1-4B8C-BAFE-4933C875B653}"/>
                    </a:ext>
                  </a:extLst>
                </p14:cNvPr>
                <p14:cNvContentPartPr/>
                <p14:nvPr/>
              </p14:nvContentPartPr>
              <p14:xfrm>
                <a:off x="9720442" y="1726592"/>
                <a:ext cx="25560" cy="5400"/>
              </p14:xfrm>
            </p:contentPart>
          </mc:Choice>
          <mc:Fallback xmlns="">
            <p:pic>
              <p:nvPicPr>
                <p:cNvPr id="108" name="Freihand 107">
                  <a:extLst>
                    <a:ext uri="{FF2B5EF4-FFF2-40B4-BE49-F238E27FC236}">
                      <a16:creationId xmlns:a16="http://schemas.microsoft.com/office/drawing/2014/main" id="{5ABA1E1E-E7F1-4B8C-BAFE-4933C875B653}"/>
                    </a:ext>
                  </a:extLst>
                </p:cNvPr>
                <p:cNvPicPr/>
                <p:nvPr/>
              </p:nvPicPr>
              <p:blipFill>
                <a:blip r:embed="rId32"/>
                <a:stretch>
                  <a:fillRect/>
                </a:stretch>
              </p:blipFill>
              <p:spPr>
                <a:xfrm>
                  <a:off x="9716122" y="1722272"/>
                  <a:ext cx="34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DB628505-18EA-47A2-A5C4-8968B9B85938}"/>
                    </a:ext>
                  </a:extLst>
                </p14:cNvPr>
                <p14:cNvContentPartPr/>
                <p14:nvPr/>
              </p14:nvContentPartPr>
              <p14:xfrm>
                <a:off x="7537402" y="1590512"/>
                <a:ext cx="2645280" cy="1230120"/>
              </p14:xfrm>
            </p:contentPart>
          </mc:Choice>
          <mc:Fallback xmlns="">
            <p:pic>
              <p:nvPicPr>
                <p:cNvPr id="109" name="Freihand 108">
                  <a:extLst>
                    <a:ext uri="{FF2B5EF4-FFF2-40B4-BE49-F238E27FC236}">
                      <a16:creationId xmlns:a16="http://schemas.microsoft.com/office/drawing/2014/main" id="{DB628505-18EA-47A2-A5C4-8968B9B85938}"/>
                    </a:ext>
                  </a:extLst>
                </p:cNvPr>
                <p:cNvPicPr/>
                <p:nvPr/>
              </p:nvPicPr>
              <p:blipFill>
                <a:blip r:embed="rId185"/>
                <a:stretch>
                  <a:fillRect/>
                </a:stretch>
              </p:blipFill>
              <p:spPr>
                <a:xfrm>
                  <a:off x="7533082" y="1586192"/>
                  <a:ext cx="2653920" cy="123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0" name="Freihand 109">
                  <a:extLst>
                    <a:ext uri="{FF2B5EF4-FFF2-40B4-BE49-F238E27FC236}">
                      <a16:creationId xmlns:a16="http://schemas.microsoft.com/office/drawing/2014/main" id="{2EF9E991-3D87-44B8-9952-B9D56CAB4B5C}"/>
                    </a:ext>
                  </a:extLst>
                </p14:cNvPr>
                <p14:cNvContentPartPr/>
                <p14:nvPr/>
              </p14:nvContentPartPr>
              <p14:xfrm>
                <a:off x="7464322" y="2553872"/>
                <a:ext cx="351360" cy="360360"/>
              </p14:xfrm>
            </p:contentPart>
          </mc:Choice>
          <mc:Fallback xmlns="">
            <p:pic>
              <p:nvPicPr>
                <p:cNvPr id="110" name="Freihand 109">
                  <a:extLst>
                    <a:ext uri="{FF2B5EF4-FFF2-40B4-BE49-F238E27FC236}">
                      <a16:creationId xmlns:a16="http://schemas.microsoft.com/office/drawing/2014/main" id="{2EF9E991-3D87-44B8-9952-B9D56CAB4B5C}"/>
                    </a:ext>
                  </a:extLst>
                </p:cNvPr>
                <p:cNvPicPr/>
                <p:nvPr/>
              </p:nvPicPr>
              <p:blipFill>
                <a:blip r:embed="rId187"/>
                <a:stretch>
                  <a:fillRect/>
                </a:stretch>
              </p:blipFill>
              <p:spPr>
                <a:xfrm>
                  <a:off x="7460002" y="2549552"/>
                  <a:ext cx="3600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1CB14B90-226D-442C-9A95-DF6DD2BA05FE}"/>
                    </a:ext>
                  </a:extLst>
                </p14:cNvPr>
                <p14:cNvContentPartPr/>
                <p14:nvPr/>
              </p14:nvContentPartPr>
              <p14:xfrm>
                <a:off x="1343602" y="2469632"/>
                <a:ext cx="1187640" cy="1300680"/>
              </p14:xfrm>
            </p:contentPart>
          </mc:Choice>
          <mc:Fallback xmlns="">
            <p:pic>
              <p:nvPicPr>
                <p:cNvPr id="112" name="Freihand 111">
                  <a:extLst>
                    <a:ext uri="{FF2B5EF4-FFF2-40B4-BE49-F238E27FC236}">
                      <a16:creationId xmlns:a16="http://schemas.microsoft.com/office/drawing/2014/main" id="{1CB14B90-226D-442C-9A95-DF6DD2BA05FE}"/>
                    </a:ext>
                  </a:extLst>
                </p:cNvPr>
                <p:cNvPicPr/>
                <p:nvPr/>
              </p:nvPicPr>
              <p:blipFill>
                <a:blip r:embed="rId189"/>
                <a:stretch>
                  <a:fillRect/>
                </a:stretch>
              </p:blipFill>
              <p:spPr>
                <a:xfrm>
                  <a:off x="1339282" y="2465312"/>
                  <a:ext cx="1196280" cy="1309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ACE4EE8D-0728-4F75-AFFA-FC46DAEAD730}"/>
                    </a:ext>
                  </a:extLst>
                </p14:cNvPr>
                <p14:cNvContentPartPr/>
                <p14:nvPr/>
              </p14:nvContentPartPr>
              <p14:xfrm>
                <a:off x="1408042" y="2235992"/>
                <a:ext cx="1165320" cy="1756080"/>
              </p14:xfrm>
            </p:contentPart>
          </mc:Choice>
          <mc:Fallback xmlns="">
            <p:pic>
              <p:nvPicPr>
                <p:cNvPr id="113" name="Freihand 112">
                  <a:extLst>
                    <a:ext uri="{FF2B5EF4-FFF2-40B4-BE49-F238E27FC236}">
                      <a16:creationId xmlns:a16="http://schemas.microsoft.com/office/drawing/2014/main" id="{ACE4EE8D-0728-4F75-AFFA-FC46DAEAD730}"/>
                    </a:ext>
                  </a:extLst>
                </p:cNvPr>
                <p:cNvPicPr/>
                <p:nvPr/>
              </p:nvPicPr>
              <p:blipFill>
                <a:blip r:embed="rId191"/>
                <a:stretch>
                  <a:fillRect/>
                </a:stretch>
              </p:blipFill>
              <p:spPr>
                <a:xfrm>
                  <a:off x="1403722" y="2231672"/>
                  <a:ext cx="1173960" cy="1764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1128D025-3252-4138-985E-95EBFD4134CB}"/>
                    </a:ext>
                  </a:extLst>
                </p14:cNvPr>
                <p14:cNvContentPartPr/>
                <p14:nvPr/>
              </p14:nvContentPartPr>
              <p14:xfrm>
                <a:off x="4041802" y="3206192"/>
                <a:ext cx="5214240" cy="49680"/>
              </p14:xfrm>
            </p:contentPart>
          </mc:Choice>
          <mc:Fallback xmlns="">
            <p:pic>
              <p:nvPicPr>
                <p:cNvPr id="115" name="Freihand 114">
                  <a:extLst>
                    <a:ext uri="{FF2B5EF4-FFF2-40B4-BE49-F238E27FC236}">
                      <a16:creationId xmlns:a16="http://schemas.microsoft.com/office/drawing/2014/main" id="{1128D025-3252-4138-985E-95EBFD4134CB}"/>
                    </a:ext>
                  </a:extLst>
                </p:cNvPr>
                <p:cNvPicPr/>
                <p:nvPr/>
              </p:nvPicPr>
              <p:blipFill>
                <a:blip r:embed="rId193"/>
                <a:stretch>
                  <a:fillRect/>
                </a:stretch>
              </p:blipFill>
              <p:spPr>
                <a:xfrm>
                  <a:off x="4037482" y="3201872"/>
                  <a:ext cx="5222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0C488095-8578-4DD6-9FA2-0E6BF0F1A2BB}"/>
                    </a:ext>
                  </a:extLst>
                </p14:cNvPr>
                <p14:cNvContentPartPr/>
                <p14:nvPr/>
              </p14:nvContentPartPr>
              <p14:xfrm>
                <a:off x="3843082" y="3034832"/>
                <a:ext cx="465120" cy="336600"/>
              </p14:xfrm>
            </p:contentPart>
          </mc:Choice>
          <mc:Fallback xmlns="">
            <p:pic>
              <p:nvPicPr>
                <p:cNvPr id="116" name="Freihand 115">
                  <a:extLst>
                    <a:ext uri="{FF2B5EF4-FFF2-40B4-BE49-F238E27FC236}">
                      <a16:creationId xmlns:a16="http://schemas.microsoft.com/office/drawing/2014/main" id="{0C488095-8578-4DD6-9FA2-0E6BF0F1A2BB}"/>
                    </a:ext>
                  </a:extLst>
                </p:cNvPr>
                <p:cNvPicPr/>
                <p:nvPr/>
              </p:nvPicPr>
              <p:blipFill>
                <a:blip r:embed="rId195"/>
                <a:stretch>
                  <a:fillRect/>
                </a:stretch>
              </p:blipFill>
              <p:spPr>
                <a:xfrm>
                  <a:off x="3838762" y="3030512"/>
                  <a:ext cx="4737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F54841BA-A1A5-46CC-8917-5433034BCAA4}"/>
                    </a:ext>
                  </a:extLst>
                </p14:cNvPr>
                <p14:cNvContentPartPr/>
                <p14:nvPr/>
              </p14:nvContentPartPr>
              <p14:xfrm>
                <a:off x="9417682" y="2909552"/>
                <a:ext cx="172440" cy="212400"/>
              </p14:xfrm>
            </p:contentPart>
          </mc:Choice>
          <mc:Fallback xmlns="">
            <p:pic>
              <p:nvPicPr>
                <p:cNvPr id="118" name="Freihand 117">
                  <a:extLst>
                    <a:ext uri="{FF2B5EF4-FFF2-40B4-BE49-F238E27FC236}">
                      <a16:creationId xmlns:a16="http://schemas.microsoft.com/office/drawing/2014/main" id="{F54841BA-A1A5-46CC-8917-5433034BCAA4}"/>
                    </a:ext>
                  </a:extLst>
                </p:cNvPr>
                <p:cNvPicPr/>
                <p:nvPr/>
              </p:nvPicPr>
              <p:blipFill>
                <a:blip r:embed="rId197"/>
                <a:stretch>
                  <a:fillRect/>
                </a:stretch>
              </p:blipFill>
              <p:spPr>
                <a:xfrm>
                  <a:off x="9413362" y="2905232"/>
                  <a:ext cx="181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46BAA694-BFB3-4C3C-A6BE-FBB13DF15A15}"/>
                    </a:ext>
                  </a:extLst>
                </p14:cNvPr>
                <p14:cNvContentPartPr/>
                <p14:nvPr/>
              </p14:nvContentPartPr>
              <p14:xfrm>
                <a:off x="9604162" y="2921072"/>
                <a:ext cx="85680" cy="135000"/>
              </p14:xfrm>
            </p:contentPart>
          </mc:Choice>
          <mc:Fallback xmlns="">
            <p:pic>
              <p:nvPicPr>
                <p:cNvPr id="119" name="Freihand 118">
                  <a:extLst>
                    <a:ext uri="{FF2B5EF4-FFF2-40B4-BE49-F238E27FC236}">
                      <a16:creationId xmlns:a16="http://schemas.microsoft.com/office/drawing/2014/main" id="{46BAA694-BFB3-4C3C-A6BE-FBB13DF15A15}"/>
                    </a:ext>
                  </a:extLst>
                </p:cNvPr>
                <p:cNvPicPr/>
                <p:nvPr/>
              </p:nvPicPr>
              <p:blipFill>
                <a:blip r:embed="rId199"/>
                <a:stretch>
                  <a:fillRect/>
                </a:stretch>
              </p:blipFill>
              <p:spPr>
                <a:xfrm>
                  <a:off x="9599842" y="2916752"/>
                  <a:ext cx="94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4D51382F-11FE-4BC1-BAB6-8DF8A935DB90}"/>
                    </a:ext>
                  </a:extLst>
                </p14:cNvPr>
                <p14:cNvContentPartPr/>
                <p14:nvPr/>
              </p14:nvContentPartPr>
              <p14:xfrm>
                <a:off x="9728722" y="2859512"/>
                <a:ext cx="81360" cy="127080"/>
              </p14:xfrm>
            </p:contentPart>
          </mc:Choice>
          <mc:Fallback xmlns="">
            <p:pic>
              <p:nvPicPr>
                <p:cNvPr id="120" name="Freihand 119">
                  <a:extLst>
                    <a:ext uri="{FF2B5EF4-FFF2-40B4-BE49-F238E27FC236}">
                      <a16:creationId xmlns:a16="http://schemas.microsoft.com/office/drawing/2014/main" id="{4D51382F-11FE-4BC1-BAB6-8DF8A935DB90}"/>
                    </a:ext>
                  </a:extLst>
                </p:cNvPr>
                <p:cNvPicPr/>
                <p:nvPr/>
              </p:nvPicPr>
              <p:blipFill>
                <a:blip r:embed="rId201"/>
                <a:stretch>
                  <a:fillRect/>
                </a:stretch>
              </p:blipFill>
              <p:spPr>
                <a:xfrm>
                  <a:off x="9724402" y="2855192"/>
                  <a:ext cx="90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F1D08363-4218-4FDC-B988-C721C8F91523}"/>
                    </a:ext>
                  </a:extLst>
                </p14:cNvPr>
                <p14:cNvContentPartPr/>
                <p14:nvPr/>
              </p14:nvContentPartPr>
              <p14:xfrm>
                <a:off x="9854002" y="2748632"/>
                <a:ext cx="260640" cy="170280"/>
              </p14:xfrm>
            </p:contentPart>
          </mc:Choice>
          <mc:Fallback xmlns="">
            <p:pic>
              <p:nvPicPr>
                <p:cNvPr id="121" name="Freihand 120">
                  <a:extLst>
                    <a:ext uri="{FF2B5EF4-FFF2-40B4-BE49-F238E27FC236}">
                      <a16:creationId xmlns:a16="http://schemas.microsoft.com/office/drawing/2014/main" id="{F1D08363-4218-4FDC-B988-C721C8F91523}"/>
                    </a:ext>
                  </a:extLst>
                </p:cNvPr>
                <p:cNvPicPr/>
                <p:nvPr/>
              </p:nvPicPr>
              <p:blipFill>
                <a:blip r:embed="rId203"/>
                <a:stretch>
                  <a:fillRect/>
                </a:stretch>
              </p:blipFill>
              <p:spPr>
                <a:xfrm>
                  <a:off x="9849682" y="2744312"/>
                  <a:ext cx="269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F93776BC-6B95-414F-94D8-B577A61B1BB6}"/>
                    </a:ext>
                  </a:extLst>
                </p14:cNvPr>
                <p14:cNvContentPartPr/>
                <p14:nvPr/>
              </p14:nvContentPartPr>
              <p14:xfrm>
                <a:off x="10082602" y="2671592"/>
                <a:ext cx="93240" cy="125640"/>
              </p14:xfrm>
            </p:contentPart>
          </mc:Choice>
          <mc:Fallback xmlns="">
            <p:pic>
              <p:nvPicPr>
                <p:cNvPr id="122" name="Freihand 121">
                  <a:extLst>
                    <a:ext uri="{FF2B5EF4-FFF2-40B4-BE49-F238E27FC236}">
                      <a16:creationId xmlns:a16="http://schemas.microsoft.com/office/drawing/2014/main" id="{F93776BC-6B95-414F-94D8-B577A61B1BB6}"/>
                    </a:ext>
                  </a:extLst>
                </p:cNvPr>
                <p:cNvPicPr/>
                <p:nvPr/>
              </p:nvPicPr>
              <p:blipFill>
                <a:blip r:embed="rId205"/>
                <a:stretch>
                  <a:fillRect/>
                </a:stretch>
              </p:blipFill>
              <p:spPr>
                <a:xfrm>
                  <a:off x="10078282" y="2667272"/>
                  <a:ext cx="101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55A7F618-D8AF-49D6-984A-1867EAA7D0F2}"/>
                    </a:ext>
                  </a:extLst>
                </p14:cNvPr>
                <p14:cNvContentPartPr/>
                <p14:nvPr/>
              </p14:nvContentPartPr>
              <p14:xfrm>
                <a:off x="10189522" y="2521472"/>
                <a:ext cx="206280" cy="201240"/>
              </p14:xfrm>
            </p:contentPart>
          </mc:Choice>
          <mc:Fallback xmlns="">
            <p:pic>
              <p:nvPicPr>
                <p:cNvPr id="123" name="Freihand 122">
                  <a:extLst>
                    <a:ext uri="{FF2B5EF4-FFF2-40B4-BE49-F238E27FC236}">
                      <a16:creationId xmlns:a16="http://schemas.microsoft.com/office/drawing/2014/main" id="{55A7F618-D8AF-49D6-984A-1867EAA7D0F2}"/>
                    </a:ext>
                  </a:extLst>
                </p:cNvPr>
                <p:cNvPicPr/>
                <p:nvPr/>
              </p:nvPicPr>
              <p:blipFill>
                <a:blip r:embed="rId207"/>
                <a:stretch>
                  <a:fillRect/>
                </a:stretch>
              </p:blipFill>
              <p:spPr>
                <a:xfrm>
                  <a:off x="10185202" y="2517152"/>
                  <a:ext cx="214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3B1804CF-20E2-48FA-9D70-7F678E9FD284}"/>
                    </a:ext>
                  </a:extLst>
                </p14:cNvPr>
                <p14:cNvContentPartPr/>
                <p14:nvPr/>
              </p14:nvContentPartPr>
              <p14:xfrm>
                <a:off x="10385362" y="2505992"/>
                <a:ext cx="82080" cy="100440"/>
              </p14:xfrm>
            </p:contentPart>
          </mc:Choice>
          <mc:Fallback xmlns="">
            <p:pic>
              <p:nvPicPr>
                <p:cNvPr id="124" name="Freihand 123">
                  <a:extLst>
                    <a:ext uri="{FF2B5EF4-FFF2-40B4-BE49-F238E27FC236}">
                      <a16:creationId xmlns:a16="http://schemas.microsoft.com/office/drawing/2014/main" id="{3B1804CF-20E2-48FA-9D70-7F678E9FD284}"/>
                    </a:ext>
                  </a:extLst>
                </p:cNvPr>
                <p:cNvPicPr/>
                <p:nvPr/>
              </p:nvPicPr>
              <p:blipFill>
                <a:blip r:embed="rId209"/>
                <a:stretch>
                  <a:fillRect/>
                </a:stretch>
              </p:blipFill>
              <p:spPr>
                <a:xfrm>
                  <a:off x="10381042" y="2501672"/>
                  <a:ext cx="90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F9D39676-FCC5-4D6D-BAF5-B12DD5A2F30C}"/>
                    </a:ext>
                  </a:extLst>
                </p14:cNvPr>
                <p14:cNvContentPartPr/>
                <p14:nvPr/>
              </p14:nvContentPartPr>
              <p14:xfrm>
                <a:off x="10426402" y="2347592"/>
                <a:ext cx="249480" cy="191520"/>
              </p14:xfrm>
            </p:contentPart>
          </mc:Choice>
          <mc:Fallback xmlns="">
            <p:pic>
              <p:nvPicPr>
                <p:cNvPr id="125" name="Freihand 124">
                  <a:extLst>
                    <a:ext uri="{FF2B5EF4-FFF2-40B4-BE49-F238E27FC236}">
                      <a16:creationId xmlns:a16="http://schemas.microsoft.com/office/drawing/2014/main" id="{F9D39676-FCC5-4D6D-BAF5-B12DD5A2F30C}"/>
                    </a:ext>
                  </a:extLst>
                </p:cNvPr>
                <p:cNvPicPr/>
                <p:nvPr/>
              </p:nvPicPr>
              <p:blipFill>
                <a:blip r:embed="rId211"/>
                <a:stretch>
                  <a:fillRect/>
                </a:stretch>
              </p:blipFill>
              <p:spPr>
                <a:xfrm>
                  <a:off x="10422082" y="2343272"/>
                  <a:ext cx="258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BB188A29-2685-4317-93EB-3BB30D2760B5}"/>
                    </a:ext>
                  </a:extLst>
                </p14:cNvPr>
                <p14:cNvContentPartPr/>
                <p14:nvPr/>
              </p14:nvContentPartPr>
              <p14:xfrm>
                <a:off x="10675162" y="2323112"/>
                <a:ext cx="205200" cy="107640"/>
              </p14:xfrm>
            </p:contentPart>
          </mc:Choice>
          <mc:Fallback xmlns="">
            <p:pic>
              <p:nvPicPr>
                <p:cNvPr id="126" name="Freihand 125">
                  <a:extLst>
                    <a:ext uri="{FF2B5EF4-FFF2-40B4-BE49-F238E27FC236}">
                      <a16:creationId xmlns:a16="http://schemas.microsoft.com/office/drawing/2014/main" id="{BB188A29-2685-4317-93EB-3BB30D2760B5}"/>
                    </a:ext>
                  </a:extLst>
                </p:cNvPr>
                <p:cNvPicPr/>
                <p:nvPr/>
              </p:nvPicPr>
              <p:blipFill>
                <a:blip r:embed="rId213"/>
                <a:stretch>
                  <a:fillRect/>
                </a:stretch>
              </p:blipFill>
              <p:spPr>
                <a:xfrm>
                  <a:off x="10670842" y="2318792"/>
                  <a:ext cx="213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B95D00F5-071D-41F1-B6F3-BBF36AD27254}"/>
                    </a:ext>
                  </a:extLst>
                </p14:cNvPr>
                <p14:cNvContentPartPr/>
                <p14:nvPr/>
              </p14:nvContentPartPr>
              <p14:xfrm>
                <a:off x="9859042" y="3085592"/>
                <a:ext cx="300240" cy="322200"/>
              </p14:xfrm>
            </p:contentPart>
          </mc:Choice>
          <mc:Fallback xmlns="">
            <p:pic>
              <p:nvPicPr>
                <p:cNvPr id="127" name="Freihand 126">
                  <a:extLst>
                    <a:ext uri="{FF2B5EF4-FFF2-40B4-BE49-F238E27FC236}">
                      <a16:creationId xmlns:a16="http://schemas.microsoft.com/office/drawing/2014/main" id="{B95D00F5-071D-41F1-B6F3-BBF36AD27254}"/>
                    </a:ext>
                  </a:extLst>
                </p:cNvPr>
                <p:cNvPicPr/>
                <p:nvPr/>
              </p:nvPicPr>
              <p:blipFill>
                <a:blip r:embed="rId215"/>
                <a:stretch>
                  <a:fillRect/>
                </a:stretch>
              </p:blipFill>
              <p:spPr>
                <a:xfrm>
                  <a:off x="9854722" y="3081272"/>
                  <a:ext cx="3088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7EB119C0-2A37-414B-945C-749447B69A0B}"/>
                    </a:ext>
                  </a:extLst>
                </p14:cNvPr>
                <p14:cNvContentPartPr/>
                <p14:nvPr/>
              </p14:nvContentPartPr>
              <p14:xfrm>
                <a:off x="10032202" y="3032312"/>
                <a:ext cx="75600" cy="31680"/>
              </p14:xfrm>
            </p:contentPart>
          </mc:Choice>
          <mc:Fallback xmlns="">
            <p:pic>
              <p:nvPicPr>
                <p:cNvPr id="128" name="Freihand 127">
                  <a:extLst>
                    <a:ext uri="{FF2B5EF4-FFF2-40B4-BE49-F238E27FC236}">
                      <a16:creationId xmlns:a16="http://schemas.microsoft.com/office/drawing/2014/main" id="{7EB119C0-2A37-414B-945C-749447B69A0B}"/>
                    </a:ext>
                  </a:extLst>
                </p:cNvPr>
                <p:cNvPicPr/>
                <p:nvPr/>
              </p:nvPicPr>
              <p:blipFill>
                <a:blip r:embed="rId217"/>
                <a:stretch>
                  <a:fillRect/>
                </a:stretch>
              </p:blipFill>
              <p:spPr>
                <a:xfrm>
                  <a:off x="10027882" y="3027992"/>
                  <a:ext cx="84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3978FAB8-BE24-4EE2-8054-ED7C49C61192}"/>
                    </a:ext>
                  </a:extLst>
                </p14:cNvPr>
                <p14:cNvContentPartPr/>
                <p14:nvPr/>
              </p14:nvContentPartPr>
              <p14:xfrm>
                <a:off x="10268002" y="2891552"/>
                <a:ext cx="288720" cy="196560"/>
              </p14:xfrm>
            </p:contentPart>
          </mc:Choice>
          <mc:Fallback xmlns="">
            <p:pic>
              <p:nvPicPr>
                <p:cNvPr id="129" name="Freihand 128">
                  <a:extLst>
                    <a:ext uri="{FF2B5EF4-FFF2-40B4-BE49-F238E27FC236}">
                      <a16:creationId xmlns:a16="http://schemas.microsoft.com/office/drawing/2014/main" id="{3978FAB8-BE24-4EE2-8054-ED7C49C61192}"/>
                    </a:ext>
                  </a:extLst>
                </p:cNvPr>
                <p:cNvPicPr/>
                <p:nvPr/>
              </p:nvPicPr>
              <p:blipFill>
                <a:blip r:embed="rId219"/>
                <a:stretch>
                  <a:fillRect/>
                </a:stretch>
              </p:blipFill>
              <p:spPr>
                <a:xfrm>
                  <a:off x="10263682" y="2886872"/>
                  <a:ext cx="297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7E54D221-DA21-406B-9088-BDA1C1576DDB}"/>
                    </a:ext>
                  </a:extLst>
                </p14:cNvPr>
                <p14:cNvContentPartPr/>
                <p14:nvPr/>
              </p14:nvContentPartPr>
              <p14:xfrm>
                <a:off x="10423522" y="2797592"/>
                <a:ext cx="16920" cy="1440"/>
              </p14:xfrm>
            </p:contentPart>
          </mc:Choice>
          <mc:Fallback xmlns="">
            <p:pic>
              <p:nvPicPr>
                <p:cNvPr id="130" name="Freihand 129">
                  <a:extLst>
                    <a:ext uri="{FF2B5EF4-FFF2-40B4-BE49-F238E27FC236}">
                      <a16:creationId xmlns:a16="http://schemas.microsoft.com/office/drawing/2014/main" id="{7E54D221-DA21-406B-9088-BDA1C1576DDB}"/>
                    </a:ext>
                  </a:extLst>
                </p:cNvPr>
                <p:cNvPicPr/>
                <p:nvPr/>
              </p:nvPicPr>
              <p:blipFill>
                <a:blip r:embed="rId221"/>
                <a:stretch>
                  <a:fillRect/>
                </a:stretch>
              </p:blipFill>
              <p:spPr>
                <a:xfrm>
                  <a:off x="10419202" y="2793272"/>
                  <a:ext cx="255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0BF2BF80-3FC0-487C-95F8-B6DAE77B3864}"/>
                    </a:ext>
                  </a:extLst>
                </p14:cNvPr>
                <p14:cNvContentPartPr/>
                <p14:nvPr/>
              </p14:nvContentPartPr>
              <p14:xfrm>
                <a:off x="10124002" y="3285032"/>
                <a:ext cx="240480" cy="285840"/>
              </p14:xfrm>
            </p:contentPart>
          </mc:Choice>
          <mc:Fallback xmlns="">
            <p:pic>
              <p:nvPicPr>
                <p:cNvPr id="131" name="Freihand 130">
                  <a:extLst>
                    <a:ext uri="{FF2B5EF4-FFF2-40B4-BE49-F238E27FC236}">
                      <a16:creationId xmlns:a16="http://schemas.microsoft.com/office/drawing/2014/main" id="{0BF2BF80-3FC0-487C-95F8-B6DAE77B3864}"/>
                    </a:ext>
                  </a:extLst>
                </p:cNvPr>
                <p:cNvPicPr/>
                <p:nvPr/>
              </p:nvPicPr>
              <p:blipFill>
                <a:blip r:embed="rId223"/>
                <a:stretch>
                  <a:fillRect/>
                </a:stretch>
              </p:blipFill>
              <p:spPr>
                <a:xfrm>
                  <a:off x="10119682" y="3280712"/>
                  <a:ext cx="2491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708248D5-48BE-4775-AA66-BA5874A39912}"/>
                    </a:ext>
                  </a:extLst>
                </p14:cNvPr>
                <p14:cNvContentPartPr/>
                <p14:nvPr/>
              </p14:nvContentPartPr>
              <p14:xfrm>
                <a:off x="10394002" y="3197912"/>
                <a:ext cx="161280" cy="234360"/>
              </p14:xfrm>
            </p:contentPart>
          </mc:Choice>
          <mc:Fallback xmlns="">
            <p:pic>
              <p:nvPicPr>
                <p:cNvPr id="132" name="Freihand 131">
                  <a:extLst>
                    <a:ext uri="{FF2B5EF4-FFF2-40B4-BE49-F238E27FC236}">
                      <a16:creationId xmlns:a16="http://schemas.microsoft.com/office/drawing/2014/main" id="{708248D5-48BE-4775-AA66-BA5874A39912}"/>
                    </a:ext>
                  </a:extLst>
                </p:cNvPr>
                <p:cNvPicPr/>
                <p:nvPr/>
              </p:nvPicPr>
              <p:blipFill>
                <a:blip r:embed="rId225"/>
                <a:stretch>
                  <a:fillRect/>
                </a:stretch>
              </p:blipFill>
              <p:spPr>
                <a:xfrm>
                  <a:off x="10389682" y="3193592"/>
                  <a:ext cx="169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E270B877-4354-407F-A045-77C23139B0F0}"/>
                    </a:ext>
                  </a:extLst>
                </p14:cNvPr>
                <p14:cNvContentPartPr/>
                <p14:nvPr/>
              </p14:nvContentPartPr>
              <p14:xfrm>
                <a:off x="10395802" y="3211232"/>
                <a:ext cx="154440" cy="95400"/>
              </p14:xfrm>
            </p:contentPart>
          </mc:Choice>
          <mc:Fallback xmlns="">
            <p:pic>
              <p:nvPicPr>
                <p:cNvPr id="133" name="Freihand 132">
                  <a:extLst>
                    <a:ext uri="{FF2B5EF4-FFF2-40B4-BE49-F238E27FC236}">
                      <a16:creationId xmlns:a16="http://schemas.microsoft.com/office/drawing/2014/main" id="{E270B877-4354-407F-A045-77C23139B0F0}"/>
                    </a:ext>
                  </a:extLst>
                </p:cNvPr>
                <p:cNvPicPr/>
                <p:nvPr/>
              </p:nvPicPr>
              <p:blipFill>
                <a:blip r:embed="rId227"/>
                <a:stretch>
                  <a:fillRect/>
                </a:stretch>
              </p:blipFill>
              <p:spPr>
                <a:xfrm>
                  <a:off x="10391482" y="3206912"/>
                  <a:ext cx="163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57F540F0-EEB6-48C1-B3F0-A4295F9721F5}"/>
                    </a:ext>
                  </a:extLst>
                </p14:cNvPr>
                <p14:cNvContentPartPr/>
                <p14:nvPr/>
              </p14:nvContentPartPr>
              <p14:xfrm>
                <a:off x="10571122" y="3225632"/>
                <a:ext cx="77760" cy="90000"/>
              </p14:xfrm>
            </p:contentPart>
          </mc:Choice>
          <mc:Fallback xmlns="">
            <p:pic>
              <p:nvPicPr>
                <p:cNvPr id="134" name="Freihand 133">
                  <a:extLst>
                    <a:ext uri="{FF2B5EF4-FFF2-40B4-BE49-F238E27FC236}">
                      <a16:creationId xmlns:a16="http://schemas.microsoft.com/office/drawing/2014/main" id="{57F540F0-EEB6-48C1-B3F0-A4295F9721F5}"/>
                    </a:ext>
                  </a:extLst>
                </p:cNvPr>
                <p:cNvPicPr/>
                <p:nvPr/>
              </p:nvPicPr>
              <p:blipFill>
                <a:blip r:embed="rId229"/>
                <a:stretch>
                  <a:fillRect/>
                </a:stretch>
              </p:blipFill>
              <p:spPr>
                <a:xfrm>
                  <a:off x="10566802" y="3221312"/>
                  <a:ext cx="86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Freihand 134">
                  <a:extLst>
                    <a:ext uri="{FF2B5EF4-FFF2-40B4-BE49-F238E27FC236}">
                      <a16:creationId xmlns:a16="http://schemas.microsoft.com/office/drawing/2014/main" id="{F9BFCEEB-F593-428D-8985-5B823B055B76}"/>
                    </a:ext>
                  </a:extLst>
                </p14:cNvPr>
                <p14:cNvContentPartPr/>
                <p14:nvPr/>
              </p14:nvContentPartPr>
              <p14:xfrm>
                <a:off x="10657522" y="3061112"/>
                <a:ext cx="121680" cy="213120"/>
              </p14:xfrm>
            </p:contentPart>
          </mc:Choice>
          <mc:Fallback xmlns="">
            <p:pic>
              <p:nvPicPr>
                <p:cNvPr id="135" name="Freihand 134">
                  <a:extLst>
                    <a:ext uri="{FF2B5EF4-FFF2-40B4-BE49-F238E27FC236}">
                      <a16:creationId xmlns:a16="http://schemas.microsoft.com/office/drawing/2014/main" id="{F9BFCEEB-F593-428D-8985-5B823B055B76}"/>
                    </a:ext>
                  </a:extLst>
                </p:cNvPr>
                <p:cNvPicPr/>
                <p:nvPr/>
              </p:nvPicPr>
              <p:blipFill>
                <a:blip r:embed="rId231"/>
                <a:stretch>
                  <a:fillRect/>
                </a:stretch>
              </p:blipFill>
              <p:spPr>
                <a:xfrm>
                  <a:off x="10653202" y="3056792"/>
                  <a:ext cx="130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6" name="Freihand 135">
                  <a:extLst>
                    <a:ext uri="{FF2B5EF4-FFF2-40B4-BE49-F238E27FC236}">
                      <a16:creationId xmlns:a16="http://schemas.microsoft.com/office/drawing/2014/main" id="{BA9D59D0-E76B-4259-9750-78691A3EDAE8}"/>
                    </a:ext>
                  </a:extLst>
                </p14:cNvPr>
                <p14:cNvContentPartPr/>
                <p14:nvPr/>
              </p14:nvContentPartPr>
              <p14:xfrm>
                <a:off x="10833922" y="2808032"/>
                <a:ext cx="232200" cy="371520"/>
              </p14:xfrm>
            </p:contentPart>
          </mc:Choice>
          <mc:Fallback xmlns="">
            <p:pic>
              <p:nvPicPr>
                <p:cNvPr id="136" name="Freihand 135">
                  <a:extLst>
                    <a:ext uri="{FF2B5EF4-FFF2-40B4-BE49-F238E27FC236}">
                      <a16:creationId xmlns:a16="http://schemas.microsoft.com/office/drawing/2014/main" id="{BA9D59D0-E76B-4259-9750-78691A3EDAE8}"/>
                    </a:ext>
                  </a:extLst>
                </p:cNvPr>
                <p:cNvPicPr/>
                <p:nvPr/>
              </p:nvPicPr>
              <p:blipFill>
                <a:blip r:embed="rId233"/>
                <a:stretch>
                  <a:fillRect/>
                </a:stretch>
              </p:blipFill>
              <p:spPr>
                <a:xfrm>
                  <a:off x="10829602" y="2803712"/>
                  <a:ext cx="24084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 name="Freihand 136">
                  <a:extLst>
                    <a:ext uri="{FF2B5EF4-FFF2-40B4-BE49-F238E27FC236}">
                      <a16:creationId xmlns:a16="http://schemas.microsoft.com/office/drawing/2014/main" id="{D4D4C859-9337-4FF3-A172-AA8A684C873F}"/>
                    </a:ext>
                  </a:extLst>
                </p14:cNvPr>
                <p14:cNvContentPartPr/>
                <p14:nvPr/>
              </p14:nvContentPartPr>
              <p14:xfrm>
                <a:off x="10997362" y="2921432"/>
                <a:ext cx="85320" cy="61560"/>
              </p14:xfrm>
            </p:contentPart>
          </mc:Choice>
          <mc:Fallback xmlns="">
            <p:pic>
              <p:nvPicPr>
                <p:cNvPr id="137" name="Freihand 136">
                  <a:extLst>
                    <a:ext uri="{FF2B5EF4-FFF2-40B4-BE49-F238E27FC236}">
                      <a16:creationId xmlns:a16="http://schemas.microsoft.com/office/drawing/2014/main" id="{D4D4C859-9337-4FF3-A172-AA8A684C873F}"/>
                    </a:ext>
                  </a:extLst>
                </p:cNvPr>
                <p:cNvPicPr/>
                <p:nvPr/>
              </p:nvPicPr>
              <p:blipFill>
                <a:blip r:embed="rId235"/>
                <a:stretch>
                  <a:fillRect/>
                </a:stretch>
              </p:blipFill>
              <p:spPr>
                <a:xfrm>
                  <a:off x="10993042" y="2917112"/>
                  <a:ext cx="93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8" name="Freihand 137">
                  <a:extLst>
                    <a:ext uri="{FF2B5EF4-FFF2-40B4-BE49-F238E27FC236}">
                      <a16:creationId xmlns:a16="http://schemas.microsoft.com/office/drawing/2014/main" id="{744F3DA0-09A3-4171-ADD6-AE97C69CE801}"/>
                    </a:ext>
                  </a:extLst>
                </p14:cNvPr>
                <p14:cNvContentPartPr/>
                <p14:nvPr/>
              </p14:nvContentPartPr>
              <p14:xfrm>
                <a:off x="11054242" y="2885432"/>
                <a:ext cx="116280" cy="119520"/>
              </p14:xfrm>
            </p:contentPart>
          </mc:Choice>
          <mc:Fallback xmlns="">
            <p:pic>
              <p:nvPicPr>
                <p:cNvPr id="138" name="Freihand 137">
                  <a:extLst>
                    <a:ext uri="{FF2B5EF4-FFF2-40B4-BE49-F238E27FC236}">
                      <a16:creationId xmlns:a16="http://schemas.microsoft.com/office/drawing/2014/main" id="{744F3DA0-09A3-4171-ADD6-AE97C69CE801}"/>
                    </a:ext>
                  </a:extLst>
                </p:cNvPr>
                <p:cNvPicPr/>
                <p:nvPr/>
              </p:nvPicPr>
              <p:blipFill>
                <a:blip r:embed="rId237"/>
                <a:stretch>
                  <a:fillRect/>
                </a:stretch>
              </p:blipFill>
              <p:spPr>
                <a:xfrm>
                  <a:off x="11049922" y="2881112"/>
                  <a:ext cx="124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9" name="Freihand 138">
                  <a:extLst>
                    <a:ext uri="{FF2B5EF4-FFF2-40B4-BE49-F238E27FC236}">
                      <a16:creationId xmlns:a16="http://schemas.microsoft.com/office/drawing/2014/main" id="{9C122158-6515-4568-853F-2CD9EF424B69}"/>
                    </a:ext>
                  </a:extLst>
                </p14:cNvPr>
                <p14:cNvContentPartPr/>
                <p14:nvPr/>
              </p14:nvContentPartPr>
              <p14:xfrm>
                <a:off x="11135962" y="2687792"/>
                <a:ext cx="110160" cy="261720"/>
              </p14:xfrm>
            </p:contentPart>
          </mc:Choice>
          <mc:Fallback xmlns="">
            <p:pic>
              <p:nvPicPr>
                <p:cNvPr id="139" name="Freihand 138">
                  <a:extLst>
                    <a:ext uri="{FF2B5EF4-FFF2-40B4-BE49-F238E27FC236}">
                      <a16:creationId xmlns:a16="http://schemas.microsoft.com/office/drawing/2014/main" id="{9C122158-6515-4568-853F-2CD9EF424B69}"/>
                    </a:ext>
                  </a:extLst>
                </p:cNvPr>
                <p:cNvPicPr/>
                <p:nvPr/>
              </p:nvPicPr>
              <p:blipFill>
                <a:blip r:embed="rId239"/>
                <a:stretch>
                  <a:fillRect/>
                </a:stretch>
              </p:blipFill>
              <p:spPr>
                <a:xfrm>
                  <a:off x="11131642" y="2683472"/>
                  <a:ext cx="1188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0" name="Freihand 139">
                  <a:extLst>
                    <a:ext uri="{FF2B5EF4-FFF2-40B4-BE49-F238E27FC236}">
                      <a16:creationId xmlns:a16="http://schemas.microsoft.com/office/drawing/2014/main" id="{492D52DC-4CD0-4686-A7D8-446C344B84FD}"/>
                    </a:ext>
                  </a:extLst>
                </p14:cNvPr>
                <p14:cNvContentPartPr/>
                <p14:nvPr/>
              </p14:nvContentPartPr>
              <p14:xfrm>
                <a:off x="11232442" y="2743232"/>
                <a:ext cx="146880" cy="118080"/>
              </p14:xfrm>
            </p:contentPart>
          </mc:Choice>
          <mc:Fallback xmlns="">
            <p:pic>
              <p:nvPicPr>
                <p:cNvPr id="140" name="Freihand 139">
                  <a:extLst>
                    <a:ext uri="{FF2B5EF4-FFF2-40B4-BE49-F238E27FC236}">
                      <a16:creationId xmlns:a16="http://schemas.microsoft.com/office/drawing/2014/main" id="{492D52DC-4CD0-4686-A7D8-446C344B84FD}"/>
                    </a:ext>
                  </a:extLst>
                </p:cNvPr>
                <p:cNvPicPr/>
                <p:nvPr/>
              </p:nvPicPr>
              <p:blipFill>
                <a:blip r:embed="rId241"/>
                <a:stretch>
                  <a:fillRect/>
                </a:stretch>
              </p:blipFill>
              <p:spPr>
                <a:xfrm>
                  <a:off x="11228122" y="2738912"/>
                  <a:ext cx="155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1" name="Freihand 140">
                  <a:extLst>
                    <a:ext uri="{FF2B5EF4-FFF2-40B4-BE49-F238E27FC236}">
                      <a16:creationId xmlns:a16="http://schemas.microsoft.com/office/drawing/2014/main" id="{C77604E8-14A1-460A-85CB-4AF44F7EBC20}"/>
                    </a:ext>
                  </a:extLst>
                </p14:cNvPr>
                <p14:cNvContentPartPr/>
                <p14:nvPr/>
              </p14:nvContentPartPr>
              <p14:xfrm>
                <a:off x="11315602" y="2646032"/>
                <a:ext cx="76320" cy="29160"/>
              </p14:xfrm>
            </p:contentPart>
          </mc:Choice>
          <mc:Fallback xmlns="">
            <p:pic>
              <p:nvPicPr>
                <p:cNvPr id="141" name="Freihand 140">
                  <a:extLst>
                    <a:ext uri="{FF2B5EF4-FFF2-40B4-BE49-F238E27FC236}">
                      <a16:creationId xmlns:a16="http://schemas.microsoft.com/office/drawing/2014/main" id="{C77604E8-14A1-460A-85CB-4AF44F7EBC20}"/>
                    </a:ext>
                  </a:extLst>
                </p:cNvPr>
                <p:cNvPicPr/>
                <p:nvPr/>
              </p:nvPicPr>
              <p:blipFill>
                <a:blip r:embed="rId243"/>
                <a:stretch>
                  <a:fillRect/>
                </a:stretch>
              </p:blipFill>
              <p:spPr>
                <a:xfrm>
                  <a:off x="11311282" y="2641712"/>
                  <a:ext cx="84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2" name="Freihand 141">
                  <a:extLst>
                    <a:ext uri="{FF2B5EF4-FFF2-40B4-BE49-F238E27FC236}">
                      <a16:creationId xmlns:a16="http://schemas.microsoft.com/office/drawing/2014/main" id="{1744352D-059A-4192-B284-E58198B433CB}"/>
                    </a:ext>
                  </a:extLst>
                </p14:cNvPr>
                <p14:cNvContentPartPr/>
                <p14:nvPr/>
              </p14:nvContentPartPr>
              <p14:xfrm>
                <a:off x="11376442" y="2662592"/>
                <a:ext cx="88560" cy="138600"/>
              </p14:xfrm>
            </p:contentPart>
          </mc:Choice>
          <mc:Fallback xmlns="">
            <p:pic>
              <p:nvPicPr>
                <p:cNvPr id="142" name="Freihand 141">
                  <a:extLst>
                    <a:ext uri="{FF2B5EF4-FFF2-40B4-BE49-F238E27FC236}">
                      <a16:creationId xmlns:a16="http://schemas.microsoft.com/office/drawing/2014/main" id="{1744352D-059A-4192-B284-E58198B433CB}"/>
                    </a:ext>
                  </a:extLst>
                </p:cNvPr>
                <p:cNvPicPr/>
                <p:nvPr/>
              </p:nvPicPr>
              <p:blipFill>
                <a:blip r:embed="rId245"/>
                <a:stretch>
                  <a:fillRect/>
                </a:stretch>
              </p:blipFill>
              <p:spPr>
                <a:xfrm>
                  <a:off x="11372122" y="2658272"/>
                  <a:ext cx="97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3" name="Freihand 142">
                  <a:extLst>
                    <a:ext uri="{FF2B5EF4-FFF2-40B4-BE49-F238E27FC236}">
                      <a16:creationId xmlns:a16="http://schemas.microsoft.com/office/drawing/2014/main" id="{FC57E270-0642-422A-A413-81EA40ADACF3}"/>
                    </a:ext>
                  </a:extLst>
                </p14:cNvPr>
                <p14:cNvContentPartPr/>
                <p14:nvPr/>
              </p14:nvContentPartPr>
              <p14:xfrm>
                <a:off x="11373562" y="2496632"/>
                <a:ext cx="369720" cy="259920"/>
              </p14:xfrm>
            </p:contentPart>
          </mc:Choice>
          <mc:Fallback xmlns="">
            <p:pic>
              <p:nvPicPr>
                <p:cNvPr id="143" name="Freihand 142">
                  <a:extLst>
                    <a:ext uri="{FF2B5EF4-FFF2-40B4-BE49-F238E27FC236}">
                      <a16:creationId xmlns:a16="http://schemas.microsoft.com/office/drawing/2014/main" id="{FC57E270-0642-422A-A413-81EA40ADACF3}"/>
                    </a:ext>
                  </a:extLst>
                </p:cNvPr>
                <p:cNvPicPr/>
                <p:nvPr/>
              </p:nvPicPr>
              <p:blipFill>
                <a:blip r:embed="rId247"/>
                <a:stretch>
                  <a:fillRect/>
                </a:stretch>
              </p:blipFill>
              <p:spPr>
                <a:xfrm>
                  <a:off x="11369242" y="2492312"/>
                  <a:ext cx="378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ACF6135F-064E-4022-8A26-2E0FC93E9ABB}"/>
                    </a:ext>
                  </a:extLst>
                </p14:cNvPr>
                <p14:cNvContentPartPr/>
                <p14:nvPr/>
              </p14:nvContentPartPr>
              <p14:xfrm>
                <a:off x="11658322" y="2285312"/>
                <a:ext cx="99360" cy="78840"/>
              </p14:xfrm>
            </p:contentPart>
          </mc:Choice>
          <mc:Fallback xmlns="">
            <p:pic>
              <p:nvPicPr>
                <p:cNvPr id="145" name="Freihand 144">
                  <a:extLst>
                    <a:ext uri="{FF2B5EF4-FFF2-40B4-BE49-F238E27FC236}">
                      <a16:creationId xmlns:a16="http://schemas.microsoft.com/office/drawing/2014/main" id="{ACF6135F-064E-4022-8A26-2E0FC93E9ABB}"/>
                    </a:ext>
                  </a:extLst>
                </p:cNvPr>
                <p:cNvPicPr/>
                <p:nvPr/>
              </p:nvPicPr>
              <p:blipFill>
                <a:blip r:embed="rId249"/>
                <a:stretch>
                  <a:fillRect/>
                </a:stretch>
              </p:blipFill>
              <p:spPr>
                <a:xfrm>
                  <a:off x="11654002" y="2280992"/>
                  <a:ext cx="108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B52FB291-E650-4580-A94E-A534AF5FDC2A}"/>
                    </a:ext>
                  </a:extLst>
                </p14:cNvPr>
                <p14:cNvContentPartPr/>
                <p14:nvPr/>
              </p14:nvContentPartPr>
              <p14:xfrm>
                <a:off x="11806642" y="2481872"/>
                <a:ext cx="30600" cy="64440"/>
              </p14:xfrm>
            </p:contentPart>
          </mc:Choice>
          <mc:Fallback xmlns="">
            <p:pic>
              <p:nvPicPr>
                <p:cNvPr id="146" name="Freihand 145">
                  <a:extLst>
                    <a:ext uri="{FF2B5EF4-FFF2-40B4-BE49-F238E27FC236}">
                      <a16:creationId xmlns:a16="http://schemas.microsoft.com/office/drawing/2014/main" id="{B52FB291-E650-4580-A94E-A534AF5FDC2A}"/>
                    </a:ext>
                  </a:extLst>
                </p:cNvPr>
                <p:cNvPicPr/>
                <p:nvPr/>
              </p:nvPicPr>
              <p:blipFill>
                <a:blip r:embed="rId251"/>
                <a:stretch>
                  <a:fillRect/>
                </a:stretch>
              </p:blipFill>
              <p:spPr>
                <a:xfrm>
                  <a:off x="11802322" y="2477552"/>
                  <a:ext cx="39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0" name="Freihand 149">
                  <a:extLst>
                    <a:ext uri="{FF2B5EF4-FFF2-40B4-BE49-F238E27FC236}">
                      <a16:creationId xmlns:a16="http://schemas.microsoft.com/office/drawing/2014/main" id="{62649480-BECF-4259-9496-59C39FC9FE32}"/>
                    </a:ext>
                  </a:extLst>
                </p14:cNvPr>
                <p14:cNvContentPartPr/>
                <p14:nvPr/>
              </p14:nvContentPartPr>
              <p14:xfrm>
                <a:off x="6818482" y="782312"/>
                <a:ext cx="1247400" cy="127800"/>
              </p14:xfrm>
            </p:contentPart>
          </mc:Choice>
          <mc:Fallback xmlns="">
            <p:pic>
              <p:nvPicPr>
                <p:cNvPr id="150" name="Freihand 149">
                  <a:extLst>
                    <a:ext uri="{FF2B5EF4-FFF2-40B4-BE49-F238E27FC236}">
                      <a16:creationId xmlns:a16="http://schemas.microsoft.com/office/drawing/2014/main" id="{62649480-BECF-4259-9496-59C39FC9FE32}"/>
                    </a:ext>
                  </a:extLst>
                </p:cNvPr>
                <p:cNvPicPr/>
                <p:nvPr/>
              </p:nvPicPr>
              <p:blipFill>
                <a:blip r:embed="rId253"/>
                <a:stretch>
                  <a:fillRect/>
                </a:stretch>
              </p:blipFill>
              <p:spPr>
                <a:xfrm>
                  <a:off x="6814162" y="777992"/>
                  <a:ext cx="1256040" cy="1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41" name="Freihand 40">
                <a:extLst>
                  <a:ext uri="{FF2B5EF4-FFF2-40B4-BE49-F238E27FC236}">
                    <a16:creationId xmlns:a16="http://schemas.microsoft.com/office/drawing/2014/main" id="{9AE1644A-D400-42C0-8B08-5309F513CC60}"/>
                  </a:ext>
                </a:extLst>
              </p14:cNvPr>
              <p14:cNvContentPartPr/>
              <p14:nvPr/>
            </p14:nvContentPartPr>
            <p14:xfrm>
              <a:off x="547642" y="2270552"/>
              <a:ext cx="2900520" cy="1523520"/>
            </p14:xfrm>
          </p:contentPart>
        </mc:Choice>
        <mc:Fallback xmlns="">
          <p:pic>
            <p:nvPicPr>
              <p:cNvPr id="41" name="Freihand 40">
                <a:extLst>
                  <a:ext uri="{FF2B5EF4-FFF2-40B4-BE49-F238E27FC236}">
                    <a16:creationId xmlns:a16="http://schemas.microsoft.com/office/drawing/2014/main" id="{9AE1644A-D400-42C0-8B08-5309F513CC60}"/>
                  </a:ext>
                </a:extLst>
              </p:cNvPr>
              <p:cNvPicPr/>
              <p:nvPr/>
            </p:nvPicPr>
            <p:blipFill>
              <a:blip r:embed="rId255"/>
              <a:stretch>
                <a:fillRect/>
              </a:stretch>
            </p:blipFill>
            <p:spPr>
              <a:xfrm>
                <a:off x="543322" y="2266232"/>
                <a:ext cx="2909160" cy="153216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26B3399-EFBF-47D6-9F41-B8FE488E49FB}"/>
                  </a:ext>
                </a:extLst>
              </p14:cNvPr>
              <p14:cNvContentPartPr/>
              <p14:nvPr/>
            </p14:nvContentPartPr>
            <p14:xfrm>
              <a:off x="2291381" y="4688312"/>
              <a:ext cx="55800" cy="864720"/>
            </p14:xfrm>
          </p:contentPart>
        </mc:Choice>
        <mc:Fallback>
          <p:pic>
            <p:nvPicPr>
              <p:cNvPr id="2" name="Freihand 1">
                <a:extLst>
                  <a:ext uri="{FF2B5EF4-FFF2-40B4-BE49-F238E27FC236}">
                    <a16:creationId xmlns:a16="http://schemas.microsoft.com/office/drawing/2014/main" id="{226B3399-EFBF-47D6-9F41-B8FE488E49FB}"/>
                  </a:ext>
                </a:extLst>
              </p:cNvPr>
              <p:cNvPicPr/>
              <p:nvPr/>
            </p:nvPicPr>
            <p:blipFill>
              <a:blip r:embed="rId4"/>
              <a:stretch>
                <a:fillRect/>
              </a:stretch>
            </p:blipFill>
            <p:spPr>
              <a:xfrm>
                <a:off x="2287061" y="4683992"/>
                <a:ext cx="64440" cy="873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3314F65-3BA0-44DE-A4A0-3897DD0BF58A}"/>
                  </a:ext>
                </a:extLst>
              </p14:cNvPr>
              <p14:cNvContentPartPr/>
              <p14:nvPr/>
            </p14:nvContentPartPr>
            <p14:xfrm>
              <a:off x="2327381" y="4646192"/>
              <a:ext cx="1337040" cy="941760"/>
            </p14:xfrm>
          </p:contentPart>
        </mc:Choice>
        <mc:Fallback>
          <p:pic>
            <p:nvPicPr>
              <p:cNvPr id="3" name="Freihand 2">
                <a:extLst>
                  <a:ext uri="{FF2B5EF4-FFF2-40B4-BE49-F238E27FC236}">
                    <a16:creationId xmlns:a16="http://schemas.microsoft.com/office/drawing/2014/main" id="{93314F65-3BA0-44DE-A4A0-3897DD0BF58A}"/>
                  </a:ext>
                </a:extLst>
              </p:cNvPr>
              <p:cNvPicPr/>
              <p:nvPr/>
            </p:nvPicPr>
            <p:blipFill>
              <a:blip r:embed="rId6"/>
              <a:stretch>
                <a:fillRect/>
              </a:stretch>
            </p:blipFill>
            <p:spPr>
              <a:xfrm>
                <a:off x="2323061" y="4641872"/>
                <a:ext cx="1345680" cy="950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0D9723A-463E-4179-9086-0865C463A5FF}"/>
                  </a:ext>
                </a:extLst>
              </p14:cNvPr>
              <p14:cNvContentPartPr/>
              <p14:nvPr/>
            </p14:nvContentPartPr>
            <p14:xfrm>
              <a:off x="2177261" y="5455832"/>
              <a:ext cx="1438920" cy="189720"/>
            </p14:xfrm>
          </p:contentPart>
        </mc:Choice>
        <mc:Fallback>
          <p:pic>
            <p:nvPicPr>
              <p:cNvPr id="4" name="Freihand 3">
                <a:extLst>
                  <a:ext uri="{FF2B5EF4-FFF2-40B4-BE49-F238E27FC236}">
                    <a16:creationId xmlns:a16="http://schemas.microsoft.com/office/drawing/2014/main" id="{60D9723A-463E-4179-9086-0865C463A5FF}"/>
                  </a:ext>
                </a:extLst>
              </p:cNvPr>
              <p:cNvPicPr/>
              <p:nvPr/>
            </p:nvPicPr>
            <p:blipFill>
              <a:blip r:embed="rId8"/>
              <a:stretch>
                <a:fillRect/>
              </a:stretch>
            </p:blipFill>
            <p:spPr>
              <a:xfrm>
                <a:off x="2172941" y="5451512"/>
                <a:ext cx="1447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D02797E5-E3CF-459E-9340-1F4AA814D2E6}"/>
                  </a:ext>
                </a:extLst>
              </p14:cNvPr>
              <p14:cNvContentPartPr/>
              <p14:nvPr/>
            </p14:nvContentPartPr>
            <p14:xfrm>
              <a:off x="1622861" y="4246232"/>
              <a:ext cx="2543040" cy="1850760"/>
            </p14:xfrm>
          </p:contentPart>
        </mc:Choice>
        <mc:Fallback>
          <p:pic>
            <p:nvPicPr>
              <p:cNvPr id="36" name="Freihand 35">
                <a:extLst>
                  <a:ext uri="{FF2B5EF4-FFF2-40B4-BE49-F238E27FC236}">
                    <a16:creationId xmlns:a16="http://schemas.microsoft.com/office/drawing/2014/main" id="{D02797E5-E3CF-459E-9340-1F4AA814D2E6}"/>
                  </a:ext>
                </a:extLst>
              </p:cNvPr>
              <p:cNvPicPr/>
              <p:nvPr/>
            </p:nvPicPr>
            <p:blipFill>
              <a:blip r:embed="rId10"/>
              <a:stretch>
                <a:fillRect/>
              </a:stretch>
            </p:blipFill>
            <p:spPr>
              <a:xfrm>
                <a:off x="1618541" y="4241912"/>
                <a:ext cx="2551680" cy="1859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7" name="Freihand 36">
                <a:extLst>
                  <a:ext uri="{FF2B5EF4-FFF2-40B4-BE49-F238E27FC236}">
                    <a16:creationId xmlns:a16="http://schemas.microsoft.com/office/drawing/2014/main" id="{1138B5FD-41EE-47D9-B4E9-CF5C7987D649}"/>
                  </a:ext>
                </a:extLst>
              </p14:cNvPr>
              <p14:cNvContentPartPr/>
              <p14:nvPr/>
            </p14:nvContentPartPr>
            <p14:xfrm>
              <a:off x="2367701" y="6158192"/>
              <a:ext cx="172080" cy="241560"/>
            </p14:xfrm>
          </p:contentPart>
        </mc:Choice>
        <mc:Fallback>
          <p:pic>
            <p:nvPicPr>
              <p:cNvPr id="37" name="Freihand 36">
                <a:extLst>
                  <a:ext uri="{FF2B5EF4-FFF2-40B4-BE49-F238E27FC236}">
                    <a16:creationId xmlns:a16="http://schemas.microsoft.com/office/drawing/2014/main" id="{1138B5FD-41EE-47D9-B4E9-CF5C7987D649}"/>
                  </a:ext>
                </a:extLst>
              </p:cNvPr>
              <p:cNvPicPr/>
              <p:nvPr/>
            </p:nvPicPr>
            <p:blipFill>
              <a:blip r:embed="rId12"/>
              <a:stretch>
                <a:fillRect/>
              </a:stretch>
            </p:blipFill>
            <p:spPr>
              <a:xfrm>
                <a:off x="2363381" y="6153872"/>
                <a:ext cx="1807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8" name="Freihand 37">
                <a:extLst>
                  <a:ext uri="{FF2B5EF4-FFF2-40B4-BE49-F238E27FC236}">
                    <a16:creationId xmlns:a16="http://schemas.microsoft.com/office/drawing/2014/main" id="{D844E6A4-2D89-4A22-810F-862C7B946EF6}"/>
                  </a:ext>
                </a:extLst>
              </p14:cNvPr>
              <p14:cNvContentPartPr/>
              <p14:nvPr/>
            </p14:nvContentPartPr>
            <p14:xfrm>
              <a:off x="2575421" y="6155312"/>
              <a:ext cx="40320" cy="191880"/>
            </p14:xfrm>
          </p:contentPart>
        </mc:Choice>
        <mc:Fallback>
          <p:pic>
            <p:nvPicPr>
              <p:cNvPr id="38" name="Freihand 37">
                <a:extLst>
                  <a:ext uri="{FF2B5EF4-FFF2-40B4-BE49-F238E27FC236}">
                    <a16:creationId xmlns:a16="http://schemas.microsoft.com/office/drawing/2014/main" id="{D844E6A4-2D89-4A22-810F-862C7B946EF6}"/>
                  </a:ext>
                </a:extLst>
              </p:cNvPr>
              <p:cNvPicPr/>
              <p:nvPr/>
            </p:nvPicPr>
            <p:blipFill>
              <a:blip r:embed="rId14"/>
              <a:stretch>
                <a:fillRect/>
              </a:stretch>
            </p:blipFill>
            <p:spPr>
              <a:xfrm>
                <a:off x="2571101" y="6150992"/>
                <a:ext cx="48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9" name="Freihand 38">
                <a:extLst>
                  <a:ext uri="{FF2B5EF4-FFF2-40B4-BE49-F238E27FC236}">
                    <a16:creationId xmlns:a16="http://schemas.microsoft.com/office/drawing/2014/main" id="{E2EB96F8-D419-4BC0-A0BB-9743E93075F2}"/>
                  </a:ext>
                </a:extLst>
              </p14:cNvPr>
              <p14:cNvContentPartPr/>
              <p14:nvPr/>
            </p14:nvContentPartPr>
            <p14:xfrm>
              <a:off x="2539421" y="6247472"/>
              <a:ext cx="177120" cy="24840"/>
            </p14:xfrm>
          </p:contentPart>
        </mc:Choice>
        <mc:Fallback>
          <p:pic>
            <p:nvPicPr>
              <p:cNvPr id="39" name="Freihand 38">
                <a:extLst>
                  <a:ext uri="{FF2B5EF4-FFF2-40B4-BE49-F238E27FC236}">
                    <a16:creationId xmlns:a16="http://schemas.microsoft.com/office/drawing/2014/main" id="{E2EB96F8-D419-4BC0-A0BB-9743E93075F2}"/>
                  </a:ext>
                </a:extLst>
              </p:cNvPr>
              <p:cNvPicPr/>
              <p:nvPr/>
            </p:nvPicPr>
            <p:blipFill>
              <a:blip r:embed="rId16"/>
              <a:stretch>
                <a:fillRect/>
              </a:stretch>
            </p:blipFill>
            <p:spPr>
              <a:xfrm>
                <a:off x="2535101" y="6243152"/>
                <a:ext cx="185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0" name="Freihand 39">
                <a:extLst>
                  <a:ext uri="{FF2B5EF4-FFF2-40B4-BE49-F238E27FC236}">
                    <a16:creationId xmlns:a16="http://schemas.microsoft.com/office/drawing/2014/main" id="{8FC64691-08D3-44C0-A4C6-00B4A6533F4E}"/>
                  </a:ext>
                </a:extLst>
              </p14:cNvPr>
              <p14:cNvContentPartPr/>
              <p14:nvPr/>
            </p14:nvContentPartPr>
            <p14:xfrm>
              <a:off x="2664701" y="6124712"/>
              <a:ext cx="250200" cy="186840"/>
            </p14:xfrm>
          </p:contentPart>
        </mc:Choice>
        <mc:Fallback>
          <p:pic>
            <p:nvPicPr>
              <p:cNvPr id="40" name="Freihand 39">
                <a:extLst>
                  <a:ext uri="{FF2B5EF4-FFF2-40B4-BE49-F238E27FC236}">
                    <a16:creationId xmlns:a16="http://schemas.microsoft.com/office/drawing/2014/main" id="{8FC64691-08D3-44C0-A4C6-00B4A6533F4E}"/>
                  </a:ext>
                </a:extLst>
              </p:cNvPr>
              <p:cNvPicPr/>
              <p:nvPr/>
            </p:nvPicPr>
            <p:blipFill>
              <a:blip r:embed="rId18"/>
              <a:stretch>
                <a:fillRect/>
              </a:stretch>
            </p:blipFill>
            <p:spPr>
              <a:xfrm>
                <a:off x="2660381" y="6120392"/>
                <a:ext cx="258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1" name="Freihand 40">
                <a:extLst>
                  <a:ext uri="{FF2B5EF4-FFF2-40B4-BE49-F238E27FC236}">
                    <a16:creationId xmlns:a16="http://schemas.microsoft.com/office/drawing/2014/main" id="{BA2F72E9-FB50-40E0-B114-D0009C83D112}"/>
                  </a:ext>
                </a:extLst>
              </p14:cNvPr>
              <p14:cNvContentPartPr/>
              <p14:nvPr/>
            </p14:nvContentPartPr>
            <p14:xfrm>
              <a:off x="2989061" y="6085832"/>
              <a:ext cx="245880" cy="232920"/>
            </p14:xfrm>
          </p:contentPart>
        </mc:Choice>
        <mc:Fallback>
          <p:pic>
            <p:nvPicPr>
              <p:cNvPr id="41" name="Freihand 40">
                <a:extLst>
                  <a:ext uri="{FF2B5EF4-FFF2-40B4-BE49-F238E27FC236}">
                    <a16:creationId xmlns:a16="http://schemas.microsoft.com/office/drawing/2014/main" id="{BA2F72E9-FB50-40E0-B114-D0009C83D112}"/>
                  </a:ext>
                </a:extLst>
              </p:cNvPr>
              <p:cNvPicPr/>
              <p:nvPr/>
            </p:nvPicPr>
            <p:blipFill>
              <a:blip r:embed="rId20"/>
              <a:stretch>
                <a:fillRect/>
              </a:stretch>
            </p:blipFill>
            <p:spPr>
              <a:xfrm>
                <a:off x="2984741" y="6081512"/>
                <a:ext cx="254520" cy="241560"/>
              </a:xfrm>
              <a:prstGeom prst="rect">
                <a:avLst/>
              </a:prstGeom>
            </p:spPr>
          </p:pic>
        </mc:Fallback>
      </mc:AlternateContent>
      <p:grpSp>
        <p:nvGrpSpPr>
          <p:cNvPr id="63" name="Gruppieren 62">
            <a:extLst>
              <a:ext uri="{FF2B5EF4-FFF2-40B4-BE49-F238E27FC236}">
                <a16:creationId xmlns:a16="http://schemas.microsoft.com/office/drawing/2014/main" id="{463FA094-4B2B-47CE-9817-4B50BD52D0E7}"/>
              </a:ext>
            </a:extLst>
          </p:cNvPr>
          <p:cNvGrpSpPr/>
          <p:nvPr/>
        </p:nvGrpSpPr>
        <p:grpSpPr>
          <a:xfrm>
            <a:off x="3921101" y="4610912"/>
            <a:ext cx="3593880" cy="1862640"/>
            <a:chOff x="3921101" y="4610912"/>
            <a:chExt cx="3593880" cy="1862640"/>
          </a:xfrm>
        </p:grpSpPr>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9B69EABE-B451-4128-B0BC-F81C978BEBD7}"/>
                    </a:ext>
                  </a:extLst>
                </p14:cNvPr>
                <p14:cNvContentPartPr/>
                <p14:nvPr/>
              </p14:nvContentPartPr>
              <p14:xfrm>
                <a:off x="3921101" y="5085032"/>
                <a:ext cx="208080" cy="38880"/>
              </p14:xfrm>
            </p:contentPart>
          </mc:Choice>
          <mc:Fallback>
            <p:pic>
              <p:nvPicPr>
                <p:cNvPr id="9" name="Freihand 8">
                  <a:extLst>
                    <a:ext uri="{FF2B5EF4-FFF2-40B4-BE49-F238E27FC236}">
                      <a16:creationId xmlns:a16="http://schemas.microsoft.com/office/drawing/2014/main" id="{9B69EABE-B451-4128-B0BC-F81C978BEBD7}"/>
                    </a:ext>
                  </a:extLst>
                </p:cNvPr>
                <p:cNvPicPr/>
                <p:nvPr/>
              </p:nvPicPr>
              <p:blipFill>
                <a:blip r:embed="rId22"/>
                <a:stretch>
                  <a:fillRect/>
                </a:stretch>
              </p:blipFill>
              <p:spPr>
                <a:xfrm>
                  <a:off x="3916781" y="5080712"/>
                  <a:ext cx="216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335B248C-B164-479C-AF55-43BDD7C28318}"/>
                    </a:ext>
                  </a:extLst>
                </p14:cNvPr>
                <p14:cNvContentPartPr/>
                <p14:nvPr/>
              </p14:nvContentPartPr>
              <p14:xfrm>
                <a:off x="4101821" y="4993952"/>
                <a:ext cx="129960" cy="200880"/>
              </p14:xfrm>
            </p:contentPart>
          </mc:Choice>
          <mc:Fallback>
            <p:pic>
              <p:nvPicPr>
                <p:cNvPr id="10" name="Freihand 9">
                  <a:extLst>
                    <a:ext uri="{FF2B5EF4-FFF2-40B4-BE49-F238E27FC236}">
                      <a16:creationId xmlns:a16="http://schemas.microsoft.com/office/drawing/2014/main" id="{335B248C-B164-479C-AF55-43BDD7C28318}"/>
                    </a:ext>
                  </a:extLst>
                </p:cNvPr>
                <p:cNvPicPr/>
                <p:nvPr/>
              </p:nvPicPr>
              <p:blipFill>
                <a:blip r:embed="rId24"/>
                <a:stretch>
                  <a:fillRect/>
                </a:stretch>
              </p:blipFill>
              <p:spPr>
                <a:xfrm>
                  <a:off x="4097501" y="4989632"/>
                  <a:ext cx="1386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A28A5A6E-0C3F-48B0-93F3-394FA3484E91}"/>
                    </a:ext>
                  </a:extLst>
                </p14:cNvPr>
                <p14:cNvContentPartPr/>
                <p14:nvPr/>
              </p14:nvContentPartPr>
              <p14:xfrm>
                <a:off x="4433741" y="4912952"/>
                <a:ext cx="16920" cy="206280"/>
              </p14:xfrm>
            </p:contentPart>
          </mc:Choice>
          <mc:Fallback>
            <p:pic>
              <p:nvPicPr>
                <p:cNvPr id="11" name="Freihand 10">
                  <a:extLst>
                    <a:ext uri="{FF2B5EF4-FFF2-40B4-BE49-F238E27FC236}">
                      <a16:creationId xmlns:a16="http://schemas.microsoft.com/office/drawing/2014/main" id="{A28A5A6E-0C3F-48B0-93F3-394FA3484E91}"/>
                    </a:ext>
                  </a:extLst>
                </p:cNvPr>
                <p:cNvPicPr/>
                <p:nvPr/>
              </p:nvPicPr>
              <p:blipFill>
                <a:blip r:embed="rId26"/>
                <a:stretch>
                  <a:fillRect/>
                </a:stretch>
              </p:blipFill>
              <p:spPr>
                <a:xfrm>
                  <a:off x="4429421" y="4908632"/>
                  <a:ext cx="25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32A8031C-AFE4-4B20-BF2B-FE58017F4505}"/>
                    </a:ext>
                  </a:extLst>
                </p14:cNvPr>
                <p14:cNvContentPartPr/>
                <p14:nvPr/>
              </p14:nvContentPartPr>
              <p14:xfrm>
                <a:off x="4417901" y="4870112"/>
                <a:ext cx="207000" cy="31680"/>
              </p14:xfrm>
            </p:contentPart>
          </mc:Choice>
          <mc:Fallback>
            <p:pic>
              <p:nvPicPr>
                <p:cNvPr id="12" name="Freihand 11">
                  <a:extLst>
                    <a:ext uri="{FF2B5EF4-FFF2-40B4-BE49-F238E27FC236}">
                      <a16:creationId xmlns:a16="http://schemas.microsoft.com/office/drawing/2014/main" id="{32A8031C-AFE4-4B20-BF2B-FE58017F4505}"/>
                    </a:ext>
                  </a:extLst>
                </p:cNvPr>
                <p:cNvPicPr/>
                <p:nvPr/>
              </p:nvPicPr>
              <p:blipFill>
                <a:blip r:embed="rId28"/>
                <a:stretch>
                  <a:fillRect/>
                </a:stretch>
              </p:blipFill>
              <p:spPr>
                <a:xfrm>
                  <a:off x="4413581" y="4865792"/>
                  <a:ext cx="215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1E0A6EFB-56AA-4C26-ADC1-F4BDDE5DF499}"/>
                    </a:ext>
                  </a:extLst>
                </p14:cNvPr>
                <p14:cNvContentPartPr/>
                <p14:nvPr/>
              </p14:nvContentPartPr>
              <p14:xfrm>
                <a:off x="4432301" y="4917632"/>
                <a:ext cx="231840" cy="203040"/>
              </p14:xfrm>
            </p:contentPart>
          </mc:Choice>
          <mc:Fallback>
            <p:pic>
              <p:nvPicPr>
                <p:cNvPr id="13" name="Freihand 12">
                  <a:extLst>
                    <a:ext uri="{FF2B5EF4-FFF2-40B4-BE49-F238E27FC236}">
                      <a16:creationId xmlns:a16="http://schemas.microsoft.com/office/drawing/2014/main" id="{1E0A6EFB-56AA-4C26-ADC1-F4BDDE5DF499}"/>
                    </a:ext>
                  </a:extLst>
                </p:cNvPr>
                <p:cNvPicPr/>
                <p:nvPr/>
              </p:nvPicPr>
              <p:blipFill>
                <a:blip r:embed="rId30"/>
                <a:stretch>
                  <a:fillRect/>
                </a:stretch>
              </p:blipFill>
              <p:spPr>
                <a:xfrm>
                  <a:off x="4427981" y="4913312"/>
                  <a:ext cx="240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C4CAC7C8-FF9D-40FF-BD55-D6813C50ACE6}"/>
                    </a:ext>
                  </a:extLst>
                </p14:cNvPr>
                <p14:cNvContentPartPr/>
                <p14:nvPr/>
              </p14:nvContentPartPr>
              <p14:xfrm>
                <a:off x="4667381" y="4958312"/>
                <a:ext cx="222120" cy="133200"/>
              </p14:xfrm>
            </p:contentPart>
          </mc:Choice>
          <mc:Fallback>
            <p:pic>
              <p:nvPicPr>
                <p:cNvPr id="14" name="Freihand 13">
                  <a:extLst>
                    <a:ext uri="{FF2B5EF4-FFF2-40B4-BE49-F238E27FC236}">
                      <a16:creationId xmlns:a16="http://schemas.microsoft.com/office/drawing/2014/main" id="{C4CAC7C8-FF9D-40FF-BD55-D6813C50ACE6}"/>
                    </a:ext>
                  </a:extLst>
                </p:cNvPr>
                <p:cNvPicPr/>
                <p:nvPr/>
              </p:nvPicPr>
              <p:blipFill>
                <a:blip r:embed="rId32"/>
                <a:stretch>
                  <a:fillRect/>
                </a:stretch>
              </p:blipFill>
              <p:spPr>
                <a:xfrm>
                  <a:off x="4663061" y="4953992"/>
                  <a:ext cx="230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5" name="Freihand 14">
                  <a:extLst>
                    <a:ext uri="{FF2B5EF4-FFF2-40B4-BE49-F238E27FC236}">
                      <a16:creationId xmlns:a16="http://schemas.microsoft.com/office/drawing/2014/main" id="{1F9289E1-2E70-4BA5-A625-30F7FE214517}"/>
                    </a:ext>
                  </a:extLst>
                </p14:cNvPr>
                <p14:cNvContentPartPr/>
                <p14:nvPr/>
              </p14:nvContentPartPr>
              <p14:xfrm>
                <a:off x="4832981" y="4939952"/>
                <a:ext cx="286920" cy="145440"/>
              </p14:xfrm>
            </p:contentPart>
          </mc:Choice>
          <mc:Fallback>
            <p:pic>
              <p:nvPicPr>
                <p:cNvPr id="15" name="Freihand 14">
                  <a:extLst>
                    <a:ext uri="{FF2B5EF4-FFF2-40B4-BE49-F238E27FC236}">
                      <a16:creationId xmlns:a16="http://schemas.microsoft.com/office/drawing/2014/main" id="{1F9289E1-2E70-4BA5-A625-30F7FE214517}"/>
                    </a:ext>
                  </a:extLst>
                </p:cNvPr>
                <p:cNvPicPr/>
                <p:nvPr/>
              </p:nvPicPr>
              <p:blipFill>
                <a:blip r:embed="rId34"/>
                <a:stretch>
                  <a:fillRect/>
                </a:stretch>
              </p:blipFill>
              <p:spPr>
                <a:xfrm>
                  <a:off x="4828661" y="4935632"/>
                  <a:ext cx="295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 name="Freihand 15">
                  <a:extLst>
                    <a:ext uri="{FF2B5EF4-FFF2-40B4-BE49-F238E27FC236}">
                      <a16:creationId xmlns:a16="http://schemas.microsoft.com/office/drawing/2014/main" id="{576A5E0D-8153-4A18-A711-DB9BD006372B}"/>
                    </a:ext>
                  </a:extLst>
                </p14:cNvPr>
                <p14:cNvContentPartPr/>
                <p14:nvPr/>
              </p14:nvContentPartPr>
              <p14:xfrm>
                <a:off x="5065541" y="4912952"/>
                <a:ext cx="261000" cy="118440"/>
              </p14:xfrm>
            </p:contentPart>
          </mc:Choice>
          <mc:Fallback>
            <p:pic>
              <p:nvPicPr>
                <p:cNvPr id="16" name="Freihand 15">
                  <a:extLst>
                    <a:ext uri="{FF2B5EF4-FFF2-40B4-BE49-F238E27FC236}">
                      <a16:creationId xmlns:a16="http://schemas.microsoft.com/office/drawing/2014/main" id="{576A5E0D-8153-4A18-A711-DB9BD006372B}"/>
                    </a:ext>
                  </a:extLst>
                </p:cNvPr>
                <p:cNvPicPr/>
                <p:nvPr/>
              </p:nvPicPr>
              <p:blipFill>
                <a:blip r:embed="rId36"/>
                <a:stretch>
                  <a:fillRect/>
                </a:stretch>
              </p:blipFill>
              <p:spPr>
                <a:xfrm>
                  <a:off x="5061221" y="4908632"/>
                  <a:ext cx="269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 name="Freihand 16">
                  <a:extLst>
                    <a:ext uri="{FF2B5EF4-FFF2-40B4-BE49-F238E27FC236}">
                      <a16:creationId xmlns:a16="http://schemas.microsoft.com/office/drawing/2014/main" id="{693D9F6B-916E-4E5D-AC3F-E5E135CCCF08}"/>
                    </a:ext>
                  </a:extLst>
                </p14:cNvPr>
                <p14:cNvContentPartPr/>
                <p14:nvPr/>
              </p14:nvContentPartPr>
              <p14:xfrm>
                <a:off x="5312141" y="4752752"/>
                <a:ext cx="349200" cy="398160"/>
              </p14:xfrm>
            </p:contentPart>
          </mc:Choice>
          <mc:Fallback>
            <p:pic>
              <p:nvPicPr>
                <p:cNvPr id="17" name="Freihand 16">
                  <a:extLst>
                    <a:ext uri="{FF2B5EF4-FFF2-40B4-BE49-F238E27FC236}">
                      <a16:creationId xmlns:a16="http://schemas.microsoft.com/office/drawing/2014/main" id="{693D9F6B-916E-4E5D-AC3F-E5E135CCCF08}"/>
                    </a:ext>
                  </a:extLst>
                </p:cNvPr>
                <p:cNvPicPr/>
                <p:nvPr/>
              </p:nvPicPr>
              <p:blipFill>
                <a:blip r:embed="rId38"/>
                <a:stretch>
                  <a:fillRect/>
                </a:stretch>
              </p:blipFill>
              <p:spPr>
                <a:xfrm>
                  <a:off x="5307821" y="4748432"/>
                  <a:ext cx="35784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931DA85A-416E-41D5-95D3-F256A5D4E6E3}"/>
                    </a:ext>
                  </a:extLst>
                </p14:cNvPr>
                <p14:cNvContentPartPr/>
                <p14:nvPr/>
              </p14:nvContentPartPr>
              <p14:xfrm>
                <a:off x="5191181" y="4729712"/>
                <a:ext cx="55800" cy="14760"/>
              </p14:xfrm>
            </p:contentPart>
          </mc:Choice>
          <mc:Fallback>
            <p:pic>
              <p:nvPicPr>
                <p:cNvPr id="18" name="Freihand 17">
                  <a:extLst>
                    <a:ext uri="{FF2B5EF4-FFF2-40B4-BE49-F238E27FC236}">
                      <a16:creationId xmlns:a16="http://schemas.microsoft.com/office/drawing/2014/main" id="{931DA85A-416E-41D5-95D3-F256A5D4E6E3}"/>
                    </a:ext>
                  </a:extLst>
                </p:cNvPr>
                <p:cNvPicPr/>
                <p:nvPr/>
              </p:nvPicPr>
              <p:blipFill>
                <a:blip r:embed="rId40"/>
                <a:stretch>
                  <a:fillRect/>
                </a:stretch>
              </p:blipFill>
              <p:spPr>
                <a:xfrm>
                  <a:off x="5186861" y="4725392"/>
                  <a:ext cx="64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F25503D5-106C-45CF-A490-3150F1DE1B67}"/>
                    </a:ext>
                  </a:extLst>
                </p14:cNvPr>
                <p14:cNvContentPartPr/>
                <p14:nvPr/>
              </p14:nvContentPartPr>
              <p14:xfrm>
                <a:off x="5829461" y="4761032"/>
                <a:ext cx="309600" cy="161640"/>
              </p14:xfrm>
            </p:contentPart>
          </mc:Choice>
          <mc:Fallback>
            <p:pic>
              <p:nvPicPr>
                <p:cNvPr id="19" name="Freihand 18">
                  <a:extLst>
                    <a:ext uri="{FF2B5EF4-FFF2-40B4-BE49-F238E27FC236}">
                      <a16:creationId xmlns:a16="http://schemas.microsoft.com/office/drawing/2014/main" id="{F25503D5-106C-45CF-A490-3150F1DE1B67}"/>
                    </a:ext>
                  </a:extLst>
                </p:cNvPr>
                <p:cNvPicPr/>
                <p:nvPr/>
              </p:nvPicPr>
              <p:blipFill>
                <a:blip r:embed="rId42"/>
                <a:stretch>
                  <a:fillRect/>
                </a:stretch>
              </p:blipFill>
              <p:spPr>
                <a:xfrm>
                  <a:off x="5825141" y="4756712"/>
                  <a:ext cx="318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81E90D99-FA01-4629-AF0B-F09E2D7887DC}"/>
                    </a:ext>
                  </a:extLst>
                </p14:cNvPr>
                <p14:cNvContentPartPr/>
                <p14:nvPr/>
              </p14:nvContentPartPr>
              <p14:xfrm>
                <a:off x="6158501" y="4781552"/>
                <a:ext cx="102600" cy="114840"/>
              </p14:xfrm>
            </p:contentPart>
          </mc:Choice>
          <mc:Fallback>
            <p:pic>
              <p:nvPicPr>
                <p:cNvPr id="20" name="Freihand 19">
                  <a:extLst>
                    <a:ext uri="{FF2B5EF4-FFF2-40B4-BE49-F238E27FC236}">
                      <a16:creationId xmlns:a16="http://schemas.microsoft.com/office/drawing/2014/main" id="{81E90D99-FA01-4629-AF0B-F09E2D7887DC}"/>
                    </a:ext>
                  </a:extLst>
                </p:cNvPr>
                <p:cNvPicPr/>
                <p:nvPr/>
              </p:nvPicPr>
              <p:blipFill>
                <a:blip r:embed="rId44"/>
                <a:stretch>
                  <a:fillRect/>
                </a:stretch>
              </p:blipFill>
              <p:spPr>
                <a:xfrm>
                  <a:off x="6154181" y="4777232"/>
                  <a:ext cx="111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0B6DAB02-11F9-4B19-B108-EC3FFEB42AE7}"/>
                    </a:ext>
                  </a:extLst>
                </p14:cNvPr>
                <p14:cNvContentPartPr/>
                <p14:nvPr/>
              </p14:nvContentPartPr>
              <p14:xfrm>
                <a:off x="6395741" y="4754552"/>
                <a:ext cx="333360" cy="99360"/>
              </p14:xfrm>
            </p:contentPart>
          </mc:Choice>
          <mc:Fallback>
            <p:pic>
              <p:nvPicPr>
                <p:cNvPr id="21" name="Freihand 20">
                  <a:extLst>
                    <a:ext uri="{FF2B5EF4-FFF2-40B4-BE49-F238E27FC236}">
                      <a16:creationId xmlns:a16="http://schemas.microsoft.com/office/drawing/2014/main" id="{0B6DAB02-11F9-4B19-B108-EC3FFEB42AE7}"/>
                    </a:ext>
                  </a:extLst>
                </p:cNvPr>
                <p:cNvPicPr/>
                <p:nvPr/>
              </p:nvPicPr>
              <p:blipFill>
                <a:blip r:embed="rId46"/>
                <a:stretch>
                  <a:fillRect/>
                </a:stretch>
              </p:blipFill>
              <p:spPr>
                <a:xfrm>
                  <a:off x="6391421" y="4750232"/>
                  <a:ext cx="342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Freihand 21">
                  <a:extLst>
                    <a:ext uri="{FF2B5EF4-FFF2-40B4-BE49-F238E27FC236}">
                      <a16:creationId xmlns:a16="http://schemas.microsoft.com/office/drawing/2014/main" id="{7BC384C1-5355-4A99-B078-9F23C57FCC0D}"/>
                    </a:ext>
                  </a:extLst>
                </p14:cNvPr>
                <p14:cNvContentPartPr/>
                <p14:nvPr/>
              </p14:nvContentPartPr>
              <p14:xfrm>
                <a:off x="6720101" y="4721072"/>
                <a:ext cx="227160" cy="308880"/>
              </p14:xfrm>
            </p:contentPart>
          </mc:Choice>
          <mc:Fallback>
            <p:pic>
              <p:nvPicPr>
                <p:cNvPr id="22" name="Freihand 21">
                  <a:extLst>
                    <a:ext uri="{FF2B5EF4-FFF2-40B4-BE49-F238E27FC236}">
                      <a16:creationId xmlns:a16="http://schemas.microsoft.com/office/drawing/2014/main" id="{7BC384C1-5355-4A99-B078-9F23C57FCC0D}"/>
                    </a:ext>
                  </a:extLst>
                </p:cNvPr>
                <p:cNvPicPr/>
                <p:nvPr/>
              </p:nvPicPr>
              <p:blipFill>
                <a:blip r:embed="rId48"/>
                <a:stretch>
                  <a:fillRect/>
                </a:stretch>
              </p:blipFill>
              <p:spPr>
                <a:xfrm>
                  <a:off x="6715781" y="4716752"/>
                  <a:ext cx="2358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4CDFE96F-0EBD-4445-9329-3B58E4C12401}"/>
                    </a:ext>
                  </a:extLst>
                </p14:cNvPr>
                <p14:cNvContentPartPr/>
                <p14:nvPr/>
              </p14:nvContentPartPr>
              <p14:xfrm>
                <a:off x="6942221" y="4646912"/>
                <a:ext cx="46800" cy="37440"/>
              </p14:xfrm>
            </p:contentPart>
          </mc:Choice>
          <mc:Fallback>
            <p:pic>
              <p:nvPicPr>
                <p:cNvPr id="23" name="Freihand 22">
                  <a:extLst>
                    <a:ext uri="{FF2B5EF4-FFF2-40B4-BE49-F238E27FC236}">
                      <a16:creationId xmlns:a16="http://schemas.microsoft.com/office/drawing/2014/main" id="{4CDFE96F-0EBD-4445-9329-3B58E4C12401}"/>
                    </a:ext>
                  </a:extLst>
                </p:cNvPr>
                <p:cNvPicPr/>
                <p:nvPr/>
              </p:nvPicPr>
              <p:blipFill>
                <a:blip r:embed="rId50"/>
                <a:stretch>
                  <a:fillRect/>
                </a:stretch>
              </p:blipFill>
              <p:spPr>
                <a:xfrm>
                  <a:off x="6937901" y="4642592"/>
                  <a:ext cx="55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Freihand 23">
                  <a:extLst>
                    <a:ext uri="{FF2B5EF4-FFF2-40B4-BE49-F238E27FC236}">
                      <a16:creationId xmlns:a16="http://schemas.microsoft.com/office/drawing/2014/main" id="{8A6055D2-3B63-471F-9061-4D91C9CD02FE}"/>
                    </a:ext>
                  </a:extLst>
                </p14:cNvPr>
                <p14:cNvContentPartPr/>
                <p14:nvPr/>
              </p14:nvContentPartPr>
              <p14:xfrm>
                <a:off x="6979301" y="4698752"/>
                <a:ext cx="83880" cy="99000"/>
              </p14:xfrm>
            </p:contentPart>
          </mc:Choice>
          <mc:Fallback>
            <p:pic>
              <p:nvPicPr>
                <p:cNvPr id="24" name="Freihand 23">
                  <a:extLst>
                    <a:ext uri="{FF2B5EF4-FFF2-40B4-BE49-F238E27FC236}">
                      <a16:creationId xmlns:a16="http://schemas.microsoft.com/office/drawing/2014/main" id="{8A6055D2-3B63-471F-9061-4D91C9CD02FE}"/>
                    </a:ext>
                  </a:extLst>
                </p:cNvPr>
                <p:cNvPicPr/>
                <p:nvPr/>
              </p:nvPicPr>
              <p:blipFill>
                <a:blip r:embed="rId52"/>
                <a:stretch>
                  <a:fillRect/>
                </a:stretch>
              </p:blipFill>
              <p:spPr>
                <a:xfrm>
                  <a:off x="6974981" y="4694432"/>
                  <a:ext cx="92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Freihand 24">
                  <a:extLst>
                    <a:ext uri="{FF2B5EF4-FFF2-40B4-BE49-F238E27FC236}">
                      <a16:creationId xmlns:a16="http://schemas.microsoft.com/office/drawing/2014/main" id="{0FC999D5-4933-44B7-BB35-6B712237B0AB}"/>
                    </a:ext>
                  </a:extLst>
                </p14:cNvPr>
                <p14:cNvContentPartPr/>
                <p14:nvPr/>
              </p14:nvContentPartPr>
              <p14:xfrm>
                <a:off x="7093781" y="4610912"/>
                <a:ext cx="421200" cy="154080"/>
              </p14:xfrm>
            </p:contentPart>
          </mc:Choice>
          <mc:Fallback>
            <p:pic>
              <p:nvPicPr>
                <p:cNvPr id="25" name="Freihand 24">
                  <a:extLst>
                    <a:ext uri="{FF2B5EF4-FFF2-40B4-BE49-F238E27FC236}">
                      <a16:creationId xmlns:a16="http://schemas.microsoft.com/office/drawing/2014/main" id="{0FC999D5-4933-44B7-BB35-6B712237B0AB}"/>
                    </a:ext>
                  </a:extLst>
                </p:cNvPr>
                <p:cNvPicPr/>
                <p:nvPr/>
              </p:nvPicPr>
              <p:blipFill>
                <a:blip r:embed="rId54"/>
                <a:stretch>
                  <a:fillRect/>
                </a:stretch>
              </p:blipFill>
              <p:spPr>
                <a:xfrm>
                  <a:off x="7089461" y="4606592"/>
                  <a:ext cx="429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 name="Freihand 25">
                  <a:extLst>
                    <a:ext uri="{FF2B5EF4-FFF2-40B4-BE49-F238E27FC236}">
                      <a16:creationId xmlns:a16="http://schemas.microsoft.com/office/drawing/2014/main" id="{F8FFC32D-A7E9-4021-AC29-7BA4DF308C99}"/>
                    </a:ext>
                  </a:extLst>
                </p14:cNvPr>
                <p14:cNvContentPartPr/>
                <p14:nvPr/>
              </p14:nvContentPartPr>
              <p14:xfrm>
                <a:off x="5281901" y="5178272"/>
                <a:ext cx="203040" cy="257760"/>
              </p14:xfrm>
            </p:contentPart>
          </mc:Choice>
          <mc:Fallback>
            <p:pic>
              <p:nvPicPr>
                <p:cNvPr id="26" name="Freihand 25">
                  <a:extLst>
                    <a:ext uri="{FF2B5EF4-FFF2-40B4-BE49-F238E27FC236}">
                      <a16:creationId xmlns:a16="http://schemas.microsoft.com/office/drawing/2014/main" id="{F8FFC32D-A7E9-4021-AC29-7BA4DF308C99}"/>
                    </a:ext>
                  </a:extLst>
                </p:cNvPr>
                <p:cNvPicPr/>
                <p:nvPr/>
              </p:nvPicPr>
              <p:blipFill>
                <a:blip r:embed="rId56"/>
                <a:stretch>
                  <a:fillRect/>
                </a:stretch>
              </p:blipFill>
              <p:spPr>
                <a:xfrm>
                  <a:off x="5277581" y="5173952"/>
                  <a:ext cx="2116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6703D1EC-BBD0-49E0-9E50-93F2A3AB6A42}"/>
                    </a:ext>
                  </a:extLst>
                </p14:cNvPr>
                <p14:cNvContentPartPr/>
                <p14:nvPr/>
              </p14:nvContentPartPr>
              <p14:xfrm>
                <a:off x="5514821" y="5322992"/>
                <a:ext cx="17640" cy="88560"/>
              </p14:xfrm>
            </p:contentPart>
          </mc:Choice>
          <mc:Fallback>
            <p:pic>
              <p:nvPicPr>
                <p:cNvPr id="27" name="Freihand 26">
                  <a:extLst>
                    <a:ext uri="{FF2B5EF4-FFF2-40B4-BE49-F238E27FC236}">
                      <a16:creationId xmlns:a16="http://schemas.microsoft.com/office/drawing/2014/main" id="{6703D1EC-BBD0-49E0-9E50-93F2A3AB6A42}"/>
                    </a:ext>
                  </a:extLst>
                </p:cNvPr>
                <p:cNvPicPr/>
                <p:nvPr/>
              </p:nvPicPr>
              <p:blipFill>
                <a:blip r:embed="rId58"/>
                <a:stretch>
                  <a:fillRect/>
                </a:stretch>
              </p:blipFill>
              <p:spPr>
                <a:xfrm>
                  <a:off x="5510501" y="5318672"/>
                  <a:ext cx="26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Freihand 27">
                  <a:extLst>
                    <a:ext uri="{FF2B5EF4-FFF2-40B4-BE49-F238E27FC236}">
                      <a16:creationId xmlns:a16="http://schemas.microsoft.com/office/drawing/2014/main" id="{30FF97F1-B817-42BB-8306-AA2AE26D4843}"/>
                    </a:ext>
                  </a:extLst>
                </p14:cNvPr>
                <p14:cNvContentPartPr/>
                <p14:nvPr/>
              </p14:nvContentPartPr>
              <p14:xfrm>
                <a:off x="5561621" y="5265752"/>
                <a:ext cx="201960" cy="126360"/>
              </p14:xfrm>
            </p:contentPart>
          </mc:Choice>
          <mc:Fallback>
            <p:pic>
              <p:nvPicPr>
                <p:cNvPr id="28" name="Freihand 27">
                  <a:extLst>
                    <a:ext uri="{FF2B5EF4-FFF2-40B4-BE49-F238E27FC236}">
                      <a16:creationId xmlns:a16="http://schemas.microsoft.com/office/drawing/2014/main" id="{30FF97F1-B817-42BB-8306-AA2AE26D4843}"/>
                    </a:ext>
                  </a:extLst>
                </p:cNvPr>
                <p:cNvPicPr/>
                <p:nvPr/>
              </p:nvPicPr>
              <p:blipFill>
                <a:blip r:embed="rId60"/>
                <a:stretch>
                  <a:fillRect/>
                </a:stretch>
              </p:blipFill>
              <p:spPr>
                <a:xfrm>
                  <a:off x="5557301" y="5261432"/>
                  <a:ext cx="210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 name="Freihand 28">
                  <a:extLst>
                    <a:ext uri="{FF2B5EF4-FFF2-40B4-BE49-F238E27FC236}">
                      <a16:creationId xmlns:a16="http://schemas.microsoft.com/office/drawing/2014/main" id="{10195EA3-355C-4A5D-BFCF-AD3CB04324A0}"/>
                    </a:ext>
                  </a:extLst>
                </p14:cNvPr>
                <p14:cNvContentPartPr/>
                <p14:nvPr/>
              </p14:nvContentPartPr>
              <p14:xfrm>
                <a:off x="5665661" y="5181152"/>
                <a:ext cx="38160" cy="18360"/>
              </p14:xfrm>
            </p:contentPart>
          </mc:Choice>
          <mc:Fallback>
            <p:pic>
              <p:nvPicPr>
                <p:cNvPr id="29" name="Freihand 28">
                  <a:extLst>
                    <a:ext uri="{FF2B5EF4-FFF2-40B4-BE49-F238E27FC236}">
                      <a16:creationId xmlns:a16="http://schemas.microsoft.com/office/drawing/2014/main" id="{10195EA3-355C-4A5D-BFCF-AD3CB04324A0}"/>
                    </a:ext>
                  </a:extLst>
                </p:cNvPr>
                <p:cNvPicPr/>
                <p:nvPr/>
              </p:nvPicPr>
              <p:blipFill>
                <a:blip r:embed="rId62"/>
                <a:stretch>
                  <a:fillRect/>
                </a:stretch>
              </p:blipFill>
              <p:spPr>
                <a:xfrm>
                  <a:off x="5661341" y="5176832"/>
                  <a:ext cx="46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0" name="Freihand 29">
                  <a:extLst>
                    <a:ext uri="{FF2B5EF4-FFF2-40B4-BE49-F238E27FC236}">
                      <a16:creationId xmlns:a16="http://schemas.microsoft.com/office/drawing/2014/main" id="{0501E78E-8E04-4E74-BF93-2EE89AE98208}"/>
                    </a:ext>
                  </a:extLst>
                </p14:cNvPr>
                <p14:cNvContentPartPr/>
                <p14:nvPr/>
              </p14:nvContentPartPr>
              <p14:xfrm>
                <a:off x="5790941" y="5250272"/>
                <a:ext cx="67320" cy="104400"/>
              </p14:xfrm>
            </p:contentPart>
          </mc:Choice>
          <mc:Fallback>
            <p:pic>
              <p:nvPicPr>
                <p:cNvPr id="30" name="Freihand 29">
                  <a:extLst>
                    <a:ext uri="{FF2B5EF4-FFF2-40B4-BE49-F238E27FC236}">
                      <a16:creationId xmlns:a16="http://schemas.microsoft.com/office/drawing/2014/main" id="{0501E78E-8E04-4E74-BF93-2EE89AE98208}"/>
                    </a:ext>
                  </a:extLst>
                </p:cNvPr>
                <p:cNvPicPr/>
                <p:nvPr/>
              </p:nvPicPr>
              <p:blipFill>
                <a:blip r:embed="rId64"/>
                <a:stretch>
                  <a:fillRect/>
                </a:stretch>
              </p:blipFill>
              <p:spPr>
                <a:xfrm>
                  <a:off x="5786621" y="5245952"/>
                  <a:ext cx="75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1" name="Freihand 30">
                  <a:extLst>
                    <a:ext uri="{FF2B5EF4-FFF2-40B4-BE49-F238E27FC236}">
                      <a16:creationId xmlns:a16="http://schemas.microsoft.com/office/drawing/2014/main" id="{3A015DDC-56F7-40D7-A15B-1A34AA4E59DE}"/>
                    </a:ext>
                  </a:extLst>
                </p14:cNvPr>
                <p14:cNvContentPartPr/>
                <p14:nvPr/>
              </p14:nvContentPartPr>
              <p14:xfrm>
                <a:off x="5903621" y="5241632"/>
                <a:ext cx="102600" cy="87840"/>
              </p14:xfrm>
            </p:contentPart>
          </mc:Choice>
          <mc:Fallback>
            <p:pic>
              <p:nvPicPr>
                <p:cNvPr id="31" name="Freihand 30">
                  <a:extLst>
                    <a:ext uri="{FF2B5EF4-FFF2-40B4-BE49-F238E27FC236}">
                      <a16:creationId xmlns:a16="http://schemas.microsoft.com/office/drawing/2014/main" id="{3A015DDC-56F7-40D7-A15B-1A34AA4E59DE}"/>
                    </a:ext>
                  </a:extLst>
                </p:cNvPr>
                <p:cNvPicPr/>
                <p:nvPr/>
              </p:nvPicPr>
              <p:blipFill>
                <a:blip r:embed="rId66"/>
                <a:stretch>
                  <a:fillRect/>
                </a:stretch>
              </p:blipFill>
              <p:spPr>
                <a:xfrm>
                  <a:off x="5899301" y="5237312"/>
                  <a:ext cx="111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2" name="Freihand 31">
                  <a:extLst>
                    <a:ext uri="{FF2B5EF4-FFF2-40B4-BE49-F238E27FC236}">
                      <a16:creationId xmlns:a16="http://schemas.microsoft.com/office/drawing/2014/main" id="{E73B790B-E301-4847-A9B7-F575C8B55B3C}"/>
                    </a:ext>
                  </a:extLst>
                </p14:cNvPr>
                <p14:cNvContentPartPr/>
                <p14:nvPr/>
              </p14:nvContentPartPr>
              <p14:xfrm>
                <a:off x="6017021" y="5107352"/>
                <a:ext cx="164880" cy="199080"/>
              </p14:xfrm>
            </p:contentPart>
          </mc:Choice>
          <mc:Fallback>
            <p:pic>
              <p:nvPicPr>
                <p:cNvPr id="32" name="Freihand 31">
                  <a:extLst>
                    <a:ext uri="{FF2B5EF4-FFF2-40B4-BE49-F238E27FC236}">
                      <a16:creationId xmlns:a16="http://schemas.microsoft.com/office/drawing/2014/main" id="{E73B790B-E301-4847-A9B7-F575C8B55B3C}"/>
                    </a:ext>
                  </a:extLst>
                </p:cNvPr>
                <p:cNvPicPr/>
                <p:nvPr/>
              </p:nvPicPr>
              <p:blipFill>
                <a:blip r:embed="rId68"/>
                <a:stretch>
                  <a:fillRect/>
                </a:stretch>
              </p:blipFill>
              <p:spPr>
                <a:xfrm>
                  <a:off x="6012701" y="5103032"/>
                  <a:ext cx="173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3" name="Freihand 32">
                  <a:extLst>
                    <a:ext uri="{FF2B5EF4-FFF2-40B4-BE49-F238E27FC236}">
                      <a16:creationId xmlns:a16="http://schemas.microsoft.com/office/drawing/2014/main" id="{0BBAF575-8D28-4704-B5A0-800C425C7683}"/>
                    </a:ext>
                  </a:extLst>
                </p14:cNvPr>
                <p14:cNvContentPartPr/>
                <p14:nvPr/>
              </p14:nvContentPartPr>
              <p14:xfrm>
                <a:off x="6183701" y="5173232"/>
                <a:ext cx="180360" cy="122040"/>
              </p14:xfrm>
            </p:contentPart>
          </mc:Choice>
          <mc:Fallback>
            <p:pic>
              <p:nvPicPr>
                <p:cNvPr id="33" name="Freihand 32">
                  <a:extLst>
                    <a:ext uri="{FF2B5EF4-FFF2-40B4-BE49-F238E27FC236}">
                      <a16:creationId xmlns:a16="http://schemas.microsoft.com/office/drawing/2014/main" id="{0BBAF575-8D28-4704-B5A0-800C425C7683}"/>
                    </a:ext>
                  </a:extLst>
                </p:cNvPr>
                <p:cNvPicPr/>
                <p:nvPr/>
              </p:nvPicPr>
              <p:blipFill>
                <a:blip r:embed="rId70"/>
                <a:stretch>
                  <a:fillRect/>
                </a:stretch>
              </p:blipFill>
              <p:spPr>
                <a:xfrm>
                  <a:off x="6179381" y="5168912"/>
                  <a:ext cx="189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4" name="Freihand 33">
                  <a:extLst>
                    <a:ext uri="{FF2B5EF4-FFF2-40B4-BE49-F238E27FC236}">
                      <a16:creationId xmlns:a16="http://schemas.microsoft.com/office/drawing/2014/main" id="{0EF8B2AF-151D-4E40-84B0-D3CEC385E78C}"/>
                    </a:ext>
                  </a:extLst>
                </p14:cNvPr>
                <p14:cNvContentPartPr/>
                <p14:nvPr/>
              </p14:nvContentPartPr>
              <p14:xfrm>
                <a:off x="6415181" y="4979192"/>
                <a:ext cx="39600" cy="327960"/>
              </p14:xfrm>
            </p:contentPart>
          </mc:Choice>
          <mc:Fallback>
            <p:pic>
              <p:nvPicPr>
                <p:cNvPr id="34" name="Freihand 33">
                  <a:extLst>
                    <a:ext uri="{FF2B5EF4-FFF2-40B4-BE49-F238E27FC236}">
                      <a16:creationId xmlns:a16="http://schemas.microsoft.com/office/drawing/2014/main" id="{0EF8B2AF-151D-4E40-84B0-D3CEC385E78C}"/>
                    </a:ext>
                  </a:extLst>
                </p:cNvPr>
                <p:cNvPicPr/>
                <p:nvPr/>
              </p:nvPicPr>
              <p:blipFill>
                <a:blip r:embed="rId72"/>
                <a:stretch>
                  <a:fillRect/>
                </a:stretch>
              </p:blipFill>
              <p:spPr>
                <a:xfrm>
                  <a:off x="6410861" y="4974872"/>
                  <a:ext cx="482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9116D905-EFFE-4D1B-9922-426D0D8B51F5}"/>
                    </a:ext>
                  </a:extLst>
                </p14:cNvPr>
                <p14:cNvContentPartPr/>
                <p14:nvPr/>
              </p14:nvContentPartPr>
              <p14:xfrm>
                <a:off x="4652621" y="5531792"/>
                <a:ext cx="1406160" cy="300600"/>
              </p14:xfrm>
            </p:contentPart>
          </mc:Choice>
          <mc:Fallback>
            <p:pic>
              <p:nvPicPr>
                <p:cNvPr id="43" name="Freihand 42">
                  <a:extLst>
                    <a:ext uri="{FF2B5EF4-FFF2-40B4-BE49-F238E27FC236}">
                      <a16:creationId xmlns:a16="http://schemas.microsoft.com/office/drawing/2014/main" id="{9116D905-EFFE-4D1B-9922-426D0D8B51F5}"/>
                    </a:ext>
                  </a:extLst>
                </p:cNvPr>
                <p:cNvPicPr/>
                <p:nvPr/>
              </p:nvPicPr>
              <p:blipFill>
                <a:blip r:embed="rId74"/>
                <a:stretch>
                  <a:fillRect/>
                </a:stretch>
              </p:blipFill>
              <p:spPr>
                <a:xfrm>
                  <a:off x="4648301" y="5527472"/>
                  <a:ext cx="14148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5EE08AD9-4FE0-4D18-9229-D54E79F5D236}"/>
                    </a:ext>
                  </a:extLst>
                </p14:cNvPr>
                <p14:cNvContentPartPr/>
                <p14:nvPr/>
              </p14:nvContentPartPr>
              <p14:xfrm>
                <a:off x="6067781" y="5352152"/>
                <a:ext cx="1349640" cy="400680"/>
              </p14:xfrm>
            </p:contentPart>
          </mc:Choice>
          <mc:Fallback>
            <p:pic>
              <p:nvPicPr>
                <p:cNvPr id="44" name="Freihand 43">
                  <a:extLst>
                    <a:ext uri="{FF2B5EF4-FFF2-40B4-BE49-F238E27FC236}">
                      <a16:creationId xmlns:a16="http://schemas.microsoft.com/office/drawing/2014/main" id="{5EE08AD9-4FE0-4D18-9229-D54E79F5D236}"/>
                    </a:ext>
                  </a:extLst>
                </p:cNvPr>
                <p:cNvPicPr/>
                <p:nvPr/>
              </p:nvPicPr>
              <p:blipFill>
                <a:blip r:embed="rId76"/>
                <a:stretch>
                  <a:fillRect/>
                </a:stretch>
              </p:blipFill>
              <p:spPr>
                <a:xfrm>
                  <a:off x="6063461" y="5347832"/>
                  <a:ext cx="135828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30070F49-64BD-4A17-A2F5-C129AE031E3C}"/>
                    </a:ext>
                  </a:extLst>
                </p14:cNvPr>
                <p14:cNvContentPartPr/>
                <p14:nvPr/>
              </p14:nvContentPartPr>
              <p14:xfrm>
                <a:off x="5318621" y="6026792"/>
                <a:ext cx="116280" cy="174960"/>
              </p14:xfrm>
            </p:contentPart>
          </mc:Choice>
          <mc:Fallback>
            <p:pic>
              <p:nvPicPr>
                <p:cNvPr id="46" name="Freihand 45">
                  <a:extLst>
                    <a:ext uri="{FF2B5EF4-FFF2-40B4-BE49-F238E27FC236}">
                      <a16:creationId xmlns:a16="http://schemas.microsoft.com/office/drawing/2014/main" id="{30070F49-64BD-4A17-A2F5-C129AE031E3C}"/>
                    </a:ext>
                  </a:extLst>
                </p:cNvPr>
                <p:cNvPicPr/>
                <p:nvPr/>
              </p:nvPicPr>
              <p:blipFill>
                <a:blip r:embed="rId78"/>
                <a:stretch>
                  <a:fillRect/>
                </a:stretch>
              </p:blipFill>
              <p:spPr>
                <a:xfrm>
                  <a:off x="5314301" y="6022472"/>
                  <a:ext cx="124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D6169A46-C1B7-4445-B1B7-FB2386232DDC}"/>
                    </a:ext>
                  </a:extLst>
                </p14:cNvPr>
                <p14:cNvContentPartPr/>
                <p14:nvPr/>
              </p14:nvContentPartPr>
              <p14:xfrm>
                <a:off x="5352101" y="6004472"/>
                <a:ext cx="214560" cy="63000"/>
              </p14:xfrm>
            </p:contentPart>
          </mc:Choice>
          <mc:Fallback>
            <p:pic>
              <p:nvPicPr>
                <p:cNvPr id="47" name="Freihand 46">
                  <a:extLst>
                    <a:ext uri="{FF2B5EF4-FFF2-40B4-BE49-F238E27FC236}">
                      <a16:creationId xmlns:a16="http://schemas.microsoft.com/office/drawing/2014/main" id="{D6169A46-C1B7-4445-B1B7-FB2386232DDC}"/>
                    </a:ext>
                  </a:extLst>
                </p:cNvPr>
                <p:cNvPicPr/>
                <p:nvPr/>
              </p:nvPicPr>
              <p:blipFill>
                <a:blip r:embed="rId80"/>
                <a:stretch>
                  <a:fillRect/>
                </a:stretch>
              </p:blipFill>
              <p:spPr>
                <a:xfrm>
                  <a:off x="5347781" y="6000152"/>
                  <a:ext cx="223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57752068-F9D2-422B-BEC3-42B47E22B5D3}"/>
                    </a:ext>
                  </a:extLst>
                </p14:cNvPr>
                <p14:cNvContentPartPr/>
                <p14:nvPr/>
              </p14:nvContentPartPr>
              <p14:xfrm>
                <a:off x="5615261" y="5958752"/>
                <a:ext cx="107280" cy="173880"/>
              </p14:xfrm>
            </p:contentPart>
          </mc:Choice>
          <mc:Fallback>
            <p:pic>
              <p:nvPicPr>
                <p:cNvPr id="48" name="Freihand 47">
                  <a:extLst>
                    <a:ext uri="{FF2B5EF4-FFF2-40B4-BE49-F238E27FC236}">
                      <a16:creationId xmlns:a16="http://schemas.microsoft.com/office/drawing/2014/main" id="{57752068-F9D2-422B-BEC3-42B47E22B5D3}"/>
                    </a:ext>
                  </a:extLst>
                </p:cNvPr>
                <p:cNvPicPr/>
                <p:nvPr/>
              </p:nvPicPr>
              <p:blipFill>
                <a:blip r:embed="rId82"/>
                <a:stretch>
                  <a:fillRect/>
                </a:stretch>
              </p:blipFill>
              <p:spPr>
                <a:xfrm>
                  <a:off x="5610941" y="5954432"/>
                  <a:ext cx="115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9C3A356A-6764-49F9-B280-5CA399D6B371}"/>
                    </a:ext>
                  </a:extLst>
                </p14:cNvPr>
                <p14:cNvContentPartPr/>
                <p14:nvPr/>
              </p14:nvContentPartPr>
              <p14:xfrm>
                <a:off x="5803901" y="6015632"/>
                <a:ext cx="102600" cy="15480"/>
              </p14:xfrm>
            </p:contentPart>
          </mc:Choice>
          <mc:Fallback>
            <p:pic>
              <p:nvPicPr>
                <p:cNvPr id="49" name="Freihand 48">
                  <a:extLst>
                    <a:ext uri="{FF2B5EF4-FFF2-40B4-BE49-F238E27FC236}">
                      <a16:creationId xmlns:a16="http://schemas.microsoft.com/office/drawing/2014/main" id="{9C3A356A-6764-49F9-B280-5CA399D6B371}"/>
                    </a:ext>
                  </a:extLst>
                </p:cNvPr>
                <p:cNvPicPr/>
                <p:nvPr/>
              </p:nvPicPr>
              <p:blipFill>
                <a:blip r:embed="rId84"/>
                <a:stretch>
                  <a:fillRect/>
                </a:stretch>
              </p:blipFill>
              <p:spPr>
                <a:xfrm>
                  <a:off x="5799581" y="6011312"/>
                  <a:ext cx="111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BF13FE16-8B25-414A-9991-72D98B8260A5}"/>
                    </a:ext>
                  </a:extLst>
                </p14:cNvPr>
                <p14:cNvContentPartPr/>
                <p14:nvPr/>
              </p14:nvContentPartPr>
              <p14:xfrm>
                <a:off x="5962661" y="5909072"/>
                <a:ext cx="132120" cy="165600"/>
              </p14:xfrm>
            </p:contentPart>
          </mc:Choice>
          <mc:Fallback>
            <p:pic>
              <p:nvPicPr>
                <p:cNvPr id="50" name="Freihand 49">
                  <a:extLst>
                    <a:ext uri="{FF2B5EF4-FFF2-40B4-BE49-F238E27FC236}">
                      <a16:creationId xmlns:a16="http://schemas.microsoft.com/office/drawing/2014/main" id="{BF13FE16-8B25-414A-9991-72D98B8260A5}"/>
                    </a:ext>
                  </a:extLst>
                </p:cNvPr>
                <p:cNvPicPr/>
                <p:nvPr/>
              </p:nvPicPr>
              <p:blipFill>
                <a:blip r:embed="rId86"/>
                <a:stretch>
                  <a:fillRect/>
                </a:stretch>
              </p:blipFill>
              <p:spPr>
                <a:xfrm>
                  <a:off x="5958341" y="5904752"/>
                  <a:ext cx="1407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60C7AB1A-3642-44AC-AACF-C11EEB862705}"/>
                    </a:ext>
                  </a:extLst>
                </p14:cNvPr>
                <p14:cNvContentPartPr/>
                <p14:nvPr/>
              </p14:nvContentPartPr>
              <p14:xfrm>
                <a:off x="6173981" y="5939312"/>
                <a:ext cx="174600" cy="52560"/>
              </p14:xfrm>
            </p:contentPart>
          </mc:Choice>
          <mc:Fallback>
            <p:pic>
              <p:nvPicPr>
                <p:cNvPr id="51" name="Freihand 50">
                  <a:extLst>
                    <a:ext uri="{FF2B5EF4-FFF2-40B4-BE49-F238E27FC236}">
                      <a16:creationId xmlns:a16="http://schemas.microsoft.com/office/drawing/2014/main" id="{60C7AB1A-3642-44AC-AACF-C11EEB862705}"/>
                    </a:ext>
                  </a:extLst>
                </p:cNvPr>
                <p:cNvPicPr/>
                <p:nvPr/>
              </p:nvPicPr>
              <p:blipFill>
                <a:blip r:embed="rId88"/>
                <a:stretch>
                  <a:fillRect/>
                </a:stretch>
              </p:blipFill>
              <p:spPr>
                <a:xfrm>
                  <a:off x="6169661" y="5934992"/>
                  <a:ext cx="183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43804584-EF99-4F55-B94E-8BF685B559A8}"/>
                    </a:ext>
                  </a:extLst>
                </p14:cNvPr>
                <p14:cNvContentPartPr/>
                <p14:nvPr/>
              </p14:nvContentPartPr>
              <p14:xfrm>
                <a:off x="6446501" y="5848952"/>
                <a:ext cx="33840" cy="156960"/>
              </p14:xfrm>
            </p:contentPart>
          </mc:Choice>
          <mc:Fallback>
            <p:pic>
              <p:nvPicPr>
                <p:cNvPr id="52" name="Freihand 51">
                  <a:extLst>
                    <a:ext uri="{FF2B5EF4-FFF2-40B4-BE49-F238E27FC236}">
                      <a16:creationId xmlns:a16="http://schemas.microsoft.com/office/drawing/2014/main" id="{43804584-EF99-4F55-B94E-8BF685B559A8}"/>
                    </a:ext>
                  </a:extLst>
                </p:cNvPr>
                <p:cNvPicPr/>
                <p:nvPr/>
              </p:nvPicPr>
              <p:blipFill>
                <a:blip r:embed="rId90"/>
                <a:stretch>
                  <a:fillRect/>
                </a:stretch>
              </p:blipFill>
              <p:spPr>
                <a:xfrm>
                  <a:off x="6442181" y="5844632"/>
                  <a:ext cx="42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157E99A3-C2C0-4A89-A600-4475D0002AB8}"/>
                    </a:ext>
                  </a:extLst>
                </p14:cNvPr>
                <p14:cNvContentPartPr/>
                <p14:nvPr/>
              </p14:nvContentPartPr>
              <p14:xfrm>
                <a:off x="6438221" y="5836352"/>
                <a:ext cx="175320" cy="19080"/>
              </p14:xfrm>
            </p:contentPart>
          </mc:Choice>
          <mc:Fallback>
            <p:pic>
              <p:nvPicPr>
                <p:cNvPr id="53" name="Freihand 52">
                  <a:extLst>
                    <a:ext uri="{FF2B5EF4-FFF2-40B4-BE49-F238E27FC236}">
                      <a16:creationId xmlns:a16="http://schemas.microsoft.com/office/drawing/2014/main" id="{157E99A3-C2C0-4A89-A600-4475D0002AB8}"/>
                    </a:ext>
                  </a:extLst>
                </p:cNvPr>
                <p:cNvPicPr/>
                <p:nvPr/>
              </p:nvPicPr>
              <p:blipFill>
                <a:blip r:embed="rId92"/>
                <a:stretch>
                  <a:fillRect/>
                </a:stretch>
              </p:blipFill>
              <p:spPr>
                <a:xfrm>
                  <a:off x="6433901" y="5832032"/>
                  <a:ext cx="183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FF2E6318-9B2A-4806-9F27-D84F6ED0188B}"/>
                    </a:ext>
                  </a:extLst>
                </p14:cNvPr>
                <p14:cNvContentPartPr/>
                <p14:nvPr/>
              </p14:nvContentPartPr>
              <p14:xfrm>
                <a:off x="6458741" y="5874872"/>
                <a:ext cx="162360" cy="107280"/>
              </p14:xfrm>
            </p:contentPart>
          </mc:Choice>
          <mc:Fallback>
            <p:pic>
              <p:nvPicPr>
                <p:cNvPr id="54" name="Freihand 53">
                  <a:extLst>
                    <a:ext uri="{FF2B5EF4-FFF2-40B4-BE49-F238E27FC236}">
                      <a16:creationId xmlns:a16="http://schemas.microsoft.com/office/drawing/2014/main" id="{FF2E6318-9B2A-4806-9F27-D84F6ED0188B}"/>
                    </a:ext>
                  </a:extLst>
                </p:cNvPr>
                <p:cNvPicPr/>
                <p:nvPr/>
              </p:nvPicPr>
              <p:blipFill>
                <a:blip r:embed="rId94"/>
                <a:stretch>
                  <a:fillRect/>
                </a:stretch>
              </p:blipFill>
              <p:spPr>
                <a:xfrm>
                  <a:off x="6454421" y="5870552"/>
                  <a:ext cx="171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9286C773-A078-4DF8-9DA2-5FFEDD833497}"/>
                    </a:ext>
                  </a:extLst>
                </p14:cNvPr>
                <p14:cNvContentPartPr/>
                <p14:nvPr/>
              </p14:nvContentPartPr>
              <p14:xfrm>
                <a:off x="6664661" y="5851472"/>
                <a:ext cx="140760" cy="97920"/>
              </p14:xfrm>
            </p:contentPart>
          </mc:Choice>
          <mc:Fallback>
            <p:pic>
              <p:nvPicPr>
                <p:cNvPr id="55" name="Freihand 54">
                  <a:extLst>
                    <a:ext uri="{FF2B5EF4-FFF2-40B4-BE49-F238E27FC236}">
                      <a16:creationId xmlns:a16="http://schemas.microsoft.com/office/drawing/2014/main" id="{9286C773-A078-4DF8-9DA2-5FFEDD833497}"/>
                    </a:ext>
                  </a:extLst>
                </p:cNvPr>
                <p:cNvPicPr/>
                <p:nvPr/>
              </p:nvPicPr>
              <p:blipFill>
                <a:blip r:embed="rId96"/>
                <a:stretch>
                  <a:fillRect/>
                </a:stretch>
              </p:blipFill>
              <p:spPr>
                <a:xfrm>
                  <a:off x="6660341" y="5847152"/>
                  <a:ext cx="149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4BF49941-8C42-43F4-BE88-E6C02A880E0F}"/>
                    </a:ext>
                  </a:extLst>
                </p14:cNvPr>
                <p14:cNvContentPartPr/>
                <p14:nvPr/>
              </p14:nvContentPartPr>
              <p14:xfrm>
                <a:off x="6778781" y="5746712"/>
                <a:ext cx="168120" cy="171360"/>
              </p14:xfrm>
            </p:contentPart>
          </mc:Choice>
          <mc:Fallback>
            <p:pic>
              <p:nvPicPr>
                <p:cNvPr id="56" name="Freihand 55">
                  <a:extLst>
                    <a:ext uri="{FF2B5EF4-FFF2-40B4-BE49-F238E27FC236}">
                      <a16:creationId xmlns:a16="http://schemas.microsoft.com/office/drawing/2014/main" id="{4BF49941-8C42-43F4-BE88-E6C02A880E0F}"/>
                    </a:ext>
                  </a:extLst>
                </p:cNvPr>
                <p:cNvPicPr/>
                <p:nvPr/>
              </p:nvPicPr>
              <p:blipFill>
                <a:blip r:embed="rId98"/>
                <a:stretch>
                  <a:fillRect/>
                </a:stretch>
              </p:blipFill>
              <p:spPr>
                <a:xfrm>
                  <a:off x="6774461" y="5742392"/>
                  <a:ext cx="176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F76F2A1B-D0C5-436D-9F44-02F471790F56}"/>
                    </a:ext>
                  </a:extLst>
                </p14:cNvPr>
                <p14:cNvContentPartPr/>
                <p14:nvPr/>
              </p14:nvContentPartPr>
              <p14:xfrm>
                <a:off x="5678981" y="6284192"/>
                <a:ext cx="166320" cy="189360"/>
              </p14:xfrm>
            </p:contentPart>
          </mc:Choice>
          <mc:Fallback>
            <p:pic>
              <p:nvPicPr>
                <p:cNvPr id="57" name="Freihand 56">
                  <a:extLst>
                    <a:ext uri="{FF2B5EF4-FFF2-40B4-BE49-F238E27FC236}">
                      <a16:creationId xmlns:a16="http://schemas.microsoft.com/office/drawing/2014/main" id="{F76F2A1B-D0C5-436D-9F44-02F471790F56}"/>
                    </a:ext>
                  </a:extLst>
                </p:cNvPr>
                <p:cNvPicPr/>
                <p:nvPr/>
              </p:nvPicPr>
              <p:blipFill>
                <a:blip r:embed="rId100"/>
                <a:stretch>
                  <a:fillRect/>
                </a:stretch>
              </p:blipFill>
              <p:spPr>
                <a:xfrm>
                  <a:off x="5674661" y="6279872"/>
                  <a:ext cx="174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F9243A56-CAC7-428E-AB38-3FF0B33A3C68}"/>
                    </a:ext>
                  </a:extLst>
                </p14:cNvPr>
                <p14:cNvContentPartPr/>
                <p14:nvPr/>
              </p14:nvContentPartPr>
              <p14:xfrm>
                <a:off x="5849981" y="6202472"/>
                <a:ext cx="117000" cy="189360"/>
              </p14:xfrm>
            </p:contentPart>
          </mc:Choice>
          <mc:Fallback>
            <p:pic>
              <p:nvPicPr>
                <p:cNvPr id="58" name="Freihand 57">
                  <a:extLst>
                    <a:ext uri="{FF2B5EF4-FFF2-40B4-BE49-F238E27FC236}">
                      <a16:creationId xmlns:a16="http://schemas.microsoft.com/office/drawing/2014/main" id="{F9243A56-CAC7-428E-AB38-3FF0B33A3C68}"/>
                    </a:ext>
                  </a:extLst>
                </p:cNvPr>
                <p:cNvPicPr/>
                <p:nvPr/>
              </p:nvPicPr>
              <p:blipFill>
                <a:blip r:embed="rId102"/>
                <a:stretch>
                  <a:fillRect/>
                </a:stretch>
              </p:blipFill>
              <p:spPr>
                <a:xfrm>
                  <a:off x="5845661" y="6198152"/>
                  <a:ext cx="1256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9D1EE2C8-9F56-4FF1-9B81-A55DC4FE2742}"/>
                    </a:ext>
                  </a:extLst>
                </p14:cNvPr>
                <p14:cNvContentPartPr/>
                <p14:nvPr/>
              </p14:nvContentPartPr>
              <p14:xfrm>
                <a:off x="5984261" y="6194912"/>
                <a:ext cx="236880" cy="132120"/>
              </p14:xfrm>
            </p:contentPart>
          </mc:Choice>
          <mc:Fallback>
            <p:pic>
              <p:nvPicPr>
                <p:cNvPr id="59" name="Freihand 58">
                  <a:extLst>
                    <a:ext uri="{FF2B5EF4-FFF2-40B4-BE49-F238E27FC236}">
                      <a16:creationId xmlns:a16="http://schemas.microsoft.com/office/drawing/2014/main" id="{9D1EE2C8-9F56-4FF1-9B81-A55DC4FE2742}"/>
                    </a:ext>
                  </a:extLst>
                </p:cNvPr>
                <p:cNvPicPr/>
                <p:nvPr/>
              </p:nvPicPr>
              <p:blipFill>
                <a:blip r:embed="rId104"/>
                <a:stretch>
                  <a:fillRect/>
                </a:stretch>
              </p:blipFill>
              <p:spPr>
                <a:xfrm>
                  <a:off x="5979941" y="6190592"/>
                  <a:ext cx="245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BFEA2CFC-F1BB-41A4-83E8-6A2795EAD199}"/>
                    </a:ext>
                  </a:extLst>
                </p14:cNvPr>
                <p14:cNvContentPartPr/>
                <p14:nvPr/>
              </p14:nvContentPartPr>
              <p14:xfrm>
                <a:off x="5655941" y="6189872"/>
                <a:ext cx="131400" cy="45000"/>
              </p14:xfrm>
            </p:contentPart>
          </mc:Choice>
          <mc:Fallback>
            <p:pic>
              <p:nvPicPr>
                <p:cNvPr id="60" name="Freihand 59">
                  <a:extLst>
                    <a:ext uri="{FF2B5EF4-FFF2-40B4-BE49-F238E27FC236}">
                      <a16:creationId xmlns:a16="http://schemas.microsoft.com/office/drawing/2014/main" id="{BFEA2CFC-F1BB-41A4-83E8-6A2795EAD199}"/>
                    </a:ext>
                  </a:extLst>
                </p:cNvPr>
                <p:cNvPicPr/>
                <p:nvPr/>
              </p:nvPicPr>
              <p:blipFill>
                <a:blip r:embed="rId106"/>
                <a:stretch>
                  <a:fillRect/>
                </a:stretch>
              </p:blipFill>
              <p:spPr>
                <a:xfrm>
                  <a:off x="5651621" y="6185552"/>
                  <a:ext cx="140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F35A5421-01AB-42DC-8E7A-918BE75893DA}"/>
                    </a:ext>
                  </a:extLst>
                </p14:cNvPr>
                <p14:cNvContentPartPr/>
                <p14:nvPr/>
              </p14:nvContentPartPr>
              <p14:xfrm>
                <a:off x="6316541" y="6101312"/>
                <a:ext cx="288720" cy="182160"/>
              </p14:xfrm>
            </p:contentPart>
          </mc:Choice>
          <mc:Fallback>
            <p:pic>
              <p:nvPicPr>
                <p:cNvPr id="61" name="Freihand 60">
                  <a:extLst>
                    <a:ext uri="{FF2B5EF4-FFF2-40B4-BE49-F238E27FC236}">
                      <a16:creationId xmlns:a16="http://schemas.microsoft.com/office/drawing/2014/main" id="{F35A5421-01AB-42DC-8E7A-918BE75893DA}"/>
                    </a:ext>
                  </a:extLst>
                </p:cNvPr>
                <p:cNvPicPr/>
                <p:nvPr/>
              </p:nvPicPr>
              <p:blipFill>
                <a:blip r:embed="rId108"/>
                <a:stretch>
                  <a:fillRect/>
                </a:stretch>
              </p:blipFill>
              <p:spPr>
                <a:xfrm>
                  <a:off x="6312221" y="6096992"/>
                  <a:ext cx="2973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600C40F4-94CA-4400-A422-AC78B58C3E5F}"/>
                    </a:ext>
                  </a:extLst>
                </p14:cNvPr>
                <p14:cNvContentPartPr/>
                <p14:nvPr/>
              </p14:nvContentPartPr>
              <p14:xfrm>
                <a:off x="6663581" y="6058112"/>
                <a:ext cx="156240" cy="217800"/>
              </p14:xfrm>
            </p:contentPart>
          </mc:Choice>
          <mc:Fallback>
            <p:pic>
              <p:nvPicPr>
                <p:cNvPr id="62" name="Freihand 61">
                  <a:extLst>
                    <a:ext uri="{FF2B5EF4-FFF2-40B4-BE49-F238E27FC236}">
                      <a16:creationId xmlns:a16="http://schemas.microsoft.com/office/drawing/2014/main" id="{600C40F4-94CA-4400-A422-AC78B58C3E5F}"/>
                    </a:ext>
                  </a:extLst>
                </p:cNvPr>
                <p:cNvPicPr/>
                <p:nvPr/>
              </p:nvPicPr>
              <p:blipFill>
                <a:blip r:embed="rId110"/>
                <a:stretch>
                  <a:fillRect/>
                </a:stretch>
              </p:blipFill>
              <p:spPr>
                <a:xfrm>
                  <a:off x="6659261" y="6053792"/>
                  <a:ext cx="164880" cy="22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14D2E70F-F92A-417D-ACDC-835CEA257FAD}"/>
                  </a:ext>
                </a:extLst>
              </p14:cNvPr>
              <p14:cNvContentPartPr/>
              <p14:nvPr/>
            </p14:nvContentPartPr>
            <p14:xfrm>
              <a:off x="3634541" y="3167312"/>
              <a:ext cx="7232400" cy="82800"/>
            </p14:xfrm>
          </p:contentPart>
        </mc:Choice>
        <mc:Fallback>
          <p:pic>
            <p:nvPicPr>
              <p:cNvPr id="67" name="Freihand 66">
                <a:extLst>
                  <a:ext uri="{FF2B5EF4-FFF2-40B4-BE49-F238E27FC236}">
                    <a16:creationId xmlns:a16="http://schemas.microsoft.com/office/drawing/2014/main" id="{14D2E70F-F92A-417D-ACDC-835CEA257FAD}"/>
                  </a:ext>
                </a:extLst>
              </p:cNvPr>
              <p:cNvPicPr/>
              <p:nvPr/>
            </p:nvPicPr>
            <p:blipFill>
              <a:blip r:embed="rId112"/>
              <a:stretch>
                <a:fillRect/>
              </a:stretch>
            </p:blipFill>
            <p:spPr>
              <a:xfrm>
                <a:off x="3630221" y="3162992"/>
                <a:ext cx="7241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FA349E64-2EAB-41CB-9379-C18311C3FE9B}"/>
                  </a:ext>
                </a:extLst>
              </p14:cNvPr>
              <p14:cNvContentPartPr/>
              <p14:nvPr/>
            </p14:nvContentPartPr>
            <p14:xfrm>
              <a:off x="9940301" y="2812352"/>
              <a:ext cx="353160" cy="406800"/>
            </p14:xfrm>
          </p:contentPart>
        </mc:Choice>
        <mc:Fallback>
          <p:pic>
            <p:nvPicPr>
              <p:cNvPr id="68" name="Freihand 67">
                <a:extLst>
                  <a:ext uri="{FF2B5EF4-FFF2-40B4-BE49-F238E27FC236}">
                    <a16:creationId xmlns:a16="http://schemas.microsoft.com/office/drawing/2014/main" id="{FA349E64-2EAB-41CB-9379-C18311C3FE9B}"/>
                  </a:ext>
                </a:extLst>
              </p:cNvPr>
              <p:cNvPicPr/>
              <p:nvPr/>
            </p:nvPicPr>
            <p:blipFill>
              <a:blip r:embed="rId114"/>
              <a:stretch>
                <a:fillRect/>
              </a:stretch>
            </p:blipFill>
            <p:spPr>
              <a:xfrm>
                <a:off x="9935981" y="2808032"/>
                <a:ext cx="36180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7C8C3C48-F2DF-4CC4-AC3A-EBA4B36ECE7C}"/>
                  </a:ext>
                </a:extLst>
              </p14:cNvPr>
              <p14:cNvContentPartPr/>
              <p14:nvPr/>
            </p14:nvContentPartPr>
            <p14:xfrm>
              <a:off x="3722741" y="3206192"/>
              <a:ext cx="5037480" cy="105840"/>
            </p14:xfrm>
          </p:contentPart>
        </mc:Choice>
        <mc:Fallback>
          <p:pic>
            <p:nvPicPr>
              <p:cNvPr id="69" name="Freihand 68">
                <a:extLst>
                  <a:ext uri="{FF2B5EF4-FFF2-40B4-BE49-F238E27FC236}">
                    <a16:creationId xmlns:a16="http://schemas.microsoft.com/office/drawing/2014/main" id="{7C8C3C48-F2DF-4CC4-AC3A-EBA4B36ECE7C}"/>
                  </a:ext>
                </a:extLst>
              </p:cNvPr>
              <p:cNvPicPr/>
              <p:nvPr/>
            </p:nvPicPr>
            <p:blipFill>
              <a:blip r:embed="rId116"/>
              <a:stretch>
                <a:fillRect/>
              </a:stretch>
            </p:blipFill>
            <p:spPr>
              <a:xfrm>
                <a:off x="3718421" y="3201512"/>
                <a:ext cx="5046120" cy="114480"/>
              </a:xfrm>
              <a:prstGeom prst="rect">
                <a:avLst/>
              </a:prstGeom>
            </p:spPr>
          </p:pic>
        </mc:Fallback>
      </mc:AlternateContent>
      <p:grpSp>
        <p:nvGrpSpPr>
          <p:cNvPr id="95" name="Gruppieren 94">
            <a:extLst>
              <a:ext uri="{FF2B5EF4-FFF2-40B4-BE49-F238E27FC236}">
                <a16:creationId xmlns:a16="http://schemas.microsoft.com/office/drawing/2014/main" id="{BA85703B-031D-468B-9DD1-69159E7B91B0}"/>
              </a:ext>
            </a:extLst>
          </p:cNvPr>
          <p:cNvGrpSpPr/>
          <p:nvPr/>
        </p:nvGrpSpPr>
        <p:grpSpPr>
          <a:xfrm>
            <a:off x="3576221" y="2302232"/>
            <a:ext cx="6715440" cy="531720"/>
            <a:chOff x="3576221" y="2302232"/>
            <a:chExt cx="6715440" cy="531720"/>
          </a:xfrm>
        </p:grpSpPr>
        <mc:AlternateContent xmlns:mc="http://schemas.openxmlformats.org/markup-compatibility/2006">
          <mc:Choice xmlns:p14="http://schemas.microsoft.com/office/powerpoint/2010/main" Requires="p14">
            <p:contentPart p14:bwMode="auto" r:id="rId117">
              <p14:nvContentPartPr>
                <p14:cNvPr id="64" name="Freihand 63">
                  <a:extLst>
                    <a:ext uri="{FF2B5EF4-FFF2-40B4-BE49-F238E27FC236}">
                      <a16:creationId xmlns:a16="http://schemas.microsoft.com/office/drawing/2014/main" id="{1496016A-3948-4587-AD03-65E0E1430B18}"/>
                    </a:ext>
                  </a:extLst>
                </p14:cNvPr>
                <p14:cNvContentPartPr/>
                <p14:nvPr/>
              </p14:nvContentPartPr>
              <p14:xfrm>
                <a:off x="7957061" y="2371352"/>
                <a:ext cx="2334600" cy="77040"/>
              </p14:xfrm>
            </p:contentPart>
          </mc:Choice>
          <mc:Fallback>
            <p:pic>
              <p:nvPicPr>
                <p:cNvPr id="64" name="Freihand 63">
                  <a:extLst>
                    <a:ext uri="{FF2B5EF4-FFF2-40B4-BE49-F238E27FC236}">
                      <a16:creationId xmlns:a16="http://schemas.microsoft.com/office/drawing/2014/main" id="{1496016A-3948-4587-AD03-65E0E1430B18}"/>
                    </a:ext>
                  </a:extLst>
                </p:cNvPr>
                <p:cNvPicPr/>
                <p:nvPr/>
              </p:nvPicPr>
              <p:blipFill>
                <a:blip r:embed="rId118"/>
                <a:stretch>
                  <a:fillRect/>
                </a:stretch>
              </p:blipFill>
              <p:spPr>
                <a:xfrm>
                  <a:off x="7952741" y="2367032"/>
                  <a:ext cx="2343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5" name="Freihand 64">
                  <a:extLst>
                    <a:ext uri="{FF2B5EF4-FFF2-40B4-BE49-F238E27FC236}">
                      <a16:creationId xmlns:a16="http://schemas.microsoft.com/office/drawing/2014/main" id="{DA994A1A-C63B-43A6-9512-1FA314FD1A13}"/>
                    </a:ext>
                  </a:extLst>
                </p14:cNvPr>
                <p14:cNvContentPartPr/>
                <p14:nvPr/>
              </p14:nvContentPartPr>
              <p14:xfrm>
                <a:off x="3576221" y="2302232"/>
                <a:ext cx="4268160" cy="153360"/>
              </p14:xfrm>
            </p:contentPart>
          </mc:Choice>
          <mc:Fallback>
            <p:pic>
              <p:nvPicPr>
                <p:cNvPr id="65" name="Freihand 64">
                  <a:extLst>
                    <a:ext uri="{FF2B5EF4-FFF2-40B4-BE49-F238E27FC236}">
                      <a16:creationId xmlns:a16="http://schemas.microsoft.com/office/drawing/2014/main" id="{DA994A1A-C63B-43A6-9512-1FA314FD1A13}"/>
                    </a:ext>
                  </a:extLst>
                </p:cNvPr>
                <p:cNvPicPr/>
                <p:nvPr/>
              </p:nvPicPr>
              <p:blipFill>
                <a:blip r:embed="rId120"/>
                <a:stretch>
                  <a:fillRect/>
                </a:stretch>
              </p:blipFill>
              <p:spPr>
                <a:xfrm>
                  <a:off x="3571901" y="2297912"/>
                  <a:ext cx="4276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088C11E2-DCA1-4DEA-8650-4FA0B20A02A8}"/>
                    </a:ext>
                  </a:extLst>
                </p14:cNvPr>
                <p14:cNvContentPartPr/>
                <p14:nvPr/>
              </p14:nvContentPartPr>
              <p14:xfrm>
                <a:off x="6345701" y="2655392"/>
                <a:ext cx="235440" cy="103320"/>
              </p14:xfrm>
            </p:contentPart>
          </mc:Choice>
          <mc:Fallback>
            <p:pic>
              <p:nvPicPr>
                <p:cNvPr id="70" name="Freihand 69">
                  <a:extLst>
                    <a:ext uri="{FF2B5EF4-FFF2-40B4-BE49-F238E27FC236}">
                      <a16:creationId xmlns:a16="http://schemas.microsoft.com/office/drawing/2014/main" id="{088C11E2-DCA1-4DEA-8650-4FA0B20A02A8}"/>
                    </a:ext>
                  </a:extLst>
                </p:cNvPr>
                <p:cNvPicPr/>
                <p:nvPr/>
              </p:nvPicPr>
              <p:blipFill>
                <a:blip r:embed="rId122"/>
                <a:stretch>
                  <a:fillRect/>
                </a:stretch>
              </p:blipFill>
              <p:spPr>
                <a:xfrm>
                  <a:off x="6341381" y="2651072"/>
                  <a:ext cx="244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40B90CC1-E224-4294-9118-25837FCC114D}"/>
                    </a:ext>
                  </a:extLst>
                </p14:cNvPr>
                <p14:cNvContentPartPr/>
                <p14:nvPr/>
              </p14:nvContentPartPr>
              <p14:xfrm>
                <a:off x="6212861" y="2635592"/>
                <a:ext cx="324720" cy="198360"/>
              </p14:xfrm>
            </p:contentPart>
          </mc:Choice>
          <mc:Fallback>
            <p:pic>
              <p:nvPicPr>
                <p:cNvPr id="71" name="Freihand 70">
                  <a:extLst>
                    <a:ext uri="{FF2B5EF4-FFF2-40B4-BE49-F238E27FC236}">
                      <a16:creationId xmlns:a16="http://schemas.microsoft.com/office/drawing/2014/main" id="{40B90CC1-E224-4294-9118-25837FCC114D}"/>
                    </a:ext>
                  </a:extLst>
                </p:cNvPr>
                <p:cNvPicPr/>
                <p:nvPr/>
              </p:nvPicPr>
              <p:blipFill>
                <a:blip r:embed="rId124"/>
                <a:stretch>
                  <a:fillRect/>
                </a:stretch>
              </p:blipFill>
              <p:spPr>
                <a:xfrm>
                  <a:off x="6208541" y="2631272"/>
                  <a:ext cx="3333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27BEDBD1-EB32-436B-B011-6C2BA8D3C92E}"/>
                    </a:ext>
                  </a:extLst>
                </p14:cNvPr>
                <p14:cNvContentPartPr/>
                <p14:nvPr/>
              </p14:nvContentPartPr>
              <p14:xfrm>
                <a:off x="6730181" y="2496632"/>
                <a:ext cx="157320" cy="177120"/>
              </p14:xfrm>
            </p:contentPart>
          </mc:Choice>
          <mc:Fallback>
            <p:pic>
              <p:nvPicPr>
                <p:cNvPr id="73" name="Freihand 72">
                  <a:extLst>
                    <a:ext uri="{FF2B5EF4-FFF2-40B4-BE49-F238E27FC236}">
                      <a16:creationId xmlns:a16="http://schemas.microsoft.com/office/drawing/2014/main" id="{27BEDBD1-EB32-436B-B011-6C2BA8D3C92E}"/>
                    </a:ext>
                  </a:extLst>
                </p:cNvPr>
                <p:cNvPicPr/>
                <p:nvPr/>
              </p:nvPicPr>
              <p:blipFill>
                <a:blip r:embed="rId126"/>
                <a:stretch>
                  <a:fillRect/>
                </a:stretch>
              </p:blipFill>
              <p:spPr>
                <a:xfrm>
                  <a:off x="6725861" y="2492312"/>
                  <a:ext cx="165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B4E22AA1-0500-41AB-A8BC-8DA4CAEEAC4B}"/>
                    </a:ext>
                  </a:extLst>
                </p14:cNvPr>
                <p14:cNvContentPartPr/>
                <p14:nvPr/>
              </p14:nvContentPartPr>
              <p14:xfrm>
                <a:off x="6793181" y="2602832"/>
                <a:ext cx="82800" cy="82080"/>
              </p14:xfrm>
            </p:contentPart>
          </mc:Choice>
          <mc:Fallback>
            <p:pic>
              <p:nvPicPr>
                <p:cNvPr id="74" name="Freihand 73">
                  <a:extLst>
                    <a:ext uri="{FF2B5EF4-FFF2-40B4-BE49-F238E27FC236}">
                      <a16:creationId xmlns:a16="http://schemas.microsoft.com/office/drawing/2014/main" id="{B4E22AA1-0500-41AB-A8BC-8DA4CAEEAC4B}"/>
                    </a:ext>
                  </a:extLst>
                </p:cNvPr>
                <p:cNvPicPr/>
                <p:nvPr/>
              </p:nvPicPr>
              <p:blipFill>
                <a:blip r:embed="rId128"/>
                <a:stretch>
                  <a:fillRect/>
                </a:stretch>
              </p:blipFill>
              <p:spPr>
                <a:xfrm>
                  <a:off x="6788861" y="2598512"/>
                  <a:ext cx="91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002EDF1D-6B30-4B2F-8F5F-AF4B86543A5F}"/>
                    </a:ext>
                  </a:extLst>
                </p14:cNvPr>
                <p14:cNvContentPartPr/>
                <p14:nvPr/>
              </p14:nvContentPartPr>
              <p14:xfrm>
                <a:off x="6931061" y="2468192"/>
                <a:ext cx="18000" cy="191160"/>
              </p14:xfrm>
            </p:contentPart>
          </mc:Choice>
          <mc:Fallback>
            <p:pic>
              <p:nvPicPr>
                <p:cNvPr id="75" name="Freihand 74">
                  <a:extLst>
                    <a:ext uri="{FF2B5EF4-FFF2-40B4-BE49-F238E27FC236}">
                      <a16:creationId xmlns:a16="http://schemas.microsoft.com/office/drawing/2014/main" id="{002EDF1D-6B30-4B2F-8F5F-AF4B86543A5F}"/>
                    </a:ext>
                  </a:extLst>
                </p:cNvPr>
                <p:cNvPicPr/>
                <p:nvPr/>
              </p:nvPicPr>
              <p:blipFill>
                <a:blip r:embed="rId130"/>
                <a:stretch>
                  <a:fillRect/>
                </a:stretch>
              </p:blipFill>
              <p:spPr>
                <a:xfrm>
                  <a:off x="6926741" y="2463872"/>
                  <a:ext cx="26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5C38A4BE-A0E3-480E-B528-653080807BCE}"/>
                    </a:ext>
                  </a:extLst>
                </p14:cNvPr>
                <p14:cNvContentPartPr/>
                <p14:nvPr/>
              </p14:nvContentPartPr>
              <p14:xfrm>
                <a:off x="7007021" y="2572592"/>
                <a:ext cx="285120" cy="70560"/>
              </p14:xfrm>
            </p:contentPart>
          </mc:Choice>
          <mc:Fallback>
            <p:pic>
              <p:nvPicPr>
                <p:cNvPr id="76" name="Freihand 75">
                  <a:extLst>
                    <a:ext uri="{FF2B5EF4-FFF2-40B4-BE49-F238E27FC236}">
                      <a16:creationId xmlns:a16="http://schemas.microsoft.com/office/drawing/2014/main" id="{5C38A4BE-A0E3-480E-B528-653080807BCE}"/>
                    </a:ext>
                  </a:extLst>
                </p:cNvPr>
                <p:cNvPicPr/>
                <p:nvPr/>
              </p:nvPicPr>
              <p:blipFill>
                <a:blip r:embed="rId132"/>
                <a:stretch>
                  <a:fillRect/>
                </a:stretch>
              </p:blipFill>
              <p:spPr>
                <a:xfrm>
                  <a:off x="7002701" y="2568272"/>
                  <a:ext cx="293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2A89BBC1-5C6B-4978-AF77-717B6E5D9D7D}"/>
                    </a:ext>
                  </a:extLst>
                </p14:cNvPr>
                <p14:cNvContentPartPr/>
                <p14:nvPr/>
              </p14:nvContentPartPr>
              <p14:xfrm>
                <a:off x="7266581" y="2524352"/>
                <a:ext cx="38880" cy="8640"/>
              </p14:xfrm>
            </p:contentPart>
          </mc:Choice>
          <mc:Fallback>
            <p:pic>
              <p:nvPicPr>
                <p:cNvPr id="77" name="Freihand 76">
                  <a:extLst>
                    <a:ext uri="{FF2B5EF4-FFF2-40B4-BE49-F238E27FC236}">
                      <a16:creationId xmlns:a16="http://schemas.microsoft.com/office/drawing/2014/main" id="{2A89BBC1-5C6B-4978-AF77-717B6E5D9D7D}"/>
                    </a:ext>
                  </a:extLst>
                </p:cNvPr>
                <p:cNvPicPr/>
                <p:nvPr/>
              </p:nvPicPr>
              <p:blipFill>
                <a:blip r:embed="rId134"/>
                <a:stretch>
                  <a:fillRect/>
                </a:stretch>
              </p:blipFill>
              <p:spPr>
                <a:xfrm>
                  <a:off x="7262261" y="2520032"/>
                  <a:ext cx="47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9F87AA5F-F940-43B3-BC2D-499976E0E971}"/>
                    </a:ext>
                  </a:extLst>
                </p14:cNvPr>
                <p14:cNvContentPartPr/>
                <p14:nvPr/>
              </p14:nvContentPartPr>
              <p14:xfrm>
                <a:off x="7317701" y="2575112"/>
                <a:ext cx="133200" cy="54720"/>
              </p14:xfrm>
            </p:contentPart>
          </mc:Choice>
          <mc:Fallback>
            <p:pic>
              <p:nvPicPr>
                <p:cNvPr id="78" name="Freihand 77">
                  <a:extLst>
                    <a:ext uri="{FF2B5EF4-FFF2-40B4-BE49-F238E27FC236}">
                      <a16:creationId xmlns:a16="http://schemas.microsoft.com/office/drawing/2014/main" id="{9F87AA5F-F940-43B3-BC2D-499976E0E971}"/>
                    </a:ext>
                  </a:extLst>
                </p:cNvPr>
                <p:cNvPicPr/>
                <p:nvPr/>
              </p:nvPicPr>
              <p:blipFill>
                <a:blip r:embed="rId136"/>
                <a:stretch>
                  <a:fillRect/>
                </a:stretch>
              </p:blipFill>
              <p:spPr>
                <a:xfrm>
                  <a:off x="7313381" y="2570792"/>
                  <a:ext cx="141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9B5D71FB-35DA-4833-9977-96CC4458D8D6}"/>
                    </a:ext>
                  </a:extLst>
                </p14:cNvPr>
                <p14:cNvContentPartPr/>
                <p14:nvPr/>
              </p14:nvContentPartPr>
              <p14:xfrm>
                <a:off x="7516781" y="2531192"/>
                <a:ext cx="143280" cy="128520"/>
              </p14:xfrm>
            </p:contentPart>
          </mc:Choice>
          <mc:Fallback>
            <p:pic>
              <p:nvPicPr>
                <p:cNvPr id="79" name="Freihand 78">
                  <a:extLst>
                    <a:ext uri="{FF2B5EF4-FFF2-40B4-BE49-F238E27FC236}">
                      <a16:creationId xmlns:a16="http://schemas.microsoft.com/office/drawing/2014/main" id="{9B5D71FB-35DA-4833-9977-96CC4458D8D6}"/>
                    </a:ext>
                  </a:extLst>
                </p:cNvPr>
                <p:cNvPicPr/>
                <p:nvPr/>
              </p:nvPicPr>
              <p:blipFill>
                <a:blip r:embed="rId138"/>
                <a:stretch>
                  <a:fillRect/>
                </a:stretch>
              </p:blipFill>
              <p:spPr>
                <a:xfrm>
                  <a:off x="7512461" y="2526872"/>
                  <a:ext cx="151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Freihand 79">
                  <a:extLst>
                    <a:ext uri="{FF2B5EF4-FFF2-40B4-BE49-F238E27FC236}">
                      <a16:creationId xmlns:a16="http://schemas.microsoft.com/office/drawing/2014/main" id="{1568A40A-EFD6-4C9C-BA67-1C83F55D94F0}"/>
                    </a:ext>
                  </a:extLst>
                </p14:cNvPr>
                <p14:cNvContentPartPr/>
                <p14:nvPr/>
              </p14:nvContentPartPr>
              <p14:xfrm>
                <a:off x="7565741" y="2651072"/>
                <a:ext cx="134640" cy="16920"/>
              </p14:xfrm>
            </p:contentPart>
          </mc:Choice>
          <mc:Fallback>
            <p:pic>
              <p:nvPicPr>
                <p:cNvPr id="80" name="Freihand 79">
                  <a:extLst>
                    <a:ext uri="{FF2B5EF4-FFF2-40B4-BE49-F238E27FC236}">
                      <a16:creationId xmlns:a16="http://schemas.microsoft.com/office/drawing/2014/main" id="{1568A40A-EFD6-4C9C-BA67-1C83F55D94F0}"/>
                    </a:ext>
                  </a:extLst>
                </p:cNvPr>
                <p:cNvPicPr/>
                <p:nvPr/>
              </p:nvPicPr>
              <p:blipFill>
                <a:blip r:embed="rId140"/>
                <a:stretch>
                  <a:fillRect/>
                </a:stretch>
              </p:blipFill>
              <p:spPr>
                <a:xfrm>
                  <a:off x="7561421" y="2646752"/>
                  <a:ext cx="143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1" name="Freihand 80">
                  <a:extLst>
                    <a:ext uri="{FF2B5EF4-FFF2-40B4-BE49-F238E27FC236}">
                      <a16:creationId xmlns:a16="http://schemas.microsoft.com/office/drawing/2014/main" id="{5CB23AAF-C1B2-48C3-927D-A3BEF6B0A2E1}"/>
                    </a:ext>
                  </a:extLst>
                </p14:cNvPr>
                <p14:cNvContentPartPr/>
                <p14:nvPr/>
              </p14:nvContentPartPr>
              <p14:xfrm>
                <a:off x="7755101" y="2580152"/>
                <a:ext cx="19080" cy="87120"/>
              </p14:xfrm>
            </p:contentPart>
          </mc:Choice>
          <mc:Fallback>
            <p:pic>
              <p:nvPicPr>
                <p:cNvPr id="81" name="Freihand 80">
                  <a:extLst>
                    <a:ext uri="{FF2B5EF4-FFF2-40B4-BE49-F238E27FC236}">
                      <a16:creationId xmlns:a16="http://schemas.microsoft.com/office/drawing/2014/main" id="{5CB23AAF-C1B2-48C3-927D-A3BEF6B0A2E1}"/>
                    </a:ext>
                  </a:extLst>
                </p:cNvPr>
                <p:cNvPicPr/>
                <p:nvPr/>
              </p:nvPicPr>
              <p:blipFill>
                <a:blip r:embed="rId142"/>
                <a:stretch>
                  <a:fillRect/>
                </a:stretch>
              </p:blipFill>
              <p:spPr>
                <a:xfrm>
                  <a:off x="7750781" y="2575832"/>
                  <a:ext cx="27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FF6991D1-0223-4C4C-A39F-16CD08D8BE10}"/>
                    </a:ext>
                  </a:extLst>
                </p14:cNvPr>
                <p14:cNvContentPartPr/>
                <p14:nvPr/>
              </p14:nvContentPartPr>
              <p14:xfrm>
                <a:off x="7799381" y="2502032"/>
                <a:ext cx="254880" cy="146520"/>
              </p14:xfrm>
            </p:contentPart>
          </mc:Choice>
          <mc:Fallback>
            <p:pic>
              <p:nvPicPr>
                <p:cNvPr id="83" name="Freihand 82">
                  <a:extLst>
                    <a:ext uri="{FF2B5EF4-FFF2-40B4-BE49-F238E27FC236}">
                      <a16:creationId xmlns:a16="http://schemas.microsoft.com/office/drawing/2014/main" id="{FF6991D1-0223-4C4C-A39F-16CD08D8BE10}"/>
                    </a:ext>
                  </a:extLst>
                </p:cNvPr>
                <p:cNvPicPr/>
                <p:nvPr/>
              </p:nvPicPr>
              <p:blipFill>
                <a:blip r:embed="rId144"/>
                <a:stretch>
                  <a:fillRect/>
                </a:stretch>
              </p:blipFill>
              <p:spPr>
                <a:xfrm>
                  <a:off x="7795061" y="2497712"/>
                  <a:ext cx="263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9D7F344A-E53C-4D81-B707-A5CA3ED52D18}"/>
                    </a:ext>
                  </a:extLst>
                </p14:cNvPr>
                <p14:cNvContentPartPr/>
                <p14:nvPr/>
              </p14:nvContentPartPr>
              <p14:xfrm>
                <a:off x="7795781" y="2452712"/>
                <a:ext cx="16920" cy="8640"/>
              </p14:xfrm>
            </p:contentPart>
          </mc:Choice>
          <mc:Fallback>
            <p:pic>
              <p:nvPicPr>
                <p:cNvPr id="84" name="Freihand 83">
                  <a:extLst>
                    <a:ext uri="{FF2B5EF4-FFF2-40B4-BE49-F238E27FC236}">
                      <a16:creationId xmlns:a16="http://schemas.microsoft.com/office/drawing/2014/main" id="{9D7F344A-E53C-4D81-B707-A5CA3ED52D18}"/>
                    </a:ext>
                  </a:extLst>
                </p:cNvPr>
                <p:cNvPicPr/>
                <p:nvPr/>
              </p:nvPicPr>
              <p:blipFill>
                <a:blip r:embed="rId146"/>
                <a:stretch>
                  <a:fillRect/>
                </a:stretch>
              </p:blipFill>
              <p:spPr>
                <a:xfrm>
                  <a:off x="7791461" y="2448392"/>
                  <a:ext cx="25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9C97C075-7276-48DC-AF48-A8D22AF4BD2C}"/>
                    </a:ext>
                  </a:extLst>
                </p14:cNvPr>
                <p14:cNvContentPartPr/>
                <p14:nvPr/>
              </p14:nvContentPartPr>
              <p14:xfrm>
                <a:off x="8208341" y="2548832"/>
                <a:ext cx="101520" cy="96840"/>
              </p14:xfrm>
            </p:contentPart>
          </mc:Choice>
          <mc:Fallback>
            <p:pic>
              <p:nvPicPr>
                <p:cNvPr id="85" name="Freihand 84">
                  <a:extLst>
                    <a:ext uri="{FF2B5EF4-FFF2-40B4-BE49-F238E27FC236}">
                      <a16:creationId xmlns:a16="http://schemas.microsoft.com/office/drawing/2014/main" id="{9C97C075-7276-48DC-AF48-A8D22AF4BD2C}"/>
                    </a:ext>
                  </a:extLst>
                </p:cNvPr>
                <p:cNvPicPr/>
                <p:nvPr/>
              </p:nvPicPr>
              <p:blipFill>
                <a:blip r:embed="rId148"/>
                <a:stretch>
                  <a:fillRect/>
                </a:stretch>
              </p:blipFill>
              <p:spPr>
                <a:xfrm>
                  <a:off x="8204021" y="2544512"/>
                  <a:ext cx="110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3BA8A0C3-EF9E-47EA-85AA-506D298BF2B1}"/>
                    </a:ext>
                  </a:extLst>
                </p14:cNvPr>
                <p14:cNvContentPartPr/>
                <p14:nvPr/>
              </p14:nvContentPartPr>
              <p14:xfrm>
                <a:off x="8342621" y="2545232"/>
                <a:ext cx="128880" cy="77400"/>
              </p14:xfrm>
            </p:contentPart>
          </mc:Choice>
          <mc:Fallback>
            <p:pic>
              <p:nvPicPr>
                <p:cNvPr id="86" name="Freihand 85">
                  <a:extLst>
                    <a:ext uri="{FF2B5EF4-FFF2-40B4-BE49-F238E27FC236}">
                      <a16:creationId xmlns:a16="http://schemas.microsoft.com/office/drawing/2014/main" id="{3BA8A0C3-EF9E-47EA-85AA-506D298BF2B1}"/>
                    </a:ext>
                  </a:extLst>
                </p:cNvPr>
                <p:cNvPicPr/>
                <p:nvPr/>
              </p:nvPicPr>
              <p:blipFill>
                <a:blip r:embed="rId150"/>
                <a:stretch>
                  <a:fillRect/>
                </a:stretch>
              </p:blipFill>
              <p:spPr>
                <a:xfrm>
                  <a:off x="8338301" y="2540912"/>
                  <a:ext cx="137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08A14F45-7083-4282-9DCC-90505BC95E3D}"/>
                    </a:ext>
                  </a:extLst>
                </p14:cNvPr>
                <p14:cNvContentPartPr/>
                <p14:nvPr/>
              </p14:nvContentPartPr>
              <p14:xfrm>
                <a:off x="8473301" y="2464952"/>
                <a:ext cx="96840" cy="168840"/>
              </p14:xfrm>
            </p:contentPart>
          </mc:Choice>
          <mc:Fallback>
            <p:pic>
              <p:nvPicPr>
                <p:cNvPr id="87" name="Freihand 86">
                  <a:extLst>
                    <a:ext uri="{FF2B5EF4-FFF2-40B4-BE49-F238E27FC236}">
                      <a16:creationId xmlns:a16="http://schemas.microsoft.com/office/drawing/2014/main" id="{08A14F45-7083-4282-9DCC-90505BC95E3D}"/>
                    </a:ext>
                  </a:extLst>
                </p:cNvPr>
                <p:cNvPicPr/>
                <p:nvPr/>
              </p:nvPicPr>
              <p:blipFill>
                <a:blip r:embed="rId152"/>
                <a:stretch>
                  <a:fillRect/>
                </a:stretch>
              </p:blipFill>
              <p:spPr>
                <a:xfrm>
                  <a:off x="8468981" y="2460632"/>
                  <a:ext cx="105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B6752101-600A-45E0-89ED-97C5B87A6408}"/>
                    </a:ext>
                  </a:extLst>
                </p14:cNvPr>
                <p14:cNvContentPartPr/>
                <p14:nvPr/>
              </p14:nvContentPartPr>
              <p14:xfrm>
                <a:off x="8597501" y="2548112"/>
                <a:ext cx="101160" cy="90360"/>
              </p14:xfrm>
            </p:contentPart>
          </mc:Choice>
          <mc:Fallback>
            <p:pic>
              <p:nvPicPr>
                <p:cNvPr id="88" name="Freihand 87">
                  <a:extLst>
                    <a:ext uri="{FF2B5EF4-FFF2-40B4-BE49-F238E27FC236}">
                      <a16:creationId xmlns:a16="http://schemas.microsoft.com/office/drawing/2014/main" id="{B6752101-600A-45E0-89ED-97C5B87A6408}"/>
                    </a:ext>
                  </a:extLst>
                </p:cNvPr>
                <p:cNvPicPr/>
                <p:nvPr/>
              </p:nvPicPr>
              <p:blipFill>
                <a:blip r:embed="rId154"/>
                <a:stretch>
                  <a:fillRect/>
                </a:stretch>
              </p:blipFill>
              <p:spPr>
                <a:xfrm>
                  <a:off x="8593181" y="2543792"/>
                  <a:ext cx="109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583596C3-23D5-480A-BE06-649DB7E9F102}"/>
                    </a:ext>
                  </a:extLst>
                </p14:cNvPr>
                <p14:cNvContentPartPr/>
                <p14:nvPr/>
              </p14:nvContentPartPr>
              <p14:xfrm>
                <a:off x="8751221" y="2552072"/>
                <a:ext cx="110520" cy="77400"/>
              </p14:xfrm>
            </p:contentPart>
          </mc:Choice>
          <mc:Fallback>
            <p:pic>
              <p:nvPicPr>
                <p:cNvPr id="89" name="Freihand 88">
                  <a:extLst>
                    <a:ext uri="{FF2B5EF4-FFF2-40B4-BE49-F238E27FC236}">
                      <a16:creationId xmlns:a16="http://schemas.microsoft.com/office/drawing/2014/main" id="{583596C3-23D5-480A-BE06-649DB7E9F102}"/>
                    </a:ext>
                  </a:extLst>
                </p:cNvPr>
                <p:cNvPicPr/>
                <p:nvPr/>
              </p:nvPicPr>
              <p:blipFill>
                <a:blip r:embed="rId156"/>
                <a:stretch>
                  <a:fillRect/>
                </a:stretch>
              </p:blipFill>
              <p:spPr>
                <a:xfrm>
                  <a:off x="8746901" y="2547752"/>
                  <a:ext cx="119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0D83FC57-FFB8-48AB-B027-EC40AA3BF396}"/>
                    </a:ext>
                  </a:extLst>
                </p14:cNvPr>
                <p14:cNvContentPartPr/>
                <p14:nvPr/>
              </p14:nvContentPartPr>
              <p14:xfrm>
                <a:off x="8912141" y="2542352"/>
                <a:ext cx="184320" cy="60120"/>
              </p14:xfrm>
            </p:contentPart>
          </mc:Choice>
          <mc:Fallback>
            <p:pic>
              <p:nvPicPr>
                <p:cNvPr id="90" name="Freihand 89">
                  <a:extLst>
                    <a:ext uri="{FF2B5EF4-FFF2-40B4-BE49-F238E27FC236}">
                      <a16:creationId xmlns:a16="http://schemas.microsoft.com/office/drawing/2014/main" id="{0D83FC57-FFB8-48AB-B027-EC40AA3BF396}"/>
                    </a:ext>
                  </a:extLst>
                </p:cNvPr>
                <p:cNvPicPr/>
                <p:nvPr/>
              </p:nvPicPr>
              <p:blipFill>
                <a:blip r:embed="rId158"/>
                <a:stretch>
                  <a:fillRect/>
                </a:stretch>
              </p:blipFill>
              <p:spPr>
                <a:xfrm>
                  <a:off x="8907821" y="2538032"/>
                  <a:ext cx="192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2DB4ABDE-91F6-4CE0-9AB1-74E9A8A017EB}"/>
                    </a:ext>
                  </a:extLst>
                </p14:cNvPr>
                <p14:cNvContentPartPr/>
                <p14:nvPr/>
              </p14:nvContentPartPr>
              <p14:xfrm>
                <a:off x="9138941" y="2525792"/>
                <a:ext cx="145080" cy="83880"/>
              </p14:xfrm>
            </p:contentPart>
          </mc:Choice>
          <mc:Fallback>
            <p:pic>
              <p:nvPicPr>
                <p:cNvPr id="91" name="Freihand 90">
                  <a:extLst>
                    <a:ext uri="{FF2B5EF4-FFF2-40B4-BE49-F238E27FC236}">
                      <a16:creationId xmlns:a16="http://schemas.microsoft.com/office/drawing/2014/main" id="{2DB4ABDE-91F6-4CE0-9AB1-74E9A8A017EB}"/>
                    </a:ext>
                  </a:extLst>
                </p:cNvPr>
                <p:cNvPicPr/>
                <p:nvPr/>
              </p:nvPicPr>
              <p:blipFill>
                <a:blip r:embed="rId160"/>
                <a:stretch>
                  <a:fillRect/>
                </a:stretch>
              </p:blipFill>
              <p:spPr>
                <a:xfrm>
                  <a:off x="9134621" y="2521472"/>
                  <a:ext cx="153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 name="Freihand 91">
                  <a:extLst>
                    <a:ext uri="{FF2B5EF4-FFF2-40B4-BE49-F238E27FC236}">
                      <a16:creationId xmlns:a16="http://schemas.microsoft.com/office/drawing/2014/main" id="{90ACA948-644B-4814-86CD-3E317E5821D9}"/>
                    </a:ext>
                  </a:extLst>
                </p14:cNvPr>
                <p14:cNvContentPartPr/>
                <p14:nvPr/>
              </p14:nvContentPartPr>
              <p14:xfrm>
                <a:off x="9344501" y="2523632"/>
                <a:ext cx="37080" cy="96120"/>
              </p14:xfrm>
            </p:contentPart>
          </mc:Choice>
          <mc:Fallback>
            <p:pic>
              <p:nvPicPr>
                <p:cNvPr id="92" name="Freihand 91">
                  <a:extLst>
                    <a:ext uri="{FF2B5EF4-FFF2-40B4-BE49-F238E27FC236}">
                      <a16:creationId xmlns:a16="http://schemas.microsoft.com/office/drawing/2014/main" id="{90ACA948-644B-4814-86CD-3E317E5821D9}"/>
                    </a:ext>
                  </a:extLst>
                </p:cNvPr>
                <p:cNvPicPr/>
                <p:nvPr/>
              </p:nvPicPr>
              <p:blipFill>
                <a:blip r:embed="rId162"/>
                <a:stretch>
                  <a:fillRect/>
                </a:stretch>
              </p:blipFill>
              <p:spPr>
                <a:xfrm>
                  <a:off x="9340181" y="2519312"/>
                  <a:ext cx="45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3" name="Freihand 92">
                  <a:extLst>
                    <a:ext uri="{FF2B5EF4-FFF2-40B4-BE49-F238E27FC236}">
                      <a16:creationId xmlns:a16="http://schemas.microsoft.com/office/drawing/2014/main" id="{B8F0CFC7-307D-4D0A-9C2C-C2DF3BF246DA}"/>
                    </a:ext>
                  </a:extLst>
                </p14:cNvPr>
                <p14:cNvContentPartPr/>
                <p14:nvPr/>
              </p14:nvContentPartPr>
              <p14:xfrm>
                <a:off x="9419381" y="2519312"/>
                <a:ext cx="496440" cy="85320"/>
              </p14:xfrm>
            </p:contentPart>
          </mc:Choice>
          <mc:Fallback>
            <p:pic>
              <p:nvPicPr>
                <p:cNvPr id="93" name="Freihand 92">
                  <a:extLst>
                    <a:ext uri="{FF2B5EF4-FFF2-40B4-BE49-F238E27FC236}">
                      <a16:creationId xmlns:a16="http://schemas.microsoft.com/office/drawing/2014/main" id="{B8F0CFC7-307D-4D0A-9C2C-C2DF3BF246DA}"/>
                    </a:ext>
                  </a:extLst>
                </p:cNvPr>
                <p:cNvPicPr/>
                <p:nvPr/>
              </p:nvPicPr>
              <p:blipFill>
                <a:blip r:embed="rId164"/>
                <a:stretch>
                  <a:fillRect/>
                </a:stretch>
              </p:blipFill>
              <p:spPr>
                <a:xfrm>
                  <a:off x="9415061" y="2514992"/>
                  <a:ext cx="505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4" name="Freihand 93">
                  <a:extLst>
                    <a:ext uri="{FF2B5EF4-FFF2-40B4-BE49-F238E27FC236}">
                      <a16:creationId xmlns:a16="http://schemas.microsoft.com/office/drawing/2014/main" id="{FB0A74E6-1D5B-4BD5-B3BC-4F11C2613C88}"/>
                    </a:ext>
                  </a:extLst>
                </p14:cNvPr>
                <p14:cNvContentPartPr/>
                <p14:nvPr/>
              </p14:nvContentPartPr>
              <p14:xfrm>
                <a:off x="9361421" y="2430392"/>
                <a:ext cx="42120" cy="6480"/>
              </p14:xfrm>
            </p:contentPart>
          </mc:Choice>
          <mc:Fallback>
            <p:pic>
              <p:nvPicPr>
                <p:cNvPr id="94" name="Freihand 93">
                  <a:extLst>
                    <a:ext uri="{FF2B5EF4-FFF2-40B4-BE49-F238E27FC236}">
                      <a16:creationId xmlns:a16="http://schemas.microsoft.com/office/drawing/2014/main" id="{FB0A74E6-1D5B-4BD5-B3BC-4F11C2613C88}"/>
                    </a:ext>
                  </a:extLst>
                </p:cNvPr>
                <p:cNvPicPr/>
                <p:nvPr/>
              </p:nvPicPr>
              <p:blipFill>
                <a:blip r:embed="rId166"/>
                <a:stretch>
                  <a:fillRect/>
                </a:stretch>
              </p:blipFill>
              <p:spPr>
                <a:xfrm>
                  <a:off x="9357101" y="2426072"/>
                  <a:ext cx="50760" cy="15120"/>
                </a:xfrm>
                <a:prstGeom prst="rect">
                  <a:avLst/>
                </a:prstGeom>
              </p:spPr>
            </p:pic>
          </mc:Fallback>
        </mc:AlternateContent>
      </p:grpSp>
      <p:grpSp>
        <p:nvGrpSpPr>
          <p:cNvPr id="120" name="Gruppieren 119">
            <a:extLst>
              <a:ext uri="{FF2B5EF4-FFF2-40B4-BE49-F238E27FC236}">
                <a16:creationId xmlns:a16="http://schemas.microsoft.com/office/drawing/2014/main" id="{9D1D0360-04F0-4C39-8083-956B14BDC36B}"/>
              </a:ext>
            </a:extLst>
          </p:cNvPr>
          <p:cNvGrpSpPr/>
          <p:nvPr/>
        </p:nvGrpSpPr>
        <p:grpSpPr>
          <a:xfrm>
            <a:off x="5473061" y="3844832"/>
            <a:ext cx="4126680" cy="300960"/>
            <a:chOff x="5473061" y="3844832"/>
            <a:chExt cx="4126680" cy="300960"/>
          </a:xfrm>
        </p:grpSpPr>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994C762C-6308-452E-8F9F-69008176633C}"/>
                    </a:ext>
                  </a:extLst>
                </p14:cNvPr>
                <p14:cNvContentPartPr/>
                <p14:nvPr/>
              </p14:nvContentPartPr>
              <p14:xfrm>
                <a:off x="5473061" y="4003952"/>
                <a:ext cx="229680" cy="135360"/>
              </p14:xfrm>
            </p:contentPart>
          </mc:Choice>
          <mc:Fallback>
            <p:pic>
              <p:nvPicPr>
                <p:cNvPr id="96" name="Freihand 95">
                  <a:extLst>
                    <a:ext uri="{FF2B5EF4-FFF2-40B4-BE49-F238E27FC236}">
                      <a16:creationId xmlns:a16="http://schemas.microsoft.com/office/drawing/2014/main" id="{994C762C-6308-452E-8F9F-69008176633C}"/>
                    </a:ext>
                  </a:extLst>
                </p:cNvPr>
                <p:cNvPicPr/>
                <p:nvPr/>
              </p:nvPicPr>
              <p:blipFill>
                <a:blip r:embed="rId168"/>
                <a:stretch>
                  <a:fillRect/>
                </a:stretch>
              </p:blipFill>
              <p:spPr>
                <a:xfrm>
                  <a:off x="5468741" y="3999632"/>
                  <a:ext cx="238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5EE13671-C0D9-446B-9F3A-206D640734F9}"/>
                    </a:ext>
                  </a:extLst>
                </p14:cNvPr>
                <p14:cNvContentPartPr/>
                <p14:nvPr/>
              </p14:nvContentPartPr>
              <p14:xfrm>
                <a:off x="5718941" y="3996752"/>
                <a:ext cx="167400" cy="120600"/>
              </p14:xfrm>
            </p:contentPart>
          </mc:Choice>
          <mc:Fallback>
            <p:pic>
              <p:nvPicPr>
                <p:cNvPr id="97" name="Freihand 96">
                  <a:extLst>
                    <a:ext uri="{FF2B5EF4-FFF2-40B4-BE49-F238E27FC236}">
                      <a16:creationId xmlns:a16="http://schemas.microsoft.com/office/drawing/2014/main" id="{5EE13671-C0D9-446B-9F3A-206D640734F9}"/>
                    </a:ext>
                  </a:extLst>
                </p:cNvPr>
                <p:cNvPicPr/>
                <p:nvPr/>
              </p:nvPicPr>
              <p:blipFill>
                <a:blip r:embed="rId170"/>
                <a:stretch>
                  <a:fillRect/>
                </a:stretch>
              </p:blipFill>
              <p:spPr>
                <a:xfrm>
                  <a:off x="5714621" y="3992432"/>
                  <a:ext cx="176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8" name="Freihand 97">
                  <a:extLst>
                    <a:ext uri="{FF2B5EF4-FFF2-40B4-BE49-F238E27FC236}">
                      <a16:creationId xmlns:a16="http://schemas.microsoft.com/office/drawing/2014/main" id="{51262DDD-C153-479F-900E-5007D1C5EF25}"/>
                    </a:ext>
                  </a:extLst>
                </p14:cNvPr>
                <p14:cNvContentPartPr/>
                <p14:nvPr/>
              </p14:nvContentPartPr>
              <p14:xfrm>
                <a:off x="5915861" y="3992432"/>
                <a:ext cx="179280" cy="105840"/>
              </p14:xfrm>
            </p:contentPart>
          </mc:Choice>
          <mc:Fallback>
            <p:pic>
              <p:nvPicPr>
                <p:cNvPr id="98" name="Freihand 97">
                  <a:extLst>
                    <a:ext uri="{FF2B5EF4-FFF2-40B4-BE49-F238E27FC236}">
                      <a16:creationId xmlns:a16="http://schemas.microsoft.com/office/drawing/2014/main" id="{51262DDD-C153-479F-900E-5007D1C5EF25}"/>
                    </a:ext>
                  </a:extLst>
                </p:cNvPr>
                <p:cNvPicPr/>
                <p:nvPr/>
              </p:nvPicPr>
              <p:blipFill>
                <a:blip r:embed="rId172"/>
                <a:stretch>
                  <a:fillRect/>
                </a:stretch>
              </p:blipFill>
              <p:spPr>
                <a:xfrm>
                  <a:off x="5911541" y="3988112"/>
                  <a:ext cx="187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9" name="Freihand 98">
                  <a:extLst>
                    <a:ext uri="{FF2B5EF4-FFF2-40B4-BE49-F238E27FC236}">
                      <a16:creationId xmlns:a16="http://schemas.microsoft.com/office/drawing/2014/main" id="{1B9200A8-B6AC-422C-9E9A-477C3E2EEC7D}"/>
                    </a:ext>
                  </a:extLst>
                </p14:cNvPr>
                <p14:cNvContentPartPr/>
                <p14:nvPr/>
              </p14:nvContentPartPr>
              <p14:xfrm>
                <a:off x="6117821" y="3950672"/>
                <a:ext cx="226080" cy="174600"/>
              </p14:xfrm>
            </p:contentPart>
          </mc:Choice>
          <mc:Fallback>
            <p:pic>
              <p:nvPicPr>
                <p:cNvPr id="99" name="Freihand 98">
                  <a:extLst>
                    <a:ext uri="{FF2B5EF4-FFF2-40B4-BE49-F238E27FC236}">
                      <a16:creationId xmlns:a16="http://schemas.microsoft.com/office/drawing/2014/main" id="{1B9200A8-B6AC-422C-9E9A-477C3E2EEC7D}"/>
                    </a:ext>
                  </a:extLst>
                </p:cNvPr>
                <p:cNvPicPr/>
                <p:nvPr/>
              </p:nvPicPr>
              <p:blipFill>
                <a:blip r:embed="rId174"/>
                <a:stretch>
                  <a:fillRect/>
                </a:stretch>
              </p:blipFill>
              <p:spPr>
                <a:xfrm>
                  <a:off x="6113501" y="3946352"/>
                  <a:ext cx="234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1" name="Freihand 100">
                  <a:extLst>
                    <a:ext uri="{FF2B5EF4-FFF2-40B4-BE49-F238E27FC236}">
                      <a16:creationId xmlns:a16="http://schemas.microsoft.com/office/drawing/2014/main" id="{E7066EBA-F807-4D81-B5F9-37759FF81532}"/>
                    </a:ext>
                  </a:extLst>
                </p14:cNvPr>
                <p14:cNvContentPartPr/>
                <p14:nvPr/>
              </p14:nvContentPartPr>
              <p14:xfrm>
                <a:off x="6493661" y="3975512"/>
                <a:ext cx="15840" cy="107640"/>
              </p14:xfrm>
            </p:contentPart>
          </mc:Choice>
          <mc:Fallback>
            <p:pic>
              <p:nvPicPr>
                <p:cNvPr id="101" name="Freihand 100">
                  <a:extLst>
                    <a:ext uri="{FF2B5EF4-FFF2-40B4-BE49-F238E27FC236}">
                      <a16:creationId xmlns:a16="http://schemas.microsoft.com/office/drawing/2014/main" id="{E7066EBA-F807-4D81-B5F9-37759FF81532}"/>
                    </a:ext>
                  </a:extLst>
                </p:cNvPr>
                <p:cNvPicPr/>
                <p:nvPr/>
              </p:nvPicPr>
              <p:blipFill>
                <a:blip r:embed="rId176"/>
                <a:stretch>
                  <a:fillRect/>
                </a:stretch>
              </p:blipFill>
              <p:spPr>
                <a:xfrm>
                  <a:off x="6489341" y="3971192"/>
                  <a:ext cx="24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2" name="Freihand 101">
                  <a:extLst>
                    <a:ext uri="{FF2B5EF4-FFF2-40B4-BE49-F238E27FC236}">
                      <a16:creationId xmlns:a16="http://schemas.microsoft.com/office/drawing/2014/main" id="{6BA356FA-A629-44A4-938E-FA2531249C4A}"/>
                    </a:ext>
                  </a:extLst>
                </p14:cNvPr>
                <p14:cNvContentPartPr/>
                <p14:nvPr/>
              </p14:nvContentPartPr>
              <p14:xfrm>
                <a:off x="6474941" y="3956072"/>
                <a:ext cx="157680" cy="2880"/>
              </p14:xfrm>
            </p:contentPart>
          </mc:Choice>
          <mc:Fallback>
            <p:pic>
              <p:nvPicPr>
                <p:cNvPr id="102" name="Freihand 101">
                  <a:extLst>
                    <a:ext uri="{FF2B5EF4-FFF2-40B4-BE49-F238E27FC236}">
                      <a16:creationId xmlns:a16="http://schemas.microsoft.com/office/drawing/2014/main" id="{6BA356FA-A629-44A4-938E-FA2531249C4A}"/>
                    </a:ext>
                  </a:extLst>
                </p:cNvPr>
                <p:cNvPicPr/>
                <p:nvPr/>
              </p:nvPicPr>
              <p:blipFill>
                <a:blip r:embed="rId178"/>
                <a:stretch>
                  <a:fillRect/>
                </a:stretch>
              </p:blipFill>
              <p:spPr>
                <a:xfrm>
                  <a:off x="6470621" y="3951752"/>
                  <a:ext cx="166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3" name="Freihand 102">
                  <a:extLst>
                    <a:ext uri="{FF2B5EF4-FFF2-40B4-BE49-F238E27FC236}">
                      <a16:creationId xmlns:a16="http://schemas.microsoft.com/office/drawing/2014/main" id="{E423D1C5-5BF3-4779-9E78-C2B97959A5DF}"/>
                    </a:ext>
                  </a:extLst>
                </p14:cNvPr>
                <p14:cNvContentPartPr/>
                <p14:nvPr/>
              </p14:nvContentPartPr>
              <p14:xfrm>
                <a:off x="6487181" y="3993512"/>
                <a:ext cx="146880" cy="91800"/>
              </p14:xfrm>
            </p:contentPart>
          </mc:Choice>
          <mc:Fallback>
            <p:pic>
              <p:nvPicPr>
                <p:cNvPr id="103" name="Freihand 102">
                  <a:extLst>
                    <a:ext uri="{FF2B5EF4-FFF2-40B4-BE49-F238E27FC236}">
                      <a16:creationId xmlns:a16="http://schemas.microsoft.com/office/drawing/2014/main" id="{E423D1C5-5BF3-4779-9E78-C2B97959A5DF}"/>
                    </a:ext>
                  </a:extLst>
                </p:cNvPr>
                <p:cNvPicPr/>
                <p:nvPr/>
              </p:nvPicPr>
              <p:blipFill>
                <a:blip r:embed="rId180"/>
                <a:stretch>
                  <a:fillRect/>
                </a:stretch>
              </p:blipFill>
              <p:spPr>
                <a:xfrm>
                  <a:off x="6482861" y="3989192"/>
                  <a:ext cx="155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4" name="Freihand 103">
                  <a:extLst>
                    <a:ext uri="{FF2B5EF4-FFF2-40B4-BE49-F238E27FC236}">
                      <a16:creationId xmlns:a16="http://schemas.microsoft.com/office/drawing/2014/main" id="{F0559385-03A4-46D2-A8BD-AC241BBB5470}"/>
                    </a:ext>
                  </a:extLst>
                </p14:cNvPr>
                <p14:cNvContentPartPr/>
                <p14:nvPr/>
              </p14:nvContentPartPr>
              <p14:xfrm>
                <a:off x="6658901" y="4002872"/>
                <a:ext cx="151920" cy="54360"/>
              </p14:xfrm>
            </p:contentPart>
          </mc:Choice>
          <mc:Fallback>
            <p:pic>
              <p:nvPicPr>
                <p:cNvPr id="104" name="Freihand 103">
                  <a:extLst>
                    <a:ext uri="{FF2B5EF4-FFF2-40B4-BE49-F238E27FC236}">
                      <a16:creationId xmlns:a16="http://schemas.microsoft.com/office/drawing/2014/main" id="{F0559385-03A4-46D2-A8BD-AC241BBB5470}"/>
                    </a:ext>
                  </a:extLst>
                </p:cNvPr>
                <p:cNvPicPr/>
                <p:nvPr/>
              </p:nvPicPr>
              <p:blipFill>
                <a:blip r:embed="rId182"/>
                <a:stretch>
                  <a:fillRect/>
                </a:stretch>
              </p:blipFill>
              <p:spPr>
                <a:xfrm>
                  <a:off x="6654581" y="3998552"/>
                  <a:ext cx="160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5" name="Freihand 104">
                  <a:extLst>
                    <a:ext uri="{FF2B5EF4-FFF2-40B4-BE49-F238E27FC236}">
                      <a16:creationId xmlns:a16="http://schemas.microsoft.com/office/drawing/2014/main" id="{18FE96D9-527E-4628-8030-F442CBDD9CE0}"/>
                    </a:ext>
                  </a:extLst>
                </p14:cNvPr>
                <p14:cNvContentPartPr/>
                <p14:nvPr/>
              </p14:nvContentPartPr>
              <p14:xfrm>
                <a:off x="6782021" y="3961472"/>
                <a:ext cx="44640" cy="5040"/>
              </p14:xfrm>
            </p:contentPart>
          </mc:Choice>
          <mc:Fallback>
            <p:pic>
              <p:nvPicPr>
                <p:cNvPr id="105" name="Freihand 104">
                  <a:extLst>
                    <a:ext uri="{FF2B5EF4-FFF2-40B4-BE49-F238E27FC236}">
                      <a16:creationId xmlns:a16="http://schemas.microsoft.com/office/drawing/2014/main" id="{18FE96D9-527E-4628-8030-F442CBDD9CE0}"/>
                    </a:ext>
                  </a:extLst>
                </p:cNvPr>
                <p:cNvPicPr/>
                <p:nvPr/>
              </p:nvPicPr>
              <p:blipFill>
                <a:blip r:embed="rId184"/>
                <a:stretch>
                  <a:fillRect/>
                </a:stretch>
              </p:blipFill>
              <p:spPr>
                <a:xfrm>
                  <a:off x="6777701" y="3957152"/>
                  <a:ext cx="53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6" name="Freihand 105">
                  <a:extLst>
                    <a:ext uri="{FF2B5EF4-FFF2-40B4-BE49-F238E27FC236}">
                      <a16:creationId xmlns:a16="http://schemas.microsoft.com/office/drawing/2014/main" id="{522F28F4-80F8-4DB7-B99C-D6B39D063FC2}"/>
                    </a:ext>
                  </a:extLst>
                </p14:cNvPr>
                <p14:cNvContentPartPr/>
                <p14:nvPr/>
              </p14:nvContentPartPr>
              <p14:xfrm>
                <a:off x="6848981" y="3915032"/>
                <a:ext cx="245160" cy="203040"/>
              </p14:xfrm>
            </p:contentPart>
          </mc:Choice>
          <mc:Fallback>
            <p:pic>
              <p:nvPicPr>
                <p:cNvPr id="106" name="Freihand 105">
                  <a:extLst>
                    <a:ext uri="{FF2B5EF4-FFF2-40B4-BE49-F238E27FC236}">
                      <a16:creationId xmlns:a16="http://schemas.microsoft.com/office/drawing/2014/main" id="{522F28F4-80F8-4DB7-B99C-D6B39D063FC2}"/>
                    </a:ext>
                  </a:extLst>
                </p:cNvPr>
                <p:cNvPicPr/>
                <p:nvPr/>
              </p:nvPicPr>
              <p:blipFill>
                <a:blip r:embed="rId186"/>
                <a:stretch>
                  <a:fillRect/>
                </a:stretch>
              </p:blipFill>
              <p:spPr>
                <a:xfrm>
                  <a:off x="6844661" y="3910712"/>
                  <a:ext cx="253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7" name="Freihand 106">
                  <a:extLst>
                    <a:ext uri="{FF2B5EF4-FFF2-40B4-BE49-F238E27FC236}">
                      <a16:creationId xmlns:a16="http://schemas.microsoft.com/office/drawing/2014/main" id="{A8426FB0-60DE-46A1-93AE-1AA16BD02F5E}"/>
                    </a:ext>
                  </a:extLst>
                </p14:cNvPr>
                <p14:cNvContentPartPr/>
                <p14:nvPr/>
              </p14:nvContentPartPr>
              <p14:xfrm>
                <a:off x="7072901" y="3924032"/>
                <a:ext cx="268200" cy="221760"/>
              </p14:xfrm>
            </p:contentPart>
          </mc:Choice>
          <mc:Fallback>
            <p:pic>
              <p:nvPicPr>
                <p:cNvPr id="107" name="Freihand 106">
                  <a:extLst>
                    <a:ext uri="{FF2B5EF4-FFF2-40B4-BE49-F238E27FC236}">
                      <a16:creationId xmlns:a16="http://schemas.microsoft.com/office/drawing/2014/main" id="{A8426FB0-60DE-46A1-93AE-1AA16BD02F5E}"/>
                    </a:ext>
                  </a:extLst>
                </p:cNvPr>
                <p:cNvPicPr/>
                <p:nvPr/>
              </p:nvPicPr>
              <p:blipFill>
                <a:blip r:embed="rId188"/>
                <a:stretch>
                  <a:fillRect/>
                </a:stretch>
              </p:blipFill>
              <p:spPr>
                <a:xfrm>
                  <a:off x="7068581" y="3919712"/>
                  <a:ext cx="276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8" name="Freihand 107">
                  <a:extLst>
                    <a:ext uri="{FF2B5EF4-FFF2-40B4-BE49-F238E27FC236}">
                      <a16:creationId xmlns:a16="http://schemas.microsoft.com/office/drawing/2014/main" id="{E7271879-771A-4028-B2FA-01C048B4035F}"/>
                    </a:ext>
                  </a:extLst>
                </p14:cNvPr>
                <p14:cNvContentPartPr/>
                <p14:nvPr/>
              </p14:nvContentPartPr>
              <p14:xfrm>
                <a:off x="7436501" y="3934832"/>
                <a:ext cx="367920" cy="118800"/>
              </p14:xfrm>
            </p:contentPart>
          </mc:Choice>
          <mc:Fallback>
            <p:pic>
              <p:nvPicPr>
                <p:cNvPr id="108" name="Freihand 107">
                  <a:extLst>
                    <a:ext uri="{FF2B5EF4-FFF2-40B4-BE49-F238E27FC236}">
                      <a16:creationId xmlns:a16="http://schemas.microsoft.com/office/drawing/2014/main" id="{E7271879-771A-4028-B2FA-01C048B4035F}"/>
                    </a:ext>
                  </a:extLst>
                </p:cNvPr>
                <p:cNvPicPr/>
                <p:nvPr/>
              </p:nvPicPr>
              <p:blipFill>
                <a:blip r:embed="rId190"/>
                <a:stretch>
                  <a:fillRect/>
                </a:stretch>
              </p:blipFill>
              <p:spPr>
                <a:xfrm>
                  <a:off x="7432181" y="3930512"/>
                  <a:ext cx="376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9" name="Freihand 108">
                  <a:extLst>
                    <a:ext uri="{FF2B5EF4-FFF2-40B4-BE49-F238E27FC236}">
                      <a16:creationId xmlns:a16="http://schemas.microsoft.com/office/drawing/2014/main" id="{8D6B4A7A-9C4E-40D6-911B-2F892167675A}"/>
                    </a:ext>
                  </a:extLst>
                </p14:cNvPr>
                <p14:cNvContentPartPr/>
                <p14:nvPr/>
              </p14:nvContentPartPr>
              <p14:xfrm>
                <a:off x="7896221" y="3913592"/>
                <a:ext cx="98280" cy="106560"/>
              </p14:xfrm>
            </p:contentPart>
          </mc:Choice>
          <mc:Fallback>
            <p:pic>
              <p:nvPicPr>
                <p:cNvPr id="109" name="Freihand 108">
                  <a:extLst>
                    <a:ext uri="{FF2B5EF4-FFF2-40B4-BE49-F238E27FC236}">
                      <a16:creationId xmlns:a16="http://schemas.microsoft.com/office/drawing/2014/main" id="{8D6B4A7A-9C4E-40D6-911B-2F892167675A}"/>
                    </a:ext>
                  </a:extLst>
                </p:cNvPr>
                <p:cNvPicPr/>
                <p:nvPr/>
              </p:nvPicPr>
              <p:blipFill>
                <a:blip r:embed="rId192"/>
                <a:stretch>
                  <a:fillRect/>
                </a:stretch>
              </p:blipFill>
              <p:spPr>
                <a:xfrm>
                  <a:off x="7891901" y="3909272"/>
                  <a:ext cx="106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0" name="Freihand 109">
                  <a:extLst>
                    <a:ext uri="{FF2B5EF4-FFF2-40B4-BE49-F238E27FC236}">
                      <a16:creationId xmlns:a16="http://schemas.microsoft.com/office/drawing/2014/main" id="{CCAC62D4-13EC-40A0-8431-6051880BB840}"/>
                    </a:ext>
                  </a:extLst>
                </p14:cNvPr>
                <p14:cNvContentPartPr/>
                <p14:nvPr/>
              </p14:nvContentPartPr>
              <p14:xfrm>
                <a:off x="8018981" y="3883352"/>
                <a:ext cx="177480" cy="129240"/>
              </p14:xfrm>
            </p:contentPart>
          </mc:Choice>
          <mc:Fallback>
            <p:pic>
              <p:nvPicPr>
                <p:cNvPr id="110" name="Freihand 109">
                  <a:extLst>
                    <a:ext uri="{FF2B5EF4-FFF2-40B4-BE49-F238E27FC236}">
                      <a16:creationId xmlns:a16="http://schemas.microsoft.com/office/drawing/2014/main" id="{CCAC62D4-13EC-40A0-8431-6051880BB840}"/>
                    </a:ext>
                  </a:extLst>
                </p:cNvPr>
                <p:cNvPicPr/>
                <p:nvPr/>
              </p:nvPicPr>
              <p:blipFill>
                <a:blip r:embed="rId194"/>
                <a:stretch>
                  <a:fillRect/>
                </a:stretch>
              </p:blipFill>
              <p:spPr>
                <a:xfrm>
                  <a:off x="8014661" y="3879032"/>
                  <a:ext cx="186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1" name="Freihand 110">
                  <a:extLst>
                    <a:ext uri="{FF2B5EF4-FFF2-40B4-BE49-F238E27FC236}">
                      <a16:creationId xmlns:a16="http://schemas.microsoft.com/office/drawing/2014/main" id="{9039991D-8BFF-4B44-8401-988B6BDD2503}"/>
                    </a:ext>
                  </a:extLst>
                </p14:cNvPr>
                <p14:cNvContentPartPr/>
                <p14:nvPr/>
              </p14:nvContentPartPr>
              <p14:xfrm>
                <a:off x="8222021" y="3873992"/>
                <a:ext cx="239400" cy="118440"/>
              </p14:xfrm>
            </p:contentPart>
          </mc:Choice>
          <mc:Fallback>
            <p:pic>
              <p:nvPicPr>
                <p:cNvPr id="111" name="Freihand 110">
                  <a:extLst>
                    <a:ext uri="{FF2B5EF4-FFF2-40B4-BE49-F238E27FC236}">
                      <a16:creationId xmlns:a16="http://schemas.microsoft.com/office/drawing/2014/main" id="{9039991D-8BFF-4B44-8401-988B6BDD2503}"/>
                    </a:ext>
                  </a:extLst>
                </p:cNvPr>
                <p:cNvPicPr/>
                <p:nvPr/>
              </p:nvPicPr>
              <p:blipFill>
                <a:blip r:embed="rId196"/>
                <a:stretch>
                  <a:fillRect/>
                </a:stretch>
              </p:blipFill>
              <p:spPr>
                <a:xfrm>
                  <a:off x="8217701" y="3869672"/>
                  <a:ext cx="248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2" name="Freihand 111">
                  <a:extLst>
                    <a:ext uri="{FF2B5EF4-FFF2-40B4-BE49-F238E27FC236}">
                      <a16:creationId xmlns:a16="http://schemas.microsoft.com/office/drawing/2014/main" id="{C88FB8A1-A985-45F9-99C9-47EFBE096DC4}"/>
                    </a:ext>
                  </a:extLst>
                </p14:cNvPr>
                <p14:cNvContentPartPr/>
                <p14:nvPr/>
              </p14:nvContentPartPr>
              <p14:xfrm>
                <a:off x="8450261" y="3877592"/>
                <a:ext cx="172800" cy="99720"/>
              </p14:xfrm>
            </p:contentPart>
          </mc:Choice>
          <mc:Fallback>
            <p:pic>
              <p:nvPicPr>
                <p:cNvPr id="112" name="Freihand 111">
                  <a:extLst>
                    <a:ext uri="{FF2B5EF4-FFF2-40B4-BE49-F238E27FC236}">
                      <a16:creationId xmlns:a16="http://schemas.microsoft.com/office/drawing/2014/main" id="{C88FB8A1-A985-45F9-99C9-47EFBE096DC4}"/>
                    </a:ext>
                  </a:extLst>
                </p:cNvPr>
                <p:cNvPicPr/>
                <p:nvPr/>
              </p:nvPicPr>
              <p:blipFill>
                <a:blip r:embed="rId198"/>
                <a:stretch>
                  <a:fillRect/>
                </a:stretch>
              </p:blipFill>
              <p:spPr>
                <a:xfrm>
                  <a:off x="8445941" y="3873272"/>
                  <a:ext cx="181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3" name="Freihand 112">
                  <a:extLst>
                    <a:ext uri="{FF2B5EF4-FFF2-40B4-BE49-F238E27FC236}">
                      <a16:creationId xmlns:a16="http://schemas.microsoft.com/office/drawing/2014/main" id="{E9CEC925-6A1F-473F-ACF7-D4737CFB25A2}"/>
                    </a:ext>
                  </a:extLst>
                </p14:cNvPr>
                <p14:cNvContentPartPr/>
                <p14:nvPr/>
              </p14:nvContentPartPr>
              <p14:xfrm>
                <a:off x="8634941" y="3933752"/>
                <a:ext cx="205920" cy="51840"/>
              </p14:xfrm>
            </p:contentPart>
          </mc:Choice>
          <mc:Fallback>
            <p:pic>
              <p:nvPicPr>
                <p:cNvPr id="113" name="Freihand 112">
                  <a:extLst>
                    <a:ext uri="{FF2B5EF4-FFF2-40B4-BE49-F238E27FC236}">
                      <a16:creationId xmlns:a16="http://schemas.microsoft.com/office/drawing/2014/main" id="{E9CEC925-6A1F-473F-ACF7-D4737CFB25A2}"/>
                    </a:ext>
                  </a:extLst>
                </p:cNvPr>
                <p:cNvPicPr/>
                <p:nvPr/>
              </p:nvPicPr>
              <p:blipFill>
                <a:blip r:embed="rId200"/>
                <a:stretch>
                  <a:fillRect/>
                </a:stretch>
              </p:blipFill>
              <p:spPr>
                <a:xfrm>
                  <a:off x="8630621" y="3929432"/>
                  <a:ext cx="214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4" name="Freihand 113">
                  <a:extLst>
                    <a:ext uri="{FF2B5EF4-FFF2-40B4-BE49-F238E27FC236}">
                      <a16:creationId xmlns:a16="http://schemas.microsoft.com/office/drawing/2014/main" id="{CC3521D2-2F2E-4CA4-88F1-8E3DD5147094}"/>
                    </a:ext>
                  </a:extLst>
                </p14:cNvPr>
                <p14:cNvContentPartPr/>
                <p14:nvPr/>
              </p14:nvContentPartPr>
              <p14:xfrm>
                <a:off x="8847701" y="3844832"/>
                <a:ext cx="99720" cy="136440"/>
              </p14:xfrm>
            </p:contentPart>
          </mc:Choice>
          <mc:Fallback>
            <p:pic>
              <p:nvPicPr>
                <p:cNvPr id="114" name="Freihand 113">
                  <a:extLst>
                    <a:ext uri="{FF2B5EF4-FFF2-40B4-BE49-F238E27FC236}">
                      <a16:creationId xmlns:a16="http://schemas.microsoft.com/office/drawing/2014/main" id="{CC3521D2-2F2E-4CA4-88F1-8E3DD5147094}"/>
                    </a:ext>
                  </a:extLst>
                </p:cNvPr>
                <p:cNvPicPr/>
                <p:nvPr/>
              </p:nvPicPr>
              <p:blipFill>
                <a:blip r:embed="rId202"/>
                <a:stretch>
                  <a:fillRect/>
                </a:stretch>
              </p:blipFill>
              <p:spPr>
                <a:xfrm>
                  <a:off x="8843381" y="3840512"/>
                  <a:ext cx="108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5" name="Freihand 114">
                  <a:extLst>
                    <a:ext uri="{FF2B5EF4-FFF2-40B4-BE49-F238E27FC236}">
                      <a16:creationId xmlns:a16="http://schemas.microsoft.com/office/drawing/2014/main" id="{8ADABAE6-5F21-4356-BF7B-E54E464614D1}"/>
                    </a:ext>
                  </a:extLst>
                </p14:cNvPr>
                <p14:cNvContentPartPr/>
                <p14:nvPr/>
              </p14:nvContentPartPr>
              <p14:xfrm>
                <a:off x="8958941" y="3877952"/>
                <a:ext cx="373320" cy="88560"/>
              </p14:xfrm>
            </p:contentPart>
          </mc:Choice>
          <mc:Fallback>
            <p:pic>
              <p:nvPicPr>
                <p:cNvPr id="115" name="Freihand 114">
                  <a:extLst>
                    <a:ext uri="{FF2B5EF4-FFF2-40B4-BE49-F238E27FC236}">
                      <a16:creationId xmlns:a16="http://schemas.microsoft.com/office/drawing/2014/main" id="{8ADABAE6-5F21-4356-BF7B-E54E464614D1}"/>
                    </a:ext>
                  </a:extLst>
                </p:cNvPr>
                <p:cNvPicPr/>
                <p:nvPr/>
              </p:nvPicPr>
              <p:blipFill>
                <a:blip r:embed="rId204"/>
                <a:stretch>
                  <a:fillRect/>
                </a:stretch>
              </p:blipFill>
              <p:spPr>
                <a:xfrm>
                  <a:off x="8954621" y="3873632"/>
                  <a:ext cx="381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6" name="Freihand 115">
                  <a:extLst>
                    <a:ext uri="{FF2B5EF4-FFF2-40B4-BE49-F238E27FC236}">
                      <a16:creationId xmlns:a16="http://schemas.microsoft.com/office/drawing/2014/main" id="{A8CF34DD-C6B2-4283-AC7D-2F70FB389640}"/>
                    </a:ext>
                  </a:extLst>
                </p14:cNvPr>
                <p14:cNvContentPartPr/>
                <p14:nvPr/>
              </p14:nvContentPartPr>
              <p14:xfrm>
                <a:off x="9354581" y="3869672"/>
                <a:ext cx="83520" cy="74880"/>
              </p14:xfrm>
            </p:contentPart>
          </mc:Choice>
          <mc:Fallback>
            <p:pic>
              <p:nvPicPr>
                <p:cNvPr id="116" name="Freihand 115">
                  <a:extLst>
                    <a:ext uri="{FF2B5EF4-FFF2-40B4-BE49-F238E27FC236}">
                      <a16:creationId xmlns:a16="http://schemas.microsoft.com/office/drawing/2014/main" id="{A8CF34DD-C6B2-4283-AC7D-2F70FB389640}"/>
                    </a:ext>
                  </a:extLst>
                </p:cNvPr>
                <p:cNvPicPr/>
                <p:nvPr/>
              </p:nvPicPr>
              <p:blipFill>
                <a:blip r:embed="rId206"/>
                <a:stretch>
                  <a:fillRect/>
                </a:stretch>
              </p:blipFill>
              <p:spPr>
                <a:xfrm>
                  <a:off x="9350261" y="3865352"/>
                  <a:ext cx="92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7" name="Freihand 116">
                  <a:extLst>
                    <a:ext uri="{FF2B5EF4-FFF2-40B4-BE49-F238E27FC236}">
                      <a16:creationId xmlns:a16="http://schemas.microsoft.com/office/drawing/2014/main" id="{C5736A7A-BED8-47FF-A28E-E2126A9D80E4}"/>
                    </a:ext>
                  </a:extLst>
                </p14:cNvPr>
                <p14:cNvContentPartPr/>
                <p14:nvPr/>
              </p14:nvContentPartPr>
              <p14:xfrm>
                <a:off x="9490301" y="3851312"/>
                <a:ext cx="109440" cy="94680"/>
              </p14:xfrm>
            </p:contentPart>
          </mc:Choice>
          <mc:Fallback>
            <p:pic>
              <p:nvPicPr>
                <p:cNvPr id="117" name="Freihand 116">
                  <a:extLst>
                    <a:ext uri="{FF2B5EF4-FFF2-40B4-BE49-F238E27FC236}">
                      <a16:creationId xmlns:a16="http://schemas.microsoft.com/office/drawing/2014/main" id="{C5736A7A-BED8-47FF-A28E-E2126A9D80E4}"/>
                    </a:ext>
                  </a:extLst>
                </p:cNvPr>
                <p:cNvPicPr/>
                <p:nvPr/>
              </p:nvPicPr>
              <p:blipFill>
                <a:blip r:embed="rId208"/>
                <a:stretch>
                  <a:fillRect/>
                </a:stretch>
              </p:blipFill>
              <p:spPr>
                <a:xfrm>
                  <a:off x="9485981" y="3846992"/>
                  <a:ext cx="118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9" name="Freihand 118">
                  <a:extLst>
                    <a:ext uri="{FF2B5EF4-FFF2-40B4-BE49-F238E27FC236}">
                      <a16:creationId xmlns:a16="http://schemas.microsoft.com/office/drawing/2014/main" id="{1CE6163E-7744-44ED-B34E-3EB40C1CCDAF}"/>
                    </a:ext>
                  </a:extLst>
                </p14:cNvPr>
                <p14:cNvContentPartPr/>
                <p14:nvPr/>
              </p14:nvContentPartPr>
              <p14:xfrm>
                <a:off x="5976701" y="3874352"/>
                <a:ext cx="1167480" cy="121680"/>
              </p14:xfrm>
            </p:contentPart>
          </mc:Choice>
          <mc:Fallback>
            <p:pic>
              <p:nvPicPr>
                <p:cNvPr id="119" name="Freihand 118">
                  <a:extLst>
                    <a:ext uri="{FF2B5EF4-FFF2-40B4-BE49-F238E27FC236}">
                      <a16:creationId xmlns:a16="http://schemas.microsoft.com/office/drawing/2014/main" id="{1CE6163E-7744-44ED-B34E-3EB40C1CCDAF}"/>
                    </a:ext>
                  </a:extLst>
                </p:cNvPr>
                <p:cNvPicPr/>
                <p:nvPr/>
              </p:nvPicPr>
              <p:blipFill>
                <a:blip r:embed="rId210"/>
                <a:stretch>
                  <a:fillRect/>
                </a:stretch>
              </p:blipFill>
              <p:spPr>
                <a:xfrm>
                  <a:off x="5972381" y="3870032"/>
                  <a:ext cx="1176120" cy="13032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401279" y="4426426"/>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25DE44-E575-4FD0-8580-21BD3C0F7338}"/>
                  </a:ext>
                </a:extLst>
              </p14:cNvPr>
              <p14:cNvContentPartPr/>
              <p14:nvPr/>
            </p14:nvContentPartPr>
            <p14:xfrm>
              <a:off x="1099882" y="3036632"/>
              <a:ext cx="5880960" cy="201240"/>
            </p14:xfrm>
          </p:contentPart>
        </mc:Choice>
        <mc:Fallback>
          <p:pic>
            <p:nvPicPr>
              <p:cNvPr id="2" name="Freihand 1">
                <a:extLst>
                  <a:ext uri="{FF2B5EF4-FFF2-40B4-BE49-F238E27FC236}">
                    <a16:creationId xmlns:a16="http://schemas.microsoft.com/office/drawing/2014/main" id="{D125DE44-E575-4FD0-8580-21BD3C0F7338}"/>
                  </a:ext>
                </a:extLst>
              </p:cNvPr>
              <p:cNvPicPr/>
              <p:nvPr/>
            </p:nvPicPr>
            <p:blipFill>
              <a:blip r:embed="rId4"/>
              <a:stretch>
                <a:fillRect/>
              </a:stretch>
            </p:blipFill>
            <p:spPr>
              <a:xfrm>
                <a:off x="1095562" y="3032312"/>
                <a:ext cx="5889600" cy="209880"/>
              </a:xfrm>
              <a:prstGeom prst="rect">
                <a:avLst/>
              </a:prstGeom>
            </p:spPr>
          </p:pic>
        </mc:Fallback>
      </mc:AlternateContent>
      <p:grpSp>
        <p:nvGrpSpPr>
          <p:cNvPr id="46" name="Gruppieren 45">
            <a:extLst>
              <a:ext uri="{FF2B5EF4-FFF2-40B4-BE49-F238E27FC236}">
                <a16:creationId xmlns:a16="http://schemas.microsoft.com/office/drawing/2014/main" id="{F3072F1B-6AE1-4C2F-90C1-61F2713E131E}"/>
              </a:ext>
            </a:extLst>
          </p:cNvPr>
          <p:cNvGrpSpPr/>
          <p:nvPr/>
        </p:nvGrpSpPr>
        <p:grpSpPr>
          <a:xfrm>
            <a:off x="491842" y="4843472"/>
            <a:ext cx="6900120" cy="635400"/>
            <a:chOff x="491842" y="4843472"/>
            <a:chExt cx="6900120" cy="6354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D8D017E-EBA6-4471-AAAC-DB50CE10EC8F}"/>
                    </a:ext>
                  </a:extLst>
                </p14:cNvPr>
                <p14:cNvContentPartPr/>
                <p14:nvPr/>
              </p14:nvContentPartPr>
              <p14:xfrm>
                <a:off x="581122" y="5168552"/>
                <a:ext cx="20880" cy="155520"/>
              </p14:xfrm>
            </p:contentPart>
          </mc:Choice>
          <mc:Fallback>
            <p:pic>
              <p:nvPicPr>
                <p:cNvPr id="3" name="Freihand 2">
                  <a:extLst>
                    <a:ext uri="{FF2B5EF4-FFF2-40B4-BE49-F238E27FC236}">
                      <a16:creationId xmlns:a16="http://schemas.microsoft.com/office/drawing/2014/main" id="{DD8D017E-EBA6-4471-AAAC-DB50CE10EC8F}"/>
                    </a:ext>
                  </a:extLst>
                </p:cNvPr>
                <p:cNvPicPr/>
                <p:nvPr/>
              </p:nvPicPr>
              <p:blipFill>
                <a:blip r:embed="rId6"/>
                <a:stretch>
                  <a:fillRect/>
                </a:stretch>
              </p:blipFill>
              <p:spPr>
                <a:xfrm>
                  <a:off x="576802" y="5164232"/>
                  <a:ext cx="29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8B0C8B7B-B227-4DD1-8EC5-463E45F8BEB1}"/>
                    </a:ext>
                  </a:extLst>
                </p14:cNvPr>
                <p14:cNvContentPartPr/>
                <p14:nvPr/>
              </p14:nvContentPartPr>
              <p14:xfrm>
                <a:off x="494362" y="5292032"/>
                <a:ext cx="207360" cy="75240"/>
              </p14:xfrm>
            </p:contentPart>
          </mc:Choice>
          <mc:Fallback>
            <p:pic>
              <p:nvPicPr>
                <p:cNvPr id="8" name="Freihand 7">
                  <a:extLst>
                    <a:ext uri="{FF2B5EF4-FFF2-40B4-BE49-F238E27FC236}">
                      <a16:creationId xmlns:a16="http://schemas.microsoft.com/office/drawing/2014/main" id="{8B0C8B7B-B227-4DD1-8EC5-463E45F8BEB1}"/>
                    </a:ext>
                  </a:extLst>
                </p:cNvPr>
                <p:cNvPicPr/>
                <p:nvPr/>
              </p:nvPicPr>
              <p:blipFill>
                <a:blip r:embed="rId8"/>
                <a:stretch>
                  <a:fillRect/>
                </a:stretch>
              </p:blipFill>
              <p:spPr>
                <a:xfrm>
                  <a:off x="490042" y="5287712"/>
                  <a:ext cx="216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1547F0FB-0DEE-47D2-BABB-A82C1FC052C8}"/>
                    </a:ext>
                  </a:extLst>
                </p14:cNvPr>
                <p14:cNvContentPartPr/>
                <p14:nvPr/>
              </p14:nvContentPartPr>
              <p14:xfrm>
                <a:off x="491842" y="5142992"/>
                <a:ext cx="157320" cy="40680"/>
              </p14:xfrm>
            </p:contentPart>
          </mc:Choice>
          <mc:Fallback>
            <p:pic>
              <p:nvPicPr>
                <p:cNvPr id="9" name="Freihand 8">
                  <a:extLst>
                    <a:ext uri="{FF2B5EF4-FFF2-40B4-BE49-F238E27FC236}">
                      <a16:creationId xmlns:a16="http://schemas.microsoft.com/office/drawing/2014/main" id="{1547F0FB-0DEE-47D2-BABB-A82C1FC052C8}"/>
                    </a:ext>
                  </a:extLst>
                </p:cNvPr>
                <p:cNvPicPr/>
                <p:nvPr/>
              </p:nvPicPr>
              <p:blipFill>
                <a:blip r:embed="rId10"/>
                <a:stretch>
                  <a:fillRect/>
                </a:stretch>
              </p:blipFill>
              <p:spPr>
                <a:xfrm>
                  <a:off x="487522" y="5138672"/>
                  <a:ext cx="165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BC8BE56B-8FB2-4707-A47D-6BD34A3DF156}"/>
                    </a:ext>
                  </a:extLst>
                </p14:cNvPr>
                <p14:cNvContentPartPr/>
                <p14:nvPr/>
              </p14:nvContentPartPr>
              <p14:xfrm>
                <a:off x="706402" y="5222192"/>
                <a:ext cx="172800" cy="62640"/>
              </p14:xfrm>
            </p:contentPart>
          </mc:Choice>
          <mc:Fallback>
            <p:pic>
              <p:nvPicPr>
                <p:cNvPr id="10" name="Freihand 9">
                  <a:extLst>
                    <a:ext uri="{FF2B5EF4-FFF2-40B4-BE49-F238E27FC236}">
                      <a16:creationId xmlns:a16="http://schemas.microsoft.com/office/drawing/2014/main" id="{BC8BE56B-8FB2-4707-A47D-6BD34A3DF156}"/>
                    </a:ext>
                  </a:extLst>
                </p:cNvPr>
                <p:cNvPicPr/>
                <p:nvPr/>
              </p:nvPicPr>
              <p:blipFill>
                <a:blip r:embed="rId12"/>
                <a:stretch>
                  <a:fillRect/>
                </a:stretch>
              </p:blipFill>
              <p:spPr>
                <a:xfrm>
                  <a:off x="702082" y="5217872"/>
                  <a:ext cx="181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6FAA769B-21B6-4D12-AFEE-7A10BCE8E7BB}"/>
                    </a:ext>
                  </a:extLst>
                </p14:cNvPr>
                <p14:cNvContentPartPr/>
                <p14:nvPr/>
              </p14:nvContentPartPr>
              <p14:xfrm>
                <a:off x="981802" y="5112392"/>
                <a:ext cx="262440" cy="147240"/>
              </p14:xfrm>
            </p:contentPart>
          </mc:Choice>
          <mc:Fallback>
            <p:pic>
              <p:nvPicPr>
                <p:cNvPr id="11" name="Freihand 10">
                  <a:extLst>
                    <a:ext uri="{FF2B5EF4-FFF2-40B4-BE49-F238E27FC236}">
                      <a16:creationId xmlns:a16="http://schemas.microsoft.com/office/drawing/2014/main" id="{6FAA769B-21B6-4D12-AFEE-7A10BCE8E7BB}"/>
                    </a:ext>
                  </a:extLst>
                </p:cNvPr>
                <p:cNvPicPr/>
                <p:nvPr/>
              </p:nvPicPr>
              <p:blipFill>
                <a:blip r:embed="rId14"/>
                <a:stretch>
                  <a:fillRect/>
                </a:stretch>
              </p:blipFill>
              <p:spPr>
                <a:xfrm>
                  <a:off x="977482" y="5108072"/>
                  <a:ext cx="271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CDFC2F7-2B59-40D8-95C3-598DF4108C5B}"/>
                    </a:ext>
                  </a:extLst>
                </p14:cNvPr>
                <p14:cNvContentPartPr/>
                <p14:nvPr/>
              </p14:nvContentPartPr>
              <p14:xfrm>
                <a:off x="1263322" y="5164952"/>
                <a:ext cx="196560" cy="233640"/>
              </p14:xfrm>
            </p:contentPart>
          </mc:Choice>
          <mc:Fallback>
            <p:pic>
              <p:nvPicPr>
                <p:cNvPr id="12" name="Freihand 11">
                  <a:extLst>
                    <a:ext uri="{FF2B5EF4-FFF2-40B4-BE49-F238E27FC236}">
                      <a16:creationId xmlns:a16="http://schemas.microsoft.com/office/drawing/2014/main" id="{ECDFC2F7-2B59-40D8-95C3-598DF4108C5B}"/>
                    </a:ext>
                  </a:extLst>
                </p:cNvPr>
                <p:cNvPicPr/>
                <p:nvPr/>
              </p:nvPicPr>
              <p:blipFill>
                <a:blip r:embed="rId16"/>
                <a:stretch>
                  <a:fillRect/>
                </a:stretch>
              </p:blipFill>
              <p:spPr>
                <a:xfrm>
                  <a:off x="1259002" y="5160632"/>
                  <a:ext cx="2052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A22A080-51F2-4004-A5D3-60150131755F}"/>
                    </a:ext>
                  </a:extLst>
                </p14:cNvPr>
                <p14:cNvContentPartPr/>
                <p14:nvPr/>
              </p14:nvContentPartPr>
              <p14:xfrm>
                <a:off x="1658602" y="5097992"/>
                <a:ext cx="239400" cy="131760"/>
              </p14:xfrm>
            </p:contentPart>
          </mc:Choice>
          <mc:Fallback>
            <p:pic>
              <p:nvPicPr>
                <p:cNvPr id="13" name="Freihand 12">
                  <a:extLst>
                    <a:ext uri="{FF2B5EF4-FFF2-40B4-BE49-F238E27FC236}">
                      <a16:creationId xmlns:a16="http://schemas.microsoft.com/office/drawing/2014/main" id="{0A22A080-51F2-4004-A5D3-60150131755F}"/>
                    </a:ext>
                  </a:extLst>
                </p:cNvPr>
                <p:cNvPicPr/>
                <p:nvPr/>
              </p:nvPicPr>
              <p:blipFill>
                <a:blip r:embed="rId18"/>
                <a:stretch>
                  <a:fillRect/>
                </a:stretch>
              </p:blipFill>
              <p:spPr>
                <a:xfrm>
                  <a:off x="1654282" y="5093672"/>
                  <a:ext cx="248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2EFC4340-0229-4E97-807C-8BFB12FB0EB5}"/>
                    </a:ext>
                  </a:extLst>
                </p14:cNvPr>
                <p14:cNvContentPartPr/>
                <p14:nvPr/>
              </p14:nvContentPartPr>
              <p14:xfrm>
                <a:off x="1885402" y="5121392"/>
                <a:ext cx="88560" cy="71280"/>
              </p14:xfrm>
            </p:contentPart>
          </mc:Choice>
          <mc:Fallback>
            <p:pic>
              <p:nvPicPr>
                <p:cNvPr id="14" name="Freihand 13">
                  <a:extLst>
                    <a:ext uri="{FF2B5EF4-FFF2-40B4-BE49-F238E27FC236}">
                      <a16:creationId xmlns:a16="http://schemas.microsoft.com/office/drawing/2014/main" id="{2EFC4340-0229-4E97-807C-8BFB12FB0EB5}"/>
                    </a:ext>
                  </a:extLst>
                </p:cNvPr>
                <p:cNvPicPr/>
                <p:nvPr/>
              </p:nvPicPr>
              <p:blipFill>
                <a:blip r:embed="rId20"/>
                <a:stretch>
                  <a:fillRect/>
                </a:stretch>
              </p:blipFill>
              <p:spPr>
                <a:xfrm>
                  <a:off x="1881082" y="5117072"/>
                  <a:ext cx="97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A9490D5E-3FB0-424F-A624-EE0CA6439198}"/>
                    </a:ext>
                  </a:extLst>
                </p14:cNvPr>
                <p14:cNvContentPartPr/>
                <p14:nvPr/>
              </p14:nvContentPartPr>
              <p14:xfrm>
                <a:off x="1966762" y="5112032"/>
                <a:ext cx="73440" cy="84600"/>
              </p14:xfrm>
            </p:contentPart>
          </mc:Choice>
          <mc:Fallback>
            <p:pic>
              <p:nvPicPr>
                <p:cNvPr id="15" name="Freihand 14">
                  <a:extLst>
                    <a:ext uri="{FF2B5EF4-FFF2-40B4-BE49-F238E27FC236}">
                      <a16:creationId xmlns:a16="http://schemas.microsoft.com/office/drawing/2014/main" id="{A9490D5E-3FB0-424F-A624-EE0CA6439198}"/>
                    </a:ext>
                  </a:extLst>
                </p:cNvPr>
                <p:cNvPicPr/>
                <p:nvPr/>
              </p:nvPicPr>
              <p:blipFill>
                <a:blip r:embed="rId22"/>
                <a:stretch>
                  <a:fillRect/>
                </a:stretch>
              </p:blipFill>
              <p:spPr>
                <a:xfrm>
                  <a:off x="1962442" y="5107712"/>
                  <a:ext cx="82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FFBE5A6-7FD7-4606-A725-903B259B5812}"/>
                    </a:ext>
                  </a:extLst>
                </p14:cNvPr>
                <p14:cNvContentPartPr/>
                <p14:nvPr/>
              </p14:nvContentPartPr>
              <p14:xfrm>
                <a:off x="2057122" y="5117792"/>
                <a:ext cx="133200" cy="56520"/>
              </p14:xfrm>
            </p:contentPart>
          </mc:Choice>
          <mc:Fallback>
            <p:pic>
              <p:nvPicPr>
                <p:cNvPr id="16" name="Freihand 15">
                  <a:extLst>
                    <a:ext uri="{FF2B5EF4-FFF2-40B4-BE49-F238E27FC236}">
                      <a16:creationId xmlns:a16="http://schemas.microsoft.com/office/drawing/2014/main" id="{CFFBE5A6-7FD7-4606-A725-903B259B5812}"/>
                    </a:ext>
                  </a:extLst>
                </p:cNvPr>
                <p:cNvPicPr/>
                <p:nvPr/>
              </p:nvPicPr>
              <p:blipFill>
                <a:blip r:embed="rId24"/>
                <a:stretch>
                  <a:fillRect/>
                </a:stretch>
              </p:blipFill>
              <p:spPr>
                <a:xfrm>
                  <a:off x="2052802" y="5113472"/>
                  <a:ext cx="141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5C60C20F-20E2-448D-B6D8-B1C012B93266}"/>
                    </a:ext>
                  </a:extLst>
                </p14:cNvPr>
                <p14:cNvContentPartPr/>
                <p14:nvPr/>
              </p14:nvContentPartPr>
              <p14:xfrm>
                <a:off x="2303722" y="5096912"/>
                <a:ext cx="374400" cy="86760"/>
              </p14:xfrm>
            </p:contentPart>
          </mc:Choice>
          <mc:Fallback>
            <p:pic>
              <p:nvPicPr>
                <p:cNvPr id="17" name="Freihand 16">
                  <a:extLst>
                    <a:ext uri="{FF2B5EF4-FFF2-40B4-BE49-F238E27FC236}">
                      <a16:creationId xmlns:a16="http://schemas.microsoft.com/office/drawing/2014/main" id="{5C60C20F-20E2-448D-B6D8-B1C012B93266}"/>
                    </a:ext>
                  </a:extLst>
                </p:cNvPr>
                <p:cNvPicPr/>
                <p:nvPr/>
              </p:nvPicPr>
              <p:blipFill>
                <a:blip r:embed="rId26"/>
                <a:stretch>
                  <a:fillRect/>
                </a:stretch>
              </p:blipFill>
              <p:spPr>
                <a:xfrm>
                  <a:off x="2299402" y="5092592"/>
                  <a:ext cx="383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41207D15-6279-42D2-95C8-8B3EB82F4FC5}"/>
                    </a:ext>
                  </a:extLst>
                </p14:cNvPr>
                <p14:cNvContentPartPr/>
                <p14:nvPr/>
              </p14:nvContentPartPr>
              <p14:xfrm>
                <a:off x="2616922" y="5024912"/>
                <a:ext cx="68400" cy="14400"/>
              </p14:xfrm>
            </p:contentPart>
          </mc:Choice>
          <mc:Fallback>
            <p:pic>
              <p:nvPicPr>
                <p:cNvPr id="18" name="Freihand 17">
                  <a:extLst>
                    <a:ext uri="{FF2B5EF4-FFF2-40B4-BE49-F238E27FC236}">
                      <a16:creationId xmlns:a16="http://schemas.microsoft.com/office/drawing/2014/main" id="{41207D15-6279-42D2-95C8-8B3EB82F4FC5}"/>
                    </a:ext>
                  </a:extLst>
                </p:cNvPr>
                <p:cNvPicPr/>
                <p:nvPr/>
              </p:nvPicPr>
              <p:blipFill>
                <a:blip r:embed="rId28"/>
                <a:stretch>
                  <a:fillRect/>
                </a:stretch>
              </p:blipFill>
              <p:spPr>
                <a:xfrm>
                  <a:off x="2612602" y="5020592"/>
                  <a:ext cx="77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FC1EEEBD-F140-4710-8A26-EC47EE0D472B}"/>
                    </a:ext>
                  </a:extLst>
                </p14:cNvPr>
                <p14:cNvContentPartPr/>
                <p14:nvPr/>
              </p14:nvContentPartPr>
              <p14:xfrm>
                <a:off x="2704042" y="5026712"/>
                <a:ext cx="131760" cy="115200"/>
              </p14:xfrm>
            </p:contentPart>
          </mc:Choice>
          <mc:Fallback>
            <p:pic>
              <p:nvPicPr>
                <p:cNvPr id="19" name="Freihand 18">
                  <a:extLst>
                    <a:ext uri="{FF2B5EF4-FFF2-40B4-BE49-F238E27FC236}">
                      <a16:creationId xmlns:a16="http://schemas.microsoft.com/office/drawing/2014/main" id="{FC1EEEBD-F140-4710-8A26-EC47EE0D472B}"/>
                    </a:ext>
                  </a:extLst>
                </p:cNvPr>
                <p:cNvPicPr/>
                <p:nvPr/>
              </p:nvPicPr>
              <p:blipFill>
                <a:blip r:embed="rId30"/>
                <a:stretch>
                  <a:fillRect/>
                </a:stretch>
              </p:blipFill>
              <p:spPr>
                <a:xfrm>
                  <a:off x="2699722" y="5022392"/>
                  <a:ext cx="140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5D522585-F213-42A4-B1CF-AFE3D6C2F0D2}"/>
                    </a:ext>
                  </a:extLst>
                </p14:cNvPr>
                <p14:cNvContentPartPr/>
                <p14:nvPr/>
              </p14:nvContentPartPr>
              <p14:xfrm>
                <a:off x="2996362" y="4975232"/>
                <a:ext cx="301320" cy="188640"/>
              </p14:xfrm>
            </p:contentPart>
          </mc:Choice>
          <mc:Fallback>
            <p:pic>
              <p:nvPicPr>
                <p:cNvPr id="20" name="Freihand 19">
                  <a:extLst>
                    <a:ext uri="{FF2B5EF4-FFF2-40B4-BE49-F238E27FC236}">
                      <a16:creationId xmlns:a16="http://schemas.microsoft.com/office/drawing/2014/main" id="{5D522585-F213-42A4-B1CF-AFE3D6C2F0D2}"/>
                    </a:ext>
                  </a:extLst>
                </p:cNvPr>
                <p:cNvPicPr/>
                <p:nvPr/>
              </p:nvPicPr>
              <p:blipFill>
                <a:blip r:embed="rId32"/>
                <a:stretch>
                  <a:fillRect/>
                </a:stretch>
              </p:blipFill>
              <p:spPr>
                <a:xfrm>
                  <a:off x="2992042" y="4970912"/>
                  <a:ext cx="309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BDDE9AE1-D964-4A60-98DB-218923926DE1}"/>
                    </a:ext>
                  </a:extLst>
                </p14:cNvPr>
                <p14:cNvContentPartPr/>
                <p14:nvPr/>
              </p14:nvContentPartPr>
              <p14:xfrm>
                <a:off x="3165202" y="4959392"/>
                <a:ext cx="360" cy="360"/>
              </p14:xfrm>
            </p:contentPart>
          </mc:Choice>
          <mc:Fallback>
            <p:pic>
              <p:nvPicPr>
                <p:cNvPr id="21" name="Freihand 20">
                  <a:extLst>
                    <a:ext uri="{FF2B5EF4-FFF2-40B4-BE49-F238E27FC236}">
                      <a16:creationId xmlns:a16="http://schemas.microsoft.com/office/drawing/2014/main" id="{BDDE9AE1-D964-4A60-98DB-218923926DE1}"/>
                    </a:ext>
                  </a:extLst>
                </p:cNvPr>
                <p:cNvPicPr/>
                <p:nvPr/>
              </p:nvPicPr>
              <p:blipFill>
                <a:blip r:embed="rId34"/>
                <a:stretch>
                  <a:fillRect/>
                </a:stretch>
              </p:blipFill>
              <p:spPr>
                <a:xfrm>
                  <a:off x="3160882" y="4955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97F58B32-453C-4F35-9E76-BA7F525F9E93}"/>
                    </a:ext>
                  </a:extLst>
                </p14:cNvPr>
                <p14:cNvContentPartPr/>
                <p14:nvPr/>
              </p14:nvContentPartPr>
              <p14:xfrm>
                <a:off x="3334402" y="5029952"/>
                <a:ext cx="353160" cy="115560"/>
              </p14:xfrm>
            </p:contentPart>
          </mc:Choice>
          <mc:Fallback>
            <p:pic>
              <p:nvPicPr>
                <p:cNvPr id="22" name="Freihand 21">
                  <a:extLst>
                    <a:ext uri="{FF2B5EF4-FFF2-40B4-BE49-F238E27FC236}">
                      <a16:creationId xmlns:a16="http://schemas.microsoft.com/office/drawing/2014/main" id="{97F58B32-453C-4F35-9E76-BA7F525F9E93}"/>
                    </a:ext>
                  </a:extLst>
                </p:cNvPr>
                <p:cNvPicPr/>
                <p:nvPr/>
              </p:nvPicPr>
              <p:blipFill>
                <a:blip r:embed="rId36"/>
                <a:stretch>
                  <a:fillRect/>
                </a:stretch>
              </p:blipFill>
              <p:spPr>
                <a:xfrm>
                  <a:off x="3330082" y="5025632"/>
                  <a:ext cx="361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47348E12-33CF-42CD-93AA-1D43E36FC403}"/>
                    </a:ext>
                  </a:extLst>
                </p14:cNvPr>
                <p14:cNvContentPartPr/>
                <p14:nvPr/>
              </p14:nvContentPartPr>
              <p14:xfrm>
                <a:off x="3628522" y="4996832"/>
                <a:ext cx="75600" cy="33120"/>
              </p14:xfrm>
            </p:contentPart>
          </mc:Choice>
          <mc:Fallback>
            <p:pic>
              <p:nvPicPr>
                <p:cNvPr id="23" name="Freihand 22">
                  <a:extLst>
                    <a:ext uri="{FF2B5EF4-FFF2-40B4-BE49-F238E27FC236}">
                      <a16:creationId xmlns:a16="http://schemas.microsoft.com/office/drawing/2014/main" id="{47348E12-33CF-42CD-93AA-1D43E36FC403}"/>
                    </a:ext>
                  </a:extLst>
                </p:cNvPr>
                <p:cNvPicPr/>
                <p:nvPr/>
              </p:nvPicPr>
              <p:blipFill>
                <a:blip r:embed="rId38"/>
                <a:stretch>
                  <a:fillRect/>
                </a:stretch>
              </p:blipFill>
              <p:spPr>
                <a:xfrm>
                  <a:off x="3624202" y="4992512"/>
                  <a:ext cx="84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4E12160B-6F54-4340-9285-E4245F56570F}"/>
                    </a:ext>
                  </a:extLst>
                </p14:cNvPr>
                <p14:cNvContentPartPr/>
                <p14:nvPr/>
              </p14:nvContentPartPr>
              <p14:xfrm>
                <a:off x="3685042" y="5033912"/>
                <a:ext cx="87840" cy="115200"/>
              </p14:xfrm>
            </p:contentPart>
          </mc:Choice>
          <mc:Fallback>
            <p:pic>
              <p:nvPicPr>
                <p:cNvPr id="24" name="Freihand 23">
                  <a:extLst>
                    <a:ext uri="{FF2B5EF4-FFF2-40B4-BE49-F238E27FC236}">
                      <a16:creationId xmlns:a16="http://schemas.microsoft.com/office/drawing/2014/main" id="{4E12160B-6F54-4340-9285-E4245F56570F}"/>
                    </a:ext>
                  </a:extLst>
                </p:cNvPr>
                <p:cNvPicPr/>
                <p:nvPr/>
              </p:nvPicPr>
              <p:blipFill>
                <a:blip r:embed="rId40"/>
                <a:stretch>
                  <a:fillRect/>
                </a:stretch>
              </p:blipFill>
              <p:spPr>
                <a:xfrm>
                  <a:off x="3680722" y="5029592"/>
                  <a:ext cx="96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7B1756F9-DC03-4568-A8B3-3FA8A9A1CADE}"/>
                    </a:ext>
                  </a:extLst>
                </p14:cNvPr>
                <p14:cNvContentPartPr/>
                <p14:nvPr/>
              </p14:nvContentPartPr>
              <p14:xfrm>
                <a:off x="3791962" y="5047952"/>
                <a:ext cx="119160" cy="65520"/>
              </p14:xfrm>
            </p:contentPart>
          </mc:Choice>
          <mc:Fallback>
            <p:pic>
              <p:nvPicPr>
                <p:cNvPr id="25" name="Freihand 24">
                  <a:extLst>
                    <a:ext uri="{FF2B5EF4-FFF2-40B4-BE49-F238E27FC236}">
                      <a16:creationId xmlns:a16="http://schemas.microsoft.com/office/drawing/2014/main" id="{7B1756F9-DC03-4568-A8B3-3FA8A9A1CADE}"/>
                    </a:ext>
                  </a:extLst>
                </p:cNvPr>
                <p:cNvPicPr/>
                <p:nvPr/>
              </p:nvPicPr>
              <p:blipFill>
                <a:blip r:embed="rId42"/>
                <a:stretch>
                  <a:fillRect/>
                </a:stretch>
              </p:blipFill>
              <p:spPr>
                <a:xfrm>
                  <a:off x="3787642" y="5043632"/>
                  <a:ext cx="127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C4CD903A-D3EF-4967-AD17-E76A39D24B90}"/>
                    </a:ext>
                  </a:extLst>
                </p14:cNvPr>
                <p14:cNvContentPartPr/>
                <p14:nvPr/>
              </p14:nvContentPartPr>
              <p14:xfrm>
                <a:off x="4029202" y="5018432"/>
                <a:ext cx="374760" cy="93240"/>
              </p14:xfrm>
            </p:contentPart>
          </mc:Choice>
          <mc:Fallback>
            <p:pic>
              <p:nvPicPr>
                <p:cNvPr id="26" name="Freihand 25">
                  <a:extLst>
                    <a:ext uri="{FF2B5EF4-FFF2-40B4-BE49-F238E27FC236}">
                      <a16:creationId xmlns:a16="http://schemas.microsoft.com/office/drawing/2014/main" id="{C4CD903A-D3EF-4967-AD17-E76A39D24B90}"/>
                    </a:ext>
                  </a:extLst>
                </p:cNvPr>
                <p:cNvPicPr/>
                <p:nvPr/>
              </p:nvPicPr>
              <p:blipFill>
                <a:blip r:embed="rId44"/>
                <a:stretch>
                  <a:fillRect/>
                </a:stretch>
              </p:blipFill>
              <p:spPr>
                <a:xfrm>
                  <a:off x="4024882" y="5014112"/>
                  <a:ext cx="383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AE5F8875-AEF3-4944-922A-AEB571664AAB}"/>
                    </a:ext>
                  </a:extLst>
                </p14:cNvPr>
                <p14:cNvContentPartPr/>
                <p14:nvPr/>
              </p14:nvContentPartPr>
              <p14:xfrm>
                <a:off x="4393522" y="4941752"/>
                <a:ext cx="179280" cy="174600"/>
              </p14:xfrm>
            </p:contentPart>
          </mc:Choice>
          <mc:Fallback>
            <p:pic>
              <p:nvPicPr>
                <p:cNvPr id="27" name="Freihand 26">
                  <a:extLst>
                    <a:ext uri="{FF2B5EF4-FFF2-40B4-BE49-F238E27FC236}">
                      <a16:creationId xmlns:a16="http://schemas.microsoft.com/office/drawing/2014/main" id="{AE5F8875-AEF3-4944-922A-AEB571664AAB}"/>
                    </a:ext>
                  </a:extLst>
                </p:cNvPr>
                <p:cNvPicPr/>
                <p:nvPr/>
              </p:nvPicPr>
              <p:blipFill>
                <a:blip r:embed="rId46"/>
                <a:stretch>
                  <a:fillRect/>
                </a:stretch>
              </p:blipFill>
              <p:spPr>
                <a:xfrm>
                  <a:off x="4389202" y="4937432"/>
                  <a:ext cx="187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7C1F2425-D8B2-4F73-B7EC-E05410DC892E}"/>
                    </a:ext>
                  </a:extLst>
                </p14:cNvPr>
                <p14:cNvContentPartPr/>
                <p14:nvPr/>
              </p14:nvContentPartPr>
              <p14:xfrm>
                <a:off x="4685122" y="5015192"/>
                <a:ext cx="456120" cy="95760"/>
              </p14:xfrm>
            </p:contentPart>
          </mc:Choice>
          <mc:Fallback>
            <p:pic>
              <p:nvPicPr>
                <p:cNvPr id="28" name="Freihand 27">
                  <a:extLst>
                    <a:ext uri="{FF2B5EF4-FFF2-40B4-BE49-F238E27FC236}">
                      <a16:creationId xmlns:a16="http://schemas.microsoft.com/office/drawing/2014/main" id="{7C1F2425-D8B2-4F73-B7EC-E05410DC892E}"/>
                    </a:ext>
                  </a:extLst>
                </p:cNvPr>
                <p:cNvPicPr/>
                <p:nvPr/>
              </p:nvPicPr>
              <p:blipFill>
                <a:blip r:embed="rId48"/>
                <a:stretch>
                  <a:fillRect/>
                </a:stretch>
              </p:blipFill>
              <p:spPr>
                <a:xfrm>
                  <a:off x="4680802" y="5010872"/>
                  <a:ext cx="464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F94A0EEC-D7C8-43C6-BAB9-D78F0E8E4602}"/>
                    </a:ext>
                  </a:extLst>
                </p14:cNvPr>
                <p14:cNvContentPartPr/>
                <p14:nvPr/>
              </p14:nvContentPartPr>
              <p14:xfrm>
                <a:off x="4978882" y="4931312"/>
                <a:ext cx="24840" cy="17280"/>
              </p14:xfrm>
            </p:contentPart>
          </mc:Choice>
          <mc:Fallback>
            <p:pic>
              <p:nvPicPr>
                <p:cNvPr id="29" name="Freihand 28">
                  <a:extLst>
                    <a:ext uri="{FF2B5EF4-FFF2-40B4-BE49-F238E27FC236}">
                      <a16:creationId xmlns:a16="http://schemas.microsoft.com/office/drawing/2014/main" id="{F94A0EEC-D7C8-43C6-BAB9-D78F0E8E4602}"/>
                    </a:ext>
                  </a:extLst>
                </p:cNvPr>
                <p:cNvPicPr/>
                <p:nvPr/>
              </p:nvPicPr>
              <p:blipFill>
                <a:blip r:embed="rId50"/>
                <a:stretch>
                  <a:fillRect/>
                </a:stretch>
              </p:blipFill>
              <p:spPr>
                <a:xfrm>
                  <a:off x="4974562" y="4926992"/>
                  <a:ext cx="33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1AA74C4F-95A9-4AE0-A42F-FF3E9B71AE97}"/>
                    </a:ext>
                  </a:extLst>
                </p14:cNvPr>
                <p14:cNvContentPartPr/>
                <p14:nvPr/>
              </p14:nvContentPartPr>
              <p14:xfrm>
                <a:off x="5315122" y="4973072"/>
                <a:ext cx="236160" cy="137520"/>
              </p14:xfrm>
            </p:contentPart>
          </mc:Choice>
          <mc:Fallback>
            <p:pic>
              <p:nvPicPr>
                <p:cNvPr id="30" name="Freihand 29">
                  <a:extLst>
                    <a:ext uri="{FF2B5EF4-FFF2-40B4-BE49-F238E27FC236}">
                      <a16:creationId xmlns:a16="http://schemas.microsoft.com/office/drawing/2014/main" id="{1AA74C4F-95A9-4AE0-A42F-FF3E9B71AE97}"/>
                    </a:ext>
                  </a:extLst>
                </p:cNvPr>
                <p:cNvPicPr/>
                <p:nvPr/>
              </p:nvPicPr>
              <p:blipFill>
                <a:blip r:embed="rId52"/>
                <a:stretch>
                  <a:fillRect/>
                </a:stretch>
              </p:blipFill>
              <p:spPr>
                <a:xfrm>
                  <a:off x="5310802" y="4968752"/>
                  <a:ext cx="244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D111934F-994F-44A0-83F9-480F5E4DB857}"/>
                    </a:ext>
                  </a:extLst>
                </p14:cNvPr>
                <p14:cNvContentPartPr/>
                <p14:nvPr/>
              </p14:nvContentPartPr>
              <p14:xfrm>
                <a:off x="5556322" y="5015552"/>
                <a:ext cx="111960" cy="178560"/>
              </p14:xfrm>
            </p:contentPart>
          </mc:Choice>
          <mc:Fallback>
            <p:pic>
              <p:nvPicPr>
                <p:cNvPr id="31" name="Freihand 30">
                  <a:extLst>
                    <a:ext uri="{FF2B5EF4-FFF2-40B4-BE49-F238E27FC236}">
                      <a16:creationId xmlns:a16="http://schemas.microsoft.com/office/drawing/2014/main" id="{D111934F-994F-44A0-83F9-480F5E4DB857}"/>
                    </a:ext>
                  </a:extLst>
                </p:cNvPr>
                <p:cNvPicPr/>
                <p:nvPr/>
              </p:nvPicPr>
              <p:blipFill>
                <a:blip r:embed="rId54"/>
                <a:stretch>
                  <a:fillRect/>
                </a:stretch>
              </p:blipFill>
              <p:spPr>
                <a:xfrm>
                  <a:off x="5552002" y="5011232"/>
                  <a:ext cx="1206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CB15565F-7D1D-4497-A8CD-5E2FABECE32A}"/>
                    </a:ext>
                  </a:extLst>
                </p14:cNvPr>
                <p14:cNvContentPartPr/>
                <p14:nvPr/>
              </p14:nvContentPartPr>
              <p14:xfrm>
                <a:off x="5679802" y="5029952"/>
                <a:ext cx="113760" cy="51840"/>
              </p14:xfrm>
            </p:contentPart>
          </mc:Choice>
          <mc:Fallback>
            <p:pic>
              <p:nvPicPr>
                <p:cNvPr id="32" name="Freihand 31">
                  <a:extLst>
                    <a:ext uri="{FF2B5EF4-FFF2-40B4-BE49-F238E27FC236}">
                      <a16:creationId xmlns:a16="http://schemas.microsoft.com/office/drawing/2014/main" id="{CB15565F-7D1D-4497-A8CD-5E2FABECE32A}"/>
                    </a:ext>
                  </a:extLst>
                </p:cNvPr>
                <p:cNvPicPr/>
                <p:nvPr/>
              </p:nvPicPr>
              <p:blipFill>
                <a:blip r:embed="rId56"/>
                <a:stretch>
                  <a:fillRect/>
                </a:stretch>
              </p:blipFill>
              <p:spPr>
                <a:xfrm>
                  <a:off x="5675482" y="5025632"/>
                  <a:ext cx="122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1D766009-4F5E-44FB-8507-732933238B95}"/>
                    </a:ext>
                  </a:extLst>
                </p14:cNvPr>
                <p14:cNvContentPartPr/>
                <p14:nvPr/>
              </p14:nvContentPartPr>
              <p14:xfrm>
                <a:off x="5753602" y="4996472"/>
                <a:ext cx="95040" cy="84240"/>
              </p14:xfrm>
            </p:contentPart>
          </mc:Choice>
          <mc:Fallback>
            <p:pic>
              <p:nvPicPr>
                <p:cNvPr id="33" name="Freihand 32">
                  <a:extLst>
                    <a:ext uri="{FF2B5EF4-FFF2-40B4-BE49-F238E27FC236}">
                      <a16:creationId xmlns:a16="http://schemas.microsoft.com/office/drawing/2014/main" id="{1D766009-4F5E-44FB-8507-732933238B95}"/>
                    </a:ext>
                  </a:extLst>
                </p:cNvPr>
                <p:cNvPicPr/>
                <p:nvPr/>
              </p:nvPicPr>
              <p:blipFill>
                <a:blip r:embed="rId58"/>
                <a:stretch>
                  <a:fillRect/>
                </a:stretch>
              </p:blipFill>
              <p:spPr>
                <a:xfrm>
                  <a:off x="5749282" y="4992152"/>
                  <a:ext cx="103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477C956D-C345-4DFF-BBAB-856D5B441CC4}"/>
                    </a:ext>
                  </a:extLst>
                </p14:cNvPr>
                <p14:cNvContentPartPr/>
                <p14:nvPr/>
              </p14:nvContentPartPr>
              <p14:xfrm>
                <a:off x="5852962" y="4992872"/>
                <a:ext cx="98640" cy="89640"/>
              </p14:xfrm>
            </p:contentPart>
          </mc:Choice>
          <mc:Fallback>
            <p:pic>
              <p:nvPicPr>
                <p:cNvPr id="34" name="Freihand 33">
                  <a:extLst>
                    <a:ext uri="{FF2B5EF4-FFF2-40B4-BE49-F238E27FC236}">
                      <a16:creationId xmlns:a16="http://schemas.microsoft.com/office/drawing/2014/main" id="{477C956D-C345-4DFF-BBAB-856D5B441CC4}"/>
                    </a:ext>
                  </a:extLst>
                </p:cNvPr>
                <p:cNvPicPr/>
                <p:nvPr/>
              </p:nvPicPr>
              <p:blipFill>
                <a:blip r:embed="rId60"/>
                <a:stretch>
                  <a:fillRect/>
                </a:stretch>
              </p:blipFill>
              <p:spPr>
                <a:xfrm>
                  <a:off x="5848642" y="4988552"/>
                  <a:ext cx="107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B4C17181-5BCA-46F8-9E40-80484B9A6712}"/>
                    </a:ext>
                  </a:extLst>
                </p14:cNvPr>
                <p14:cNvContentPartPr/>
                <p14:nvPr/>
              </p14:nvContentPartPr>
              <p14:xfrm>
                <a:off x="5963482" y="5011232"/>
                <a:ext cx="280080" cy="213480"/>
              </p14:xfrm>
            </p:contentPart>
          </mc:Choice>
          <mc:Fallback>
            <p:pic>
              <p:nvPicPr>
                <p:cNvPr id="35" name="Freihand 34">
                  <a:extLst>
                    <a:ext uri="{FF2B5EF4-FFF2-40B4-BE49-F238E27FC236}">
                      <a16:creationId xmlns:a16="http://schemas.microsoft.com/office/drawing/2014/main" id="{B4C17181-5BCA-46F8-9E40-80484B9A6712}"/>
                    </a:ext>
                  </a:extLst>
                </p:cNvPr>
                <p:cNvPicPr/>
                <p:nvPr/>
              </p:nvPicPr>
              <p:blipFill>
                <a:blip r:embed="rId62"/>
                <a:stretch>
                  <a:fillRect/>
                </a:stretch>
              </p:blipFill>
              <p:spPr>
                <a:xfrm>
                  <a:off x="5959162" y="5006912"/>
                  <a:ext cx="2887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05D2F318-CAC7-4DC7-9142-733674387BEE}"/>
                    </a:ext>
                  </a:extLst>
                </p14:cNvPr>
                <p14:cNvContentPartPr/>
                <p14:nvPr/>
              </p14:nvContentPartPr>
              <p14:xfrm>
                <a:off x="6341482" y="4983872"/>
                <a:ext cx="260640" cy="83520"/>
              </p14:xfrm>
            </p:contentPart>
          </mc:Choice>
          <mc:Fallback>
            <p:pic>
              <p:nvPicPr>
                <p:cNvPr id="36" name="Freihand 35">
                  <a:extLst>
                    <a:ext uri="{FF2B5EF4-FFF2-40B4-BE49-F238E27FC236}">
                      <a16:creationId xmlns:a16="http://schemas.microsoft.com/office/drawing/2014/main" id="{05D2F318-CAC7-4DC7-9142-733674387BEE}"/>
                    </a:ext>
                  </a:extLst>
                </p:cNvPr>
                <p:cNvPicPr/>
                <p:nvPr/>
              </p:nvPicPr>
              <p:blipFill>
                <a:blip r:embed="rId64"/>
                <a:stretch>
                  <a:fillRect/>
                </a:stretch>
              </p:blipFill>
              <p:spPr>
                <a:xfrm>
                  <a:off x="6337162" y="4979552"/>
                  <a:ext cx="269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836E78B8-0C70-41B5-95EF-6332F5EFBA1D}"/>
                    </a:ext>
                  </a:extLst>
                </p14:cNvPr>
                <p14:cNvContentPartPr/>
                <p14:nvPr/>
              </p14:nvContentPartPr>
              <p14:xfrm>
                <a:off x="6742882" y="4915472"/>
                <a:ext cx="122760" cy="139680"/>
              </p14:xfrm>
            </p:contentPart>
          </mc:Choice>
          <mc:Fallback>
            <p:pic>
              <p:nvPicPr>
                <p:cNvPr id="37" name="Freihand 36">
                  <a:extLst>
                    <a:ext uri="{FF2B5EF4-FFF2-40B4-BE49-F238E27FC236}">
                      <a16:creationId xmlns:a16="http://schemas.microsoft.com/office/drawing/2014/main" id="{836E78B8-0C70-41B5-95EF-6332F5EFBA1D}"/>
                    </a:ext>
                  </a:extLst>
                </p:cNvPr>
                <p:cNvPicPr/>
                <p:nvPr/>
              </p:nvPicPr>
              <p:blipFill>
                <a:blip r:embed="rId66"/>
                <a:stretch>
                  <a:fillRect/>
                </a:stretch>
              </p:blipFill>
              <p:spPr>
                <a:xfrm>
                  <a:off x="6738562" y="4911152"/>
                  <a:ext cx="131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5C8B4D52-9E8D-4B4D-A8E7-834527939EA9}"/>
                    </a:ext>
                  </a:extLst>
                </p14:cNvPr>
                <p14:cNvContentPartPr/>
                <p14:nvPr/>
              </p14:nvContentPartPr>
              <p14:xfrm>
                <a:off x="6837562" y="4991792"/>
                <a:ext cx="119520" cy="63360"/>
              </p14:xfrm>
            </p:contentPart>
          </mc:Choice>
          <mc:Fallback>
            <p:pic>
              <p:nvPicPr>
                <p:cNvPr id="38" name="Freihand 37">
                  <a:extLst>
                    <a:ext uri="{FF2B5EF4-FFF2-40B4-BE49-F238E27FC236}">
                      <a16:creationId xmlns:a16="http://schemas.microsoft.com/office/drawing/2014/main" id="{5C8B4D52-9E8D-4B4D-A8E7-834527939EA9}"/>
                    </a:ext>
                  </a:extLst>
                </p:cNvPr>
                <p:cNvPicPr/>
                <p:nvPr/>
              </p:nvPicPr>
              <p:blipFill>
                <a:blip r:embed="rId68"/>
                <a:stretch>
                  <a:fillRect/>
                </a:stretch>
              </p:blipFill>
              <p:spPr>
                <a:xfrm>
                  <a:off x="6833242" y="4987472"/>
                  <a:ext cx="128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15A7654B-E429-4541-89BD-3AC06E2E814E}"/>
                    </a:ext>
                  </a:extLst>
                </p14:cNvPr>
                <p14:cNvContentPartPr/>
                <p14:nvPr/>
              </p14:nvContentPartPr>
              <p14:xfrm>
                <a:off x="6954562" y="4911512"/>
                <a:ext cx="395640" cy="142200"/>
              </p14:xfrm>
            </p:contentPart>
          </mc:Choice>
          <mc:Fallback>
            <p:pic>
              <p:nvPicPr>
                <p:cNvPr id="39" name="Freihand 38">
                  <a:extLst>
                    <a:ext uri="{FF2B5EF4-FFF2-40B4-BE49-F238E27FC236}">
                      <a16:creationId xmlns:a16="http://schemas.microsoft.com/office/drawing/2014/main" id="{15A7654B-E429-4541-89BD-3AC06E2E814E}"/>
                    </a:ext>
                  </a:extLst>
                </p:cNvPr>
                <p:cNvPicPr/>
                <p:nvPr/>
              </p:nvPicPr>
              <p:blipFill>
                <a:blip r:embed="rId70"/>
                <a:stretch>
                  <a:fillRect/>
                </a:stretch>
              </p:blipFill>
              <p:spPr>
                <a:xfrm>
                  <a:off x="6950242" y="4907192"/>
                  <a:ext cx="404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4C9D76BB-BE17-4F1A-856A-56FC45C04F7A}"/>
                    </a:ext>
                  </a:extLst>
                </p14:cNvPr>
                <p14:cNvContentPartPr/>
                <p14:nvPr/>
              </p14:nvContentPartPr>
              <p14:xfrm>
                <a:off x="6881482" y="4843472"/>
                <a:ext cx="115920" cy="19440"/>
              </p14:xfrm>
            </p:contentPart>
          </mc:Choice>
          <mc:Fallback>
            <p:pic>
              <p:nvPicPr>
                <p:cNvPr id="40" name="Freihand 39">
                  <a:extLst>
                    <a:ext uri="{FF2B5EF4-FFF2-40B4-BE49-F238E27FC236}">
                      <a16:creationId xmlns:a16="http://schemas.microsoft.com/office/drawing/2014/main" id="{4C9D76BB-BE17-4F1A-856A-56FC45C04F7A}"/>
                    </a:ext>
                  </a:extLst>
                </p:cNvPr>
                <p:cNvPicPr/>
                <p:nvPr/>
              </p:nvPicPr>
              <p:blipFill>
                <a:blip r:embed="rId72"/>
                <a:stretch>
                  <a:fillRect/>
                </a:stretch>
              </p:blipFill>
              <p:spPr>
                <a:xfrm>
                  <a:off x="6877162" y="4839152"/>
                  <a:ext cx="124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2D859E28-F633-4538-A645-E48DA20832BA}"/>
                    </a:ext>
                  </a:extLst>
                </p14:cNvPr>
                <p14:cNvContentPartPr/>
                <p14:nvPr/>
              </p14:nvContentPartPr>
              <p14:xfrm>
                <a:off x="6478642" y="5172512"/>
                <a:ext cx="278280" cy="306360"/>
              </p14:xfrm>
            </p:contentPart>
          </mc:Choice>
          <mc:Fallback>
            <p:pic>
              <p:nvPicPr>
                <p:cNvPr id="41" name="Freihand 40">
                  <a:extLst>
                    <a:ext uri="{FF2B5EF4-FFF2-40B4-BE49-F238E27FC236}">
                      <a16:creationId xmlns:a16="http://schemas.microsoft.com/office/drawing/2014/main" id="{2D859E28-F633-4538-A645-E48DA20832BA}"/>
                    </a:ext>
                  </a:extLst>
                </p:cNvPr>
                <p:cNvPicPr/>
                <p:nvPr/>
              </p:nvPicPr>
              <p:blipFill>
                <a:blip r:embed="rId74"/>
                <a:stretch>
                  <a:fillRect/>
                </a:stretch>
              </p:blipFill>
              <p:spPr>
                <a:xfrm>
                  <a:off x="6474322" y="5168192"/>
                  <a:ext cx="2869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D3EE2BCD-7BD9-4651-8E4E-0796484EC22A}"/>
                    </a:ext>
                  </a:extLst>
                </p14:cNvPr>
                <p14:cNvContentPartPr/>
                <p14:nvPr/>
              </p14:nvContentPartPr>
              <p14:xfrm>
                <a:off x="6647482" y="5326592"/>
                <a:ext cx="89640" cy="26280"/>
              </p14:xfrm>
            </p:contentPart>
          </mc:Choice>
          <mc:Fallback>
            <p:pic>
              <p:nvPicPr>
                <p:cNvPr id="42" name="Freihand 41">
                  <a:extLst>
                    <a:ext uri="{FF2B5EF4-FFF2-40B4-BE49-F238E27FC236}">
                      <a16:creationId xmlns:a16="http://schemas.microsoft.com/office/drawing/2014/main" id="{D3EE2BCD-7BD9-4651-8E4E-0796484EC22A}"/>
                    </a:ext>
                  </a:extLst>
                </p:cNvPr>
                <p:cNvPicPr/>
                <p:nvPr/>
              </p:nvPicPr>
              <p:blipFill>
                <a:blip r:embed="rId76"/>
                <a:stretch>
                  <a:fillRect/>
                </a:stretch>
              </p:blipFill>
              <p:spPr>
                <a:xfrm>
                  <a:off x="6643162" y="5322272"/>
                  <a:ext cx="98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8540F350-EF89-4013-8F73-F4568A6C7C63}"/>
                    </a:ext>
                  </a:extLst>
                </p14:cNvPr>
                <p14:cNvContentPartPr/>
                <p14:nvPr/>
              </p14:nvContentPartPr>
              <p14:xfrm>
                <a:off x="6769162" y="5263592"/>
                <a:ext cx="154800" cy="70560"/>
              </p14:xfrm>
            </p:contentPart>
          </mc:Choice>
          <mc:Fallback>
            <p:pic>
              <p:nvPicPr>
                <p:cNvPr id="43" name="Freihand 42">
                  <a:extLst>
                    <a:ext uri="{FF2B5EF4-FFF2-40B4-BE49-F238E27FC236}">
                      <a16:creationId xmlns:a16="http://schemas.microsoft.com/office/drawing/2014/main" id="{8540F350-EF89-4013-8F73-F4568A6C7C63}"/>
                    </a:ext>
                  </a:extLst>
                </p:cNvPr>
                <p:cNvPicPr/>
                <p:nvPr/>
              </p:nvPicPr>
              <p:blipFill>
                <a:blip r:embed="rId78"/>
                <a:stretch>
                  <a:fillRect/>
                </a:stretch>
              </p:blipFill>
              <p:spPr>
                <a:xfrm>
                  <a:off x="6764842" y="5259272"/>
                  <a:ext cx="163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B14C8570-58CC-4935-9CD3-4EA91F23E0B8}"/>
                    </a:ext>
                  </a:extLst>
                </p14:cNvPr>
                <p14:cNvContentPartPr/>
                <p14:nvPr/>
              </p14:nvContentPartPr>
              <p14:xfrm>
                <a:off x="6952762" y="5176472"/>
                <a:ext cx="439200" cy="131400"/>
              </p14:xfrm>
            </p:contentPart>
          </mc:Choice>
          <mc:Fallback>
            <p:pic>
              <p:nvPicPr>
                <p:cNvPr id="44" name="Freihand 43">
                  <a:extLst>
                    <a:ext uri="{FF2B5EF4-FFF2-40B4-BE49-F238E27FC236}">
                      <a16:creationId xmlns:a16="http://schemas.microsoft.com/office/drawing/2014/main" id="{B14C8570-58CC-4935-9CD3-4EA91F23E0B8}"/>
                    </a:ext>
                  </a:extLst>
                </p:cNvPr>
                <p:cNvPicPr/>
                <p:nvPr/>
              </p:nvPicPr>
              <p:blipFill>
                <a:blip r:embed="rId80"/>
                <a:stretch>
                  <a:fillRect/>
                </a:stretch>
              </p:blipFill>
              <p:spPr>
                <a:xfrm>
                  <a:off x="6948442" y="5172152"/>
                  <a:ext cx="447840" cy="14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8267C280-6501-40EB-B7D4-47FDD25C0087}"/>
                  </a:ext>
                </a:extLst>
              </p14:cNvPr>
              <p14:cNvContentPartPr/>
              <p14:nvPr/>
            </p14:nvContentPartPr>
            <p14:xfrm>
              <a:off x="792442" y="2737832"/>
              <a:ext cx="6567840" cy="482400"/>
            </p14:xfrm>
          </p:contentPart>
        </mc:Choice>
        <mc:Fallback>
          <p:pic>
            <p:nvPicPr>
              <p:cNvPr id="47" name="Freihand 46">
                <a:extLst>
                  <a:ext uri="{FF2B5EF4-FFF2-40B4-BE49-F238E27FC236}">
                    <a16:creationId xmlns:a16="http://schemas.microsoft.com/office/drawing/2014/main" id="{8267C280-6501-40EB-B7D4-47FDD25C0087}"/>
                  </a:ext>
                </a:extLst>
              </p:cNvPr>
              <p:cNvPicPr/>
              <p:nvPr/>
            </p:nvPicPr>
            <p:blipFill>
              <a:blip r:embed="rId82"/>
              <a:stretch>
                <a:fillRect/>
              </a:stretch>
            </p:blipFill>
            <p:spPr>
              <a:xfrm>
                <a:off x="788122" y="2733512"/>
                <a:ext cx="6576480" cy="491040"/>
              </a:xfrm>
              <a:prstGeom prst="rect">
                <a:avLst/>
              </a:prstGeom>
            </p:spPr>
          </p:pic>
        </mc:Fallback>
      </mc:AlternateContent>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3B1B8694-37FB-4DBE-822D-193D527E9394}"/>
              </a:ext>
            </a:extLst>
          </p:cNvPr>
          <p:cNvGrpSpPr/>
          <p:nvPr/>
        </p:nvGrpSpPr>
        <p:grpSpPr>
          <a:xfrm>
            <a:off x="3847762" y="2654312"/>
            <a:ext cx="4568760" cy="735480"/>
            <a:chOff x="3847762" y="2654312"/>
            <a:chExt cx="4568760" cy="7354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1E10EB0-3C96-4BFC-B741-9383DDBE09A1}"/>
                    </a:ext>
                  </a:extLst>
                </p14:cNvPr>
                <p14:cNvContentPartPr/>
                <p14:nvPr/>
              </p14:nvContentPartPr>
              <p14:xfrm>
                <a:off x="4700602" y="3055352"/>
                <a:ext cx="75600" cy="21600"/>
              </p14:xfrm>
            </p:contentPart>
          </mc:Choice>
          <mc:Fallback>
            <p:pic>
              <p:nvPicPr>
                <p:cNvPr id="2" name="Freihand 1">
                  <a:extLst>
                    <a:ext uri="{FF2B5EF4-FFF2-40B4-BE49-F238E27FC236}">
                      <a16:creationId xmlns:a16="http://schemas.microsoft.com/office/drawing/2014/main" id="{61E10EB0-3C96-4BFC-B741-9383DDBE09A1}"/>
                    </a:ext>
                  </a:extLst>
                </p:cNvPr>
                <p:cNvPicPr/>
                <p:nvPr/>
              </p:nvPicPr>
              <p:blipFill>
                <a:blip r:embed="rId4"/>
                <a:stretch>
                  <a:fillRect/>
                </a:stretch>
              </p:blipFill>
              <p:spPr>
                <a:xfrm>
                  <a:off x="4696282" y="3051032"/>
                  <a:ext cx="84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1470FE7-A6A8-4EEB-A5B0-AD77ADC8B0EB}"/>
                    </a:ext>
                  </a:extLst>
                </p14:cNvPr>
                <p14:cNvContentPartPr/>
                <p14:nvPr/>
              </p14:nvContentPartPr>
              <p14:xfrm>
                <a:off x="4376602" y="3070112"/>
                <a:ext cx="3884400" cy="98640"/>
              </p14:xfrm>
            </p:contentPart>
          </mc:Choice>
          <mc:Fallback>
            <p:pic>
              <p:nvPicPr>
                <p:cNvPr id="3" name="Freihand 2">
                  <a:extLst>
                    <a:ext uri="{FF2B5EF4-FFF2-40B4-BE49-F238E27FC236}">
                      <a16:creationId xmlns:a16="http://schemas.microsoft.com/office/drawing/2014/main" id="{B1470FE7-A6A8-4EEB-A5B0-AD77ADC8B0EB}"/>
                    </a:ext>
                  </a:extLst>
                </p:cNvPr>
                <p:cNvPicPr/>
                <p:nvPr/>
              </p:nvPicPr>
              <p:blipFill>
                <a:blip r:embed="rId6"/>
                <a:stretch>
                  <a:fillRect/>
                </a:stretch>
              </p:blipFill>
              <p:spPr>
                <a:xfrm>
                  <a:off x="4372282" y="3065792"/>
                  <a:ext cx="3893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A3A68114-19A8-4A1A-BA38-E8A171524630}"/>
                    </a:ext>
                  </a:extLst>
                </p14:cNvPr>
                <p14:cNvContentPartPr/>
                <p14:nvPr/>
              </p14:nvContentPartPr>
              <p14:xfrm>
                <a:off x="3847762" y="2654312"/>
                <a:ext cx="4568760" cy="735480"/>
              </p14:xfrm>
            </p:contentPart>
          </mc:Choice>
          <mc:Fallback>
            <p:pic>
              <p:nvPicPr>
                <p:cNvPr id="8" name="Freihand 7">
                  <a:extLst>
                    <a:ext uri="{FF2B5EF4-FFF2-40B4-BE49-F238E27FC236}">
                      <a16:creationId xmlns:a16="http://schemas.microsoft.com/office/drawing/2014/main" id="{A3A68114-19A8-4A1A-BA38-E8A171524630}"/>
                    </a:ext>
                  </a:extLst>
                </p:cNvPr>
                <p:cNvPicPr/>
                <p:nvPr/>
              </p:nvPicPr>
              <p:blipFill>
                <a:blip r:embed="rId8"/>
                <a:stretch>
                  <a:fillRect/>
                </a:stretch>
              </p:blipFill>
              <p:spPr>
                <a:xfrm>
                  <a:off x="3843442" y="2649992"/>
                  <a:ext cx="4577400" cy="744120"/>
                </a:xfrm>
                <a:prstGeom prst="rect">
                  <a:avLst/>
                </a:prstGeom>
              </p:spPr>
            </p:pic>
          </mc:Fallback>
        </mc:AlternateContent>
      </p:grpSp>
    </p:spTree>
    <p:extLst>
      <p:ext uri="{BB962C8B-B14F-4D97-AF65-F5344CB8AC3E}">
        <p14:creationId xmlns:p14="http://schemas.microsoft.com/office/powerpoint/2010/main" val="486831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5EFDB212-5374-4C31-8415-1E1539448B3A}"/>
              </a:ext>
            </a:extLst>
          </p:cNvPr>
          <p:cNvGrpSpPr/>
          <p:nvPr/>
        </p:nvGrpSpPr>
        <p:grpSpPr>
          <a:xfrm>
            <a:off x="7789301" y="105512"/>
            <a:ext cx="1863720" cy="373320"/>
            <a:chOff x="7789301" y="105512"/>
            <a:chExt cx="1863720" cy="3733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97784B3-3512-4914-93D1-7FA6CAEEE873}"/>
                    </a:ext>
                  </a:extLst>
                </p14:cNvPr>
                <p14:cNvContentPartPr/>
                <p14:nvPr/>
              </p14:nvContentPartPr>
              <p14:xfrm>
                <a:off x="7809821" y="241232"/>
                <a:ext cx="15120" cy="139680"/>
              </p14:xfrm>
            </p:contentPart>
          </mc:Choice>
          <mc:Fallback>
            <p:pic>
              <p:nvPicPr>
                <p:cNvPr id="2" name="Freihand 1">
                  <a:extLst>
                    <a:ext uri="{FF2B5EF4-FFF2-40B4-BE49-F238E27FC236}">
                      <a16:creationId xmlns:a16="http://schemas.microsoft.com/office/drawing/2014/main" id="{B97784B3-3512-4914-93D1-7FA6CAEEE873}"/>
                    </a:ext>
                  </a:extLst>
                </p:cNvPr>
                <p:cNvPicPr/>
                <p:nvPr/>
              </p:nvPicPr>
              <p:blipFill>
                <a:blip r:embed="rId4"/>
                <a:stretch>
                  <a:fillRect/>
                </a:stretch>
              </p:blipFill>
              <p:spPr>
                <a:xfrm>
                  <a:off x="7805501" y="236912"/>
                  <a:ext cx="23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6073CC3-EB67-4E56-96AC-FDA98DE8DC2E}"/>
                    </a:ext>
                  </a:extLst>
                </p14:cNvPr>
                <p14:cNvContentPartPr/>
                <p14:nvPr/>
              </p14:nvContentPartPr>
              <p14:xfrm>
                <a:off x="7789301" y="211352"/>
                <a:ext cx="158760" cy="38160"/>
              </p14:xfrm>
            </p:contentPart>
          </mc:Choice>
          <mc:Fallback>
            <p:pic>
              <p:nvPicPr>
                <p:cNvPr id="3" name="Freihand 2">
                  <a:extLst>
                    <a:ext uri="{FF2B5EF4-FFF2-40B4-BE49-F238E27FC236}">
                      <a16:creationId xmlns:a16="http://schemas.microsoft.com/office/drawing/2014/main" id="{26073CC3-EB67-4E56-96AC-FDA98DE8DC2E}"/>
                    </a:ext>
                  </a:extLst>
                </p:cNvPr>
                <p:cNvPicPr/>
                <p:nvPr/>
              </p:nvPicPr>
              <p:blipFill>
                <a:blip r:embed="rId6"/>
                <a:stretch>
                  <a:fillRect/>
                </a:stretch>
              </p:blipFill>
              <p:spPr>
                <a:xfrm>
                  <a:off x="7784981" y="207032"/>
                  <a:ext cx="167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D30820D-3CE2-49E8-82A1-24AA113BED9B}"/>
                    </a:ext>
                  </a:extLst>
                </p14:cNvPr>
                <p14:cNvContentPartPr/>
                <p14:nvPr/>
              </p14:nvContentPartPr>
              <p14:xfrm>
                <a:off x="7822781" y="276512"/>
                <a:ext cx="158400" cy="94320"/>
              </p14:xfrm>
            </p:contentPart>
          </mc:Choice>
          <mc:Fallback>
            <p:pic>
              <p:nvPicPr>
                <p:cNvPr id="4" name="Freihand 3">
                  <a:extLst>
                    <a:ext uri="{FF2B5EF4-FFF2-40B4-BE49-F238E27FC236}">
                      <a16:creationId xmlns:a16="http://schemas.microsoft.com/office/drawing/2014/main" id="{9D30820D-3CE2-49E8-82A1-24AA113BED9B}"/>
                    </a:ext>
                  </a:extLst>
                </p:cNvPr>
                <p:cNvPicPr/>
                <p:nvPr/>
              </p:nvPicPr>
              <p:blipFill>
                <a:blip r:embed="rId8"/>
                <a:stretch>
                  <a:fillRect/>
                </a:stretch>
              </p:blipFill>
              <p:spPr>
                <a:xfrm>
                  <a:off x="7818461" y="272192"/>
                  <a:ext cx="167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C321C7FF-5825-4AEE-AA4E-070F8C838946}"/>
                    </a:ext>
                  </a:extLst>
                </p14:cNvPr>
                <p14:cNvContentPartPr/>
                <p14:nvPr/>
              </p14:nvContentPartPr>
              <p14:xfrm>
                <a:off x="7828541" y="406832"/>
                <a:ext cx="130320" cy="21600"/>
              </p14:xfrm>
            </p:contentPart>
          </mc:Choice>
          <mc:Fallback>
            <p:pic>
              <p:nvPicPr>
                <p:cNvPr id="5" name="Freihand 4">
                  <a:extLst>
                    <a:ext uri="{FF2B5EF4-FFF2-40B4-BE49-F238E27FC236}">
                      <a16:creationId xmlns:a16="http://schemas.microsoft.com/office/drawing/2014/main" id="{C321C7FF-5825-4AEE-AA4E-070F8C838946}"/>
                    </a:ext>
                  </a:extLst>
                </p:cNvPr>
                <p:cNvPicPr/>
                <p:nvPr/>
              </p:nvPicPr>
              <p:blipFill>
                <a:blip r:embed="rId10"/>
                <a:stretch>
                  <a:fillRect/>
                </a:stretch>
              </p:blipFill>
              <p:spPr>
                <a:xfrm>
                  <a:off x="7824221" y="402512"/>
                  <a:ext cx="138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792AF10F-10DD-4170-AB4F-AFF9ABF88EC6}"/>
                    </a:ext>
                  </a:extLst>
                </p14:cNvPr>
                <p14:cNvContentPartPr/>
                <p14:nvPr/>
              </p14:nvContentPartPr>
              <p14:xfrm>
                <a:off x="8016101" y="298472"/>
                <a:ext cx="171720" cy="79200"/>
              </p14:xfrm>
            </p:contentPart>
          </mc:Choice>
          <mc:Fallback>
            <p:pic>
              <p:nvPicPr>
                <p:cNvPr id="8" name="Freihand 7">
                  <a:extLst>
                    <a:ext uri="{FF2B5EF4-FFF2-40B4-BE49-F238E27FC236}">
                      <a16:creationId xmlns:a16="http://schemas.microsoft.com/office/drawing/2014/main" id="{792AF10F-10DD-4170-AB4F-AFF9ABF88EC6}"/>
                    </a:ext>
                  </a:extLst>
                </p:cNvPr>
                <p:cNvPicPr/>
                <p:nvPr/>
              </p:nvPicPr>
              <p:blipFill>
                <a:blip r:embed="rId12"/>
                <a:stretch>
                  <a:fillRect/>
                </a:stretch>
              </p:blipFill>
              <p:spPr>
                <a:xfrm>
                  <a:off x="8011781" y="294152"/>
                  <a:ext cx="180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99F3C0ED-1577-4F9C-9067-C0B611FCA8E2}"/>
                    </a:ext>
                  </a:extLst>
                </p14:cNvPr>
                <p14:cNvContentPartPr/>
                <p14:nvPr/>
              </p14:nvContentPartPr>
              <p14:xfrm>
                <a:off x="8165861" y="263192"/>
                <a:ext cx="66600" cy="10800"/>
              </p14:xfrm>
            </p:contentPart>
          </mc:Choice>
          <mc:Fallback>
            <p:pic>
              <p:nvPicPr>
                <p:cNvPr id="9" name="Freihand 8">
                  <a:extLst>
                    <a:ext uri="{FF2B5EF4-FFF2-40B4-BE49-F238E27FC236}">
                      <a16:creationId xmlns:a16="http://schemas.microsoft.com/office/drawing/2014/main" id="{99F3C0ED-1577-4F9C-9067-C0B611FCA8E2}"/>
                    </a:ext>
                  </a:extLst>
                </p:cNvPr>
                <p:cNvPicPr/>
                <p:nvPr/>
              </p:nvPicPr>
              <p:blipFill>
                <a:blip r:embed="rId14"/>
                <a:stretch>
                  <a:fillRect/>
                </a:stretch>
              </p:blipFill>
              <p:spPr>
                <a:xfrm>
                  <a:off x="8161541" y="258872"/>
                  <a:ext cx="75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563429EE-5EA4-4E6B-9AE6-A4691E1B94AF}"/>
                    </a:ext>
                  </a:extLst>
                </p14:cNvPr>
                <p14:cNvContentPartPr/>
                <p14:nvPr/>
              </p14:nvContentPartPr>
              <p14:xfrm>
                <a:off x="8206541" y="257072"/>
                <a:ext cx="134640" cy="221760"/>
              </p14:xfrm>
            </p:contentPart>
          </mc:Choice>
          <mc:Fallback>
            <p:pic>
              <p:nvPicPr>
                <p:cNvPr id="10" name="Freihand 9">
                  <a:extLst>
                    <a:ext uri="{FF2B5EF4-FFF2-40B4-BE49-F238E27FC236}">
                      <a16:creationId xmlns:a16="http://schemas.microsoft.com/office/drawing/2014/main" id="{563429EE-5EA4-4E6B-9AE6-A4691E1B94AF}"/>
                    </a:ext>
                  </a:extLst>
                </p:cNvPr>
                <p:cNvPicPr/>
                <p:nvPr/>
              </p:nvPicPr>
              <p:blipFill>
                <a:blip r:embed="rId16"/>
                <a:stretch>
                  <a:fillRect/>
                </a:stretch>
              </p:blipFill>
              <p:spPr>
                <a:xfrm>
                  <a:off x="8202221" y="252752"/>
                  <a:ext cx="1432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4879DCD-5A1F-45AB-AF97-382621096390}"/>
                    </a:ext>
                  </a:extLst>
                </p14:cNvPr>
                <p14:cNvContentPartPr/>
                <p14:nvPr/>
              </p14:nvContentPartPr>
              <p14:xfrm>
                <a:off x="8362781" y="168872"/>
                <a:ext cx="219960" cy="235800"/>
              </p14:xfrm>
            </p:contentPart>
          </mc:Choice>
          <mc:Fallback>
            <p:pic>
              <p:nvPicPr>
                <p:cNvPr id="11" name="Freihand 10">
                  <a:extLst>
                    <a:ext uri="{FF2B5EF4-FFF2-40B4-BE49-F238E27FC236}">
                      <a16:creationId xmlns:a16="http://schemas.microsoft.com/office/drawing/2014/main" id="{D4879DCD-5A1F-45AB-AF97-382621096390}"/>
                    </a:ext>
                  </a:extLst>
                </p:cNvPr>
                <p:cNvPicPr/>
                <p:nvPr/>
              </p:nvPicPr>
              <p:blipFill>
                <a:blip r:embed="rId18"/>
                <a:stretch>
                  <a:fillRect/>
                </a:stretch>
              </p:blipFill>
              <p:spPr>
                <a:xfrm>
                  <a:off x="8358461" y="164552"/>
                  <a:ext cx="2286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202D8F3B-662C-4D09-9ADA-867F32A83FDF}"/>
                    </a:ext>
                  </a:extLst>
                </p14:cNvPr>
                <p14:cNvContentPartPr/>
                <p14:nvPr/>
              </p14:nvContentPartPr>
              <p14:xfrm>
                <a:off x="8566181" y="155192"/>
                <a:ext cx="209880" cy="169560"/>
              </p14:xfrm>
            </p:contentPart>
          </mc:Choice>
          <mc:Fallback>
            <p:pic>
              <p:nvPicPr>
                <p:cNvPr id="12" name="Freihand 11">
                  <a:extLst>
                    <a:ext uri="{FF2B5EF4-FFF2-40B4-BE49-F238E27FC236}">
                      <a16:creationId xmlns:a16="http://schemas.microsoft.com/office/drawing/2014/main" id="{202D8F3B-662C-4D09-9ADA-867F32A83FDF}"/>
                    </a:ext>
                  </a:extLst>
                </p:cNvPr>
                <p:cNvPicPr/>
                <p:nvPr/>
              </p:nvPicPr>
              <p:blipFill>
                <a:blip r:embed="rId20"/>
                <a:stretch>
                  <a:fillRect/>
                </a:stretch>
              </p:blipFill>
              <p:spPr>
                <a:xfrm>
                  <a:off x="8561861" y="150872"/>
                  <a:ext cx="218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C1524BEA-EF48-4987-80A4-31191D47F81A}"/>
                    </a:ext>
                  </a:extLst>
                </p14:cNvPr>
                <p14:cNvContentPartPr/>
                <p14:nvPr/>
              </p14:nvContentPartPr>
              <p14:xfrm>
                <a:off x="8858141" y="144392"/>
                <a:ext cx="214920" cy="144360"/>
              </p14:xfrm>
            </p:contentPart>
          </mc:Choice>
          <mc:Fallback>
            <p:pic>
              <p:nvPicPr>
                <p:cNvPr id="14" name="Freihand 13">
                  <a:extLst>
                    <a:ext uri="{FF2B5EF4-FFF2-40B4-BE49-F238E27FC236}">
                      <a16:creationId xmlns:a16="http://schemas.microsoft.com/office/drawing/2014/main" id="{C1524BEA-EF48-4987-80A4-31191D47F81A}"/>
                    </a:ext>
                  </a:extLst>
                </p:cNvPr>
                <p:cNvPicPr/>
                <p:nvPr/>
              </p:nvPicPr>
              <p:blipFill>
                <a:blip r:embed="rId22"/>
                <a:stretch>
                  <a:fillRect/>
                </a:stretch>
              </p:blipFill>
              <p:spPr>
                <a:xfrm>
                  <a:off x="8853821" y="140072"/>
                  <a:ext cx="223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582DD801-4D8A-4071-981D-B23EF3824847}"/>
                    </a:ext>
                  </a:extLst>
                </p14:cNvPr>
                <p14:cNvContentPartPr/>
                <p14:nvPr/>
              </p14:nvContentPartPr>
              <p14:xfrm>
                <a:off x="9082061" y="155912"/>
                <a:ext cx="144720" cy="104760"/>
              </p14:xfrm>
            </p:contentPart>
          </mc:Choice>
          <mc:Fallback>
            <p:pic>
              <p:nvPicPr>
                <p:cNvPr id="15" name="Freihand 14">
                  <a:extLst>
                    <a:ext uri="{FF2B5EF4-FFF2-40B4-BE49-F238E27FC236}">
                      <a16:creationId xmlns:a16="http://schemas.microsoft.com/office/drawing/2014/main" id="{582DD801-4D8A-4071-981D-B23EF3824847}"/>
                    </a:ext>
                  </a:extLst>
                </p:cNvPr>
                <p:cNvPicPr/>
                <p:nvPr/>
              </p:nvPicPr>
              <p:blipFill>
                <a:blip r:embed="rId24"/>
                <a:stretch>
                  <a:fillRect/>
                </a:stretch>
              </p:blipFill>
              <p:spPr>
                <a:xfrm>
                  <a:off x="9077741" y="151592"/>
                  <a:ext cx="153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5B7C2CF4-9142-405B-A875-4119C1A3F8F1}"/>
                    </a:ext>
                  </a:extLst>
                </p14:cNvPr>
                <p14:cNvContentPartPr/>
                <p14:nvPr/>
              </p14:nvContentPartPr>
              <p14:xfrm>
                <a:off x="9264221" y="148352"/>
                <a:ext cx="135360" cy="111960"/>
              </p14:xfrm>
            </p:contentPart>
          </mc:Choice>
          <mc:Fallback>
            <p:pic>
              <p:nvPicPr>
                <p:cNvPr id="16" name="Freihand 15">
                  <a:extLst>
                    <a:ext uri="{FF2B5EF4-FFF2-40B4-BE49-F238E27FC236}">
                      <a16:creationId xmlns:a16="http://schemas.microsoft.com/office/drawing/2014/main" id="{5B7C2CF4-9142-405B-A875-4119C1A3F8F1}"/>
                    </a:ext>
                  </a:extLst>
                </p:cNvPr>
                <p:cNvPicPr/>
                <p:nvPr/>
              </p:nvPicPr>
              <p:blipFill>
                <a:blip r:embed="rId26"/>
                <a:stretch>
                  <a:fillRect/>
                </a:stretch>
              </p:blipFill>
              <p:spPr>
                <a:xfrm>
                  <a:off x="9259901" y="144032"/>
                  <a:ext cx="144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1AF93058-B3A2-4B48-9EE5-405E309580CF}"/>
                    </a:ext>
                  </a:extLst>
                </p14:cNvPr>
                <p14:cNvContentPartPr/>
                <p14:nvPr/>
              </p14:nvContentPartPr>
              <p14:xfrm>
                <a:off x="9438461" y="105512"/>
                <a:ext cx="214560" cy="146520"/>
              </p14:xfrm>
            </p:contentPart>
          </mc:Choice>
          <mc:Fallback>
            <p:pic>
              <p:nvPicPr>
                <p:cNvPr id="17" name="Freihand 16">
                  <a:extLst>
                    <a:ext uri="{FF2B5EF4-FFF2-40B4-BE49-F238E27FC236}">
                      <a16:creationId xmlns:a16="http://schemas.microsoft.com/office/drawing/2014/main" id="{1AF93058-B3A2-4B48-9EE5-405E309580CF}"/>
                    </a:ext>
                  </a:extLst>
                </p:cNvPr>
                <p:cNvPicPr/>
                <p:nvPr/>
              </p:nvPicPr>
              <p:blipFill>
                <a:blip r:embed="rId28"/>
                <a:stretch>
                  <a:fillRect/>
                </a:stretch>
              </p:blipFill>
              <p:spPr>
                <a:xfrm>
                  <a:off x="9434141" y="101192"/>
                  <a:ext cx="223200" cy="15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F385B4D-DA47-4664-A31E-185F2FB8CA1C}"/>
                  </a:ext>
                </a:extLst>
              </p14:cNvPr>
              <p14:cNvContentPartPr/>
              <p14:nvPr/>
            </p14:nvContentPartPr>
            <p14:xfrm>
              <a:off x="6338501" y="1356512"/>
              <a:ext cx="4651200" cy="80640"/>
            </p14:xfrm>
          </p:contentPart>
        </mc:Choice>
        <mc:Fallback>
          <p:pic>
            <p:nvPicPr>
              <p:cNvPr id="19" name="Freihand 18">
                <a:extLst>
                  <a:ext uri="{FF2B5EF4-FFF2-40B4-BE49-F238E27FC236}">
                    <a16:creationId xmlns:a16="http://schemas.microsoft.com/office/drawing/2014/main" id="{EF385B4D-DA47-4664-A31E-185F2FB8CA1C}"/>
                  </a:ext>
                </a:extLst>
              </p:cNvPr>
              <p:cNvPicPr/>
              <p:nvPr/>
            </p:nvPicPr>
            <p:blipFill>
              <a:blip r:embed="rId30"/>
              <a:stretch>
                <a:fillRect/>
              </a:stretch>
            </p:blipFill>
            <p:spPr>
              <a:xfrm>
                <a:off x="6334181" y="1352192"/>
                <a:ext cx="4659840" cy="89280"/>
              </a:xfrm>
              <a:prstGeom prst="rect">
                <a:avLst/>
              </a:prstGeom>
            </p:spPr>
          </p:pic>
        </mc:Fallback>
      </mc:AlternateContent>
      <p:grpSp>
        <p:nvGrpSpPr>
          <p:cNvPr id="31" name="Gruppieren 30">
            <a:extLst>
              <a:ext uri="{FF2B5EF4-FFF2-40B4-BE49-F238E27FC236}">
                <a16:creationId xmlns:a16="http://schemas.microsoft.com/office/drawing/2014/main" id="{512A154C-F8CA-42D5-B53A-26A3CB3D7B95}"/>
              </a:ext>
            </a:extLst>
          </p:cNvPr>
          <p:cNvGrpSpPr/>
          <p:nvPr/>
        </p:nvGrpSpPr>
        <p:grpSpPr>
          <a:xfrm>
            <a:off x="8654741" y="594032"/>
            <a:ext cx="1933920" cy="389880"/>
            <a:chOff x="8654741" y="594032"/>
            <a:chExt cx="1933920" cy="389880"/>
          </a:xfrm>
        </p:grpSpPr>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04CC7B36-1ABD-4354-8146-025362466B69}"/>
                    </a:ext>
                  </a:extLst>
                </p14:cNvPr>
                <p14:cNvContentPartPr/>
                <p14:nvPr/>
              </p14:nvContentPartPr>
              <p14:xfrm>
                <a:off x="8654741" y="757832"/>
                <a:ext cx="201240" cy="226080"/>
              </p14:xfrm>
            </p:contentPart>
          </mc:Choice>
          <mc:Fallback>
            <p:pic>
              <p:nvPicPr>
                <p:cNvPr id="20" name="Freihand 19">
                  <a:extLst>
                    <a:ext uri="{FF2B5EF4-FFF2-40B4-BE49-F238E27FC236}">
                      <a16:creationId xmlns:a16="http://schemas.microsoft.com/office/drawing/2014/main" id="{04CC7B36-1ABD-4354-8146-025362466B69}"/>
                    </a:ext>
                  </a:extLst>
                </p:cNvPr>
                <p:cNvPicPr/>
                <p:nvPr/>
              </p:nvPicPr>
              <p:blipFill>
                <a:blip r:embed="rId32"/>
                <a:stretch>
                  <a:fillRect/>
                </a:stretch>
              </p:blipFill>
              <p:spPr>
                <a:xfrm>
                  <a:off x="8650421" y="753512"/>
                  <a:ext cx="2098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0CE28608-B4A4-4E30-A8E8-74D52353EEA9}"/>
                    </a:ext>
                  </a:extLst>
                </p14:cNvPr>
                <p14:cNvContentPartPr/>
                <p14:nvPr/>
              </p14:nvContentPartPr>
              <p14:xfrm>
                <a:off x="8819621" y="868352"/>
                <a:ext cx="185400" cy="95760"/>
              </p14:xfrm>
            </p:contentPart>
          </mc:Choice>
          <mc:Fallback>
            <p:pic>
              <p:nvPicPr>
                <p:cNvPr id="21" name="Freihand 20">
                  <a:extLst>
                    <a:ext uri="{FF2B5EF4-FFF2-40B4-BE49-F238E27FC236}">
                      <a16:creationId xmlns:a16="http://schemas.microsoft.com/office/drawing/2014/main" id="{0CE28608-B4A4-4E30-A8E8-74D52353EEA9}"/>
                    </a:ext>
                  </a:extLst>
                </p:cNvPr>
                <p:cNvPicPr/>
                <p:nvPr/>
              </p:nvPicPr>
              <p:blipFill>
                <a:blip r:embed="rId34"/>
                <a:stretch>
                  <a:fillRect/>
                </a:stretch>
              </p:blipFill>
              <p:spPr>
                <a:xfrm>
                  <a:off x="8815301" y="864032"/>
                  <a:ext cx="194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2FD28038-110A-48B0-8736-B70E20E2C8D1}"/>
                    </a:ext>
                  </a:extLst>
                </p14:cNvPr>
                <p14:cNvContentPartPr/>
                <p14:nvPr/>
              </p14:nvContentPartPr>
              <p14:xfrm>
                <a:off x="8985581" y="848192"/>
                <a:ext cx="90360" cy="97200"/>
              </p14:xfrm>
            </p:contentPart>
          </mc:Choice>
          <mc:Fallback>
            <p:pic>
              <p:nvPicPr>
                <p:cNvPr id="22" name="Freihand 21">
                  <a:extLst>
                    <a:ext uri="{FF2B5EF4-FFF2-40B4-BE49-F238E27FC236}">
                      <a16:creationId xmlns:a16="http://schemas.microsoft.com/office/drawing/2014/main" id="{2FD28038-110A-48B0-8736-B70E20E2C8D1}"/>
                    </a:ext>
                  </a:extLst>
                </p:cNvPr>
                <p:cNvPicPr/>
                <p:nvPr/>
              </p:nvPicPr>
              <p:blipFill>
                <a:blip r:embed="rId36"/>
                <a:stretch>
                  <a:fillRect/>
                </a:stretch>
              </p:blipFill>
              <p:spPr>
                <a:xfrm>
                  <a:off x="8981261" y="843872"/>
                  <a:ext cx="99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FFBDB82C-BEE4-48EE-B86B-CDF5C521D196}"/>
                    </a:ext>
                  </a:extLst>
                </p14:cNvPr>
                <p14:cNvContentPartPr/>
                <p14:nvPr/>
              </p14:nvContentPartPr>
              <p14:xfrm>
                <a:off x="9079541" y="761072"/>
                <a:ext cx="145800" cy="164520"/>
              </p14:xfrm>
            </p:contentPart>
          </mc:Choice>
          <mc:Fallback>
            <p:pic>
              <p:nvPicPr>
                <p:cNvPr id="23" name="Freihand 22">
                  <a:extLst>
                    <a:ext uri="{FF2B5EF4-FFF2-40B4-BE49-F238E27FC236}">
                      <a16:creationId xmlns:a16="http://schemas.microsoft.com/office/drawing/2014/main" id="{FFBDB82C-BEE4-48EE-B86B-CDF5C521D196}"/>
                    </a:ext>
                  </a:extLst>
                </p:cNvPr>
                <p:cNvPicPr/>
                <p:nvPr/>
              </p:nvPicPr>
              <p:blipFill>
                <a:blip r:embed="rId38"/>
                <a:stretch>
                  <a:fillRect/>
                </a:stretch>
              </p:blipFill>
              <p:spPr>
                <a:xfrm>
                  <a:off x="9075221" y="756752"/>
                  <a:ext cx="154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BF0ACF77-3C6A-456F-AB04-DAAB2CBEB16C}"/>
                    </a:ext>
                  </a:extLst>
                </p14:cNvPr>
                <p14:cNvContentPartPr/>
                <p14:nvPr/>
              </p14:nvContentPartPr>
              <p14:xfrm>
                <a:off x="9249821" y="748472"/>
                <a:ext cx="209520" cy="163080"/>
              </p14:xfrm>
            </p:contentPart>
          </mc:Choice>
          <mc:Fallback>
            <p:pic>
              <p:nvPicPr>
                <p:cNvPr id="24" name="Freihand 23">
                  <a:extLst>
                    <a:ext uri="{FF2B5EF4-FFF2-40B4-BE49-F238E27FC236}">
                      <a16:creationId xmlns:a16="http://schemas.microsoft.com/office/drawing/2014/main" id="{BF0ACF77-3C6A-456F-AB04-DAAB2CBEB16C}"/>
                    </a:ext>
                  </a:extLst>
                </p:cNvPr>
                <p:cNvPicPr/>
                <p:nvPr/>
              </p:nvPicPr>
              <p:blipFill>
                <a:blip r:embed="rId40"/>
                <a:stretch>
                  <a:fillRect/>
                </a:stretch>
              </p:blipFill>
              <p:spPr>
                <a:xfrm>
                  <a:off x="9245501" y="744152"/>
                  <a:ext cx="218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777DD52C-984E-47F9-9D72-53DC571CB5B5}"/>
                    </a:ext>
                  </a:extLst>
                </p14:cNvPr>
                <p14:cNvContentPartPr/>
                <p14:nvPr/>
              </p14:nvContentPartPr>
              <p14:xfrm>
                <a:off x="9541421" y="866192"/>
                <a:ext cx="360" cy="360"/>
              </p14:xfrm>
            </p:contentPart>
          </mc:Choice>
          <mc:Fallback>
            <p:pic>
              <p:nvPicPr>
                <p:cNvPr id="25" name="Freihand 24">
                  <a:extLst>
                    <a:ext uri="{FF2B5EF4-FFF2-40B4-BE49-F238E27FC236}">
                      <a16:creationId xmlns:a16="http://schemas.microsoft.com/office/drawing/2014/main" id="{777DD52C-984E-47F9-9D72-53DC571CB5B5}"/>
                    </a:ext>
                  </a:extLst>
                </p:cNvPr>
                <p:cNvPicPr/>
                <p:nvPr/>
              </p:nvPicPr>
              <p:blipFill>
                <a:blip r:embed="rId42"/>
                <a:stretch>
                  <a:fillRect/>
                </a:stretch>
              </p:blipFill>
              <p:spPr>
                <a:xfrm>
                  <a:off x="9537101" y="861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632193A8-596A-4965-8535-E0050F8AA410}"/>
                    </a:ext>
                  </a:extLst>
                </p14:cNvPr>
                <p14:cNvContentPartPr/>
                <p14:nvPr/>
              </p14:nvContentPartPr>
              <p14:xfrm>
                <a:off x="9494261" y="747752"/>
                <a:ext cx="327600" cy="217800"/>
              </p14:xfrm>
            </p:contentPart>
          </mc:Choice>
          <mc:Fallback>
            <p:pic>
              <p:nvPicPr>
                <p:cNvPr id="26" name="Freihand 25">
                  <a:extLst>
                    <a:ext uri="{FF2B5EF4-FFF2-40B4-BE49-F238E27FC236}">
                      <a16:creationId xmlns:a16="http://schemas.microsoft.com/office/drawing/2014/main" id="{632193A8-596A-4965-8535-E0050F8AA410}"/>
                    </a:ext>
                  </a:extLst>
                </p:cNvPr>
                <p:cNvPicPr/>
                <p:nvPr/>
              </p:nvPicPr>
              <p:blipFill>
                <a:blip r:embed="rId44"/>
                <a:stretch>
                  <a:fillRect/>
                </a:stretch>
              </p:blipFill>
              <p:spPr>
                <a:xfrm>
                  <a:off x="9489941" y="743432"/>
                  <a:ext cx="3362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B24408CF-97F1-4468-A962-CC0F5F06571B}"/>
                    </a:ext>
                  </a:extLst>
                </p14:cNvPr>
                <p14:cNvContentPartPr/>
                <p14:nvPr/>
              </p14:nvContentPartPr>
              <p14:xfrm>
                <a:off x="9852821" y="776192"/>
                <a:ext cx="80640" cy="88920"/>
              </p14:xfrm>
            </p:contentPart>
          </mc:Choice>
          <mc:Fallback>
            <p:pic>
              <p:nvPicPr>
                <p:cNvPr id="27" name="Freihand 26">
                  <a:extLst>
                    <a:ext uri="{FF2B5EF4-FFF2-40B4-BE49-F238E27FC236}">
                      <a16:creationId xmlns:a16="http://schemas.microsoft.com/office/drawing/2014/main" id="{B24408CF-97F1-4468-A962-CC0F5F06571B}"/>
                    </a:ext>
                  </a:extLst>
                </p:cNvPr>
                <p:cNvPicPr/>
                <p:nvPr/>
              </p:nvPicPr>
              <p:blipFill>
                <a:blip r:embed="rId46"/>
                <a:stretch>
                  <a:fillRect/>
                </a:stretch>
              </p:blipFill>
              <p:spPr>
                <a:xfrm>
                  <a:off x="9848501" y="771872"/>
                  <a:ext cx="89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83B3F580-2326-4EE5-80E5-25912B19F76E}"/>
                    </a:ext>
                  </a:extLst>
                </p14:cNvPr>
                <p14:cNvContentPartPr/>
                <p14:nvPr/>
              </p14:nvContentPartPr>
              <p14:xfrm>
                <a:off x="9996461" y="766112"/>
                <a:ext cx="222840" cy="95400"/>
              </p14:xfrm>
            </p:contentPart>
          </mc:Choice>
          <mc:Fallback>
            <p:pic>
              <p:nvPicPr>
                <p:cNvPr id="28" name="Freihand 27">
                  <a:extLst>
                    <a:ext uri="{FF2B5EF4-FFF2-40B4-BE49-F238E27FC236}">
                      <a16:creationId xmlns:a16="http://schemas.microsoft.com/office/drawing/2014/main" id="{83B3F580-2326-4EE5-80E5-25912B19F76E}"/>
                    </a:ext>
                  </a:extLst>
                </p:cNvPr>
                <p:cNvPicPr/>
                <p:nvPr/>
              </p:nvPicPr>
              <p:blipFill>
                <a:blip r:embed="rId48"/>
                <a:stretch>
                  <a:fillRect/>
                </a:stretch>
              </p:blipFill>
              <p:spPr>
                <a:xfrm>
                  <a:off x="9992141" y="761792"/>
                  <a:ext cx="231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DED105EB-13D8-4271-8EAC-31A3B400CBE3}"/>
                    </a:ext>
                  </a:extLst>
                </p14:cNvPr>
                <p14:cNvContentPartPr/>
                <p14:nvPr/>
              </p14:nvContentPartPr>
              <p14:xfrm>
                <a:off x="10227221" y="628232"/>
                <a:ext cx="93600" cy="178920"/>
              </p14:xfrm>
            </p:contentPart>
          </mc:Choice>
          <mc:Fallback>
            <p:pic>
              <p:nvPicPr>
                <p:cNvPr id="29" name="Freihand 28">
                  <a:extLst>
                    <a:ext uri="{FF2B5EF4-FFF2-40B4-BE49-F238E27FC236}">
                      <a16:creationId xmlns:a16="http://schemas.microsoft.com/office/drawing/2014/main" id="{DED105EB-13D8-4271-8EAC-31A3B400CBE3}"/>
                    </a:ext>
                  </a:extLst>
                </p:cNvPr>
                <p:cNvPicPr/>
                <p:nvPr/>
              </p:nvPicPr>
              <p:blipFill>
                <a:blip r:embed="rId50"/>
                <a:stretch>
                  <a:fillRect/>
                </a:stretch>
              </p:blipFill>
              <p:spPr>
                <a:xfrm>
                  <a:off x="10222901" y="623912"/>
                  <a:ext cx="102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C631B612-305C-4FC0-8CFD-6D6CE0661AFD}"/>
                    </a:ext>
                  </a:extLst>
                </p14:cNvPr>
                <p14:cNvContentPartPr/>
                <p14:nvPr/>
              </p14:nvContentPartPr>
              <p14:xfrm>
                <a:off x="10314701" y="594032"/>
                <a:ext cx="273960" cy="189000"/>
              </p14:xfrm>
            </p:contentPart>
          </mc:Choice>
          <mc:Fallback>
            <p:pic>
              <p:nvPicPr>
                <p:cNvPr id="30" name="Freihand 29">
                  <a:extLst>
                    <a:ext uri="{FF2B5EF4-FFF2-40B4-BE49-F238E27FC236}">
                      <a16:creationId xmlns:a16="http://schemas.microsoft.com/office/drawing/2014/main" id="{C631B612-305C-4FC0-8CFD-6D6CE0661AFD}"/>
                    </a:ext>
                  </a:extLst>
                </p:cNvPr>
                <p:cNvPicPr/>
                <p:nvPr/>
              </p:nvPicPr>
              <p:blipFill>
                <a:blip r:embed="rId52"/>
                <a:stretch>
                  <a:fillRect/>
                </a:stretch>
              </p:blipFill>
              <p:spPr>
                <a:xfrm>
                  <a:off x="10310381" y="589712"/>
                  <a:ext cx="282600" cy="197640"/>
                </a:xfrm>
                <a:prstGeom prst="rect">
                  <a:avLst/>
                </a:prstGeom>
              </p:spPr>
            </p:pic>
          </mc:Fallback>
        </mc:AlternateContent>
      </p:grpSp>
      <p:grpSp>
        <p:nvGrpSpPr>
          <p:cNvPr id="75" name="Gruppieren 74">
            <a:extLst>
              <a:ext uri="{FF2B5EF4-FFF2-40B4-BE49-F238E27FC236}">
                <a16:creationId xmlns:a16="http://schemas.microsoft.com/office/drawing/2014/main" id="{E6BFC1A5-F302-4CE6-BFF5-9F5651C79589}"/>
              </a:ext>
            </a:extLst>
          </p:cNvPr>
          <p:cNvGrpSpPr/>
          <p:nvPr/>
        </p:nvGrpSpPr>
        <p:grpSpPr>
          <a:xfrm>
            <a:off x="5045381" y="2828192"/>
            <a:ext cx="6255360" cy="3007800"/>
            <a:chOff x="5045381" y="2828192"/>
            <a:chExt cx="6255360" cy="3007800"/>
          </a:xfrm>
        </p:grpSpPr>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9E4F9CC5-838B-4BC6-83E6-8787F28B2231}"/>
                    </a:ext>
                  </a:extLst>
                </p14:cNvPr>
                <p14:cNvContentPartPr/>
                <p14:nvPr/>
              </p14:nvContentPartPr>
              <p14:xfrm>
                <a:off x="5045381" y="3132752"/>
                <a:ext cx="6255360" cy="90360"/>
              </p14:xfrm>
            </p:contentPart>
          </mc:Choice>
          <mc:Fallback>
            <p:pic>
              <p:nvPicPr>
                <p:cNvPr id="32" name="Freihand 31">
                  <a:extLst>
                    <a:ext uri="{FF2B5EF4-FFF2-40B4-BE49-F238E27FC236}">
                      <a16:creationId xmlns:a16="http://schemas.microsoft.com/office/drawing/2014/main" id="{9E4F9CC5-838B-4BC6-83E6-8787F28B2231}"/>
                    </a:ext>
                  </a:extLst>
                </p:cNvPr>
                <p:cNvPicPr/>
                <p:nvPr/>
              </p:nvPicPr>
              <p:blipFill>
                <a:blip r:embed="rId54"/>
                <a:stretch>
                  <a:fillRect/>
                </a:stretch>
              </p:blipFill>
              <p:spPr>
                <a:xfrm>
                  <a:off x="5041061" y="3128432"/>
                  <a:ext cx="6264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9C48388C-DB5C-48DC-9760-4246BA8EE3A6}"/>
                    </a:ext>
                  </a:extLst>
                </p14:cNvPr>
                <p14:cNvContentPartPr/>
                <p14:nvPr/>
              </p14:nvContentPartPr>
              <p14:xfrm>
                <a:off x="7522181" y="2828192"/>
                <a:ext cx="2370240" cy="387720"/>
              </p14:xfrm>
            </p:contentPart>
          </mc:Choice>
          <mc:Fallback>
            <p:pic>
              <p:nvPicPr>
                <p:cNvPr id="33" name="Freihand 32">
                  <a:extLst>
                    <a:ext uri="{FF2B5EF4-FFF2-40B4-BE49-F238E27FC236}">
                      <a16:creationId xmlns:a16="http://schemas.microsoft.com/office/drawing/2014/main" id="{9C48388C-DB5C-48DC-9760-4246BA8EE3A6}"/>
                    </a:ext>
                  </a:extLst>
                </p:cNvPr>
                <p:cNvPicPr/>
                <p:nvPr/>
              </p:nvPicPr>
              <p:blipFill>
                <a:blip r:embed="rId56"/>
                <a:stretch>
                  <a:fillRect/>
                </a:stretch>
              </p:blipFill>
              <p:spPr>
                <a:xfrm>
                  <a:off x="7517861" y="2823872"/>
                  <a:ext cx="237888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5A21F414-564A-4DF8-BCCD-D66A0AFBCAA6}"/>
                    </a:ext>
                  </a:extLst>
                </p14:cNvPr>
                <p14:cNvContentPartPr/>
                <p14:nvPr/>
              </p14:nvContentPartPr>
              <p14:xfrm>
                <a:off x="7468541" y="3148952"/>
                <a:ext cx="748440" cy="1604160"/>
              </p14:xfrm>
            </p:contentPart>
          </mc:Choice>
          <mc:Fallback>
            <p:pic>
              <p:nvPicPr>
                <p:cNvPr id="35" name="Freihand 34">
                  <a:extLst>
                    <a:ext uri="{FF2B5EF4-FFF2-40B4-BE49-F238E27FC236}">
                      <a16:creationId xmlns:a16="http://schemas.microsoft.com/office/drawing/2014/main" id="{5A21F414-564A-4DF8-BCCD-D66A0AFBCAA6}"/>
                    </a:ext>
                  </a:extLst>
                </p:cNvPr>
                <p:cNvPicPr/>
                <p:nvPr/>
              </p:nvPicPr>
              <p:blipFill>
                <a:blip r:embed="rId58"/>
                <a:stretch>
                  <a:fillRect/>
                </a:stretch>
              </p:blipFill>
              <p:spPr>
                <a:xfrm>
                  <a:off x="7464221" y="3144632"/>
                  <a:ext cx="757080" cy="1612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F369D5CD-77EF-4378-927A-3BDF266146C4}"/>
                    </a:ext>
                  </a:extLst>
                </p14:cNvPr>
                <p14:cNvContentPartPr/>
                <p14:nvPr/>
              </p14:nvContentPartPr>
              <p14:xfrm>
                <a:off x="7230221" y="4633232"/>
                <a:ext cx="495360" cy="272520"/>
              </p14:xfrm>
            </p:contentPart>
          </mc:Choice>
          <mc:Fallback>
            <p:pic>
              <p:nvPicPr>
                <p:cNvPr id="37" name="Freihand 36">
                  <a:extLst>
                    <a:ext uri="{FF2B5EF4-FFF2-40B4-BE49-F238E27FC236}">
                      <a16:creationId xmlns:a16="http://schemas.microsoft.com/office/drawing/2014/main" id="{F369D5CD-77EF-4378-927A-3BDF266146C4}"/>
                    </a:ext>
                  </a:extLst>
                </p:cNvPr>
                <p:cNvPicPr/>
                <p:nvPr/>
              </p:nvPicPr>
              <p:blipFill>
                <a:blip r:embed="rId60"/>
                <a:stretch>
                  <a:fillRect/>
                </a:stretch>
              </p:blipFill>
              <p:spPr>
                <a:xfrm>
                  <a:off x="7225901" y="4628912"/>
                  <a:ext cx="5040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F2ADDCB7-B93E-4D35-8878-00A8E2B260FB}"/>
                    </a:ext>
                  </a:extLst>
                </p14:cNvPr>
                <p14:cNvContentPartPr/>
                <p14:nvPr/>
              </p14:nvContentPartPr>
              <p14:xfrm>
                <a:off x="6482861" y="5008712"/>
                <a:ext cx="150480" cy="120240"/>
              </p14:xfrm>
            </p:contentPart>
          </mc:Choice>
          <mc:Fallback>
            <p:pic>
              <p:nvPicPr>
                <p:cNvPr id="39" name="Freihand 38">
                  <a:extLst>
                    <a:ext uri="{FF2B5EF4-FFF2-40B4-BE49-F238E27FC236}">
                      <a16:creationId xmlns:a16="http://schemas.microsoft.com/office/drawing/2014/main" id="{F2ADDCB7-B93E-4D35-8878-00A8E2B260FB}"/>
                    </a:ext>
                  </a:extLst>
                </p:cNvPr>
                <p:cNvPicPr/>
                <p:nvPr/>
              </p:nvPicPr>
              <p:blipFill>
                <a:blip r:embed="rId62"/>
                <a:stretch>
                  <a:fillRect/>
                </a:stretch>
              </p:blipFill>
              <p:spPr>
                <a:xfrm>
                  <a:off x="6478541" y="5004392"/>
                  <a:ext cx="159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ACBC74B-8516-4962-813D-15AFEC8778D5}"/>
                    </a:ext>
                  </a:extLst>
                </p14:cNvPr>
                <p14:cNvContentPartPr/>
                <p14:nvPr/>
              </p14:nvContentPartPr>
              <p14:xfrm>
                <a:off x="6682301" y="5094032"/>
                <a:ext cx="30600" cy="108360"/>
              </p14:xfrm>
            </p:contentPart>
          </mc:Choice>
          <mc:Fallback>
            <p:pic>
              <p:nvPicPr>
                <p:cNvPr id="40" name="Freihand 39">
                  <a:extLst>
                    <a:ext uri="{FF2B5EF4-FFF2-40B4-BE49-F238E27FC236}">
                      <a16:creationId xmlns:a16="http://schemas.microsoft.com/office/drawing/2014/main" id="{1ACBC74B-8516-4962-813D-15AFEC8778D5}"/>
                    </a:ext>
                  </a:extLst>
                </p:cNvPr>
                <p:cNvPicPr/>
                <p:nvPr/>
              </p:nvPicPr>
              <p:blipFill>
                <a:blip r:embed="rId64"/>
                <a:stretch>
                  <a:fillRect/>
                </a:stretch>
              </p:blipFill>
              <p:spPr>
                <a:xfrm>
                  <a:off x="6677981" y="5089712"/>
                  <a:ext cx="39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1C21EFEF-1FE4-49B2-A5EB-D7C7EFDA60A8}"/>
                    </a:ext>
                  </a:extLst>
                </p14:cNvPr>
                <p14:cNvContentPartPr/>
                <p14:nvPr/>
              </p14:nvContentPartPr>
              <p14:xfrm>
                <a:off x="6726941" y="5004752"/>
                <a:ext cx="118800" cy="151200"/>
              </p14:xfrm>
            </p:contentPart>
          </mc:Choice>
          <mc:Fallback>
            <p:pic>
              <p:nvPicPr>
                <p:cNvPr id="41" name="Freihand 40">
                  <a:extLst>
                    <a:ext uri="{FF2B5EF4-FFF2-40B4-BE49-F238E27FC236}">
                      <a16:creationId xmlns:a16="http://schemas.microsoft.com/office/drawing/2014/main" id="{1C21EFEF-1FE4-49B2-A5EB-D7C7EFDA60A8}"/>
                    </a:ext>
                  </a:extLst>
                </p:cNvPr>
                <p:cNvPicPr/>
                <p:nvPr/>
              </p:nvPicPr>
              <p:blipFill>
                <a:blip r:embed="rId66"/>
                <a:stretch>
                  <a:fillRect/>
                </a:stretch>
              </p:blipFill>
              <p:spPr>
                <a:xfrm>
                  <a:off x="6722621" y="5000432"/>
                  <a:ext cx="127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B0BC3760-2F73-4CDF-9A6F-13ECEB1CB2A8}"/>
                    </a:ext>
                  </a:extLst>
                </p14:cNvPr>
                <p14:cNvContentPartPr/>
                <p14:nvPr/>
              </p14:nvContentPartPr>
              <p14:xfrm>
                <a:off x="6854381" y="4973072"/>
                <a:ext cx="109080" cy="148680"/>
              </p14:xfrm>
            </p:contentPart>
          </mc:Choice>
          <mc:Fallback>
            <p:pic>
              <p:nvPicPr>
                <p:cNvPr id="42" name="Freihand 41">
                  <a:extLst>
                    <a:ext uri="{FF2B5EF4-FFF2-40B4-BE49-F238E27FC236}">
                      <a16:creationId xmlns:a16="http://schemas.microsoft.com/office/drawing/2014/main" id="{B0BC3760-2F73-4CDF-9A6F-13ECEB1CB2A8}"/>
                    </a:ext>
                  </a:extLst>
                </p:cNvPr>
                <p:cNvPicPr/>
                <p:nvPr/>
              </p:nvPicPr>
              <p:blipFill>
                <a:blip r:embed="rId68"/>
                <a:stretch>
                  <a:fillRect/>
                </a:stretch>
              </p:blipFill>
              <p:spPr>
                <a:xfrm>
                  <a:off x="6850061" y="4968752"/>
                  <a:ext cx="117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F58BE365-4069-48E8-8D57-FF1D9854F2DF}"/>
                    </a:ext>
                  </a:extLst>
                </p14:cNvPr>
                <p14:cNvContentPartPr/>
                <p14:nvPr/>
              </p14:nvContentPartPr>
              <p14:xfrm>
                <a:off x="6905501" y="4966952"/>
                <a:ext cx="262080" cy="161280"/>
              </p14:xfrm>
            </p:contentPart>
          </mc:Choice>
          <mc:Fallback>
            <p:pic>
              <p:nvPicPr>
                <p:cNvPr id="43" name="Freihand 42">
                  <a:extLst>
                    <a:ext uri="{FF2B5EF4-FFF2-40B4-BE49-F238E27FC236}">
                      <a16:creationId xmlns:a16="http://schemas.microsoft.com/office/drawing/2014/main" id="{F58BE365-4069-48E8-8D57-FF1D9854F2DF}"/>
                    </a:ext>
                  </a:extLst>
                </p:cNvPr>
                <p:cNvPicPr/>
                <p:nvPr/>
              </p:nvPicPr>
              <p:blipFill>
                <a:blip r:embed="rId70"/>
                <a:stretch>
                  <a:fillRect/>
                </a:stretch>
              </p:blipFill>
              <p:spPr>
                <a:xfrm>
                  <a:off x="6901181" y="4962632"/>
                  <a:ext cx="270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F1953142-1EBC-404E-BAD9-333E9CF395B3}"/>
                    </a:ext>
                  </a:extLst>
                </p14:cNvPr>
                <p14:cNvContentPartPr/>
                <p14:nvPr/>
              </p14:nvContentPartPr>
              <p14:xfrm>
                <a:off x="7011341" y="4955432"/>
                <a:ext cx="113040" cy="80640"/>
              </p14:xfrm>
            </p:contentPart>
          </mc:Choice>
          <mc:Fallback>
            <p:pic>
              <p:nvPicPr>
                <p:cNvPr id="44" name="Freihand 43">
                  <a:extLst>
                    <a:ext uri="{FF2B5EF4-FFF2-40B4-BE49-F238E27FC236}">
                      <a16:creationId xmlns:a16="http://schemas.microsoft.com/office/drawing/2014/main" id="{F1953142-1EBC-404E-BAD9-333E9CF395B3}"/>
                    </a:ext>
                  </a:extLst>
                </p:cNvPr>
                <p:cNvPicPr/>
                <p:nvPr/>
              </p:nvPicPr>
              <p:blipFill>
                <a:blip r:embed="rId72"/>
                <a:stretch>
                  <a:fillRect/>
                </a:stretch>
              </p:blipFill>
              <p:spPr>
                <a:xfrm>
                  <a:off x="7007021" y="4951112"/>
                  <a:ext cx="121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ED8E41FC-5836-49B8-AA2D-70637926F9E2}"/>
                    </a:ext>
                  </a:extLst>
                </p14:cNvPr>
                <p14:cNvContentPartPr/>
                <p14:nvPr/>
              </p14:nvContentPartPr>
              <p14:xfrm>
                <a:off x="7121141" y="5071712"/>
                <a:ext cx="113400" cy="90360"/>
              </p14:xfrm>
            </p:contentPart>
          </mc:Choice>
          <mc:Fallback>
            <p:pic>
              <p:nvPicPr>
                <p:cNvPr id="45" name="Freihand 44">
                  <a:extLst>
                    <a:ext uri="{FF2B5EF4-FFF2-40B4-BE49-F238E27FC236}">
                      <a16:creationId xmlns:a16="http://schemas.microsoft.com/office/drawing/2014/main" id="{ED8E41FC-5836-49B8-AA2D-70637926F9E2}"/>
                    </a:ext>
                  </a:extLst>
                </p:cNvPr>
                <p:cNvPicPr/>
                <p:nvPr/>
              </p:nvPicPr>
              <p:blipFill>
                <a:blip r:embed="rId74"/>
                <a:stretch>
                  <a:fillRect/>
                </a:stretch>
              </p:blipFill>
              <p:spPr>
                <a:xfrm>
                  <a:off x="7116821" y="5067392"/>
                  <a:ext cx="122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2D0C8463-7C86-40B0-9695-C4B8794CC5BC}"/>
                    </a:ext>
                  </a:extLst>
                </p14:cNvPr>
                <p14:cNvContentPartPr/>
                <p14:nvPr/>
              </p14:nvContentPartPr>
              <p14:xfrm>
                <a:off x="7419581" y="4988912"/>
                <a:ext cx="208080" cy="148680"/>
              </p14:xfrm>
            </p:contentPart>
          </mc:Choice>
          <mc:Fallback>
            <p:pic>
              <p:nvPicPr>
                <p:cNvPr id="47" name="Freihand 46">
                  <a:extLst>
                    <a:ext uri="{FF2B5EF4-FFF2-40B4-BE49-F238E27FC236}">
                      <a16:creationId xmlns:a16="http://schemas.microsoft.com/office/drawing/2014/main" id="{2D0C8463-7C86-40B0-9695-C4B8794CC5BC}"/>
                    </a:ext>
                  </a:extLst>
                </p:cNvPr>
                <p:cNvPicPr/>
                <p:nvPr/>
              </p:nvPicPr>
              <p:blipFill>
                <a:blip r:embed="rId76"/>
                <a:stretch>
                  <a:fillRect/>
                </a:stretch>
              </p:blipFill>
              <p:spPr>
                <a:xfrm>
                  <a:off x="7415261" y="4984592"/>
                  <a:ext cx="216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BAB08B13-D973-4A6F-904A-D21783BABFE5}"/>
                    </a:ext>
                  </a:extLst>
                </p14:cNvPr>
                <p14:cNvContentPartPr/>
                <p14:nvPr/>
              </p14:nvContentPartPr>
              <p14:xfrm>
                <a:off x="7660781" y="5018792"/>
                <a:ext cx="385920" cy="37440"/>
              </p14:xfrm>
            </p:contentPart>
          </mc:Choice>
          <mc:Fallback>
            <p:pic>
              <p:nvPicPr>
                <p:cNvPr id="48" name="Freihand 47">
                  <a:extLst>
                    <a:ext uri="{FF2B5EF4-FFF2-40B4-BE49-F238E27FC236}">
                      <a16:creationId xmlns:a16="http://schemas.microsoft.com/office/drawing/2014/main" id="{BAB08B13-D973-4A6F-904A-D21783BABFE5}"/>
                    </a:ext>
                  </a:extLst>
                </p:cNvPr>
                <p:cNvPicPr/>
                <p:nvPr/>
              </p:nvPicPr>
              <p:blipFill>
                <a:blip r:embed="rId78"/>
                <a:stretch>
                  <a:fillRect/>
                </a:stretch>
              </p:blipFill>
              <p:spPr>
                <a:xfrm>
                  <a:off x="7656461" y="5014472"/>
                  <a:ext cx="394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8FDA1F41-C46E-4A1F-B5DE-DCD4908CC47D}"/>
                    </a:ext>
                  </a:extLst>
                </p14:cNvPr>
                <p14:cNvContentPartPr/>
                <p14:nvPr/>
              </p14:nvContentPartPr>
              <p14:xfrm>
                <a:off x="8093861" y="4905752"/>
                <a:ext cx="29160" cy="151920"/>
              </p14:xfrm>
            </p:contentPart>
          </mc:Choice>
          <mc:Fallback>
            <p:pic>
              <p:nvPicPr>
                <p:cNvPr id="49" name="Freihand 48">
                  <a:extLst>
                    <a:ext uri="{FF2B5EF4-FFF2-40B4-BE49-F238E27FC236}">
                      <a16:creationId xmlns:a16="http://schemas.microsoft.com/office/drawing/2014/main" id="{8FDA1F41-C46E-4A1F-B5DE-DCD4908CC47D}"/>
                    </a:ext>
                  </a:extLst>
                </p:cNvPr>
                <p:cNvPicPr/>
                <p:nvPr/>
              </p:nvPicPr>
              <p:blipFill>
                <a:blip r:embed="rId80"/>
                <a:stretch>
                  <a:fillRect/>
                </a:stretch>
              </p:blipFill>
              <p:spPr>
                <a:xfrm>
                  <a:off x="8089541" y="4901432"/>
                  <a:ext cx="37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D54EAEDC-A633-4241-8C94-6A8F75BA196E}"/>
                    </a:ext>
                  </a:extLst>
                </p14:cNvPr>
                <p14:cNvContentPartPr/>
                <p14:nvPr/>
              </p14:nvContentPartPr>
              <p14:xfrm>
                <a:off x="8027621" y="4881632"/>
                <a:ext cx="184320" cy="159480"/>
              </p14:xfrm>
            </p:contentPart>
          </mc:Choice>
          <mc:Fallback>
            <p:pic>
              <p:nvPicPr>
                <p:cNvPr id="50" name="Freihand 49">
                  <a:extLst>
                    <a:ext uri="{FF2B5EF4-FFF2-40B4-BE49-F238E27FC236}">
                      <a16:creationId xmlns:a16="http://schemas.microsoft.com/office/drawing/2014/main" id="{D54EAEDC-A633-4241-8C94-6A8F75BA196E}"/>
                    </a:ext>
                  </a:extLst>
                </p:cNvPr>
                <p:cNvPicPr/>
                <p:nvPr/>
              </p:nvPicPr>
              <p:blipFill>
                <a:blip r:embed="rId82"/>
                <a:stretch>
                  <a:fillRect/>
                </a:stretch>
              </p:blipFill>
              <p:spPr>
                <a:xfrm>
                  <a:off x="8023301" y="4877312"/>
                  <a:ext cx="192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FCC5543A-235D-4E35-8CDA-64EC4531CAAA}"/>
                    </a:ext>
                  </a:extLst>
                </p14:cNvPr>
                <p14:cNvContentPartPr/>
                <p14:nvPr/>
              </p14:nvContentPartPr>
              <p14:xfrm>
                <a:off x="8245781" y="4874072"/>
                <a:ext cx="137160" cy="167040"/>
              </p14:xfrm>
            </p:contentPart>
          </mc:Choice>
          <mc:Fallback>
            <p:pic>
              <p:nvPicPr>
                <p:cNvPr id="51" name="Freihand 50">
                  <a:extLst>
                    <a:ext uri="{FF2B5EF4-FFF2-40B4-BE49-F238E27FC236}">
                      <a16:creationId xmlns:a16="http://schemas.microsoft.com/office/drawing/2014/main" id="{FCC5543A-235D-4E35-8CDA-64EC4531CAAA}"/>
                    </a:ext>
                  </a:extLst>
                </p:cNvPr>
                <p:cNvPicPr/>
                <p:nvPr/>
              </p:nvPicPr>
              <p:blipFill>
                <a:blip r:embed="rId84"/>
                <a:stretch>
                  <a:fillRect/>
                </a:stretch>
              </p:blipFill>
              <p:spPr>
                <a:xfrm>
                  <a:off x="8241461" y="4869752"/>
                  <a:ext cx="145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B4093ACB-4599-4F38-848E-0D516C741F0B}"/>
                    </a:ext>
                  </a:extLst>
                </p14:cNvPr>
                <p14:cNvContentPartPr/>
                <p14:nvPr/>
              </p14:nvContentPartPr>
              <p14:xfrm>
                <a:off x="8255861" y="4833392"/>
                <a:ext cx="218160" cy="112320"/>
              </p14:xfrm>
            </p:contentPart>
          </mc:Choice>
          <mc:Fallback>
            <p:pic>
              <p:nvPicPr>
                <p:cNvPr id="52" name="Freihand 51">
                  <a:extLst>
                    <a:ext uri="{FF2B5EF4-FFF2-40B4-BE49-F238E27FC236}">
                      <a16:creationId xmlns:a16="http://schemas.microsoft.com/office/drawing/2014/main" id="{B4093ACB-4599-4F38-848E-0D516C741F0B}"/>
                    </a:ext>
                  </a:extLst>
                </p:cNvPr>
                <p:cNvPicPr/>
                <p:nvPr/>
              </p:nvPicPr>
              <p:blipFill>
                <a:blip r:embed="rId86"/>
                <a:stretch>
                  <a:fillRect/>
                </a:stretch>
              </p:blipFill>
              <p:spPr>
                <a:xfrm>
                  <a:off x="8251541" y="4829072"/>
                  <a:ext cx="226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6BB0DF0C-D11C-42DE-AF7B-1C58FBD5390B}"/>
                    </a:ext>
                  </a:extLst>
                </p14:cNvPr>
                <p14:cNvContentPartPr/>
                <p14:nvPr/>
              </p14:nvContentPartPr>
              <p14:xfrm>
                <a:off x="6535781" y="5401112"/>
                <a:ext cx="243360" cy="89280"/>
              </p14:xfrm>
            </p:contentPart>
          </mc:Choice>
          <mc:Fallback>
            <p:pic>
              <p:nvPicPr>
                <p:cNvPr id="53" name="Freihand 52">
                  <a:extLst>
                    <a:ext uri="{FF2B5EF4-FFF2-40B4-BE49-F238E27FC236}">
                      <a16:creationId xmlns:a16="http://schemas.microsoft.com/office/drawing/2014/main" id="{6BB0DF0C-D11C-42DE-AF7B-1C58FBD5390B}"/>
                    </a:ext>
                  </a:extLst>
                </p:cNvPr>
                <p:cNvPicPr/>
                <p:nvPr/>
              </p:nvPicPr>
              <p:blipFill>
                <a:blip r:embed="rId88"/>
                <a:stretch>
                  <a:fillRect/>
                </a:stretch>
              </p:blipFill>
              <p:spPr>
                <a:xfrm>
                  <a:off x="6531461" y="5396792"/>
                  <a:ext cx="252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83B833ED-8AB1-4AC6-B070-33B0A6F94E46}"/>
                    </a:ext>
                  </a:extLst>
                </p14:cNvPr>
                <p14:cNvContentPartPr/>
                <p14:nvPr/>
              </p14:nvContentPartPr>
              <p14:xfrm>
                <a:off x="6773021" y="5319752"/>
                <a:ext cx="112320" cy="172800"/>
              </p14:xfrm>
            </p:contentPart>
          </mc:Choice>
          <mc:Fallback>
            <p:pic>
              <p:nvPicPr>
                <p:cNvPr id="54" name="Freihand 53">
                  <a:extLst>
                    <a:ext uri="{FF2B5EF4-FFF2-40B4-BE49-F238E27FC236}">
                      <a16:creationId xmlns:a16="http://schemas.microsoft.com/office/drawing/2014/main" id="{83B833ED-8AB1-4AC6-B070-33B0A6F94E46}"/>
                    </a:ext>
                  </a:extLst>
                </p:cNvPr>
                <p:cNvPicPr/>
                <p:nvPr/>
              </p:nvPicPr>
              <p:blipFill>
                <a:blip r:embed="rId90"/>
                <a:stretch>
                  <a:fillRect/>
                </a:stretch>
              </p:blipFill>
              <p:spPr>
                <a:xfrm>
                  <a:off x="6768701" y="5315432"/>
                  <a:ext cx="1209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A3863CE9-BC44-40D6-AF85-008930BC49BE}"/>
                    </a:ext>
                  </a:extLst>
                </p14:cNvPr>
                <p14:cNvContentPartPr/>
                <p14:nvPr/>
              </p14:nvContentPartPr>
              <p14:xfrm>
                <a:off x="6827741" y="5385272"/>
                <a:ext cx="132480" cy="93960"/>
              </p14:xfrm>
            </p:contentPart>
          </mc:Choice>
          <mc:Fallback>
            <p:pic>
              <p:nvPicPr>
                <p:cNvPr id="55" name="Freihand 54">
                  <a:extLst>
                    <a:ext uri="{FF2B5EF4-FFF2-40B4-BE49-F238E27FC236}">
                      <a16:creationId xmlns:a16="http://schemas.microsoft.com/office/drawing/2014/main" id="{A3863CE9-BC44-40D6-AF85-008930BC49BE}"/>
                    </a:ext>
                  </a:extLst>
                </p:cNvPr>
                <p:cNvPicPr/>
                <p:nvPr/>
              </p:nvPicPr>
              <p:blipFill>
                <a:blip r:embed="rId92"/>
                <a:stretch>
                  <a:fillRect/>
                </a:stretch>
              </p:blipFill>
              <p:spPr>
                <a:xfrm>
                  <a:off x="6823421" y="5380952"/>
                  <a:ext cx="141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FD0BE470-9887-4DA2-8560-101D40FEB96F}"/>
                    </a:ext>
                  </a:extLst>
                </p14:cNvPr>
                <p14:cNvContentPartPr/>
                <p14:nvPr/>
              </p14:nvContentPartPr>
              <p14:xfrm>
                <a:off x="6951581" y="5378072"/>
                <a:ext cx="116640" cy="186840"/>
              </p14:xfrm>
            </p:contentPart>
          </mc:Choice>
          <mc:Fallback>
            <p:pic>
              <p:nvPicPr>
                <p:cNvPr id="56" name="Freihand 55">
                  <a:extLst>
                    <a:ext uri="{FF2B5EF4-FFF2-40B4-BE49-F238E27FC236}">
                      <a16:creationId xmlns:a16="http://schemas.microsoft.com/office/drawing/2014/main" id="{FD0BE470-9887-4DA2-8560-101D40FEB96F}"/>
                    </a:ext>
                  </a:extLst>
                </p:cNvPr>
                <p:cNvPicPr/>
                <p:nvPr/>
              </p:nvPicPr>
              <p:blipFill>
                <a:blip r:embed="rId94"/>
                <a:stretch>
                  <a:fillRect/>
                </a:stretch>
              </p:blipFill>
              <p:spPr>
                <a:xfrm>
                  <a:off x="6947261" y="5373752"/>
                  <a:ext cx="1252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428284E5-7CF4-45FE-B900-6C138C2D7106}"/>
                    </a:ext>
                  </a:extLst>
                </p14:cNvPr>
                <p14:cNvContentPartPr/>
                <p14:nvPr/>
              </p14:nvContentPartPr>
              <p14:xfrm>
                <a:off x="7088021" y="5387072"/>
                <a:ext cx="96840" cy="81000"/>
              </p14:xfrm>
            </p:contentPart>
          </mc:Choice>
          <mc:Fallback>
            <p:pic>
              <p:nvPicPr>
                <p:cNvPr id="57" name="Freihand 56">
                  <a:extLst>
                    <a:ext uri="{FF2B5EF4-FFF2-40B4-BE49-F238E27FC236}">
                      <a16:creationId xmlns:a16="http://schemas.microsoft.com/office/drawing/2014/main" id="{428284E5-7CF4-45FE-B900-6C138C2D7106}"/>
                    </a:ext>
                  </a:extLst>
                </p:cNvPr>
                <p:cNvPicPr/>
                <p:nvPr/>
              </p:nvPicPr>
              <p:blipFill>
                <a:blip r:embed="rId96"/>
                <a:stretch>
                  <a:fillRect/>
                </a:stretch>
              </p:blipFill>
              <p:spPr>
                <a:xfrm>
                  <a:off x="7083701" y="5382752"/>
                  <a:ext cx="105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1450695C-6050-40DA-8B19-9E689EE0DD0E}"/>
                    </a:ext>
                  </a:extLst>
                </p14:cNvPr>
                <p14:cNvContentPartPr/>
                <p14:nvPr/>
              </p14:nvContentPartPr>
              <p14:xfrm>
                <a:off x="7167941" y="5373752"/>
                <a:ext cx="126000" cy="61560"/>
              </p14:xfrm>
            </p:contentPart>
          </mc:Choice>
          <mc:Fallback>
            <p:pic>
              <p:nvPicPr>
                <p:cNvPr id="58" name="Freihand 57">
                  <a:extLst>
                    <a:ext uri="{FF2B5EF4-FFF2-40B4-BE49-F238E27FC236}">
                      <a16:creationId xmlns:a16="http://schemas.microsoft.com/office/drawing/2014/main" id="{1450695C-6050-40DA-8B19-9E689EE0DD0E}"/>
                    </a:ext>
                  </a:extLst>
                </p:cNvPr>
                <p:cNvPicPr/>
                <p:nvPr/>
              </p:nvPicPr>
              <p:blipFill>
                <a:blip r:embed="rId98"/>
                <a:stretch>
                  <a:fillRect/>
                </a:stretch>
              </p:blipFill>
              <p:spPr>
                <a:xfrm>
                  <a:off x="7163621" y="5369432"/>
                  <a:ext cx="134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D0B9B4EE-18BF-4D84-A080-437AEA35D15D}"/>
                    </a:ext>
                  </a:extLst>
                </p14:cNvPr>
                <p14:cNvContentPartPr/>
                <p14:nvPr/>
              </p14:nvContentPartPr>
              <p14:xfrm>
                <a:off x="7304381" y="5269712"/>
                <a:ext cx="204840" cy="159480"/>
              </p14:xfrm>
            </p:contentPart>
          </mc:Choice>
          <mc:Fallback>
            <p:pic>
              <p:nvPicPr>
                <p:cNvPr id="59" name="Freihand 58">
                  <a:extLst>
                    <a:ext uri="{FF2B5EF4-FFF2-40B4-BE49-F238E27FC236}">
                      <a16:creationId xmlns:a16="http://schemas.microsoft.com/office/drawing/2014/main" id="{D0B9B4EE-18BF-4D84-A080-437AEA35D15D}"/>
                    </a:ext>
                  </a:extLst>
                </p:cNvPr>
                <p:cNvPicPr/>
                <p:nvPr/>
              </p:nvPicPr>
              <p:blipFill>
                <a:blip r:embed="rId100"/>
                <a:stretch>
                  <a:fillRect/>
                </a:stretch>
              </p:blipFill>
              <p:spPr>
                <a:xfrm>
                  <a:off x="7300061" y="5265392"/>
                  <a:ext cx="213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E148A30E-0D0B-437D-9547-E3DDA20C6CF1}"/>
                    </a:ext>
                  </a:extLst>
                </p14:cNvPr>
                <p14:cNvContentPartPr/>
                <p14:nvPr/>
              </p14:nvContentPartPr>
              <p14:xfrm>
                <a:off x="7545581" y="5334872"/>
                <a:ext cx="240120" cy="76680"/>
              </p14:xfrm>
            </p:contentPart>
          </mc:Choice>
          <mc:Fallback>
            <p:pic>
              <p:nvPicPr>
                <p:cNvPr id="60" name="Freihand 59">
                  <a:extLst>
                    <a:ext uri="{FF2B5EF4-FFF2-40B4-BE49-F238E27FC236}">
                      <a16:creationId xmlns:a16="http://schemas.microsoft.com/office/drawing/2014/main" id="{E148A30E-0D0B-437D-9547-E3DDA20C6CF1}"/>
                    </a:ext>
                  </a:extLst>
                </p:cNvPr>
                <p:cNvPicPr/>
                <p:nvPr/>
              </p:nvPicPr>
              <p:blipFill>
                <a:blip r:embed="rId102"/>
                <a:stretch>
                  <a:fillRect/>
                </a:stretch>
              </p:blipFill>
              <p:spPr>
                <a:xfrm>
                  <a:off x="7541261" y="5330552"/>
                  <a:ext cx="248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81C67DC7-2A8B-4211-AF10-03CA9B2BDAC0}"/>
                    </a:ext>
                  </a:extLst>
                </p14:cNvPr>
                <p14:cNvContentPartPr/>
                <p14:nvPr/>
              </p14:nvContentPartPr>
              <p14:xfrm>
                <a:off x="6829541" y="5655992"/>
                <a:ext cx="163080" cy="112320"/>
              </p14:xfrm>
            </p:contentPart>
          </mc:Choice>
          <mc:Fallback>
            <p:pic>
              <p:nvPicPr>
                <p:cNvPr id="61" name="Freihand 60">
                  <a:extLst>
                    <a:ext uri="{FF2B5EF4-FFF2-40B4-BE49-F238E27FC236}">
                      <a16:creationId xmlns:a16="http://schemas.microsoft.com/office/drawing/2014/main" id="{81C67DC7-2A8B-4211-AF10-03CA9B2BDAC0}"/>
                    </a:ext>
                  </a:extLst>
                </p:cNvPr>
                <p:cNvPicPr/>
                <p:nvPr/>
              </p:nvPicPr>
              <p:blipFill>
                <a:blip r:embed="rId104"/>
                <a:stretch>
                  <a:fillRect/>
                </a:stretch>
              </p:blipFill>
              <p:spPr>
                <a:xfrm>
                  <a:off x="6825221" y="5651672"/>
                  <a:ext cx="171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AE968ACF-FDAA-427E-B1BF-779D164BDB76}"/>
                    </a:ext>
                  </a:extLst>
                </p14:cNvPr>
                <p14:cNvContentPartPr/>
                <p14:nvPr/>
              </p14:nvContentPartPr>
              <p14:xfrm>
                <a:off x="7005581" y="5640152"/>
                <a:ext cx="151560" cy="115560"/>
              </p14:xfrm>
            </p:contentPart>
          </mc:Choice>
          <mc:Fallback>
            <p:pic>
              <p:nvPicPr>
                <p:cNvPr id="62" name="Freihand 61">
                  <a:extLst>
                    <a:ext uri="{FF2B5EF4-FFF2-40B4-BE49-F238E27FC236}">
                      <a16:creationId xmlns:a16="http://schemas.microsoft.com/office/drawing/2014/main" id="{AE968ACF-FDAA-427E-B1BF-779D164BDB76}"/>
                    </a:ext>
                  </a:extLst>
                </p:cNvPr>
                <p:cNvPicPr/>
                <p:nvPr/>
              </p:nvPicPr>
              <p:blipFill>
                <a:blip r:embed="rId106"/>
                <a:stretch>
                  <a:fillRect/>
                </a:stretch>
              </p:blipFill>
              <p:spPr>
                <a:xfrm>
                  <a:off x="7001261" y="5635832"/>
                  <a:ext cx="160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43119AC2-2F56-4FCE-8275-5E7E0A45C727}"/>
                    </a:ext>
                  </a:extLst>
                </p14:cNvPr>
                <p14:cNvContentPartPr/>
                <p14:nvPr/>
              </p14:nvContentPartPr>
              <p14:xfrm>
                <a:off x="7167941" y="5618912"/>
                <a:ext cx="121320" cy="99360"/>
              </p14:xfrm>
            </p:contentPart>
          </mc:Choice>
          <mc:Fallback>
            <p:pic>
              <p:nvPicPr>
                <p:cNvPr id="63" name="Freihand 62">
                  <a:extLst>
                    <a:ext uri="{FF2B5EF4-FFF2-40B4-BE49-F238E27FC236}">
                      <a16:creationId xmlns:a16="http://schemas.microsoft.com/office/drawing/2014/main" id="{43119AC2-2F56-4FCE-8275-5E7E0A45C727}"/>
                    </a:ext>
                  </a:extLst>
                </p:cNvPr>
                <p:cNvPicPr/>
                <p:nvPr/>
              </p:nvPicPr>
              <p:blipFill>
                <a:blip r:embed="rId108"/>
                <a:stretch>
                  <a:fillRect/>
                </a:stretch>
              </p:blipFill>
              <p:spPr>
                <a:xfrm>
                  <a:off x="7163621" y="5614592"/>
                  <a:ext cx="129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59F72826-C290-40BD-A5F0-3F711C6AECE4}"/>
                    </a:ext>
                  </a:extLst>
                </p14:cNvPr>
                <p14:cNvContentPartPr/>
                <p14:nvPr/>
              </p14:nvContentPartPr>
              <p14:xfrm>
                <a:off x="7351181" y="5568512"/>
                <a:ext cx="124200" cy="144000"/>
              </p14:xfrm>
            </p:contentPart>
          </mc:Choice>
          <mc:Fallback>
            <p:pic>
              <p:nvPicPr>
                <p:cNvPr id="64" name="Freihand 63">
                  <a:extLst>
                    <a:ext uri="{FF2B5EF4-FFF2-40B4-BE49-F238E27FC236}">
                      <a16:creationId xmlns:a16="http://schemas.microsoft.com/office/drawing/2014/main" id="{59F72826-C290-40BD-A5F0-3F711C6AECE4}"/>
                    </a:ext>
                  </a:extLst>
                </p:cNvPr>
                <p:cNvPicPr/>
                <p:nvPr/>
              </p:nvPicPr>
              <p:blipFill>
                <a:blip r:embed="rId110"/>
                <a:stretch>
                  <a:fillRect/>
                </a:stretch>
              </p:blipFill>
              <p:spPr>
                <a:xfrm>
                  <a:off x="7346861" y="5564192"/>
                  <a:ext cx="1328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C8582CE0-23F2-42A9-9B00-CD187E7C2FF4}"/>
                    </a:ext>
                  </a:extLst>
                </p14:cNvPr>
                <p14:cNvContentPartPr/>
                <p14:nvPr/>
              </p14:nvContentPartPr>
              <p14:xfrm>
                <a:off x="7561781" y="5557352"/>
                <a:ext cx="207360" cy="54000"/>
              </p14:xfrm>
            </p:contentPart>
          </mc:Choice>
          <mc:Fallback>
            <p:pic>
              <p:nvPicPr>
                <p:cNvPr id="65" name="Freihand 64">
                  <a:extLst>
                    <a:ext uri="{FF2B5EF4-FFF2-40B4-BE49-F238E27FC236}">
                      <a16:creationId xmlns:a16="http://schemas.microsoft.com/office/drawing/2014/main" id="{C8582CE0-23F2-42A9-9B00-CD187E7C2FF4}"/>
                    </a:ext>
                  </a:extLst>
                </p:cNvPr>
                <p:cNvPicPr/>
                <p:nvPr/>
              </p:nvPicPr>
              <p:blipFill>
                <a:blip r:embed="rId112"/>
                <a:stretch>
                  <a:fillRect/>
                </a:stretch>
              </p:blipFill>
              <p:spPr>
                <a:xfrm>
                  <a:off x="7557461" y="5553032"/>
                  <a:ext cx="216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29A6ADCF-59C3-4BF4-98E8-EFB62FD95657}"/>
                    </a:ext>
                  </a:extLst>
                </p14:cNvPr>
                <p14:cNvContentPartPr/>
                <p14:nvPr/>
              </p14:nvContentPartPr>
              <p14:xfrm>
                <a:off x="7553501" y="5620352"/>
                <a:ext cx="200160" cy="56880"/>
              </p14:xfrm>
            </p:contentPart>
          </mc:Choice>
          <mc:Fallback>
            <p:pic>
              <p:nvPicPr>
                <p:cNvPr id="66" name="Freihand 65">
                  <a:extLst>
                    <a:ext uri="{FF2B5EF4-FFF2-40B4-BE49-F238E27FC236}">
                      <a16:creationId xmlns:a16="http://schemas.microsoft.com/office/drawing/2014/main" id="{29A6ADCF-59C3-4BF4-98E8-EFB62FD95657}"/>
                    </a:ext>
                  </a:extLst>
                </p:cNvPr>
                <p:cNvPicPr/>
                <p:nvPr/>
              </p:nvPicPr>
              <p:blipFill>
                <a:blip r:embed="rId114"/>
                <a:stretch>
                  <a:fillRect/>
                </a:stretch>
              </p:blipFill>
              <p:spPr>
                <a:xfrm>
                  <a:off x="7549181" y="5616032"/>
                  <a:ext cx="208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010B2224-F889-4D23-97CB-54B17ED3019C}"/>
                    </a:ext>
                  </a:extLst>
                </p14:cNvPr>
                <p14:cNvContentPartPr/>
                <p14:nvPr/>
              </p14:nvContentPartPr>
              <p14:xfrm>
                <a:off x="7812341" y="5553392"/>
                <a:ext cx="195840" cy="131760"/>
              </p14:xfrm>
            </p:contentPart>
          </mc:Choice>
          <mc:Fallback>
            <p:pic>
              <p:nvPicPr>
                <p:cNvPr id="67" name="Freihand 66">
                  <a:extLst>
                    <a:ext uri="{FF2B5EF4-FFF2-40B4-BE49-F238E27FC236}">
                      <a16:creationId xmlns:a16="http://schemas.microsoft.com/office/drawing/2014/main" id="{010B2224-F889-4D23-97CB-54B17ED3019C}"/>
                    </a:ext>
                  </a:extLst>
                </p:cNvPr>
                <p:cNvPicPr/>
                <p:nvPr/>
              </p:nvPicPr>
              <p:blipFill>
                <a:blip r:embed="rId116"/>
                <a:stretch>
                  <a:fillRect/>
                </a:stretch>
              </p:blipFill>
              <p:spPr>
                <a:xfrm>
                  <a:off x="7808021" y="5549072"/>
                  <a:ext cx="204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852BE337-84CD-4CF3-AB9C-E1EEF141BD2B}"/>
                    </a:ext>
                  </a:extLst>
                </p14:cNvPr>
                <p14:cNvContentPartPr/>
                <p14:nvPr/>
              </p14:nvContentPartPr>
              <p14:xfrm>
                <a:off x="7988381" y="5525312"/>
                <a:ext cx="92520" cy="138600"/>
              </p14:xfrm>
            </p:contentPart>
          </mc:Choice>
          <mc:Fallback>
            <p:pic>
              <p:nvPicPr>
                <p:cNvPr id="68" name="Freihand 67">
                  <a:extLst>
                    <a:ext uri="{FF2B5EF4-FFF2-40B4-BE49-F238E27FC236}">
                      <a16:creationId xmlns:a16="http://schemas.microsoft.com/office/drawing/2014/main" id="{852BE337-84CD-4CF3-AB9C-E1EEF141BD2B}"/>
                    </a:ext>
                  </a:extLst>
                </p:cNvPr>
                <p:cNvPicPr/>
                <p:nvPr/>
              </p:nvPicPr>
              <p:blipFill>
                <a:blip r:embed="rId118"/>
                <a:stretch>
                  <a:fillRect/>
                </a:stretch>
              </p:blipFill>
              <p:spPr>
                <a:xfrm>
                  <a:off x="7984061" y="5520992"/>
                  <a:ext cx="101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D0BC2AE2-E318-42DE-96B7-664D70034D75}"/>
                    </a:ext>
                  </a:extLst>
                </p14:cNvPr>
                <p14:cNvContentPartPr/>
                <p14:nvPr/>
              </p14:nvContentPartPr>
              <p14:xfrm>
                <a:off x="8112221" y="5483912"/>
                <a:ext cx="204120" cy="165960"/>
              </p14:xfrm>
            </p:contentPart>
          </mc:Choice>
          <mc:Fallback>
            <p:pic>
              <p:nvPicPr>
                <p:cNvPr id="69" name="Freihand 68">
                  <a:extLst>
                    <a:ext uri="{FF2B5EF4-FFF2-40B4-BE49-F238E27FC236}">
                      <a16:creationId xmlns:a16="http://schemas.microsoft.com/office/drawing/2014/main" id="{D0BC2AE2-E318-42DE-96B7-664D70034D75}"/>
                    </a:ext>
                  </a:extLst>
                </p:cNvPr>
                <p:cNvPicPr/>
                <p:nvPr/>
              </p:nvPicPr>
              <p:blipFill>
                <a:blip r:embed="rId120"/>
                <a:stretch>
                  <a:fillRect/>
                </a:stretch>
              </p:blipFill>
              <p:spPr>
                <a:xfrm>
                  <a:off x="8107901" y="5479592"/>
                  <a:ext cx="212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7B626A28-A88C-4926-89DD-CE137FE23CC1}"/>
                    </a:ext>
                  </a:extLst>
                </p14:cNvPr>
                <p14:cNvContentPartPr/>
                <p14:nvPr/>
              </p14:nvContentPartPr>
              <p14:xfrm>
                <a:off x="8267741" y="5494352"/>
                <a:ext cx="129960" cy="118080"/>
              </p14:xfrm>
            </p:contentPart>
          </mc:Choice>
          <mc:Fallback>
            <p:pic>
              <p:nvPicPr>
                <p:cNvPr id="70" name="Freihand 69">
                  <a:extLst>
                    <a:ext uri="{FF2B5EF4-FFF2-40B4-BE49-F238E27FC236}">
                      <a16:creationId xmlns:a16="http://schemas.microsoft.com/office/drawing/2014/main" id="{7B626A28-A88C-4926-89DD-CE137FE23CC1}"/>
                    </a:ext>
                  </a:extLst>
                </p:cNvPr>
                <p:cNvPicPr/>
                <p:nvPr/>
              </p:nvPicPr>
              <p:blipFill>
                <a:blip r:embed="rId122"/>
                <a:stretch>
                  <a:fillRect/>
                </a:stretch>
              </p:blipFill>
              <p:spPr>
                <a:xfrm>
                  <a:off x="8263421" y="5490032"/>
                  <a:ext cx="138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7B41B37E-0363-4E78-B035-D66D75EE4D4A}"/>
                    </a:ext>
                  </a:extLst>
                </p14:cNvPr>
                <p14:cNvContentPartPr/>
                <p14:nvPr/>
              </p14:nvContentPartPr>
              <p14:xfrm>
                <a:off x="8095301" y="5728712"/>
                <a:ext cx="154800" cy="107280"/>
              </p14:xfrm>
            </p:contentPart>
          </mc:Choice>
          <mc:Fallback>
            <p:pic>
              <p:nvPicPr>
                <p:cNvPr id="71" name="Freihand 70">
                  <a:extLst>
                    <a:ext uri="{FF2B5EF4-FFF2-40B4-BE49-F238E27FC236}">
                      <a16:creationId xmlns:a16="http://schemas.microsoft.com/office/drawing/2014/main" id="{7B41B37E-0363-4E78-B035-D66D75EE4D4A}"/>
                    </a:ext>
                  </a:extLst>
                </p:cNvPr>
                <p:cNvPicPr/>
                <p:nvPr/>
              </p:nvPicPr>
              <p:blipFill>
                <a:blip r:embed="rId124"/>
                <a:stretch>
                  <a:fillRect/>
                </a:stretch>
              </p:blipFill>
              <p:spPr>
                <a:xfrm>
                  <a:off x="8090981" y="5724392"/>
                  <a:ext cx="163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CBDBB5A6-53AB-413E-AE8B-9B2C48CF431C}"/>
                    </a:ext>
                  </a:extLst>
                </p14:cNvPr>
                <p14:cNvContentPartPr/>
                <p14:nvPr/>
              </p14:nvContentPartPr>
              <p14:xfrm>
                <a:off x="8061821" y="5769032"/>
                <a:ext cx="183600" cy="27720"/>
              </p14:xfrm>
            </p:contentPart>
          </mc:Choice>
          <mc:Fallback>
            <p:pic>
              <p:nvPicPr>
                <p:cNvPr id="72" name="Freihand 71">
                  <a:extLst>
                    <a:ext uri="{FF2B5EF4-FFF2-40B4-BE49-F238E27FC236}">
                      <a16:creationId xmlns:a16="http://schemas.microsoft.com/office/drawing/2014/main" id="{CBDBB5A6-53AB-413E-AE8B-9B2C48CF431C}"/>
                    </a:ext>
                  </a:extLst>
                </p:cNvPr>
                <p:cNvPicPr/>
                <p:nvPr/>
              </p:nvPicPr>
              <p:blipFill>
                <a:blip r:embed="rId126"/>
                <a:stretch>
                  <a:fillRect/>
                </a:stretch>
              </p:blipFill>
              <p:spPr>
                <a:xfrm>
                  <a:off x="8057501" y="5764712"/>
                  <a:ext cx="192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56A97005-FD1E-4B0C-ACDB-68DFF1A7001E}"/>
                    </a:ext>
                  </a:extLst>
                </p14:cNvPr>
                <p14:cNvContentPartPr/>
                <p14:nvPr/>
              </p14:nvContentPartPr>
              <p14:xfrm>
                <a:off x="8019341" y="5779472"/>
                <a:ext cx="218160" cy="49680"/>
              </p14:xfrm>
            </p:contentPart>
          </mc:Choice>
          <mc:Fallback>
            <p:pic>
              <p:nvPicPr>
                <p:cNvPr id="73" name="Freihand 72">
                  <a:extLst>
                    <a:ext uri="{FF2B5EF4-FFF2-40B4-BE49-F238E27FC236}">
                      <a16:creationId xmlns:a16="http://schemas.microsoft.com/office/drawing/2014/main" id="{56A97005-FD1E-4B0C-ACDB-68DFF1A7001E}"/>
                    </a:ext>
                  </a:extLst>
                </p:cNvPr>
                <p:cNvPicPr/>
                <p:nvPr/>
              </p:nvPicPr>
              <p:blipFill>
                <a:blip r:embed="rId128"/>
                <a:stretch>
                  <a:fillRect/>
                </a:stretch>
              </p:blipFill>
              <p:spPr>
                <a:xfrm>
                  <a:off x="8015021" y="5775152"/>
                  <a:ext cx="226800" cy="5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8F6CFB9A-39A8-4BAA-99D7-0F47CEE9F5F9}"/>
                  </a:ext>
                </a:extLst>
              </p14:cNvPr>
              <p14:cNvContentPartPr/>
              <p14:nvPr/>
            </p14:nvContentPartPr>
            <p14:xfrm>
              <a:off x="104741" y="2219432"/>
              <a:ext cx="6487560" cy="89280"/>
            </p14:xfrm>
          </p:contentPart>
        </mc:Choice>
        <mc:Fallback>
          <p:pic>
            <p:nvPicPr>
              <p:cNvPr id="76" name="Freihand 75">
                <a:extLst>
                  <a:ext uri="{FF2B5EF4-FFF2-40B4-BE49-F238E27FC236}">
                    <a16:creationId xmlns:a16="http://schemas.microsoft.com/office/drawing/2014/main" id="{8F6CFB9A-39A8-4BAA-99D7-0F47CEE9F5F9}"/>
                  </a:ext>
                </a:extLst>
              </p:cNvPr>
              <p:cNvPicPr/>
              <p:nvPr/>
            </p:nvPicPr>
            <p:blipFill>
              <a:blip r:embed="rId130"/>
              <a:stretch>
                <a:fillRect/>
              </a:stretch>
            </p:blipFill>
            <p:spPr>
              <a:xfrm>
                <a:off x="100421" y="2215112"/>
                <a:ext cx="6496200" cy="97920"/>
              </a:xfrm>
              <a:prstGeom prst="rect">
                <a:avLst/>
              </a:prstGeom>
            </p:spPr>
          </p:pic>
        </mc:Fallback>
      </mc:AlternateContent>
      <p:grpSp>
        <p:nvGrpSpPr>
          <p:cNvPr id="108" name="Gruppieren 107">
            <a:extLst>
              <a:ext uri="{FF2B5EF4-FFF2-40B4-BE49-F238E27FC236}">
                <a16:creationId xmlns:a16="http://schemas.microsoft.com/office/drawing/2014/main" id="{906A3A51-AFF3-4307-ACB6-F366FA7ED64F}"/>
              </a:ext>
            </a:extLst>
          </p:cNvPr>
          <p:cNvGrpSpPr/>
          <p:nvPr/>
        </p:nvGrpSpPr>
        <p:grpSpPr>
          <a:xfrm>
            <a:off x="3084461" y="128192"/>
            <a:ext cx="1979280" cy="1901520"/>
            <a:chOff x="3084461" y="128192"/>
            <a:chExt cx="1979280" cy="1901520"/>
          </a:xfrm>
        </p:grpSpPr>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16397DBE-3D90-4253-82C5-0585711136A6}"/>
                    </a:ext>
                  </a:extLst>
                </p14:cNvPr>
                <p14:cNvContentPartPr/>
                <p14:nvPr/>
              </p14:nvContentPartPr>
              <p14:xfrm>
                <a:off x="3518621" y="556952"/>
                <a:ext cx="60480" cy="1472760"/>
              </p14:xfrm>
            </p:contentPart>
          </mc:Choice>
          <mc:Fallback>
            <p:pic>
              <p:nvPicPr>
                <p:cNvPr id="77" name="Freihand 76">
                  <a:extLst>
                    <a:ext uri="{FF2B5EF4-FFF2-40B4-BE49-F238E27FC236}">
                      <a16:creationId xmlns:a16="http://schemas.microsoft.com/office/drawing/2014/main" id="{16397DBE-3D90-4253-82C5-0585711136A6}"/>
                    </a:ext>
                  </a:extLst>
                </p:cNvPr>
                <p:cNvPicPr/>
                <p:nvPr/>
              </p:nvPicPr>
              <p:blipFill>
                <a:blip r:embed="rId132"/>
                <a:stretch>
                  <a:fillRect/>
                </a:stretch>
              </p:blipFill>
              <p:spPr>
                <a:xfrm>
                  <a:off x="3514301" y="552632"/>
                  <a:ext cx="69120" cy="1481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163D8EC0-00F4-4EAE-AD8A-BF29C176379B}"/>
                    </a:ext>
                  </a:extLst>
                </p14:cNvPr>
                <p14:cNvContentPartPr/>
                <p14:nvPr/>
              </p14:nvContentPartPr>
              <p14:xfrm>
                <a:off x="3084461" y="405392"/>
                <a:ext cx="159120" cy="155520"/>
              </p14:xfrm>
            </p:contentPart>
          </mc:Choice>
          <mc:Fallback>
            <p:pic>
              <p:nvPicPr>
                <p:cNvPr id="78" name="Freihand 77">
                  <a:extLst>
                    <a:ext uri="{FF2B5EF4-FFF2-40B4-BE49-F238E27FC236}">
                      <a16:creationId xmlns:a16="http://schemas.microsoft.com/office/drawing/2014/main" id="{163D8EC0-00F4-4EAE-AD8A-BF29C176379B}"/>
                    </a:ext>
                  </a:extLst>
                </p:cNvPr>
                <p:cNvPicPr/>
                <p:nvPr/>
              </p:nvPicPr>
              <p:blipFill>
                <a:blip r:embed="rId134"/>
                <a:stretch>
                  <a:fillRect/>
                </a:stretch>
              </p:blipFill>
              <p:spPr>
                <a:xfrm>
                  <a:off x="3080141" y="401072"/>
                  <a:ext cx="167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C4219395-AE43-4C80-A4D2-B795B3D023FC}"/>
                    </a:ext>
                  </a:extLst>
                </p14:cNvPr>
                <p14:cNvContentPartPr/>
                <p14:nvPr/>
              </p14:nvContentPartPr>
              <p14:xfrm>
                <a:off x="3119021" y="475952"/>
                <a:ext cx="207360" cy="66600"/>
              </p14:xfrm>
            </p:contentPart>
          </mc:Choice>
          <mc:Fallback>
            <p:pic>
              <p:nvPicPr>
                <p:cNvPr id="79" name="Freihand 78">
                  <a:extLst>
                    <a:ext uri="{FF2B5EF4-FFF2-40B4-BE49-F238E27FC236}">
                      <a16:creationId xmlns:a16="http://schemas.microsoft.com/office/drawing/2014/main" id="{C4219395-AE43-4C80-A4D2-B795B3D023FC}"/>
                    </a:ext>
                  </a:extLst>
                </p:cNvPr>
                <p:cNvPicPr/>
                <p:nvPr/>
              </p:nvPicPr>
              <p:blipFill>
                <a:blip r:embed="rId136"/>
                <a:stretch>
                  <a:fillRect/>
                </a:stretch>
              </p:blipFill>
              <p:spPr>
                <a:xfrm>
                  <a:off x="3114701" y="471632"/>
                  <a:ext cx="216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87528A4A-AD9A-4C02-8681-3B2F4EF0F0E3}"/>
                    </a:ext>
                  </a:extLst>
                </p14:cNvPr>
                <p14:cNvContentPartPr/>
                <p14:nvPr/>
              </p14:nvContentPartPr>
              <p14:xfrm>
                <a:off x="3394781" y="337712"/>
                <a:ext cx="51840" cy="86760"/>
              </p14:xfrm>
            </p:contentPart>
          </mc:Choice>
          <mc:Fallback>
            <p:pic>
              <p:nvPicPr>
                <p:cNvPr id="80" name="Freihand 79">
                  <a:extLst>
                    <a:ext uri="{FF2B5EF4-FFF2-40B4-BE49-F238E27FC236}">
                      <a16:creationId xmlns:a16="http://schemas.microsoft.com/office/drawing/2014/main" id="{87528A4A-AD9A-4C02-8681-3B2F4EF0F0E3}"/>
                    </a:ext>
                  </a:extLst>
                </p:cNvPr>
                <p:cNvPicPr/>
                <p:nvPr/>
              </p:nvPicPr>
              <p:blipFill>
                <a:blip r:embed="rId138"/>
                <a:stretch>
                  <a:fillRect/>
                </a:stretch>
              </p:blipFill>
              <p:spPr>
                <a:xfrm>
                  <a:off x="3390461" y="333392"/>
                  <a:ext cx="60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A7090AC2-FC78-4222-8AF6-88A2574F8458}"/>
                    </a:ext>
                  </a:extLst>
                </p14:cNvPr>
                <p14:cNvContentPartPr/>
                <p14:nvPr/>
              </p14:nvContentPartPr>
              <p14:xfrm>
                <a:off x="3283541" y="282632"/>
                <a:ext cx="230760" cy="203040"/>
              </p14:xfrm>
            </p:contentPart>
          </mc:Choice>
          <mc:Fallback>
            <p:pic>
              <p:nvPicPr>
                <p:cNvPr id="81" name="Freihand 80">
                  <a:extLst>
                    <a:ext uri="{FF2B5EF4-FFF2-40B4-BE49-F238E27FC236}">
                      <a16:creationId xmlns:a16="http://schemas.microsoft.com/office/drawing/2014/main" id="{A7090AC2-FC78-4222-8AF6-88A2574F8458}"/>
                    </a:ext>
                  </a:extLst>
                </p:cNvPr>
                <p:cNvPicPr/>
                <p:nvPr/>
              </p:nvPicPr>
              <p:blipFill>
                <a:blip r:embed="rId140"/>
                <a:stretch>
                  <a:fillRect/>
                </a:stretch>
              </p:blipFill>
              <p:spPr>
                <a:xfrm>
                  <a:off x="3279221" y="278312"/>
                  <a:ext cx="239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998E9733-35DC-4B37-B13B-10715CE1C0BB}"/>
                    </a:ext>
                  </a:extLst>
                </p14:cNvPr>
                <p14:cNvContentPartPr/>
                <p14:nvPr/>
              </p14:nvContentPartPr>
              <p14:xfrm>
                <a:off x="3573341" y="401072"/>
                <a:ext cx="360" cy="360"/>
              </p14:xfrm>
            </p:contentPart>
          </mc:Choice>
          <mc:Fallback>
            <p:pic>
              <p:nvPicPr>
                <p:cNvPr id="82" name="Freihand 81">
                  <a:extLst>
                    <a:ext uri="{FF2B5EF4-FFF2-40B4-BE49-F238E27FC236}">
                      <a16:creationId xmlns:a16="http://schemas.microsoft.com/office/drawing/2014/main" id="{998E9733-35DC-4B37-B13B-10715CE1C0BB}"/>
                    </a:ext>
                  </a:extLst>
                </p:cNvPr>
                <p:cNvPicPr/>
                <p:nvPr/>
              </p:nvPicPr>
              <p:blipFill>
                <a:blip r:embed="rId42"/>
                <a:stretch>
                  <a:fillRect/>
                </a:stretch>
              </p:blipFill>
              <p:spPr>
                <a:xfrm>
                  <a:off x="3569021" y="396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4" name="Freihand 83">
                  <a:extLst>
                    <a:ext uri="{FF2B5EF4-FFF2-40B4-BE49-F238E27FC236}">
                      <a16:creationId xmlns:a16="http://schemas.microsoft.com/office/drawing/2014/main" id="{E7604F70-04D7-4FE3-B6D3-319FEC123611}"/>
                    </a:ext>
                  </a:extLst>
                </p14:cNvPr>
                <p14:cNvContentPartPr/>
                <p14:nvPr/>
              </p14:nvContentPartPr>
              <p14:xfrm>
                <a:off x="3659381" y="285152"/>
                <a:ext cx="72360" cy="120960"/>
              </p14:xfrm>
            </p:contentPart>
          </mc:Choice>
          <mc:Fallback>
            <p:pic>
              <p:nvPicPr>
                <p:cNvPr id="84" name="Freihand 83">
                  <a:extLst>
                    <a:ext uri="{FF2B5EF4-FFF2-40B4-BE49-F238E27FC236}">
                      <a16:creationId xmlns:a16="http://schemas.microsoft.com/office/drawing/2014/main" id="{E7604F70-04D7-4FE3-B6D3-319FEC123611}"/>
                    </a:ext>
                  </a:extLst>
                </p:cNvPr>
                <p:cNvPicPr/>
                <p:nvPr/>
              </p:nvPicPr>
              <p:blipFill>
                <a:blip r:embed="rId143"/>
                <a:stretch>
                  <a:fillRect/>
                </a:stretch>
              </p:blipFill>
              <p:spPr>
                <a:xfrm>
                  <a:off x="3655061" y="280832"/>
                  <a:ext cx="81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19717F95-BD80-4662-B5E6-4CE966369E6B}"/>
                    </a:ext>
                  </a:extLst>
                </p14:cNvPr>
                <p14:cNvContentPartPr/>
                <p14:nvPr/>
              </p14:nvContentPartPr>
              <p14:xfrm>
                <a:off x="3720581" y="245912"/>
                <a:ext cx="75240" cy="101520"/>
              </p14:xfrm>
            </p:contentPart>
          </mc:Choice>
          <mc:Fallback>
            <p:pic>
              <p:nvPicPr>
                <p:cNvPr id="85" name="Freihand 84">
                  <a:extLst>
                    <a:ext uri="{FF2B5EF4-FFF2-40B4-BE49-F238E27FC236}">
                      <a16:creationId xmlns:a16="http://schemas.microsoft.com/office/drawing/2014/main" id="{19717F95-BD80-4662-B5E6-4CE966369E6B}"/>
                    </a:ext>
                  </a:extLst>
                </p:cNvPr>
                <p:cNvPicPr/>
                <p:nvPr/>
              </p:nvPicPr>
              <p:blipFill>
                <a:blip r:embed="rId145"/>
                <a:stretch>
                  <a:fillRect/>
                </a:stretch>
              </p:blipFill>
              <p:spPr>
                <a:xfrm>
                  <a:off x="3716261" y="241592"/>
                  <a:ext cx="83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657F1995-C0DC-4257-BE9E-3495E5D8F910}"/>
                    </a:ext>
                  </a:extLst>
                </p14:cNvPr>
                <p14:cNvContentPartPr/>
                <p14:nvPr/>
              </p14:nvContentPartPr>
              <p14:xfrm>
                <a:off x="3794021" y="325832"/>
                <a:ext cx="65160" cy="19080"/>
              </p14:xfrm>
            </p:contentPart>
          </mc:Choice>
          <mc:Fallback>
            <p:pic>
              <p:nvPicPr>
                <p:cNvPr id="86" name="Freihand 85">
                  <a:extLst>
                    <a:ext uri="{FF2B5EF4-FFF2-40B4-BE49-F238E27FC236}">
                      <a16:creationId xmlns:a16="http://schemas.microsoft.com/office/drawing/2014/main" id="{657F1995-C0DC-4257-BE9E-3495E5D8F910}"/>
                    </a:ext>
                  </a:extLst>
                </p:cNvPr>
                <p:cNvPicPr/>
                <p:nvPr/>
              </p:nvPicPr>
              <p:blipFill>
                <a:blip r:embed="rId147"/>
                <a:stretch>
                  <a:fillRect/>
                </a:stretch>
              </p:blipFill>
              <p:spPr>
                <a:xfrm>
                  <a:off x="3789701" y="321512"/>
                  <a:ext cx="73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7" name="Freihand 86">
                  <a:extLst>
                    <a:ext uri="{FF2B5EF4-FFF2-40B4-BE49-F238E27FC236}">
                      <a16:creationId xmlns:a16="http://schemas.microsoft.com/office/drawing/2014/main" id="{12FEAD84-CCF4-42BC-8FCE-58B50C299BDF}"/>
                    </a:ext>
                  </a:extLst>
                </p14:cNvPr>
                <p14:cNvContentPartPr/>
                <p14:nvPr/>
              </p14:nvContentPartPr>
              <p14:xfrm>
                <a:off x="3868181" y="241232"/>
                <a:ext cx="281520" cy="70200"/>
              </p14:xfrm>
            </p:contentPart>
          </mc:Choice>
          <mc:Fallback>
            <p:pic>
              <p:nvPicPr>
                <p:cNvPr id="87" name="Freihand 86">
                  <a:extLst>
                    <a:ext uri="{FF2B5EF4-FFF2-40B4-BE49-F238E27FC236}">
                      <a16:creationId xmlns:a16="http://schemas.microsoft.com/office/drawing/2014/main" id="{12FEAD84-CCF4-42BC-8FCE-58B50C299BDF}"/>
                    </a:ext>
                  </a:extLst>
                </p:cNvPr>
                <p:cNvPicPr/>
                <p:nvPr/>
              </p:nvPicPr>
              <p:blipFill>
                <a:blip r:embed="rId149"/>
                <a:stretch>
                  <a:fillRect/>
                </a:stretch>
              </p:blipFill>
              <p:spPr>
                <a:xfrm>
                  <a:off x="3863861" y="236912"/>
                  <a:ext cx="290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 name="Freihand 87">
                  <a:extLst>
                    <a:ext uri="{FF2B5EF4-FFF2-40B4-BE49-F238E27FC236}">
                      <a16:creationId xmlns:a16="http://schemas.microsoft.com/office/drawing/2014/main" id="{688BE61E-1FF1-45D2-8E9E-5A426527009E}"/>
                    </a:ext>
                  </a:extLst>
                </p14:cNvPr>
                <p14:cNvContentPartPr/>
                <p14:nvPr/>
              </p14:nvContentPartPr>
              <p14:xfrm>
                <a:off x="4110821" y="178952"/>
                <a:ext cx="124920" cy="69840"/>
              </p14:xfrm>
            </p:contentPart>
          </mc:Choice>
          <mc:Fallback>
            <p:pic>
              <p:nvPicPr>
                <p:cNvPr id="88" name="Freihand 87">
                  <a:extLst>
                    <a:ext uri="{FF2B5EF4-FFF2-40B4-BE49-F238E27FC236}">
                      <a16:creationId xmlns:a16="http://schemas.microsoft.com/office/drawing/2014/main" id="{688BE61E-1FF1-45D2-8E9E-5A426527009E}"/>
                    </a:ext>
                  </a:extLst>
                </p:cNvPr>
                <p:cNvPicPr/>
                <p:nvPr/>
              </p:nvPicPr>
              <p:blipFill>
                <a:blip r:embed="rId151"/>
                <a:stretch>
                  <a:fillRect/>
                </a:stretch>
              </p:blipFill>
              <p:spPr>
                <a:xfrm>
                  <a:off x="4106501" y="174632"/>
                  <a:ext cx="133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9" name="Freihand 88">
                  <a:extLst>
                    <a:ext uri="{FF2B5EF4-FFF2-40B4-BE49-F238E27FC236}">
                      <a16:creationId xmlns:a16="http://schemas.microsoft.com/office/drawing/2014/main" id="{264DB362-88A7-4131-86CB-B94D192A88D1}"/>
                    </a:ext>
                  </a:extLst>
                </p14:cNvPr>
                <p14:cNvContentPartPr/>
                <p14:nvPr/>
              </p14:nvContentPartPr>
              <p14:xfrm>
                <a:off x="4252301" y="128192"/>
                <a:ext cx="216360" cy="91080"/>
              </p14:xfrm>
            </p:contentPart>
          </mc:Choice>
          <mc:Fallback>
            <p:pic>
              <p:nvPicPr>
                <p:cNvPr id="89" name="Freihand 88">
                  <a:extLst>
                    <a:ext uri="{FF2B5EF4-FFF2-40B4-BE49-F238E27FC236}">
                      <a16:creationId xmlns:a16="http://schemas.microsoft.com/office/drawing/2014/main" id="{264DB362-88A7-4131-86CB-B94D192A88D1}"/>
                    </a:ext>
                  </a:extLst>
                </p:cNvPr>
                <p:cNvPicPr/>
                <p:nvPr/>
              </p:nvPicPr>
              <p:blipFill>
                <a:blip r:embed="rId153"/>
                <a:stretch>
                  <a:fillRect/>
                </a:stretch>
              </p:blipFill>
              <p:spPr>
                <a:xfrm>
                  <a:off x="4247981" y="123872"/>
                  <a:ext cx="225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0" name="Freihand 89">
                  <a:extLst>
                    <a:ext uri="{FF2B5EF4-FFF2-40B4-BE49-F238E27FC236}">
                      <a16:creationId xmlns:a16="http://schemas.microsoft.com/office/drawing/2014/main" id="{CA369F2C-9AC6-4D50-BAD3-1D6859907313}"/>
                    </a:ext>
                  </a:extLst>
                </p14:cNvPr>
                <p14:cNvContentPartPr/>
                <p14:nvPr/>
              </p14:nvContentPartPr>
              <p14:xfrm>
                <a:off x="3714461" y="472712"/>
                <a:ext cx="119520" cy="154800"/>
              </p14:xfrm>
            </p:contentPart>
          </mc:Choice>
          <mc:Fallback>
            <p:pic>
              <p:nvPicPr>
                <p:cNvPr id="90" name="Freihand 89">
                  <a:extLst>
                    <a:ext uri="{FF2B5EF4-FFF2-40B4-BE49-F238E27FC236}">
                      <a16:creationId xmlns:a16="http://schemas.microsoft.com/office/drawing/2014/main" id="{CA369F2C-9AC6-4D50-BAD3-1D6859907313}"/>
                    </a:ext>
                  </a:extLst>
                </p:cNvPr>
                <p:cNvPicPr/>
                <p:nvPr/>
              </p:nvPicPr>
              <p:blipFill>
                <a:blip r:embed="rId155"/>
                <a:stretch>
                  <a:fillRect/>
                </a:stretch>
              </p:blipFill>
              <p:spPr>
                <a:xfrm>
                  <a:off x="3710141" y="468392"/>
                  <a:ext cx="128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1" name="Freihand 90">
                  <a:extLst>
                    <a:ext uri="{FF2B5EF4-FFF2-40B4-BE49-F238E27FC236}">
                      <a16:creationId xmlns:a16="http://schemas.microsoft.com/office/drawing/2014/main" id="{3D25A48E-64B1-4F44-B272-CB29F1B8BA5A}"/>
                    </a:ext>
                  </a:extLst>
                </p14:cNvPr>
                <p14:cNvContentPartPr/>
                <p14:nvPr/>
              </p14:nvContentPartPr>
              <p14:xfrm>
                <a:off x="3812021" y="497912"/>
                <a:ext cx="211320" cy="97560"/>
              </p14:xfrm>
            </p:contentPart>
          </mc:Choice>
          <mc:Fallback>
            <p:pic>
              <p:nvPicPr>
                <p:cNvPr id="91" name="Freihand 90">
                  <a:extLst>
                    <a:ext uri="{FF2B5EF4-FFF2-40B4-BE49-F238E27FC236}">
                      <a16:creationId xmlns:a16="http://schemas.microsoft.com/office/drawing/2014/main" id="{3D25A48E-64B1-4F44-B272-CB29F1B8BA5A}"/>
                    </a:ext>
                  </a:extLst>
                </p:cNvPr>
                <p:cNvPicPr/>
                <p:nvPr/>
              </p:nvPicPr>
              <p:blipFill>
                <a:blip r:embed="rId157"/>
                <a:stretch>
                  <a:fillRect/>
                </a:stretch>
              </p:blipFill>
              <p:spPr>
                <a:xfrm>
                  <a:off x="3807701" y="493592"/>
                  <a:ext cx="219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2" name="Freihand 91">
                  <a:extLst>
                    <a:ext uri="{FF2B5EF4-FFF2-40B4-BE49-F238E27FC236}">
                      <a16:creationId xmlns:a16="http://schemas.microsoft.com/office/drawing/2014/main" id="{7A21FE07-3A19-42E0-AC08-1DD61B656F68}"/>
                    </a:ext>
                  </a:extLst>
                </p14:cNvPr>
                <p14:cNvContentPartPr/>
                <p14:nvPr/>
              </p14:nvContentPartPr>
              <p14:xfrm>
                <a:off x="3983021" y="422672"/>
                <a:ext cx="135360" cy="113760"/>
              </p14:xfrm>
            </p:contentPart>
          </mc:Choice>
          <mc:Fallback>
            <p:pic>
              <p:nvPicPr>
                <p:cNvPr id="92" name="Freihand 91">
                  <a:extLst>
                    <a:ext uri="{FF2B5EF4-FFF2-40B4-BE49-F238E27FC236}">
                      <a16:creationId xmlns:a16="http://schemas.microsoft.com/office/drawing/2014/main" id="{7A21FE07-3A19-42E0-AC08-1DD61B656F68}"/>
                    </a:ext>
                  </a:extLst>
                </p:cNvPr>
                <p:cNvPicPr/>
                <p:nvPr/>
              </p:nvPicPr>
              <p:blipFill>
                <a:blip r:embed="rId159"/>
                <a:stretch>
                  <a:fillRect/>
                </a:stretch>
              </p:blipFill>
              <p:spPr>
                <a:xfrm>
                  <a:off x="3978701" y="418352"/>
                  <a:ext cx="144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3" name="Freihand 92">
                  <a:extLst>
                    <a:ext uri="{FF2B5EF4-FFF2-40B4-BE49-F238E27FC236}">
                      <a16:creationId xmlns:a16="http://schemas.microsoft.com/office/drawing/2014/main" id="{F26F0D85-D756-4003-9558-39EE25C1BC8C}"/>
                    </a:ext>
                  </a:extLst>
                </p14:cNvPr>
                <p14:cNvContentPartPr/>
                <p14:nvPr/>
              </p14:nvContentPartPr>
              <p14:xfrm>
                <a:off x="4128101" y="427352"/>
                <a:ext cx="155160" cy="58320"/>
              </p14:xfrm>
            </p:contentPart>
          </mc:Choice>
          <mc:Fallback>
            <p:pic>
              <p:nvPicPr>
                <p:cNvPr id="93" name="Freihand 92">
                  <a:extLst>
                    <a:ext uri="{FF2B5EF4-FFF2-40B4-BE49-F238E27FC236}">
                      <a16:creationId xmlns:a16="http://schemas.microsoft.com/office/drawing/2014/main" id="{F26F0D85-D756-4003-9558-39EE25C1BC8C}"/>
                    </a:ext>
                  </a:extLst>
                </p:cNvPr>
                <p:cNvPicPr/>
                <p:nvPr/>
              </p:nvPicPr>
              <p:blipFill>
                <a:blip r:embed="rId161"/>
                <a:stretch>
                  <a:fillRect/>
                </a:stretch>
              </p:blipFill>
              <p:spPr>
                <a:xfrm>
                  <a:off x="4123781" y="423032"/>
                  <a:ext cx="163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4" name="Freihand 93">
                  <a:extLst>
                    <a:ext uri="{FF2B5EF4-FFF2-40B4-BE49-F238E27FC236}">
                      <a16:creationId xmlns:a16="http://schemas.microsoft.com/office/drawing/2014/main" id="{3F19A48A-FD47-4282-B89C-42901C1999CC}"/>
                    </a:ext>
                  </a:extLst>
                </p14:cNvPr>
                <p14:cNvContentPartPr/>
                <p14:nvPr/>
              </p14:nvContentPartPr>
              <p14:xfrm>
                <a:off x="4313141" y="290912"/>
                <a:ext cx="254520" cy="138240"/>
              </p14:xfrm>
            </p:contentPart>
          </mc:Choice>
          <mc:Fallback>
            <p:pic>
              <p:nvPicPr>
                <p:cNvPr id="94" name="Freihand 93">
                  <a:extLst>
                    <a:ext uri="{FF2B5EF4-FFF2-40B4-BE49-F238E27FC236}">
                      <a16:creationId xmlns:a16="http://schemas.microsoft.com/office/drawing/2014/main" id="{3F19A48A-FD47-4282-B89C-42901C1999CC}"/>
                    </a:ext>
                  </a:extLst>
                </p:cNvPr>
                <p:cNvPicPr/>
                <p:nvPr/>
              </p:nvPicPr>
              <p:blipFill>
                <a:blip r:embed="rId163"/>
                <a:stretch>
                  <a:fillRect/>
                </a:stretch>
              </p:blipFill>
              <p:spPr>
                <a:xfrm>
                  <a:off x="4308821" y="286592"/>
                  <a:ext cx="263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5" name="Freihand 94">
                  <a:extLst>
                    <a:ext uri="{FF2B5EF4-FFF2-40B4-BE49-F238E27FC236}">
                      <a16:creationId xmlns:a16="http://schemas.microsoft.com/office/drawing/2014/main" id="{51BF707D-CC54-472A-909A-8BF1871A5288}"/>
                    </a:ext>
                  </a:extLst>
                </p14:cNvPr>
                <p14:cNvContentPartPr/>
                <p14:nvPr/>
              </p14:nvContentPartPr>
              <p14:xfrm>
                <a:off x="4493141" y="235472"/>
                <a:ext cx="4320" cy="21600"/>
              </p14:xfrm>
            </p:contentPart>
          </mc:Choice>
          <mc:Fallback>
            <p:pic>
              <p:nvPicPr>
                <p:cNvPr id="95" name="Freihand 94">
                  <a:extLst>
                    <a:ext uri="{FF2B5EF4-FFF2-40B4-BE49-F238E27FC236}">
                      <a16:creationId xmlns:a16="http://schemas.microsoft.com/office/drawing/2014/main" id="{51BF707D-CC54-472A-909A-8BF1871A5288}"/>
                    </a:ext>
                  </a:extLst>
                </p:cNvPr>
                <p:cNvPicPr/>
                <p:nvPr/>
              </p:nvPicPr>
              <p:blipFill>
                <a:blip r:embed="rId165"/>
                <a:stretch>
                  <a:fillRect/>
                </a:stretch>
              </p:blipFill>
              <p:spPr>
                <a:xfrm>
                  <a:off x="4488821" y="231152"/>
                  <a:ext cx="12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6" name="Freihand 95">
                  <a:extLst>
                    <a:ext uri="{FF2B5EF4-FFF2-40B4-BE49-F238E27FC236}">
                      <a16:creationId xmlns:a16="http://schemas.microsoft.com/office/drawing/2014/main" id="{7B318D33-3AD2-4030-91EA-1AF095EF1CA3}"/>
                    </a:ext>
                  </a:extLst>
                </p14:cNvPr>
                <p14:cNvContentPartPr/>
                <p14:nvPr/>
              </p14:nvContentPartPr>
              <p14:xfrm>
                <a:off x="3839381" y="695192"/>
                <a:ext cx="257760" cy="137880"/>
              </p14:xfrm>
            </p:contentPart>
          </mc:Choice>
          <mc:Fallback>
            <p:pic>
              <p:nvPicPr>
                <p:cNvPr id="96" name="Freihand 95">
                  <a:extLst>
                    <a:ext uri="{FF2B5EF4-FFF2-40B4-BE49-F238E27FC236}">
                      <a16:creationId xmlns:a16="http://schemas.microsoft.com/office/drawing/2014/main" id="{7B318D33-3AD2-4030-91EA-1AF095EF1CA3}"/>
                    </a:ext>
                  </a:extLst>
                </p:cNvPr>
                <p:cNvPicPr/>
                <p:nvPr/>
              </p:nvPicPr>
              <p:blipFill>
                <a:blip r:embed="rId167"/>
                <a:stretch>
                  <a:fillRect/>
                </a:stretch>
              </p:blipFill>
              <p:spPr>
                <a:xfrm>
                  <a:off x="3835061" y="690872"/>
                  <a:ext cx="266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7" name="Freihand 96">
                  <a:extLst>
                    <a:ext uri="{FF2B5EF4-FFF2-40B4-BE49-F238E27FC236}">
                      <a16:creationId xmlns:a16="http://schemas.microsoft.com/office/drawing/2014/main" id="{545E5BD4-2955-4F1D-8FF0-1AB52472DB9B}"/>
                    </a:ext>
                  </a:extLst>
                </p14:cNvPr>
                <p14:cNvContentPartPr/>
                <p14:nvPr/>
              </p14:nvContentPartPr>
              <p14:xfrm>
                <a:off x="4016501" y="628592"/>
                <a:ext cx="33840" cy="27720"/>
              </p14:xfrm>
            </p:contentPart>
          </mc:Choice>
          <mc:Fallback>
            <p:pic>
              <p:nvPicPr>
                <p:cNvPr id="97" name="Freihand 96">
                  <a:extLst>
                    <a:ext uri="{FF2B5EF4-FFF2-40B4-BE49-F238E27FC236}">
                      <a16:creationId xmlns:a16="http://schemas.microsoft.com/office/drawing/2014/main" id="{545E5BD4-2955-4F1D-8FF0-1AB52472DB9B}"/>
                    </a:ext>
                  </a:extLst>
                </p:cNvPr>
                <p:cNvPicPr/>
                <p:nvPr/>
              </p:nvPicPr>
              <p:blipFill>
                <a:blip r:embed="rId169"/>
                <a:stretch>
                  <a:fillRect/>
                </a:stretch>
              </p:blipFill>
              <p:spPr>
                <a:xfrm>
                  <a:off x="4012181" y="624272"/>
                  <a:ext cx="42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8" name="Freihand 97">
                  <a:extLst>
                    <a:ext uri="{FF2B5EF4-FFF2-40B4-BE49-F238E27FC236}">
                      <a16:creationId xmlns:a16="http://schemas.microsoft.com/office/drawing/2014/main" id="{92E52189-5F59-43E6-99C0-CA219882253A}"/>
                    </a:ext>
                  </a:extLst>
                </p14:cNvPr>
                <p14:cNvContentPartPr/>
                <p14:nvPr/>
              </p14:nvContentPartPr>
              <p14:xfrm>
                <a:off x="4039541" y="740912"/>
                <a:ext cx="188280" cy="190440"/>
              </p14:xfrm>
            </p:contentPart>
          </mc:Choice>
          <mc:Fallback>
            <p:pic>
              <p:nvPicPr>
                <p:cNvPr id="98" name="Freihand 97">
                  <a:extLst>
                    <a:ext uri="{FF2B5EF4-FFF2-40B4-BE49-F238E27FC236}">
                      <a16:creationId xmlns:a16="http://schemas.microsoft.com/office/drawing/2014/main" id="{92E52189-5F59-43E6-99C0-CA219882253A}"/>
                    </a:ext>
                  </a:extLst>
                </p:cNvPr>
                <p:cNvPicPr/>
                <p:nvPr/>
              </p:nvPicPr>
              <p:blipFill>
                <a:blip r:embed="rId171"/>
                <a:stretch>
                  <a:fillRect/>
                </a:stretch>
              </p:blipFill>
              <p:spPr>
                <a:xfrm>
                  <a:off x="4035221" y="736592"/>
                  <a:ext cx="196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9" name="Freihand 98">
                  <a:extLst>
                    <a:ext uri="{FF2B5EF4-FFF2-40B4-BE49-F238E27FC236}">
                      <a16:creationId xmlns:a16="http://schemas.microsoft.com/office/drawing/2014/main" id="{40B1EE39-9200-4891-8FED-BA1D546030ED}"/>
                    </a:ext>
                  </a:extLst>
                </p14:cNvPr>
                <p14:cNvContentPartPr/>
                <p14:nvPr/>
              </p14:nvContentPartPr>
              <p14:xfrm>
                <a:off x="4080581" y="802472"/>
                <a:ext cx="145800" cy="87480"/>
              </p14:xfrm>
            </p:contentPart>
          </mc:Choice>
          <mc:Fallback>
            <p:pic>
              <p:nvPicPr>
                <p:cNvPr id="99" name="Freihand 98">
                  <a:extLst>
                    <a:ext uri="{FF2B5EF4-FFF2-40B4-BE49-F238E27FC236}">
                      <a16:creationId xmlns:a16="http://schemas.microsoft.com/office/drawing/2014/main" id="{40B1EE39-9200-4891-8FED-BA1D546030ED}"/>
                    </a:ext>
                  </a:extLst>
                </p:cNvPr>
                <p:cNvPicPr/>
                <p:nvPr/>
              </p:nvPicPr>
              <p:blipFill>
                <a:blip r:embed="rId173"/>
                <a:stretch>
                  <a:fillRect/>
                </a:stretch>
              </p:blipFill>
              <p:spPr>
                <a:xfrm>
                  <a:off x="4076261" y="798152"/>
                  <a:ext cx="154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0" name="Freihand 99">
                  <a:extLst>
                    <a:ext uri="{FF2B5EF4-FFF2-40B4-BE49-F238E27FC236}">
                      <a16:creationId xmlns:a16="http://schemas.microsoft.com/office/drawing/2014/main" id="{77545CFB-A998-428E-861A-1D41FEBA66E5}"/>
                    </a:ext>
                  </a:extLst>
                </p14:cNvPr>
                <p14:cNvContentPartPr/>
                <p14:nvPr/>
              </p14:nvContentPartPr>
              <p14:xfrm>
                <a:off x="4208381" y="751712"/>
                <a:ext cx="194400" cy="127440"/>
              </p14:xfrm>
            </p:contentPart>
          </mc:Choice>
          <mc:Fallback>
            <p:pic>
              <p:nvPicPr>
                <p:cNvPr id="100" name="Freihand 99">
                  <a:extLst>
                    <a:ext uri="{FF2B5EF4-FFF2-40B4-BE49-F238E27FC236}">
                      <a16:creationId xmlns:a16="http://schemas.microsoft.com/office/drawing/2014/main" id="{77545CFB-A998-428E-861A-1D41FEBA66E5}"/>
                    </a:ext>
                  </a:extLst>
                </p:cNvPr>
                <p:cNvPicPr/>
                <p:nvPr/>
              </p:nvPicPr>
              <p:blipFill>
                <a:blip r:embed="rId175"/>
                <a:stretch>
                  <a:fillRect/>
                </a:stretch>
              </p:blipFill>
              <p:spPr>
                <a:xfrm>
                  <a:off x="4204061" y="747392"/>
                  <a:ext cx="203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1" name="Freihand 100">
                  <a:extLst>
                    <a:ext uri="{FF2B5EF4-FFF2-40B4-BE49-F238E27FC236}">
                      <a16:creationId xmlns:a16="http://schemas.microsoft.com/office/drawing/2014/main" id="{7F2E0755-4E8D-43E5-9407-EEACF99F7621}"/>
                    </a:ext>
                  </a:extLst>
                </p14:cNvPr>
                <p14:cNvContentPartPr/>
                <p14:nvPr/>
              </p14:nvContentPartPr>
              <p14:xfrm>
                <a:off x="4390181" y="680792"/>
                <a:ext cx="210960" cy="122760"/>
              </p14:xfrm>
            </p:contentPart>
          </mc:Choice>
          <mc:Fallback>
            <p:pic>
              <p:nvPicPr>
                <p:cNvPr id="101" name="Freihand 100">
                  <a:extLst>
                    <a:ext uri="{FF2B5EF4-FFF2-40B4-BE49-F238E27FC236}">
                      <a16:creationId xmlns:a16="http://schemas.microsoft.com/office/drawing/2014/main" id="{7F2E0755-4E8D-43E5-9407-EEACF99F7621}"/>
                    </a:ext>
                  </a:extLst>
                </p:cNvPr>
                <p:cNvPicPr/>
                <p:nvPr/>
              </p:nvPicPr>
              <p:blipFill>
                <a:blip r:embed="rId177"/>
                <a:stretch>
                  <a:fillRect/>
                </a:stretch>
              </p:blipFill>
              <p:spPr>
                <a:xfrm>
                  <a:off x="4385861" y="676472"/>
                  <a:ext cx="219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2" name="Freihand 101">
                  <a:extLst>
                    <a:ext uri="{FF2B5EF4-FFF2-40B4-BE49-F238E27FC236}">
                      <a16:creationId xmlns:a16="http://schemas.microsoft.com/office/drawing/2014/main" id="{8A95D070-1A25-4123-BE64-85E4B1EFCC84}"/>
                    </a:ext>
                  </a:extLst>
                </p14:cNvPr>
                <p14:cNvContentPartPr/>
                <p14:nvPr/>
              </p14:nvContentPartPr>
              <p14:xfrm>
                <a:off x="4502861" y="676112"/>
                <a:ext cx="71640" cy="52200"/>
              </p14:xfrm>
            </p:contentPart>
          </mc:Choice>
          <mc:Fallback>
            <p:pic>
              <p:nvPicPr>
                <p:cNvPr id="102" name="Freihand 101">
                  <a:extLst>
                    <a:ext uri="{FF2B5EF4-FFF2-40B4-BE49-F238E27FC236}">
                      <a16:creationId xmlns:a16="http://schemas.microsoft.com/office/drawing/2014/main" id="{8A95D070-1A25-4123-BE64-85E4B1EFCC84}"/>
                    </a:ext>
                  </a:extLst>
                </p:cNvPr>
                <p:cNvPicPr/>
                <p:nvPr/>
              </p:nvPicPr>
              <p:blipFill>
                <a:blip r:embed="rId179"/>
                <a:stretch>
                  <a:fillRect/>
                </a:stretch>
              </p:blipFill>
              <p:spPr>
                <a:xfrm>
                  <a:off x="4498541" y="671792"/>
                  <a:ext cx="80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3" name="Freihand 102">
                  <a:extLst>
                    <a:ext uri="{FF2B5EF4-FFF2-40B4-BE49-F238E27FC236}">
                      <a16:creationId xmlns:a16="http://schemas.microsoft.com/office/drawing/2014/main" id="{63E933E4-FD65-40EA-9746-8AA75C299BE0}"/>
                    </a:ext>
                  </a:extLst>
                </p14:cNvPr>
                <p14:cNvContentPartPr/>
                <p14:nvPr/>
              </p14:nvContentPartPr>
              <p14:xfrm>
                <a:off x="4543541" y="573152"/>
                <a:ext cx="212400" cy="127080"/>
              </p14:xfrm>
            </p:contentPart>
          </mc:Choice>
          <mc:Fallback>
            <p:pic>
              <p:nvPicPr>
                <p:cNvPr id="103" name="Freihand 102">
                  <a:extLst>
                    <a:ext uri="{FF2B5EF4-FFF2-40B4-BE49-F238E27FC236}">
                      <a16:creationId xmlns:a16="http://schemas.microsoft.com/office/drawing/2014/main" id="{63E933E4-FD65-40EA-9746-8AA75C299BE0}"/>
                    </a:ext>
                  </a:extLst>
                </p:cNvPr>
                <p:cNvPicPr/>
                <p:nvPr/>
              </p:nvPicPr>
              <p:blipFill>
                <a:blip r:embed="rId181"/>
                <a:stretch>
                  <a:fillRect/>
                </a:stretch>
              </p:blipFill>
              <p:spPr>
                <a:xfrm>
                  <a:off x="4539221" y="568832"/>
                  <a:ext cx="221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4" name="Freihand 103">
                  <a:extLst>
                    <a:ext uri="{FF2B5EF4-FFF2-40B4-BE49-F238E27FC236}">
                      <a16:creationId xmlns:a16="http://schemas.microsoft.com/office/drawing/2014/main" id="{EA24F559-8700-4AEF-AE31-93C809A805DD}"/>
                    </a:ext>
                  </a:extLst>
                </p14:cNvPr>
                <p14:cNvContentPartPr/>
                <p14:nvPr/>
              </p14:nvContentPartPr>
              <p14:xfrm>
                <a:off x="4715621" y="539672"/>
                <a:ext cx="40320" cy="11160"/>
              </p14:xfrm>
            </p:contentPart>
          </mc:Choice>
          <mc:Fallback>
            <p:pic>
              <p:nvPicPr>
                <p:cNvPr id="104" name="Freihand 103">
                  <a:extLst>
                    <a:ext uri="{FF2B5EF4-FFF2-40B4-BE49-F238E27FC236}">
                      <a16:creationId xmlns:a16="http://schemas.microsoft.com/office/drawing/2014/main" id="{EA24F559-8700-4AEF-AE31-93C809A805DD}"/>
                    </a:ext>
                  </a:extLst>
                </p:cNvPr>
                <p:cNvPicPr/>
                <p:nvPr/>
              </p:nvPicPr>
              <p:blipFill>
                <a:blip r:embed="rId183"/>
                <a:stretch>
                  <a:fillRect/>
                </a:stretch>
              </p:blipFill>
              <p:spPr>
                <a:xfrm>
                  <a:off x="4711301" y="535352"/>
                  <a:ext cx="48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5" name="Freihand 104">
                  <a:extLst>
                    <a:ext uri="{FF2B5EF4-FFF2-40B4-BE49-F238E27FC236}">
                      <a16:creationId xmlns:a16="http://schemas.microsoft.com/office/drawing/2014/main" id="{8F72AE50-9404-41BC-B983-AFD0C3C3F127}"/>
                    </a:ext>
                  </a:extLst>
                </p14:cNvPr>
                <p14:cNvContentPartPr/>
                <p14:nvPr/>
              </p14:nvContentPartPr>
              <p14:xfrm>
                <a:off x="4741901" y="547232"/>
                <a:ext cx="100800" cy="69120"/>
              </p14:xfrm>
            </p:contentPart>
          </mc:Choice>
          <mc:Fallback>
            <p:pic>
              <p:nvPicPr>
                <p:cNvPr id="105" name="Freihand 104">
                  <a:extLst>
                    <a:ext uri="{FF2B5EF4-FFF2-40B4-BE49-F238E27FC236}">
                      <a16:creationId xmlns:a16="http://schemas.microsoft.com/office/drawing/2014/main" id="{8F72AE50-9404-41BC-B983-AFD0C3C3F127}"/>
                    </a:ext>
                  </a:extLst>
                </p:cNvPr>
                <p:cNvPicPr/>
                <p:nvPr/>
              </p:nvPicPr>
              <p:blipFill>
                <a:blip r:embed="rId185"/>
                <a:stretch>
                  <a:fillRect/>
                </a:stretch>
              </p:blipFill>
              <p:spPr>
                <a:xfrm>
                  <a:off x="4737581" y="542912"/>
                  <a:ext cx="109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6" name="Freihand 105">
                  <a:extLst>
                    <a:ext uri="{FF2B5EF4-FFF2-40B4-BE49-F238E27FC236}">
                      <a16:creationId xmlns:a16="http://schemas.microsoft.com/office/drawing/2014/main" id="{4F4451EB-11B9-4A53-AAAC-C972F61D13BB}"/>
                    </a:ext>
                  </a:extLst>
                </p14:cNvPr>
                <p14:cNvContentPartPr/>
                <p14:nvPr/>
              </p14:nvContentPartPr>
              <p14:xfrm>
                <a:off x="4830461" y="408632"/>
                <a:ext cx="147960" cy="155880"/>
              </p14:xfrm>
            </p:contentPart>
          </mc:Choice>
          <mc:Fallback>
            <p:pic>
              <p:nvPicPr>
                <p:cNvPr id="106" name="Freihand 105">
                  <a:extLst>
                    <a:ext uri="{FF2B5EF4-FFF2-40B4-BE49-F238E27FC236}">
                      <a16:creationId xmlns:a16="http://schemas.microsoft.com/office/drawing/2014/main" id="{4F4451EB-11B9-4A53-AAAC-C972F61D13BB}"/>
                    </a:ext>
                  </a:extLst>
                </p:cNvPr>
                <p:cNvPicPr/>
                <p:nvPr/>
              </p:nvPicPr>
              <p:blipFill>
                <a:blip r:embed="rId187"/>
                <a:stretch>
                  <a:fillRect/>
                </a:stretch>
              </p:blipFill>
              <p:spPr>
                <a:xfrm>
                  <a:off x="4826141" y="404312"/>
                  <a:ext cx="156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7" name="Freihand 106">
                  <a:extLst>
                    <a:ext uri="{FF2B5EF4-FFF2-40B4-BE49-F238E27FC236}">
                      <a16:creationId xmlns:a16="http://schemas.microsoft.com/office/drawing/2014/main" id="{64A0B0F0-683D-47A1-92FE-81D2FE6AB9C0}"/>
                    </a:ext>
                  </a:extLst>
                </p14:cNvPr>
                <p14:cNvContentPartPr/>
                <p14:nvPr/>
              </p14:nvContentPartPr>
              <p14:xfrm>
                <a:off x="4253021" y="644792"/>
                <a:ext cx="810720" cy="521280"/>
              </p14:xfrm>
            </p:contentPart>
          </mc:Choice>
          <mc:Fallback>
            <p:pic>
              <p:nvPicPr>
                <p:cNvPr id="107" name="Freihand 106">
                  <a:extLst>
                    <a:ext uri="{FF2B5EF4-FFF2-40B4-BE49-F238E27FC236}">
                      <a16:creationId xmlns:a16="http://schemas.microsoft.com/office/drawing/2014/main" id="{64A0B0F0-683D-47A1-92FE-81D2FE6AB9C0}"/>
                    </a:ext>
                  </a:extLst>
                </p:cNvPr>
                <p:cNvPicPr/>
                <p:nvPr/>
              </p:nvPicPr>
              <p:blipFill>
                <a:blip r:embed="rId189"/>
                <a:stretch>
                  <a:fillRect/>
                </a:stretch>
              </p:blipFill>
              <p:spPr>
                <a:xfrm>
                  <a:off x="4248701" y="640472"/>
                  <a:ext cx="819360" cy="52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109" name="Freihand 108">
                <a:extLst>
                  <a:ext uri="{FF2B5EF4-FFF2-40B4-BE49-F238E27FC236}">
                    <a16:creationId xmlns:a16="http://schemas.microsoft.com/office/drawing/2014/main" id="{386A604F-8525-4B15-ABB0-0FA4BE1E9B59}"/>
                  </a:ext>
                </a:extLst>
              </p14:cNvPr>
              <p14:cNvContentPartPr/>
              <p14:nvPr/>
            </p14:nvContentPartPr>
            <p14:xfrm>
              <a:off x="32021" y="1928192"/>
              <a:ext cx="2249280" cy="471960"/>
            </p14:xfrm>
          </p:contentPart>
        </mc:Choice>
        <mc:Fallback>
          <p:pic>
            <p:nvPicPr>
              <p:cNvPr id="109" name="Freihand 108">
                <a:extLst>
                  <a:ext uri="{FF2B5EF4-FFF2-40B4-BE49-F238E27FC236}">
                    <a16:creationId xmlns:a16="http://schemas.microsoft.com/office/drawing/2014/main" id="{386A604F-8525-4B15-ABB0-0FA4BE1E9B59}"/>
                  </a:ext>
                </a:extLst>
              </p:cNvPr>
              <p:cNvPicPr/>
              <p:nvPr/>
            </p:nvPicPr>
            <p:blipFill>
              <a:blip r:embed="rId191"/>
              <a:stretch>
                <a:fillRect/>
              </a:stretch>
            </p:blipFill>
            <p:spPr>
              <a:xfrm>
                <a:off x="27701" y="1923872"/>
                <a:ext cx="2257920" cy="480600"/>
              </a:xfrm>
              <a:prstGeom prst="rect">
                <a:avLst/>
              </a:prstGeom>
            </p:spPr>
          </p:pic>
        </mc:Fallback>
      </mc:AlternateContent>
    </p:spTree>
    <p:extLst>
      <p:ext uri="{BB962C8B-B14F-4D97-AF65-F5344CB8AC3E}">
        <p14:creationId xmlns:p14="http://schemas.microsoft.com/office/powerpoint/2010/main" val="2503115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grpSp>
        <p:nvGrpSpPr>
          <p:cNvPr id="50" name="Gruppieren 49">
            <a:extLst>
              <a:ext uri="{FF2B5EF4-FFF2-40B4-BE49-F238E27FC236}">
                <a16:creationId xmlns:a16="http://schemas.microsoft.com/office/drawing/2014/main" id="{B86E5865-F3F2-4CAA-87FF-F04D6DAC1C6A}"/>
              </a:ext>
            </a:extLst>
          </p:cNvPr>
          <p:cNvGrpSpPr/>
          <p:nvPr/>
        </p:nvGrpSpPr>
        <p:grpSpPr>
          <a:xfrm>
            <a:off x="626122" y="2683832"/>
            <a:ext cx="4069440" cy="2701080"/>
            <a:chOff x="626122" y="2683832"/>
            <a:chExt cx="4069440" cy="27010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176AA0A-8A4C-4425-9712-FAC8868F63CE}"/>
                    </a:ext>
                  </a:extLst>
                </p14:cNvPr>
                <p14:cNvContentPartPr/>
                <p14:nvPr/>
              </p14:nvContentPartPr>
              <p14:xfrm>
                <a:off x="2114362" y="2683832"/>
                <a:ext cx="564480" cy="680760"/>
              </p14:xfrm>
            </p:contentPart>
          </mc:Choice>
          <mc:Fallback>
            <p:pic>
              <p:nvPicPr>
                <p:cNvPr id="2" name="Freihand 1">
                  <a:extLst>
                    <a:ext uri="{FF2B5EF4-FFF2-40B4-BE49-F238E27FC236}">
                      <a16:creationId xmlns:a16="http://schemas.microsoft.com/office/drawing/2014/main" id="{6176AA0A-8A4C-4425-9712-FAC8868F63CE}"/>
                    </a:ext>
                  </a:extLst>
                </p:cNvPr>
                <p:cNvPicPr/>
                <p:nvPr/>
              </p:nvPicPr>
              <p:blipFill>
                <a:blip r:embed="rId4"/>
                <a:stretch>
                  <a:fillRect/>
                </a:stretch>
              </p:blipFill>
              <p:spPr>
                <a:xfrm>
                  <a:off x="2110042" y="2679512"/>
                  <a:ext cx="573120" cy="689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9D2B6A5E-4469-4914-9FD0-2490D7C501F7}"/>
                    </a:ext>
                  </a:extLst>
                </p14:cNvPr>
                <p14:cNvContentPartPr/>
                <p14:nvPr/>
              </p14:nvContentPartPr>
              <p14:xfrm>
                <a:off x="2134162" y="3417512"/>
                <a:ext cx="23760" cy="156240"/>
              </p14:xfrm>
            </p:contentPart>
          </mc:Choice>
          <mc:Fallback>
            <p:pic>
              <p:nvPicPr>
                <p:cNvPr id="8" name="Freihand 7">
                  <a:extLst>
                    <a:ext uri="{FF2B5EF4-FFF2-40B4-BE49-F238E27FC236}">
                      <a16:creationId xmlns:a16="http://schemas.microsoft.com/office/drawing/2014/main" id="{9D2B6A5E-4469-4914-9FD0-2490D7C501F7}"/>
                    </a:ext>
                  </a:extLst>
                </p:cNvPr>
                <p:cNvPicPr/>
                <p:nvPr/>
              </p:nvPicPr>
              <p:blipFill>
                <a:blip r:embed="rId6"/>
                <a:stretch>
                  <a:fillRect/>
                </a:stretch>
              </p:blipFill>
              <p:spPr>
                <a:xfrm>
                  <a:off x="2129842" y="3413192"/>
                  <a:ext cx="32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B62F1F55-F49C-437D-AE66-340B8B6DE762}"/>
                    </a:ext>
                  </a:extLst>
                </p14:cNvPr>
                <p14:cNvContentPartPr/>
                <p14:nvPr/>
              </p14:nvContentPartPr>
              <p14:xfrm>
                <a:off x="2027242" y="3374672"/>
                <a:ext cx="197640" cy="57600"/>
              </p14:xfrm>
            </p:contentPart>
          </mc:Choice>
          <mc:Fallback>
            <p:pic>
              <p:nvPicPr>
                <p:cNvPr id="9" name="Freihand 8">
                  <a:extLst>
                    <a:ext uri="{FF2B5EF4-FFF2-40B4-BE49-F238E27FC236}">
                      <a16:creationId xmlns:a16="http://schemas.microsoft.com/office/drawing/2014/main" id="{B62F1F55-F49C-437D-AE66-340B8B6DE762}"/>
                    </a:ext>
                  </a:extLst>
                </p:cNvPr>
                <p:cNvPicPr/>
                <p:nvPr/>
              </p:nvPicPr>
              <p:blipFill>
                <a:blip r:embed="rId8"/>
                <a:stretch>
                  <a:fillRect/>
                </a:stretch>
              </p:blipFill>
              <p:spPr>
                <a:xfrm>
                  <a:off x="2022922" y="3370352"/>
                  <a:ext cx="206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56E91C41-294B-4705-86BB-41AC45248441}"/>
                    </a:ext>
                  </a:extLst>
                </p14:cNvPr>
                <p14:cNvContentPartPr/>
                <p14:nvPr/>
              </p14:nvContentPartPr>
              <p14:xfrm>
                <a:off x="2072962" y="3447032"/>
                <a:ext cx="141840" cy="33480"/>
              </p14:xfrm>
            </p:contentPart>
          </mc:Choice>
          <mc:Fallback>
            <p:pic>
              <p:nvPicPr>
                <p:cNvPr id="11" name="Freihand 10">
                  <a:extLst>
                    <a:ext uri="{FF2B5EF4-FFF2-40B4-BE49-F238E27FC236}">
                      <a16:creationId xmlns:a16="http://schemas.microsoft.com/office/drawing/2014/main" id="{56E91C41-294B-4705-86BB-41AC45248441}"/>
                    </a:ext>
                  </a:extLst>
                </p:cNvPr>
                <p:cNvPicPr/>
                <p:nvPr/>
              </p:nvPicPr>
              <p:blipFill>
                <a:blip r:embed="rId10"/>
                <a:stretch>
                  <a:fillRect/>
                </a:stretch>
              </p:blipFill>
              <p:spPr>
                <a:xfrm>
                  <a:off x="2068642" y="3442712"/>
                  <a:ext cx="150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5C0163A2-A240-4F5E-9963-D97667494F18}"/>
                    </a:ext>
                  </a:extLst>
                </p14:cNvPr>
                <p14:cNvContentPartPr/>
                <p14:nvPr/>
              </p14:nvContentPartPr>
              <p14:xfrm>
                <a:off x="2218402" y="3381872"/>
                <a:ext cx="211320" cy="120960"/>
              </p14:xfrm>
            </p:contentPart>
          </mc:Choice>
          <mc:Fallback>
            <p:pic>
              <p:nvPicPr>
                <p:cNvPr id="12" name="Freihand 11">
                  <a:extLst>
                    <a:ext uri="{FF2B5EF4-FFF2-40B4-BE49-F238E27FC236}">
                      <a16:creationId xmlns:a16="http://schemas.microsoft.com/office/drawing/2014/main" id="{5C0163A2-A240-4F5E-9963-D97667494F18}"/>
                    </a:ext>
                  </a:extLst>
                </p:cNvPr>
                <p:cNvPicPr/>
                <p:nvPr/>
              </p:nvPicPr>
              <p:blipFill>
                <a:blip r:embed="rId12"/>
                <a:stretch>
                  <a:fillRect/>
                </a:stretch>
              </p:blipFill>
              <p:spPr>
                <a:xfrm>
                  <a:off x="2214082" y="3377552"/>
                  <a:ext cx="219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086A2E5C-C5DB-4024-A876-81145A3F41AD}"/>
                    </a:ext>
                  </a:extLst>
                </p14:cNvPr>
                <p14:cNvContentPartPr/>
                <p14:nvPr/>
              </p14:nvContentPartPr>
              <p14:xfrm>
                <a:off x="2458162" y="3344072"/>
                <a:ext cx="216360" cy="120240"/>
              </p14:xfrm>
            </p:contentPart>
          </mc:Choice>
          <mc:Fallback>
            <p:pic>
              <p:nvPicPr>
                <p:cNvPr id="13" name="Freihand 12">
                  <a:extLst>
                    <a:ext uri="{FF2B5EF4-FFF2-40B4-BE49-F238E27FC236}">
                      <a16:creationId xmlns:a16="http://schemas.microsoft.com/office/drawing/2014/main" id="{086A2E5C-C5DB-4024-A876-81145A3F41AD}"/>
                    </a:ext>
                  </a:extLst>
                </p:cNvPr>
                <p:cNvPicPr/>
                <p:nvPr/>
              </p:nvPicPr>
              <p:blipFill>
                <a:blip r:embed="rId14"/>
                <a:stretch>
                  <a:fillRect/>
                </a:stretch>
              </p:blipFill>
              <p:spPr>
                <a:xfrm>
                  <a:off x="2453842" y="3339752"/>
                  <a:ext cx="225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AB7458CA-2B96-4BCA-AB33-F0CD6BC0F850}"/>
                    </a:ext>
                  </a:extLst>
                </p14:cNvPr>
                <p14:cNvContentPartPr/>
                <p14:nvPr/>
              </p14:nvContentPartPr>
              <p14:xfrm>
                <a:off x="2586682" y="3333992"/>
                <a:ext cx="110880" cy="58320"/>
              </p14:xfrm>
            </p:contentPart>
          </mc:Choice>
          <mc:Fallback>
            <p:pic>
              <p:nvPicPr>
                <p:cNvPr id="14" name="Freihand 13">
                  <a:extLst>
                    <a:ext uri="{FF2B5EF4-FFF2-40B4-BE49-F238E27FC236}">
                      <a16:creationId xmlns:a16="http://schemas.microsoft.com/office/drawing/2014/main" id="{AB7458CA-2B96-4BCA-AB33-F0CD6BC0F850}"/>
                    </a:ext>
                  </a:extLst>
                </p:cNvPr>
                <p:cNvPicPr/>
                <p:nvPr/>
              </p:nvPicPr>
              <p:blipFill>
                <a:blip r:embed="rId16"/>
                <a:stretch>
                  <a:fillRect/>
                </a:stretch>
              </p:blipFill>
              <p:spPr>
                <a:xfrm>
                  <a:off x="2582362" y="3329672"/>
                  <a:ext cx="119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868AB0E2-722D-4ACB-B1E1-CDE0F536C649}"/>
                    </a:ext>
                  </a:extLst>
                </p14:cNvPr>
                <p14:cNvContentPartPr/>
                <p14:nvPr/>
              </p14:nvContentPartPr>
              <p14:xfrm>
                <a:off x="2655442" y="3211592"/>
                <a:ext cx="250560" cy="198720"/>
              </p14:xfrm>
            </p:contentPart>
          </mc:Choice>
          <mc:Fallback>
            <p:pic>
              <p:nvPicPr>
                <p:cNvPr id="15" name="Freihand 14">
                  <a:extLst>
                    <a:ext uri="{FF2B5EF4-FFF2-40B4-BE49-F238E27FC236}">
                      <a16:creationId xmlns:a16="http://schemas.microsoft.com/office/drawing/2014/main" id="{868AB0E2-722D-4ACB-B1E1-CDE0F536C649}"/>
                    </a:ext>
                  </a:extLst>
                </p:cNvPr>
                <p:cNvPicPr/>
                <p:nvPr/>
              </p:nvPicPr>
              <p:blipFill>
                <a:blip r:embed="rId18"/>
                <a:stretch>
                  <a:fillRect/>
                </a:stretch>
              </p:blipFill>
              <p:spPr>
                <a:xfrm>
                  <a:off x="2651122" y="3207272"/>
                  <a:ext cx="2592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C950B509-C8B9-4075-9FB4-5C17761BD493}"/>
                    </a:ext>
                  </a:extLst>
                </p14:cNvPr>
                <p14:cNvContentPartPr/>
                <p14:nvPr/>
              </p14:nvContentPartPr>
              <p14:xfrm>
                <a:off x="2862442" y="3204032"/>
                <a:ext cx="100800" cy="67320"/>
              </p14:xfrm>
            </p:contentPart>
          </mc:Choice>
          <mc:Fallback>
            <p:pic>
              <p:nvPicPr>
                <p:cNvPr id="16" name="Freihand 15">
                  <a:extLst>
                    <a:ext uri="{FF2B5EF4-FFF2-40B4-BE49-F238E27FC236}">
                      <a16:creationId xmlns:a16="http://schemas.microsoft.com/office/drawing/2014/main" id="{C950B509-C8B9-4075-9FB4-5C17761BD493}"/>
                    </a:ext>
                  </a:extLst>
                </p:cNvPr>
                <p:cNvPicPr/>
                <p:nvPr/>
              </p:nvPicPr>
              <p:blipFill>
                <a:blip r:embed="rId20"/>
                <a:stretch>
                  <a:fillRect/>
                </a:stretch>
              </p:blipFill>
              <p:spPr>
                <a:xfrm>
                  <a:off x="2858122" y="3199712"/>
                  <a:ext cx="109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3E039B51-36D0-4AAB-AEDF-6A108AFDB442}"/>
                    </a:ext>
                  </a:extLst>
                </p14:cNvPr>
                <p14:cNvContentPartPr/>
                <p14:nvPr/>
              </p14:nvContentPartPr>
              <p14:xfrm>
                <a:off x="2966842" y="3181352"/>
                <a:ext cx="118800" cy="94320"/>
              </p14:xfrm>
            </p:contentPart>
          </mc:Choice>
          <mc:Fallback>
            <p:pic>
              <p:nvPicPr>
                <p:cNvPr id="17" name="Freihand 16">
                  <a:extLst>
                    <a:ext uri="{FF2B5EF4-FFF2-40B4-BE49-F238E27FC236}">
                      <a16:creationId xmlns:a16="http://schemas.microsoft.com/office/drawing/2014/main" id="{3E039B51-36D0-4AAB-AEDF-6A108AFDB442}"/>
                    </a:ext>
                  </a:extLst>
                </p:cNvPr>
                <p:cNvPicPr/>
                <p:nvPr/>
              </p:nvPicPr>
              <p:blipFill>
                <a:blip r:embed="rId22"/>
                <a:stretch>
                  <a:fillRect/>
                </a:stretch>
              </p:blipFill>
              <p:spPr>
                <a:xfrm>
                  <a:off x="2962522" y="3177032"/>
                  <a:ext cx="127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 name="Freihand 5">
                  <a:extLst>
                    <a:ext uri="{FF2B5EF4-FFF2-40B4-BE49-F238E27FC236}">
                      <a16:creationId xmlns:a16="http://schemas.microsoft.com/office/drawing/2014/main" id="{392857F7-D314-42C0-A488-86B59F41D703}"/>
                    </a:ext>
                  </a:extLst>
                </p14:cNvPr>
                <p14:cNvContentPartPr/>
                <p14:nvPr/>
              </p14:nvContentPartPr>
              <p14:xfrm>
                <a:off x="3757762" y="2807672"/>
                <a:ext cx="503280" cy="533160"/>
              </p14:xfrm>
            </p:contentPart>
          </mc:Choice>
          <mc:Fallback>
            <p:pic>
              <p:nvPicPr>
                <p:cNvPr id="6" name="Freihand 5">
                  <a:extLst>
                    <a:ext uri="{FF2B5EF4-FFF2-40B4-BE49-F238E27FC236}">
                      <a16:creationId xmlns:a16="http://schemas.microsoft.com/office/drawing/2014/main" id="{392857F7-D314-42C0-A488-86B59F41D703}"/>
                    </a:ext>
                  </a:extLst>
                </p:cNvPr>
                <p:cNvPicPr/>
                <p:nvPr/>
              </p:nvPicPr>
              <p:blipFill>
                <a:blip r:embed="rId24"/>
                <a:stretch>
                  <a:fillRect/>
                </a:stretch>
              </p:blipFill>
              <p:spPr>
                <a:xfrm>
                  <a:off x="3753442" y="2803352"/>
                  <a:ext cx="51192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57418B56-0B43-4650-9F11-8067FF6153FF}"/>
                    </a:ext>
                  </a:extLst>
                </p14:cNvPr>
                <p14:cNvContentPartPr/>
                <p14:nvPr/>
              </p14:nvContentPartPr>
              <p14:xfrm>
                <a:off x="3839842" y="3343712"/>
                <a:ext cx="49680" cy="222120"/>
              </p14:xfrm>
            </p:contentPart>
          </mc:Choice>
          <mc:Fallback>
            <p:pic>
              <p:nvPicPr>
                <p:cNvPr id="18" name="Freihand 17">
                  <a:extLst>
                    <a:ext uri="{FF2B5EF4-FFF2-40B4-BE49-F238E27FC236}">
                      <a16:creationId xmlns:a16="http://schemas.microsoft.com/office/drawing/2014/main" id="{57418B56-0B43-4650-9F11-8067FF6153FF}"/>
                    </a:ext>
                  </a:extLst>
                </p:cNvPr>
                <p:cNvPicPr/>
                <p:nvPr/>
              </p:nvPicPr>
              <p:blipFill>
                <a:blip r:embed="rId26"/>
                <a:stretch>
                  <a:fillRect/>
                </a:stretch>
              </p:blipFill>
              <p:spPr>
                <a:xfrm>
                  <a:off x="3835522" y="3339392"/>
                  <a:ext cx="583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03819205-7F5F-40ED-88E3-9CB652FF4180}"/>
                    </a:ext>
                  </a:extLst>
                </p14:cNvPr>
                <p14:cNvContentPartPr/>
                <p14:nvPr/>
              </p14:nvContentPartPr>
              <p14:xfrm>
                <a:off x="3711322" y="3309872"/>
                <a:ext cx="173160" cy="160200"/>
              </p14:xfrm>
            </p:contentPart>
          </mc:Choice>
          <mc:Fallback>
            <p:pic>
              <p:nvPicPr>
                <p:cNvPr id="19" name="Freihand 18">
                  <a:extLst>
                    <a:ext uri="{FF2B5EF4-FFF2-40B4-BE49-F238E27FC236}">
                      <a16:creationId xmlns:a16="http://schemas.microsoft.com/office/drawing/2014/main" id="{03819205-7F5F-40ED-88E3-9CB652FF4180}"/>
                    </a:ext>
                  </a:extLst>
                </p:cNvPr>
                <p:cNvPicPr/>
                <p:nvPr/>
              </p:nvPicPr>
              <p:blipFill>
                <a:blip r:embed="rId28"/>
                <a:stretch>
                  <a:fillRect/>
                </a:stretch>
              </p:blipFill>
              <p:spPr>
                <a:xfrm>
                  <a:off x="3707002" y="3305552"/>
                  <a:ext cx="181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DC454DB4-EAA9-4D85-96A4-564186EB918D}"/>
                    </a:ext>
                  </a:extLst>
                </p14:cNvPr>
                <p14:cNvContentPartPr/>
                <p14:nvPr/>
              </p14:nvContentPartPr>
              <p14:xfrm>
                <a:off x="3438442" y="3607232"/>
                <a:ext cx="148680" cy="212400"/>
              </p14:xfrm>
            </p:contentPart>
          </mc:Choice>
          <mc:Fallback>
            <p:pic>
              <p:nvPicPr>
                <p:cNvPr id="20" name="Freihand 19">
                  <a:extLst>
                    <a:ext uri="{FF2B5EF4-FFF2-40B4-BE49-F238E27FC236}">
                      <a16:creationId xmlns:a16="http://schemas.microsoft.com/office/drawing/2014/main" id="{DC454DB4-EAA9-4D85-96A4-564186EB918D}"/>
                    </a:ext>
                  </a:extLst>
                </p:cNvPr>
                <p:cNvPicPr/>
                <p:nvPr/>
              </p:nvPicPr>
              <p:blipFill>
                <a:blip r:embed="rId30"/>
                <a:stretch>
                  <a:fillRect/>
                </a:stretch>
              </p:blipFill>
              <p:spPr>
                <a:xfrm>
                  <a:off x="3434122" y="3602912"/>
                  <a:ext cx="1573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A3CD15A5-24F4-4F7B-8899-B4867F4129CE}"/>
                    </a:ext>
                  </a:extLst>
                </p14:cNvPr>
                <p14:cNvContentPartPr/>
                <p14:nvPr/>
              </p14:nvContentPartPr>
              <p14:xfrm>
                <a:off x="3554002" y="3676712"/>
                <a:ext cx="468720" cy="129600"/>
              </p14:xfrm>
            </p:contentPart>
          </mc:Choice>
          <mc:Fallback>
            <p:pic>
              <p:nvPicPr>
                <p:cNvPr id="22" name="Freihand 21">
                  <a:extLst>
                    <a:ext uri="{FF2B5EF4-FFF2-40B4-BE49-F238E27FC236}">
                      <a16:creationId xmlns:a16="http://schemas.microsoft.com/office/drawing/2014/main" id="{A3CD15A5-24F4-4F7B-8899-B4867F4129CE}"/>
                    </a:ext>
                  </a:extLst>
                </p:cNvPr>
                <p:cNvPicPr/>
                <p:nvPr/>
              </p:nvPicPr>
              <p:blipFill>
                <a:blip r:embed="rId32"/>
                <a:stretch>
                  <a:fillRect/>
                </a:stretch>
              </p:blipFill>
              <p:spPr>
                <a:xfrm>
                  <a:off x="3549682" y="3672392"/>
                  <a:ext cx="477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46A964F-F825-4148-B328-8261772BBDD9}"/>
                    </a:ext>
                  </a:extLst>
                </p14:cNvPr>
                <p14:cNvContentPartPr/>
                <p14:nvPr/>
              </p14:nvContentPartPr>
              <p14:xfrm>
                <a:off x="4048282" y="3612632"/>
                <a:ext cx="140400" cy="66600"/>
              </p14:xfrm>
            </p:contentPart>
          </mc:Choice>
          <mc:Fallback>
            <p:pic>
              <p:nvPicPr>
                <p:cNvPr id="23" name="Freihand 22">
                  <a:extLst>
                    <a:ext uri="{FF2B5EF4-FFF2-40B4-BE49-F238E27FC236}">
                      <a16:creationId xmlns:a16="http://schemas.microsoft.com/office/drawing/2014/main" id="{D46A964F-F825-4148-B328-8261772BBDD9}"/>
                    </a:ext>
                  </a:extLst>
                </p:cNvPr>
                <p:cNvPicPr/>
                <p:nvPr/>
              </p:nvPicPr>
              <p:blipFill>
                <a:blip r:embed="rId34"/>
                <a:stretch>
                  <a:fillRect/>
                </a:stretch>
              </p:blipFill>
              <p:spPr>
                <a:xfrm>
                  <a:off x="4043962" y="3608312"/>
                  <a:ext cx="149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23268DD1-D7EE-43F2-B60E-ED6DE58063FC}"/>
                    </a:ext>
                  </a:extLst>
                </p14:cNvPr>
                <p14:cNvContentPartPr/>
                <p14:nvPr/>
              </p14:nvContentPartPr>
              <p14:xfrm>
                <a:off x="4230082" y="3440912"/>
                <a:ext cx="112680" cy="176040"/>
              </p14:xfrm>
            </p:contentPart>
          </mc:Choice>
          <mc:Fallback>
            <p:pic>
              <p:nvPicPr>
                <p:cNvPr id="24" name="Freihand 23">
                  <a:extLst>
                    <a:ext uri="{FF2B5EF4-FFF2-40B4-BE49-F238E27FC236}">
                      <a16:creationId xmlns:a16="http://schemas.microsoft.com/office/drawing/2014/main" id="{23268DD1-D7EE-43F2-B60E-ED6DE58063FC}"/>
                    </a:ext>
                  </a:extLst>
                </p:cNvPr>
                <p:cNvPicPr/>
                <p:nvPr/>
              </p:nvPicPr>
              <p:blipFill>
                <a:blip r:embed="rId36"/>
                <a:stretch>
                  <a:fillRect/>
                </a:stretch>
              </p:blipFill>
              <p:spPr>
                <a:xfrm>
                  <a:off x="4225762" y="3436592"/>
                  <a:ext cx="121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11D5100F-46C2-4055-BCE8-AE21113D7440}"/>
                    </a:ext>
                  </a:extLst>
                </p14:cNvPr>
                <p14:cNvContentPartPr/>
                <p14:nvPr/>
              </p14:nvContentPartPr>
              <p14:xfrm>
                <a:off x="4312162" y="3515432"/>
                <a:ext cx="168120" cy="97560"/>
              </p14:xfrm>
            </p:contentPart>
          </mc:Choice>
          <mc:Fallback>
            <p:pic>
              <p:nvPicPr>
                <p:cNvPr id="25" name="Freihand 24">
                  <a:extLst>
                    <a:ext uri="{FF2B5EF4-FFF2-40B4-BE49-F238E27FC236}">
                      <a16:creationId xmlns:a16="http://schemas.microsoft.com/office/drawing/2014/main" id="{11D5100F-46C2-4055-BCE8-AE21113D7440}"/>
                    </a:ext>
                  </a:extLst>
                </p:cNvPr>
                <p:cNvPicPr/>
                <p:nvPr/>
              </p:nvPicPr>
              <p:blipFill>
                <a:blip r:embed="rId38"/>
                <a:stretch>
                  <a:fillRect/>
                </a:stretch>
              </p:blipFill>
              <p:spPr>
                <a:xfrm>
                  <a:off x="4307842" y="3511112"/>
                  <a:ext cx="176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8F417372-04BC-4A2D-98B4-E750466122D3}"/>
                    </a:ext>
                  </a:extLst>
                </p14:cNvPr>
                <p14:cNvContentPartPr/>
                <p14:nvPr/>
              </p14:nvContentPartPr>
              <p14:xfrm>
                <a:off x="4439602" y="3457112"/>
                <a:ext cx="34560" cy="14040"/>
              </p14:xfrm>
            </p:contentPart>
          </mc:Choice>
          <mc:Fallback>
            <p:pic>
              <p:nvPicPr>
                <p:cNvPr id="26" name="Freihand 25">
                  <a:extLst>
                    <a:ext uri="{FF2B5EF4-FFF2-40B4-BE49-F238E27FC236}">
                      <a16:creationId xmlns:a16="http://schemas.microsoft.com/office/drawing/2014/main" id="{8F417372-04BC-4A2D-98B4-E750466122D3}"/>
                    </a:ext>
                  </a:extLst>
                </p:cNvPr>
                <p:cNvPicPr/>
                <p:nvPr/>
              </p:nvPicPr>
              <p:blipFill>
                <a:blip r:embed="rId40"/>
                <a:stretch>
                  <a:fillRect/>
                </a:stretch>
              </p:blipFill>
              <p:spPr>
                <a:xfrm>
                  <a:off x="4435282" y="3452792"/>
                  <a:ext cx="43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41808C61-2590-4208-8A14-ADCF0D4C3B51}"/>
                    </a:ext>
                  </a:extLst>
                </p14:cNvPr>
                <p14:cNvContentPartPr/>
                <p14:nvPr/>
              </p14:nvContentPartPr>
              <p14:xfrm>
                <a:off x="4448962" y="3477272"/>
                <a:ext cx="120960" cy="120600"/>
              </p14:xfrm>
            </p:contentPart>
          </mc:Choice>
          <mc:Fallback>
            <p:pic>
              <p:nvPicPr>
                <p:cNvPr id="27" name="Freihand 26">
                  <a:extLst>
                    <a:ext uri="{FF2B5EF4-FFF2-40B4-BE49-F238E27FC236}">
                      <a16:creationId xmlns:a16="http://schemas.microsoft.com/office/drawing/2014/main" id="{41808C61-2590-4208-8A14-ADCF0D4C3B51}"/>
                    </a:ext>
                  </a:extLst>
                </p:cNvPr>
                <p:cNvPicPr/>
                <p:nvPr/>
              </p:nvPicPr>
              <p:blipFill>
                <a:blip r:embed="rId42"/>
                <a:stretch>
                  <a:fillRect/>
                </a:stretch>
              </p:blipFill>
              <p:spPr>
                <a:xfrm>
                  <a:off x="4444642" y="3472952"/>
                  <a:ext cx="129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6A8F180E-7C4F-4C9C-9756-290E6568567C}"/>
                    </a:ext>
                  </a:extLst>
                </p14:cNvPr>
                <p14:cNvContentPartPr/>
                <p14:nvPr/>
              </p14:nvContentPartPr>
              <p14:xfrm>
                <a:off x="4542922" y="3438392"/>
                <a:ext cx="152640" cy="111240"/>
              </p14:xfrm>
            </p:contentPart>
          </mc:Choice>
          <mc:Fallback>
            <p:pic>
              <p:nvPicPr>
                <p:cNvPr id="28" name="Freihand 27">
                  <a:extLst>
                    <a:ext uri="{FF2B5EF4-FFF2-40B4-BE49-F238E27FC236}">
                      <a16:creationId xmlns:a16="http://schemas.microsoft.com/office/drawing/2014/main" id="{6A8F180E-7C4F-4C9C-9756-290E6568567C}"/>
                    </a:ext>
                  </a:extLst>
                </p:cNvPr>
                <p:cNvPicPr/>
                <p:nvPr/>
              </p:nvPicPr>
              <p:blipFill>
                <a:blip r:embed="rId44"/>
                <a:stretch>
                  <a:fillRect/>
                </a:stretch>
              </p:blipFill>
              <p:spPr>
                <a:xfrm>
                  <a:off x="4538602" y="3434072"/>
                  <a:ext cx="161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8E789828-A510-4BBE-9D59-C7F427947237}"/>
                    </a:ext>
                  </a:extLst>
                </p14:cNvPr>
                <p14:cNvContentPartPr/>
                <p14:nvPr/>
              </p14:nvContentPartPr>
              <p14:xfrm>
                <a:off x="640882" y="2799392"/>
                <a:ext cx="3893760" cy="87480"/>
              </p14:xfrm>
            </p:contentPart>
          </mc:Choice>
          <mc:Fallback>
            <p:pic>
              <p:nvPicPr>
                <p:cNvPr id="32" name="Freihand 31">
                  <a:extLst>
                    <a:ext uri="{FF2B5EF4-FFF2-40B4-BE49-F238E27FC236}">
                      <a16:creationId xmlns:a16="http://schemas.microsoft.com/office/drawing/2014/main" id="{8E789828-A510-4BBE-9D59-C7F427947237}"/>
                    </a:ext>
                  </a:extLst>
                </p:cNvPr>
                <p:cNvPicPr/>
                <p:nvPr/>
              </p:nvPicPr>
              <p:blipFill>
                <a:blip r:embed="rId46"/>
                <a:stretch>
                  <a:fillRect/>
                </a:stretch>
              </p:blipFill>
              <p:spPr>
                <a:xfrm>
                  <a:off x="636562" y="2795072"/>
                  <a:ext cx="3902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E8AABF3B-2149-4047-8FDE-C6CB85757C31}"/>
                    </a:ext>
                  </a:extLst>
                </p14:cNvPr>
                <p14:cNvContentPartPr/>
                <p14:nvPr/>
              </p14:nvContentPartPr>
              <p14:xfrm>
                <a:off x="626122" y="2872832"/>
                <a:ext cx="311400" cy="2382840"/>
              </p14:xfrm>
            </p:contentPart>
          </mc:Choice>
          <mc:Fallback>
            <p:pic>
              <p:nvPicPr>
                <p:cNvPr id="34" name="Freihand 33">
                  <a:extLst>
                    <a:ext uri="{FF2B5EF4-FFF2-40B4-BE49-F238E27FC236}">
                      <a16:creationId xmlns:a16="http://schemas.microsoft.com/office/drawing/2014/main" id="{E8AABF3B-2149-4047-8FDE-C6CB85757C31}"/>
                    </a:ext>
                  </a:extLst>
                </p:cNvPr>
                <p:cNvPicPr/>
                <p:nvPr/>
              </p:nvPicPr>
              <p:blipFill>
                <a:blip r:embed="rId48"/>
                <a:stretch>
                  <a:fillRect/>
                </a:stretch>
              </p:blipFill>
              <p:spPr>
                <a:xfrm>
                  <a:off x="621802" y="2868512"/>
                  <a:ext cx="320040" cy="2391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1D40AFBD-F4F5-442B-8AF7-A39BA5CE02FF}"/>
                    </a:ext>
                  </a:extLst>
                </p14:cNvPr>
                <p14:cNvContentPartPr/>
                <p14:nvPr/>
              </p14:nvContentPartPr>
              <p14:xfrm>
                <a:off x="832042" y="5096192"/>
                <a:ext cx="103680" cy="210960"/>
              </p14:xfrm>
            </p:contentPart>
          </mc:Choice>
          <mc:Fallback>
            <p:pic>
              <p:nvPicPr>
                <p:cNvPr id="35" name="Freihand 34">
                  <a:extLst>
                    <a:ext uri="{FF2B5EF4-FFF2-40B4-BE49-F238E27FC236}">
                      <a16:creationId xmlns:a16="http://schemas.microsoft.com/office/drawing/2014/main" id="{1D40AFBD-F4F5-442B-8AF7-A39BA5CE02FF}"/>
                    </a:ext>
                  </a:extLst>
                </p:cNvPr>
                <p:cNvPicPr/>
                <p:nvPr/>
              </p:nvPicPr>
              <p:blipFill>
                <a:blip r:embed="rId50"/>
                <a:stretch>
                  <a:fillRect/>
                </a:stretch>
              </p:blipFill>
              <p:spPr>
                <a:xfrm>
                  <a:off x="827722" y="5091872"/>
                  <a:ext cx="112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934490FF-0AF6-4C82-AD4E-BB0F31094FAA}"/>
                    </a:ext>
                  </a:extLst>
                </p14:cNvPr>
                <p14:cNvContentPartPr/>
                <p14:nvPr/>
              </p14:nvContentPartPr>
              <p14:xfrm>
                <a:off x="1047682" y="4967672"/>
                <a:ext cx="150840" cy="274680"/>
              </p14:xfrm>
            </p:contentPart>
          </mc:Choice>
          <mc:Fallback>
            <p:pic>
              <p:nvPicPr>
                <p:cNvPr id="37" name="Freihand 36">
                  <a:extLst>
                    <a:ext uri="{FF2B5EF4-FFF2-40B4-BE49-F238E27FC236}">
                      <a16:creationId xmlns:a16="http://schemas.microsoft.com/office/drawing/2014/main" id="{934490FF-0AF6-4C82-AD4E-BB0F31094FAA}"/>
                    </a:ext>
                  </a:extLst>
                </p:cNvPr>
                <p:cNvPicPr/>
                <p:nvPr/>
              </p:nvPicPr>
              <p:blipFill>
                <a:blip r:embed="rId52"/>
                <a:stretch>
                  <a:fillRect/>
                </a:stretch>
              </p:blipFill>
              <p:spPr>
                <a:xfrm>
                  <a:off x="1043362" y="4963352"/>
                  <a:ext cx="1594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60BD7085-0008-48BB-BD00-9C626628FAA8}"/>
                    </a:ext>
                  </a:extLst>
                </p14:cNvPr>
                <p14:cNvContentPartPr/>
                <p14:nvPr/>
              </p14:nvContentPartPr>
              <p14:xfrm>
                <a:off x="1199962" y="5043632"/>
                <a:ext cx="119520" cy="105480"/>
              </p14:xfrm>
            </p:contentPart>
          </mc:Choice>
          <mc:Fallback>
            <p:pic>
              <p:nvPicPr>
                <p:cNvPr id="38" name="Freihand 37">
                  <a:extLst>
                    <a:ext uri="{FF2B5EF4-FFF2-40B4-BE49-F238E27FC236}">
                      <a16:creationId xmlns:a16="http://schemas.microsoft.com/office/drawing/2014/main" id="{60BD7085-0008-48BB-BD00-9C626628FAA8}"/>
                    </a:ext>
                  </a:extLst>
                </p:cNvPr>
                <p:cNvPicPr/>
                <p:nvPr/>
              </p:nvPicPr>
              <p:blipFill>
                <a:blip r:embed="rId54"/>
                <a:stretch>
                  <a:fillRect/>
                </a:stretch>
              </p:blipFill>
              <p:spPr>
                <a:xfrm>
                  <a:off x="1195642" y="5039312"/>
                  <a:ext cx="128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A39406F1-CD6B-408F-8979-02DC401B2C1E}"/>
                    </a:ext>
                  </a:extLst>
                </p14:cNvPr>
                <p14:cNvContentPartPr/>
                <p14:nvPr/>
              </p14:nvContentPartPr>
              <p14:xfrm>
                <a:off x="1291042" y="5020952"/>
                <a:ext cx="131760" cy="126360"/>
              </p14:xfrm>
            </p:contentPart>
          </mc:Choice>
          <mc:Fallback>
            <p:pic>
              <p:nvPicPr>
                <p:cNvPr id="39" name="Freihand 38">
                  <a:extLst>
                    <a:ext uri="{FF2B5EF4-FFF2-40B4-BE49-F238E27FC236}">
                      <a16:creationId xmlns:a16="http://schemas.microsoft.com/office/drawing/2014/main" id="{A39406F1-CD6B-408F-8979-02DC401B2C1E}"/>
                    </a:ext>
                  </a:extLst>
                </p:cNvPr>
                <p:cNvPicPr/>
                <p:nvPr/>
              </p:nvPicPr>
              <p:blipFill>
                <a:blip r:embed="rId56"/>
                <a:stretch>
                  <a:fillRect/>
                </a:stretch>
              </p:blipFill>
              <p:spPr>
                <a:xfrm>
                  <a:off x="1286722" y="5016632"/>
                  <a:ext cx="140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841429B0-C02C-4087-AC98-CFC80330FA16}"/>
                    </a:ext>
                  </a:extLst>
                </p14:cNvPr>
                <p14:cNvContentPartPr/>
                <p14:nvPr/>
              </p14:nvContentPartPr>
              <p14:xfrm>
                <a:off x="1387162" y="4993592"/>
                <a:ext cx="100440" cy="143640"/>
              </p14:xfrm>
            </p:contentPart>
          </mc:Choice>
          <mc:Fallback>
            <p:pic>
              <p:nvPicPr>
                <p:cNvPr id="40" name="Freihand 39">
                  <a:extLst>
                    <a:ext uri="{FF2B5EF4-FFF2-40B4-BE49-F238E27FC236}">
                      <a16:creationId xmlns:a16="http://schemas.microsoft.com/office/drawing/2014/main" id="{841429B0-C02C-4087-AC98-CFC80330FA16}"/>
                    </a:ext>
                  </a:extLst>
                </p:cNvPr>
                <p:cNvPicPr/>
                <p:nvPr/>
              </p:nvPicPr>
              <p:blipFill>
                <a:blip r:embed="rId58"/>
                <a:stretch>
                  <a:fillRect/>
                </a:stretch>
              </p:blipFill>
              <p:spPr>
                <a:xfrm>
                  <a:off x="1382842" y="4989272"/>
                  <a:ext cx="109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D664F6DF-CED5-447B-BB88-115553B486E7}"/>
                    </a:ext>
                  </a:extLst>
                </p14:cNvPr>
                <p14:cNvContentPartPr/>
                <p14:nvPr/>
              </p14:nvContentPartPr>
              <p14:xfrm>
                <a:off x="1451602" y="4879112"/>
                <a:ext cx="243720" cy="189360"/>
              </p14:xfrm>
            </p:contentPart>
          </mc:Choice>
          <mc:Fallback>
            <p:pic>
              <p:nvPicPr>
                <p:cNvPr id="41" name="Freihand 40">
                  <a:extLst>
                    <a:ext uri="{FF2B5EF4-FFF2-40B4-BE49-F238E27FC236}">
                      <a16:creationId xmlns:a16="http://schemas.microsoft.com/office/drawing/2014/main" id="{D664F6DF-CED5-447B-BB88-115553B486E7}"/>
                    </a:ext>
                  </a:extLst>
                </p:cNvPr>
                <p:cNvPicPr/>
                <p:nvPr/>
              </p:nvPicPr>
              <p:blipFill>
                <a:blip r:embed="rId60"/>
                <a:stretch>
                  <a:fillRect/>
                </a:stretch>
              </p:blipFill>
              <p:spPr>
                <a:xfrm>
                  <a:off x="1447282" y="4874792"/>
                  <a:ext cx="252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1BAE1894-19BF-46A5-B135-47BAF7E205A3}"/>
                    </a:ext>
                  </a:extLst>
                </p14:cNvPr>
                <p14:cNvContentPartPr/>
                <p14:nvPr/>
              </p14:nvContentPartPr>
              <p14:xfrm>
                <a:off x="1663642" y="4884512"/>
                <a:ext cx="360" cy="360"/>
              </p14:xfrm>
            </p:contentPart>
          </mc:Choice>
          <mc:Fallback>
            <p:pic>
              <p:nvPicPr>
                <p:cNvPr id="42" name="Freihand 41">
                  <a:extLst>
                    <a:ext uri="{FF2B5EF4-FFF2-40B4-BE49-F238E27FC236}">
                      <a16:creationId xmlns:a16="http://schemas.microsoft.com/office/drawing/2014/main" id="{1BAE1894-19BF-46A5-B135-47BAF7E205A3}"/>
                    </a:ext>
                  </a:extLst>
                </p:cNvPr>
                <p:cNvPicPr/>
                <p:nvPr/>
              </p:nvPicPr>
              <p:blipFill>
                <a:blip r:embed="rId62"/>
                <a:stretch>
                  <a:fillRect/>
                </a:stretch>
              </p:blipFill>
              <p:spPr>
                <a:xfrm>
                  <a:off x="1659322" y="488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8F6B50AB-B28D-4CCE-A6C8-22DF41664B10}"/>
                    </a:ext>
                  </a:extLst>
                </p14:cNvPr>
                <p14:cNvContentPartPr/>
                <p14:nvPr/>
              </p14:nvContentPartPr>
              <p14:xfrm>
                <a:off x="1750762" y="4815392"/>
                <a:ext cx="254520" cy="212400"/>
              </p14:xfrm>
            </p:contentPart>
          </mc:Choice>
          <mc:Fallback>
            <p:pic>
              <p:nvPicPr>
                <p:cNvPr id="44" name="Freihand 43">
                  <a:extLst>
                    <a:ext uri="{FF2B5EF4-FFF2-40B4-BE49-F238E27FC236}">
                      <a16:creationId xmlns:a16="http://schemas.microsoft.com/office/drawing/2014/main" id="{8F6B50AB-B28D-4CCE-A6C8-22DF41664B10}"/>
                    </a:ext>
                  </a:extLst>
                </p:cNvPr>
                <p:cNvPicPr/>
                <p:nvPr/>
              </p:nvPicPr>
              <p:blipFill>
                <a:blip r:embed="rId64"/>
                <a:stretch>
                  <a:fillRect/>
                </a:stretch>
              </p:blipFill>
              <p:spPr>
                <a:xfrm>
                  <a:off x="1746442" y="4811072"/>
                  <a:ext cx="263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3531484C-5FE0-4899-9408-60BFC9D6D368}"/>
                    </a:ext>
                  </a:extLst>
                </p14:cNvPr>
                <p14:cNvContentPartPr/>
                <p14:nvPr/>
              </p14:nvContentPartPr>
              <p14:xfrm>
                <a:off x="2042722" y="4834112"/>
                <a:ext cx="209880" cy="273960"/>
              </p14:xfrm>
            </p:contentPart>
          </mc:Choice>
          <mc:Fallback>
            <p:pic>
              <p:nvPicPr>
                <p:cNvPr id="45" name="Freihand 44">
                  <a:extLst>
                    <a:ext uri="{FF2B5EF4-FFF2-40B4-BE49-F238E27FC236}">
                      <a16:creationId xmlns:a16="http://schemas.microsoft.com/office/drawing/2014/main" id="{3531484C-5FE0-4899-9408-60BFC9D6D368}"/>
                    </a:ext>
                  </a:extLst>
                </p:cNvPr>
                <p:cNvPicPr/>
                <p:nvPr/>
              </p:nvPicPr>
              <p:blipFill>
                <a:blip r:embed="rId66"/>
                <a:stretch>
                  <a:fillRect/>
                </a:stretch>
              </p:blipFill>
              <p:spPr>
                <a:xfrm>
                  <a:off x="2038402" y="4829792"/>
                  <a:ext cx="2185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8688633F-4FE1-44CC-949C-5022BAAD72B2}"/>
                    </a:ext>
                  </a:extLst>
                </p14:cNvPr>
                <p14:cNvContentPartPr/>
                <p14:nvPr/>
              </p14:nvContentPartPr>
              <p14:xfrm>
                <a:off x="2252962" y="4736192"/>
                <a:ext cx="313560" cy="193320"/>
              </p14:xfrm>
            </p:contentPart>
          </mc:Choice>
          <mc:Fallback>
            <p:pic>
              <p:nvPicPr>
                <p:cNvPr id="46" name="Freihand 45">
                  <a:extLst>
                    <a:ext uri="{FF2B5EF4-FFF2-40B4-BE49-F238E27FC236}">
                      <a16:creationId xmlns:a16="http://schemas.microsoft.com/office/drawing/2014/main" id="{8688633F-4FE1-44CC-949C-5022BAAD72B2}"/>
                    </a:ext>
                  </a:extLst>
                </p:cNvPr>
                <p:cNvPicPr/>
                <p:nvPr/>
              </p:nvPicPr>
              <p:blipFill>
                <a:blip r:embed="rId68"/>
                <a:stretch>
                  <a:fillRect/>
                </a:stretch>
              </p:blipFill>
              <p:spPr>
                <a:xfrm>
                  <a:off x="2248642" y="4731872"/>
                  <a:ext cx="3222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27E437B3-C688-4C33-B3C4-59F2494526A8}"/>
                    </a:ext>
                  </a:extLst>
                </p14:cNvPr>
                <p14:cNvContentPartPr/>
                <p14:nvPr/>
              </p14:nvContentPartPr>
              <p14:xfrm>
                <a:off x="859402" y="4869392"/>
                <a:ext cx="1933560" cy="515520"/>
              </p14:xfrm>
            </p:contentPart>
          </mc:Choice>
          <mc:Fallback>
            <p:pic>
              <p:nvPicPr>
                <p:cNvPr id="47" name="Freihand 46">
                  <a:extLst>
                    <a:ext uri="{FF2B5EF4-FFF2-40B4-BE49-F238E27FC236}">
                      <a16:creationId xmlns:a16="http://schemas.microsoft.com/office/drawing/2014/main" id="{27E437B3-C688-4C33-B3C4-59F2494526A8}"/>
                    </a:ext>
                  </a:extLst>
                </p:cNvPr>
                <p:cNvPicPr/>
                <p:nvPr/>
              </p:nvPicPr>
              <p:blipFill>
                <a:blip r:embed="rId70"/>
                <a:stretch>
                  <a:fillRect/>
                </a:stretch>
              </p:blipFill>
              <p:spPr>
                <a:xfrm>
                  <a:off x="855082" y="4865072"/>
                  <a:ext cx="194220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73AA0D54-2B51-402C-8228-ED0591A402EF}"/>
                    </a:ext>
                  </a:extLst>
                </p14:cNvPr>
                <p14:cNvContentPartPr/>
                <p14:nvPr/>
              </p14:nvContentPartPr>
              <p14:xfrm>
                <a:off x="626842" y="2867432"/>
                <a:ext cx="1068480" cy="37800"/>
              </p14:xfrm>
            </p:contentPart>
          </mc:Choice>
          <mc:Fallback>
            <p:pic>
              <p:nvPicPr>
                <p:cNvPr id="49" name="Freihand 48">
                  <a:extLst>
                    <a:ext uri="{FF2B5EF4-FFF2-40B4-BE49-F238E27FC236}">
                      <a16:creationId xmlns:a16="http://schemas.microsoft.com/office/drawing/2014/main" id="{73AA0D54-2B51-402C-8228-ED0591A402EF}"/>
                    </a:ext>
                  </a:extLst>
                </p:cNvPr>
                <p:cNvPicPr/>
                <p:nvPr/>
              </p:nvPicPr>
              <p:blipFill>
                <a:blip r:embed="rId72"/>
                <a:stretch>
                  <a:fillRect/>
                </a:stretch>
              </p:blipFill>
              <p:spPr>
                <a:xfrm>
                  <a:off x="622522" y="2863112"/>
                  <a:ext cx="1077120" cy="4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A429703E-03A1-41C3-A30B-7BF59453C022}"/>
                  </a:ext>
                </a:extLst>
              </p14:cNvPr>
              <p14:cNvContentPartPr/>
              <p14:nvPr/>
            </p14:nvContentPartPr>
            <p14:xfrm>
              <a:off x="8917642" y="1459472"/>
              <a:ext cx="352440" cy="140040"/>
            </p14:xfrm>
          </p:contentPart>
        </mc:Choice>
        <mc:Fallback>
          <p:pic>
            <p:nvPicPr>
              <p:cNvPr id="51" name="Freihand 50">
                <a:extLst>
                  <a:ext uri="{FF2B5EF4-FFF2-40B4-BE49-F238E27FC236}">
                    <a16:creationId xmlns:a16="http://schemas.microsoft.com/office/drawing/2014/main" id="{A429703E-03A1-41C3-A30B-7BF59453C022}"/>
                  </a:ext>
                </a:extLst>
              </p:cNvPr>
              <p:cNvPicPr/>
              <p:nvPr/>
            </p:nvPicPr>
            <p:blipFill>
              <a:blip r:embed="rId74"/>
              <a:stretch>
                <a:fillRect/>
              </a:stretch>
            </p:blipFill>
            <p:spPr>
              <a:xfrm>
                <a:off x="8913322" y="1455152"/>
                <a:ext cx="361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F3735ACD-6ADC-4A09-8EFF-2B1739B6A4A6}"/>
                  </a:ext>
                </a:extLst>
              </p14:cNvPr>
              <p14:cNvContentPartPr/>
              <p14:nvPr/>
            </p14:nvContentPartPr>
            <p14:xfrm>
              <a:off x="4062682" y="2446592"/>
              <a:ext cx="557640" cy="460440"/>
            </p14:xfrm>
          </p:contentPart>
        </mc:Choice>
        <mc:Fallback>
          <p:pic>
            <p:nvPicPr>
              <p:cNvPr id="52" name="Freihand 51">
                <a:extLst>
                  <a:ext uri="{FF2B5EF4-FFF2-40B4-BE49-F238E27FC236}">
                    <a16:creationId xmlns:a16="http://schemas.microsoft.com/office/drawing/2014/main" id="{F3735ACD-6ADC-4A09-8EFF-2B1739B6A4A6}"/>
                  </a:ext>
                </a:extLst>
              </p:cNvPr>
              <p:cNvPicPr/>
              <p:nvPr/>
            </p:nvPicPr>
            <p:blipFill>
              <a:blip r:embed="rId76"/>
              <a:stretch>
                <a:fillRect/>
              </a:stretch>
            </p:blipFill>
            <p:spPr>
              <a:xfrm>
                <a:off x="4058362" y="2442272"/>
                <a:ext cx="566280" cy="469080"/>
              </a:xfrm>
              <a:prstGeom prst="rect">
                <a:avLst/>
              </a:prstGeom>
            </p:spPr>
          </p:pic>
        </mc:Fallback>
      </mc:AlternateContent>
      <p:grpSp>
        <p:nvGrpSpPr>
          <p:cNvPr id="110" name="Gruppieren 109">
            <a:extLst>
              <a:ext uri="{FF2B5EF4-FFF2-40B4-BE49-F238E27FC236}">
                <a16:creationId xmlns:a16="http://schemas.microsoft.com/office/drawing/2014/main" id="{5B6FD9A6-970A-412B-85D5-1C8E4099B288}"/>
              </a:ext>
            </a:extLst>
          </p:cNvPr>
          <p:cNvGrpSpPr/>
          <p:nvPr/>
        </p:nvGrpSpPr>
        <p:grpSpPr>
          <a:xfrm>
            <a:off x="9679042" y="1207832"/>
            <a:ext cx="2420640" cy="1195200"/>
            <a:chOff x="9679042" y="1207832"/>
            <a:chExt cx="2420640" cy="1195200"/>
          </a:xfrm>
        </p:grpSpPr>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229C6EDB-2C93-43C1-B824-3751CF1F1F27}"/>
                    </a:ext>
                  </a:extLst>
                </p14:cNvPr>
                <p14:cNvContentPartPr/>
                <p14:nvPr/>
              </p14:nvContentPartPr>
              <p14:xfrm>
                <a:off x="9679042" y="1324472"/>
                <a:ext cx="200520" cy="196920"/>
              </p14:xfrm>
            </p:contentPart>
          </mc:Choice>
          <mc:Fallback>
            <p:pic>
              <p:nvPicPr>
                <p:cNvPr id="53" name="Freihand 52">
                  <a:extLst>
                    <a:ext uri="{FF2B5EF4-FFF2-40B4-BE49-F238E27FC236}">
                      <a16:creationId xmlns:a16="http://schemas.microsoft.com/office/drawing/2014/main" id="{229C6EDB-2C93-43C1-B824-3751CF1F1F27}"/>
                    </a:ext>
                  </a:extLst>
                </p:cNvPr>
                <p:cNvPicPr/>
                <p:nvPr/>
              </p:nvPicPr>
              <p:blipFill>
                <a:blip r:embed="rId78"/>
                <a:stretch>
                  <a:fillRect/>
                </a:stretch>
              </p:blipFill>
              <p:spPr>
                <a:xfrm>
                  <a:off x="9674722" y="1320152"/>
                  <a:ext cx="209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2334A288-E79A-45A7-A5E2-8C7CF46A9A7C}"/>
                    </a:ext>
                  </a:extLst>
                </p14:cNvPr>
                <p14:cNvContentPartPr/>
                <p14:nvPr/>
              </p14:nvContentPartPr>
              <p14:xfrm>
                <a:off x="9872722" y="1287752"/>
                <a:ext cx="122400" cy="189720"/>
              </p14:xfrm>
            </p:contentPart>
          </mc:Choice>
          <mc:Fallback>
            <p:pic>
              <p:nvPicPr>
                <p:cNvPr id="54" name="Freihand 53">
                  <a:extLst>
                    <a:ext uri="{FF2B5EF4-FFF2-40B4-BE49-F238E27FC236}">
                      <a16:creationId xmlns:a16="http://schemas.microsoft.com/office/drawing/2014/main" id="{2334A288-E79A-45A7-A5E2-8C7CF46A9A7C}"/>
                    </a:ext>
                  </a:extLst>
                </p:cNvPr>
                <p:cNvPicPr/>
                <p:nvPr/>
              </p:nvPicPr>
              <p:blipFill>
                <a:blip r:embed="rId80"/>
                <a:stretch>
                  <a:fillRect/>
                </a:stretch>
              </p:blipFill>
              <p:spPr>
                <a:xfrm>
                  <a:off x="9868402" y="1283432"/>
                  <a:ext cx="131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38581477-90FF-4C04-8056-CA904E76CD2B}"/>
                    </a:ext>
                  </a:extLst>
                </p14:cNvPr>
                <p14:cNvContentPartPr/>
                <p14:nvPr/>
              </p14:nvContentPartPr>
              <p14:xfrm>
                <a:off x="9942922" y="1403312"/>
                <a:ext cx="91800" cy="56880"/>
              </p14:xfrm>
            </p:contentPart>
          </mc:Choice>
          <mc:Fallback>
            <p:pic>
              <p:nvPicPr>
                <p:cNvPr id="55" name="Freihand 54">
                  <a:extLst>
                    <a:ext uri="{FF2B5EF4-FFF2-40B4-BE49-F238E27FC236}">
                      <a16:creationId xmlns:a16="http://schemas.microsoft.com/office/drawing/2014/main" id="{38581477-90FF-4C04-8056-CA904E76CD2B}"/>
                    </a:ext>
                  </a:extLst>
                </p:cNvPr>
                <p:cNvPicPr/>
                <p:nvPr/>
              </p:nvPicPr>
              <p:blipFill>
                <a:blip r:embed="rId82"/>
                <a:stretch>
                  <a:fillRect/>
                </a:stretch>
              </p:blipFill>
              <p:spPr>
                <a:xfrm>
                  <a:off x="9938602" y="1398992"/>
                  <a:ext cx="100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3E772206-2442-4C60-8B60-DED633E7C027}"/>
                    </a:ext>
                  </a:extLst>
                </p14:cNvPr>
                <p14:cNvContentPartPr/>
                <p14:nvPr/>
              </p14:nvContentPartPr>
              <p14:xfrm>
                <a:off x="10059202" y="1240952"/>
                <a:ext cx="489600" cy="232920"/>
              </p14:xfrm>
            </p:contentPart>
          </mc:Choice>
          <mc:Fallback>
            <p:pic>
              <p:nvPicPr>
                <p:cNvPr id="56" name="Freihand 55">
                  <a:extLst>
                    <a:ext uri="{FF2B5EF4-FFF2-40B4-BE49-F238E27FC236}">
                      <a16:creationId xmlns:a16="http://schemas.microsoft.com/office/drawing/2014/main" id="{3E772206-2442-4C60-8B60-DED633E7C027}"/>
                    </a:ext>
                  </a:extLst>
                </p:cNvPr>
                <p:cNvPicPr/>
                <p:nvPr/>
              </p:nvPicPr>
              <p:blipFill>
                <a:blip r:embed="rId84"/>
                <a:stretch>
                  <a:fillRect/>
                </a:stretch>
              </p:blipFill>
              <p:spPr>
                <a:xfrm>
                  <a:off x="10054882" y="1236632"/>
                  <a:ext cx="4982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927DC043-0950-440E-A7D3-07EDA07E7041}"/>
                    </a:ext>
                  </a:extLst>
                </p14:cNvPr>
                <p14:cNvContentPartPr/>
                <p14:nvPr/>
              </p14:nvContentPartPr>
              <p14:xfrm>
                <a:off x="10681282" y="1311512"/>
                <a:ext cx="121320" cy="111960"/>
              </p14:xfrm>
            </p:contentPart>
          </mc:Choice>
          <mc:Fallback>
            <p:pic>
              <p:nvPicPr>
                <p:cNvPr id="57" name="Freihand 56">
                  <a:extLst>
                    <a:ext uri="{FF2B5EF4-FFF2-40B4-BE49-F238E27FC236}">
                      <a16:creationId xmlns:a16="http://schemas.microsoft.com/office/drawing/2014/main" id="{927DC043-0950-440E-A7D3-07EDA07E7041}"/>
                    </a:ext>
                  </a:extLst>
                </p:cNvPr>
                <p:cNvPicPr/>
                <p:nvPr/>
              </p:nvPicPr>
              <p:blipFill>
                <a:blip r:embed="rId86"/>
                <a:stretch>
                  <a:fillRect/>
                </a:stretch>
              </p:blipFill>
              <p:spPr>
                <a:xfrm>
                  <a:off x="10676962" y="1307192"/>
                  <a:ext cx="129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08482EA1-4504-4745-B98E-65DE5BAB7B46}"/>
                    </a:ext>
                  </a:extLst>
                </p14:cNvPr>
                <p14:cNvContentPartPr/>
                <p14:nvPr/>
              </p14:nvContentPartPr>
              <p14:xfrm>
                <a:off x="10806202" y="1338512"/>
                <a:ext cx="207000" cy="46080"/>
              </p14:xfrm>
            </p:contentPart>
          </mc:Choice>
          <mc:Fallback>
            <p:pic>
              <p:nvPicPr>
                <p:cNvPr id="58" name="Freihand 57">
                  <a:extLst>
                    <a:ext uri="{FF2B5EF4-FFF2-40B4-BE49-F238E27FC236}">
                      <a16:creationId xmlns:a16="http://schemas.microsoft.com/office/drawing/2014/main" id="{08482EA1-4504-4745-B98E-65DE5BAB7B46}"/>
                    </a:ext>
                  </a:extLst>
                </p:cNvPr>
                <p:cNvPicPr/>
                <p:nvPr/>
              </p:nvPicPr>
              <p:blipFill>
                <a:blip r:embed="rId88"/>
                <a:stretch>
                  <a:fillRect/>
                </a:stretch>
              </p:blipFill>
              <p:spPr>
                <a:xfrm>
                  <a:off x="10801882" y="1334192"/>
                  <a:ext cx="215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786FC353-35EB-4267-82D6-AFDC62C3334D}"/>
                    </a:ext>
                  </a:extLst>
                </p14:cNvPr>
                <p14:cNvContentPartPr/>
                <p14:nvPr/>
              </p14:nvContentPartPr>
              <p14:xfrm>
                <a:off x="11006002" y="1257152"/>
                <a:ext cx="360" cy="360"/>
              </p14:xfrm>
            </p:contentPart>
          </mc:Choice>
          <mc:Fallback>
            <p:pic>
              <p:nvPicPr>
                <p:cNvPr id="59" name="Freihand 58">
                  <a:extLst>
                    <a:ext uri="{FF2B5EF4-FFF2-40B4-BE49-F238E27FC236}">
                      <a16:creationId xmlns:a16="http://schemas.microsoft.com/office/drawing/2014/main" id="{786FC353-35EB-4267-82D6-AFDC62C3334D}"/>
                    </a:ext>
                  </a:extLst>
                </p:cNvPr>
                <p:cNvPicPr/>
                <p:nvPr/>
              </p:nvPicPr>
              <p:blipFill>
                <a:blip r:embed="rId62"/>
                <a:stretch>
                  <a:fillRect/>
                </a:stretch>
              </p:blipFill>
              <p:spPr>
                <a:xfrm>
                  <a:off x="11001682" y="1252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2FD9C983-B72A-4AC6-96E7-0BDED0646518}"/>
                    </a:ext>
                  </a:extLst>
                </p14:cNvPr>
                <p14:cNvContentPartPr/>
                <p14:nvPr/>
              </p14:nvContentPartPr>
              <p14:xfrm>
                <a:off x="11050642" y="1226552"/>
                <a:ext cx="124560" cy="146880"/>
              </p14:xfrm>
            </p:contentPart>
          </mc:Choice>
          <mc:Fallback>
            <p:pic>
              <p:nvPicPr>
                <p:cNvPr id="60" name="Freihand 59">
                  <a:extLst>
                    <a:ext uri="{FF2B5EF4-FFF2-40B4-BE49-F238E27FC236}">
                      <a16:creationId xmlns:a16="http://schemas.microsoft.com/office/drawing/2014/main" id="{2FD9C983-B72A-4AC6-96E7-0BDED0646518}"/>
                    </a:ext>
                  </a:extLst>
                </p:cNvPr>
                <p:cNvPicPr/>
                <p:nvPr/>
              </p:nvPicPr>
              <p:blipFill>
                <a:blip r:embed="rId91"/>
                <a:stretch>
                  <a:fillRect/>
                </a:stretch>
              </p:blipFill>
              <p:spPr>
                <a:xfrm>
                  <a:off x="11046322" y="1222232"/>
                  <a:ext cx="133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4A94E3A7-BDDA-48FA-A733-2BDDAE3502D1}"/>
                    </a:ext>
                  </a:extLst>
                </p14:cNvPr>
                <p14:cNvContentPartPr/>
                <p14:nvPr/>
              </p14:nvContentPartPr>
              <p14:xfrm>
                <a:off x="11192122" y="1207832"/>
                <a:ext cx="122400" cy="173520"/>
              </p14:xfrm>
            </p:contentPart>
          </mc:Choice>
          <mc:Fallback>
            <p:pic>
              <p:nvPicPr>
                <p:cNvPr id="62" name="Freihand 61">
                  <a:extLst>
                    <a:ext uri="{FF2B5EF4-FFF2-40B4-BE49-F238E27FC236}">
                      <a16:creationId xmlns:a16="http://schemas.microsoft.com/office/drawing/2014/main" id="{4A94E3A7-BDDA-48FA-A733-2BDDAE3502D1}"/>
                    </a:ext>
                  </a:extLst>
                </p:cNvPr>
                <p:cNvPicPr/>
                <p:nvPr/>
              </p:nvPicPr>
              <p:blipFill>
                <a:blip r:embed="rId93"/>
                <a:stretch>
                  <a:fillRect/>
                </a:stretch>
              </p:blipFill>
              <p:spPr>
                <a:xfrm>
                  <a:off x="11187802" y="1203512"/>
                  <a:ext cx="131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62E29233-6D8B-4B04-9F2B-AB831D18DD4A}"/>
                    </a:ext>
                  </a:extLst>
                </p14:cNvPr>
                <p14:cNvContentPartPr/>
                <p14:nvPr/>
              </p14:nvContentPartPr>
              <p14:xfrm>
                <a:off x="9756802" y="1623632"/>
                <a:ext cx="384840" cy="159120"/>
              </p14:xfrm>
            </p:contentPart>
          </mc:Choice>
          <mc:Fallback>
            <p:pic>
              <p:nvPicPr>
                <p:cNvPr id="63" name="Freihand 62">
                  <a:extLst>
                    <a:ext uri="{FF2B5EF4-FFF2-40B4-BE49-F238E27FC236}">
                      <a16:creationId xmlns:a16="http://schemas.microsoft.com/office/drawing/2014/main" id="{62E29233-6D8B-4B04-9F2B-AB831D18DD4A}"/>
                    </a:ext>
                  </a:extLst>
                </p:cNvPr>
                <p:cNvPicPr/>
                <p:nvPr/>
              </p:nvPicPr>
              <p:blipFill>
                <a:blip r:embed="rId95"/>
                <a:stretch>
                  <a:fillRect/>
                </a:stretch>
              </p:blipFill>
              <p:spPr>
                <a:xfrm>
                  <a:off x="9752482" y="1619312"/>
                  <a:ext cx="393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6F1531EF-7990-4F40-B474-10A1F80A84CB}"/>
                    </a:ext>
                  </a:extLst>
                </p14:cNvPr>
                <p14:cNvContentPartPr/>
                <p14:nvPr/>
              </p14:nvContentPartPr>
              <p14:xfrm>
                <a:off x="10091962" y="1570712"/>
                <a:ext cx="27360" cy="24480"/>
              </p14:xfrm>
            </p:contentPart>
          </mc:Choice>
          <mc:Fallback>
            <p:pic>
              <p:nvPicPr>
                <p:cNvPr id="64" name="Freihand 63">
                  <a:extLst>
                    <a:ext uri="{FF2B5EF4-FFF2-40B4-BE49-F238E27FC236}">
                      <a16:creationId xmlns:a16="http://schemas.microsoft.com/office/drawing/2014/main" id="{6F1531EF-7990-4F40-B474-10A1F80A84CB}"/>
                    </a:ext>
                  </a:extLst>
                </p:cNvPr>
                <p:cNvPicPr/>
                <p:nvPr/>
              </p:nvPicPr>
              <p:blipFill>
                <a:blip r:embed="rId97"/>
                <a:stretch>
                  <a:fillRect/>
                </a:stretch>
              </p:blipFill>
              <p:spPr>
                <a:xfrm>
                  <a:off x="10087642" y="1566392"/>
                  <a:ext cx="36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Freihand 64">
                  <a:extLst>
                    <a:ext uri="{FF2B5EF4-FFF2-40B4-BE49-F238E27FC236}">
                      <a16:creationId xmlns:a16="http://schemas.microsoft.com/office/drawing/2014/main" id="{51E058C4-C2F9-47DE-900C-FD2E5BCE99B3}"/>
                    </a:ext>
                  </a:extLst>
                </p14:cNvPr>
                <p14:cNvContentPartPr/>
                <p14:nvPr/>
              </p14:nvContentPartPr>
              <p14:xfrm>
                <a:off x="10211842" y="1598792"/>
                <a:ext cx="124560" cy="142560"/>
              </p14:xfrm>
            </p:contentPart>
          </mc:Choice>
          <mc:Fallback>
            <p:pic>
              <p:nvPicPr>
                <p:cNvPr id="65" name="Freihand 64">
                  <a:extLst>
                    <a:ext uri="{FF2B5EF4-FFF2-40B4-BE49-F238E27FC236}">
                      <a16:creationId xmlns:a16="http://schemas.microsoft.com/office/drawing/2014/main" id="{51E058C4-C2F9-47DE-900C-FD2E5BCE99B3}"/>
                    </a:ext>
                  </a:extLst>
                </p:cNvPr>
                <p:cNvPicPr/>
                <p:nvPr/>
              </p:nvPicPr>
              <p:blipFill>
                <a:blip r:embed="rId99"/>
                <a:stretch>
                  <a:fillRect/>
                </a:stretch>
              </p:blipFill>
              <p:spPr>
                <a:xfrm>
                  <a:off x="10207522" y="1594472"/>
                  <a:ext cx="133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4365A645-269B-4A04-8D63-4F587F463E1B}"/>
                    </a:ext>
                  </a:extLst>
                </p14:cNvPr>
                <p14:cNvContentPartPr/>
                <p14:nvPr/>
              </p14:nvContentPartPr>
              <p14:xfrm>
                <a:off x="10395442" y="1647032"/>
                <a:ext cx="101880" cy="68040"/>
              </p14:xfrm>
            </p:contentPart>
          </mc:Choice>
          <mc:Fallback>
            <p:pic>
              <p:nvPicPr>
                <p:cNvPr id="66" name="Freihand 65">
                  <a:extLst>
                    <a:ext uri="{FF2B5EF4-FFF2-40B4-BE49-F238E27FC236}">
                      <a16:creationId xmlns:a16="http://schemas.microsoft.com/office/drawing/2014/main" id="{4365A645-269B-4A04-8D63-4F587F463E1B}"/>
                    </a:ext>
                  </a:extLst>
                </p:cNvPr>
                <p:cNvPicPr/>
                <p:nvPr/>
              </p:nvPicPr>
              <p:blipFill>
                <a:blip r:embed="rId101"/>
                <a:stretch>
                  <a:fillRect/>
                </a:stretch>
              </p:blipFill>
              <p:spPr>
                <a:xfrm>
                  <a:off x="10391122" y="1642712"/>
                  <a:ext cx="110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B5D396C0-A07A-4AA2-995D-DC838C00B0DB}"/>
                    </a:ext>
                  </a:extLst>
                </p14:cNvPr>
                <p14:cNvContentPartPr/>
                <p14:nvPr/>
              </p14:nvContentPartPr>
              <p14:xfrm>
                <a:off x="10508842" y="1576832"/>
                <a:ext cx="129240" cy="149040"/>
              </p14:xfrm>
            </p:contentPart>
          </mc:Choice>
          <mc:Fallback>
            <p:pic>
              <p:nvPicPr>
                <p:cNvPr id="67" name="Freihand 66">
                  <a:extLst>
                    <a:ext uri="{FF2B5EF4-FFF2-40B4-BE49-F238E27FC236}">
                      <a16:creationId xmlns:a16="http://schemas.microsoft.com/office/drawing/2014/main" id="{B5D396C0-A07A-4AA2-995D-DC838C00B0DB}"/>
                    </a:ext>
                  </a:extLst>
                </p:cNvPr>
                <p:cNvPicPr/>
                <p:nvPr/>
              </p:nvPicPr>
              <p:blipFill>
                <a:blip r:embed="rId103"/>
                <a:stretch>
                  <a:fillRect/>
                </a:stretch>
              </p:blipFill>
              <p:spPr>
                <a:xfrm>
                  <a:off x="10504522" y="1572512"/>
                  <a:ext cx="137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1798A72A-956A-4549-93A8-1AD3EDB4A0FD}"/>
                    </a:ext>
                  </a:extLst>
                </p14:cNvPr>
                <p14:cNvContentPartPr/>
                <p14:nvPr/>
              </p14:nvContentPartPr>
              <p14:xfrm>
                <a:off x="10699642" y="1548752"/>
                <a:ext cx="239040" cy="186840"/>
              </p14:xfrm>
            </p:contentPart>
          </mc:Choice>
          <mc:Fallback>
            <p:pic>
              <p:nvPicPr>
                <p:cNvPr id="68" name="Freihand 67">
                  <a:extLst>
                    <a:ext uri="{FF2B5EF4-FFF2-40B4-BE49-F238E27FC236}">
                      <a16:creationId xmlns:a16="http://schemas.microsoft.com/office/drawing/2014/main" id="{1798A72A-956A-4549-93A8-1AD3EDB4A0FD}"/>
                    </a:ext>
                  </a:extLst>
                </p:cNvPr>
                <p:cNvPicPr/>
                <p:nvPr/>
              </p:nvPicPr>
              <p:blipFill>
                <a:blip r:embed="rId105"/>
                <a:stretch>
                  <a:fillRect/>
                </a:stretch>
              </p:blipFill>
              <p:spPr>
                <a:xfrm>
                  <a:off x="10695322" y="1544432"/>
                  <a:ext cx="247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E857069B-FA67-4FC3-8C89-5388B4AA845D}"/>
                    </a:ext>
                  </a:extLst>
                </p14:cNvPr>
                <p14:cNvContentPartPr/>
                <p14:nvPr/>
              </p14:nvContentPartPr>
              <p14:xfrm>
                <a:off x="10958122" y="1553072"/>
                <a:ext cx="150840" cy="156240"/>
              </p14:xfrm>
            </p:contentPart>
          </mc:Choice>
          <mc:Fallback>
            <p:pic>
              <p:nvPicPr>
                <p:cNvPr id="69" name="Freihand 68">
                  <a:extLst>
                    <a:ext uri="{FF2B5EF4-FFF2-40B4-BE49-F238E27FC236}">
                      <a16:creationId xmlns:a16="http://schemas.microsoft.com/office/drawing/2014/main" id="{E857069B-FA67-4FC3-8C89-5388B4AA845D}"/>
                    </a:ext>
                  </a:extLst>
                </p:cNvPr>
                <p:cNvPicPr/>
                <p:nvPr/>
              </p:nvPicPr>
              <p:blipFill>
                <a:blip r:embed="rId107"/>
                <a:stretch>
                  <a:fillRect/>
                </a:stretch>
              </p:blipFill>
              <p:spPr>
                <a:xfrm>
                  <a:off x="10953802" y="1548752"/>
                  <a:ext cx="159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EDE79420-1D86-47AA-AE27-A729F5E26340}"/>
                    </a:ext>
                  </a:extLst>
                </p14:cNvPr>
                <p14:cNvContentPartPr/>
                <p14:nvPr/>
              </p14:nvContentPartPr>
              <p14:xfrm>
                <a:off x="11141722" y="1587992"/>
                <a:ext cx="199440" cy="98280"/>
              </p14:xfrm>
            </p:contentPart>
          </mc:Choice>
          <mc:Fallback>
            <p:pic>
              <p:nvPicPr>
                <p:cNvPr id="70" name="Freihand 69">
                  <a:extLst>
                    <a:ext uri="{FF2B5EF4-FFF2-40B4-BE49-F238E27FC236}">
                      <a16:creationId xmlns:a16="http://schemas.microsoft.com/office/drawing/2014/main" id="{EDE79420-1D86-47AA-AE27-A729F5E26340}"/>
                    </a:ext>
                  </a:extLst>
                </p:cNvPr>
                <p:cNvPicPr/>
                <p:nvPr/>
              </p:nvPicPr>
              <p:blipFill>
                <a:blip r:embed="rId109"/>
                <a:stretch>
                  <a:fillRect/>
                </a:stretch>
              </p:blipFill>
              <p:spPr>
                <a:xfrm>
                  <a:off x="11137402" y="1583672"/>
                  <a:ext cx="208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Freihand 70">
                  <a:extLst>
                    <a:ext uri="{FF2B5EF4-FFF2-40B4-BE49-F238E27FC236}">
                      <a16:creationId xmlns:a16="http://schemas.microsoft.com/office/drawing/2014/main" id="{13FFAF2A-6FB0-446B-B57E-03B548FB07A5}"/>
                    </a:ext>
                  </a:extLst>
                </p14:cNvPr>
                <p14:cNvContentPartPr/>
                <p14:nvPr/>
              </p14:nvContentPartPr>
              <p14:xfrm>
                <a:off x="11408842" y="1587272"/>
                <a:ext cx="97200" cy="99360"/>
              </p14:xfrm>
            </p:contentPart>
          </mc:Choice>
          <mc:Fallback>
            <p:pic>
              <p:nvPicPr>
                <p:cNvPr id="71" name="Freihand 70">
                  <a:extLst>
                    <a:ext uri="{FF2B5EF4-FFF2-40B4-BE49-F238E27FC236}">
                      <a16:creationId xmlns:a16="http://schemas.microsoft.com/office/drawing/2014/main" id="{13FFAF2A-6FB0-446B-B57E-03B548FB07A5}"/>
                    </a:ext>
                  </a:extLst>
                </p:cNvPr>
                <p:cNvPicPr/>
                <p:nvPr/>
              </p:nvPicPr>
              <p:blipFill>
                <a:blip r:embed="rId111"/>
                <a:stretch>
                  <a:fillRect/>
                </a:stretch>
              </p:blipFill>
              <p:spPr>
                <a:xfrm>
                  <a:off x="11404522" y="1582952"/>
                  <a:ext cx="105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Freihand 71">
                  <a:extLst>
                    <a:ext uri="{FF2B5EF4-FFF2-40B4-BE49-F238E27FC236}">
                      <a16:creationId xmlns:a16="http://schemas.microsoft.com/office/drawing/2014/main" id="{4994F6FC-1B15-4DE0-AF8D-CF627E0C7186}"/>
                    </a:ext>
                  </a:extLst>
                </p14:cNvPr>
                <p14:cNvContentPartPr/>
                <p14:nvPr/>
              </p14:nvContentPartPr>
              <p14:xfrm>
                <a:off x="11490562" y="1518512"/>
                <a:ext cx="165600" cy="167040"/>
              </p14:xfrm>
            </p:contentPart>
          </mc:Choice>
          <mc:Fallback>
            <p:pic>
              <p:nvPicPr>
                <p:cNvPr id="72" name="Freihand 71">
                  <a:extLst>
                    <a:ext uri="{FF2B5EF4-FFF2-40B4-BE49-F238E27FC236}">
                      <a16:creationId xmlns:a16="http://schemas.microsoft.com/office/drawing/2014/main" id="{4994F6FC-1B15-4DE0-AF8D-CF627E0C7186}"/>
                    </a:ext>
                  </a:extLst>
                </p:cNvPr>
                <p:cNvPicPr/>
                <p:nvPr/>
              </p:nvPicPr>
              <p:blipFill>
                <a:blip r:embed="rId113"/>
                <a:stretch>
                  <a:fillRect/>
                </a:stretch>
              </p:blipFill>
              <p:spPr>
                <a:xfrm>
                  <a:off x="11486242" y="1514192"/>
                  <a:ext cx="174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0B4C13BC-0791-43B5-9A29-1F5DB55DF103}"/>
                    </a:ext>
                  </a:extLst>
                </p14:cNvPr>
                <p14:cNvContentPartPr/>
                <p14:nvPr/>
              </p14:nvContentPartPr>
              <p14:xfrm>
                <a:off x="11680642" y="1601672"/>
                <a:ext cx="119880" cy="43560"/>
              </p14:xfrm>
            </p:contentPart>
          </mc:Choice>
          <mc:Fallback>
            <p:pic>
              <p:nvPicPr>
                <p:cNvPr id="73" name="Freihand 72">
                  <a:extLst>
                    <a:ext uri="{FF2B5EF4-FFF2-40B4-BE49-F238E27FC236}">
                      <a16:creationId xmlns:a16="http://schemas.microsoft.com/office/drawing/2014/main" id="{0B4C13BC-0791-43B5-9A29-1F5DB55DF103}"/>
                    </a:ext>
                  </a:extLst>
                </p:cNvPr>
                <p:cNvPicPr/>
                <p:nvPr/>
              </p:nvPicPr>
              <p:blipFill>
                <a:blip r:embed="rId115"/>
                <a:stretch>
                  <a:fillRect/>
                </a:stretch>
              </p:blipFill>
              <p:spPr>
                <a:xfrm>
                  <a:off x="11676322" y="1597352"/>
                  <a:ext cx="128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F34A6E22-B6D9-4F2E-A0A9-6E11190D662B}"/>
                    </a:ext>
                  </a:extLst>
                </p14:cNvPr>
                <p14:cNvContentPartPr/>
                <p14:nvPr/>
              </p14:nvContentPartPr>
              <p14:xfrm>
                <a:off x="11817802" y="1552712"/>
                <a:ext cx="103320" cy="86400"/>
              </p14:xfrm>
            </p:contentPart>
          </mc:Choice>
          <mc:Fallback>
            <p:pic>
              <p:nvPicPr>
                <p:cNvPr id="74" name="Freihand 73">
                  <a:extLst>
                    <a:ext uri="{FF2B5EF4-FFF2-40B4-BE49-F238E27FC236}">
                      <a16:creationId xmlns:a16="http://schemas.microsoft.com/office/drawing/2014/main" id="{F34A6E22-B6D9-4F2E-A0A9-6E11190D662B}"/>
                    </a:ext>
                  </a:extLst>
                </p:cNvPr>
                <p:cNvPicPr/>
                <p:nvPr/>
              </p:nvPicPr>
              <p:blipFill>
                <a:blip r:embed="rId117"/>
                <a:stretch>
                  <a:fillRect/>
                </a:stretch>
              </p:blipFill>
              <p:spPr>
                <a:xfrm>
                  <a:off x="11813122" y="1548392"/>
                  <a:ext cx="111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286AF110-9357-4AF2-A5B0-A85B9C482DA4}"/>
                    </a:ext>
                  </a:extLst>
                </p14:cNvPr>
                <p14:cNvContentPartPr/>
                <p14:nvPr/>
              </p14:nvContentPartPr>
              <p14:xfrm>
                <a:off x="11929402" y="1581152"/>
                <a:ext cx="64800" cy="79560"/>
              </p14:xfrm>
            </p:contentPart>
          </mc:Choice>
          <mc:Fallback>
            <p:pic>
              <p:nvPicPr>
                <p:cNvPr id="75" name="Freihand 74">
                  <a:extLst>
                    <a:ext uri="{FF2B5EF4-FFF2-40B4-BE49-F238E27FC236}">
                      <a16:creationId xmlns:a16="http://schemas.microsoft.com/office/drawing/2014/main" id="{286AF110-9357-4AF2-A5B0-A85B9C482DA4}"/>
                    </a:ext>
                  </a:extLst>
                </p:cNvPr>
                <p:cNvPicPr/>
                <p:nvPr/>
              </p:nvPicPr>
              <p:blipFill>
                <a:blip r:embed="rId119"/>
                <a:stretch>
                  <a:fillRect/>
                </a:stretch>
              </p:blipFill>
              <p:spPr>
                <a:xfrm>
                  <a:off x="11925082" y="1576832"/>
                  <a:ext cx="73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EB44814B-CD1E-4168-96A9-DA8DECA55FBB}"/>
                    </a:ext>
                  </a:extLst>
                </p14:cNvPr>
                <p14:cNvContentPartPr/>
                <p14:nvPr/>
              </p14:nvContentPartPr>
              <p14:xfrm>
                <a:off x="12011842" y="1614632"/>
                <a:ext cx="87840" cy="7560"/>
              </p14:xfrm>
            </p:contentPart>
          </mc:Choice>
          <mc:Fallback>
            <p:pic>
              <p:nvPicPr>
                <p:cNvPr id="76" name="Freihand 75">
                  <a:extLst>
                    <a:ext uri="{FF2B5EF4-FFF2-40B4-BE49-F238E27FC236}">
                      <a16:creationId xmlns:a16="http://schemas.microsoft.com/office/drawing/2014/main" id="{EB44814B-CD1E-4168-96A9-DA8DECA55FBB}"/>
                    </a:ext>
                  </a:extLst>
                </p:cNvPr>
                <p:cNvPicPr/>
                <p:nvPr/>
              </p:nvPicPr>
              <p:blipFill>
                <a:blip r:embed="rId121"/>
                <a:stretch>
                  <a:fillRect/>
                </a:stretch>
              </p:blipFill>
              <p:spPr>
                <a:xfrm>
                  <a:off x="12007522" y="1610312"/>
                  <a:ext cx="96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CB7F157C-64BC-4BA4-99DE-F11F672693F6}"/>
                    </a:ext>
                  </a:extLst>
                </p14:cNvPr>
                <p14:cNvContentPartPr/>
                <p14:nvPr/>
              </p14:nvContentPartPr>
              <p14:xfrm>
                <a:off x="9769402" y="1933592"/>
                <a:ext cx="302760" cy="268560"/>
              </p14:xfrm>
            </p:contentPart>
          </mc:Choice>
          <mc:Fallback>
            <p:pic>
              <p:nvPicPr>
                <p:cNvPr id="77" name="Freihand 76">
                  <a:extLst>
                    <a:ext uri="{FF2B5EF4-FFF2-40B4-BE49-F238E27FC236}">
                      <a16:creationId xmlns:a16="http://schemas.microsoft.com/office/drawing/2014/main" id="{CB7F157C-64BC-4BA4-99DE-F11F672693F6}"/>
                    </a:ext>
                  </a:extLst>
                </p:cNvPr>
                <p:cNvPicPr/>
                <p:nvPr/>
              </p:nvPicPr>
              <p:blipFill>
                <a:blip r:embed="rId123"/>
                <a:stretch>
                  <a:fillRect/>
                </a:stretch>
              </p:blipFill>
              <p:spPr>
                <a:xfrm>
                  <a:off x="9765082" y="1929272"/>
                  <a:ext cx="3114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E0AC9DF1-AE8E-44EA-9CF1-BD0C2181FFC1}"/>
                    </a:ext>
                  </a:extLst>
                </p14:cNvPr>
                <p14:cNvContentPartPr/>
                <p14:nvPr/>
              </p14:nvContentPartPr>
              <p14:xfrm>
                <a:off x="10058842" y="1860512"/>
                <a:ext cx="312480" cy="164160"/>
              </p14:xfrm>
            </p:contentPart>
          </mc:Choice>
          <mc:Fallback>
            <p:pic>
              <p:nvPicPr>
                <p:cNvPr id="78" name="Freihand 77">
                  <a:extLst>
                    <a:ext uri="{FF2B5EF4-FFF2-40B4-BE49-F238E27FC236}">
                      <a16:creationId xmlns:a16="http://schemas.microsoft.com/office/drawing/2014/main" id="{E0AC9DF1-AE8E-44EA-9CF1-BD0C2181FFC1}"/>
                    </a:ext>
                  </a:extLst>
                </p:cNvPr>
                <p:cNvPicPr/>
                <p:nvPr/>
              </p:nvPicPr>
              <p:blipFill>
                <a:blip r:embed="rId125"/>
                <a:stretch>
                  <a:fillRect/>
                </a:stretch>
              </p:blipFill>
              <p:spPr>
                <a:xfrm>
                  <a:off x="10054522" y="1856192"/>
                  <a:ext cx="321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6F024ED5-EEB9-4B4E-A3E5-43BD9F8BD6EC}"/>
                    </a:ext>
                  </a:extLst>
                </p14:cNvPr>
                <p14:cNvContentPartPr/>
                <p14:nvPr/>
              </p14:nvContentPartPr>
              <p14:xfrm>
                <a:off x="10458082" y="2008112"/>
                <a:ext cx="27360" cy="128160"/>
              </p14:xfrm>
            </p:contentPart>
          </mc:Choice>
          <mc:Fallback>
            <p:pic>
              <p:nvPicPr>
                <p:cNvPr id="79" name="Freihand 78">
                  <a:extLst>
                    <a:ext uri="{FF2B5EF4-FFF2-40B4-BE49-F238E27FC236}">
                      <a16:creationId xmlns:a16="http://schemas.microsoft.com/office/drawing/2014/main" id="{6F024ED5-EEB9-4B4E-A3E5-43BD9F8BD6EC}"/>
                    </a:ext>
                  </a:extLst>
                </p:cNvPr>
                <p:cNvPicPr/>
                <p:nvPr/>
              </p:nvPicPr>
              <p:blipFill>
                <a:blip r:embed="rId127"/>
                <a:stretch>
                  <a:fillRect/>
                </a:stretch>
              </p:blipFill>
              <p:spPr>
                <a:xfrm>
                  <a:off x="10453762" y="2003792"/>
                  <a:ext cx="36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656EDAC4-70F9-4D56-A099-6C116292A0B4}"/>
                    </a:ext>
                  </a:extLst>
                </p14:cNvPr>
                <p14:cNvContentPartPr/>
                <p14:nvPr/>
              </p14:nvContentPartPr>
              <p14:xfrm>
                <a:off x="10557442" y="1924952"/>
                <a:ext cx="306000" cy="97920"/>
              </p14:xfrm>
            </p:contentPart>
          </mc:Choice>
          <mc:Fallback>
            <p:pic>
              <p:nvPicPr>
                <p:cNvPr id="80" name="Freihand 79">
                  <a:extLst>
                    <a:ext uri="{FF2B5EF4-FFF2-40B4-BE49-F238E27FC236}">
                      <a16:creationId xmlns:a16="http://schemas.microsoft.com/office/drawing/2014/main" id="{656EDAC4-70F9-4D56-A099-6C116292A0B4}"/>
                    </a:ext>
                  </a:extLst>
                </p:cNvPr>
                <p:cNvPicPr/>
                <p:nvPr/>
              </p:nvPicPr>
              <p:blipFill>
                <a:blip r:embed="rId129"/>
                <a:stretch>
                  <a:fillRect/>
                </a:stretch>
              </p:blipFill>
              <p:spPr>
                <a:xfrm>
                  <a:off x="10553122" y="1920632"/>
                  <a:ext cx="314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32A70DC1-7F2D-4528-89FB-8FFE347A0128}"/>
                    </a:ext>
                  </a:extLst>
                </p14:cNvPr>
                <p14:cNvContentPartPr/>
                <p14:nvPr/>
              </p14:nvContentPartPr>
              <p14:xfrm>
                <a:off x="10873522" y="1940792"/>
                <a:ext cx="76320" cy="42480"/>
              </p14:xfrm>
            </p:contentPart>
          </mc:Choice>
          <mc:Fallback>
            <p:pic>
              <p:nvPicPr>
                <p:cNvPr id="81" name="Freihand 80">
                  <a:extLst>
                    <a:ext uri="{FF2B5EF4-FFF2-40B4-BE49-F238E27FC236}">
                      <a16:creationId xmlns:a16="http://schemas.microsoft.com/office/drawing/2014/main" id="{32A70DC1-7F2D-4528-89FB-8FFE347A0128}"/>
                    </a:ext>
                  </a:extLst>
                </p:cNvPr>
                <p:cNvPicPr/>
                <p:nvPr/>
              </p:nvPicPr>
              <p:blipFill>
                <a:blip r:embed="rId131"/>
                <a:stretch>
                  <a:fillRect/>
                </a:stretch>
              </p:blipFill>
              <p:spPr>
                <a:xfrm>
                  <a:off x="10869202" y="1936472"/>
                  <a:ext cx="84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B2FFF95F-937C-47DF-BFC0-7024FD035A44}"/>
                    </a:ext>
                  </a:extLst>
                </p14:cNvPr>
                <p14:cNvContentPartPr/>
                <p14:nvPr/>
              </p14:nvContentPartPr>
              <p14:xfrm>
                <a:off x="10708642" y="1810112"/>
                <a:ext cx="134280" cy="197640"/>
              </p14:xfrm>
            </p:contentPart>
          </mc:Choice>
          <mc:Fallback>
            <p:pic>
              <p:nvPicPr>
                <p:cNvPr id="82" name="Freihand 81">
                  <a:extLst>
                    <a:ext uri="{FF2B5EF4-FFF2-40B4-BE49-F238E27FC236}">
                      <a16:creationId xmlns:a16="http://schemas.microsoft.com/office/drawing/2014/main" id="{B2FFF95F-937C-47DF-BFC0-7024FD035A44}"/>
                    </a:ext>
                  </a:extLst>
                </p:cNvPr>
                <p:cNvPicPr/>
                <p:nvPr/>
              </p:nvPicPr>
              <p:blipFill>
                <a:blip r:embed="rId133"/>
                <a:stretch>
                  <a:fillRect/>
                </a:stretch>
              </p:blipFill>
              <p:spPr>
                <a:xfrm>
                  <a:off x="10704322" y="1805792"/>
                  <a:ext cx="142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10EE3233-0603-4138-8853-4A0BFA399BC8}"/>
                    </a:ext>
                  </a:extLst>
                </p14:cNvPr>
                <p14:cNvContentPartPr/>
                <p14:nvPr/>
              </p14:nvContentPartPr>
              <p14:xfrm>
                <a:off x="10898002" y="1926392"/>
                <a:ext cx="177120" cy="83160"/>
              </p14:xfrm>
            </p:contentPart>
          </mc:Choice>
          <mc:Fallback>
            <p:pic>
              <p:nvPicPr>
                <p:cNvPr id="83" name="Freihand 82">
                  <a:extLst>
                    <a:ext uri="{FF2B5EF4-FFF2-40B4-BE49-F238E27FC236}">
                      <a16:creationId xmlns:a16="http://schemas.microsoft.com/office/drawing/2014/main" id="{10EE3233-0603-4138-8853-4A0BFA399BC8}"/>
                    </a:ext>
                  </a:extLst>
                </p:cNvPr>
                <p:cNvPicPr/>
                <p:nvPr/>
              </p:nvPicPr>
              <p:blipFill>
                <a:blip r:embed="rId135"/>
                <a:stretch>
                  <a:fillRect/>
                </a:stretch>
              </p:blipFill>
              <p:spPr>
                <a:xfrm>
                  <a:off x="10893682" y="1922072"/>
                  <a:ext cx="185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4920DFBF-C916-458E-8FC0-84D6141EACC3}"/>
                    </a:ext>
                  </a:extLst>
                </p14:cNvPr>
                <p14:cNvContentPartPr/>
                <p14:nvPr/>
              </p14:nvContentPartPr>
              <p14:xfrm>
                <a:off x="11090242" y="1822712"/>
                <a:ext cx="222480" cy="164160"/>
              </p14:xfrm>
            </p:contentPart>
          </mc:Choice>
          <mc:Fallback>
            <p:pic>
              <p:nvPicPr>
                <p:cNvPr id="85" name="Freihand 84">
                  <a:extLst>
                    <a:ext uri="{FF2B5EF4-FFF2-40B4-BE49-F238E27FC236}">
                      <a16:creationId xmlns:a16="http://schemas.microsoft.com/office/drawing/2014/main" id="{4920DFBF-C916-458E-8FC0-84D6141EACC3}"/>
                    </a:ext>
                  </a:extLst>
                </p:cNvPr>
                <p:cNvPicPr/>
                <p:nvPr/>
              </p:nvPicPr>
              <p:blipFill>
                <a:blip r:embed="rId137"/>
                <a:stretch>
                  <a:fillRect/>
                </a:stretch>
              </p:blipFill>
              <p:spPr>
                <a:xfrm>
                  <a:off x="11085922" y="1818392"/>
                  <a:ext cx="231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23CCCFB9-C388-4C3A-B6D8-9276EF3D9009}"/>
                    </a:ext>
                  </a:extLst>
                </p14:cNvPr>
                <p14:cNvContentPartPr/>
                <p14:nvPr/>
              </p14:nvContentPartPr>
              <p14:xfrm>
                <a:off x="11233162" y="1758632"/>
                <a:ext cx="91080" cy="230400"/>
              </p14:xfrm>
            </p:contentPart>
          </mc:Choice>
          <mc:Fallback>
            <p:pic>
              <p:nvPicPr>
                <p:cNvPr id="86" name="Freihand 85">
                  <a:extLst>
                    <a:ext uri="{FF2B5EF4-FFF2-40B4-BE49-F238E27FC236}">
                      <a16:creationId xmlns:a16="http://schemas.microsoft.com/office/drawing/2014/main" id="{23CCCFB9-C388-4C3A-B6D8-9276EF3D9009}"/>
                    </a:ext>
                  </a:extLst>
                </p:cNvPr>
                <p:cNvPicPr/>
                <p:nvPr/>
              </p:nvPicPr>
              <p:blipFill>
                <a:blip r:embed="rId139"/>
                <a:stretch>
                  <a:fillRect/>
                </a:stretch>
              </p:blipFill>
              <p:spPr>
                <a:xfrm>
                  <a:off x="11228842" y="1754312"/>
                  <a:ext cx="99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CE0E77DD-7F24-454F-9403-92813F1C878D}"/>
                    </a:ext>
                  </a:extLst>
                </p14:cNvPr>
                <p14:cNvContentPartPr/>
                <p14:nvPr/>
              </p14:nvContentPartPr>
              <p14:xfrm>
                <a:off x="11356282" y="1804352"/>
                <a:ext cx="17640" cy="192600"/>
              </p14:xfrm>
            </p:contentPart>
          </mc:Choice>
          <mc:Fallback>
            <p:pic>
              <p:nvPicPr>
                <p:cNvPr id="87" name="Freihand 86">
                  <a:extLst>
                    <a:ext uri="{FF2B5EF4-FFF2-40B4-BE49-F238E27FC236}">
                      <a16:creationId xmlns:a16="http://schemas.microsoft.com/office/drawing/2014/main" id="{CE0E77DD-7F24-454F-9403-92813F1C878D}"/>
                    </a:ext>
                  </a:extLst>
                </p:cNvPr>
                <p:cNvPicPr/>
                <p:nvPr/>
              </p:nvPicPr>
              <p:blipFill>
                <a:blip r:embed="rId141"/>
                <a:stretch>
                  <a:fillRect/>
                </a:stretch>
              </p:blipFill>
              <p:spPr>
                <a:xfrm>
                  <a:off x="11351962" y="1800032"/>
                  <a:ext cx="262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1DE7E872-5036-431C-A8BF-889E9FE4D11D}"/>
                    </a:ext>
                  </a:extLst>
                </p14:cNvPr>
                <p14:cNvContentPartPr/>
                <p14:nvPr/>
              </p14:nvContentPartPr>
              <p14:xfrm>
                <a:off x="11531602" y="1838192"/>
                <a:ext cx="165240" cy="129600"/>
              </p14:xfrm>
            </p:contentPart>
          </mc:Choice>
          <mc:Fallback>
            <p:pic>
              <p:nvPicPr>
                <p:cNvPr id="88" name="Freihand 87">
                  <a:extLst>
                    <a:ext uri="{FF2B5EF4-FFF2-40B4-BE49-F238E27FC236}">
                      <a16:creationId xmlns:a16="http://schemas.microsoft.com/office/drawing/2014/main" id="{1DE7E872-5036-431C-A8BF-889E9FE4D11D}"/>
                    </a:ext>
                  </a:extLst>
                </p:cNvPr>
                <p:cNvPicPr/>
                <p:nvPr/>
              </p:nvPicPr>
              <p:blipFill>
                <a:blip r:embed="rId143"/>
                <a:stretch>
                  <a:fillRect/>
                </a:stretch>
              </p:blipFill>
              <p:spPr>
                <a:xfrm>
                  <a:off x="11527282" y="1833872"/>
                  <a:ext cx="173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34240454-4C54-4725-B3F1-FA3F8D074756}"/>
                    </a:ext>
                  </a:extLst>
                </p14:cNvPr>
                <p14:cNvContentPartPr/>
                <p14:nvPr/>
              </p14:nvContentPartPr>
              <p14:xfrm>
                <a:off x="11684602" y="1894352"/>
                <a:ext cx="30600" cy="78840"/>
              </p14:xfrm>
            </p:contentPart>
          </mc:Choice>
          <mc:Fallback>
            <p:pic>
              <p:nvPicPr>
                <p:cNvPr id="90" name="Freihand 89">
                  <a:extLst>
                    <a:ext uri="{FF2B5EF4-FFF2-40B4-BE49-F238E27FC236}">
                      <a16:creationId xmlns:a16="http://schemas.microsoft.com/office/drawing/2014/main" id="{34240454-4C54-4725-B3F1-FA3F8D074756}"/>
                    </a:ext>
                  </a:extLst>
                </p:cNvPr>
                <p:cNvPicPr/>
                <p:nvPr/>
              </p:nvPicPr>
              <p:blipFill>
                <a:blip r:embed="rId145"/>
                <a:stretch>
                  <a:fillRect/>
                </a:stretch>
              </p:blipFill>
              <p:spPr>
                <a:xfrm>
                  <a:off x="11680282" y="1890032"/>
                  <a:ext cx="39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23531699-A46D-4DD9-9E0C-34E64E66EDA4}"/>
                    </a:ext>
                  </a:extLst>
                </p14:cNvPr>
                <p14:cNvContentPartPr/>
                <p14:nvPr/>
              </p14:nvContentPartPr>
              <p14:xfrm>
                <a:off x="11721322" y="1901192"/>
                <a:ext cx="121680" cy="86040"/>
              </p14:xfrm>
            </p:contentPart>
          </mc:Choice>
          <mc:Fallback>
            <p:pic>
              <p:nvPicPr>
                <p:cNvPr id="91" name="Freihand 90">
                  <a:extLst>
                    <a:ext uri="{FF2B5EF4-FFF2-40B4-BE49-F238E27FC236}">
                      <a16:creationId xmlns:a16="http://schemas.microsoft.com/office/drawing/2014/main" id="{23531699-A46D-4DD9-9E0C-34E64E66EDA4}"/>
                    </a:ext>
                  </a:extLst>
                </p:cNvPr>
                <p:cNvPicPr/>
                <p:nvPr/>
              </p:nvPicPr>
              <p:blipFill>
                <a:blip r:embed="rId147"/>
                <a:stretch>
                  <a:fillRect/>
                </a:stretch>
              </p:blipFill>
              <p:spPr>
                <a:xfrm>
                  <a:off x="11717002" y="1896872"/>
                  <a:ext cx="130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Freihand 91">
                  <a:extLst>
                    <a:ext uri="{FF2B5EF4-FFF2-40B4-BE49-F238E27FC236}">
                      <a16:creationId xmlns:a16="http://schemas.microsoft.com/office/drawing/2014/main" id="{0CDCCFC9-8EB0-48D2-BF3B-C23D44F488A6}"/>
                    </a:ext>
                  </a:extLst>
                </p14:cNvPr>
                <p14:cNvContentPartPr/>
                <p14:nvPr/>
              </p14:nvContentPartPr>
              <p14:xfrm>
                <a:off x="11769922" y="1805432"/>
                <a:ext cx="37080" cy="28080"/>
              </p14:xfrm>
            </p:contentPart>
          </mc:Choice>
          <mc:Fallback>
            <p:pic>
              <p:nvPicPr>
                <p:cNvPr id="92" name="Freihand 91">
                  <a:extLst>
                    <a:ext uri="{FF2B5EF4-FFF2-40B4-BE49-F238E27FC236}">
                      <a16:creationId xmlns:a16="http://schemas.microsoft.com/office/drawing/2014/main" id="{0CDCCFC9-8EB0-48D2-BF3B-C23D44F488A6}"/>
                    </a:ext>
                  </a:extLst>
                </p:cNvPr>
                <p:cNvPicPr/>
                <p:nvPr/>
              </p:nvPicPr>
              <p:blipFill>
                <a:blip r:embed="rId149"/>
                <a:stretch>
                  <a:fillRect/>
                </a:stretch>
              </p:blipFill>
              <p:spPr>
                <a:xfrm>
                  <a:off x="11765602" y="1801112"/>
                  <a:ext cx="45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A7DB4D78-3473-437A-84BE-2D8D7906D76A}"/>
                    </a:ext>
                  </a:extLst>
                </p14:cNvPr>
                <p14:cNvContentPartPr/>
                <p14:nvPr/>
              </p14:nvContentPartPr>
              <p14:xfrm>
                <a:off x="9778402" y="2225912"/>
                <a:ext cx="122040" cy="177120"/>
              </p14:xfrm>
            </p:contentPart>
          </mc:Choice>
          <mc:Fallback>
            <p:pic>
              <p:nvPicPr>
                <p:cNvPr id="93" name="Freihand 92">
                  <a:extLst>
                    <a:ext uri="{FF2B5EF4-FFF2-40B4-BE49-F238E27FC236}">
                      <a16:creationId xmlns:a16="http://schemas.microsoft.com/office/drawing/2014/main" id="{A7DB4D78-3473-437A-84BE-2D8D7906D76A}"/>
                    </a:ext>
                  </a:extLst>
                </p:cNvPr>
                <p:cNvPicPr/>
                <p:nvPr/>
              </p:nvPicPr>
              <p:blipFill>
                <a:blip r:embed="rId151"/>
                <a:stretch>
                  <a:fillRect/>
                </a:stretch>
              </p:blipFill>
              <p:spPr>
                <a:xfrm>
                  <a:off x="9774082" y="2221592"/>
                  <a:ext cx="130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38E53E78-C1DB-4CCB-BEA7-144012706F8E}"/>
                    </a:ext>
                  </a:extLst>
                </p14:cNvPr>
                <p14:cNvContentPartPr/>
                <p14:nvPr/>
              </p14:nvContentPartPr>
              <p14:xfrm>
                <a:off x="9916282" y="2240672"/>
                <a:ext cx="462600" cy="156240"/>
              </p14:xfrm>
            </p:contentPart>
          </mc:Choice>
          <mc:Fallback>
            <p:pic>
              <p:nvPicPr>
                <p:cNvPr id="94" name="Freihand 93">
                  <a:extLst>
                    <a:ext uri="{FF2B5EF4-FFF2-40B4-BE49-F238E27FC236}">
                      <a16:creationId xmlns:a16="http://schemas.microsoft.com/office/drawing/2014/main" id="{38E53E78-C1DB-4CCB-BEA7-144012706F8E}"/>
                    </a:ext>
                  </a:extLst>
                </p:cNvPr>
                <p:cNvPicPr/>
                <p:nvPr/>
              </p:nvPicPr>
              <p:blipFill>
                <a:blip r:embed="rId153"/>
                <a:stretch>
                  <a:fillRect/>
                </a:stretch>
              </p:blipFill>
              <p:spPr>
                <a:xfrm>
                  <a:off x="9911962" y="2236352"/>
                  <a:ext cx="471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1CB4415D-3649-40AB-962E-5D86EFF58C1A}"/>
                    </a:ext>
                  </a:extLst>
                </p14:cNvPr>
                <p14:cNvContentPartPr/>
                <p14:nvPr/>
              </p14:nvContentPartPr>
              <p14:xfrm>
                <a:off x="10412002" y="2226272"/>
                <a:ext cx="130320" cy="158760"/>
              </p14:xfrm>
            </p:contentPart>
          </mc:Choice>
          <mc:Fallback>
            <p:pic>
              <p:nvPicPr>
                <p:cNvPr id="95" name="Freihand 94">
                  <a:extLst>
                    <a:ext uri="{FF2B5EF4-FFF2-40B4-BE49-F238E27FC236}">
                      <a16:creationId xmlns:a16="http://schemas.microsoft.com/office/drawing/2014/main" id="{1CB4415D-3649-40AB-962E-5D86EFF58C1A}"/>
                    </a:ext>
                  </a:extLst>
                </p:cNvPr>
                <p:cNvPicPr/>
                <p:nvPr/>
              </p:nvPicPr>
              <p:blipFill>
                <a:blip r:embed="rId155"/>
                <a:stretch>
                  <a:fillRect/>
                </a:stretch>
              </p:blipFill>
              <p:spPr>
                <a:xfrm>
                  <a:off x="10407682" y="2221952"/>
                  <a:ext cx="138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E49B1EEA-6724-4827-BFFA-AA22C40A6CDA}"/>
                    </a:ext>
                  </a:extLst>
                </p14:cNvPr>
                <p14:cNvContentPartPr/>
                <p14:nvPr/>
              </p14:nvContentPartPr>
              <p14:xfrm>
                <a:off x="10554922" y="2278472"/>
                <a:ext cx="215280" cy="90000"/>
              </p14:xfrm>
            </p:contentPart>
          </mc:Choice>
          <mc:Fallback>
            <p:pic>
              <p:nvPicPr>
                <p:cNvPr id="96" name="Freihand 95">
                  <a:extLst>
                    <a:ext uri="{FF2B5EF4-FFF2-40B4-BE49-F238E27FC236}">
                      <a16:creationId xmlns:a16="http://schemas.microsoft.com/office/drawing/2014/main" id="{E49B1EEA-6724-4827-BFFA-AA22C40A6CDA}"/>
                    </a:ext>
                  </a:extLst>
                </p:cNvPr>
                <p:cNvPicPr/>
                <p:nvPr/>
              </p:nvPicPr>
              <p:blipFill>
                <a:blip r:embed="rId157"/>
                <a:stretch>
                  <a:fillRect/>
                </a:stretch>
              </p:blipFill>
              <p:spPr>
                <a:xfrm>
                  <a:off x="10550602" y="2274152"/>
                  <a:ext cx="223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D4EAD40D-7F43-43E8-B851-226A330B73DE}"/>
                    </a:ext>
                  </a:extLst>
                </p14:cNvPr>
                <p14:cNvContentPartPr/>
                <p14:nvPr/>
              </p14:nvContentPartPr>
              <p14:xfrm>
                <a:off x="10909522" y="2216192"/>
                <a:ext cx="375120" cy="132840"/>
              </p14:xfrm>
            </p:contentPart>
          </mc:Choice>
          <mc:Fallback>
            <p:pic>
              <p:nvPicPr>
                <p:cNvPr id="97" name="Freihand 96">
                  <a:extLst>
                    <a:ext uri="{FF2B5EF4-FFF2-40B4-BE49-F238E27FC236}">
                      <a16:creationId xmlns:a16="http://schemas.microsoft.com/office/drawing/2014/main" id="{D4EAD40D-7F43-43E8-B851-226A330B73DE}"/>
                    </a:ext>
                  </a:extLst>
                </p:cNvPr>
                <p:cNvPicPr/>
                <p:nvPr/>
              </p:nvPicPr>
              <p:blipFill>
                <a:blip r:embed="rId159"/>
                <a:stretch>
                  <a:fillRect/>
                </a:stretch>
              </p:blipFill>
              <p:spPr>
                <a:xfrm>
                  <a:off x="10905202" y="2211872"/>
                  <a:ext cx="383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29FAD2E6-2094-4392-A31A-002515519377}"/>
                    </a:ext>
                  </a:extLst>
                </p14:cNvPr>
                <p14:cNvContentPartPr/>
                <p14:nvPr/>
              </p14:nvContentPartPr>
              <p14:xfrm>
                <a:off x="11305162" y="2179832"/>
                <a:ext cx="263880" cy="159480"/>
              </p14:xfrm>
            </p:contentPart>
          </mc:Choice>
          <mc:Fallback>
            <p:pic>
              <p:nvPicPr>
                <p:cNvPr id="98" name="Freihand 97">
                  <a:extLst>
                    <a:ext uri="{FF2B5EF4-FFF2-40B4-BE49-F238E27FC236}">
                      <a16:creationId xmlns:a16="http://schemas.microsoft.com/office/drawing/2014/main" id="{29FAD2E6-2094-4392-A31A-002515519377}"/>
                    </a:ext>
                  </a:extLst>
                </p:cNvPr>
                <p:cNvPicPr/>
                <p:nvPr/>
              </p:nvPicPr>
              <p:blipFill>
                <a:blip r:embed="rId161"/>
                <a:stretch>
                  <a:fillRect/>
                </a:stretch>
              </p:blipFill>
              <p:spPr>
                <a:xfrm>
                  <a:off x="11300842" y="2175512"/>
                  <a:ext cx="272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4BBA1498-74E5-4297-8F95-62225E728EAA}"/>
                    </a:ext>
                  </a:extLst>
                </p14:cNvPr>
                <p14:cNvContentPartPr/>
                <p14:nvPr/>
              </p14:nvContentPartPr>
              <p14:xfrm>
                <a:off x="11537362" y="2193152"/>
                <a:ext cx="69840" cy="32040"/>
              </p14:xfrm>
            </p:contentPart>
          </mc:Choice>
          <mc:Fallback>
            <p:pic>
              <p:nvPicPr>
                <p:cNvPr id="99" name="Freihand 98">
                  <a:extLst>
                    <a:ext uri="{FF2B5EF4-FFF2-40B4-BE49-F238E27FC236}">
                      <a16:creationId xmlns:a16="http://schemas.microsoft.com/office/drawing/2014/main" id="{4BBA1498-74E5-4297-8F95-62225E728EAA}"/>
                    </a:ext>
                  </a:extLst>
                </p:cNvPr>
                <p:cNvPicPr/>
                <p:nvPr/>
              </p:nvPicPr>
              <p:blipFill>
                <a:blip r:embed="rId163"/>
                <a:stretch>
                  <a:fillRect/>
                </a:stretch>
              </p:blipFill>
              <p:spPr>
                <a:xfrm>
                  <a:off x="11533042" y="2188832"/>
                  <a:ext cx="78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C094B880-B955-455D-A558-3632B13F2BA8}"/>
                    </a:ext>
                  </a:extLst>
                </p14:cNvPr>
                <p14:cNvContentPartPr/>
                <p14:nvPr/>
              </p14:nvContentPartPr>
              <p14:xfrm>
                <a:off x="11587042" y="2136632"/>
                <a:ext cx="171720" cy="178920"/>
              </p14:xfrm>
            </p:contentPart>
          </mc:Choice>
          <mc:Fallback>
            <p:pic>
              <p:nvPicPr>
                <p:cNvPr id="100" name="Freihand 99">
                  <a:extLst>
                    <a:ext uri="{FF2B5EF4-FFF2-40B4-BE49-F238E27FC236}">
                      <a16:creationId xmlns:a16="http://schemas.microsoft.com/office/drawing/2014/main" id="{C094B880-B955-455D-A558-3632B13F2BA8}"/>
                    </a:ext>
                  </a:extLst>
                </p:cNvPr>
                <p:cNvPicPr/>
                <p:nvPr/>
              </p:nvPicPr>
              <p:blipFill>
                <a:blip r:embed="rId165"/>
                <a:stretch>
                  <a:fillRect/>
                </a:stretch>
              </p:blipFill>
              <p:spPr>
                <a:xfrm>
                  <a:off x="11582722" y="2132312"/>
                  <a:ext cx="180360" cy="187560"/>
                </a:xfrm>
                <a:prstGeom prst="rect">
                  <a:avLst/>
                </a:prstGeom>
              </p:spPr>
            </p:pic>
          </mc:Fallback>
        </mc:AlternateContent>
      </p:grpSp>
      <p:grpSp>
        <p:nvGrpSpPr>
          <p:cNvPr id="177" name="Gruppieren 176">
            <a:extLst>
              <a:ext uri="{FF2B5EF4-FFF2-40B4-BE49-F238E27FC236}">
                <a16:creationId xmlns:a16="http://schemas.microsoft.com/office/drawing/2014/main" id="{54AC2B34-ACA6-4332-8656-067FCC0A7B92}"/>
              </a:ext>
            </a:extLst>
          </p:cNvPr>
          <p:cNvGrpSpPr/>
          <p:nvPr/>
        </p:nvGrpSpPr>
        <p:grpSpPr>
          <a:xfrm>
            <a:off x="9741682" y="2496992"/>
            <a:ext cx="2426040" cy="1539360"/>
            <a:chOff x="9741682" y="2496992"/>
            <a:chExt cx="2426040" cy="1539360"/>
          </a:xfrm>
        </p:grpSpPr>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4B11D325-1310-414C-8545-E2497B503E89}"/>
                    </a:ext>
                  </a:extLst>
                </p14:cNvPr>
                <p14:cNvContentPartPr/>
                <p14:nvPr/>
              </p14:nvContentPartPr>
              <p14:xfrm>
                <a:off x="9824842" y="2606432"/>
                <a:ext cx="95760" cy="111240"/>
              </p14:xfrm>
            </p:contentPart>
          </mc:Choice>
          <mc:Fallback>
            <p:pic>
              <p:nvPicPr>
                <p:cNvPr id="101" name="Freihand 100">
                  <a:extLst>
                    <a:ext uri="{FF2B5EF4-FFF2-40B4-BE49-F238E27FC236}">
                      <a16:creationId xmlns:a16="http://schemas.microsoft.com/office/drawing/2014/main" id="{4B11D325-1310-414C-8545-E2497B503E89}"/>
                    </a:ext>
                  </a:extLst>
                </p:cNvPr>
                <p:cNvPicPr/>
                <p:nvPr/>
              </p:nvPicPr>
              <p:blipFill>
                <a:blip r:embed="rId167"/>
                <a:stretch>
                  <a:fillRect/>
                </a:stretch>
              </p:blipFill>
              <p:spPr>
                <a:xfrm>
                  <a:off x="9820522" y="2602112"/>
                  <a:ext cx="104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Freihand 101">
                  <a:extLst>
                    <a:ext uri="{FF2B5EF4-FFF2-40B4-BE49-F238E27FC236}">
                      <a16:creationId xmlns:a16="http://schemas.microsoft.com/office/drawing/2014/main" id="{BC3AA03B-FAFA-49BD-A4DE-D3307EEA8696}"/>
                    </a:ext>
                  </a:extLst>
                </p14:cNvPr>
                <p14:cNvContentPartPr/>
                <p14:nvPr/>
              </p14:nvContentPartPr>
              <p14:xfrm>
                <a:off x="9927442" y="2508872"/>
                <a:ext cx="246600" cy="172800"/>
              </p14:xfrm>
            </p:contentPart>
          </mc:Choice>
          <mc:Fallback>
            <p:pic>
              <p:nvPicPr>
                <p:cNvPr id="102" name="Freihand 101">
                  <a:extLst>
                    <a:ext uri="{FF2B5EF4-FFF2-40B4-BE49-F238E27FC236}">
                      <a16:creationId xmlns:a16="http://schemas.microsoft.com/office/drawing/2014/main" id="{BC3AA03B-FAFA-49BD-A4DE-D3307EEA8696}"/>
                    </a:ext>
                  </a:extLst>
                </p:cNvPr>
                <p:cNvPicPr/>
                <p:nvPr/>
              </p:nvPicPr>
              <p:blipFill>
                <a:blip r:embed="rId169"/>
                <a:stretch>
                  <a:fillRect/>
                </a:stretch>
              </p:blipFill>
              <p:spPr>
                <a:xfrm>
                  <a:off x="9923122" y="2504552"/>
                  <a:ext cx="2552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Freihand 102">
                  <a:extLst>
                    <a:ext uri="{FF2B5EF4-FFF2-40B4-BE49-F238E27FC236}">
                      <a16:creationId xmlns:a16="http://schemas.microsoft.com/office/drawing/2014/main" id="{931E1B23-DC0B-42B1-B0E9-75FD9AC3C610}"/>
                    </a:ext>
                  </a:extLst>
                </p14:cNvPr>
                <p14:cNvContentPartPr/>
                <p14:nvPr/>
              </p14:nvContentPartPr>
              <p14:xfrm>
                <a:off x="10149562" y="2556032"/>
                <a:ext cx="26640" cy="33840"/>
              </p14:xfrm>
            </p:contentPart>
          </mc:Choice>
          <mc:Fallback>
            <p:pic>
              <p:nvPicPr>
                <p:cNvPr id="103" name="Freihand 102">
                  <a:extLst>
                    <a:ext uri="{FF2B5EF4-FFF2-40B4-BE49-F238E27FC236}">
                      <a16:creationId xmlns:a16="http://schemas.microsoft.com/office/drawing/2014/main" id="{931E1B23-DC0B-42B1-B0E9-75FD9AC3C610}"/>
                    </a:ext>
                  </a:extLst>
                </p:cNvPr>
                <p:cNvPicPr/>
                <p:nvPr/>
              </p:nvPicPr>
              <p:blipFill>
                <a:blip r:embed="rId171"/>
                <a:stretch>
                  <a:fillRect/>
                </a:stretch>
              </p:blipFill>
              <p:spPr>
                <a:xfrm>
                  <a:off x="10145242" y="2551712"/>
                  <a:ext cx="352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Freihand 103">
                  <a:extLst>
                    <a:ext uri="{FF2B5EF4-FFF2-40B4-BE49-F238E27FC236}">
                      <a16:creationId xmlns:a16="http://schemas.microsoft.com/office/drawing/2014/main" id="{5AD2FE85-9300-47CC-B009-4CFA12DE38FA}"/>
                    </a:ext>
                  </a:extLst>
                </p14:cNvPr>
                <p14:cNvContentPartPr/>
                <p14:nvPr/>
              </p14:nvContentPartPr>
              <p14:xfrm>
                <a:off x="10171162" y="2593112"/>
                <a:ext cx="314280" cy="201240"/>
              </p14:xfrm>
            </p:contentPart>
          </mc:Choice>
          <mc:Fallback>
            <p:pic>
              <p:nvPicPr>
                <p:cNvPr id="104" name="Freihand 103">
                  <a:extLst>
                    <a:ext uri="{FF2B5EF4-FFF2-40B4-BE49-F238E27FC236}">
                      <a16:creationId xmlns:a16="http://schemas.microsoft.com/office/drawing/2014/main" id="{5AD2FE85-9300-47CC-B009-4CFA12DE38FA}"/>
                    </a:ext>
                  </a:extLst>
                </p:cNvPr>
                <p:cNvPicPr/>
                <p:nvPr/>
              </p:nvPicPr>
              <p:blipFill>
                <a:blip r:embed="rId173"/>
                <a:stretch>
                  <a:fillRect/>
                </a:stretch>
              </p:blipFill>
              <p:spPr>
                <a:xfrm>
                  <a:off x="10166842" y="2588792"/>
                  <a:ext cx="322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Freihand 104">
                  <a:extLst>
                    <a:ext uri="{FF2B5EF4-FFF2-40B4-BE49-F238E27FC236}">
                      <a16:creationId xmlns:a16="http://schemas.microsoft.com/office/drawing/2014/main" id="{59DE0F40-5B85-40E3-8E89-40B6847E1696}"/>
                    </a:ext>
                  </a:extLst>
                </p14:cNvPr>
                <p14:cNvContentPartPr/>
                <p14:nvPr/>
              </p14:nvContentPartPr>
              <p14:xfrm>
                <a:off x="10534042" y="2643512"/>
                <a:ext cx="4320" cy="66600"/>
              </p14:xfrm>
            </p:contentPart>
          </mc:Choice>
          <mc:Fallback>
            <p:pic>
              <p:nvPicPr>
                <p:cNvPr id="105" name="Freihand 104">
                  <a:extLst>
                    <a:ext uri="{FF2B5EF4-FFF2-40B4-BE49-F238E27FC236}">
                      <a16:creationId xmlns:a16="http://schemas.microsoft.com/office/drawing/2014/main" id="{59DE0F40-5B85-40E3-8E89-40B6847E1696}"/>
                    </a:ext>
                  </a:extLst>
                </p:cNvPr>
                <p:cNvPicPr/>
                <p:nvPr/>
              </p:nvPicPr>
              <p:blipFill>
                <a:blip r:embed="rId175"/>
                <a:stretch>
                  <a:fillRect/>
                </a:stretch>
              </p:blipFill>
              <p:spPr>
                <a:xfrm>
                  <a:off x="10529722" y="2639192"/>
                  <a:ext cx="12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Freihand 105">
                  <a:extLst>
                    <a:ext uri="{FF2B5EF4-FFF2-40B4-BE49-F238E27FC236}">
                      <a16:creationId xmlns:a16="http://schemas.microsoft.com/office/drawing/2014/main" id="{80903A23-5E10-48F2-AEC3-EEDEF8CA58D6}"/>
                    </a:ext>
                  </a:extLst>
                </p14:cNvPr>
                <p14:cNvContentPartPr/>
                <p14:nvPr/>
              </p14:nvContentPartPr>
              <p14:xfrm>
                <a:off x="10667962" y="2504912"/>
                <a:ext cx="167400" cy="151920"/>
              </p14:xfrm>
            </p:contentPart>
          </mc:Choice>
          <mc:Fallback>
            <p:pic>
              <p:nvPicPr>
                <p:cNvPr id="106" name="Freihand 105">
                  <a:extLst>
                    <a:ext uri="{FF2B5EF4-FFF2-40B4-BE49-F238E27FC236}">
                      <a16:creationId xmlns:a16="http://schemas.microsoft.com/office/drawing/2014/main" id="{80903A23-5E10-48F2-AEC3-EEDEF8CA58D6}"/>
                    </a:ext>
                  </a:extLst>
                </p:cNvPr>
                <p:cNvPicPr/>
                <p:nvPr/>
              </p:nvPicPr>
              <p:blipFill>
                <a:blip r:embed="rId177"/>
                <a:stretch>
                  <a:fillRect/>
                </a:stretch>
              </p:blipFill>
              <p:spPr>
                <a:xfrm>
                  <a:off x="10663642" y="2500592"/>
                  <a:ext cx="176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Freihand 106">
                  <a:extLst>
                    <a:ext uri="{FF2B5EF4-FFF2-40B4-BE49-F238E27FC236}">
                      <a16:creationId xmlns:a16="http://schemas.microsoft.com/office/drawing/2014/main" id="{6F6CE7D7-4F81-4A4C-9CF0-12D77D359B6C}"/>
                    </a:ext>
                  </a:extLst>
                </p14:cNvPr>
                <p14:cNvContentPartPr/>
                <p14:nvPr/>
              </p14:nvContentPartPr>
              <p14:xfrm>
                <a:off x="10826362" y="2542352"/>
                <a:ext cx="285120" cy="96480"/>
              </p14:xfrm>
            </p:contentPart>
          </mc:Choice>
          <mc:Fallback>
            <p:pic>
              <p:nvPicPr>
                <p:cNvPr id="107" name="Freihand 106">
                  <a:extLst>
                    <a:ext uri="{FF2B5EF4-FFF2-40B4-BE49-F238E27FC236}">
                      <a16:creationId xmlns:a16="http://schemas.microsoft.com/office/drawing/2014/main" id="{6F6CE7D7-4F81-4A4C-9CF0-12D77D359B6C}"/>
                    </a:ext>
                  </a:extLst>
                </p:cNvPr>
                <p:cNvPicPr/>
                <p:nvPr/>
              </p:nvPicPr>
              <p:blipFill>
                <a:blip r:embed="rId179"/>
                <a:stretch>
                  <a:fillRect/>
                </a:stretch>
              </p:blipFill>
              <p:spPr>
                <a:xfrm>
                  <a:off x="10822042" y="2538032"/>
                  <a:ext cx="293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A4E5C95D-AD45-43CE-AAAD-2A7FC8EBA662}"/>
                    </a:ext>
                  </a:extLst>
                </p14:cNvPr>
                <p14:cNvContentPartPr/>
                <p14:nvPr/>
              </p14:nvContentPartPr>
              <p14:xfrm>
                <a:off x="11113282" y="2572592"/>
                <a:ext cx="87840" cy="69120"/>
              </p14:xfrm>
            </p:contentPart>
          </mc:Choice>
          <mc:Fallback>
            <p:pic>
              <p:nvPicPr>
                <p:cNvPr id="108" name="Freihand 107">
                  <a:extLst>
                    <a:ext uri="{FF2B5EF4-FFF2-40B4-BE49-F238E27FC236}">
                      <a16:creationId xmlns:a16="http://schemas.microsoft.com/office/drawing/2014/main" id="{A4E5C95D-AD45-43CE-AAAD-2A7FC8EBA662}"/>
                    </a:ext>
                  </a:extLst>
                </p:cNvPr>
                <p:cNvPicPr/>
                <p:nvPr/>
              </p:nvPicPr>
              <p:blipFill>
                <a:blip r:embed="rId181"/>
                <a:stretch>
                  <a:fillRect/>
                </a:stretch>
              </p:blipFill>
              <p:spPr>
                <a:xfrm>
                  <a:off x="11108962" y="2568272"/>
                  <a:ext cx="96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2F6BA7A4-0C99-450C-A6ED-B1FD7E89F254}"/>
                    </a:ext>
                  </a:extLst>
                </p14:cNvPr>
                <p14:cNvContentPartPr/>
                <p14:nvPr/>
              </p14:nvContentPartPr>
              <p14:xfrm>
                <a:off x="11365282" y="2496992"/>
                <a:ext cx="156960" cy="127800"/>
              </p14:xfrm>
            </p:contentPart>
          </mc:Choice>
          <mc:Fallback>
            <p:pic>
              <p:nvPicPr>
                <p:cNvPr id="111" name="Freihand 110">
                  <a:extLst>
                    <a:ext uri="{FF2B5EF4-FFF2-40B4-BE49-F238E27FC236}">
                      <a16:creationId xmlns:a16="http://schemas.microsoft.com/office/drawing/2014/main" id="{2F6BA7A4-0C99-450C-A6ED-B1FD7E89F254}"/>
                    </a:ext>
                  </a:extLst>
                </p:cNvPr>
                <p:cNvPicPr/>
                <p:nvPr/>
              </p:nvPicPr>
              <p:blipFill>
                <a:blip r:embed="rId183"/>
                <a:stretch>
                  <a:fillRect/>
                </a:stretch>
              </p:blipFill>
              <p:spPr>
                <a:xfrm>
                  <a:off x="11360962" y="2492672"/>
                  <a:ext cx="165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E850BB88-FCBE-478D-91C6-37B6A81345D9}"/>
                    </a:ext>
                  </a:extLst>
                </p14:cNvPr>
                <p14:cNvContentPartPr/>
                <p14:nvPr/>
              </p14:nvContentPartPr>
              <p14:xfrm>
                <a:off x="11522242" y="2539832"/>
                <a:ext cx="71640" cy="66240"/>
              </p14:xfrm>
            </p:contentPart>
          </mc:Choice>
          <mc:Fallback>
            <p:pic>
              <p:nvPicPr>
                <p:cNvPr id="112" name="Freihand 111">
                  <a:extLst>
                    <a:ext uri="{FF2B5EF4-FFF2-40B4-BE49-F238E27FC236}">
                      <a16:creationId xmlns:a16="http://schemas.microsoft.com/office/drawing/2014/main" id="{E850BB88-FCBE-478D-91C6-37B6A81345D9}"/>
                    </a:ext>
                  </a:extLst>
                </p:cNvPr>
                <p:cNvPicPr/>
                <p:nvPr/>
              </p:nvPicPr>
              <p:blipFill>
                <a:blip r:embed="rId185"/>
                <a:stretch>
                  <a:fillRect/>
                </a:stretch>
              </p:blipFill>
              <p:spPr>
                <a:xfrm>
                  <a:off x="11517922" y="2535512"/>
                  <a:ext cx="80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4" name="Freihand 113">
                  <a:extLst>
                    <a:ext uri="{FF2B5EF4-FFF2-40B4-BE49-F238E27FC236}">
                      <a16:creationId xmlns:a16="http://schemas.microsoft.com/office/drawing/2014/main" id="{B3B30B6E-6977-4D55-AF84-C4AB157B85B0}"/>
                    </a:ext>
                  </a:extLst>
                </p14:cNvPr>
                <p14:cNvContentPartPr/>
                <p14:nvPr/>
              </p14:nvContentPartPr>
              <p14:xfrm>
                <a:off x="11627362" y="2530112"/>
                <a:ext cx="107280" cy="99000"/>
              </p14:xfrm>
            </p:contentPart>
          </mc:Choice>
          <mc:Fallback>
            <p:pic>
              <p:nvPicPr>
                <p:cNvPr id="114" name="Freihand 113">
                  <a:extLst>
                    <a:ext uri="{FF2B5EF4-FFF2-40B4-BE49-F238E27FC236}">
                      <a16:creationId xmlns:a16="http://schemas.microsoft.com/office/drawing/2014/main" id="{B3B30B6E-6977-4D55-AF84-C4AB157B85B0}"/>
                    </a:ext>
                  </a:extLst>
                </p:cNvPr>
                <p:cNvPicPr/>
                <p:nvPr/>
              </p:nvPicPr>
              <p:blipFill>
                <a:blip r:embed="rId187"/>
                <a:stretch>
                  <a:fillRect/>
                </a:stretch>
              </p:blipFill>
              <p:spPr>
                <a:xfrm>
                  <a:off x="11623042" y="2525792"/>
                  <a:ext cx="115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 name="Freihand 114">
                  <a:extLst>
                    <a:ext uri="{FF2B5EF4-FFF2-40B4-BE49-F238E27FC236}">
                      <a16:creationId xmlns:a16="http://schemas.microsoft.com/office/drawing/2014/main" id="{DEFEA75C-7D87-403E-90B4-42D4A110A888}"/>
                    </a:ext>
                  </a:extLst>
                </p14:cNvPr>
                <p14:cNvContentPartPr/>
                <p14:nvPr/>
              </p14:nvContentPartPr>
              <p14:xfrm>
                <a:off x="9793882" y="2855552"/>
                <a:ext cx="159120" cy="99720"/>
              </p14:xfrm>
            </p:contentPart>
          </mc:Choice>
          <mc:Fallback>
            <p:pic>
              <p:nvPicPr>
                <p:cNvPr id="115" name="Freihand 114">
                  <a:extLst>
                    <a:ext uri="{FF2B5EF4-FFF2-40B4-BE49-F238E27FC236}">
                      <a16:creationId xmlns:a16="http://schemas.microsoft.com/office/drawing/2014/main" id="{DEFEA75C-7D87-403E-90B4-42D4A110A888}"/>
                    </a:ext>
                  </a:extLst>
                </p:cNvPr>
                <p:cNvPicPr/>
                <p:nvPr/>
              </p:nvPicPr>
              <p:blipFill>
                <a:blip r:embed="rId189"/>
                <a:stretch>
                  <a:fillRect/>
                </a:stretch>
              </p:blipFill>
              <p:spPr>
                <a:xfrm>
                  <a:off x="9789562" y="2851232"/>
                  <a:ext cx="167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6" name="Freihand 115">
                  <a:extLst>
                    <a:ext uri="{FF2B5EF4-FFF2-40B4-BE49-F238E27FC236}">
                      <a16:creationId xmlns:a16="http://schemas.microsoft.com/office/drawing/2014/main" id="{D56C08A9-479E-466B-9B88-E57A7DF382CE}"/>
                    </a:ext>
                  </a:extLst>
                </p14:cNvPr>
                <p14:cNvContentPartPr/>
                <p14:nvPr/>
              </p14:nvContentPartPr>
              <p14:xfrm>
                <a:off x="9943642" y="2887592"/>
                <a:ext cx="493200" cy="67320"/>
              </p14:xfrm>
            </p:contentPart>
          </mc:Choice>
          <mc:Fallback>
            <p:pic>
              <p:nvPicPr>
                <p:cNvPr id="116" name="Freihand 115">
                  <a:extLst>
                    <a:ext uri="{FF2B5EF4-FFF2-40B4-BE49-F238E27FC236}">
                      <a16:creationId xmlns:a16="http://schemas.microsoft.com/office/drawing/2014/main" id="{D56C08A9-479E-466B-9B88-E57A7DF382CE}"/>
                    </a:ext>
                  </a:extLst>
                </p:cNvPr>
                <p:cNvPicPr/>
                <p:nvPr/>
              </p:nvPicPr>
              <p:blipFill>
                <a:blip r:embed="rId191"/>
                <a:stretch>
                  <a:fillRect/>
                </a:stretch>
              </p:blipFill>
              <p:spPr>
                <a:xfrm>
                  <a:off x="9939322" y="2883272"/>
                  <a:ext cx="501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9AA115FA-7133-4AC2-8834-1796230D4FA5}"/>
                    </a:ext>
                  </a:extLst>
                </p14:cNvPr>
                <p14:cNvContentPartPr/>
                <p14:nvPr/>
              </p14:nvContentPartPr>
              <p14:xfrm>
                <a:off x="10446562" y="2865992"/>
                <a:ext cx="28080" cy="23040"/>
              </p14:xfrm>
            </p:contentPart>
          </mc:Choice>
          <mc:Fallback>
            <p:pic>
              <p:nvPicPr>
                <p:cNvPr id="117" name="Freihand 116">
                  <a:extLst>
                    <a:ext uri="{FF2B5EF4-FFF2-40B4-BE49-F238E27FC236}">
                      <a16:creationId xmlns:a16="http://schemas.microsoft.com/office/drawing/2014/main" id="{9AA115FA-7133-4AC2-8834-1796230D4FA5}"/>
                    </a:ext>
                  </a:extLst>
                </p:cNvPr>
                <p:cNvPicPr/>
                <p:nvPr/>
              </p:nvPicPr>
              <p:blipFill>
                <a:blip r:embed="rId193"/>
                <a:stretch>
                  <a:fillRect/>
                </a:stretch>
              </p:blipFill>
              <p:spPr>
                <a:xfrm>
                  <a:off x="10442242" y="2861672"/>
                  <a:ext cx="36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F95AEB9E-C00E-44C4-8567-DF422FA2FBE5}"/>
                    </a:ext>
                  </a:extLst>
                </p14:cNvPr>
                <p14:cNvContentPartPr/>
                <p14:nvPr/>
              </p14:nvContentPartPr>
              <p14:xfrm>
                <a:off x="10483282" y="2828192"/>
                <a:ext cx="278640" cy="109800"/>
              </p14:xfrm>
            </p:contentPart>
          </mc:Choice>
          <mc:Fallback>
            <p:pic>
              <p:nvPicPr>
                <p:cNvPr id="118" name="Freihand 117">
                  <a:extLst>
                    <a:ext uri="{FF2B5EF4-FFF2-40B4-BE49-F238E27FC236}">
                      <a16:creationId xmlns:a16="http://schemas.microsoft.com/office/drawing/2014/main" id="{F95AEB9E-C00E-44C4-8567-DF422FA2FBE5}"/>
                    </a:ext>
                  </a:extLst>
                </p:cNvPr>
                <p:cNvPicPr/>
                <p:nvPr/>
              </p:nvPicPr>
              <p:blipFill>
                <a:blip r:embed="rId195"/>
                <a:stretch>
                  <a:fillRect/>
                </a:stretch>
              </p:blipFill>
              <p:spPr>
                <a:xfrm>
                  <a:off x="10478962" y="2823872"/>
                  <a:ext cx="287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A8AC4BAD-8243-4A20-92AA-71D6ECC16B07}"/>
                    </a:ext>
                  </a:extLst>
                </p14:cNvPr>
                <p14:cNvContentPartPr/>
                <p14:nvPr/>
              </p14:nvContentPartPr>
              <p14:xfrm>
                <a:off x="10859122" y="2785712"/>
                <a:ext cx="160200" cy="139680"/>
              </p14:xfrm>
            </p:contentPart>
          </mc:Choice>
          <mc:Fallback>
            <p:pic>
              <p:nvPicPr>
                <p:cNvPr id="119" name="Freihand 118">
                  <a:extLst>
                    <a:ext uri="{FF2B5EF4-FFF2-40B4-BE49-F238E27FC236}">
                      <a16:creationId xmlns:a16="http://schemas.microsoft.com/office/drawing/2014/main" id="{A8AC4BAD-8243-4A20-92AA-71D6ECC16B07}"/>
                    </a:ext>
                  </a:extLst>
                </p:cNvPr>
                <p:cNvPicPr/>
                <p:nvPr/>
              </p:nvPicPr>
              <p:blipFill>
                <a:blip r:embed="rId197"/>
                <a:stretch>
                  <a:fillRect/>
                </a:stretch>
              </p:blipFill>
              <p:spPr>
                <a:xfrm>
                  <a:off x="10854802" y="2781392"/>
                  <a:ext cx="168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04FB4352-ABA4-48DA-A919-B432EC68D867}"/>
                    </a:ext>
                  </a:extLst>
                </p14:cNvPr>
                <p14:cNvContentPartPr/>
                <p14:nvPr/>
              </p14:nvContentPartPr>
              <p14:xfrm>
                <a:off x="11088802" y="2801912"/>
                <a:ext cx="31320" cy="111600"/>
              </p14:xfrm>
            </p:contentPart>
          </mc:Choice>
          <mc:Fallback>
            <p:pic>
              <p:nvPicPr>
                <p:cNvPr id="120" name="Freihand 119">
                  <a:extLst>
                    <a:ext uri="{FF2B5EF4-FFF2-40B4-BE49-F238E27FC236}">
                      <a16:creationId xmlns:a16="http://schemas.microsoft.com/office/drawing/2014/main" id="{04FB4352-ABA4-48DA-A919-B432EC68D867}"/>
                    </a:ext>
                  </a:extLst>
                </p:cNvPr>
                <p:cNvPicPr/>
                <p:nvPr/>
              </p:nvPicPr>
              <p:blipFill>
                <a:blip r:embed="rId199"/>
                <a:stretch>
                  <a:fillRect/>
                </a:stretch>
              </p:blipFill>
              <p:spPr>
                <a:xfrm>
                  <a:off x="11084482" y="2797592"/>
                  <a:ext cx="39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CFA9B884-C223-4335-890C-30744128B0E7}"/>
                    </a:ext>
                  </a:extLst>
                </p14:cNvPr>
                <p14:cNvContentPartPr/>
                <p14:nvPr/>
              </p14:nvContentPartPr>
              <p14:xfrm>
                <a:off x="11167282" y="2793632"/>
                <a:ext cx="23400" cy="100080"/>
              </p14:xfrm>
            </p:contentPart>
          </mc:Choice>
          <mc:Fallback>
            <p:pic>
              <p:nvPicPr>
                <p:cNvPr id="121" name="Freihand 120">
                  <a:extLst>
                    <a:ext uri="{FF2B5EF4-FFF2-40B4-BE49-F238E27FC236}">
                      <a16:creationId xmlns:a16="http://schemas.microsoft.com/office/drawing/2014/main" id="{CFA9B884-C223-4335-890C-30744128B0E7}"/>
                    </a:ext>
                  </a:extLst>
                </p:cNvPr>
                <p:cNvPicPr/>
                <p:nvPr/>
              </p:nvPicPr>
              <p:blipFill>
                <a:blip r:embed="rId201"/>
                <a:stretch>
                  <a:fillRect/>
                </a:stretch>
              </p:blipFill>
              <p:spPr>
                <a:xfrm>
                  <a:off x="11162962" y="2789312"/>
                  <a:ext cx="32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3FBA2F93-DC1C-41A9-A613-7AEF5FBDE3F4}"/>
                    </a:ext>
                  </a:extLst>
                </p14:cNvPr>
                <p14:cNvContentPartPr/>
                <p14:nvPr/>
              </p14:nvContentPartPr>
              <p14:xfrm>
                <a:off x="11083042" y="2770592"/>
                <a:ext cx="173880" cy="63000"/>
              </p14:xfrm>
            </p:contentPart>
          </mc:Choice>
          <mc:Fallback>
            <p:pic>
              <p:nvPicPr>
                <p:cNvPr id="122" name="Freihand 121">
                  <a:extLst>
                    <a:ext uri="{FF2B5EF4-FFF2-40B4-BE49-F238E27FC236}">
                      <a16:creationId xmlns:a16="http://schemas.microsoft.com/office/drawing/2014/main" id="{3FBA2F93-DC1C-41A9-A613-7AEF5FBDE3F4}"/>
                    </a:ext>
                  </a:extLst>
                </p:cNvPr>
                <p:cNvPicPr/>
                <p:nvPr/>
              </p:nvPicPr>
              <p:blipFill>
                <a:blip r:embed="rId203"/>
                <a:stretch>
                  <a:fillRect/>
                </a:stretch>
              </p:blipFill>
              <p:spPr>
                <a:xfrm>
                  <a:off x="11078722" y="2766272"/>
                  <a:ext cx="182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6802933D-0DC3-44E8-8C12-0925B70D8D41}"/>
                    </a:ext>
                  </a:extLst>
                </p14:cNvPr>
                <p14:cNvContentPartPr/>
                <p14:nvPr/>
              </p14:nvContentPartPr>
              <p14:xfrm>
                <a:off x="11408122" y="2774912"/>
                <a:ext cx="360" cy="360"/>
              </p14:xfrm>
            </p:contentPart>
          </mc:Choice>
          <mc:Fallback>
            <p:pic>
              <p:nvPicPr>
                <p:cNvPr id="123" name="Freihand 122">
                  <a:extLst>
                    <a:ext uri="{FF2B5EF4-FFF2-40B4-BE49-F238E27FC236}">
                      <a16:creationId xmlns:a16="http://schemas.microsoft.com/office/drawing/2014/main" id="{6802933D-0DC3-44E8-8C12-0925B70D8D41}"/>
                    </a:ext>
                  </a:extLst>
                </p:cNvPr>
                <p:cNvPicPr/>
                <p:nvPr/>
              </p:nvPicPr>
              <p:blipFill>
                <a:blip r:embed="rId62"/>
                <a:stretch>
                  <a:fillRect/>
                </a:stretch>
              </p:blipFill>
              <p:spPr>
                <a:xfrm>
                  <a:off x="11403802" y="2770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4" name="Freihand 123">
                  <a:extLst>
                    <a:ext uri="{FF2B5EF4-FFF2-40B4-BE49-F238E27FC236}">
                      <a16:creationId xmlns:a16="http://schemas.microsoft.com/office/drawing/2014/main" id="{874466F8-662C-49FD-B50E-4B0AFD97D6CC}"/>
                    </a:ext>
                  </a:extLst>
                </p14:cNvPr>
                <p14:cNvContentPartPr/>
                <p14:nvPr/>
              </p14:nvContentPartPr>
              <p14:xfrm>
                <a:off x="11384002" y="2735312"/>
                <a:ext cx="94680" cy="170640"/>
              </p14:xfrm>
            </p:contentPart>
          </mc:Choice>
          <mc:Fallback>
            <p:pic>
              <p:nvPicPr>
                <p:cNvPr id="124" name="Freihand 123">
                  <a:extLst>
                    <a:ext uri="{FF2B5EF4-FFF2-40B4-BE49-F238E27FC236}">
                      <a16:creationId xmlns:a16="http://schemas.microsoft.com/office/drawing/2014/main" id="{874466F8-662C-49FD-B50E-4B0AFD97D6CC}"/>
                    </a:ext>
                  </a:extLst>
                </p:cNvPr>
                <p:cNvPicPr/>
                <p:nvPr/>
              </p:nvPicPr>
              <p:blipFill>
                <a:blip r:embed="rId206"/>
                <a:stretch>
                  <a:fillRect/>
                </a:stretch>
              </p:blipFill>
              <p:spPr>
                <a:xfrm>
                  <a:off x="11379682" y="2730992"/>
                  <a:ext cx="103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5" name="Freihand 124">
                  <a:extLst>
                    <a:ext uri="{FF2B5EF4-FFF2-40B4-BE49-F238E27FC236}">
                      <a16:creationId xmlns:a16="http://schemas.microsoft.com/office/drawing/2014/main" id="{FE5F4A96-FC26-42FE-A57C-63E2816F531A}"/>
                    </a:ext>
                  </a:extLst>
                </p14:cNvPr>
                <p14:cNvContentPartPr/>
                <p14:nvPr/>
              </p14:nvContentPartPr>
              <p14:xfrm>
                <a:off x="11504962" y="2770592"/>
                <a:ext cx="271440" cy="99720"/>
              </p14:xfrm>
            </p:contentPart>
          </mc:Choice>
          <mc:Fallback>
            <p:pic>
              <p:nvPicPr>
                <p:cNvPr id="125" name="Freihand 124">
                  <a:extLst>
                    <a:ext uri="{FF2B5EF4-FFF2-40B4-BE49-F238E27FC236}">
                      <a16:creationId xmlns:a16="http://schemas.microsoft.com/office/drawing/2014/main" id="{FE5F4A96-FC26-42FE-A57C-63E2816F531A}"/>
                    </a:ext>
                  </a:extLst>
                </p:cNvPr>
                <p:cNvPicPr/>
                <p:nvPr/>
              </p:nvPicPr>
              <p:blipFill>
                <a:blip r:embed="rId208"/>
                <a:stretch>
                  <a:fillRect/>
                </a:stretch>
              </p:blipFill>
              <p:spPr>
                <a:xfrm>
                  <a:off x="11500642" y="2766272"/>
                  <a:ext cx="280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6" name="Freihand 125">
                  <a:extLst>
                    <a:ext uri="{FF2B5EF4-FFF2-40B4-BE49-F238E27FC236}">
                      <a16:creationId xmlns:a16="http://schemas.microsoft.com/office/drawing/2014/main" id="{D8DAF0D4-0694-4F70-ADCA-C4DDF3DFEFEB}"/>
                    </a:ext>
                  </a:extLst>
                </p14:cNvPr>
                <p14:cNvContentPartPr/>
                <p14:nvPr/>
              </p14:nvContentPartPr>
              <p14:xfrm>
                <a:off x="9818002" y="3049592"/>
                <a:ext cx="240480" cy="176400"/>
              </p14:xfrm>
            </p:contentPart>
          </mc:Choice>
          <mc:Fallback>
            <p:pic>
              <p:nvPicPr>
                <p:cNvPr id="126" name="Freihand 125">
                  <a:extLst>
                    <a:ext uri="{FF2B5EF4-FFF2-40B4-BE49-F238E27FC236}">
                      <a16:creationId xmlns:a16="http://schemas.microsoft.com/office/drawing/2014/main" id="{D8DAF0D4-0694-4F70-ADCA-C4DDF3DFEFEB}"/>
                    </a:ext>
                  </a:extLst>
                </p:cNvPr>
                <p:cNvPicPr/>
                <p:nvPr/>
              </p:nvPicPr>
              <p:blipFill>
                <a:blip r:embed="rId210"/>
                <a:stretch>
                  <a:fillRect/>
                </a:stretch>
              </p:blipFill>
              <p:spPr>
                <a:xfrm>
                  <a:off x="9813682" y="3045272"/>
                  <a:ext cx="249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7" name="Freihand 126">
                  <a:extLst>
                    <a:ext uri="{FF2B5EF4-FFF2-40B4-BE49-F238E27FC236}">
                      <a16:creationId xmlns:a16="http://schemas.microsoft.com/office/drawing/2014/main" id="{BE60343E-7CBD-43FF-B35E-5BE400514466}"/>
                    </a:ext>
                  </a:extLst>
                </p14:cNvPr>
                <p14:cNvContentPartPr/>
                <p14:nvPr/>
              </p14:nvContentPartPr>
              <p14:xfrm>
                <a:off x="10071442" y="3039512"/>
                <a:ext cx="341640" cy="146160"/>
              </p14:xfrm>
            </p:contentPart>
          </mc:Choice>
          <mc:Fallback>
            <p:pic>
              <p:nvPicPr>
                <p:cNvPr id="127" name="Freihand 126">
                  <a:extLst>
                    <a:ext uri="{FF2B5EF4-FFF2-40B4-BE49-F238E27FC236}">
                      <a16:creationId xmlns:a16="http://schemas.microsoft.com/office/drawing/2014/main" id="{BE60343E-7CBD-43FF-B35E-5BE400514466}"/>
                    </a:ext>
                  </a:extLst>
                </p:cNvPr>
                <p:cNvPicPr/>
                <p:nvPr/>
              </p:nvPicPr>
              <p:blipFill>
                <a:blip r:embed="rId212"/>
                <a:stretch>
                  <a:fillRect/>
                </a:stretch>
              </p:blipFill>
              <p:spPr>
                <a:xfrm>
                  <a:off x="10067122" y="3035192"/>
                  <a:ext cx="350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8" name="Freihand 127">
                  <a:extLst>
                    <a:ext uri="{FF2B5EF4-FFF2-40B4-BE49-F238E27FC236}">
                      <a16:creationId xmlns:a16="http://schemas.microsoft.com/office/drawing/2014/main" id="{395664A2-637C-4C4C-8587-1982FC48ADB7}"/>
                    </a:ext>
                  </a:extLst>
                </p14:cNvPr>
                <p14:cNvContentPartPr/>
                <p14:nvPr/>
              </p14:nvContentPartPr>
              <p14:xfrm>
                <a:off x="10582282" y="3033392"/>
                <a:ext cx="23400" cy="127440"/>
              </p14:xfrm>
            </p:contentPart>
          </mc:Choice>
          <mc:Fallback>
            <p:pic>
              <p:nvPicPr>
                <p:cNvPr id="128" name="Freihand 127">
                  <a:extLst>
                    <a:ext uri="{FF2B5EF4-FFF2-40B4-BE49-F238E27FC236}">
                      <a16:creationId xmlns:a16="http://schemas.microsoft.com/office/drawing/2014/main" id="{395664A2-637C-4C4C-8587-1982FC48ADB7}"/>
                    </a:ext>
                  </a:extLst>
                </p:cNvPr>
                <p:cNvPicPr/>
                <p:nvPr/>
              </p:nvPicPr>
              <p:blipFill>
                <a:blip r:embed="rId214"/>
                <a:stretch>
                  <a:fillRect/>
                </a:stretch>
              </p:blipFill>
              <p:spPr>
                <a:xfrm>
                  <a:off x="10577962" y="3029072"/>
                  <a:ext cx="32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9" name="Freihand 128">
                  <a:extLst>
                    <a:ext uri="{FF2B5EF4-FFF2-40B4-BE49-F238E27FC236}">
                      <a16:creationId xmlns:a16="http://schemas.microsoft.com/office/drawing/2014/main" id="{4378F8DA-BD0F-490F-8B77-258D8BCBAA84}"/>
                    </a:ext>
                  </a:extLst>
                </p14:cNvPr>
                <p14:cNvContentPartPr/>
                <p14:nvPr/>
              </p14:nvContentPartPr>
              <p14:xfrm>
                <a:off x="10551682" y="3023672"/>
                <a:ext cx="118800" cy="150840"/>
              </p14:xfrm>
            </p:contentPart>
          </mc:Choice>
          <mc:Fallback>
            <p:pic>
              <p:nvPicPr>
                <p:cNvPr id="129" name="Freihand 128">
                  <a:extLst>
                    <a:ext uri="{FF2B5EF4-FFF2-40B4-BE49-F238E27FC236}">
                      <a16:creationId xmlns:a16="http://schemas.microsoft.com/office/drawing/2014/main" id="{4378F8DA-BD0F-490F-8B77-258D8BCBAA84}"/>
                    </a:ext>
                  </a:extLst>
                </p:cNvPr>
                <p:cNvPicPr/>
                <p:nvPr/>
              </p:nvPicPr>
              <p:blipFill>
                <a:blip r:embed="rId216"/>
                <a:stretch>
                  <a:fillRect/>
                </a:stretch>
              </p:blipFill>
              <p:spPr>
                <a:xfrm>
                  <a:off x="10547362" y="3019352"/>
                  <a:ext cx="127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0" name="Freihand 129">
                  <a:extLst>
                    <a:ext uri="{FF2B5EF4-FFF2-40B4-BE49-F238E27FC236}">
                      <a16:creationId xmlns:a16="http://schemas.microsoft.com/office/drawing/2014/main" id="{95AF012D-162D-42B2-8CC9-61ED7D9F944D}"/>
                    </a:ext>
                  </a:extLst>
                </p14:cNvPr>
                <p14:cNvContentPartPr/>
                <p14:nvPr/>
              </p14:nvContentPartPr>
              <p14:xfrm>
                <a:off x="10703242" y="3073352"/>
                <a:ext cx="80640" cy="71280"/>
              </p14:xfrm>
            </p:contentPart>
          </mc:Choice>
          <mc:Fallback>
            <p:pic>
              <p:nvPicPr>
                <p:cNvPr id="130" name="Freihand 129">
                  <a:extLst>
                    <a:ext uri="{FF2B5EF4-FFF2-40B4-BE49-F238E27FC236}">
                      <a16:creationId xmlns:a16="http://schemas.microsoft.com/office/drawing/2014/main" id="{95AF012D-162D-42B2-8CC9-61ED7D9F944D}"/>
                    </a:ext>
                  </a:extLst>
                </p:cNvPr>
                <p:cNvPicPr/>
                <p:nvPr/>
              </p:nvPicPr>
              <p:blipFill>
                <a:blip r:embed="rId218"/>
                <a:stretch>
                  <a:fillRect/>
                </a:stretch>
              </p:blipFill>
              <p:spPr>
                <a:xfrm>
                  <a:off x="10698922" y="3069032"/>
                  <a:ext cx="89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1" name="Freihand 130">
                  <a:extLst>
                    <a:ext uri="{FF2B5EF4-FFF2-40B4-BE49-F238E27FC236}">
                      <a16:creationId xmlns:a16="http://schemas.microsoft.com/office/drawing/2014/main" id="{FD14D5FB-6B31-4F7E-A4C8-E569BA5B06FA}"/>
                    </a:ext>
                  </a:extLst>
                </p14:cNvPr>
                <p14:cNvContentPartPr/>
                <p14:nvPr/>
              </p14:nvContentPartPr>
              <p14:xfrm>
                <a:off x="10829602" y="3071912"/>
                <a:ext cx="172080" cy="163440"/>
              </p14:xfrm>
            </p:contentPart>
          </mc:Choice>
          <mc:Fallback>
            <p:pic>
              <p:nvPicPr>
                <p:cNvPr id="131" name="Freihand 130">
                  <a:extLst>
                    <a:ext uri="{FF2B5EF4-FFF2-40B4-BE49-F238E27FC236}">
                      <a16:creationId xmlns:a16="http://schemas.microsoft.com/office/drawing/2014/main" id="{FD14D5FB-6B31-4F7E-A4C8-E569BA5B06FA}"/>
                    </a:ext>
                  </a:extLst>
                </p:cNvPr>
                <p:cNvPicPr/>
                <p:nvPr/>
              </p:nvPicPr>
              <p:blipFill>
                <a:blip r:embed="rId220"/>
                <a:stretch>
                  <a:fillRect/>
                </a:stretch>
              </p:blipFill>
              <p:spPr>
                <a:xfrm>
                  <a:off x="10825282" y="3067592"/>
                  <a:ext cx="180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2" name="Freihand 131">
                  <a:extLst>
                    <a:ext uri="{FF2B5EF4-FFF2-40B4-BE49-F238E27FC236}">
                      <a16:creationId xmlns:a16="http://schemas.microsoft.com/office/drawing/2014/main" id="{5E7BEACB-D5FB-46A8-A486-FFEDCA8555AE}"/>
                    </a:ext>
                  </a:extLst>
                </p14:cNvPr>
                <p14:cNvContentPartPr/>
                <p14:nvPr/>
              </p14:nvContentPartPr>
              <p14:xfrm>
                <a:off x="10995202" y="3083072"/>
                <a:ext cx="85680" cy="60840"/>
              </p14:xfrm>
            </p:contentPart>
          </mc:Choice>
          <mc:Fallback>
            <p:pic>
              <p:nvPicPr>
                <p:cNvPr id="132" name="Freihand 131">
                  <a:extLst>
                    <a:ext uri="{FF2B5EF4-FFF2-40B4-BE49-F238E27FC236}">
                      <a16:creationId xmlns:a16="http://schemas.microsoft.com/office/drawing/2014/main" id="{5E7BEACB-D5FB-46A8-A486-FFEDCA8555AE}"/>
                    </a:ext>
                  </a:extLst>
                </p:cNvPr>
                <p:cNvPicPr/>
                <p:nvPr/>
              </p:nvPicPr>
              <p:blipFill>
                <a:blip r:embed="rId222"/>
                <a:stretch>
                  <a:fillRect/>
                </a:stretch>
              </p:blipFill>
              <p:spPr>
                <a:xfrm>
                  <a:off x="10990882" y="3078752"/>
                  <a:ext cx="94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3" name="Freihand 132">
                  <a:extLst>
                    <a:ext uri="{FF2B5EF4-FFF2-40B4-BE49-F238E27FC236}">
                      <a16:creationId xmlns:a16="http://schemas.microsoft.com/office/drawing/2014/main" id="{9F379B9C-C285-44C0-B01B-697EBD52C7F8}"/>
                    </a:ext>
                  </a:extLst>
                </p14:cNvPr>
                <p14:cNvContentPartPr/>
                <p14:nvPr/>
              </p14:nvContentPartPr>
              <p14:xfrm>
                <a:off x="11040562" y="3060752"/>
                <a:ext cx="117360" cy="195480"/>
              </p14:xfrm>
            </p:contentPart>
          </mc:Choice>
          <mc:Fallback>
            <p:pic>
              <p:nvPicPr>
                <p:cNvPr id="133" name="Freihand 132">
                  <a:extLst>
                    <a:ext uri="{FF2B5EF4-FFF2-40B4-BE49-F238E27FC236}">
                      <a16:creationId xmlns:a16="http://schemas.microsoft.com/office/drawing/2014/main" id="{9F379B9C-C285-44C0-B01B-697EBD52C7F8}"/>
                    </a:ext>
                  </a:extLst>
                </p:cNvPr>
                <p:cNvPicPr/>
                <p:nvPr/>
              </p:nvPicPr>
              <p:blipFill>
                <a:blip r:embed="rId224"/>
                <a:stretch>
                  <a:fillRect/>
                </a:stretch>
              </p:blipFill>
              <p:spPr>
                <a:xfrm>
                  <a:off x="11036242" y="3056432"/>
                  <a:ext cx="1260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4" name="Freihand 133">
                  <a:extLst>
                    <a:ext uri="{FF2B5EF4-FFF2-40B4-BE49-F238E27FC236}">
                      <a16:creationId xmlns:a16="http://schemas.microsoft.com/office/drawing/2014/main" id="{6AD1A675-18D6-4334-803A-7BAFE1970087}"/>
                    </a:ext>
                  </a:extLst>
                </p14:cNvPr>
                <p14:cNvContentPartPr/>
                <p14:nvPr/>
              </p14:nvContentPartPr>
              <p14:xfrm>
                <a:off x="11186362" y="2986592"/>
                <a:ext cx="349920" cy="128160"/>
              </p14:xfrm>
            </p:contentPart>
          </mc:Choice>
          <mc:Fallback>
            <p:pic>
              <p:nvPicPr>
                <p:cNvPr id="134" name="Freihand 133">
                  <a:extLst>
                    <a:ext uri="{FF2B5EF4-FFF2-40B4-BE49-F238E27FC236}">
                      <a16:creationId xmlns:a16="http://schemas.microsoft.com/office/drawing/2014/main" id="{6AD1A675-18D6-4334-803A-7BAFE1970087}"/>
                    </a:ext>
                  </a:extLst>
                </p:cNvPr>
                <p:cNvPicPr/>
                <p:nvPr/>
              </p:nvPicPr>
              <p:blipFill>
                <a:blip r:embed="rId226"/>
                <a:stretch>
                  <a:fillRect/>
                </a:stretch>
              </p:blipFill>
              <p:spPr>
                <a:xfrm>
                  <a:off x="11182042" y="2982272"/>
                  <a:ext cx="358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7C8513B9-83BC-4DBA-8E3C-A788B8D5C348}"/>
                    </a:ext>
                  </a:extLst>
                </p14:cNvPr>
                <p14:cNvContentPartPr/>
                <p14:nvPr/>
              </p14:nvContentPartPr>
              <p14:xfrm>
                <a:off x="11500642" y="2968592"/>
                <a:ext cx="109080" cy="211680"/>
              </p14:xfrm>
            </p:contentPart>
          </mc:Choice>
          <mc:Fallback>
            <p:pic>
              <p:nvPicPr>
                <p:cNvPr id="135" name="Freihand 134">
                  <a:extLst>
                    <a:ext uri="{FF2B5EF4-FFF2-40B4-BE49-F238E27FC236}">
                      <a16:creationId xmlns:a16="http://schemas.microsoft.com/office/drawing/2014/main" id="{7C8513B9-83BC-4DBA-8E3C-A788B8D5C348}"/>
                    </a:ext>
                  </a:extLst>
                </p:cNvPr>
                <p:cNvPicPr/>
                <p:nvPr/>
              </p:nvPicPr>
              <p:blipFill>
                <a:blip r:embed="rId228"/>
                <a:stretch>
                  <a:fillRect/>
                </a:stretch>
              </p:blipFill>
              <p:spPr>
                <a:xfrm>
                  <a:off x="11496322" y="2964272"/>
                  <a:ext cx="1177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7" name="Freihand 136">
                  <a:extLst>
                    <a:ext uri="{FF2B5EF4-FFF2-40B4-BE49-F238E27FC236}">
                      <a16:creationId xmlns:a16="http://schemas.microsoft.com/office/drawing/2014/main" id="{127E8630-92D7-4B87-A09D-085AB8D11D37}"/>
                    </a:ext>
                  </a:extLst>
                </p14:cNvPr>
                <p14:cNvContentPartPr/>
                <p14:nvPr/>
              </p14:nvContentPartPr>
              <p14:xfrm>
                <a:off x="9873442" y="3359192"/>
                <a:ext cx="360" cy="360"/>
              </p14:xfrm>
            </p:contentPart>
          </mc:Choice>
          <mc:Fallback>
            <p:pic>
              <p:nvPicPr>
                <p:cNvPr id="137" name="Freihand 136">
                  <a:extLst>
                    <a:ext uri="{FF2B5EF4-FFF2-40B4-BE49-F238E27FC236}">
                      <a16:creationId xmlns:a16="http://schemas.microsoft.com/office/drawing/2014/main" id="{127E8630-92D7-4B87-A09D-085AB8D11D37}"/>
                    </a:ext>
                  </a:extLst>
                </p:cNvPr>
                <p:cNvPicPr/>
                <p:nvPr/>
              </p:nvPicPr>
              <p:blipFill>
                <a:blip r:embed="rId62"/>
                <a:stretch>
                  <a:fillRect/>
                </a:stretch>
              </p:blipFill>
              <p:spPr>
                <a:xfrm>
                  <a:off x="9869122" y="3354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8" name="Freihand 137">
                  <a:extLst>
                    <a:ext uri="{FF2B5EF4-FFF2-40B4-BE49-F238E27FC236}">
                      <a16:creationId xmlns:a16="http://schemas.microsoft.com/office/drawing/2014/main" id="{10753994-C7B1-4369-9EAE-2B485C87A1D1}"/>
                    </a:ext>
                  </a:extLst>
                </p14:cNvPr>
                <p14:cNvContentPartPr/>
                <p14:nvPr/>
              </p14:nvContentPartPr>
              <p14:xfrm>
                <a:off x="9799642" y="3333272"/>
                <a:ext cx="124200" cy="169200"/>
              </p14:xfrm>
            </p:contentPart>
          </mc:Choice>
          <mc:Fallback>
            <p:pic>
              <p:nvPicPr>
                <p:cNvPr id="138" name="Freihand 137">
                  <a:extLst>
                    <a:ext uri="{FF2B5EF4-FFF2-40B4-BE49-F238E27FC236}">
                      <a16:creationId xmlns:a16="http://schemas.microsoft.com/office/drawing/2014/main" id="{10753994-C7B1-4369-9EAE-2B485C87A1D1}"/>
                    </a:ext>
                  </a:extLst>
                </p:cNvPr>
                <p:cNvPicPr/>
                <p:nvPr/>
              </p:nvPicPr>
              <p:blipFill>
                <a:blip r:embed="rId231"/>
                <a:stretch>
                  <a:fillRect/>
                </a:stretch>
              </p:blipFill>
              <p:spPr>
                <a:xfrm>
                  <a:off x="9795322" y="3328952"/>
                  <a:ext cx="132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9" name="Freihand 138">
                  <a:extLst>
                    <a:ext uri="{FF2B5EF4-FFF2-40B4-BE49-F238E27FC236}">
                      <a16:creationId xmlns:a16="http://schemas.microsoft.com/office/drawing/2014/main" id="{7BBBBA35-AF4F-496E-A6A8-3F50303AAB0B}"/>
                    </a:ext>
                  </a:extLst>
                </p14:cNvPr>
                <p14:cNvContentPartPr/>
                <p14:nvPr/>
              </p14:nvContentPartPr>
              <p14:xfrm>
                <a:off x="9942922" y="3300152"/>
                <a:ext cx="203400" cy="160920"/>
              </p14:xfrm>
            </p:contentPart>
          </mc:Choice>
          <mc:Fallback>
            <p:pic>
              <p:nvPicPr>
                <p:cNvPr id="139" name="Freihand 138">
                  <a:extLst>
                    <a:ext uri="{FF2B5EF4-FFF2-40B4-BE49-F238E27FC236}">
                      <a16:creationId xmlns:a16="http://schemas.microsoft.com/office/drawing/2014/main" id="{7BBBBA35-AF4F-496E-A6A8-3F50303AAB0B}"/>
                    </a:ext>
                  </a:extLst>
                </p:cNvPr>
                <p:cNvPicPr/>
                <p:nvPr/>
              </p:nvPicPr>
              <p:blipFill>
                <a:blip r:embed="rId233"/>
                <a:stretch>
                  <a:fillRect/>
                </a:stretch>
              </p:blipFill>
              <p:spPr>
                <a:xfrm>
                  <a:off x="9938602" y="3295832"/>
                  <a:ext cx="212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0" name="Freihand 139">
                  <a:extLst>
                    <a:ext uri="{FF2B5EF4-FFF2-40B4-BE49-F238E27FC236}">
                      <a16:creationId xmlns:a16="http://schemas.microsoft.com/office/drawing/2014/main" id="{927FFE07-52BE-4D2B-A966-4A99BE9D0C28}"/>
                    </a:ext>
                  </a:extLst>
                </p14:cNvPr>
                <p14:cNvContentPartPr/>
                <p14:nvPr/>
              </p14:nvContentPartPr>
              <p14:xfrm>
                <a:off x="10127242" y="3311672"/>
                <a:ext cx="10800" cy="30600"/>
              </p14:xfrm>
            </p:contentPart>
          </mc:Choice>
          <mc:Fallback>
            <p:pic>
              <p:nvPicPr>
                <p:cNvPr id="140" name="Freihand 139">
                  <a:extLst>
                    <a:ext uri="{FF2B5EF4-FFF2-40B4-BE49-F238E27FC236}">
                      <a16:creationId xmlns:a16="http://schemas.microsoft.com/office/drawing/2014/main" id="{927FFE07-52BE-4D2B-A966-4A99BE9D0C28}"/>
                    </a:ext>
                  </a:extLst>
                </p:cNvPr>
                <p:cNvPicPr/>
                <p:nvPr/>
              </p:nvPicPr>
              <p:blipFill>
                <a:blip r:embed="rId235"/>
                <a:stretch>
                  <a:fillRect/>
                </a:stretch>
              </p:blipFill>
              <p:spPr>
                <a:xfrm>
                  <a:off x="10122922" y="3307352"/>
                  <a:ext cx="19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1" name="Freihand 140">
                  <a:extLst>
                    <a:ext uri="{FF2B5EF4-FFF2-40B4-BE49-F238E27FC236}">
                      <a16:creationId xmlns:a16="http://schemas.microsoft.com/office/drawing/2014/main" id="{D4BD13AB-249C-4D0A-B0CE-CD8DF9D18106}"/>
                    </a:ext>
                  </a:extLst>
                </p14:cNvPr>
                <p14:cNvContentPartPr/>
                <p14:nvPr/>
              </p14:nvContentPartPr>
              <p14:xfrm>
                <a:off x="10159642" y="3283232"/>
                <a:ext cx="158400" cy="300240"/>
              </p14:xfrm>
            </p:contentPart>
          </mc:Choice>
          <mc:Fallback>
            <p:pic>
              <p:nvPicPr>
                <p:cNvPr id="141" name="Freihand 140">
                  <a:extLst>
                    <a:ext uri="{FF2B5EF4-FFF2-40B4-BE49-F238E27FC236}">
                      <a16:creationId xmlns:a16="http://schemas.microsoft.com/office/drawing/2014/main" id="{D4BD13AB-249C-4D0A-B0CE-CD8DF9D18106}"/>
                    </a:ext>
                  </a:extLst>
                </p:cNvPr>
                <p:cNvPicPr/>
                <p:nvPr/>
              </p:nvPicPr>
              <p:blipFill>
                <a:blip r:embed="rId237"/>
                <a:stretch>
                  <a:fillRect/>
                </a:stretch>
              </p:blipFill>
              <p:spPr>
                <a:xfrm>
                  <a:off x="10154962" y="3278912"/>
                  <a:ext cx="1670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2" name="Freihand 141">
                  <a:extLst>
                    <a:ext uri="{FF2B5EF4-FFF2-40B4-BE49-F238E27FC236}">
                      <a16:creationId xmlns:a16="http://schemas.microsoft.com/office/drawing/2014/main" id="{98F2BF0C-6787-451A-80FA-3653827E4438}"/>
                    </a:ext>
                  </a:extLst>
                </p14:cNvPr>
                <p14:cNvContentPartPr/>
                <p14:nvPr/>
              </p14:nvContentPartPr>
              <p14:xfrm>
                <a:off x="10404442" y="3276752"/>
                <a:ext cx="284400" cy="224640"/>
              </p14:xfrm>
            </p:contentPart>
          </mc:Choice>
          <mc:Fallback>
            <p:pic>
              <p:nvPicPr>
                <p:cNvPr id="142" name="Freihand 141">
                  <a:extLst>
                    <a:ext uri="{FF2B5EF4-FFF2-40B4-BE49-F238E27FC236}">
                      <a16:creationId xmlns:a16="http://schemas.microsoft.com/office/drawing/2014/main" id="{98F2BF0C-6787-451A-80FA-3653827E4438}"/>
                    </a:ext>
                  </a:extLst>
                </p:cNvPr>
                <p:cNvPicPr/>
                <p:nvPr/>
              </p:nvPicPr>
              <p:blipFill>
                <a:blip r:embed="rId239"/>
                <a:stretch>
                  <a:fillRect/>
                </a:stretch>
              </p:blipFill>
              <p:spPr>
                <a:xfrm>
                  <a:off x="10400122" y="3272432"/>
                  <a:ext cx="2930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3" name="Freihand 142">
                  <a:extLst>
                    <a:ext uri="{FF2B5EF4-FFF2-40B4-BE49-F238E27FC236}">
                      <a16:creationId xmlns:a16="http://schemas.microsoft.com/office/drawing/2014/main" id="{AD2B9253-18AB-425B-AAEE-5D2501B3BC51}"/>
                    </a:ext>
                  </a:extLst>
                </p14:cNvPr>
                <p14:cNvContentPartPr/>
                <p14:nvPr/>
              </p14:nvContentPartPr>
              <p14:xfrm>
                <a:off x="10694962" y="3250832"/>
                <a:ext cx="405360" cy="251640"/>
              </p14:xfrm>
            </p:contentPart>
          </mc:Choice>
          <mc:Fallback>
            <p:pic>
              <p:nvPicPr>
                <p:cNvPr id="143" name="Freihand 142">
                  <a:extLst>
                    <a:ext uri="{FF2B5EF4-FFF2-40B4-BE49-F238E27FC236}">
                      <a16:creationId xmlns:a16="http://schemas.microsoft.com/office/drawing/2014/main" id="{AD2B9253-18AB-425B-AAEE-5D2501B3BC51}"/>
                    </a:ext>
                  </a:extLst>
                </p:cNvPr>
                <p:cNvPicPr/>
                <p:nvPr/>
              </p:nvPicPr>
              <p:blipFill>
                <a:blip r:embed="rId241"/>
                <a:stretch>
                  <a:fillRect/>
                </a:stretch>
              </p:blipFill>
              <p:spPr>
                <a:xfrm>
                  <a:off x="10690642" y="3246512"/>
                  <a:ext cx="4140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4" name="Freihand 143">
                  <a:extLst>
                    <a:ext uri="{FF2B5EF4-FFF2-40B4-BE49-F238E27FC236}">
                      <a16:creationId xmlns:a16="http://schemas.microsoft.com/office/drawing/2014/main" id="{9032DB7F-8904-435B-BA2A-EC0377F2E5B7}"/>
                    </a:ext>
                  </a:extLst>
                </p14:cNvPr>
                <p14:cNvContentPartPr/>
                <p14:nvPr/>
              </p14:nvContentPartPr>
              <p14:xfrm>
                <a:off x="11238922" y="3252272"/>
                <a:ext cx="315000" cy="112680"/>
              </p14:xfrm>
            </p:contentPart>
          </mc:Choice>
          <mc:Fallback>
            <p:pic>
              <p:nvPicPr>
                <p:cNvPr id="144" name="Freihand 143">
                  <a:extLst>
                    <a:ext uri="{FF2B5EF4-FFF2-40B4-BE49-F238E27FC236}">
                      <a16:creationId xmlns:a16="http://schemas.microsoft.com/office/drawing/2014/main" id="{9032DB7F-8904-435B-BA2A-EC0377F2E5B7}"/>
                    </a:ext>
                  </a:extLst>
                </p:cNvPr>
                <p:cNvPicPr/>
                <p:nvPr/>
              </p:nvPicPr>
              <p:blipFill>
                <a:blip r:embed="rId243"/>
                <a:stretch>
                  <a:fillRect/>
                </a:stretch>
              </p:blipFill>
              <p:spPr>
                <a:xfrm>
                  <a:off x="11234602" y="3247952"/>
                  <a:ext cx="323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Freihand 144">
                  <a:extLst>
                    <a:ext uri="{FF2B5EF4-FFF2-40B4-BE49-F238E27FC236}">
                      <a16:creationId xmlns:a16="http://schemas.microsoft.com/office/drawing/2014/main" id="{34BC772A-38BE-4236-A8EF-BEDB1823B1CE}"/>
                    </a:ext>
                  </a:extLst>
                </p14:cNvPr>
                <p14:cNvContentPartPr/>
                <p14:nvPr/>
              </p14:nvContentPartPr>
              <p14:xfrm>
                <a:off x="11598562" y="3184232"/>
                <a:ext cx="120960" cy="180000"/>
              </p14:xfrm>
            </p:contentPart>
          </mc:Choice>
          <mc:Fallback>
            <p:pic>
              <p:nvPicPr>
                <p:cNvPr id="145" name="Freihand 144">
                  <a:extLst>
                    <a:ext uri="{FF2B5EF4-FFF2-40B4-BE49-F238E27FC236}">
                      <a16:creationId xmlns:a16="http://schemas.microsoft.com/office/drawing/2014/main" id="{34BC772A-38BE-4236-A8EF-BEDB1823B1CE}"/>
                    </a:ext>
                  </a:extLst>
                </p:cNvPr>
                <p:cNvPicPr/>
                <p:nvPr/>
              </p:nvPicPr>
              <p:blipFill>
                <a:blip r:embed="rId245"/>
                <a:stretch>
                  <a:fillRect/>
                </a:stretch>
              </p:blipFill>
              <p:spPr>
                <a:xfrm>
                  <a:off x="11594242" y="3179912"/>
                  <a:ext cx="129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6" name="Freihand 145">
                  <a:extLst>
                    <a:ext uri="{FF2B5EF4-FFF2-40B4-BE49-F238E27FC236}">
                      <a16:creationId xmlns:a16="http://schemas.microsoft.com/office/drawing/2014/main" id="{C85C5EE9-11B1-42E9-BBEA-95E567037387}"/>
                    </a:ext>
                  </a:extLst>
                </p14:cNvPr>
                <p14:cNvContentPartPr/>
                <p14:nvPr/>
              </p14:nvContentPartPr>
              <p14:xfrm>
                <a:off x="11693602" y="3273152"/>
                <a:ext cx="68400" cy="88560"/>
              </p14:xfrm>
            </p:contentPart>
          </mc:Choice>
          <mc:Fallback>
            <p:pic>
              <p:nvPicPr>
                <p:cNvPr id="146" name="Freihand 145">
                  <a:extLst>
                    <a:ext uri="{FF2B5EF4-FFF2-40B4-BE49-F238E27FC236}">
                      <a16:creationId xmlns:a16="http://schemas.microsoft.com/office/drawing/2014/main" id="{C85C5EE9-11B1-42E9-BBEA-95E567037387}"/>
                    </a:ext>
                  </a:extLst>
                </p:cNvPr>
                <p:cNvPicPr/>
                <p:nvPr/>
              </p:nvPicPr>
              <p:blipFill>
                <a:blip r:embed="rId247"/>
                <a:stretch>
                  <a:fillRect/>
                </a:stretch>
              </p:blipFill>
              <p:spPr>
                <a:xfrm>
                  <a:off x="11689282" y="3268832"/>
                  <a:ext cx="77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7" name="Freihand 146">
                  <a:extLst>
                    <a:ext uri="{FF2B5EF4-FFF2-40B4-BE49-F238E27FC236}">
                      <a16:creationId xmlns:a16="http://schemas.microsoft.com/office/drawing/2014/main" id="{F3574F74-57EB-41C3-8C04-4F16468DBA7B}"/>
                    </a:ext>
                  </a:extLst>
                </p14:cNvPr>
                <p14:cNvContentPartPr/>
                <p14:nvPr/>
              </p14:nvContentPartPr>
              <p14:xfrm>
                <a:off x="11790082" y="3162632"/>
                <a:ext cx="63000" cy="185760"/>
              </p14:xfrm>
            </p:contentPart>
          </mc:Choice>
          <mc:Fallback>
            <p:pic>
              <p:nvPicPr>
                <p:cNvPr id="147" name="Freihand 146">
                  <a:extLst>
                    <a:ext uri="{FF2B5EF4-FFF2-40B4-BE49-F238E27FC236}">
                      <a16:creationId xmlns:a16="http://schemas.microsoft.com/office/drawing/2014/main" id="{F3574F74-57EB-41C3-8C04-4F16468DBA7B}"/>
                    </a:ext>
                  </a:extLst>
                </p:cNvPr>
                <p:cNvPicPr/>
                <p:nvPr/>
              </p:nvPicPr>
              <p:blipFill>
                <a:blip r:embed="rId249"/>
                <a:stretch>
                  <a:fillRect/>
                </a:stretch>
              </p:blipFill>
              <p:spPr>
                <a:xfrm>
                  <a:off x="11785762" y="3158312"/>
                  <a:ext cx="71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8" name="Freihand 147">
                  <a:extLst>
                    <a:ext uri="{FF2B5EF4-FFF2-40B4-BE49-F238E27FC236}">
                      <a16:creationId xmlns:a16="http://schemas.microsoft.com/office/drawing/2014/main" id="{7E575E3E-4671-4236-B03A-D49A144A7DBD}"/>
                    </a:ext>
                  </a:extLst>
                </p14:cNvPr>
                <p14:cNvContentPartPr/>
                <p14:nvPr/>
              </p14:nvContentPartPr>
              <p14:xfrm>
                <a:off x="11889082" y="3270632"/>
                <a:ext cx="142560" cy="84600"/>
              </p14:xfrm>
            </p:contentPart>
          </mc:Choice>
          <mc:Fallback>
            <p:pic>
              <p:nvPicPr>
                <p:cNvPr id="148" name="Freihand 147">
                  <a:extLst>
                    <a:ext uri="{FF2B5EF4-FFF2-40B4-BE49-F238E27FC236}">
                      <a16:creationId xmlns:a16="http://schemas.microsoft.com/office/drawing/2014/main" id="{7E575E3E-4671-4236-B03A-D49A144A7DBD}"/>
                    </a:ext>
                  </a:extLst>
                </p:cNvPr>
                <p:cNvPicPr/>
                <p:nvPr/>
              </p:nvPicPr>
              <p:blipFill>
                <a:blip r:embed="rId251"/>
                <a:stretch>
                  <a:fillRect/>
                </a:stretch>
              </p:blipFill>
              <p:spPr>
                <a:xfrm>
                  <a:off x="11884762" y="3266312"/>
                  <a:ext cx="151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Freihand 148">
                  <a:extLst>
                    <a:ext uri="{FF2B5EF4-FFF2-40B4-BE49-F238E27FC236}">
                      <a16:creationId xmlns:a16="http://schemas.microsoft.com/office/drawing/2014/main" id="{BBBAC386-E866-410D-AEE9-8A71E207EC76}"/>
                    </a:ext>
                  </a:extLst>
                </p14:cNvPr>
                <p14:cNvContentPartPr/>
                <p14:nvPr/>
              </p14:nvContentPartPr>
              <p14:xfrm>
                <a:off x="9813682" y="3597872"/>
                <a:ext cx="23400" cy="159480"/>
              </p14:xfrm>
            </p:contentPart>
          </mc:Choice>
          <mc:Fallback>
            <p:pic>
              <p:nvPicPr>
                <p:cNvPr id="149" name="Freihand 148">
                  <a:extLst>
                    <a:ext uri="{FF2B5EF4-FFF2-40B4-BE49-F238E27FC236}">
                      <a16:creationId xmlns:a16="http://schemas.microsoft.com/office/drawing/2014/main" id="{BBBAC386-E866-410D-AEE9-8A71E207EC76}"/>
                    </a:ext>
                  </a:extLst>
                </p:cNvPr>
                <p:cNvPicPr/>
                <p:nvPr/>
              </p:nvPicPr>
              <p:blipFill>
                <a:blip r:embed="rId253"/>
                <a:stretch>
                  <a:fillRect/>
                </a:stretch>
              </p:blipFill>
              <p:spPr>
                <a:xfrm>
                  <a:off x="9809362" y="3593552"/>
                  <a:ext cx="32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0" name="Freihand 149">
                  <a:extLst>
                    <a:ext uri="{FF2B5EF4-FFF2-40B4-BE49-F238E27FC236}">
                      <a16:creationId xmlns:a16="http://schemas.microsoft.com/office/drawing/2014/main" id="{BA56E6DA-AC2F-4AEC-B2F2-A13C0B262552}"/>
                    </a:ext>
                  </a:extLst>
                </p14:cNvPr>
                <p14:cNvContentPartPr/>
                <p14:nvPr/>
              </p14:nvContentPartPr>
              <p14:xfrm>
                <a:off x="9741682" y="3544592"/>
                <a:ext cx="120600" cy="117720"/>
              </p14:xfrm>
            </p:contentPart>
          </mc:Choice>
          <mc:Fallback>
            <p:pic>
              <p:nvPicPr>
                <p:cNvPr id="150" name="Freihand 149">
                  <a:extLst>
                    <a:ext uri="{FF2B5EF4-FFF2-40B4-BE49-F238E27FC236}">
                      <a16:creationId xmlns:a16="http://schemas.microsoft.com/office/drawing/2014/main" id="{BA56E6DA-AC2F-4AEC-B2F2-A13C0B262552}"/>
                    </a:ext>
                  </a:extLst>
                </p:cNvPr>
                <p:cNvPicPr/>
                <p:nvPr/>
              </p:nvPicPr>
              <p:blipFill>
                <a:blip r:embed="rId255"/>
                <a:stretch>
                  <a:fillRect/>
                </a:stretch>
              </p:blipFill>
              <p:spPr>
                <a:xfrm>
                  <a:off x="9737362" y="3540272"/>
                  <a:ext cx="129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1" name="Freihand 150">
                  <a:extLst>
                    <a:ext uri="{FF2B5EF4-FFF2-40B4-BE49-F238E27FC236}">
                      <a16:creationId xmlns:a16="http://schemas.microsoft.com/office/drawing/2014/main" id="{A1BB856C-08FC-4568-ADFB-1F72126DD2CC}"/>
                    </a:ext>
                  </a:extLst>
                </p14:cNvPr>
                <p14:cNvContentPartPr/>
                <p14:nvPr/>
              </p14:nvContentPartPr>
              <p14:xfrm>
                <a:off x="9883522" y="3621272"/>
                <a:ext cx="189360" cy="99720"/>
              </p14:xfrm>
            </p:contentPart>
          </mc:Choice>
          <mc:Fallback>
            <p:pic>
              <p:nvPicPr>
                <p:cNvPr id="151" name="Freihand 150">
                  <a:extLst>
                    <a:ext uri="{FF2B5EF4-FFF2-40B4-BE49-F238E27FC236}">
                      <a16:creationId xmlns:a16="http://schemas.microsoft.com/office/drawing/2014/main" id="{A1BB856C-08FC-4568-ADFB-1F72126DD2CC}"/>
                    </a:ext>
                  </a:extLst>
                </p:cNvPr>
                <p:cNvPicPr/>
                <p:nvPr/>
              </p:nvPicPr>
              <p:blipFill>
                <a:blip r:embed="rId257"/>
                <a:stretch>
                  <a:fillRect/>
                </a:stretch>
              </p:blipFill>
              <p:spPr>
                <a:xfrm>
                  <a:off x="9879202" y="3616952"/>
                  <a:ext cx="198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2" name="Freihand 151">
                  <a:extLst>
                    <a:ext uri="{FF2B5EF4-FFF2-40B4-BE49-F238E27FC236}">
                      <a16:creationId xmlns:a16="http://schemas.microsoft.com/office/drawing/2014/main" id="{3C292576-4456-4513-A985-214D23032A7D}"/>
                    </a:ext>
                  </a:extLst>
                </p14:cNvPr>
                <p14:cNvContentPartPr/>
                <p14:nvPr/>
              </p14:nvContentPartPr>
              <p14:xfrm>
                <a:off x="10062442" y="3593552"/>
                <a:ext cx="10800" cy="21600"/>
              </p14:xfrm>
            </p:contentPart>
          </mc:Choice>
          <mc:Fallback>
            <p:pic>
              <p:nvPicPr>
                <p:cNvPr id="152" name="Freihand 151">
                  <a:extLst>
                    <a:ext uri="{FF2B5EF4-FFF2-40B4-BE49-F238E27FC236}">
                      <a16:creationId xmlns:a16="http://schemas.microsoft.com/office/drawing/2014/main" id="{3C292576-4456-4513-A985-214D23032A7D}"/>
                    </a:ext>
                  </a:extLst>
                </p:cNvPr>
                <p:cNvPicPr/>
                <p:nvPr/>
              </p:nvPicPr>
              <p:blipFill>
                <a:blip r:embed="rId259"/>
                <a:stretch>
                  <a:fillRect/>
                </a:stretch>
              </p:blipFill>
              <p:spPr>
                <a:xfrm>
                  <a:off x="10058122" y="3589232"/>
                  <a:ext cx="19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3" name="Freihand 152">
                  <a:extLst>
                    <a:ext uri="{FF2B5EF4-FFF2-40B4-BE49-F238E27FC236}">
                      <a16:creationId xmlns:a16="http://schemas.microsoft.com/office/drawing/2014/main" id="{5EFF6F29-649E-40F2-BB7C-AFCB0B5E0E6B}"/>
                    </a:ext>
                  </a:extLst>
                </p14:cNvPr>
                <p14:cNvContentPartPr/>
                <p14:nvPr/>
              </p14:nvContentPartPr>
              <p14:xfrm>
                <a:off x="10093042" y="3614792"/>
                <a:ext cx="84960" cy="109440"/>
              </p14:xfrm>
            </p:contentPart>
          </mc:Choice>
          <mc:Fallback>
            <p:pic>
              <p:nvPicPr>
                <p:cNvPr id="153" name="Freihand 152">
                  <a:extLst>
                    <a:ext uri="{FF2B5EF4-FFF2-40B4-BE49-F238E27FC236}">
                      <a16:creationId xmlns:a16="http://schemas.microsoft.com/office/drawing/2014/main" id="{5EFF6F29-649E-40F2-BB7C-AFCB0B5E0E6B}"/>
                    </a:ext>
                  </a:extLst>
                </p:cNvPr>
                <p:cNvPicPr/>
                <p:nvPr/>
              </p:nvPicPr>
              <p:blipFill>
                <a:blip r:embed="rId261"/>
                <a:stretch>
                  <a:fillRect/>
                </a:stretch>
              </p:blipFill>
              <p:spPr>
                <a:xfrm>
                  <a:off x="10088722" y="3610472"/>
                  <a:ext cx="93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4" name="Freihand 153">
                  <a:extLst>
                    <a:ext uri="{FF2B5EF4-FFF2-40B4-BE49-F238E27FC236}">
                      <a16:creationId xmlns:a16="http://schemas.microsoft.com/office/drawing/2014/main" id="{7A906E09-D031-4EC9-8C8F-D82956233167}"/>
                    </a:ext>
                  </a:extLst>
                </p14:cNvPr>
                <p14:cNvContentPartPr/>
                <p14:nvPr/>
              </p14:nvContentPartPr>
              <p14:xfrm>
                <a:off x="10181602" y="3574832"/>
                <a:ext cx="407520" cy="139320"/>
              </p14:xfrm>
            </p:contentPart>
          </mc:Choice>
          <mc:Fallback>
            <p:pic>
              <p:nvPicPr>
                <p:cNvPr id="154" name="Freihand 153">
                  <a:extLst>
                    <a:ext uri="{FF2B5EF4-FFF2-40B4-BE49-F238E27FC236}">
                      <a16:creationId xmlns:a16="http://schemas.microsoft.com/office/drawing/2014/main" id="{7A906E09-D031-4EC9-8C8F-D82956233167}"/>
                    </a:ext>
                  </a:extLst>
                </p:cNvPr>
                <p:cNvPicPr/>
                <p:nvPr/>
              </p:nvPicPr>
              <p:blipFill>
                <a:blip r:embed="rId263"/>
                <a:stretch>
                  <a:fillRect/>
                </a:stretch>
              </p:blipFill>
              <p:spPr>
                <a:xfrm>
                  <a:off x="10177282" y="3570512"/>
                  <a:ext cx="416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5" name="Freihand 154">
                  <a:extLst>
                    <a:ext uri="{FF2B5EF4-FFF2-40B4-BE49-F238E27FC236}">
                      <a16:creationId xmlns:a16="http://schemas.microsoft.com/office/drawing/2014/main" id="{CB13B0C7-A19F-470B-8C46-6EB06BC0D158}"/>
                    </a:ext>
                  </a:extLst>
                </p14:cNvPr>
                <p14:cNvContentPartPr/>
                <p14:nvPr/>
              </p14:nvContentPartPr>
              <p14:xfrm>
                <a:off x="10586242" y="3554312"/>
                <a:ext cx="27360" cy="40680"/>
              </p14:xfrm>
            </p:contentPart>
          </mc:Choice>
          <mc:Fallback>
            <p:pic>
              <p:nvPicPr>
                <p:cNvPr id="155" name="Freihand 154">
                  <a:extLst>
                    <a:ext uri="{FF2B5EF4-FFF2-40B4-BE49-F238E27FC236}">
                      <a16:creationId xmlns:a16="http://schemas.microsoft.com/office/drawing/2014/main" id="{CB13B0C7-A19F-470B-8C46-6EB06BC0D158}"/>
                    </a:ext>
                  </a:extLst>
                </p:cNvPr>
                <p:cNvPicPr/>
                <p:nvPr/>
              </p:nvPicPr>
              <p:blipFill>
                <a:blip r:embed="rId265"/>
                <a:stretch>
                  <a:fillRect/>
                </a:stretch>
              </p:blipFill>
              <p:spPr>
                <a:xfrm>
                  <a:off x="10581922" y="3549992"/>
                  <a:ext cx="36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6" name="Freihand 155">
                  <a:extLst>
                    <a:ext uri="{FF2B5EF4-FFF2-40B4-BE49-F238E27FC236}">
                      <a16:creationId xmlns:a16="http://schemas.microsoft.com/office/drawing/2014/main" id="{5C7699D1-8FFF-4ACA-B0EB-10ED10CDA0A2}"/>
                    </a:ext>
                  </a:extLst>
                </p14:cNvPr>
                <p14:cNvContentPartPr/>
                <p14:nvPr/>
              </p14:nvContentPartPr>
              <p14:xfrm>
                <a:off x="10638442" y="3521192"/>
                <a:ext cx="123480" cy="136800"/>
              </p14:xfrm>
            </p:contentPart>
          </mc:Choice>
          <mc:Fallback>
            <p:pic>
              <p:nvPicPr>
                <p:cNvPr id="156" name="Freihand 155">
                  <a:extLst>
                    <a:ext uri="{FF2B5EF4-FFF2-40B4-BE49-F238E27FC236}">
                      <a16:creationId xmlns:a16="http://schemas.microsoft.com/office/drawing/2014/main" id="{5C7699D1-8FFF-4ACA-B0EB-10ED10CDA0A2}"/>
                    </a:ext>
                  </a:extLst>
                </p:cNvPr>
                <p:cNvPicPr/>
                <p:nvPr/>
              </p:nvPicPr>
              <p:blipFill>
                <a:blip r:embed="rId267"/>
                <a:stretch>
                  <a:fillRect/>
                </a:stretch>
              </p:blipFill>
              <p:spPr>
                <a:xfrm>
                  <a:off x="10634122" y="3516872"/>
                  <a:ext cx="132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7" name="Freihand 156">
                  <a:extLst>
                    <a:ext uri="{FF2B5EF4-FFF2-40B4-BE49-F238E27FC236}">
                      <a16:creationId xmlns:a16="http://schemas.microsoft.com/office/drawing/2014/main" id="{691C1C5B-61E0-46FA-B1D9-62D8D03FB0DF}"/>
                    </a:ext>
                  </a:extLst>
                </p14:cNvPr>
                <p14:cNvContentPartPr/>
                <p14:nvPr/>
              </p14:nvContentPartPr>
              <p14:xfrm>
                <a:off x="10776682" y="3523352"/>
                <a:ext cx="247680" cy="213120"/>
              </p14:xfrm>
            </p:contentPart>
          </mc:Choice>
          <mc:Fallback>
            <p:pic>
              <p:nvPicPr>
                <p:cNvPr id="157" name="Freihand 156">
                  <a:extLst>
                    <a:ext uri="{FF2B5EF4-FFF2-40B4-BE49-F238E27FC236}">
                      <a16:creationId xmlns:a16="http://schemas.microsoft.com/office/drawing/2014/main" id="{691C1C5B-61E0-46FA-B1D9-62D8D03FB0DF}"/>
                    </a:ext>
                  </a:extLst>
                </p:cNvPr>
                <p:cNvPicPr/>
                <p:nvPr/>
              </p:nvPicPr>
              <p:blipFill>
                <a:blip r:embed="rId269"/>
                <a:stretch>
                  <a:fillRect/>
                </a:stretch>
              </p:blipFill>
              <p:spPr>
                <a:xfrm>
                  <a:off x="10772362" y="3519032"/>
                  <a:ext cx="256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8" name="Freihand 157">
                  <a:extLst>
                    <a:ext uri="{FF2B5EF4-FFF2-40B4-BE49-F238E27FC236}">
                      <a16:creationId xmlns:a16="http://schemas.microsoft.com/office/drawing/2014/main" id="{CDEE6C41-BA3B-4277-A08F-D68EE5B5A84F}"/>
                    </a:ext>
                  </a:extLst>
                </p14:cNvPr>
                <p14:cNvContentPartPr/>
                <p14:nvPr/>
              </p14:nvContentPartPr>
              <p14:xfrm>
                <a:off x="11103922" y="3549632"/>
                <a:ext cx="131400" cy="143640"/>
              </p14:xfrm>
            </p:contentPart>
          </mc:Choice>
          <mc:Fallback>
            <p:pic>
              <p:nvPicPr>
                <p:cNvPr id="158" name="Freihand 157">
                  <a:extLst>
                    <a:ext uri="{FF2B5EF4-FFF2-40B4-BE49-F238E27FC236}">
                      <a16:creationId xmlns:a16="http://schemas.microsoft.com/office/drawing/2014/main" id="{CDEE6C41-BA3B-4277-A08F-D68EE5B5A84F}"/>
                    </a:ext>
                  </a:extLst>
                </p:cNvPr>
                <p:cNvPicPr/>
                <p:nvPr/>
              </p:nvPicPr>
              <p:blipFill>
                <a:blip r:embed="rId271"/>
                <a:stretch>
                  <a:fillRect/>
                </a:stretch>
              </p:blipFill>
              <p:spPr>
                <a:xfrm>
                  <a:off x="11099602" y="3545312"/>
                  <a:ext cx="140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9" name="Freihand 158">
                  <a:extLst>
                    <a:ext uri="{FF2B5EF4-FFF2-40B4-BE49-F238E27FC236}">
                      <a16:creationId xmlns:a16="http://schemas.microsoft.com/office/drawing/2014/main" id="{C940D9DB-4085-42E5-9E1F-81DEA2636B5D}"/>
                    </a:ext>
                  </a:extLst>
                </p14:cNvPr>
                <p14:cNvContentPartPr/>
                <p14:nvPr/>
              </p14:nvContentPartPr>
              <p14:xfrm>
                <a:off x="11222362" y="3474392"/>
                <a:ext cx="383400" cy="203400"/>
              </p14:xfrm>
            </p:contentPart>
          </mc:Choice>
          <mc:Fallback>
            <p:pic>
              <p:nvPicPr>
                <p:cNvPr id="159" name="Freihand 158">
                  <a:extLst>
                    <a:ext uri="{FF2B5EF4-FFF2-40B4-BE49-F238E27FC236}">
                      <a16:creationId xmlns:a16="http://schemas.microsoft.com/office/drawing/2014/main" id="{C940D9DB-4085-42E5-9E1F-81DEA2636B5D}"/>
                    </a:ext>
                  </a:extLst>
                </p:cNvPr>
                <p:cNvPicPr/>
                <p:nvPr/>
              </p:nvPicPr>
              <p:blipFill>
                <a:blip r:embed="rId273"/>
                <a:stretch>
                  <a:fillRect/>
                </a:stretch>
              </p:blipFill>
              <p:spPr>
                <a:xfrm>
                  <a:off x="11218042" y="3470072"/>
                  <a:ext cx="392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0" name="Freihand 159">
                  <a:extLst>
                    <a:ext uri="{FF2B5EF4-FFF2-40B4-BE49-F238E27FC236}">
                      <a16:creationId xmlns:a16="http://schemas.microsoft.com/office/drawing/2014/main" id="{D20E2826-9345-45D9-9BFC-2656C6740D89}"/>
                    </a:ext>
                  </a:extLst>
                </p14:cNvPr>
                <p14:cNvContentPartPr/>
                <p14:nvPr/>
              </p14:nvContentPartPr>
              <p14:xfrm>
                <a:off x="11563642" y="3573032"/>
                <a:ext cx="72360" cy="38160"/>
              </p14:xfrm>
            </p:contentPart>
          </mc:Choice>
          <mc:Fallback>
            <p:pic>
              <p:nvPicPr>
                <p:cNvPr id="160" name="Freihand 159">
                  <a:extLst>
                    <a:ext uri="{FF2B5EF4-FFF2-40B4-BE49-F238E27FC236}">
                      <a16:creationId xmlns:a16="http://schemas.microsoft.com/office/drawing/2014/main" id="{D20E2826-9345-45D9-9BFC-2656C6740D89}"/>
                    </a:ext>
                  </a:extLst>
                </p:cNvPr>
                <p:cNvPicPr/>
                <p:nvPr/>
              </p:nvPicPr>
              <p:blipFill>
                <a:blip r:embed="rId275"/>
                <a:stretch>
                  <a:fillRect/>
                </a:stretch>
              </p:blipFill>
              <p:spPr>
                <a:xfrm>
                  <a:off x="11559322" y="3568712"/>
                  <a:ext cx="81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1" name="Freihand 160">
                  <a:extLst>
                    <a:ext uri="{FF2B5EF4-FFF2-40B4-BE49-F238E27FC236}">
                      <a16:creationId xmlns:a16="http://schemas.microsoft.com/office/drawing/2014/main" id="{73921FE9-5677-4034-A47B-723B33C24B78}"/>
                    </a:ext>
                  </a:extLst>
                </p14:cNvPr>
                <p14:cNvContentPartPr/>
                <p14:nvPr/>
              </p14:nvContentPartPr>
              <p14:xfrm>
                <a:off x="11620882" y="3493832"/>
                <a:ext cx="160560" cy="121320"/>
              </p14:xfrm>
            </p:contentPart>
          </mc:Choice>
          <mc:Fallback>
            <p:pic>
              <p:nvPicPr>
                <p:cNvPr id="161" name="Freihand 160">
                  <a:extLst>
                    <a:ext uri="{FF2B5EF4-FFF2-40B4-BE49-F238E27FC236}">
                      <a16:creationId xmlns:a16="http://schemas.microsoft.com/office/drawing/2014/main" id="{73921FE9-5677-4034-A47B-723B33C24B78}"/>
                    </a:ext>
                  </a:extLst>
                </p:cNvPr>
                <p:cNvPicPr/>
                <p:nvPr/>
              </p:nvPicPr>
              <p:blipFill>
                <a:blip r:embed="rId277"/>
                <a:stretch>
                  <a:fillRect/>
                </a:stretch>
              </p:blipFill>
              <p:spPr>
                <a:xfrm>
                  <a:off x="11616562" y="3489512"/>
                  <a:ext cx="169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2" name="Freihand 161">
                  <a:extLst>
                    <a:ext uri="{FF2B5EF4-FFF2-40B4-BE49-F238E27FC236}">
                      <a16:creationId xmlns:a16="http://schemas.microsoft.com/office/drawing/2014/main" id="{2455A1DE-A08E-42F6-877A-F003A94260F6}"/>
                    </a:ext>
                  </a:extLst>
                </p14:cNvPr>
                <p14:cNvContentPartPr/>
                <p14:nvPr/>
              </p14:nvContentPartPr>
              <p14:xfrm>
                <a:off x="11294362" y="3458552"/>
                <a:ext cx="225360" cy="10080"/>
              </p14:xfrm>
            </p:contentPart>
          </mc:Choice>
          <mc:Fallback>
            <p:pic>
              <p:nvPicPr>
                <p:cNvPr id="162" name="Freihand 161">
                  <a:extLst>
                    <a:ext uri="{FF2B5EF4-FFF2-40B4-BE49-F238E27FC236}">
                      <a16:creationId xmlns:a16="http://schemas.microsoft.com/office/drawing/2014/main" id="{2455A1DE-A08E-42F6-877A-F003A94260F6}"/>
                    </a:ext>
                  </a:extLst>
                </p:cNvPr>
                <p:cNvPicPr/>
                <p:nvPr/>
              </p:nvPicPr>
              <p:blipFill>
                <a:blip r:embed="rId279"/>
                <a:stretch>
                  <a:fillRect/>
                </a:stretch>
              </p:blipFill>
              <p:spPr>
                <a:xfrm>
                  <a:off x="11290042" y="3454232"/>
                  <a:ext cx="234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3" name="Freihand 162">
                  <a:extLst>
                    <a:ext uri="{FF2B5EF4-FFF2-40B4-BE49-F238E27FC236}">
                      <a16:creationId xmlns:a16="http://schemas.microsoft.com/office/drawing/2014/main" id="{7AA6824C-5498-4ADC-AADE-0D3EFB579EC4}"/>
                    </a:ext>
                  </a:extLst>
                </p14:cNvPr>
                <p14:cNvContentPartPr/>
                <p14:nvPr/>
              </p14:nvContentPartPr>
              <p14:xfrm>
                <a:off x="11013562" y="3681392"/>
                <a:ext cx="800640" cy="100440"/>
              </p14:xfrm>
            </p:contentPart>
          </mc:Choice>
          <mc:Fallback>
            <p:pic>
              <p:nvPicPr>
                <p:cNvPr id="163" name="Freihand 162">
                  <a:extLst>
                    <a:ext uri="{FF2B5EF4-FFF2-40B4-BE49-F238E27FC236}">
                      <a16:creationId xmlns:a16="http://schemas.microsoft.com/office/drawing/2014/main" id="{7AA6824C-5498-4ADC-AADE-0D3EFB579EC4}"/>
                    </a:ext>
                  </a:extLst>
                </p:cNvPr>
                <p:cNvPicPr/>
                <p:nvPr/>
              </p:nvPicPr>
              <p:blipFill>
                <a:blip r:embed="rId281"/>
                <a:stretch>
                  <a:fillRect/>
                </a:stretch>
              </p:blipFill>
              <p:spPr>
                <a:xfrm>
                  <a:off x="11009242" y="3677072"/>
                  <a:ext cx="809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4" name="Freihand 163">
                  <a:extLst>
                    <a:ext uri="{FF2B5EF4-FFF2-40B4-BE49-F238E27FC236}">
                      <a16:creationId xmlns:a16="http://schemas.microsoft.com/office/drawing/2014/main" id="{B44D4116-AE37-4B5E-8000-3F6FEEE930BF}"/>
                    </a:ext>
                  </a:extLst>
                </p14:cNvPr>
                <p14:cNvContentPartPr/>
                <p14:nvPr/>
              </p14:nvContentPartPr>
              <p14:xfrm>
                <a:off x="9789562" y="3954632"/>
                <a:ext cx="128880" cy="81720"/>
              </p14:xfrm>
            </p:contentPart>
          </mc:Choice>
          <mc:Fallback>
            <p:pic>
              <p:nvPicPr>
                <p:cNvPr id="164" name="Freihand 163">
                  <a:extLst>
                    <a:ext uri="{FF2B5EF4-FFF2-40B4-BE49-F238E27FC236}">
                      <a16:creationId xmlns:a16="http://schemas.microsoft.com/office/drawing/2014/main" id="{B44D4116-AE37-4B5E-8000-3F6FEEE930BF}"/>
                    </a:ext>
                  </a:extLst>
                </p:cNvPr>
                <p:cNvPicPr/>
                <p:nvPr/>
              </p:nvPicPr>
              <p:blipFill>
                <a:blip r:embed="rId283"/>
                <a:stretch>
                  <a:fillRect/>
                </a:stretch>
              </p:blipFill>
              <p:spPr>
                <a:xfrm>
                  <a:off x="9785242" y="3950312"/>
                  <a:ext cx="137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5" name="Freihand 164">
                  <a:extLst>
                    <a:ext uri="{FF2B5EF4-FFF2-40B4-BE49-F238E27FC236}">
                      <a16:creationId xmlns:a16="http://schemas.microsoft.com/office/drawing/2014/main" id="{77B8D6E0-FC7C-4A0D-AB67-85DF26F0F64E}"/>
                    </a:ext>
                  </a:extLst>
                </p14:cNvPr>
                <p14:cNvContentPartPr/>
                <p14:nvPr/>
              </p14:nvContentPartPr>
              <p14:xfrm>
                <a:off x="9925642" y="3818912"/>
                <a:ext cx="22680" cy="177480"/>
              </p14:xfrm>
            </p:contentPart>
          </mc:Choice>
          <mc:Fallback>
            <p:pic>
              <p:nvPicPr>
                <p:cNvPr id="165" name="Freihand 164">
                  <a:extLst>
                    <a:ext uri="{FF2B5EF4-FFF2-40B4-BE49-F238E27FC236}">
                      <a16:creationId xmlns:a16="http://schemas.microsoft.com/office/drawing/2014/main" id="{77B8D6E0-FC7C-4A0D-AB67-85DF26F0F64E}"/>
                    </a:ext>
                  </a:extLst>
                </p:cNvPr>
                <p:cNvPicPr/>
                <p:nvPr/>
              </p:nvPicPr>
              <p:blipFill>
                <a:blip r:embed="rId285"/>
                <a:stretch>
                  <a:fillRect/>
                </a:stretch>
              </p:blipFill>
              <p:spPr>
                <a:xfrm>
                  <a:off x="9921322" y="3814592"/>
                  <a:ext cx="31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6" name="Freihand 165">
                  <a:extLst>
                    <a:ext uri="{FF2B5EF4-FFF2-40B4-BE49-F238E27FC236}">
                      <a16:creationId xmlns:a16="http://schemas.microsoft.com/office/drawing/2014/main" id="{2C679522-ACF2-453F-AC5B-11A8A92DCBA5}"/>
                    </a:ext>
                  </a:extLst>
                </p14:cNvPr>
                <p14:cNvContentPartPr/>
                <p14:nvPr/>
              </p14:nvContentPartPr>
              <p14:xfrm>
                <a:off x="9949042" y="3889472"/>
                <a:ext cx="102960" cy="123120"/>
              </p14:xfrm>
            </p:contentPart>
          </mc:Choice>
          <mc:Fallback>
            <p:pic>
              <p:nvPicPr>
                <p:cNvPr id="166" name="Freihand 165">
                  <a:extLst>
                    <a:ext uri="{FF2B5EF4-FFF2-40B4-BE49-F238E27FC236}">
                      <a16:creationId xmlns:a16="http://schemas.microsoft.com/office/drawing/2014/main" id="{2C679522-ACF2-453F-AC5B-11A8A92DCBA5}"/>
                    </a:ext>
                  </a:extLst>
                </p:cNvPr>
                <p:cNvPicPr/>
                <p:nvPr/>
              </p:nvPicPr>
              <p:blipFill>
                <a:blip r:embed="rId287"/>
                <a:stretch>
                  <a:fillRect/>
                </a:stretch>
              </p:blipFill>
              <p:spPr>
                <a:xfrm>
                  <a:off x="9944722" y="3885152"/>
                  <a:ext cx="111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 name="Freihand 166">
                  <a:extLst>
                    <a:ext uri="{FF2B5EF4-FFF2-40B4-BE49-F238E27FC236}">
                      <a16:creationId xmlns:a16="http://schemas.microsoft.com/office/drawing/2014/main" id="{B9125F76-D6BD-4579-A654-C4B58BE9D462}"/>
                    </a:ext>
                  </a:extLst>
                </p14:cNvPr>
                <p14:cNvContentPartPr/>
                <p14:nvPr/>
              </p14:nvContentPartPr>
              <p14:xfrm>
                <a:off x="10194562" y="3840872"/>
                <a:ext cx="266040" cy="163080"/>
              </p14:xfrm>
            </p:contentPart>
          </mc:Choice>
          <mc:Fallback>
            <p:pic>
              <p:nvPicPr>
                <p:cNvPr id="167" name="Freihand 166">
                  <a:extLst>
                    <a:ext uri="{FF2B5EF4-FFF2-40B4-BE49-F238E27FC236}">
                      <a16:creationId xmlns:a16="http://schemas.microsoft.com/office/drawing/2014/main" id="{B9125F76-D6BD-4579-A654-C4B58BE9D462}"/>
                    </a:ext>
                  </a:extLst>
                </p:cNvPr>
                <p:cNvPicPr/>
                <p:nvPr/>
              </p:nvPicPr>
              <p:blipFill>
                <a:blip r:embed="rId289"/>
                <a:stretch>
                  <a:fillRect/>
                </a:stretch>
              </p:blipFill>
              <p:spPr>
                <a:xfrm>
                  <a:off x="10190242" y="3836552"/>
                  <a:ext cx="274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8" name="Freihand 167">
                  <a:extLst>
                    <a:ext uri="{FF2B5EF4-FFF2-40B4-BE49-F238E27FC236}">
                      <a16:creationId xmlns:a16="http://schemas.microsoft.com/office/drawing/2014/main" id="{EADC7B28-5939-40B0-AC42-4CDF28FC5E13}"/>
                    </a:ext>
                  </a:extLst>
                </p14:cNvPr>
                <p14:cNvContentPartPr/>
                <p14:nvPr/>
              </p14:nvContentPartPr>
              <p14:xfrm>
                <a:off x="10415242" y="3824312"/>
                <a:ext cx="360" cy="360"/>
              </p14:xfrm>
            </p:contentPart>
          </mc:Choice>
          <mc:Fallback>
            <p:pic>
              <p:nvPicPr>
                <p:cNvPr id="168" name="Freihand 167">
                  <a:extLst>
                    <a:ext uri="{FF2B5EF4-FFF2-40B4-BE49-F238E27FC236}">
                      <a16:creationId xmlns:a16="http://schemas.microsoft.com/office/drawing/2014/main" id="{EADC7B28-5939-40B0-AC42-4CDF28FC5E13}"/>
                    </a:ext>
                  </a:extLst>
                </p:cNvPr>
                <p:cNvPicPr/>
                <p:nvPr/>
              </p:nvPicPr>
              <p:blipFill>
                <a:blip r:embed="rId62"/>
                <a:stretch>
                  <a:fillRect/>
                </a:stretch>
              </p:blipFill>
              <p:spPr>
                <a:xfrm>
                  <a:off x="10410922" y="3819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 name="Freihand 168">
                  <a:extLst>
                    <a:ext uri="{FF2B5EF4-FFF2-40B4-BE49-F238E27FC236}">
                      <a16:creationId xmlns:a16="http://schemas.microsoft.com/office/drawing/2014/main" id="{51F21DDF-B281-4760-B9C7-A78FBF9B07E5}"/>
                    </a:ext>
                  </a:extLst>
                </p14:cNvPr>
                <p14:cNvContentPartPr/>
                <p14:nvPr/>
              </p14:nvContentPartPr>
              <p14:xfrm>
                <a:off x="10537282" y="3795872"/>
                <a:ext cx="111240" cy="175320"/>
              </p14:xfrm>
            </p:contentPart>
          </mc:Choice>
          <mc:Fallback>
            <p:pic>
              <p:nvPicPr>
                <p:cNvPr id="169" name="Freihand 168">
                  <a:extLst>
                    <a:ext uri="{FF2B5EF4-FFF2-40B4-BE49-F238E27FC236}">
                      <a16:creationId xmlns:a16="http://schemas.microsoft.com/office/drawing/2014/main" id="{51F21DDF-B281-4760-B9C7-A78FBF9B07E5}"/>
                    </a:ext>
                  </a:extLst>
                </p:cNvPr>
                <p:cNvPicPr/>
                <p:nvPr/>
              </p:nvPicPr>
              <p:blipFill>
                <a:blip r:embed="rId292"/>
                <a:stretch>
                  <a:fillRect/>
                </a:stretch>
              </p:blipFill>
              <p:spPr>
                <a:xfrm>
                  <a:off x="10532962" y="3791552"/>
                  <a:ext cx="119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0" name="Freihand 169">
                  <a:extLst>
                    <a:ext uri="{FF2B5EF4-FFF2-40B4-BE49-F238E27FC236}">
                      <a16:creationId xmlns:a16="http://schemas.microsoft.com/office/drawing/2014/main" id="{E26694E4-7DA2-4B27-B77F-72C184211FF8}"/>
                    </a:ext>
                  </a:extLst>
                </p14:cNvPr>
                <p14:cNvContentPartPr/>
                <p14:nvPr/>
              </p14:nvContentPartPr>
              <p14:xfrm>
                <a:off x="10637722" y="3797312"/>
                <a:ext cx="537120" cy="181080"/>
              </p14:xfrm>
            </p:contentPart>
          </mc:Choice>
          <mc:Fallback>
            <p:pic>
              <p:nvPicPr>
                <p:cNvPr id="170" name="Freihand 169">
                  <a:extLst>
                    <a:ext uri="{FF2B5EF4-FFF2-40B4-BE49-F238E27FC236}">
                      <a16:creationId xmlns:a16="http://schemas.microsoft.com/office/drawing/2014/main" id="{E26694E4-7DA2-4B27-B77F-72C184211FF8}"/>
                    </a:ext>
                  </a:extLst>
                </p:cNvPr>
                <p:cNvPicPr/>
                <p:nvPr/>
              </p:nvPicPr>
              <p:blipFill>
                <a:blip r:embed="rId294"/>
                <a:stretch>
                  <a:fillRect/>
                </a:stretch>
              </p:blipFill>
              <p:spPr>
                <a:xfrm>
                  <a:off x="10633402" y="3792992"/>
                  <a:ext cx="545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1" name="Freihand 170">
                  <a:extLst>
                    <a:ext uri="{FF2B5EF4-FFF2-40B4-BE49-F238E27FC236}">
                      <a16:creationId xmlns:a16="http://schemas.microsoft.com/office/drawing/2014/main" id="{C1CCB41D-9E73-43E6-BCB2-A91A4818AA55}"/>
                    </a:ext>
                  </a:extLst>
                </p14:cNvPr>
                <p14:cNvContentPartPr/>
                <p14:nvPr/>
              </p14:nvContentPartPr>
              <p14:xfrm>
                <a:off x="11212642" y="3840512"/>
                <a:ext cx="208080" cy="108720"/>
              </p14:xfrm>
            </p:contentPart>
          </mc:Choice>
          <mc:Fallback>
            <p:pic>
              <p:nvPicPr>
                <p:cNvPr id="171" name="Freihand 170">
                  <a:extLst>
                    <a:ext uri="{FF2B5EF4-FFF2-40B4-BE49-F238E27FC236}">
                      <a16:creationId xmlns:a16="http://schemas.microsoft.com/office/drawing/2014/main" id="{C1CCB41D-9E73-43E6-BCB2-A91A4818AA55}"/>
                    </a:ext>
                  </a:extLst>
                </p:cNvPr>
                <p:cNvPicPr/>
                <p:nvPr/>
              </p:nvPicPr>
              <p:blipFill>
                <a:blip r:embed="rId296"/>
                <a:stretch>
                  <a:fillRect/>
                </a:stretch>
              </p:blipFill>
              <p:spPr>
                <a:xfrm>
                  <a:off x="11208322" y="3836192"/>
                  <a:ext cx="216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2" name="Freihand 171">
                  <a:extLst>
                    <a:ext uri="{FF2B5EF4-FFF2-40B4-BE49-F238E27FC236}">
                      <a16:creationId xmlns:a16="http://schemas.microsoft.com/office/drawing/2014/main" id="{A634ADE5-EDDE-4843-BE81-D69D1B881A14}"/>
                    </a:ext>
                  </a:extLst>
                </p14:cNvPr>
                <p14:cNvContentPartPr/>
                <p14:nvPr/>
              </p14:nvContentPartPr>
              <p14:xfrm>
                <a:off x="11429362" y="3845912"/>
                <a:ext cx="206640" cy="87120"/>
              </p14:xfrm>
            </p:contentPart>
          </mc:Choice>
          <mc:Fallback>
            <p:pic>
              <p:nvPicPr>
                <p:cNvPr id="172" name="Freihand 171">
                  <a:extLst>
                    <a:ext uri="{FF2B5EF4-FFF2-40B4-BE49-F238E27FC236}">
                      <a16:creationId xmlns:a16="http://schemas.microsoft.com/office/drawing/2014/main" id="{A634ADE5-EDDE-4843-BE81-D69D1B881A14}"/>
                    </a:ext>
                  </a:extLst>
                </p:cNvPr>
                <p:cNvPicPr/>
                <p:nvPr/>
              </p:nvPicPr>
              <p:blipFill>
                <a:blip r:embed="rId298"/>
                <a:stretch>
                  <a:fillRect/>
                </a:stretch>
              </p:blipFill>
              <p:spPr>
                <a:xfrm>
                  <a:off x="11425042" y="3841592"/>
                  <a:ext cx="215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3" name="Freihand 172">
                  <a:extLst>
                    <a:ext uri="{FF2B5EF4-FFF2-40B4-BE49-F238E27FC236}">
                      <a16:creationId xmlns:a16="http://schemas.microsoft.com/office/drawing/2014/main" id="{5D0C63AE-B766-4F27-987F-87282381FE5F}"/>
                    </a:ext>
                  </a:extLst>
                </p14:cNvPr>
                <p14:cNvContentPartPr/>
                <p14:nvPr/>
              </p14:nvContentPartPr>
              <p14:xfrm>
                <a:off x="11651842" y="3724592"/>
                <a:ext cx="185400" cy="258480"/>
              </p14:xfrm>
            </p:contentPart>
          </mc:Choice>
          <mc:Fallback>
            <p:pic>
              <p:nvPicPr>
                <p:cNvPr id="173" name="Freihand 172">
                  <a:extLst>
                    <a:ext uri="{FF2B5EF4-FFF2-40B4-BE49-F238E27FC236}">
                      <a16:creationId xmlns:a16="http://schemas.microsoft.com/office/drawing/2014/main" id="{5D0C63AE-B766-4F27-987F-87282381FE5F}"/>
                    </a:ext>
                  </a:extLst>
                </p:cNvPr>
                <p:cNvPicPr/>
                <p:nvPr/>
              </p:nvPicPr>
              <p:blipFill>
                <a:blip r:embed="rId300"/>
                <a:stretch>
                  <a:fillRect/>
                </a:stretch>
              </p:blipFill>
              <p:spPr>
                <a:xfrm>
                  <a:off x="11647522" y="3720272"/>
                  <a:ext cx="1940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 name="Freihand 173">
                  <a:extLst>
                    <a:ext uri="{FF2B5EF4-FFF2-40B4-BE49-F238E27FC236}">
                      <a16:creationId xmlns:a16="http://schemas.microsoft.com/office/drawing/2014/main" id="{B1B34AC0-196B-4C48-84F9-1DB8D5263505}"/>
                    </a:ext>
                  </a:extLst>
                </p14:cNvPr>
                <p14:cNvContentPartPr/>
                <p14:nvPr/>
              </p14:nvContentPartPr>
              <p14:xfrm>
                <a:off x="11828242" y="3729632"/>
                <a:ext cx="331560" cy="178560"/>
              </p14:xfrm>
            </p:contentPart>
          </mc:Choice>
          <mc:Fallback>
            <p:pic>
              <p:nvPicPr>
                <p:cNvPr id="174" name="Freihand 173">
                  <a:extLst>
                    <a:ext uri="{FF2B5EF4-FFF2-40B4-BE49-F238E27FC236}">
                      <a16:creationId xmlns:a16="http://schemas.microsoft.com/office/drawing/2014/main" id="{B1B34AC0-196B-4C48-84F9-1DB8D5263505}"/>
                    </a:ext>
                  </a:extLst>
                </p:cNvPr>
                <p:cNvPicPr/>
                <p:nvPr/>
              </p:nvPicPr>
              <p:blipFill>
                <a:blip r:embed="rId302"/>
                <a:stretch>
                  <a:fillRect/>
                </a:stretch>
              </p:blipFill>
              <p:spPr>
                <a:xfrm>
                  <a:off x="11823922" y="3725312"/>
                  <a:ext cx="340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5" name="Freihand 174">
                  <a:extLst>
                    <a:ext uri="{FF2B5EF4-FFF2-40B4-BE49-F238E27FC236}">
                      <a16:creationId xmlns:a16="http://schemas.microsoft.com/office/drawing/2014/main" id="{545DB8C4-9E11-41F2-8BA5-4ABEC2613138}"/>
                    </a:ext>
                  </a:extLst>
                </p14:cNvPr>
                <p14:cNvContentPartPr/>
                <p14:nvPr/>
              </p14:nvContentPartPr>
              <p14:xfrm>
                <a:off x="12146122" y="3632792"/>
                <a:ext cx="21600" cy="233280"/>
              </p14:xfrm>
            </p:contentPart>
          </mc:Choice>
          <mc:Fallback>
            <p:pic>
              <p:nvPicPr>
                <p:cNvPr id="175" name="Freihand 174">
                  <a:extLst>
                    <a:ext uri="{FF2B5EF4-FFF2-40B4-BE49-F238E27FC236}">
                      <a16:creationId xmlns:a16="http://schemas.microsoft.com/office/drawing/2014/main" id="{545DB8C4-9E11-41F2-8BA5-4ABEC2613138}"/>
                    </a:ext>
                  </a:extLst>
                </p:cNvPr>
                <p:cNvPicPr/>
                <p:nvPr/>
              </p:nvPicPr>
              <p:blipFill>
                <a:blip r:embed="rId304"/>
                <a:stretch>
                  <a:fillRect/>
                </a:stretch>
              </p:blipFill>
              <p:spPr>
                <a:xfrm>
                  <a:off x="12141802" y="3628472"/>
                  <a:ext cx="30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6" name="Freihand 175">
                  <a:extLst>
                    <a:ext uri="{FF2B5EF4-FFF2-40B4-BE49-F238E27FC236}">
                      <a16:creationId xmlns:a16="http://schemas.microsoft.com/office/drawing/2014/main" id="{250DEC65-3CA1-4911-82A0-135313881C16}"/>
                    </a:ext>
                  </a:extLst>
                </p14:cNvPr>
                <p14:cNvContentPartPr/>
                <p14:nvPr/>
              </p14:nvContentPartPr>
              <p14:xfrm>
                <a:off x="12151882" y="3934112"/>
                <a:ext cx="3600" cy="25920"/>
              </p14:xfrm>
            </p:contentPart>
          </mc:Choice>
          <mc:Fallback>
            <p:pic>
              <p:nvPicPr>
                <p:cNvPr id="176" name="Freihand 175">
                  <a:extLst>
                    <a:ext uri="{FF2B5EF4-FFF2-40B4-BE49-F238E27FC236}">
                      <a16:creationId xmlns:a16="http://schemas.microsoft.com/office/drawing/2014/main" id="{250DEC65-3CA1-4911-82A0-135313881C16}"/>
                    </a:ext>
                  </a:extLst>
                </p:cNvPr>
                <p:cNvPicPr/>
                <p:nvPr/>
              </p:nvPicPr>
              <p:blipFill>
                <a:blip r:embed="rId306"/>
                <a:stretch>
                  <a:fillRect/>
                </a:stretch>
              </p:blipFill>
              <p:spPr>
                <a:xfrm>
                  <a:off x="12147562" y="3929792"/>
                  <a:ext cx="12240" cy="34560"/>
                </a:xfrm>
                <a:prstGeom prst="rect">
                  <a:avLst/>
                </a:prstGeom>
              </p:spPr>
            </p:pic>
          </mc:Fallback>
        </mc:AlternateContent>
      </p:grpSp>
      <p:grpSp>
        <p:nvGrpSpPr>
          <p:cNvPr id="194" name="Gruppieren 193">
            <a:extLst>
              <a:ext uri="{FF2B5EF4-FFF2-40B4-BE49-F238E27FC236}">
                <a16:creationId xmlns:a16="http://schemas.microsoft.com/office/drawing/2014/main" id="{0442295E-CE6C-4B14-B798-1CC43AB40D3B}"/>
              </a:ext>
            </a:extLst>
          </p:cNvPr>
          <p:cNvGrpSpPr/>
          <p:nvPr/>
        </p:nvGrpSpPr>
        <p:grpSpPr>
          <a:xfrm>
            <a:off x="4557682" y="4988912"/>
            <a:ext cx="1247040" cy="1490760"/>
            <a:chOff x="4557682" y="4988912"/>
            <a:chExt cx="1247040" cy="1490760"/>
          </a:xfrm>
        </p:grpSpPr>
        <mc:AlternateContent xmlns:mc="http://schemas.openxmlformats.org/markup-compatibility/2006">
          <mc:Choice xmlns:p14="http://schemas.microsoft.com/office/powerpoint/2010/main" Requires="p14">
            <p:contentPart p14:bwMode="auto" r:id="rId307">
              <p14:nvContentPartPr>
                <p14:cNvPr id="178" name="Freihand 177">
                  <a:extLst>
                    <a:ext uri="{FF2B5EF4-FFF2-40B4-BE49-F238E27FC236}">
                      <a16:creationId xmlns:a16="http://schemas.microsoft.com/office/drawing/2014/main" id="{E9961C7A-E836-41E0-B26D-39D5401EC061}"/>
                    </a:ext>
                  </a:extLst>
                </p14:cNvPr>
                <p14:cNvContentPartPr/>
                <p14:nvPr/>
              </p14:nvContentPartPr>
              <p14:xfrm>
                <a:off x="4893922" y="4988912"/>
                <a:ext cx="766800" cy="617400"/>
              </p14:xfrm>
            </p:contentPart>
          </mc:Choice>
          <mc:Fallback>
            <p:pic>
              <p:nvPicPr>
                <p:cNvPr id="178" name="Freihand 177">
                  <a:extLst>
                    <a:ext uri="{FF2B5EF4-FFF2-40B4-BE49-F238E27FC236}">
                      <a16:creationId xmlns:a16="http://schemas.microsoft.com/office/drawing/2014/main" id="{E9961C7A-E836-41E0-B26D-39D5401EC061}"/>
                    </a:ext>
                  </a:extLst>
                </p:cNvPr>
                <p:cNvPicPr/>
                <p:nvPr/>
              </p:nvPicPr>
              <p:blipFill>
                <a:blip r:embed="rId308"/>
                <a:stretch>
                  <a:fillRect/>
                </a:stretch>
              </p:blipFill>
              <p:spPr>
                <a:xfrm>
                  <a:off x="4889602" y="4984592"/>
                  <a:ext cx="77544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9" name="Freihand 178">
                  <a:extLst>
                    <a:ext uri="{FF2B5EF4-FFF2-40B4-BE49-F238E27FC236}">
                      <a16:creationId xmlns:a16="http://schemas.microsoft.com/office/drawing/2014/main" id="{F6FD4350-CC4C-4925-A1AD-1ED6769DF16B}"/>
                    </a:ext>
                  </a:extLst>
                </p14:cNvPr>
                <p14:cNvContentPartPr/>
                <p14:nvPr/>
              </p14:nvContentPartPr>
              <p14:xfrm>
                <a:off x="4557682" y="5530712"/>
                <a:ext cx="425520" cy="52560"/>
              </p14:xfrm>
            </p:contentPart>
          </mc:Choice>
          <mc:Fallback>
            <p:pic>
              <p:nvPicPr>
                <p:cNvPr id="179" name="Freihand 178">
                  <a:extLst>
                    <a:ext uri="{FF2B5EF4-FFF2-40B4-BE49-F238E27FC236}">
                      <a16:creationId xmlns:a16="http://schemas.microsoft.com/office/drawing/2014/main" id="{F6FD4350-CC4C-4925-A1AD-1ED6769DF16B}"/>
                    </a:ext>
                  </a:extLst>
                </p:cNvPr>
                <p:cNvPicPr/>
                <p:nvPr/>
              </p:nvPicPr>
              <p:blipFill>
                <a:blip r:embed="rId310"/>
                <a:stretch>
                  <a:fillRect/>
                </a:stretch>
              </p:blipFill>
              <p:spPr>
                <a:xfrm>
                  <a:off x="4553362" y="5526392"/>
                  <a:ext cx="434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0" name="Freihand 179">
                  <a:extLst>
                    <a:ext uri="{FF2B5EF4-FFF2-40B4-BE49-F238E27FC236}">
                      <a16:creationId xmlns:a16="http://schemas.microsoft.com/office/drawing/2014/main" id="{0C14E001-980F-428B-8486-3C1D54B4B8E3}"/>
                    </a:ext>
                  </a:extLst>
                </p14:cNvPr>
                <p14:cNvContentPartPr/>
                <p14:nvPr/>
              </p14:nvContentPartPr>
              <p14:xfrm>
                <a:off x="4583602" y="5667512"/>
                <a:ext cx="404640" cy="83880"/>
              </p14:xfrm>
            </p:contentPart>
          </mc:Choice>
          <mc:Fallback>
            <p:pic>
              <p:nvPicPr>
                <p:cNvPr id="180" name="Freihand 179">
                  <a:extLst>
                    <a:ext uri="{FF2B5EF4-FFF2-40B4-BE49-F238E27FC236}">
                      <a16:creationId xmlns:a16="http://schemas.microsoft.com/office/drawing/2014/main" id="{0C14E001-980F-428B-8486-3C1D54B4B8E3}"/>
                    </a:ext>
                  </a:extLst>
                </p:cNvPr>
                <p:cNvPicPr/>
                <p:nvPr/>
              </p:nvPicPr>
              <p:blipFill>
                <a:blip r:embed="rId312"/>
                <a:stretch>
                  <a:fillRect/>
                </a:stretch>
              </p:blipFill>
              <p:spPr>
                <a:xfrm>
                  <a:off x="4579282" y="5663192"/>
                  <a:ext cx="413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1" name="Freihand 180">
                  <a:extLst>
                    <a:ext uri="{FF2B5EF4-FFF2-40B4-BE49-F238E27FC236}">
                      <a16:creationId xmlns:a16="http://schemas.microsoft.com/office/drawing/2014/main" id="{98855980-4926-454A-9767-D4443DA95B6E}"/>
                    </a:ext>
                  </a:extLst>
                </p14:cNvPr>
                <p14:cNvContentPartPr/>
                <p14:nvPr/>
              </p14:nvContentPartPr>
              <p14:xfrm>
                <a:off x="4709602" y="5782352"/>
                <a:ext cx="421920" cy="225720"/>
              </p14:xfrm>
            </p:contentPart>
          </mc:Choice>
          <mc:Fallback>
            <p:pic>
              <p:nvPicPr>
                <p:cNvPr id="181" name="Freihand 180">
                  <a:extLst>
                    <a:ext uri="{FF2B5EF4-FFF2-40B4-BE49-F238E27FC236}">
                      <a16:creationId xmlns:a16="http://schemas.microsoft.com/office/drawing/2014/main" id="{98855980-4926-454A-9767-D4443DA95B6E}"/>
                    </a:ext>
                  </a:extLst>
                </p:cNvPr>
                <p:cNvPicPr/>
                <p:nvPr/>
              </p:nvPicPr>
              <p:blipFill>
                <a:blip r:embed="rId314"/>
                <a:stretch>
                  <a:fillRect/>
                </a:stretch>
              </p:blipFill>
              <p:spPr>
                <a:xfrm>
                  <a:off x="4705282" y="5778032"/>
                  <a:ext cx="4305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2" name="Freihand 181">
                  <a:extLst>
                    <a:ext uri="{FF2B5EF4-FFF2-40B4-BE49-F238E27FC236}">
                      <a16:creationId xmlns:a16="http://schemas.microsoft.com/office/drawing/2014/main" id="{332FD392-0D42-474A-8295-CFC421BB6B8F}"/>
                    </a:ext>
                  </a:extLst>
                </p14:cNvPr>
                <p14:cNvContentPartPr/>
                <p14:nvPr/>
              </p14:nvContentPartPr>
              <p14:xfrm>
                <a:off x="5360122" y="5439992"/>
                <a:ext cx="444600" cy="163080"/>
              </p14:xfrm>
            </p:contentPart>
          </mc:Choice>
          <mc:Fallback>
            <p:pic>
              <p:nvPicPr>
                <p:cNvPr id="182" name="Freihand 181">
                  <a:extLst>
                    <a:ext uri="{FF2B5EF4-FFF2-40B4-BE49-F238E27FC236}">
                      <a16:creationId xmlns:a16="http://schemas.microsoft.com/office/drawing/2014/main" id="{332FD392-0D42-474A-8295-CFC421BB6B8F}"/>
                    </a:ext>
                  </a:extLst>
                </p:cNvPr>
                <p:cNvPicPr/>
                <p:nvPr/>
              </p:nvPicPr>
              <p:blipFill>
                <a:blip r:embed="rId316"/>
                <a:stretch>
                  <a:fillRect/>
                </a:stretch>
              </p:blipFill>
              <p:spPr>
                <a:xfrm>
                  <a:off x="5355802" y="5435672"/>
                  <a:ext cx="453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3" name="Freihand 182">
                  <a:extLst>
                    <a:ext uri="{FF2B5EF4-FFF2-40B4-BE49-F238E27FC236}">
                      <a16:creationId xmlns:a16="http://schemas.microsoft.com/office/drawing/2014/main" id="{C05DCEDE-55E2-49B4-8CEC-C134C0A250DB}"/>
                    </a:ext>
                  </a:extLst>
                </p14:cNvPr>
                <p14:cNvContentPartPr/>
                <p14:nvPr/>
              </p14:nvContentPartPr>
              <p14:xfrm>
                <a:off x="5428162" y="5619992"/>
                <a:ext cx="353160" cy="85680"/>
              </p14:xfrm>
            </p:contentPart>
          </mc:Choice>
          <mc:Fallback>
            <p:pic>
              <p:nvPicPr>
                <p:cNvPr id="183" name="Freihand 182">
                  <a:extLst>
                    <a:ext uri="{FF2B5EF4-FFF2-40B4-BE49-F238E27FC236}">
                      <a16:creationId xmlns:a16="http://schemas.microsoft.com/office/drawing/2014/main" id="{C05DCEDE-55E2-49B4-8CEC-C134C0A250DB}"/>
                    </a:ext>
                  </a:extLst>
                </p:cNvPr>
                <p:cNvPicPr/>
                <p:nvPr/>
              </p:nvPicPr>
              <p:blipFill>
                <a:blip r:embed="rId318"/>
                <a:stretch>
                  <a:fillRect/>
                </a:stretch>
              </p:blipFill>
              <p:spPr>
                <a:xfrm>
                  <a:off x="5423842" y="5615672"/>
                  <a:ext cx="361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4" name="Freihand 183">
                  <a:extLst>
                    <a:ext uri="{FF2B5EF4-FFF2-40B4-BE49-F238E27FC236}">
                      <a16:creationId xmlns:a16="http://schemas.microsoft.com/office/drawing/2014/main" id="{F1AF5225-97B7-4A2A-B7E4-354C698A174D}"/>
                    </a:ext>
                  </a:extLst>
                </p14:cNvPr>
                <p14:cNvContentPartPr/>
                <p14:nvPr/>
              </p14:nvContentPartPr>
              <p14:xfrm>
                <a:off x="5447242" y="5748872"/>
                <a:ext cx="308160" cy="86400"/>
              </p14:xfrm>
            </p:contentPart>
          </mc:Choice>
          <mc:Fallback>
            <p:pic>
              <p:nvPicPr>
                <p:cNvPr id="184" name="Freihand 183">
                  <a:extLst>
                    <a:ext uri="{FF2B5EF4-FFF2-40B4-BE49-F238E27FC236}">
                      <a16:creationId xmlns:a16="http://schemas.microsoft.com/office/drawing/2014/main" id="{F1AF5225-97B7-4A2A-B7E4-354C698A174D}"/>
                    </a:ext>
                  </a:extLst>
                </p:cNvPr>
                <p:cNvPicPr/>
                <p:nvPr/>
              </p:nvPicPr>
              <p:blipFill>
                <a:blip r:embed="rId320"/>
                <a:stretch>
                  <a:fillRect/>
                </a:stretch>
              </p:blipFill>
              <p:spPr>
                <a:xfrm>
                  <a:off x="5442922" y="5744552"/>
                  <a:ext cx="316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5" name="Freihand 184">
                  <a:extLst>
                    <a:ext uri="{FF2B5EF4-FFF2-40B4-BE49-F238E27FC236}">
                      <a16:creationId xmlns:a16="http://schemas.microsoft.com/office/drawing/2014/main" id="{4F99A619-3D2B-4533-958C-9964A88C4CA6}"/>
                    </a:ext>
                  </a:extLst>
                </p14:cNvPr>
                <p14:cNvContentPartPr/>
                <p14:nvPr/>
              </p14:nvContentPartPr>
              <p14:xfrm>
                <a:off x="5127202" y="5537912"/>
                <a:ext cx="101880" cy="124200"/>
              </p14:xfrm>
            </p:contentPart>
          </mc:Choice>
          <mc:Fallback>
            <p:pic>
              <p:nvPicPr>
                <p:cNvPr id="185" name="Freihand 184">
                  <a:extLst>
                    <a:ext uri="{FF2B5EF4-FFF2-40B4-BE49-F238E27FC236}">
                      <a16:creationId xmlns:a16="http://schemas.microsoft.com/office/drawing/2014/main" id="{4F99A619-3D2B-4533-958C-9964A88C4CA6}"/>
                    </a:ext>
                  </a:extLst>
                </p:cNvPr>
                <p:cNvPicPr/>
                <p:nvPr/>
              </p:nvPicPr>
              <p:blipFill>
                <a:blip r:embed="rId322"/>
                <a:stretch>
                  <a:fillRect/>
                </a:stretch>
              </p:blipFill>
              <p:spPr>
                <a:xfrm>
                  <a:off x="5122882" y="5533592"/>
                  <a:ext cx="110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6" name="Freihand 185">
                  <a:extLst>
                    <a:ext uri="{FF2B5EF4-FFF2-40B4-BE49-F238E27FC236}">
                      <a16:creationId xmlns:a16="http://schemas.microsoft.com/office/drawing/2014/main" id="{ED66399E-4319-4D24-9748-416576661F6F}"/>
                    </a:ext>
                  </a:extLst>
                </p14:cNvPr>
                <p14:cNvContentPartPr/>
                <p14:nvPr/>
              </p14:nvContentPartPr>
              <p14:xfrm>
                <a:off x="5253202" y="5556632"/>
                <a:ext cx="110520" cy="78480"/>
              </p14:xfrm>
            </p:contentPart>
          </mc:Choice>
          <mc:Fallback>
            <p:pic>
              <p:nvPicPr>
                <p:cNvPr id="186" name="Freihand 185">
                  <a:extLst>
                    <a:ext uri="{FF2B5EF4-FFF2-40B4-BE49-F238E27FC236}">
                      <a16:creationId xmlns:a16="http://schemas.microsoft.com/office/drawing/2014/main" id="{ED66399E-4319-4D24-9748-416576661F6F}"/>
                    </a:ext>
                  </a:extLst>
                </p:cNvPr>
                <p:cNvPicPr/>
                <p:nvPr/>
              </p:nvPicPr>
              <p:blipFill>
                <a:blip r:embed="rId324"/>
                <a:stretch>
                  <a:fillRect/>
                </a:stretch>
              </p:blipFill>
              <p:spPr>
                <a:xfrm>
                  <a:off x="5248882" y="5552312"/>
                  <a:ext cx="119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8" name="Freihand 187">
                  <a:extLst>
                    <a:ext uri="{FF2B5EF4-FFF2-40B4-BE49-F238E27FC236}">
                      <a16:creationId xmlns:a16="http://schemas.microsoft.com/office/drawing/2014/main" id="{69189D76-BDF4-4A86-8043-D29D5FB33A6F}"/>
                    </a:ext>
                  </a:extLst>
                </p14:cNvPr>
                <p14:cNvContentPartPr/>
                <p14:nvPr/>
              </p14:nvContentPartPr>
              <p14:xfrm>
                <a:off x="5016682" y="5882792"/>
                <a:ext cx="489960" cy="429480"/>
              </p14:xfrm>
            </p:contentPart>
          </mc:Choice>
          <mc:Fallback>
            <p:pic>
              <p:nvPicPr>
                <p:cNvPr id="188" name="Freihand 187">
                  <a:extLst>
                    <a:ext uri="{FF2B5EF4-FFF2-40B4-BE49-F238E27FC236}">
                      <a16:creationId xmlns:a16="http://schemas.microsoft.com/office/drawing/2014/main" id="{69189D76-BDF4-4A86-8043-D29D5FB33A6F}"/>
                    </a:ext>
                  </a:extLst>
                </p:cNvPr>
                <p:cNvPicPr/>
                <p:nvPr/>
              </p:nvPicPr>
              <p:blipFill>
                <a:blip r:embed="rId326"/>
                <a:stretch>
                  <a:fillRect/>
                </a:stretch>
              </p:blipFill>
              <p:spPr>
                <a:xfrm>
                  <a:off x="5012362" y="5878472"/>
                  <a:ext cx="49860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0" name="Freihand 189">
                  <a:extLst>
                    <a:ext uri="{FF2B5EF4-FFF2-40B4-BE49-F238E27FC236}">
                      <a16:creationId xmlns:a16="http://schemas.microsoft.com/office/drawing/2014/main" id="{DAECAB99-92A7-4C81-8FC6-92E3FD0B27A4}"/>
                    </a:ext>
                  </a:extLst>
                </p14:cNvPr>
                <p14:cNvContentPartPr/>
                <p14:nvPr/>
              </p14:nvContentPartPr>
              <p14:xfrm>
                <a:off x="5138362" y="5848952"/>
                <a:ext cx="141840" cy="64440"/>
              </p14:xfrm>
            </p:contentPart>
          </mc:Choice>
          <mc:Fallback>
            <p:pic>
              <p:nvPicPr>
                <p:cNvPr id="190" name="Freihand 189">
                  <a:extLst>
                    <a:ext uri="{FF2B5EF4-FFF2-40B4-BE49-F238E27FC236}">
                      <a16:creationId xmlns:a16="http://schemas.microsoft.com/office/drawing/2014/main" id="{DAECAB99-92A7-4C81-8FC6-92E3FD0B27A4}"/>
                    </a:ext>
                  </a:extLst>
                </p:cNvPr>
                <p:cNvPicPr/>
                <p:nvPr/>
              </p:nvPicPr>
              <p:blipFill>
                <a:blip r:embed="rId328"/>
                <a:stretch>
                  <a:fillRect/>
                </a:stretch>
              </p:blipFill>
              <p:spPr>
                <a:xfrm>
                  <a:off x="5134042" y="5844632"/>
                  <a:ext cx="150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1" name="Freihand 190">
                  <a:extLst>
                    <a:ext uri="{FF2B5EF4-FFF2-40B4-BE49-F238E27FC236}">
                      <a16:creationId xmlns:a16="http://schemas.microsoft.com/office/drawing/2014/main" id="{7ADDAB21-3E46-4CFA-9620-CBE5DB30D00F}"/>
                    </a:ext>
                  </a:extLst>
                </p14:cNvPr>
                <p14:cNvContentPartPr/>
                <p14:nvPr/>
              </p14:nvContentPartPr>
              <p14:xfrm>
                <a:off x="4988962" y="6311192"/>
                <a:ext cx="21600" cy="360"/>
              </p14:xfrm>
            </p:contentPart>
          </mc:Choice>
          <mc:Fallback>
            <p:pic>
              <p:nvPicPr>
                <p:cNvPr id="191" name="Freihand 190">
                  <a:extLst>
                    <a:ext uri="{FF2B5EF4-FFF2-40B4-BE49-F238E27FC236}">
                      <a16:creationId xmlns:a16="http://schemas.microsoft.com/office/drawing/2014/main" id="{7ADDAB21-3E46-4CFA-9620-CBE5DB30D00F}"/>
                    </a:ext>
                  </a:extLst>
                </p:cNvPr>
                <p:cNvPicPr/>
                <p:nvPr/>
              </p:nvPicPr>
              <p:blipFill>
                <a:blip r:embed="rId330"/>
                <a:stretch>
                  <a:fillRect/>
                </a:stretch>
              </p:blipFill>
              <p:spPr>
                <a:xfrm>
                  <a:off x="4984642" y="6306872"/>
                  <a:ext cx="302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2" name="Freihand 191">
                  <a:extLst>
                    <a:ext uri="{FF2B5EF4-FFF2-40B4-BE49-F238E27FC236}">
                      <a16:creationId xmlns:a16="http://schemas.microsoft.com/office/drawing/2014/main" id="{2017EBF6-951B-42EA-826E-0E94A29D6F8C}"/>
                    </a:ext>
                  </a:extLst>
                </p14:cNvPr>
                <p14:cNvContentPartPr/>
                <p14:nvPr/>
              </p14:nvContentPartPr>
              <p14:xfrm>
                <a:off x="4784482" y="6273032"/>
                <a:ext cx="252360" cy="206640"/>
              </p14:xfrm>
            </p:contentPart>
          </mc:Choice>
          <mc:Fallback>
            <p:pic>
              <p:nvPicPr>
                <p:cNvPr id="192" name="Freihand 191">
                  <a:extLst>
                    <a:ext uri="{FF2B5EF4-FFF2-40B4-BE49-F238E27FC236}">
                      <a16:creationId xmlns:a16="http://schemas.microsoft.com/office/drawing/2014/main" id="{2017EBF6-951B-42EA-826E-0E94A29D6F8C}"/>
                    </a:ext>
                  </a:extLst>
                </p:cNvPr>
                <p:cNvPicPr/>
                <p:nvPr/>
              </p:nvPicPr>
              <p:blipFill>
                <a:blip r:embed="rId332"/>
                <a:stretch>
                  <a:fillRect/>
                </a:stretch>
              </p:blipFill>
              <p:spPr>
                <a:xfrm>
                  <a:off x="4780162" y="6268712"/>
                  <a:ext cx="2610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3" name="Freihand 192">
                  <a:extLst>
                    <a:ext uri="{FF2B5EF4-FFF2-40B4-BE49-F238E27FC236}">
                      <a16:creationId xmlns:a16="http://schemas.microsoft.com/office/drawing/2014/main" id="{A3C66DF7-34AF-4E20-B29A-6E001815A327}"/>
                    </a:ext>
                  </a:extLst>
                </p14:cNvPr>
                <p14:cNvContentPartPr/>
                <p14:nvPr/>
              </p14:nvContentPartPr>
              <p14:xfrm>
                <a:off x="5310082" y="6240992"/>
                <a:ext cx="267120" cy="185040"/>
              </p14:xfrm>
            </p:contentPart>
          </mc:Choice>
          <mc:Fallback>
            <p:pic>
              <p:nvPicPr>
                <p:cNvPr id="193" name="Freihand 192">
                  <a:extLst>
                    <a:ext uri="{FF2B5EF4-FFF2-40B4-BE49-F238E27FC236}">
                      <a16:creationId xmlns:a16="http://schemas.microsoft.com/office/drawing/2014/main" id="{A3C66DF7-34AF-4E20-B29A-6E001815A327}"/>
                    </a:ext>
                  </a:extLst>
                </p:cNvPr>
                <p:cNvPicPr/>
                <p:nvPr/>
              </p:nvPicPr>
              <p:blipFill>
                <a:blip r:embed="rId334"/>
                <a:stretch>
                  <a:fillRect/>
                </a:stretch>
              </p:blipFill>
              <p:spPr>
                <a:xfrm>
                  <a:off x="5305762" y="6236672"/>
                  <a:ext cx="275760" cy="193680"/>
                </a:xfrm>
                <a:prstGeom prst="rect">
                  <a:avLst/>
                </a:prstGeom>
              </p:spPr>
            </p:pic>
          </mc:Fallback>
        </mc:AlternateContent>
      </p:grpSp>
      <p:grpSp>
        <p:nvGrpSpPr>
          <p:cNvPr id="208" name="Gruppieren 207">
            <a:extLst>
              <a:ext uri="{FF2B5EF4-FFF2-40B4-BE49-F238E27FC236}">
                <a16:creationId xmlns:a16="http://schemas.microsoft.com/office/drawing/2014/main" id="{7997919C-0965-4654-AB02-D3E2075C66F1}"/>
              </a:ext>
            </a:extLst>
          </p:cNvPr>
          <p:cNvGrpSpPr/>
          <p:nvPr/>
        </p:nvGrpSpPr>
        <p:grpSpPr>
          <a:xfrm>
            <a:off x="6078682" y="5218232"/>
            <a:ext cx="1586520" cy="937440"/>
            <a:chOff x="6078682" y="5218232"/>
            <a:chExt cx="1586520" cy="937440"/>
          </a:xfrm>
        </p:grpSpPr>
        <mc:AlternateContent xmlns:mc="http://schemas.openxmlformats.org/markup-compatibility/2006">
          <mc:Choice xmlns:p14="http://schemas.microsoft.com/office/powerpoint/2010/main" Requires="p14">
            <p:contentPart p14:bwMode="auto" r:id="rId335">
              <p14:nvContentPartPr>
                <p14:cNvPr id="195" name="Freihand 194">
                  <a:extLst>
                    <a:ext uri="{FF2B5EF4-FFF2-40B4-BE49-F238E27FC236}">
                      <a16:creationId xmlns:a16="http://schemas.microsoft.com/office/drawing/2014/main" id="{334A8C4E-3B64-46CD-AEA3-2D6F09CE2FA7}"/>
                    </a:ext>
                  </a:extLst>
                </p14:cNvPr>
                <p14:cNvContentPartPr/>
                <p14:nvPr/>
              </p14:nvContentPartPr>
              <p14:xfrm>
                <a:off x="6198202" y="5335232"/>
                <a:ext cx="24840" cy="275760"/>
              </p14:xfrm>
            </p:contentPart>
          </mc:Choice>
          <mc:Fallback>
            <p:pic>
              <p:nvPicPr>
                <p:cNvPr id="195" name="Freihand 194">
                  <a:extLst>
                    <a:ext uri="{FF2B5EF4-FFF2-40B4-BE49-F238E27FC236}">
                      <a16:creationId xmlns:a16="http://schemas.microsoft.com/office/drawing/2014/main" id="{334A8C4E-3B64-46CD-AEA3-2D6F09CE2FA7}"/>
                    </a:ext>
                  </a:extLst>
                </p:cNvPr>
                <p:cNvPicPr/>
                <p:nvPr/>
              </p:nvPicPr>
              <p:blipFill>
                <a:blip r:embed="rId336"/>
                <a:stretch>
                  <a:fillRect/>
                </a:stretch>
              </p:blipFill>
              <p:spPr>
                <a:xfrm>
                  <a:off x="6193882" y="5330912"/>
                  <a:ext cx="334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6" name="Freihand 195">
                  <a:extLst>
                    <a:ext uri="{FF2B5EF4-FFF2-40B4-BE49-F238E27FC236}">
                      <a16:creationId xmlns:a16="http://schemas.microsoft.com/office/drawing/2014/main" id="{8E906C02-4896-4C8E-97B4-660918F620F6}"/>
                    </a:ext>
                  </a:extLst>
                </p14:cNvPr>
                <p14:cNvContentPartPr/>
                <p14:nvPr/>
              </p14:nvContentPartPr>
              <p14:xfrm>
                <a:off x="6078682" y="5286272"/>
                <a:ext cx="229680" cy="96840"/>
              </p14:xfrm>
            </p:contentPart>
          </mc:Choice>
          <mc:Fallback>
            <p:pic>
              <p:nvPicPr>
                <p:cNvPr id="196" name="Freihand 195">
                  <a:extLst>
                    <a:ext uri="{FF2B5EF4-FFF2-40B4-BE49-F238E27FC236}">
                      <a16:creationId xmlns:a16="http://schemas.microsoft.com/office/drawing/2014/main" id="{8E906C02-4896-4C8E-97B4-660918F620F6}"/>
                    </a:ext>
                  </a:extLst>
                </p:cNvPr>
                <p:cNvPicPr/>
                <p:nvPr/>
              </p:nvPicPr>
              <p:blipFill>
                <a:blip r:embed="rId338"/>
                <a:stretch>
                  <a:fillRect/>
                </a:stretch>
              </p:blipFill>
              <p:spPr>
                <a:xfrm>
                  <a:off x="6074362" y="5281952"/>
                  <a:ext cx="238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7" name="Freihand 196">
                  <a:extLst>
                    <a:ext uri="{FF2B5EF4-FFF2-40B4-BE49-F238E27FC236}">
                      <a16:creationId xmlns:a16="http://schemas.microsoft.com/office/drawing/2014/main" id="{CB172D6D-2420-4A49-A70B-CECDFE7A5C53}"/>
                    </a:ext>
                  </a:extLst>
                </p14:cNvPr>
                <p14:cNvContentPartPr/>
                <p14:nvPr/>
              </p14:nvContentPartPr>
              <p14:xfrm>
                <a:off x="6102442" y="5389232"/>
                <a:ext cx="214560" cy="69480"/>
              </p14:xfrm>
            </p:contentPart>
          </mc:Choice>
          <mc:Fallback>
            <p:pic>
              <p:nvPicPr>
                <p:cNvPr id="197" name="Freihand 196">
                  <a:extLst>
                    <a:ext uri="{FF2B5EF4-FFF2-40B4-BE49-F238E27FC236}">
                      <a16:creationId xmlns:a16="http://schemas.microsoft.com/office/drawing/2014/main" id="{CB172D6D-2420-4A49-A70B-CECDFE7A5C53}"/>
                    </a:ext>
                  </a:extLst>
                </p:cNvPr>
                <p:cNvPicPr/>
                <p:nvPr/>
              </p:nvPicPr>
              <p:blipFill>
                <a:blip r:embed="rId340"/>
                <a:stretch>
                  <a:fillRect/>
                </a:stretch>
              </p:blipFill>
              <p:spPr>
                <a:xfrm>
                  <a:off x="6098122" y="5384912"/>
                  <a:ext cx="223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8" name="Freihand 197">
                  <a:extLst>
                    <a:ext uri="{FF2B5EF4-FFF2-40B4-BE49-F238E27FC236}">
                      <a16:creationId xmlns:a16="http://schemas.microsoft.com/office/drawing/2014/main" id="{63FD33C1-278F-462D-B2DA-DDD6A9176109}"/>
                    </a:ext>
                  </a:extLst>
                </p14:cNvPr>
                <p14:cNvContentPartPr/>
                <p14:nvPr/>
              </p14:nvContentPartPr>
              <p14:xfrm>
                <a:off x="6279922" y="5218232"/>
                <a:ext cx="408600" cy="327240"/>
              </p14:xfrm>
            </p:contentPart>
          </mc:Choice>
          <mc:Fallback>
            <p:pic>
              <p:nvPicPr>
                <p:cNvPr id="198" name="Freihand 197">
                  <a:extLst>
                    <a:ext uri="{FF2B5EF4-FFF2-40B4-BE49-F238E27FC236}">
                      <a16:creationId xmlns:a16="http://schemas.microsoft.com/office/drawing/2014/main" id="{63FD33C1-278F-462D-B2DA-DDD6A9176109}"/>
                    </a:ext>
                  </a:extLst>
                </p:cNvPr>
                <p:cNvPicPr/>
                <p:nvPr/>
              </p:nvPicPr>
              <p:blipFill>
                <a:blip r:embed="rId342"/>
                <a:stretch>
                  <a:fillRect/>
                </a:stretch>
              </p:blipFill>
              <p:spPr>
                <a:xfrm>
                  <a:off x="6275602" y="5213912"/>
                  <a:ext cx="4172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9" name="Freihand 198">
                  <a:extLst>
                    <a:ext uri="{FF2B5EF4-FFF2-40B4-BE49-F238E27FC236}">
                      <a16:creationId xmlns:a16="http://schemas.microsoft.com/office/drawing/2014/main" id="{1407CE60-832A-45F4-B564-95230DD22A76}"/>
                    </a:ext>
                  </a:extLst>
                </p14:cNvPr>
                <p14:cNvContentPartPr/>
                <p14:nvPr/>
              </p14:nvContentPartPr>
              <p14:xfrm>
                <a:off x="6704362" y="5281232"/>
                <a:ext cx="156240" cy="139320"/>
              </p14:xfrm>
            </p:contentPart>
          </mc:Choice>
          <mc:Fallback>
            <p:pic>
              <p:nvPicPr>
                <p:cNvPr id="199" name="Freihand 198">
                  <a:extLst>
                    <a:ext uri="{FF2B5EF4-FFF2-40B4-BE49-F238E27FC236}">
                      <a16:creationId xmlns:a16="http://schemas.microsoft.com/office/drawing/2014/main" id="{1407CE60-832A-45F4-B564-95230DD22A76}"/>
                    </a:ext>
                  </a:extLst>
                </p:cNvPr>
                <p:cNvPicPr/>
                <p:nvPr/>
              </p:nvPicPr>
              <p:blipFill>
                <a:blip r:embed="rId344"/>
                <a:stretch>
                  <a:fillRect/>
                </a:stretch>
              </p:blipFill>
              <p:spPr>
                <a:xfrm>
                  <a:off x="6700042" y="5276912"/>
                  <a:ext cx="164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Freihand 199">
                  <a:extLst>
                    <a:ext uri="{FF2B5EF4-FFF2-40B4-BE49-F238E27FC236}">
                      <a16:creationId xmlns:a16="http://schemas.microsoft.com/office/drawing/2014/main" id="{2B95CCCE-A808-496A-8092-D7BEB2763A3B}"/>
                    </a:ext>
                  </a:extLst>
                </p14:cNvPr>
                <p14:cNvContentPartPr/>
                <p14:nvPr/>
              </p14:nvContentPartPr>
              <p14:xfrm>
                <a:off x="6369202" y="5694512"/>
                <a:ext cx="215640" cy="232560"/>
              </p14:xfrm>
            </p:contentPart>
          </mc:Choice>
          <mc:Fallback>
            <p:pic>
              <p:nvPicPr>
                <p:cNvPr id="200" name="Freihand 199">
                  <a:extLst>
                    <a:ext uri="{FF2B5EF4-FFF2-40B4-BE49-F238E27FC236}">
                      <a16:creationId xmlns:a16="http://schemas.microsoft.com/office/drawing/2014/main" id="{2B95CCCE-A808-496A-8092-D7BEB2763A3B}"/>
                    </a:ext>
                  </a:extLst>
                </p:cNvPr>
                <p:cNvPicPr/>
                <p:nvPr/>
              </p:nvPicPr>
              <p:blipFill>
                <a:blip r:embed="rId346"/>
                <a:stretch>
                  <a:fillRect/>
                </a:stretch>
              </p:blipFill>
              <p:spPr>
                <a:xfrm>
                  <a:off x="6364882" y="5690192"/>
                  <a:ext cx="2242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1" name="Freihand 200">
                  <a:extLst>
                    <a:ext uri="{FF2B5EF4-FFF2-40B4-BE49-F238E27FC236}">
                      <a16:creationId xmlns:a16="http://schemas.microsoft.com/office/drawing/2014/main" id="{119DF19E-8C50-41A8-A73C-215CCEC9ABE7}"/>
                    </a:ext>
                  </a:extLst>
                </p14:cNvPr>
                <p14:cNvContentPartPr/>
                <p14:nvPr/>
              </p14:nvContentPartPr>
              <p14:xfrm>
                <a:off x="6594562" y="5712872"/>
                <a:ext cx="179640" cy="119520"/>
              </p14:xfrm>
            </p:contentPart>
          </mc:Choice>
          <mc:Fallback>
            <p:pic>
              <p:nvPicPr>
                <p:cNvPr id="201" name="Freihand 200">
                  <a:extLst>
                    <a:ext uri="{FF2B5EF4-FFF2-40B4-BE49-F238E27FC236}">
                      <a16:creationId xmlns:a16="http://schemas.microsoft.com/office/drawing/2014/main" id="{119DF19E-8C50-41A8-A73C-215CCEC9ABE7}"/>
                    </a:ext>
                  </a:extLst>
                </p:cNvPr>
                <p:cNvPicPr/>
                <p:nvPr/>
              </p:nvPicPr>
              <p:blipFill>
                <a:blip r:embed="rId348"/>
                <a:stretch>
                  <a:fillRect/>
                </a:stretch>
              </p:blipFill>
              <p:spPr>
                <a:xfrm>
                  <a:off x="6590242" y="5708552"/>
                  <a:ext cx="188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2" name="Freihand 201">
                  <a:extLst>
                    <a:ext uri="{FF2B5EF4-FFF2-40B4-BE49-F238E27FC236}">
                      <a16:creationId xmlns:a16="http://schemas.microsoft.com/office/drawing/2014/main" id="{572E8191-3E83-4C98-BDE4-5820203CC871}"/>
                    </a:ext>
                  </a:extLst>
                </p14:cNvPr>
                <p14:cNvContentPartPr/>
                <p14:nvPr/>
              </p14:nvContentPartPr>
              <p14:xfrm>
                <a:off x="6754042" y="5497952"/>
                <a:ext cx="111600" cy="306360"/>
              </p14:xfrm>
            </p:contentPart>
          </mc:Choice>
          <mc:Fallback>
            <p:pic>
              <p:nvPicPr>
                <p:cNvPr id="202" name="Freihand 201">
                  <a:extLst>
                    <a:ext uri="{FF2B5EF4-FFF2-40B4-BE49-F238E27FC236}">
                      <a16:creationId xmlns:a16="http://schemas.microsoft.com/office/drawing/2014/main" id="{572E8191-3E83-4C98-BDE4-5820203CC871}"/>
                    </a:ext>
                  </a:extLst>
                </p:cNvPr>
                <p:cNvPicPr/>
                <p:nvPr/>
              </p:nvPicPr>
              <p:blipFill>
                <a:blip r:embed="rId350"/>
                <a:stretch>
                  <a:fillRect/>
                </a:stretch>
              </p:blipFill>
              <p:spPr>
                <a:xfrm>
                  <a:off x="6749722" y="5493632"/>
                  <a:ext cx="1202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4" name="Freihand 203">
                  <a:extLst>
                    <a:ext uri="{FF2B5EF4-FFF2-40B4-BE49-F238E27FC236}">
                      <a16:creationId xmlns:a16="http://schemas.microsoft.com/office/drawing/2014/main" id="{DDB7BDD1-D523-4EDD-ACAF-B65565AC2390}"/>
                    </a:ext>
                  </a:extLst>
                </p14:cNvPr>
                <p14:cNvContentPartPr/>
                <p14:nvPr/>
              </p14:nvContentPartPr>
              <p14:xfrm>
                <a:off x="6846562" y="5565632"/>
                <a:ext cx="309600" cy="154800"/>
              </p14:xfrm>
            </p:contentPart>
          </mc:Choice>
          <mc:Fallback>
            <p:pic>
              <p:nvPicPr>
                <p:cNvPr id="204" name="Freihand 203">
                  <a:extLst>
                    <a:ext uri="{FF2B5EF4-FFF2-40B4-BE49-F238E27FC236}">
                      <a16:creationId xmlns:a16="http://schemas.microsoft.com/office/drawing/2014/main" id="{DDB7BDD1-D523-4EDD-ACAF-B65565AC2390}"/>
                    </a:ext>
                  </a:extLst>
                </p:cNvPr>
                <p:cNvPicPr/>
                <p:nvPr/>
              </p:nvPicPr>
              <p:blipFill>
                <a:blip r:embed="rId352"/>
                <a:stretch>
                  <a:fillRect/>
                </a:stretch>
              </p:blipFill>
              <p:spPr>
                <a:xfrm>
                  <a:off x="6842242" y="5561312"/>
                  <a:ext cx="318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5" name="Freihand 204">
                  <a:extLst>
                    <a:ext uri="{FF2B5EF4-FFF2-40B4-BE49-F238E27FC236}">
                      <a16:creationId xmlns:a16="http://schemas.microsoft.com/office/drawing/2014/main" id="{63FED49C-2C4C-4F15-8277-BCECACF06436}"/>
                    </a:ext>
                  </a:extLst>
                </p14:cNvPr>
                <p14:cNvContentPartPr/>
                <p14:nvPr/>
              </p14:nvContentPartPr>
              <p14:xfrm>
                <a:off x="7148602" y="5383112"/>
                <a:ext cx="71640" cy="236160"/>
              </p14:xfrm>
            </p:contentPart>
          </mc:Choice>
          <mc:Fallback>
            <p:pic>
              <p:nvPicPr>
                <p:cNvPr id="205" name="Freihand 204">
                  <a:extLst>
                    <a:ext uri="{FF2B5EF4-FFF2-40B4-BE49-F238E27FC236}">
                      <a16:creationId xmlns:a16="http://schemas.microsoft.com/office/drawing/2014/main" id="{63FED49C-2C4C-4F15-8277-BCECACF06436}"/>
                    </a:ext>
                  </a:extLst>
                </p:cNvPr>
                <p:cNvPicPr/>
                <p:nvPr/>
              </p:nvPicPr>
              <p:blipFill>
                <a:blip r:embed="rId354"/>
                <a:stretch>
                  <a:fillRect/>
                </a:stretch>
              </p:blipFill>
              <p:spPr>
                <a:xfrm>
                  <a:off x="7144282" y="5378792"/>
                  <a:ext cx="802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6" name="Freihand 205">
                  <a:extLst>
                    <a:ext uri="{FF2B5EF4-FFF2-40B4-BE49-F238E27FC236}">
                      <a16:creationId xmlns:a16="http://schemas.microsoft.com/office/drawing/2014/main" id="{3449CA8F-71E2-43CF-ACCD-B872C24BD646}"/>
                    </a:ext>
                  </a:extLst>
                </p14:cNvPr>
                <p14:cNvContentPartPr/>
                <p14:nvPr/>
              </p14:nvContentPartPr>
              <p14:xfrm>
                <a:off x="7236082" y="5626112"/>
                <a:ext cx="42120" cy="38520"/>
              </p14:xfrm>
            </p:contentPart>
          </mc:Choice>
          <mc:Fallback>
            <p:pic>
              <p:nvPicPr>
                <p:cNvPr id="206" name="Freihand 205">
                  <a:extLst>
                    <a:ext uri="{FF2B5EF4-FFF2-40B4-BE49-F238E27FC236}">
                      <a16:creationId xmlns:a16="http://schemas.microsoft.com/office/drawing/2014/main" id="{3449CA8F-71E2-43CF-ACCD-B872C24BD646}"/>
                    </a:ext>
                  </a:extLst>
                </p:cNvPr>
                <p:cNvPicPr/>
                <p:nvPr/>
              </p:nvPicPr>
              <p:blipFill>
                <a:blip r:embed="rId356"/>
                <a:stretch>
                  <a:fillRect/>
                </a:stretch>
              </p:blipFill>
              <p:spPr>
                <a:xfrm>
                  <a:off x="7231762" y="5621792"/>
                  <a:ext cx="50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7" name="Freihand 206">
                  <a:extLst>
                    <a:ext uri="{FF2B5EF4-FFF2-40B4-BE49-F238E27FC236}">
                      <a16:creationId xmlns:a16="http://schemas.microsoft.com/office/drawing/2014/main" id="{4599AE68-5BCB-4CEC-AB7B-71EBD8819AE7}"/>
                    </a:ext>
                  </a:extLst>
                </p14:cNvPr>
                <p14:cNvContentPartPr/>
                <p14:nvPr/>
              </p14:nvContentPartPr>
              <p14:xfrm>
                <a:off x="6209362" y="5586872"/>
                <a:ext cx="1455840" cy="568800"/>
              </p14:xfrm>
            </p:contentPart>
          </mc:Choice>
          <mc:Fallback>
            <p:pic>
              <p:nvPicPr>
                <p:cNvPr id="207" name="Freihand 206">
                  <a:extLst>
                    <a:ext uri="{FF2B5EF4-FFF2-40B4-BE49-F238E27FC236}">
                      <a16:creationId xmlns:a16="http://schemas.microsoft.com/office/drawing/2014/main" id="{4599AE68-5BCB-4CEC-AB7B-71EBD8819AE7}"/>
                    </a:ext>
                  </a:extLst>
                </p:cNvPr>
                <p:cNvPicPr/>
                <p:nvPr/>
              </p:nvPicPr>
              <p:blipFill>
                <a:blip r:embed="rId358"/>
                <a:stretch>
                  <a:fillRect/>
                </a:stretch>
              </p:blipFill>
              <p:spPr>
                <a:xfrm>
                  <a:off x="6205042" y="5582552"/>
                  <a:ext cx="1464480" cy="577440"/>
                </a:xfrm>
                <a:prstGeom prst="rect">
                  <a:avLst/>
                </a:prstGeom>
              </p:spPr>
            </p:pic>
          </mc:Fallback>
        </mc:AlternateContent>
      </p:grpSp>
    </p:spTree>
    <p:extLst>
      <p:ext uri="{BB962C8B-B14F-4D97-AF65-F5344CB8AC3E}">
        <p14:creationId xmlns:p14="http://schemas.microsoft.com/office/powerpoint/2010/main" val="40938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E41D1F88-86F8-45B0-8944-A31F85010683}"/>
              </a:ext>
            </a:extLst>
          </p:cNvPr>
          <p:cNvGrpSpPr/>
          <p:nvPr/>
        </p:nvGrpSpPr>
        <p:grpSpPr>
          <a:xfrm>
            <a:off x="1022482" y="457592"/>
            <a:ext cx="3756600" cy="536400"/>
            <a:chOff x="1022482" y="457592"/>
            <a:chExt cx="3756600" cy="536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A1B4C1B-F861-4632-A594-53D12E5CC549}"/>
                    </a:ext>
                  </a:extLst>
                </p14:cNvPr>
                <p14:cNvContentPartPr/>
                <p14:nvPr/>
              </p14:nvContentPartPr>
              <p14:xfrm>
                <a:off x="1022482" y="779072"/>
                <a:ext cx="3514680" cy="95760"/>
              </p14:xfrm>
            </p:contentPart>
          </mc:Choice>
          <mc:Fallback xmlns="">
            <p:pic>
              <p:nvPicPr>
                <p:cNvPr id="2" name="Freihand 1">
                  <a:extLst>
                    <a:ext uri="{FF2B5EF4-FFF2-40B4-BE49-F238E27FC236}">
                      <a16:creationId xmlns:a16="http://schemas.microsoft.com/office/drawing/2014/main" id="{DA1B4C1B-F861-4632-A594-53D12E5CC549}"/>
                    </a:ext>
                  </a:extLst>
                </p:cNvPr>
                <p:cNvPicPr/>
                <p:nvPr/>
              </p:nvPicPr>
              <p:blipFill>
                <a:blip r:embed="rId4"/>
                <a:stretch>
                  <a:fillRect/>
                </a:stretch>
              </p:blipFill>
              <p:spPr>
                <a:xfrm>
                  <a:off x="1018162" y="774752"/>
                  <a:ext cx="3523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07A3E5F-C73A-4BFA-9D76-42F82FA0EDF9}"/>
                    </a:ext>
                  </a:extLst>
                </p14:cNvPr>
                <p14:cNvContentPartPr/>
                <p14:nvPr/>
              </p14:nvContentPartPr>
              <p14:xfrm>
                <a:off x="3461122" y="457592"/>
                <a:ext cx="1317960" cy="536400"/>
              </p14:xfrm>
            </p:contentPart>
          </mc:Choice>
          <mc:Fallback xmlns="">
            <p:pic>
              <p:nvPicPr>
                <p:cNvPr id="3" name="Freihand 2">
                  <a:extLst>
                    <a:ext uri="{FF2B5EF4-FFF2-40B4-BE49-F238E27FC236}">
                      <a16:creationId xmlns:a16="http://schemas.microsoft.com/office/drawing/2014/main" id="{607A3E5F-C73A-4BFA-9D76-42F82FA0EDF9}"/>
                    </a:ext>
                  </a:extLst>
                </p:cNvPr>
                <p:cNvPicPr/>
                <p:nvPr/>
              </p:nvPicPr>
              <p:blipFill>
                <a:blip r:embed="rId6"/>
                <a:stretch>
                  <a:fillRect/>
                </a:stretch>
              </p:blipFill>
              <p:spPr>
                <a:xfrm>
                  <a:off x="3456802" y="453272"/>
                  <a:ext cx="1326600" cy="54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4A15A1D-89AA-4268-8E2A-B3B04BD71542}"/>
                  </a:ext>
                </a:extLst>
              </p14:cNvPr>
              <p14:cNvContentPartPr/>
              <p14:nvPr/>
            </p14:nvContentPartPr>
            <p14:xfrm>
              <a:off x="2134162" y="1918472"/>
              <a:ext cx="1842840" cy="50040"/>
            </p14:xfrm>
          </p:contentPart>
        </mc:Choice>
        <mc:Fallback xmlns="">
          <p:pic>
            <p:nvPicPr>
              <p:cNvPr id="8" name="Freihand 7">
                <a:extLst>
                  <a:ext uri="{FF2B5EF4-FFF2-40B4-BE49-F238E27FC236}">
                    <a16:creationId xmlns:a16="http://schemas.microsoft.com/office/drawing/2014/main" id="{84A15A1D-89AA-4268-8E2A-B3B04BD71542}"/>
                  </a:ext>
                </a:extLst>
              </p:cNvPr>
              <p:cNvPicPr/>
              <p:nvPr/>
            </p:nvPicPr>
            <p:blipFill>
              <a:blip r:embed="rId8"/>
              <a:stretch>
                <a:fillRect/>
              </a:stretch>
            </p:blipFill>
            <p:spPr>
              <a:xfrm>
                <a:off x="2129842" y="1914152"/>
                <a:ext cx="1851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3F06438B-CA28-44EE-B846-9399E29953BC}"/>
                  </a:ext>
                </a:extLst>
              </p14:cNvPr>
              <p14:cNvContentPartPr/>
              <p14:nvPr/>
            </p14:nvContentPartPr>
            <p14:xfrm>
              <a:off x="5416282" y="1889672"/>
              <a:ext cx="2048760" cy="70200"/>
            </p14:xfrm>
          </p:contentPart>
        </mc:Choice>
        <mc:Fallback xmlns="">
          <p:pic>
            <p:nvPicPr>
              <p:cNvPr id="10" name="Freihand 9">
                <a:extLst>
                  <a:ext uri="{FF2B5EF4-FFF2-40B4-BE49-F238E27FC236}">
                    <a16:creationId xmlns:a16="http://schemas.microsoft.com/office/drawing/2014/main" id="{3F06438B-CA28-44EE-B846-9399E29953BC}"/>
                  </a:ext>
                </a:extLst>
              </p:cNvPr>
              <p:cNvPicPr/>
              <p:nvPr/>
            </p:nvPicPr>
            <p:blipFill>
              <a:blip r:embed="rId10"/>
              <a:stretch>
                <a:fillRect/>
              </a:stretch>
            </p:blipFill>
            <p:spPr>
              <a:xfrm>
                <a:off x="5411962" y="1885352"/>
                <a:ext cx="2057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EC92E61A-08B9-469E-BED4-8BCF388BA1AF}"/>
                  </a:ext>
                </a:extLst>
              </p14:cNvPr>
              <p14:cNvContentPartPr/>
              <p14:nvPr/>
            </p14:nvContentPartPr>
            <p14:xfrm>
              <a:off x="527122" y="3299432"/>
              <a:ext cx="1304640" cy="37080"/>
            </p14:xfrm>
          </p:contentPart>
        </mc:Choice>
        <mc:Fallback xmlns="">
          <p:pic>
            <p:nvPicPr>
              <p:cNvPr id="11" name="Freihand 10">
                <a:extLst>
                  <a:ext uri="{FF2B5EF4-FFF2-40B4-BE49-F238E27FC236}">
                    <a16:creationId xmlns:a16="http://schemas.microsoft.com/office/drawing/2014/main" id="{EC92E61A-08B9-469E-BED4-8BCF388BA1AF}"/>
                  </a:ext>
                </a:extLst>
              </p:cNvPr>
              <p:cNvPicPr/>
              <p:nvPr/>
            </p:nvPicPr>
            <p:blipFill>
              <a:blip r:embed="rId12"/>
              <a:stretch>
                <a:fillRect/>
              </a:stretch>
            </p:blipFill>
            <p:spPr>
              <a:xfrm>
                <a:off x="522802" y="3295112"/>
                <a:ext cx="1313280" cy="45720"/>
              </a:xfrm>
              <a:prstGeom prst="rect">
                <a:avLst/>
              </a:prstGeom>
            </p:spPr>
          </p:pic>
        </mc:Fallback>
      </mc:AlternateContent>
      <p:grpSp>
        <p:nvGrpSpPr>
          <p:cNvPr id="16" name="Gruppieren 15">
            <a:extLst>
              <a:ext uri="{FF2B5EF4-FFF2-40B4-BE49-F238E27FC236}">
                <a16:creationId xmlns:a16="http://schemas.microsoft.com/office/drawing/2014/main" id="{771CF5E5-6DBA-4564-B671-32453F254557}"/>
              </a:ext>
            </a:extLst>
          </p:cNvPr>
          <p:cNvGrpSpPr/>
          <p:nvPr/>
        </p:nvGrpSpPr>
        <p:grpSpPr>
          <a:xfrm>
            <a:off x="1377802" y="2776712"/>
            <a:ext cx="469800" cy="192600"/>
            <a:chOff x="1377802" y="2776712"/>
            <a:chExt cx="469800" cy="192600"/>
          </a:xfrm>
        </p:grpSpPr>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89D8B78-9D6F-4A0F-BEBB-81C589F034E5}"/>
                    </a:ext>
                  </a:extLst>
                </p14:cNvPr>
                <p14:cNvContentPartPr/>
                <p14:nvPr/>
              </p14:nvContentPartPr>
              <p14:xfrm>
                <a:off x="1377802" y="2817032"/>
                <a:ext cx="106200" cy="152280"/>
              </p14:xfrm>
            </p:contentPart>
          </mc:Choice>
          <mc:Fallback xmlns="">
            <p:pic>
              <p:nvPicPr>
                <p:cNvPr id="12" name="Freihand 11">
                  <a:extLst>
                    <a:ext uri="{FF2B5EF4-FFF2-40B4-BE49-F238E27FC236}">
                      <a16:creationId xmlns:a16="http://schemas.microsoft.com/office/drawing/2014/main" id="{989D8B78-9D6F-4A0F-BEBB-81C589F034E5}"/>
                    </a:ext>
                  </a:extLst>
                </p:cNvPr>
                <p:cNvPicPr/>
                <p:nvPr/>
              </p:nvPicPr>
              <p:blipFill>
                <a:blip r:embed="rId14"/>
                <a:stretch>
                  <a:fillRect/>
                </a:stretch>
              </p:blipFill>
              <p:spPr>
                <a:xfrm>
                  <a:off x="1373482" y="2812712"/>
                  <a:ext cx="114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F06F6B37-AA38-435E-A7B2-87F92AEAFB13}"/>
                    </a:ext>
                  </a:extLst>
                </p14:cNvPr>
                <p14:cNvContentPartPr/>
                <p14:nvPr/>
              </p14:nvContentPartPr>
              <p14:xfrm>
                <a:off x="1514602" y="2863832"/>
                <a:ext cx="160920" cy="84600"/>
              </p14:xfrm>
            </p:contentPart>
          </mc:Choice>
          <mc:Fallback xmlns="">
            <p:pic>
              <p:nvPicPr>
                <p:cNvPr id="14" name="Freihand 13">
                  <a:extLst>
                    <a:ext uri="{FF2B5EF4-FFF2-40B4-BE49-F238E27FC236}">
                      <a16:creationId xmlns:a16="http://schemas.microsoft.com/office/drawing/2014/main" id="{F06F6B37-AA38-435E-A7B2-87F92AEAFB13}"/>
                    </a:ext>
                  </a:extLst>
                </p:cNvPr>
                <p:cNvPicPr/>
                <p:nvPr/>
              </p:nvPicPr>
              <p:blipFill>
                <a:blip r:embed="rId16"/>
                <a:stretch>
                  <a:fillRect/>
                </a:stretch>
              </p:blipFill>
              <p:spPr>
                <a:xfrm>
                  <a:off x="1510282" y="2859512"/>
                  <a:ext cx="169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25193E69-2304-4B1C-AD38-681B8EA2C555}"/>
                    </a:ext>
                  </a:extLst>
                </p14:cNvPr>
                <p14:cNvContentPartPr/>
                <p14:nvPr/>
              </p14:nvContentPartPr>
              <p14:xfrm>
                <a:off x="1694962" y="2776712"/>
                <a:ext cx="152640" cy="155520"/>
              </p14:xfrm>
            </p:contentPart>
          </mc:Choice>
          <mc:Fallback xmlns="">
            <p:pic>
              <p:nvPicPr>
                <p:cNvPr id="15" name="Freihand 14">
                  <a:extLst>
                    <a:ext uri="{FF2B5EF4-FFF2-40B4-BE49-F238E27FC236}">
                      <a16:creationId xmlns:a16="http://schemas.microsoft.com/office/drawing/2014/main" id="{25193E69-2304-4B1C-AD38-681B8EA2C555}"/>
                    </a:ext>
                  </a:extLst>
                </p:cNvPr>
                <p:cNvPicPr/>
                <p:nvPr/>
              </p:nvPicPr>
              <p:blipFill>
                <a:blip r:embed="rId18"/>
                <a:stretch>
                  <a:fillRect/>
                </a:stretch>
              </p:blipFill>
              <p:spPr>
                <a:xfrm>
                  <a:off x="1690642" y="2772392"/>
                  <a:ext cx="16128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80" name="Freihand 79">
                <a:extLst>
                  <a:ext uri="{FF2B5EF4-FFF2-40B4-BE49-F238E27FC236}">
                    <a16:creationId xmlns:a16="http://schemas.microsoft.com/office/drawing/2014/main" id="{A727EDE6-E48D-4270-8019-56B6B718A0AC}"/>
                  </a:ext>
                </a:extLst>
              </p14:cNvPr>
              <p14:cNvContentPartPr/>
              <p14:nvPr/>
            </p14:nvContentPartPr>
            <p14:xfrm>
              <a:off x="2301922" y="3352712"/>
              <a:ext cx="1138680" cy="39960"/>
            </p14:xfrm>
          </p:contentPart>
        </mc:Choice>
        <mc:Fallback xmlns="">
          <p:pic>
            <p:nvPicPr>
              <p:cNvPr id="80" name="Freihand 79">
                <a:extLst>
                  <a:ext uri="{FF2B5EF4-FFF2-40B4-BE49-F238E27FC236}">
                    <a16:creationId xmlns:a16="http://schemas.microsoft.com/office/drawing/2014/main" id="{A727EDE6-E48D-4270-8019-56B6B718A0AC}"/>
                  </a:ext>
                </a:extLst>
              </p:cNvPr>
              <p:cNvPicPr/>
              <p:nvPr/>
            </p:nvPicPr>
            <p:blipFill>
              <a:blip r:embed="rId20"/>
              <a:stretch>
                <a:fillRect/>
              </a:stretch>
            </p:blipFill>
            <p:spPr>
              <a:xfrm>
                <a:off x="2297602" y="3348392"/>
                <a:ext cx="1147320" cy="48600"/>
              </a:xfrm>
              <a:prstGeom prst="rect">
                <a:avLst/>
              </a:prstGeom>
            </p:spPr>
          </p:pic>
        </mc:Fallback>
      </mc:AlternateContent>
      <p:grpSp>
        <p:nvGrpSpPr>
          <p:cNvPr id="89" name="Gruppieren 88">
            <a:extLst>
              <a:ext uri="{FF2B5EF4-FFF2-40B4-BE49-F238E27FC236}">
                <a16:creationId xmlns:a16="http://schemas.microsoft.com/office/drawing/2014/main" id="{0256F94A-30FF-4678-9B13-A3B12E57CA96}"/>
              </a:ext>
            </a:extLst>
          </p:cNvPr>
          <p:cNvGrpSpPr/>
          <p:nvPr/>
        </p:nvGrpSpPr>
        <p:grpSpPr>
          <a:xfrm>
            <a:off x="3035242" y="1446872"/>
            <a:ext cx="7584840" cy="2271600"/>
            <a:chOff x="3035242" y="1446872"/>
            <a:chExt cx="7584840" cy="2271600"/>
          </a:xfrm>
        </p:grpSpPr>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08D45AC7-B090-4AD8-85BD-89DEC5EF18FA}"/>
                    </a:ext>
                  </a:extLst>
                </p14:cNvPr>
                <p14:cNvContentPartPr/>
                <p14:nvPr/>
              </p14:nvContentPartPr>
              <p14:xfrm>
                <a:off x="3122722" y="3283232"/>
                <a:ext cx="181440" cy="7200"/>
              </p14:xfrm>
            </p:contentPart>
          </mc:Choice>
          <mc:Fallback xmlns="">
            <p:pic>
              <p:nvPicPr>
                <p:cNvPr id="17" name="Freihand 16">
                  <a:extLst>
                    <a:ext uri="{FF2B5EF4-FFF2-40B4-BE49-F238E27FC236}">
                      <a16:creationId xmlns:a16="http://schemas.microsoft.com/office/drawing/2014/main" id="{08D45AC7-B090-4AD8-85BD-89DEC5EF18FA}"/>
                    </a:ext>
                  </a:extLst>
                </p:cNvPr>
                <p:cNvPicPr/>
                <p:nvPr/>
              </p:nvPicPr>
              <p:blipFill>
                <a:blip r:embed="rId22"/>
                <a:stretch>
                  <a:fillRect/>
                </a:stretch>
              </p:blipFill>
              <p:spPr>
                <a:xfrm>
                  <a:off x="3118402" y="3278912"/>
                  <a:ext cx="190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5B4000C7-ACE1-4F27-88A2-F2DF877BDB78}"/>
                    </a:ext>
                  </a:extLst>
                </p14:cNvPr>
                <p14:cNvContentPartPr/>
                <p14:nvPr/>
              </p14:nvContentPartPr>
              <p14:xfrm>
                <a:off x="3035242" y="2829992"/>
                <a:ext cx="97560" cy="150840"/>
              </p14:xfrm>
            </p:contentPart>
          </mc:Choice>
          <mc:Fallback xmlns="">
            <p:pic>
              <p:nvPicPr>
                <p:cNvPr id="18" name="Freihand 17">
                  <a:extLst>
                    <a:ext uri="{FF2B5EF4-FFF2-40B4-BE49-F238E27FC236}">
                      <a16:creationId xmlns:a16="http://schemas.microsoft.com/office/drawing/2014/main" id="{5B4000C7-ACE1-4F27-88A2-F2DF877BDB78}"/>
                    </a:ext>
                  </a:extLst>
                </p:cNvPr>
                <p:cNvPicPr/>
                <p:nvPr/>
              </p:nvPicPr>
              <p:blipFill>
                <a:blip r:embed="rId24"/>
                <a:stretch>
                  <a:fillRect/>
                </a:stretch>
              </p:blipFill>
              <p:spPr>
                <a:xfrm>
                  <a:off x="3030922" y="2825672"/>
                  <a:ext cx="106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5ACDBB94-9D1C-4C1F-83E4-FA5A01BCCDE1}"/>
                    </a:ext>
                  </a:extLst>
                </p14:cNvPr>
                <p14:cNvContentPartPr/>
                <p14:nvPr/>
              </p14:nvContentPartPr>
              <p14:xfrm>
                <a:off x="3134242" y="2832872"/>
                <a:ext cx="52200" cy="72360"/>
              </p14:xfrm>
            </p:contentPart>
          </mc:Choice>
          <mc:Fallback xmlns="">
            <p:pic>
              <p:nvPicPr>
                <p:cNvPr id="19" name="Freihand 18">
                  <a:extLst>
                    <a:ext uri="{FF2B5EF4-FFF2-40B4-BE49-F238E27FC236}">
                      <a16:creationId xmlns:a16="http://schemas.microsoft.com/office/drawing/2014/main" id="{5ACDBB94-9D1C-4C1F-83E4-FA5A01BCCDE1}"/>
                    </a:ext>
                  </a:extLst>
                </p:cNvPr>
                <p:cNvPicPr/>
                <p:nvPr/>
              </p:nvPicPr>
              <p:blipFill>
                <a:blip r:embed="rId26"/>
                <a:stretch>
                  <a:fillRect/>
                </a:stretch>
              </p:blipFill>
              <p:spPr>
                <a:xfrm>
                  <a:off x="3129922" y="2828552"/>
                  <a:ext cx="60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5EB9B2B-9A3C-4D2B-8D5C-2858C4950436}"/>
                    </a:ext>
                  </a:extLst>
                </p14:cNvPr>
                <p14:cNvContentPartPr/>
                <p14:nvPr/>
              </p14:nvContentPartPr>
              <p14:xfrm>
                <a:off x="3177802" y="2822792"/>
                <a:ext cx="59400" cy="89280"/>
              </p14:xfrm>
            </p:contentPart>
          </mc:Choice>
          <mc:Fallback xmlns="">
            <p:pic>
              <p:nvPicPr>
                <p:cNvPr id="20" name="Freihand 19">
                  <a:extLst>
                    <a:ext uri="{FF2B5EF4-FFF2-40B4-BE49-F238E27FC236}">
                      <a16:creationId xmlns:a16="http://schemas.microsoft.com/office/drawing/2014/main" id="{B5EB9B2B-9A3C-4D2B-8D5C-2858C4950436}"/>
                    </a:ext>
                  </a:extLst>
                </p:cNvPr>
                <p:cNvPicPr/>
                <p:nvPr/>
              </p:nvPicPr>
              <p:blipFill>
                <a:blip r:embed="rId28"/>
                <a:stretch>
                  <a:fillRect/>
                </a:stretch>
              </p:blipFill>
              <p:spPr>
                <a:xfrm>
                  <a:off x="3173482" y="2818472"/>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9B100F6F-9186-4180-821D-C039EC0395A9}"/>
                    </a:ext>
                  </a:extLst>
                </p14:cNvPr>
                <p14:cNvContentPartPr/>
                <p14:nvPr/>
              </p14:nvContentPartPr>
              <p14:xfrm>
                <a:off x="3252322" y="2758352"/>
                <a:ext cx="201240" cy="142560"/>
              </p14:xfrm>
            </p:contentPart>
          </mc:Choice>
          <mc:Fallback xmlns="">
            <p:pic>
              <p:nvPicPr>
                <p:cNvPr id="21" name="Freihand 20">
                  <a:extLst>
                    <a:ext uri="{FF2B5EF4-FFF2-40B4-BE49-F238E27FC236}">
                      <a16:creationId xmlns:a16="http://schemas.microsoft.com/office/drawing/2014/main" id="{9B100F6F-9186-4180-821D-C039EC0395A9}"/>
                    </a:ext>
                  </a:extLst>
                </p:cNvPr>
                <p:cNvPicPr/>
                <p:nvPr/>
              </p:nvPicPr>
              <p:blipFill>
                <a:blip r:embed="rId30"/>
                <a:stretch>
                  <a:fillRect/>
                </a:stretch>
              </p:blipFill>
              <p:spPr>
                <a:xfrm>
                  <a:off x="3248002" y="2754032"/>
                  <a:ext cx="209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50145078-33A6-4231-95C0-FA810DD04619}"/>
                    </a:ext>
                  </a:extLst>
                </p14:cNvPr>
                <p14:cNvContentPartPr/>
                <p14:nvPr/>
              </p14:nvContentPartPr>
              <p14:xfrm>
                <a:off x="3800242" y="2992352"/>
                <a:ext cx="759240" cy="29520"/>
              </p14:xfrm>
            </p:contentPart>
          </mc:Choice>
          <mc:Fallback xmlns="">
            <p:pic>
              <p:nvPicPr>
                <p:cNvPr id="23" name="Freihand 22">
                  <a:extLst>
                    <a:ext uri="{FF2B5EF4-FFF2-40B4-BE49-F238E27FC236}">
                      <a16:creationId xmlns:a16="http://schemas.microsoft.com/office/drawing/2014/main" id="{50145078-33A6-4231-95C0-FA810DD04619}"/>
                    </a:ext>
                  </a:extLst>
                </p:cNvPr>
                <p:cNvPicPr/>
                <p:nvPr/>
              </p:nvPicPr>
              <p:blipFill>
                <a:blip r:embed="rId32"/>
                <a:stretch>
                  <a:fillRect/>
                </a:stretch>
              </p:blipFill>
              <p:spPr>
                <a:xfrm>
                  <a:off x="3795922" y="2988032"/>
                  <a:ext cx="767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85DEF8BD-ECBF-4618-84AF-23DD032945FF}"/>
                    </a:ext>
                  </a:extLst>
                </p14:cNvPr>
                <p14:cNvContentPartPr/>
                <p14:nvPr/>
              </p14:nvContentPartPr>
              <p14:xfrm>
                <a:off x="5720482" y="2993792"/>
                <a:ext cx="510480" cy="45000"/>
              </p14:xfrm>
            </p:contentPart>
          </mc:Choice>
          <mc:Fallback xmlns="">
            <p:pic>
              <p:nvPicPr>
                <p:cNvPr id="31" name="Freihand 30">
                  <a:extLst>
                    <a:ext uri="{FF2B5EF4-FFF2-40B4-BE49-F238E27FC236}">
                      <a16:creationId xmlns:a16="http://schemas.microsoft.com/office/drawing/2014/main" id="{85DEF8BD-ECBF-4618-84AF-23DD032945FF}"/>
                    </a:ext>
                  </a:extLst>
                </p:cNvPr>
                <p:cNvPicPr/>
                <p:nvPr/>
              </p:nvPicPr>
              <p:blipFill>
                <a:blip r:embed="rId34"/>
                <a:stretch>
                  <a:fillRect/>
                </a:stretch>
              </p:blipFill>
              <p:spPr>
                <a:xfrm>
                  <a:off x="5716162" y="2989472"/>
                  <a:ext cx="519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5DFB103C-FE93-436C-9433-DCDD90E4E7B9}"/>
                    </a:ext>
                  </a:extLst>
                </p14:cNvPr>
                <p14:cNvContentPartPr/>
                <p14:nvPr/>
              </p14:nvContentPartPr>
              <p14:xfrm>
                <a:off x="5873842" y="2576192"/>
                <a:ext cx="166680" cy="195840"/>
              </p14:xfrm>
            </p:contentPart>
          </mc:Choice>
          <mc:Fallback xmlns="">
            <p:pic>
              <p:nvPicPr>
                <p:cNvPr id="32" name="Freihand 31">
                  <a:extLst>
                    <a:ext uri="{FF2B5EF4-FFF2-40B4-BE49-F238E27FC236}">
                      <a16:creationId xmlns:a16="http://schemas.microsoft.com/office/drawing/2014/main" id="{5DFB103C-FE93-436C-9433-DCDD90E4E7B9}"/>
                    </a:ext>
                  </a:extLst>
                </p:cNvPr>
                <p:cNvPicPr/>
                <p:nvPr/>
              </p:nvPicPr>
              <p:blipFill>
                <a:blip r:embed="rId36"/>
                <a:stretch>
                  <a:fillRect/>
                </a:stretch>
              </p:blipFill>
              <p:spPr>
                <a:xfrm>
                  <a:off x="5869522" y="2571872"/>
                  <a:ext cx="175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175797B0-5F19-4677-A3A6-008FD4D04390}"/>
                    </a:ext>
                  </a:extLst>
                </p14:cNvPr>
                <p14:cNvContentPartPr/>
                <p14:nvPr/>
              </p14:nvContentPartPr>
              <p14:xfrm>
                <a:off x="6027922" y="2561432"/>
                <a:ext cx="90360" cy="101880"/>
              </p14:xfrm>
            </p:contentPart>
          </mc:Choice>
          <mc:Fallback xmlns="">
            <p:pic>
              <p:nvPicPr>
                <p:cNvPr id="33" name="Freihand 32">
                  <a:extLst>
                    <a:ext uri="{FF2B5EF4-FFF2-40B4-BE49-F238E27FC236}">
                      <a16:creationId xmlns:a16="http://schemas.microsoft.com/office/drawing/2014/main" id="{175797B0-5F19-4677-A3A6-008FD4D04390}"/>
                    </a:ext>
                  </a:extLst>
                </p:cNvPr>
                <p:cNvPicPr/>
                <p:nvPr/>
              </p:nvPicPr>
              <p:blipFill>
                <a:blip r:embed="rId38"/>
                <a:stretch>
                  <a:fillRect/>
                </a:stretch>
              </p:blipFill>
              <p:spPr>
                <a:xfrm>
                  <a:off x="6023602" y="2557112"/>
                  <a:ext cx="9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Freihand 33">
                  <a:extLst>
                    <a:ext uri="{FF2B5EF4-FFF2-40B4-BE49-F238E27FC236}">
                      <a16:creationId xmlns:a16="http://schemas.microsoft.com/office/drawing/2014/main" id="{DA0C4CED-78D8-471C-9B62-707124494D5F}"/>
                    </a:ext>
                  </a:extLst>
                </p14:cNvPr>
                <p14:cNvContentPartPr/>
                <p14:nvPr/>
              </p14:nvContentPartPr>
              <p14:xfrm>
                <a:off x="6112162" y="2494832"/>
                <a:ext cx="264240" cy="153720"/>
              </p14:xfrm>
            </p:contentPart>
          </mc:Choice>
          <mc:Fallback xmlns="">
            <p:pic>
              <p:nvPicPr>
                <p:cNvPr id="34" name="Freihand 33">
                  <a:extLst>
                    <a:ext uri="{FF2B5EF4-FFF2-40B4-BE49-F238E27FC236}">
                      <a16:creationId xmlns:a16="http://schemas.microsoft.com/office/drawing/2014/main" id="{DA0C4CED-78D8-471C-9B62-707124494D5F}"/>
                    </a:ext>
                  </a:extLst>
                </p:cNvPr>
                <p:cNvPicPr/>
                <p:nvPr/>
              </p:nvPicPr>
              <p:blipFill>
                <a:blip r:embed="rId40"/>
                <a:stretch>
                  <a:fillRect/>
                </a:stretch>
              </p:blipFill>
              <p:spPr>
                <a:xfrm>
                  <a:off x="6107842" y="2490512"/>
                  <a:ext cx="272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F6295FE4-93DE-4811-AB4C-E98D11F6F25E}"/>
                    </a:ext>
                  </a:extLst>
                </p14:cNvPr>
                <p14:cNvContentPartPr/>
                <p14:nvPr/>
              </p14:nvContentPartPr>
              <p14:xfrm>
                <a:off x="3914002" y="3532352"/>
                <a:ext cx="92880" cy="129960"/>
              </p14:xfrm>
            </p:contentPart>
          </mc:Choice>
          <mc:Fallback xmlns="">
            <p:pic>
              <p:nvPicPr>
                <p:cNvPr id="36" name="Freihand 35">
                  <a:extLst>
                    <a:ext uri="{FF2B5EF4-FFF2-40B4-BE49-F238E27FC236}">
                      <a16:creationId xmlns:a16="http://schemas.microsoft.com/office/drawing/2014/main" id="{F6295FE4-93DE-4811-AB4C-E98D11F6F25E}"/>
                    </a:ext>
                  </a:extLst>
                </p:cNvPr>
                <p:cNvPicPr/>
                <p:nvPr/>
              </p:nvPicPr>
              <p:blipFill>
                <a:blip r:embed="rId42"/>
                <a:stretch>
                  <a:fillRect/>
                </a:stretch>
              </p:blipFill>
              <p:spPr>
                <a:xfrm>
                  <a:off x="3909682" y="3528032"/>
                  <a:ext cx="101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247A9880-ED1A-4E2B-B769-7DC13C17C2C9}"/>
                    </a:ext>
                  </a:extLst>
                </p14:cNvPr>
                <p14:cNvContentPartPr/>
                <p14:nvPr/>
              </p14:nvContentPartPr>
              <p14:xfrm>
                <a:off x="4012282" y="3589232"/>
                <a:ext cx="275040" cy="109800"/>
              </p14:xfrm>
            </p:contentPart>
          </mc:Choice>
          <mc:Fallback xmlns="">
            <p:pic>
              <p:nvPicPr>
                <p:cNvPr id="37" name="Freihand 36">
                  <a:extLst>
                    <a:ext uri="{FF2B5EF4-FFF2-40B4-BE49-F238E27FC236}">
                      <a16:creationId xmlns:a16="http://schemas.microsoft.com/office/drawing/2014/main" id="{247A9880-ED1A-4E2B-B769-7DC13C17C2C9}"/>
                    </a:ext>
                  </a:extLst>
                </p:cNvPr>
                <p:cNvPicPr/>
                <p:nvPr/>
              </p:nvPicPr>
              <p:blipFill>
                <a:blip r:embed="rId44"/>
                <a:stretch>
                  <a:fillRect/>
                </a:stretch>
              </p:blipFill>
              <p:spPr>
                <a:xfrm>
                  <a:off x="4007962" y="3584912"/>
                  <a:ext cx="283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1FA6E370-B96F-43F0-A783-F4164A452E22}"/>
                    </a:ext>
                  </a:extLst>
                </p14:cNvPr>
                <p14:cNvContentPartPr/>
                <p14:nvPr/>
              </p14:nvContentPartPr>
              <p14:xfrm>
                <a:off x="4317202" y="3597872"/>
                <a:ext cx="97200" cy="120600"/>
              </p14:xfrm>
            </p:contentPart>
          </mc:Choice>
          <mc:Fallback xmlns="">
            <p:pic>
              <p:nvPicPr>
                <p:cNvPr id="38" name="Freihand 37">
                  <a:extLst>
                    <a:ext uri="{FF2B5EF4-FFF2-40B4-BE49-F238E27FC236}">
                      <a16:creationId xmlns:a16="http://schemas.microsoft.com/office/drawing/2014/main" id="{1FA6E370-B96F-43F0-A783-F4164A452E22}"/>
                    </a:ext>
                  </a:extLst>
                </p:cNvPr>
                <p:cNvPicPr/>
                <p:nvPr/>
              </p:nvPicPr>
              <p:blipFill>
                <a:blip r:embed="rId46"/>
                <a:stretch>
                  <a:fillRect/>
                </a:stretch>
              </p:blipFill>
              <p:spPr>
                <a:xfrm>
                  <a:off x="4312882" y="3593552"/>
                  <a:ext cx="105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0596014B-5462-409D-8268-1CDDE585EC1D}"/>
                    </a:ext>
                  </a:extLst>
                </p14:cNvPr>
                <p14:cNvContentPartPr/>
                <p14:nvPr/>
              </p14:nvContentPartPr>
              <p14:xfrm>
                <a:off x="4410802" y="3599312"/>
                <a:ext cx="51840" cy="67680"/>
              </p14:xfrm>
            </p:contentPart>
          </mc:Choice>
          <mc:Fallback xmlns="">
            <p:pic>
              <p:nvPicPr>
                <p:cNvPr id="39" name="Freihand 38">
                  <a:extLst>
                    <a:ext uri="{FF2B5EF4-FFF2-40B4-BE49-F238E27FC236}">
                      <a16:creationId xmlns:a16="http://schemas.microsoft.com/office/drawing/2014/main" id="{0596014B-5462-409D-8268-1CDDE585EC1D}"/>
                    </a:ext>
                  </a:extLst>
                </p:cNvPr>
                <p:cNvPicPr/>
                <p:nvPr/>
              </p:nvPicPr>
              <p:blipFill>
                <a:blip r:embed="rId48"/>
                <a:stretch>
                  <a:fillRect/>
                </a:stretch>
              </p:blipFill>
              <p:spPr>
                <a:xfrm>
                  <a:off x="4406482" y="3594992"/>
                  <a:ext cx="60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FF8B5B37-C450-4892-BE75-4C17A10285B8}"/>
                    </a:ext>
                  </a:extLst>
                </p14:cNvPr>
                <p14:cNvContentPartPr/>
                <p14:nvPr/>
              </p14:nvContentPartPr>
              <p14:xfrm>
                <a:off x="4465882" y="3552872"/>
                <a:ext cx="207720" cy="102240"/>
              </p14:xfrm>
            </p:contentPart>
          </mc:Choice>
          <mc:Fallback xmlns="">
            <p:pic>
              <p:nvPicPr>
                <p:cNvPr id="40" name="Freihand 39">
                  <a:extLst>
                    <a:ext uri="{FF2B5EF4-FFF2-40B4-BE49-F238E27FC236}">
                      <a16:creationId xmlns:a16="http://schemas.microsoft.com/office/drawing/2014/main" id="{FF8B5B37-C450-4892-BE75-4C17A10285B8}"/>
                    </a:ext>
                  </a:extLst>
                </p:cNvPr>
                <p:cNvPicPr/>
                <p:nvPr/>
              </p:nvPicPr>
              <p:blipFill>
                <a:blip r:embed="rId50"/>
                <a:stretch>
                  <a:fillRect/>
                </a:stretch>
              </p:blipFill>
              <p:spPr>
                <a:xfrm>
                  <a:off x="4461562" y="3548552"/>
                  <a:ext cx="216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F95298C8-7E73-47CC-ADC4-5ECED71641F5}"/>
                    </a:ext>
                  </a:extLst>
                </p14:cNvPr>
                <p14:cNvContentPartPr/>
                <p14:nvPr/>
              </p14:nvContentPartPr>
              <p14:xfrm>
                <a:off x="5802922" y="3575552"/>
                <a:ext cx="125640" cy="120960"/>
              </p14:xfrm>
            </p:contentPart>
          </mc:Choice>
          <mc:Fallback xmlns="">
            <p:pic>
              <p:nvPicPr>
                <p:cNvPr id="42" name="Freihand 41">
                  <a:extLst>
                    <a:ext uri="{FF2B5EF4-FFF2-40B4-BE49-F238E27FC236}">
                      <a16:creationId xmlns:a16="http://schemas.microsoft.com/office/drawing/2014/main" id="{F95298C8-7E73-47CC-ADC4-5ECED71641F5}"/>
                    </a:ext>
                  </a:extLst>
                </p:cNvPr>
                <p:cNvPicPr/>
                <p:nvPr/>
              </p:nvPicPr>
              <p:blipFill>
                <a:blip r:embed="rId52"/>
                <a:stretch>
                  <a:fillRect/>
                </a:stretch>
              </p:blipFill>
              <p:spPr>
                <a:xfrm>
                  <a:off x="5798602" y="3571232"/>
                  <a:ext cx="134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2FF0A047-C165-41CC-9832-89594E15BB72}"/>
                    </a:ext>
                  </a:extLst>
                </p14:cNvPr>
                <p14:cNvContentPartPr/>
                <p14:nvPr/>
              </p14:nvContentPartPr>
              <p14:xfrm>
                <a:off x="5917762" y="3575552"/>
                <a:ext cx="67320" cy="70920"/>
              </p14:xfrm>
            </p:contentPart>
          </mc:Choice>
          <mc:Fallback xmlns="">
            <p:pic>
              <p:nvPicPr>
                <p:cNvPr id="43" name="Freihand 42">
                  <a:extLst>
                    <a:ext uri="{FF2B5EF4-FFF2-40B4-BE49-F238E27FC236}">
                      <a16:creationId xmlns:a16="http://schemas.microsoft.com/office/drawing/2014/main" id="{2FF0A047-C165-41CC-9832-89594E15BB72}"/>
                    </a:ext>
                  </a:extLst>
                </p:cNvPr>
                <p:cNvPicPr/>
                <p:nvPr/>
              </p:nvPicPr>
              <p:blipFill>
                <a:blip r:embed="rId54"/>
                <a:stretch>
                  <a:fillRect/>
                </a:stretch>
              </p:blipFill>
              <p:spPr>
                <a:xfrm>
                  <a:off x="5913442" y="3571232"/>
                  <a:ext cx="75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1C58AC75-ABEB-4F68-968D-59521FC59D0C}"/>
                    </a:ext>
                  </a:extLst>
                </p14:cNvPr>
                <p14:cNvContentPartPr/>
                <p14:nvPr/>
              </p14:nvContentPartPr>
              <p14:xfrm>
                <a:off x="5998402" y="3504632"/>
                <a:ext cx="201600" cy="115920"/>
              </p14:xfrm>
            </p:contentPart>
          </mc:Choice>
          <mc:Fallback xmlns="">
            <p:pic>
              <p:nvPicPr>
                <p:cNvPr id="44" name="Freihand 43">
                  <a:extLst>
                    <a:ext uri="{FF2B5EF4-FFF2-40B4-BE49-F238E27FC236}">
                      <a16:creationId xmlns:a16="http://schemas.microsoft.com/office/drawing/2014/main" id="{1C58AC75-ABEB-4F68-968D-59521FC59D0C}"/>
                    </a:ext>
                  </a:extLst>
                </p:cNvPr>
                <p:cNvPicPr/>
                <p:nvPr/>
              </p:nvPicPr>
              <p:blipFill>
                <a:blip r:embed="rId56"/>
                <a:stretch>
                  <a:fillRect/>
                </a:stretch>
              </p:blipFill>
              <p:spPr>
                <a:xfrm>
                  <a:off x="5994082" y="3500312"/>
                  <a:ext cx="210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9A218C74-0CF9-4BAC-B3C5-AA5C5A74E425}"/>
                    </a:ext>
                  </a:extLst>
                </p14:cNvPr>
                <p14:cNvContentPartPr/>
                <p14:nvPr/>
              </p14:nvContentPartPr>
              <p14:xfrm>
                <a:off x="6486562" y="3407072"/>
                <a:ext cx="220320" cy="41400"/>
              </p14:xfrm>
            </p:contentPart>
          </mc:Choice>
          <mc:Fallback xmlns="">
            <p:pic>
              <p:nvPicPr>
                <p:cNvPr id="45" name="Freihand 44">
                  <a:extLst>
                    <a:ext uri="{FF2B5EF4-FFF2-40B4-BE49-F238E27FC236}">
                      <a16:creationId xmlns:a16="http://schemas.microsoft.com/office/drawing/2014/main" id="{9A218C74-0CF9-4BAC-B3C5-AA5C5A74E425}"/>
                    </a:ext>
                  </a:extLst>
                </p:cNvPr>
                <p:cNvPicPr/>
                <p:nvPr/>
              </p:nvPicPr>
              <p:blipFill>
                <a:blip r:embed="rId58"/>
                <a:stretch>
                  <a:fillRect/>
                </a:stretch>
              </p:blipFill>
              <p:spPr>
                <a:xfrm>
                  <a:off x="6482242" y="3402752"/>
                  <a:ext cx="228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57326024-7544-408A-B96C-9939F9D2DE1B}"/>
                    </a:ext>
                  </a:extLst>
                </p14:cNvPr>
                <p14:cNvContentPartPr/>
                <p14:nvPr/>
              </p14:nvContentPartPr>
              <p14:xfrm>
                <a:off x="6397282" y="3362432"/>
                <a:ext cx="281520" cy="131400"/>
              </p14:xfrm>
            </p:contentPart>
          </mc:Choice>
          <mc:Fallback xmlns="">
            <p:pic>
              <p:nvPicPr>
                <p:cNvPr id="46" name="Freihand 45">
                  <a:extLst>
                    <a:ext uri="{FF2B5EF4-FFF2-40B4-BE49-F238E27FC236}">
                      <a16:creationId xmlns:a16="http://schemas.microsoft.com/office/drawing/2014/main" id="{57326024-7544-408A-B96C-9939F9D2DE1B}"/>
                    </a:ext>
                  </a:extLst>
                </p:cNvPr>
                <p:cNvPicPr/>
                <p:nvPr/>
              </p:nvPicPr>
              <p:blipFill>
                <a:blip r:embed="rId60"/>
                <a:stretch>
                  <a:fillRect/>
                </a:stretch>
              </p:blipFill>
              <p:spPr>
                <a:xfrm>
                  <a:off x="6392962" y="3358112"/>
                  <a:ext cx="290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417E036D-E713-41DA-9519-AD5F1007E00B}"/>
                    </a:ext>
                  </a:extLst>
                </p14:cNvPr>
                <p14:cNvContentPartPr/>
                <p14:nvPr/>
              </p14:nvContentPartPr>
              <p14:xfrm>
                <a:off x="6874282" y="3286832"/>
                <a:ext cx="95040" cy="150840"/>
              </p14:xfrm>
            </p:contentPart>
          </mc:Choice>
          <mc:Fallback xmlns="">
            <p:pic>
              <p:nvPicPr>
                <p:cNvPr id="48" name="Freihand 47">
                  <a:extLst>
                    <a:ext uri="{FF2B5EF4-FFF2-40B4-BE49-F238E27FC236}">
                      <a16:creationId xmlns:a16="http://schemas.microsoft.com/office/drawing/2014/main" id="{417E036D-E713-41DA-9519-AD5F1007E00B}"/>
                    </a:ext>
                  </a:extLst>
                </p:cNvPr>
                <p:cNvPicPr/>
                <p:nvPr/>
              </p:nvPicPr>
              <p:blipFill>
                <a:blip r:embed="rId62"/>
                <a:stretch>
                  <a:fillRect/>
                </a:stretch>
              </p:blipFill>
              <p:spPr>
                <a:xfrm>
                  <a:off x="6869962" y="3282512"/>
                  <a:ext cx="103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2A1B470F-535F-4F09-97D2-1345525A7DB2}"/>
                    </a:ext>
                  </a:extLst>
                </p14:cNvPr>
                <p14:cNvContentPartPr/>
                <p14:nvPr/>
              </p14:nvContentPartPr>
              <p14:xfrm>
                <a:off x="6996322" y="3319232"/>
                <a:ext cx="224640" cy="72000"/>
              </p14:xfrm>
            </p:contentPart>
          </mc:Choice>
          <mc:Fallback xmlns="">
            <p:pic>
              <p:nvPicPr>
                <p:cNvPr id="49" name="Freihand 48">
                  <a:extLst>
                    <a:ext uri="{FF2B5EF4-FFF2-40B4-BE49-F238E27FC236}">
                      <a16:creationId xmlns:a16="http://schemas.microsoft.com/office/drawing/2014/main" id="{2A1B470F-535F-4F09-97D2-1345525A7DB2}"/>
                    </a:ext>
                  </a:extLst>
                </p:cNvPr>
                <p:cNvPicPr/>
                <p:nvPr/>
              </p:nvPicPr>
              <p:blipFill>
                <a:blip r:embed="rId64"/>
                <a:stretch>
                  <a:fillRect/>
                </a:stretch>
              </p:blipFill>
              <p:spPr>
                <a:xfrm>
                  <a:off x="6992002" y="3314912"/>
                  <a:ext cx="233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5367E7CA-6F32-4DE8-8D5E-68DBC55E5C00}"/>
                    </a:ext>
                  </a:extLst>
                </p14:cNvPr>
                <p14:cNvContentPartPr/>
                <p14:nvPr/>
              </p14:nvContentPartPr>
              <p14:xfrm>
                <a:off x="7290082" y="3351272"/>
                <a:ext cx="360" cy="360"/>
              </p14:xfrm>
            </p:contentPart>
          </mc:Choice>
          <mc:Fallback xmlns="">
            <p:pic>
              <p:nvPicPr>
                <p:cNvPr id="50" name="Freihand 49">
                  <a:extLst>
                    <a:ext uri="{FF2B5EF4-FFF2-40B4-BE49-F238E27FC236}">
                      <a16:creationId xmlns:a16="http://schemas.microsoft.com/office/drawing/2014/main" id="{5367E7CA-6F32-4DE8-8D5E-68DBC55E5C00}"/>
                    </a:ext>
                  </a:extLst>
                </p:cNvPr>
                <p:cNvPicPr/>
                <p:nvPr/>
              </p:nvPicPr>
              <p:blipFill>
                <a:blip r:embed="rId66"/>
                <a:stretch>
                  <a:fillRect/>
                </a:stretch>
              </p:blipFill>
              <p:spPr>
                <a:xfrm>
                  <a:off x="7285762" y="3346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CAC74FD5-7DC4-4D4F-8FDA-4910F7CCD2C3}"/>
                    </a:ext>
                  </a:extLst>
                </p14:cNvPr>
                <p14:cNvContentPartPr/>
                <p14:nvPr/>
              </p14:nvContentPartPr>
              <p14:xfrm>
                <a:off x="7257322" y="3288992"/>
                <a:ext cx="166320" cy="52920"/>
              </p14:xfrm>
            </p:contentPart>
          </mc:Choice>
          <mc:Fallback xmlns="">
            <p:pic>
              <p:nvPicPr>
                <p:cNvPr id="51" name="Freihand 50">
                  <a:extLst>
                    <a:ext uri="{FF2B5EF4-FFF2-40B4-BE49-F238E27FC236}">
                      <a16:creationId xmlns:a16="http://schemas.microsoft.com/office/drawing/2014/main" id="{CAC74FD5-7DC4-4D4F-8FDA-4910F7CCD2C3}"/>
                    </a:ext>
                  </a:extLst>
                </p:cNvPr>
                <p:cNvPicPr/>
                <p:nvPr/>
              </p:nvPicPr>
              <p:blipFill>
                <a:blip r:embed="rId68"/>
                <a:stretch>
                  <a:fillRect/>
                </a:stretch>
              </p:blipFill>
              <p:spPr>
                <a:xfrm>
                  <a:off x="7253002" y="3284672"/>
                  <a:ext cx="174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Freihand 51">
                  <a:extLst>
                    <a:ext uri="{FF2B5EF4-FFF2-40B4-BE49-F238E27FC236}">
                      <a16:creationId xmlns:a16="http://schemas.microsoft.com/office/drawing/2014/main" id="{66429BDC-3345-47E2-8D87-017B512E98D3}"/>
                    </a:ext>
                  </a:extLst>
                </p14:cNvPr>
                <p14:cNvContentPartPr/>
                <p14:nvPr/>
              </p14:nvContentPartPr>
              <p14:xfrm>
                <a:off x="7382602" y="3216632"/>
                <a:ext cx="30600" cy="16920"/>
              </p14:xfrm>
            </p:contentPart>
          </mc:Choice>
          <mc:Fallback xmlns="">
            <p:pic>
              <p:nvPicPr>
                <p:cNvPr id="52" name="Freihand 51">
                  <a:extLst>
                    <a:ext uri="{FF2B5EF4-FFF2-40B4-BE49-F238E27FC236}">
                      <a16:creationId xmlns:a16="http://schemas.microsoft.com/office/drawing/2014/main" id="{66429BDC-3345-47E2-8D87-017B512E98D3}"/>
                    </a:ext>
                  </a:extLst>
                </p:cNvPr>
                <p:cNvPicPr/>
                <p:nvPr/>
              </p:nvPicPr>
              <p:blipFill>
                <a:blip r:embed="rId70"/>
                <a:stretch>
                  <a:fillRect/>
                </a:stretch>
              </p:blipFill>
              <p:spPr>
                <a:xfrm>
                  <a:off x="7378282" y="3212312"/>
                  <a:ext cx="39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A10B319B-0841-4B14-AE3D-3885E70E7360}"/>
                    </a:ext>
                  </a:extLst>
                </p14:cNvPr>
                <p14:cNvContentPartPr/>
                <p14:nvPr/>
              </p14:nvContentPartPr>
              <p14:xfrm>
                <a:off x="7440202" y="3148952"/>
                <a:ext cx="168840" cy="176040"/>
              </p14:xfrm>
            </p:contentPart>
          </mc:Choice>
          <mc:Fallback xmlns="">
            <p:pic>
              <p:nvPicPr>
                <p:cNvPr id="53" name="Freihand 52">
                  <a:extLst>
                    <a:ext uri="{FF2B5EF4-FFF2-40B4-BE49-F238E27FC236}">
                      <a16:creationId xmlns:a16="http://schemas.microsoft.com/office/drawing/2014/main" id="{A10B319B-0841-4B14-AE3D-3885E70E7360}"/>
                    </a:ext>
                  </a:extLst>
                </p:cNvPr>
                <p:cNvPicPr/>
                <p:nvPr/>
              </p:nvPicPr>
              <p:blipFill>
                <a:blip r:embed="rId72"/>
                <a:stretch>
                  <a:fillRect/>
                </a:stretch>
              </p:blipFill>
              <p:spPr>
                <a:xfrm>
                  <a:off x="7435882" y="3144632"/>
                  <a:ext cx="177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72CBDE33-663E-41DC-9715-89BFF04CDDFD}"/>
                    </a:ext>
                  </a:extLst>
                </p14:cNvPr>
                <p14:cNvContentPartPr/>
                <p14:nvPr/>
              </p14:nvContentPartPr>
              <p14:xfrm>
                <a:off x="7604362" y="3182432"/>
                <a:ext cx="142560" cy="131400"/>
              </p14:xfrm>
            </p:contentPart>
          </mc:Choice>
          <mc:Fallback xmlns="">
            <p:pic>
              <p:nvPicPr>
                <p:cNvPr id="55" name="Freihand 54">
                  <a:extLst>
                    <a:ext uri="{FF2B5EF4-FFF2-40B4-BE49-F238E27FC236}">
                      <a16:creationId xmlns:a16="http://schemas.microsoft.com/office/drawing/2014/main" id="{72CBDE33-663E-41DC-9715-89BFF04CDDFD}"/>
                    </a:ext>
                  </a:extLst>
                </p:cNvPr>
                <p:cNvPicPr/>
                <p:nvPr/>
              </p:nvPicPr>
              <p:blipFill>
                <a:blip r:embed="rId74"/>
                <a:stretch>
                  <a:fillRect/>
                </a:stretch>
              </p:blipFill>
              <p:spPr>
                <a:xfrm>
                  <a:off x="7600042" y="3178112"/>
                  <a:ext cx="151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E8B3FEE0-702A-4D49-B782-F9C3056323AA}"/>
                    </a:ext>
                  </a:extLst>
                </p14:cNvPr>
                <p14:cNvContentPartPr/>
                <p14:nvPr/>
              </p14:nvContentPartPr>
              <p14:xfrm>
                <a:off x="7907122" y="3120152"/>
                <a:ext cx="17640" cy="115200"/>
              </p14:xfrm>
            </p:contentPart>
          </mc:Choice>
          <mc:Fallback xmlns="">
            <p:pic>
              <p:nvPicPr>
                <p:cNvPr id="57" name="Freihand 56">
                  <a:extLst>
                    <a:ext uri="{FF2B5EF4-FFF2-40B4-BE49-F238E27FC236}">
                      <a16:creationId xmlns:a16="http://schemas.microsoft.com/office/drawing/2014/main" id="{E8B3FEE0-702A-4D49-B782-F9C3056323AA}"/>
                    </a:ext>
                  </a:extLst>
                </p:cNvPr>
                <p:cNvPicPr/>
                <p:nvPr/>
              </p:nvPicPr>
              <p:blipFill>
                <a:blip r:embed="rId76"/>
                <a:stretch>
                  <a:fillRect/>
                </a:stretch>
              </p:blipFill>
              <p:spPr>
                <a:xfrm>
                  <a:off x="7902802" y="3115832"/>
                  <a:ext cx="26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BEF3190D-B4B3-4082-BB23-33D85F743F55}"/>
                    </a:ext>
                  </a:extLst>
                </p14:cNvPr>
                <p14:cNvContentPartPr/>
                <p14:nvPr/>
              </p14:nvContentPartPr>
              <p14:xfrm>
                <a:off x="7863202" y="3085592"/>
                <a:ext cx="140760" cy="155880"/>
              </p14:xfrm>
            </p:contentPart>
          </mc:Choice>
          <mc:Fallback xmlns="">
            <p:pic>
              <p:nvPicPr>
                <p:cNvPr id="58" name="Freihand 57">
                  <a:extLst>
                    <a:ext uri="{FF2B5EF4-FFF2-40B4-BE49-F238E27FC236}">
                      <a16:creationId xmlns:a16="http://schemas.microsoft.com/office/drawing/2014/main" id="{BEF3190D-B4B3-4082-BB23-33D85F743F55}"/>
                    </a:ext>
                  </a:extLst>
                </p:cNvPr>
                <p:cNvPicPr/>
                <p:nvPr/>
              </p:nvPicPr>
              <p:blipFill>
                <a:blip r:embed="rId78"/>
                <a:stretch>
                  <a:fillRect/>
                </a:stretch>
              </p:blipFill>
              <p:spPr>
                <a:xfrm>
                  <a:off x="7858882" y="3081272"/>
                  <a:ext cx="149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0CC27AF1-F523-42D5-8CDF-A4591C2DEA07}"/>
                    </a:ext>
                  </a:extLst>
                </p14:cNvPr>
                <p14:cNvContentPartPr/>
                <p14:nvPr/>
              </p14:nvContentPartPr>
              <p14:xfrm>
                <a:off x="8047882" y="3098192"/>
                <a:ext cx="20880" cy="102600"/>
              </p14:xfrm>
            </p:contentPart>
          </mc:Choice>
          <mc:Fallback xmlns="">
            <p:pic>
              <p:nvPicPr>
                <p:cNvPr id="59" name="Freihand 58">
                  <a:extLst>
                    <a:ext uri="{FF2B5EF4-FFF2-40B4-BE49-F238E27FC236}">
                      <a16:creationId xmlns:a16="http://schemas.microsoft.com/office/drawing/2014/main" id="{0CC27AF1-F523-42D5-8CDF-A4591C2DEA07}"/>
                    </a:ext>
                  </a:extLst>
                </p:cNvPr>
                <p:cNvPicPr/>
                <p:nvPr/>
              </p:nvPicPr>
              <p:blipFill>
                <a:blip r:embed="rId80"/>
                <a:stretch>
                  <a:fillRect/>
                </a:stretch>
              </p:blipFill>
              <p:spPr>
                <a:xfrm>
                  <a:off x="8043562" y="3093872"/>
                  <a:ext cx="2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3640248A-7D39-40CB-A3CF-4D22B578E8F1}"/>
                    </a:ext>
                  </a:extLst>
                </p14:cNvPr>
                <p14:cNvContentPartPr/>
                <p14:nvPr/>
              </p14:nvContentPartPr>
              <p14:xfrm>
                <a:off x="8121322" y="3067232"/>
                <a:ext cx="12600" cy="115920"/>
              </p14:xfrm>
            </p:contentPart>
          </mc:Choice>
          <mc:Fallback xmlns="">
            <p:pic>
              <p:nvPicPr>
                <p:cNvPr id="60" name="Freihand 59">
                  <a:extLst>
                    <a:ext uri="{FF2B5EF4-FFF2-40B4-BE49-F238E27FC236}">
                      <a16:creationId xmlns:a16="http://schemas.microsoft.com/office/drawing/2014/main" id="{3640248A-7D39-40CB-A3CF-4D22B578E8F1}"/>
                    </a:ext>
                  </a:extLst>
                </p:cNvPr>
                <p:cNvPicPr/>
                <p:nvPr/>
              </p:nvPicPr>
              <p:blipFill>
                <a:blip r:embed="rId82"/>
                <a:stretch>
                  <a:fillRect/>
                </a:stretch>
              </p:blipFill>
              <p:spPr>
                <a:xfrm>
                  <a:off x="8117002" y="3062912"/>
                  <a:ext cx="21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E05FAEE0-DC6B-49C2-885C-8F792B464817}"/>
                    </a:ext>
                  </a:extLst>
                </p14:cNvPr>
                <p14:cNvContentPartPr/>
                <p14:nvPr/>
              </p14:nvContentPartPr>
              <p14:xfrm>
                <a:off x="8057602" y="3030512"/>
                <a:ext cx="122040" cy="95760"/>
              </p14:xfrm>
            </p:contentPart>
          </mc:Choice>
          <mc:Fallback xmlns="">
            <p:pic>
              <p:nvPicPr>
                <p:cNvPr id="61" name="Freihand 60">
                  <a:extLst>
                    <a:ext uri="{FF2B5EF4-FFF2-40B4-BE49-F238E27FC236}">
                      <a16:creationId xmlns:a16="http://schemas.microsoft.com/office/drawing/2014/main" id="{E05FAEE0-DC6B-49C2-885C-8F792B464817}"/>
                    </a:ext>
                  </a:extLst>
                </p:cNvPr>
                <p:cNvPicPr/>
                <p:nvPr/>
              </p:nvPicPr>
              <p:blipFill>
                <a:blip r:embed="rId84"/>
                <a:stretch>
                  <a:fillRect/>
                </a:stretch>
              </p:blipFill>
              <p:spPr>
                <a:xfrm>
                  <a:off x="8053282" y="3026192"/>
                  <a:ext cx="130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48B1FAD7-09A4-4847-A5AD-9947D2780B8C}"/>
                    </a:ext>
                  </a:extLst>
                </p14:cNvPr>
                <p14:cNvContentPartPr/>
                <p14:nvPr/>
              </p14:nvContentPartPr>
              <p14:xfrm>
                <a:off x="8290162" y="3024032"/>
                <a:ext cx="406080" cy="116640"/>
              </p14:xfrm>
            </p:contentPart>
          </mc:Choice>
          <mc:Fallback xmlns="">
            <p:pic>
              <p:nvPicPr>
                <p:cNvPr id="62" name="Freihand 61">
                  <a:extLst>
                    <a:ext uri="{FF2B5EF4-FFF2-40B4-BE49-F238E27FC236}">
                      <a16:creationId xmlns:a16="http://schemas.microsoft.com/office/drawing/2014/main" id="{48B1FAD7-09A4-4847-A5AD-9947D2780B8C}"/>
                    </a:ext>
                  </a:extLst>
                </p:cNvPr>
                <p:cNvPicPr/>
                <p:nvPr/>
              </p:nvPicPr>
              <p:blipFill>
                <a:blip r:embed="rId86"/>
                <a:stretch>
                  <a:fillRect/>
                </a:stretch>
              </p:blipFill>
              <p:spPr>
                <a:xfrm>
                  <a:off x="8285842" y="3019712"/>
                  <a:ext cx="414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70C8CF56-6EA7-4894-9F11-F5DBF76B13A5}"/>
                    </a:ext>
                  </a:extLst>
                </p14:cNvPr>
                <p14:cNvContentPartPr/>
                <p14:nvPr/>
              </p14:nvContentPartPr>
              <p14:xfrm>
                <a:off x="8866162" y="2868512"/>
                <a:ext cx="105480" cy="147240"/>
              </p14:xfrm>
            </p:contentPart>
          </mc:Choice>
          <mc:Fallback xmlns="">
            <p:pic>
              <p:nvPicPr>
                <p:cNvPr id="63" name="Freihand 62">
                  <a:extLst>
                    <a:ext uri="{FF2B5EF4-FFF2-40B4-BE49-F238E27FC236}">
                      <a16:creationId xmlns:a16="http://schemas.microsoft.com/office/drawing/2014/main" id="{70C8CF56-6EA7-4894-9F11-F5DBF76B13A5}"/>
                    </a:ext>
                  </a:extLst>
                </p:cNvPr>
                <p:cNvPicPr/>
                <p:nvPr/>
              </p:nvPicPr>
              <p:blipFill>
                <a:blip r:embed="rId88"/>
                <a:stretch>
                  <a:fillRect/>
                </a:stretch>
              </p:blipFill>
              <p:spPr>
                <a:xfrm>
                  <a:off x="8861842" y="2864192"/>
                  <a:ext cx="114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D059A12D-E1A6-4F86-8AC1-A8A6DEADF945}"/>
                    </a:ext>
                  </a:extLst>
                </p14:cNvPr>
                <p14:cNvContentPartPr/>
                <p14:nvPr/>
              </p14:nvContentPartPr>
              <p14:xfrm>
                <a:off x="8842402" y="2938352"/>
                <a:ext cx="102600" cy="14040"/>
              </p14:xfrm>
            </p:contentPart>
          </mc:Choice>
          <mc:Fallback xmlns="">
            <p:pic>
              <p:nvPicPr>
                <p:cNvPr id="64" name="Freihand 63">
                  <a:extLst>
                    <a:ext uri="{FF2B5EF4-FFF2-40B4-BE49-F238E27FC236}">
                      <a16:creationId xmlns:a16="http://schemas.microsoft.com/office/drawing/2014/main" id="{D059A12D-E1A6-4F86-8AC1-A8A6DEADF945}"/>
                    </a:ext>
                  </a:extLst>
                </p:cNvPr>
                <p:cNvPicPr/>
                <p:nvPr/>
              </p:nvPicPr>
              <p:blipFill>
                <a:blip r:embed="rId90"/>
                <a:stretch>
                  <a:fillRect/>
                </a:stretch>
              </p:blipFill>
              <p:spPr>
                <a:xfrm>
                  <a:off x="8838082" y="2934032"/>
                  <a:ext cx="11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34162CD5-AE0B-4C30-ADEC-2ADDC0A362E8}"/>
                    </a:ext>
                  </a:extLst>
                </p14:cNvPr>
                <p14:cNvContentPartPr/>
                <p14:nvPr/>
              </p14:nvContentPartPr>
              <p14:xfrm>
                <a:off x="8961922" y="2788952"/>
                <a:ext cx="163080" cy="183600"/>
              </p14:xfrm>
            </p:contentPart>
          </mc:Choice>
          <mc:Fallback xmlns="">
            <p:pic>
              <p:nvPicPr>
                <p:cNvPr id="65" name="Freihand 64">
                  <a:extLst>
                    <a:ext uri="{FF2B5EF4-FFF2-40B4-BE49-F238E27FC236}">
                      <a16:creationId xmlns:a16="http://schemas.microsoft.com/office/drawing/2014/main" id="{34162CD5-AE0B-4C30-ADEC-2ADDC0A362E8}"/>
                    </a:ext>
                  </a:extLst>
                </p:cNvPr>
                <p:cNvPicPr/>
                <p:nvPr/>
              </p:nvPicPr>
              <p:blipFill>
                <a:blip r:embed="rId92"/>
                <a:stretch>
                  <a:fillRect/>
                </a:stretch>
              </p:blipFill>
              <p:spPr>
                <a:xfrm>
                  <a:off x="8957602" y="2784632"/>
                  <a:ext cx="171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9E5298FE-7E6B-4F72-9D51-29F0EC76DFB8}"/>
                    </a:ext>
                  </a:extLst>
                </p14:cNvPr>
                <p14:cNvContentPartPr/>
                <p14:nvPr/>
              </p14:nvContentPartPr>
              <p14:xfrm>
                <a:off x="9053362" y="2799392"/>
                <a:ext cx="360" cy="360"/>
              </p14:xfrm>
            </p:contentPart>
          </mc:Choice>
          <mc:Fallback xmlns="">
            <p:pic>
              <p:nvPicPr>
                <p:cNvPr id="66" name="Freihand 65">
                  <a:extLst>
                    <a:ext uri="{FF2B5EF4-FFF2-40B4-BE49-F238E27FC236}">
                      <a16:creationId xmlns:a16="http://schemas.microsoft.com/office/drawing/2014/main" id="{9E5298FE-7E6B-4F72-9D51-29F0EC76DFB8}"/>
                    </a:ext>
                  </a:extLst>
                </p:cNvPr>
                <p:cNvPicPr/>
                <p:nvPr/>
              </p:nvPicPr>
              <p:blipFill>
                <a:blip r:embed="rId66"/>
                <a:stretch>
                  <a:fillRect/>
                </a:stretch>
              </p:blipFill>
              <p:spPr>
                <a:xfrm>
                  <a:off x="9049042" y="2795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Freihand 66">
                  <a:extLst>
                    <a:ext uri="{FF2B5EF4-FFF2-40B4-BE49-F238E27FC236}">
                      <a16:creationId xmlns:a16="http://schemas.microsoft.com/office/drawing/2014/main" id="{3E30A60F-2924-466F-835A-CE20B9859902}"/>
                    </a:ext>
                  </a:extLst>
                </p14:cNvPr>
                <p14:cNvContentPartPr/>
                <p14:nvPr/>
              </p14:nvContentPartPr>
              <p14:xfrm>
                <a:off x="9128602" y="2835392"/>
                <a:ext cx="89640" cy="181800"/>
              </p14:xfrm>
            </p:contentPart>
          </mc:Choice>
          <mc:Fallback xmlns="">
            <p:pic>
              <p:nvPicPr>
                <p:cNvPr id="67" name="Freihand 66">
                  <a:extLst>
                    <a:ext uri="{FF2B5EF4-FFF2-40B4-BE49-F238E27FC236}">
                      <a16:creationId xmlns:a16="http://schemas.microsoft.com/office/drawing/2014/main" id="{3E30A60F-2924-466F-835A-CE20B9859902}"/>
                    </a:ext>
                  </a:extLst>
                </p:cNvPr>
                <p:cNvPicPr/>
                <p:nvPr/>
              </p:nvPicPr>
              <p:blipFill>
                <a:blip r:embed="rId95"/>
                <a:stretch>
                  <a:fillRect/>
                </a:stretch>
              </p:blipFill>
              <p:spPr>
                <a:xfrm>
                  <a:off x="9124282" y="2831072"/>
                  <a:ext cx="98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Freihand 67">
                  <a:extLst>
                    <a:ext uri="{FF2B5EF4-FFF2-40B4-BE49-F238E27FC236}">
                      <a16:creationId xmlns:a16="http://schemas.microsoft.com/office/drawing/2014/main" id="{A2C3ADA5-538C-4867-9D36-FC0645869C7E}"/>
                    </a:ext>
                  </a:extLst>
                </p14:cNvPr>
                <p14:cNvContentPartPr/>
                <p14:nvPr/>
              </p14:nvContentPartPr>
              <p14:xfrm>
                <a:off x="9236242" y="2728472"/>
                <a:ext cx="168480" cy="163080"/>
              </p14:xfrm>
            </p:contentPart>
          </mc:Choice>
          <mc:Fallback xmlns="">
            <p:pic>
              <p:nvPicPr>
                <p:cNvPr id="68" name="Freihand 67">
                  <a:extLst>
                    <a:ext uri="{FF2B5EF4-FFF2-40B4-BE49-F238E27FC236}">
                      <a16:creationId xmlns:a16="http://schemas.microsoft.com/office/drawing/2014/main" id="{A2C3ADA5-538C-4867-9D36-FC0645869C7E}"/>
                    </a:ext>
                  </a:extLst>
                </p:cNvPr>
                <p:cNvPicPr/>
                <p:nvPr/>
              </p:nvPicPr>
              <p:blipFill>
                <a:blip r:embed="rId97"/>
                <a:stretch>
                  <a:fillRect/>
                </a:stretch>
              </p:blipFill>
              <p:spPr>
                <a:xfrm>
                  <a:off x="9231922" y="2724152"/>
                  <a:ext cx="177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Freihand 69">
                  <a:extLst>
                    <a:ext uri="{FF2B5EF4-FFF2-40B4-BE49-F238E27FC236}">
                      <a16:creationId xmlns:a16="http://schemas.microsoft.com/office/drawing/2014/main" id="{822AB90C-6656-4BB6-91F8-A2DB84BC3F09}"/>
                    </a:ext>
                  </a:extLst>
                </p14:cNvPr>
                <p14:cNvContentPartPr/>
                <p14:nvPr/>
              </p14:nvContentPartPr>
              <p14:xfrm>
                <a:off x="9542242" y="2701112"/>
                <a:ext cx="3600" cy="6480"/>
              </p14:xfrm>
            </p:contentPart>
          </mc:Choice>
          <mc:Fallback xmlns="">
            <p:pic>
              <p:nvPicPr>
                <p:cNvPr id="70" name="Freihand 69">
                  <a:extLst>
                    <a:ext uri="{FF2B5EF4-FFF2-40B4-BE49-F238E27FC236}">
                      <a16:creationId xmlns:a16="http://schemas.microsoft.com/office/drawing/2014/main" id="{822AB90C-6656-4BB6-91F8-A2DB84BC3F09}"/>
                    </a:ext>
                  </a:extLst>
                </p:cNvPr>
                <p:cNvPicPr/>
                <p:nvPr/>
              </p:nvPicPr>
              <p:blipFill>
                <a:blip r:embed="rId99"/>
                <a:stretch>
                  <a:fillRect/>
                </a:stretch>
              </p:blipFill>
              <p:spPr>
                <a:xfrm>
                  <a:off x="9537922" y="2696792"/>
                  <a:ext cx="12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Freihand 70">
                  <a:extLst>
                    <a:ext uri="{FF2B5EF4-FFF2-40B4-BE49-F238E27FC236}">
                      <a16:creationId xmlns:a16="http://schemas.microsoft.com/office/drawing/2014/main" id="{37FAE7F5-2997-4B91-A7F6-7EE96593C2A2}"/>
                    </a:ext>
                  </a:extLst>
                </p14:cNvPr>
                <p14:cNvContentPartPr/>
                <p14:nvPr/>
              </p14:nvContentPartPr>
              <p14:xfrm>
                <a:off x="9557722" y="2665472"/>
                <a:ext cx="90360" cy="136080"/>
              </p14:xfrm>
            </p:contentPart>
          </mc:Choice>
          <mc:Fallback xmlns="">
            <p:pic>
              <p:nvPicPr>
                <p:cNvPr id="71" name="Freihand 70">
                  <a:extLst>
                    <a:ext uri="{FF2B5EF4-FFF2-40B4-BE49-F238E27FC236}">
                      <a16:creationId xmlns:a16="http://schemas.microsoft.com/office/drawing/2014/main" id="{37FAE7F5-2997-4B91-A7F6-7EE96593C2A2}"/>
                    </a:ext>
                  </a:extLst>
                </p:cNvPr>
                <p:cNvPicPr/>
                <p:nvPr/>
              </p:nvPicPr>
              <p:blipFill>
                <a:blip r:embed="rId101"/>
                <a:stretch>
                  <a:fillRect/>
                </a:stretch>
              </p:blipFill>
              <p:spPr>
                <a:xfrm>
                  <a:off x="9553402" y="2661152"/>
                  <a:ext cx="99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48325782-DC04-4B15-9851-D6B0552B4885}"/>
                    </a:ext>
                  </a:extLst>
                </p14:cNvPr>
                <p14:cNvContentPartPr/>
                <p14:nvPr/>
              </p14:nvContentPartPr>
              <p14:xfrm>
                <a:off x="9513442" y="2675552"/>
                <a:ext cx="162360" cy="32760"/>
              </p14:xfrm>
            </p:contentPart>
          </mc:Choice>
          <mc:Fallback xmlns="">
            <p:pic>
              <p:nvPicPr>
                <p:cNvPr id="72" name="Freihand 71">
                  <a:extLst>
                    <a:ext uri="{FF2B5EF4-FFF2-40B4-BE49-F238E27FC236}">
                      <a16:creationId xmlns:a16="http://schemas.microsoft.com/office/drawing/2014/main" id="{48325782-DC04-4B15-9851-D6B0552B4885}"/>
                    </a:ext>
                  </a:extLst>
                </p:cNvPr>
                <p:cNvPicPr/>
                <p:nvPr/>
              </p:nvPicPr>
              <p:blipFill>
                <a:blip r:embed="rId103"/>
                <a:stretch>
                  <a:fillRect/>
                </a:stretch>
              </p:blipFill>
              <p:spPr>
                <a:xfrm>
                  <a:off x="9509122" y="2671232"/>
                  <a:ext cx="171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Freihand 72">
                  <a:extLst>
                    <a:ext uri="{FF2B5EF4-FFF2-40B4-BE49-F238E27FC236}">
                      <a16:creationId xmlns:a16="http://schemas.microsoft.com/office/drawing/2014/main" id="{09D552DF-1D61-4C65-900B-BD965BA9B87E}"/>
                    </a:ext>
                  </a:extLst>
                </p14:cNvPr>
                <p14:cNvContentPartPr/>
                <p14:nvPr/>
              </p14:nvContentPartPr>
              <p14:xfrm>
                <a:off x="9830242" y="2559632"/>
                <a:ext cx="88200" cy="169920"/>
              </p14:xfrm>
            </p:contentPart>
          </mc:Choice>
          <mc:Fallback xmlns="">
            <p:pic>
              <p:nvPicPr>
                <p:cNvPr id="73" name="Freihand 72">
                  <a:extLst>
                    <a:ext uri="{FF2B5EF4-FFF2-40B4-BE49-F238E27FC236}">
                      <a16:creationId xmlns:a16="http://schemas.microsoft.com/office/drawing/2014/main" id="{09D552DF-1D61-4C65-900B-BD965BA9B87E}"/>
                    </a:ext>
                  </a:extLst>
                </p:cNvPr>
                <p:cNvPicPr/>
                <p:nvPr/>
              </p:nvPicPr>
              <p:blipFill>
                <a:blip r:embed="rId105"/>
                <a:stretch>
                  <a:fillRect/>
                </a:stretch>
              </p:blipFill>
              <p:spPr>
                <a:xfrm>
                  <a:off x="9825922" y="2555312"/>
                  <a:ext cx="96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Freihand 73">
                  <a:extLst>
                    <a:ext uri="{FF2B5EF4-FFF2-40B4-BE49-F238E27FC236}">
                      <a16:creationId xmlns:a16="http://schemas.microsoft.com/office/drawing/2014/main" id="{19DD0A7B-30EB-4BF8-9969-324EA06F1A2A}"/>
                    </a:ext>
                  </a:extLst>
                </p14:cNvPr>
                <p14:cNvContentPartPr/>
                <p14:nvPr/>
              </p14:nvContentPartPr>
              <p14:xfrm>
                <a:off x="9957682" y="2572592"/>
                <a:ext cx="160560" cy="261000"/>
              </p14:xfrm>
            </p:contentPart>
          </mc:Choice>
          <mc:Fallback xmlns="">
            <p:pic>
              <p:nvPicPr>
                <p:cNvPr id="74" name="Freihand 73">
                  <a:extLst>
                    <a:ext uri="{FF2B5EF4-FFF2-40B4-BE49-F238E27FC236}">
                      <a16:creationId xmlns:a16="http://schemas.microsoft.com/office/drawing/2014/main" id="{19DD0A7B-30EB-4BF8-9969-324EA06F1A2A}"/>
                    </a:ext>
                  </a:extLst>
                </p:cNvPr>
                <p:cNvPicPr/>
                <p:nvPr/>
              </p:nvPicPr>
              <p:blipFill>
                <a:blip r:embed="rId107"/>
                <a:stretch>
                  <a:fillRect/>
                </a:stretch>
              </p:blipFill>
              <p:spPr>
                <a:xfrm>
                  <a:off x="9953362" y="2568272"/>
                  <a:ext cx="1692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Freihand 74">
                  <a:extLst>
                    <a:ext uri="{FF2B5EF4-FFF2-40B4-BE49-F238E27FC236}">
                      <a16:creationId xmlns:a16="http://schemas.microsoft.com/office/drawing/2014/main" id="{26382D95-2E72-4C35-85F3-62376AA6877D}"/>
                    </a:ext>
                  </a:extLst>
                </p14:cNvPr>
                <p14:cNvContentPartPr/>
                <p14:nvPr/>
              </p14:nvContentPartPr>
              <p14:xfrm>
                <a:off x="10143802" y="2553872"/>
                <a:ext cx="63720" cy="93600"/>
              </p14:xfrm>
            </p:contentPart>
          </mc:Choice>
          <mc:Fallback xmlns="">
            <p:pic>
              <p:nvPicPr>
                <p:cNvPr id="75" name="Freihand 74">
                  <a:extLst>
                    <a:ext uri="{FF2B5EF4-FFF2-40B4-BE49-F238E27FC236}">
                      <a16:creationId xmlns:a16="http://schemas.microsoft.com/office/drawing/2014/main" id="{26382D95-2E72-4C35-85F3-62376AA6877D}"/>
                    </a:ext>
                  </a:extLst>
                </p:cNvPr>
                <p:cNvPicPr/>
                <p:nvPr/>
              </p:nvPicPr>
              <p:blipFill>
                <a:blip r:embed="rId109"/>
                <a:stretch>
                  <a:fillRect/>
                </a:stretch>
              </p:blipFill>
              <p:spPr>
                <a:xfrm>
                  <a:off x="10139482" y="2549552"/>
                  <a:ext cx="72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Freihand 75">
                  <a:extLst>
                    <a:ext uri="{FF2B5EF4-FFF2-40B4-BE49-F238E27FC236}">
                      <a16:creationId xmlns:a16="http://schemas.microsoft.com/office/drawing/2014/main" id="{E22A476B-ACF1-445F-B4B3-B150EDB3C0CE}"/>
                    </a:ext>
                  </a:extLst>
                </p14:cNvPr>
                <p14:cNvContentPartPr/>
                <p14:nvPr/>
              </p14:nvContentPartPr>
              <p14:xfrm>
                <a:off x="10214002" y="2444432"/>
                <a:ext cx="280800" cy="206640"/>
              </p14:xfrm>
            </p:contentPart>
          </mc:Choice>
          <mc:Fallback xmlns="">
            <p:pic>
              <p:nvPicPr>
                <p:cNvPr id="76" name="Freihand 75">
                  <a:extLst>
                    <a:ext uri="{FF2B5EF4-FFF2-40B4-BE49-F238E27FC236}">
                      <a16:creationId xmlns:a16="http://schemas.microsoft.com/office/drawing/2014/main" id="{E22A476B-ACF1-445F-B4B3-B150EDB3C0CE}"/>
                    </a:ext>
                  </a:extLst>
                </p:cNvPr>
                <p:cNvPicPr/>
                <p:nvPr/>
              </p:nvPicPr>
              <p:blipFill>
                <a:blip r:embed="rId111"/>
                <a:stretch>
                  <a:fillRect/>
                </a:stretch>
              </p:blipFill>
              <p:spPr>
                <a:xfrm>
                  <a:off x="10209682" y="2440112"/>
                  <a:ext cx="289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533E9B3F-2020-4EDF-91EE-26E2C182DB05}"/>
                    </a:ext>
                  </a:extLst>
                </p14:cNvPr>
                <p14:cNvContentPartPr/>
                <p14:nvPr/>
              </p14:nvContentPartPr>
              <p14:xfrm>
                <a:off x="10538002" y="2378552"/>
                <a:ext cx="82080" cy="264600"/>
              </p14:xfrm>
            </p:contentPart>
          </mc:Choice>
          <mc:Fallback xmlns="">
            <p:pic>
              <p:nvPicPr>
                <p:cNvPr id="77" name="Freihand 76">
                  <a:extLst>
                    <a:ext uri="{FF2B5EF4-FFF2-40B4-BE49-F238E27FC236}">
                      <a16:creationId xmlns:a16="http://schemas.microsoft.com/office/drawing/2014/main" id="{533E9B3F-2020-4EDF-91EE-26E2C182DB05}"/>
                    </a:ext>
                  </a:extLst>
                </p:cNvPr>
                <p:cNvPicPr/>
                <p:nvPr/>
              </p:nvPicPr>
              <p:blipFill>
                <a:blip r:embed="rId113"/>
                <a:stretch>
                  <a:fillRect/>
                </a:stretch>
              </p:blipFill>
              <p:spPr>
                <a:xfrm>
                  <a:off x="10533682" y="2374232"/>
                  <a:ext cx="907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5" name="Freihand 24">
                  <a:extLst>
                    <a:ext uri="{FF2B5EF4-FFF2-40B4-BE49-F238E27FC236}">
                      <a16:creationId xmlns:a16="http://schemas.microsoft.com/office/drawing/2014/main" id="{FE14D461-3366-46AD-AD7D-25B25D16EB22}"/>
                    </a:ext>
                  </a:extLst>
                </p14:cNvPr>
                <p14:cNvContentPartPr/>
                <p14:nvPr/>
              </p14:nvContentPartPr>
              <p14:xfrm>
                <a:off x="3988522" y="2428232"/>
                <a:ext cx="110160" cy="153720"/>
              </p14:xfrm>
            </p:contentPart>
          </mc:Choice>
          <mc:Fallback xmlns="">
            <p:pic>
              <p:nvPicPr>
                <p:cNvPr id="25" name="Freihand 24">
                  <a:extLst>
                    <a:ext uri="{FF2B5EF4-FFF2-40B4-BE49-F238E27FC236}">
                      <a16:creationId xmlns:a16="http://schemas.microsoft.com/office/drawing/2014/main" id="{FE14D461-3366-46AD-AD7D-25B25D16EB22}"/>
                    </a:ext>
                  </a:extLst>
                </p:cNvPr>
                <p:cNvPicPr/>
                <p:nvPr/>
              </p:nvPicPr>
              <p:blipFill>
                <a:blip r:embed="rId115"/>
                <a:stretch>
                  <a:fillRect/>
                </a:stretch>
              </p:blipFill>
              <p:spPr>
                <a:xfrm>
                  <a:off x="3984202" y="2423912"/>
                  <a:ext cx="118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6" name="Freihand 25">
                  <a:extLst>
                    <a:ext uri="{FF2B5EF4-FFF2-40B4-BE49-F238E27FC236}">
                      <a16:creationId xmlns:a16="http://schemas.microsoft.com/office/drawing/2014/main" id="{DFA61A7F-0CB5-4219-8B79-902C961455D9}"/>
                    </a:ext>
                  </a:extLst>
                </p14:cNvPr>
                <p14:cNvContentPartPr/>
                <p14:nvPr/>
              </p14:nvContentPartPr>
              <p14:xfrm>
                <a:off x="4106602" y="2485112"/>
                <a:ext cx="146160" cy="42480"/>
              </p14:xfrm>
            </p:contentPart>
          </mc:Choice>
          <mc:Fallback xmlns="">
            <p:pic>
              <p:nvPicPr>
                <p:cNvPr id="26" name="Freihand 25">
                  <a:extLst>
                    <a:ext uri="{FF2B5EF4-FFF2-40B4-BE49-F238E27FC236}">
                      <a16:creationId xmlns:a16="http://schemas.microsoft.com/office/drawing/2014/main" id="{DFA61A7F-0CB5-4219-8B79-902C961455D9}"/>
                    </a:ext>
                  </a:extLst>
                </p:cNvPr>
                <p:cNvPicPr/>
                <p:nvPr/>
              </p:nvPicPr>
              <p:blipFill>
                <a:blip r:embed="rId117"/>
                <a:stretch>
                  <a:fillRect/>
                </a:stretch>
              </p:blipFill>
              <p:spPr>
                <a:xfrm>
                  <a:off x="4102282" y="2480792"/>
                  <a:ext cx="154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7" name="Freihand 26">
                  <a:extLst>
                    <a:ext uri="{FF2B5EF4-FFF2-40B4-BE49-F238E27FC236}">
                      <a16:creationId xmlns:a16="http://schemas.microsoft.com/office/drawing/2014/main" id="{3907A22D-F3B8-4932-A6D4-3EAEA92407C4}"/>
                    </a:ext>
                  </a:extLst>
                </p14:cNvPr>
                <p14:cNvContentPartPr/>
                <p14:nvPr/>
              </p14:nvContentPartPr>
              <p14:xfrm>
                <a:off x="4244122" y="2469272"/>
                <a:ext cx="163080" cy="123480"/>
              </p14:xfrm>
            </p:contentPart>
          </mc:Choice>
          <mc:Fallback xmlns="">
            <p:pic>
              <p:nvPicPr>
                <p:cNvPr id="27" name="Freihand 26">
                  <a:extLst>
                    <a:ext uri="{FF2B5EF4-FFF2-40B4-BE49-F238E27FC236}">
                      <a16:creationId xmlns:a16="http://schemas.microsoft.com/office/drawing/2014/main" id="{3907A22D-F3B8-4932-A6D4-3EAEA92407C4}"/>
                    </a:ext>
                  </a:extLst>
                </p:cNvPr>
                <p:cNvPicPr/>
                <p:nvPr/>
              </p:nvPicPr>
              <p:blipFill>
                <a:blip r:embed="rId119"/>
                <a:stretch>
                  <a:fillRect/>
                </a:stretch>
              </p:blipFill>
              <p:spPr>
                <a:xfrm>
                  <a:off x="4239802" y="2464952"/>
                  <a:ext cx="171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8" name="Freihand 27">
                  <a:extLst>
                    <a:ext uri="{FF2B5EF4-FFF2-40B4-BE49-F238E27FC236}">
                      <a16:creationId xmlns:a16="http://schemas.microsoft.com/office/drawing/2014/main" id="{DF5B3AA6-30B9-4318-8837-55A9BD9C27C9}"/>
                    </a:ext>
                  </a:extLst>
                </p14:cNvPr>
                <p14:cNvContentPartPr/>
                <p14:nvPr/>
              </p14:nvContentPartPr>
              <p14:xfrm>
                <a:off x="4110562" y="2586272"/>
                <a:ext cx="79560" cy="110520"/>
              </p14:xfrm>
            </p:contentPart>
          </mc:Choice>
          <mc:Fallback xmlns="">
            <p:pic>
              <p:nvPicPr>
                <p:cNvPr id="28" name="Freihand 27">
                  <a:extLst>
                    <a:ext uri="{FF2B5EF4-FFF2-40B4-BE49-F238E27FC236}">
                      <a16:creationId xmlns:a16="http://schemas.microsoft.com/office/drawing/2014/main" id="{DF5B3AA6-30B9-4318-8837-55A9BD9C27C9}"/>
                    </a:ext>
                  </a:extLst>
                </p:cNvPr>
                <p:cNvPicPr/>
                <p:nvPr/>
              </p:nvPicPr>
              <p:blipFill>
                <a:blip r:embed="rId121"/>
                <a:stretch>
                  <a:fillRect/>
                </a:stretch>
              </p:blipFill>
              <p:spPr>
                <a:xfrm>
                  <a:off x="4106242" y="2581952"/>
                  <a:ext cx="88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 name="Freihand 28">
                  <a:extLst>
                    <a:ext uri="{FF2B5EF4-FFF2-40B4-BE49-F238E27FC236}">
                      <a16:creationId xmlns:a16="http://schemas.microsoft.com/office/drawing/2014/main" id="{627ACB58-69CA-4C6F-A2AF-AF98CD0B05AE}"/>
                    </a:ext>
                  </a:extLst>
                </p14:cNvPr>
                <p14:cNvContentPartPr/>
                <p14:nvPr/>
              </p14:nvContentPartPr>
              <p14:xfrm>
                <a:off x="4209562" y="2566472"/>
                <a:ext cx="281880" cy="122760"/>
              </p14:xfrm>
            </p:contentPart>
          </mc:Choice>
          <mc:Fallback xmlns="">
            <p:pic>
              <p:nvPicPr>
                <p:cNvPr id="29" name="Freihand 28">
                  <a:extLst>
                    <a:ext uri="{FF2B5EF4-FFF2-40B4-BE49-F238E27FC236}">
                      <a16:creationId xmlns:a16="http://schemas.microsoft.com/office/drawing/2014/main" id="{627ACB58-69CA-4C6F-A2AF-AF98CD0B05AE}"/>
                    </a:ext>
                  </a:extLst>
                </p:cNvPr>
                <p:cNvPicPr/>
                <p:nvPr/>
              </p:nvPicPr>
              <p:blipFill>
                <a:blip r:embed="rId123"/>
                <a:stretch>
                  <a:fillRect/>
                </a:stretch>
              </p:blipFill>
              <p:spPr>
                <a:xfrm>
                  <a:off x="4205242" y="2562152"/>
                  <a:ext cx="290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3C82A5F4-51B8-4D38-BA3B-4CC183054812}"/>
                    </a:ext>
                  </a:extLst>
                </p14:cNvPr>
                <p14:cNvContentPartPr/>
                <p14:nvPr/>
              </p14:nvContentPartPr>
              <p14:xfrm>
                <a:off x="3069802" y="2201792"/>
                <a:ext cx="1416600" cy="90360"/>
              </p14:xfrm>
            </p:contentPart>
          </mc:Choice>
          <mc:Fallback xmlns="">
            <p:pic>
              <p:nvPicPr>
                <p:cNvPr id="81" name="Freihand 80">
                  <a:extLst>
                    <a:ext uri="{FF2B5EF4-FFF2-40B4-BE49-F238E27FC236}">
                      <a16:creationId xmlns:a16="http://schemas.microsoft.com/office/drawing/2014/main" id="{3C82A5F4-51B8-4D38-BA3B-4CC183054812}"/>
                    </a:ext>
                  </a:extLst>
                </p:cNvPr>
                <p:cNvPicPr/>
                <p:nvPr/>
              </p:nvPicPr>
              <p:blipFill>
                <a:blip r:embed="rId125"/>
                <a:stretch>
                  <a:fillRect/>
                </a:stretch>
              </p:blipFill>
              <p:spPr>
                <a:xfrm>
                  <a:off x="3065482" y="2197472"/>
                  <a:ext cx="1425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F23701C8-C522-4A78-9F94-4AD0CF19C399}"/>
                    </a:ext>
                  </a:extLst>
                </p14:cNvPr>
                <p14:cNvContentPartPr/>
                <p14:nvPr/>
              </p14:nvContentPartPr>
              <p14:xfrm>
                <a:off x="3079522" y="1955552"/>
                <a:ext cx="1612440" cy="344520"/>
              </p14:xfrm>
            </p:contentPart>
          </mc:Choice>
          <mc:Fallback xmlns="">
            <p:pic>
              <p:nvPicPr>
                <p:cNvPr id="82" name="Freihand 81">
                  <a:extLst>
                    <a:ext uri="{FF2B5EF4-FFF2-40B4-BE49-F238E27FC236}">
                      <a16:creationId xmlns:a16="http://schemas.microsoft.com/office/drawing/2014/main" id="{F23701C8-C522-4A78-9F94-4AD0CF19C399}"/>
                    </a:ext>
                  </a:extLst>
                </p:cNvPr>
                <p:cNvPicPr/>
                <p:nvPr/>
              </p:nvPicPr>
              <p:blipFill>
                <a:blip r:embed="rId127"/>
                <a:stretch>
                  <a:fillRect/>
                </a:stretch>
              </p:blipFill>
              <p:spPr>
                <a:xfrm>
                  <a:off x="3075202" y="1951232"/>
                  <a:ext cx="16210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E2E1FF15-00AA-413C-A94F-77AD12E06B1F}"/>
                    </a:ext>
                  </a:extLst>
                </p14:cNvPr>
                <p14:cNvContentPartPr/>
                <p14:nvPr/>
              </p14:nvContentPartPr>
              <p14:xfrm>
                <a:off x="3388402" y="2378552"/>
                <a:ext cx="166320" cy="259560"/>
              </p14:xfrm>
            </p:contentPart>
          </mc:Choice>
          <mc:Fallback xmlns="">
            <p:pic>
              <p:nvPicPr>
                <p:cNvPr id="83" name="Freihand 82">
                  <a:extLst>
                    <a:ext uri="{FF2B5EF4-FFF2-40B4-BE49-F238E27FC236}">
                      <a16:creationId xmlns:a16="http://schemas.microsoft.com/office/drawing/2014/main" id="{E2E1FF15-00AA-413C-A94F-77AD12E06B1F}"/>
                    </a:ext>
                  </a:extLst>
                </p:cNvPr>
                <p:cNvPicPr/>
                <p:nvPr/>
              </p:nvPicPr>
              <p:blipFill>
                <a:blip r:embed="rId129"/>
                <a:stretch>
                  <a:fillRect/>
                </a:stretch>
              </p:blipFill>
              <p:spPr>
                <a:xfrm>
                  <a:off x="3384082" y="2374232"/>
                  <a:ext cx="174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43A3B0F8-0C55-4728-A939-1F777E5A99BD}"/>
                    </a:ext>
                  </a:extLst>
                </p14:cNvPr>
                <p14:cNvContentPartPr/>
                <p14:nvPr/>
              </p14:nvContentPartPr>
              <p14:xfrm>
                <a:off x="3390922" y="2460632"/>
                <a:ext cx="177120" cy="263880"/>
              </p14:xfrm>
            </p:contentPart>
          </mc:Choice>
          <mc:Fallback xmlns="">
            <p:pic>
              <p:nvPicPr>
                <p:cNvPr id="84" name="Freihand 83">
                  <a:extLst>
                    <a:ext uri="{FF2B5EF4-FFF2-40B4-BE49-F238E27FC236}">
                      <a16:creationId xmlns:a16="http://schemas.microsoft.com/office/drawing/2014/main" id="{43A3B0F8-0C55-4728-A939-1F777E5A99BD}"/>
                    </a:ext>
                  </a:extLst>
                </p:cNvPr>
                <p:cNvPicPr/>
                <p:nvPr/>
              </p:nvPicPr>
              <p:blipFill>
                <a:blip r:embed="rId131"/>
                <a:stretch>
                  <a:fillRect/>
                </a:stretch>
              </p:blipFill>
              <p:spPr>
                <a:xfrm>
                  <a:off x="3386602" y="2456312"/>
                  <a:ext cx="185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Freihand 85">
                  <a:extLst>
                    <a:ext uri="{FF2B5EF4-FFF2-40B4-BE49-F238E27FC236}">
                      <a16:creationId xmlns:a16="http://schemas.microsoft.com/office/drawing/2014/main" id="{7739DFBF-8A3F-46A8-A3CC-BF1BE9EA8AD1}"/>
                    </a:ext>
                  </a:extLst>
                </p14:cNvPr>
                <p14:cNvContentPartPr/>
                <p14:nvPr/>
              </p14:nvContentPartPr>
              <p14:xfrm>
                <a:off x="4038202" y="2074352"/>
                <a:ext cx="3565440" cy="424800"/>
              </p14:xfrm>
            </p:contentPart>
          </mc:Choice>
          <mc:Fallback xmlns="">
            <p:pic>
              <p:nvPicPr>
                <p:cNvPr id="86" name="Freihand 85">
                  <a:extLst>
                    <a:ext uri="{FF2B5EF4-FFF2-40B4-BE49-F238E27FC236}">
                      <a16:creationId xmlns:a16="http://schemas.microsoft.com/office/drawing/2014/main" id="{7739DFBF-8A3F-46A8-A3CC-BF1BE9EA8AD1}"/>
                    </a:ext>
                  </a:extLst>
                </p:cNvPr>
                <p:cNvPicPr/>
                <p:nvPr/>
              </p:nvPicPr>
              <p:blipFill>
                <a:blip r:embed="rId133"/>
                <a:stretch>
                  <a:fillRect/>
                </a:stretch>
              </p:blipFill>
              <p:spPr>
                <a:xfrm>
                  <a:off x="4033882" y="2070032"/>
                  <a:ext cx="357408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Freihand 86">
                  <a:extLst>
                    <a:ext uri="{FF2B5EF4-FFF2-40B4-BE49-F238E27FC236}">
                      <a16:creationId xmlns:a16="http://schemas.microsoft.com/office/drawing/2014/main" id="{354D9869-9F77-4299-BA9C-510731955A8C}"/>
                    </a:ext>
                  </a:extLst>
                </p14:cNvPr>
                <p14:cNvContentPartPr/>
                <p14:nvPr/>
              </p14:nvContentPartPr>
              <p14:xfrm>
                <a:off x="3753442" y="2243912"/>
                <a:ext cx="440280" cy="316440"/>
              </p14:xfrm>
            </p:contentPart>
          </mc:Choice>
          <mc:Fallback xmlns="">
            <p:pic>
              <p:nvPicPr>
                <p:cNvPr id="87" name="Freihand 86">
                  <a:extLst>
                    <a:ext uri="{FF2B5EF4-FFF2-40B4-BE49-F238E27FC236}">
                      <a16:creationId xmlns:a16="http://schemas.microsoft.com/office/drawing/2014/main" id="{354D9869-9F77-4299-BA9C-510731955A8C}"/>
                    </a:ext>
                  </a:extLst>
                </p:cNvPr>
                <p:cNvPicPr/>
                <p:nvPr/>
              </p:nvPicPr>
              <p:blipFill>
                <a:blip r:embed="rId135"/>
                <a:stretch>
                  <a:fillRect/>
                </a:stretch>
              </p:blipFill>
              <p:spPr>
                <a:xfrm>
                  <a:off x="3749122" y="2239592"/>
                  <a:ext cx="4489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Freihand 87">
                  <a:extLst>
                    <a:ext uri="{FF2B5EF4-FFF2-40B4-BE49-F238E27FC236}">
                      <a16:creationId xmlns:a16="http://schemas.microsoft.com/office/drawing/2014/main" id="{3BF9AF0A-415B-4465-AE96-98B52152A6D9}"/>
                    </a:ext>
                  </a:extLst>
                </p14:cNvPr>
                <p14:cNvContentPartPr/>
                <p14:nvPr/>
              </p14:nvContentPartPr>
              <p14:xfrm>
                <a:off x="7523362" y="1446872"/>
                <a:ext cx="996120" cy="699120"/>
              </p14:xfrm>
            </p:contentPart>
          </mc:Choice>
          <mc:Fallback xmlns="">
            <p:pic>
              <p:nvPicPr>
                <p:cNvPr id="88" name="Freihand 87">
                  <a:extLst>
                    <a:ext uri="{FF2B5EF4-FFF2-40B4-BE49-F238E27FC236}">
                      <a16:creationId xmlns:a16="http://schemas.microsoft.com/office/drawing/2014/main" id="{3BF9AF0A-415B-4465-AE96-98B52152A6D9}"/>
                    </a:ext>
                  </a:extLst>
                </p:cNvPr>
                <p:cNvPicPr/>
                <p:nvPr/>
              </p:nvPicPr>
              <p:blipFill>
                <a:blip r:embed="rId137"/>
                <a:stretch>
                  <a:fillRect/>
                </a:stretch>
              </p:blipFill>
              <p:spPr>
                <a:xfrm>
                  <a:off x="7519042" y="1442552"/>
                  <a:ext cx="1004760" cy="707760"/>
                </a:xfrm>
                <a:prstGeom prst="rect">
                  <a:avLst/>
                </a:prstGeom>
              </p:spPr>
            </p:pic>
          </mc:Fallback>
        </mc:AlternateContent>
      </p:grpSp>
      <p:grpSp>
        <p:nvGrpSpPr>
          <p:cNvPr id="155" name="Gruppieren 154">
            <a:extLst>
              <a:ext uri="{FF2B5EF4-FFF2-40B4-BE49-F238E27FC236}">
                <a16:creationId xmlns:a16="http://schemas.microsoft.com/office/drawing/2014/main" id="{F146D848-B2D9-486D-A274-6009851F7299}"/>
              </a:ext>
            </a:extLst>
          </p:cNvPr>
          <p:cNvGrpSpPr/>
          <p:nvPr/>
        </p:nvGrpSpPr>
        <p:grpSpPr>
          <a:xfrm>
            <a:off x="8582122" y="258872"/>
            <a:ext cx="3433320" cy="1668600"/>
            <a:chOff x="8582122" y="258872"/>
            <a:chExt cx="3433320" cy="1668600"/>
          </a:xfrm>
        </p:grpSpPr>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23969211-486F-4B60-B989-47D6B8ABC7A8}"/>
                    </a:ext>
                  </a:extLst>
                </p14:cNvPr>
                <p14:cNvContentPartPr/>
                <p14:nvPr/>
              </p14:nvContentPartPr>
              <p14:xfrm>
                <a:off x="8699482" y="1181552"/>
                <a:ext cx="60120" cy="161640"/>
              </p14:xfrm>
            </p:contentPart>
          </mc:Choice>
          <mc:Fallback xmlns="">
            <p:pic>
              <p:nvPicPr>
                <p:cNvPr id="90" name="Freihand 89">
                  <a:extLst>
                    <a:ext uri="{FF2B5EF4-FFF2-40B4-BE49-F238E27FC236}">
                      <a16:creationId xmlns:a16="http://schemas.microsoft.com/office/drawing/2014/main" id="{23969211-486F-4B60-B989-47D6B8ABC7A8}"/>
                    </a:ext>
                  </a:extLst>
                </p:cNvPr>
                <p:cNvPicPr/>
                <p:nvPr/>
              </p:nvPicPr>
              <p:blipFill>
                <a:blip r:embed="rId139"/>
                <a:stretch>
                  <a:fillRect/>
                </a:stretch>
              </p:blipFill>
              <p:spPr>
                <a:xfrm>
                  <a:off x="8695162" y="1177232"/>
                  <a:ext cx="68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Freihand 90">
                  <a:extLst>
                    <a:ext uri="{FF2B5EF4-FFF2-40B4-BE49-F238E27FC236}">
                      <a16:creationId xmlns:a16="http://schemas.microsoft.com/office/drawing/2014/main" id="{9B028071-64C8-4DE2-BD19-9EA957F9BA32}"/>
                    </a:ext>
                  </a:extLst>
                </p14:cNvPr>
                <p14:cNvContentPartPr/>
                <p14:nvPr/>
              </p14:nvContentPartPr>
              <p14:xfrm>
                <a:off x="8612362" y="1109192"/>
                <a:ext cx="167760" cy="207000"/>
              </p14:xfrm>
            </p:contentPart>
          </mc:Choice>
          <mc:Fallback xmlns="">
            <p:pic>
              <p:nvPicPr>
                <p:cNvPr id="91" name="Freihand 90">
                  <a:extLst>
                    <a:ext uri="{FF2B5EF4-FFF2-40B4-BE49-F238E27FC236}">
                      <a16:creationId xmlns:a16="http://schemas.microsoft.com/office/drawing/2014/main" id="{9B028071-64C8-4DE2-BD19-9EA957F9BA32}"/>
                    </a:ext>
                  </a:extLst>
                </p:cNvPr>
                <p:cNvPicPr/>
                <p:nvPr/>
              </p:nvPicPr>
              <p:blipFill>
                <a:blip r:embed="rId141"/>
                <a:stretch>
                  <a:fillRect/>
                </a:stretch>
              </p:blipFill>
              <p:spPr>
                <a:xfrm>
                  <a:off x="8608042" y="1104872"/>
                  <a:ext cx="176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6C1E23FB-A49E-4C94-BF0D-0CCE283C67F4}"/>
                    </a:ext>
                  </a:extLst>
                </p14:cNvPr>
                <p14:cNvContentPartPr/>
                <p14:nvPr/>
              </p14:nvContentPartPr>
              <p14:xfrm>
                <a:off x="8811442" y="1097672"/>
                <a:ext cx="159120" cy="128880"/>
              </p14:xfrm>
            </p:contentPart>
          </mc:Choice>
          <mc:Fallback xmlns="">
            <p:pic>
              <p:nvPicPr>
                <p:cNvPr id="92" name="Freihand 91">
                  <a:extLst>
                    <a:ext uri="{FF2B5EF4-FFF2-40B4-BE49-F238E27FC236}">
                      <a16:creationId xmlns:a16="http://schemas.microsoft.com/office/drawing/2014/main" id="{6C1E23FB-A49E-4C94-BF0D-0CCE283C67F4}"/>
                    </a:ext>
                  </a:extLst>
                </p:cNvPr>
                <p:cNvPicPr/>
                <p:nvPr/>
              </p:nvPicPr>
              <p:blipFill>
                <a:blip r:embed="rId143"/>
                <a:stretch>
                  <a:fillRect/>
                </a:stretch>
              </p:blipFill>
              <p:spPr>
                <a:xfrm>
                  <a:off x="8807122" y="1093352"/>
                  <a:ext cx="167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EC94546B-9055-49A0-BA49-DA077ED0DB9A}"/>
                    </a:ext>
                  </a:extLst>
                </p14:cNvPr>
                <p14:cNvContentPartPr/>
                <p14:nvPr/>
              </p14:nvContentPartPr>
              <p14:xfrm>
                <a:off x="8862922" y="991472"/>
                <a:ext cx="25920" cy="10800"/>
              </p14:xfrm>
            </p:contentPart>
          </mc:Choice>
          <mc:Fallback xmlns="">
            <p:pic>
              <p:nvPicPr>
                <p:cNvPr id="93" name="Freihand 92">
                  <a:extLst>
                    <a:ext uri="{FF2B5EF4-FFF2-40B4-BE49-F238E27FC236}">
                      <a16:creationId xmlns:a16="http://schemas.microsoft.com/office/drawing/2014/main" id="{EC94546B-9055-49A0-BA49-DA077ED0DB9A}"/>
                    </a:ext>
                  </a:extLst>
                </p:cNvPr>
                <p:cNvPicPr/>
                <p:nvPr/>
              </p:nvPicPr>
              <p:blipFill>
                <a:blip r:embed="rId145"/>
                <a:stretch>
                  <a:fillRect/>
                </a:stretch>
              </p:blipFill>
              <p:spPr>
                <a:xfrm>
                  <a:off x="8858602" y="987152"/>
                  <a:ext cx="34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68C8CCCA-7A53-4323-BC3B-7FE2A9A79B0C}"/>
                    </a:ext>
                  </a:extLst>
                </p14:cNvPr>
                <p14:cNvContentPartPr/>
                <p14:nvPr/>
              </p14:nvContentPartPr>
              <p14:xfrm>
                <a:off x="9082162" y="904712"/>
                <a:ext cx="105840" cy="194040"/>
              </p14:xfrm>
            </p:contentPart>
          </mc:Choice>
          <mc:Fallback xmlns="">
            <p:pic>
              <p:nvPicPr>
                <p:cNvPr id="94" name="Freihand 93">
                  <a:extLst>
                    <a:ext uri="{FF2B5EF4-FFF2-40B4-BE49-F238E27FC236}">
                      <a16:creationId xmlns:a16="http://schemas.microsoft.com/office/drawing/2014/main" id="{68C8CCCA-7A53-4323-BC3B-7FE2A9A79B0C}"/>
                    </a:ext>
                  </a:extLst>
                </p:cNvPr>
                <p:cNvPicPr/>
                <p:nvPr/>
              </p:nvPicPr>
              <p:blipFill>
                <a:blip r:embed="rId147"/>
                <a:stretch>
                  <a:fillRect/>
                </a:stretch>
              </p:blipFill>
              <p:spPr>
                <a:xfrm>
                  <a:off x="9077842" y="900392"/>
                  <a:ext cx="114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6A73DA57-A41E-4887-A661-657441BC285F}"/>
                    </a:ext>
                  </a:extLst>
                </p14:cNvPr>
                <p14:cNvContentPartPr/>
                <p14:nvPr/>
              </p14:nvContentPartPr>
              <p14:xfrm>
                <a:off x="9204922" y="905432"/>
                <a:ext cx="114120" cy="129240"/>
              </p14:xfrm>
            </p:contentPart>
          </mc:Choice>
          <mc:Fallback xmlns="">
            <p:pic>
              <p:nvPicPr>
                <p:cNvPr id="95" name="Freihand 94">
                  <a:extLst>
                    <a:ext uri="{FF2B5EF4-FFF2-40B4-BE49-F238E27FC236}">
                      <a16:creationId xmlns:a16="http://schemas.microsoft.com/office/drawing/2014/main" id="{6A73DA57-A41E-4887-A661-657441BC285F}"/>
                    </a:ext>
                  </a:extLst>
                </p:cNvPr>
                <p:cNvPicPr/>
                <p:nvPr/>
              </p:nvPicPr>
              <p:blipFill>
                <a:blip r:embed="rId149"/>
                <a:stretch>
                  <a:fillRect/>
                </a:stretch>
              </p:blipFill>
              <p:spPr>
                <a:xfrm>
                  <a:off x="9200602" y="901112"/>
                  <a:ext cx="122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F4CADD21-4AF7-431C-8054-1371DA067BF7}"/>
                    </a:ext>
                  </a:extLst>
                </p14:cNvPr>
                <p14:cNvContentPartPr/>
                <p14:nvPr/>
              </p14:nvContentPartPr>
              <p14:xfrm>
                <a:off x="9288082" y="754592"/>
                <a:ext cx="347760" cy="306360"/>
              </p14:xfrm>
            </p:contentPart>
          </mc:Choice>
          <mc:Fallback xmlns="">
            <p:pic>
              <p:nvPicPr>
                <p:cNvPr id="96" name="Freihand 95">
                  <a:extLst>
                    <a:ext uri="{FF2B5EF4-FFF2-40B4-BE49-F238E27FC236}">
                      <a16:creationId xmlns:a16="http://schemas.microsoft.com/office/drawing/2014/main" id="{F4CADD21-4AF7-431C-8054-1371DA067BF7}"/>
                    </a:ext>
                  </a:extLst>
                </p:cNvPr>
                <p:cNvPicPr/>
                <p:nvPr/>
              </p:nvPicPr>
              <p:blipFill>
                <a:blip r:embed="rId151"/>
                <a:stretch>
                  <a:fillRect/>
                </a:stretch>
              </p:blipFill>
              <p:spPr>
                <a:xfrm>
                  <a:off x="9283762" y="750272"/>
                  <a:ext cx="3564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02075DA3-3112-475F-B36B-18B32CA1ECDD}"/>
                    </a:ext>
                  </a:extLst>
                </p14:cNvPr>
                <p14:cNvContentPartPr/>
                <p14:nvPr/>
              </p14:nvContentPartPr>
              <p14:xfrm>
                <a:off x="9737002" y="748472"/>
                <a:ext cx="1800" cy="360"/>
              </p14:xfrm>
            </p:contentPart>
          </mc:Choice>
          <mc:Fallback xmlns="">
            <p:pic>
              <p:nvPicPr>
                <p:cNvPr id="98" name="Freihand 97">
                  <a:extLst>
                    <a:ext uri="{FF2B5EF4-FFF2-40B4-BE49-F238E27FC236}">
                      <a16:creationId xmlns:a16="http://schemas.microsoft.com/office/drawing/2014/main" id="{02075DA3-3112-475F-B36B-18B32CA1ECDD}"/>
                    </a:ext>
                  </a:extLst>
                </p:cNvPr>
                <p:cNvPicPr/>
                <p:nvPr/>
              </p:nvPicPr>
              <p:blipFill>
                <a:blip r:embed="rId153"/>
                <a:stretch>
                  <a:fillRect/>
                </a:stretch>
              </p:blipFill>
              <p:spPr>
                <a:xfrm>
                  <a:off x="9732682" y="744152"/>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63C76DDB-36F9-4639-9CF0-7A28E1BEFC36}"/>
                    </a:ext>
                  </a:extLst>
                </p14:cNvPr>
                <p14:cNvContentPartPr/>
                <p14:nvPr/>
              </p14:nvContentPartPr>
              <p14:xfrm>
                <a:off x="9726562" y="662432"/>
                <a:ext cx="290880" cy="144360"/>
              </p14:xfrm>
            </p:contentPart>
          </mc:Choice>
          <mc:Fallback xmlns="">
            <p:pic>
              <p:nvPicPr>
                <p:cNvPr id="99" name="Freihand 98">
                  <a:extLst>
                    <a:ext uri="{FF2B5EF4-FFF2-40B4-BE49-F238E27FC236}">
                      <a16:creationId xmlns:a16="http://schemas.microsoft.com/office/drawing/2014/main" id="{63C76DDB-36F9-4639-9CF0-7A28E1BEFC36}"/>
                    </a:ext>
                  </a:extLst>
                </p:cNvPr>
                <p:cNvPicPr/>
                <p:nvPr/>
              </p:nvPicPr>
              <p:blipFill>
                <a:blip r:embed="rId155"/>
                <a:stretch>
                  <a:fillRect/>
                </a:stretch>
              </p:blipFill>
              <p:spPr>
                <a:xfrm>
                  <a:off x="9722242" y="658112"/>
                  <a:ext cx="299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94BDC2A0-56E8-4423-8112-3040CAD187A2}"/>
                    </a:ext>
                  </a:extLst>
                </p14:cNvPr>
                <p14:cNvContentPartPr/>
                <p14:nvPr/>
              </p14:nvContentPartPr>
              <p14:xfrm>
                <a:off x="9979282" y="582872"/>
                <a:ext cx="24120" cy="22320"/>
              </p14:xfrm>
            </p:contentPart>
          </mc:Choice>
          <mc:Fallback xmlns="">
            <p:pic>
              <p:nvPicPr>
                <p:cNvPr id="100" name="Freihand 99">
                  <a:extLst>
                    <a:ext uri="{FF2B5EF4-FFF2-40B4-BE49-F238E27FC236}">
                      <a16:creationId xmlns:a16="http://schemas.microsoft.com/office/drawing/2014/main" id="{94BDC2A0-56E8-4423-8112-3040CAD187A2}"/>
                    </a:ext>
                  </a:extLst>
                </p:cNvPr>
                <p:cNvPicPr/>
                <p:nvPr/>
              </p:nvPicPr>
              <p:blipFill>
                <a:blip r:embed="rId157"/>
                <a:stretch>
                  <a:fillRect/>
                </a:stretch>
              </p:blipFill>
              <p:spPr>
                <a:xfrm>
                  <a:off x="9974962" y="578552"/>
                  <a:ext cx="32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1110435D-753A-4732-98E5-B81FBFA20D84}"/>
                    </a:ext>
                  </a:extLst>
                </p14:cNvPr>
                <p14:cNvContentPartPr/>
                <p14:nvPr/>
              </p14:nvContentPartPr>
              <p14:xfrm>
                <a:off x="10037242" y="604832"/>
                <a:ext cx="94680" cy="114120"/>
              </p14:xfrm>
            </p:contentPart>
          </mc:Choice>
          <mc:Fallback xmlns="">
            <p:pic>
              <p:nvPicPr>
                <p:cNvPr id="101" name="Freihand 100">
                  <a:extLst>
                    <a:ext uri="{FF2B5EF4-FFF2-40B4-BE49-F238E27FC236}">
                      <a16:creationId xmlns:a16="http://schemas.microsoft.com/office/drawing/2014/main" id="{1110435D-753A-4732-98E5-B81FBFA20D84}"/>
                    </a:ext>
                  </a:extLst>
                </p:cNvPr>
                <p:cNvPicPr/>
                <p:nvPr/>
              </p:nvPicPr>
              <p:blipFill>
                <a:blip r:embed="rId159"/>
                <a:stretch>
                  <a:fillRect/>
                </a:stretch>
              </p:blipFill>
              <p:spPr>
                <a:xfrm>
                  <a:off x="10032922" y="600512"/>
                  <a:ext cx="103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FDB970DC-DCBA-4EBE-939C-741CE6353E21}"/>
                    </a:ext>
                  </a:extLst>
                </p14:cNvPr>
                <p14:cNvContentPartPr/>
                <p14:nvPr/>
              </p14:nvContentPartPr>
              <p14:xfrm>
                <a:off x="10155322" y="608792"/>
                <a:ext cx="78120" cy="76320"/>
              </p14:xfrm>
            </p:contentPart>
          </mc:Choice>
          <mc:Fallback xmlns="">
            <p:pic>
              <p:nvPicPr>
                <p:cNvPr id="102" name="Freihand 101">
                  <a:extLst>
                    <a:ext uri="{FF2B5EF4-FFF2-40B4-BE49-F238E27FC236}">
                      <a16:creationId xmlns:a16="http://schemas.microsoft.com/office/drawing/2014/main" id="{FDB970DC-DCBA-4EBE-939C-741CE6353E21}"/>
                    </a:ext>
                  </a:extLst>
                </p:cNvPr>
                <p:cNvPicPr/>
                <p:nvPr/>
              </p:nvPicPr>
              <p:blipFill>
                <a:blip r:embed="rId161"/>
                <a:stretch>
                  <a:fillRect/>
                </a:stretch>
              </p:blipFill>
              <p:spPr>
                <a:xfrm>
                  <a:off x="10151002" y="604472"/>
                  <a:ext cx="86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2C76F138-26F6-4ABB-8556-F3694ED3595E}"/>
                    </a:ext>
                  </a:extLst>
                </p14:cNvPr>
                <p14:cNvContentPartPr/>
                <p14:nvPr/>
              </p14:nvContentPartPr>
              <p14:xfrm>
                <a:off x="10310482" y="430952"/>
                <a:ext cx="167760" cy="202680"/>
              </p14:xfrm>
            </p:contentPart>
          </mc:Choice>
          <mc:Fallback xmlns="">
            <p:pic>
              <p:nvPicPr>
                <p:cNvPr id="103" name="Freihand 102">
                  <a:extLst>
                    <a:ext uri="{FF2B5EF4-FFF2-40B4-BE49-F238E27FC236}">
                      <a16:creationId xmlns:a16="http://schemas.microsoft.com/office/drawing/2014/main" id="{2C76F138-26F6-4ABB-8556-F3694ED3595E}"/>
                    </a:ext>
                  </a:extLst>
                </p:cNvPr>
                <p:cNvPicPr/>
                <p:nvPr/>
              </p:nvPicPr>
              <p:blipFill>
                <a:blip r:embed="rId163"/>
                <a:stretch>
                  <a:fillRect/>
                </a:stretch>
              </p:blipFill>
              <p:spPr>
                <a:xfrm>
                  <a:off x="10306162" y="426632"/>
                  <a:ext cx="176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FB4A0EA6-F09A-4B83-AA52-67D36F6B967F}"/>
                    </a:ext>
                  </a:extLst>
                </p14:cNvPr>
                <p14:cNvContentPartPr/>
                <p14:nvPr/>
              </p14:nvContentPartPr>
              <p14:xfrm>
                <a:off x="10341802" y="513392"/>
                <a:ext cx="70560" cy="29880"/>
              </p14:xfrm>
            </p:contentPart>
          </mc:Choice>
          <mc:Fallback xmlns="">
            <p:pic>
              <p:nvPicPr>
                <p:cNvPr id="104" name="Freihand 103">
                  <a:extLst>
                    <a:ext uri="{FF2B5EF4-FFF2-40B4-BE49-F238E27FC236}">
                      <a16:creationId xmlns:a16="http://schemas.microsoft.com/office/drawing/2014/main" id="{FB4A0EA6-F09A-4B83-AA52-67D36F6B967F}"/>
                    </a:ext>
                  </a:extLst>
                </p:cNvPr>
                <p:cNvPicPr/>
                <p:nvPr/>
              </p:nvPicPr>
              <p:blipFill>
                <a:blip r:embed="rId165"/>
                <a:stretch>
                  <a:fillRect/>
                </a:stretch>
              </p:blipFill>
              <p:spPr>
                <a:xfrm>
                  <a:off x="10337482" y="509072"/>
                  <a:ext cx="79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14AF9360-BDCC-49C5-A76A-4D6B49C22B2A}"/>
                    </a:ext>
                  </a:extLst>
                </p14:cNvPr>
                <p14:cNvContentPartPr/>
                <p14:nvPr/>
              </p14:nvContentPartPr>
              <p14:xfrm>
                <a:off x="10478242" y="344192"/>
                <a:ext cx="180360" cy="221400"/>
              </p14:xfrm>
            </p:contentPart>
          </mc:Choice>
          <mc:Fallback xmlns="">
            <p:pic>
              <p:nvPicPr>
                <p:cNvPr id="105" name="Freihand 104">
                  <a:extLst>
                    <a:ext uri="{FF2B5EF4-FFF2-40B4-BE49-F238E27FC236}">
                      <a16:creationId xmlns:a16="http://schemas.microsoft.com/office/drawing/2014/main" id="{14AF9360-BDCC-49C5-A76A-4D6B49C22B2A}"/>
                    </a:ext>
                  </a:extLst>
                </p:cNvPr>
                <p:cNvPicPr/>
                <p:nvPr/>
              </p:nvPicPr>
              <p:blipFill>
                <a:blip r:embed="rId167"/>
                <a:stretch>
                  <a:fillRect/>
                </a:stretch>
              </p:blipFill>
              <p:spPr>
                <a:xfrm>
                  <a:off x="10473922" y="339872"/>
                  <a:ext cx="189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09C60C28-863F-4E6E-A5AC-D0E81597F4E4}"/>
                    </a:ext>
                  </a:extLst>
                </p14:cNvPr>
                <p14:cNvContentPartPr/>
                <p14:nvPr/>
              </p14:nvContentPartPr>
              <p14:xfrm>
                <a:off x="10586242" y="357872"/>
                <a:ext cx="35640" cy="32760"/>
              </p14:xfrm>
            </p:contentPart>
          </mc:Choice>
          <mc:Fallback xmlns="">
            <p:pic>
              <p:nvPicPr>
                <p:cNvPr id="106" name="Freihand 105">
                  <a:extLst>
                    <a:ext uri="{FF2B5EF4-FFF2-40B4-BE49-F238E27FC236}">
                      <a16:creationId xmlns:a16="http://schemas.microsoft.com/office/drawing/2014/main" id="{09C60C28-863F-4E6E-A5AC-D0E81597F4E4}"/>
                    </a:ext>
                  </a:extLst>
                </p:cNvPr>
                <p:cNvPicPr/>
                <p:nvPr/>
              </p:nvPicPr>
              <p:blipFill>
                <a:blip r:embed="rId169"/>
                <a:stretch>
                  <a:fillRect/>
                </a:stretch>
              </p:blipFill>
              <p:spPr>
                <a:xfrm>
                  <a:off x="10581922" y="353552"/>
                  <a:ext cx="44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2938E406-7598-43E8-A553-0BBDE6ABD3E3}"/>
                    </a:ext>
                  </a:extLst>
                </p14:cNvPr>
                <p14:cNvContentPartPr/>
                <p14:nvPr/>
              </p14:nvContentPartPr>
              <p14:xfrm>
                <a:off x="10691002" y="404312"/>
                <a:ext cx="84600" cy="172080"/>
              </p14:xfrm>
            </p:contentPart>
          </mc:Choice>
          <mc:Fallback xmlns="">
            <p:pic>
              <p:nvPicPr>
                <p:cNvPr id="107" name="Freihand 106">
                  <a:extLst>
                    <a:ext uri="{FF2B5EF4-FFF2-40B4-BE49-F238E27FC236}">
                      <a16:creationId xmlns:a16="http://schemas.microsoft.com/office/drawing/2014/main" id="{2938E406-7598-43E8-A553-0BBDE6ABD3E3}"/>
                    </a:ext>
                  </a:extLst>
                </p:cNvPr>
                <p:cNvPicPr/>
                <p:nvPr/>
              </p:nvPicPr>
              <p:blipFill>
                <a:blip r:embed="rId171"/>
                <a:stretch>
                  <a:fillRect/>
                </a:stretch>
              </p:blipFill>
              <p:spPr>
                <a:xfrm>
                  <a:off x="10686682" y="399992"/>
                  <a:ext cx="93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0A8BA5CE-AFD9-4225-9902-F6FDF4AF0FC0}"/>
                    </a:ext>
                  </a:extLst>
                </p14:cNvPr>
                <p14:cNvContentPartPr/>
                <p14:nvPr/>
              </p14:nvContentPartPr>
              <p14:xfrm>
                <a:off x="10826362" y="258872"/>
                <a:ext cx="291600" cy="203760"/>
              </p14:xfrm>
            </p:contentPart>
          </mc:Choice>
          <mc:Fallback xmlns="">
            <p:pic>
              <p:nvPicPr>
                <p:cNvPr id="108" name="Freihand 107">
                  <a:extLst>
                    <a:ext uri="{FF2B5EF4-FFF2-40B4-BE49-F238E27FC236}">
                      <a16:creationId xmlns:a16="http://schemas.microsoft.com/office/drawing/2014/main" id="{0A8BA5CE-AFD9-4225-9902-F6FDF4AF0FC0}"/>
                    </a:ext>
                  </a:extLst>
                </p:cNvPr>
                <p:cNvPicPr/>
                <p:nvPr/>
              </p:nvPicPr>
              <p:blipFill>
                <a:blip r:embed="rId173"/>
                <a:stretch>
                  <a:fillRect/>
                </a:stretch>
              </p:blipFill>
              <p:spPr>
                <a:xfrm>
                  <a:off x="10822042" y="254552"/>
                  <a:ext cx="300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Freihand 108">
                  <a:extLst>
                    <a:ext uri="{FF2B5EF4-FFF2-40B4-BE49-F238E27FC236}">
                      <a16:creationId xmlns:a16="http://schemas.microsoft.com/office/drawing/2014/main" id="{1C8CA22F-D44E-4C8B-8E2B-8BBBDF8B9A8C}"/>
                    </a:ext>
                  </a:extLst>
                </p14:cNvPr>
                <p14:cNvContentPartPr/>
                <p14:nvPr/>
              </p14:nvContentPartPr>
              <p14:xfrm>
                <a:off x="11146042" y="304232"/>
                <a:ext cx="103680" cy="96840"/>
              </p14:xfrm>
            </p:contentPart>
          </mc:Choice>
          <mc:Fallback xmlns="">
            <p:pic>
              <p:nvPicPr>
                <p:cNvPr id="109" name="Freihand 108">
                  <a:extLst>
                    <a:ext uri="{FF2B5EF4-FFF2-40B4-BE49-F238E27FC236}">
                      <a16:creationId xmlns:a16="http://schemas.microsoft.com/office/drawing/2014/main" id="{1C8CA22F-D44E-4C8B-8E2B-8BBBDF8B9A8C}"/>
                    </a:ext>
                  </a:extLst>
                </p:cNvPr>
                <p:cNvPicPr/>
                <p:nvPr/>
              </p:nvPicPr>
              <p:blipFill>
                <a:blip r:embed="rId175"/>
                <a:stretch>
                  <a:fillRect/>
                </a:stretch>
              </p:blipFill>
              <p:spPr>
                <a:xfrm>
                  <a:off x="11141722" y="299912"/>
                  <a:ext cx="112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Freihand 109">
                  <a:extLst>
                    <a:ext uri="{FF2B5EF4-FFF2-40B4-BE49-F238E27FC236}">
                      <a16:creationId xmlns:a16="http://schemas.microsoft.com/office/drawing/2014/main" id="{E3C2BC12-FE87-4F9F-941A-DC147CB17918}"/>
                    </a:ext>
                  </a:extLst>
                </p14:cNvPr>
                <p14:cNvContentPartPr/>
                <p14:nvPr/>
              </p14:nvContentPartPr>
              <p14:xfrm>
                <a:off x="9074242" y="1337432"/>
                <a:ext cx="115200" cy="167760"/>
              </p14:xfrm>
            </p:contentPart>
          </mc:Choice>
          <mc:Fallback xmlns="">
            <p:pic>
              <p:nvPicPr>
                <p:cNvPr id="110" name="Freihand 109">
                  <a:extLst>
                    <a:ext uri="{FF2B5EF4-FFF2-40B4-BE49-F238E27FC236}">
                      <a16:creationId xmlns:a16="http://schemas.microsoft.com/office/drawing/2014/main" id="{E3C2BC12-FE87-4F9F-941A-DC147CB17918}"/>
                    </a:ext>
                  </a:extLst>
                </p:cNvPr>
                <p:cNvPicPr/>
                <p:nvPr/>
              </p:nvPicPr>
              <p:blipFill>
                <a:blip r:embed="rId177"/>
                <a:stretch>
                  <a:fillRect/>
                </a:stretch>
              </p:blipFill>
              <p:spPr>
                <a:xfrm>
                  <a:off x="9069922" y="1333112"/>
                  <a:ext cx="123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Freihand 110">
                  <a:extLst>
                    <a:ext uri="{FF2B5EF4-FFF2-40B4-BE49-F238E27FC236}">
                      <a16:creationId xmlns:a16="http://schemas.microsoft.com/office/drawing/2014/main" id="{E4E6169B-2E6F-4177-95D9-1A7F6184D74A}"/>
                    </a:ext>
                  </a:extLst>
                </p14:cNvPr>
                <p14:cNvContentPartPr/>
                <p14:nvPr/>
              </p14:nvContentPartPr>
              <p14:xfrm>
                <a:off x="9014482" y="1359392"/>
                <a:ext cx="173880" cy="57240"/>
              </p14:xfrm>
            </p:contentPart>
          </mc:Choice>
          <mc:Fallback xmlns="">
            <p:pic>
              <p:nvPicPr>
                <p:cNvPr id="111" name="Freihand 110">
                  <a:extLst>
                    <a:ext uri="{FF2B5EF4-FFF2-40B4-BE49-F238E27FC236}">
                      <a16:creationId xmlns:a16="http://schemas.microsoft.com/office/drawing/2014/main" id="{E4E6169B-2E6F-4177-95D9-1A7F6184D74A}"/>
                    </a:ext>
                  </a:extLst>
                </p:cNvPr>
                <p:cNvPicPr/>
                <p:nvPr/>
              </p:nvPicPr>
              <p:blipFill>
                <a:blip r:embed="rId179"/>
                <a:stretch>
                  <a:fillRect/>
                </a:stretch>
              </p:blipFill>
              <p:spPr>
                <a:xfrm>
                  <a:off x="9010162" y="1355072"/>
                  <a:ext cx="182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4" name="Freihand 113">
                  <a:extLst>
                    <a:ext uri="{FF2B5EF4-FFF2-40B4-BE49-F238E27FC236}">
                      <a16:creationId xmlns:a16="http://schemas.microsoft.com/office/drawing/2014/main" id="{6C88002E-042F-40A8-B9EE-C35F120B552F}"/>
                    </a:ext>
                  </a:extLst>
                </p14:cNvPr>
                <p14:cNvContentPartPr/>
                <p14:nvPr/>
              </p14:nvContentPartPr>
              <p14:xfrm>
                <a:off x="8686162" y="1500512"/>
                <a:ext cx="42840" cy="172440"/>
              </p14:xfrm>
            </p:contentPart>
          </mc:Choice>
          <mc:Fallback xmlns="">
            <p:pic>
              <p:nvPicPr>
                <p:cNvPr id="114" name="Freihand 113">
                  <a:extLst>
                    <a:ext uri="{FF2B5EF4-FFF2-40B4-BE49-F238E27FC236}">
                      <a16:creationId xmlns:a16="http://schemas.microsoft.com/office/drawing/2014/main" id="{6C88002E-042F-40A8-B9EE-C35F120B552F}"/>
                    </a:ext>
                  </a:extLst>
                </p:cNvPr>
                <p:cNvPicPr/>
                <p:nvPr/>
              </p:nvPicPr>
              <p:blipFill>
                <a:blip r:embed="rId181"/>
                <a:stretch>
                  <a:fillRect/>
                </a:stretch>
              </p:blipFill>
              <p:spPr>
                <a:xfrm>
                  <a:off x="8681842" y="1496192"/>
                  <a:ext cx="51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Freihand 114">
                  <a:extLst>
                    <a:ext uri="{FF2B5EF4-FFF2-40B4-BE49-F238E27FC236}">
                      <a16:creationId xmlns:a16="http://schemas.microsoft.com/office/drawing/2014/main" id="{4ACB45EF-352F-43F5-B4E9-DAFAC6B321DD}"/>
                    </a:ext>
                  </a:extLst>
                </p14:cNvPr>
                <p14:cNvContentPartPr/>
                <p14:nvPr/>
              </p14:nvContentPartPr>
              <p14:xfrm>
                <a:off x="8683642" y="1641272"/>
                <a:ext cx="132120" cy="93600"/>
              </p14:xfrm>
            </p:contentPart>
          </mc:Choice>
          <mc:Fallback xmlns="">
            <p:pic>
              <p:nvPicPr>
                <p:cNvPr id="115" name="Freihand 114">
                  <a:extLst>
                    <a:ext uri="{FF2B5EF4-FFF2-40B4-BE49-F238E27FC236}">
                      <a16:creationId xmlns:a16="http://schemas.microsoft.com/office/drawing/2014/main" id="{4ACB45EF-352F-43F5-B4E9-DAFAC6B321DD}"/>
                    </a:ext>
                  </a:extLst>
                </p:cNvPr>
                <p:cNvPicPr/>
                <p:nvPr/>
              </p:nvPicPr>
              <p:blipFill>
                <a:blip r:embed="rId183"/>
                <a:stretch>
                  <a:fillRect/>
                </a:stretch>
              </p:blipFill>
              <p:spPr>
                <a:xfrm>
                  <a:off x="8679322" y="1636952"/>
                  <a:ext cx="140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Freihand 115">
                  <a:extLst>
                    <a:ext uri="{FF2B5EF4-FFF2-40B4-BE49-F238E27FC236}">
                      <a16:creationId xmlns:a16="http://schemas.microsoft.com/office/drawing/2014/main" id="{48CCA4D1-3ED2-4442-AE82-F0D17FE315C7}"/>
                    </a:ext>
                  </a:extLst>
                </p14:cNvPr>
                <p14:cNvContentPartPr/>
                <p14:nvPr/>
              </p14:nvContentPartPr>
              <p14:xfrm>
                <a:off x="8582122" y="1466672"/>
                <a:ext cx="108360" cy="55080"/>
              </p14:xfrm>
            </p:contentPart>
          </mc:Choice>
          <mc:Fallback xmlns="">
            <p:pic>
              <p:nvPicPr>
                <p:cNvPr id="116" name="Freihand 115">
                  <a:extLst>
                    <a:ext uri="{FF2B5EF4-FFF2-40B4-BE49-F238E27FC236}">
                      <a16:creationId xmlns:a16="http://schemas.microsoft.com/office/drawing/2014/main" id="{48CCA4D1-3ED2-4442-AE82-F0D17FE315C7}"/>
                    </a:ext>
                  </a:extLst>
                </p:cNvPr>
                <p:cNvPicPr/>
                <p:nvPr/>
              </p:nvPicPr>
              <p:blipFill>
                <a:blip r:embed="rId185"/>
                <a:stretch>
                  <a:fillRect/>
                </a:stretch>
              </p:blipFill>
              <p:spPr>
                <a:xfrm>
                  <a:off x="8577802" y="1462352"/>
                  <a:ext cx="117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 name="Freihand 116">
                  <a:extLst>
                    <a:ext uri="{FF2B5EF4-FFF2-40B4-BE49-F238E27FC236}">
                      <a16:creationId xmlns:a16="http://schemas.microsoft.com/office/drawing/2014/main" id="{8AF751F1-C0D0-42D1-B4C2-6D41DD45E199}"/>
                    </a:ext>
                  </a:extLst>
                </p14:cNvPr>
                <p14:cNvContentPartPr/>
                <p14:nvPr/>
              </p14:nvContentPartPr>
              <p14:xfrm>
                <a:off x="8736922" y="1452632"/>
                <a:ext cx="181080" cy="182520"/>
              </p14:xfrm>
            </p:contentPart>
          </mc:Choice>
          <mc:Fallback xmlns="">
            <p:pic>
              <p:nvPicPr>
                <p:cNvPr id="117" name="Freihand 116">
                  <a:extLst>
                    <a:ext uri="{FF2B5EF4-FFF2-40B4-BE49-F238E27FC236}">
                      <a16:creationId xmlns:a16="http://schemas.microsoft.com/office/drawing/2014/main" id="{8AF751F1-C0D0-42D1-B4C2-6D41DD45E199}"/>
                    </a:ext>
                  </a:extLst>
                </p:cNvPr>
                <p:cNvPicPr/>
                <p:nvPr/>
              </p:nvPicPr>
              <p:blipFill>
                <a:blip r:embed="rId187"/>
                <a:stretch>
                  <a:fillRect/>
                </a:stretch>
              </p:blipFill>
              <p:spPr>
                <a:xfrm>
                  <a:off x="8732602" y="1448312"/>
                  <a:ext cx="189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8" name="Freihand 117">
                  <a:extLst>
                    <a:ext uri="{FF2B5EF4-FFF2-40B4-BE49-F238E27FC236}">
                      <a16:creationId xmlns:a16="http://schemas.microsoft.com/office/drawing/2014/main" id="{2F0B808C-94AC-428C-9144-68192EF2D412}"/>
                    </a:ext>
                  </a:extLst>
                </p14:cNvPr>
                <p14:cNvContentPartPr/>
                <p14:nvPr/>
              </p14:nvContentPartPr>
              <p14:xfrm>
                <a:off x="8924122" y="1469912"/>
                <a:ext cx="45360" cy="82440"/>
              </p14:xfrm>
            </p:contentPart>
          </mc:Choice>
          <mc:Fallback xmlns="">
            <p:pic>
              <p:nvPicPr>
                <p:cNvPr id="118" name="Freihand 117">
                  <a:extLst>
                    <a:ext uri="{FF2B5EF4-FFF2-40B4-BE49-F238E27FC236}">
                      <a16:creationId xmlns:a16="http://schemas.microsoft.com/office/drawing/2014/main" id="{2F0B808C-94AC-428C-9144-68192EF2D412}"/>
                    </a:ext>
                  </a:extLst>
                </p:cNvPr>
                <p:cNvPicPr/>
                <p:nvPr/>
              </p:nvPicPr>
              <p:blipFill>
                <a:blip r:embed="rId189"/>
                <a:stretch>
                  <a:fillRect/>
                </a:stretch>
              </p:blipFill>
              <p:spPr>
                <a:xfrm>
                  <a:off x="8919802" y="1465592"/>
                  <a:ext cx="54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9" name="Freihand 118">
                  <a:extLst>
                    <a:ext uri="{FF2B5EF4-FFF2-40B4-BE49-F238E27FC236}">
                      <a16:creationId xmlns:a16="http://schemas.microsoft.com/office/drawing/2014/main" id="{F582A4AA-29B0-447A-A5F2-E6988BCB62D1}"/>
                    </a:ext>
                  </a:extLst>
                </p14:cNvPr>
                <p14:cNvContentPartPr/>
                <p14:nvPr/>
              </p14:nvContentPartPr>
              <p14:xfrm>
                <a:off x="8966962" y="1441112"/>
                <a:ext cx="32400" cy="121320"/>
              </p14:xfrm>
            </p:contentPart>
          </mc:Choice>
          <mc:Fallback xmlns="">
            <p:pic>
              <p:nvPicPr>
                <p:cNvPr id="119" name="Freihand 118">
                  <a:extLst>
                    <a:ext uri="{FF2B5EF4-FFF2-40B4-BE49-F238E27FC236}">
                      <a16:creationId xmlns:a16="http://schemas.microsoft.com/office/drawing/2014/main" id="{F582A4AA-29B0-447A-A5F2-E6988BCB62D1}"/>
                    </a:ext>
                  </a:extLst>
                </p:cNvPr>
                <p:cNvPicPr/>
                <p:nvPr/>
              </p:nvPicPr>
              <p:blipFill>
                <a:blip r:embed="rId191"/>
                <a:stretch>
                  <a:fillRect/>
                </a:stretch>
              </p:blipFill>
              <p:spPr>
                <a:xfrm>
                  <a:off x="8962642" y="1436792"/>
                  <a:ext cx="41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0" name="Freihand 119">
                  <a:extLst>
                    <a:ext uri="{FF2B5EF4-FFF2-40B4-BE49-F238E27FC236}">
                      <a16:creationId xmlns:a16="http://schemas.microsoft.com/office/drawing/2014/main" id="{3B66601A-A738-4AE1-A002-F7435BAA6733}"/>
                    </a:ext>
                  </a:extLst>
                </p14:cNvPr>
                <p14:cNvContentPartPr/>
                <p14:nvPr/>
              </p14:nvContentPartPr>
              <p14:xfrm>
                <a:off x="8956882" y="1260032"/>
                <a:ext cx="166680" cy="277200"/>
              </p14:xfrm>
            </p:contentPart>
          </mc:Choice>
          <mc:Fallback xmlns="">
            <p:pic>
              <p:nvPicPr>
                <p:cNvPr id="120" name="Freihand 119">
                  <a:extLst>
                    <a:ext uri="{FF2B5EF4-FFF2-40B4-BE49-F238E27FC236}">
                      <a16:creationId xmlns:a16="http://schemas.microsoft.com/office/drawing/2014/main" id="{3B66601A-A738-4AE1-A002-F7435BAA6733}"/>
                    </a:ext>
                  </a:extLst>
                </p:cNvPr>
                <p:cNvPicPr/>
                <p:nvPr/>
              </p:nvPicPr>
              <p:blipFill>
                <a:blip r:embed="rId193"/>
                <a:stretch>
                  <a:fillRect/>
                </a:stretch>
              </p:blipFill>
              <p:spPr>
                <a:xfrm>
                  <a:off x="8952562" y="1255712"/>
                  <a:ext cx="1753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1" name="Freihand 120">
                  <a:extLst>
                    <a:ext uri="{FF2B5EF4-FFF2-40B4-BE49-F238E27FC236}">
                      <a16:creationId xmlns:a16="http://schemas.microsoft.com/office/drawing/2014/main" id="{C020F4FD-421C-43DE-A5E5-0DA3D270A039}"/>
                    </a:ext>
                  </a:extLst>
                </p14:cNvPr>
                <p14:cNvContentPartPr/>
                <p14:nvPr/>
              </p14:nvContentPartPr>
              <p14:xfrm>
                <a:off x="9166402" y="1219712"/>
                <a:ext cx="92880" cy="308160"/>
              </p14:xfrm>
            </p:contentPart>
          </mc:Choice>
          <mc:Fallback xmlns="">
            <p:pic>
              <p:nvPicPr>
                <p:cNvPr id="121" name="Freihand 120">
                  <a:extLst>
                    <a:ext uri="{FF2B5EF4-FFF2-40B4-BE49-F238E27FC236}">
                      <a16:creationId xmlns:a16="http://schemas.microsoft.com/office/drawing/2014/main" id="{C020F4FD-421C-43DE-A5E5-0DA3D270A039}"/>
                    </a:ext>
                  </a:extLst>
                </p:cNvPr>
                <p:cNvPicPr/>
                <p:nvPr/>
              </p:nvPicPr>
              <p:blipFill>
                <a:blip r:embed="rId195"/>
                <a:stretch>
                  <a:fillRect/>
                </a:stretch>
              </p:blipFill>
              <p:spPr>
                <a:xfrm>
                  <a:off x="9162082" y="1215392"/>
                  <a:ext cx="1015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Freihand 122">
                  <a:extLst>
                    <a:ext uri="{FF2B5EF4-FFF2-40B4-BE49-F238E27FC236}">
                      <a16:creationId xmlns:a16="http://schemas.microsoft.com/office/drawing/2014/main" id="{E5D9EA28-A2C5-4175-A1E4-E1E81D1F4B6E}"/>
                    </a:ext>
                  </a:extLst>
                </p14:cNvPr>
                <p14:cNvContentPartPr/>
                <p14:nvPr/>
              </p14:nvContentPartPr>
              <p14:xfrm>
                <a:off x="9523162" y="1037912"/>
                <a:ext cx="380880" cy="320400"/>
              </p14:xfrm>
            </p:contentPart>
          </mc:Choice>
          <mc:Fallback xmlns="">
            <p:pic>
              <p:nvPicPr>
                <p:cNvPr id="123" name="Freihand 122">
                  <a:extLst>
                    <a:ext uri="{FF2B5EF4-FFF2-40B4-BE49-F238E27FC236}">
                      <a16:creationId xmlns:a16="http://schemas.microsoft.com/office/drawing/2014/main" id="{E5D9EA28-A2C5-4175-A1E4-E1E81D1F4B6E}"/>
                    </a:ext>
                  </a:extLst>
                </p:cNvPr>
                <p:cNvPicPr/>
                <p:nvPr/>
              </p:nvPicPr>
              <p:blipFill>
                <a:blip r:embed="rId197"/>
                <a:stretch>
                  <a:fillRect/>
                </a:stretch>
              </p:blipFill>
              <p:spPr>
                <a:xfrm>
                  <a:off x="9518842" y="1033592"/>
                  <a:ext cx="3895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4" name="Freihand 123">
                  <a:extLst>
                    <a:ext uri="{FF2B5EF4-FFF2-40B4-BE49-F238E27FC236}">
                      <a16:creationId xmlns:a16="http://schemas.microsoft.com/office/drawing/2014/main" id="{F4FB39A5-3C29-431B-ABFF-8A72E872F0D2}"/>
                    </a:ext>
                  </a:extLst>
                </p14:cNvPr>
                <p14:cNvContentPartPr/>
                <p14:nvPr/>
              </p14:nvContentPartPr>
              <p14:xfrm>
                <a:off x="10065682" y="878072"/>
                <a:ext cx="154080" cy="259560"/>
              </p14:xfrm>
            </p:contentPart>
          </mc:Choice>
          <mc:Fallback xmlns="">
            <p:pic>
              <p:nvPicPr>
                <p:cNvPr id="124" name="Freihand 123">
                  <a:extLst>
                    <a:ext uri="{FF2B5EF4-FFF2-40B4-BE49-F238E27FC236}">
                      <a16:creationId xmlns:a16="http://schemas.microsoft.com/office/drawing/2014/main" id="{F4FB39A5-3C29-431B-ABFF-8A72E872F0D2}"/>
                    </a:ext>
                  </a:extLst>
                </p:cNvPr>
                <p:cNvPicPr/>
                <p:nvPr/>
              </p:nvPicPr>
              <p:blipFill>
                <a:blip r:embed="rId199"/>
                <a:stretch>
                  <a:fillRect/>
                </a:stretch>
              </p:blipFill>
              <p:spPr>
                <a:xfrm>
                  <a:off x="10061362" y="873752"/>
                  <a:ext cx="162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Freihand 124">
                  <a:extLst>
                    <a:ext uri="{FF2B5EF4-FFF2-40B4-BE49-F238E27FC236}">
                      <a16:creationId xmlns:a16="http://schemas.microsoft.com/office/drawing/2014/main" id="{90D97785-3823-4DF6-94C0-5219C2F42627}"/>
                    </a:ext>
                  </a:extLst>
                </p14:cNvPr>
                <p14:cNvContentPartPr/>
                <p14:nvPr/>
              </p14:nvContentPartPr>
              <p14:xfrm>
                <a:off x="10223002" y="874832"/>
                <a:ext cx="74880" cy="153360"/>
              </p14:xfrm>
            </p:contentPart>
          </mc:Choice>
          <mc:Fallback xmlns="">
            <p:pic>
              <p:nvPicPr>
                <p:cNvPr id="125" name="Freihand 124">
                  <a:extLst>
                    <a:ext uri="{FF2B5EF4-FFF2-40B4-BE49-F238E27FC236}">
                      <a16:creationId xmlns:a16="http://schemas.microsoft.com/office/drawing/2014/main" id="{90D97785-3823-4DF6-94C0-5219C2F42627}"/>
                    </a:ext>
                  </a:extLst>
                </p:cNvPr>
                <p:cNvPicPr/>
                <p:nvPr/>
              </p:nvPicPr>
              <p:blipFill>
                <a:blip r:embed="rId201"/>
                <a:stretch>
                  <a:fillRect/>
                </a:stretch>
              </p:blipFill>
              <p:spPr>
                <a:xfrm>
                  <a:off x="10218682" y="870512"/>
                  <a:ext cx="83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Freihand 125">
                  <a:extLst>
                    <a:ext uri="{FF2B5EF4-FFF2-40B4-BE49-F238E27FC236}">
                      <a16:creationId xmlns:a16="http://schemas.microsoft.com/office/drawing/2014/main" id="{77B30505-F584-4C57-AEF3-D41AA424939D}"/>
                    </a:ext>
                  </a:extLst>
                </p14:cNvPr>
                <p14:cNvContentPartPr/>
                <p14:nvPr/>
              </p14:nvContentPartPr>
              <p14:xfrm>
                <a:off x="10324882" y="829112"/>
                <a:ext cx="88920" cy="151200"/>
              </p14:xfrm>
            </p:contentPart>
          </mc:Choice>
          <mc:Fallback xmlns="">
            <p:pic>
              <p:nvPicPr>
                <p:cNvPr id="126" name="Freihand 125">
                  <a:extLst>
                    <a:ext uri="{FF2B5EF4-FFF2-40B4-BE49-F238E27FC236}">
                      <a16:creationId xmlns:a16="http://schemas.microsoft.com/office/drawing/2014/main" id="{77B30505-F584-4C57-AEF3-D41AA424939D}"/>
                    </a:ext>
                  </a:extLst>
                </p:cNvPr>
                <p:cNvPicPr/>
                <p:nvPr/>
              </p:nvPicPr>
              <p:blipFill>
                <a:blip r:embed="rId203"/>
                <a:stretch>
                  <a:fillRect/>
                </a:stretch>
              </p:blipFill>
              <p:spPr>
                <a:xfrm>
                  <a:off x="10320562" y="824792"/>
                  <a:ext cx="97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7" name="Freihand 126">
                  <a:extLst>
                    <a:ext uri="{FF2B5EF4-FFF2-40B4-BE49-F238E27FC236}">
                      <a16:creationId xmlns:a16="http://schemas.microsoft.com/office/drawing/2014/main" id="{0100929E-15FE-4F76-9088-5256A42800C4}"/>
                    </a:ext>
                  </a:extLst>
                </p14:cNvPr>
                <p14:cNvContentPartPr/>
                <p14:nvPr/>
              </p14:nvContentPartPr>
              <p14:xfrm>
                <a:off x="10550962" y="728672"/>
                <a:ext cx="133200" cy="171360"/>
              </p14:xfrm>
            </p:contentPart>
          </mc:Choice>
          <mc:Fallback xmlns="">
            <p:pic>
              <p:nvPicPr>
                <p:cNvPr id="127" name="Freihand 126">
                  <a:extLst>
                    <a:ext uri="{FF2B5EF4-FFF2-40B4-BE49-F238E27FC236}">
                      <a16:creationId xmlns:a16="http://schemas.microsoft.com/office/drawing/2014/main" id="{0100929E-15FE-4F76-9088-5256A42800C4}"/>
                    </a:ext>
                  </a:extLst>
                </p:cNvPr>
                <p:cNvPicPr/>
                <p:nvPr/>
              </p:nvPicPr>
              <p:blipFill>
                <a:blip r:embed="rId205"/>
                <a:stretch>
                  <a:fillRect/>
                </a:stretch>
              </p:blipFill>
              <p:spPr>
                <a:xfrm>
                  <a:off x="10546642" y="724352"/>
                  <a:ext cx="141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8" name="Freihand 127">
                  <a:extLst>
                    <a:ext uri="{FF2B5EF4-FFF2-40B4-BE49-F238E27FC236}">
                      <a16:creationId xmlns:a16="http://schemas.microsoft.com/office/drawing/2014/main" id="{BD072058-0FA8-41F0-AD68-32EE8691F935}"/>
                    </a:ext>
                  </a:extLst>
                </p14:cNvPr>
                <p14:cNvContentPartPr/>
                <p14:nvPr/>
              </p14:nvContentPartPr>
              <p14:xfrm>
                <a:off x="10698922" y="618512"/>
                <a:ext cx="197640" cy="239400"/>
              </p14:xfrm>
            </p:contentPart>
          </mc:Choice>
          <mc:Fallback xmlns="">
            <p:pic>
              <p:nvPicPr>
                <p:cNvPr id="128" name="Freihand 127">
                  <a:extLst>
                    <a:ext uri="{FF2B5EF4-FFF2-40B4-BE49-F238E27FC236}">
                      <a16:creationId xmlns:a16="http://schemas.microsoft.com/office/drawing/2014/main" id="{BD072058-0FA8-41F0-AD68-32EE8691F935}"/>
                    </a:ext>
                  </a:extLst>
                </p:cNvPr>
                <p:cNvPicPr/>
                <p:nvPr/>
              </p:nvPicPr>
              <p:blipFill>
                <a:blip r:embed="rId207"/>
                <a:stretch>
                  <a:fillRect/>
                </a:stretch>
              </p:blipFill>
              <p:spPr>
                <a:xfrm>
                  <a:off x="10694602" y="614192"/>
                  <a:ext cx="206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0" name="Freihand 129">
                  <a:extLst>
                    <a:ext uri="{FF2B5EF4-FFF2-40B4-BE49-F238E27FC236}">
                      <a16:creationId xmlns:a16="http://schemas.microsoft.com/office/drawing/2014/main" id="{8BAD25E8-71DE-4525-8D09-09AE6A9F7C3D}"/>
                    </a:ext>
                  </a:extLst>
                </p14:cNvPr>
                <p14:cNvContentPartPr/>
                <p14:nvPr/>
              </p14:nvContentPartPr>
              <p14:xfrm>
                <a:off x="9986482" y="1263992"/>
                <a:ext cx="118080" cy="270000"/>
              </p14:xfrm>
            </p:contentPart>
          </mc:Choice>
          <mc:Fallback xmlns="">
            <p:pic>
              <p:nvPicPr>
                <p:cNvPr id="130" name="Freihand 129">
                  <a:extLst>
                    <a:ext uri="{FF2B5EF4-FFF2-40B4-BE49-F238E27FC236}">
                      <a16:creationId xmlns:a16="http://schemas.microsoft.com/office/drawing/2014/main" id="{8BAD25E8-71DE-4525-8D09-09AE6A9F7C3D}"/>
                    </a:ext>
                  </a:extLst>
                </p:cNvPr>
                <p:cNvPicPr/>
                <p:nvPr/>
              </p:nvPicPr>
              <p:blipFill>
                <a:blip r:embed="rId209"/>
                <a:stretch>
                  <a:fillRect/>
                </a:stretch>
              </p:blipFill>
              <p:spPr>
                <a:xfrm>
                  <a:off x="9982162" y="1259672"/>
                  <a:ext cx="126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1" name="Freihand 130">
                  <a:extLst>
                    <a:ext uri="{FF2B5EF4-FFF2-40B4-BE49-F238E27FC236}">
                      <a16:creationId xmlns:a16="http://schemas.microsoft.com/office/drawing/2014/main" id="{5CE6FEF3-C311-4A44-BDDC-4A2F0D4BB8C5}"/>
                    </a:ext>
                  </a:extLst>
                </p14:cNvPr>
                <p14:cNvContentPartPr/>
                <p14:nvPr/>
              </p14:nvContentPartPr>
              <p14:xfrm>
                <a:off x="10068562" y="1392512"/>
                <a:ext cx="77400" cy="108000"/>
              </p14:xfrm>
            </p:contentPart>
          </mc:Choice>
          <mc:Fallback xmlns="">
            <p:pic>
              <p:nvPicPr>
                <p:cNvPr id="131" name="Freihand 130">
                  <a:extLst>
                    <a:ext uri="{FF2B5EF4-FFF2-40B4-BE49-F238E27FC236}">
                      <a16:creationId xmlns:a16="http://schemas.microsoft.com/office/drawing/2014/main" id="{5CE6FEF3-C311-4A44-BDDC-4A2F0D4BB8C5}"/>
                    </a:ext>
                  </a:extLst>
                </p:cNvPr>
                <p:cNvPicPr/>
                <p:nvPr/>
              </p:nvPicPr>
              <p:blipFill>
                <a:blip r:embed="rId211"/>
                <a:stretch>
                  <a:fillRect/>
                </a:stretch>
              </p:blipFill>
              <p:spPr>
                <a:xfrm>
                  <a:off x="10064242" y="1388192"/>
                  <a:ext cx="86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 name="Freihand 131">
                  <a:extLst>
                    <a:ext uri="{FF2B5EF4-FFF2-40B4-BE49-F238E27FC236}">
                      <a16:creationId xmlns:a16="http://schemas.microsoft.com/office/drawing/2014/main" id="{9642830E-26C6-420A-8508-26CDC741CDD6}"/>
                    </a:ext>
                  </a:extLst>
                </p14:cNvPr>
                <p14:cNvContentPartPr/>
                <p14:nvPr/>
              </p14:nvContentPartPr>
              <p14:xfrm>
                <a:off x="10146682" y="1322312"/>
                <a:ext cx="276120" cy="149040"/>
              </p14:xfrm>
            </p:contentPart>
          </mc:Choice>
          <mc:Fallback xmlns="">
            <p:pic>
              <p:nvPicPr>
                <p:cNvPr id="132" name="Freihand 131">
                  <a:extLst>
                    <a:ext uri="{FF2B5EF4-FFF2-40B4-BE49-F238E27FC236}">
                      <a16:creationId xmlns:a16="http://schemas.microsoft.com/office/drawing/2014/main" id="{9642830E-26C6-420A-8508-26CDC741CDD6}"/>
                    </a:ext>
                  </a:extLst>
                </p:cNvPr>
                <p:cNvPicPr/>
                <p:nvPr/>
              </p:nvPicPr>
              <p:blipFill>
                <a:blip r:embed="rId213"/>
                <a:stretch>
                  <a:fillRect/>
                </a:stretch>
              </p:blipFill>
              <p:spPr>
                <a:xfrm>
                  <a:off x="10142362" y="1317992"/>
                  <a:ext cx="284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3" name="Freihand 132">
                  <a:extLst>
                    <a:ext uri="{FF2B5EF4-FFF2-40B4-BE49-F238E27FC236}">
                      <a16:creationId xmlns:a16="http://schemas.microsoft.com/office/drawing/2014/main" id="{AF695012-E204-4A25-BA46-C66500AEACBD}"/>
                    </a:ext>
                  </a:extLst>
                </p14:cNvPr>
                <p14:cNvContentPartPr/>
                <p14:nvPr/>
              </p14:nvContentPartPr>
              <p14:xfrm>
                <a:off x="10354042" y="1238792"/>
                <a:ext cx="25560" cy="23400"/>
              </p14:xfrm>
            </p:contentPart>
          </mc:Choice>
          <mc:Fallback xmlns="">
            <p:pic>
              <p:nvPicPr>
                <p:cNvPr id="133" name="Freihand 132">
                  <a:extLst>
                    <a:ext uri="{FF2B5EF4-FFF2-40B4-BE49-F238E27FC236}">
                      <a16:creationId xmlns:a16="http://schemas.microsoft.com/office/drawing/2014/main" id="{AF695012-E204-4A25-BA46-C66500AEACBD}"/>
                    </a:ext>
                  </a:extLst>
                </p:cNvPr>
                <p:cNvPicPr/>
                <p:nvPr/>
              </p:nvPicPr>
              <p:blipFill>
                <a:blip r:embed="rId157"/>
                <a:stretch>
                  <a:fillRect/>
                </a:stretch>
              </p:blipFill>
              <p:spPr>
                <a:xfrm>
                  <a:off x="10349722" y="1234472"/>
                  <a:ext cx="34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4" name="Freihand 133">
                  <a:extLst>
                    <a:ext uri="{FF2B5EF4-FFF2-40B4-BE49-F238E27FC236}">
                      <a16:creationId xmlns:a16="http://schemas.microsoft.com/office/drawing/2014/main" id="{610103B6-89ED-4D3F-80EE-D82289AE9E62}"/>
                    </a:ext>
                  </a:extLst>
                </p14:cNvPr>
                <p14:cNvContentPartPr/>
                <p14:nvPr/>
              </p14:nvContentPartPr>
              <p14:xfrm>
                <a:off x="10454842" y="1218632"/>
                <a:ext cx="189720" cy="118800"/>
              </p14:xfrm>
            </p:contentPart>
          </mc:Choice>
          <mc:Fallback xmlns="">
            <p:pic>
              <p:nvPicPr>
                <p:cNvPr id="134" name="Freihand 133">
                  <a:extLst>
                    <a:ext uri="{FF2B5EF4-FFF2-40B4-BE49-F238E27FC236}">
                      <a16:creationId xmlns:a16="http://schemas.microsoft.com/office/drawing/2014/main" id="{610103B6-89ED-4D3F-80EE-D82289AE9E62}"/>
                    </a:ext>
                  </a:extLst>
                </p:cNvPr>
                <p:cNvPicPr/>
                <p:nvPr/>
              </p:nvPicPr>
              <p:blipFill>
                <a:blip r:embed="rId216"/>
                <a:stretch>
                  <a:fillRect/>
                </a:stretch>
              </p:blipFill>
              <p:spPr>
                <a:xfrm>
                  <a:off x="10450522" y="1214312"/>
                  <a:ext cx="198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5" name="Freihand 134">
                  <a:extLst>
                    <a:ext uri="{FF2B5EF4-FFF2-40B4-BE49-F238E27FC236}">
                      <a16:creationId xmlns:a16="http://schemas.microsoft.com/office/drawing/2014/main" id="{BC0B232E-A4E3-4C37-A910-DBBBE3F1D46C}"/>
                    </a:ext>
                  </a:extLst>
                </p14:cNvPr>
                <p14:cNvContentPartPr/>
                <p14:nvPr/>
              </p14:nvContentPartPr>
              <p14:xfrm>
                <a:off x="10017802" y="1353632"/>
                <a:ext cx="686160" cy="278280"/>
              </p14:xfrm>
            </p:contentPart>
          </mc:Choice>
          <mc:Fallback xmlns="">
            <p:pic>
              <p:nvPicPr>
                <p:cNvPr id="135" name="Freihand 134">
                  <a:extLst>
                    <a:ext uri="{FF2B5EF4-FFF2-40B4-BE49-F238E27FC236}">
                      <a16:creationId xmlns:a16="http://schemas.microsoft.com/office/drawing/2014/main" id="{BC0B232E-A4E3-4C37-A910-DBBBE3F1D46C}"/>
                    </a:ext>
                  </a:extLst>
                </p:cNvPr>
                <p:cNvPicPr/>
                <p:nvPr/>
              </p:nvPicPr>
              <p:blipFill>
                <a:blip r:embed="rId218"/>
                <a:stretch>
                  <a:fillRect/>
                </a:stretch>
              </p:blipFill>
              <p:spPr>
                <a:xfrm>
                  <a:off x="10013482" y="1349312"/>
                  <a:ext cx="694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Freihand 135">
                  <a:extLst>
                    <a:ext uri="{FF2B5EF4-FFF2-40B4-BE49-F238E27FC236}">
                      <a16:creationId xmlns:a16="http://schemas.microsoft.com/office/drawing/2014/main" id="{F089B854-89BF-40E5-9A66-590F0ADE5BC9}"/>
                    </a:ext>
                  </a:extLst>
                </p14:cNvPr>
                <p14:cNvContentPartPr/>
                <p14:nvPr/>
              </p14:nvContentPartPr>
              <p14:xfrm>
                <a:off x="10936522" y="1027472"/>
                <a:ext cx="28080" cy="134640"/>
              </p14:xfrm>
            </p:contentPart>
          </mc:Choice>
          <mc:Fallback xmlns="">
            <p:pic>
              <p:nvPicPr>
                <p:cNvPr id="136" name="Freihand 135">
                  <a:extLst>
                    <a:ext uri="{FF2B5EF4-FFF2-40B4-BE49-F238E27FC236}">
                      <a16:creationId xmlns:a16="http://schemas.microsoft.com/office/drawing/2014/main" id="{F089B854-89BF-40E5-9A66-590F0ADE5BC9}"/>
                    </a:ext>
                  </a:extLst>
                </p:cNvPr>
                <p:cNvPicPr/>
                <p:nvPr/>
              </p:nvPicPr>
              <p:blipFill>
                <a:blip r:embed="rId220"/>
                <a:stretch>
                  <a:fillRect/>
                </a:stretch>
              </p:blipFill>
              <p:spPr>
                <a:xfrm>
                  <a:off x="10932202" y="1023152"/>
                  <a:ext cx="36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Freihand 136">
                  <a:extLst>
                    <a:ext uri="{FF2B5EF4-FFF2-40B4-BE49-F238E27FC236}">
                      <a16:creationId xmlns:a16="http://schemas.microsoft.com/office/drawing/2014/main" id="{96DE15E3-E3E5-4B69-BB33-BEB5285E3084}"/>
                    </a:ext>
                  </a:extLst>
                </p14:cNvPr>
                <p14:cNvContentPartPr/>
                <p14:nvPr/>
              </p14:nvContentPartPr>
              <p14:xfrm>
                <a:off x="10899082" y="980312"/>
                <a:ext cx="169560" cy="75240"/>
              </p14:xfrm>
            </p:contentPart>
          </mc:Choice>
          <mc:Fallback xmlns="">
            <p:pic>
              <p:nvPicPr>
                <p:cNvPr id="137" name="Freihand 136">
                  <a:extLst>
                    <a:ext uri="{FF2B5EF4-FFF2-40B4-BE49-F238E27FC236}">
                      <a16:creationId xmlns:a16="http://schemas.microsoft.com/office/drawing/2014/main" id="{96DE15E3-E3E5-4B69-BB33-BEB5285E3084}"/>
                    </a:ext>
                  </a:extLst>
                </p:cNvPr>
                <p:cNvPicPr/>
                <p:nvPr/>
              </p:nvPicPr>
              <p:blipFill>
                <a:blip r:embed="rId222"/>
                <a:stretch>
                  <a:fillRect/>
                </a:stretch>
              </p:blipFill>
              <p:spPr>
                <a:xfrm>
                  <a:off x="10894762" y="975992"/>
                  <a:ext cx="178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Freihand 137">
                  <a:extLst>
                    <a:ext uri="{FF2B5EF4-FFF2-40B4-BE49-F238E27FC236}">
                      <a16:creationId xmlns:a16="http://schemas.microsoft.com/office/drawing/2014/main" id="{2EFA6586-9CCB-454D-BFA9-F38C850F2146}"/>
                    </a:ext>
                  </a:extLst>
                </p14:cNvPr>
                <p14:cNvContentPartPr/>
                <p14:nvPr/>
              </p14:nvContentPartPr>
              <p14:xfrm>
                <a:off x="10952362" y="1038632"/>
                <a:ext cx="153360" cy="134280"/>
              </p14:xfrm>
            </p:contentPart>
          </mc:Choice>
          <mc:Fallback xmlns="">
            <p:pic>
              <p:nvPicPr>
                <p:cNvPr id="138" name="Freihand 137">
                  <a:extLst>
                    <a:ext uri="{FF2B5EF4-FFF2-40B4-BE49-F238E27FC236}">
                      <a16:creationId xmlns:a16="http://schemas.microsoft.com/office/drawing/2014/main" id="{2EFA6586-9CCB-454D-BFA9-F38C850F2146}"/>
                    </a:ext>
                  </a:extLst>
                </p:cNvPr>
                <p:cNvPicPr/>
                <p:nvPr/>
              </p:nvPicPr>
              <p:blipFill>
                <a:blip r:embed="rId224"/>
                <a:stretch>
                  <a:fillRect/>
                </a:stretch>
              </p:blipFill>
              <p:spPr>
                <a:xfrm>
                  <a:off x="10948042" y="1034312"/>
                  <a:ext cx="162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Freihand 138">
                  <a:extLst>
                    <a:ext uri="{FF2B5EF4-FFF2-40B4-BE49-F238E27FC236}">
                      <a16:creationId xmlns:a16="http://schemas.microsoft.com/office/drawing/2014/main" id="{63A2B298-8E33-495F-88AA-6234540777F9}"/>
                    </a:ext>
                  </a:extLst>
                </p14:cNvPr>
                <p14:cNvContentPartPr/>
                <p14:nvPr/>
              </p14:nvContentPartPr>
              <p14:xfrm>
                <a:off x="11112562" y="890312"/>
                <a:ext cx="148680" cy="192600"/>
              </p14:xfrm>
            </p:contentPart>
          </mc:Choice>
          <mc:Fallback xmlns="">
            <p:pic>
              <p:nvPicPr>
                <p:cNvPr id="139" name="Freihand 138">
                  <a:extLst>
                    <a:ext uri="{FF2B5EF4-FFF2-40B4-BE49-F238E27FC236}">
                      <a16:creationId xmlns:a16="http://schemas.microsoft.com/office/drawing/2014/main" id="{63A2B298-8E33-495F-88AA-6234540777F9}"/>
                    </a:ext>
                  </a:extLst>
                </p:cNvPr>
                <p:cNvPicPr/>
                <p:nvPr/>
              </p:nvPicPr>
              <p:blipFill>
                <a:blip r:embed="rId226"/>
                <a:stretch>
                  <a:fillRect/>
                </a:stretch>
              </p:blipFill>
              <p:spPr>
                <a:xfrm>
                  <a:off x="11108242" y="885992"/>
                  <a:ext cx="157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FD8F9904-4EC9-4EA0-86A7-2F4805917DE0}"/>
                    </a:ext>
                  </a:extLst>
                </p14:cNvPr>
                <p14:cNvContentPartPr/>
                <p14:nvPr/>
              </p14:nvContentPartPr>
              <p14:xfrm>
                <a:off x="11314522" y="791672"/>
                <a:ext cx="246600" cy="309600"/>
              </p14:xfrm>
            </p:contentPart>
          </mc:Choice>
          <mc:Fallback xmlns="">
            <p:pic>
              <p:nvPicPr>
                <p:cNvPr id="142" name="Freihand 141">
                  <a:extLst>
                    <a:ext uri="{FF2B5EF4-FFF2-40B4-BE49-F238E27FC236}">
                      <a16:creationId xmlns:a16="http://schemas.microsoft.com/office/drawing/2014/main" id="{FD8F9904-4EC9-4EA0-86A7-2F4805917DE0}"/>
                    </a:ext>
                  </a:extLst>
                </p:cNvPr>
                <p:cNvPicPr/>
                <p:nvPr/>
              </p:nvPicPr>
              <p:blipFill>
                <a:blip r:embed="rId228"/>
                <a:stretch>
                  <a:fillRect/>
                </a:stretch>
              </p:blipFill>
              <p:spPr>
                <a:xfrm>
                  <a:off x="11310202" y="787352"/>
                  <a:ext cx="255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5FBAEB61-C159-4728-B225-BB19DF841211}"/>
                    </a:ext>
                  </a:extLst>
                </p14:cNvPr>
                <p14:cNvContentPartPr/>
                <p14:nvPr/>
              </p14:nvContentPartPr>
              <p14:xfrm>
                <a:off x="11580562" y="738032"/>
                <a:ext cx="123120" cy="236520"/>
              </p14:xfrm>
            </p:contentPart>
          </mc:Choice>
          <mc:Fallback xmlns="">
            <p:pic>
              <p:nvPicPr>
                <p:cNvPr id="143" name="Freihand 142">
                  <a:extLst>
                    <a:ext uri="{FF2B5EF4-FFF2-40B4-BE49-F238E27FC236}">
                      <a16:creationId xmlns:a16="http://schemas.microsoft.com/office/drawing/2014/main" id="{5FBAEB61-C159-4728-B225-BB19DF841211}"/>
                    </a:ext>
                  </a:extLst>
                </p:cNvPr>
                <p:cNvPicPr/>
                <p:nvPr/>
              </p:nvPicPr>
              <p:blipFill>
                <a:blip r:embed="rId230"/>
                <a:stretch>
                  <a:fillRect/>
                </a:stretch>
              </p:blipFill>
              <p:spPr>
                <a:xfrm>
                  <a:off x="11576242" y="733712"/>
                  <a:ext cx="1317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332AFAEC-194B-42DA-84C9-F33C4C493C5D}"/>
                    </a:ext>
                  </a:extLst>
                </p14:cNvPr>
                <p14:cNvContentPartPr/>
                <p14:nvPr/>
              </p14:nvContentPartPr>
              <p14:xfrm>
                <a:off x="10476802" y="1503032"/>
                <a:ext cx="285840" cy="265680"/>
              </p14:xfrm>
            </p:contentPart>
          </mc:Choice>
          <mc:Fallback xmlns="">
            <p:pic>
              <p:nvPicPr>
                <p:cNvPr id="144" name="Freihand 143">
                  <a:extLst>
                    <a:ext uri="{FF2B5EF4-FFF2-40B4-BE49-F238E27FC236}">
                      <a16:creationId xmlns:a16="http://schemas.microsoft.com/office/drawing/2014/main" id="{332AFAEC-194B-42DA-84C9-F33C4C493C5D}"/>
                    </a:ext>
                  </a:extLst>
                </p:cNvPr>
                <p:cNvPicPr/>
                <p:nvPr/>
              </p:nvPicPr>
              <p:blipFill>
                <a:blip r:embed="rId232"/>
                <a:stretch>
                  <a:fillRect/>
                </a:stretch>
              </p:blipFill>
              <p:spPr>
                <a:xfrm>
                  <a:off x="10472482" y="1498712"/>
                  <a:ext cx="294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11A43A2E-944A-4267-BA9C-2970890564FB}"/>
                    </a:ext>
                  </a:extLst>
                </p14:cNvPr>
                <p14:cNvContentPartPr/>
                <p14:nvPr/>
              </p14:nvContentPartPr>
              <p14:xfrm>
                <a:off x="10845082" y="1425272"/>
                <a:ext cx="262800" cy="135000"/>
              </p14:xfrm>
            </p:contentPart>
          </mc:Choice>
          <mc:Fallback xmlns="">
            <p:pic>
              <p:nvPicPr>
                <p:cNvPr id="145" name="Freihand 144">
                  <a:extLst>
                    <a:ext uri="{FF2B5EF4-FFF2-40B4-BE49-F238E27FC236}">
                      <a16:creationId xmlns:a16="http://schemas.microsoft.com/office/drawing/2014/main" id="{11A43A2E-944A-4267-BA9C-2970890564FB}"/>
                    </a:ext>
                  </a:extLst>
                </p:cNvPr>
                <p:cNvPicPr/>
                <p:nvPr/>
              </p:nvPicPr>
              <p:blipFill>
                <a:blip r:embed="rId234"/>
                <a:stretch>
                  <a:fillRect/>
                </a:stretch>
              </p:blipFill>
              <p:spPr>
                <a:xfrm>
                  <a:off x="10840762" y="1420952"/>
                  <a:ext cx="271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4F9E18D9-54EE-4A5D-BEEC-F4BB3862210A}"/>
                    </a:ext>
                  </a:extLst>
                </p14:cNvPr>
                <p14:cNvContentPartPr/>
                <p14:nvPr/>
              </p14:nvContentPartPr>
              <p14:xfrm>
                <a:off x="11012842" y="1313312"/>
                <a:ext cx="360" cy="360"/>
              </p14:xfrm>
            </p:contentPart>
          </mc:Choice>
          <mc:Fallback xmlns="">
            <p:pic>
              <p:nvPicPr>
                <p:cNvPr id="146" name="Freihand 145">
                  <a:extLst>
                    <a:ext uri="{FF2B5EF4-FFF2-40B4-BE49-F238E27FC236}">
                      <a16:creationId xmlns:a16="http://schemas.microsoft.com/office/drawing/2014/main" id="{4F9E18D9-54EE-4A5D-BEEC-F4BB3862210A}"/>
                    </a:ext>
                  </a:extLst>
                </p:cNvPr>
                <p:cNvPicPr/>
                <p:nvPr/>
              </p:nvPicPr>
              <p:blipFill>
                <a:blip r:embed="rId66"/>
                <a:stretch>
                  <a:fillRect/>
                </a:stretch>
              </p:blipFill>
              <p:spPr>
                <a:xfrm>
                  <a:off x="11008522" y="1308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7" name="Freihand 146">
                  <a:extLst>
                    <a:ext uri="{FF2B5EF4-FFF2-40B4-BE49-F238E27FC236}">
                      <a16:creationId xmlns:a16="http://schemas.microsoft.com/office/drawing/2014/main" id="{7360AAB5-9E8C-4F86-977E-A6DB18021E1F}"/>
                    </a:ext>
                  </a:extLst>
                </p14:cNvPr>
                <p14:cNvContentPartPr/>
                <p14:nvPr/>
              </p14:nvContentPartPr>
              <p14:xfrm>
                <a:off x="10742842" y="1675472"/>
                <a:ext cx="123840" cy="252000"/>
              </p14:xfrm>
            </p:contentPart>
          </mc:Choice>
          <mc:Fallback xmlns="">
            <p:pic>
              <p:nvPicPr>
                <p:cNvPr id="147" name="Freihand 146">
                  <a:extLst>
                    <a:ext uri="{FF2B5EF4-FFF2-40B4-BE49-F238E27FC236}">
                      <a16:creationId xmlns:a16="http://schemas.microsoft.com/office/drawing/2014/main" id="{7360AAB5-9E8C-4F86-977E-A6DB18021E1F}"/>
                    </a:ext>
                  </a:extLst>
                </p:cNvPr>
                <p:cNvPicPr/>
                <p:nvPr/>
              </p:nvPicPr>
              <p:blipFill>
                <a:blip r:embed="rId237"/>
                <a:stretch>
                  <a:fillRect/>
                </a:stretch>
              </p:blipFill>
              <p:spPr>
                <a:xfrm>
                  <a:off x="10738522" y="1671152"/>
                  <a:ext cx="1324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8" name="Freihand 147">
                  <a:extLst>
                    <a:ext uri="{FF2B5EF4-FFF2-40B4-BE49-F238E27FC236}">
                      <a16:creationId xmlns:a16="http://schemas.microsoft.com/office/drawing/2014/main" id="{A9CDAE2B-F7C1-4B52-A39E-5A9DF232CDAF}"/>
                    </a:ext>
                  </a:extLst>
                </p14:cNvPr>
                <p14:cNvContentPartPr/>
                <p14:nvPr/>
              </p14:nvContentPartPr>
              <p14:xfrm>
                <a:off x="10863802" y="1756472"/>
                <a:ext cx="147960" cy="129600"/>
              </p14:xfrm>
            </p:contentPart>
          </mc:Choice>
          <mc:Fallback xmlns="">
            <p:pic>
              <p:nvPicPr>
                <p:cNvPr id="148" name="Freihand 147">
                  <a:extLst>
                    <a:ext uri="{FF2B5EF4-FFF2-40B4-BE49-F238E27FC236}">
                      <a16:creationId xmlns:a16="http://schemas.microsoft.com/office/drawing/2014/main" id="{A9CDAE2B-F7C1-4B52-A39E-5A9DF232CDAF}"/>
                    </a:ext>
                  </a:extLst>
                </p:cNvPr>
                <p:cNvPicPr/>
                <p:nvPr/>
              </p:nvPicPr>
              <p:blipFill>
                <a:blip r:embed="rId239"/>
                <a:stretch>
                  <a:fillRect/>
                </a:stretch>
              </p:blipFill>
              <p:spPr>
                <a:xfrm>
                  <a:off x="10859482" y="1752152"/>
                  <a:ext cx="156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 name="Freihand 148">
                  <a:extLst>
                    <a:ext uri="{FF2B5EF4-FFF2-40B4-BE49-F238E27FC236}">
                      <a16:creationId xmlns:a16="http://schemas.microsoft.com/office/drawing/2014/main" id="{B2E31E25-B791-43AA-8AC1-71A5F0A1BE5A}"/>
                    </a:ext>
                  </a:extLst>
                </p14:cNvPr>
                <p14:cNvContentPartPr/>
                <p14:nvPr/>
              </p14:nvContentPartPr>
              <p14:xfrm>
                <a:off x="11020762" y="1707512"/>
                <a:ext cx="190440" cy="97200"/>
              </p14:xfrm>
            </p:contentPart>
          </mc:Choice>
          <mc:Fallback xmlns="">
            <p:pic>
              <p:nvPicPr>
                <p:cNvPr id="149" name="Freihand 148">
                  <a:extLst>
                    <a:ext uri="{FF2B5EF4-FFF2-40B4-BE49-F238E27FC236}">
                      <a16:creationId xmlns:a16="http://schemas.microsoft.com/office/drawing/2014/main" id="{B2E31E25-B791-43AA-8AC1-71A5F0A1BE5A}"/>
                    </a:ext>
                  </a:extLst>
                </p:cNvPr>
                <p:cNvPicPr/>
                <p:nvPr/>
              </p:nvPicPr>
              <p:blipFill>
                <a:blip r:embed="rId241"/>
                <a:stretch>
                  <a:fillRect/>
                </a:stretch>
              </p:blipFill>
              <p:spPr>
                <a:xfrm>
                  <a:off x="11016442" y="1703192"/>
                  <a:ext cx="199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0" name="Freihand 149">
                  <a:extLst>
                    <a:ext uri="{FF2B5EF4-FFF2-40B4-BE49-F238E27FC236}">
                      <a16:creationId xmlns:a16="http://schemas.microsoft.com/office/drawing/2014/main" id="{4DF6188D-430B-424C-929C-049CB7C39AFC}"/>
                    </a:ext>
                  </a:extLst>
                </p14:cNvPr>
                <p14:cNvContentPartPr/>
                <p14:nvPr/>
              </p14:nvContentPartPr>
              <p14:xfrm>
                <a:off x="11248642" y="1512752"/>
                <a:ext cx="269280" cy="279360"/>
              </p14:xfrm>
            </p:contentPart>
          </mc:Choice>
          <mc:Fallback xmlns="">
            <p:pic>
              <p:nvPicPr>
                <p:cNvPr id="150" name="Freihand 149">
                  <a:extLst>
                    <a:ext uri="{FF2B5EF4-FFF2-40B4-BE49-F238E27FC236}">
                      <a16:creationId xmlns:a16="http://schemas.microsoft.com/office/drawing/2014/main" id="{4DF6188D-430B-424C-929C-049CB7C39AFC}"/>
                    </a:ext>
                  </a:extLst>
                </p:cNvPr>
                <p:cNvPicPr/>
                <p:nvPr/>
              </p:nvPicPr>
              <p:blipFill>
                <a:blip r:embed="rId243"/>
                <a:stretch>
                  <a:fillRect/>
                </a:stretch>
              </p:blipFill>
              <p:spPr>
                <a:xfrm>
                  <a:off x="11244322" y="1508432"/>
                  <a:ext cx="2779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Freihand 150">
                  <a:extLst>
                    <a:ext uri="{FF2B5EF4-FFF2-40B4-BE49-F238E27FC236}">
                      <a16:creationId xmlns:a16="http://schemas.microsoft.com/office/drawing/2014/main" id="{FE0D5B8A-9B66-4A40-B041-C5C7E222B3AF}"/>
                    </a:ext>
                  </a:extLst>
                </p14:cNvPr>
                <p14:cNvContentPartPr/>
                <p14:nvPr/>
              </p14:nvContentPartPr>
              <p14:xfrm>
                <a:off x="11492722" y="1483952"/>
                <a:ext cx="72720" cy="94680"/>
              </p14:xfrm>
            </p:contentPart>
          </mc:Choice>
          <mc:Fallback xmlns="">
            <p:pic>
              <p:nvPicPr>
                <p:cNvPr id="151" name="Freihand 150">
                  <a:extLst>
                    <a:ext uri="{FF2B5EF4-FFF2-40B4-BE49-F238E27FC236}">
                      <a16:creationId xmlns:a16="http://schemas.microsoft.com/office/drawing/2014/main" id="{FE0D5B8A-9B66-4A40-B041-C5C7E222B3AF}"/>
                    </a:ext>
                  </a:extLst>
                </p:cNvPr>
                <p:cNvPicPr/>
                <p:nvPr/>
              </p:nvPicPr>
              <p:blipFill>
                <a:blip r:embed="rId245"/>
                <a:stretch>
                  <a:fillRect/>
                </a:stretch>
              </p:blipFill>
              <p:spPr>
                <a:xfrm>
                  <a:off x="11488402" y="1479632"/>
                  <a:ext cx="81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2" name="Freihand 151">
                  <a:extLst>
                    <a:ext uri="{FF2B5EF4-FFF2-40B4-BE49-F238E27FC236}">
                      <a16:creationId xmlns:a16="http://schemas.microsoft.com/office/drawing/2014/main" id="{3CAE05C4-4FD3-498D-8D74-C4B88DB05F75}"/>
                    </a:ext>
                  </a:extLst>
                </p14:cNvPr>
                <p14:cNvContentPartPr/>
                <p14:nvPr/>
              </p14:nvContentPartPr>
              <p14:xfrm>
                <a:off x="11554282" y="1263632"/>
                <a:ext cx="360360" cy="289080"/>
              </p14:xfrm>
            </p:contentPart>
          </mc:Choice>
          <mc:Fallback xmlns="">
            <p:pic>
              <p:nvPicPr>
                <p:cNvPr id="152" name="Freihand 151">
                  <a:extLst>
                    <a:ext uri="{FF2B5EF4-FFF2-40B4-BE49-F238E27FC236}">
                      <a16:creationId xmlns:a16="http://schemas.microsoft.com/office/drawing/2014/main" id="{3CAE05C4-4FD3-498D-8D74-C4B88DB05F75}"/>
                    </a:ext>
                  </a:extLst>
                </p:cNvPr>
                <p:cNvPicPr/>
                <p:nvPr/>
              </p:nvPicPr>
              <p:blipFill>
                <a:blip r:embed="rId247"/>
                <a:stretch>
                  <a:fillRect/>
                </a:stretch>
              </p:blipFill>
              <p:spPr>
                <a:xfrm>
                  <a:off x="11549962" y="1259312"/>
                  <a:ext cx="3690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3" name="Freihand 152">
                  <a:extLst>
                    <a:ext uri="{FF2B5EF4-FFF2-40B4-BE49-F238E27FC236}">
                      <a16:creationId xmlns:a16="http://schemas.microsoft.com/office/drawing/2014/main" id="{6EEB1445-88B9-42D8-9E1D-2CA0C1579EBF}"/>
                    </a:ext>
                  </a:extLst>
                </p14:cNvPr>
                <p14:cNvContentPartPr/>
                <p14:nvPr/>
              </p14:nvContentPartPr>
              <p14:xfrm>
                <a:off x="11927602" y="1017752"/>
                <a:ext cx="76320" cy="258480"/>
              </p14:xfrm>
            </p:contentPart>
          </mc:Choice>
          <mc:Fallback xmlns="">
            <p:pic>
              <p:nvPicPr>
                <p:cNvPr id="153" name="Freihand 152">
                  <a:extLst>
                    <a:ext uri="{FF2B5EF4-FFF2-40B4-BE49-F238E27FC236}">
                      <a16:creationId xmlns:a16="http://schemas.microsoft.com/office/drawing/2014/main" id="{6EEB1445-88B9-42D8-9E1D-2CA0C1579EBF}"/>
                    </a:ext>
                  </a:extLst>
                </p:cNvPr>
                <p:cNvPicPr/>
                <p:nvPr/>
              </p:nvPicPr>
              <p:blipFill>
                <a:blip r:embed="rId249"/>
                <a:stretch>
                  <a:fillRect/>
                </a:stretch>
              </p:blipFill>
              <p:spPr>
                <a:xfrm>
                  <a:off x="11923282" y="1013432"/>
                  <a:ext cx="849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4" name="Freihand 153">
                  <a:extLst>
                    <a:ext uri="{FF2B5EF4-FFF2-40B4-BE49-F238E27FC236}">
                      <a16:creationId xmlns:a16="http://schemas.microsoft.com/office/drawing/2014/main" id="{9DA19774-3B3F-4461-B250-A64E07364E03}"/>
                    </a:ext>
                  </a:extLst>
                </p14:cNvPr>
                <p14:cNvContentPartPr/>
                <p14:nvPr/>
              </p14:nvContentPartPr>
              <p14:xfrm>
                <a:off x="12015082" y="1370912"/>
                <a:ext cx="360" cy="360"/>
              </p14:xfrm>
            </p:contentPart>
          </mc:Choice>
          <mc:Fallback xmlns="">
            <p:pic>
              <p:nvPicPr>
                <p:cNvPr id="154" name="Freihand 153">
                  <a:extLst>
                    <a:ext uri="{FF2B5EF4-FFF2-40B4-BE49-F238E27FC236}">
                      <a16:creationId xmlns:a16="http://schemas.microsoft.com/office/drawing/2014/main" id="{9DA19774-3B3F-4461-B250-A64E07364E03}"/>
                    </a:ext>
                  </a:extLst>
                </p:cNvPr>
                <p:cNvPicPr/>
                <p:nvPr/>
              </p:nvPicPr>
              <p:blipFill>
                <a:blip r:embed="rId66"/>
                <a:stretch>
                  <a:fillRect/>
                </a:stretch>
              </p:blipFill>
              <p:spPr>
                <a:xfrm>
                  <a:off x="12010762" y="1366592"/>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61" name="Freihand 160">
                <a:extLst>
                  <a:ext uri="{FF2B5EF4-FFF2-40B4-BE49-F238E27FC236}">
                    <a16:creationId xmlns:a16="http://schemas.microsoft.com/office/drawing/2014/main" id="{74304A03-E7FD-4BFC-A8C3-B9797327B127}"/>
                  </a:ext>
                </a:extLst>
              </p14:cNvPr>
              <p14:cNvContentPartPr/>
              <p14:nvPr/>
            </p14:nvContentPartPr>
            <p14:xfrm>
              <a:off x="3949642" y="4654112"/>
              <a:ext cx="2264400" cy="73080"/>
            </p14:xfrm>
          </p:contentPart>
        </mc:Choice>
        <mc:Fallback xmlns="">
          <p:pic>
            <p:nvPicPr>
              <p:cNvPr id="161" name="Freihand 160">
                <a:extLst>
                  <a:ext uri="{FF2B5EF4-FFF2-40B4-BE49-F238E27FC236}">
                    <a16:creationId xmlns:a16="http://schemas.microsoft.com/office/drawing/2014/main" id="{74304A03-E7FD-4BFC-A8C3-B9797327B127}"/>
                  </a:ext>
                </a:extLst>
              </p:cNvPr>
              <p:cNvPicPr/>
              <p:nvPr/>
            </p:nvPicPr>
            <p:blipFill>
              <a:blip r:embed="rId252"/>
              <a:stretch>
                <a:fillRect/>
              </a:stretch>
            </p:blipFill>
            <p:spPr>
              <a:xfrm>
                <a:off x="3945322" y="4649792"/>
                <a:ext cx="2273040" cy="81720"/>
              </a:xfrm>
              <a:prstGeom prst="rect">
                <a:avLst/>
              </a:prstGeom>
            </p:spPr>
          </p:pic>
        </mc:Fallback>
      </mc:AlternateContent>
      <p:grpSp>
        <p:nvGrpSpPr>
          <p:cNvPr id="163" name="Gruppieren 162">
            <a:extLst>
              <a:ext uri="{FF2B5EF4-FFF2-40B4-BE49-F238E27FC236}">
                <a16:creationId xmlns:a16="http://schemas.microsoft.com/office/drawing/2014/main" id="{C7EE588E-F998-4D57-9AD2-A7E0D064B9C6}"/>
              </a:ext>
            </a:extLst>
          </p:cNvPr>
          <p:cNvGrpSpPr/>
          <p:nvPr/>
        </p:nvGrpSpPr>
        <p:grpSpPr>
          <a:xfrm>
            <a:off x="3624562" y="4130312"/>
            <a:ext cx="2665440" cy="616320"/>
            <a:chOff x="3624562" y="4130312"/>
            <a:chExt cx="2665440" cy="616320"/>
          </a:xfrm>
        </p:grpSpPr>
        <mc:AlternateContent xmlns:mc="http://schemas.openxmlformats.org/markup-compatibility/2006" xmlns:p14="http://schemas.microsoft.com/office/powerpoint/2010/main">
          <mc:Choice Requires="p14">
            <p:contentPart p14:bwMode="auto" r:id="rId253">
              <p14:nvContentPartPr>
                <p14:cNvPr id="156" name="Freihand 155">
                  <a:extLst>
                    <a:ext uri="{FF2B5EF4-FFF2-40B4-BE49-F238E27FC236}">
                      <a16:creationId xmlns:a16="http://schemas.microsoft.com/office/drawing/2014/main" id="{13AFEA7C-3376-4372-A009-9487039DC4C3}"/>
                    </a:ext>
                  </a:extLst>
                </p14:cNvPr>
                <p14:cNvContentPartPr/>
                <p14:nvPr/>
              </p14:nvContentPartPr>
              <p14:xfrm>
                <a:off x="3624562" y="4138592"/>
                <a:ext cx="534960" cy="16200"/>
              </p14:xfrm>
            </p:contentPart>
          </mc:Choice>
          <mc:Fallback xmlns="">
            <p:pic>
              <p:nvPicPr>
                <p:cNvPr id="156" name="Freihand 155">
                  <a:extLst>
                    <a:ext uri="{FF2B5EF4-FFF2-40B4-BE49-F238E27FC236}">
                      <a16:creationId xmlns:a16="http://schemas.microsoft.com/office/drawing/2014/main" id="{13AFEA7C-3376-4372-A009-9487039DC4C3}"/>
                    </a:ext>
                  </a:extLst>
                </p:cNvPr>
                <p:cNvPicPr/>
                <p:nvPr/>
              </p:nvPicPr>
              <p:blipFill>
                <a:blip r:embed="rId254"/>
                <a:stretch>
                  <a:fillRect/>
                </a:stretch>
              </p:blipFill>
              <p:spPr>
                <a:xfrm>
                  <a:off x="3620242" y="4134272"/>
                  <a:ext cx="543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7" name="Freihand 156">
                  <a:extLst>
                    <a:ext uri="{FF2B5EF4-FFF2-40B4-BE49-F238E27FC236}">
                      <a16:creationId xmlns:a16="http://schemas.microsoft.com/office/drawing/2014/main" id="{C97A3EDD-2341-4AAF-8A2B-6EC025CF379E}"/>
                    </a:ext>
                  </a:extLst>
                </p14:cNvPr>
                <p14:cNvContentPartPr/>
                <p14:nvPr/>
              </p14:nvContentPartPr>
              <p14:xfrm>
                <a:off x="4253122" y="4133912"/>
                <a:ext cx="621720" cy="17280"/>
              </p14:xfrm>
            </p:contentPart>
          </mc:Choice>
          <mc:Fallback xmlns="">
            <p:pic>
              <p:nvPicPr>
                <p:cNvPr id="157" name="Freihand 156">
                  <a:extLst>
                    <a:ext uri="{FF2B5EF4-FFF2-40B4-BE49-F238E27FC236}">
                      <a16:creationId xmlns:a16="http://schemas.microsoft.com/office/drawing/2014/main" id="{C97A3EDD-2341-4AAF-8A2B-6EC025CF379E}"/>
                    </a:ext>
                  </a:extLst>
                </p:cNvPr>
                <p:cNvPicPr/>
                <p:nvPr/>
              </p:nvPicPr>
              <p:blipFill>
                <a:blip r:embed="rId256"/>
                <a:stretch>
                  <a:fillRect/>
                </a:stretch>
              </p:blipFill>
              <p:spPr>
                <a:xfrm>
                  <a:off x="4248802" y="4129592"/>
                  <a:ext cx="630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8" name="Freihand 157">
                  <a:extLst>
                    <a:ext uri="{FF2B5EF4-FFF2-40B4-BE49-F238E27FC236}">
                      <a16:creationId xmlns:a16="http://schemas.microsoft.com/office/drawing/2014/main" id="{A872A067-4A1F-41C0-BAFE-B189A55BCF57}"/>
                    </a:ext>
                  </a:extLst>
                </p14:cNvPr>
                <p14:cNvContentPartPr/>
                <p14:nvPr/>
              </p14:nvContentPartPr>
              <p14:xfrm>
                <a:off x="5039362" y="4130312"/>
                <a:ext cx="392400" cy="18720"/>
              </p14:xfrm>
            </p:contentPart>
          </mc:Choice>
          <mc:Fallback xmlns="">
            <p:pic>
              <p:nvPicPr>
                <p:cNvPr id="158" name="Freihand 157">
                  <a:extLst>
                    <a:ext uri="{FF2B5EF4-FFF2-40B4-BE49-F238E27FC236}">
                      <a16:creationId xmlns:a16="http://schemas.microsoft.com/office/drawing/2014/main" id="{A872A067-4A1F-41C0-BAFE-B189A55BCF57}"/>
                    </a:ext>
                  </a:extLst>
                </p:cNvPr>
                <p:cNvPicPr/>
                <p:nvPr/>
              </p:nvPicPr>
              <p:blipFill>
                <a:blip r:embed="rId258"/>
                <a:stretch>
                  <a:fillRect/>
                </a:stretch>
              </p:blipFill>
              <p:spPr>
                <a:xfrm>
                  <a:off x="5035042" y="4125992"/>
                  <a:ext cx="401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9" name="Freihand 158">
                  <a:extLst>
                    <a:ext uri="{FF2B5EF4-FFF2-40B4-BE49-F238E27FC236}">
                      <a16:creationId xmlns:a16="http://schemas.microsoft.com/office/drawing/2014/main" id="{7683B4B9-4F6B-4F77-A4DE-8B5760DC875B}"/>
                    </a:ext>
                  </a:extLst>
                </p14:cNvPr>
                <p14:cNvContentPartPr/>
                <p14:nvPr/>
              </p14:nvContentPartPr>
              <p14:xfrm>
                <a:off x="5628682" y="4131752"/>
                <a:ext cx="661320" cy="18360"/>
              </p14:xfrm>
            </p:contentPart>
          </mc:Choice>
          <mc:Fallback xmlns="">
            <p:pic>
              <p:nvPicPr>
                <p:cNvPr id="159" name="Freihand 158">
                  <a:extLst>
                    <a:ext uri="{FF2B5EF4-FFF2-40B4-BE49-F238E27FC236}">
                      <a16:creationId xmlns:a16="http://schemas.microsoft.com/office/drawing/2014/main" id="{7683B4B9-4F6B-4F77-A4DE-8B5760DC875B}"/>
                    </a:ext>
                  </a:extLst>
                </p:cNvPr>
                <p:cNvPicPr/>
                <p:nvPr/>
              </p:nvPicPr>
              <p:blipFill>
                <a:blip r:embed="rId260"/>
                <a:stretch>
                  <a:fillRect/>
                </a:stretch>
              </p:blipFill>
              <p:spPr>
                <a:xfrm>
                  <a:off x="5624362" y="4127432"/>
                  <a:ext cx="669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2" name="Freihand 161">
                  <a:extLst>
                    <a:ext uri="{FF2B5EF4-FFF2-40B4-BE49-F238E27FC236}">
                      <a16:creationId xmlns:a16="http://schemas.microsoft.com/office/drawing/2014/main" id="{4B9AA213-0B54-4026-A7A7-4E1F08600CC6}"/>
                    </a:ext>
                  </a:extLst>
                </p14:cNvPr>
                <p14:cNvContentPartPr/>
                <p14:nvPr/>
              </p14:nvContentPartPr>
              <p14:xfrm>
                <a:off x="3748762" y="4226072"/>
                <a:ext cx="2521080" cy="520560"/>
              </p14:xfrm>
            </p:contentPart>
          </mc:Choice>
          <mc:Fallback xmlns="">
            <p:pic>
              <p:nvPicPr>
                <p:cNvPr id="162" name="Freihand 161">
                  <a:extLst>
                    <a:ext uri="{FF2B5EF4-FFF2-40B4-BE49-F238E27FC236}">
                      <a16:creationId xmlns:a16="http://schemas.microsoft.com/office/drawing/2014/main" id="{4B9AA213-0B54-4026-A7A7-4E1F08600CC6}"/>
                    </a:ext>
                  </a:extLst>
                </p:cNvPr>
                <p:cNvPicPr/>
                <p:nvPr/>
              </p:nvPicPr>
              <p:blipFill>
                <a:blip r:embed="rId262"/>
                <a:stretch>
                  <a:fillRect/>
                </a:stretch>
              </p:blipFill>
              <p:spPr>
                <a:xfrm>
                  <a:off x="3744442" y="4221752"/>
                  <a:ext cx="2529720" cy="52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3">
            <p14:nvContentPartPr>
              <p14:cNvPr id="164" name="Freihand 163">
                <a:extLst>
                  <a:ext uri="{FF2B5EF4-FFF2-40B4-BE49-F238E27FC236}">
                    <a16:creationId xmlns:a16="http://schemas.microsoft.com/office/drawing/2014/main" id="{E1D26FE2-995F-4CC7-8754-9D6444CDCD85}"/>
                  </a:ext>
                </a:extLst>
              </p14:cNvPr>
              <p14:cNvContentPartPr/>
              <p14:nvPr/>
            </p14:nvContentPartPr>
            <p14:xfrm>
              <a:off x="514882" y="3444512"/>
              <a:ext cx="18360" cy="10800"/>
            </p14:xfrm>
          </p:contentPart>
        </mc:Choice>
        <mc:Fallback xmlns="">
          <p:pic>
            <p:nvPicPr>
              <p:cNvPr id="164" name="Freihand 163">
                <a:extLst>
                  <a:ext uri="{FF2B5EF4-FFF2-40B4-BE49-F238E27FC236}">
                    <a16:creationId xmlns:a16="http://schemas.microsoft.com/office/drawing/2014/main" id="{E1D26FE2-995F-4CC7-8754-9D6444CDCD85}"/>
                  </a:ext>
                </a:extLst>
              </p:cNvPr>
              <p:cNvPicPr/>
              <p:nvPr/>
            </p:nvPicPr>
            <p:blipFill>
              <a:blip r:embed="rId264"/>
              <a:stretch>
                <a:fillRect/>
              </a:stretch>
            </p:blipFill>
            <p:spPr>
              <a:xfrm>
                <a:off x="510562" y="3440192"/>
                <a:ext cx="27000" cy="19440"/>
              </a:xfrm>
              <a:prstGeom prst="rect">
                <a:avLst/>
              </a:prstGeom>
            </p:spPr>
          </p:pic>
        </mc:Fallback>
      </mc:AlternateContent>
      <p:grpSp>
        <p:nvGrpSpPr>
          <p:cNvPr id="167" name="Gruppieren 166">
            <a:extLst>
              <a:ext uri="{FF2B5EF4-FFF2-40B4-BE49-F238E27FC236}">
                <a16:creationId xmlns:a16="http://schemas.microsoft.com/office/drawing/2014/main" id="{8AF2B88D-C481-4930-AA03-1BC5D9329007}"/>
              </a:ext>
            </a:extLst>
          </p:cNvPr>
          <p:cNvGrpSpPr/>
          <p:nvPr/>
        </p:nvGrpSpPr>
        <p:grpSpPr>
          <a:xfrm>
            <a:off x="310042" y="2655392"/>
            <a:ext cx="3285720" cy="1143720"/>
            <a:chOff x="310042" y="2655392"/>
            <a:chExt cx="3285720" cy="1143720"/>
          </a:xfrm>
        </p:grpSpPr>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01337B04-B0F5-492C-A295-B90B13192A15}"/>
                    </a:ext>
                  </a:extLst>
                </p14:cNvPr>
                <p14:cNvContentPartPr/>
                <p14:nvPr/>
              </p14:nvContentPartPr>
              <p14:xfrm>
                <a:off x="310042" y="2655392"/>
                <a:ext cx="1774080" cy="1143720"/>
              </p14:xfrm>
            </p:contentPart>
          </mc:Choice>
          <mc:Fallback xmlns="">
            <p:pic>
              <p:nvPicPr>
                <p:cNvPr id="165" name="Freihand 164">
                  <a:extLst>
                    <a:ext uri="{FF2B5EF4-FFF2-40B4-BE49-F238E27FC236}">
                      <a16:creationId xmlns:a16="http://schemas.microsoft.com/office/drawing/2014/main" id="{01337B04-B0F5-492C-A295-B90B13192A15}"/>
                    </a:ext>
                  </a:extLst>
                </p:cNvPr>
                <p:cNvPicPr/>
                <p:nvPr/>
              </p:nvPicPr>
              <p:blipFill>
                <a:blip r:embed="rId266"/>
                <a:stretch>
                  <a:fillRect/>
                </a:stretch>
              </p:blipFill>
              <p:spPr>
                <a:xfrm>
                  <a:off x="305722" y="2651072"/>
                  <a:ext cx="1782720" cy="1152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870ADF01-2E82-4042-85B7-1A2EC8C899F2}"/>
                    </a:ext>
                  </a:extLst>
                </p14:cNvPr>
                <p14:cNvContentPartPr/>
                <p14:nvPr/>
              </p14:nvContentPartPr>
              <p14:xfrm>
                <a:off x="2212282" y="2735672"/>
                <a:ext cx="1383480" cy="874080"/>
              </p14:xfrm>
            </p:contentPart>
          </mc:Choice>
          <mc:Fallback xmlns="">
            <p:pic>
              <p:nvPicPr>
                <p:cNvPr id="166" name="Freihand 165">
                  <a:extLst>
                    <a:ext uri="{FF2B5EF4-FFF2-40B4-BE49-F238E27FC236}">
                      <a16:creationId xmlns:a16="http://schemas.microsoft.com/office/drawing/2014/main" id="{870ADF01-2E82-4042-85B7-1A2EC8C899F2}"/>
                    </a:ext>
                  </a:extLst>
                </p:cNvPr>
                <p:cNvPicPr/>
                <p:nvPr/>
              </p:nvPicPr>
              <p:blipFill>
                <a:blip r:embed="rId268"/>
                <a:stretch>
                  <a:fillRect/>
                </a:stretch>
              </p:blipFill>
              <p:spPr>
                <a:xfrm>
                  <a:off x="2207962" y="2731352"/>
                  <a:ext cx="1392120" cy="88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15BB17AF-73A8-4041-9EB1-4D085E0962D7}"/>
                  </a:ext>
                </a:extLst>
              </p14:cNvPr>
              <p14:cNvContentPartPr/>
              <p14:nvPr/>
            </p14:nvContentPartPr>
            <p14:xfrm>
              <a:off x="3678202" y="2485472"/>
              <a:ext cx="2931120" cy="751680"/>
            </p14:xfrm>
          </p:contentPart>
        </mc:Choice>
        <mc:Fallback xmlns="">
          <p:pic>
            <p:nvPicPr>
              <p:cNvPr id="168" name="Freihand 167">
                <a:extLst>
                  <a:ext uri="{FF2B5EF4-FFF2-40B4-BE49-F238E27FC236}">
                    <a16:creationId xmlns:a16="http://schemas.microsoft.com/office/drawing/2014/main" id="{15BB17AF-73A8-4041-9EB1-4D085E0962D7}"/>
                  </a:ext>
                </a:extLst>
              </p:cNvPr>
              <p:cNvPicPr/>
              <p:nvPr/>
            </p:nvPicPr>
            <p:blipFill>
              <a:blip r:embed="rId270"/>
              <a:stretch>
                <a:fillRect/>
              </a:stretch>
            </p:blipFill>
            <p:spPr>
              <a:xfrm>
                <a:off x="3673882" y="2481152"/>
                <a:ext cx="2939760" cy="760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D11D1E12-B46A-4185-9E06-2FF914129AB0}"/>
                  </a:ext>
                </a:extLst>
              </p14:cNvPr>
              <p14:cNvContentPartPr/>
              <p14:nvPr/>
            </p14:nvContentPartPr>
            <p14:xfrm>
              <a:off x="3591802" y="3241832"/>
              <a:ext cx="2691000" cy="495720"/>
            </p14:xfrm>
          </p:contentPart>
        </mc:Choice>
        <mc:Fallback xmlns="">
          <p:pic>
            <p:nvPicPr>
              <p:cNvPr id="169" name="Freihand 168">
                <a:extLst>
                  <a:ext uri="{FF2B5EF4-FFF2-40B4-BE49-F238E27FC236}">
                    <a16:creationId xmlns:a16="http://schemas.microsoft.com/office/drawing/2014/main" id="{D11D1E12-B46A-4185-9E06-2FF914129AB0}"/>
                  </a:ext>
                </a:extLst>
              </p:cNvPr>
              <p:cNvPicPr/>
              <p:nvPr/>
            </p:nvPicPr>
            <p:blipFill>
              <a:blip r:embed="rId272"/>
              <a:stretch>
                <a:fillRect/>
              </a:stretch>
            </p:blipFill>
            <p:spPr>
              <a:xfrm>
                <a:off x="3587482" y="3237512"/>
                <a:ext cx="269964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5" name="Freihand 34">
                <a:extLst>
                  <a:ext uri="{FF2B5EF4-FFF2-40B4-BE49-F238E27FC236}">
                    <a16:creationId xmlns:a16="http://schemas.microsoft.com/office/drawing/2014/main" id="{B9F55B2D-DA9F-46D8-9E8A-6E270B0F99A6}"/>
                  </a:ext>
                </a:extLst>
              </p14:cNvPr>
              <p14:cNvContentPartPr/>
              <p14:nvPr/>
            </p14:nvContentPartPr>
            <p14:xfrm>
              <a:off x="2207962" y="2698232"/>
              <a:ext cx="1374840" cy="873720"/>
            </p14:xfrm>
          </p:contentPart>
        </mc:Choice>
        <mc:Fallback xmlns="">
          <p:pic>
            <p:nvPicPr>
              <p:cNvPr id="35" name="Freihand 34">
                <a:extLst>
                  <a:ext uri="{FF2B5EF4-FFF2-40B4-BE49-F238E27FC236}">
                    <a16:creationId xmlns:a16="http://schemas.microsoft.com/office/drawing/2014/main" id="{B9F55B2D-DA9F-46D8-9E8A-6E270B0F99A6}"/>
                  </a:ext>
                </a:extLst>
              </p:cNvPr>
              <p:cNvPicPr/>
              <p:nvPr/>
            </p:nvPicPr>
            <p:blipFill>
              <a:blip r:embed="rId274"/>
              <a:stretch>
                <a:fillRect/>
              </a:stretch>
            </p:blipFill>
            <p:spPr>
              <a:xfrm>
                <a:off x="2203642" y="2693912"/>
                <a:ext cx="1383480" cy="882360"/>
              </a:xfrm>
              <a:prstGeom prst="rect">
                <a:avLst/>
              </a:prstGeom>
            </p:spPr>
          </p:pic>
        </mc:Fallback>
      </mc:AlternateContent>
      <p:grpSp>
        <p:nvGrpSpPr>
          <p:cNvPr id="47" name="Gruppieren 46">
            <a:extLst>
              <a:ext uri="{FF2B5EF4-FFF2-40B4-BE49-F238E27FC236}">
                <a16:creationId xmlns:a16="http://schemas.microsoft.com/office/drawing/2014/main" id="{5C3A2DE9-5844-4ADE-AF6B-EFF5ECCA9B67}"/>
              </a:ext>
            </a:extLst>
          </p:cNvPr>
          <p:cNvGrpSpPr/>
          <p:nvPr/>
        </p:nvGrpSpPr>
        <p:grpSpPr>
          <a:xfrm>
            <a:off x="3574162" y="2334272"/>
            <a:ext cx="2780280" cy="1482120"/>
            <a:chOff x="3574162" y="2334272"/>
            <a:chExt cx="2780280" cy="1482120"/>
          </a:xfrm>
        </p:grpSpPr>
        <mc:AlternateContent xmlns:mc="http://schemas.openxmlformats.org/markup-compatibility/2006" xmlns:p14="http://schemas.microsoft.com/office/powerpoint/2010/main">
          <mc:Choice Requires="p14">
            <p:contentPart p14:bwMode="auto" r:id="rId275">
              <p14:nvContentPartPr>
                <p14:cNvPr id="22" name="Freihand 21">
                  <a:extLst>
                    <a:ext uri="{FF2B5EF4-FFF2-40B4-BE49-F238E27FC236}">
                      <a16:creationId xmlns:a16="http://schemas.microsoft.com/office/drawing/2014/main" id="{0BDB667D-0998-4C3F-9F91-25211C7DFEDA}"/>
                    </a:ext>
                  </a:extLst>
                </p14:cNvPr>
                <p14:cNvContentPartPr/>
                <p14:nvPr/>
              </p14:nvContentPartPr>
              <p14:xfrm>
                <a:off x="3574162" y="2334272"/>
                <a:ext cx="1149480" cy="926640"/>
              </p14:xfrm>
            </p:contentPart>
          </mc:Choice>
          <mc:Fallback xmlns="">
            <p:pic>
              <p:nvPicPr>
                <p:cNvPr id="22" name="Freihand 21">
                  <a:extLst>
                    <a:ext uri="{FF2B5EF4-FFF2-40B4-BE49-F238E27FC236}">
                      <a16:creationId xmlns:a16="http://schemas.microsoft.com/office/drawing/2014/main" id="{0BDB667D-0998-4C3F-9F91-25211C7DFEDA}"/>
                    </a:ext>
                  </a:extLst>
                </p:cNvPr>
                <p:cNvPicPr/>
                <p:nvPr/>
              </p:nvPicPr>
              <p:blipFill>
                <a:blip r:embed="rId276"/>
                <a:stretch>
                  <a:fillRect/>
                </a:stretch>
              </p:blipFill>
              <p:spPr>
                <a:xfrm>
                  <a:off x="3569842" y="2329952"/>
                  <a:ext cx="1158120" cy="935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4" name="Freihand 23">
                  <a:extLst>
                    <a:ext uri="{FF2B5EF4-FFF2-40B4-BE49-F238E27FC236}">
                      <a16:creationId xmlns:a16="http://schemas.microsoft.com/office/drawing/2014/main" id="{E6496667-397F-4FC3-B896-0F024C1E5E87}"/>
                    </a:ext>
                  </a:extLst>
                </p14:cNvPr>
                <p14:cNvContentPartPr/>
                <p14:nvPr/>
              </p14:nvContentPartPr>
              <p14:xfrm>
                <a:off x="5548402" y="2588432"/>
                <a:ext cx="806040" cy="551160"/>
              </p14:xfrm>
            </p:contentPart>
          </mc:Choice>
          <mc:Fallback xmlns="">
            <p:pic>
              <p:nvPicPr>
                <p:cNvPr id="24" name="Freihand 23">
                  <a:extLst>
                    <a:ext uri="{FF2B5EF4-FFF2-40B4-BE49-F238E27FC236}">
                      <a16:creationId xmlns:a16="http://schemas.microsoft.com/office/drawing/2014/main" id="{E6496667-397F-4FC3-B896-0F024C1E5E87}"/>
                    </a:ext>
                  </a:extLst>
                </p:cNvPr>
                <p:cNvPicPr/>
                <p:nvPr/>
              </p:nvPicPr>
              <p:blipFill>
                <a:blip r:embed="rId278"/>
                <a:stretch>
                  <a:fillRect/>
                </a:stretch>
              </p:blipFill>
              <p:spPr>
                <a:xfrm>
                  <a:off x="5544082" y="2584112"/>
                  <a:ext cx="81468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1" name="Freihand 40">
                  <a:extLst>
                    <a:ext uri="{FF2B5EF4-FFF2-40B4-BE49-F238E27FC236}">
                      <a16:creationId xmlns:a16="http://schemas.microsoft.com/office/drawing/2014/main" id="{B8C76D1F-414F-47B5-BA0F-E679EC3BB4B8}"/>
                    </a:ext>
                  </a:extLst>
                </p14:cNvPr>
                <p14:cNvContentPartPr/>
                <p14:nvPr/>
              </p14:nvContentPartPr>
              <p14:xfrm>
                <a:off x="3577762" y="3179192"/>
                <a:ext cx="2724480" cy="637200"/>
              </p14:xfrm>
            </p:contentPart>
          </mc:Choice>
          <mc:Fallback xmlns="">
            <p:pic>
              <p:nvPicPr>
                <p:cNvPr id="41" name="Freihand 40">
                  <a:extLst>
                    <a:ext uri="{FF2B5EF4-FFF2-40B4-BE49-F238E27FC236}">
                      <a16:creationId xmlns:a16="http://schemas.microsoft.com/office/drawing/2014/main" id="{B8C76D1F-414F-47B5-BA0F-E679EC3BB4B8}"/>
                    </a:ext>
                  </a:extLst>
                </p:cNvPr>
                <p:cNvPicPr/>
                <p:nvPr/>
              </p:nvPicPr>
              <p:blipFill>
                <a:blip r:embed="rId280"/>
                <a:stretch>
                  <a:fillRect/>
                </a:stretch>
              </p:blipFill>
              <p:spPr>
                <a:xfrm>
                  <a:off x="3573442" y="3174872"/>
                  <a:ext cx="2733120" cy="64584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B208367-2450-4B2D-BFCB-B8D57061FCB2}"/>
                  </a:ext>
                </a:extLst>
              </p14:cNvPr>
              <p14:cNvContentPartPr/>
              <p14:nvPr/>
            </p14:nvContentPartPr>
            <p14:xfrm>
              <a:off x="3545002" y="1424192"/>
              <a:ext cx="5272200" cy="1590840"/>
            </p14:xfrm>
          </p:contentPart>
        </mc:Choice>
        <mc:Fallback xmlns="">
          <p:pic>
            <p:nvPicPr>
              <p:cNvPr id="2" name="Freihand 1">
                <a:extLst>
                  <a:ext uri="{FF2B5EF4-FFF2-40B4-BE49-F238E27FC236}">
                    <a16:creationId xmlns:a16="http://schemas.microsoft.com/office/drawing/2014/main" id="{BB208367-2450-4B2D-BFCB-B8D57061FCB2}"/>
                  </a:ext>
                </a:extLst>
              </p:cNvPr>
              <p:cNvPicPr/>
              <p:nvPr/>
            </p:nvPicPr>
            <p:blipFill>
              <a:blip r:embed="rId4"/>
              <a:stretch>
                <a:fillRect/>
              </a:stretch>
            </p:blipFill>
            <p:spPr>
              <a:xfrm>
                <a:off x="3540682" y="1419872"/>
                <a:ext cx="5280840" cy="1599480"/>
              </a:xfrm>
              <a:prstGeom prst="rect">
                <a:avLst/>
              </a:prstGeom>
            </p:spPr>
          </p:pic>
        </mc:Fallback>
      </mc:AlternateContent>
      <p:grpSp>
        <p:nvGrpSpPr>
          <p:cNvPr id="8" name="Gruppieren 7">
            <a:extLst>
              <a:ext uri="{FF2B5EF4-FFF2-40B4-BE49-F238E27FC236}">
                <a16:creationId xmlns:a16="http://schemas.microsoft.com/office/drawing/2014/main" id="{3691A2E1-2AB8-41E1-835A-8A4F901C023F}"/>
              </a:ext>
            </a:extLst>
          </p:cNvPr>
          <p:cNvGrpSpPr/>
          <p:nvPr/>
        </p:nvGrpSpPr>
        <p:grpSpPr>
          <a:xfrm>
            <a:off x="4992562" y="1418432"/>
            <a:ext cx="544680" cy="200520"/>
            <a:chOff x="4992562" y="1418432"/>
            <a:chExt cx="544680" cy="2005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9D3D494-CACF-4ED7-9D1D-B8329014CF1C}"/>
                    </a:ext>
                  </a:extLst>
                </p14:cNvPr>
                <p14:cNvContentPartPr/>
                <p14:nvPr/>
              </p14:nvContentPartPr>
              <p14:xfrm>
                <a:off x="4992562" y="1418432"/>
                <a:ext cx="110520" cy="200520"/>
              </p14:xfrm>
            </p:contentPart>
          </mc:Choice>
          <mc:Fallback xmlns="">
            <p:pic>
              <p:nvPicPr>
                <p:cNvPr id="3" name="Freihand 2">
                  <a:extLst>
                    <a:ext uri="{FF2B5EF4-FFF2-40B4-BE49-F238E27FC236}">
                      <a16:creationId xmlns:a16="http://schemas.microsoft.com/office/drawing/2014/main" id="{49D3D494-CACF-4ED7-9D1D-B8329014CF1C}"/>
                    </a:ext>
                  </a:extLst>
                </p:cNvPr>
                <p:cNvPicPr/>
                <p:nvPr/>
              </p:nvPicPr>
              <p:blipFill>
                <a:blip r:embed="rId6"/>
                <a:stretch>
                  <a:fillRect/>
                </a:stretch>
              </p:blipFill>
              <p:spPr>
                <a:xfrm>
                  <a:off x="4988242" y="1414112"/>
                  <a:ext cx="119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9E91B38-2048-4578-B276-1180DFD9D74D}"/>
                    </a:ext>
                  </a:extLst>
                </p14:cNvPr>
                <p14:cNvContentPartPr/>
                <p14:nvPr/>
              </p14:nvContentPartPr>
              <p14:xfrm>
                <a:off x="5149162" y="1429592"/>
                <a:ext cx="388080" cy="176760"/>
              </p14:xfrm>
            </p:contentPart>
          </mc:Choice>
          <mc:Fallback xmlns="">
            <p:pic>
              <p:nvPicPr>
                <p:cNvPr id="5" name="Freihand 4">
                  <a:extLst>
                    <a:ext uri="{FF2B5EF4-FFF2-40B4-BE49-F238E27FC236}">
                      <a16:creationId xmlns:a16="http://schemas.microsoft.com/office/drawing/2014/main" id="{39E91B38-2048-4578-B276-1180DFD9D74D}"/>
                    </a:ext>
                  </a:extLst>
                </p:cNvPr>
                <p:cNvPicPr/>
                <p:nvPr/>
              </p:nvPicPr>
              <p:blipFill>
                <a:blip r:embed="rId8"/>
                <a:stretch>
                  <a:fillRect/>
                </a:stretch>
              </p:blipFill>
              <p:spPr>
                <a:xfrm>
                  <a:off x="5144842" y="1425272"/>
                  <a:ext cx="396720" cy="185400"/>
                </a:xfrm>
                <a:prstGeom prst="rect">
                  <a:avLst/>
                </a:prstGeom>
              </p:spPr>
            </p:pic>
          </mc:Fallback>
        </mc:AlternateContent>
      </p:grpSp>
      <p:grpSp>
        <p:nvGrpSpPr>
          <p:cNvPr id="14" name="Gruppieren 13">
            <a:extLst>
              <a:ext uri="{FF2B5EF4-FFF2-40B4-BE49-F238E27FC236}">
                <a16:creationId xmlns:a16="http://schemas.microsoft.com/office/drawing/2014/main" id="{A524E762-45C2-4CD7-A367-D3307B86B140}"/>
              </a:ext>
            </a:extLst>
          </p:cNvPr>
          <p:cNvGrpSpPr/>
          <p:nvPr/>
        </p:nvGrpSpPr>
        <p:grpSpPr>
          <a:xfrm>
            <a:off x="7055002" y="1400072"/>
            <a:ext cx="596160" cy="348840"/>
            <a:chOff x="7055002" y="1400072"/>
            <a:chExt cx="596160" cy="34884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CB5877E-BA32-47AD-AA75-2CFABDAEFDF5}"/>
                    </a:ext>
                  </a:extLst>
                </p14:cNvPr>
                <p14:cNvContentPartPr/>
                <p14:nvPr/>
              </p14:nvContentPartPr>
              <p14:xfrm>
                <a:off x="7055002" y="1497632"/>
                <a:ext cx="166320" cy="251280"/>
              </p14:xfrm>
            </p:contentPart>
          </mc:Choice>
          <mc:Fallback xmlns="">
            <p:pic>
              <p:nvPicPr>
                <p:cNvPr id="9" name="Freihand 8">
                  <a:extLst>
                    <a:ext uri="{FF2B5EF4-FFF2-40B4-BE49-F238E27FC236}">
                      <a16:creationId xmlns:a16="http://schemas.microsoft.com/office/drawing/2014/main" id="{5CB5877E-BA32-47AD-AA75-2CFABDAEFDF5}"/>
                    </a:ext>
                  </a:extLst>
                </p:cNvPr>
                <p:cNvPicPr/>
                <p:nvPr/>
              </p:nvPicPr>
              <p:blipFill>
                <a:blip r:embed="rId10"/>
                <a:stretch>
                  <a:fillRect/>
                </a:stretch>
              </p:blipFill>
              <p:spPr>
                <a:xfrm>
                  <a:off x="7050682" y="1493312"/>
                  <a:ext cx="1749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A7B833A-40C8-49EA-9298-CB5CC242A912}"/>
                    </a:ext>
                  </a:extLst>
                </p14:cNvPr>
                <p14:cNvContentPartPr/>
                <p14:nvPr/>
              </p14:nvContentPartPr>
              <p14:xfrm>
                <a:off x="7254802" y="1501232"/>
                <a:ext cx="96480" cy="118800"/>
              </p14:xfrm>
            </p:contentPart>
          </mc:Choice>
          <mc:Fallback xmlns="">
            <p:pic>
              <p:nvPicPr>
                <p:cNvPr id="10" name="Freihand 9">
                  <a:extLst>
                    <a:ext uri="{FF2B5EF4-FFF2-40B4-BE49-F238E27FC236}">
                      <a16:creationId xmlns:a16="http://schemas.microsoft.com/office/drawing/2014/main" id="{0A7B833A-40C8-49EA-9298-CB5CC242A912}"/>
                    </a:ext>
                  </a:extLst>
                </p:cNvPr>
                <p:cNvPicPr/>
                <p:nvPr/>
              </p:nvPicPr>
              <p:blipFill>
                <a:blip r:embed="rId12"/>
                <a:stretch>
                  <a:fillRect/>
                </a:stretch>
              </p:blipFill>
              <p:spPr>
                <a:xfrm>
                  <a:off x="7250482" y="1496912"/>
                  <a:ext cx="105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50397B52-139B-431E-A217-3D4A015D5373}"/>
                    </a:ext>
                  </a:extLst>
                </p14:cNvPr>
                <p14:cNvContentPartPr/>
                <p14:nvPr/>
              </p14:nvContentPartPr>
              <p14:xfrm>
                <a:off x="7347682" y="1400072"/>
                <a:ext cx="303480" cy="200520"/>
              </p14:xfrm>
            </p:contentPart>
          </mc:Choice>
          <mc:Fallback xmlns="">
            <p:pic>
              <p:nvPicPr>
                <p:cNvPr id="12" name="Freihand 11">
                  <a:extLst>
                    <a:ext uri="{FF2B5EF4-FFF2-40B4-BE49-F238E27FC236}">
                      <a16:creationId xmlns:a16="http://schemas.microsoft.com/office/drawing/2014/main" id="{50397B52-139B-431E-A217-3D4A015D5373}"/>
                    </a:ext>
                  </a:extLst>
                </p:cNvPr>
                <p:cNvPicPr/>
                <p:nvPr/>
              </p:nvPicPr>
              <p:blipFill>
                <a:blip r:embed="rId14"/>
                <a:stretch>
                  <a:fillRect/>
                </a:stretch>
              </p:blipFill>
              <p:spPr>
                <a:xfrm>
                  <a:off x="7343362" y="1395752"/>
                  <a:ext cx="312120" cy="209160"/>
                </a:xfrm>
                <a:prstGeom prst="rect">
                  <a:avLst/>
                </a:prstGeom>
              </p:spPr>
            </p:pic>
          </mc:Fallback>
        </mc:AlternateContent>
      </p:grpSp>
      <p:grpSp>
        <p:nvGrpSpPr>
          <p:cNvPr id="54" name="Gruppieren 53">
            <a:extLst>
              <a:ext uri="{FF2B5EF4-FFF2-40B4-BE49-F238E27FC236}">
                <a16:creationId xmlns:a16="http://schemas.microsoft.com/office/drawing/2014/main" id="{577B5A49-A731-4964-95AC-198CE141B788}"/>
              </a:ext>
            </a:extLst>
          </p:cNvPr>
          <p:cNvGrpSpPr/>
          <p:nvPr/>
        </p:nvGrpSpPr>
        <p:grpSpPr>
          <a:xfrm>
            <a:off x="8487082" y="1725152"/>
            <a:ext cx="1816200" cy="718920"/>
            <a:chOff x="8487082" y="1725152"/>
            <a:chExt cx="1816200" cy="718920"/>
          </a:xfrm>
        </p:grpSpPr>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D1662DE8-31B5-485A-AFBB-B7D745C463C4}"/>
                    </a:ext>
                  </a:extLst>
                </p14:cNvPr>
                <p14:cNvContentPartPr/>
                <p14:nvPr/>
              </p14:nvContentPartPr>
              <p14:xfrm>
                <a:off x="8487082" y="2157152"/>
                <a:ext cx="230400" cy="20880"/>
              </p14:xfrm>
            </p:contentPart>
          </mc:Choice>
          <mc:Fallback xmlns="">
            <p:pic>
              <p:nvPicPr>
                <p:cNvPr id="20" name="Freihand 19">
                  <a:extLst>
                    <a:ext uri="{FF2B5EF4-FFF2-40B4-BE49-F238E27FC236}">
                      <a16:creationId xmlns:a16="http://schemas.microsoft.com/office/drawing/2014/main" id="{D1662DE8-31B5-485A-AFBB-B7D745C463C4}"/>
                    </a:ext>
                  </a:extLst>
                </p:cNvPr>
                <p:cNvPicPr/>
                <p:nvPr/>
              </p:nvPicPr>
              <p:blipFill>
                <a:blip r:embed="rId16"/>
                <a:stretch>
                  <a:fillRect/>
                </a:stretch>
              </p:blipFill>
              <p:spPr>
                <a:xfrm>
                  <a:off x="8482762" y="2152832"/>
                  <a:ext cx="239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3A64C2C8-3AE7-4883-9DD6-B1A0B399DB5B}"/>
                    </a:ext>
                  </a:extLst>
                </p14:cNvPr>
                <p14:cNvContentPartPr/>
                <p14:nvPr/>
              </p14:nvContentPartPr>
              <p14:xfrm>
                <a:off x="8533882" y="2205392"/>
                <a:ext cx="200880" cy="21600"/>
              </p14:xfrm>
            </p:contentPart>
          </mc:Choice>
          <mc:Fallback xmlns="">
            <p:pic>
              <p:nvPicPr>
                <p:cNvPr id="21" name="Freihand 20">
                  <a:extLst>
                    <a:ext uri="{FF2B5EF4-FFF2-40B4-BE49-F238E27FC236}">
                      <a16:creationId xmlns:a16="http://schemas.microsoft.com/office/drawing/2014/main" id="{3A64C2C8-3AE7-4883-9DD6-B1A0B399DB5B}"/>
                    </a:ext>
                  </a:extLst>
                </p:cNvPr>
                <p:cNvPicPr/>
                <p:nvPr/>
              </p:nvPicPr>
              <p:blipFill>
                <a:blip r:embed="rId18"/>
                <a:stretch>
                  <a:fillRect/>
                </a:stretch>
              </p:blipFill>
              <p:spPr>
                <a:xfrm>
                  <a:off x="8529562" y="2201072"/>
                  <a:ext cx="209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EDED1E48-F2AB-453B-9C82-4E62A84F19D4}"/>
                    </a:ext>
                  </a:extLst>
                </p14:cNvPr>
                <p14:cNvContentPartPr/>
                <p14:nvPr/>
              </p14:nvContentPartPr>
              <p14:xfrm>
                <a:off x="8972722" y="1906952"/>
                <a:ext cx="5400" cy="111600"/>
              </p14:xfrm>
            </p:contentPart>
          </mc:Choice>
          <mc:Fallback xmlns="">
            <p:pic>
              <p:nvPicPr>
                <p:cNvPr id="23" name="Freihand 22">
                  <a:extLst>
                    <a:ext uri="{FF2B5EF4-FFF2-40B4-BE49-F238E27FC236}">
                      <a16:creationId xmlns:a16="http://schemas.microsoft.com/office/drawing/2014/main" id="{EDED1E48-F2AB-453B-9C82-4E62A84F19D4}"/>
                    </a:ext>
                  </a:extLst>
                </p:cNvPr>
                <p:cNvPicPr/>
                <p:nvPr/>
              </p:nvPicPr>
              <p:blipFill>
                <a:blip r:embed="rId20"/>
                <a:stretch>
                  <a:fillRect/>
                </a:stretch>
              </p:blipFill>
              <p:spPr>
                <a:xfrm>
                  <a:off x="8968402" y="1902632"/>
                  <a:ext cx="14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FE5AD412-FB8C-4ADF-8C27-75301AA35DEF}"/>
                    </a:ext>
                  </a:extLst>
                </p14:cNvPr>
                <p14:cNvContentPartPr/>
                <p14:nvPr/>
              </p14:nvContentPartPr>
              <p14:xfrm>
                <a:off x="8885242" y="1863032"/>
                <a:ext cx="150120" cy="178920"/>
              </p14:xfrm>
            </p:contentPart>
          </mc:Choice>
          <mc:Fallback xmlns="">
            <p:pic>
              <p:nvPicPr>
                <p:cNvPr id="24" name="Freihand 23">
                  <a:extLst>
                    <a:ext uri="{FF2B5EF4-FFF2-40B4-BE49-F238E27FC236}">
                      <a16:creationId xmlns:a16="http://schemas.microsoft.com/office/drawing/2014/main" id="{FE5AD412-FB8C-4ADF-8C27-75301AA35DEF}"/>
                    </a:ext>
                  </a:extLst>
                </p:cNvPr>
                <p:cNvPicPr/>
                <p:nvPr/>
              </p:nvPicPr>
              <p:blipFill>
                <a:blip r:embed="rId22"/>
                <a:stretch>
                  <a:fillRect/>
                </a:stretch>
              </p:blipFill>
              <p:spPr>
                <a:xfrm>
                  <a:off x="8880922" y="1858712"/>
                  <a:ext cx="158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C60D57C8-0AFB-4583-864E-2793E3A50EF6}"/>
                    </a:ext>
                  </a:extLst>
                </p14:cNvPr>
                <p14:cNvContentPartPr/>
                <p14:nvPr/>
              </p14:nvContentPartPr>
              <p14:xfrm>
                <a:off x="9095122" y="1893272"/>
                <a:ext cx="11880" cy="75240"/>
              </p14:xfrm>
            </p:contentPart>
          </mc:Choice>
          <mc:Fallback xmlns="">
            <p:pic>
              <p:nvPicPr>
                <p:cNvPr id="25" name="Freihand 24">
                  <a:extLst>
                    <a:ext uri="{FF2B5EF4-FFF2-40B4-BE49-F238E27FC236}">
                      <a16:creationId xmlns:a16="http://schemas.microsoft.com/office/drawing/2014/main" id="{C60D57C8-0AFB-4583-864E-2793E3A50EF6}"/>
                    </a:ext>
                  </a:extLst>
                </p:cNvPr>
                <p:cNvPicPr/>
                <p:nvPr/>
              </p:nvPicPr>
              <p:blipFill>
                <a:blip r:embed="rId24"/>
                <a:stretch>
                  <a:fillRect/>
                </a:stretch>
              </p:blipFill>
              <p:spPr>
                <a:xfrm>
                  <a:off x="9090802" y="1888952"/>
                  <a:ext cx="20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9FE32151-A4DD-4ADB-8163-3D33B4350CBC}"/>
                    </a:ext>
                  </a:extLst>
                </p14:cNvPr>
                <p14:cNvContentPartPr/>
                <p14:nvPr/>
              </p14:nvContentPartPr>
              <p14:xfrm>
                <a:off x="9078922" y="1817312"/>
                <a:ext cx="139680" cy="179640"/>
              </p14:xfrm>
            </p:contentPart>
          </mc:Choice>
          <mc:Fallback xmlns="">
            <p:pic>
              <p:nvPicPr>
                <p:cNvPr id="26" name="Freihand 25">
                  <a:extLst>
                    <a:ext uri="{FF2B5EF4-FFF2-40B4-BE49-F238E27FC236}">
                      <a16:creationId xmlns:a16="http://schemas.microsoft.com/office/drawing/2014/main" id="{9FE32151-A4DD-4ADB-8163-3D33B4350CBC}"/>
                    </a:ext>
                  </a:extLst>
                </p:cNvPr>
                <p:cNvPicPr/>
                <p:nvPr/>
              </p:nvPicPr>
              <p:blipFill>
                <a:blip r:embed="rId26"/>
                <a:stretch>
                  <a:fillRect/>
                </a:stretch>
              </p:blipFill>
              <p:spPr>
                <a:xfrm>
                  <a:off x="9074602" y="1812992"/>
                  <a:ext cx="148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C396817B-7459-41E3-9F48-36BE2A6BB6D6}"/>
                    </a:ext>
                  </a:extLst>
                </p14:cNvPr>
                <p14:cNvContentPartPr/>
                <p14:nvPr/>
              </p14:nvContentPartPr>
              <p14:xfrm>
                <a:off x="9264682" y="1900472"/>
                <a:ext cx="80640" cy="22320"/>
              </p14:xfrm>
            </p:contentPart>
          </mc:Choice>
          <mc:Fallback xmlns="">
            <p:pic>
              <p:nvPicPr>
                <p:cNvPr id="27" name="Freihand 26">
                  <a:extLst>
                    <a:ext uri="{FF2B5EF4-FFF2-40B4-BE49-F238E27FC236}">
                      <a16:creationId xmlns:a16="http://schemas.microsoft.com/office/drawing/2014/main" id="{C396817B-7459-41E3-9F48-36BE2A6BB6D6}"/>
                    </a:ext>
                  </a:extLst>
                </p:cNvPr>
                <p:cNvPicPr/>
                <p:nvPr/>
              </p:nvPicPr>
              <p:blipFill>
                <a:blip r:embed="rId28"/>
                <a:stretch>
                  <a:fillRect/>
                </a:stretch>
              </p:blipFill>
              <p:spPr>
                <a:xfrm>
                  <a:off x="9260362" y="1896152"/>
                  <a:ext cx="89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98CC7D59-202C-4B9D-813D-EA9E924F2F39}"/>
                    </a:ext>
                  </a:extLst>
                </p14:cNvPr>
                <p14:cNvContentPartPr/>
                <p14:nvPr/>
              </p14:nvContentPartPr>
              <p14:xfrm>
                <a:off x="9436402" y="1832072"/>
                <a:ext cx="10080" cy="131040"/>
              </p14:xfrm>
            </p:contentPart>
          </mc:Choice>
          <mc:Fallback xmlns="">
            <p:pic>
              <p:nvPicPr>
                <p:cNvPr id="28" name="Freihand 27">
                  <a:extLst>
                    <a:ext uri="{FF2B5EF4-FFF2-40B4-BE49-F238E27FC236}">
                      <a16:creationId xmlns:a16="http://schemas.microsoft.com/office/drawing/2014/main" id="{98CC7D59-202C-4B9D-813D-EA9E924F2F39}"/>
                    </a:ext>
                  </a:extLst>
                </p:cNvPr>
                <p:cNvPicPr/>
                <p:nvPr/>
              </p:nvPicPr>
              <p:blipFill>
                <a:blip r:embed="rId30"/>
                <a:stretch>
                  <a:fillRect/>
                </a:stretch>
              </p:blipFill>
              <p:spPr>
                <a:xfrm>
                  <a:off x="9432082" y="1827752"/>
                  <a:ext cx="18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3DF28D44-5DA4-43BB-B45C-66035007E484}"/>
                    </a:ext>
                  </a:extLst>
                </p14:cNvPr>
                <p14:cNvContentPartPr/>
                <p14:nvPr/>
              </p14:nvContentPartPr>
              <p14:xfrm>
                <a:off x="9375202" y="1822352"/>
                <a:ext cx="160920" cy="137160"/>
              </p14:xfrm>
            </p:contentPart>
          </mc:Choice>
          <mc:Fallback xmlns="">
            <p:pic>
              <p:nvPicPr>
                <p:cNvPr id="29" name="Freihand 28">
                  <a:extLst>
                    <a:ext uri="{FF2B5EF4-FFF2-40B4-BE49-F238E27FC236}">
                      <a16:creationId xmlns:a16="http://schemas.microsoft.com/office/drawing/2014/main" id="{3DF28D44-5DA4-43BB-B45C-66035007E484}"/>
                    </a:ext>
                  </a:extLst>
                </p:cNvPr>
                <p:cNvPicPr/>
                <p:nvPr/>
              </p:nvPicPr>
              <p:blipFill>
                <a:blip r:embed="rId32"/>
                <a:stretch>
                  <a:fillRect/>
                </a:stretch>
              </p:blipFill>
              <p:spPr>
                <a:xfrm>
                  <a:off x="9370882" y="1818032"/>
                  <a:ext cx="169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7CB51B5B-59E6-45B7-997F-E159BE9AAD20}"/>
                    </a:ext>
                  </a:extLst>
                </p14:cNvPr>
                <p14:cNvContentPartPr/>
                <p14:nvPr/>
              </p14:nvContentPartPr>
              <p14:xfrm>
                <a:off x="9502282" y="1861232"/>
                <a:ext cx="118800" cy="76680"/>
              </p14:xfrm>
            </p:contentPart>
          </mc:Choice>
          <mc:Fallback xmlns="">
            <p:pic>
              <p:nvPicPr>
                <p:cNvPr id="30" name="Freihand 29">
                  <a:extLst>
                    <a:ext uri="{FF2B5EF4-FFF2-40B4-BE49-F238E27FC236}">
                      <a16:creationId xmlns:a16="http://schemas.microsoft.com/office/drawing/2014/main" id="{7CB51B5B-59E6-45B7-997F-E159BE9AAD20}"/>
                    </a:ext>
                  </a:extLst>
                </p:cNvPr>
                <p:cNvPicPr/>
                <p:nvPr/>
              </p:nvPicPr>
              <p:blipFill>
                <a:blip r:embed="rId34"/>
                <a:stretch>
                  <a:fillRect/>
                </a:stretch>
              </p:blipFill>
              <p:spPr>
                <a:xfrm>
                  <a:off x="9497962" y="1856912"/>
                  <a:ext cx="12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12DD5E61-324D-4956-84ED-DB84E6AE0AFB}"/>
                    </a:ext>
                  </a:extLst>
                </p14:cNvPr>
                <p14:cNvContentPartPr/>
                <p14:nvPr/>
              </p14:nvContentPartPr>
              <p14:xfrm>
                <a:off x="9613162" y="1809752"/>
                <a:ext cx="152640" cy="111240"/>
              </p14:xfrm>
            </p:contentPart>
          </mc:Choice>
          <mc:Fallback xmlns="">
            <p:pic>
              <p:nvPicPr>
                <p:cNvPr id="31" name="Freihand 30">
                  <a:extLst>
                    <a:ext uri="{FF2B5EF4-FFF2-40B4-BE49-F238E27FC236}">
                      <a16:creationId xmlns:a16="http://schemas.microsoft.com/office/drawing/2014/main" id="{12DD5E61-324D-4956-84ED-DB84E6AE0AFB}"/>
                    </a:ext>
                  </a:extLst>
                </p:cNvPr>
                <p:cNvPicPr/>
                <p:nvPr/>
              </p:nvPicPr>
              <p:blipFill>
                <a:blip r:embed="rId36"/>
                <a:stretch>
                  <a:fillRect/>
                </a:stretch>
              </p:blipFill>
              <p:spPr>
                <a:xfrm>
                  <a:off x="9608842" y="1805432"/>
                  <a:ext cx="161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AAB46B64-19B8-418C-9E00-5933D0662301}"/>
                    </a:ext>
                  </a:extLst>
                </p14:cNvPr>
                <p14:cNvContentPartPr/>
                <p14:nvPr/>
              </p14:nvContentPartPr>
              <p14:xfrm>
                <a:off x="9766522" y="1850792"/>
                <a:ext cx="97920" cy="81000"/>
              </p14:xfrm>
            </p:contentPart>
          </mc:Choice>
          <mc:Fallback xmlns="">
            <p:pic>
              <p:nvPicPr>
                <p:cNvPr id="32" name="Freihand 31">
                  <a:extLst>
                    <a:ext uri="{FF2B5EF4-FFF2-40B4-BE49-F238E27FC236}">
                      <a16:creationId xmlns:a16="http://schemas.microsoft.com/office/drawing/2014/main" id="{AAB46B64-19B8-418C-9E00-5933D0662301}"/>
                    </a:ext>
                  </a:extLst>
                </p:cNvPr>
                <p:cNvPicPr/>
                <p:nvPr/>
              </p:nvPicPr>
              <p:blipFill>
                <a:blip r:embed="rId38"/>
                <a:stretch>
                  <a:fillRect/>
                </a:stretch>
              </p:blipFill>
              <p:spPr>
                <a:xfrm>
                  <a:off x="9762202" y="1846472"/>
                  <a:ext cx="106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C4048596-3AC4-4ECE-A72F-E0B004550E5C}"/>
                    </a:ext>
                  </a:extLst>
                </p14:cNvPr>
                <p14:cNvContentPartPr/>
                <p14:nvPr/>
              </p14:nvContentPartPr>
              <p14:xfrm>
                <a:off x="9914842" y="1757912"/>
                <a:ext cx="78480" cy="171360"/>
              </p14:xfrm>
            </p:contentPart>
          </mc:Choice>
          <mc:Fallback xmlns="">
            <p:pic>
              <p:nvPicPr>
                <p:cNvPr id="33" name="Freihand 32">
                  <a:extLst>
                    <a:ext uri="{FF2B5EF4-FFF2-40B4-BE49-F238E27FC236}">
                      <a16:creationId xmlns:a16="http://schemas.microsoft.com/office/drawing/2014/main" id="{C4048596-3AC4-4ECE-A72F-E0B004550E5C}"/>
                    </a:ext>
                  </a:extLst>
                </p:cNvPr>
                <p:cNvPicPr/>
                <p:nvPr/>
              </p:nvPicPr>
              <p:blipFill>
                <a:blip r:embed="rId40"/>
                <a:stretch>
                  <a:fillRect/>
                </a:stretch>
              </p:blipFill>
              <p:spPr>
                <a:xfrm>
                  <a:off x="9910522" y="1753592"/>
                  <a:ext cx="87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9B1C63F9-4D18-4AC4-9148-8D27A4F0F4AA}"/>
                    </a:ext>
                  </a:extLst>
                </p14:cNvPr>
                <p14:cNvContentPartPr/>
                <p14:nvPr/>
              </p14:nvContentPartPr>
              <p14:xfrm>
                <a:off x="10026442" y="1768712"/>
                <a:ext cx="37440" cy="136080"/>
              </p14:xfrm>
            </p:contentPart>
          </mc:Choice>
          <mc:Fallback xmlns="">
            <p:pic>
              <p:nvPicPr>
                <p:cNvPr id="34" name="Freihand 33">
                  <a:extLst>
                    <a:ext uri="{FF2B5EF4-FFF2-40B4-BE49-F238E27FC236}">
                      <a16:creationId xmlns:a16="http://schemas.microsoft.com/office/drawing/2014/main" id="{9B1C63F9-4D18-4AC4-9148-8D27A4F0F4AA}"/>
                    </a:ext>
                  </a:extLst>
                </p:cNvPr>
                <p:cNvPicPr/>
                <p:nvPr/>
              </p:nvPicPr>
              <p:blipFill>
                <a:blip r:embed="rId42"/>
                <a:stretch>
                  <a:fillRect/>
                </a:stretch>
              </p:blipFill>
              <p:spPr>
                <a:xfrm>
                  <a:off x="10022122" y="1764392"/>
                  <a:ext cx="46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2EC0B0DF-1321-40C5-B509-A6E257EE6505}"/>
                    </a:ext>
                  </a:extLst>
                </p14:cNvPr>
                <p14:cNvContentPartPr/>
                <p14:nvPr/>
              </p14:nvContentPartPr>
              <p14:xfrm>
                <a:off x="9978202" y="1725152"/>
                <a:ext cx="145440" cy="238680"/>
              </p14:xfrm>
            </p:contentPart>
          </mc:Choice>
          <mc:Fallback xmlns="">
            <p:pic>
              <p:nvPicPr>
                <p:cNvPr id="35" name="Freihand 34">
                  <a:extLst>
                    <a:ext uri="{FF2B5EF4-FFF2-40B4-BE49-F238E27FC236}">
                      <a16:creationId xmlns:a16="http://schemas.microsoft.com/office/drawing/2014/main" id="{2EC0B0DF-1321-40C5-B509-A6E257EE6505}"/>
                    </a:ext>
                  </a:extLst>
                </p:cNvPr>
                <p:cNvPicPr/>
                <p:nvPr/>
              </p:nvPicPr>
              <p:blipFill>
                <a:blip r:embed="rId44"/>
                <a:stretch>
                  <a:fillRect/>
                </a:stretch>
              </p:blipFill>
              <p:spPr>
                <a:xfrm>
                  <a:off x="9973882" y="1720832"/>
                  <a:ext cx="154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C6B0CBFD-B8A1-492F-816D-D96BA01B55A7}"/>
                    </a:ext>
                  </a:extLst>
                </p14:cNvPr>
                <p14:cNvContentPartPr/>
                <p14:nvPr/>
              </p14:nvContentPartPr>
              <p14:xfrm>
                <a:off x="8882722" y="2062472"/>
                <a:ext cx="1175040" cy="51840"/>
              </p14:xfrm>
            </p:contentPart>
          </mc:Choice>
          <mc:Fallback xmlns="">
            <p:pic>
              <p:nvPicPr>
                <p:cNvPr id="36" name="Freihand 35">
                  <a:extLst>
                    <a:ext uri="{FF2B5EF4-FFF2-40B4-BE49-F238E27FC236}">
                      <a16:creationId xmlns:a16="http://schemas.microsoft.com/office/drawing/2014/main" id="{C6B0CBFD-B8A1-492F-816D-D96BA01B55A7}"/>
                    </a:ext>
                  </a:extLst>
                </p:cNvPr>
                <p:cNvPicPr/>
                <p:nvPr/>
              </p:nvPicPr>
              <p:blipFill>
                <a:blip r:embed="rId46"/>
                <a:stretch>
                  <a:fillRect/>
                </a:stretch>
              </p:blipFill>
              <p:spPr>
                <a:xfrm>
                  <a:off x="8878402" y="2058152"/>
                  <a:ext cx="1183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5F628990-AA56-4BEA-9CCF-4ED4AC388F45}"/>
                    </a:ext>
                  </a:extLst>
                </p14:cNvPr>
                <p14:cNvContentPartPr/>
                <p14:nvPr/>
              </p14:nvContentPartPr>
              <p14:xfrm>
                <a:off x="8944642" y="2271272"/>
                <a:ext cx="26640" cy="154080"/>
              </p14:xfrm>
            </p:contentPart>
          </mc:Choice>
          <mc:Fallback xmlns="">
            <p:pic>
              <p:nvPicPr>
                <p:cNvPr id="37" name="Freihand 36">
                  <a:extLst>
                    <a:ext uri="{FF2B5EF4-FFF2-40B4-BE49-F238E27FC236}">
                      <a16:creationId xmlns:a16="http://schemas.microsoft.com/office/drawing/2014/main" id="{5F628990-AA56-4BEA-9CCF-4ED4AC388F45}"/>
                    </a:ext>
                  </a:extLst>
                </p:cNvPr>
                <p:cNvPicPr/>
                <p:nvPr/>
              </p:nvPicPr>
              <p:blipFill>
                <a:blip r:embed="rId48"/>
                <a:stretch>
                  <a:fillRect/>
                </a:stretch>
              </p:blipFill>
              <p:spPr>
                <a:xfrm>
                  <a:off x="8940322" y="2266952"/>
                  <a:ext cx="35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BAA1616B-5720-4BBE-8567-B3C377398DD5}"/>
                    </a:ext>
                  </a:extLst>
                </p14:cNvPr>
                <p14:cNvContentPartPr/>
                <p14:nvPr/>
              </p14:nvContentPartPr>
              <p14:xfrm>
                <a:off x="8881642" y="2248952"/>
                <a:ext cx="158400" cy="195120"/>
              </p14:xfrm>
            </p:contentPart>
          </mc:Choice>
          <mc:Fallback xmlns="">
            <p:pic>
              <p:nvPicPr>
                <p:cNvPr id="38" name="Freihand 37">
                  <a:extLst>
                    <a:ext uri="{FF2B5EF4-FFF2-40B4-BE49-F238E27FC236}">
                      <a16:creationId xmlns:a16="http://schemas.microsoft.com/office/drawing/2014/main" id="{BAA1616B-5720-4BBE-8567-B3C377398DD5}"/>
                    </a:ext>
                  </a:extLst>
                </p:cNvPr>
                <p:cNvPicPr/>
                <p:nvPr/>
              </p:nvPicPr>
              <p:blipFill>
                <a:blip r:embed="rId50"/>
                <a:stretch>
                  <a:fillRect/>
                </a:stretch>
              </p:blipFill>
              <p:spPr>
                <a:xfrm>
                  <a:off x="8877322" y="2244632"/>
                  <a:ext cx="167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D2A0D4E3-B625-4852-9ADB-9D3B4792896B}"/>
                    </a:ext>
                  </a:extLst>
                </p14:cNvPr>
                <p14:cNvContentPartPr/>
                <p14:nvPr/>
              </p14:nvContentPartPr>
              <p14:xfrm>
                <a:off x="9113122" y="2295752"/>
                <a:ext cx="22320" cy="131400"/>
              </p14:xfrm>
            </p:contentPart>
          </mc:Choice>
          <mc:Fallback xmlns="">
            <p:pic>
              <p:nvPicPr>
                <p:cNvPr id="39" name="Freihand 38">
                  <a:extLst>
                    <a:ext uri="{FF2B5EF4-FFF2-40B4-BE49-F238E27FC236}">
                      <a16:creationId xmlns:a16="http://schemas.microsoft.com/office/drawing/2014/main" id="{D2A0D4E3-B625-4852-9ADB-9D3B4792896B}"/>
                    </a:ext>
                  </a:extLst>
                </p:cNvPr>
                <p:cNvPicPr/>
                <p:nvPr/>
              </p:nvPicPr>
              <p:blipFill>
                <a:blip r:embed="rId52"/>
                <a:stretch>
                  <a:fillRect/>
                </a:stretch>
              </p:blipFill>
              <p:spPr>
                <a:xfrm>
                  <a:off x="9108802" y="2291432"/>
                  <a:ext cx="30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EEC051A2-EB80-432A-8DB4-2BD95F50B5AE}"/>
                    </a:ext>
                  </a:extLst>
                </p14:cNvPr>
                <p14:cNvContentPartPr/>
                <p14:nvPr/>
              </p14:nvContentPartPr>
              <p14:xfrm>
                <a:off x="9208882" y="2290712"/>
                <a:ext cx="11880" cy="131040"/>
              </p14:xfrm>
            </p:contentPart>
          </mc:Choice>
          <mc:Fallback xmlns="">
            <p:pic>
              <p:nvPicPr>
                <p:cNvPr id="40" name="Freihand 39">
                  <a:extLst>
                    <a:ext uri="{FF2B5EF4-FFF2-40B4-BE49-F238E27FC236}">
                      <a16:creationId xmlns:a16="http://schemas.microsoft.com/office/drawing/2014/main" id="{EEC051A2-EB80-432A-8DB4-2BD95F50B5AE}"/>
                    </a:ext>
                  </a:extLst>
                </p:cNvPr>
                <p:cNvPicPr/>
                <p:nvPr/>
              </p:nvPicPr>
              <p:blipFill>
                <a:blip r:embed="rId54"/>
                <a:stretch>
                  <a:fillRect/>
                </a:stretch>
              </p:blipFill>
              <p:spPr>
                <a:xfrm>
                  <a:off x="9204562" y="2286392"/>
                  <a:ext cx="20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7AD504D7-6584-4565-B7EF-327904F487CD}"/>
                    </a:ext>
                  </a:extLst>
                </p14:cNvPr>
                <p14:cNvContentPartPr/>
                <p14:nvPr/>
              </p14:nvContentPartPr>
              <p14:xfrm>
                <a:off x="9154162" y="2252912"/>
                <a:ext cx="146880" cy="62640"/>
              </p14:xfrm>
            </p:contentPart>
          </mc:Choice>
          <mc:Fallback xmlns="">
            <p:pic>
              <p:nvPicPr>
                <p:cNvPr id="41" name="Freihand 40">
                  <a:extLst>
                    <a:ext uri="{FF2B5EF4-FFF2-40B4-BE49-F238E27FC236}">
                      <a16:creationId xmlns:a16="http://schemas.microsoft.com/office/drawing/2014/main" id="{7AD504D7-6584-4565-B7EF-327904F487CD}"/>
                    </a:ext>
                  </a:extLst>
                </p:cNvPr>
                <p:cNvPicPr/>
                <p:nvPr/>
              </p:nvPicPr>
              <p:blipFill>
                <a:blip r:embed="rId56"/>
                <a:stretch>
                  <a:fillRect/>
                </a:stretch>
              </p:blipFill>
              <p:spPr>
                <a:xfrm>
                  <a:off x="9149842" y="2248592"/>
                  <a:ext cx="155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1E06D029-522B-41DA-A3CA-5AA6CB9E50B9}"/>
                    </a:ext>
                  </a:extLst>
                </p14:cNvPr>
                <p14:cNvContentPartPr/>
                <p14:nvPr/>
              </p14:nvContentPartPr>
              <p14:xfrm>
                <a:off x="9308242" y="2341832"/>
                <a:ext cx="109800" cy="14400"/>
              </p14:xfrm>
            </p:contentPart>
          </mc:Choice>
          <mc:Fallback xmlns="">
            <p:pic>
              <p:nvPicPr>
                <p:cNvPr id="42" name="Freihand 41">
                  <a:extLst>
                    <a:ext uri="{FF2B5EF4-FFF2-40B4-BE49-F238E27FC236}">
                      <a16:creationId xmlns:a16="http://schemas.microsoft.com/office/drawing/2014/main" id="{1E06D029-522B-41DA-A3CA-5AA6CB9E50B9}"/>
                    </a:ext>
                  </a:extLst>
                </p:cNvPr>
                <p:cNvPicPr/>
                <p:nvPr/>
              </p:nvPicPr>
              <p:blipFill>
                <a:blip r:embed="rId58"/>
                <a:stretch>
                  <a:fillRect/>
                </a:stretch>
              </p:blipFill>
              <p:spPr>
                <a:xfrm>
                  <a:off x="9303922" y="2337512"/>
                  <a:ext cx="11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F2CE70DC-A7AB-49EA-8C0F-5295B5A57156}"/>
                    </a:ext>
                  </a:extLst>
                </p14:cNvPr>
                <p14:cNvContentPartPr/>
                <p14:nvPr/>
              </p14:nvContentPartPr>
              <p14:xfrm>
                <a:off x="9436402" y="2273072"/>
                <a:ext cx="11880" cy="147240"/>
              </p14:xfrm>
            </p:contentPart>
          </mc:Choice>
          <mc:Fallback xmlns="">
            <p:pic>
              <p:nvPicPr>
                <p:cNvPr id="43" name="Freihand 42">
                  <a:extLst>
                    <a:ext uri="{FF2B5EF4-FFF2-40B4-BE49-F238E27FC236}">
                      <a16:creationId xmlns:a16="http://schemas.microsoft.com/office/drawing/2014/main" id="{F2CE70DC-A7AB-49EA-8C0F-5295B5A57156}"/>
                    </a:ext>
                  </a:extLst>
                </p:cNvPr>
                <p:cNvPicPr/>
                <p:nvPr/>
              </p:nvPicPr>
              <p:blipFill>
                <a:blip r:embed="rId60"/>
                <a:stretch>
                  <a:fillRect/>
                </a:stretch>
              </p:blipFill>
              <p:spPr>
                <a:xfrm>
                  <a:off x="9432082" y="2268752"/>
                  <a:ext cx="20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2E9334C0-65BA-4822-A18F-6507D051CE76}"/>
                    </a:ext>
                  </a:extLst>
                </p14:cNvPr>
                <p14:cNvContentPartPr/>
                <p14:nvPr/>
              </p14:nvContentPartPr>
              <p14:xfrm>
                <a:off x="9388882" y="2344712"/>
                <a:ext cx="142920" cy="75960"/>
              </p14:xfrm>
            </p:contentPart>
          </mc:Choice>
          <mc:Fallback xmlns="">
            <p:pic>
              <p:nvPicPr>
                <p:cNvPr id="44" name="Freihand 43">
                  <a:extLst>
                    <a:ext uri="{FF2B5EF4-FFF2-40B4-BE49-F238E27FC236}">
                      <a16:creationId xmlns:a16="http://schemas.microsoft.com/office/drawing/2014/main" id="{2E9334C0-65BA-4822-A18F-6507D051CE76}"/>
                    </a:ext>
                  </a:extLst>
                </p:cNvPr>
                <p:cNvPicPr/>
                <p:nvPr/>
              </p:nvPicPr>
              <p:blipFill>
                <a:blip r:embed="rId62"/>
                <a:stretch>
                  <a:fillRect/>
                </a:stretch>
              </p:blipFill>
              <p:spPr>
                <a:xfrm>
                  <a:off x="9384562" y="2340392"/>
                  <a:ext cx="151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E3D0F118-FEA3-482D-BB9B-1E5E308932CC}"/>
                    </a:ext>
                  </a:extLst>
                </p14:cNvPr>
                <p14:cNvContentPartPr/>
                <p14:nvPr/>
              </p14:nvContentPartPr>
              <p14:xfrm>
                <a:off x="9377002" y="2271632"/>
                <a:ext cx="235440" cy="114840"/>
              </p14:xfrm>
            </p:contentPart>
          </mc:Choice>
          <mc:Fallback xmlns="">
            <p:pic>
              <p:nvPicPr>
                <p:cNvPr id="45" name="Freihand 44">
                  <a:extLst>
                    <a:ext uri="{FF2B5EF4-FFF2-40B4-BE49-F238E27FC236}">
                      <a16:creationId xmlns:a16="http://schemas.microsoft.com/office/drawing/2014/main" id="{E3D0F118-FEA3-482D-BB9B-1E5E308932CC}"/>
                    </a:ext>
                  </a:extLst>
                </p:cNvPr>
                <p:cNvPicPr/>
                <p:nvPr/>
              </p:nvPicPr>
              <p:blipFill>
                <a:blip r:embed="rId64"/>
                <a:stretch>
                  <a:fillRect/>
                </a:stretch>
              </p:blipFill>
              <p:spPr>
                <a:xfrm>
                  <a:off x="9372682" y="2267312"/>
                  <a:ext cx="244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4DBAACBD-9178-425E-AA94-C68665E80A8E}"/>
                    </a:ext>
                  </a:extLst>
                </p14:cNvPr>
                <p14:cNvContentPartPr/>
                <p14:nvPr/>
              </p14:nvContentPartPr>
              <p14:xfrm>
                <a:off x="9613162" y="2275232"/>
                <a:ext cx="175320" cy="99360"/>
              </p14:xfrm>
            </p:contentPart>
          </mc:Choice>
          <mc:Fallback xmlns="">
            <p:pic>
              <p:nvPicPr>
                <p:cNvPr id="46" name="Freihand 45">
                  <a:extLst>
                    <a:ext uri="{FF2B5EF4-FFF2-40B4-BE49-F238E27FC236}">
                      <a16:creationId xmlns:a16="http://schemas.microsoft.com/office/drawing/2014/main" id="{4DBAACBD-9178-425E-AA94-C68665E80A8E}"/>
                    </a:ext>
                  </a:extLst>
                </p:cNvPr>
                <p:cNvPicPr/>
                <p:nvPr/>
              </p:nvPicPr>
              <p:blipFill>
                <a:blip r:embed="rId66"/>
                <a:stretch>
                  <a:fillRect/>
                </a:stretch>
              </p:blipFill>
              <p:spPr>
                <a:xfrm>
                  <a:off x="9608842" y="2270912"/>
                  <a:ext cx="183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CEAC3C0F-485F-45CF-96CF-F0291241BB28}"/>
                    </a:ext>
                  </a:extLst>
                </p14:cNvPr>
                <p14:cNvContentPartPr/>
                <p14:nvPr/>
              </p14:nvContentPartPr>
              <p14:xfrm>
                <a:off x="9784162" y="2316992"/>
                <a:ext cx="67320" cy="74520"/>
              </p14:xfrm>
            </p:contentPart>
          </mc:Choice>
          <mc:Fallback xmlns="">
            <p:pic>
              <p:nvPicPr>
                <p:cNvPr id="47" name="Freihand 46">
                  <a:extLst>
                    <a:ext uri="{FF2B5EF4-FFF2-40B4-BE49-F238E27FC236}">
                      <a16:creationId xmlns:a16="http://schemas.microsoft.com/office/drawing/2014/main" id="{CEAC3C0F-485F-45CF-96CF-F0291241BB28}"/>
                    </a:ext>
                  </a:extLst>
                </p:cNvPr>
                <p:cNvPicPr/>
                <p:nvPr/>
              </p:nvPicPr>
              <p:blipFill>
                <a:blip r:embed="rId68"/>
                <a:stretch>
                  <a:fillRect/>
                </a:stretch>
              </p:blipFill>
              <p:spPr>
                <a:xfrm>
                  <a:off x="9779842" y="2312672"/>
                  <a:ext cx="75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BDC25955-A906-4449-92C2-D9682AE1B99F}"/>
                    </a:ext>
                  </a:extLst>
                </p14:cNvPr>
                <p14:cNvContentPartPr/>
                <p14:nvPr/>
              </p14:nvContentPartPr>
              <p14:xfrm>
                <a:off x="9879922" y="2214392"/>
                <a:ext cx="101880" cy="159840"/>
              </p14:xfrm>
            </p:contentPart>
          </mc:Choice>
          <mc:Fallback xmlns="">
            <p:pic>
              <p:nvPicPr>
                <p:cNvPr id="48" name="Freihand 47">
                  <a:extLst>
                    <a:ext uri="{FF2B5EF4-FFF2-40B4-BE49-F238E27FC236}">
                      <a16:creationId xmlns:a16="http://schemas.microsoft.com/office/drawing/2014/main" id="{BDC25955-A906-4449-92C2-D9682AE1B99F}"/>
                    </a:ext>
                  </a:extLst>
                </p:cNvPr>
                <p:cNvPicPr/>
                <p:nvPr/>
              </p:nvPicPr>
              <p:blipFill>
                <a:blip r:embed="rId70"/>
                <a:stretch>
                  <a:fillRect/>
                </a:stretch>
              </p:blipFill>
              <p:spPr>
                <a:xfrm>
                  <a:off x="9875602" y="2210072"/>
                  <a:ext cx="110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5C610481-4ECA-4C75-A938-677616BA0D4B}"/>
                    </a:ext>
                  </a:extLst>
                </p14:cNvPr>
                <p14:cNvContentPartPr/>
                <p14:nvPr/>
              </p14:nvContentPartPr>
              <p14:xfrm>
                <a:off x="9953722" y="2188472"/>
                <a:ext cx="124920" cy="178560"/>
              </p14:xfrm>
            </p:contentPart>
          </mc:Choice>
          <mc:Fallback xmlns="">
            <p:pic>
              <p:nvPicPr>
                <p:cNvPr id="49" name="Freihand 48">
                  <a:extLst>
                    <a:ext uri="{FF2B5EF4-FFF2-40B4-BE49-F238E27FC236}">
                      <a16:creationId xmlns:a16="http://schemas.microsoft.com/office/drawing/2014/main" id="{5C610481-4ECA-4C75-A938-677616BA0D4B}"/>
                    </a:ext>
                  </a:extLst>
                </p:cNvPr>
                <p:cNvPicPr/>
                <p:nvPr/>
              </p:nvPicPr>
              <p:blipFill>
                <a:blip r:embed="rId72"/>
                <a:stretch>
                  <a:fillRect/>
                </a:stretch>
              </p:blipFill>
              <p:spPr>
                <a:xfrm>
                  <a:off x="9949402" y="2184152"/>
                  <a:ext cx="133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49239D1F-3DE9-49BD-B2B0-6569D2F5F1F1}"/>
                    </a:ext>
                  </a:extLst>
                </p14:cNvPr>
                <p14:cNvContentPartPr/>
                <p14:nvPr/>
              </p14:nvContentPartPr>
              <p14:xfrm>
                <a:off x="10070002" y="2296112"/>
                <a:ext cx="82080" cy="16200"/>
              </p14:xfrm>
            </p:contentPart>
          </mc:Choice>
          <mc:Fallback xmlns="">
            <p:pic>
              <p:nvPicPr>
                <p:cNvPr id="50" name="Freihand 49">
                  <a:extLst>
                    <a:ext uri="{FF2B5EF4-FFF2-40B4-BE49-F238E27FC236}">
                      <a16:creationId xmlns:a16="http://schemas.microsoft.com/office/drawing/2014/main" id="{49239D1F-3DE9-49BD-B2B0-6569D2F5F1F1}"/>
                    </a:ext>
                  </a:extLst>
                </p:cNvPr>
                <p:cNvPicPr/>
                <p:nvPr/>
              </p:nvPicPr>
              <p:blipFill>
                <a:blip r:embed="rId74"/>
                <a:stretch>
                  <a:fillRect/>
                </a:stretch>
              </p:blipFill>
              <p:spPr>
                <a:xfrm>
                  <a:off x="10065682" y="2291792"/>
                  <a:ext cx="90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013A9B52-D1F0-49E5-B513-5757A29477C2}"/>
                    </a:ext>
                  </a:extLst>
                </p14:cNvPr>
                <p14:cNvContentPartPr/>
                <p14:nvPr/>
              </p14:nvContentPartPr>
              <p14:xfrm>
                <a:off x="10167202" y="2225552"/>
                <a:ext cx="71640" cy="115560"/>
              </p14:xfrm>
            </p:contentPart>
          </mc:Choice>
          <mc:Fallback xmlns="">
            <p:pic>
              <p:nvPicPr>
                <p:cNvPr id="51" name="Freihand 50">
                  <a:extLst>
                    <a:ext uri="{FF2B5EF4-FFF2-40B4-BE49-F238E27FC236}">
                      <a16:creationId xmlns:a16="http://schemas.microsoft.com/office/drawing/2014/main" id="{013A9B52-D1F0-49E5-B513-5757A29477C2}"/>
                    </a:ext>
                  </a:extLst>
                </p:cNvPr>
                <p:cNvPicPr/>
                <p:nvPr/>
              </p:nvPicPr>
              <p:blipFill>
                <a:blip r:embed="rId76"/>
                <a:stretch>
                  <a:fillRect/>
                </a:stretch>
              </p:blipFill>
              <p:spPr>
                <a:xfrm>
                  <a:off x="10162882" y="2221232"/>
                  <a:ext cx="80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412643AB-7C06-43FB-8F01-91D7DDC5583D}"/>
                    </a:ext>
                  </a:extLst>
                </p14:cNvPr>
                <p14:cNvContentPartPr/>
                <p14:nvPr/>
              </p14:nvContentPartPr>
              <p14:xfrm>
                <a:off x="10224442" y="2151392"/>
                <a:ext cx="78840" cy="231840"/>
              </p14:xfrm>
            </p:contentPart>
          </mc:Choice>
          <mc:Fallback xmlns="">
            <p:pic>
              <p:nvPicPr>
                <p:cNvPr id="52" name="Freihand 51">
                  <a:extLst>
                    <a:ext uri="{FF2B5EF4-FFF2-40B4-BE49-F238E27FC236}">
                      <a16:creationId xmlns:a16="http://schemas.microsoft.com/office/drawing/2014/main" id="{412643AB-7C06-43FB-8F01-91D7DDC5583D}"/>
                    </a:ext>
                  </a:extLst>
                </p:cNvPr>
                <p:cNvPicPr/>
                <p:nvPr/>
              </p:nvPicPr>
              <p:blipFill>
                <a:blip r:embed="rId78"/>
                <a:stretch>
                  <a:fillRect/>
                </a:stretch>
              </p:blipFill>
              <p:spPr>
                <a:xfrm>
                  <a:off x="10220122" y="2147072"/>
                  <a:ext cx="87480" cy="24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07B025DD-9567-40D0-8E30-D90D30AF245A}"/>
                  </a:ext>
                </a:extLst>
              </p14:cNvPr>
              <p14:cNvContentPartPr/>
              <p14:nvPr/>
            </p14:nvContentPartPr>
            <p14:xfrm>
              <a:off x="10546282" y="2056352"/>
              <a:ext cx="192600" cy="12240"/>
            </p14:xfrm>
          </p:contentPart>
        </mc:Choice>
        <mc:Fallback xmlns="">
          <p:pic>
            <p:nvPicPr>
              <p:cNvPr id="53" name="Freihand 52">
                <a:extLst>
                  <a:ext uri="{FF2B5EF4-FFF2-40B4-BE49-F238E27FC236}">
                    <a16:creationId xmlns:a16="http://schemas.microsoft.com/office/drawing/2014/main" id="{07B025DD-9567-40D0-8E30-D90D30AF245A}"/>
                  </a:ext>
                </a:extLst>
              </p:cNvPr>
              <p:cNvPicPr/>
              <p:nvPr/>
            </p:nvPicPr>
            <p:blipFill>
              <a:blip r:embed="rId80"/>
              <a:stretch>
                <a:fillRect/>
              </a:stretch>
            </p:blipFill>
            <p:spPr>
              <a:xfrm>
                <a:off x="10541962" y="2052032"/>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6B489653-8E81-4E57-AA4B-D6093E8629ED}"/>
                  </a:ext>
                </a:extLst>
              </p14:cNvPr>
              <p14:cNvContentPartPr/>
              <p14:nvPr/>
            </p14:nvContentPartPr>
            <p14:xfrm>
              <a:off x="7549282" y="2056352"/>
              <a:ext cx="348120" cy="41040"/>
            </p14:xfrm>
          </p:contentPart>
        </mc:Choice>
        <mc:Fallback xmlns="">
          <p:pic>
            <p:nvPicPr>
              <p:cNvPr id="55" name="Freihand 54">
                <a:extLst>
                  <a:ext uri="{FF2B5EF4-FFF2-40B4-BE49-F238E27FC236}">
                    <a16:creationId xmlns:a16="http://schemas.microsoft.com/office/drawing/2014/main" id="{6B489653-8E81-4E57-AA4B-D6093E8629ED}"/>
                  </a:ext>
                </a:extLst>
              </p:cNvPr>
              <p:cNvPicPr/>
              <p:nvPr/>
            </p:nvPicPr>
            <p:blipFill>
              <a:blip r:embed="rId82"/>
              <a:stretch>
                <a:fillRect/>
              </a:stretch>
            </p:blipFill>
            <p:spPr>
              <a:xfrm>
                <a:off x="7544962" y="2052032"/>
                <a:ext cx="356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8EFED71A-FB35-48CC-9BF4-CF704CD20DE1}"/>
                  </a:ext>
                </a:extLst>
              </p14:cNvPr>
              <p14:cNvContentPartPr/>
              <p14:nvPr/>
            </p14:nvContentPartPr>
            <p14:xfrm>
              <a:off x="6519682" y="2715512"/>
              <a:ext cx="377640" cy="19440"/>
            </p14:xfrm>
          </p:contentPart>
        </mc:Choice>
        <mc:Fallback xmlns="">
          <p:pic>
            <p:nvPicPr>
              <p:cNvPr id="56" name="Freihand 55">
                <a:extLst>
                  <a:ext uri="{FF2B5EF4-FFF2-40B4-BE49-F238E27FC236}">
                    <a16:creationId xmlns:a16="http://schemas.microsoft.com/office/drawing/2014/main" id="{8EFED71A-FB35-48CC-9BF4-CF704CD20DE1}"/>
                  </a:ext>
                </a:extLst>
              </p:cNvPr>
              <p:cNvPicPr/>
              <p:nvPr/>
            </p:nvPicPr>
            <p:blipFill>
              <a:blip r:embed="rId84"/>
              <a:stretch>
                <a:fillRect/>
              </a:stretch>
            </p:blipFill>
            <p:spPr>
              <a:xfrm>
                <a:off x="6515362" y="2711192"/>
                <a:ext cx="386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DDC2076A-ED89-4DFB-AD1C-75B26721A057}"/>
                  </a:ext>
                </a:extLst>
              </p14:cNvPr>
              <p14:cNvContentPartPr/>
              <p14:nvPr/>
            </p14:nvContentPartPr>
            <p14:xfrm>
              <a:off x="10877482" y="1874192"/>
              <a:ext cx="210240" cy="306360"/>
            </p14:xfrm>
          </p:contentPart>
        </mc:Choice>
        <mc:Fallback xmlns="">
          <p:pic>
            <p:nvPicPr>
              <p:cNvPr id="57" name="Freihand 56">
                <a:extLst>
                  <a:ext uri="{FF2B5EF4-FFF2-40B4-BE49-F238E27FC236}">
                    <a16:creationId xmlns:a16="http://schemas.microsoft.com/office/drawing/2014/main" id="{DDC2076A-ED89-4DFB-AD1C-75B26721A057}"/>
                  </a:ext>
                </a:extLst>
              </p:cNvPr>
              <p:cNvPicPr/>
              <p:nvPr/>
            </p:nvPicPr>
            <p:blipFill>
              <a:blip r:embed="rId86"/>
              <a:stretch>
                <a:fillRect/>
              </a:stretch>
            </p:blipFill>
            <p:spPr>
              <a:xfrm>
                <a:off x="10873162" y="1869872"/>
                <a:ext cx="218880" cy="315000"/>
              </a:xfrm>
              <a:prstGeom prst="rect">
                <a:avLst/>
              </a:prstGeom>
            </p:spPr>
          </p:pic>
        </mc:Fallback>
      </mc:AlternateContent>
      <p:grpSp>
        <p:nvGrpSpPr>
          <p:cNvPr id="80" name="Gruppieren 79">
            <a:extLst>
              <a:ext uri="{FF2B5EF4-FFF2-40B4-BE49-F238E27FC236}">
                <a16:creationId xmlns:a16="http://schemas.microsoft.com/office/drawing/2014/main" id="{4CED014C-66B0-43BC-8E75-8800A0982464}"/>
              </a:ext>
            </a:extLst>
          </p:cNvPr>
          <p:cNvGrpSpPr/>
          <p:nvPr/>
        </p:nvGrpSpPr>
        <p:grpSpPr>
          <a:xfrm>
            <a:off x="8680402" y="1108112"/>
            <a:ext cx="425160" cy="486360"/>
            <a:chOff x="8680402" y="1108112"/>
            <a:chExt cx="425160" cy="486360"/>
          </a:xfrm>
        </p:grpSpPr>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649C660F-7184-44EF-9DE0-B918700D4E56}"/>
                    </a:ext>
                  </a:extLst>
                </p14:cNvPr>
                <p14:cNvContentPartPr/>
                <p14:nvPr/>
              </p14:nvContentPartPr>
              <p14:xfrm>
                <a:off x="8785882" y="1108112"/>
                <a:ext cx="319680" cy="352080"/>
              </p14:xfrm>
            </p:contentPart>
          </mc:Choice>
          <mc:Fallback xmlns="">
            <p:pic>
              <p:nvPicPr>
                <p:cNvPr id="58" name="Freihand 57">
                  <a:extLst>
                    <a:ext uri="{FF2B5EF4-FFF2-40B4-BE49-F238E27FC236}">
                      <a16:creationId xmlns:a16="http://schemas.microsoft.com/office/drawing/2014/main" id="{649C660F-7184-44EF-9DE0-B918700D4E56}"/>
                    </a:ext>
                  </a:extLst>
                </p:cNvPr>
                <p:cNvPicPr/>
                <p:nvPr/>
              </p:nvPicPr>
              <p:blipFill>
                <a:blip r:embed="rId88"/>
                <a:stretch>
                  <a:fillRect/>
                </a:stretch>
              </p:blipFill>
              <p:spPr>
                <a:xfrm>
                  <a:off x="8781562" y="1103792"/>
                  <a:ext cx="3283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A8CFC458-29A6-430A-831D-2F5FF535C32C}"/>
                    </a:ext>
                  </a:extLst>
                </p14:cNvPr>
                <p14:cNvContentPartPr/>
                <p14:nvPr/>
              </p14:nvContentPartPr>
              <p14:xfrm>
                <a:off x="8680402" y="1253912"/>
                <a:ext cx="277920" cy="340560"/>
              </p14:xfrm>
            </p:contentPart>
          </mc:Choice>
          <mc:Fallback xmlns="">
            <p:pic>
              <p:nvPicPr>
                <p:cNvPr id="59" name="Freihand 58">
                  <a:extLst>
                    <a:ext uri="{FF2B5EF4-FFF2-40B4-BE49-F238E27FC236}">
                      <a16:creationId xmlns:a16="http://schemas.microsoft.com/office/drawing/2014/main" id="{A8CFC458-29A6-430A-831D-2F5FF535C32C}"/>
                    </a:ext>
                  </a:extLst>
                </p:cNvPr>
                <p:cNvPicPr/>
                <p:nvPr/>
              </p:nvPicPr>
              <p:blipFill>
                <a:blip r:embed="rId90"/>
                <a:stretch>
                  <a:fillRect/>
                </a:stretch>
              </p:blipFill>
              <p:spPr>
                <a:xfrm>
                  <a:off x="8676082" y="1249592"/>
                  <a:ext cx="286560" cy="349200"/>
                </a:xfrm>
                <a:prstGeom prst="rect">
                  <a:avLst/>
                </a:prstGeom>
              </p:spPr>
            </p:pic>
          </mc:Fallback>
        </mc:AlternateContent>
      </p:grpSp>
      <p:grpSp>
        <p:nvGrpSpPr>
          <p:cNvPr id="89" name="Gruppieren 88">
            <a:extLst>
              <a:ext uri="{FF2B5EF4-FFF2-40B4-BE49-F238E27FC236}">
                <a16:creationId xmlns:a16="http://schemas.microsoft.com/office/drawing/2014/main" id="{3731C9B3-76F3-44FF-91E2-6658FE2FCD55}"/>
              </a:ext>
            </a:extLst>
          </p:cNvPr>
          <p:cNvGrpSpPr/>
          <p:nvPr/>
        </p:nvGrpSpPr>
        <p:grpSpPr>
          <a:xfrm>
            <a:off x="9454762" y="313592"/>
            <a:ext cx="2490480" cy="922320"/>
            <a:chOff x="9454762" y="313592"/>
            <a:chExt cx="2490480" cy="922320"/>
          </a:xfrm>
        </p:grpSpPr>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27F09BCE-582F-4E2F-A69E-B203E1419AF3}"/>
                    </a:ext>
                  </a:extLst>
                </p14:cNvPr>
                <p14:cNvContentPartPr/>
                <p14:nvPr/>
              </p14:nvContentPartPr>
              <p14:xfrm>
                <a:off x="9454762" y="731192"/>
                <a:ext cx="123840" cy="125280"/>
              </p14:xfrm>
            </p:contentPart>
          </mc:Choice>
          <mc:Fallback xmlns="">
            <p:pic>
              <p:nvPicPr>
                <p:cNvPr id="60" name="Freihand 59">
                  <a:extLst>
                    <a:ext uri="{FF2B5EF4-FFF2-40B4-BE49-F238E27FC236}">
                      <a16:creationId xmlns:a16="http://schemas.microsoft.com/office/drawing/2014/main" id="{27F09BCE-582F-4E2F-A69E-B203E1419AF3}"/>
                    </a:ext>
                  </a:extLst>
                </p:cNvPr>
                <p:cNvPicPr/>
                <p:nvPr/>
              </p:nvPicPr>
              <p:blipFill>
                <a:blip r:embed="rId92"/>
                <a:stretch>
                  <a:fillRect/>
                </a:stretch>
              </p:blipFill>
              <p:spPr>
                <a:xfrm>
                  <a:off x="9450442" y="726872"/>
                  <a:ext cx="132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81B9C7A0-E5ED-43B6-B0F8-7FE4F708D270}"/>
                    </a:ext>
                  </a:extLst>
                </p14:cNvPr>
                <p14:cNvContentPartPr/>
                <p14:nvPr/>
              </p14:nvContentPartPr>
              <p14:xfrm>
                <a:off x="9587602" y="595112"/>
                <a:ext cx="216000" cy="315720"/>
              </p14:xfrm>
            </p:contentPart>
          </mc:Choice>
          <mc:Fallback xmlns="">
            <p:pic>
              <p:nvPicPr>
                <p:cNvPr id="61" name="Freihand 60">
                  <a:extLst>
                    <a:ext uri="{FF2B5EF4-FFF2-40B4-BE49-F238E27FC236}">
                      <a16:creationId xmlns:a16="http://schemas.microsoft.com/office/drawing/2014/main" id="{81B9C7A0-E5ED-43B6-B0F8-7FE4F708D270}"/>
                    </a:ext>
                  </a:extLst>
                </p:cNvPr>
                <p:cNvPicPr/>
                <p:nvPr/>
              </p:nvPicPr>
              <p:blipFill>
                <a:blip r:embed="rId94"/>
                <a:stretch>
                  <a:fillRect/>
                </a:stretch>
              </p:blipFill>
              <p:spPr>
                <a:xfrm>
                  <a:off x="9583282" y="590792"/>
                  <a:ext cx="224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0FFADE28-157E-490A-BA77-6A7EE1A9D0D9}"/>
                    </a:ext>
                  </a:extLst>
                </p14:cNvPr>
                <p14:cNvContentPartPr/>
                <p14:nvPr/>
              </p14:nvContentPartPr>
              <p14:xfrm>
                <a:off x="9830962" y="692672"/>
                <a:ext cx="14400" cy="19440"/>
              </p14:xfrm>
            </p:contentPart>
          </mc:Choice>
          <mc:Fallback xmlns="">
            <p:pic>
              <p:nvPicPr>
                <p:cNvPr id="62" name="Freihand 61">
                  <a:extLst>
                    <a:ext uri="{FF2B5EF4-FFF2-40B4-BE49-F238E27FC236}">
                      <a16:creationId xmlns:a16="http://schemas.microsoft.com/office/drawing/2014/main" id="{0FFADE28-157E-490A-BA77-6A7EE1A9D0D9}"/>
                    </a:ext>
                  </a:extLst>
                </p:cNvPr>
                <p:cNvPicPr/>
                <p:nvPr/>
              </p:nvPicPr>
              <p:blipFill>
                <a:blip r:embed="rId96"/>
                <a:stretch>
                  <a:fillRect/>
                </a:stretch>
              </p:blipFill>
              <p:spPr>
                <a:xfrm>
                  <a:off x="9826642" y="688352"/>
                  <a:ext cx="23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EC6DD341-2B6A-4982-B3FC-C0D124D0DE91}"/>
                    </a:ext>
                  </a:extLst>
                </p14:cNvPr>
                <p14:cNvContentPartPr/>
                <p14:nvPr/>
              </p14:nvContentPartPr>
              <p14:xfrm>
                <a:off x="10007722" y="430592"/>
                <a:ext cx="314640" cy="221760"/>
              </p14:xfrm>
            </p:contentPart>
          </mc:Choice>
          <mc:Fallback xmlns="">
            <p:pic>
              <p:nvPicPr>
                <p:cNvPr id="63" name="Freihand 62">
                  <a:extLst>
                    <a:ext uri="{FF2B5EF4-FFF2-40B4-BE49-F238E27FC236}">
                      <a16:creationId xmlns:a16="http://schemas.microsoft.com/office/drawing/2014/main" id="{EC6DD341-2B6A-4982-B3FC-C0D124D0DE91}"/>
                    </a:ext>
                  </a:extLst>
                </p:cNvPr>
                <p:cNvPicPr/>
                <p:nvPr/>
              </p:nvPicPr>
              <p:blipFill>
                <a:blip r:embed="rId98"/>
                <a:stretch>
                  <a:fillRect/>
                </a:stretch>
              </p:blipFill>
              <p:spPr>
                <a:xfrm>
                  <a:off x="10003402" y="426272"/>
                  <a:ext cx="3232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F2672867-6DC4-4490-925F-B03F26181F3A}"/>
                    </a:ext>
                  </a:extLst>
                </p14:cNvPr>
                <p14:cNvContentPartPr/>
                <p14:nvPr/>
              </p14:nvContentPartPr>
              <p14:xfrm>
                <a:off x="10152802" y="404672"/>
                <a:ext cx="21600" cy="7560"/>
              </p14:xfrm>
            </p:contentPart>
          </mc:Choice>
          <mc:Fallback xmlns="">
            <p:pic>
              <p:nvPicPr>
                <p:cNvPr id="64" name="Freihand 63">
                  <a:extLst>
                    <a:ext uri="{FF2B5EF4-FFF2-40B4-BE49-F238E27FC236}">
                      <a16:creationId xmlns:a16="http://schemas.microsoft.com/office/drawing/2014/main" id="{F2672867-6DC4-4490-925F-B03F26181F3A}"/>
                    </a:ext>
                  </a:extLst>
                </p:cNvPr>
                <p:cNvPicPr/>
                <p:nvPr/>
              </p:nvPicPr>
              <p:blipFill>
                <a:blip r:embed="rId100"/>
                <a:stretch>
                  <a:fillRect/>
                </a:stretch>
              </p:blipFill>
              <p:spPr>
                <a:xfrm>
                  <a:off x="10148482" y="400352"/>
                  <a:ext cx="30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53D86107-EA64-40CB-9B5B-F2429D86AB57}"/>
                    </a:ext>
                  </a:extLst>
                </p14:cNvPr>
                <p14:cNvContentPartPr/>
                <p14:nvPr/>
              </p14:nvContentPartPr>
              <p14:xfrm>
                <a:off x="10423522" y="444272"/>
                <a:ext cx="124920" cy="91080"/>
              </p14:xfrm>
            </p:contentPart>
          </mc:Choice>
          <mc:Fallback xmlns="">
            <p:pic>
              <p:nvPicPr>
                <p:cNvPr id="65" name="Freihand 64">
                  <a:extLst>
                    <a:ext uri="{FF2B5EF4-FFF2-40B4-BE49-F238E27FC236}">
                      <a16:creationId xmlns:a16="http://schemas.microsoft.com/office/drawing/2014/main" id="{53D86107-EA64-40CB-9B5B-F2429D86AB57}"/>
                    </a:ext>
                  </a:extLst>
                </p:cNvPr>
                <p:cNvPicPr/>
                <p:nvPr/>
              </p:nvPicPr>
              <p:blipFill>
                <a:blip r:embed="rId102"/>
                <a:stretch>
                  <a:fillRect/>
                </a:stretch>
              </p:blipFill>
              <p:spPr>
                <a:xfrm>
                  <a:off x="10419202" y="439952"/>
                  <a:ext cx="133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C14E8637-8AF8-4158-BDE4-03C61A785E95}"/>
                    </a:ext>
                  </a:extLst>
                </p14:cNvPr>
                <p14:cNvContentPartPr/>
                <p14:nvPr/>
              </p14:nvContentPartPr>
              <p14:xfrm>
                <a:off x="10617562" y="365792"/>
                <a:ext cx="124920" cy="122760"/>
              </p14:xfrm>
            </p:contentPart>
          </mc:Choice>
          <mc:Fallback xmlns="">
            <p:pic>
              <p:nvPicPr>
                <p:cNvPr id="66" name="Freihand 65">
                  <a:extLst>
                    <a:ext uri="{FF2B5EF4-FFF2-40B4-BE49-F238E27FC236}">
                      <a16:creationId xmlns:a16="http://schemas.microsoft.com/office/drawing/2014/main" id="{C14E8637-8AF8-4158-BDE4-03C61A785E95}"/>
                    </a:ext>
                  </a:extLst>
                </p:cNvPr>
                <p:cNvPicPr/>
                <p:nvPr/>
              </p:nvPicPr>
              <p:blipFill>
                <a:blip r:embed="rId104"/>
                <a:stretch>
                  <a:fillRect/>
                </a:stretch>
              </p:blipFill>
              <p:spPr>
                <a:xfrm>
                  <a:off x="10613242" y="361472"/>
                  <a:ext cx="133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5A8FF269-2799-40A0-B680-70F30124ABD6}"/>
                    </a:ext>
                  </a:extLst>
                </p14:cNvPr>
                <p14:cNvContentPartPr/>
                <p14:nvPr/>
              </p14:nvContentPartPr>
              <p14:xfrm>
                <a:off x="10625842" y="313592"/>
                <a:ext cx="186840" cy="205920"/>
              </p14:xfrm>
            </p:contentPart>
          </mc:Choice>
          <mc:Fallback xmlns="">
            <p:pic>
              <p:nvPicPr>
                <p:cNvPr id="67" name="Freihand 66">
                  <a:extLst>
                    <a:ext uri="{FF2B5EF4-FFF2-40B4-BE49-F238E27FC236}">
                      <a16:creationId xmlns:a16="http://schemas.microsoft.com/office/drawing/2014/main" id="{5A8FF269-2799-40A0-B680-70F30124ABD6}"/>
                    </a:ext>
                  </a:extLst>
                </p:cNvPr>
                <p:cNvPicPr/>
                <p:nvPr/>
              </p:nvPicPr>
              <p:blipFill>
                <a:blip r:embed="rId106"/>
                <a:stretch>
                  <a:fillRect/>
                </a:stretch>
              </p:blipFill>
              <p:spPr>
                <a:xfrm>
                  <a:off x="10621522" y="309272"/>
                  <a:ext cx="195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4E244E2D-84E7-4A2B-8F25-EC969A3BB870}"/>
                    </a:ext>
                  </a:extLst>
                </p14:cNvPr>
                <p14:cNvContentPartPr/>
                <p14:nvPr/>
              </p14:nvContentPartPr>
              <p14:xfrm>
                <a:off x="10880362" y="460832"/>
                <a:ext cx="3600" cy="21600"/>
              </p14:xfrm>
            </p:contentPart>
          </mc:Choice>
          <mc:Fallback xmlns="">
            <p:pic>
              <p:nvPicPr>
                <p:cNvPr id="68" name="Freihand 67">
                  <a:extLst>
                    <a:ext uri="{FF2B5EF4-FFF2-40B4-BE49-F238E27FC236}">
                      <a16:creationId xmlns:a16="http://schemas.microsoft.com/office/drawing/2014/main" id="{4E244E2D-84E7-4A2B-8F25-EC969A3BB870}"/>
                    </a:ext>
                  </a:extLst>
                </p:cNvPr>
                <p:cNvPicPr/>
                <p:nvPr/>
              </p:nvPicPr>
              <p:blipFill>
                <a:blip r:embed="rId108"/>
                <a:stretch>
                  <a:fillRect/>
                </a:stretch>
              </p:blipFill>
              <p:spPr>
                <a:xfrm>
                  <a:off x="10876042" y="456512"/>
                  <a:ext cx="12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731330A1-D558-47EA-B3A9-BBADDF640082}"/>
                    </a:ext>
                  </a:extLst>
                </p14:cNvPr>
                <p14:cNvContentPartPr/>
                <p14:nvPr/>
              </p14:nvContentPartPr>
              <p14:xfrm>
                <a:off x="9853642" y="897872"/>
                <a:ext cx="416520" cy="183960"/>
              </p14:xfrm>
            </p:contentPart>
          </mc:Choice>
          <mc:Fallback xmlns="">
            <p:pic>
              <p:nvPicPr>
                <p:cNvPr id="69" name="Freihand 68">
                  <a:extLst>
                    <a:ext uri="{FF2B5EF4-FFF2-40B4-BE49-F238E27FC236}">
                      <a16:creationId xmlns:a16="http://schemas.microsoft.com/office/drawing/2014/main" id="{731330A1-D558-47EA-B3A9-BBADDF640082}"/>
                    </a:ext>
                  </a:extLst>
                </p:cNvPr>
                <p:cNvPicPr/>
                <p:nvPr/>
              </p:nvPicPr>
              <p:blipFill>
                <a:blip r:embed="rId110"/>
                <a:stretch>
                  <a:fillRect/>
                </a:stretch>
              </p:blipFill>
              <p:spPr>
                <a:xfrm>
                  <a:off x="9849322" y="893552"/>
                  <a:ext cx="425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3D2B09B7-D5A4-45BE-B1DD-B1C4569695C0}"/>
                    </a:ext>
                  </a:extLst>
                </p14:cNvPr>
                <p14:cNvContentPartPr/>
                <p14:nvPr/>
              </p14:nvContentPartPr>
              <p14:xfrm>
                <a:off x="10282042" y="838472"/>
                <a:ext cx="72720" cy="129240"/>
              </p14:xfrm>
            </p:contentPart>
          </mc:Choice>
          <mc:Fallback xmlns="">
            <p:pic>
              <p:nvPicPr>
                <p:cNvPr id="70" name="Freihand 69">
                  <a:extLst>
                    <a:ext uri="{FF2B5EF4-FFF2-40B4-BE49-F238E27FC236}">
                      <a16:creationId xmlns:a16="http://schemas.microsoft.com/office/drawing/2014/main" id="{3D2B09B7-D5A4-45BE-B1DD-B1C4569695C0}"/>
                    </a:ext>
                  </a:extLst>
                </p:cNvPr>
                <p:cNvPicPr/>
                <p:nvPr/>
              </p:nvPicPr>
              <p:blipFill>
                <a:blip r:embed="rId112"/>
                <a:stretch>
                  <a:fillRect/>
                </a:stretch>
              </p:blipFill>
              <p:spPr>
                <a:xfrm>
                  <a:off x="10277722" y="834152"/>
                  <a:ext cx="81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C8D26CF3-2CF7-4F27-A8C7-E9FDB4057604}"/>
                    </a:ext>
                  </a:extLst>
                </p14:cNvPr>
                <p14:cNvContentPartPr/>
                <p14:nvPr/>
              </p14:nvContentPartPr>
              <p14:xfrm>
                <a:off x="10354402" y="820112"/>
                <a:ext cx="139680" cy="111960"/>
              </p14:xfrm>
            </p:contentPart>
          </mc:Choice>
          <mc:Fallback xmlns="">
            <p:pic>
              <p:nvPicPr>
                <p:cNvPr id="71" name="Freihand 70">
                  <a:extLst>
                    <a:ext uri="{FF2B5EF4-FFF2-40B4-BE49-F238E27FC236}">
                      <a16:creationId xmlns:a16="http://schemas.microsoft.com/office/drawing/2014/main" id="{C8D26CF3-2CF7-4F27-A8C7-E9FDB4057604}"/>
                    </a:ext>
                  </a:extLst>
                </p:cNvPr>
                <p:cNvPicPr/>
                <p:nvPr/>
              </p:nvPicPr>
              <p:blipFill>
                <a:blip r:embed="rId114"/>
                <a:stretch>
                  <a:fillRect/>
                </a:stretch>
              </p:blipFill>
              <p:spPr>
                <a:xfrm>
                  <a:off x="10350082" y="815792"/>
                  <a:ext cx="148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6EF09914-DA86-45A5-8EB7-7236FDC6D3A7}"/>
                    </a:ext>
                  </a:extLst>
                </p14:cNvPr>
                <p14:cNvContentPartPr/>
                <p14:nvPr/>
              </p14:nvContentPartPr>
              <p14:xfrm>
                <a:off x="10484362" y="704192"/>
                <a:ext cx="156240" cy="169920"/>
              </p14:xfrm>
            </p:contentPart>
          </mc:Choice>
          <mc:Fallback xmlns="">
            <p:pic>
              <p:nvPicPr>
                <p:cNvPr id="72" name="Freihand 71">
                  <a:extLst>
                    <a:ext uri="{FF2B5EF4-FFF2-40B4-BE49-F238E27FC236}">
                      <a16:creationId xmlns:a16="http://schemas.microsoft.com/office/drawing/2014/main" id="{6EF09914-DA86-45A5-8EB7-7236FDC6D3A7}"/>
                    </a:ext>
                  </a:extLst>
                </p:cNvPr>
                <p:cNvPicPr/>
                <p:nvPr/>
              </p:nvPicPr>
              <p:blipFill>
                <a:blip r:embed="rId116"/>
                <a:stretch>
                  <a:fillRect/>
                </a:stretch>
              </p:blipFill>
              <p:spPr>
                <a:xfrm>
                  <a:off x="10480042" y="699872"/>
                  <a:ext cx="164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B03F3E6F-7AF6-4420-9D56-F5658AD07386}"/>
                    </a:ext>
                  </a:extLst>
                </p14:cNvPr>
                <p14:cNvContentPartPr/>
                <p14:nvPr/>
              </p14:nvContentPartPr>
              <p14:xfrm>
                <a:off x="10413082" y="750272"/>
                <a:ext cx="141120" cy="41760"/>
              </p14:xfrm>
            </p:contentPart>
          </mc:Choice>
          <mc:Fallback xmlns="">
            <p:pic>
              <p:nvPicPr>
                <p:cNvPr id="73" name="Freihand 72">
                  <a:extLst>
                    <a:ext uri="{FF2B5EF4-FFF2-40B4-BE49-F238E27FC236}">
                      <a16:creationId xmlns:a16="http://schemas.microsoft.com/office/drawing/2014/main" id="{B03F3E6F-7AF6-4420-9D56-F5658AD07386}"/>
                    </a:ext>
                  </a:extLst>
                </p:cNvPr>
                <p:cNvPicPr/>
                <p:nvPr/>
              </p:nvPicPr>
              <p:blipFill>
                <a:blip r:embed="rId118"/>
                <a:stretch>
                  <a:fillRect/>
                </a:stretch>
              </p:blipFill>
              <p:spPr>
                <a:xfrm>
                  <a:off x="10408762" y="745952"/>
                  <a:ext cx="149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33659BE2-E741-4BC0-9A9D-9DEE73B7CEFD}"/>
                    </a:ext>
                  </a:extLst>
                </p14:cNvPr>
                <p14:cNvContentPartPr/>
                <p14:nvPr/>
              </p14:nvContentPartPr>
              <p14:xfrm>
                <a:off x="10663282" y="725432"/>
                <a:ext cx="191880" cy="115560"/>
              </p14:xfrm>
            </p:contentPart>
          </mc:Choice>
          <mc:Fallback xmlns="">
            <p:pic>
              <p:nvPicPr>
                <p:cNvPr id="74" name="Freihand 73">
                  <a:extLst>
                    <a:ext uri="{FF2B5EF4-FFF2-40B4-BE49-F238E27FC236}">
                      <a16:creationId xmlns:a16="http://schemas.microsoft.com/office/drawing/2014/main" id="{33659BE2-E741-4BC0-9A9D-9DEE73B7CEFD}"/>
                    </a:ext>
                  </a:extLst>
                </p:cNvPr>
                <p:cNvPicPr/>
                <p:nvPr/>
              </p:nvPicPr>
              <p:blipFill>
                <a:blip r:embed="rId120"/>
                <a:stretch>
                  <a:fillRect/>
                </a:stretch>
              </p:blipFill>
              <p:spPr>
                <a:xfrm>
                  <a:off x="10658962" y="721112"/>
                  <a:ext cx="200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24C7A3D6-1DDD-405B-B404-F1DA07E22C04}"/>
                    </a:ext>
                  </a:extLst>
                </p14:cNvPr>
                <p14:cNvContentPartPr/>
                <p14:nvPr/>
              </p14:nvContentPartPr>
              <p14:xfrm>
                <a:off x="10883602" y="682232"/>
                <a:ext cx="106200" cy="115920"/>
              </p14:xfrm>
            </p:contentPart>
          </mc:Choice>
          <mc:Fallback xmlns="">
            <p:pic>
              <p:nvPicPr>
                <p:cNvPr id="75" name="Freihand 74">
                  <a:extLst>
                    <a:ext uri="{FF2B5EF4-FFF2-40B4-BE49-F238E27FC236}">
                      <a16:creationId xmlns:a16="http://schemas.microsoft.com/office/drawing/2014/main" id="{24C7A3D6-1DDD-405B-B404-F1DA07E22C04}"/>
                    </a:ext>
                  </a:extLst>
                </p:cNvPr>
                <p:cNvPicPr/>
                <p:nvPr/>
              </p:nvPicPr>
              <p:blipFill>
                <a:blip r:embed="rId122"/>
                <a:stretch>
                  <a:fillRect/>
                </a:stretch>
              </p:blipFill>
              <p:spPr>
                <a:xfrm>
                  <a:off x="10879282" y="677912"/>
                  <a:ext cx="114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7CFB95CC-7590-493D-84FC-18980E6A35F1}"/>
                    </a:ext>
                  </a:extLst>
                </p14:cNvPr>
                <p14:cNvContentPartPr/>
                <p14:nvPr/>
              </p14:nvContentPartPr>
              <p14:xfrm>
                <a:off x="10997362" y="582152"/>
                <a:ext cx="153000" cy="173160"/>
              </p14:xfrm>
            </p:contentPart>
          </mc:Choice>
          <mc:Fallback xmlns="">
            <p:pic>
              <p:nvPicPr>
                <p:cNvPr id="76" name="Freihand 75">
                  <a:extLst>
                    <a:ext uri="{FF2B5EF4-FFF2-40B4-BE49-F238E27FC236}">
                      <a16:creationId xmlns:a16="http://schemas.microsoft.com/office/drawing/2014/main" id="{7CFB95CC-7590-493D-84FC-18980E6A35F1}"/>
                    </a:ext>
                  </a:extLst>
                </p:cNvPr>
                <p:cNvPicPr/>
                <p:nvPr/>
              </p:nvPicPr>
              <p:blipFill>
                <a:blip r:embed="rId124"/>
                <a:stretch>
                  <a:fillRect/>
                </a:stretch>
              </p:blipFill>
              <p:spPr>
                <a:xfrm>
                  <a:off x="10993042" y="577832"/>
                  <a:ext cx="161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373874E8-6C37-4EC2-8D70-C7A895A53BA9}"/>
                    </a:ext>
                  </a:extLst>
                </p14:cNvPr>
                <p14:cNvContentPartPr/>
                <p14:nvPr/>
              </p14:nvContentPartPr>
              <p14:xfrm>
                <a:off x="11135602" y="608432"/>
                <a:ext cx="115200" cy="102600"/>
              </p14:xfrm>
            </p:contentPart>
          </mc:Choice>
          <mc:Fallback xmlns="">
            <p:pic>
              <p:nvPicPr>
                <p:cNvPr id="77" name="Freihand 76">
                  <a:extLst>
                    <a:ext uri="{FF2B5EF4-FFF2-40B4-BE49-F238E27FC236}">
                      <a16:creationId xmlns:a16="http://schemas.microsoft.com/office/drawing/2014/main" id="{373874E8-6C37-4EC2-8D70-C7A895A53BA9}"/>
                    </a:ext>
                  </a:extLst>
                </p:cNvPr>
                <p:cNvPicPr/>
                <p:nvPr/>
              </p:nvPicPr>
              <p:blipFill>
                <a:blip r:embed="rId126"/>
                <a:stretch>
                  <a:fillRect/>
                </a:stretch>
              </p:blipFill>
              <p:spPr>
                <a:xfrm>
                  <a:off x="11131282" y="604112"/>
                  <a:ext cx="123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ADFE05F3-699A-43B8-A8E1-8F077C18590E}"/>
                    </a:ext>
                  </a:extLst>
                </p14:cNvPr>
                <p14:cNvContentPartPr/>
                <p14:nvPr/>
              </p14:nvContentPartPr>
              <p14:xfrm>
                <a:off x="11215882" y="506912"/>
                <a:ext cx="435960" cy="170280"/>
              </p14:xfrm>
            </p:contentPart>
          </mc:Choice>
          <mc:Fallback xmlns="">
            <p:pic>
              <p:nvPicPr>
                <p:cNvPr id="78" name="Freihand 77">
                  <a:extLst>
                    <a:ext uri="{FF2B5EF4-FFF2-40B4-BE49-F238E27FC236}">
                      <a16:creationId xmlns:a16="http://schemas.microsoft.com/office/drawing/2014/main" id="{ADFE05F3-699A-43B8-A8E1-8F077C18590E}"/>
                    </a:ext>
                  </a:extLst>
                </p:cNvPr>
                <p:cNvPicPr/>
                <p:nvPr/>
              </p:nvPicPr>
              <p:blipFill>
                <a:blip r:embed="rId128"/>
                <a:stretch>
                  <a:fillRect/>
                </a:stretch>
              </p:blipFill>
              <p:spPr>
                <a:xfrm>
                  <a:off x="11211562" y="502592"/>
                  <a:ext cx="444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EC98895A-5A53-4230-A21F-1C94A289F028}"/>
                    </a:ext>
                  </a:extLst>
                </p14:cNvPr>
                <p14:cNvContentPartPr/>
                <p14:nvPr/>
              </p14:nvContentPartPr>
              <p14:xfrm>
                <a:off x="10440802" y="1090112"/>
                <a:ext cx="319320" cy="145800"/>
              </p14:xfrm>
            </p:contentPart>
          </mc:Choice>
          <mc:Fallback xmlns="">
            <p:pic>
              <p:nvPicPr>
                <p:cNvPr id="81" name="Freihand 80">
                  <a:extLst>
                    <a:ext uri="{FF2B5EF4-FFF2-40B4-BE49-F238E27FC236}">
                      <a16:creationId xmlns:a16="http://schemas.microsoft.com/office/drawing/2014/main" id="{EC98895A-5A53-4230-A21F-1C94A289F028}"/>
                    </a:ext>
                  </a:extLst>
                </p:cNvPr>
                <p:cNvPicPr/>
                <p:nvPr/>
              </p:nvPicPr>
              <p:blipFill>
                <a:blip r:embed="rId130"/>
                <a:stretch>
                  <a:fillRect/>
                </a:stretch>
              </p:blipFill>
              <p:spPr>
                <a:xfrm>
                  <a:off x="10436482" y="1085792"/>
                  <a:ext cx="327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BCCF165C-1321-4F63-92EB-2851AF3EF6D4}"/>
                    </a:ext>
                  </a:extLst>
                </p14:cNvPr>
                <p14:cNvContentPartPr/>
                <p14:nvPr/>
              </p14:nvContentPartPr>
              <p14:xfrm>
                <a:off x="10746082" y="1048712"/>
                <a:ext cx="87120" cy="131760"/>
              </p14:xfrm>
            </p:contentPart>
          </mc:Choice>
          <mc:Fallback xmlns="">
            <p:pic>
              <p:nvPicPr>
                <p:cNvPr id="82" name="Freihand 81">
                  <a:extLst>
                    <a:ext uri="{FF2B5EF4-FFF2-40B4-BE49-F238E27FC236}">
                      <a16:creationId xmlns:a16="http://schemas.microsoft.com/office/drawing/2014/main" id="{BCCF165C-1321-4F63-92EB-2851AF3EF6D4}"/>
                    </a:ext>
                  </a:extLst>
                </p:cNvPr>
                <p:cNvPicPr/>
                <p:nvPr/>
              </p:nvPicPr>
              <p:blipFill>
                <a:blip r:embed="rId132"/>
                <a:stretch>
                  <a:fillRect/>
                </a:stretch>
              </p:blipFill>
              <p:spPr>
                <a:xfrm>
                  <a:off x="10741762" y="1044392"/>
                  <a:ext cx="95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518B8549-5893-4A9F-811A-DF05E5571C55}"/>
                    </a:ext>
                  </a:extLst>
                </p14:cNvPr>
                <p14:cNvContentPartPr/>
                <p14:nvPr/>
              </p14:nvContentPartPr>
              <p14:xfrm>
                <a:off x="10989082" y="920912"/>
                <a:ext cx="308880" cy="163440"/>
              </p14:xfrm>
            </p:contentPart>
          </mc:Choice>
          <mc:Fallback xmlns="">
            <p:pic>
              <p:nvPicPr>
                <p:cNvPr id="84" name="Freihand 83">
                  <a:extLst>
                    <a:ext uri="{FF2B5EF4-FFF2-40B4-BE49-F238E27FC236}">
                      <a16:creationId xmlns:a16="http://schemas.microsoft.com/office/drawing/2014/main" id="{518B8549-5893-4A9F-811A-DF05E5571C55}"/>
                    </a:ext>
                  </a:extLst>
                </p:cNvPr>
                <p:cNvPicPr/>
                <p:nvPr/>
              </p:nvPicPr>
              <p:blipFill>
                <a:blip r:embed="rId134"/>
                <a:stretch>
                  <a:fillRect/>
                </a:stretch>
              </p:blipFill>
              <p:spPr>
                <a:xfrm>
                  <a:off x="10984762" y="916592"/>
                  <a:ext cx="317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61CAC589-D636-4E04-ABC7-7D623EE9FDA8}"/>
                    </a:ext>
                  </a:extLst>
                </p14:cNvPr>
                <p14:cNvContentPartPr/>
                <p14:nvPr/>
              </p14:nvContentPartPr>
              <p14:xfrm>
                <a:off x="11369602" y="847112"/>
                <a:ext cx="32400" cy="139680"/>
              </p14:xfrm>
            </p:contentPart>
          </mc:Choice>
          <mc:Fallback xmlns="">
            <p:pic>
              <p:nvPicPr>
                <p:cNvPr id="85" name="Freihand 84">
                  <a:extLst>
                    <a:ext uri="{FF2B5EF4-FFF2-40B4-BE49-F238E27FC236}">
                      <a16:creationId xmlns:a16="http://schemas.microsoft.com/office/drawing/2014/main" id="{61CAC589-D636-4E04-ABC7-7D623EE9FDA8}"/>
                    </a:ext>
                  </a:extLst>
                </p:cNvPr>
                <p:cNvPicPr/>
                <p:nvPr/>
              </p:nvPicPr>
              <p:blipFill>
                <a:blip r:embed="rId136"/>
                <a:stretch>
                  <a:fillRect/>
                </a:stretch>
              </p:blipFill>
              <p:spPr>
                <a:xfrm>
                  <a:off x="11365282" y="842792"/>
                  <a:ext cx="41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2AFE6128-6C69-479F-AF24-6DD43EEE0DE1}"/>
                    </a:ext>
                  </a:extLst>
                </p14:cNvPr>
                <p14:cNvContentPartPr/>
                <p14:nvPr/>
              </p14:nvContentPartPr>
              <p14:xfrm>
                <a:off x="11291122" y="827312"/>
                <a:ext cx="200160" cy="202320"/>
              </p14:xfrm>
            </p:contentPart>
          </mc:Choice>
          <mc:Fallback xmlns="">
            <p:pic>
              <p:nvPicPr>
                <p:cNvPr id="86" name="Freihand 85">
                  <a:extLst>
                    <a:ext uri="{FF2B5EF4-FFF2-40B4-BE49-F238E27FC236}">
                      <a16:creationId xmlns:a16="http://schemas.microsoft.com/office/drawing/2014/main" id="{2AFE6128-6C69-479F-AF24-6DD43EEE0DE1}"/>
                    </a:ext>
                  </a:extLst>
                </p:cNvPr>
                <p:cNvPicPr/>
                <p:nvPr/>
              </p:nvPicPr>
              <p:blipFill>
                <a:blip r:embed="rId138"/>
                <a:stretch>
                  <a:fillRect/>
                </a:stretch>
              </p:blipFill>
              <p:spPr>
                <a:xfrm>
                  <a:off x="11286802" y="822992"/>
                  <a:ext cx="208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0D0DFEE5-4897-401F-9F18-40A8859F7845}"/>
                    </a:ext>
                  </a:extLst>
                </p14:cNvPr>
                <p14:cNvContentPartPr/>
                <p14:nvPr/>
              </p14:nvContentPartPr>
              <p14:xfrm>
                <a:off x="11486242" y="783752"/>
                <a:ext cx="196560" cy="146160"/>
              </p14:xfrm>
            </p:contentPart>
          </mc:Choice>
          <mc:Fallback xmlns="">
            <p:pic>
              <p:nvPicPr>
                <p:cNvPr id="87" name="Freihand 86">
                  <a:extLst>
                    <a:ext uri="{FF2B5EF4-FFF2-40B4-BE49-F238E27FC236}">
                      <a16:creationId xmlns:a16="http://schemas.microsoft.com/office/drawing/2014/main" id="{0D0DFEE5-4897-401F-9F18-40A8859F7845}"/>
                    </a:ext>
                  </a:extLst>
                </p:cNvPr>
                <p:cNvPicPr/>
                <p:nvPr/>
              </p:nvPicPr>
              <p:blipFill>
                <a:blip r:embed="rId140"/>
                <a:stretch>
                  <a:fillRect/>
                </a:stretch>
              </p:blipFill>
              <p:spPr>
                <a:xfrm>
                  <a:off x="11481922" y="779432"/>
                  <a:ext cx="205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9A9BF0F0-B32D-4789-9450-417B03437B9B}"/>
                    </a:ext>
                  </a:extLst>
                </p14:cNvPr>
                <p14:cNvContentPartPr/>
                <p14:nvPr/>
              </p14:nvContentPartPr>
              <p14:xfrm>
                <a:off x="11698642" y="741272"/>
                <a:ext cx="246600" cy="121320"/>
              </p14:xfrm>
            </p:contentPart>
          </mc:Choice>
          <mc:Fallback xmlns="">
            <p:pic>
              <p:nvPicPr>
                <p:cNvPr id="88" name="Freihand 87">
                  <a:extLst>
                    <a:ext uri="{FF2B5EF4-FFF2-40B4-BE49-F238E27FC236}">
                      <a16:creationId xmlns:a16="http://schemas.microsoft.com/office/drawing/2014/main" id="{9A9BF0F0-B32D-4789-9450-417B03437B9B}"/>
                    </a:ext>
                  </a:extLst>
                </p:cNvPr>
                <p:cNvPicPr/>
                <p:nvPr/>
              </p:nvPicPr>
              <p:blipFill>
                <a:blip r:embed="rId142"/>
                <a:stretch>
                  <a:fillRect/>
                </a:stretch>
              </p:blipFill>
              <p:spPr>
                <a:xfrm>
                  <a:off x="11694322" y="736952"/>
                  <a:ext cx="25524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1A65C1A6-9190-4912-A735-3AE326B0BB47}"/>
                  </a:ext>
                </a:extLst>
              </p14:cNvPr>
              <p14:cNvContentPartPr/>
              <p14:nvPr/>
            </p14:nvContentPartPr>
            <p14:xfrm>
              <a:off x="4125322" y="3137432"/>
              <a:ext cx="2199960" cy="1403640"/>
            </p14:xfrm>
          </p:contentPart>
        </mc:Choice>
        <mc:Fallback xmlns="">
          <p:pic>
            <p:nvPicPr>
              <p:cNvPr id="90" name="Freihand 89">
                <a:extLst>
                  <a:ext uri="{FF2B5EF4-FFF2-40B4-BE49-F238E27FC236}">
                    <a16:creationId xmlns:a16="http://schemas.microsoft.com/office/drawing/2014/main" id="{1A65C1A6-9190-4912-A735-3AE326B0BB47}"/>
                  </a:ext>
                </a:extLst>
              </p:cNvPr>
              <p:cNvPicPr/>
              <p:nvPr/>
            </p:nvPicPr>
            <p:blipFill>
              <a:blip r:embed="rId144"/>
              <a:stretch>
                <a:fillRect/>
              </a:stretch>
            </p:blipFill>
            <p:spPr>
              <a:xfrm>
                <a:off x="4121002" y="3133112"/>
                <a:ext cx="2208600" cy="1412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555BBDC0-59E0-4048-8DF6-513D2E3C4F63}"/>
                  </a:ext>
                </a:extLst>
              </p14:cNvPr>
              <p14:cNvContentPartPr/>
              <p14:nvPr/>
            </p14:nvContentPartPr>
            <p14:xfrm>
              <a:off x="3310642" y="3918632"/>
              <a:ext cx="451080" cy="106200"/>
            </p14:xfrm>
          </p:contentPart>
        </mc:Choice>
        <mc:Fallback xmlns="">
          <p:pic>
            <p:nvPicPr>
              <p:cNvPr id="91" name="Freihand 90">
                <a:extLst>
                  <a:ext uri="{FF2B5EF4-FFF2-40B4-BE49-F238E27FC236}">
                    <a16:creationId xmlns:a16="http://schemas.microsoft.com/office/drawing/2014/main" id="{555BBDC0-59E0-4048-8DF6-513D2E3C4F63}"/>
                  </a:ext>
                </a:extLst>
              </p:cNvPr>
              <p:cNvPicPr/>
              <p:nvPr/>
            </p:nvPicPr>
            <p:blipFill>
              <a:blip r:embed="rId146"/>
              <a:stretch>
                <a:fillRect/>
              </a:stretch>
            </p:blipFill>
            <p:spPr>
              <a:xfrm>
                <a:off x="3306322" y="3914312"/>
                <a:ext cx="459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EF7D9E84-E334-4C28-B709-59726CD50A00}"/>
                  </a:ext>
                </a:extLst>
              </p14:cNvPr>
              <p14:cNvContentPartPr/>
              <p14:nvPr/>
            </p14:nvContentPartPr>
            <p14:xfrm>
              <a:off x="233002" y="3455672"/>
              <a:ext cx="1341720" cy="97920"/>
            </p14:xfrm>
          </p:contentPart>
        </mc:Choice>
        <mc:Fallback xmlns="">
          <p:pic>
            <p:nvPicPr>
              <p:cNvPr id="92" name="Freihand 91">
                <a:extLst>
                  <a:ext uri="{FF2B5EF4-FFF2-40B4-BE49-F238E27FC236}">
                    <a16:creationId xmlns:a16="http://schemas.microsoft.com/office/drawing/2014/main" id="{EF7D9E84-E334-4C28-B709-59726CD50A00}"/>
                  </a:ext>
                </a:extLst>
              </p:cNvPr>
              <p:cNvPicPr/>
              <p:nvPr/>
            </p:nvPicPr>
            <p:blipFill>
              <a:blip r:embed="rId148"/>
              <a:stretch>
                <a:fillRect/>
              </a:stretch>
            </p:blipFill>
            <p:spPr>
              <a:xfrm>
                <a:off x="228682" y="3451352"/>
                <a:ext cx="1350360" cy="106560"/>
              </a:xfrm>
              <a:prstGeom prst="rect">
                <a:avLst/>
              </a:prstGeom>
            </p:spPr>
          </p:pic>
        </mc:Fallback>
      </mc:AlternateContent>
      <p:grpSp>
        <p:nvGrpSpPr>
          <p:cNvPr id="122" name="Gruppieren 121">
            <a:extLst>
              <a:ext uri="{FF2B5EF4-FFF2-40B4-BE49-F238E27FC236}">
                <a16:creationId xmlns:a16="http://schemas.microsoft.com/office/drawing/2014/main" id="{1F15A2B1-91C3-4BFA-9845-5DFE73535305}"/>
              </a:ext>
            </a:extLst>
          </p:cNvPr>
          <p:cNvGrpSpPr/>
          <p:nvPr/>
        </p:nvGrpSpPr>
        <p:grpSpPr>
          <a:xfrm>
            <a:off x="389242" y="2536592"/>
            <a:ext cx="1967400" cy="789480"/>
            <a:chOff x="389242" y="2536592"/>
            <a:chExt cx="1967400" cy="789480"/>
          </a:xfrm>
        </p:grpSpPr>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1D104B04-3197-4D9E-8CCA-864DD38FD5A1}"/>
                    </a:ext>
                  </a:extLst>
                </p14:cNvPr>
                <p14:cNvContentPartPr/>
                <p14:nvPr/>
              </p14:nvContentPartPr>
              <p14:xfrm>
                <a:off x="484642" y="3118712"/>
                <a:ext cx="108360" cy="197280"/>
              </p14:xfrm>
            </p:contentPart>
          </mc:Choice>
          <mc:Fallback xmlns="">
            <p:pic>
              <p:nvPicPr>
                <p:cNvPr id="93" name="Freihand 92">
                  <a:extLst>
                    <a:ext uri="{FF2B5EF4-FFF2-40B4-BE49-F238E27FC236}">
                      <a16:creationId xmlns:a16="http://schemas.microsoft.com/office/drawing/2014/main" id="{1D104B04-3197-4D9E-8CCA-864DD38FD5A1}"/>
                    </a:ext>
                  </a:extLst>
                </p:cNvPr>
                <p:cNvPicPr/>
                <p:nvPr/>
              </p:nvPicPr>
              <p:blipFill>
                <a:blip r:embed="rId150"/>
                <a:stretch>
                  <a:fillRect/>
                </a:stretch>
              </p:blipFill>
              <p:spPr>
                <a:xfrm>
                  <a:off x="480322" y="3114392"/>
                  <a:ext cx="117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FFE72DC0-81D5-4B15-9F5F-A4FA56C03E20}"/>
                    </a:ext>
                  </a:extLst>
                </p14:cNvPr>
                <p14:cNvContentPartPr/>
                <p14:nvPr/>
              </p14:nvContentPartPr>
              <p14:xfrm>
                <a:off x="629002" y="3062552"/>
                <a:ext cx="209160" cy="122760"/>
              </p14:xfrm>
            </p:contentPart>
          </mc:Choice>
          <mc:Fallback xmlns="">
            <p:pic>
              <p:nvPicPr>
                <p:cNvPr id="94" name="Freihand 93">
                  <a:extLst>
                    <a:ext uri="{FF2B5EF4-FFF2-40B4-BE49-F238E27FC236}">
                      <a16:creationId xmlns:a16="http://schemas.microsoft.com/office/drawing/2014/main" id="{FFE72DC0-81D5-4B15-9F5F-A4FA56C03E20}"/>
                    </a:ext>
                  </a:extLst>
                </p:cNvPr>
                <p:cNvPicPr/>
                <p:nvPr/>
              </p:nvPicPr>
              <p:blipFill>
                <a:blip r:embed="rId152"/>
                <a:stretch>
                  <a:fillRect/>
                </a:stretch>
              </p:blipFill>
              <p:spPr>
                <a:xfrm>
                  <a:off x="624682" y="3058232"/>
                  <a:ext cx="217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F7DE3E19-0563-4AA3-AAE2-E5150CFEAB8A}"/>
                    </a:ext>
                  </a:extLst>
                </p14:cNvPr>
                <p14:cNvContentPartPr/>
                <p14:nvPr/>
              </p14:nvContentPartPr>
              <p14:xfrm>
                <a:off x="765082" y="2959592"/>
                <a:ext cx="360" cy="360"/>
              </p14:xfrm>
            </p:contentPart>
          </mc:Choice>
          <mc:Fallback xmlns="">
            <p:pic>
              <p:nvPicPr>
                <p:cNvPr id="95" name="Freihand 94">
                  <a:extLst>
                    <a:ext uri="{FF2B5EF4-FFF2-40B4-BE49-F238E27FC236}">
                      <a16:creationId xmlns:a16="http://schemas.microsoft.com/office/drawing/2014/main" id="{F7DE3E19-0563-4AA3-AAE2-E5150CFEAB8A}"/>
                    </a:ext>
                  </a:extLst>
                </p:cNvPr>
                <p:cNvPicPr/>
                <p:nvPr/>
              </p:nvPicPr>
              <p:blipFill>
                <a:blip r:embed="rId154"/>
                <a:stretch>
                  <a:fillRect/>
                </a:stretch>
              </p:blipFill>
              <p:spPr>
                <a:xfrm>
                  <a:off x="760762" y="2955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E254E884-D917-4990-843F-7A6532B0DFD2}"/>
                    </a:ext>
                  </a:extLst>
                </p14:cNvPr>
                <p14:cNvContentPartPr/>
                <p14:nvPr/>
              </p14:nvContentPartPr>
              <p14:xfrm>
                <a:off x="389242" y="2737112"/>
                <a:ext cx="156600" cy="190800"/>
              </p14:xfrm>
            </p:contentPart>
          </mc:Choice>
          <mc:Fallback xmlns="">
            <p:pic>
              <p:nvPicPr>
                <p:cNvPr id="97" name="Freihand 96">
                  <a:extLst>
                    <a:ext uri="{FF2B5EF4-FFF2-40B4-BE49-F238E27FC236}">
                      <a16:creationId xmlns:a16="http://schemas.microsoft.com/office/drawing/2014/main" id="{E254E884-D917-4990-843F-7A6532B0DFD2}"/>
                    </a:ext>
                  </a:extLst>
                </p:cNvPr>
                <p:cNvPicPr/>
                <p:nvPr/>
              </p:nvPicPr>
              <p:blipFill>
                <a:blip r:embed="rId156"/>
                <a:stretch>
                  <a:fillRect/>
                </a:stretch>
              </p:blipFill>
              <p:spPr>
                <a:xfrm>
                  <a:off x="384922" y="2732792"/>
                  <a:ext cx="165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FBD60227-5803-4D80-A7CC-B8C3FF3B6473}"/>
                    </a:ext>
                  </a:extLst>
                </p14:cNvPr>
                <p14:cNvContentPartPr/>
                <p14:nvPr/>
              </p14:nvContentPartPr>
              <p14:xfrm>
                <a:off x="547282" y="2748632"/>
                <a:ext cx="122400" cy="124560"/>
              </p14:xfrm>
            </p:contentPart>
          </mc:Choice>
          <mc:Fallback xmlns="">
            <p:pic>
              <p:nvPicPr>
                <p:cNvPr id="98" name="Freihand 97">
                  <a:extLst>
                    <a:ext uri="{FF2B5EF4-FFF2-40B4-BE49-F238E27FC236}">
                      <a16:creationId xmlns:a16="http://schemas.microsoft.com/office/drawing/2014/main" id="{FBD60227-5803-4D80-A7CC-B8C3FF3B6473}"/>
                    </a:ext>
                  </a:extLst>
                </p:cNvPr>
                <p:cNvPicPr/>
                <p:nvPr/>
              </p:nvPicPr>
              <p:blipFill>
                <a:blip r:embed="rId158"/>
                <a:stretch>
                  <a:fillRect/>
                </a:stretch>
              </p:blipFill>
              <p:spPr>
                <a:xfrm>
                  <a:off x="542962" y="2744312"/>
                  <a:ext cx="13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4FC15940-8FE5-4D27-8185-38A5A900EBDA}"/>
                    </a:ext>
                  </a:extLst>
                </p14:cNvPr>
                <p14:cNvContentPartPr/>
                <p14:nvPr/>
              </p14:nvContentPartPr>
              <p14:xfrm>
                <a:off x="689842" y="2745032"/>
                <a:ext cx="72720" cy="105480"/>
              </p14:xfrm>
            </p:contentPart>
          </mc:Choice>
          <mc:Fallback xmlns="">
            <p:pic>
              <p:nvPicPr>
                <p:cNvPr id="99" name="Freihand 98">
                  <a:extLst>
                    <a:ext uri="{FF2B5EF4-FFF2-40B4-BE49-F238E27FC236}">
                      <a16:creationId xmlns:a16="http://schemas.microsoft.com/office/drawing/2014/main" id="{4FC15940-8FE5-4D27-8185-38A5A900EBDA}"/>
                    </a:ext>
                  </a:extLst>
                </p:cNvPr>
                <p:cNvPicPr/>
                <p:nvPr/>
              </p:nvPicPr>
              <p:blipFill>
                <a:blip r:embed="rId160"/>
                <a:stretch>
                  <a:fillRect/>
                </a:stretch>
              </p:blipFill>
              <p:spPr>
                <a:xfrm>
                  <a:off x="685522" y="2740712"/>
                  <a:ext cx="81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227E28B9-A785-4147-9A5D-4C3215777667}"/>
                    </a:ext>
                  </a:extLst>
                </p14:cNvPr>
                <p14:cNvContentPartPr/>
                <p14:nvPr/>
              </p14:nvContentPartPr>
              <p14:xfrm>
                <a:off x="771922" y="2624432"/>
                <a:ext cx="365760" cy="184680"/>
              </p14:xfrm>
            </p:contentPart>
          </mc:Choice>
          <mc:Fallback xmlns="">
            <p:pic>
              <p:nvPicPr>
                <p:cNvPr id="100" name="Freihand 99">
                  <a:extLst>
                    <a:ext uri="{FF2B5EF4-FFF2-40B4-BE49-F238E27FC236}">
                      <a16:creationId xmlns:a16="http://schemas.microsoft.com/office/drawing/2014/main" id="{227E28B9-A785-4147-9A5D-4C3215777667}"/>
                    </a:ext>
                  </a:extLst>
                </p:cNvPr>
                <p:cNvPicPr/>
                <p:nvPr/>
              </p:nvPicPr>
              <p:blipFill>
                <a:blip r:embed="rId162"/>
                <a:stretch>
                  <a:fillRect/>
                </a:stretch>
              </p:blipFill>
              <p:spPr>
                <a:xfrm>
                  <a:off x="767602" y="2620112"/>
                  <a:ext cx="374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BD346F03-E652-48DD-86A1-680C5DC529B5}"/>
                    </a:ext>
                  </a:extLst>
                </p14:cNvPr>
                <p14:cNvContentPartPr/>
                <p14:nvPr/>
              </p14:nvContentPartPr>
              <p14:xfrm>
                <a:off x="1141642" y="2679872"/>
                <a:ext cx="267120" cy="105120"/>
              </p14:xfrm>
            </p:contentPart>
          </mc:Choice>
          <mc:Fallback xmlns="">
            <p:pic>
              <p:nvPicPr>
                <p:cNvPr id="101" name="Freihand 100">
                  <a:extLst>
                    <a:ext uri="{FF2B5EF4-FFF2-40B4-BE49-F238E27FC236}">
                      <a16:creationId xmlns:a16="http://schemas.microsoft.com/office/drawing/2014/main" id="{BD346F03-E652-48DD-86A1-680C5DC529B5}"/>
                    </a:ext>
                  </a:extLst>
                </p:cNvPr>
                <p:cNvPicPr/>
                <p:nvPr/>
              </p:nvPicPr>
              <p:blipFill>
                <a:blip r:embed="rId164"/>
                <a:stretch>
                  <a:fillRect/>
                </a:stretch>
              </p:blipFill>
              <p:spPr>
                <a:xfrm>
                  <a:off x="1137322" y="2675552"/>
                  <a:ext cx="275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934722F0-9A01-4A80-933D-850523F2B508}"/>
                    </a:ext>
                  </a:extLst>
                </p14:cNvPr>
                <p14:cNvContentPartPr/>
                <p14:nvPr/>
              </p14:nvContentPartPr>
              <p14:xfrm>
                <a:off x="1404082" y="2568992"/>
                <a:ext cx="96480" cy="203400"/>
              </p14:xfrm>
            </p:contentPart>
          </mc:Choice>
          <mc:Fallback xmlns="">
            <p:pic>
              <p:nvPicPr>
                <p:cNvPr id="102" name="Freihand 101">
                  <a:extLst>
                    <a:ext uri="{FF2B5EF4-FFF2-40B4-BE49-F238E27FC236}">
                      <a16:creationId xmlns:a16="http://schemas.microsoft.com/office/drawing/2014/main" id="{934722F0-9A01-4A80-933D-850523F2B508}"/>
                    </a:ext>
                  </a:extLst>
                </p:cNvPr>
                <p:cNvPicPr/>
                <p:nvPr/>
              </p:nvPicPr>
              <p:blipFill>
                <a:blip r:embed="rId166"/>
                <a:stretch>
                  <a:fillRect/>
                </a:stretch>
              </p:blipFill>
              <p:spPr>
                <a:xfrm>
                  <a:off x="1399762" y="2564672"/>
                  <a:ext cx="105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C5F24932-05A6-4C83-BF0A-33D951E5E581}"/>
                    </a:ext>
                  </a:extLst>
                </p14:cNvPr>
                <p14:cNvContentPartPr/>
                <p14:nvPr/>
              </p14:nvContentPartPr>
              <p14:xfrm>
                <a:off x="1373122" y="2601752"/>
                <a:ext cx="55080" cy="9360"/>
              </p14:xfrm>
            </p:contentPart>
          </mc:Choice>
          <mc:Fallback xmlns="">
            <p:pic>
              <p:nvPicPr>
                <p:cNvPr id="103" name="Freihand 102">
                  <a:extLst>
                    <a:ext uri="{FF2B5EF4-FFF2-40B4-BE49-F238E27FC236}">
                      <a16:creationId xmlns:a16="http://schemas.microsoft.com/office/drawing/2014/main" id="{C5F24932-05A6-4C83-BF0A-33D951E5E581}"/>
                    </a:ext>
                  </a:extLst>
                </p:cNvPr>
                <p:cNvPicPr/>
                <p:nvPr/>
              </p:nvPicPr>
              <p:blipFill>
                <a:blip r:embed="rId168"/>
                <a:stretch>
                  <a:fillRect/>
                </a:stretch>
              </p:blipFill>
              <p:spPr>
                <a:xfrm>
                  <a:off x="1368802" y="2597432"/>
                  <a:ext cx="63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95F4E205-B04C-4CF2-BC88-BB0AA25A7066}"/>
                    </a:ext>
                  </a:extLst>
                </p14:cNvPr>
                <p14:cNvContentPartPr/>
                <p14:nvPr/>
              </p14:nvContentPartPr>
              <p14:xfrm>
                <a:off x="1483642" y="2647112"/>
                <a:ext cx="86400" cy="112320"/>
              </p14:xfrm>
            </p:contentPart>
          </mc:Choice>
          <mc:Fallback xmlns="">
            <p:pic>
              <p:nvPicPr>
                <p:cNvPr id="104" name="Freihand 103">
                  <a:extLst>
                    <a:ext uri="{FF2B5EF4-FFF2-40B4-BE49-F238E27FC236}">
                      <a16:creationId xmlns:a16="http://schemas.microsoft.com/office/drawing/2014/main" id="{95F4E205-B04C-4CF2-BC88-BB0AA25A7066}"/>
                    </a:ext>
                  </a:extLst>
                </p:cNvPr>
                <p:cNvPicPr/>
                <p:nvPr/>
              </p:nvPicPr>
              <p:blipFill>
                <a:blip r:embed="rId170"/>
                <a:stretch>
                  <a:fillRect/>
                </a:stretch>
              </p:blipFill>
              <p:spPr>
                <a:xfrm>
                  <a:off x="1479322" y="2642792"/>
                  <a:ext cx="95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Freihand 104">
                  <a:extLst>
                    <a:ext uri="{FF2B5EF4-FFF2-40B4-BE49-F238E27FC236}">
                      <a16:creationId xmlns:a16="http://schemas.microsoft.com/office/drawing/2014/main" id="{A5F67582-68A0-4ACB-BC62-2954E2334BC0}"/>
                    </a:ext>
                  </a:extLst>
                </p14:cNvPr>
                <p14:cNvContentPartPr/>
                <p14:nvPr/>
              </p14:nvContentPartPr>
              <p14:xfrm>
                <a:off x="1567162" y="2569352"/>
                <a:ext cx="127080" cy="169560"/>
              </p14:xfrm>
            </p:contentPart>
          </mc:Choice>
          <mc:Fallback xmlns="">
            <p:pic>
              <p:nvPicPr>
                <p:cNvPr id="105" name="Freihand 104">
                  <a:extLst>
                    <a:ext uri="{FF2B5EF4-FFF2-40B4-BE49-F238E27FC236}">
                      <a16:creationId xmlns:a16="http://schemas.microsoft.com/office/drawing/2014/main" id="{A5F67582-68A0-4ACB-BC62-2954E2334BC0}"/>
                    </a:ext>
                  </a:extLst>
                </p:cNvPr>
                <p:cNvPicPr/>
                <p:nvPr/>
              </p:nvPicPr>
              <p:blipFill>
                <a:blip r:embed="rId172"/>
                <a:stretch>
                  <a:fillRect/>
                </a:stretch>
              </p:blipFill>
              <p:spPr>
                <a:xfrm>
                  <a:off x="1562842" y="2565032"/>
                  <a:ext cx="135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Freihand 105">
                  <a:extLst>
                    <a:ext uri="{FF2B5EF4-FFF2-40B4-BE49-F238E27FC236}">
                      <a16:creationId xmlns:a16="http://schemas.microsoft.com/office/drawing/2014/main" id="{70C3FF16-1E4C-40ED-9C12-D3BF77189669}"/>
                    </a:ext>
                  </a:extLst>
                </p14:cNvPr>
                <p14:cNvContentPartPr/>
                <p14:nvPr/>
              </p14:nvContentPartPr>
              <p14:xfrm>
                <a:off x="1716202" y="2536592"/>
                <a:ext cx="356760" cy="244440"/>
              </p14:xfrm>
            </p:contentPart>
          </mc:Choice>
          <mc:Fallback xmlns="">
            <p:pic>
              <p:nvPicPr>
                <p:cNvPr id="106" name="Freihand 105">
                  <a:extLst>
                    <a:ext uri="{FF2B5EF4-FFF2-40B4-BE49-F238E27FC236}">
                      <a16:creationId xmlns:a16="http://schemas.microsoft.com/office/drawing/2014/main" id="{70C3FF16-1E4C-40ED-9C12-D3BF77189669}"/>
                    </a:ext>
                  </a:extLst>
                </p:cNvPr>
                <p:cNvPicPr/>
                <p:nvPr/>
              </p:nvPicPr>
              <p:blipFill>
                <a:blip r:embed="rId174"/>
                <a:stretch>
                  <a:fillRect/>
                </a:stretch>
              </p:blipFill>
              <p:spPr>
                <a:xfrm>
                  <a:off x="1711882" y="2532272"/>
                  <a:ext cx="365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Freihand 106">
                  <a:extLst>
                    <a:ext uri="{FF2B5EF4-FFF2-40B4-BE49-F238E27FC236}">
                      <a16:creationId xmlns:a16="http://schemas.microsoft.com/office/drawing/2014/main" id="{A6F0342B-2409-4AE7-9998-941D32B2914B}"/>
                    </a:ext>
                  </a:extLst>
                </p14:cNvPr>
                <p14:cNvContentPartPr/>
                <p14:nvPr/>
              </p14:nvContentPartPr>
              <p14:xfrm>
                <a:off x="2060002" y="2598152"/>
                <a:ext cx="5400" cy="12960"/>
              </p14:xfrm>
            </p:contentPart>
          </mc:Choice>
          <mc:Fallback xmlns="">
            <p:pic>
              <p:nvPicPr>
                <p:cNvPr id="107" name="Freihand 106">
                  <a:extLst>
                    <a:ext uri="{FF2B5EF4-FFF2-40B4-BE49-F238E27FC236}">
                      <a16:creationId xmlns:a16="http://schemas.microsoft.com/office/drawing/2014/main" id="{A6F0342B-2409-4AE7-9998-941D32B2914B}"/>
                    </a:ext>
                  </a:extLst>
                </p:cNvPr>
                <p:cNvPicPr/>
                <p:nvPr/>
              </p:nvPicPr>
              <p:blipFill>
                <a:blip r:embed="rId176"/>
                <a:stretch>
                  <a:fillRect/>
                </a:stretch>
              </p:blipFill>
              <p:spPr>
                <a:xfrm>
                  <a:off x="2055682" y="2593832"/>
                  <a:ext cx="14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 name="Freihand 107">
                  <a:extLst>
                    <a:ext uri="{FF2B5EF4-FFF2-40B4-BE49-F238E27FC236}">
                      <a16:creationId xmlns:a16="http://schemas.microsoft.com/office/drawing/2014/main" id="{6987AF0D-8A7D-47E3-95CF-5F5F35D30EBB}"/>
                    </a:ext>
                  </a:extLst>
                </p14:cNvPr>
                <p14:cNvContentPartPr/>
                <p14:nvPr/>
              </p14:nvContentPartPr>
              <p14:xfrm>
                <a:off x="2101042" y="2562512"/>
                <a:ext cx="167760" cy="135000"/>
              </p14:xfrm>
            </p:contentPart>
          </mc:Choice>
          <mc:Fallback xmlns="">
            <p:pic>
              <p:nvPicPr>
                <p:cNvPr id="108" name="Freihand 107">
                  <a:extLst>
                    <a:ext uri="{FF2B5EF4-FFF2-40B4-BE49-F238E27FC236}">
                      <a16:creationId xmlns:a16="http://schemas.microsoft.com/office/drawing/2014/main" id="{6987AF0D-8A7D-47E3-95CF-5F5F35D30EBB}"/>
                    </a:ext>
                  </a:extLst>
                </p:cNvPr>
                <p:cNvPicPr/>
                <p:nvPr/>
              </p:nvPicPr>
              <p:blipFill>
                <a:blip r:embed="rId178"/>
                <a:stretch>
                  <a:fillRect/>
                </a:stretch>
              </p:blipFill>
              <p:spPr>
                <a:xfrm>
                  <a:off x="2096722" y="2558192"/>
                  <a:ext cx="176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43CE033E-BE5E-4648-86DD-F24F74F2F3B2}"/>
                    </a:ext>
                  </a:extLst>
                </p14:cNvPr>
                <p14:cNvContentPartPr/>
                <p14:nvPr/>
              </p14:nvContentPartPr>
              <p14:xfrm>
                <a:off x="2258002" y="2592032"/>
                <a:ext cx="98640" cy="105120"/>
              </p14:xfrm>
            </p:contentPart>
          </mc:Choice>
          <mc:Fallback xmlns="">
            <p:pic>
              <p:nvPicPr>
                <p:cNvPr id="109" name="Freihand 108">
                  <a:extLst>
                    <a:ext uri="{FF2B5EF4-FFF2-40B4-BE49-F238E27FC236}">
                      <a16:creationId xmlns:a16="http://schemas.microsoft.com/office/drawing/2014/main" id="{43CE033E-BE5E-4648-86DD-F24F74F2F3B2}"/>
                    </a:ext>
                  </a:extLst>
                </p:cNvPr>
                <p:cNvPicPr/>
                <p:nvPr/>
              </p:nvPicPr>
              <p:blipFill>
                <a:blip r:embed="rId180"/>
                <a:stretch>
                  <a:fillRect/>
                </a:stretch>
              </p:blipFill>
              <p:spPr>
                <a:xfrm>
                  <a:off x="2253682" y="2587712"/>
                  <a:ext cx="107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570A87A6-FC8C-4FA0-A0C9-6F4106AEE0B4}"/>
                    </a:ext>
                  </a:extLst>
                </p14:cNvPr>
                <p14:cNvContentPartPr/>
                <p14:nvPr/>
              </p14:nvContentPartPr>
              <p14:xfrm>
                <a:off x="448642" y="3028712"/>
                <a:ext cx="132120" cy="297360"/>
              </p14:xfrm>
            </p:contentPart>
          </mc:Choice>
          <mc:Fallback xmlns="">
            <p:pic>
              <p:nvPicPr>
                <p:cNvPr id="110" name="Freihand 109">
                  <a:extLst>
                    <a:ext uri="{FF2B5EF4-FFF2-40B4-BE49-F238E27FC236}">
                      <a16:creationId xmlns:a16="http://schemas.microsoft.com/office/drawing/2014/main" id="{570A87A6-FC8C-4FA0-A0C9-6F4106AEE0B4}"/>
                    </a:ext>
                  </a:extLst>
                </p:cNvPr>
                <p:cNvPicPr/>
                <p:nvPr/>
              </p:nvPicPr>
              <p:blipFill>
                <a:blip r:embed="rId182"/>
                <a:stretch>
                  <a:fillRect/>
                </a:stretch>
              </p:blipFill>
              <p:spPr>
                <a:xfrm>
                  <a:off x="444322" y="3024392"/>
                  <a:ext cx="1407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1E379831-6C0D-401E-8C0F-CC7693D84FDA}"/>
                    </a:ext>
                  </a:extLst>
                </p14:cNvPr>
                <p14:cNvContentPartPr/>
                <p14:nvPr/>
              </p14:nvContentPartPr>
              <p14:xfrm>
                <a:off x="644122" y="3039152"/>
                <a:ext cx="226080" cy="200520"/>
              </p14:xfrm>
            </p:contentPart>
          </mc:Choice>
          <mc:Fallback xmlns="">
            <p:pic>
              <p:nvPicPr>
                <p:cNvPr id="111" name="Freihand 110">
                  <a:extLst>
                    <a:ext uri="{FF2B5EF4-FFF2-40B4-BE49-F238E27FC236}">
                      <a16:creationId xmlns:a16="http://schemas.microsoft.com/office/drawing/2014/main" id="{1E379831-6C0D-401E-8C0F-CC7693D84FDA}"/>
                    </a:ext>
                  </a:extLst>
                </p:cNvPr>
                <p:cNvPicPr/>
                <p:nvPr/>
              </p:nvPicPr>
              <p:blipFill>
                <a:blip r:embed="rId184"/>
                <a:stretch>
                  <a:fillRect/>
                </a:stretch>
              </p:blipFill>
              <p:spPr>
                <a:xfrm>
                  <a:off x="639802" y="3034832"/>
                  <a:ext cx="234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F3344E95-B9E6-42D9-9ECE-E372CD7A21A3}"/>
                    </a:ext>
                  </a:extLst>
                </p14:cNvPr>
                <p14:cNvContentPartPr/>
                <p14:nvPr/>
              </p14:nvContentPartPr>
              <p14:xfrm>
                <a:off x="824122" y="2970392"/>
                <a:ext cx="20160" cy="27720"/>
              </p14:xfrm>
            </p:contentPart>
          </mc:Choice>
          <mc:Fallback xmlns="">
            <p:pic>
              <p:nvPicPr>
                <p:cNvPr id="112" name="Freihand 111">
                  <a:extLst>
                    <a:ext uri="{FF2B5EF4-FFF2-40B4-BE49-F238E27FC236}">
                      <a16:creationId xmlns:a16="http://schemas.microsoft.com/office/drawing/2014/main" id="{F3344E95-B9E6-42D9-9ECE-E372CD7A21A3}"/>
                    </a:ext>
                  </a:extLst>
                </p:cNvPr>
                <p:cNvPicPr/>
                <p:nvPr/>
              </p:nvPicPr>
              <p:blipFill>
                <a:blip r:embed="rId186"/>
                <a:stretch>
                  <a:fillRect/>
                </a:stretch>
              </p:blipFill>
              <p:spPr>
                <a:xfrm>
                  <a:off x="819802" y="2966072"/>
                  <a:ext cx="28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2F0F54E2-E293-45C1-BB27-3C05B42D275A}"/>
                    </a:ext>
                  </a:extLst>
                </p14:cNvPr>
                <p14:cNvContentPartPr/>
                <p14:nvPr/>
              </p14:nvContentPartPr>
              <p14:xfrm>
                <a:off x="876322" y="3039152"/>
                <a:ext cx="102960" cy="129960"/>
              </p14:xfrm>
            </p:contentPart>
          </mc:Choice>
          <mc:Fallback xmlns="">
            <p:pic>
              <p:nvPicPr>
                <p:cNvPr id="113" name="Freihand 112">
                  <a:extLst>
                    <a:ext uri="{FF2B5EF4-FFF2-40B4-BE49-F238E27FC236}">
                      <a16:creationId xmlns:a16="http://schemas.microsoft.com/office/drawing/2014/main" id="{2F0F54E2-E293-45C1-BB27-3C05B42D275A}"/>
                    </a:ext>
                  </a:extLst>
                </p:cNvPr>
                <p:cNvPicPr/>
                <p:nvPr/>
              </p:nvPicPr>
              <p:blipFill>
                <a:blip r:embed="rId188"/>
                <a:stretch>
                  <a:fillRect/>
                </a:stretch>
              </p:blipFill>
              <p:spPr>
                <a:xfrm>
                  <a:off x="872002" y="3034832"/>
                  <a:ext cx="111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8D56BAED-C25D-4664-BB7F-4E5B252566A8}"/>
                    </a:ext>
                  </a:extLst>
                </p14:cNvPr>
                <p14:cNvContentPartPr/>
                <p14:nvPr/>
              </p14:nvContentPartPr>
              <p14:xfrm>
                <a:off x="1006642" y="3038432"/>
                <a:ext cx="360" cy="360"/>
              </p14:xfrm>
            </p:contentPart>
          </mc:Choice>
          <mc:Fallback xmlns="">
            <p:pic>
              <p:nvPicPr>
                <p:cNvPr id="114" name="Freihand 113">
                  <a:extLst>
                    <a:ext uri="{FF2B5EF4-FFF2-40B4-BE49-F238E27FC236}">
                      <a16:creationId xmlns:a16="http://schemas.microsoft.com/office/drawing/2014/main" id="{8D56BAED-C25D-4664-BB7F-4E5B252566A8}"/>
                    </a:ext>
                  </a:extLst>
                </p:cNvPr>
                <p:cNvPicPr/>
                <p:nvPr/>
              </p:nvPicPr>
              <p:blipFill>
                <a:blip r:embed="rId154"/>
                <a:stretch>
                  <a:fillRect/>
                </a:stretch>
              </p:blipFill>
              <p:spPr>
                <a:xfrm>
                  <a:off x="1002322" y="3034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6D4F10F3-C4F9-4298-863E-1C632805B698}"/>
                    </a:ext>
                  </a:extLst>
                </p14:cNvPr>
                <p14:cNvContentPartPr/>
                <p14:nvPr/>
              </p14:nvContentPartPr>
              <p14:xfrm>
                <a:off x="1014922" y="3008192"/>
                <a:ext cx="59760" cy="145080"/>
              </p14:xfrm>
            </p:contentPart>
          </mc:Choice>
          <mc:Fallback xmlns="">
            <p:pic>
              <p:nvPicPr>
                <p:cNvPr id="115" name="Freihand 114">
                  <a:extLst>
                    <a:ext uri="{FF2B5EF4-FFF2-40B4-BE49-F238E27FC236}">
                      <a16:creationId xmlns:a16="http://schemas.microsoft.com/office/drawing/2014/main" id="{6D4F10F3-C4F9-4298-863E-1C632805B698}"/>
                    </a:ext>
                  </a:extLst>
                </p:cNvPr>
                <p:cNvPicPr/>
                <p:nvPr/>
              </p:nvPicPr>
              <p:blipFill>
                <a:blip r:embed="rId191"/>
                <a:stretch>
                  <a:fillRect/>
                </a:stretch>
              </p:blipFill>
              <p:spPr>
                <a:xfrm>
                  <a:off x="1010602" y="3003872"/>
                  <a:ext cx="68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Freihand 116">
                  <a:extLst>
                    <a:ext uri="{FF2B5EF4-FFF2-40B4-BE49-F238E27FC236}">
                      <a16:creationId xmlns:a16="http://schemas.microsoft.com/office/drawing/2014/main" id="{C1F8D83D-02CD-4C89-BE1E-18235299CAF6}"/>
                    </a:ext>
                  </a:extLst>
                </p14:cNvPr>
                <p14:cNvContentPartPr/>
                <p14:nvPr/>
              </p14:nvContentPartPr>
              <p14:xfrm>
                <a:off x="1013122" y="3005672"/>
                <a:ext cx="138600" cy="167760"/>
              </p14:xfrm>
            </p:contentPart>
          </mc:Choice>
          <mc:Fallback xmlns="">
            <p:pic>
              <p:nvPicPr>
                <p:cNvPr id="117" name="Freihand 116">
                  <a:extLst>
                    <a:ext uri="{FF2B5EF4-FFF2-40B4-BE49-F238E27FC236}">
                      <a16:creationId xmlns:a16="http://schemas.microsoft.com/office/drawing/2014/main" id="{C1F8D83D-02CD-4C89-BE1E-18235299CAF6}"/>
                    </a:ext>
                  </a:extLst>
                </p:cNvPr>
                <p:cNvPicPr/>
                <p:nvPr/>
              </p:nvPicPr>
              <p:blipFill>
                <a:blip r:embed="rId193"/>
                <a:stretch>
                  <a:fillRect/>
                </a:stretch>
              </p:blipFill>
              <p:spPr>
                <a:xfrm>
                  <a:off x="1008802" y="3001352"/>
                  <a:ext cx="147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Freihand 117">
                  <a:extLst>
                    <a:ext uri="{FF2B5EF4-FFF2-40B4-BE49-F238E27FC236}">
                      <a16:creationId xmlns:a16="http://schemas.microsoft.com/office/drawing/2014/main" id="{F43D5853-D94E-48E1-92D9-7BBD09FBD57B}"/>
                    </a:ext>
                  </a:extLst>
                </p14:cNvPr>
                <p14:cNvContentPartPr/>
                <p14:nvPr/>
              </p14:nvContentPartPr>
              <p14:xfrm>
                <a:off x="1195282" y="2912072"/>
                <a:ext cx="228960" cy="192960"/>
              </p14:xfrm>
            </p:contentPart>
          </mc:Choice>
          <mc:Fallback xmlns="">
            <p:pic>
              <p:nvPicPr>
                <p:cNvPr id="118" name="Freihand 117">
                  <a:extLst>
                    <a:ext uri="{FF2B5EF4-FFF2-40B4-BE49-F238E27FC236}">
                      <a16:creationId xmlns:a16="http://schemas.microsoft.com/office/drawing/2014/main" id="{F43D5853-D94E-48E1-92D9-7BBD09FBD57B}"/>
                    </a:ext>
                  </a:extLst>
                </p:cNvPr>
                <p:cNvPicPr/>
                <p:nvPr/>
              </p:nvPicPr>
              <p:blipFill>
                <a:blip r:embed="rId195"/>
                <a:stretch>
                  <a:fillRect/>
                </a:stretch>
              </p:blipFill>
              <p:spPr>
                <a:xfrm>
                  <a:off x="1190962" y="2907752"/>
                  <a:ext cx="237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22152F4B-EA62-4BD1-B751-771131E585D7}"/>
                    </a:ext>
                  </a:extLst>
                </p14:cNvPr>
                <p14:cNvContentPartPr/>
                <p14:nvPr/>
              </p14:nvContentPartPr>
              <p14:xfrm>
                <a:off x="1446922" y="2961032"/>
                <a:ext cx="87840" cy="149040"/>
              </p14:xfrm>
            </p:contentPart>
          </mc:Choice>
          <mc:Fallback xmlns="">
            <p:pic>
              <p:nvPicPr>
                <p:cNvPr id="119" name="Freihand 118">
                  <a:extLst>
                    <a:ext uri="{FF2B5EF4-FFF2-40B4-BE49-F238E27FC236}">
                      <a16:creationId xmlns:a16="http://schemas.microsoft.com/office/drawing/2014/main" id="{22152F4B-EA62-4BD1-B751-771131E585D7}"/>
                    </a:ext>
                  </a:extLst>
                </p:cNvPr>
                <p:cNvPicPr/>
                <p:nvPr/>
              </p:nvPicPr>
              <p:blipFill>
                <a:blip r:embed="rId197"/>
                <a:stretch>
                  <a:fillRect/>
                </a:stretch>
              </p:blipFill>
              <p:spPr>
                <a:xfrm>
                  <a:off x="1442602" y="2956712"/>
                  <a:ext cx="96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4622C6B0-D668-4254-AF72-AAE26F6763A3}"/>
                    </a:ext>
                  </a:extLst>
                </p14:cNvPr>
                <p14:cNvContentPartPr/>
                <p14:nvPr/>
              </p14:nvContentPartPr>
              <p14:xfrm>
                <a:off x="1434682" y="2989832"/>
                <a:ext cx="118800" cy="85320"/>
              </p14:xfrm>
            </p:contentPart>
          </mc:Choice>
          <mc:Fallback xmlns="">
            <p:pic>
              <p:nvPicPr>
                <p:cNvPr id="120" name="Freihand 119">
                  <a:extLst>
                    <a:ext uri="{FF2B5EF4-FFF2-40B4-BE49-F238E27FC236}">
                      <a16:creationId xmlns:a16="http://schemas.microsoft.com/office/drawing/2014/main" id="{4622C6B0-D668-4254-AF72-AAE26F6763A3}"/>
                    </a:ext>
                  </a:extLst>
                </p:cNvPr>
                <p:cNvPicPr/>
                <p:nvPr/>
              </p:nvPicPr>
              <p:blipFill>
                <a:blip r:embed="rId199"/>
                <a:stretch>
                  <a:fillRect/>
                </a:stretch>
              </p:blipFill>
              <p:spPr>
                <a:xfrm>
                  <a:off x="1430362" y="2985512"/>
                  <a:ext cx="127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BD498639-7F2D-4BC1-B2D0-E5744AA51E3D}"/>
                    </a:ext>
                  </a:extLst>
                </p14:cNvPr>
                <p14:cNvContentPartPr/>
                <p14:nvPr/>
              </p14:nvContentPartPr>
              <p14:xfrm>
                <a:off x="1068922" y="2862392"/>
                <a:ext cx="12600" cy="40320"/>
              </p14:xfrm>
            </p:contentPart>
          </mc:Choice>
          <mc:Fallback xmlns="">
            <p:pic>
              <p:nvPicPr>
                <p:cNvPr id="121" name="Freihand 120">
                  <a:extLst>
                    <a:ext uri="{FF2B5EF4-FFF2-40B4-BE49-F238E27FC236}">
                      <a16:creationId xmlns:a16="http://schemas.microsoft.com/office/drawing/2014/main" id="{BD498639-7F2D-4BC1-B2D0-E5744AA51E3D}"/>
                    </a:ext>
                  </a:extLst>
                </p:cNvPr>
                <p:cNvPicPr/>
                <p:nvPr/>
              </p:nvPicPr>
              <p:blipFill>
                <a:blip r:embed="rId201"/>
                <a:stretch>
                  <a:fillRect/>
                </a:stretch>
              </p:blipFill>
              <p:spPr>
                <a:xfrm>
                  <a:off x="1064602" y="2858072"/>
                  <a:ext cx="2124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23" name="Freihand 122">
                <a:extLst>
                  <a:ext uri="{FF2B5EF4-FFF2-40B4-BE49-F238E27FC236}">
                    <a16:creationId xmlns:a16="http://schemas.microsoft.com/office/drawing/2014/main" id="{C50E3891-E54B-4B20-A349-B8FA49B72C81}"/>
                  </a:ext>
                </a:extLst>
              </p14:cNvPr>
              <p14:cNvContentPartPr/>
              <p14:nvPr/>
            </p14:nvContentPartPr>
            <p14:xfrm>
              <a:off x="764362" y="5033192"/>
              <a:ext cx="3546000" cy="124200"/>
            </p14:xfrm>
          </p:contentPart>
        </mc:Choice>
        <mc:Fallback xmlns="">
          <p:pic>
            <p:nvPicPr>
              <p:cNvPr id="123" name="Freihand 122">
                <a:extLst>
                  <a:ext uri="{FF2B5EF4-FFF2-40B4-BE49-F238E27FC236}">
                    <a16:creationId xmlns:a16="http://schemas.microsoft.com/office/drawing/2014/main" id="{C50E3891-E54B-4B20-A349-B8FA49B72C81}"/>
                  </a:ext>
                </a:extLst>
              </p:cNvPr>
              <p:cNvPicPr/>
              <p:nvPr/>
            </p:nvPicPr>
            <p:blipFill>
              <a:blip r:embed="rId203"/>
              <a:stretch>
                <a:fillRect/>
              </a:stretch>
            </p:blipFill>
            <p:spPr>
              <a:xfrm>
                <a:off x="760042" y="5028872"/>
                <a:ext cx="3554640" cy="132840"/>
              </a:xfrm>
              <a:prstGeom prst="rect">
                <a:avLst/>
              </a:prstGeom>
            </p:spPr>
          </p:pic>
        </mc:Fallback>
      </mc:AlternateContent>
      <p:grpSp>
        <p:nvGrpSpPr>
          <p:cNvPr id="126" name="Gruppieren 125">
            <a:extLst>
              <a:ext uri="{FF2B5EF4-FFF2-40B4-BE49-F238E27FC236}">
                <a16:creationId xmlns:a16="http://schemas.microsoft.com/office/drawing/2014/main" id="{AB2B23F2-C3ED-4541-A232-D9CD790106D3}"/>
              </a:ext>
            </a:extLst>
          </p:cNvPr>
          <p:cNvGrpSpPr/>
          <p:nvPr/>
        </p:nvGrpSpPr>
        <p:grpSpPr>
          <a:xfrm>
            <a:off x="4306042" y="2109992"/>
            <a:ext cx="3718080" cy="76680"/>
            <a:chOff x="4306042" y="2109992"/>
            <a:chExt cx="3718080" cy="76680"/>
          </a:xfrm>
        </p:grpSpPr>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0CC86432-73E9-44F5-B359-FC291DB2BAEF}"/>
                    </a:ext>
                  </a:extLst>
                </p14:cNvPr>
                <p14:cNvContentPartPr/>
                <p14:nvPr/>
              </p14:nvContentPartPr>
              <p14:xfrm>
                <a:off x="4306042" y="2139152"/>
                <a:ext cx="1760400" cy="47520"/>
              </p14:xfrm>
            </p:contentPart>
          </mc:Choice>
          <mc:Fallback xmlns="">
            <p:pic>
              <p:nvPicPr>
                <p:cNvPr id="124" name="Freihand 123">
                  <a:extLst>
                    <a:ext uri="{FF2B5EF4-FFF2-40B4-BE49-F238E27FC236}">
                      <a16:creationId xmlns:a16="http://schemas.microsoft.com/office/drawing/2014/main" id="{0CC86432-73E9-44F5-B359-FC291DB2BAEF}"/>
                    </a:ext>
                  </a:extLst>
                </p:cNvPr>
                <p:cNvPicPr/>
                <p:nvPr/>
              </p:nvPicPr>
              <p:blipFill>
                <a:blip r:embed="rId205"/>
                <a:stretch>
                  <a:fillRect/>
                </a:stretch>
              </p:blipFill>
              <p:spPr>
                <a:xfrm>
                  <a:off x="4301722" y="2134832"/>
                  <a:ext cx="1769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EA477E0A-63F2-4FA0-B197-0A1EA8C32295}"/>
                    </a:ext>
                  </a:extLst>
                </p14:cNvPr>
                <p14:cNvContentPartPr/>
                <p14:nvPr/>
              </p14:nvContentPartPr>
              <p14:xfrm>
                <a:off x="6247162" y="2109992"/>
                <a:ext cx="1776960" cy="58320"/>
              </p14:xfrm>
            </p:contentPart>
          </mc:Choice>
          <mc:Fallback xmlns="">
            <p:pic>
              <p:nvPicPr>
                <p:cNvPr id="125" name="Freihand 124">
                  <a:extLst>
                    <a:ext uri="{FF2B5EF4-FFF2-40B4-BE49-F238E27FC236}">
                      <a16:creationId xmlns:a16="http://schemas.microsoft.com/office/drawing/2014/main" id="{EA477E0A-63F2-4FA0-B197-0A1EA8C32295}"/>
                    </a:ext>
                  </a:extLst>
                </p:cNvPr>
                <p:cNvPicPr/>
                <p:nvPr/>
              </p:nvPicPr>
              <p:blipFill>
                <a:blip r:embed="rId207"/>
                <a:stretch>
                  <a:fillRect/>
                </a:stretch>
              </p:blipFill>
              <p:spPr>
                <a:xfrm>
                  <a:off x="6242842" y="2105672"/>
                  <a:ext cx="1785600" cy="66960"/>
                </a:xfrm>
                <a:prstGeom prst="rect">
                  <a:avLst/>
                </a:prstGeom>
              </p:spPr>
            </p:pic>
          </mc:Fallback>
        </mc:AlternateContent>
      </p:grpSp>
      <p:grpSp>
        <p:nvGrpSpPr>
          <p:cNvPr id="128" name="Gruppieren 127">
            <a:extLst>
              <a:ext uri="{FF2B5EF4-FFF2-40B4-BE49-F238E27FC236}">
                <a16:creationId xmlns:a16="http://schemas.microsoft.com/office/drawing/2014/main" id="{CA59A29E-24A4-4649-8D90-F77EE16B7781}"/>
              </a:ext>
            </a:extLst>
          </p:cNvPr>
          <p:cNvGrpSpPr/>
          <p:nvPr/>
        </p:nvGrpSpPr>
        <p:grpSpPr>
          <a:xfrm>
            <a:off x="5123962" y="2686352"/>
            <a:ext cx="2199960" cy="287640"/>
            <a:chOff x="5123962" y="2686352"/>
            <a:chExt cx="2199960" cy="287640"/>
          </a:xfrm>
        </p:grpSpPr>
        <mc:AlternateContent xmlns:mc="http://schemas.openxmlformats.org/markup-compatibility/2006" xmlns:p14="http://schemas.microsoft.com/office/powerpoint/2010/main">
          <mc:Choice Requires="p14">
            <p:contentPart p14:bwMode="auto" r:id="rId208">
              <p14:nvContentPartPr>
                <p14:cNvPr id="15" name="Freihand 14">
                  <a:extLst>
                    <a:ext uri="{FF2B5EF4-FFF2-40B4-BE49-F238E27FC236}">
                      <a16:creationId xmlns:a16="http://schemas.microsoft.com/office/drawing/2014/main" id="{FC1AA0A4-762C-4CC7-80B8-8D7B68AE6EB4}"/>
                    </a:ext>
                  </a:extLst>
                </p14:cNvPr>
                <p14:cNvContentPartPr/>
                <p14:nvPr/>
              </p14:nvContentPartPr>
              <p14:xfrm>
                <a:off x="5719762" y="2806952"/>
                <a:ext cx="88560" cy="167040"/>
              </p14:xfrm>
            </p:contentPart>
          </mc:Choice>
          <mc:Fallback xmlns="">
            <p:pic>
              <p:nvPicPr>
                <p:cNvPr id="15" name="Freihand 14">
                  <a:extLst>
                    <a:ext uri="{FF2B5EF4-FFF2-40B4-BE49-F238E27FC236}">
                      <a16:creationId xmlns:a16="http://schemas.microsoft.com/office/drawing/2014/main" id="{FC1AA0A4-762C-4CC7-80B8-8D7B68AE6EB4}"/>
                    </a:ext>
                  </a:extLst>
                </p:cNvPr>
                <p:cNvPicPr/>
                <p:nvPr/>
              </p:nvPicPr>
              <p:blipFill>
                <a:blip r:embed="rId209"/>
                <a:stretch>
                  <a:fillRect/>
                </a:stretch>
              </p:blipFill>
              <p:spPr>
                <a:xfrm>
                  <a:off x="5715442" y="2802632"/>
                  <a:ext cx="97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 name="Freihand 15">
                  <a:extLst>
                    <a:ext uri="{FF2B5EF4-FFF2-40B4-BE49-F238E27FC236}">
                      <a16:creationId xmlns:a16="http://schemas.microsoft.com/office/drawing/2014/main" id="{DE43AE46-383A-470F-8E44-3890F0526BCD}"/>
                    </a:ext>
                  </a:extLst>
                </p14:cNvPr>
                <p14:cNvContentPartPr/>
                <p14:nvPr/>
              </p14:nvContentPartPr>
              <p14:xfrm>
                <a:off x="5861962" y="2787872"/>
                <a:ext cx="73440" cy="100800"/>
              </p14:xfrm>
            </p:contentPart>
          </mc:Choice>
          <mc:Fallback xmlns="">
            <p:pic>
              <p:nvPicPr>
                <p:cNvPr id="16" name="Freihand 15">
                  <a:extLst>
                    <a:ext uri="{FF2B5EF4-FFF2-40B4-BE49-F238E27FC236}">
                      <a16:creationId xmlns:a16="http://schemas.microsoft.com/office/drawing/2014/main" id="{DE43AE46-383A-470F-8E44-3890F0526BCD}"/>
                    </a:ext>
                  </a:extLst>
                </p:cNvPr>
                <p:cNvPicPr/>
                <p:nvPr/>
              </p:nvPicPr>
              <p:blipFill>
                <a:blip r:embed="rId211"/>
                <a:stretch>
                  <a:fillRect/>
                </a:stretch>
              </p:blipFill>
              <p:spPr>
                <a:xfrm>
                  <a:off x="5857642" y="2783552"/>
                  <a:ext cx="82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 name="Freihand 16">
                  <a:extLst>
                    <a:ext uri="{FF2B5EF4-FFF2-40B4-BE49-F238E27FC236}">
                      <a16:creationId xmlns:a16="http://schemas.microsoft.com/office/drawing/2014/main" id="{E94FA9B8-759F-437F-8C75-495B276E76D5}"/>
                    </a:ext>
                  </a:extLst>
                </p14:cNvPr>
                <p14:cNvContentPartPr/>
                <p14:nvPr/>
              </p14:nvContentPartPr>
              <p14:xfrm>
                <a:off x="5951242" y="2776712"/>
                <a:ext cx="77760" cy="95400"/>
              </p14:xfrm>
            </p:contentPart>
          </mc:Choice>
          <mc:Fallback xmlns="">
            <p:pic>
              <p:nvPicPr>
                <p:cNvPr id="17" name="Freihand 16">
                  <a:extLst>
                    <a:ext uri="{FF2B5EF4-FFF2-40B4-BE49-F238E27FC236}">
                      <a16:creationId xmlns:a16="http://schemas.microsoft.com/office/drawing/2014/main" id="{E94FA9B8-759F-437F-8C75-495B276E76D5}"/>
                    </a:ext>
                  </a:extLst>
                </p:cNvPr>
                <p:cNvPicPr/>
                <p:nvPr/>
              </p:nvPicPr>
              <p:blipFill>
                <a:blip r:embed="rId213"/>
                <a:stretch>
                  <a:fillRect/>
                </a:stretch>
              </p:blipFill>
              <p:spPr>
                <a:xfrm>
                  <a:off x="5946922" y="2772392"/>
                  <a:ext cx="86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 name="Freihand 17">
                  <a:extLst>
                    <a:ext uri="{FF2B5EF4-FFF2-40B4-BE49-F238E27FC236}">
                      <a16:creationId xmlns:a16="http://schemas.microsoft.com/office/drawing/2014/main" id="{2FA2A371-DAC3-4BC8-AFE8-7A3DEF849FD2}"/>
                    </a:ext>
                  </a:extLst>
                </p14:cNvPr>
                <p14:cNvContentPartPr/>
                <p14:nvPr/>
              </p14:nvContentPartPr>
              <p14:xfrm>
                <a:off x="6068242" y="2686352"/>
                <a:ext cx="235800" cy="179640"/>
              </p14:xfrm>
            </p:contentPart>
          </mc:Choice>
          <mc:Fallback xmlns="">
            <p:pic>
              <p:nvPicPr>
                <p:cNvPr id="18" name="Freihand 17">
                  <a:extLst>
                    <a:ext uri="{FF2B5EF4-FFF2-40B4-BE49-F238E27FC236}">
                      <a16:creationId xmlns:a16="http://schemas.microsoft.com/office/drawing/2014/main" id="{2FA2A371-DAC3-4BC8-AFE8-7A3DEF849FD2}"/>
                    </a:ext>
                  </a:extLst>
                </p:cNvPr>
                <p:cNvPicPr/>
                <p:nvPr/>
              </p:nvPicPr>
              <p:blipFill>
                <a:blip r:embed="rId215"/>
                <a:stretch>
                  <a:fillRect/>
                </a:stretch>
              </p:blipFill>
              <p:spPr>
                <a:xfrm>
                  <a:off x="6063922" y="2682032"/>
                  <a:ext cx="244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Freihand 126">
                  <a:extLst>
                    <a:ext uri="{FF2B5EF4-FFF2-40B4-BE49-F238E27FC236}">
                      <a16:creationId xmlns:a16="http://schemas.microsoft.com/office/drawing/2014/main" id="{FB8EBE3E-9DEE-41B4-A580-170D6B4E14FA}"/>
                    </a:ext>
                  </a:extLst>
                </p14:cNvPr>
                <p14:cNvContentPartPr/>
                <p14:nvPr/>
              </p14:nvContentPartPr>
              <p14:xfrm>
                <a:off x="5123962" y="2768432"/>
                <a:ext cx="2199960" cy="103680"/>
              </p14:xfrm>
            </p:contentPart>
          </mc:Choice>
          <mc:Fallback xmlns="">
            <p:pic>
              <p:nvPicPr>
                <p:cNvPr id="127" name="Freihand 126">
                  <a:extLst>
                    <a:ext uri="{FF2B5EF4-FFF2-40B4-BE49-F238E27FC236}">
                      <a16:creationId xmlns:a16="http://schemas.microsoft.com/office/drawing/2014/main" id="{FB8EBE3E-9DEE-41B4-A580-170D6B4E14FA}"/>
                    </a:ext>
                  </a:extLst>
                </p:cNvPr>
                <p:cNvPicPr/>
                <p:nvPr/>
              </p:nvPicPr>
              <p:blipFill>
                <a:blip r:embed="rId217"/>
                <a:stretch>
                  <a:fillRect/>
                </a:stretch>
              </p:blipFill>
              <p:spPr>
                <a:xfrm>
                  <a:off x="5119642" y="2764112"/>
                  <a:ext cx="220860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4C560608-D1E5-4B09-A609-D05780389F68}"/>
                  </a:ext>
                </a:extLst>
              </p14:cNvPr>
              <p14:cNvContentPartPr/>
              <p14:nvPr/>
            </p14:nvContentPartPr>
            <p14:xfrm>
              <a:off x="6389722" y="6449072"/>
              <a:ext cx="24120" cy="27720"/>
            </p14:xfrm>
          </p:contentPart>
        </mc:Choice>
        <mc:Fallback xmlns="">
          <p:pic>
            <p:nvPicPr>
              <p:cNvPr id="129" name="Freihand 128">
                <a:extLst>
                  <a:ext uri="{FF2B5EF4-FFF2-40B4-BE49-F238E27FC236}">
                    <a16:creationId xmlns:a16="http://schemas.microsoft.com/office/drawing/2014/main" id="{4C560608-D1E5-4B09-A609-D05780389F68}"/>
                  </a:ext>
                </a:extLst>
              </p:cNvPr>
              <p:cNvPicPr/>
              <p:nvPr/>
            </p:nvPicPr>
            <p:blipFill>
              <a:blip r:embed="rId219"/>
              <a:stretch>
                <a:fillRect/>
              </a:stretch>
            </p:blipFill>
            <p:spPr>
              <a:xfrm>
                <a:off x="6385402" y="6444752"/>
                <a:ext cx="32760" cy="3636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654779809"/>
              </p:ext>
            </p:extLst>
          </p:nvPr>
        </p:nvGraphicFramePr>
        <p:xfrm>
          <a:off x="702010" y="849122"/>
          <a:ext cx="9921875" cy="2071687"/>
        </p:xfrm>
        <a:graphic>
          <a:graphicData uri="http://schemas.openxmlformats.org/presentationml/2006/ole">
            <mc:AlternateContent xmlns:mc="http://schemas.openxmlformats.org/markup-compatibility/2006">
              <mc:Choice xmlns:v="urn:schemas-microsoft-com:vml" Requires="v">
                <p:oleObj spid="_x0000_s1117"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702010" y="849122"/>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5973E402-2F55-44B2-9BD5-B9995FA8F79A}"/>
              </a:ext>
            </a:extLst>
          </p:cNvPr>
          <p:cNvGrpSpPr/>
          <p:nvPr/>
        </p:nvGrpSpPr>
        <p:grpSpPr>
          <a:xfrm>
            <a:off x="4638322" y="1457312"/>
            <a:ext cx="434160" cy="207720"/>
            <a:chOff x="4638322" y="1457312"/>
            <a:chExt cx="434160" cy="2077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F29D932-3F8F-45E5-8559-A80FEB43E5AA}"/>
                    </a:ext>
                  </a:extLst>
                </p14:cNvPr>
                <p14:cNvContentPartPr/>
                <p14:nvPr/>
              </p14:nvContentPartPr>
              <p14:xfrm>
                <a:off x="4638322" y="1457312"/>
                <a:ext cx="78480" cy="151200"/>
              </p14:xfrm>
            </p:contentPart>
          </mc:Choice>
          <mc:Fallback xmlns="">
            <p:pic>
              <p:nvPicPr>
                <p:cNvPr id="3" name="Freihand 2">
                  <a:extLst>
                    <a:ext uri="{FF2B5EF4-FFF2-40B4-BE49-F238E27FC236}">
                      <a16:creationId xmlns:a16="http://schemas.microsoft.com/office/drawing/2014/main" id="{7F29D932-3F8F-45E5-8559-A80FEB43E5AA}"/>
                    </a:ext>
                  </a:extLst>
                </p:cNvPr>
                <p:cNvPicPr/>
                <p:nvPr/>
              </p:nvPicPr>
              <p:blipFill>
                <a:blip r:embed="rId7"/>
                <a:stretch>
                  <a:fillRect/>
                </a:stretch>
              </p:blipFill>
              <p:spPr>
                <a:xfrm>
                  <a:off x="4634002" y="1452992"/>
                  <a:ext cx="87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DEF5DFD6-7B4A-46E5-90F4-951D8548C722}"/>
                    </a:ext>
                  </a:extLst>
                </p14:cNvPr>
                <p14:cNvContentPartPr/>
                <p14:nvPr/>
              </p14:nvContentPartPr>
              <p14:xfrm>
                <a:off x="4691602" y="1553432"/>
                <a:ext cx="31320" cy="106560"/>
              </p14:xfrm>
            </p:contentPart>
          </mc:Choice>
          <mc:Fallback xmlns="">
            <p:pic>
              <p:nvPicPr>
                <p:cNvPr id="4" name="Freihand 3">
                  <a:extLst>
                    <a:ext uri="{FF2B5EF4-FFF2-40B4-BE49-F238E27FC236}">
                      <a16:creationId xmlns:a16="http://schemas.microsoft.com/office/drawing/2014/main" id="{DEF5DFD6-7B4A-46E5-90F4-951D8548C722}"/>
                    </a:ext>
                  </a:extLst>
                </p:cNvPr>
                <p:cNvPicPr/>
                <p:nvPr/>
              </p:nvPicPr>
              <p:blipFill>
                <a:blip r:embed="rId9"/>
                <a:stretch>
                  <a:fillRect/>
                </a:stretch>
              </p:blipFill>
              <p:spPr>
                <a:xfrm>
                  <a:off x="4687282" y="1549112"/>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D196ECC-0BB8-4A4D-913D-42561A772CD3}"/>
                    </a:ext>
                  </a:extLst>
                </p14:cNvPr>
                <p14:cNvContentPartPr/>
                <p14:nvPr/>
              </p14:nvContentPartPr>
              <p14:xfrm>
                <a:off x="4766842" y="1495112"/>
                <a:ext cx="98640" cy="169920"/>
              </p14:xfrm>
            </p:contentPart>
          </mc:Choice>
          <mc:Fallback xmlns="">
            <p:pic>
              <p:nvPicPr>
                <p:cNvPr id="5" name="Freihand 4">
                  <a:extLst>
                    <a:ext uri="{FF2B5EF4-FFF2-40B4-BE49-F238E27FC236}">
                      <a16:creationId xmlns:a16="http://schemas.microsoft.com/office/drawing/2014/main" id="{9D196ECC-0BB8-4A4D-913D-42561A772CD3}"/>
                    </a:ext>
                  </a:extLst>
                </p:cNvPr>
                <p:cNvPicPr/>
                <p:nvPr/>
              </p:nvPicPr>
              <p:blipFill>
                <a:blip r:embed="rId11"/>
                <a:stretch>
                  <a:fillRect/>
                </a:stretch>
              </p:blipFill>
              <p:spPr>
                <a:xfrm>
                  <a:off x="4762522" y="1490792"/>
                  <a:ext cx="107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CBD1F302-2BD4-4430-8BDA-77C3BBC16106}"/>
                    </a:ext>
                  </a:extLst>
                </p14:cNvPr>
                <p14:cNvContentPartPr/>
                <p14:nvPr/>
              </p14:nvContentPartPr>
              <p14:xfrm>
                <a:off x="4964482" y="1535072"/>
                <a:ext cx="108000" cy="107280"/>
              </p14:xfrm>
            </p:contentPart>
          </mc:Choice>
          <mc:Fallback xmlns="">
            <p:pic>
              <p:nvPicPr>
                <p:cNvPr id="8" name="Freihand 7">
                  <a:extLst>
                    <a:ext uri="{FF2B5EF4-FFF2-40B4-BE49-F238E27FC236}">
                      <a16:creationId xmlns:a16="http://schemas.microsoft.com/office/drawing/2014/main" id="{CBD1F302-2BD4-4430-8BDA-77C3BBC16106}"/>
                    </a:ext>
                  </a:extLst>
                </p:cNvPr>
                <p:cNvPicPr/>
                <p:nvPr/>
              </p:nvPicPr>
              <p:blipFill>
                <a:blip r:embed="rId13"/>
                <a:stretch>
                  <a:fillRect/>
                </a:stretch>
              </p:blipFill>
              <p:spPr>
                <a:xfrm>
                  <a:off x="4960162" y="1530752"/>
                  <a:ext cx="116640" cy="115920"/>
                </a:xfrm>
                <a:prstGeom prst="rect">
                  <a:avLst/>
                </a:prstGeom>
              </p:spPr>
            </p:pic>
          </mc:Fallback>
        </mc:AlternateContent>
      </p:grpSp>
      <p:grpSp>
        <p:nvGrpSpPr>
          <p:cNvPr id="23" name="Gruppieren 22">
            <a:extLst>
              <a:ext uri="{FF2B5EF4-FFF2-40B4-BE49-F238E27FC236}">
                <a16:creationId xmlns:a16="http://schemas.microsoft.com/office/drawing/2014/main" id="{51694DCE-24DA-44E4-9235-659EBE1A6390}"/>
              </a:ext>
            </a:extLst>
          </p:cNvPr>
          <p:cNvGrpSpPr/>
          <p:nvPr/>
        </p:nvGrpSpPr>
        <p:grpSpPr>
          <a:xfrm>
            <a:off x="4588282" y="2283152"/>
            <a:ext cx="427320" cy="128880"/>
            <a:chOff x="4588282" y="2283152"/>
            <a:chExt cx="427320" cy="128880"/>
          </a:xfrm>
        </p:grpSpPr>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A47C091D-CD24-4DEA-8E29-73F826E19123}"/>
                    </a:ext>
                  </a:extLst>
                </p14:cNvPr>
                <p14:cNvContentPartPr/>
                <p14:nvPr/>
              </p14:nvContentPartPr>
              <p14:xfrm>
                <a:off x="4588282" y="2283152"/>
                <a:ext cx="81720" cy="128880"/>
              </p14:xfrm>
            </p:contentPart>
          </mc:Choice>
          <mc:Fallback xmlns="">
            <p:pic>
              <p:nvPicPr>
                <p:cNvPr id="15" name="Freihand 14">
                  <a:extLst>
                    <a:ext uri="{FF2B5EF4-FFF2-40B4-BE49-F238E27FC236}">
                      <a16:creationId xmlns:a16="http://schemas.microsoft.com/office/drawing/2014/main" id="{A47C091D-CD24-4DEA-8E29-73F826E19123}"/>
                    </a:ext>
                  </a:extLst>
                </p:cNvPr>
                <p:cNvPicPr/>
                <p:nvPr/>
              </p:nvPicPr>
              <p:blipFill>
                <a:blip r:embed="rId15"/>
                <a:stretch>
                  <a:fillRect/>
                </a:stretch>
              </p:blipFill>
              <p:spPr>
                <a:xfrm>
                  <a:off x="4583962" y="2278832"/>
                  <a:ext cx="90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AC3E270D-E523-45A2-9FFB-4E375654DC59}"/>
                    </a:ext>
                  </a:extLst>
                </p14:cNvPr>
                <p14:cNvContentPartPr/>
                <p14:nvPr/>
              </p14:nvContentPartPr>
              <p14:xfrm>
                <a:off x="4757122" y="2288552"/>
                <a:ext cx="129600" cy="97920"/>
              </p14:xfrm>
            </p:contentPart>
          </mc:Choice>
          <mc:Fallback xmlns="">
            <p:pic>
              <p:nvPicPr>
                <p:cNvPr id="16" name="Freihand 15">
                  <a:extLst>
                    <a:ext uri="{FF2B5EF4-FFF2-40B4-BE49-F238E27FC236}">
                      <a16:creationId xmlns:a16="http://schemas.microsoft.com/office/drawing/2014/main" id="{AC3E270D-E523-45A2-9FFB-4E375654DC59}"/>
                    </a:ext>
                  </a:extLst>
                </p:cNvPr>
                <p:cNvPicPr/>
                <p:nvPr/>
              </p:nvPicPr>
              <p:blipFill>
                <a:blip r:embed="rId17"/>
                <a:stretch>
                  <a:fillRect/>
                </a:stretch>
              </p:blipFill>
              <p:spPr>
                <a:xfrm>
                  <a:off x="4752802" y="2284232"/>
                  <a:ext cx="138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21AA90BE-283D-46A9-8FE2-C35B3DA89392}"/>
                    </a:ext>
                  </a:extLst>
                </p14:cNvPr>
                <p14:cNvContentPartPr/>
                <p14:nvPr/>
              </p14:nvContentPartPr>
              <p14:xfrm>
                <a:off x="4937122" y="2300432"/>
                <a:ext cx="78480" cy="75960"/>
              </p14:xfrm>
            </p:contentPart>
          </mc:Choice>
          <mc:Fallback xmlns="">
            <p:pic>
              <p:nvPicPr>
                <p:cNvPr id="17" name="Freihand 16">
                  <a:extLst>
                    <a:ext uri="{FF2B5EF4-FFF2-40B4-BE49-F238E27FC236}">
                      <a16:creationId xmlns:a16="http://schemas.microsoft.com/office/drawing/2014/main" id="{21AA90BE-283D-46A9-8FE2-C35B3DA89392}"/>
                    </a:ext>
                  </a:extLst>
                </p:cNvPr>
                <p:cNvPicPr/>
                <p:nvPr/>
              </p:nvPicPr>
              <p:blipFill>
                <a:blip r:embed="rId19"/>
                <a:stretch>
                  <a:fillRect/>
                </a:stretch>
              </p:blipFill>
              <p:spPr>
                <a:xfrm>
                  <a:off x="4932802" y="2296112"/>
                  <a:ext cx="87120" cy="84600"/>
                </a:xfrm>
                <a:prstGeom prst="rect">
                  <a:avLst/>
                </a:prstGeom>
              </p:spPr>
            </p:pic>
          </mc:Fallback>
        </mc:AlternateContent>
      </p:grpSp>
      <p:grpSp>
        <p:nvGrpSpPr>
          <p:cNvPr id="22" name="Gruppieren 21">
            <a:extLst>
              <a:ext uri="{FF2B5EF4-FFF2-40B4-BE49-F238E27FC236}">
                <a16:creationId xmlns:a16="http://schemas.microsoft.com/office/drawing/2014/main" id="{87AD6249-3E1A-434B-8625-8B67564C8AE9}"/>
              </a:ext>
            </a:extLst>
          </p:cNvPr>
          <p:cNvGrpSpPr/>
          <p:nvPr/>
        </p:nvGrpSpPr>
        <p:grpSpPr>
          <a:xfrm>
            <a:off x="4598002" y="2645312"/>
            <a:ext cx="466200" cy="168120"/>
            <a:chOff x="4598002" y="2645312"/>
            <a:chExt cx="466200" cy="16812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FC714988-459E-4711-BE3B-42EDECDBE293}"/>
                    </a:ext>
                  </a:extLst>
                </p14:cNvPr>
                <p14:cNvContentPartPr/>
                <p14:nvPr/>
              </p14:nvContentPartPr>
              <p14:xfrm>
                <a:off x="4598002" y="2666192"/>
                <a:ext cx="113760" cy="147240"/>
              </p14:xfrm>
            </p:contentPart>
          </mc:Choice>
          <mc:Fallback xmlns="">
            <p:pic>
              <p:nvPicPr>
                <p:cNvPr id="18" name="Freihand 17">
                  <a:extLst>
                    <a:ext uri="{FF2B5EF4-FFF2-40B4-BE49-F238E27FC236}">
                      <a16:creationId xmlns:a16="http://schemas.microsoft.com/office/drawing/2014/main" id="{FC714988-459E-4711-BE3B-42EDECDBE293}"/>
                    </a:ext>
                  </a:extLst>
                </p:cNvPr>
                <p:cNvPicPr/>
                <p:nvPr/>
              </p:nvPicPr>
              <p:blipFill>
                <a:blip r:embed="rId21"/>
                <a:stretch>
                  <a:fillRect/>
                </a:stretch>
              </p:blipFill>
              <p:spPr>
                <a:xfrm>
                  <a:off x="4593682" y="2661872"/>
                  <a:ext cx="122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5EE8AE05-BD48-42A4-BD6F-51AD0E5CADBF}"/>
                    </a:ext>
                  </a:extLst>
                </p14:cNvPr>
                <p14:cNvContentPartPr/>
                <p14:nvPr/>
              </p14:nvContentPartPr>
              <p14:xfrm>
                <a:off x="4756042" y="2654312"/>
                <a:ext cx="86760" cy="142200"/>
              </p14:xfrm>
            </p:contentPart>
          </mc:Choice>
          <mc:Fallback xmlns="">
            <p:pic>
              <p:nvPicPr>
                <p:cNvPr id="19" name="Freihand 18">
                  <a:extLst>
                    <a:ext uri="{FF2B5EF4-FFF2-40B4-BE49-F238E27FC236}">
                      <a16:creationId xmlns:a16="http://schemas.microsoft.com/office/drawing/2014/main" id="{5EE8AE05-BD48-42A4-BD6F-51AD0E5CADBF}"/>
                    </a:ext>
                  </a:extLst>
                </p:cNvPr>
                <p:cNvPicPr/>
                <p:nvPr/>
              </p:nvPicPr>
              <p:blipFill>
                <a:blip r:embed="rId23"/>
                <a:stretch>
                  <a:fillRect/>
                </a:stretch>
              </p:blipFill>
              <p:spPr>
                <a:xfrm>
                  <a:off x="4751722" y="2649992"/>
                  <a:ext cx="95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97506227-36CE-407C-B202-B4598B3DDFF2}"/>
                    </a:ext>
                  </a:extLst>
                </p14:cNvPr>
                <p14:cNvContentPartPr/>
                <p14:nvPr/>
              </p14:nvContentPartPr>
              <p14:xfrm>
                <a:off x="4902922" y="2645312"/>
                <a:ext cx="101880" cy="136800"/>
              </p14:xfrm>
            </p:contentPart>
          </mc:Choice>
          <mc:Fallback xmlns="">
            <p:pic>
              <p:nvPicPr>
                <p:cNvPr id="20" name="Freihand 19">
                  <a:extLst>
                    <a:ext uri="{FF2B5EF4-FFF2-40B4-BE49-F238E27FC236}">
                      <a16:creationId xmlns:a16="http://schemas.microsoft.com/office/drawing/2014/main" id="{97506227-36CE-407C-B202-B4598B3DDFF2}"/>
                    </a:ext>
                  </a:extLst>
                </p:cNvPr>
                <p:cNvPicPr/>
                <p:nvPr/>
              </p:nvPicPr>
              <p:blipFill>
                <a:blip r:embed="rId25"/>
                <a:stretch>
                  <a:fillRect/>
                </a:stretch>
              </p:blipFill>
              <p:spPr>
                <a:xfrm>
                  <a:off x="4898602" y="2640992"/>
                  <a:ext cx="11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51AF34EB-6383-4916-918E-923D8A297BC1}"/>
                    </a:ext>
                  </a:extLst>
                </p14:cNvPr>
                <p14:cNvContentPartPr/>
                <p14:nvPr/>
              </p14:nvContentPartPr>
              <p14:xfrm>
                <a:off x="4914082" y="2703992"/>
                <a:ext cx="150120" cy="42120"/>
              </p14:xfrm>
            </p:contentPart>
          </mc:Choice>
          <mc:Fallback xmlns="">
            <p:pic>
              <p:nvPicPr>
                <p:cNvPr id="21" name="Freihand 20">
                  <a:extLst>
                    <a:ext uri="{FF2B5EF4-FFF2-40B4-BE49-F238E27FC236}">
                      <a16:creationId xmlns:a16="http://schemas.microsoft.com/office/drawing/2014/main" id="{51AF34EB-6383-4916-918E-923D8A297BC1}"/>
                    </a:ext>
                  </a:extLst>
                </p:cNvPr>
                <p:cNvPicPr/>
                <p:nvPr/>
              </p:nvPicPr>
              <p:blipFill>
                <a:blip r:embed="rId27"/>
                <a:stretch>
                  <a:fillRect/>
                </a:stretch>
              </p:blipFill>
              <p:spPr>
                <a:xfrm>
                  <a:off x="4909762" y="2699672"/>
                  <a:ext cx="158760" cy="50760"/>
                </a:xfrm>
                <a:prstGeom prst="rect">
                  <a:avLst/>
                </a:prstGeom>
              </p:spPr>
            </p:pic>
          </mc:Fallback>
        </mc:AlternateContent>
      </p:grpSp>
      <p:grpSp>
        <p:nvGrpSpPr>
          <p:cNvPr id="26" name="Gruppieren 25">
            <a:extLst>
              <a:ext uri="{FF2B5EF4-FFF2-40B4-BE49-F238E27FC236}">
                <a16:creationId xmlns:a16="http://schemas.microsoft.com/office/drawing/2014/main" id="{CD060EE6-5E42-48E7-8ADD-4B766FEA27CA}"/>
              </a:ext>
            </a:extLst>
          </p:cNvPr>
          <p:cNvGrpSpPr/>
          <p:nvPr/>
        </p:nvGrpSpPr>
        <p:grpSpPr>
          <a:xfrm>
            <a:off x="5084002" y="1404032"/>
            <a:ext cx="204120" cy="189000"/>
            <a:chOff x="5084002" y="1404032"/>
            <a:chExt cx="204120" cy="189000"/>
          </a:xfrm>
        </p:grpSpPr>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741DF445-567B-4031-826C-64B5C838DD59}"/>
                    </a:ext>
                  </a:extLst>
                </p14:cNvPr>
                <p14:cNvContentPartPr/>
                <p14:nvPr/>
              </p14:nvContentPartPr>
              <p14:xfrm>
                <a:off x="5130442" y="1450472"/>
                <a:ext cx="69120" cy="85320"/>
              </p14:xfrm>
            </p:contentPart>
          </mc:Choice>
          <mc:Fallback xmlns="">
            <p:pic>
              <p:nvPicPr>
                <p:cNvPr id="24" name="Freihand 23">
                  <a:extLst>
                    <a:ext uri="{FF2B5EF4-FFF2-40B4-BE49-F238E27FC236}">
                      <a16:creationId xmlns:a16="http://schemas.microsoft.com/office/drawing/2014/main" id="{741DF445-567B-4031-826C-64B5C838DD59}"/>
                    </a:ext>
                  </a:extLst>
                </p:cNvPr>
                <p:cNvPicPr/>
                <p:nvPr/>
              </p:nvPicPr>
              <p:blipFill>
                <a:blip r:embed="rId29"/>
                <a:stretch>
                  <a:fillRect/>
                </a:stretch>
              </p:blipFill>
              <p:spPr>
                <a:xfrm>
                  <a:off x="5126122" y="1446152"/>
                  <a:ext cx="77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5E7B76D2-014D-43A0-8B61-E264358A7A69}"/>
                    </a:ext>
                  </a:extLst>
                </p14:cNvPr>
                <p14:cNvContentPartPr/>
                <p14:nvPr/>
              </p14:nvContentPartPr>
              <p14:xfrm>
                <a:off x="5084002" y="1404032"/>
                <a:ext cx="204120" cy="189000"/>
              </p14:xfrm>
            </p:contentPart>
          </mc:Choice>
          <mc:Fallback xmlns="">
            <p:pic>
              <p:nvPicPr>
                <p:cNvPr id="25" name="Freihand 24">
                  <a:extLst>
                    <a:ext uri="{FF2B5EF4-FFF2-40B4-BE49-F238E27FC236}">
                      <a16:creationId xmlns:a16="http://schemas.microsoft.com/office/drawing/2014/main" id="{5E7B76D2-014D-43A0-8B61-E264358A7A69}"/>
                    </a:ext>
                  </a:extLst>
                </p:cNvPr>
                <p:cNvPicPr/>
                <p:nvPr/>
              </p:nvPicPr>
              <p:blipFill>
                <a:blip r:embed="rId31"/>
                <a:stretch>
                  <a:fillRect/>
                </a:stretch>
              </p:blipFill>
              <p:spPr>
                <a:xfrm>
                  <a:off x="5079682" y="1399712"/>
                  <a:ext cx="212760" cy="197640"/>
                </a:xfrm>
                <a:prstGeom prst="rect">
                  <a:avLst/>
                </a:prstGeom>
              </p:spPr>
            </p:pic>
          </mc:Fallback>
        </mc:AlternateContent>
      </p:grpSp>
      <p:grpSp>
        <p:nvGrpSpPr>
          <p:cNvPr id="50" name="Gruppieren 49">
            <a:extLst>
              <a:ext uri="{FF2B5EF4-FFF2-40B4-BE49-F238E27FC236}">
                <a16:creationId xmlns:a16="http://schemas.microsoft.com/office/drawing/2014/main" id="{EC2A80C9-37AB-4C19-B8AE-7B9BE7AEA7BF}"/>
              </a:ext>
            </a:extLst>
          </p:cNvPr>
          <p:cNvGrpSpPr/>
          <p:nvPr/>
        </p:nvGrpSpPr>
        <p:grpSpPr>
          <a:xfrm>
            <a:off x="257842" y="3068312"/>
            <a:ext cx="2847240" cy="249840"/>
            <a:chOff x="257842" y="3068312"/>
            <a:chExt cx="2847240" cy="249840"/>
          </a:xfrm>
        </p:grpSpPr>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818F4AE7-10B7-469E-8342-8F24625B93EB}"/>
                    </a:ext>
                  </a:extLst>
                </p14:cNvPr>
                <p14:cNvContentPartPr/>
                <p14:nvPr/>
              </p14:nvContentPartPr>
              <p14:xfrm>
                <a:off x="350362" y="3102512"/>
                <a:ext cx="126360" cy="118080"/>
              </p14:xfrm>
            </p:contentPart>
          </mc:Choice>
          <mc:Fallback xmlns="">
            <p:pic>
              <p:nvPicPr>
                <p:cNvPr id="27" name="Freihand 26">
                  <a:extLst>
                    <a:ext uri="{FF2B5EF4-FFF2-40B4-BE49-F238E27FC236}">
                      <a16:creationId xmlns:a16="http://schemas.microsoft.com/office/drawing/2014/main" id="{818F4AE7-10B7-469E-8342-8F24625B93EB}"/>
                    </a:ext>
                  </a:extLst>
                </p:cNvPr>
                <p:cNvPicPr/>
                <p:nvPr/>
              </p:nvPicPr>
              <p:blipFill>
                <a:blip r:embed="rId33"/>
                <a:stretch>
                  <a:fillRect/>
                </a:stretch>
              </p:blipFill>
              <p:spPr>
                <a:xfrm>
                  <a:off x="346042" y="3098192"/>
                  <a:ext cx="135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7D910D27-9CB7-4FDC-83E8-25CEFD1E3BBB}"/>
                    </a:ext>
                  </a:extLst>
                </p14:cNvPr>
                <p14:cNvContentPartPr/>
                <p14:nvPr/>
              </p14:nvContentPartPr>
              <p14:xfrm>
                <a:off x="311842" y="3104672"/>
                <a:ext cx="127800" cy="157320"/>
              </p14:xfrm>
            </p:contentPart>
          </mc:Choice>
          <mc:Fallback xmlns="">
            <p:pic>
              <p:nvPicPr>
                <p:cNvPr id="28" name="Freihand 27">
                  <a:extLst>
                    <a:ext uri="{FF2B5EF4-FFF2-40B4-BE49-F238E27FC236}">
                      <a16:creationId xmlns:a16="http://schemas.microsoft.com/office/drawing/2014/main" id="{7D910D27-9CB7-4FDC-83E8-25CEFD1E3BBB}"/>
                    </a:ext>
                  </a:extLst>
                </p:cNvPr>
                <p:cNvPicPr/>
                <p:nvPr/>
              </p:nvPicPr>
              <p:blipFill>
                <a:blip r:embed="rId35"/>
                <a:stretch>
                  <a:fillRect/>
                </a:stretch>
              </p:blipFill>
              <p:spPr>
                <a:xfrm>
                  <a:off x="307522" y="3100352"/>
                  <a:ext cx="136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46E53CA2-9885-4473-9E45-2EEEC4BA24FE}"/>
                    </a:ext>
                  </a:extLst>
                </p14:cNvPr>
                <p14:cNvContentPartPr/>
                <p14:nvPr/>
              </p14:nvContentPartPr>
              <p14:xfrm>
                <a:off x="257842" y="3074072"/>
                <a:ext cx="248400" cy="215280"/>
              </p14:xfrm>
            </p:contentPart>
          </mc:Choice>
          <mc:Fallback xmlns="">
            <p:pic>
              <p:nvPicPr>
                <p:cNvPr id="29" name="Freihand 28">
                  <a:extLst>
                    <a:ext uri="{FF2B5EF4-FFF2-40B4-BE49-F238E27FC236}">
                      <a16:creationId xmlns:a16="http://schemas.microsoft.com/office/drawing/2014/main" id="{46E53CA2-9885-4473-9E45-2EEEC4BA24FE}"/>
                    </a:ext>
                  </a:extLst>
                </p:cNvPr>
                <p:cNvPicPr/>
                <p:nvPr/>
              </p:nvPicPr>
              <p:blipFill>
                <a:blip r:embed="rId37"/>
                <a:stretch>
                  <a:fillRect/>
                </a:stretch>
              </p:blipFill>
              <p:spPr>
                <a:xfrm>
                  <a:off x="253522" y="3069752"/>
                  <a:ext cx="257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D765E5A5-C918-4866-A1E4-D9EF5AB70941}"/>
                    </a:ext>
                  </a:extLst>
                </p14:cNvPr>
                <p14:cNvContentPartPr/>
                <p14:nvPr/>
              </p14:nvContentPartPr>
              <p14:xfrm>
                <a:off x="640882" y="3130952"/>
                <a:ext cx="118080" cy="86040"/>
              </p14:xfrm>
            </p:contentPart>
          </mc:Choice>
          <mc:Fallback xmlns="">
            <p:pic>
              <p:nvPicPr>
                <p:cNvPr id="31" name="Freihand 30">
                  <a:extLst>
                    <a:ext uri="{FF2B5EF4-FFF2-40B4-BE49-F238E27FC236}">
                      <a16:creationId xmlns:a16="http://schemas.microsoft.com/office/drawing/2014/main" id="{D765E5A5-C918-4866-A1E4-D9EF5AB70941}"/>
                    </a:ext>
                  </a:extLst>
                </p:cNvPr>
                <p:cNvPicPr/>
                <p:nvPr/>
              </p:nvPicPr>
              <p:blipFill>
                <a:blip r:embed="rId39"/>
                <a:stretch>
                  <a:fillRect/>
                </a:stretch>
              </p:blipFill>
              <p:spPr>
                <a:xfrm>
                  <a:off x="636562" y="3126632"/>
                  <a:ext cx="126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4C4406B3-50D9-4C74-B99E-37DCD8A71F75}"/>
                    </a:ext>
                  </a:extLst>
                </p14:cNvPr>
                <p14:cNvContentPartPr/>
                <p14:nvPr/>
              </p14:nvContentPartPr>
              <p14:xfrm>
                <a:off x="766162" y="3220592"/>
                <a:ext cx="35640" cy="97560"/>
              </p14:xfrm>
            </p:contentPart>
          </mc:Choice>
          <mc:Fallback xmlns="">
            <p:pic>
              <p:nvPicPr>
                <p:cNvPr id="32" name="Freihand 31">
                  <a:extLst>
                    <a:ext uri="{FF2B5EF4-FFF2-40B4-BE49-F238E27FC236}">
                      <a16:creationId xmlns:a16="http://schemas.microsoft.com/office/drawing/2014/main" id="{4C4406B3-50D9-4C74-B99E-37DCD8A71F75}"/>
                    </a:ext>
                  </a:extLst>
                </p:cNvPr>
                <p:cNvPicPr/>
                <p:nvPr/>
              </p:nvPicPr>
              <p:blipFill>
                <a:blip r:embed="rId41"/>
                <a:stretch>
                  <a:fillRect/>
                </a:stretch>
              </p:blipFill>
              <p:spPr>
                <a:xfrm>
                  <a:off x="761842" y="3216272"/>
                  <a:ext cx="44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1BD132AA-2D54-4B19-B2DB-E91598E168FD}"/>
                    </a:ext>
                  </a:extLst>
                </p14:cNvPr>
                <p14:cNvContentPartPr/>
                <p14:nvPr/>
              </p14:nvContentPartPr>
              <p14:xfrm>
                <a:off x="823042" y="3124112"/>
                <a:ext cx="87120" cy="150840"/>
              </p14:xfrm>
            </p:contentPart>
          </mc:Choice>
          <mc:Fallback xmlns="">
            <p:pic>
              <p:nvPicPr>
                <p:cNvPr id="33" name="Freihand 32">
                  <a:extLst>
                    <a:ext uri="{FF2B5EF4-FFF2-40B4-BE49-F238E27FC236}">
                      <a16:creationId xmlns:a16="http://schemas.microsoft.com/office/drawing/2014/main" id="{1BD132AA-2D54-4B19-B2DB-E91598E168FD}"/>
                    </a:ext>
                  </a:extLst>
                </p:cNvPr>
                <p:cNvPicPr/>
                <p:nvPr/>
              </p:nvPicPr>
              <p:blipFill>
                <a:blip r:embed="rId43"/>
                <a:stretch>
                  <a:fillRect/>
                </a:stretch>
              </p:blipFill>
              <p:spPr>
                <a:xfrm>
                  <a:off x="818722" y="3119792"/>
                  <a:ext cx="95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68233E49-B243-4306-9979-DD33BD72587A}"/>
                    </a:ext>
                  </a:extLst>
                </p14:cNvPr>
                <p14:cNvContentPartPr/>
                <p14:nvPr/>
              </p14:nvContentPartPr>
              <p14:xfrm>
                <a:off x="935362" y="3213392"/>
                <a:ext cx="47160" cy="24840"/>
              </p14:xfrm>
            </p:contentPart>
          </mc:Choice>
          <mc:Fallback xmlns="">
            <p:pic>
              <p:nvPicPr>
                <p:cNvPr id="34" name="Freihand 33">
                  <a:extLst>
                    <a:ext uri="{FF2B5EF4-FFF2-40B4-BE49-F238E27FC236}">
                      <a16:creationId xmlns:a16="http://schemas.microsoft.com/office/drawing/2014/main" id="{68233E49-B243-4306-9979-DD33BD72587A}"/>
                    </a:ext>
                  </a:extLst>
                </p:cNvPr>
                <p:cNvPicPr/>
                <p:nvPr/>
              </p:nvPicPr>
              <p:blipFill>
                <a:blip r:embed="rId45"/>
                <a:stretch>
                  <a:fillRect/>
                </a:stretch>
              </p:blipFill>
              <p:spPr>
                <a:xfrm>
                  <a:off x="931042" y="3209072"/>
                  <a:ext cx="5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48F3A17B-DAC8-40F5-A99C-D9747B88DE23}"/>
                    </a:ext>
                  </a:extLst>
                </p14:cNvPr>
                <p14:cNvContentPartPr/>
                <p14:nvPr/>
              </p14:nvContentPartPr>
              <p14:xfrm>
                <a:off x="1090162" y="3115472"/>
                <a:ext cx="122400" cy="119520"/>
              </p14:xfrm>
            </p:contentPart>
          </mc:Choice>
          <mc:Fallback xmlns="">
            <p:pic>
              <p:nvPicPr>
                <p:cNvPr id="35" name="Freihand 34">
                  <a:extLst>
                    <a:ext uri="{FF2B5EF4-FFF2-40B4-BE49-F238E27FC236}">
                      <a16:creationId xmlns:a16="http://schemas.microsoft.com/office/drawing/2014/main" id="{48F3A17B-DAC8-40F5-A99C-D9747B88DE23}"/>
                    </a:ext>
                  </a:extLst>
                </p:cNvPr>
                <p:cNvPicPr/>
                <p:nvPr/>
              </p:nvPicPr>
              <p:blipFill>
                <a:blip r:embed="rId47"/>
                <a:stretch>
                  <a:fillRect/>
                </a:stretch>
              </p:blipFill>
              <p:spPr>
                <a:xfrm>
                  <a:off x="1085842" y="3111152"/>
                  <a:ext cx="131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24522466-F157-48CC-8F9B-36CB815C5A57}"/>
                    </a:ext>
                  </a:extLst>
                </p14:cNvPr>
                <p14:cNvContentPartPr/>
                <p14:nvPr/>
              </p14:nvContentPartPr>
              <p14:xfrm>
                <a:off x="1233442" y="3122672"/>
                <a:ext cx="112320" cy="86040"/>
              </p14:xfrm>
            </p:contentPart>
          </mc:Choice>
          <mc:Fallback xmlns="">
            <p:pic>
              <p:nvPicPr>
                <p:cNvPr id="36" name="Freihand 35">
                  <a:extLst>
                    <a:ext uri="{FF2B5EF4-FFF2-40B4-BE49-F238E27FC236}">
                      <a16:creationId xmlns:a16="http://schemas.microsoft.com/office/drawing/2014/main" id="{24522466-F157-48CC-8F9B-36CB815C5A57}"/>
                    </a:ext>
                  </a:extLst>
                </p:cNvPr>
                <p:cNvPicPr/>
                <p:nvPr/>
              </p:nvPicPr>
              <p:blipFill>
                <a:blip r:embed="rId49"/>
                <a:stretch>
                  <a:fillRect/>
                </a:stretch>
              </p:blipFill>
              <p:spPr>
                <a:xfrm>
                  <a:off x="1229122" y="3118352"/>
                  <a:ext cx="120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AA7E4927-1292-4E1C-996C-0ECBEB2CBC49}"/>
                    </a:ext>
                  </a:extLst>
                </p14:cNvPr>
                <p14:cNvContentPartPr/>
                <p14:nvPr/>
              </p14:nvContentPartPr>
              <p14:xfrm>
                <a:off x="1355842" y="3132032"/>
                <a:ext cx="101520" cy="69120"/>
              </p14:xfrm>
            </p:contentPart>
          </mc:Choice>
          <mc:Fallback xmlns="">
            <p:pic>
              <p:nvPicPr>
                <p:cNvPr id="37" name="Freihand 36">
                  <a:extLst>
                    <a:ext uri="{FF2B5EF4-FFF2-40B4-BE49-F238E27FC236}">
                      <a16:creationId xmlns:a16="http://schemas.microsoft.com/office/drawing/2014/main" id="{AA7E4927-1292-4E1C-996C-0ECBEB2CBC49}"/>
                    </a:ext>
                  </a:extLst>
                </p:cNvPr>
                <p:cNvPicPr/>
                <p:nvPr/>
              </p:nvPicPr>
              <p:blipFill>
                <a:blip r:embed="rId51"/>
                <a:stretch>
                  <a:fillRect/>
                </a:stretch>
              </p:blipFill>
              <p:spPr>
                <a:xfrm>
                  <a:off x="1351522" y="3127712"/>
                  <a:ext cx="110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95C455FF-1082-4C62-827B-8321ABAFEE5F}"/>
                    </a:ext>
                  </a:extLst>
                </p14:cNvPr>
                <p14:cNvContentPartPr/>
                <p14:nvPr/>
              </p14:nvContentPartPr>
              <p14:xfrm>
                <a:off x="1590202" y="3115472"/>
                <a:ext cx="10800" cy="109080"/>
              </p14:xfrm>
            </p:contentPart>
          </mc:Choice>
          <mc:Fallback xmlns="">
            <p:pic>
              <p:nvPicPr>
                <p:cNvPr id="38" name="Freihand 37">
                  <a:extLst>
                    <a:ext uri="{FF2B5EF4-FFF2-40B4-BE49-F238E27FC236}">
                      <a16:creationId xmlns:a16="http://schemas.microsoft.com/office/drawing/2014/main" id="{95C455FF-1082-4C62-827B-8321ABAFEE5F}"/>
                    </a:ext>
                  </a:extLst>
                </p:cNvPr>
                <p:cNvPicPr/>
                <p:nvPr/>
              </p:nvPicPr>
              <p:blipFill>
                <a:blip r:embed="rId53"/>
                <a:stretch>
                  <a:fillRect/>
                </a:stretch>
              </p:blipFill>
              <p:spPr>
                <a:xfrm>
                  <a:off x="1585882" y="3111152"/>
                  <a:ext cx="19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E70369FA-D917-4B18-8216-081E36586460}"/>
                    </a:ext>
                  </a:extLst>
                </p14:cNvPr>
                <p14:cNvContentPartPr/>
                <p14:nvPr/>
              </p14:nvContentPartPr>
              <p14:xfrm>
                <a:off x="1554922" y="3162992"/>
                <a:ext cx="138600" cy="9000"/>
              </p14:xfrm>
            </p:contentPart>
          </mc:Choice>
          <mc:Fallback xmlns="">
            <p:pic>
              <p:nvPicPr>
                <p:cNvPr id="39" name="Freihand 38">
                  <a:extLst>
                    <a:ext uri="{FF2B5EF4-FFF2-40B4-BE49-F238E27FC236}">
                      <a16:creationId xmlns:a16="http://schemas.microsoft.com/office/drawing/2014/main" id="{E70369FA-D917-4B18-8216-081E36586460}"/>
                    </a:ext>
                  </a:extLst>
                </p:cNvPr>
                <p:cNvPicPr/>
                <p:nvPr/>
              </p:nvPicPr>
              <p:blipFill>
                <a:blip r:embed="rId55"/>
                <a:stretch>
                  <a:fillRect/>
                </a:stretch>
              </p:blipFill>
              <p:spPr>
                <a:xfrm>
                  <a:off x="1550602" y="3158672"/>
                  <a:ext cx="147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9594815C-2863-441F-8A2C-AF3B3C121F90}"/>
                    </a:ext>
                  </a:extLst>
                </p14:cNvPr>
                <p14:cNvContentPartPr/>
                <p14:nvPr/>
              </p14:nvContentPartPr>
              <p14:xfrm>
                <a:off x="1702162" y="3089912"/>
                <a:ext cx="87480" cy="110520"/>
              </p14:xfrm>
            </p:contentPart>
          </mc:Choice>
          <mc:Fallback xmlns="">
            <p:pic>
              <p:nvPicPr>
                <p:cNvPr id="40" name="Freihand 39">
                  <a:extLst>
                    <a:ext uri="{FF2B5EF4-FFF2-40B4-BE49-F238E27FC236}">
                      <a16:creationId xmlns:a16="http://schemas.microsoft.com/office/drawing/2014/main" id="{9594815C-2863-441F-8A2C-AF3B3C121F90}"/>
                    </a:ext>
                  </a:extLst>
                </p:cNvPr>
                <p:cNvPicPr/>
                <p:nvPr/>
              </p:nvPicPr>
              <p:blipFill>
                <a:blip r:embed="rId57"/>
                <a:stretch>
                  <a:fillRect/>
                </a:stretch>
              </p:blipFill>
              <p:spPr>
                <a:xfrm>
                  <a:off x="1697842" y="3085592"/>
                  <a:ext cx="96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5DE26D40-31B4-43F0-B2A8-782FB67A4D63}"/>
                    </a:ext>
                  </a:extLst>
                </p14:cNvPr>
                <p14:cNvContentPartPr/>
                <p14:nvPr/>
              </p14:nvContentPartPr>
              <p14:xfrm>
                <a:off x="1885402" y="3179552"/>
                <a:ext cx="21600" cy="9720"/>
              </p14:xfrm>
            </p:contentPart>
          </mc:Choice>
          <mc:Fallback xmlns="">
            <p:pic>
              <p:nvPicPr>
                <p:cNvPr id="41" name="Freihand 40">
                  <a:extLst>
                    <a:ext uri="{FF2B5EF4-FFF2-40B4-BE49-F238E27FC236}">
                      <a16:creationId xmlns:a16="http://schemas.microsoft.com/office/drawing/2014/main" id="{5DE26D40-31B4-43F0-B2A8-782FB67A4D63}"/>
                    </a:ext>
                  </a:extLst>
                </p:cNvPr>
                <p:cNvPicPr/>
                <p:nvPr/>
              </p:nvPicPr>
              <p:blipFill>
                <a:blip r:embed="rId59"/>
                <a:stretch>
                  <a:fillRect/>
                </a:stretch>
              </p:blipFill>
              <p:spPr>
                <a:xfrm>
                  <a:off x="1881082" y="3175232"/>
                  <a:ext cx="30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130CA0BB-0773-4488-9DFF-FE7857A8CA6F}"/>
                    </a:ext>
                  </a:extLst>
                </p14:cNvPr>
                <p14:cNvContentPartPr/>
                <p14:nvPr/>
              </p14:nvContentPartPr>
              <p14:xfrm>
                <a:off x="1999522" y="3126992"/>
                <a:ext cx="148680" cy="90720"/>
              </p14:xfrm>
            </p:contentPart>
          </mc:Choice>
          <mc:Fallback xmlns="">
            <p:pic>
              <p:nvPicPr>
                <p:cNvPr id="42" name="Freihand 41">
                  <a:extLst>
                    <a:ext uri="{FF2B5EF4-FFF2-40B4-BE49-F238E27FC236}">
                      <a16:creationId xmlns:a16="http://schemas.microsoft.com/office/drawing/2014/main" id="{130CA0BB-0773-4488-9DFF-FE7857A8CA6F}"/>
                    </a:ext>
                  </a:extLst>
                </p:cNvPr>
                <p:cNvPicPr/>
                <p:nvPr/>
              </p:nvPicPr>
              <p:blipFill>
                <a:blip r:embed="rId61"/>
                <a:stretch>
                  <a:fillRect/>
                </a:stretch>
              </p:blipFill>
              <p:spPr>
                <a:xfrm>
                  <a:off x="1995202" y="3122672"/>
                  <a:ext cx="157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DE409639-6193-47AF-9C9B-8B27F3685949}"/>
                    </a:ext>
                  </a:extLst>
                </p14:cNvPr>
                <p14:cNvContentPartPr/>
                <p14:nvPr/>
              </p14:nvContentPartPr>
              <p14:xfrm>
                <a:off x="2112922" y="3110792"/>
                <a:ext cx="106920" cy="83520"/>
              </p14:xfrm>
            </p:contentPart>
          </mc:Choice>
          <mc:Fallback xmlns="">
            <p:pic>
              <p:nvPicPr>
                <p:cNvPr id="43" name="Freihand 42">
                  <a:extLst>
                    <a:ext uri="{FF2B5EF4-FFF2-40B4-BE49-F238E27FC236}">
                      <a16:creationId xmlns:a16="http://schemas.microsoft.com/office/drawing/2014/main" id="{DE409639-6193-47AF-9C9B-8B27F3685949}"/>
                    </a:ext>
                  </a:extLst>
                </p:cNvPr>
                <p:cNvPicPr/>
                <p:nvPr/>
              </p:nvPicPr>
              <p:blipFill>
                <a:blip r:embed="rId63"/>
                <a:stretch>
                  <a:fillRect/>
                </a:stretch>
              </p:blipFill>
              <p:spPr>
                <a:xfrm>
                  <a:off x="2108602" y="3106472"/>
                  <a:ext cx="115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BCB19084-58E6-4891-91E6-984F38049B5F}"/>
                    </a:ext>
                  </a:extLst>
                </p14:cNvPr>
                <p14:cNvContentPartPr/>
                <p14:nvPr/>
              </p14:nvContentPartPr>
              <p14:xfrm>
                <a:off x="2263402" y="3115832"/>
                <a:ext cx="103680" cy="62640"/>
              </p14:xfrm>
            </p:contentPart>
          </mc:Choice>
          <mc:Fallback xmlns="">
            <p:pic>
              <p:nvPicPr>
                <p:cNvPr id="44" name="Freihand 43">
                  <a:extLst>
                    <a:ext uri="{FF2B5EF4-FFF2-40B4-BE49-F238E27FC236}">
                      <a16:creationId xmlns:a16="http://schemas.microsoft.com/office/drawing/2014/main" id="{BCB19084-58E6-4891-91E6-984F38049B5F}"/>
                    </a:ext>
                  </a:extLst>
                </p:cNvPr>
                <p:cNvPicPr/>
                <p:nvPr/>
              </p:nvPicPr>
              <p:blipFill>
                <a:blip r:embed="rId65"/>
                <a:stretch>
                  <a:fillRect/>
                </a:stretch>
              </p:blipFill>
              <p:spPr>
                <a:xfrm>
                  <a:off x="2259082" y="3111512"/>
                  <a:ext cx="112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8029EBEF-DE59-4038-9DE7-829CF928FAA0}"/>
                    </a:ext>
                  </a:extLst>
                </p14:cNvPr>
                <p14:cNvContentPartPr/>
                <p14:nvPr/>
              </p14:nvContentPartPr>
              <p14:xfrm>
                <a:off x="2515402" y="3129872"/>
                <a:ext cx="156600" cy="7200"/>
              </p14:xfrm>
            </p:contentPart>
          </mc:Choice>
          <mc:Fallback xmlns="">
            <p:pic>
              <p:nvPicPr>
                <p:cNvPr id="45" name="Freihand 44">
                  <a:extLst>
                    <a:ext uri="{FF2B5EF4-FFF2-40B4-BE49-F238E27FC236}">
                      <a16:creationId xmlns:a16="http://schemas.microsoft.com/office/drawing/2014/main" id="{8029EBEF-DE59-4038-9DE7-829CF928FAA0}"/>
                    </a:ext>
                  </a:extLst>
                </p:cNvPr>
                <p:cNvPicPr/>
                <p:nvPr/>
              </p:nvPicPr>
              <p:blipFill>
                <a:blip r:embed="rId67"/>
                <a:stretch>
                  <a:fillRect/>
                </a:stretch>
              </p:blipFill>
              <p:spPr>
                <a:xfrm>
                  <a:off x="2511082" y="3125552"/>
                  <a:ext cx="165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870B76FB-1E46-436F-81D0-FC8151C950B0}"/>
                    </a:ext>
                  </a:extLst>
                </p14:cNvPr>
                <p14:cNvContentPartPr/>
                <p14:nvPr/>
              </p14:nvContentPartPr>
              <p14:xfrm>
                <a:off x="2520442" y="3156152"/>
                <a:ext cx="189360" cy="32760"/>
              </p14:xfrm>
            </p:contentPart>
          </mc:Choice>
          <mc:Fallback xmlns="">
            <p:pic>
              <p:nvPicPr>
                <p:cNvPr id="46" name="Freihand 45">
                  <a:extLst>
                    <a:ext uri="{FF2B5EF4-FFF2-40B4-BE49-F238E27FC236}">
                      <a16:creationId xmlns:a16="http://schemas.microsoft.com/office/drawing/2014/main" id="{870B76FB-1E46-436F-81D0-FC8151C950B0}"/>
                    </a:ext>
                  </a:extLst>
                </p:cNvPr>
                <p:cNvPicPr/>
                <p:nvPr/>
              </p:nvPicPr>
              <p:blipFill>
                <a:blip r:embed="rId69"/>
                <a:stretch>
                  <a:fillRect/>
                </a:stretch>
              </p:blipFill>
              <p:spPr>
                <a:xfrm>
                  <a:off x="2516122" y="3151832"/>
                  <a:ext cx="198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5E928F0B-D00D-4EEE-8B55-E88D0201E9F1}"/>
                    </a:ext>
                  </a:extLst>
                </p14:cNvPr>
                <p14:cNvContentPartPr/>
                <p14:nvPr/>
              </p14:nvContentPartPr>
              <p14:xfrm>
                <a:off x="2703682" y="3068312"/>
                <a:ext cx="100440" cy="131040"/>
              </p14:xfrm>
            </p:contentPart>
          </mc:Choice>
          <mc:Fallback xmlns="">
            <p:pic>
              <p:nvPicPr>
                <p:cNvPr id="47" name="Freihand 46">
                  <a:extLst>
                    <a:ext uri="{FF2B5EF4-FFF2-40B4-BE49-F238E27FC236}">
                      <a16:creationId xmlns:a16="http://schemas.microsoft.com/office/drawing/2014/main" id="{5E928F0B-D00D-4EEE-8B55-E88D0201E9F1}"/>
                    </a:ext>
                  </a:extLst>
                </p:cNvPr>
                <p:cNvPicPr/>
                <p:nvPr/>
              </p:nvPicPr>
              <p:blipFill>
                <a:blip r:embed="rId71"/>
                <a:stretch>
                  <a:fillRect/>
                </a:stretch>
              </p:blipFill>
              <p:spPr>
                <a:xfrm>
                  <a:off x="2699362" y="3063992"/>
                  <a:ext cx="109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E2663D9A-4939-4626-98D1-5EB59C851CFE}"/>
                    </a:ext>
                  </a:extLst>
                </p14:cNvPr>
                <p14:cNvContentPartPr/>
                <p14:nvPr/>
              </p14:nvContentPartPr>
              <p14:xfrm>
                <a:off x="2843362" y="3079112"/>
                <a:ext cx="103320" cy="114840"/>
              </p14:xfrm>
            </p:contentPart>
          </mc:Choice>
          <mc:Fallback xmlns="">
            <p:pic>
              <p:nvPicPr>
                <p:cNvPr id="48" name="Freihand 47">
                  <a:extLst>
                    <a:ext uri="{FF2B5EF4-FFF2-40B4-BE49-F238E27FC236}">
                      <a16:creationId xmlns:a16="http://schemas.microsoft.com/office/drawing/2014/main" id="{E2663D9A-4939-4626-98D1-5EB59C851CFE}"/>
                    </a:ext>
                  </a:extLst>
                </p:cNvPr>
                <p:cNvPicPr/>
                <p:nvPr/>
              </p:nvPicPr>
              <p:blipFill>
                <a:blip r:embed="rId73"/>
                <a:stretch>
                  <a:fillRect/>
                </a:stretch>
              </p:blipFill>
              <p:spPr>
                <a:xfrm>
                  <a:off x="2839042" y="3074792"/>
                  <a:ext cx="111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C305583B-A8E6-40AF-87A8-76D1A9F001F9}"/>
                    </a:ext>
                  </a:extLst>
                </p14:cNvPr>
                <p14:cNvContentPartPr/>
                <p14:nvPr/>
              </p14:nvContentPartPr>
              <p14:xfrm>
                <a:off x="2992402" y="3068312"/>
                <a:ext cx="112680" cy="97200"/>
              </p14:xfrm>
            </p:contentPart>
          </mc:Choice>
          <mc:Fallback xmlns="">
            <p:pic>
              <p:nvPicPr>
                <p:cNvPr id="49" name="Freihand 48">
                  <a:extLst>
                    <a:ext uri="{FF2B5EF4-FFF2-40B4-BE49-F238E27FC236}">
                      <a16:creationId xmlns:a16="http://schemas.microsoft.com/office/drawing/2014/main" id="{C305583B-A8E6-40AF-87A8-76D1A9F001F9}"/>
                    </a:ext>
                  </a:extLst>
                </p:cNvPr>
                <p:cNvPicPr/>
                <p:nvPr/>
              </p:nvPicPr>
              <p:blipFill>
                <a:blip r:embed="rId75"/>
                <a:stretch>
                  <a:fillRect/>
                </a:stretch>
              </p:blipFill>
              <p:spPr>
                <a:xfrm>
                  <a:off x="2988082" y="3063992"/>
                  <a:ext cx="121320" cy="105840"/>
                </a:xfrm>
                <a:prstGeom prst="rect">
                  <a:avLst/>
                </a:prstGeom>
              </p:spPr>
            </p:pic>
          </mc:Fallback>
        </mc:AlternateContent>
      </p:grpSp>
      <p:grpSp>
        <p:nvGrpSpPr>
          <p:cNvPr id="74" name="Gruppieren 73">
            <a:extLst>
              <a:ext uri="{FF2B5EF4-FFF2-40B4-BE49-F238E27FC236}">
                <a16:creationId xmlns:a16="http://schemas.microsoft.com/office/drawing/2014/main" id="{04DB2970-8079-4148-BD34-451568FB9CD4}"/>
              </a:ext>
            </a:extLst>
          </p:cNvPr>
          <p:cNvGrpSpPr/>
          <p:nvPr/>
        </p:nvGrpSpPr>
        <p:grpSpPr>
          <a:xfrm>
            <a:off x="5294962" y="2637032"/>
            <a:ext cx="592560" cy="192240"/>
            <a:chOff x="5294962" y="2637032"/>
            <a:chExt cx="592560" cy="192240"/>
          </a:xfrm>
        </p:grpSpPr>
        <mc:AlternateContent xmlns:mc="http://schemas.openxmlformats.org/markup-compatibility/2006" xmlns:p14="http://schemas.microsoft.com/office/powerpoint/2010/main">
          <mc:Choice Requires="p14">
            <p:contentPart p14:bwMode="auto" r:id="rId76">
              <p14:nvContentPartPr>
                <p14:cNvPr id="66" name="Freihand 65">
                  <a:extLst>
                    <a:ext uri="{FF2B5EF4-FFF2-40B4-BE49-F238E27FC236}">
                      <a16:creationId xmlns:a16="http://schemas.microsoft.com/office/drawing/2014/main" id="{3464B19D-34C1-452F-A7CD-A166EE74A1E9}"/>
                    </a:ext>
                  </a:extLst>
                </p14:cNvPr>
                <p14:cNvContentPartPr/>
                <p14:nvPr/>
              </p14:nvContentPartPr>
              <p14:xfrm>
                <a:off x="5294962" y="2657192"/>
                <a:ext cx="149040" cy="102600"/>
              </p14:xfrm>
            </p:contentPart>
          </mc:Choice>
          <mc:Fallback xmlns="">
            <p:pic>
              <p:nvPicPr>
                <p:cNvPr id="66" name="Freihand 65">
                  <a:extLst>
                    <a:ext uri="{FF2B5EF4-FFF2-40B4-BE49-F238E27FC236}">
                      <a16:creationId xmlns:a16="http://schemas.microsoft.com/office/drawing/2014/main" id="{3464B19D-34C1-452F-A7CD-A166EE74A1E9}"/>
                    </a:ext>
                  </a:extLst>
                </p:cNvPr>
                <p:cNvPicPr/>
                <p:nvPr/>
              </p:nvPicPr>
              <p:blipFill>
                <a:blip r:embed="rId77"/>
                <a:stretch>
                  <a:fillRect/>
                </a:stretch>
              </p:blipFill>
              <p:spPr>
                <a:xfrm>
                  <a:off x="5290642" y="2652872"/>
                  <a:ext cx="157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Freihand 66">
                  <a:extLst>
                    <a:ext uri="{FF2B5EF4-FFF2-40B4-BE49-F238E27FC236}">
                      <a16:creationId xmlns:a16="http://schemas.microsoft.com/office/drawing/2014/main" id="{5336370E-F554-4D2D-B07E-A3D0BBB811BE}"/>
                    </a:ext>
                  </a:extLst>
                </p14:cNvPr>
                <p14:cNvContentPartPr/>
                <p14:nvPr/>
              </p14:nvContentPartPr>
              <p14:xfrm>
                <a:off x="5454442" y="2641712"/>
                <a:ext cx="59400" cy="102240"/>
              </p14:xfrm>
            </p:contentPart>
          </mc:Choice>
          <mc:Fallback xmlns="">
            <p:pic>
              <p:nvPicPr>
                <p:cNvPr id="67" name="Freihand 66">
                  <a:extLst>
                    <a:ext uri="{FF2B5EF4-FFF2-40B4-BE49-F238E27FC236}">
                      <a16:creationId xmlns:a16="http://schemas.microsoft.com/office/drawing/2014/main" id="{5336370E-F554-4D2D-B07E-A3D0BBB811BE}"/>
                    </a:ext>
                  </a:extLst>
                </p:cNvPr>
                <p:cNvPicPr/>
                <p:nvPr/>
              </p:nvPicPr>
              <p:blipFill>
                <a:blip r:embed="rId79"/>
                <a:stretch>
                  <a:fillRect/>
                </a:stretch>
              </p:blipFill>
              <p:spPr>
                <a:xfrm>
                  <a:off x="5450122" y="2637392"/>
                  <a:ext cx="68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8" name="Freihand 67">
                  <a:extLst>
                    <a:ext uri="{FF2B5EF4-FFF2-40B4-BE49-F238E27FC236}">
                      <a16:creationId xmlns:a16="http://schemas.microsoft.com/office/drawing/2014/main" id="{18006A2A-B88C-455E-B4A8-4A91E4A9ECE6}"/>
                    </a:ext>
                  </a:extLst>
                </p14:cNvPr>
                <p14:cNvContentPartPr/>
                <p14:nvPr/>
              </p14:nvContentPartPr>
              <p14:xfrm>
                <a:off x="5495122" y="2663312"/>
                <a:ext cx="108360" cy="110880"/>
              </p14:xfrm>
            </p:contentPart>
          </mc:Choice>
          <mc:Fallback xmlns="">
            <p:pic>
              <p:nvPicPr>
                <p:cNvPr id="68" name="Freihand 67">
                  <a:extLst>
                    <a:ext uri="{FF2B5EF4-FFF2-40B4-BE49-F238E27FC236}">
                      <a16:creationId xmlns:a16="http://schemas.microsoft.com/office/drawing/2014/main" id="{18006A2A-B88C-455E-B4A8-4A91E4A9ECE6}"/>
                    </a:ext>
                  </a:extLst>
                </p:cNvPr>
                <p:cNvPicPr/>
                <p:nvPr/>
              </p:nvPicPr>
              <p:blipFill>
                <a:blip r:embed="rId81"/>
                <a:stretch>
                  <a:fillRect/>
                </a:stretch>
              </p:blipFill>
              <p:spPr>
                <a:xfrm>
                  <a:off x="5490802" y="2658992"/>
                  <a:ext cx="117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Freihand 68">
                  <a:extLst>
                    <a:ext uri="{FF2B5EF4-FFF2-40B4-BE49-F238E27FC236}">
                      <a16:creationId xmlns:a16="http://schemas.microsoft.com/office/drawing/2014/main" id="{9A946A23-EE38-45E9-9CF1-AB716080CD3B}"/>
                    </a:ext>
                  </a:extLst>
                </p14:cNvPr>
                <p14:cNvContentPartPr/>
                <p14:nvPr/>
              </p14:nvContentPartPr>
              <p14:xfrm>
                <a:off x="5627242" y="2752592"/>
                <a:ext cx="16560" cy="76680"/>
              </p14:xfrm>
            </p:contentPart>
          </mc:Choice>
          <mc:Fallback xmlns="">
            <p:pic>
              <p:nvPicPr>
                <p:cNvPr id="69" name="Freihand 68">
                  <a:extLst>
                    <a:ext uri="{FF2B5EF4-FFF2-40B4-BE49-F238E27FC236}">
                      <a16:creationId xmlns:a16="http://schemas.microsoft.com/office/drawing/2014/main" id="{9A946A23-EE38-45E9-9CF1-AB716080CD3B}"/>
                    </a:ext>
                  </a:extLst>
                </p:cNvPr>
                <p:cNvPicPr/>
                <p:nvPr/>
              </p:nvPicPr>
              <p:blipFill>
                <a:blip r:embed="rId83"/>
                <a:stretch>
                  <a:fillRect/>
                </a:stretch>
              </p:blipFill>
              <p:spPr>
                <a:xfrm>
                  <a:off x="5622922" y="2748272"/>
                  <a:ext cx="25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F0D8F26C-7E89-4FED-BEF9-E30BCB56FA80}"/>
                    </a:ext>
                  </a:extLst>
                </p14:cNvPr>
                <p14:cNvContentPartPr/>
                <p14:nvPr/>
              </p14:nvContentPartPr>
              <p14:xfrm>
                <a:off x="5679442" y="2637032"/>
                <a:ext cx="119880" cy="128520"/>
              </p14:xfrm>
            </p:contentPart>
          </mc:Choice>
          <mc:Fallback xmlns="">
            <p:pic>
              <p:nvPicPr>
                <p:cNvPr id="71" name="Freihand 70">
                  <a:extLst>
                    <a:ext uri="{FF2B5EF4-FFF2-40B4-BE49-F238E27FC236}">
                      <a16:creationId xmlns:a16="http://schemas.microsoft.com/office/drawing/2014/main" id="{F0D8F26C-7E89-4FED-BEF9-E30BCB56FA80}"/>
                    </a:ext>
                  </a:extLst>
                </p:cNvPr>
                <p:cNvPicPr/>
                <p:nvPr/>
              </p:nvPicPr>
              <p:blipFill>
                <a:blip r:embed="rId85"/>
                <a:stretch>
                  <a:fillRect/>
                </a:stretch>
              </p:blipFill>
              <p:spPr>
                <a:xfrm>
                  <a:off x="5675122" y="2632712"/>
                  <a:ext cx="128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51F069D4-6A18-44EA-A49B-47016D46912C}"/>
                    </a:ext>
                  </a:extLst>
                </p14:cNvPr>
                <p14:cNvContentPartPr/>
                <p14:nvPr/>
              </p14:nvContentPartPr>
              <p14:xfrm>
                <a:off x="5802202" y="2644952"/>
                <a:ext cx="85320" cy="75240"/>
              </p14:xfrm>
            </p:contentPart>
          </mc:Choice>
          <mc:Fallback xmlns="">
            <p:pic>
              <p:nvPicPr>
                <p:cNvPr id="72" name="Freihand 71">
                  <a:extLst>
                    <a:ext uri="{FF2B5EF4-FFF2-40B4-BE49-F238E27FC236}">
                      <a16:creationId xmlns:a16="http://schemas.microsoft.com/office/drawing/2014/main" id="{51F069D4-6A18-44EA-A49B-47016D46912C}"/>
                    </a:ext>
                  </a:extLst>
                </p:cNvPr>
                <p:cNvPicPr/>
                <p:nvPr/>
              </p:nvPicPr>
              <p:blipFill>
                <a:blip r:embed="rId87"/>
                <a:stretch>
                  <a:fillRect/>
                </a:stretch>
              </p:blipFill>
              <p:spPr>
                <a:xfrm>
                  <a:off x="5797882" y="2640632"/>
                  <a:ext cx="93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 name="Freihand 72">
                  <a:extLst>
                    <a:ext uri="{FF2B5EF4-FFF2-40B4-BE49-F238E27FC236}">
                      <a16:creationId xmlns:a16="http://schemas.microsoft.com/office/drawing/2014/main" id="{B079C340-3F5E-49F8-BB31-A1A07E4C3A59}"/>
                    </a:ext>
                  </a:extLst>
                </p14:cNvPr>
                <p14:cNvContentPartPr/>
                <p14:nvPr/>
              </p14:nvContentPartPr>
              <p14:xfrm>
                <a:off x="5856922" y="2691032"/>
                <a:ext cx="29880" cy="97200"/>
              </p14:xfrm>
            </p:contentPart>
          </mc:Choice>
          <mc:Fallback xmlns="">
            <p:pic>
              <p:nvPicPr>
                <p:cNvPr id="73" name="Freihand 72">
                  <a:extLst>
                    <a:ext uri="{FF2B5EF4-FFF2-40B4-BE49-F238E27FC236}">
                      <a16:creationId xmlns:a16="http://schemas.microsoft.com/office/drawing/2014/main" id="{B079C340-3F5E-49F8-BB31-A1A07E4C3A59}"/>
                    </a:ext>
                  </a:extLst>
                </p:cNvPr>
                <p:cNvPicPr/>
                <p:nvPr/>
              </p:nvPicPr>
              <p:blipFill>
                <a:blip r:embed="rId89"/>
                <a:stretch>
                  <a:fillRect/>
                </a:stretch>
              </p:blipFill>
              <p:spPr>
                <a:xfrm>
                  <a:off x="5852602" y="2686712"/>
                  <a:ext cx="38520" cy="105840"/>
                </a:xfrm>
                <a:prstGeom prst="rect">
                  <a:avLst/>
                </a:prstGeom>
              </p:spPr>
            </p:pic>
          </mc:Fallback>
        </mc:AlternateContent>
      </p:grpSp>
      <p:grpSp>
        <p:nvGrpSpPr>
          <p:cNvPr id="110" name="Gruppieren 109">
            <a:extLst>
              <a:ext uri="{FF2B5EF4-FFF2-40B4-BE49-F238E27FC236}">
                <a16:creationId xmlns:a16="http://schemas.microsoft.com/office/drawing/2014/main" id="{0E43E676-1C36-4309-A4FD-624CC133C88F}"/>
              </a:ext>
            </a:extLst>
          </p:cNvPr>
          <p:cNvGrpSpPr/>
          <p:nvPr/>
        </p:nvGrpSpPr>
        <p:grpSpPr>
          <a:xfrm>
            <a:off x="9311122" y="132872"/>
            <a:ext cx="655200" cy="280440"/>
            <a:chOff x="9311122" y="132872"/>
            <a:chExt cx="655200" cy="280440"/>
          </a:xfrm>
        </p:grpSpPr>
        <mc:AlternateContent xmlns:mc="http://schemas.openxmlformats.org/markup-compatibility/2006" xmlns:p14="http://schemas.microsoft.com/office/powerpoint/2010/main">
          <mc:Choice Requires="p14">
            <p:contentPart p14:bwMode="auto" r:id="rId90">
              <p14:nvContentPartPr>
                <p14:cNvPr id="104" name="Freihand 103">
                  <a:extLst>
                    <a:ext uri="{FF2B5EF4-FFF2-40B4-BE49-F238E27FC236}">
                      <a16:creationId xmlns:a16="http://schemas.microsoft.com/office/drawing/2014/main" id="{596853EE-8A67-40AE-B769-592487D3D746}"/>
                    </a:ext>
                  </a:extLst>
                </p14:cNvPr>
                <p14:cNvContentPartPr/>
                <p14:nvPr/>
              </p14:nvContentPartPr>
              <p14:xfrm>
                <a:off x="9391402" y="174992"/>
                <a:ext cx="97200" cy="165600"/>
              </p14:xfrm>
            </p:contentPart>
          </mc:Choice>
          <mc:Fallback xmlns="">
            <p:pic>
              <p:nvPicPr>
                <p:cNvPr id="104" name="Freihand 103">
                  <a:extLst>
                    <a:ext uri="{FF2B5EF4-FFF2-40B4-BE49-F238E27FC236}">
                      <a16:creationId xmlns:a16="http://schemas.microsoft.com/office/drawing/2014/main" id="{596853EE-8A67-40AE-B769-592487D3D746}"/>
                    </a:ext>
                  </a:extLst>
                </p:cNvPr>
                <p:cNvPicPr/>
                <p:nvPr/>
              </p:nvPicPr>
              <p:blipFill>
                <a:blip r:embed="rId91"/>
                <a:stretch>
                  <a:fillRect/>
                </a:stretch>
              </p:blipFill>
              <p:spPr>
                <a:xfrm>
                  <a:off x="9387082" y="170672"/>
                  <a:ext cx="105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5" name="Freihand 104">
                  <a:extLst>
                    <a:ext uri="{FF2B5EF4-FFF2-40B4-BE49-F238E27FC236}">
                      <a16:creationId xmlns:a16="http://schemas.microsoft.com/office/drawing/2014/main" id="{1754220E-4BC5-4825-8C60-7BE0A76E0BD2}"/>
                    </a:ext>
                  </a:extLst>
                </p14:cNvPr>
                <p14:cNvContentPartPr/>
                <p14:nvPr/>
              </p14:nvContentPartPr>
              <p14:xfrm>
                <a:off x="9311122" y="298112"/>
                <a:ext cx="79560" cy="115200"/>
              </p14:xfrm>
            </p:contentPart>
          </mc:Choice>
          <mc:Fallback xmlns="">
            <p:pic>
              <p:nvPicPr>
                <p:cNvPr id="105" name="Freihand 104">
                  <a:extLst>
                    <a:ext uri="{FF2B5EF4-FFF2-40B4-BE49-F238E27FC236}">
                      <a16:creationId xmlns:a16="http://schemas.microsoft.com/office/drawing/2014/main" id="{1754220E-4BC5-4825-8C60-7BE0A76E0BD2}"/>
                    </a:ext>
                  </a:extLst>
                </p:cNvPr>
                <p:cNvPicPr/>
                <p:nvPr/>
              </p:nvPicPr>
              <p:blipFill>
                <a:blip r:embed="rId93"/>
                <a:stretch>
                  <a:fillRect/>
                </a:stretch>
              </p:blipFill>
              <p:spPr>
                <a:xfrm>
                  <a:off x="9306802" y="293792"/>
                  <a:ext cx="88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6" name="Freihand 105">
                  <a:extLst>
                    <a:ext uri="{FF2B5EF4-FFF2-40B4-BE49-F238E27FC236}">
                      <a16:creationId xmlns:a16="http://schemas.microsoft.com/office/drawing/2014/main" id="{2B752E00-248F-43DC-96FA-D9313678153D}"/>
                    </a:ext>
                  </a:extLst>
                </p14:cNvPr>
                <p14:cNvContentPartPr/>
                <p14:nvPr/>
              </p14:nvContentPartPr>
              <p14:xfrm>
                <a:off x="9540802" y="132872"/>
                <a:ext cx="99720" cy="141480"/>
              </p14:xfrm>
            </p:contentPart>
          </mc:Choice>
          <mc:Fallback xmlns="">
            <p:pic>
              <p:nvPicPr>
                <p:cNvPr id="106" name="Freihand 105">
                  <a:extLst>
                    <a:ext uri="{FF2B5EF4-FFF2-40B4-BE49-F238E27FC236}">
                      <a16:creationId xmlns:a16="http://schemas.microsoft.com/office/drawing/2014/main" id="{2B752E00-248F-43DC-96FA-D9313678153D}"/>
                    </a:ext>
                  </a:extLst>
                </p:cNvPr>
                <p:cNvPicPr/>
                <p:nvPr/>
              </p:nvPicPr>
              <p:blipFill>
                <a:blip r:embed="rId95"/>
                <a:stretch>
                  <a:fillRect/>
                </a:stretch>
              </p:blipFill>
              <p:spPr>
                <a:xfrm>
                  <a:off x="9536482" y="128552"/>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7" name="Freihand 106">
                  <a:extLst>
                    <a:ext uri="{FF2B5EF4-FFF2-40B4-BE49-F238E27FC236}">
                      <a16:creationId xmlns:a16="http://schemas.microsoft.com/office/drawing/2014/main" id="{40521E3F-90CC-40EB-B5F9-B96DE0640552}"/>
                    </a:ext>
                  </a:extLst>
                </p14:cNvPr>
                <p14:cNvContentPartPr/>
                <p14:nvPr/>
              </p14:nvContentPartPr>
              <p14:xfrm>
                <a:off x="9777682" y="291992"/>
                <a:ext cx="181440" cy="23400"/>
              </p14:xfrm>
            </p:contentPart>
          </mc:Choice>
          <mc:Fallback xmlns="">
            <p:pic>
              <p:nvPicPr>
                <p:cNvPr id="107" name="Freihand 106">
                  <a:extLst>
                    <a:ext uri="{FF2B5EF4-FFF2-40B4-BE49-F238E27FC236}">
                      <a16:creationId xmlns:a16="http://schemas.microsoft.com/office/drawing/2014/main" id="{40521E3F-90CC-40EB-B5F9-B96DE0640552}"/>
                    </a:ext>
                  </a:extLst>
                </p:cNvPr>
                <p:cNvPicPr/>
                <p:nvPr/>
              </p:nvPicPr>
              <p:blipFill>
                <a:blip r:embed="rId97"/>
                <a:stretch>
                  <a:fillRect/>
                </a:stretch>
              </p:blipFill>
              <p:spPr>
                <a:xfrm>
                  <a:off x="9773362" y="287672"/>
                  <a:ext cx="190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8" name="Freihand 107">
                  <a:extLst>
                    <a:ext uri="{FF2B5EF4-FFF2-40B4-BE49-F238E27FC236}">
                      <a16:creationId xmlns:a16="http://schemas.microsoft.com/office/drawing/2014/main" id="{16ECE1AE-0CA4-456D-A327-FA2C17F7B05E}"/>
                    </a:ext>
                  </a:extLst>
                </p14:cNvPr>
                <p14:cNvContentPartPr/>
                <p14:nvPr/>
              </p14:nvContentPartPr>
              <p14:xfrm>
                <a:off x="9789202" y="360392"/>
                <a:ext cx="159840" cy="36360"/>
              </p14:xfrm>
            </p:contentPart>
          </mc:Choice>
          <mc:Fallback xmlns="">
            <p:pic>
              <p:nvPicPr>
                <p:cNvPr id="108" name="Freihand 107">
                  <a:extLst>
                    <a:ext uri="{FF2B5EF4-FFF2-40B4-BE49-F238E27FC236}">
                      <a16:creationId xmlns:a16="http://schemas.microsoft.com/office/drawing/2014/main" id="{16ECE1AE-0CA4-456D-A327-FA2C17F7B05E}"/>
                    </a:ext>
                  </a:extLst>
                </p:cNvPr>
                <p:cNvPicPr/>
                <p:nvPr/>
              </p:nvPicPr>
              <p:blipFill>
                <a:blip r:embed="rId99"/>
                <a:stretch>
                  <a:fillRect/>
                </a:stretch>
              </p:blipFill>
              <p:spPr>
                <a:xfrm>
                  <a:off x="9784882" y="356072"/>
                  <a:ext cx="168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9" name="Freihand 108">
                  <a:extLst>
                    <a:ext uri="{FF2B5EF4-FFF2-40B4-BE49-F238E27FC236}">
                      <a16:creationId xmlns:a16="http://schemas.microsoft.com/office/drawing/2014/main" id="{D6F1DCBE-C52D-4183-BA5B-143DD2D34C0B}"/>
                    </a:ext>
                  </a:extLst>
                </p14:cNvPr>
                <p14:cNvContentPartPr/>
                <p14:nvPr/>
              </p14:nvContentPartPr>
              <p14:xfrm>
                <a:off x="9843202" y="135392"/>
                <a:ext cx="123120" cy="88920"/>
              </p14:xfrm>
            </p:contentPart>
          </mc:Choice>
          <mc:Fallback xmlns="">
            <p:pic>
              <p:nvPicPr>
                <p:cNvPr id="109" name="Freihand 108">
                  <a:extLst>
                    <a:ext uri="{FF2B5EF4-FFF2-40B4-BE49-F238E27FC236}">
                      <a16:creationId xmlns:a16="http://schemas.microsoft.com/office/drawing/2014/main" id="{D6F1DCBE-C52D-4183-BA5B-143DD2D34C0B}"/>
                    </a:ext>
                  </a:extLst>
                </p:cNvPr>
                <p:cNvPicPr/>
                <p:nvPr/>
              </p:nvPicPr>
              <p:blipFill>
                <a:blip r:embed="rId101"/>
                <a:stretch>
                  <a:fillRect/>
                </a:stretch>
              </p:blipFill>
              <p:spPr>
                <a:xfrm>
                  <a:off x="9838882" y="131072"/>
                  <a:ext cx="131760" cy="97560"/>
                </a:xfrm>
                <a:prstGeom prst="rect">
                  <a:avLst/>
                </a:prstGeom>
              </p:spPr>
            </p:pic>
          </mc:Fallback>
        </mc:AlternateContent>
      </p:grpSp>
      <p:grpSp>
        <p:nvGrpSpPr>
          <p:cNvPr id="116" name="Gruppieren 115">
            <a:extLst>
              <a:ext uri="{FF2B5EF4-FFF2-40B4-BE49-F238E27FC236}">
                <a16:creationId xmlns:a16="http://schemas.microsoft.com/office/drawing/2014/main" id="{666FA37A-947B-4756-8C04-AEE924ED8E11}"/>
              </a:ext>
            </a:extLst>
          </p:cNvPr>
          <p:cNvGrpSpPr/>
          <p:nvPr/>
        </p:nvGrpSpPr>
        <p:grpSpPr>
          <a:xfrm>
            <a:off x="10257562" y="191552"/>
            <a:ext cx="642600" cy="226440"/>
            <a:chOff x="10257562" y="191552"/>
            <a:chExt cx="642600" cy="226440"/>
          </a:xfrm>
        </p:grpSpPr>
        <mc:AlternateContent xmlns:mc="http://schemas.openxmlformats.org/markup-compatibility/2006" xmlns:p14="http://schemas.microsoft.com/office/powerpoint/2010/main">
          <mc:Choice Requires="p14">
            <p:contentPart p14:bwMode="auto" r:id="rId102">
              <p14:nvContentPartPr>
                <p14:cNvPr id="111" name="Freihand 110">
                  <a:extLst>
                    <a:ext uri="{FF2B5EF4-FFF2-40B4-BE49-F238E27FC236}">
                      <a16:creationId xmlns:a16="http://schemas.microsoft.com/office/drawing/2014/main" id="{BEF9ECAE-78C1-47BB-9836-14B3BD9DAD95}"/>
                    </a:ext>
                  </a:extLst>
                </p14:cNvPr>
                <p14:cNvContentPartPr/>
                <p14:nvPr/>
              </p14:nvContentPartPr>
              <p14:xfrm>
                <a:off x="10264762" y="275072"/>
                <a:ext cx="9360" cy="7920"/>
              </p14:xfrm>
            </p:contentPart>
          </mc:Choice>
          <mc:Fallback xmlns="">
            <p:pic>
              <p:nvPicPr>
                <p:cNvPr id="111" name="Freihand 110">
                  <a:extLst>
                    <a:ext uri="{FF2B5EF4-FFF2-40B4-BE49-F238E27FC236}">
                      <a16:creationId xmlns:a16="http://schemas.microsoft.com/office/drawing/2014/main" id="{BEF9ECAE-78C1-47BB-9836-14B3BD9DAD95}"/>
                    </a:ext>
                  </a:extLst>
                </p:cNvPr>
                <p:cNvPicPr/>
                <p:nvPr/>
              </p:nvPicPr>
              <p:blipFill>
                <a:blip r:embed="rId103"/>
                <a:stretch>
                  <a:fillRect/>
                </a:stretch>
              </p:blipFill>
              <p:spPr>
                <a:xfrm>
                  <a:off x="10260442" y="270752"/>
                  <a:ext cx="18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2" name="Freihand 111">
                  <a:extLst>
                    <a:ext uri="{FF2B5EF4-FFF2-40B4-BE49-F238E27FC236}">
                      <a16:creationId xmlns:a16="http://schemas.microsoft.com/office/drawing/2014/main" id="{2829015C-AFB0-4917-92DE-5A99908974B4}"/>
                    </a:ext>
                  </a:extLst>
                </p14:cNvPr>
                <p14:cNvContentPartPr/>
                <p14:nvPr/>
              </p14:nvContentPartPr>
              <p14:xfrm>
                <a:off x="10257562" y="356072"/>
                <a:ext cx="7560" cy="14040"/>
              </p14:xfrm>
            </p:contentPart>
          </mc:Choice>
          <mc:Fallback xmlns="">
            <p:pic>
              <p:nvPicPr>
                <p:cNvPr id="112" name="Freihand 111">
                  <a:extLst>
                    <a:ext uri="{FF2B5EF4-FFF2-40B4-BE49-F238E27FC236}">
                      <a16:creationId xmlns:a16="http://schemas.microsoft.com/office/drawing/2014/main" id="{2829015C-AFB0-4917-92DE-5A99908974B4}"/>
                    </a:ext>
                  </a:extLst>
                </p:cNvPr>
                <p:cNvPicPr/>
                <p:nvPr/>
              </p:nvPicPr>
              <p:blipFill>
                <a:blip r:embed="rId105"/>
                <a:stretch>
                  <a:fillRect/>
                </a:stretch>
              </p:blipFill>
              <p:spPr>
                <a:xfrm>
                  <a:off x="10253242" y="351752"/>
                  <a:ext cx="16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3" name="Freihand 112">
                  <a:extLst>
                    <a:ext uri="{FF2B5EF4-FFF2-40B4-BE49-F238E27FC236}">
                      <a16:creationId xmlns:a16="http://schemas.microsoft.com/office/drawing/2014/main" id="{0AEE7E67-A5AB-4FEA-8D2F-6CA96AAA85ED}"/>
                    </a:ext>
                  </a:extLst>
                </p14:cNvPr>
                <p14:cNvContentPartPr/>
                <p14:nvPr/>
              </p14:nvContentPartPr>
              <p14:xfrm>
                <a:off x="10368802" y="239072"/>
                <a:ext cx="159840" cy="178920"/>
              </p14:xfrm>
            </p:contentPart>
          </mc:Choice>
          <mc:Fallback xmlns="">
            <p:pic>
              <p:nvPicPr>
                <p:cNvPr id="113" name="Freihand 112">
                  <a:extLst>
                    <a:ext uri="{FF2B5EF4-FFF2-40B4-BE49-F238E27FC236}">
                      <a16:creationId xmlns:a16="http://schemas.microsoft.com/office/drawing/2014/main" id="{0AEE7E67-A5AB-4FEA-8D2F-6CA96AAA85ED}"/>
                    </a:ext>
                  </a:extLst>
                </p:cNvPr>
                <p:cNvPicPr/>
                <p:nvPr/>
              </p:nvPicPr>
              <p:blipFill>
                <a:blip r:embed="rId107"/>
                <a:stretch>
                  <a:fillRect/>
                </a:stretch>
              </p:blipFill>
              <p:spPr>
                <a:xfrm>
                  <a:off x="10364482" y="234752"/>
                  <a:ext cx="168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4" name="Freihand 113">
                  <a:extLst>
                    <a:ext uri="{FF2B5EF4-FFF2-40B4-BE49-F238E27FC236}">
                      <a16:creationId xmlns:a16="http://schemas.microsoft.com/office/drawing/2014/main" id="{BB913760-AA14-4863-BB8B-493A120F3B75}"/>
                    </a:ext>
                  </a:extLst>
                </p14:cNvPr>
                <p14:cNvContentPartPr/>
                <p14:nvPr/>
              </p14:nvContentPartPr>
              <p14:xfrm>
                <a:off x="10545562" y="221432"/>
                <a:ext cx="154800" cy="156600"/>
              </p14:xfrm>
            </p:contentPart>
          </mc:Choice>
          <mc:Fallback xmlns="">
            <p:pic>
              <p:nvPicPr>
                <p:cNvPr id="114" name="Freihand 113">
                  <a:extLst>
                    <a:ext uri="{FF2B5EF4-FFF2-40B4-BE49-F238E27FC236}">
                      <a16:creationId xmlns:a16="http://schemas.microsoft.com/office/drawing/2014/main" id="{BB913760-AA14-4863-BB8B-493A120F3B75}"/>
                    </a:ext>
                  </a:extLst>
                </p:cNvPr>
                <p:cNvPicPr/>
                <p:nvPr/>
              </p:nvPicPr>
              <p:blipFill>
                <a:blip r:embed="rId109"/>
                <a:stretch>
                  <a:fillRect/>
                </a:stretch>
              </p:blipFill>
              <p:spPr>
                <a:xfrm>
                  <a:off x="10541242" y="217112"/>
                  <a:ext cx="163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5" name="Freihand 114">
                  <a:extLst>
                    <a:ext uri="{FF2B5EF4-FFF2-40B4-BE49-F238E27FC236}">
                      <a16:creationId xmlns:a16="http://schemas.microsoft.com/office/drawing/2014/main" id="{082D4DFC-9CE8-4FBA-9783-DAF8D249BA5C}"/>
                    </a:ext>
                  </a:extLst>
                </p14:cNvPr>
                <p14:cNvContentPartPr/>
                <p14:nvPr/>
              </p14:nvContentPartPr>
              <p14:xfrm>
                <a:off x="10750042" y="191552"/>
                <a:ext cx="150120" cy="133920"/>
              </p14:xfrm>
            </p:contentPart>
          </mc:Choice>
          <mc:Fallback xmlns="">
            <p:pic>
              <p:nvPicPr>
                <p:cNvPr id="115" name="Freihand 114">
                  <a:extLst>
                    <a:ext uri="{FF2B5EF4-FFF2-40B4-BE49-F238E27FC236}">
                      <a16:creationId xmlns:a16="http://schemas.microsoft.com/office/drawing/2014/main" id="{082D4DFC-9CE8-4FBA-9783-DAF8D249BA5C}"/>
                    </a:ext>
                  </a:extLst>
                </p:cNvPr>
                <p:cNvPicPr/>
                <p:nvPr/>
              </p:nvPicPr>
              <p:blipFill>
                <a:blip r:embed="rId111"/>
                <a:stretch>
                  <a:fillRect/>
                </a:stretch>
              </p:blipFill>
              <p:spPr>
                <a:xfrm>
                  <a:off x="10745722" y="187232"/>
                  <a:ext cx="158760" cy="142560"/>
                </a:xfrm>
                <a:prstGeom prst="rect">
                  <a:avLst/>
                </a:prstGeom>
              </p:spPr>
            </p:pic>
          </mc:Fallback>
        </mc:AlternateContent>
      </p:grpSp>
      <p:grpSp>
        <p:nvGrpSpPr>
          <p:cNvPr id="142" name="Gruppieren 141">
            <a:extLst>
              <a:ext uri="{FF2B5EF4-FFF2-40B4-BE49-F238E27FC236}">
                <a16:creationId xmlns:a16="http://schemas.microsoft.com/office/drawing/2014/main" id="{D0AC2221-4737-4B49-A1C6-39B18F31806C}"/>
              </a:ext>
            </a:extLst>
          </p:cNvPr>
          <p:cNvGrpSpPr/>
          <p:nvPr/>
        </p:nvGrpSpPr>
        <p:grpSpPr>
          <a:xfrm>
            <a:off x="6075442" y="2616152"/>
            <a:ext cx="581760" cy="185040"/>
            <a:chOff x="6075442" y="2616152"/>
            <a:chExt cx="581760" cy="185040"/>
          </a:xfrm>
        </p:grpSpPr>
        <mc:AlternateContent xmlns:mc="http://schemas.openxmlformats.org/markup-compatibility/2006" xmlns:p14="http://schemas.microsoft.com/office/powerpoint/2010/main">
          <mc:Choice Requires="p14">
            <p:contentPart p14:bwMode="auto" r:id="rId112">
              <p14:nvContentPartPr>
                <p14:cNvPr id="134" name="Freihand 133">
                  <a:extLst>
                    <a:ext uri="{FF2B5EF4-FFF2-40B4-BE49-F238E27FC236}">
                      <a16:creationId xmlns:a16="http://schemas.microsoft.com/office/drawing/2014/main" id="{26DD8317-00CC-4C88-BC07-F2C3C426D9C5}"/>
                    </a:ext>
                  </a:extLst>
                </p14:cNvPr>
                <p14:cNvContentPartPr/>
                <p14:nvPr/>
              </p14:nvContentPartPr>
              <p14:xfrm>
                <a:off x="6075442" y="2644232"/>
                <a:ext cx="92160" cy="132120"/>
              </p14:xfrm>
            </p:contentPart>
          </mc:Choice>
          <mc:Fallback xmlns="">
            <p:pic>
              <p:nvPicPr>
                <p:cNvPr id="134" name="Freihand 133">
                  <a:extLst>
                    <a:ext uri="{FF2B5EF4-FFF2-40B4-BE49-F238E27FC236}">
                      <a16:creationId xmlns:a16="http://schemas.microsoft.com/office/drawing/2014/main" id="{26DD8317-00CC-4C88-BC07-F2C3C426D9C5}"/>
                    </a:ext>
                  </a:extLst>
                </p:cNvPr>
                <p:cNvPicPr/>
                <p:nvPr/>
              </p:nvPicPr>
              <p:blipFill>
                <a:blip r:embed="rId113"/>
                <a:stretch>
                  <a:fillRect/>
                </a:stretch>
              </p:blipFill>
              <p:spPr>
                <a:xfrm>
                  <a:off x="6071122" y="2639912"/>
                  <a:ext cx="100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5" name="Freihand 134">
                  <a:extLst>
                    <a:ext uri="{FF2B5EF4-FFF2-40B4-BE49-F238E27FC236}">
                      <a16:creationId xmlns:a16="http://schemas.microsoft.com/office/drawing/2014/main" id="{070CF47E-C254-489F-8009-5D742B4A90F7}"/>
                    </a:ext>
                  </a:extLst>
                </p14:cNvPr>
                <p14:cNvContentPartPr/>
                <p14:nvPr/>
              </p14:nvContentPartPr>
              <p14:xfrm>
                <a:off x="6182002" y="2622632"/>
                <a:ext cx="71640" cy="107280"/>
              </p14:xfrm>
            </p:contentPart>
          </mc:Choice>
          <mc:Fallback xmlns="">
            <p:pic>
              <p:nvPicPr>
                <p:cNvPr id="135" name="Freihand 134">
                  <a:extLst>
                    <a:ext uri="{FF2B5EF4-FFF2-40B4-BE49-F238E27FC236}">
                      <a16:creationId xmlns:a16="http://schemas.microsoft.com/office/drawing/2014/main" id="{070CF47E-C254-489F-8009-5D742B4A90F7}"/>
                    </a:ext>
                  </a:extLst>
                </p:cNvPr>
                <p:cNvPicPr/>
                <p:nvPr/>
              </p:nvPicPr>
              <p:blipFill>
                <a:blip r:embed="rId115"/>
                <a:stretch>
                  <a:fillRect/>
                </a:stretch>
              </p:blipFill>
              <p:spPr>
                <a:xfrm>
                  <a:off x="6177682" y="2618312"/>
                  <a:ext cx="80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6" name="Freihand 135">
                  <a:extLst>
                    <a:ext uri="{FF2B5EF4-FFF2-40B4-BE49-F238E27FC236}">
                      <a16:creationId xmlns:a16="http://schemas.microsoft.com/office/drawing/2014/main" id="{0B41E283-72A2-4718-95D1-8A5B8DD2A2B7}"/>
                    </a:ext>
                  </a:extLst>
                </p14:cNvPr>
                <p14:cNvContentPartPr/>
                <p14:nvPr/>
              </p14:nvContentPartPr>
              <p14:xfrm>
                <a:off x="6234922" y="2674832"/>
                <a:ext cx="64800" cy="119520"/>
              </p14:xfrm>
            </p:contentPart>
          </mc:Choice>
          <mc:Fallback xmlns="">
            <p:pic>
              <p:nvPicPr>
                <p:cNvPr id="136" name="Freihand 135">
                  <a:extLst>
                    <a:ext uri="{FF2B5EF4-FFF2-40B4-BE49-F238E27FC236}">
                      <a16:creationId xmlns:a16="http://schemas.microsoft.com/office/drawing/2014/main" id="{0B41E283-72A2-4718-95D1-8A5B8DD2A2B7}"/>
                    </a:ext>
                  </a:extLst>
                </p:cNvPr>
                <p:cNvPicPr/>
                <p:nvPr/>
              </p:nvPicPr>
              <p:blipFill>
                <a:blip r:embed="rId117"/>
                <a:stretch>
                  <a:fillRect/>
                </a:stretch>
              </p:blipFill>
              <p:spPr>
                <a:xfrm>
                  <a:off x="6230602" y="2670512"/>
                  <a:ext cx="73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7" name="Freihand 136">
                  <a:extLst>
                    <a:ext uri="{FF2B5EF4-FFF2-40B4-BE49-F238E27FC236}">
                      <a16:creationId xmlns:a16="http://schemas.microsoft.com/office/drawing/2014/main" id="{D76339C5-BF02-4F0F-B474-8C9DBAAF6B80}"/>
                    </a:ext>
                  </a:extLst>
                </p14:cNvPr>
                <p14:cNvContentPartPr/>
                <p14:nvPr/>
              </p14:nvContentPartPr>
              <p14:xfrm>
                <a:off x="6321322" y="2640632"/>
                <a:ext cx="75960" cy="123120"/>
              </p14:xfrm>
            </p:contentPart>
          </mc:Choice>
          <mc:Fallback xmlns="">
            <p:pic>
              <p:nvPicPr>
                <p:cNvPr id="137" name="Freihand 136">
                  <a:extLst>
                    <a:ext uri="{FF2B5EF4-FFF2-40B4-BE49-F238E27FC236}">
                      <a16:creationId xmlns:a16="http://schemas.microsoft.com/office/drawing/2014/main" id="{D76339C5-BF02-4F0F-B474-8C9DBAAF6B80}"/>
                    </a:ext>
                  </a:extLst>
                </p:cNvPr>
                <p:cNvPicPr/>
                <p:nvPr/>
              </p:nvPicPr>
              <p:blipFill>
                <a:blip r:embed="rId119"/>
                <a:stretch>
                  <a:fillRect/>
                </a:stretch>
              </p:blipFill>
              <p:spPr>
                <a:xfrm>
                  <a:off x="6317002" y="2636312"/>
                  <a:ext cx="84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8" name="Freihand 137">
                  <a:extLst>
                    <a:ext uri="{FF2B5EF4-FFF2-40B4-BE49-F238E27FC236}">
                      <a16:creationId xmlns:a16="http://schemas.microsoft.com/office/drawing/2014/main" id="{D51F237F-FF8A-4BB8-BB2E-26104E16A3CE}"/>
                    </a:ext>
                  </a:extLst>
                </p14:cNvPr>
                <p14:cNvContentPartPr/>
                <p14:nvPr/>
              </p14:nvContentPartPr>
              <p14:xfrm>
                <a:off x="6410962" y="2635592"/>
                <a:ext cx="65880" cy="124920"/>
              </p14:xfrm>
            </p:contentPart>
          </mc:Choice>
          <mc:Fallback xmlns="">
            <p:pic>
              <p:nvPicPr>
                <p:cNvPr id="138" name="Freihand 137">
                  <a:extLst>
                    <a:ext uri="{FF2B5EF4-FFF2-40B4-BE49-F238E27FC236}">
                      <a16:creationId xmlns:a16="http://schemas.microsoft.com/office/drawing/2014/main" id="{D51F237F-FF8A-4BB8-BB2E-26104E16A3CE}"/>
                    </a:ext>
                  </a:extLst>
                </p:cNvPr>
                <p:cNvPicPr/>
                <p:nvPr/>
              </p:nvPicPr>
              <p:blipFill>
                <a:blip r:embed="rId121"/>
                <a:stretch>
                  <a:fillRect/>
                </a:stretch>
              </p:blipFill>
              <p:spPr>
                <a:xfrm>
                  <a:off x="6406642" y="2631272"/>
                  <a:ext cx="74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9" name="Freihand 138">
                  <a:extLst>
                    <a:ext uri="{FF2B5EF4-FFF2-40B4-BE49-F238E27FC236}">
                      <a16:creationId xmlns:a16="http://schemas.microsoft.com/office/drawing/2014/main" id="{AB26D798-8A58-4B9A-9E3D-A3507A0DB1F3}"/>
                    </a:ext>
                  </a:extLst>
                </p14:cNvPr>
                <p14:cNvContentPartPr/>
                <p14:nvPr/>
              </p14:nvContentPartPr>
              <p14:xfrm>
                <a:off x="6556042" y="2648912"/>
                <a:ext cx="57240" cy="129960"/>
              </p14:xfrm>
            </p:contentPart>
          </mc:Choice>
          <mc:Fallback xmlns="">
            <p:pic>
              <p:nvPicPr>
                <p:cNvPr id="139" name="Freihand 138">
                  <a:extLst>
                    <a:ext uri="{FF2B5EF4-FFF2-40B4-BE49-F238E27FC236}">
                      <a16:creationId xmlns:a16="http://schemas.microsoft.com/office/drawing/2014/main" id="{AB26D798-8A58-4B9A-9E3D-A3507A0DB1F3}"/>
                    </a:ext>
                  </a:extLst>
                </p:cNvPr>
                <p:cNvPicPr/>
                <p:nvPr/>
              </p:nvPicPr>
              <p:blipFill>
                <a:blip r:embed="rId123"/>
                <a:stretch>
                  <a:fillRect/>
                </a:stretch>
              </p:blipFill>
              <p:spPr>
                <a:xfrm>
                  <a:off x="6551722" y="2644592"/>
                  <a:ext cx="65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0" name="Freihand 139">
                  <a:extLst>
                    <a:ext uri="{FF2B5EF4-FFF2-40B4-BE49-F238E27FC236}">
                      <a16:creationId xmlns:a16="http://schemas.microsoft.com/office/drawing/2014/main" id="{7792C077-CF57-4637-B6C6-83774524A1F8}"/>
                    </a:ext>
                  </a:extLst>
                </p14:cNvPr>
                <p14:cNvContentPartPr/>
                <p14:nvPr/>
              </p14:nvContentPartPr>
              <p14:xfrm>
                <a:off x="6466042" y="2616152"/>
                <a:ext cx="89640" cy="65160"/>
              </p14:xfrm>
            </p:contentPart>
          </mc:Choice>
          <mc:Fallback xmlns="">
            <p:pic>
              <p:nvPicPr>
                <p:cNvPr id="140" name="Freihand 139">
                  <a:extLst>
                    <a:ext uri="{FF2B5EF4-FFF2-40B4-BE49-F238E27FC236}">
                      <a16:creationId xmlns:a16="http://schemas.microsoft.com/office/drawing/2014/main" id="{7792C077-CF57-4637-B6C6-83774524A1F8}"/>
                    </a:ext>
                  </a:extLst>
                </p:cNvPr>
                <p:cNvPicPr/>
                <p:nvPr/>
              </p:nvPicPr>
              <p:blipFill>
                <a:blip r:embed="rId125"/>
                <a:stretch>
                  <a:fillRect/>
                </a:stretch>
              </p:blipFill>
              <p:spPr>
                <a:xfrm>
                  <a:off x="6461722" y="2611832"/>
                  <a:ext cx="98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1" name="Freihand 140">
                  <a:extLst>
                    <a:ext uri="{FF2B5EF4-FFF2-40B4-BE49-F238E27FC236}">
                      <a16:creationId xmlns:a16="http://schemas.microsoft.com/office/drawing/2014/main" id="{CDDD88EA-0B18-42F2-9B00-B35A7F9D18FF}"/>
                    </a:ext>
                  </a:extLst>
                </p14:cNvPr>
                <p14:cNvContentPartPr/>
                <p14:nvPr/>
              </p14:nvContentPartPr>
              <p14:xfrm>
                <a:off x="6596722" y="2734952"/>
                <a:ext cx="60480" cy="66240"/>
              </p14:xfrm>
            </p:contentPart>
          </mc:Choice>
          <mc:Fallback xmlns="">
            <p:pic>
              <p:nvPicPr>
                <p:cNvPr id="141" name="Freihand 140">
                  <a:extLst>
                    <a:ext uri="{FF2B5EF4-FFF2-40B4-BE49-F238E27FC236}">
                      <a16:creationId xmlns:a16="http://schemas.microsoft.com/office/drawing/2014/main" id="{CDDD88EA-0B18-42F2-9B00-B35A7F9D18FF}"/>
                    </a:ext>
                  </a:extLst>
                </p:cNvPr>
                <p:cNvPicPr/>
                <p:nvPr/>
              </p:nvPicPr>
              <p:blipFill>
                <a:blip r:embed="rId127"/>
                <a:stretch>
                  <a:fillRect/>
                </a:stretch>
              </p:blipFill>
              <p:spPr>
                <a:xfrm>
                  <a:off x="6592402" y="2730632"/>
                  <a:ext cx="69120" cy="74880"/>
                </a:xfrm>
                <a:prstGeom prst="rect">
                  <a:avLst/>
                </a:prstGeom>
              </p:spPr>
            </p:pic>
          </mc:Fallback>
        </mc:AlternateContent>
      </p:grpSp>
      <p:grpSp>
        <p:nvGrpSpPr>
          <p:cNvPr id="200" name="Gruppieren 199">
            <a:extLst>
              <a:ext uri="{FF2B5EF4-FFF2-40B4-BE49-F238E27FC236}">
                <a16:creationId xmlns:a16="http://schemas.microsoft.com/office/drawing/2014/main" id="{2219320D-430D-471D-966F-8317DEFF330A}"/>
              </a:ext>
            </a:extLst>
          </p:cNvPr>
          <p:cNvGrpSpPr/>
          <p:nvPr/>
        </p:nvGrpSpPr>
        <p:grpSpPr>
          <a:xfrm>
            <a:off x="6874642" y="2593472"/>
            <a:ext cx="396720" cy="213480"/>
            <a:chOff x="6874642" y="2593472"/>
            <a:chExt cx="396720" cy="213480"/>
          </a:xfrm>
        </p:grpSpPr>
        <mc:AlternateContent xmlns:mc="http://schemas.openxmlformats.org/markup-compatibility/2006" xmlns:p14="http://schemas.microsoft.com/office/powerpoint/2010/main">
          <mc:Choice Requires="p14">
            <p:contentPart p14:bwMode="auto" r:id="rId128">
              <p14:nvContentPartPr>
                <p14:cNvPr id="196" name="Freihand 195">
                  <a:extLst>
                    <a:ext uri="{FF2B5EF4-FFF2-40B4-BE49-F238E27FC236}">
                      <a16:creationId xmlns:a16="http://schemas.microsoft.com/office/drawing/2014/main" id="{616E40B1-3FB6-43A5-BDCD-10015228EFF8}"/>
                    </a:ext>
                  </a:extLst>
                </p14:cNvPr>
                <p14:cNvContentPartPr/>
                <p14:nvPr/>
              </p14:nvContentPartPr>
              <p14:xfrm>
                <a:off x="6874642" y="2596352"/>
                <a:ext cx="105840" cy="189720"/>
              </p14:xfrm>
            </p:contentPart>
          </mc:Choice>
          <mc:Fallback xmlns="">
            <p:pic>
              <p:nvPicPr>
                <p:cNvPr id="196" name="Freihand 195">
                  <a:extLst>
                    <a:ext uri="{FF2B5EF4-FFF2-40B4-BE49-F238E27FC236}">
                      <a16:creationId xmlns:a16="http://schemas.microsoft.com/office/drawing/2014/main" id="{616E40B1-3FB6-43A5-BDCD-10015228EFF8}"/>
                    </a:ext>
                  </a:extLst>
                </p:cNvPr>
                <p:cNvPicPr/>
                <p:nvPr/>
              </p:nvPicPr>
              <p:blipFill>
                <a:blip r:embed="rId129"/>
                <a:stretch>
                  <a:fillRect/>
                </a:stretch>
              </p:blipFill>
              <p:spPr>
                <a:xfrm>
                  <a:off x="6870322" y="2592032"/>
                  <a:ext cx="114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97" name="Freihand 196">
                  <a:extLst>
                    <a:ext uri="{FF2B5EF4-FFF2-40B4-BE49-F238E27FC236}">
                      <a16:creationId xmlns:a16="http://schemas.microsoft.com/office/drawing/2014/main" id="{E40D4CB6-EDEA-405D-BE74-20A008564BA3}"/>
                    </a:ext>
                  </a:extLst>
                </p14:cNvPr>
                <p14:cNvContentPartPr/>
                <p14:nvPr/>
              </p14:nvContentPartPr>
              <p14:xfrm>
                <a:off x="7004602" y="2618312"/>
                <a:ext cx="111960" cy="188640"/>
              </p14:xfrm>
            </p:contentPart>
          </mc:Choice>
          <mc:Fallback xmlns="">
            <p:pic>
              <p:nvPicPr>
                <p:cNvPr id="197" name="Freihand 196">
                  <a:extLst>
                    <a:ext uri="{FF2B5EF4-FFF2-40B4-BE49-F238E27FC236}">
                      <a16:creationId xmlns:a16="http://schemas.microsoft.com/office/drawing/2014/main" id="{E40D4CB6-EDEA-405D-BE74-20A008564BA3}"/>
                    </a:ext>
                  </a:extLst>
                </p:cNvPr>
                <p:cNvPicPr/>
                <p:nvPr/>
              </p:nvPicPr>
              <p:blipFill>
                <a:blip r:embed="rId131"/>
                <a:stretch>
                  <a:fillRect/>
                </a:stretch>
              </p:blipFill>
              <p:spPr>
                <a:xfrm>
                  <a:off x="7000282" y="2613992"/>
                  <a:ext cx="120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8" name="Freihand 197">
                  <a:extLst>
                    <a:ext uri="{FF2B5EF4-FFF2-40B4-BE49-F238E27FC236}">
                      <a16:creationId xmlns:a16="http://schemas.microsoft.com/office/drawing/2014/main" id="{9DFAA5D0-D349-4AC4-B848-9578D1E3380D}"/>
                    </a:ext>
                  </a:extLst>
                </p14:cNvPr>
                <p14:cNvContentPartPr/>
                <p14:nvPr/>
              </p14:nvContentPartPr>
              <p14:xfrm>
                <a:off x="7031602" y="2593472"/>
                <a:ext cx="126360" cy="34560"/>
              </p14:xfrm>
            </p:contentPart>
          </mc:Choice>
          <mc:Fallback xmlns="">
            <p:pic>
              <p:nvPicPr>
                <p:cNvPr id="198" name="Freihand 197">
                  <a:extLst>
                    <a:ext uri="{FF2B5EF4-FFF2-40B4-BE49-F238E27FC236}">
                      <a16:creationId xmlns:a16="http://schemas.microsoft.com/office/drawing/2014/main" id="{9DFAA5D0-D349-4AC4-B848-9578D1E3380D}"/>
                    </a:ext>
                  </a:extLst>
                </p:cNvPr>
                <p:cNvPicPr/>
                <p:nvPr/>
              </p:nvPicPr>
              <p:blipFill>
                <a:blip r:embed="rId133"/>
                <a:stretch>
                  <a:fillRect/>
                </a:stretch>
              </p:blipFill>
              <p:spPr>
                <a:xfrm>
                  <a:off x="7027282" y="2589152"/>
                  <a:ext cx="13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99" name="Freihand 198">
                  <a:extLst>
                    <a:ext uri="{FF2B5EF4-FFF2-40B4-BE49-F238E27FC236}">
                      <a16:creationId xmlns:a16="http://schemas.microsoft.com/office/drawing/2014/main" id="{F75A3630-30FB-4918-B113-0A0C08675E48}"/>
                    </a:ext>
                  </a:extLst>
                </p14:cNvPr>
                <p14:cNvContentPartPr/>
                <p14:nvPr/>
              </p14:nvContentPartPr>
              <p14:xfrm>
                <a:off x="7173442" y="2601752"/>
                <a:ext cx="97920" cy="167400"/>
              </p14:xfrm>
            </p:contentPart>
          </mc:Choice>
          <mc:Fallback xmlns="">
            <p:pic>
              <p:nvPicPr>
                <p:cNvPr id="199" name="Freihand 198">
                  <a:extLst>
                    <a:ext uri="{FF2B5EF4-FFF2-40B4-BE49-F238E27FC236}">
                      <a16:creationId xmlns:a16="http://schemas.microsoft.com/office/drawing/2014/main" id="{F75A3630-30FB-4918-B113-0A0C08675E48}"/>
                    </a:ext>
                  </a:extLst>
                </p:cNvPr>
                <p:cNvPicPr/>
                <p:nvPr/>
              </p:nvPicPr>
              <p:blipFill>
                <a:blip r:embed="rId135"/>
                <a:stretch>
                  <a:fillRect/>
                </a:stretch>
              </p:blipFill>
              <p:spPr>
                <a:xfrm>
                  <a:off x="7169122" y="2597432"/>
                  <a:ext cx="106560" cy="17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236" name="Freihand 235">
                <a:extLst>
                  <a:ext uri="{FF2B5EF4-FFF2-40B4-BE49-F238E27FC236}">
                    <a16:creationId xmlns:a16="http://schemas.microsoft.com/office/drawing/2014/main" id="{9124EA43-572F-48EC-B215-CBF20A3B2AF4}"/>
                  </a:ext>
                </a:extLst>
              </p14:cNvPr>
              <p14:cNvContentPartPr/>
              <p14:nvPr/>
            </p14:nvContentPartPr>
            <p14:xfrm>
              <a:off x="7742962" y="1705712"/>
              <a:ext cx="355680" cy="26640"/>
            </p14:xfrm>
          </p:contentPart>
        </mc:Choice>
        <mc:Fallback xmlns="">
          <p:pic>
            <p:nvPicPr>
              <p:cNvPr id="236" name="Freihand 235">
                <a:extLst>
                  <a:ext uri="{FF2B5EF4-FFF2-40B4-BE49-F238E27FC236}">
                    <a16:creationId xmlns:a16="http://schemas.microsoft.com/office/drawing/2014/main" id="{9124EA43-572F-48EC-B215-CBF20A3B2AF4}"/>
                  </a:ext>
                </a:extLst>
              </p:cNvPr>
              <p:cNvPicPr/>
              <p:nvPr/>
            </p:nvPicPr>
            <p:blipFill>
              <a:blip r:embed="rId137"/>
              <a:stretch>
                <a:fillRect/>
              </a:stretch>
            </p:blipFill>
            <p:spPr>
              <a:xfrm>
                <a:off x="7738642" y="1701392"/>
                <a:ext cx="364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37" name="Freihand 236">
                <a:extLst>
                  <a:ext uri="{FF2B5EF4-FFF2-40B4-BE49-F238E27FC236}">
                    <a16:creationId xmlns:a16="http://schemas.microsoft.com/office/drawing/2014/main" id="{630A82E7-DB1E-4D30-A7CC-938D0FB5D074}"/>
                  </a:ext>
                </a:extLst>
              </p14:cNvPr>
              <p14:cNvContentPartPr/>
              <p14:nvPr/>
            </p14:nvContentPartPr>
            <p14:xfrm>
              <a:off x="6901282" y="2062112"/>
              <a:ext cx="374760" cy="38160"/>
            </p14:xfrm>
          </p:contentPart>
        </mc:Choice>
        <mc:Fallback xmlns="">
          <p:pic>
            <p:nvPicPr>
              <p:cNvPr id="237" name="Freihand 236">
                <a:extLst>
                  <a:ext uri="{FF2B5EF4-FFF2-40B4-BE49-F238E27FC236}">
                    <a16:creationId xmlns:a16="http://schemas.microsoft.com/office/drawing/2014/main" id="{630A82E7-DB1E-4D30-A7CC-938D0FB5D074}"/>
                  </a:ext>
                </a:extLst>
              </p:cNvPr>
              <p:cNvPicPr/>
              <p:nvPr/>
            </p:nvPicPr>
            <p:blipFill>
              <a:blip r:embed="rId139"/>
              <a:stretch>
                <a:fillRect/>
              </a:stretch>
            </p:blipFill>
            <p:spPr>
              <a:xfrm>
                <a:off x="6896962" y="2057792"/>
                <a:ext cx="383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8" name="Freihand 237">
                <a:extLst>
                  <a:ext uri="{FF2B5EF4-FFF2-40B4-BE49-F238E27FC236}">
                    <a16:creationId xmlns:a16="http://schemas.microsoft.com/office/drawing/2014/main" id="{D49A701B-F370-4C4D-AFE9-5BD3DB3B8D8C}"/>
                  </a:ext>
                </a:extLst>
              </p14:cNvPr>
              <p14:cNvContentPartPr/>
              <p14:nvPr/>
            </p14:nvContentPartPr>
            <p14:xfrm>
              <a:off x="4618522" y="1723712"/>
              <a:ext cx="495000" cy="13320"/>
            </p14:xfrm>
          </p:contentPart>
        </mc:Choice>
        <mc:Fallback xmlns="">
          <p:pic>
            <p:nvPicPr>
              <p:cNvPr id="238" name="Freihand 237">
                <a:extLst>
                  <a:ext uri="{FF2B5EF4-FFF2-40B4-BE49-F238E27FC236}">
                    <a16:creationId xmlns:a16="http://schemas.microsoft.com/office/drawing/2014/main" id="{D49A701B-F370-4C4D-AFE9-5BD3DB3B8D8C}"/>
                  </a:ext>
                </a:extLst>
              </p:cNvPr>
              <p:cNvPicPr/>
              <p:nvPr/>
            </p:nvPicPr>
            <p:blipFill>
              <a:blip r:embed="rId141"/>
              <a:stretch>
                <a:fillRect/>
              </a:stretch>
            </p:blipFill>
            <p:spPr>
              <a:xfrm>
                <a:off x="4614202" y="1719392"/>
                <a:ext cx="503640" cy="21960"/>
              </a:xfrm>
              <a:prstGeom prst="rect">
                <a:avLst/>
              </a:prstGeom>
            </p:spPr>
          </p:pic>
        </mc:Fallback>
      </mc:AlternateContent>
      <p:grpSp>
        <p:nvGrpSpPr>
          <p:cNvPr id="260" name="Gruppieren 259">
            <a:extLst>
              <a:ext uri="{FF2B5EF4-FFF2-40B4-BE49-F238E27FC236}">
                <a16:creationId xmlns:a16="http://schemas.microsoft.com/office/drawing/2014/main" id="{2C995978-7009-43BE-A16B-82319581E6C1}"/>
              </a:ext>
            </a:extLst>
          </p:cNvPr>
          <p:cNvGrpSpPr/>
          <p:nvPr/>
        </p:nvGrpSpPr>
        <p:grpSpPr>
          <a:xfrm>
            <a:off x="7631362" y="2651432"/>
            <a:ext cx="520560" cy="161280"/>
            <a:chOff x="7631362" y="2651432"/>
            <a:chExt cx="520560" cy="161280"/>
          </a:xfrm>
        </p:grpSpPr>
        <mc:AlternateContent xmlns:mc="http://schemas.openxmlformats.org/markup-compatibility/2006" xmlns:p14="http://schemas.microsoft.com/office/powerpoint/2010/main">
          <mc:Choice Requires="p14">
            <p:contentPart p14:bwMode="auto" r:id="rId142">
              <p14:nvContentPartPr>
                <p14:cNvPr id="254" name="Freihand 253">
                  <a:extLst>
                    <a:ext uri="{FF2B5EF4-FFF2-40B4-BE49-F238E27FC236}">
                      <a16:creationId xmlns:a16="http://schemas.microsoft.com/office/drawing/2014/main" id="{15A2C916-D45E-4AB5-9014-80D3C7D16672}"/>
                    </a:ext>
                  </a:extLst>
                </p14:cNvPr>
                <p14:cNvContentPartPr/>
                <p14:nvPr/>
              </p14:nvContentPartPr>
              <p14:xfrm>
                <a:off x="7631362" y="2657912"/>
                <a:ext cx="106920" cy="107640"/>
              </p14:xfrm>
            </p:contentPart>
          </mc:Choice>
          <mc:Fallback xmlns="">
            <p:pic>
              <p:nvPicPr>
                <p:cNvPr id="254" name="Freihand 253">
                  <a:extLst>
                    <a:ext uri="{FF2B5EF4-FFF2-40B4-BE49-F238E27FC236}">
                      <a16:creationId xmlns:a16="http://schemas.microsoft.com/office/drawing/2014/main" id="{15A2C916-D45E-4AB5-9014-80D3C7D16672}"/>
                    </a:ext>
                  </a:extLst>
                </p:cNvPr>
                <p:cNvPicPr/>
                <p:nvPr/>
              </p:nvPicPr>
              <p:blipFill>
                <a:blip r:embed="rId143"/>
                <a:stretch>
                  <a:fillRect/>
                </a:stretch>
              </p:blipFill>
              <p:spPr>
                <a:xfrm>
                  <a:off x="7627042" y="2653592"/>
                  <a:ext cx="115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55" name="Freihand 254">
                  <a:extLst>
                    <a:ext uri="{FF2B5EF4-FFF2-40B4-BE49-F238E27FC236}">
                      <a16:creationId xmlns:a16="http://schemas.microsoft.com/office/drawing/2014/main" id="{5C018A5F-B92E-4821-B46B-8809B6B4FDC6}"/>
                    </a:ext>
                  </a:extLst>
                </p14:cNvPr>
                <p14:cNvContentPartPr/>
                <p14:nvPr/>
              </p14:nvContentPartPr>
              <p14:xfrm>
                <a:off x="7750522" y="2651432"/>
                <a:ext cx="85680" cy="113760"/>
              </p14:xfrm>
            </p:contentPart>
          </mc:Choice>
          <mc:Fallback xmlns="">
            <p:pic>
              <p:nvPicPr>
                <p:cNvPr id="255" name="Freihand 254">
                  <a:extLst>
                    <a:ext uri="{FF2B5EF4-FFF2-40B4-BE49-F238E27FC236}">
                      <a16:creationId xmlns:a16="http://schemas.microsoft.com/office/drawing/2014/main" id="{5C018A5F-B92E-4821-B46B-8809B6B4FDC6}"/>
                    </a:ext>
                  </a:extLst>
                </p:cNvPr>
                <p:cNvPicPr/>
                <p:nvPr/>
              </p:nvPicPr>
              <p:blipFill>
                <a:blip r:embed="rId145"/>
                <a:stretch>
                  <a:fillRect/>
                </a:stretch>
              </p:blipFill>
              <p:spPr>
                <a:xfrm>
                  <a:off x="7746202" y="2647112"/>
                  <a:ext cx="94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56" name="Freihand 255">
                  <a:extLst>
                    <a:ext uri="{FF2B5EF4-FFF2-40B4-BE49-F238E27FC236}">
                      <a16:creationId xmlns:a16="http://schemas.microsoft.com/office/drawing/2014/main" id="{32197765-91F5-49C4-9178-EA6B2A201387}"/>
                    </a:ext>
                  </a:extLst>
                </p14:cNvPr>
                <p14:cNvContentPartPr/>
                <p14:nvPr/>
              </p14:nvContentPartPr>
              <p14:xfrm>
                <a:off x="7823962" y="2657552"/>
                <a:ext cx="66600" cy="128160"/>
              </p14:xfrm>
            </p:contentPart>
          </mc:Choice>
          <mc:Fallback xmlns="">
            <p:pic>
              <p:nvPicPr>
                <p:cNvPr id="256" name="Freihand 255">
                  <a:extLst>
                    <a:ext uri="{FF2B5EF4-FFF2-40B4-BE49-F238E27FC236}">
                      <a16:creationId xmlns:a16="http://schemas.microsoft.com/office/drawing/2014/main" id="{32197765-91F5-49C4-9178-EA6B2A201387}"/>
                    </a:ext>
                  </a:extLst>
                </p:cNvPr>
                <p:cNvPicPr/>
                <p:nvPr/>
              </p:nvPicPr>
              <p:blipFill>
                <a:blip r:embed="rId147"/>
                <a:stretch>
                  <a:fillRect/>
                </a:stretch>
              </p:blipFill>
              <p:spPr>
                <a:xfrm>
                  <a:off x="7819642" y="2653232"/>
                  <a:ext cx="75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57" name="Freihand 256">
                  <a:extLst>
                    <a:ext uri="{FF2B5EF4-FFF2-40B4-BE49-F238E27FC236}">
                      <a16:creationId xmlns:a16="http://schemas.microsoft.com/office/drawing/2014/main" id="{6A358755-C3C0-4D6E-A3B1-E8CA57ABB5FB}"/>
                    </a:ext>
                  </a:extLst>
                </p14:cNvPr>
                <p14:cNvContentPartPr/>
                <p14:nvPr/>
              </p14:nvContentPartPr>
              <p14:xfrm>
                <a:off x="7920082" y="2753672"/>
                <a:ext cx="1800" cy="59040"/>
              </p14:xfrm>
            </p:contentPart>
          </mc:Choice>
          <mc:Fallback xmlns="">
            <p:pic>
              <p:nvPicPr>
                <p:cNvPr id="257" name="Freihand 256">
                  <a:extLst>
                    <a:ext uri="{FF2B5EF4-FFF2-40B4-BE49-F238E27FC236}">
                      <a16:creationId xmlns:a16="http://schemas.microsoft.com/office/drawing/2014/main" id="{6A358755-C3C0-4D6E-A3B1-E8CA57ABB5FB}"/>
                    </a:ext>
                  </a:extLst>
                </p:cNvPr>
                <p:cNvPicPr/>
                <p:nvPr/>
              </p:nvPicPr>
              <p:blipFill>
                <a:blip r:embed="rId149"/>
                <a:stretch>
                  <a:fillRect/>
                </a:stretch>
              </p:blipFill>
              <p:spPr>
                <a:xfrm>
                  <a:off x="7915762" y="2749352"/>
                  <a:ext cx="10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58" name="Freihand 257">
                  <a:extLst>
                    <a:ext uri="{FF2B5EF4-FFF2-40B4-BE49-F238E27FC236}">
                      <a16:creationId xmlns:a16="http://schemas.microsoft.com/office/drawing/2014/main" id="{85A3505C-F9E5-4E39-9678-4F5D74CDE9A0}"/>
                    </a:ext>
                  </a:extLst>
                </p14:cNvPr>
                <p14:cNvContentPartPr/>
                <p14:nvPr/>
              </p14:nvContentPartPr>
              <p14:xfrm>
                <a:off x="7943842" y="2662592"/>
                <a:ext cx="91800" cy="145080"/>
              </p14:xfrm>
            </p:contentPart>
          </mc:Choice>
          <mc:Fallback xmlns="">
            <p:pic>
              <p:nvPicPr>
                <p:cNvPr id="258" name="Freihand 257">
                  <a:extLst>
                    <a:ext uri="{FF2B5EF4-FFF2-40B4-BE49-F238E27FC236}">
                      <a16:creationId xmlns:a16="http://schemas.microsoft.com/office/drawing/2014/main" id="{85A3505C-F9E5-4E39-9678-4F5D74CDE9A0}"/>
                    </a:ext>
                  </a:extLst>
                </p:cNvPr>
                <p:cNvPicPr/>
                <p:nvPr/>
              </p:nvPicPr>
              <p:blipFill>
                <a:blip r:embed="rId151"/>
                <a:stretch>
                  <a:fillRect/>
                </a:stretch>
              </p:blipFill>
              <p:spPr>
                <a:xfrm>
                  <a:off x="7939522" y="2658272"/>
                  <a:ext cx="100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59" name="Freihand 258">
                  <a:extLst>
                    <a:ext uri="{FF2B5EF4-FFF2-40B4-BE49-F238E27FC236}">
                      <a16:creationId xmlns:a16="http://schemas.microsoft.com/office/drawing/2014/main" id="{C56FB5B8-800A-49DA-9AB1-6F47FAD91105}"/>
                    </a:ext>
                  </a:extLst>
                </p14:cNvPr>
                <p14:cNvContentPartPr/>
                <p14:nvPr/>
              </p14:nvContentPartPr>
              <p14:xfrm>
                <a:off x="8060122" y="2660792"/>
                <a:ext cx="91800" cy="146880"/>
              </p14:xfrm>
            </p:contentPart>
          </mc:Choice>
          <mc:Fallback xmlns="">
            <p:pic>
              <p:nvPicPr>
                <p:cNvPr id="259" name="Freihand 258">
                  <a:extLst>
                    <a:ext uri="{FF2B5EF4-FFF2-40B4-BE49-F238E27FC236}">
                      <a16:creationId xmlns:a16="http://schemas.microsoft.com/office/drawing/2014/main" id="{C56FB5B8-800A-49DA-9AB1-6F47FAD91105}"/>
                    </a:ext>
                  </a:extLst>
                </p:cNvPr>
                <p:cNvPicPr/>
                <p:nvPr/>
              </p:nvPicPr>
              <p:blipFill>
                <a:blip r:embed="rId153"/>
                <a:stretch>
                  <a:fillRect/>
                </a:stretch>
              </p:blipFill>
              <p:spPr>
                <a:xfrm>
                  <a:off x="8055802" y="2656472"/>
                  <a:ext cx="100440" cy="15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320" name="Freihand 319">
                <a:extLst>
                  <a:ext uri="{FF2B5EF4-FFF2-40B4-BE49-F238E27FC236}">
                    <a16:creationId xmlns:a16="http://schemas.microsoft.com/office/drawing/2014/main" id="{E399C404-9DA0-444D-B5CC-4E41A8C86FDF}"/>
                  </a:ext>
                </a:extLst>
              </p14:cNvPr>
              <p14:cNvContentPartPr/>
              <p14:nvPr/>
            </p14:nvContentPartPr>
            <p14:xfrm>
              <a:off x="6835762" y="2444432"/>
              <a:ext cx="392760" cy="24120"/>
            </p14:xfrm>
          </p:contentPart>
        </mc:Choice>
        <mc:Fallback xmlns="">
          <p:pic>
            <p:nvPicPr>
              <p:cNvPr id="320" name="Freihand 319">
                <a:extLst>
                  <a:ext uri="{FF2B5EF4-FFF2-40B4-BE49-F238E27FC236}">
                    <a16:creationId xmlns:a16="http://schemas.microsoft.com/office/drawing/2014/main" id="{E399C404-9DA0-444D-B5CC-4E41A8C86FDF}"/>
                  </a:ext>
                </a:extLst>
              </p:cNvPr>
              <p:cNvPicPr/>
              <p:nvPr/>
            </p:nvPicPr>
            <p:blipFill>
              <a:blip r:embed="rId155"/>
              <a:stretch>
                <a:fillRect/>
              </a:stretch>
            </p:blipFill>
            <p:spPr>
              <a:xfrm>
                <a:off x="6831442" y="2440112"/>
                <a:ext cx="401400" cy="32760"/>
              </a:xfrm>
              <a:prstGeom prst="rect">
                <a:avLst/>
              </a:prstGeom>
            </p:spPr>
          </p:pic>
        </mc:Fallback>
      </mc:AlternateContent>
      <p:grpSp>
        <p:nvGrpSpPr>
          <p:cNvPr id="323" name="Gruppieren 322">
            <a:extLst>
              <a:ext uri="{FF2B5EF4-FFF2-40B4-BE49-F238E27FC236}">
                <a16:creationId xmlns:a16="http://schemas.microsoft.com/office/drawing/2014/main" id="{7F705F16-60B7-411C-8F0E-B98DAF40EBEC}"/>
              </a:ext>
            </a:extLst>
          </p:cNvPr>
          <p:cNvGrpSpPr/>
          <p:nvPr/>
        </p:nvGrpSpPr>
        <p:grpSpPr>
          <a:xfrm>
            <a:off x="4527442" y="1901552"/>
            <a:ext cx="623880" cy="219240"/>
            <a:chOff x="4527442" y="1901552"/>
            <a:chExt cx="623880" cy="219240"/>
          </a:xfrm>
        </p:grpSpPr>
        <mc:AlternateContent xmlns:mc="http://schemas.openxmlformats.org/markup-compatibility/2006" xmlns:p14="http://schemas.microsoft.com/office/powerpoint/2010/main">
          <mc:Choice Requires="p14">
            <p:contentPart p14:bwMode="auto" r:id="rId156">
              <p14:nvContentPartPr>
                <p14:cNvPr id="10" name="Freihand 9">
                  <a:extLst>
                    <a:ext uri="{FF2B5EF4-FFF2-40B4-BE49-F238E27FC236}">
                      <a16:creationId xmlns:a16="http://schemas.microsoft.com/office/drawing/2014/main" id="{10952701-26F6-422A-8AB7-9308D7F430E0}"/>
                    </a:ext>
                  </a:extLst>
                </p14:cNvPr>
                <p14:cNvContentPartPr/>
                <p14:nvPr/>
              </p14:nvContentPartPr>
              <p14:xfrm>
                <a:off x="4596562" y="1956272"/>
                <a:ext cx="127440" cy="109800"/>
              </p14:xfrm>
            </p:contentPart>
          </mc:Choice>
          <mc:Fallback xmlns="">
            <p:pic>
              <p:nvPicPr>
                <p:cNvPr id="10" name="Freihand 9">
                  <a:extLst>
                    <a:ext uri="{FF2B5EF4-FFF2-40B4-BE49-F238E27FC236}">
                      <a16:creationId xmlns:a16="http://schemas.microsoft.com/office/drawing/2014/main" id="{10952701-26F6-422A-8AB7-9308D7F430E0}"/>
                    </a:ext>
                  </a:extLst>
                </p:cNvPr>
                <p:cNvPicPr/>
                <p:nvPr/>
              </p:nvPicPr>
              <p:blipFill>
                <a:blip r:embed="rId157"/>
                <a:stretch>
                  <a:fillRect/>
                </a:stretch>
              </p:blipFill>
              <p:spPr>
                <a:xfrm>
                  <a:off x="4592242" y="1951952"/>
                  <a:ext cx="136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 name="Freihand 10">
                  <a:extLst>
                    <a:ext uri="{FF2B5EF4-FFF2-40B4-BE49-F238E27FC236}">
                      <a16:creationId xmlns:a16="http://schemas.microsoft.com/office/drawing/2014/main" id="{20E2CAED-0AE0-4408-A897-88DA76657DB4}"/>
                    </a:ext>
                  </a:extLst>
                </p14:cNvPr>
                <p14:cNvContentPartPr/>
                <p14:nvPr/>
              </p14:nvContentPartPr>
              <p14:xfrm>
                <a:off x="4602322" y="1915592"/>
                <a:ext cx="149400" cy="19440"/>
              </p14:xfrm>
            </p:contentPart>
          </mc:Choice>
          <mc:Fallback xmlns="">
            <p:pic>
              <p:nvPicPr>
                <p:cNvPr id="11" name="Freihand 10">
                  <a:extLst>
                    <a:ext uri="{FF2B5EF4-FFF2-40B4-BE49-F238E27FC236}">
                      <a16:creationId xmlns:a16="http://schemas.microsoft.com/office/drawing/2014/main" id="{20E2CAED-0AE0-4408-A897-88DA76657DB4}"/>
                    </a:ext>
                  </a:extLst>
                </p:cNvPr>
                <p:cNvPicPr/>
                <p:nvPr/>
              </p:nvPicPr>
              <p:blipFill>
                <a:blip r:embed="rId159"/>
                <a:stretch>
                  <a:fillRect/>
                </a:stretch>
              </p:blipFill>
              <p:spPr>
                <a:xfrm>
                  <a:off x="4598002" y="1911272"/>
                  <a:ext cx="158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 name="Freihand 11">
                  <a:extLst>
                    <a:ext uri="{FF2B5EF4-FFF2-40B4-BE49-F238E27FC236}">
                      <a16:creationId xmlns:a16="http://schemas.microsoft.com/office/drawing/2014/main" id="{2C082D5B-3840-46AD-9329-8EB9096B07A5}"/>
                    </a:ext>
                  </a:extLst>
                </p14:cNvPr>
                <p14:cNvContentPartPr/>
                <p14:nvPr/>
              </p14:nvContentPartPr>
              <p14:xfrm>
                <a:off x="4773322" y="1902632"/>
                <a:ext cx="87840" cy="123120"/>
              </p14:xfrm>
            </p:contentPart>
          </mc:Choice>
          <mc:Fallback xmlns="">
            <p:pic>
              <p:nvPicPr>
                <p:cNvPr id="12" name="Freihand 11">
                  <a:extLst>
                    <a:ext uri="{FF2B5EF4-FFF2-40B4-BE49-F238E27FC236}">
                      <a16:creationId xmlns:a16="http://schemas.microsoft.com/office/drawing/2014/main" id="{2C082D5B-3840-46AD-9329-8EB9096B07A5}"/>
                    </a:ext>
                  </a:extLst>
                </p:cNvPr>
                <p:cNvPicPr/>
                <p:nvPr/>
              </p:nvPicPr>
              <p:blipFill>
                <a:blip r:embed="rId161"/>
                <a:stretch>
                  <a:fillRect/>
                </a:stretch>
              </p:blipFill>
              <p:spPr>
                <a:xfrm>
                  <a:off x="4769002" y="1898312"/>
                  <a:ext cx="96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 name="Freihand 12">
                  <a:extLst>
                    <a:ext uri="{FF2B5EF4-FFF2-40B4-BE49-F238E27FC236}">
                      <a16:creationId xmlns:a16="http://schemas.microsoft.com/office/drawing/2014/main" id="{63D0F374-B215-426F-8877-529E6D3A4F63}"/>
                    </a:ext>
                  </a:extLst>
                </p14:cNvPr>
                <p14:cNvContentPartPr/>
                <p14:nvPr/>
              </p14:nvContentPartPr>
              <p14:xfrm>
                <a:off x="4937482" y="1901552"/>
                <a:ext cx="163080" cy="110160"/>
              </p14:xfrm>
            </p:contentPart>
          </mc:Choice>
          <mc:Fallback xmlns="">
            <p:pic>
              <p:nvPicPr>
                <p:cNvPr id="13" name="Freihand 12">
                  <a:extLst>
                    <a:ext uri="{FF2B5EF4-FFF2-40B4-BE49-F238E27FC236}">
                      <a16:creationId xmlns:a16="http://schemas.microsoft.com/office/drawing/2014/main" id="{63D0F374-B215-426F-8877-529E6D3A4F63}"/>
                    </a:ext>
                  </a:extLst>
                </p:cNvPr>
                <p:cNvPicPr/>
                <p:nvPr/>
              </p:nvPicPr>
              <p:blipFill>
                <a:blip r:embed="rId163"/>
                <a:stretch>
                  <a:fillRect/>
                </a:stretch>
              </p:blipFill>
              <p:spPr>
                <a:xfrm>
                  <a:off x="4933162" y="1897232"/>
                  <a:ext cx="171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22" name="Freihand 321">
                  <a:extLst>
                    <a:ext uri="{FF2B5EF4-FFF2-40B4-BE49-F238E27FC236}">
                      <a16:creationId xmlns:a16="http://schemas.microsoft.com/office/drawing/2014/main" id="{EA96B357-FDA5-4D16-99FC-DDF2BDA672BA}"/>
                    </a:ext>
                  </a:extLst>
                </p14:cNvPr>
                <p14:cNvContentPartPr/>
                <p14:nvPr/>
              </p14:nvContentPartPr>
              <p14:xfrm>
                <a:off x="4527442" y="2070032"/>
                <a:ext cx="623880" cy="50760"/>
              </p14:xfrm>
            </p:contentPart>
          </mc:Choice>
          <mc:Fallback xmlns="">
            <p:pic>
              <p:nvPicPr>
                <p:cNvPr id="322" name="Freihand 321">
                  <a:extLst>
                    <a:ext uri="{FF2B5EF4-FFF2-40B4-BE49-F238E27FC236}">
                      <a16:creationId xmlns:a16="http://schemas.microsoft.com/office/drawing/2014/main" id="{EA96B357-FDA5-4D16-99FC-DDF2BDA672BA}"/>
                    </a:ext>
                  </a:extLst>
                </p:cNvPr>
                <p:cNvPicPr/>
                <p:nvPr/>
              </p:nvPicPr>
              <p:blipFill>
                <a:blip r:embed="rId165"/>
                <a:stretch>
                  <a:fillRect/>
                </a:stretch>
              </p:blipFill>
              <p:spPr>
                <a:xfrm>
                  <a:off x="4523122" y="2065712"/>
                  <a:ext cx="632520" cy="59400"/>
                </a:xfrm>
                <a:prstGeom prst="rect">
                  <a:avLst/>
                </a:prstGeom>
              </p:spPr>
            </p:pic>
          </mc:Fallback>
        </mc:AlternateContent>
      </p:grpSp>
      <p:grpSp>
        <p:nvGrpSpPr>
          <p:cNvPr id="358" name="Gruppieren 357">
            <a:extLst>
              <a:ext uri="{FF2B5EF4-FFF2-40B4-BE49-F238E27FC236}">
                <a16:creationId xmlns:a16="http://schemas.microsoft.com/office/drawing/2014/main" id="{1E45FDE5-CF74-44D1-9A40-98C293A2FD34}"/>
              </a:ext>
            </a:extLst>
          </p:cNvPr>
          <p:cNvGrpSpPr/>
          <p:nvPr/>
        </p:nvGrpSpPr>
        <p:grpSpPr>
          <a:xfrm>
            <a:off x="8385562" y="2595632"/>
            <a:ext cx="580320" cy="210960"/>
            <a:chOff x="8385562" y="2595632"/>
            <a:chExt cx="580320" cy="210960"/>
          </a:xfrm>
        </p:grpSpPr>
        <mc:AlternateContent xmlns:mc="http://schemas.openxmlformats.org/markup-compatibility/2006" xmlns:p14="http://schemas.microsoft.com/office/powerpoint/2010/main">
          <mc:Choice Requires="p14">
            <p:contentPart p14:bwMode="auto" r:id="rId166">
              <p14:nvContentPartPr>
                <p14:cNvPr id="350" name="Freihand 349">
                  <a:extLst>
                    <a:ext uri="{FF2B5EF4-FFF2-40B4-BE49-F238E27FC236}">
                      <a16:creationId xmlns:a16="http://schemas.microsoft.com/office/drawing/2014/main" id="{359E4C3B-6596-4527-B284-F01CFCA2A854}"/>
                    </a:ext>
                  </a:extLst>
                </p14:cNvPr>
                <p14:cNvContentPartPr/>
                <p14:nvPr/>
              </p14:nvContentPartPr>
              <p14:xfrm>
                <a:off x="8385562" y="2641712"/>
                <a:ext cx="105480" cy="116640"/>
              </p14:xfrm>
            </p:contentPart>
          </mc:Choice>
          <mc:Fallback xmlns="">
            <p:pic>
              <p:nvPicPr>
                <p:cNvPr id="350" name="Freihand 349">
                  <a:extLst>
                    <a:ext uri="{FF2B5EF4-FFF2-40B4-BE49-F238E27FC236}">
                      <a16:creationId xmlns:a16="http://schemas.microsoft.com/office/drawing/2014/main" id="{359E4C3B-6596-4527-B284-F01CFCA2A854}"/>
                    </a:ext>
                  </a:extLst>
                </p:cNvPr>
                <p:cNvPicPr/>
                <p:nvPr/>
              </p:nvPicPr>
              <p:blipFill>
                <a:blip r:embed="rId167"/>
                <a:stretch>
                  <a:fillRect/>
                </a:stretch>
              </p:blipFill>
              <p:spPr>
                <a:xfrm>
                  <a:off x="8381242" y="2637392"/>
                  <a:ext cx="114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51" name="Freihand 350">
                  <a:extLst>
                    <a:ext uri="{FF2B5EF4-FFF2-40B4-BE49-F238E27FC236}">
                      <a16:creationId xmlns:a16="http://schemas.microsoft.com/office/drawing/2014/main" id="{DA811D8E-1BB5-4D62-981E-4976626987A2}"/>
                    </a:ext>
                  </a:extLst>
                </p14:cNvPr>
                <p14:cNvContentPartPr/>
                <p14:nvPr/>
              </p14:nvContentPartPr>
              <p14:xfrm>
                <a:off x="8390602" y="2696432"/>
                <a:ext cx="149400" cy="110160"/>
              </p14:xfrm>
            </p:contentPart>
          </mc:Choice>
          <mc:Fallback xmlns="">
            <p:pic>
              <p:nvPicPr>
                <p:cNvPr id="351" name="Freihand 350">
                  <a:extLst>
                    <a:ext uri="{FF2B5EF4-FFF2-40B4-BE49-F238E27FC236}">
                      <a16:creationId xmlns:a16="http://schemas.microsoft.com/office/drawing/2014/main" id="{DA811D8E-1BB5-4D62-981E-4976626987A2}"/>
                    </a:ext>
                  </a:extLst>
                </p:cNvPr>
                <p:cNvPicPr/>
                <p:nvPr/>
              </p:nvPicPr>
              <p:blipFill>
                <a:blip r:embed="rId169"/>
                <a:stretch>
                  <a:fillRect/>
                </a:stretch>
              </p:blipFill>
              <p:spPr>
                <a:xfrm>
                  <a:off x="8386282" y="2692112"/>
                  <a:ext cx="158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52" name="Freihand 351">
                  <a:extLst>
                    <a:ext uri="{FF2B5EF4-FFF2-40B4-BE49-F238E27FC236}">
                      <a16:creationId xmlns:a16="http://schemas.microsoft.com/office/drawing/2014/main" id="{3941D6FF-401F-4F6C-901C-DFC268E6FBA0}"/>
                    </a:ext>
                  </a:extLst>
                </p14:cNvPr>
                <p14:cNvContentPartPr/>
                <p14:nvPr/>
              </p14:nvContentPartPr>
              <p14:xfrm>
                <a:off x="8583922" y="2666192"/>
                <a:ext cx="66240" cy="97920"/>
              </p14:xfrm>
            </p:contentPart>
          </mc:Choice>
          <mc:Fallback xmlns="">
            <p:pic>
              <p:nvPicPr>
                <p:cNvPr id="352" name="Freihand 351">
                  <a:extLst>
                    <a:ext uri="{FF2B5EF4-FFF2-40B4-BE49-F238E27FC236}">
                      <a16:creationId xmlns:a16="http://schemas.microsoft.com/office/drawing/2014/main" id="{3941D6FF-401F-4F6C-901C-DFC268E6FBA0}"/>
                    </a:ext>
                  </a:extLst>
                </p:cNvPr>
                <p:cNvPicPr/>
                <p:nvPr/>
              </p:nvPicPr>
              <p:blipFill>
                <a:blip r:embed="rId171"/>
                <a:stretch>
                  <a:fillRect/>
                </a:stretch>
              </p:blipFill>
              <p:spPr>
                <a:xfrm>
                  <a:off x="8579602" y="2661872"/>
                  <a:ext cx="74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53" name="Freihand 352">
                  <a:extLst>
                    <a:ext uri="{FF2B5EF4-FFF2-40B4-BE49-F238E27FC236}">
                      <a16:creationId xmlns:a16="http://schemas.microsoft.com/office/drawing/2014/main" id="{A90EC6CE-160F-49D5-9C6B-B818B58A3A8E}"/>
                    </a:ext>
                  </a:extLst>
                </p14:cNvPr>
                <p14:cNvContentPartPr/>
                <p14:nvPr/>
              </p14:nvContentPartPr>
              <p14:xfrm>
                <a:off x="8661682" y="2640272"/>
                <a:ext cx="97920" cy="150840"/>
              </p14:xfrm>
            </p:contentPart>
          </mc:Choice>
          <mc:Fallback xmlns="">
            <p:pic>
              <p:nvPicPr>
                <p:cNvPr id="353" name="Freihand 352">
                  <a:extLst>
                    <a:ext uri="{FF2B5EF4-FFF2-40B4-BE49-F238E27FC236}">
                      <a16:creationId xmlns:a16="http://schemas.microsoft.com/office/drawing/2014/main" id="{A90EC6CE-160F-49D5-9C6B-B818B58A3A8E}"/>
                    </a:ext>
                  </a:extLst>
                </p:cNvPr>
                <p:cNvPicPr/>
                <p:nvPr/>
              </p:nvPicPr>
              <p:blipFill>
                <a:blip r:embed="rId173"/>
                <a:stretch>
                  <a:fillRect/>
                </a:stretch>
              </p:blipFill>
              <p:spPr>
                <a:xfrm>
                  <a:off x="8657362" y="2635952"/>
                  <a:ext cx="106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54" name="Freihand 353">
                  <a:extLst>
                    <a:ext uri="{FF2B5EF4-FFF2-40B4-BE49-F238E27FC236}">
                      <a16:creationId xmlns:a16="http://schemas.microsoft.com/office/drawing/2014/main" id="{14420D16-9266-456E-A187-EA753BD1FB6B}"/>
                    </a:ext>
                  </a:extLst>
                </p14:cNvPr>
                <p14:cNvContentPartPr/>
                <p14:nvPr/>
              </p14:nvContentPartPr>
              <p14:xfrm>
                <a:off x="8668162" y="2642432"/>
                <a:ext cx="257400" cy="130320"/>
              </p14:xfrm>
            </p:contentPart>
          </mc:Choice>
          <mc:Fallback xmlns="">
            <p:pic>
              <p:nvPicPr>
                <p:cNvPr id="354" name="Freihand 353">
                  <a:extLst>
                    <a:ext uri="{FF2B5EF4-FFF2-40B4-BE49-F238E27FC236}">
                      <a16:creationId xmlns:a16="http://schemas.microsoft.com/office/drawing/2014/main" id="{14420D16-9266-456E-A187-EA753BD1FB6B}"/>
                    </a:ext>
                  </a:extLst>
                </p:cNvPr>
                <p:cNvPicPr/>
                <p:nvPr/>
              </p:nvPicPr>
              <p:blipFill>
                <a:blip r:embed="rId175"/>
                <a:stretch>
                  <a:fillRect/>
                </a:stretch>
              </p:blipFill>
              <p:spPr>
                <a:xfrm>
                  <a:off x="8663842" y="2638112"/>
                  <a:ext cx="266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55" name="Freihand 354">
                  <a:extLst>
                    <a:ext uri="{FF2B5EF4-FFF2-40B4-BE49-F238E27FC236}">
                      <a16:creationId xmlns:a16="http://schemas.microsoft.com/office/drawing/2014/main" id="{147BE8ED-16C9-4FBC-97E3-4747049A86FB}"/>
                    </a:ext>
                  </a:extLst>
                </p14:cNvPr>
                <p14:cNvContentPartPr/>
                <p14:nvPr/>
              </p14:nvContentPartPr>
              <p14:xfrm>
                <a:off x="8775082" y="2601032"/>
                <a:ext cx="99720" cy="50760"/>
              </p14:xfrm>
            </p:contentPart>
          </mc:Choice>
          <mc:Fallback xmlns="">
            <p:pic>
              <p:nvPicPr>
                <p:cNvPr id="355" name="Freihand 354">
                  <a:extLst>
                    <a:ext uri="{FF2B5EF4-FFF2-40B4-BE49-F238E27FC236}">
                      <a16:creationId xmlns:a16="http://schemas.microsoft.com/office/drawing/2014/main" id="{147BE8ED-16C9-4FBC-97E3-4747049A86FB}"/>
                    </a:ext>
                  </a:extLst>
                </p:cNvPr>
                <p:cNvPicPr/>
                <p:nvPr/>
              </p:nvPicPr>
              <p:blipFill>
                <a:blip r:embed="rId177"/>
                <a:stretch>
                  <a:fillRect/>
                </a:stretch>
              </p:blipFill>
              <p:spPr>
                <a:xfrm>
                  <a:off x="8770762" y="2596712"/>
                  <a:ext cx="108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56" name="Freihand 355">
                  <a:extLst>
                    <a:ext uri="{FF2B5EF4-FFF2-40B4-BE49-F238E27FC236}">
                      <a16:creationId xmlns:a16="http://schemas.microsoft.com/office/drawing/2014/main" id="{9FEFFCA7-1635-4A89-8FD4-4B53C4A15088}"/>
                    </a:ext>
                  </a:extLst>
                </p14:cNvPr>
                <p14:cNvContentPartPr/>
                <p14:nvPr/>
              </p14:nvContentPartPr>
              <p14:xfrm>
                <a:off x="8785162" y="2595632"/>
                <a:ext cx="71640" cy="79200"/>
              </p14:xfrm>
            </p:contentPart>
          </mc:Choice>
          <mc:Fallback xmlns="">
            <p:pic>
              <p:nvPicPr>
                <p:cNvPr id="356" name="Freihand 355">
                  <a:extLst>
                    <a:ext uri="{FF2B5EF4-FFF2-40B4-BE49-F238E27FC236}">
                      <a16:creationId xmlns:a16="http://schemas.microsoft.com/office/drawing/2014/main" id="{9FEFFCA7-1635-4A89-8FD4-4B53C4A15088}"/>
                    </a:ext>
                  </a:extLst>
                </p:cNvPr>
                <p:cNvPicPr/>
                <p:nvPr/>
              </p:nvPicPr>
              <p:blipFill>
                <a:blip r:embed="rId179"/>
                <a:stretch>
                  <a:fillRect/>
                </a:stretch>
              </p:blipFill>
              <p:spPr>
                <a:xfrm>
                  <a:off x="8780842" y="2591312"/>
                  <a:ext cx="80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57" name="Freihand 356">
                  <a:extLst>
                    <a:ext uri="{FF2B5EF4-FFF2-40B4-BE49-F238E27FC236}">
                      <a16:creationId xmlns:a16="http://schemas.microsoft.com/office/drawing/2014/main" id="{6570B471-9E6E-42E9-8529-F4CA2209477D}"/>
                    </a:ext>
                  </a:extLst>
                </p14:cNvPr>
                <p14:cNvContentPartPr/>
                <p14:nvPr/>
              </p14:nvContentPartPr>
              <p14:xfrm>
                <a:off x="8889562" y="2682392"/>
                <a:ext cx="76320" cy="110160"/>
              </p14:xfrm>
            </p:contentPart>
          </mc:Choice>
          <mc:Fallback xmlns="">
            <p:pic>
              <p:nvPicPr>
                <p:cNvPr id="357" name="Freihand 356">
                  <a:extLst>
                    <a:ext uri="{FF2B5EF4-FFF2-40B4-BE49-F238E27FC236}">
                      <a16:creationId xmlns:a16="http://schemas.microsoft.com/office/drawing/2014/main" id="{6570B471-9E6E-42E9-8529-F4CA2209477D}"/>
                    </a:ext>
                  </a:extLst>
                </p:cNvPr>
                <p:cNvPicPr/>
                <p:nvPr/>
              </p:nvPicPr>
              <p:blipFill>
                <a:blip r:embed="rId181"/>
                <a:stretch>
                  <a:fillRect/>
                </a:stretch>
              </p:blipFill>
              <p:spPr>
                <a:xfrm>
                  <a:off x="8885242" y="2678072"/>
                  <a:ext cx="84960" cy="118800"/>
                </a:xfrm>
                <a:prstGeom prst="rect">
                  <a:avLst/>
                </a:prstGeom>
              </p:spPr>
            </p:pic>
          </mc:Fallback>
        </mc:AlternateContent>
      </p:grpSp>
      <p:grpSp>
        <p:nvGrpSpPr>
          <p:cNvPr id="427" name="Gruppieren 426">
            <a:extLst>
              <a:ext uri="{FF2B5EF4-FFF2-40B4-BE49-F238E27FC236}">
                <a16:creationId xmlns:a16="http://schemas.microsoft.com/office/drawing/2014/main" id="{11DF0C9C-D25D-4F70-A4D6-BA5261AB2F2B}"/>
              </a:ext>
            </a:extLst>
          </p:cNvPr>
          <p:cNvGrpSpPr/>
          <p:nvPr/>
        </p:nvGrpSpPr>
        <p:grpSpPr>
          <a:xfrm>
            <a:off x="171082" y="3432272"/>
            <a:ext cx="2970000" cy="3035520"/>
            <a:chOff x="171082" y="3432272"/>
            <a:chExt cx="2970000" cy="3035520"/>
          </a:xfrm>
        </p:grpSpPr>
        <mc:AlternateContent xmlns:mc="http://schemas.openxmlformats.org/markup-compatibility/2006" xmlns:p14="http://schemas.microsoft.com/office/powerpoint/2010/main">
          <mc:Choice Requires="p14">
            <p:contentPart p14:bwMode="auto" r:id="rId182">
              <p14:nvContentPartPr>
                <p14:cNvPr id="78" name="Freihand 77">
                  <a:extLst>
                    <a:ext uri="{FF2B5EF4-FFF2-40B4-BE49-F238E27FC236}">
                      <a16:creationId xmlns:a16="http://schemas.microsoft.com/office/drawing/2014/main" id="{E5EEED7A-284F-49FC-A1C2-037CF1AA3D1C}"/>
                    </a:ext>
                  </a:extLst>
                </p14:cNvPr>
                <p14:cNvContentPartPr/>
                <p14:nvPr/>
              </p14:nvContentPartPr>
              <p14:xfrm>
                <a:off x="287002" y="3497792"/>
                <a:ext cx="123120" cy="112680"/>
              </p14:xfrm>
            </p:contentPart>
          </mc:Choice>
          <mc:Fallback xmlns="">
            <p:pic>
              <p:nvPicPr>
                <p:cNvPr id="78" name="Freihand 77">
                  <a:extLst>
                    <a:ext uri="{FF2B5EF4-FFF2-40B4-BE49-F238E27FC236}">
                      <a16:creationId xmlns:a16="http://schemas.microsoft.com/office/drawing/2014/main" id="{E5EEED7A-284F-49FC-A1C2-037CF1AA3D1C}"/>
                    </a:ext>
                  </a:extLst>
                </p:cNvPr>
                <p:cNvPicPr/>
                <p:nvPr/>
              </p:nvPicPr>
              <p:blipFill>
                <a:blip r:embed="rId183"/>
                <a:stretch>
                  <a:fillRect/>
                </a:stretch>
              </p:blipFill>
              <p:spPr>
                <a:xfrm>
                  <a:off x="282682" y="3493472"/>
                  <a:ext cx="131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9" name="Freihand 78">
                  <a:extLst>
                    <a:ext uri="{FF2B5EF4-FFF2-40B4-BE49-F238E27FC236}">
                      <a16:creationId xmlns:a16="http://schemas.microsoft.com/office/drawing/2014/main" id="{59F68912-6872-4157-BBE2-2F0A490BE4C5}"/>
                    </a:ext>
                  </a:extLst>
                </p14:cNvPr>
                <p14:cNvContentPartPr/>
                <p14:nvPr/>
              </p14:nvContentPartPr>
              <p14:xfrm>
                <a:off x="178642" y="3432272"/>
                <a:ext cx="318960" cy="269280"/>
              </p14:xfrm>
            </p:contentPart>
          </mc:Choice>
          <mc:Fallback xmlns="">
            <p:pic>
              <p:nvPicPr>
                <p:cNvPr id="79" name="Freihand 78">
                  <a:extLst>
                    <a:ext uri="{FF2B5EF4-FFF2-40B4-BE49-F238E27FC236}">
                      <a16:creationId xmlns:a16="http://schemas.microsoft.com/office/drawing/2014/main" id="{59F68912-6872-4157-BBE2-2F0A490BE4C5}"/>
                    </a:ext>
                  </a:extLst>
                </p:cNvPr>
                <p:cNvPicPr/>
                <p:nvPr/>
              </p:nvPicPr>
              <p:blipFill>
                <a:blip r:embed="rId185"/>
                <a:stretch>
                  <a:fillRect/>
                </a:stretch>
              </p:blipFill>
              <p:spPr>
                <a:xfrm>
                  <a:off x="174322" y="3427952"/>
                  <a:ext cx="3276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1" name="Freihand 80">
                  <a:extLst>
                    <a:ext uri="{FF2B5EF4-FFF2-40B4-BE49-F238E27FC236}">
                      <a16:creationId xmlns:a16="http://schemas.microsoft.com/office/drawing/2014/main" id="{75961339-4474-45A7-B9E1-2D4A7B985530}"/>
                    </a:ext>
                  </a:extLst>
                </p14:cNvPr>
                <p14:cNvContentPartPr/>
                <p14:nvPr/>
              </p14:nvContentPartPr>
              <p14:xfrm>
                <a:off x="707842" y="3534152"/>
                <a:ext cx="96120" cy="105120"/>
              </p14:xfrm>
            </p:contentPart>
          </mc:Choice>
          <mc:Fallback xmlns="">
            <p:pic>
              <p:nvPicPr>
                <p:cNvPr id="81" name="Freihand 80">
                  <a:extLst>
                    <a:ext uri="{FF2B5EF4-FFF2-40B4-BE49-F238E27FC236}">
                      <a16:creationId xmlns:a16="http://schemas.microsoft.com/office/drawing/2014/main" id="{75961339-4474-45A7-B9E1-2D4A7B985530}"/>
                    </a:ext>
                  </a:extLst>
                </p:cNvPr>
                <p:cNvPicPr/>
                <p:nvPr/>
              </p:nvPicPr>
              <p:blipFill>
                <a:blip r:embed="rId187"/>
                <a:stretch>
                  <a:fillRect/>
                </a:stretch>
              </p:blipFill>
              <p:spPr>
                <a:xfrm>
                  <a:off x="703522" y="3529832"/>
                  <a:ext cx="104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2" name="Freihand 81">
                  <a:extLst>
                    <a:ext uri="{FF2B5EF4-FFF2-40B4-BE49-F238E27FC236}">
                      <a16:creationId xmlns:a16="http://schemas.microsoft.com/office/drawing/2014/main" id="{59D63756-C2C2-47CD-B38B-309FEA43E085}"/>
                    </a:ext>
                  </a:extLst>
                </p14:cNvPr>
                <p14:cNvContentPartPr/>
                <p14:nvPr/>
              </p14:nvContentPartPr>
              <p14:xfrm>
                <a:off x="718282" y="3489872"/>
                <a:ext cx="132840" cy="4680"/>
              </p14:xfrm>
            </p:contentPart>
          </mc:Choice>
          <mc:Fallback xmlns="">
            <p:pic>
              <p:nvPicPr>
                <p:cNvPr id="82" name="Freihand 81">
                  <a:extLst>
                    <a:ext uri="{FF2B5EF4-FFF2-40B4-BE49-F238E27FC236}">
                      <a16:creationId xmlns:a16="http://schemas.microsoft.com/office/drawing/2014/main" id="{59D63756-C2C2-47CD-B38B-309FEA43E085}"/>
                    </a:ext>
                  </a:extLst>
                </p:cNvPr>
                <p:cNvPicPr/>
                <p:nvPr/>
              </p:nvPicPr>
              <p:blipFill>
                <a:blip r:embed="rId189"/>
                <a:stretch>
                  <a:fillRect/>
                </a:stretch>
              </p:blipFill>
              <p:spPr>
                <a:xfrm>
                  <a:off x="713962" y="3485552"/>
                  <a:ext cx="141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3" name="Freihand 82">
                  <a:extLst>
                    <a:ext uri="{FF2B5EF4-FFF2-40B4-BE49-F238E27FC236}">
                      <a16:creationId xmlns:a16="http://schemas.microsoft.com/office/drawing/2014/main" id="{079F75DE-03D3-4765-81AA-D11B076F027B}"/>
                    </a:ext>
                  </a:extLst>
                </p14:cNvPr>
                <p14:cNvContentPartPr/>
                <p14:nvPr/>
              </p14:nvContentPartPr>
              <p14:xfrm>
                <a:off x="901162" y="3489152"/>
                <a:ext cx="106920" cy="116280"/>
              </p14:xfrm>
            </p:contentPart>
          </mc:Choice>
          <mc:Fallback xmlns="">
            <p:pic>
              <p:nvPicPr>
                <p:cNvPr id="83" name="Freihand 82">
                  <a:extLst>
                    <a:ext uri="{FF2B5EF4-FFF2-40B4-BE49-F238E27FC236}">
                      <a16:creationId xmlns:a16="http://schemas.microsoft.com/office/drawing/2014/main" id="{079F75DE-03D3-4765-81AA-D11B076F027B}"/>
                    </a:ext>
                  </a:extLst>
                </p:cNvPr>
                <p:cNvPicPr/>
                <p:nvPr/>
              </p:nvPicPr>
              <p:blipFill>
                <a:blip r:embed="rId191"/>
                <a:stretch>
                  <a:fillRect/>
                </a:stretch>
              </p:blipFill>
              <p:spPr>
                <a:xfrm>
                  <a:off x="896842" y="3484832"/>
                  <a:ext cx="11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4" name="Freihand 83">
                  <a:extLst>
                    <a:ext uri="{FF2B5EF4-FFF2-40B4-BE49-F238E27FC236}">
                      <a16:creationId xmlns:a16="http://schemas.microsoft.com/office/drawing/2014/main" id="{346541DE-67EF-4006-96F6-F02A136FEFCA}"/>
                    </a:ext>
                  </a:extLst>
                </p14:cNvPr>
                <p14:cNvContentPartPr/>
                <p14:nvPr/>
              </p14:nvContentPartPr>
              <p14:xfrm>
                <a:off x="1022482" y="3487352"/>
                <a:ext cx="100080" cy="96480"/>
              </p14:xfrm>
            </p:contentPart>
          </mc:Choice>
          <mc:Fallback xmlns="">
            <p:pic>
              <p:nvPicPr>
                <p:cNvPr id="84" name="Freihand 83">
                  <a:extLst>
                    <a:ext uri="{FF2B5EF4-FFF2-40B4-BE49-F238E27FC236}">
                      <a16:creationId xmlns:a16="http://schemas.microsoft.com/office/drawing/2014/main" id="{346541DE-67EF-4006-96F6-F02A136FEFCA}"/>
                    </a:ext>
                  </a:extLst>
                </p:cNvPr>
                <p:cNvPicPr/>
                <p:nvPr/>
              </p:nvPicPr>
              <p:blipFill>
                <a:blip r:embed="rId193"/>
                <a:stretch>
                  <a:fillRect/>
                </a:stretch>
              </p:blipFill>
              <p:spPr>
                <a:xfrm>
                  <a:off x="1018162" y="3483032"/>
                  <a:ext cx="108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5" name="Freihand 84">
                  <a:extLst>
                    <a:ext uri="{FF2B5EF4-FFF2-40B4-BE49-F238E27FC236}">
                      <a16:creationId xmlns:a16="http://schemas.microsoft.com/office/drawing/2014/main" id="{65130D26-6A48-43D9-983F-45D59BB0AA0A}"/>
                    </a:ext>
                  </a:extLst>
                </p14:cNvPr>
                <p14:cNvContentPartPr/>
                <p14:nvPr/>
              </p14:nvContentPartPr>
              <p14:xfrm>
                <a:off x="710002" y="3563672"/>
                <a:ext cx="501480" cy="204840"/>
              </p14:xfrm>
            </p:contentPart>
          </mc:Choice>
          <mc:Fallback xmlns="">
            <p:pic>
              <p:nvPicPr>
                <p:cNvPr id="85" name="Freihand 84">
                  <a:extLst>
                    <a:ext uri="{FF2B5EF4-FFF2-40B4-BE49-F238E27FC236}">
                      <a16:creationId xmlns:a16="http://schemas.microsoft.com/office/drawing/2014/main" id="{65130D26-6A48-43D9-983F-45D59BB0AA0A}"/>
                    </a:ext>
                  </a:extLst>
                </p:cNvPr>
                <p:cNvPicPr/>
                <p:nvPr/>
              </p:nvPicPr>
              <p:blipFill>
                <a:blip r:embed="rId195"/>
                <a:stretch>
                  <a:fillRect/>
                </a:stretch>
              </p:blipFill>
              <p:spPr>
                <a:xfrm>
                  <a:off x="705682" y="3559352"/>
                  <a:ext cx="5101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7" name="Freihand 86">
                  <a:extLst>
                    <a:ext uri="{FF2B5EF4-FFF2-40B4-BE49-F238E27FC236}">
                      <a16:creationId xmlns:a16="http://schemas.microsoft.com/office/drawing/2014/main" id="{C21658E6-2929-4117-AF19-B0C7BE9FC4F4}"/>
                    </a:ext>
                  </a:extLst>
                </p14:cNvPr>
                <p14:cNvContentPartPr/>
                <p14:nvPr/>
              </p14:nvContentPartPr>
              <p14:xfrm>
                <a:off x="860122" y="3752312"/>
                <a:ext cx="90360" cy="86400"/>
              </p14:xfrm>
            </p:contentPart>
          </mc:Choice>
          <mc:Fallback xmlns="">
            <p:pic>
              <p:nvPicPr>
                <p:cNvPr id="87" name="Freihand 86">
                  <a:extLst>
                    <a:ext uri="{FF2B5EF4-FFF2-40B4-BE49-F238E27FC236}">
                      <a16:creationId xmlns:a16="http://schemas.microsoft.com/office/drawing/2014/main" id="{C21658E6-2929-4117-AF19-B0C7BE9FC4F4}"/>
                    </a:ext>
                  </a:extLst>
                </p:cNvPr>
                <p:cNvPicPr/>
                <p:nvPr/>
              </p:nvPicPr>
              <p:blipFill>
                <a:blip r:embed="rId197"/>
                <a:stretch>
                  <a:fillRect/>
                </a:stretch>
              </p:blipFill>
              <p:spPr>
                <a:xfrm>
                  <a:off x="855802" y="3747992"/>
                  <a:ext cx="99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8" name="Freihand 87">
                  <a:extLst>
                    <a:ext uri="{FF2B5EF4-FFF2-40B4-BE49-F238E27FC236}">
                      <a16:creationId xmlns:a16="http://schemas.microsoft.com/office/drawing/2014/main" id="{2E2A4B01-6310-43D7-AC53-B145EEFEA1F6}"/>
                    </a:ext>
                  </a:extLst>
                </p14:cNvPr>
                <p14:cNvContentPartPr/>
                <p14:nvPr/>
              </p14:nvContentPartPr>
              <p14:xfrm>
                <a:off x="930682" y="3732872"/>
                <a:ext cx="33840" cy="126000"/>
              </p14:xfrm>
            </p:contentPart>
          </mc:Choice>
          <mc:Fallback xmlns="">
            <p:pic>
              <p:nvPicPr>
                <p:cNvPr id="88" name="Freihand 87">
                  <a:extLst>
                    <a:ext uri="{FF2B5EF4-FFF2-40B4-BE49-F238E27FC236}">
                      <a16:creationId xmlns:a16="http://schemas.microsoft.com/office/drawing/2014/main" id="{2E2A4B01-6310-43D7-AC53-B145EEFEA1F6}"/>
                    </a:ext>
                  </a:extLst>
                </p:cNvPr>
                <p:cNvPicPr/>
                <p:nvPr/>
              </p:nvPicPr>
              <p:blipFill>
                <a:blip r:embed="rId199"/>
                <a:stretch>
                  <a:fillRect/>
                </a:stretch>
              </p:blipFill>
              <p:spPr>
                <a:xfrm>
                  <a:off x="926362" y="3728552"/>
                  <a:ext cx="42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9" name="Freihand 88">
                  <a:extLst>
                    <a:ext uri="{FF2B5EF4-FFF2-40B4-BE49-F238E27FC236}">
                      <a16:creationId xmlns:a16="http://schemas.microsoft.com/office/drawing/2014/main" id="{DBF0DEA5-9B53-4519-A7A4-E275BF5C3AA2}"/>
                    </a:ext>
                  </a:extLst>
                </p14:cNvPr>
                <p14:cNvContentPartPr/>
                <p14:nvPr/>
              </p14:nvContentPartPr>
              <p14:xfrm>
                <a:off x="984682" y="3694712"/>
                <a:ext cx="79560" cy="145080"/>
              </p14:xfrm>
            </p:contentPart>
          </mc:Choice>
          <mc:Fallback xmlns="">
            <p:pic>
              <p:nvPicPr>
                <p:cNvPr id="89" name="Freihand 88">
                  <a:extLst>
                    <a:ext uri="{FF2B5EF4-FFF2-40B4-BE49-F238E27FC236}">
                      <a16:creationId xmlns:a16="http://schemas.microsoft.com/office/drawing/2014/main" id="{DBF0DEA5-9B53-4519-A7A4-E275BF5C3AA2}"/>
                    </a:ext>
                  </a:extLst>
                </p:cNvPr>
                <p:cNvPicPr/>
                <p:nvPr/>
              </p:nvPicPr>
              <p:blipFill>
                <a:blip r:embed="rId201"/>
                <a:stretch>
                  <a:fillRect/>
                </a:stretch>
              </p:blipFill>
              <p:spPr>
                <a:xfrm>
                  <a:off x="980362" y="3690392"/>
                  <a:ext cx="88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0" name="Freihand 89">
                  <a:extLst>
                    <a:ext uri="{FF2B5EF4-FFF2-40B4-BE49-F238E27FC236}">
                      <a16:creationId xmlns:a16="http://schemas.microsoft.com/office/drawing/2014/main" id="{D8C0B5BE-50F4-4168-9264-0086FC736F9F}"/>
                    </a:ext>
                  </a:extLst>
                </p14:cNvPr>
                <p14:cNvContentPartPr/>
                <p14:nvPr/>
              </p14:nvContentPartPr>
              <p14:xfrm>
                <a:off x="1122562" y="3697592"/>
                <a:ext cx="77400" cy="87840"/>
              </p14:xfrm>
            </p:contentPart>
          </mc:Choice>
          <mc:Fallback xmlns="">
            <p:pic>
              <p:nvPicPr>
                <p:cNvPr id="90" name="Freihand 89">
                  <a:extLst>
                    <a:ext uri="{FF2B5EF4-FFF2-40B4-BE49-F238E27FC236}">
                      <a16:creationId xmlns:a16="http://schemas.microsoft.com/office/drawing/2014/main" id="{D8C0B5BE-50F4-4168-9264-0086FC736F9F}"/>
                    </a:ext>
                  </a:extLst>
                </p:cNvPr>
                <p:cNvPicPr/>
                <p:nvPr/>
              </p:nvPicPr>
              <p:blipFill>
                <a:blip r:embed="rId203"/>
                <a:stretch>
                  <a:fillRect/>
                </a:stretch>
              </p:blipFill>
              <p:spPr>
                <a:xfrm>
                  <a:off x="1118242" y="3693272"/>
                  <a:ext cx="86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1" name="Freihand 90">
                  <a:extLst>
                    <a:ext uri="{FF2B5EF4-FFF2-40B4-BE49-F238E27FC236}">
                      <a16:creationId xmlns:a16="http://schemas.microsoft.com/office/drawing/2014/main" id="{8780A5E4-284E-46DD-8C38-260E16A9FE3B}"/>
                    </a:ext>
                  </a:extLst>
                </p14:cNvPr>
                <p14:cNvContentPartPr/>
                <p14:nvPr/>
              </p14:nvContentPartPr>
              <p14:xfrm>
                <a:off x="1376362" y="3579872"/>
                <a:ext cx="26640" cy="30600"/>
              </p14:xfrm>
            </p:contentPart>
          </mc:Choice>
          <mc:Fallback xmlns="">
            <p:pic>
              <p:nvPicPr>
                <p:cNvPr id="91" name="Freihand 90">
                  <a:extLst>
                    <a:ext uri="{FF2B5EF4-FFF2-40B4-BE49-F238E27FC236}">
                      <a16:creationId xmlns:a16="http://schemas.microsoft.com/office/drawing/2014/main" id="{8780A5E4-284E-46DD-8C38-260E16A9FE3B}"/>
                    </a:ext>
                  </a:extLst>
                </p:cNvPr>
                <p:cNvPicPr/>
                <p:nvPr/>
              </p:nvPicPr>
              <p:blipFill>
                <a:blip r:embed="rId205"/>
                <a:stretch>
                  <a:fillRect/>
                </a:stretch>
              </p:blipFill>
              <p:spPr>
                <a:xfrm>
                  <a:off x="1372042" y="3575552"/>
                  <a:ext cx="35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92" name="Freihand 91">
                  <a:extLst>
                    <a:ext uri="{FF2B5EF4-FFF2-40B4-BE49-F238E27FC236}">
                      <a16:creationId xmlns:a16="http://schemas.microsoft.com/office/drawing/2014/main" id="{BE951E2E-1EBF-4D68-9353-C0043BB9A330}"/>
                    </a:ext>
                  </a:extLst>
                </p14:cNvPr>
                <p14:cNvContentPartPr/>
                <p14:nvPr/>
              </p14:nvContentPartPr>
              <p14:xfrm>
                <a:off x="1488682" y="3462872"/>
                <a:ext cx="163080" cy="150120"/>
              </p14:xfrm>
            </p:contentPart>
          </mc:Choice>
          <mc:Fallback xmlns="">
            <p:pic>
              <p:nvPicPr>
                <p:cNvPr id="92" name="Freihand 91">
                  <a:extLst>
                    <a:ext uri="{FF2B5EF4-FFF2-40B4-BE49-F238E27FC236}">
                      <a16:creationId xmlns:a16="http://schemas.microsoft.com/office/drawing/2014/main" id="{BE951E2E-1EBF-4D68-9353-C0043BB9A330}"/>
                    </a:ext>
                  </a:extLst>
                </p:cNvPr>
                <p:cNvPicPr/>
                <p:nvPr/>
              </p:nvPicPr>
              <p:blipFill>
                <a:blip r:embed="rId207"/>
                <a:stretch>
                  <a:fillRect/>
                </a:stretch>
              </p:blipFill>
              <p:spPr>
                <a:xfrm>
                  <a:off x="1484362" y="3458552"/>
                  <a:ext cx="171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3" name="Freihand 92">
                  <a:extLst>
                    <a:ext uri="{FF2B5EF4-FFF2-40B4-BE49-F238E27FC236}">
                      <a16:creationId xmlns:a16="http://schemas.microsoft.com/office/drawing/2014/main" id="{A75D2B21-EBAA-4222-AFFE-F4E405C997EE}"/>
                    </a:ext>
                  </a:extLst>
                </p14:cNvPr>
                <p14:cNvContentPartPr/>
                <p14:nvPr/>
              </p14:nvContentPartPr>
              <p14:xfrm>
                <a:off x="1671562" y="3475472"/>
                <a:ext cx="84960" cy="101880"/>
              </p14:xfrm>
            </p:contentPart>
          </mc:Choice>
          <mc:Fallback xmlns="">
            <p:pic>
              <p:nvPicPr>
                <p:cNvPr id="93" name="Freihand 92">
                  <a:extLst>
                    <a:ext uri="{FF2B5EF4-FFF2-40B4-BE49-F238E27FC236}">
                      <a16:creationId xmlns:a16="http://schemas.microsoft.com/office/drawing/2014/main" id="{A75D2B21-EBAA-4222-AFFE-F4E405C997EE}"/>
                    </a:ext>
                  </a:extLst>
                </p:cNvPr>
                <p:cNvPicPr/>
                <p:nvPr/>
              </p:nvPicPr>
              <p:blipFill>
                <a:blip r:embed="rId209"/>
                <a:stretch>
                  <a:fillRect/>
                </a:stretch>
              </p:blipFill>
              <p:spPr>
                <a:xfrm>
                  <a:off x="1667242" y="3471152"/>
                  <a:ext cx="93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4" name="Freihand 93">
                  <a:extLst>
                    <a:ext uri="{FF2B5EF4-FFF2-40B4-BE49-F238E27FC236}">
                      <a16:creationId xmlns:a16="http://schemas.microsoft.com/office/drawing/2014/main" id="{12C36B8F-057D-4917-A766-82128297AE69}"/>
                    </a:ext>
                  </a:extLst>
                </p14:cNvPr>
                <p14:cNvContentPartPr/>
                <p14:nvPr/>
              </p14:nvContentPartPr>
              <p14:xfrm>
                <a:off x="1799362" y="3479072"/>
                <a:ext cx="84240" cy="90360"/>
              </p14:xfrm>
            </p:contentPart>
          </mc:Choice>
          <mc:Fallback xmlns="">
            <p:pic>
              <p:nvPicPr>
                <p:cNvPr id="94" name="Freihand 93">
                  <a:extLst>
                    <a:ext uri="{FF2B5EF4-FFF2-40B4-BE49-F238E27FC236}">
                      <a16:creationId xmlns:a16="http://schemas.microsoft.com/office/drawing/2014/main" id="{12C36B8F-057D-4917-A766-82128297AE69}"/>
                    </a:ext>
                  </a:extLst>
                </p:cNvPr>
                <p:cNvPicPr/>
                <p:nvPr/>
              </p:nvPicPr>
              <p:blipFill>
                <a:blip r:embed="rId211"/>
                <a:stretch>
                  <a:fillRect/>
                </a:stretch>
              </p:blipFill>
              <p:spPr>
                <a:xfrm>
                  <a:off x="1795042" y="3474752"/>
                  <a:ext cx="92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5" name="Freihand 94">
                  <a:extLst>
                    <a:ext uri="{FF2B5EF4-FFF2-40B4-BE49-F238E27FC236}">
                      <a16:creationId xmlns:a16="http://schemas.microsoft.com/office/drawing/2014/main" id="{2AAAE912-5C59-40DB-9862-D80619121A56}"/>
                    </a:ext>
                  </a:extLst>
                </p14:cNvPr>
                <p14:cNvContentPartPr/>
                <p14:nvPr/>
              </p14:nvContentPartPr>
              <p14:xfrm>
                <a:off x="2069722" y="3502112"/>
                <a:ext cx="145080" cy="12240"/>
              </p14:xfrm>
            </p:contentPart>
          </mc:Choice>
          <mc:Fallback xmlns="">
            <p:pic>
              <p:nvPicPr>
                <p:cNvPr id="95" name="Freihand 94">
                  <a:extLst>
                    <a:ext uri="{FF2B5EF4-FFF2-40B4-BE49-F238E27FC236}">
                      <a16:creationId xmlns:a16="http://schemas.microsoft.com/office/drawing/2014/main" id="{2AAAE912-5C59-40DB-9862-D80619121A56}"/>
                    </a:ext>
                  </a:extLst>
                </p:cNvPr>
                <p:cNvPicPr/>
                <p:nvPr/>
              </p:nvPicPr>
              <p:blipFill>
                <a:blip r:embed="rId213"/>
                <a:stretch>
                  <a:fillRect/>
                </a:stretch>
              </p:blipFill>
              <p:spPr>
                <a:xfrm>
                  <a:off x="2065402" y="3497792"/>
                  <a:ext cx="153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6" name="Freihand 95">
                  <a:extLst>
                    <a:ext uri="{FF2B5EF4-FFF2-40B4-BE49-F238E27FC236}">
                      <a16:creationId xmlns:a16="http://schemas.microsoft.com/office/drawing/2014/main" id="{BCF2555F-F34A-4E29-AD1F-843D4562015A}"/>
                    </a:ext>
                  </a:extLst>
                </p14:cNvPr>
                <p14:cNvContentPartPr/>
                <p14:nvPr/>
              </p14:nvContentPartPr>
              <p14:xfrm>
                <a:off x="2072962" y="3547112"/>
                <a:ext cx="185400" cy="13680"/>
              </p14:xfrm>
            </p:contentPart>
          </mc:Choice>
          <mc:Fallback xmlns="">
            <p:pic>
              <p:nvPicPr>
                <p:cNvPr id="96" name="Freihand 95">
                  <a:extLst>
                    <a:ext uri="{FF2B5EF4-FFF2-40B4-BE49-F238E27FC236}">
                      <a16:creationId xmlns:a16="http://schemas.microsoft.com/office/drawing/2014/main" id="{BCF2555F-F34A-4E29-AD1F-843D4562015A}"/>
                    </a:ext>
                  </a:extLst>
                </p:cNvPr>
                <p:cNvPicPr/>
                <p:nvPr/>
              </p:nvPicPr>
              <p:blipFill>
                <a:blip r:embed="rId215"/>
                <a:stretch>
                  <a:fillRect/>
                </a:stretch>
              </p:blipFill>
              <p:spPr>
                <a:xfrm>
                  <a:off x="2068642" y="3542792"/>
                  <a:ext cx="194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7" name="Freihand 96">
                  <a:extLst>
                    <a:ext uri="{FF2B5EF4-FFF2-40B4-BE49-F238E27FC236}">
                      <a16:creationId xmlns:a16="http://schemas.microsoft.com/office/drawing/2014/main" id="{D83FAF8A-E1B9-47CE-ACF9-152971EBD3D2}"/>
                    </a:ext>
                  </a:extLst>
                </p14:cNvPr>
                <p14:cNvContentPartPr/>
                <p14:nvPr/>
              </p14:nvContentPartPr>
              <p14:xfrm>
                <a:off x="2389402" y="3442712"/>
                <a:ext cx="175320" cy="113400"/>
              </p14:xfrm>
            </p:contentPart>
          </mc:Choice>
          <mc:Fallback xmlns="">
            <p:pic>
              <p:nvPicPr>
                <p:cNvPr id="97" name="Freihand 96">
                  <a:extLst>
                    <a:ext uri="{FF2B5EF4-FFF2-40B4-BE49-F238E27FC236}">
                      <a16:creationId xmlns:a16="http://schemas.microsoft.com/office/drawing/2014/main" id="{D83FAF8A-E1B9-47CE-ACF9-152971EBD3D2}"/>
                    </a:ext>
                  </a:extLst>
                </p:cNvPr>
                <p:cNvPicPr/>
                <p:nvPr/>
              </p:nvPicPr>
              <p:blipFill>
                <a:blip r:embed="rId217"/>
                <a:stretch>
                  <a:fillRect/>
                </a:stretch>
              </p:blipFill>
              <p:spPr>
                <a:xfrm>
                  <a:off x="2385082" y="3438392"/>
                  <a:ext cx="183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8" name="Freihand 97">
                  <a:extLst>
                    <a:ext uri="{FF2B5EF4-FFF2-40B4-BE49-F238E27FC236}">
                      <a16:creationId xmlns:a16="http://schemas.microsoft.com/office/drawing/2014/main" id="{41D4FE09-A3EE-4021-9BB4-B00701E9A978}"/>
                    </a:ext>
                  </a:extLst>
                </p14:cNvPr>
                <p14:cNvContentPartPr/>
                <p14:nvPr/>
              </p14:nvContentPartPr>
              <p14:xfrm>
                <a:off x="2590642" y="3447032"/>
                <a:ext cx="105120" cy="99360"/>
              </p14:xfrm>
            </p:contentPart>
          </mc:Choice>
          <mc:Fallback xmlns="">
            <p:pic>
              <p:nvPicPr>
                <p:cNvPr id="98" name="Freihand 97">
                  <a:extLst>
                    <a:ext uri="{FF2B5EF4-FFF2-40B4-BE49-F238E27FC236}">
                      <a16:creationId xmlns:a16="http://schemas.microsoft.com/office/drawing/2014/main" id="{41D4FE09-A3EE-4021-9BB4-B00701E9A978}"/>
                    </a:ext>
                  </a:extLst>
                </p:cNvPr>
                <p:cNvPicPr/>
                <p:nvPr/>
              </p:nvPicPr>
              <p:blipFill>
                <a:blip r:embed="rId219"/>
                <a:stretch>
                  <a:fillRect/>
                </a:stretch>
              </p:blipFill>
              <p:spPr>
                <a:xfrm>
                  <a:off x="2586322" y="3442712"/>
                  <a:ext cx="113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9" name="Freihand 98">
                  <a:extLst>
                    <a:ext uri="{FF2B5EF4-FFF2-40B4-BE49-F238E27FC236}">
                      <a16:creationId xmlns:a16="http://schemas.microsoft.com/office/drawing/2014/main" id="{7E5BAC60-5B52-4297-98F3-DDEA6E5DD687}"/>
                    </a:ext>
                  </a:extLst>
                </p14:cNvPr>
                <p14:cNvContentPartPr/>
                <p14:nvPr/>
              </p14:nvContentPartPr>
              <p14:xfrm>
                <a:off x="2758402" y="3432272"/>
                <a:ext cx="78840" cy="111600"/>
              </p14:xfrm>
            </p:contentPart>
          </mc:Choice>
          <mc:Fallback xmlns="">
            <p:pic>
              <p:nvPicPr>
                <p:cNvPr id="99" name="Freihand 98">
                  <a:extLst>
                    <a:ext uri="{FF2B5EF4-FFF2-40B4-BE49-F238E27FC236}">
                      <a16:creationId xmlns:a16="http://schemas.microsoft.com/office/drawing/2014/main" id="{7E5BAC60-5B52-4297-98F3-DDEA6E5DD687}"/>
                    </a:ext>
                  </a:extLst>
                </p:cNvPr>
                <p:cNvPicPr/>
                <p:nvPr/>
              </p:nvPicPr>
              <p:blipFill>
                <a:blip r:embed="rId221"/>
                <a:stretch>
                  <a:fillRect/>
                </a:stretch>
              </p:blipFill>
              <p:spPr>
                <a:xfrm>
                  <a:off x="2754082" y="3427952"/>
                  <a:ext cx="87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0" name="Freihand 99">
                  <a:extLst>
                    <a:ext uri="{FF2B5EF4-FFF2-40B4-BE49-F238E27FC236}">
                      <a16:creationId xmlns:a16="http://schemas.microsoft.com/office/drawing/2014/main" id="{BC31C86C-B009-4207-BDC5-892CBAE52E2E}"/>
                    </a:ext>
                  </a:extLst>
                </p14:cNvPr>
                <p14:cNvContentPartPr/>
                <p14:nvPr/>
              </p14:nvContentPartPr>
              <p14:xfrm>
                <a:off x="2825722" y="3525512"/>
                <a:ext cx="28800" cy="89280"/>
              </p14:xfrm>
            </p:contentPart>
          </mc:Choice>
          <mc:Fallback xmlns="">
            <p:pic>
              <p:nvPicPr>
                <p:cNvPr id="100" name="Freihand 99">
                  <a:extLst>
                    <a:ext uri="{FF2B5EF4-FFF2-40B4-BE49-F238E27FC236}">
                      <a16:creationId xmlns:a16="http://schemas.microsoft.com/office/drawing/2014/main" id="{BC31C86C-B009-4207-BDC5-892CBAE52E2E}"/>
                    </a:ext>
                  </a:extLst>
                </p:cNvPr>
                <p:cNvPicPr/>
                <p:nvPr/>
              </p:nvPicPr>
              <p:blipFill>
                <a:blip r:embed="rId223"/>
                <a:stretch>
                  <a:fillRect/>
                </a:stretch>
              </p:blipFill>
              <p:spPr>
                <a:xfrm>
                  <a:off x="2821402" y="3521192"/>
                  <a:ext cx="37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1" name="Freihand 100">
                  <a:extLst>
                    <a:ext uri="{FF2B5EF4-FFF2-40B4-BE49-F238E27FC236}">
                      <a16:creationId xmlns:a16="http://schemas.microsoft.com/office/drawing/2014/main" id="{4AF5EDA0-87DF-4420-A9E9-01FA9313F412}"/>
                    </a:ext>
                  </a:extLst>
                </p14:cNvPr>
                <p14:cNvContentPartPr/>
                <p14:nvPr/>
              </p14:nvContentPartPr>
              <p14:xfrm>
                <a:off x="2915722" y="3435512"/>
                <a:ext cx="176400" cy="105120"/>
              </p14:xfrm>
            </p:contentPart>
          </mc:Choice>
          <mc:Fallback xmlns="">
            <p:pic>
              <p:nvPicPr>
                <p:cNvPr id="101" name="Freihand 100">
                  <a:extLst>
                    <a:ext uri="{FF2B5EF4-FFF2-40B4-BE49-F238E27FC236}">
                      <a16:creationId xmlns:a16="http://schemas.microsoft.com/office/drawing/2014/main" id="{4AF5EDA0-87DF-4420-A9E9-01FA9313F412}"/>
                    </a:ext>
                  </a:extLst>
                </p:cNvPr>
                <p:cNvPicPr/>
                <p:nvPr/>
              </p:nvPicPr>
              <p:blipFill>
                <a:blip r:embed="rId225"/>
                <a:stretch>
                  <a:fillRect/>
                </a:stretch>
              </p:blipFill>
              <p:spPr>
                <a:xfrm>
                  <a:off x="2911402" y="3431192"/>
                  <a:ext cx="185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89E908D3-1827-4D04-B024-5F68CD5EA165}"/>
                    </a:ext>
                  </a:extLst>
                </p14:cNvPr>
                <p14:cNvContentPartPr/>
                <p14:nvPr/>
              </p14:nvContentPartPr>
              <p14:xfrm>
                <a:off x="319042" y="4046072"/>
                <a:ext cx="106200" cy="138960"/>
              </p14:xfrm>
            </p:contentPart>
          </mc:Choice>
          <mc:Fallback xmlns="">
            <p:pic>
              <p:nvPicPr>
                <p:cNvPr id="146" name="Freihand 145">
                  <a:extLst>
                    <a:ext uri="{FF2B5EF4-FFF2-40B4-BE49-F238E27FC236}">
                      <a16:creationId xmlns:a16="http://schemas.microsoft.com/office/drawing/2014/main" id="{89E908D3-1827-4D04-B024-5F68CD5EA165}"/>
                    </a:ext>
                  </a:extLst>
                </p:cNvPr>
                <p:cNvPicPr/>
                <p:nvPr/>
              </p:nvPicPr>
              <p:blipFill>
                <a:blip r:embed="rId227"/>
                <a:stretch>
                  <a:fillRect/>
                </a:stretch>
              </p:blipFill>
              <p:spPr>
                <a:xfrm>
                  <a:off x="314722" y="4041752"/>
                  <a:ext cx="114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912A7DEA-6667-494F-A6F9-6192FD8B4E1C}"/>
                    </a:ext>
                  </a:extLst>
                </p14:cNvPr>
                <p14:cNvContentPartPr/>
                <p14:nvPr/>
              </p14:nvContentPartPr>
              <p14:xfrm>
                <a:off x="232282" y="3945992"/>
                <a:ext cx="285120" cy="321840"/>
              </p14:xfrm>
            </p:contentPart>
          </mc:Choice>
          <mc:Fallback xmlns="">
            <p:pic>
              <p:nvPicPr>
                <p:cNvPr id="147" name="Freihand 146">
                  <a:extLst>
                    <a:ext uri="{FF2B5EF4-FFF2-40B4-BE49-F238E27FC236}">
                      <a16:creationId xmlns:a16="http://schemas.microsoft.com/office/drawing/2014/main" id="{912A7DEA-6667-494F-A6F9-6192FD8B4E1C}"/>
                    </a:ext>
                  </a:extLst>
                </p:cNvPr>
                <p:cNvPicPr/>
                <p:nvPr/>
              </p:nvPicPr>
              <p:blipFill>
                <a:blip r:embed="rId229"/>
                <a:stretch>
                  <a:fillRect/>
                </a:stretch>
              </p:blipFill>
              <p:spPr>
                <a:xfrm>
                  <a:off x="227962" y="3941672"/>
                  <a:ext cx="293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B9F39550-D80F-411F-B68C-8E52D5D42B5E}"/>
                    </a:ext>
                  </a:extLst>
                </p14:cNvPr>
                <p14:cNvContentPartPr/>
                <p14:nvPr/>
              </p14:nvContentPartPr>
              <p14:xfrm>
                <a:off x="707122" y="4048592"/>
                <a:ext cx="21600" cy="104760"/>
              </p14:xfrm>
            </p:contentPart>
          </mc:Choice>
          <mc:Fallback xmlns="">
            <p:pic>
              <p:nvPicPr>
                <p:cNvPr id="149" name="Freihand 148">
                  <a:extLst>
                    <a:ext uri="{FF2B5EF4-FFF2-40B4-BE49-F238E27FC236}">
                      <a16:creationId xmlns:a16="http://schemas.microsoft.com/office/drawing/2014/main" id="{B9F39550-D80F-411F-B68C-8E52D5D42B5E}"/>
                    </a:ext>
                  </a:extLst>
                </p:cNvPr>
                <p:cNvPicPr/>
                <p:nvPr/>
              </p:nvPicPr>
              <p:blipFill>
                <a:blip r:embed="rId231"/>
                <a:stretch>
                  <a:fillRect/>
                </a:stretch>
              </p:blipFill>
              <p:spPr>
                <a:xfrm>
                  <a:off x="702802" y="4044272"/>
                  <a:ext cx="30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AEC20467-AC72-4C71-9636-45AFE10306C7}"/>
                    </a:ext>
                  </a:extLst>
                </p14:cNvPr>
                <p14:cNvContentPartPr/>
                <p14:nvPr/>
              </p14:nvContentPartPr>
              <p14:xfrm>
                <a:off x="771562" y="4007912"/>
                <a:ext cx="103320" cy="99360"/>
              </p14:xfrm>
            </p:contentPart>
          </mc:Choice>
          <mc:Fallback xmlns="">
            <p:pic>
              <p:nvPicPr>
                <p:cNvPr id="150" name="Freihand 149">
                  <a:extLst>
                    <a:ext uri="{FF2B5EF4-FFF2-40B4-BE49-F238E27FC236}">
                      <a16:creationId xmlns:a16="http://schemas.microsoft.com/office/drawing/2014/main" id="{AEC20467-AC72-4C71-9636-45AFE10306C7}"/>
                    </a:ext>
                  </a:extLst>
                </p:cNvPr>
                <p:cNvPicPr/>
                <p:nvPr/>
              </p:nvPicPr>
              <p:blipFill>
                <a:blip r:embed="rId233"/>
                <a:stretch>
                  <a:fillRect/>
                </a:stretch>
              </p:blipFill>
              <p:spPr>
                <a:xfrm>
                  <a:off x="767242" y="4003592"/>
                  <a:ext cx="111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1" name="Freihand 150">
                  <a:extLst>
                    <a:ext uri="{FF2B5EF4-FFF2-40B4-BE49-F238E27FC236}">
                      <a16:creationId xmlns:a16="http://schemas.microsoft.com/office/drawing/2014/main" id="{D0C2C276-2B36-4ACD-B8D6-31037686BF4C}"/>
                    </a:ext>
                  </a:extLst>
                </p14:cNvPr>
                <p14:cNvContentPartPr/>
                <p14:nvPr/>
              </p14:nvContentPartPr>
              <p14:xfrm>
                <a:off x="873082" y="3972632"/>
                <a:ext cx="63000" cy="118440"/>
              </p14:xfrm>
            </p:contentPart>
          </mc:Choice>
          <mc:Fallback xmlns="">
            <p:pic>
              <p:nvPicPr>
                <p:cNvPr id="151" name="Freihand 150">
                  <a:extLst>
                    <a:ext uri="{FF2B5EF4-FFF2-40B4-BE49-F238E27FC236}">
                      <a16:creationId xmlns:a16="http://schemas.microsoft.com/office/drawing/2014/main" id="{D0C2C276-2B36-4ACD-B8D6-31037686BF4C}"/>
                    </a:ext>
                  </a:extLst>
                </p:cNvPr>
                <p:cNvPicPr/>
                <p:nvPr/>
              </p:nvPicPr>
              <p:blipFill>
                <a:blip r:embed="rId235"/>
                <a:stretch>
                  <a:fillRect/>
                </a:stretch>
              </p:blipFill>
              <p:spPr>
                <a:xfrm>
                  <a:off x="868762" y="3968312"/>
                  <a:ext cx="71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2" name="Freihand 151">
                  <a:extLst>
                    <a:ext uri="{FF2B5EF4-FFF2-40B4-BE49-F238E27FC236}">
                      <a16:creationId xmlns:a16="http://schemas.microsoft.com/office/drawing/2014/main" id="{AAD45700-4351-45A9-B3EE-E766B6AF2BE8}"/>
                    </a:ext>
                  </a:extLst>
                </p14:cNvPr>
                <p14:cNvContentPartPr/>
                <p14:nvPr/>
              </p14:nvContentPartPr>
              <p14:xfrm>
                <a:off x="927802" y="4027712"/>
                <a:ext cx="66600" cy="128880"/>
              </p14:xfrm>
            </p:contentPart>
          </mc:Choice>
          <mc:Fallback xmlns="">
            <p:pic>
              <p:nvPicPr>
                <p:cNvPr id="152" name="Freihand 151">
                  <a:extLst>
                    <a:ext uri="{FF2B5EF4-FFF2-40B4-BE49-F238E27FC236}">
                      <a16:creationId xmlns:a16="http://schemas.microsoft.com/office/drawing/2014/main" id="{AAD45700-4351-45A9-B3EE-E766B6AF2BE8}"/>
                    </a:ext>
                  </a:extLst>
                </p:cNvPr>
                <p:cNvPicPr/>
                <p:nvPr/>
              </p:nvPicPr>
              <p:blipFill>
                <a:blip r:embed="rId237"/>
                <a:stretch>
                  <a:fillRect/>
                </a:stretch>
              </p:blipFill>
              <p:spPr>
                <a:xfrm>
                  <a:off x="923482" y="4023392"/>
                  <a:ext cx="75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Freihand 152">
                  <a:extLst>
                    <a:ext uri="{FF2B5EF4-FFF2-40B4-BE49-F238E27FC236}">
                      <a16:creationId xmlns:a16="http://schemas.microsoft.com/office/drawing/2014/main" id="{91916388-0B1E-4011-8189-7DC05880BB27}"/>
                    </a:ext>
                  </a:extLst>
                </p14:cNvPr>
                <p14:cNvContentPartPr/>
                <p14:nvPr/>
              </p14:nvContentPartPr>
              <p14:xfrm>
                <a:off x="1058842" y="3961832"/>
                <a:ext cx="38160" cy="104040"/>
              </p14:xfrm>
            </p:contentPart>
          </mc:Choice>
          <mc:Fallback xmlns="">
            <p:pic>
              <p:nvPicPr>
                <p:cNvPr id="153" name="Freihand 152">
                  <a:extLst>
                    <a:ext uri="{FF2B5EF4-FFF2-40B4-BE49-F238E27FC236}">
                      <a16:creationId xmlns:a16="http://schemas.microsoft.com/office/drawing/2014/main" id="{91916388-0B1E-4011-8189-7DC05880BB27}"/>
                    </a:ext>
                  </a:extLst>
                </p:cNvPr>
                <p:cNvPicPr/>
                <p:nvPr/>
              </p:nvPicPr>
              <p:blipFill>
                <a:blip r:embed="rId239"/>
                <a:stretch>
                  <a:fillRect/>
                </a:stretch>
              </p:blipFill>
              <p:spPr>
                <a:xfrm>
                  <a:off x="1054522" y="3957512"/>
                  <a:ext cx="46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Freihand 153">
                  <a:extLst>
                    <a:ext uri="{FF2B5EF4-FFF2-40B4-BE49-F238E27FC236}">
                      <a16:creationId xmlns:a16="http://schemas.microsoft.com/office/drawing/2014/main" id="{9AB847AD-F08B-4BE6-A82A-93568357AED6}"/>
                    </a:ext>
                  </a:extLst>
                </p14:cNvPr>
                <p14:cNvContentPartPr/>
                <p14:nvPr/>
              </p14:nvContentPartPr>
              <p14:xfrm>
                <a:off x="1088362" y="3993872"/>
                <a:ext cx="20160" cy="88200"/>
              </p14:xfrm>
            </p:contentPart>
          </mc:Choice>
          <mc:Fallback xmlns="">
            <p:pic>
              <p:nvPicPr>
                <p:cNvPr id="154" name="Freihand 153">
                  <a:extLst>
                    <a:ext uri="{FF2B5EF4-FFF2-40B4-BE49-F238E27FC236}">
                      <a16:creationId xmlns:a16="http://schemas.microsoft.com/office/drawing/2014/main" id="{9AB847AD-F08B-4BE6-A82A-93568357AED6}"/>
                    </a:ext>
                  </a:extLst>
                </p:cNvPr>
                <p:cNvPicPr/>
                <p:nvPr/>
              </p:nvPicPr>
              <p:blipFill>
                <a:blip r:embed="rId241"/>
                <a:stretch>
                  <a:fillRect/>
                </a:stretch>
              </p:blipFill>
              <p:spPr>
                <a:xfrm>
                  <a:off x="1084042" y="3989552"/>
                  <a:ext cx="28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Freihand 154">
                  <a:extLst>
                    <a:ext uri="{FF2B5EF4-FFF2-40B4-BE49-F238E27FC236}">
                      <a16:creationId xmlns:a16="http://schemas.microsoft.com/office/drawing/2014/main" id="{8F7FFB7F-DF18-45F5-89FE-D61E44EC8769}"/>
                    </a:ext>
                  </a:extLst>
                </p14:cNvPr>
                <p14:cNvContentPartPr/>
                <p14:nvPr/>
              </p14:nvContentPartPr>
              <p14:xfrm>
                <a:off x="1121122" y="3965072"/>
                <a:ext cx="82080" cy="127440"/>
              </p14:xfrm>
            </p:contentPart>
          </mc:Choice>
          <mc:Fallback xmlns="">
            <p:pic>
              <p:nvPicPr>
                <p:cNvPr id="155" name="Freihand 154">
                  <a:extLst>
                    <a:ext uri="{FF2B5EF4-FFF2-40B4-BE49-F238E27FC236}">
                      <a16:creationId xmlns:a16="http://schemas.microsoft.com/office/drawing/2014/main" id="{8F7FFB7F-DF18-45F5-89FE-D61E44EC8769}"/>
                    </a:ext>
                  </a:extLst>
                </p:cNvPr>
                <p:cNvPicPr/>
                <p:nvPr/>
              </p:nvPicPr>
              <p:blipFill>
                <a:blip r:embed="rId243"/>
                <a:stretch>
                  <a:fillRect/>
                </a:stretch>
              </p:blipFill>
              <p:spPr>
                <a:xfrm>
                  <a:off x="1116802" y="3960752"/>
                  <a:ext cx="90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6" name="Freihand 155">
                  <a:extLst>
                    <a:ext uri="{FF2B5EF4-FFF2-40B4-BE49-F238E27FC236}">
                      <a16:creationId xmlns:a16="http://schemas.microsoft.com/office/drawing/2014/main" id="{F5C1BE13-0D6C-476A-83AA-FE9EB32FA8CA}"/>
                    </a:ext>
                  </a:extLst>
                </p14:cNvPr>
                <p14:cNvContentPartPr/>
                <p14:nvPr/>
              </p14:nvContentPartPr>
              <p14:xfrm>
                <a:off x="673642" y="4042832"/>
                <a:ext cx="701640" cy="346320"/>
              </p14:xfrm>
            </p:contentPart>
          </mc:Choice>
          <mc:Fallback xmlns="">
            <p:pic>
              <p:nvPicPr>
                <p:cNvPr id="156" name="Freihand 155">
                  <a:extLst>
                    <a:ext uri="{FF2B5EF4-FFF2-40B4-BE49-F238E27FC236}">
                      <a16:creationId xmlns:a16="http://schemas.microsoft.com/office/drawing/2014/main" id="{F5C1BE13-0D6C-476A-83AA-FE9EB32FA8CA}"/>
                    </a:ext>
                  </a:extLst>
                </p:cNvPr>
                <p:cNvPicPr/>
                <p:nvPr/>
              </p:nvPicPr>
              <p:blipFill>
                <a:blip r:embed="rId245"/>
                <a:stretch>
                  <a:fillRect/>
                </a:stretch>
              </p:blipFill>
              <p:spPr>
                <a:xfrm>
                  <a:off x="669322" y="4038512"/>
                  <a:ext cx="7102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Freihand 157">
                  <a:extLst>
                    <a:ext uri="{FF2B5EF4-FFF2-40B4-BE49-F238E27FC236}">
                      <a16:creationId xmlns:a16="http://schemas.microsoft.com/office/drawing/2014/main" id="{987B386E-23ED-4C64-97C0-9CC1C7C7C99E}"/>
                    </a:ext>
                  </a:extLst>
                </p14:cNvPr>
                <p14:cNvContentPartPr/>
                <p14:nvPr/>
              </p14:nvContentPartPr>
              <p14:xfrm>
                <a:off x="775162" y="4281152"/>
                <a:ext cx="113400" cy="156240"/>
              </p14:xfrm>
            </p:contentPart>
          </mc:Choice>
          <mc:Fallback xmlns="">
            <p:pic>
              <p:nvPicPr>
                <p:cNvPr id="158" name="Freihand 157">
                  <a:extLst>
                    <a:ext uri="{FF2B5EF4-FFF2-40B4-BE49-F238E27FC236}">
                      <a16:creationId xmlns:a16="http://schemas.microsoft.com/office/drawing/2014/main" id="{987B386E-23ED-4C64-97C0-9CC1C7C7C99E}"/>
                    </a:ext>
                  </a:extLst>
                </p:cNvPr>
                <p:cNvPicPr/>
                <p:nvPr/>
              </p:nvPicPr>
              <p:blipFill>
                <a:blip r:embed="rId247"/>
                <a:stretch>
                  <a:fillRect/>
                </a:stretch>
              </p:blipFill>
              <p:spPr>
                <a:xfrm>
                  <a:off x="770842" y="4276832"/>
                  <a:ext cx="122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9" name="Freihand 158">
                  <a:extLst>
                    <a:ext uri="{FF2B5EF4-FFF2-40B4-BE49-F238E27FC236}">
                      <a16:creationId xmlns:a16="http://schemas.microsoft.com/office/drawing/2014/main" id="{F34BEDDA-6021-436C-BED2-D2755009A658}"/>
                    </a:ext>
                  </a:extLst>
                </p14:cNvPr>
                <p14:cNvContentPartPr/>
                <p14:nvPr/>
              </p14:nvContentPartPr>
              <p14:xfrm>
                <a:off x="908362" y="4264592"/>
                <a:ext cx="68760" cy="122040"/>
              </p14:xfrm>
            </p:contentPart>
          </mc:Choice>
          <mc:Fallback xmlns="">
            <p:pic>
              <p:nvPicPr>
                <p:cNvPr id="159" name="Freihand 158">
                  <a:extLst>
                    <a:ext uri="{FF2B5EF4-FFF2-40B4-BE49-F238E27FC236}">
                      <a16:creationId xmlns:a16="http://schemas.microsoft.com/office/drawing/2014/main" id="{F34BEDDA-6021-436C-BED2-D2755009A658}"/>
                    </a:ext>
                  </a:extLst>
                </p:cNvPr>
                <p:cNvPicPr/>
                <p:nvPr/>
              </p:nvPicPr>
              <p:blipFill>
                <a:blip r:embed="rId249"/>
                <a:stretch>
                  <a:fillRect/>
                </a:stretch>
              </p:blipFill>
              <p:spPr>
                <a:xfrm>
                  <a:off x="904042" y="4260272"/>
                  <a:ext cx="77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0" name="Freihand 159">
                  <a:extLst>
                    <a:ext uri="{FF2B5EF4-FFF2-40B4-BE49-F238E27FC236}">
                      <a16:creationId xmlns:a16="http://schemas.microsoft.com/office/drawing/2014/main" id="{A2C364EA-C8F8-40FF-BB2A-00D908DDE24E}"/>
                    </a:ext>
                  </a:extLst>
                </p14:cNvPr>
                <p14:cNvContentPartPr/>
                <p14:nvPr/>
              </p14:nvContentPartPr>
              <p14:xfrm>
                <a:off x="1008802" y="4231832"/>
                <a:ext cx="55080" cy="104760"/>
              </p14:xfrm>
            </p:contentPart>
          </mc:Choice>
          <mc:Fallback xmlns="">
            <p:pic>
              <p:nvPicPr>
                <p:cNvPr id="160" name="Freihand 159">
                  <a:extLst>
                    <a:ext uri="{FF2B5EF4-FFF2-40B4-BE49-F238E27FC236}">
                      <a16:creationId xmlns:a16="http://schemas.microsoft.com/office/drawing/2014/main" id="{A2C364EA-C8F8-40FF-BB2A-00D908DDE24E}"/>
                    </a:ext>
                  </a:extLst>
                </p:cNvPr>
                <p:cNvPicPr/>
                <p:nvPr/>
              </p:nvPicPr>
              <p:blipFill>
                <a:blip r:embed="rId251"/>
                <a:stretch>
                  <a:fillRect/>
                </a:stretch>
              </p:blipFill>
              <p:spPr>
                <a:xfrm>
                  <a:off x="1004482" y="4227512"/>
                  <a:ext cx="63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C6FB3570-F1E0-41C0-B94E-D4FC32BA76D0}"/>
                    </a:ext>
                  </a:extLst>
                </p14:cNvPr>
                <p14:cNvContentPartPr/>
                <p14:nvPr/>
              </p14:nvContentPartPr>
              <p14:xfrm>
                <a:off x="1092322" y="4201592"/>
                <a:ext cx="88920" cy="154080"/>
              </p14:xfrm>
            </p:contentPart>
          </mc:Choice>
          <mc:Fallback xmlns="">
            <p:pic>
              <p:nvPicPr>
                <p:cNvPr id="161" name="Freihand 160">
                  <a:extLst>
                    <a:ext uri="{FF2B5EF4-FFF2-40B4-BE49-F238E27FC236}">
                      <a16:creationId xmlns:a16="http://schemas.microsoft.com/office/drawing/2014/main" id="{C6FB3570-F1E0-41C0-B94E-D4FC32BA76D0}"/>
                    </a:ext>
                  </a:extLst>
                </p:cNvPr>
                <p:cNvPicPr/>
                <p:nvPr/>
              </p:nvPicPr>
              <p:blipFill>
                <a:blip r:embed="rId253"/>
                <a:stretch>
                  <a:fillRect/>
                </a:stretch>
              </p:blipFill>
              <p:spPr>
                <a:xfrm>
                  <a:off x="1088002" y="4197272"/>
                  <a:ext cx="97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2" name="Freihand 161">
                  <a:extLst>
                    <a:ext uri="{FF2B5EF4-FFF2-40B4-BE49-F238E27FC236}">
                      <a16:creationId xmlns:a16="http://schemas.microsoft.com/office/drawing/2014/main" id="{2FD9117F-A116-4CED-92E1-F62E0316CB8D}"/>
                    </a:ext>
                  </a:extLst>
                </p14:cNvPr>
                <p14:cNvContentPartPr/>
                <p14:nvPr/>
              </p14:nvContentPartPr>
              <p14:xfrm>
                <a:off x="1183402" y="4181072"/>
                <a:ext cx="118800" cy="109080"/>
              </p14:xfrm>
            </p:contentPart>
          </mc:Choice>
          <mc:Fallback xmlns="">
            <p:pic>
              <p:nvPicPr>
                <p:cNvPr id="162" name="Freihand 161">
                  <a:extLst>
                    <a:ext uri="{FF2B5EF4-FFF2-40B4-BE49-F238E27FC236}">
                      <a16:creationId xmlns:a16="http://schemas.microsoft.com/office/drawing/2014/main" id="{2FD9117F-A116-4CED-92E1-F62E0316CB8D}"/>
                    </a:ext>
                  </a:extLst>
                </p:cNvPr>
                <p:cNvPicPr/>
                <p:nvPr/>
              </p:nvPicPr>
              <p:blipFill>
                <a:blip r:embed="rId255"/>
                <a:stretch>
                  <a:fillRect/>
                </a:stretch>
              </p:blipFill>
              <p:spPr>
                <a:xfrm>
                  <a:off x="1179082" y="4176752"/>
                  <a:ext cx="12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3" name="Freihand 162">
                  <a:extLst>
                    <a:ext uri="{FF2B5EF4-FFF2-40B4-BE49-F238E27FC236}">
                      <a16:creationId xmlns:a16="http://schemas.microsoft.com/office/drawing/2014/main" id="{38E03B7D-9A57-4308-A08F-658997C7C8F7}"/>
                    </a:ext>
                  </a:extLst>
                </p14:cNvPr>
                <p14:cNvContentPartPr/>
                <p14:nvPr/>
              </p14:nvContentPartPr>
              <p14:xfrm>
                <a:off x="1408402" y="4086032"/>
                <a:ext cx="45000" cy="20520"/>
              </p14:xfrm>
            </p:contentPart>
          </mc:Choice>
          <mc:Fallback xmlns="">
            <p:pic>
              <p:nvPicPr>
                <p:cNvPr id="163" name="Freihand 162">
                  <a:extLst>
                    <a:ext uri="{FF2B5EF4-FFF2-40B4-BE49-F238E27FC236}">
                      <a16:creationId xmlns:a16="http://schemas.microsoft.com/office/drawing/2014/main" id="{38E03B7D-9A57-4308-A08F-658997C7C8F7}"/>
                    </a:ext>
                  </a:extLst>
                </p:cNvPr>
                <p:cNvPicPr/>
                <p:nvPr/>
              </p:nvPicPr>
              <p:blipFill>
                <a:blip r:embed="rId257"/>
                <a:stretch>
                  <a:fillRect/>
                </a:stretch>
              </p:blipFill>
              <p:spPr>
                <a:xfrm>
                  <a:off x="1404082" y="4081712"/>
                  <a:ext cx="53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24601FCA-9563-47B3-B6D4-387B85386341}"/>
                    </a:ext>
                  </a:extLst>
                </p14:cNvPr>
                <p14:cNvContentPartPr/>
                <p14:nvPr/>
              </p14:nvContentPartPr>
              <p14:xfrm>
                <a:off x="1292842" y="3846632"/>
                <a:ext cx="686160" cy="235440"/>
              </p14:xfrm>
            </p:contentPart>
          </mc:Choice>
          <mc:Fallback xmlns="">
            <p:pic>
              <p:nvPicPr>
                <p:cNvPr id="165" name="Freihand 164">
                  <a:extLst>
                    <a:ext uri="{FF2B5EF4-FFF2-40B4-BE49-F238E27FC236}">
                      <a16:creationId xmlns:a16="http://schemas.microsoft.com/office/drawing/2014/main" id="{24601FCA-9563-47B3-B6D4-387B85386341}"/>
                    </a:ext>
                  </a:extLst>
                </p:cNvPr>
                <p:cNvPicPr/>
                <p:nvPr/>
              </p:nvPicPr>
              <p:blipFill>
                <a:blip r:embed="rId259"/>
                <a:stretch>
                  <a:fillRect/>
                </a:stretch>
              </p:blipFill>
              <p:spPr>
                <a:xfrm>
                  <a:off x="1288522" y="3842312"/>
                  <a:ext cx="694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FFC401E8-66C8-4E43-894F-C5F42E1CFC2E}"/>
                    </a:ext>
                  </a:extLst>
                </p14:cNvPr>
                <p14:cNvContentPartPr/>
                <p14:nvPr/>
              </p14:nvContentPartPr>
              <p14:xfrm>
                <a:off x="1282762" y="3904952"/>
                <a:ext cx="106200" cy="50760"/>
              </p14:xfrm>
            </p:contentPart>
          </mc:Choice>
          <mc:Fallback xmlns="">
            <p:pic>
              <p:nvPicPr>
                <p:cNvPr id="166" name="Freihand 165">
                  <a:extLst>
                    <a:ext uri="{FF2B5EF4-FFF2-40B4-BE49-F238E27FC236}">
                      <a16:creationId xmlns:a16="http://schemas.microsoft.com/office/drawing/2014/main" id="{FFC401E8-66C8-4E43-894F-C5F42E1CFC2E}"/>
                    </a:ext>
                  </a:extLst>
                </p:cNvPr>
                <p:cNvPicPr/>
                <p:nvPr/>
              </p:nvPicPr>
              <p:blipFill>
                <a:blip r:embed="rId261"/>
                <a:stretch>
                  <a:fillRect/>
                </a:stretch>
              </p:blipFill>
              <p:spPr>
                <a:xfrm>
                  <a:off x="1278442" y="3900632"/>
                  <a:ext cx="114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1444DD44-BB35-4137-9903-0E3511BB07E4}"/>
                    </a:ext>
                  </a:extLst>
                </p14:cNvPr>
                <p14:cNvContentPartPr/>
                <p14:nvPr/>
              </p14:nvContentPartPr>
              <p14:xfrm>
                <a:off x="1432882" y="3812072"/>
                <a:ext cx="78120" cy="104040"/>
              </p14:xfrm>
            </p:contentPart>
          </mc:Choice>
          <mc:Fallback xmlns="">
            <p:pic>
              <p:nvPicPr>
                <p:cNvPr id="167" name="Freihand 166">
                  <a:extLst>
                    <a:ext uri="{FF2B5EF4-FFF2-40B4-BE49-F238E27FC236}">
                      <a16:creationId xmlns:a16="http://schemas.microsoft.com/office/drawing/2014/main" id="{1444DD44-BB35-4137-9903-0E3511BB07E4}"/>
                    </a:ext>
                  </a:extLst>
                </p:cNvPr>
                <p:cNvPicPr/>
                <p:nvPr/>
              </p:nvPicPr>
              <p:blipFill>
                <a:blip r:embed="rId263"/>
                <a:stretch>
                  <a:fillRect/>
                </a:stretch>
              </p:blipFill>
              <p:spPr>
                <a:xfrm>
                  <a:off x="1428562" y="3807752"/>
                  <a:ext cx="86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38DD1BE2-DAF3-4790-84A4-707FFC20995D}"/>
                    </a:ext>
                  </a:extLst>
                </p14:cNvPr>
                <p14:cNvContentPartPr/>
                <p14:nvPr/>
              </p14:nvContentPartPr>
              <p14:xfrm>
                <a:off x="1518562" y="3789032"/>
                <a:ext cx="64080" cy="77400"/>
              </p14:xfrm>
            </p:contentPart>
          </mc:Choice>
          <mc:Fallback xmlns="">
            <p:pic>
              <p:nvPicPr>
                <p:cNvPr id="168" name="Freihand 167">
                  <a:extLst>
                    <a:ext uri="{FF2B5EF4-FFF2-40B4-BE49-F238E27FC236}">
                      <a16:creationId xmlns:a16="http://schemas.microsoft.com/office/drawing/2014/main" id="{38DD1BE2-DAF3-4790-84A4-707FFC20995D}"/>
                    </a:ext>
                  </a:extLst>
                </p:cNvPr>
                <p:cNvPicPr/>
                <p:nvPr/>
              </p:nvPicPr>
              <p:blipFill>
                <a:blip r:embed="rId265"/>
                <a:stretch>
                  <a:fillRect/>
                </a:stretch>
              </p:blipFill>
              <p:spPr>
                <a:xfrm>
                  <a:off x="1514242" y="3784712"/>
                  <a:ext cx="72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 name="Freihand 168">
                  <a:extLst>
                    <a:ext uri="{FF2B5EF4-FFF2-40B4-BE49-F238E27FC236}">
                      <a16:creationId xmlns:a16="http://schemas.microsoft.com/office/drawing/2014/main" id="{74AE5C1B-14C0-4F8B-9FF5-68BE72474ED3}"/>
                    </a:ext>
                  </a:extLst>
                </p14:cNvPr>
                <p14:cNvContentPartPr/>
                <p14:nvPr/>
              </p14:nvContentPartPr>
              <p14:xfrm>
                <a:off x="1592002" y="3760952"/>
                <a:ext cx="50400" cy="110880"/>
              </p14:xfrm>
            </p:contentPart>
          </mc:Choice>
          <mc:Fallback xmlns="">
            <p:pic>
              <p:nvPicPr>
                <p:cNvPr id="169" name="Freihand 168">
                  <a:extLst>
                    <a:ext uri="{FF2B5EF4-FFF2-40B4-BE49-F238E27FC236}">
                      <a16:creationId xmlns:a16="http://schemas.microsoft.com/office/drawing/2014/main" id="{74AE5C1B-14C0-4F8B-9FF5-68BE72474ED3}"/>
                    </a:ext>
                  </a:extLst>
                </p:cNvPr>
                <p:cNvPicPr/>
                <p:nvPr/>
              </p:nvPicPr>
              <p:blipFill>
                <a:blip r:embed="rId267"/>
                <a:stretch>
                  <a:fillRect/>
                </a:stretch>
              </p:blipFill>
              <p:spPr>
                <a:xfrm>
                  <a:off x="1587682" y="3756632"/>
                  <a:ext cx="59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0" name="Freihand 169">
                  <a:extLst>
                    <a:ext uri="{FF2B5EF4-FFF2-40B4-BE49-F238E27FC236}">
                      <a16:creationId xmlns:a16="http://schemas.microsoft.com/office/drawing/2014/main" id="{E6C585F7-F7FB-429B-91EF-27F124FC4282}"/>
                    </a:ext>
                  </a:extLst>
                </p14:cNvPr>
                <p14:cNvContentPartPr/>
                <p14:nvPr/>
              </p14:nvContentPartPr>
              <p14:xfrm>
                <a:off x="1646722" y="3805232"/>
                <a:ext cx="59400" cy="16920"/>
              </p14:xfrm>
            </p:contentPart>
          </mc:Choice>
          <mc:Fallback xmlns="">
            <p:pic>
              <p:nvPicPr>
                <p:cNvPr id="170" name="Freihand 169">
                  <a:extLst>
                    <a:ext uri="{FF2B5EF4-FFF2-40B4-BE49-F238E27FC236}">
                      <a16:creationId xmlns:a16="http://schemas.microsoft.com/office/drawing/2014/main" id="{E6C585F7-F7FB-429B-91EF-27F124FC4282}"/>
                    </a:ext>
                  </a:extLst>
                </p:cNvPr>
                <p:cNvPicPr/>
                <p:nvPr/>
              </p:nvPicPr>
              <p:blipFill>
                <a:blip r:embed="rId269"/>
                <a:stretch>
                  <a:fillRect/>
                </a:stretch>
              </p:blipFill>
              <p:spPr>
                <a:xfrm>
                  <a:off x="1642402" y="3800912"/>
                  <a:ext cx="68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1" name="Freihand 170">
                  <a:extLst>
                    <a:ext uri="{FF2B5EF4-FFF2-40B4-BE49-F238E27FC236}">
                      <a16:creationId xmlns:a16="http://schemas.microsoft.com/office/drawing/2014/main" id="{63100A23-4B61-4D88-A685-6F3B17592733}"/>
                    </a:ext>
                  </a:extLst>
                </p14:cNvPr>
                <p14:cNvContentPartPr/>
                <p14:nvPr/>
              </p14:nvContentPartPr>
              <p14:xfrm>
                <a:off x="1656442" y="3815672"/>
                <a:ext cx="16560" cy="79200"/>
              </p14:xfrm>
            </p:contentPart>
          </mc:Choice>
          <mc:Fallback xmlns="">
            <p:pic>
              <p:nvPicPr>
                <p:cNvPr id="171" name="Freihand 170">
                  <a:extLst>
                    <a:ext uri="{FF2B5EF4-FFF2-40B4-BE49-F238E27FC236}">
                      <a16:creationId xmlns:a16="http://schemas.microsoft.com/office/drawing/2014/main" id="{63100A23-4B61-4D88-A685-6F3B17592733}"/>
                    </a:ext>
                  </a:extLst>
                </p:cNvPr>
                <p:cNvPicPr/>
                <p:nvPr/>
              </p:nvPicPr>
              <p:blipFill>
                <a:blip r:embed="rId271"/>
                <a:stretch>
                  <a:fillRect/>
                </a:stretch>
              </p:blipFill>
              <p:spPr>
                <a:xfrm>
                  <a:off x="1652122" y="3811352"/>
                  <a:ext cx="25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2" name="Freihand 171">
                  <a:extLst>
                    <a:ext uri="{FF2B5EF4-FFF2-40B4-BE49-F238E27FC236}">
                      <a16:creationId xmlns:a16="http://schemas.microsoft.com/office/drawing/2014/main" id="{8B1867F1-5FA4-45DC-B36F-2C96B9375C88}"/>
                    </a:ext>
                  </a:extLst>
                </p14:cNvPr>
                <p14:cNvContentPartPr/>
                <p14:nvPr/>
              </p14:nvContentPartPr>
              <p14:xfrm>
                <a:off x="1700002" y="3751952"/>
                <a:ext cx="14760" cy="107640"/>
              </p14:xfrm>
            </p:contentPart>
          </mc:Choice>
          <mc:Fallback xmlns="">
            <p:pic>
              <p:nvPicPr>
                <p:cNvPr id="172" name="Freihand 171">
                  <a:extLst>
                    <a:ext uri="{FF2B5EF4-FFF2-40B4-BE49-F238E27FC236}">
                      <a16:creationId xmlns:a16="http://schemas.microsoft.com/office/drawing/2014/main" id="{8B1867F1-5FA4-45DC-B36F-2C96B9375C88}"/>
                    </a:ext>
                  </a:extLst>
                </p:cNvPr>
                <p:cNvPicPr/>
                <p:nvPr/>
              </p:nvPicPr>
              <p:blipFill>
                <a:blip r:embed="rId273"/>
                <a:stretch>
                  <a:fillRect/>
                </a:stretch>
              </p:blipFill>
              <p:spPr>
                <a:xfrm>
                  <a:off x="1695682" y="3747632"/>
                  <a:ext cx="2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3" name="Freihand 172">
                  <a:extLst>
                    <a:ext uri="{FF2B5EF4-FFF2-40B4-BE49-F238E27FC236}">
                      <a16:creationId xmlns:a16="http://schemas.microsoft.com/office/drawing/2014/main" id="{6079A60C-72A9-4605-A303-F969B9711016}"/>
                    </a:ext>
                  </a:extLst>
                </p14:cNvPr>
                <p14:cNvContentPartPr/>
                <p14:nvPr/>
              </p14:nvContentPartPr>
              <p14:xfrm>
                <a:off x="1738882" y="3730352"/>
                <a:ext cx="109080" cy="105840"/>
              </p14:xfrm>
            </p:contentPart>
          </mc:Choice>
          <mc:Fallback xmlns="">
            <p:pic>
              <p:nvPicPr>
                <p:cNvPr id="173" name="Freihand 172">
                  <a:extLst>
                    <a:ext uri="{FF2B5EF4-FFF2-40B4-BE49-F238E27FC236}">
                      <a16:creationId xmlns:a16="http://schemas.microsoft.com/office/drawing/2014/main" id="{6079A60C-72A9-4605-A303-F969B9711016}"/>
                    </a:ext>
                  </a:extLst>
                </p:cNvPr>
                <p:cNvPicPr/>
                <p:nvPr/>
              </p:nvPicPr>
              <p:blipFill>
                <a:blip r:embed="rId275"/>
                <a:stretch>
                  <a:fillRect/>
                </a:stretch>
              </p:blipFill>
              <p:spPr>
                <a:xfrm>
                  <a:off x="1734562" y="3726032"/>
                  <a:ext cx="117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519A0650-7212-4454-8395-DBC5D90E5357}"/>
                    </a:ext>
                  </a:extLst>
                </p14:cNvPr>
                <p14:cNvContentPartPr/>
                <p14:nvPr/>
              </p14:nvContentPartPr>
              <p14:xfrm>
                <a:off x="2104642" y="3954992"/>
                <a:ext cx="160920" cy="9720"/>
              </p14:xfrm>
            </p:contentPart>
          </mc:Choice>
          <mc:Fallback xmlns="">
            <p:pic>
              <p:nvPicPr>
                <p:cNvPr id="174" name="Freihand 173">
                  <a:extLst>
                    <a:ext uri="{FF2B5EF4-FFF2-40B4-BE49-F238E27FC236}">
                      <a16:creationId xmlns:a16="http://schemas.microsoft.com/office/drawing/2014/main" id="{519A0650-7212-4454-8395-DBC5D90E5357}"/>
                    </a:ext>
                  </a:extLst>
                </p:cNvPr>
                <p:cNvPicPr/>
                <p:nvPr/>
              </p:nvPicPr>
              <p:blipFill>
                <a:blip r:embed="rId277"/>
                <a:stretch>
                  <a:fillRect/>
                </a:stretch>
              </p:blipFill>
              <p:spPr>
                <a:xfrm>
                  <a:off x="2100322" y="3950672"/>
                  <a:ext cx="169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E25F305D-1EE4-4901-93D9-CC62589657AE}"/>
                    </a:ext>
                  </a:extLst>
                </p14:cNvPr>
                <p14:cNvContentPartPr/>
                <p14:nvPr/>
              </p14:nvContentPartPr>
              <p14:xfrm>
                <a:off x="2119762" y="3975512"/>
                <a:ext cx="173160" cy="12240"/>
              </p14:xfrm>
            </p:contentPart>
          </mc:Choice>
          <mc:Fallback xmlns="">
            <p:pic>
              <p:nvPicPr>
                <p:cNvPr id="175" name="Freihand 174">
                  <a:extLst>
                    <a:ext uri="{FF2B5EF4-FFF2-40B4-BE49-F238E27FC236}">
                      <a16:creationId xmlns:a16="http://schemas.microsoft.com/office/drawing/2014/main" id="{E25F305D-1EE4-4901-93D9-CC62589657AE}"/>
                    </a:ext>
                  </a:extLst>
                </p:cNvPr>
                <p:cNvPicPr/>
                <p:nvPr/>
              </p:nvPicPr>
              <p:blipFill>
                <a:blip r:embed="rId279"/>
                <a:stretch>
                  <a:fillRect/>
                </a:stretch>
              </p:blipFill>
              <p:spPr>
                <a:xfrm>
                  <a:off x="2115442" y="3971192"/>
                  <a:ext cx="181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3B5D14E3-E062-4FEB-8DA3-471396F7A03C}"/>
                    </a:ext>
                  </a:extLst>
                </p14:cNvPr>
                <p14:cNvContentPartPr/>
                <p14:nvPr/>
              </p14:nvContentPartPr>
              <p14:xfrm>
                <a:off x="2388682" y="3841232"/>
                <a:ext cx="128520" cy="144720"/>
              </p14:xfrm>
            </p:contentPart>
          </mc:Choice>
          <mc:Fallback xmlns="">
            <p:pic>
              <p:nvPicPr>
                <p:cNvPr id="176" name="Freihand 175">
                  <a:extLst>
                    <a:ext uri="{FF2B5EF4-FFF2-40B4-BE49-F238E27FC236}">
                      <a16:creationId xmlns:a16="http://schemas.microsoft.com/office/drawing/2014/main" id="{3B5D14E3-E062-4FEB-8DA3-471396F7A03C}"/>
                    </a:ext>
                  </a:extLst>
                </p:cNvPr>
                <p:cNvPicPr/>
                <p:nvPr/>
              </p:nvPicPr>
              <p:blipFill>
                <a:blip r:embed="rId281"/>
                <a:stretch>
                  <a:fillRect/>
                </a:stretch>
              </p:blipFill>
              <p:spPr>
                <a:xfrm>
                  <a:off x="2384362" y="3836912"/>
                  <a:ext cx="137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Freihand 176">
                  <a:extLst>
                    <a:ext uri="{FF2B5EF4-FFF2-40B4-BE49-F238E27FC236}">
                      <a16:creationId xmlns:a16="http://schemas.microsoft.com/office/drawing/2014/main" id="{A9FD13B7-CA26-4049-9009-F20DE1BEB15A}"/>
                    </a:ext>
                  </a:extLst>
                </p14:cNvPr>
                <p14:cNvContentPartPr/>
                <p14:nvPr/>
              </p14:nvContentPartPr>
              <p14:xfrm>
                <a:off x="2562202" y="3830792"/>
                <a:ext cx="96120" cy="140760"/>
              </p14:xfrm>
            </p:contentPart>
          </mc:Choice>
          <mc:Fallback xmlns="">
            <p:pic>
              <p:nvPicPr>
                <p:cNvPr id="177" name="Freihand 176">
                  <a:extLst>
                    <a:ext uri="{FF2B5EF4-FFF2-40B4-BE49-F238E27FC236}">
                      <a16:creationId xmlns:a16="http://schemas.microsoft.com/office/drawing/2014/main" id="{A9FD13B7-CA26-4049-9009-F20DE1BEB15A}"/>
                    </a:ext>
                  </a:extLst>
                </p:cNvPr>
                <p:cNvPicPr/>
                <p:nvPr/>
              </p:nvPicPr>
              <p:blipFill>
                <a:blip r:embed="rId283"/>
                <a:stretch>
                  <a:fillRect/>
                </a:stretch>
              </p:blipFill>
              <p:spPr>
                <a:xfrm>
                  <a:off x="2557882" y="3826472"/>
                  <a:ext cx="104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F2C1EFB2-D06D-44F6-A69C-50E208E2650A}"/>
                    </a:ext>
                  </a:extLst>
                </p14:cNvPr>
                <p14:cNvContentPartPr/>
                <p14:nvPr/>
              </p14:nvContentPartPr>
              <p14:xfrm>
                <a:off x="2579482" y="3930512"/>
                <a:ext cx="124560" cy="113400"/>
              </p14:xfrm>
            </p:contentPart>
          </mc:Choice>
          <mc:Fallback xmlns="">
            <p:pic>
              <p:nvPicPr>
                <p:cNvPr id="178" name="Freihand 177">
                  <a:extLst>
                    <a:ext uri="{FF2B5EF4-FFF2-40B4-BE49-F238E27FC236}">
                      <a16:creationId xmlns:a16="http://schemas.microsoft.com/office/drawing/2014/main" id="{F2C1EFB2-D06D-44F6-A69C-50E208E2650A}"/>
                    </a:ext>
                  </a:extLst>
                </p:cNvPr>
                <p:cNvPicPr/>
                <p:nvPr/>
              </p:nvPicPr>
              <p:blipFill>
                <a:blip r:embed="rId285"/>
                <a:stretch>
                  <a:fillRect/>
                </a:stretch>
              </p:blipFill>
              <p:spPr>
                <a:xfrm>
                  <a:off x="2575162" y="3926192"/>
                  <a:ext cx="13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5E97BA49-F430-444E-9F88-5C80BB718F58}"/>
                    </a:ext>
                  </a:extLst>
                </p14:cNvPr>
                <p14:cNvContentPartPr/>
                <p14:nvPr/>
              </p14:nvContentPartPr>
              <p14:xfrm>
                <a:off x="2741842" y="3825392"/>
                <a:ext cx="79560" cy="132120"/>
              </p14:xfrm>
            </p:contentPart>
          </mc:Choice>
          <mc:Fallback xmlns="">
            <p:pic>
              <p:nvPicPr>
                <p:cNvPr id="179" name="Freihand 178">
                  <a:extLst>
                    <a:ext uri="{FF2B5EF4-FFF2-40B4-BE49-F238E27FC236}">
                      <a16:creationId xmlns:a16="http://schemas.microsoft.com/office/drawing/2014/main" id="{5E97BA49-F430-444E-9F88-5C80BB718F58}"/>
                    </a:ext>
                  </a:extLst>
                </p:cNvPr>
                <p:cNvPicPr/>
                <p:nvPr/>
              </p:nvPicPr>
              <p:blipFill>
                <a:blip r:embed="rId287"/>
                <a:stretch>
                  <a:fillRect/>
                </a:stretch>
              </p:blipFill>
              <p:spPr>
                <a:xfrm>
                  <a:off x="2737522" y="3821072"/>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13F8830F-7F8D-4B80-92FA-CB4BD7C892C0}"/>
                    </a:ext>
                  </a:extLst>
                </p14:cNvPr>
                <p14:cNvContentPartPr/>
                <p14:nvPr/>
              </p14:nvContentPartPr>
              <p14:xfrm>
                <a:off x="2858482" y="3827192"/>
                <a:ext cx="98640" cy="124200"/>
              </p14:xfrm>
            </p:contentPart>
          </mc:Choice>
          <mc:Fallback xmlns="">
            <p:pic>
              <p:nvPicPr>
                <p:cNvPr id="180" name="Freihand 179">
                  <a:extLst>
                    <a:ext uri="{FF2B5EF4-FFF2-40B4-BE49-F238E27FC236}">
                      <a16:creationId xmlns:a16="http://schemas.microsoft.com/office/drawing/2014/main" id="{13F8830F-7F8D-4B80-92FA-CB4BD7C892C0}"/>
                    </a:ext>
                  </a:extLst>
                </p:cNvPr>
                <p:cNvPicPr/>
                <p:nvPr/>
              </p:nvPicPr>
              <p:blipFill>
                <a:blip r:embed="rId289"/>
                <a:stretch>
                  <a:fillRect/>
                </a:stretch>
              </p:blipFill>
              <p:spPr>
                <a:xfrm>
                  <a:off x="2854162" y="3822872"/>
                  <a:ext cx="107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4976CD49-FACB-4B19-B8BF-5384D9C4D529}"/>
                    </a:ext>
                  </a:extLst>
                </p14:cNvPr>
                <p14:cNvContentPartPr/>
                <p14:nvPr/>
              </p14:nvContentPartPr>
              <p14:xfrm>
                <a:off x="3041722" y="3837632"/>
                <a:ext cx="61200" cy="114120"/>
              </p14:xfrm>
            </p:contentPart>
          </mc:Choice>
          <mc:Fallback xmlns="">
            <p:pic>
              <p:nvPicPr>
                <p:cNvPr id="181" name="Freihand 180">
                  <a:extLst>
                    <a:ext uri="{FF2B5EF4-FFF2-40B4-BE49-F238E27FC236}">
                      <a16:creationId xmlns:a16="http://schemas.microsoft.com/office/drawing/2014/main" id="{4976CD49-FACB-4B19-B8BF-5384D9C4D529}"/>
                    </a:ext>
                  </a:extLst>
                </p:cNvPr>
                <p:cNvPicPr/>
                <p:nvPr/>
              </p:nvPicPr>
              <p:blipFill>
                <a:blip r:embed="rId291"/>
                <a:stretch>
                  <a:fillRect/>
                </a:stretch>
              </p:blipFill>
              <p:spPr>
                <a:xfrm>
                  <a:off x="3037402" y="3833312"/>
                  <a:ext cx="69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340B02F9-152D-4029-8AA0-2B71D8C9879A}"/>
                    </a:ext>
                  </a:extLst>
                </p14:cNvPr>
                <p14:cNvContentPartPr/>
                <p14:nvPr/>
              </p14:nvContentPartPr>
              <p14:xfrm>
                <a:off x="2962882" y="3765272"/>
                <a:ext cx="86040" cy="113760"/>
              </p14:xfrm>
            </p:contentPart>
          </mc:Choice>
          <mc:Fallback xmlns="">
            <p:pic>
              <p:nvPicPr>
                <p:cNvPr id="182" name="Freihand 181">
                  <a:extLst>
                    <a:ext uri="{FF2B5EF4-FFF2-40B4-BE49-F238E27FC236}">
                      <a16:creationId xmlns:a16="http://schemas.microsoft.com/office/drawing/2014/main" id="{340B02F9-152D-4029-8AA0-2B71D8C9879A}"/>
                    </a:ext>
                  </a:extLst>
                </p:cNvPr>
                <p:cNvPicPr/>
                <p:nvPr/>
              </p:nvPicPr>
              <p:blipFill>
                <a:blip r:embed="rId293"/>
                <a:stretch>
                  <a:fillRect/>
                </a:stretch>
              </p:blipFill>
              <p:spPr>
                <a:xfrm>
                  <a:off x="2958562" y="3760952"/>
                  <a:ext cx="94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BE8B81EB-8DCA-4B8A-B832-3CA7B567E419}"/>
                    </a:ext>
                  </a:extLst>
                </p14:cNvPr>
                <p14:cNvContentPartPr/>
                <p14:nvPr/>
              </p14:nvContentPartPr>
              <p14:xfrm>
                <a:off x="3070882" y="3903152"/>
                <a:ext cx="70200" cy="60840"/>
              </p14:xfrm>
            </p:contentPart>
          </mc:Choice>
          <mc:Fallback xmlns="">
            <p:pic>
              <p:nvPicPr>
                <p:cNvPr id="183" name="Freihand 182">
                  <a:extLst>
                    <a:ext uri="{FF2B5EF4-FFF2-40B4-BE49-F238E27FC236}">
                      <a16:creationId xmlns:a16="http://schemas.microsoft.com/office/drawing/2014/main" id="{BE8B81EB-8DCA-4B8A-B832-3CA7B567E419}"/>
                    </a:ext>
                  </a:extLst>
                </p:cNvPr>
                <p:cNvPicPr/>
                <p:nvPr/>
              </p:nvPicPr>
              <p:blipFill>
                <a:blip r:embed="rId295"/>
                <a:stretch>
                  <a:fillRect/>
                </a:stretch>
              </p:blipFill>
              <p:spPr>
                <a:xfrm>
                  <a:off x="3066562" y="3898832"/>
                  <a:ext cx="78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7B4A8F1D-F7D2-43F7-94B4-A0420D42A5E0}"/>
                    </a:ext>
                  </a:extLst>
                </p14:cNvPr>
                <p14:cNvContentPartPr/>
                <p14:nvPr/>
              </p14:nvContentPartPr>
              <p14:xfrm>
                <a:off x="318682" y="4566632"/>
                <a:ext cx="90360" cy="101880"/>
              </p14:xfrm>
            </p:contentPart>
          </mc:Choice>
          <mc:Fallback xmlns="">
            <p:pic>
              <p:nvPicPr>
                <p:cNvPr id="204" name="Freihand 203">
                  <a:extLst>
                    <a:ext uri="{FF2B5EF4-FFF2-40B4-BE49-F238E27FC236}">
                      <a16:creationId xmlns:a16="http://schemas.microsoft.com/office/drawing/2014/main" id="{7B4A8F1D-F7D2-43F7-94B4-A0420D42A5E0}"/>
                    </a:ext>
                  </a:extLst>
                </p:cNvPr>
                <p:cNvPicPr/>
                <p:nvPr/>
              </p:nvPicPr>
              <p:blipFill>
                <a:blip r:embed="rId297"/>
                <a:stretch>
                  <a:fillRect/>
                </a:stretch>
              </p:blipFill>
              <p:spPr>
                <a:xfrm>
                  <a:off x="314362" y="4562312"/>
                  <a:ext cx="9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41B217FF-AB0C-494D-81CD-6A3F3CA5FF26}"/>
                    </a:ext>
                  </a:extLst>
                </p14:cNvPr>
                <p14:cNvContentPartPr/>
                <p14:nvPr/>
              </p14:nvContentPartPr>
              <p14:xfrm>
                <a:off x="373042" y="4618832"/>
                <a:ext cx="37080" cy="120960"/>
              </p14:xfrm>
            </p:contentPart>
          </mc:Choice>
          <mc:Fallback xmlns="">
            <p:pic>
              <p:nvPicPr>
                <p:cNvPr id="205" name="Freihand 204">
                  <a:extLst>
                    <a:ext uri="{FF2B5EF4-FFF2-40B4-BE49-F238E27FC236}">
                      <a16:creationId xmlns:a16="http://schemas.microsoft.com/office/drawing/2014/main" id="{41B217FF-AB0C-494D-81CD-6A3F3CA5FF26}"/>
                    </a:ext>
                  </a:extLst>
                </p:cNvPr>
                <p:cNvPicPr/>
                <p:nvPr/>
              </p:nvPicPr>
              <p:blipFill>
                <a:blip r:embed="rId299"/>
                <a:stretch>
                  <a:fillRect/>
                </a:stretch>
              </p:blipFill>
              <p:spPr>
                <a:xfrm>
                  <a:off x="368722" y="4614512"/>
                  <a:ext cx="45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6" name="Freihand 205">
                  <a:extLst>
                    <a:ext uri="{FF2B5EF4-FFF2-40B4-BE49-F238E27FC236}">
                      <a16:creationId xmlns:a16="http://schemas.microsoft.com/office/drawing/2014/main" id="{A181DAE3-8360-4C2A-B98D-1C394FD6983C}"/>
                    </a:ext>
                  </a:extLst>
                </p14:cNvPr>
                <p14:cNvContentPartPr/>
                <p14:nvPr/>
              </p14:nvContentPartPr>
              <p14:xfrm>
                <a:off x="171082" y="4476632"/>
                <a:ext cx="300240" cy="376560"/>
              </p14:xfrm>
            </p:contentPart>
          </mc:Choice>
          <mc:Fallback xmlns="">
            <p:pic>
              <p:nvPicPr>
                <p:cNvPr id="206" name="Freihand 205">
                  <a:extLst>
                    <a:ext uri="{FF2B5EF4-FFF2-40B4-BE49-F238E27FC236}">
                      <a16:creationId xmlns:a16="http://schemas.microsoft.com/office/drawing/2014/main" id="{A181DAE3-8360-4C2A-B98D-1C394FD6983C}"/>
                    </a:ext>
                  </a:extLst>
                </p:cNvPr>
                <p:cNvPicPr/>
                <p:nvPr/>
              </p:nvPicPr>
              <p:blipFill>
                <a:blip r:embed="rId301"/>
                <a:stretch>
                  <a:fillRect/>
                </a:stretch>
              </p:blipFill>
              <p:spPr>
                <a:xfrm>
                  <a:off x="166762" y="4472312"/>
                  <a:ext cx="3088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9" name="Freihand 208">
                  <a:extLst>
                    <a:ext uri="{FF2B5EF4-FFF2-40B4-BE49-F238E27FC236}">
                      <a16:creationId xmlns:a16="http://schemas.microsoft.com/office/drawing/2014/main" id="{FC9E9052-626F-489A-9649-BCB86AAF63CB}"/>
                    </a:ext>
                  </a:extLst>
                </p14:cNvPr>
                <p14:cNvContentPartPr/>
                <p14:nvPr/>
              </p14:nvContentPartPr>
              <p14:xfrm>
                <a:off x="670402" y="4555472"/>
                <a:ext cx="98640" cy="104400"/>
              </p14:xfrm>
            </p:contentPart>
          </mc:Choice>
          <mc:Fallback xmlns="">
            <p:pic>
              <p:nvPicPr>
                <p:cNvPr id="209" name="Freihand 208">
                  <a:extLst>
                    <a:ext uri="{FF2B5EF4-FFF2-40B4-BE49-F238E27FC236}">
                      <a16:creationId xmlns:a16="http://schemas.microsoft.com/office/drawing/2014/main" id="{FC9E9052-626F-489A-9649-BCB86AAF63CB}"/>
                    </a:ext>
                  </a:extLst>
                </p:cNvPr>
                <p:cNvPicPr/>
                <p:nvPr/>
              </p:nvPicPr>
              <p:blipFill>
                <a:blip r:embed="rId303"/>
                <a:stretch>
                  <a:fillRect/>
                </a:stretch>
              </p:blipFill>
              <p:spPr>
                <a:xfrm>
                  <a:off x="666082" y="4551152"/>
                  <a:ext cx="107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0" name="Freihand 209">
                  <a:extLst>
                    <a:ext uri="{FF2B5EF4-FFF2-40B4-BE49-F238E27FC236}">
                      <a16:creationId xmlns:a16="http://schemas.microsoft.com/office/drawing/2014/main" id="{8C17CD87-EB65-4FC4-9440-58AE39CC9023}"/>
                    </a:ext>
                  </a:extLst>
                </p14:cNvPr>
                <p14:cNvContentPartPr/>
                <p14:nvPr/>
              </p14:nvContentPartPr>
              <p14:xfrm>
                <a:off x="800002" y="4539992"/>
                <a:ext cx="89640" cy="122400"/>
              </p14:xfrm>
            </p:contentPart>
          </mc:Choice>
          <mc:Fallback xmlns="">
            <p:pic>
              <p:nvPicPr>
                <p:cNvPr id="210" name="Freihand 209">
                  <a:extLst>
                    <a:ext uri="{FF2B5EF4-FFF2-40B4-BE49-F238E27FC236}">
                      <a16:creationId xmlns:a16="http://schemas.microsoft.com/office/drawing/2014/main" id="{8C17CD87-EB65-4FC4-9440-58AE39CC9023}"/>
                    </a:ext>
                  </a:extLst>
                </p:cNvPr>
                <p:cNvPicPr/>
                <p:nvPr/>
              </p:nvPicPr>
              <p:blipFill>
                <a:blip r:embed="rId305"/>
                <a:stretch>
                  <a:fillRect/>
                </a:stretch>
              </p:blipFill>
              <p:spPr>
                <a:xfrm>
                  <a:off x="795682" y="4535672"/>
                  <a:ext cx="98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1" name="Freihand 210">
                  <a:extLst>
                    <a:ext uri="{FF2B5EF4-FFF2-40B4-BE49-F238E27FC236}">
                      <a16:creationId xmlns:a16="http://schemas.microsoft.com/office/drawing/2014/main" id="{ABC99D11-64EE-4A68-A57B-2F63E956C88A}"/>
                    </a:ext>
                  </a:extLst>
                </p14:cNvPr>
                <p14:cNvContentPartPr/>
                <p14:nvPr/>
              </p14:nvContentPartPr>
              <p14:xfrm>
                <a:off x="914482" y="4533872"/>
                <a:ext cx="83160" cy="95040"/>
              </p14:xfrm>
            </p:contentPart>
          </mc:Choice>
          <mc:Fallback xmlns="">
            <p:pic>
              <p:nvPicPr>
                <p:cNvPr id="211" name="Freihand 210">
                  <a:extLst>
                    <a:ext uri="{FF2B5EF4-FFF2-40B4-BE49-F238E27FC236}">
                      <a16:creationId xmlns:a16="http://schemas.microsoft.com/office/drawing/2014/main" id="{ABC99D11-64EE-4A68-A57B-2F63E956C88A}"/>
                    </a:ext>
                  </a:extLst>
                </p:cNvPr>
                <p:cNvPicPr/>
                <p:nvPr/>
              </p:nvPicPr>
              <p:blipFill>
                <a:blip r:embed="rId307"/>
                <a:stretch>
                  <a:fillRect/>
                </a:stretch>
              </p:blipFill>
              <p:spPr>
                <a:xfrm>
                  <a:off x="910162" y="4529552"/>
                  <a:ext cx="91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2" name="Freihand 211">
                  <a:extLst>
                    <a:ext uri="{FF2B5EF4-FFF2-40B4-BE49-F238E27FC236}">
                      <a16:creationId xmlns:a16="http://schemas.microsoft.com/office/drawing/2014/main" id="{C943E1CC-2AD9-4197-9F06-2460B08F6CD4}"/>
                    </a:ext>
                  </a:extLst>
                </p14:cNvPr>
                <p14:cNvContentPartPr/>
                <p14:nvPr/>
              </p14:nvContentPartPr>
              <p14:xfrm>
                <a:off x="1065682" y="4570232"/>
                <a:ext cx="6840" cy="12240"/>
              </p14:xfrm>
            </p:contentPart>
          </mc:Choice>
          <mc:Fallback xmlns="">
            <p:pic>
              <p:nvPicPr>
                <p:cNvPr id="212" name="Freihand 211">
                  <a:extLst>
                    <a:ext uri="{FF2B5EF4-FFF2-40B4-BE49-F238E27FC236}">
                      <a16:creationId xmlns:a16="http://schemas.microsoft.com/office/drawing/2014/main" id="{C943E1CC-2AD9-4197-9F06-2460B08F6CD4}"/>
                    </a:ext>
                  </a:extLst>
                </p:cNvPr>
                <p:cNvPicPr/>
                <p:nvPr/>
              </p:nvPicPr>
              <p:blipFill>
                <a:blip r:embed="rId105"/>
                <a:stretch>
                  <a:fillRect/>
                </a:stretch>
              </p:blipFill>
              <p:spPr>
                <a:xfrm>
                  <a:off x="1061362" y="4565912"/>
                  <a:ext cx="15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3" name="Freihand 212">
                  <a:extLst>
                    <a:ext uri="{FF2B5EF4-FFF2-40B4-BE49-F238E27FC236}">
                      <a16:creationId xmlns:a16="http://schemas.microsoft.com/office/drawing/2014/main" id="{B8AE5F47-3475-4FB9-9CCB-E2330BE93A21}"/>
                    </a:ext>
                  </a:extLst>
                </p14:cNvPr>
                <p14:cNvContentPartPr/>
                <p14:nvPr/>
              </p14:nvContentPartPr>
              <p14:xfrm>
                <a:off x="1134082" y="4500032"/>
                <a:ext cx="130320" cy="119160"/>
              </p14:xfrm>
            </p:contentPart>
          </mc:Choice>
          <mc:Fallback xmlns="">
            <p:pic>
              <p:nvPicPr>
                <p:cNvPr id="213" name="Freihand 212">
                  <a:extLst>
                    <a:ext uri="{FF2B5EF4-FFF2-40B4-BE49-F238E27FC236}">
                      <a16:creationId xmlns:a16="http://schemas.microsoft.com/office/drawing/2014/main" id="{B8AE5F47-3475-4FB9-9CCB-E2330BE93A21}"/>
                    </a:ext>
                  </a:extLst>
                </p:cNvPr>
                <p:cNvPicPr/>
                <p:nvPr/>
              </p:nvPicPr>
              <p:blipFill>
                <a:blip r:embed="rId310"/>
                <a:stretch>
                  <a:fillRect/>
                </a:stretch>
              </p:blipFill>
              <p:spPr>
                <a:xfrm>
                  <a:off x="1129762" y="4495712"/>
                  <a:ext cx="138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4" name="Freihand 213">
                  <a:extLst>
                    <a:ext uri="{FF2B5EF4-FFF2-40B4-BE49-F238E27FC236}">
                      <a16:creationId xmlns:a16="http://schemas.microsoft.com/office/drawing/2014/main" id="{EA25FE72-2E1C-43B6-9644-26D9F0746200}"/>
                    </a:ext>
                  </a:extLst>
                </p14:cNvPr>
                <p14:cNvContentPartPr/>
                <p14:nvPr/>
              </p14:nvContentPartPr>
              <p14:xfrm>
                <a:off x="1383922" y="4514792"/>
                <a:ext cx="18360" cy="106560"/>
              </p14:xfrm>
            </p:contentPart>
          </mc:Choice>
          <mc:Fallback xmlns="">
            <p:pic>
              <p:nvPicPr>
                <p:cNvPr id="214" name="Freihand 213">
                  <a:extLst>
                    <a:ext uri="{FF2B5EF4-FFF2-40B4-BE49-F238E27FC236}">
                      <a16:creationId xmlns:a16="http://schemas.microsoft.com/office/drawing/2014/main" id="{EA25FE72-2E1C-43B6-9644-26D9F0746200}"/>
                    </a:ext>
                  </a:extLst>
                </p:cNvPr>
                <p:cNvPicPr/>
                <p:nvPr/>
              </p:nvPicPr>
              <p:blipFill>
                <a:blip r:embed="rId312"/>
                <a:stretch>
                  <a:fillRect/>
                </a:stretch>
              </p:blipFill>
              <p:spPr>
                <a:xfrm>
                  <a:off x="1379602" y="4510472"/>
                  <a:ext cx="27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5" name="Freihand 214">
                  <a:extLst>
                    <a:ext uri="{FF2B5EF4-FFF2-40B4-BE49-F238E27FC236}">
                      <a16:creationId xmlns:a16="http://schemas.microsoft.com/office/drawing/2014/main" id="{D5F0E3C9-CBA8-4035-B117-6C2BBC2DF444}"/>
                    </a:ext>
                  </a:extLst>
                </p14:cNvPr>
                <p14:cNvContentPartPr/>
                <p14:nvPr/>
              </p14:nvContentPartPr>
              <p14:xfrm>
                <a:off x="1358362" y="4547912"/>
                <a:ext cx="106560" cy="19440"/>
              </p14:xfrm>
            </p:contentPart>
          </mc:Choice>
          <mc:Fallback xmlns="">
            <p:pic>
              <p:nvPicPr>
                <p:cNvPr id="215" name="Freihand 214">
                  <a:extLst>
                    <a:ext uri="{FF2B5EF4-FFF2-40B4-BE49-F238E27FC236}">
                      <a16:creationId xmlns:a16="http://schemas.microsoft.com/office/drawing/2014/main" id="{D5F0E3C9-CBA8-4035-B117-6C2BBC2DF444}"/>
                    </a:ext>
                  </a:extLst>
                </p:cNvPr>
                <p:cNvPicPr/>
                <p:nvPr/>
              </p:nvPicPr>
              <p:blipFill>
                <a:blip r:embed="rId314"/>
                <a:stretch>
                  <a:fillRect/>
                </a:stretch>
              </p:blipFill>
              <p:spPr>
                <a:xfrm>
                  <a:off x="1354042" y="4543592"/>
                  <a:ext cx="115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0" name="Freihand 219">
                  <a:extLst>
                    <a:ext uri="{FF2B5EF4-FFF2-40B4-BE49-F238E27FC236}">
                      <a16:creationId xmlns:a16="http://schemas.microsoft.com/office/drawing/2014/main" id="{C1D5D2E4-4EDC-4C7B-BAE8-33445DD3212B}"/>
                    </a:ext>
                  </a:extLst>
                </p14:cNvPr>
                <p14:cNvContentPartPr/>
                <p14:nvPr/>
              </p14:nvContentPartPr>
              <p14:xfrm>
                <a:off x="1820962" y="4536032"/>
                <a:ext cx="5040" cy="4680"/>
              </p14:xfrm>
            </p:contentPart>
          </mc:Choice>
          <mc:Fallback xmlns="">
            <p:pic>
              <p:nvPicPr>
                <p:cNvPr id="220" name="Freihand 219">
                  <a:extLst>
                    <a:ext uri="{FF2B5EF4-FFF2-40B4-BE49-F238E27FC236}">
                      <a16:creationId xmlns:a16="http://schemas.microsoft.com/office/drawing/2014/main" id="{C1D5D2E4-4EDC-4C7B-BAE8-33445DD3212B}"/>
                    </a:ext>
                  </a:extLst>
                </p:cNvPr>
                <p:cNvPicPr/>
                <p:nvPr/>
              </p:nvPicPr>
              <p:blipFill>
                <a:blip r:embed="rId316"/>
                <a:stretch>
                  <a:fillRect/>
                </a:stretch>
              </p:blipFill>
              <p:spPr>
                <a:xfrm>
                  <a:off x="1816642" y="4531712"/>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2" name="Freihand 221">
                  <a:extLst>
                    <a:ext uri="{FF2B5EF4-FFF2-40B4-BE49-F238E27FC236}">
                      <a16:creationId xmlns:a16="http://schemas.microsoft.com/office/drawing/2014/main" id="{E07FB221-811D-4B98-AF09-D27E944BB465}"/>
                    </a:ext>
                  </a:extLst>
                </p14:cNvPr>
                <p14:cNvContentPartPr/>
                <p14:nvPr/>
              </p14:nvContentPartPr>
              <p14:xfrm>
                <a:off x="1833922" y="4514072"/>
                <a:ext cx="20160" cy="20160"/>
              </p14:xfrm>
            </p:contentPart>
          </mc:Choice>
          <mc:Fallback xmlns="">
            <p:pic>
              <p:nvPicPr>
                <p:cNvPr id="222" name="Freihand 221">
                  <a:extLst>
                    <a:ext uri="{FF2B5EF4-FFF2-40B4-BE49-F238E27FC236}">
                      <a16:creationId xmlns:a16="http://schemas.microsoft.com/office/drawing/2014/main" id="{E07FB221-811D-4B98-AF09-D27E944BB465}"/>
                    </a:ext>
                  </a:extLst>
                </p:cNvPr>
                <p:cNvPicPr/>
                <p:nvPr/>
              </p:nvPicPr>
              <p:blipFill>
                <a:blip r:embed="rId318"/>
                <a:stretch>
                  <a:fillRect/>
                </a:stretch>
              </p:blipFill>
              <p:spPr>
                <a:xfrm>
                  <a:off x="1829602" y="4509752"/>
                  <a:ext cx="28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4" name="Freihand 223">
                  <a:extLst>
                    <a:ext uri="{FF2B5EF4-FFF2-40B4-BE49-F238E27FC236}">
                      <a16:creationId xmlns:a16="http://schemas.microsoft.com/office/drawing/2014/main" id="{685C644D-CC80-4AE7-A367-6DC53C459248}"/>
                    </a:ext>
                  </a:extLst>
                </p14:cNvPr>
                <p14:cNvContentPartPr/>
                <p14:nvPr/>
              </p14:nvContentPartPr>
              <p14:xfrm>
                <a:off x="1504882" y="4465832"/>
                <a:ext cx="106560" cy="144000"/>
              </p14:xfrm>
            </p:contentPart>
          </mc:Choice>
          <mc:Fallback xmlns="">
            <p:pic>
              <p:nvPicPr>
                <p:cNvPr id="224" name="Freihand 223">
                  <a:extLst>
                    <a:ext uri="{FF2B5EF4-FFF2-40B4-BE49-F238E27FC236}">
                      <a16:creationId xmlns:a16="http://schemas.microsoft.com/office/drawing/2014/main" id="{685C644D-CC80-4AE7-A367-6DC53C459248}"/>
                    </a:ext>
                  </a:extLst>
                </p:cNvPr>
                <p:cNvPicPr/>
                <p:nvPr/>
              </p:nvPicPr>
              <p:blipFill>
                <a:blip r:embed="rId320"/>
                <a:stretch>
                  <a:fillRect/>
                </a:stretch>
              </p:blipFill>
              <p:spPr>
                <a:xfrm>
                  <a:off x="1500562" y="4461512"/>
                  <a:ext cx="115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5" name="Freihand 224">
                  <a:extLst>
                    <a:ext uri="{FF2B5EF4-FFF2-40B4-BE49-F238E27FC236}">
                      <a16:creationId xmlns:a16="http://schemas.microsoft.com/office/drawing/2014/main" id="{E8A8A0EE-EC54-4639-938B-77BDBCEB7A52}"/>
                    </a:ext>
                  </a:extLst>
                </p14:cNvPr>
                <p14:cNvContentPartPr/>
                <p14:nvPr/>
              </p14:nvContentPartPr>
              <p14:xfrm>
                <a:off x="1577962" y="4457552"/>
                <a:ext cx="83880" cy="143640"/>
              </p14:xfrm>
            </p:contentPart>
          </mc:Choice>
          <mc:Fallback xmlns="">
            <p:pic>
              <p:nvPicPr>
                <p:cNvPr id="225" name="Freihand 224">
                  <a:extLst>
                    <a:ext uri="{FF2B5EF4-FFF2-40B4-BE49-F238E27FC236}">
                      <a16:creationId xmlns:a16="http://schemas.microsoft.com/office/drawing/2014/main" id="{E8A8A0EE-EC54-4639-938B-77BDBCEB7A52}"/>
                    </a:ext>
                  </a:extLst>
                </p:cNvPr>
                <p:cNvPicPr/>
                <p:nvPr/>
              </p:nvPicPr>
              <p:blipFill>
                <a:blip r:embed="rId322"/>
                <a:stretch>
                  <a:fillRect/>
                </a:stretch>
              </p:blipFill>
              <p:spPr>
                <a:xfrm>
                  <a:off x="1573642" y="4453232"/>
                  <a:ext cx="9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6" name="Freihand 225">
                  <a:extLst>
                    <a:ext uri="{FF2B5EF4-FFF2-40B4-BE49-F238E27FC236}">
                      <a16:creationId xmlns:a16="http://schemas.microsoft.com/office/drawing/2014/main" id="{BEC20716-5736-484D-B904-4987A29ED0E2}"/>
                    </a:ext>
                  </a:extLst>
                </p14:cNvPr>
                <p14:cNvContentPartPr/>
                <p14:nvPr/>
              </p14:nvContentPartPr>
              <p14:xfrm>
                <a:off x="1666522" y="4462952"/>
                <a:ext cx="73800" cy="100440"/>
              </p14:xfrm>
            </p:contentPart>
          </mc:Choice>
          <mc:Fallback xmlns="">
            <p:pic>
              <p:nvPicPr>
                <p:cNvPr id="226" name="Freihand 225">
                  <a:extLst>
                    <a:ext uri="{FF2B5EF4-FFF2-40B4-BE49-F238E27FC236}">
                      <a16:creationId xmlns:a16="http://schemas.microsoft.com/office/drawing/2014/main" id="{BEC20716-5736-484D-B904-4987A29ED0E2}"/>
                    </a:ext>
                  </a:extLst>
                </p:cNvPr>
                <p:cNvPicPr/>
                <p:nvPr/>
              </p:nvPicPr>
              <p:blipFill>
                <a:blip r:embed="rId324"/>
                <a:stretch>
                  <a:fillRect/>
                </a:stretch>
              </p:blipFill>
              <p:spPr>
                <a:xfrm>
                  <a:off x="1662202" y="4458632"/>
                  <a:ext cx="82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7" name="Freihand 226">
                  <a:extLst>
                    <a:ext uri="{FF2B5EF4-FFF2-40B4-BE49-F238E27FC236}">
                      <a16:creationId xmlns:a16="http://schemas.microsoft.com/office/drawing/2014/main" id="{3B654CE7-DB86-4027-BD31-333CBC9ACE28}"/>
                    </a:ext>
                  </a:extLst>
                </p14:cNvPr>
                <p14:cNvContentPartPr/>
                <p14:nvPr/>
              </p14:nvContentPartPr>
              <p14:xfrm>
                <a:off x="1895122" y="4450352"/>
                <a:ext cx="97920" cy="140760"/>
              </p14:xfrm>
            </p:contentPart>
          </mc:Choice>
          <mc:Fallback xmlns="">
            <p:pic>
              <p:nvPicPr>
                <p:cNvPr id="227" name="Freihand 226">
                  <a:extLst>
                    <a:ext uri="{FF2B5EF4-FFF2-40B4-BE49-F238E27FC236}">
                      <a16:creationId xmlns:a16="http://schemas.microsoft.com/office/drawing/2014/main" id="{3B654CE7-DB86-4027-BD31-333CBC9ACE28}"/>
                    </a:ext>
                  </a:extLst>
                </p:cNvPr>
                <p:cNvPicPr/>
                <p:nvPr/>
              </p:nvPicPr>
              <p:blipFill>
                <a:blip r:embed="rId326"/>
                <a:stretch>
                  <a:fillRect/>
                </a:stretch>
              </p:blipFill>
              <p:spPr>
                <a:xfrm>
                  <a:off x="1890802" y="4446032"/>
                  <a:ext cx="106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8" name="Freihand 227">
                  <a:extLst>
                    <a:ext uri="{FF2B5EF4-FFF2-40B4-BE49-F238E27FC236}">
                      <a16:creationId xmlns:a16="http://schemas.microsoft.com/office/drawing/2014/main" id="{0AF30217-94CE-4E6F-AB9E-C864B485E7BE}"/>
                    </a:ext>
                  </a:extLst>
                </p14:cNvPr>
                <p14:cNvContentPartPr/>
                <p14:nvPr/>
              </p14:nvContentPartPr>
              <p14:xfrm>
                <a:off x="2147482" y="4471952"/>
                <a:ext cx="125640" cy="6840"/>
              </p14:xfrm>
            </p:contentPart>
          </mc:Choice>
          <mc:Fallback xmlns="">
            <p:pic>
              <p:nvPicPr>
                <p:cNvPr id="228" name="Freihand 227">
                  <a:extLst>
                    <a:ext uri="{FF2B5EF4-FFF2-40B4-BE49-F238E27FC236}">
                      <a16:creationId xmlns:a16="http://schemas.microsoft.com/office/drawing/2014/main" id="{0AF30217-94CE-4E6F-AB9E-C864B485E7BE}"/>
                    </a:ext>
                  </a:extLst>
                </p:cNvPr>
                <p:cNvPicPr/>
                <p:nvPr/>
              </p:nvPicPr>
              <p:blipFill>
                <a:blip r:embed="rId328"/>
                <a:stretch>
                  <a:fillRect/>
                </a:stretch>
              </p:blipFill>
              <p:spPr>
                <a:xfrm>
                  <a:off x="2143162" y="4467632"/>
                  <a:ext cx="134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9" name="Freihand 228">
                  <a:extLst>
                    <a:ext uri="{FF2B5EF4-FFF2-40B4-BE49-F238E27FC236}">
                      <a16:creationId xmlns:a16="http://schemas.microsoft.com/office/drawing/2014/main" id="{9968E871-7AAB-4AB2-8F34-51F7C1D55652}"/>
                    </a:ext>
                  </a:extLst>
                </p14:cNvPr>
                <p14:cNvContentPartPr/>
                <p14:nvPr/>
              </p14:nvContentPartPr>
              <p14:xfrm>
                <a:off x="2152882" y="4511192"/>
                <a:ext cx="127080" cy="4320"/>
              </p14:xfrm>
            </p:contentPart>
          </mc:Choice>
          <mc:Fallback xmlns="">
            <p:pic>
              <p:nvPicPr>
                <p:cNvPr id="229" name="Freihand 228">
                  <a:extLst>
                    <a:ext uri="{FF2B5EF4-FFF2-40B4-BE49-F238E27FC236}">
                      <a16:creationId xmlns:a16="http://schemas.microsoft.com/office/drawing/2014/main" id="{9968E871-7AAB-4AB2-8F34-51F7C1D55652}"/>
                    </a:ext>
                  </a:extLst>
                </p:cNvPr>
                <p:cNvPicPr/>
                <p:nvPr/>
              </p:nvPicPr>
              <p:blipFill>
                <a:blip r:embed="rId330"/>
                <a:stretch>
                  <a:fillRect/>
                </a:stretch>
              </p:blipFill>
              <p:spPr>
                <a:xfrm>
                  <a:off x="2148562" y="4506872"/>
                  <a:ext cx="135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1" name="Freihand 230">
                  <a:extLst>
                    <a:ext uri="{FF2B5EF4-FFF2-40B4-BE49-F238E27FC236}">
                      <a16:creationId xmlns:a16="http://schemas.microsoft.com/office/drawing/2014/main" id="{9DB1187C-B1D1-4B89-8282-2147CFA5154C}"/>
                    </a:ext>
                  </a:extLst>
                </p14:cNvPr>
                <p14:cNvContentPartPr/>
                <p14:nvPr/>
              </p14:nvContentPartPr>
              <p14:xfrm>
                <a:off x="2411002" y="4380152"/>
                <a:ext cx="107280" cy="141120"/>
              </p14:xfrm>
            </p:contentPart>
          </mc:Choice>
          <mc:Fallback xmlns="">
            <p:pic>
              <p:nvPicPr>
                <p:cNvPr id="231" name="Freihand 230">
                  <a:extLst>
                    <a:ext uri="{FF2B5EF4-FFF2-40B4-BE49-F238E27FC236}">
                      <a16:creationId xmlns:a16="http://schemas.microsoft.com/office/drawing/2014/main" id="{9DB1187C-B1D1-4B89-8282-2147CFA5154C}"/>
                    </a:ext>
                  </a:extLst>
                </p:cNvPr>
                <p:cNvPicPr/>
                <p:nvPr/>
              </p:nvPicPr>
              <p:blipFill>
                <a:blip r:embed="rId332"/>
                <a:stretch>
                  <a:fillRect/>
                </a:stretch>
              </p:blipFill>
              <p:spPr>
                <a:xfrm>
                  <a:off x="2406682" y="4375832"/>
                  <a:ext cx="115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2" name="Freihand 231">
                  <a:extLst>
                    <a:ext uri="{FF2B5EF4-FFF2-40B4-BE49-F238E27FC236}">
                      <a16:creationId xmlns:a16="http://schemas.microsoft.com/office/drawing/2014/main" id="{291ED361-5D11-42C6-A4A5-71ED0649096B}"/>
                    </a:ext>
                  </a:extLst>
                </p14:cNvPr>
                <p14:cNvContentPartPr/>
                <p14:nvPr/>
              </p14:nvContentPartPr>
              <p14:xfrm>
                <a:off x="2406682" y="4351712"/>
                <a:ext cx="152640" cy="14760"/>
              </p14:xfrm>
            </p:contentPart>
          </mc:Choice>
          <mc:Fallback xmlns="">
            <p:pic>
              <p:nvPicPr>
                <p:cNvPr id="232" name="Freihand 231">
                  <a:extLst>
                    <a:ext uri="{FF2B5EF4-FFF2-40B4-BE49-F238E27FC236}">
                      <a16:creationId xmlns:a16="http://schemas.microsoft.com/office/drawing/2014/main" id="{291ED361-5D11-42C6-A4A5-71ED0649096B}"/>
                    </a:ext>
                  </a:extLst>
                </p:cNvPr>
                <p:cNvPicPr/>
                <p:nvPr/>
              </p:nvPicPr>
              <p:blipFill>
                <a:blip r:embed="rId334"/>
                <a:stretch>
                  <a:fillRect/>
                </a:stretch>
              </p:blipFill>
              <p:spPr>
                <a:xfrm>
                  <a:off x="2402362" y="4347392"/>
                  <a:ext cx="161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3" name="Freihand 232">
                  <a:extLst>
                    <a:ext uri="{FF2B5EF4-FFF2-40B4-BE49-F238E27FC236}">
                      <a16:creationId xmlns:a16="http://schemas.microsoft.com/office/drawing/2014/main" id="{8D968D46-177D-4C6B-B448-7E4D2326259C}"/>
                    </a:ext>
                  </a:extLst>
                </p14:cNvPr>
                <p14:cNvContentPartPr/>
                <p14:nvPr/>
              </p14:nvContentPartPr>
              <p14:xfrm>
                <a:off x="2615842" y="4326872"/>
                <a:ext cx="78480" cy="177480"/>
              </p14:xfrm>
            </p:contentPart>
          </mc:Choice>
          <mc:Fallback xmlns="">
            <p:pic>
              <p:nvPicPr>
                <p:cNvPr id="233" name="Freihand 232">
                  <a:extLst>
                    <a:ext uri="{FF2B5EF4-FFF2-40B4-BE49-F238E27FC236}">
                      <a16:creationId xmlns:a16="http://schemas.microsoft.com/office/drawing/2014/main" id="{8D968D46-177D-4C6B-B448-7E4D2326259C}"/>
                    </a:ext>
                  </a:extLst>
                </p:cNvPr>
                <p:cNvPicPr/>
                <p:nvPr/>
              </p:nvPicPr>
              <p:blipFill>
                <a:blip r:embed="rId336"/>
                <a:stretch>
                  <a:fillRect/>
                </a:stretch>
              </p:blipFill>
              <p:spPr>
                <a:xfrm>
                  <a:off x="2611522" y="4322552"/>
                  <a:ext cx="87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4" name="Freihand 233">
                  <a:extLst>
                    <a:ext uri="{FF2B5EF4-FFF2-40B4-BE49-F238E27FC236}">
                      <a16:creationId xmlns:a16="http://schemas.microsoft.com/office/drawing/2014/main" id="{AB5E21C6-C178-4812-84A8-AFE4E3E36F18}"/>
                    </a:ext>
                  </a:extLst>
                </p14:cNvPr>
                <p14:cNvContentPartPr/>
                <p14:nvPr/>
              </p14:nvContentPartPr>
              <p14:xfrm>
                <a:off x="2759482" y="4352792"/>
                <a:ext cx="123120" cy="125640"/>
              </p14:xfrm>
            </p:contentPart>
          </mc:Choice>
          <mc:Fallback xmlns="">
            <p:pic>
              <p:nvPicPr>
                <p:cNvPr id="234" name="Freihand 233">
                  <a:extLst>
                    <a:ext uri="{FF2B5EF4-FFF2-40B4-BE49-F238E27FC236}">
                      <a16:creationId xmlns:a16="http://schemas.microsoft.com/office/drawing/2014/main" id="{AB5E21C6-C178-4812-84A8-AFE4E3E36F18}"/>
                    </a:ext>
                  </a:extLst>
                </p:cNvPr>
                <p:cNvPicPr/>
                <p:nvPr/>
              </p:nvPicPr>
              <p:blipFill>
                <a:blip r:embed="rId338"/>
                <a:stretch>
                  <a:fillRect/>
                </a:stretch>
              </p:blipFill>
              <p:spPr>
                <a:xfrm>
                  <a:off x="2755162" y="4348472"/>
                  <a:ext cx="131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9" name="Freihand 268">
                  <a:extLst>
                    <a:ext uri="{FF2B5EF4-FFF2-40B4-BE49-F238E27FC236}">
                      <a16:creationId xmlns:a16="http://schemas.microsoft.com/office/drawing/2014/main" id="{B0804711-BFA0-4995-BC39-00574660A94F}"/>
                    </a:ext>
                  </a:extLst>
                </p14:cNvPr>
                <p14:cNvContentPartPr/>
                <p14:nvPr/>
              </p14:nvContentPartPr>
              <p14:xfrm>
                <a:off x="287362" y="4992872"/>
                <a:ext cx="72000" cy="130680"/>
              </p14:xfrm>
            </p:contentPart>
          </mc:Choice>
          <mc:Fallback xmlns="">
            <p:pic>
              <p:nvPicPr>
                <p:cNvPr id="269" name="Freihand 268">
                  <a:extLst>
                    <a:ext uri="{FF2B5EF4-FFF2-40B4-BE49-F238E27FC236}">
                      <a16:creationId xmlns:a16="http://schemas.microsoft.com/office/drawing/2014/main" id="{B0804711-BFA0-4995-BC39-00574660A94F}"/>
                    </a:ext>
                  </a:extLst>
                </p:cNvPr>
                <p:cNvPicPr/>
                <p:nvPr/>
              </p:nvPicPr>
              <p:blipFill>
                <a:blip r:embed="rId340"/>
                <a:stretch>
                  <a:fillRect/>
                </a:stretch>
              </p:blipFill>
              <p:spPr>
                <a:xfrm>
                  <a:off x="283042" y="4988552"/>
                  <a:ext cx="80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0" name="Freihand 269">
                  <a:extLst>
                    <a:ext uri="{FF2B5EF4-FFF2-40B4-BE49-F238E27FC236}">
                      <a16:creationId xmlns:a16="http://schemas.microsoft.com/office/drawing/2014/main" id="{21B440BF-B823-4D3B-9746-5797D1C63CDF}"/>
                    </a:ext>
                  </a:extLst>
                </p14:cNvPr>
                <p14:cNvContentPartPr/>
                <p14:nvPr/>
              </p14:nvContentPartPr>
              <p14:xfrm>
                <a:off x="294562" y="4950032"/>
                <a:ext cx="91080" cy="29520"/>
              </p14:xfrm>
            </p:contentPart>
          </mc:Choice>
          <mc:Fallback xmlns="">
            <p:pic>
              <p:nvPicPr>
                <p:cNvPr id="270" name="Freihand 269">
                  <a:extLst>
                    <a:ext uri="{FF2B5EF4-FFF2-40B4-BE49-F238E27FC236}">
                      <a16:creationId xmlns:a16="http://schemas.microsoft.com/office/drawing/2014/main" id="{21B440BF-B823-4D3B-9746-5797D1C63CDF}"/>
                    </a:ext>
                  </a:extLst>
                </p:cNvPr>
                <p:cNvPicPr/>
                <p:nvPr/>
              </p:nvPicPr>
              <p:blipFill>
                <a:blip r:embed="rId342"/>
                <a:stretch>
                  <a:fillRect/>
                </a:stretch>
              </p:blipFill>
              <p:spPr>
                <a:xfrm>
                  <a:off x="290242" y="4945712"/>
                  <a:ext cx="99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1" name="Freihand 270">
                  <a:extLst>
                    <a:ext uri="{FF2B5EF4-FFF2-40B4-BE49-F238E27FC236}">
                      <a16:creationId xmlns:a16="http://schemas.microsoft.com/office/drawing/2014/main" id="{9973E1B0-2961-4661-96ED-C0F64924A70C}"/>
                    </a:ext>
                  </a:extLst>
                </p14:cNvPr>
                <p14:cNvContentPartPr/>
                <p14:nvPr/>
              </p14:nvContentPartPr>
              <p14:xfrm>
                <a:off x="211762" y="4890992"/>
                <a:ext cx="236520" cy="305280"/>
              </p14:xfrm>
            </p:contentPart>
          </mc:Choice>
          <mc:Fallback xmlns="">
            <p:pic>
              <p:nvPicPr>
                <p:cNvPr id="271" name="Freihand 270">
                  <a:extLst>
                    <a:ext uri="{FF2B5EF4-FFF2-40B4-BE49-F238E27FC236}">
                      <a16:creationId xmlns:a16="http://schemas.microsoft.com/office/drawing/2014/main" id="{9973E1B0-2961-4661-96ED-C0F64924A70C}"/>
                    </a:ext>
                  </a:extLst>
                </p:cNvPr>
                <p:cNvPicPr/>
                <p:nvPr/>
              </p:nvPicPr>
              <p:blipFill>
                <a:blip r:embed="rId344"/>
                <a:stretch>
                  <a:fillRect/>
                </a:stretch>
              </p:blipFill>
              <p:spPr>
                <a:xfrm>
                  <a:off x="207442" y="4886672"/>
                  <a:ext cx="2451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73" name="Freihand 272">
                  <a:extLst>
                    <a:ext uri="{FF2B5EF4-FFF2-40B4-BE49-F238E27FC236}">
                      <a16:creationId xmlns:a16="http://schemas.microsoft.com/office/drawing/2014/main" id="{6944DE48-409D-48D7-810A-7C5B88A0D2E9}"/>
                    </a:ext>
                  </a:extLst>
                </p14:cNvPr>
                <p14:cNvContentPartPr/>
                <p14:nvPr/>
              </p14:nvContentPartPr>
              <p14:xfrm>
                <a:off x="673282" y="4916552"/>
                <a:ext cx="112320" cy="101520"/>
              </p14:xfrm>
            </p:contentPart>
          </mc:Choice>
          <mc:Fallback xmlns="">
            <p:pic>
              <p:nvPicPr>
                <p:cNvPr id="273" name="Freihand 272">
                  <a:extLst>
                    <a:ext uri="{FF2B5EF4-FFF2-40B4-BE49-F238E27FC236}">
                      <a16:creationId xmlns:a16="http://schemas.microsoft.com/office/drawing/2014/main" id="{6944DE48-409D-48D7-810A-7C5B88A0D2E9}"/>
                    </a:ext>
                  </a:extLst>
                </p:cNvPr>
                <p:cNvPicPr/>
                <p:nvPr/>
              </p:nvPicPr>
              <p:blipFill>
                <a:blip r:embed="rId346"/>
                <a:stretch>
                  <a:fillRect/>
                </a:stretch>
              </p:blipFill>
              <p:spPr>
                <a:xfrm>
                  <a:off x="668962" y="4912232"/>
                  <a:ext cx="120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74" name="Freihand 273">
                  <a:extLst>
                    <a:ext uri="{FF2B5EF4-FFF2-40B4-BE49-F238E27FC236}">
                      <a16:creationId xmlns:a16="http://schemas.microsoft.com/office/drawing/2014/main" id="{2AC61AC7-FD1D-4564-9DD0-83C952FD01FC}"/>
                    </a:ext>
                  </a:extLst>
                </p14:cNvPr>
                <p14:cNvContentPartPr/>
                <p14:nvPr/>
              </p14:nvContentPartPr>
              <p14:xfrm>
                <a:off x="807922" y="4919072"/>
                <a:ext cx="86760" cy="95760"/>
              </p14:xfrm>
            </p:contentPart>
          </mc:Choice>
          <mc:Fallback xmlns="">
            <p:pic>
              <p:nvPicPr>
                <p:cNvPr id="274" name="Freihand 273">
                  <a:extLst>
                    <a:ext uri="{FF2B5EF4-FFF2-40B4-BE49-F238E27FC236}">
                      <a16:creationId xmlns:a16="http://schemas.microsoft.com/office/drawing/2014/main" id="{2AC61AC7-FD1D-4564-9DD0-83C952FD01FC}"/>
                    </a:ext>
                  </a:extLst>
                </p:cNvPr>
                <p:cNvPicPr/>
                <p:nvPr/>
              </p:nvPicPr>
              <p:blipFill>
                <a:blip r:embed="rId348"/>
                <a:stretch>
                  <a:fillRect/>
                </a:stretch>
              </p:blipFill>
              <p:spPr>
                <a:xfrm>
                  <a:off x="803602" y="4914752"/>
                  <a:ext cx="95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5" name="Freihand 274">
                  <a:extLst>
                    <a:ext uri="{FF2B5EF4-FFF2-40B4-BE49-F238E27FC236}">
                      <a16:creationId xmlns:a16="http://schemas.microsoft.com/office/drawing/2014/main" id="{CF4BD186-C2AE-40F4-BD10-3A5EEE12634C}"/>
                    </a:ext>
                  </a:extLst>
                </p14:cNvPr>
                <p14:cNvContentPartPr/>
                <p14:nvPr/>
              </p14:nvContentPartPr>
              <p14:xfrm>
                <a:off x="920602" y="4900712"/>
                <a:ext cx="70560" cy="91800"/>
              </p14:xfrm>
            </p:contentPart>
          </mc:Choice>
          <mc:Fallback xmlns="">
            <p:pic>
              <p:nvPicPr>
                <p:cNvPr id="275" name="Freihand 274">
                  <a:extLst>
                    <a:ext uri="{FF2B5EF4-FFF2-40B4-BE49-F238E27FC236}">
                      <a16:creationId xmlns:a16="http://schemas.microsoft.com/office/drawing/2014/main" id="{CF4BD186-C2AE-40F4-BD10-3A5EEE12634C}"/>
                    </a:ext>
                  </a:extLst>
                </p:cNvPr>
                <p:cNvPicPr/>
                <p:nvPr/>
              </p:nvPicPr>
              <p:blipFill>
                <a:blip r:embed="rId350"/>
                <a:stretch>
                  <a:fillRect/>
                </a:stretch>
              </p:blipFill>
              <p:spPr>
                <a:xfrm>
                  <a:off x="916282" y="4896392"/>
                  <a:ext cx="79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6" name="Freihand 275">
                  <a:extLst>
                    <a:ext uri="{FF2B5EF4-FFF2-40B4-BE49-F238E27FC236}">
                      <a16:creationId xmlns:a16="http://schemas.microsoft.com/office/drawing/2014/main" id="{4275A50D-1BE7-4D70-A5D8-60C1364151F7}"/>
                    </a:ext>
                  </a:extLst>
                </p14:cNvPr>
                <p14:cNvContentPartPr/>
                <p14:nvPr/>
              </p14:nvContentPartPr>
              <p14:xfrm>
                <a:off x="1062082" y="4924472"/>
                <a:ext cx="33120" cy="26640"/>
              </p14:xfrm>
            </p:contentPart>
          </mc:Choice>
          <mc:Fallback xmlns="">
            <p:pic>
              <p:nvPicPr>
                <p:cNvPr id="276" name="Freihand 275">
                  <a:extLst>
                    <a:ext uri="{FF2B5EF4-FFF2-40B4-BE49-F238E27FC236}">
                      <a16:creationId xmlns:a16="http://schemas.microsoft.com/office/drawing/2014/main" id="{4275A50D-1BE7-4D70-A5D8-60C1364151F7}"/>
                    </a:ext>
                  </a:extLst>
                </p:cNvPr>
                <p:cNvPicPr/>
                <p:nvPr/>
              </p:nvPicPr>
              <p:blipFill>
                <a:blip r:embed="rId352"/>
                <a:stretch>
                  <a:fillRect/>
                </a:stretch>
              </p:blipFill>
              <p:spPr>
                <a:xfrm>
                  <a:off x="1057762" y="4920152"/>
                  <a:ext cx="41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8" name="Freihand 277">
                  <a:extLst>
                    <a:ext uri="{FF2B5EF4-FFF2-40B4-BE49-F238E27FC236}">
                      <a16:creationId xmlns:a16="http://schemas.microsoft.com/office/drawing/2014/main" id="{B9053E4B-2940-4944-B531-D00CABFE796E}"/>
                    </a:ext>
                  </a:extLst>
                </p14:cNvPr>
                <p14:cNvContentPartPr/>
                <p14:nvPr/>
              </p14:nvContentPartPr>
              <p14:xfrm>
                <a:off x="1230202" y="4809632"/>
                <a:ext cx="78120" cy="109800"/>
              </p14:xfrm>
            </p:contentPart>
          </mc:Choice>
          <mc:Fallback xmlns="">
            <p:pic>
              <p:nvPicPr>
                <p:cNvPr id="278" name="Freihand 277">
                  <a:extLst>
                    <a:ext uri="{FF2B5EF4-FFF2-40B4-BE49-F238E27FC236}">
                      <a16:creationId xmlns:a16="http://schemas.microsoft.com/office/drawing/2014/main" id="{B9053E4B-2940-4944-B531-D00CABFE796E}"/>
                    </a:ext>
                  </a:extLst>
                </p:cNvPr>
                <p:cNvPicPr/>
                <p:nvPr/>
              </p:nvPicPr>
              <p:blipFill>
                <a:blip r:embed="rId354"/>
                <a:stretch>
                  <a:fillRect/>
                </a:stretch>
              </p:blipFill>
              <p:spPr>
                <a:xfrm>
                  <a:off x="1225882" y="4805312"/>
                  <a:ext cx="86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9" name="Freihand 278">
                  <a:extLst>
                    <a:ext uri="{FF2B5EF4-FFF2-40B4-BE49-F238E27FC236}">
                      <a16:creationId xmlns:a16="http://schemas.microsoft.com/office/drawing/2014/main" id="{B99742CA-3063-49AC-9215-7AF91CD6D0FB}"/>
                    </a:ext>
                  </a:extLst>
                </p14:cNvPr>
                <p14:cNvContentPartPr/>
                <p14:nvPr/>
              </p14:nvContentPartPr>
              <p14:xfrm>
                <a:off x="1250362" y="4785512"/>
                <a:ext cx="112320" cy="18720"/>
              </p14:xfrm>
            </p:contentPart>
          </mc:Choice>
          <mc:Fallback xmlns="">
            <p:pic>
              <p:nvPicPr>
                <p:cNvPr id="279" name="Freihand 278">
                  <a:extLst>
                    <a:ext uri="{FF2B5EF4-FFF2-40B4-BE49-F238E27FC236}">
                      <a16:creationId xmlns:a16="http://schemas.microsoft.com/office/drawing/2014/main" id="{B99742CA-3063-49AC-9215-7AF91CD6D0FB}"/>
                    </a:ext>
                  </a:extLst>
                </p:cNvPr>
                <p:cNvPicPr/>
                <p:nvPr/>
              </p:nvPicPr>
              <p:blipFill>
                <a:blip r:embed="rId356"/>
                <a:stretch>
                  <a:fillRect/>
                </a:stretch>
              </p:blipFill>
              <p:spPr>
                <a:xfrm>
                  <a:off x="1246042" y="4781192"/>
                  <a:ext cx="120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0" name="Freihand 279">
                  <a:extLst>
                    <a:ext uri="{FF2B5EF4-FFF2-40B4-BE49-F238E27FC236}">
                      <a16:creationId xmlns:a16="http://schemas.microsoft.com/office/drawing/2014/main" id="{2FB2853E-581A-4B35-948E-A04A6429F4EB}"/>
                    </a:ext>
                  </a:extLst>
                </p14:cNvPr>
                <p14:cNvContentPartPr/>
                <p14:nvPr/>
              </p14:nvContentPartPr>
              <p14:xfrm>
                <a:off x="1374202" y="4799192"/>
                <a:ext cx="79560" cy="69120"/>
              </p14:xfrm>
            </p:contentPart>
          </mc:Choice>
          <mc:Fallback xmlns="">
            <p:pic>
              <p:nvPicPr>
                <p:cNvPr id="280" name="Freihand 279">
                  <a:extLst>
                    <a:ext uri="{FF2B5EF4-FFF2-40B4-BE49-F238E27FC236}">
                      <a16:creationId xmlns:a16="http://schemas.microsoft.com/office/drawing/2014/main" id="{2FB2853E-581A-4B35-948E-A04A6429F4EB}"/>
                    </a:ext>
                  </a:extLst>
                </p:cNvPr>
                <p:cNvPicPr/>
                <p:nvPr/>
              </p:nvPicPr>
              <p:blipFill>
                <a:blip r:embed="rId358"/>
                <a:stretch>
                  <a:fillRect/>
                </a:stretch>
              </p:blipFill>
              <p:spPr>
                <a:xfrm>
                  <a:off x="1369882" y="4794872"/>
                  <a:ext cx="88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81" name="Freihand 280">
                  <a:extLst>
                    <a:ext uri="{FF2B5EF4-FFF2-40B4-BE49-F238E27FC236}">
                      <a16:creationId xmlns:a16="http://schemas.microsoft.com/office/drawing/2014/main" id="{B9EB4BC1-CF2C-47E5-98C5-7DCD6A0D6E1A}"/>
                    </a:ext>
                  </a:extLst>
                </p14:cNvPr>
                <p14:cNvContentPartPr/>
                <p14:nvPr/>
              </p14:nvContentPartPr>
              <p14:xfrm>
                <a:off x="1504882" y="4768592"/>
                <a:ext cx="65160" cy="80640"/>
              </p14:xfrm>
            </p:contentPart>
          </mc:Choice>
          <mc:Fallback xmlns="">
            <p:pic>
              <p:nvPicPr>
                <p:cNvPr id="281" name="Freihand 280">
                  <a:extLst>
                    <a:ext uri="{FF2B5EF4-FFF2-40B4-BE49-F238E27FC236}">
                      <a16:creationId xmlns:a16="http://schemas.microsoft.com/office/drawing/2014/main" id="{B9EB4BC1-CF2C-47E5-98C5-7DCD6A0D6E1A}"/>
                    </a:ext>
                  </a:extLst>
                </p:cNvPr>
                <p:cNvPicPr/>
                <p:nvPr/>
              </p:nvPicPr>
              <p:blipFill>
                <a:blip r:embed="rId360"/>
                <a:stretch>
                  <a:fillRect/>
                </a:stretch>
              </p:blipFill>
              <p:spPr>
                <a:xfrm>
                  <a:off x="1500562" y="4764272"/>
                  <a:ext cx="73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2" name="Freihand 281">
                  <a:extLst>
                    <a:ext uri="{FF2B5EF4-FFF2-40B4-BE49-F238E27FC236}">
                      <a16:creationId xmlns:a16="http://schemas.microsoft.com/office/drawing/2014/main" id="{DB215734-94BD-4845-8128-E4DDC6ED3245}"/>
                    </a:ext>
                  </a:extLst>
                </p14:cNvPr>
                <p14:cNvContentPartPr/>
                <p14:nvPr/>
              </p14:nvContentPartPr>
              <p14:xfrm>
                <a:off x="1209322" y="4898552"/>
                <a:ext cx="360720" cy="64080"/>
              </p14:xfrm>
            </p:contentPart>
          </mc:Choice>
          <mc:Fallback xmlns="">
            <p:pic>
              <p:nvPicPr>
                <p:cNvPr id="282" name="Freihand 281">
                  <a:extLst>
                    <a:ext uri="{FF2B5EF4-FFF2-40B4-BE49-F238E27FC236}">
                      <a16:creationId xmlns:a16="http://schemas.microsoft.com/office/drawing/2014/main" id="{DB215734-94BD-4845-8128-E4DDC6ED3245}"/>
                    </a:ext>
                  </a:extLst>
                </p:cNvPr>
                <p:cNvPicPr/>
                <p:nvPr/>
              </p:nvPicPr>
              <p:blipFill>
                <a:blip r:embed="rId362"/>
                <a:stretch>
                  <a:fillRect/>
                </a:stretch>
              </p:blipFill>
              <p:spPr>
                <a:xfrm>
                  <a:off x="1205002" y="4894232"/>
                  <a:ext cx="369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3" name="Freihand 282">
                  <a:extLst>
                    <a:ext uri="{FF2B5EF4-FFF2-40B4-BE49-F238E27FC236}">
                      <a16:creationId xmlns:a16="http://schemas.microsoft.com/office/drawing/2014/main" id="{5AD40992-EBE1-4B4B-A652-BA0C00C3C611}"/>
                    </a:ext>
                  </a:extLst>
                </p14:cNvPr>
                <p14:cNvContentPartPr/>
                <p14:nvPr/>
              </p14:nvContentPartPr>
              <p14:xfrm>
                <a:off x="1254682" y="5005112"/>
                <a:ext cx="61560" cy="72360"/>
              </p14:xfrm>
            </p:contentPart>
          </mc:Choice>
          <mc:Fallback xmlns="">
            <p:pic>
              <p:nvPicPr>
                <p:cNvPr id="283" name="Freihand 282">
                  <a:extLst>
                    <a:ext uri="{FF2B5EF4-FFF2-40B4-BE49-F238E27FC236}">
                      <a16:creationId xmlns:a16="http://schemas.microsoft.com/office/drawing/2014/main" id="{5AD40992-EBE1-4B4B-A652-BA0C00C3C611}"/>
                    </a:ext>
                  </a:extLst>
                </p:cNvPr>
                <p:cNvPicPr/>
                <p:nvPr/>
              </p:nvPicPr>
              <p:blipFill>
                <a:blip r:embed="rId364"/>
                <a:stretch>
                  <a:fillRect/>
                </a:stretch>
              </p:blipFill>
              <p:spPr>
                <a:xfrm>
                  <a:off x="1250362" y="5000792"/>
                  <a:ext cx="70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84" name="Freihand 283">
                  <a:extLst>
                    <a:ext uri="{FF2B5EF4-FFF2-40B4-BE49-F238E27FC236}">
                      <a16:creationId xmlns:a16="http://schemas.microsoft.com/office/drawing/2014/main" id="{89EE7672-ADB7-46A7-9AA4-43F0E18D778E}"/>
                    </a:ext>
                  </a:extLst>
                </p14:cNvPr>
                <p14:cNvContentPartPr/>
                <p14:nvPr/>
              </p14:nvContentPartPr>
              <p14:xfrm>
                <a:off x="1305442" y="5011232"/>
                <a:ext cx="37080" cy="115560"/>
              </p14:xfrm>
            </p:contentPart>
          </mc:Choice>
          <mc:Fallback xmlns="">
            <p:pic>
              <p:nvPicPr>
                <p:cNvPr id="284" name="Freihand 283">
                  <a:extLst>
                    <a:ext uri="{FF2B5EF4-FFF2-40B4-BE49-F238E27FC236}">
                      <a16:creationId xmlns:a16="http://schemas.microsoft.com/office/drawing/2014/main" id="{89EE7672-ADB7-46A7-9AA4-43F0E18D778E}"/>
                    </a:ext>
                  </a:extLst>
                </p:cNvPr>
                <p:cNvPicPr/>
                <p:nvPr/>
              </p:nvPicPr>
              <p:blipFill>
                <a:blip r:embed="rId366"/>
                <a:stretch>
                  <a:fillRect/>
                </a:stretch>
              </p:blipFill>
              <p:spPr>
                <a:xfrm>
                  <a:off x="1301122" y="5006912"/>
                  <a:ext cx="45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85" name="Freihand 284">
                  <a:extLst>
                    <a:ext uri="{FF2B5EF4-FFF2-40B4-BE49-F238E27FC236}">
                      <a16:creationId xmlns:a16="http://schemas.microsoft.com/office/drawing/2014/main" id="{39BB6633-747F-45FA-9184-36076461033A}"/>
                    </a:ext>
                  </a:extLst>
                </p14:cNvPr>
                <p14:cNvContentPartPr/>
                <p14:nvPr/>
              </p14:nvContentPartPr>
              <p14:xfrm>
                <a:off x="1374562" y="4988552"/>
                <a:ext cx="63360" cy="106560"/>
              </p14:xfrm>
            </p:contentPart>
          </mc:Choice>
          <mc:Fallback xmlns="">
            <p:pic>
              <p:nvPicPr>
                <p:cNvPr id="285" name="Freihand 284">
                  <a:extLst>
                    <a:ext uri="{FF2B5EF4-FFF2-40B4-BE49-F238E27FC236}">
                      <a16:creationId xmlns:a16="http://schemas.microsoft.com/office/drawing/2014/main" id="{39BB6633-747F-45FA-9184-36076461033A}"/>
                    </a:ext>
                  </a:extLst>
                </p:cNvPr>
                <p:cNvPicPr/>
                <p:nvPr/>
              </p:nvPicPr>
              <p:blipFill>
                <a:blip r:embed="rId368"/>
                <a:stretch>
                  <a:fillRect/>
                </a:stretch>
              </p:blipFill>
              <p:spPr>
                <a:xfrm>
                  <a:off x="1370242" y="4984232"/>
                  <a:ext cx="72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6" name="Freihand 285">
                  <a:extLst>
                    <a:ext uri="{FF2B5EF4-FFF2-40B4-BE49-F238E27FC236}">
                      <a16:creationId xmlns:a16="http://schemas.microsoft.com/office/drawing/2014/main" id="{F6E59F42-2386-43A5-8AAE-C9EECC8C10A1}"/>
                    </a:ext>
                  </a:extLst>
                </p14:cNvPr>
                <p14:cNvContentPartPr/>
                <p14:nvPr/>
              </p14:nvContentPartPr>
              <p14:xfrm>
                <a:off x="1485442" y="4999712"/>
                <a:ext cx="85680" cy="82080"/>
              </p14:xfrm>
            </p:contentPart>
          </mc:Choice>
          <mc:Fallback xmlns="">
            <p:pic>
              <p:nvPicPr>
                <p:cNvPr id="286" name="Freihand 285">
                  <a:extLst>
                    <a:ext uri="{FF2B5EF4-FFF2-40B4-BE49-F238E27FC236}">
                      <a16:creationId xmlns:a16="http://schemas.microsoft.com/office/drawing/2014/main" id="{F6E59F42-2386-43A5-8AAE-C9EECC8C10A1}"/>
                    </a:ext>
                  </a:extLst>
                </p:cNvPr>
                <p:cNvPicPr/>
                <p:nvPr/>
              </p:nvPicPr>
              <p:blipFill>
                <a:blip r:embed="rId370"/>
                <a:stretch>
                  <a:fillRect/>
                </a:stretch>
              </p:blipFill>
              <p:spPr>
                <a:xfrm>
                  <a:off x="1481122" y="4995392"/>
                  <a:ext cx="94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8" name="Freihand 287">
                  <a:extLst>
                    <a:ext uri="{FF2B5EF4-FFF2-40B4-BE49-F238E27FC236}">
                      <a16:creationId xmlns:a16="http://schemas.microsoft.com/office/drawing/2014/main" id="{B040A41A-9D00-43F3-B425-59AC6585D1B2}"/>
                    </a:ext>
                  </a:extLst>
                </p14:cNvPr>
                <p14:cNvContentPartPr/>
                <p14:nvPr/>
              </p14:nvContentPartPr>
              <p14:xfrm>
                <a:off x="1743922" y="4900712"/>
                <a:ext cx="140400" cy="9360"/>
              </p14:xfrm>
            </p:contentPart>
          </mc:Choice>
          <mc:Fallback xmlns="">
            <p:pic>
              <p:nvPicPr>
                <p:cNvPr id="288" name="Freihand 287">
                  <a:extLst>
                    <a:ext uri="{FF2B5EF4-FFF2-40B4-BE49-F238E27FC236}">
                      <a16:creationId xmlns:a16="http://schemas.microsoft.com/office/drawing/2014/main" id="{B040A41A-9D00-43F3-B425-59AC6585D1B2}"/>
                    </a:ext>
                  </a:extLst>
                </p:cNvPr>
                <p:cNvPicPr/>
                <p:nvPr/>
              </p:nvPicPr>
              <p:blipFill>
                <a:blip r:embed="rId372"/>
                <a:stretch>
                  <a:fillRect/>
                </a:stretch>
              </p:blipFill>
              <p:spPr>
                <a:xfrm>
                  <a:off x="1739602" y="4896392"/>
                  <a:ext cx="149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89" name="Freihand 288">
                  <a:extLst>
                    <a:ext uri="{FF2B5EF4-FFF2-40B4-BE49-F238E27FC236}">
                      <a16:creationId xmlns:a16="http://schemas.microsoft.com/office/drawing/2014/main" id="{0BA52034-94B1-4288-A277-4DDBD083A60E}"/>
                    </a:ext>
                  </a:extLst>
                </p14:cNvPr>
                <p14:cNvContentPartPr/>
                <p14:nvPr/>
              </p14:nvContentPartPr>
              <p14:xfrm>
                <a:off x="1770202" y="4920152"/>
                <a:ext cx="147600" cy="18360"/>
              </p14:xfrm>
            </p:contentPart>
          </mc:Choice>
          <mc:Fallback xmlns="">
            <p:pic>
              <p:nvPicPr>
                <p:cNvPr id="289" name="Freihand 288">
                  <a:extLst>
                    <a:ext uri="{FF2B5EF4-FFF2-40B4-BE49-F238E27FC236}">
                      <a16:creationId xmlns:a16="http://schemas.microsoft.com/office/drawing/2014/main" id="{0BA52034-94B1-4288-A277-4DDBD083A60E}"/>
                    </a:ext>
                  </a:extLst>
                </p:cNvPr>
                <p:cNvPicPr/>
                <p:nvPr/>
              </p:nvPicPr>
              <p:blipFill>
                <a:blip r:embed="rId374"/>
                <a:stretch>
                  <a:fillRect/>
                </a:stretch>
              </p:blipFill>
              <p:spPr>
                <a:xfrm>
                  <a:off x="1765882" y="4915832"/>
                  <a:ext cx="156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90" name="Freihand 289">
                  <a:extLst>
                    <a:ext uri="{FF2B5EF4-FFF2-40B4-BE49-F238E27FC236}">
                      <a16:creationId xmlns:a16="http://schemas.microsoft.com/office/drawing/2014/main" id="{0171C642-BBE3-4C99-9812-C3EBBCD086DD}"/>
                    </a:ext>
                  </a:extLst>
                </p14:cNvPr>
                <p14:cNvContentPartPr/>
                <p14:nvPr/>
              </p14:nvContentPartPr>
              <p14:xfrm>
                <a:off x="2090242" y="4836992"/>
                <a:ext cx="128160" cy="97560"/>
              </p14:xfrm>
            </p:contentPart>
          </mc:Choice>
          <mc:Fallback xmlns="">
            <p:pic>
              <p:nvPicPr>
                <p:cNvPr id="290" name="Freihand 289">
                  <a:extLst>
                    <a:ext uri="{FF2B5EF4-FFF2-40B4-BE49-F238E27FC236}">
                      <a16:creationId xmlns:a16="http://schemas.microsoft.com/office/drawing/2014/main" id="{0171C642-BBE3-4C99-9812-C3EBBCD086DD}"/>
                    </a:ext>
                  </a:extLst>
                </p:cNvPr>
                <p:cNvPicPr/>
                <p:nvPr/>
              </p:nvPicPr>
              <p:blipFill>
                <a:blip r:embed="rId376"/>
                <a:stretch>
                  <a:fillRect/>
                </a:stretch>
              </p:blipFill>
              <p:spPr>
                <a:xfrm>
                  <a:off x="2085922" y="4832672"/>
                  <a:ext cx="136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91" name="Freihand 290">
                  <a:extLst>
                    <a:ext uri="{FF2B5EF4-FFF2-40B4-BE49-F238E27FC236}">
                      <a16:creationId xmlns:a16="http://schemas.microsoft.com/office/drawing/2014/main" id="{C6A5511E-ACAB-449F-912B-2E734CC6DAAE}"/>
                    </a:ext>
                  </a:extLst>
                </p14:cNvPr>
                <p14:cNvContentPartPr/>
                <p14:nvPr/>
              </p14:nvContentPartPr>
              <p14:xfrm>
                <a:off x="2241802" y="4817912"/>
                <a:ext cx="93240" cy="96480"/>
              </p14:xfrm>
            </p:contentPart>
          </mc:Choice>
          <mc:Fallback xmlns="">
            <p:pic>
              <p:nvPicPr>
                <p:cNvPr id="291" name="Freihand 290">
                  <a:extLst>
                    <a:ext uri="{FF2B5EF4-FFF2-40B4-BE49-F238E27FC236}">
                      <a16:creationId xmlns:a16="http://schemas.microsoft.com/office/drawing/2014/main" id="{C6A5511E-ACAB-449F-912B-2E734CC6DAAE}"/>
                    </a:ext>
                  </a:extLst>
                </p:cNvPr>
                <p:cNvPicPr/>
                <p:nvPr/>
              </p:nvPicPr>
              <p:blipFill>
                <a:blip r:embed="rId378"/>
                <a:stretch>
                  <a:fillRect/>
                </a:stretch>
              </p:blipFill>
              <p:spPr>
                <a:xfrm>
                  <a:off x="2237482" y="4813592"/>
                  <a:ext cx="101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92" name="Freihand 291">
                  <a:extLst>
                    <a:ext uri="{FF2B5EF4-FFF2-40B4-BE49-F238E27FC236}">
                      <a16:creationId xmlns:a16="http://schemas.microsoft.com/office/drawing/2014/main" id="{7BD3EB84-DFFC-4163-BC0E-E5ABCC055B6F}"/>
                    </a:ext>
                  </a:extLst>
                </p14:cNvPr>
                <p14:cNvContentPartPr/>
                <p14:nvPr/>
              </p14:nvContentPartPr>
              <p14:xfrm>
                <a:off x="2377162" y="4803872"/>
                <a:ext cx="70920" cy="69120"/>
              </p14:xfrm>
            </p:contentPart>
          </mc:Choice>
          <mc:Fallback xmlns="">
            <p:pic>
              <p:nvPicPr>
                <p:cNvPr id="292" name="Freihand 291">
                  <a:extLst>
                    <a:ext uri="{FF2B5EF4-FFF2-40B4-BE49-F238E27FC236}">
                      <a16:creationId xmlns:a16="http://schemas.microsoft.com/office/drawing/2014/main" id="{7BD3EB84-DFFC-4163-BC0E-E5ABCC055B6F}"/>
                    </a:ext>
                  </a:extLst>
                </p:cNvPr>
                <p:cNvPicPr/>
                <p:nvPr/>
              </p:nvPicPr>
              <p:blipFill>
                <a:blip r:embed="rId380"/>
                <a:stretch>
                  <a:fillRect/>
                </a:stretch>
              </p:blipFill>
              <p:spPr>
                <a:xfrm>
                  <a:off x="2372842" y="4799552"/>
                  <a:ext cx="79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93" name="Freihand 292">
                  <a:extLst>
                    <a:ext uri="{FF2B5EF4-FFF2-40B4-BE49-F238E27FC236}">
                      <a16:creationId xmlns:a16="http://schemas.microsoft.com/office/drawing/2014/main" id="{5F6B4F84-E8FE-4F8F-9AE6-E26964338C83}"/>
                    </a:ext>
                  </a:extLst>
                </p14:cNvPr>
                <p14:cNvContentPartPr/>
                <p14:nvPr/>
              </p14:nvContentPartPr>
              <p14:xfrm>
                <a:off x="2427202" y="4830152"/>
                <a:ext cx="61560" cy="99360"/>
              </p14:xfrm>
            </p:contentPart>
          </mc:Choice>
          <mc:Fallback xmlns="">
            <p:pic>
              <p:nvPicPr>
                <p:cNvPr id="293" name="Freihand 292">
                  <a:extLst>
                    <a:ext uri="{FF2B5EF4-FFF2-40B4-BE49-F238E27FC236}">
                      <a16:creationId xmlns:a16="http://schemas.microsoft.com/office/drawing/2014/main" id="{5F6B4F84-E8FE-4F8F-9AE6-E26964338C83}"/>
                    </a:ext>
                  </a:extLst>
                </p:cNvPr>
                <p:cNvPicPr/>
                <p:nvPr/>
              </p:nvPicPr>
              <p:blipFill>
                <a:blip r:embed="rId382"/>
                <a:stretch>
                  <a:fillRect/>
                </a:stretch>
              </p:blipFill>
              <p:spPr>
                <a:xfrm>
                  <a:off x="2422882" y="4825832"/>
                  <a:ext cx="70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94" name="Freihand 293">
                  <a:extLst>
                    <a:ext uri="{FF2B5EF4-FFF2-40B4-BE49-F238E27FC236}">
                      <a16:creationId xmlns:a16="http://schemas.microsoft.com/office/drawing/2014/main" id="{AD1A22BF-BD93-4A5D-B9B2-85D2D698CE30}"/>
                    </a:ext>
                  </a:extLst>
                </p14:cNvPr>
                <p14:cNvContentPartPr/>
                <p14:nvPr/>
              </p14:nvContentPartPr>
              <p14:xfrm>
                <a:off x="2558602" y="4789472"/>
                <a:ext cx="74520" cy="78120"/>
              </p14:xfrm>
            </p:contentPart>
          </mc:Choice>
          <mc:Fallback xmlns="">
            <p:pic>
              <p:nvPicPr>
                <p:cNvPr id="294" name="Freihand 293">
                  <a:extLst>
                    <a:ext uri="{FF2B5EF4-FFF2-40B4-BE49-F238E27FC236}">
                      <a16:creationId xmlns:a16="http://schemas.microsoft.com/office/drawing/2014/main" id="{AD1A22BF-BD93-4A5D-B9B2-85D2D698CE30}"/>
                    </a:ext>
                  </a:extLst>
                </p:cNvPr>
                <p:cNvPicPr/>
                <p:nvPr/>
              </p:nvPicPr>
              <p:blipFill>
                <a:blip r:embed="rId384"/>
                <a:stretch>
                  <a:fillRect/>
                </a:stretch>
              </p:blipFill>
              <p:spPr>
                <a:xfrm>
                  <a:off x="2554282" y="4785152"/>
                  <a:ext cx="83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95" name="Freihand 294">
                  <a:extLst>
                    <a:ext uri="{FF2B5EF4-FFF2-40B4-BE49-F238E27FC236}">
                      <a16:creationId xmlns:a16="http://schemas.microsoft.com/office/drawing/2014/main" id="{2E8B9ACE-0F9E-48AF-9634-FF4E15AC1C10}"/>
                    </a:ext>
                  </a:extLst>
                </p14:cNvPr>
                <p14:cNvContentPartPr/>
                <p14:nvPr/>
              </p14:nvContentPartPr>
              <p14:xfrm>
                <a:off x="2638882" y="4738352"/>
                <a:ext cx="80280" cy="151560"/>
              </p14:xfrm>
            </p:contentPart>
          </mc:Choice>
          <mc:Fallback xmlns="">
            <p:pic>
              <p:nvPicPr>
                <p:cNvPr id="295" name="Freihand 294">
                  <a:extLst>
                    <a:ext uri="{FF2B5EF4-FFF2-40B4-BE49-F238E27FC236}">
                      <a16:creationId xmlns:a16="http://schemas.microsoft.com/office/drawing/2014/main" id="{2E8B9ACE-0F9E-48AF-9634-FF4E15AC1C10}"/>
                    </a:ext>
                  </a:extLst>
                </p:cNvPr>
                <p:cNvPicPr/>
                <p:nvPr/>
              </p:nvPicPr>
              <p:blipFill>
                <a:blip r:embed="rId386"/>
                <a:stretch>
                  <a:fillRect/>
                </a:stretch>
              </p:blipFill>
              <p:spPr>
                <a:xfrm>
                  <a:off x="2634562" y="4734032"/>
                  <a:ext cx="88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96" name="Freihand 295">
                  <a:extLst>
                    <a:ext uri="{FF2B5EF4-FFF2-40B4-BE49-F238E27FC236}">
                      <a16:creationId xmlns:a16="http://schemas.microsoft.com/office/drawing/2014/main" id="{27FD612D-E44E-4EE5-BD8C-C134539A3B1D}"/>
                    </a:ext>
                  </a:extLst>
                </p14:cNvPr>
                <p14:cNvContentPartPr/>
                <p14:nvPr/>
              </p14:nvContentPartPr>
              <p14:xfrm>
                <a:off x="280882" y="5304272"/>
                <a:ext cx="108360" cy="176400"/>
              </p14:xfrm>
            </p:contentPart>
          </mc:Choice>
          <mc:Fallback xmlns="">
            <p:pic>
              <p:nvPicPr>
                <p:cNvPr id="296" name="Freihand 295">
                  <a:extLst>
                    <a:ext uri="{FF2B5EF4-FFF2-40B4-BE49-F238E27FC236}">
                      <a16:creationId xmlns:a16="http://schemas.microsoft.com/office/drawing/2014/main" id="{27FD612D-E44E-4EE5-BD8C-C134539A3B1D}"/>
                    </a:ext>
                  </a:extLst>
                </p:cNvPr>
                <p:cNvPicPr/>
                <p:nvPr/>
              </p:nvPicPr>
              <p:blipFill>
                <a:blip r:embed="rId388"/>
                <a:stretch>
                  <a:fillRect/>
                </a:stretch>
              </p:blipFill>
              <p:spPr>
                <a:xfrm>
                  <a:off x="276562" y="5299952"/>
                  <a:ext cx="117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7" name="Freihand 296">
                  <a:extLst>
                    <a:ext uri="{FF2B5EF4-FFF2-40B4-BE49-F238E27FC236}">
                      <a16:creationId xmlns:a16="http://schemas.microsoft.com/office/drawing/2014/main" id="{71BC8D33-3E6B-4671-AD3E-3A6EB8236810}"/>
                    </a:ext>
                  </a:extLst>
                </p14:cNvPr>
                <p14:cNvContentPartPr/>
                <p14:nvPr/>
              </p14:nvContentPartPr>
              <p14:xfrm>
                <a:off x="194842" y="5213552"/>
                <a:ext cx="289440" cy="364320"/>
              </p14:xfrm>
            </p:contentPart>
          </mc:Choice>
          <mc:Fallback xmlns="">
            <p:pic>
              <p:nvPicPr>
                <p:cNvPr id="297" name="Freihand 296">
                  <a:extLst>
                    <a:ext uri="{FF2B5EF4-FFF2-40B4-BE49-F238E27FC236}">
                      <a16:creationId xmlns:a16="http://schemas.microsoft.com/office/drawing/2014/main" id="{71BC8D33-3E6B-4671-AD3E-3A6EB8236810}"/>
                    </a:ext>
                  </a:extLst>
                </p:cNvPr>
                <p:cNvPicPr/>
                <p:nvPr/>
              </p:nvPicPr>
              <p:blipFill>
                <a:blip r:embed="rId390"/>
                <a:stretch>
                  <a:fillRect/>
                </a:stretch>
              </p:blipFill>
              <p:spPr>
                <a:xfrm>
                  <a:off x="190522" y="5209232"/>
                  <a:ext cx="2980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01" name="Freihand 300">
                  <a:extLst>
                    <a:ext uri="{FF2B5EF4-FFF2-40B4-BE49-F238E27FC236}">
                      <a16:creationId xmlns:a16="http://schemas.microsoft.com/office/drawing/2014/main" id="{88B431DE-FF9E-4F27-92E7-0476792C1E74}"/>
                    </a:ext>
                  </a:extLst>
                </p14:cNvPr>
                <p14:cNvContentPartPr/>
                <p14:nvPr/>
              </p14:nvContentPartPr>
              <p14:xfrm>
                <a:off x="674722" y="5285552"/>
                <a:ext cx="78120" cy="79920"/>
              </p14:xfrm>
            </p:contentPart>
          </mc:Choice>
          <mc:Fallback xmlns="">
            <p:pic>
              <p:nvPicPr>
                <p:cNvPr id="301" name="Freihand 300">
                  <a:extLst>
                    <a:ext uri="{FF2B5EF4-FFF2-40B4-BE49-F238E27FC236}">
                      <a16:creationId xmlns:a16="http://schemas.microsoft.com/office/drawing/2014/main" id="{88B431DE-FF9E-4F27-92E7-0476792C1E74}"/>
                    </a:ext>
                  </a:extLst>
                </p:cNvPr>
                <p:cNvPicPr/>
                <p:nvPr/>
              </p:nvPicPr>
              <p:blipFill>
                <a:blip r:embed="rId392"/>
                <a:stretch>
                  <a:fillRect/>
                </a:stretch>
              </p:blipFill>
              <p:spPr>
                <a:xfrm>
                  <a:off x="670402" y="5281232"/>
                  <a:ext cx="86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02" name="Freihand 301">
                  <a:extLst>
                    <a:ext uri="{FF2B5EF4-FFF2-40B4-BE49-F238E27FC236}">
                      <a16:creationId xmlns:a16="http://schemas.microsoft.com/office/drawing/2014/main" id="{B23175A3-2FDE-4F76-9E6E-EC6E3CCFE0D6}"/>
                    </a:ext>
                  </a:extLst>
                </p14:cNvPr>
                <p14:cNvContentPartPr/>
                <p14:nvPr/>
              </p14:nvContentPartPr>
              <p14:xfrm>
                <a:off x="782362" y="5272232"/>
                <a:ext cx="91080" cy="113760"/>
              </p14:xfrm>
            </p:contentPart>
          </mc:Choice>
          <mc:Fallback xmlns="">
            <p:pic>
              <p:nvPicPr>
                <p:cNvPr id="302" name="Freihand 301">
                  <a:extLst>
                    <a:ext uri="{FF2B5EF4-FFF2-40B4-BE49-F238E27FC236}">
                      <a16:creationId xmlns:a16="http://schemas.microsoft.com/office/drawing/2014/main" id="{B23175A3-2FDE-4F76-9E6E-EC6E3CCFE0D6}"/>
                    </a:ext>
                  </a:extLst>
                </p:cNvPr>
                <p:cNvPicPr/>
                <p:nvPr/>
              </p:nvPicPr>
              <p:blipFill>
                <a:blip r:embed="rId394"/>
                <a:stretch>
                  <a:fillRect/>
                </a:stretch>
              </p:blipFill>
              <p:spPr>
                <a:xfrm>
                  <a:off x="778042" y="5267912"/>
                  <a:ext cx="99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03" name="Freihand 302">
                  <a:extLst>
                    <a:ext uri="{FF2B5EF4-FFF2-40B4-BE49-F238E27FC236}">
                      <a16:creationId xmlns:a16="http://schemas.microsoft.com/office/drawing/2014/main" id="{0D7EC0AC-D24E-4CD2-87E2-8ADF5113A906}"/>
                    </a:ext>
                  </a:extLst>
                </p14:cNvPr>
                <p14:cNvContentPartPr/>
                <p14:nvPr/>
              </p14:nvContentPartPr>
              <p14:xfrm>
                <a:off x="892882" y="5266472"/>
                <a:ext cx="68040" cy="81720"/>
              </p14:xfrm>
            </p:contentPart>
          </mc:Choice>
          <mc:Fallback xmlns="">
            <p:pic>
              <p:nvPicPr>
                <p:cNvPr id="303" name="Freihand 302">
                  <a:extLst>
                    <a:ext uri="{FF2B5EF4-FFF2-40B4-BE49-F238E27FC236}">
                      <a16:creationId xmlns:a16="http://schemas.microsoft.com/office/drawing/2014/main" id="{0D7EC0AC-D24E-4CD2-87E2-8ADF5113A906}"/>
                    </a:ext>
                  </a:extLst>
                </p:cNvPr>
                <p:cNvPicPr/>
                <p:nvPr/>
              </p:nvPicPr>
              <p:blipFill>
                <a:blip r:embed="rId396"/>
                <a:stretch>
                  <a:fillRect/>
                </a:stretch>
              </p:blipFill>
              <p:spPr>
                <a:xfrm>
                  <a:off x="888562" y="5262152"/>
                  <a:ext cx="76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4" name="Freihand 303">
                  <a:extLst>
                    <a:ext uri="{FF2B5EF4-FFF2-40B4-BE49-F238E27FC236}">
                      <a16:creationId xmlns:a16="http://schemas.microsoft.com/office/drawing/2014/main" id="{2D59C0F5-6D55-44A6-BFCB-635F59A24F55}"/>
                    </a:ext>
                  </a:extLst>
                </p14:cNvPr>
                <p14:cNvContentPartPr/>
                <p14:nvPr/>
              </p14:nvContentPartPr>
              <p14:xfrm>
                <a:off x="941842" y="5298512"/>
                <a:ext cx="52560" cy="117360"/>
              </p14:xfrm>
            </p:contentPart>
          </mc:Choice>
          <mc:Fallback xmlns="">
            <p:pic>
              <p:nvPicPr>
                <p:cNvPr id="304" name="Freihand 303">
                  <a:extLst>
                    <a:ext uri="{FF2B5EF4-FFF2-40B4-BE49-F238E27FC236}">
                      <a16:creationId xmlns:a16="http://schemas.microsoft.com/office/drawing/2014/main" id="{2D59C0F5-6D55-44A6-BFCB-635F59A24F55}"/>
                    </a:ext>
                  </a:extLst>
                </p:cNvPr>
                <p:cNvPicPr/>
                <p:nvPr/>
              </p:nvPicPr>
              <p:blipFill>
                <a:blip r:embed="rId398"/>
                <a:stretch>
                  <a:fillRect/>
                </a:stretch>
              </p:blipFill>
              <p:spPr>
                <a:xfrm>
                  <a:off x="937522" y="5294192"/>
                  <a:ext cx="61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05" name="Freihand 304">
                  <a:extLst>
                    <a:ext uri="{FF2B5EF4-FFF2-40B4-BE49-F238E27FC236}">
                      <a16:creationId xmlns:a16="http://schemas.microsoft.com/office/drawing/2014/main" id="{88335A4B-16FA-4A6E-B1A5-70AB1DFEF9EB}"/>
                    </a:ext>
                  </a:extLst>
                </p14:cNvPr>
                <p14:cNvContentPartPr/>
                <p14:nvPr/>
              </p14:nvContentPartPr>
              <p14:xfrm>
                <a:off x="1009162" y="5281592"/>
                <a:ext cx="54000" cy="76680"/>
              </p14:xfrm>
            </p:contentPart>
          </mc:Choice>
          <mc:Fallback xmlns="">
            <p:pic>
              <p:nvPicPr>
                <p:cNvPr id="305" name="Freihand 304">
                  <a:extLst>
                    <a:ext uri="{FF2B5EF4-FFF2-40B4-BE49-F238E27FC236}">
                      <a16:creationId xmlns:a16="http://schemas.microsoft.com/office/drawing/2014/main" id="{88335A4B-16FA-4A6E-B1A5-70AB1DFEF9EB}"/>
                    </a:ext>
                  </a:extLst>
                </p:cNvPr>
                <p:cNvPicPr/>
                <p:nvPr/>
              </p:nvPicPr>
              <p:blipFill>
                <a:blip r:embed="rId400"/>
                <a:stretch>
                  <a:fillRect/>
                </a:stretch>
              </p:blipFill>
              <p:spPr>
                <a:xfrm>
                  <a:off x="1004842" y="5277272"/>
                  <a:ext cx="62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06" name="Freihand 305">
                  <a:extLst>
                    <a:ext uri="{FF2B5EF4-FFF2-40B4-BE49-F238E27FC236}">
                      <a16:creationId xmlns:a16="http://schemas.microsoft.com/office/drawing/2014/main" id="{C058CB94-C42F-4FA5-854E-640B6075FF77}"/>
                    </a:ext>
                  </a:extLst>
                </p14:cNvPr>
                <p14:cNvContentPartPr/>
                <p14:nvPr/>
              </p14:nvContentPartPr>
              <p14:xfrm>
                <a:off x="1071802" y="5255312"/>
                <a:ext cx="70560" cy="128880"/>
              </p14:xfrm>
            </p:contentPart>
          </mc:Choice>
          <mc:Fallback xmlns="">
            <p:pic>
              <p:nvPicPr>
                <p:cNvPr id="306" name="Freihand 305">
                  <a:extLst>
                    <a:ext uri="{FF2B5EF4-FFF2-40B4-BE49-F238E27FC236}">
                      <a16:creationId xmlns:a16="http://schemas.microsoft.com/office/drawing/2014/main" id="{C058CB94-C42F-4FA5-854E-640B6075FF77}"/>
                    </a:ext>
                  </a:extLst>
                </p:cNvPr>
                <p:cNvPicPr/>
                <p:nvPr/>
              </p:nvPicPr>
              <p:blipFill>
                <a:blip r:embed="rId402"/>
                <a:stretch>
                  <a:fillRect/>
                </a:stretch>
              </p:blipFill>
              <p:spPr>
                <a:xfrm>
                  <a:off x="1067482" y="5250992"/>
                  <a:ext cx="79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07" name="Freihand 306">
                  <a:extLst>
                    <a:ext uri="{FF2B5EF4-FFF2-40B4-BE49-F238E27FC236}">
                      <a16:creationId xmlns:a16="http://schemas.microsoft.com/office/drawing/2014/main" id="{19522398-DD93-4E19-9540-1191EA190AF7}"/>
                    </a:ext>
                  </a:extLst>
                </p14:cNvPr>
                <p14:cNvContentPartPr/>
                <p14:nvPr/>
              </p14:nvContentPartPr>
              <p14:xfrm>
                <a:off x="1229842" y="5290592"/>
                <a:ext cx="11160" cy="22320"/>
              </p14:xfrm>
            </p:contentPart>
          </mc:Choice>
          <mc:Fallback xmlns="">
            <p:pic>
              <p:nvPicPr>
                <p:cNvPr id="307" name="Freihand 306">
                  <a:extLst>
                    <a:ext uri="{FF2B5EF4-FFF2-40B4-BE49-F238E27FC236}">
                      <a16:creationId xmlns:a16="http://schemas.microsoft.com/office/drawing/2014/main" id="{19522398-DD93-4E19-9540-1191EA190AF7}"/>
                    </a:ext>
                  </a:extLst>
                </p:cNvPr>
                <p:cNvPicPr/>
                <p:nvPr/>
              </p:nvPicPr>
              <p:blipFill>
                <a:blip r:embed="rId404"/>
                <a:stretch>
                  <a:fillRect/>
                </a:stretch>
              </p:blipFill>
              <p:spPr>
                <a:xfrm>
                  <a:off x="1225522" y="5286272"/>
                  <a:ext cx="19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09" name="Freihand 308">
                  <a:extLst>
                    <a:ext uri="{FF2B5EF4-FFF2-40B4-BE49-F238E27FC236}">
                      <a16:creationId xmlns:a16="http://schemas.microsoft.com/office/drawing/2014/main" id="{A407C65C-499E-4593-B6A6-FFA91ECC6EE8}"/>
                    </a:ext>
                  </a:extLst>
                </p14:cNvPr>
                <p14:cNvContentPartPr/>
                <p14:nvPr/>
              </p14:nvContentPartPr>
              <p14:xfrm>
                <a:off x="1336402" y="5225072"/>
                <a:ext cx="87120" cy="118800"/>
              </p14:xfrm>
            </p:contentPart>
          </mc:Choice>
          <mc:Fallback xmlns="">
            <p:pic>
              <p:nvPicPr>
                <p:cNvPr id="309" name="Freihand 308">
                  <a:extLst>
                    <a:ext uri="{FF2B5EF4-FFF2-40B4-BE49-F238E27FC236}">
                      <a16:creationId xmlns:a16="http://schemas.microsoft.com/office/drawing/2014/main" id="{A407C65C-499E-4593-B6A6-FFA91ECC6EE8}"/>
                    </a:ext>
                  </a:extLst>
                </p:cNvPr>
                <p:cNvPicPr/>
                <p:nvPr/>
              </p:nvPicPr>
              <p:blipFill>
                <a:blip r:embed="rId406"/>
                <a:stretch>
                  <a:fillRect/>
                </a:stretch>
              </p:blipFill>
              <p:spPr>
                <a:xfrm>
                  <a:off x="1332082" y="5220752"/>
                  <a:ext cx="95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0" name="Freihand 309">
                  <a:extLst>
                    <a:ext uri="{FF2B5EF4-FFF2-40B4-BE49-F238E27FC236}">
                      <a16:creationId xmlns:a16="http://schemas.microsoft.com/office/drawing/2014/main" id="{451BAA29-2EC3-4613-A739-ABACC43543B9}"/>
                    </a:ext>
                  </a:extLst>
                </p14:cNvPr>
                <p14:cNvContentPartPr/>
                <p14:nvPr/>
              </p14:nvContentPartPr>
              <p14:xfrm>
                <a:off x="1347202" y="5204552"/>
                <a:ext cx="117360" cy="12960"/>
              </p14:xfrm>
            </p:contentPart>
          </mc:Choice>
          <mc:Fallback xmlns="">
            <p:pic>
              <p:nvPicPr>
                <p:cNvPr id="310" name="Freihand 309">
                  <a:extLst>
                    <a:ext uri="{FF2B5EF4-FFF2-40B4-BE49-F238E27FC236}">
                      <a16:creationId xmlns:a16="http://schemas.microsoft.com/office/drawing/2014/main" id="{451BAA29-2EC3-4613-A739-ABACC43543B9}"/>
                    </a:ext>
                  </a:extLst>
                </p:cNvPr>
                <p:cNvPicPr/>
                <p:nvPr/>
              </p:nvPicPr>
              <p:blipFill>
                <a:blip r:embed="rId408"/>
                <a:stretch>
                  <a:fillRect/>
                </a:stretch>
              </p:blipFill>
              <p:spPr>
                <a:xfrm>
                  <a:off x="1342882" y="5200232"/>
                  <a:ext cx="126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11" name="Freihand 310">
                  <a:extLst>
                    <a:ext uri="{FF2B5EF4-FFF2-40B4-BE49-F238E27FC236}">
                      <a16:creationId xmlns:a16="http://schemas.microsoft.com/office/drawing/2014/main" id="{C178A6F5-CB10-4EE7-9905-57BB6963E2C3}"/>
                    </a:ext>
                  </a:extLst>
                </p14:cNvPr>
                <p14:cNvContentPartPr/>
                <p14:nvPr/>
              </p14:nvContentPartPr>
              <p14:xfrm>
                <a:off x="1480042" y="5189432"/>
                <a:ext cx="77400" cy="132480"/>
              </p14:xfrm>
            </p:contentPart>
          </mc:Choice>
          <mc:Fallback xmlns="">
            <p:pic>
              <p:nvPicPr>
                <p:cNvPr id="311" name="Freihand 310">
                  <a:extLst>
                    <a:ext uri="{FF2B5EF4-FFF2-40B4-BE49-F238E27FC236}">
                      <a16:creationId xmlns:a16="http://schemas.microsoft.com/office/drawing/2014/main" id="{C178A6F5-CB10-4EE7-9905-57BB6963E2C3}"/>
                    </a:ext>
                  </a:extLst>
                </p:cNvPr>
                <p:cNvPicPr/>
                <p:nvPr/>
              </p:nvPicPr>
              <p:blipFill>
                <a:blip r:embed="rId410"/>
                <a:stretch>
                  <a:fillRect/>
                </a:stretch>
              </p:blipFill>
              <p:spPr>
                <a:xfrm>
                  <a:off x="1475722" y="5185112"/>
                  <a:ext cx="86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12" name="Freihand 311">
                  <a:extLst>
                    <a:ext uri="{FF2B5EF4-FFF2-40B4-BE49-F238E27FC236}">
                      <a16:creationId xmlns:a16="http://schemas.microsoft.com/office/drawing/2014/main" id="{D1379436-2CA8-47B4-9668-BDC5830895CC}"/>
                    </a:ext>
                  </a:extLst>
                </p14:cNvPr>
                <p14:cNvContentPartPr/>
                <p14:nvPr/>
              </p14:nvContentPartPr>
              <p14:xfrm>
                <a:off x="1586242" y="5192312"/>
                <a:ext cx="85320" cy="79560"/>
              </p14:xfrm>
            </p:contentPart>
          </mc:Choice>
          <mc:Fallback xmlns="">
            <p:pic>
              <p:nvPicPr>
                <p:cNvPr id="312" name="Freihand 311">
                  <a:extLst>
                    <a:ext uri="{FF2B5EF4-FFF2-40B4-BE49-F238E27FC236}">
                      <a16:creationId xmlns:a16="http://schemas.microsoft.com/office/drawing/2014/main" id="{D1379436-2CA8-47B4-9668-BDC5830895CC}"/>
                    </a:ext>
                  </a:extLst>
                </p:cNvPr>
                <p:cNvPicPr/>
                <p:nvPr/>
              </p:nvPicPr>
              <p:blipFill>
                <a:blip r:embed="rId412"/>
                <a:stretch>
                  <a:fillRect/>
                </a:stretch>
              </p:blipFill>
              <p:spPr>
                <a:xfrm>
                  <a:off x="1581922" y="5187992"/>
                  <a:ext cx="9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13" name="Freihand 312">
                  <a:extLst>
                    <a:ext uri="{FF2B5EF4-FFF2-40B4-BE49-F238E27FC236}">
                      <a16:creationId xmlns:a16="http://schemas.microsoft.com/office/drawing/2014/main" id="{625EB8B1-F294-44D9-A500-8AE66A299E77}"/>
                    </a:ext>
                  </a:extLst>
                </p14:cNvPr>
                <p14:cNvContentPartPr/>
                <p14:nvPr/>
              </p14:nvContentPartPr>
              <p14:xfrm>
                <a:off x="1308682" y="5313272"/>
                <a:ext cx="370440" cy="55080"/>
              </p14:xfrm>
            </p:contentPart>
          </mc:Choice>
          <mc:Fallback xmlns="">
            <p:pic>
              <p:nvPicPr>
                <p:cNvPr id="313" name="Freihand 312">
                  <a:extLst>
                    <a:ext uri="{FF2B5EF4-FFF2-40B4-BE49-F238E27FC236}">
                      <a16:creationId xmlns:a16="http://schemas.microsoft.com/office/drawing/2014/main" id="{625EB8B1-F294-44D9-A500-8AE66A299E77}"/>
                    </a:ext>
                  </a:extLst>
                </p:cNvPr>
                <p:cNvPicPr/>
                <p:nvPr/>
              </p:nvPicPr>
              <p:blipFill>
                <a:blip r:embed="rId414"/>
                <a:stretch>
                  <a:fillRect/>
                </a:stretch>
              </p:blipFill>
              <p:spPr>
                <a:xfrm>
                  <a:off x="1304362" y="5308952"/>
                  <a:ext cx="379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5" name="Freihand 314">
                  <a:extLst>
                    <a:ext uri="{FF2B5EF4-FFF2-40B4-BE49-F238E27FC236}">
                      <a16:creationId xmlns:a16="http://schemas.microsoft.com/office/drawing/2014/main" id="{C4867315-F3A2-476D-8E5A-590E37B42B33}"/>
                    </a:ext>
                  </a:extLst>
                </p14:cNvPr>
                <p14:cNvContentPartPr/>
                <p14:nvPr/>
              </p14:nvContentPartPr>
              <p14:xfrm>
                <a:off x="1338202" y="5422712"/>
                <a:ext cx="73800" cy="105480"/>
              </p14:xfrm>
            </p:contentPart>
          </mc:Choice>
          <mc:Fallback xmlns="">
            <p:pic>
              <p:nvPicPr>
                <p:cNvPr id="315" name="Freihand 314">
                  <a:extLst>
                    <a:ext uri="{FF2B5EF4-FFF2-40B4-BE49-F238E27FC236}">
                      <a16:creationId xmlns:a16="http://schemas.microsoft.com/office/drawing/2014/main" id="{C4867315-F3A2-476D-8E5A-590E37B42B33}"/>
                    </a:ext>
                  </a:extLst>
                </p:cNvPr>
                <p:cNvPicPr/>
                <p:nvPr/>
              </p:nvPicPr>
              <p:blipFill>
                <a:blip r:embed="rId416"/>
                <a:stretch>
                  <a:fillRect/>
                </a:stretch>
              </p:blipFill>
              <p:spPr>
                <a:xfrm>
                  <a:off x="1333882" y="5418392"/>
                  <a:ext cx="82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6" name="Freihand 315">
                  <a:extLst>
                    <a:ext uri="{FF2B5EF4-FFF2-40B4-BE49-F238E27FC236}">
                      <a16:creationId xmlns:a16="http://schemas.microsoft.com/office/drawing/2014/main" id="{09440733-35C3-42FB-AD5D-2D18A0A30E3D}"/>
                    </a:ext>
                  </a:extLst>
                </p14:cNvPr>
                <p14:cNvContentPartPr/>
                <p14:nvPr/>
              </p14:nvContentPartPr>
              <p14:xfrm>
                <a:off x="1344322" y="5394632"/>
                <a:ext cx="127800" cy="21960"/>
              </p14:xfrm>
            </p:contentPart>
          </mc:Choice>
          <mc:Fallback xmlns="">
            <p:pic>
              <p:nvPicPr>
                <p:cNvPr id="316" name="Freihand 315">
                  <a:extLst>
                    <a:ext uri="{FF2B5EF4-FFF2-40B4-BE49-F238E27FC236}">
                      <a16:creationId xmlns:a16="http://schemas.microsoft.com/office/drawing/2014/main" id="{09440733-35C3-42FB-AD5D-2D18A0A30E3D}"/>
                    </a:ext>
                  </a:extLst>
                </p:cNvPr>
                <p:cNvPicPr/>
                <p:nvPr/>
              </p:nvPicPr>
              <p:blipFill>
                <a:blip r:embed="rId418"/>
                <a:stretch>
                  <a:fillRect/>
                </a:stretch>
              </p:blipFill>
              <p:spPr>
                <a:xfrm>
                  <a:off x="1340002" y="5390312"/>
                  <a:ext cx="136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17" name="Freihand 316">
                  <a:extLst>
                    <a:ext uri="{FF2B5EF4-FFF2-40B4-BE49-F238E27FC236}">
                      <a16:creationId xmlns:a16="http://schemas.microsoft.com/office/drawing/2014/main" id="{2964E9CB-ADD6-499D-9E1D-DC3D369B8E82}"/>
                    </a:ext>
                  </a:extLst>
                </p14:cNvPr>
                <p14:cNvContentPartPr/>
                <p14:nvPr/>
              </p14:nvContentPartPr>
              <p14:xfrm>
                <a:off x="1467442" y="5397152"/>
                <a:ext cx="77400" cy="125640"/>
              </p14:xfrm>
            </p:contentPart>
          </mc:Choice>
          <mc:Fallback xmlns="">
            <p:pic>
              <p:nvPicPr>
                <p:cNvPr id="317" name="Freihand 316">
                  <a:extLst>
                    <a:ext uri="{FF2B5EF4-FFF2-40B4-BE49-F238E27FC236}">
                      <a16:creationId xmlns:a16="http://schemas.microsoft.com/office/drawing/2014/main" id="{2964E9CB-ADD6-499D-9E1D-DC3D369B8E82}"/>
                    </a:ext>
                  </a:extLst>
                </p:cNvPr>
                <p:cNvPicPr/>
                <p:nvPr/>
              </p:nvPicPr>
              <p:blipFill>
                <a:blip r:embed="rId420"/>
                <a:stretch>
                  <a:fillRect/>
                </a:stretch>
              </p:blipFill>
              <p:spPr>
                <a:xfrm>
                  <a:off x="1463122" y="5392832"/>
                  <a:ext cx="86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8" name="Freihand 317">
                  <a:extLst>
                    <a:ext uri="{FF2B5EF4-FFF2-40B4-BE49-F238E27FC236}">
                      <a16:creationId xmlns:a16="http://schemas.microsoft.com/office/drawing/2014/main" id="{9F4B417F-F243-4FC3-ADD1-65E0B603225D}"/>
                    </a:ext>
                  </a:extLst>
                </p14:cNvPr>
                <p14:cNvContentPartPr/>
                <p14:nvPr/>
              </p14:nvContentPartPr>
              <p14:xfrm>
                <a:off x="1553842" y="5412272"/>
                <a:ext cx="90000" cy="80280"/>
              </p14:xfrm>
            </p:contentPart>
          </mc:Choice>
          <mc:Fallback xmlns="">
            <p:pic>
              <p:nvPicPr>
                <p:cNvPr id="318" name="Freihand 317">
                  <a:extLst>
                    <a:ext uri="{FF2B5EF4-FFF2-40B4-BE49-F238E27FC236}">
                      <a16:creationId xmlns:a16="http://schemas.microsoft.com/office/drawing/2014/main" id="{9F4B417F-F243-4FC3-ADD1-65E0B603225D}"/>
                    </a:ext>
                  </a:extLst>
                </p:cNvPr>
                <p:cNvPicPr/>
                <p:nvPr/>
              </p:nvPicPr>
              <p:blipFill>
                <a:blip r:embed="rId422"/>
                <a:stretch>
                  <a:fillRect/>
                </a:stretch>
              </p:blipFill>
              <p:spPr>
                <a:xfrm>
                  <a:off x="1549522" y="5407952"/>
                  <a:ext cx="98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4" name="Freihand 323">
                  <a:extLst>
                    <a:ext uri="{FF2B5EF4-FFF2-40B4-BE49-F238E27FC236}">
                      <a16:creationId xmlns:a16="http://schemas.microsoft.com/office/drawing/2014/main" id="{D17D604F-D885-4C10-B6B1-2D3F90395FE1}"/>
                    </a:ext>
                  </a:extLst>
                </p14:cNvPr>
                <p14:cNvContentPartPr/>
                <p14:nvPr/>
              </p14:nvContentPartPr>
              <p14:xfrm>
                <a:off x="1805122" y="5264672"/>
                <a:ext cx="119160" cy="11160"/>
              </p14:xfrm>
            </p:contentPart>
          </mc:Choice>
          <mc:Fallback xmlns="">
            <p:pic>
              <p:nvPicPr>
                <p:cNvPr id="324" name="Freihand 323">
                  <a:extLst>
                    <a:ext uri="{FF2B5EF4-FFF2-40B4-BE49-F238E27FC236}">
                      <a16:creationId xmlns:a16="http://schemas.microsoft.com/office/drawing/2014/main" id="{D17D604F-D885-4C10-B6B1-2D3F90395FE1}"/>
                    </a:ext>
                  </a:extLst>
                </p:cNvPr>
                <p:cNvPicPr/>
                <p:nvPr/>
              </p:nvPicPr>
              <p:blipFill>
                <a:blip r:embed="rId424"/>
                <a:stretch>
                  <a:fillRect/>
                </a:stretch>
              </p:blipFill>
              <p:spPr>
                <a:xfrm>
                  <a:off x="1800802" y="5260352"/>
                  <a:ext cx="127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5" name="Freihand 324">
                  <a:extLst>
                    <a:ext uri="{FF2B5EF4-FFF2-40B4-BE49-F238E27FC236}">
                      <a16:creationId xmlns:a16="http://schemas.microsoft.com/office/drawing/2014/main" id="{9C64448B-9801-4C06-B3E2-2D0CABB59587}"/>
                    </a:ext>
                  </a:extLst>
                </p14:cNvPr>
                <p14:cNvContentPartPr/>
                <p14:nvPr/>
              </p14:nvContentPartPr>
              <p14:xfrm>
                <a:off x="1824202" y="5311112"/>
                <a:ext cx="126360" cy="11160"/>
              </p14:xfrm>
            </p:contentPart>
          </mc:Choice>
          <mc:Fallback xmlns="">
            <p:pic>
              <p:nvPicPr>
                <p:cNvPr id="325" name="Freihand 324">
                  <a:extLst>
                    <a:ext uri="{FF2B5EF4-FFF2-40B4-BE49-F238E27FC236}">
                      <a16:creationId xmlns:a16="http://schemas.microsoft.com/office/drawing/2014/main" id="{9C64448B-9801-4C06-B3E2-2D0CABB59587}"/>
                    </a:ext>
                  </a:extLst>
                </p:cNvPr>
                <p:cNvPicPr/>
                <p:nvPr/>
              </p:nvPicPr>
              <p:blipFill>
                <a:blip r:embed="rId426"/>
                <a:stretch>
                  <a:fillRect/>
                </a:stretch>
              </p:blipFill>
              <p:spPr>
                <a:xfrm>
                  <a:off x="1819882" y="5306792"/>
                  <a:ext cx="135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7" name="Freihand 326">
                  <a:extLst>
                    <a:ext uri="{FF2B5EF4-FFF2-40B4-BE49-F238E27FC236}">
                      <a16:creationId xmlns:a16="http://schemas.microsoft.com/office/drawing/2014/main" id="{908D2248-7F95-48F7-84BC-6EDAF973D4DB}"/>
                    </a:ext>
                  </a:extLst>
                </p14:cNvPr>
                <p14:cNvContentPartPr/>
                <p14:nvPr/>
              </p14:nvContentPartPr>
              <p14:xfrm>
                <a:off x="2053162" y="5170352"/>
                <a:ext cx="132120" cy="128160"/>
              </p14:xfrm>
            </p:contentPart>
          </mc:Choice>
          <mc:Fallback xmlns="">
            <p:pic>
              <p:nvPicPr>
                <p:cNvPr id="327" name="Freihand 326">
                  <a:extLst>
                    <a:ext uri="{FF2B5EF4-FFF2-40B4-BE49-F238E27FC236}">
                      <a16:creationId xmlns:a16="http://schemas.microsoft.com/office/drawing/2014/main" id="{908D2248-7F95-48F7-84BC-6EDAF973D4DB}"/>
                    </a:ext>
                  </a:extLst>
                </p:cNvPr>
                <p:cNvPicPr/>
                <p:nvPr/>
              </p:nvPicPr>
              <p:blipFill>
                <a:blip r:embed="rId428"/>
                <a:stretch>
                  <a:fillRect/>
                </a:stretch>
              </p:blipFill>
              <p:spPr>
                <a:xfrm>
                  <a:off x="2048842" y="5166032"/>
                  <a:ext cx="140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8" name="Freihand 327">
                  <a:extLst>
                    <a:ext uri="{FF2B5EF4-FFF2-40B4-BE49-F238E27FC236}">
                      <a16:creationId xmlns:a16="http://schemas.microsoft.com/office/drawing/2014/main" id="{83935DE9-A4C0-4A31-9CDB-63F412F73A3C}"/>
                    </a:ext>
                  </a:extLst>
                </p14:cNvPr>
                <p14:cNvContentPartPr/>
                <p14:nvPr/>
              </p14:nvContentPartPr>
              <p14:xfrm>
                <a:off x="2210482" y="5160632"/>
                <a:ext cx="114840" cy="121680"/>
              </p14:xfrm>
            </p:contentPart>
          </mc:Choice>
          <mc:Fallback xmlns="">
            <p:pic>
              <p:nvPicPr>
                <p:cNvPr id="328" name="Freihand 327">
                  <a:extLst>
                    <a:ext uri="{FF2B5EF4-FFF2-40B4-BE49-F238E27FC236}">
                      <a16:creationId xmlns:a16="http://schemas.microsoft.com/office/drawing/2014/main" id="{83935DE9-A4C0-4A31-9CDB-63F412F73A3C}"/>
                    </a:ext>
                  </a:extLst>
                </p:cNvPr>
                <p:cNvPicPr/>
                <p:nvPr/>
              </p:nvPicPr>
              <p:blipFill>
                <a:blip r:embed="rId430"/>
                <a:stretch>
                  <a:fillRect/>
                </a:stretch>
              </p:blipFill>
              <p:spPr>
                <a:xfrm>
                  <a:off x="2206162" y="5156312"/>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9" name="Freihand 328">
                  <a:extLst>
                    <a:ext uri="{FF2B5EF4-FFF2-40B4-BE49-F238E27FC236}">
                      <a16:creationId xmlns:a16="http://schemas.microsoft.com/office/drawing/2014/main" id="{CC1B5D14-3064-4ED7-B7DD-927CB9A902EB}"/>
                    </a:ext>
                  </a:extLst>
                </p14:cNvPr>
                <p14:cNvContentPartPr/>
                <p14:nvPr/>
              </p14:nvContentPartPr>
              <p14:xfrm>
                <a:off x="2350522" y="5147312"/>
                <a:ext cx="81000" cy="133560"/>
              </p14:xfrm>
            </p:contentPart>
          </mc:Choice>
          <mc:Fallback xmlns="">
            <p:pic>
              <p:nvPicPr>
                <p:cNvPr id="329" name="Freihand 328">
                  <a:extLst>
                    <a:ext uri="{FF2B5EF4-FFF2-40B4-BE49-F238E27FC236}">
                      <a16:creationId xmlns:a16="http://schemas.microsoft.com/office/drawing/2014/main" id="{CC1B5D14-3064-4ED7-B7DD-927CB9A902EB}"/>
                    </a:ext>
                  </a:extLst>
                </p:cNvPr>
                <p:cNvPicPr/>
                <p:nvPr/>
              </p:nvPicPr>
              <p:blipFill>
                <a:blip r:embed="rId432"/>
                <a:stretch>
                  <a:fillRect/>
                </a:stretch>
              </p:blipFill>
              <p:spPr>
                <a:xfrm>
                  <a:off x="2346202" y="5142992"/>
                  <a:ext cx="89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30" name="Freihand 329">
                  <a:extLst>
                    <a:ext uri="{FF2B5EF4-FFF2-40B4-BE49-F238E27FC236}">
                      <a16:creationId xmlns:a16="http://schemas.microsoft.com/office/drawing/2014/main" id="{279C870A-F8EF-4384-9940-AEC23B2AE071}"/>
                    </a:ext>
                  </a:extLst>
                </p14:cNvPr>
                <p14:cNvContentPartPr/>
                <p14:nvPr/>
              </p14:nvContentPartPr>
              <p14:xfrm>
                <a:off x="2445202" y="5225792"/>
                <a:ext cx="31680" cy="122400"/>
              </p14:xfrm>
            </p:contentPart>
          </mc:Choice>
          <mc:Fallback xmlns="">
            <p:pic>
              <p:nvPicPr>
                <p:cNvPr id="330" name="Freihand 329">
                  <a:extLst>
                    <a:ext uri="{FF2B5EF4-FFF2-40B4-BE49-F238E27FC236}">
                      <a16:creationId xmlns:a16="http://schemas.microsoft.com/office/drawing/2014/main" id="{279C870A-F8EF-4384-9940-AEC23B2AE071}"/>
                    </a:ext>
                  </a:extLst>
                </p:cNvPr>
                <p:cNvPicPr/>
                <p:nvPr/>
              </p:nvPicPr>
              <p:blipFill>
                <a:blip r:embed="rId434"/>
                <a:stretch>
                  <a:fillRect/>
                </a:stretch>
              </p:blipFill>
              <p:spPr>
                <a:xfrm>
                  <a:off x="2440882" y="5221472"/>
                  <a:ext cx="40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31" name="Freihand 330">
                  <a:extLst>
                    <a:ext uri="{FF2B5EF4-FFF2-40B4-BE49-F238E27FC236}">
                      <a16:creationId xmlns:a16="http://schemas.microsoft.com/office/drawing/2014/main" id="{41CC3709-6FE2-4A2F-B91F-CE8566621FE2}"/>
                    </a:ext>
                  </a:extLst>
                </p14:cNvPr>
                <p14:cNvContentPartPr/>
                <p14:nvPr/>
              </p14:nvContentPartPr>
              <p14:xfrm>
                <a:off x="2529802" y="5155592"/>
                <a:ext cx="74160" cy="85680"/>
              </p14:xfrm>
            </p:contentPart>
          </mc:Choice>
          <mc:Fallback xmlns="">
            <p:pic>
              <p:nvPicPr>
                <p:cNvPr id="331" name="Freihand 330">
                  <a:extLst>
                    <a:ext uri="{FF2B5EF4-FFF2-40B4-BE49-F238E27FC236}">
                      <a16:creationId xmlns:a16="http://schemas.microsoft.com/office/drawing/2014/main" id="{41CC3709-6FE2-4A2F-B91F-CE8566621FE2}"/>
                    </a:ext>
                  </a:extLst>
                </p:cNvPr>
                <p:cNvPicPr/>
                <p:nvPr/>
              </p:nvPicPr>
              <p:blipFill>
                <a:blip r:embed="rId436"/>
                <a:stretch>
                  <a:fillRect/>
                </a:stretch>
              </p:blipFill>
              <p:spPr>
                <a:xfrm>
                  <a:off x="2525482" y="5151272"/>
                  <a:ext cx="82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2" name="Freihand 331">
                  <a:extLst>
                    <a:ext uri="{FF2B5EF4-FFF2-40B4-BE49-F238E27FC236}">
                      <a16:creationId xmlns:a16="http://schemas.microsoft.com/office/drawing/2014/main" id="{F07B8E79-1A04-4F98-BA22-A71F90DD0CE3}"/>
                    </a:ext>
                  </a:extLst>
                </p14:cNvPr>
                <p14:cNvContentPartPr/>
                <p14:nvPr/>
              </p14:nvContentPartPr>
              <p14:xfrm>
                <a:off x="2637802" y="5140472"/>
                <a:ext cx="88920" cy="138600"/>
              </p14:xfrm>
            </p:contentPart>
          </mc:Choice>
          <mc:Fallback xmlns="">
            <p:pic>
              <p:nvPicPr>
                <p:cNvPr id="332" name="Freihand 331">
                  <a:extLst>
                    <a:ext uri="{FF2B5EF4-FFF2-40B4-BE49-F238E27FC236}">
                      <a16:creationId xmlns:a16="http://schemas.microsoft.com/office/drawing/2014/main" id="{F07B8E79-1A04-4F98-BA22-A71F90DD0CE3}"/>
                    </a:ext>
                  </a:extLst>
                </p:cNvPr>
                <p:cNvPicPr/>
                <p:nvPr/>
              </p:nvPicPr>
              <p:blipFill>
                <a:blip r:embed="rId438"/>
                <a:stretch>
                  <a:fillRect/>
                </a:stretch>
              </p:blipFill>
              <p:spPr>
                <a:xfrm>
                  <a:off x="2633482" y="5136152"/>
                  <a:ext cx="97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65" name="Freihand 364">
                  <a:extLst>
                    <a:ext uri="{FF2B5EF4-FFF2-40B4-BE49-F238E27FC236}">
                      <a16:creationId xmlns:a16="http://schemas.microsoft.com/office/drawing/2014/main" id="{90CF4BBC-969F-47CE-9563-B442EB665FB1}"/>
                    </a:ext>
                  </a:extLst>
                </p14:cNvPr>
                <p14:cNvContentPartPr/>
                <p14:nvPr/>
              </p14:nvContentPartPr>
              <p14:xfrm>
                <a:off x="293122" y="5770832"/>
                <a:ext cx="100440" cy="179280"/>
              </p14:xfrm>
            </p:contentPart>
          </mc:Choice>
          <mc:Fallback xmlns="">
            <p:pic>
              <p:nvPicPr>
                <p:cNvPr id="365" name="Freihand 364">
                  <a:extLst>
                    <a:ext uri="{FF2B5EF4-FFF2-40B4-BE49-F238E27FC236}">
                      <a16:creationId xmlns:a16="http://schemas.microsoft.com/office/drawing/2014/main" id="{90CF4BBC-969F-47CE-9563-B442EB665FB1}"/>
                    </a:ext>
                  </a:extLst>
                </p:cNvPr>
                <p:cNvPicPr/>
                <p:nvPr/>
              </p:nvPicPr>
              <p:blipFill>
                <a:blip r:embed="rId440"/>
                <a:stretch>
                  <a:fillRect/>
                </a:stretch>
              </p:blipFill>
              <p:spPr>
                <a:xfrm>
                  <a:off x="288802" y="5766512"/>
                  <a:ext cx="109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66" name="Freihand 365">
                  <a:extLst>
                    <a:ext uri="{FF2B5EF4-FFF2-40B4-BE49-F238E27FC236}">
                      <a16:creationId xmlns:a16="http://schemas.microsoft.com/office/drawing/2014/main" id="{C880B0C1-45BE-4353-BE9E-882DD10E4259}"/>
                    </a:ext>
                  </a:extLst>
                </p14:cNvPr>
                <p14:cNvContentPartPr/>
                <p14:nvPr/>
              </p14:nvContentPartPr>
              <p14:xfrm>
                <a:off x="311842" y="5873072"/>
                <a:ext cx="106920" cy="36000"/>
              </p14:xfrm>
            </p:contentPart>
          </mc:Choice>
          <mc:Fallback xmlns="">
            <p:pic>
              <p:nvPicPr>
                <p:cNvPr id="366" name="Freihand 365">
                  <a:extLst>
                    <a:ext uri="{FF2B5EF4-FFF2-40B4-BE49-F238E27FC236}">
                      <a16:creationId xmlns:a16="http://schemas.microsoft.com/office/drawing/2014/main" id="{C880B0C1-45BE-4353-BE9E-882DD10E4259}"/>
                    </a:ext>
                  </a:extLst>
                </p:cNvPr>
                <p:cNvPicPr/>
                <p:nvPr/>
              </p:nvPicPr>
              <p:blipFill>
                <a:blip r:embed="rId442"/>
                <a:stretch>
                  <a:fillRect/>
                </a:stretch>
              </p:blipFill>
              <p:spPr>
                <a:xfrm>
                  <a:off x="307522" y="5868752"/>
                  <a:ext cx="115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67" name="Freihand 366">
                  <a:extLst>
                    <a:ext uri="{FF2B5EF4-FFF2-40B4-BE49-F238E27FC236}">
                      <a16:creationId xmlns:a16="http://schemas.microsoft.com/office/drawing/2014/main" id="{30BDEB30-14E5-470F-820B-27EB6D4C846F}"/>
                    </a:ext>
                  </a:extLst>
                </p14:cNvPr>
                <p14:cNvContentPartPr/>
                <p14:nvPr/>
              </p14:nvContentPartPr>
              <p14:xfrm>
                <a:off x="230842" y="5730152"/>
                <a:ext cx="260280" cy="263160"/>
              </p14:xfrm>
            </p:contentPart>
          </mc:Choice>
          <mc:Fallback xmlns="">
            <p:pic>
              <p:nvPicPr>
                <p:cNvPr id="367" name="Freihand 366">
                  <a:extLst>
                    <a:ext uri="{FF2B5EF4-FFF2-40B4-BE49-F238E27FC236}">
                      <a16:creationId xmlns:a16="http://schemas.microsoft.com/office/drawing/2014/main" id="{30BDEB30-14E5-470F-820B-27EB6D4C846F}"/>
                    </a:ext>
                  </a:extLst>
                </p:cNvPr>
                <p:cNvPicPr/>
                <p:nvPr/>
              </p:nvPicPr>
              <p:blipFill>
                <a:blip r:embed="rId444"/>
                <a:stretch>
                  <a:fillRect/>
                </a:stretch>
              </p:blipFill>
              <p:spPr>
                <a:xfrm>
                  <a:off x="226522" y="5725832"/>
                  <a:ext cx="2689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69" name="Freihand 368">
                  <a:extLst>
                    <a:ext uri="{FF2B5EF4-FFF2-40B4-BE49-F238E27FC236}">
                      <a16:creationId xmlns:a16="http://schemas.microsoft.com/office/drawing/2014/main" id="{DC053B77-E514-489F-A4A4-37DF179C10AC}"/>
                    </a:ext>
                  </a:extLst>
                </p14:cNvPr>
                <p14:cNvContentPartPr/>
                <p14:nvPr/>
              </p14:nvContentPartPr>
              <p14:xfrm>
                <a:off x="665362" y="5678312"/>
                <a:ext cx="81360" cy="110520"/>
              </p14:xfrm>
            </p:contentPart>
          </mc:Choice>
          <mc:Fallback xmlns="">
            <p:pic>
              <p:nvPicPr>
                <p:cNvPr id="369" name="Freihand 368">
                  <a:extLst>
                    <a:ext uri="{FF2B5EF4-FFF2-40B4-BE49-F238E27FC236}">
                      <a16:creationId xmlns:a16="http://schemas.microsoft.com/office/drawing/2014/main" id="{DC053B77-E514-489F-A4A4-37DF179C10AC}"/>
                    </a:ext>
                  </a:extLst>
                </p:cNvPr>
                <p:cNvPicPr/>
                <p:nvPr/>
              </p:nvPicPr>
              <p:blipFill>
                <a:blip r:embed="rId446"/>
                <a:stretch>
                  <a:fillRect/>
                </a:stretch>
              </p:blipFill>
              <p:spPr>
                <a:xfrm>
                  <a:off x="661042" y="5673992"/>
                  <a:ext cx="90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70" name="Freihand 369">
                  <a:extLst>
                    <a:ext uri="{FF2B5EF4-FFF2-40B4-BE49-F238E27FC236}">
                      <a16:creationId xmlns:a16="http://schemas.microsoft.com/office/drawing/2014/main" id="{5B2642AF-EEB1-40AE-B033-15D73DF0843A}"/>
                    </a:ext>
                  </a:extLst>
                </p14:cNvPr>
                <p14:cNvContentPartPr/>
                <p14:nvPr/>
              </p14:nvContentPartPr>
              <p14:xfrm>
                <a:off x="787402" y="5676152"/>
                <a:ext cx="77400" cy="88920"/>
              </p14:xfrm>
            </p:contentPart>
          </mc:Choice>
          <mc:Fallback xmlns="">
            <p:pic>
              <p:nvPicPr>
                <p:cNvPr id="370" name="Freihand 369">
                  <a:extLst>
                    <a:ext uri="{FF2B5EF4-FFF2-40B4-BE49-F238E27FC236}">
                      <a16:creationId xmlns:a16="http://schemas.microsoft.com/office/drawing/2014/main" id="{5B2642AF-EEB1-40AE-B033-15D73DF0843A}"/>
                    </a:ext>
                  </a:extLst>
                </p:cNvPr>
                <p:cNvPicPr/>
                <p:nvPr/>
              </p:nvPicPr>
              <p:blipFill>
                <a:blip r:embed="rId448"/>
                <a:stretch>
                  <a:fillRect/>
                </a:stretch>
              </p:blipFill>
              <p:spPr>
                <a:xfrm>
                  <a:off x="783082" y="5671832"/>
                  <a:ext cx="86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71" name="Freihand 370">
                  <a:extLst>
                    <a:ext uri="{FF2B5EF4-FFF2-40B4-BE49-F238E27FC236}">
                      <a16:creationId xmlns:a16="http://schemas.microsoft.com/office/drawing/2014/main" id="{71B1B889-BA29-435E-B2E4-DFADA83594DB}"/>
                    </a:ext>
                  </a:extLst>
                </p14:cNvPr>
                <p14:cNvContentPartPr/>
                <p14:nvPr/>
              </p14:nvContentPartPr>
              <p14:xfrm>
                <a:off x="880642" y="5661392"/>
                <a:ext cx="47520" cy="124560"/>
              </p14:xfrm>
            </p:contentPart>
          </mc:Choice>
          <mc:Fallback xmlns="">
            <p:pic>
              <p:nvPicPr>
                <p:cNvPr id="371" name="Freihand 370">
                  <a:extLst>
                    <a:ext uri="{FF2B5EF4-FFF2-40B4-BE49-F238E27FC236}">
                      <a16:creationId xmlns:a16="http://schemas.microsoft.com/office/drawing/2014/main" id="{71B1B889-BA29-435E-B2E4-DFADA83594DB}"/>
                    </a:ext>
                  </a:extLst>
                </p:cNvPr>
                <p:cNvPicPr/>
                <p:nvPr/>
              </p:nvPicPr>
              <p:blipFill>
                <a:blip r:embed="rId450"/>
                <a:stretch>
                  <a:fillRect/>
                </a:stretch>
              </p:blipFill>
              <p:spPr>
                <a:xfrm>
                  <a:off x="876322" y="5657072"/>
                  <a:ext cx="56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72" name="Freihand 371">
                  <a:extLst>
                    <a:ext uri="{FF2B5EF4-FFF2-40B4-BE49-F238E27FC236}">
                      <a16:creationId xmlns:a16="http://schemas.microsoft.com/office/drawing/2014/main" id="{00E2271F-4BCE-443A-B9C2-1CC37A4FD23E}"/>
                    </a:ext>
                  </a:extLst>
                </p14:cNvPr>
                <p14:cNvContentPartPr/>
                <p14:nvPr/>
              </p14:nvContentPartPr>
              <p14:xfrm>
                <a:off x="933922" y="5755712"/>
                <a:ext cx="21600" cy="57240"/>
              </p14:xfrm>
            </p:contentPart>
          </mc:Choice>
          <mc:Fallback xmlns="">
            <p:pic>
              <p:nvPicPr>
                <p:cNvPr id="372" name="Freihand 371">
                  <a:extLst>
                    <a:ext uri="{FF2B5EF4-FFF2-40B4-BE49-F238E27FC236}">
                      <a16:creationId xmlns:a16="http://schemas.microsoft.com/office/drawing/2014/main" id="{00E2271F-4BCE-443A-B9C2-1CC37A4FD23E}"/>
                    </a:ext>
                  </a:extLst>
                </p:cNvPr>
                <p:cNvPicPr/>
                <p:nvPr/>
              </p:nvPicPr>
              <p:blipFill>
                <a:blip r:embed="rId452"/>
                <a:stretch>
                  <a:fillRect/>
                </a:stretch>
              </p:blipFill>
              <p:spPr>
                <a:xfrm>
                  <a:off x="929602" y="5751392"/>
                  <a:ext cx="30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73" name="Freihand 372">
                  <a:extLst>
                    <a:ext uri="{FF2B5EF4-FFF2-40B4-BE49-F238E27FC236}">
                      <a16:creationId xmlns:a16="http://schemas.microsoft.com/office/drawing/2014/main" id="{BCD45CAC-975C-444B-9352-93E6AE48E65D}"/>
                    </a:ext>
                  </a:extLst>
                </p14:cNvPr>
                <p14:cNvContentPartPr/>
                <p14:nvPr/>
              </p14:nvContentPartPr>
              <p14:xfrm>
                <a:off x="1005562" y="5657432"/>
                <a:ext cx="53640" cy="132840"/>
              </p14:xfrm>
            </p:contentPart>
          </mc:Choice>
          <mc:Fallback xmlns="">
            <p:pic>
              <p:nvPicPr>
                <p:cNvPr id="373" name="Freihand 372">
                  <a:extLst>
                    <a:ext uri="{FF2B5EF4-FFF2-40B4-BE49-F238E27FC236}">
                      <a16:creationId xmlns:a16="http://schemas.microsoft.com/office/drawing/2014/main" id="{BCD45CAC-975C-444B-9352-93E6AE48E65D}"/>
                    </a:ext>
                  </a:extLst>
                </p:cNvPr>
                <p:cNvPicPr/>
                <p:nvPr/>
              </p:nvPicPr>
              <p:blipFill>
                <a:blip r:embed="rId454"/>
                <a:stretch>
                  <a:fillRect/>
                </a:stretch>
              </p:blipFill>
              <p:spPr>
                <a:xfrm>
                  <a:off x="1001242" y="5653112"/>
                  <a:ext cx="62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74" name="Freihand 373">
                  <a:extLst>
                    <a:ext uri="{FF2B5EF4-FFF2-40B4-BE49-F238E27FC236}">
                      <a16:creationId xmlns:a16="http://schemas.microsoft.com/office/drawing/2014/main" id="{6B09AD24-6C2E-4EE9-BEC7-7CD9DB5D9289}"/>
                    </a:ext>
                  </a:extLst>
                </p14:cNvPr>
                <p14:cNvContentPartPr/>
                <p14:nvPr/>
              </p14:nvContentPartPr>
              <p14:xfrm>
                <a:off x="1132642" y="5716472"/>
                <a:ext cx="50400" cy="14760"/>
              </p14:xfrm>
            </p:contentPart>
          </mc:Choice>
          <mc:Fallback xmlns="">
            <p:pic>
              <p:nvPicPr>
                <p:cNvPr id="374" name="Freihand 373">
                  <a:extLst>
                    <a:ext uri="{FF2B5EF4-FFF2-40B4-BE49-F238E27FC236}">
                      <a16:creationId xmlns:a16="http://schemas.microsoft.com/office/drawing/2014/main" id="{6B09AD24-6C2E-4EE9-BEC7-7CD9DB5D9289}"/>
                    </a:ext>
                  </a:extLst>
                </p:cNvPr>
                <p:cNvPicPr/>
                <p:nvPr/>
              </p:nvPicPr>
              <p:blipFill>
                <a:blip r:embed="rId456"/>
                <a:stretch>
                  <a:fillRect/>
                </a:stretch>
              </p:blipFill>
              <p:spPr>
                <a:xfrm>
                  <a:off x="1128322" y="5712152"/>
                  <a:ext cx="59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75" name="Freihand 374">
                  <a:extLst>
                    <a:ext uri="{FF2B5EF4-FFF2-40B4-BE49-F238E27FC236}">
                      <a16:creationId xmlns:a16="http://schemas.microsoft.com/office/drawing/2014/main" id="{09FCA43E-CC69-4995-BBDF-CC28FA99697D}"/>
                    </a:ext>
                  </a:extLst>
                </p14:cNvPr>
                <p14:cNvContentPartPr/>
                <p14:nvPr/>
              </p14:nvContentPartPr>
              <p14:xfrm>
                <a:off x="960922" y="5675432"/>
                <a:ext cx="67680" cy="72360"/>
              </p14:xfrm>
            </p:contentPart>
          </mc:Choice>
          <mc:Fallback xmlns="">
            <p:pic>
              <p:nvPicPr>
                <p:cNvPr id="375" name="Freihand 374">
                  <a:extLst>
                    <a:ext uri="{FF2B5EF4-FFF2-40B4-BE49-F238E27FC236}">
                      <a16:creationId xmlns:a16="http://schemas.microsoft.com/office/drawing/2014/main" id="{09FCA43E-CC69-4995-BBDF-CC28FA99697D}"/>
                    </a:ext>
                  </a:extLst>
                </p:cNvPr>
                <p:cNvPicPr/>
                <p:nvPr/>
              </p:nvPicPr>
              <p:blipFill>
                <a:blip r:embed="rId458"/>
                <a:stretch>
                  <a:fillRect/>
                </a:stretch>
              </p:blipFill>
              <p:spPr>
                <a:xfrm>
                  <a:off x="956602" y="5671112"/>
                  <a:ext cx="76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76" name="Freihand 375">
                  <a:extLst>
                    <a:ext uri="{FF2B5EF4-FFF2-40B4-BE49-F238E27FC236}">
                      <a16:creationId xmlns:a16="http://schemas.microsoft.com/office/drawing/2014/main" id="{197526E4-65F0-4266-982A-142EB1203481}"/>
                    </a:ext>
                  </a:extLst>
                </p14:cNvPr>
                <p14:cNvContentPartPr/>
                <p14:nvPr/>
              </p14:nvContentPartPr>
              <p14:xfrm>
                <a:off x="1248202" y="5655272"/>
                <a:ext cx="109800" cy="95760"/>
              </p14:xfrm>
            </p:contentPart>
          </mc:Choice>
          <mc:Fallback xmlns="">
            <p:pic>
              <p:nvPicPr>
                <p:cNvPr id="376" name="Freihand 375">
                  <a:extLst>
                    <a:ext uri="{FF2B5EF4-FFF2-40B4-BE49-F238E27FC236}">
                      <a16:creationId xmlns:a16="http://schemas.microsoft.com/office/drawing/2014/main" id="{197526E4-65F0-4266-982A-142EB1203481}"/>
                    </a:ext>
                  </a:extLst>
                </p:cNvPr>
                <p:cNvPicPr/>
                <p:nvPr/>
              </p:nvPicPr>
              <p:blipFill>
                <a:blip r:embed="rId460"/>
                <a:stretch>
                  <a:fillRect/>
                </a:stretch>
              </p:blipFill>
              <p:spPr>
                <a:xfrm>
                  <a:off x="1243882" y="5650952"/>
                  <a:ext cx="118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77" name="Freihand 376">
                  <a:extLst>
                    <a:ext uri="{FF2B5EF4-FFF2-40B4-BE49-F238E27FC236}">
                      <a16:creationId xmlns:a16="http://schemas.microsoft.com/office/drawing/2014/main" id="{7848682C-77CB-4219-BC16-CA01D35A79A3}"/>
                    </a:ext>
                  </a:extLst>
                </p14:cNvPr>
                <p14:cNvContentPartPr/>
                <p14:nvPr/>
              </p14:nvContentPartPr>
              <p14:xfrm>
                <a:off x="1364842" y="5655992"/>
                <a:ext cx="80640" cy="75600"/>
              </p14:xfrm>
            </p:contentPart>
          </mc:Choice>
          <mc:Fallback xmlns="">
            <p:pic>
              <p:nvPicPr>
                <p:cNvPr id="377" name="Freihand 376">
                  <a:extLst>
                    <a:ext uri="{FF2B5EF4-FFF2-40B4-BE49-F238E27FC236}">
                      <a16:creationId xmlns:a16="http://schemas.microsoft.com/office/drawing/2014/main" id="{7848682C-77CB-4219-BC16-CA01D35A79A3}"/>
                    </a:ext>
                  </a:extLst>
                </p:cNvPr>
                <p:cNvPicPr/>
                <p:nvPr/>
              </p:nvPicPr>
              <p:blipFill>
                <a:blip r:embed="rId462"/>
                <a:stretch>
                  <a:fillRect/>
                </a:stretch>
              </p:blipFill>
              <p:spPr>
                <a:xfrm>
                  <a:off x="1360522" y="5651672"/>
                  <a:ext cx="89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78" name="Freihand 377">
                  <a:extLst>
                    <a:ext uri="{FF2B5EF4-FFF2-40B4-BE49-F238E27FC236}">
                      <a16:creationId xmlns:a16="http://schemas.microsoft.com/office/drawing/2014/main" id="{74975D9C-EF09-4B36-A8AC-85945F7580A9}"/>
                    </a:ext>
                  </a:extLst>
                </p14:cNvPr>
                <p14:cNvContentPartPr/>
                <p14:nvPr/>
              </p14:nvContentPartPr>
              <p14:xfrm>
                <a:off x="1471402" y="5647352"/>
                <a:ext cx="87120" cy="74160"/>
              </p14:xfrm>
            </p:contentPart>
          </mc:Choice>
          <mc:Fallback xmlns="">
            <p:pic>
              <p:nvPicPr>
                <p:cNvPr id="378" name="Freihand 377">
                  <a:extLst>
                    <a:ext uri="{FF2B5EF4-FFF2-40B4-BE49-F238E27FC236}">
                      <a16:creationId xmlns:a16="http://schemas.microsoft.com/office/drawing/2014/main" id="{74975D9C-EF09-4B36-A8AC-85945F7580A9}"/>
                    </a:ext>
                  </a:extLst>
                </p:cNvPr>
                <p:cNvPicPr/>
                <p:nvPr/>
              </p:nvPicPr>
              <p:blipFill>
                <a:blip r:embed="rId464"/>
                <a:stretch>
                  <a:fillRect/>
                </a:stretch>
              </p:blipFill>
              <p:spPr>
                <a:xfrm>
                  <a:off x="1467082" y="5643032"/>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79" name="Freihand 378">
                  <a:extLst>
                    <a:ext uri="{FF2B5EF4-FFF2-40B4-BE49-F238E27FC236}">
                      <a16:creationId xmlns:a16="http://schemas.microsoft.com/office/drawing/2014/main" id="{1CB52A0A-B362-4483-8E9F-382969EFF611}"/>
                    </a:ext>
                  </a:extLst>
                </p14:cNvPr>
                <p14:cNvContentPartPr/>
                <p14:nvPr/>
              </p14:nvContentPartPr>
              <p14:xfrm>
                <a:off x="707122" y="5802512"/>
                <a:ext cx="805680" cy="39600"/>
              </p14:xfrm>
            </p:contentPart>
          </mc:Choice>
          <mc:Fallback xmlns="">
            <p:pic>
              <p:nvPicPr>
                <p:cNvPr id="379" name="Freihand 378">
                  <a:extLst>
                    <a:ext uri="{FF2B5EF4-FFF2-40B4-BE49-F238E27FC236}">
                      <a16:creationId xmlns:a16="http://schemas.microsoft.com/office/drawing/2014/main" id="{1CB52A0A-B362-4483-8E9F-382969EFF611}"/>
                    </a:ext>
                  </a:extLst>
                </p:cNvPr>
                <p:cNvPicPr/>
                <p:nvPr/>
              </p:nvPicPr>
              <p:blipFill>
                <a:blip r:embed="rId466"/>
                <a:stretch>
                  <a:fillRect/>
                </a:stretch>
              </p:blipFill>
              <p:spPr>
                <a:xfrm>
                  <a:off x="702802" y="5798192"/>
                  <a:ext cx="814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80" name="Freihand 379">
                  <a:extLst>
                    <a:ext uri="{FF2B5EF4-FFF2-40B4-BE49-F238E27FC236}">
                      <a16:creationId xmlns:a16="http://schemas.microsoft.com/office/drawing/2014/main" id="{BED5EF4B-2AE4-46A2-A643-FAB50711043C}"/>
                    </a:ext>
                  </a:extLst>
                </p14:cNvPr>
                <p14:cNvContentPartPr/>
                <p14:nvPr/>
              </p14:nvContentPartPr>
              <p14:xfrm>
                <a:off x="1012402" y="5881712"/>
                <a:ext cx="85680" cy="78120"/>
              </p14:xfrm>
            </p:contentPart>
          </mc:Choice>
          <mc:Fallback xmlns="">
            <p:pic>
              <p:nvPicPr>
                <p:cNvPr id="380" name="Freihand 379">
                  <a:extLst>
                    <a:ext uri="{FF2B5EF4-FFF2-40B4-BE49-F238E27FC236}">
                      <a16:creationId xmlns:a16="http://schemas.microsoft.com/office/drawing/2014/main" id="{BED5EF4B-2AE4-46A2-A643-FAB50711043C}"/>
                    </a:ext>
                  </a:extLst>
                </p:cNvPr>
                <p:cNvPicPr/>
                <p:nvPr/>
              </p:nvPicPr>
              <p:blipFill>
                <a:blip r:embed="rId468"/>
                <a:stretch>
                  <a:fillRect/>
                </a:stretch>
              </p:blipFill>
              <p:spPr>
                <a:xfrm>
                  <a:off x="1008082" y="5877392"/>
                  <a:ext cx="94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81" name="Freihand 380">
                  <a:extLst>
                    <a:ext uri="{FF2B5EF4-FFF2-40B4-BE49-F238E27FC236}">
                      <a16:creationId xmlns:a16="http://schemas.microsoft.com/office/drawing/2014/main" id="{F588B7B5-BA58-4132-92F0-14FC7FDFDCD7}"/>
                    </a:ext>
                  </a:extLst>
                </p14:cNvPr>
                <p14:cNvContentPartPr/>
                <p14:nvPr/>
              </p14:nvContentPartPr>
              <p14:xfrm>
                <a:off x="1111042" y="5876312"/>
                <a:ext cx="75240" cy="77040"/>
              </p14:xfrm>
            </p:contentPart>
          </mc:Choice>
          <mc:Fallback xmlns="">
            <p:pic>
              <p:nvPicPr>
                <p:cNvPr id="381" name="Freihand 380">
                  <a:extLst>
                    <a:ext uri="{FF2B5EF4-FFF2-40B4-BE49-F238E27FC236}">
                      <a16:creationId xmlns:a16="http://schemas.microsoft.com/office/drawing/2014/main" id="{F588B7B5-BA58-4132-92F0-14FC7FDFDCD7}"/>
                    </a:ext>
                  </a:extLst>
                </p:cNvPr>
                <p:cNvPicPr/>
                <p:nvPr/>
              </p:nvPicPr>
              <p:blipFill>
                <a:blip r:embed="rId470"/>
                <a:stretch>
                  <a:fillRect/>
                </a:stretch>
              </p:blipFill>
              <p:spPr>
                <a:xfrm>
                  <a:off x="1106722" y="5871992"/>
                  <a:ext cx="83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82" name="Freihand 381">
                  <a:extLst>
                    <a:ext uri="{FF2B5EF4-FFF2-40B4-BE49-F238E27FC236}">
                      <a16:creationId xmlns:a16="http://schemas.microsoft.com/office/drawing/2014/main" id="{1C7A9F68-41E3-404E-984D-AA147E578F35}"/>
                    </a:ext>
                  </a:extLst>
                </p14:cNvPr>
                <p14:cNvContentPartPr/>
                <p14:nvPr/>
              </p14:nvContentPartPr>
              <p14:xfrm>
                <a:off x="1208962" y="5883152"/>
                <a:ext cx="69480" cy="70200"/>
              </p14:xfrm>
            </p:contentPart>
          </mc:Choice>
          <mc:Fallback xmlns="">
            <p:pic>
              <p:nvPicPr>
                <p:cNvPr id="382" name="Freihand 381">
                  <a:extLst>
                    <a:ext uri="{FF2B5EF4-FFF2-40B4-BE49-F238E27FC236}">
                      <a16:creationId xmlns:a16="http://schemas.microsoft.com/office/drawing/2014/main" id="{1C7A9F68-41E3-404E-984D-AA147E578F35}"/>
                    </a:ext>
                  </a:extLst>
                </p:cNvPr>
                <p:cNvPicPr/>
                <p:nvPr/>
              </p:nvPicPr>
              <p:blipFill>
                <a:blip r:embed="rId472"/>
                <a:stretch>
                  <a:fillRect/>
                </a:stretch>
              </p:blipFill>
              <p:spPr>
                <a:xfrm>
                  <a:off x="1204642" y="5878832"/>
                  <a:ext cx="78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83" name="Freihand 382">
                  <a:extLst>
                    <a:ext uri="{FF2B5EF4-FFF2-40B4-BE49-F238E27FC236}">
                      <a16:creationId xmlns:a16="http://schemas.microsoft.com/office/drawing/2014/main" id="{89AE1E64-8A24-42BE-9FD6-920B2943FC1F}"/>
                    </a:ext>
                  </a:extLst>
                </p14:cNvPr>
                <p14:cNvContentPartPr/>
                <p14:nvPr/>
              </p14:nvContentPartPr>
              <p14:xfrm>
                <a:off x="1602082" y="5788832"/>
                <a:ext cx="110520" cy="56160"/>
              </p14:xfrm>
            </p:contentPart>
          </mc:Choice>
          <mc:Fallback xmlns="">
            <p:pic>
              <p:nvPicPr>
                <p:cNvPr id="383" name="Freihand 382">
                  <a:extLst>
                    <a:ext uri="{FF2B5EF4-FFF2-40B4-BE49-F238E27FC236}">
                      <a16:creationId xmlns:a16="http://schemas.microsoft.com/office/drawing/2014/main" id="{89AE1E64-8A24-42BE-9FD6-920B2943FC1F}"/>
                    </a:ext>
                  </a:extLst>
                </p:cNvPr>
                <p:cNvPicPr/>
                <p:nvPr/>
              </p:nvPicPr>
              <p:blipFill>
                <a:blip r:embed="rId474"/>
                <a:stretch>
                  <a:fillRect/>
                </a:stretch>
              </p:blipFill>
              <p:spPr>
                <a:xfrm>
                  <a:off x="1597762" y="5784512"/>
                  <a:ext cx="119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85" name="Freihand 384">
                  <a:extLst>
                    <a:ext uri="{FF2B5EF4-FFF2-40B4-BE49-F238E27FC236}">
                      <a16:creationId xmlns:a16="http://schemas.microsoft.com/office/drawing/2014/main" id="{5CD7936F-CC7A-4C33-BC70-80E7A0DED91D}"/>
                    </a:ext>
                  </a:extLst>
                </p14:cNvPr>
                <p14:cNvContentPartPr/>
                <p14:nvPr/>
              </p14:nvContentPartPr>
              <p14:xfrm>
                <a:off x="1897642" y="5675432"/>
                <a:ext cx="96840" cy="107640"/>
              </p14:xfrm>
            </p:contentPart>
          </mc:Choice>
          <mc:Fallback xmlns="">
            <p:pic>
              <p:nvPicPr>
                <p:cNvPr id="385" name="Freihand 384">
                  <a:extLst>
                    <a:ext uri="{FF2B5EF4-FFF2-40B4-BE49-F238E27FC236}">
                      <a16:creationId xmlns:a16="http://schemas.microsoft.com/office/drawing/2014/main" id="{5CD7936F-CC7A-4C33-BC70-80E7A0DED91D}"/>
                    </a:ext>
                  </a:extLst>
                </p:cNvPr>
                <p:cNvPicPr/>
                <p:nvPr/>
              </p:nvPicPr>
              <p:blipFill>
                <a:blip r:embed="rId476"/>
                <a:stretch>
                  <a:fillRect/>
                </a:stretch>
              </p:blipFill>
              <p:spPr>
                <a:xfrm>
                  <a:off x="1893322" y="5671112"/>
                  <a:ext cx="105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86" name="Freihand 385">
                  <a:extLst>
                    <a:ext uri="{FF2B5EF4-FFF2-40B4-BE49-F238E27FC236}">
                      <a16:creationId xmlns:a16="http://schemas.microsoft.com/office/drawing/2014/main" id="{7B5226BF-3AC5-4DED-A8BB-3925D23F0F1D}"/>
                    </a:ext>
                  </a:extLst>
                </p14:cNvPr>
                <p14:cNvContentPartPr/>
                <p14:nvPr/>
              </p14:nvContentPartPr>
              <p14:xfrm>
                <a:off x="1962442" y="5718632"/>
                <a:ext cx="79560" cy="141480"/>
              </p14:xfrm>
            </p:contentPart>
          </mc:Choice>
          <mc:Fallback xmlns="">
            <p:pic>
              <p:nvPicPr>
                <p:cNvPr id="386" name="Freihand 385">
                  <a:extLst>
                    <a:ext uri="{FF2B5EF4-FFF2-40B4-BE49-F238E27FC236}">
                      <a16:creationId xmlns:a16="http://schemas.microsoft.com/office/drawing/2014/main" id="{7B5226BF-3AC5-4DED-A8BB-3925D23F0F1D}"/>
                    </a:ext>
                  </a:extLst>
                </p:cNvPr>
                <p:cNvPicPr/>
                <p:nvPr/>
              </p:nvPicPr>
              <p:blipFill>
                <a:blip r:embed="rId478"/>
                <a:stretch>
                  <a:fillRect/>
                </a:stretch>
              </p:blipFill>
              <p:spPr>
                <a:xfrm>
                  <a:off x="1958122" y="5714312"/>
                  <a:ext cx="88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87" name="Freihand 386">
                  <a:extLst>
                    <a:ext uri="{FF2B5EF4-FFF2-40B4-BE49-F238E27FC236}">
                      <a16:creationId xmlns:a16="http://schemas.microsoft.com/office/drawing/2014/main" id="{BC7D6263-2880-4C19-A598-DB6A73A736FA}"/>
                    </a:ext>
                  </a:extLst>
                </p14:cNvPr>
                <p14:cNvContentPartPr/>
                <p14:nvPr/>
              </p14:nvContentPartPr>
              <p14:xfrm>
                <a:off x="2110402" y="5673992"/>
                <a:ext cx="99000" cy="124920"/>
              </p14:xfrm>
            </p:contentPart>
          </mc:Choice>
          <mc:Fallback xmlns="">
            <p:pic>
              <p:nvPicPr>
                <p:cNvPr id="387" name="Freihand 386">
                  <a:extLst>
                    <a:ext uri="{FF2B5EF4-FFF2-40B4-BE49-F238E27FC236}">
                      <a16:creationId xmlns:a16="http://schemas.microsoft.com/office/drawing/2014/main" id="{BC7D6263-2880-4C19-A598-DB6A73A736FA}"/>
                    </a:ext>
                  </a:extLst>
                </p:cNvPr>
                <p:cNvPicPr/>
                <p:nvPr/>
              </p:nvPicPr>
              <p:blipFill>
                <a:blip r:embed="rId480"/>
                <a:stretch>
                  <a:fillRect/>
                </a:stretch>
              </p:blipFill>
              <p:spPr>
                <a:xfrm>
                  <a:off x="2106082" y="5669672"/>
                  <a:ext cx="107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88" name="Freihand 387">
                  <a:extLst>
                    <a:ext uri="{FF2B5EF4-FFF2-40B4-BE49-F238E27FC236}">
                      <a16:creationId xmlns:a16="http://schemas.microsoft.com/office/drawing/2014/main" id="{AB083262-79AF-4484-9B05-4AA649DA69D7}"/>
                    </a:ext>
                  </a:extLst>
                </p14:cNvPr>
                <p14:cNvContentPartPr/>
                <p14:nvPr/>
              </p14:nvContentPartPr>
              <p14:xfrm>
                <a:off x="2243962" y="5658512"/>
                <a:ext cx="79200" cy="169200"/>
              </p14:xfrm>
            </p:contentPart>
          </mc:Choice>
          <mc:Fallback xmlns="">
            <p:pic>
              <p:nvPicPr>
                <p:cNvPr id="388" name="Freihand 387">
                  <a:extLst>
                    <a:ext uri="{FF2B5EF4-FFF2-40B4-BE49-F238E27FC236}">
                      <a16:creationId xmlns:a16="http://schemas.microsoft.com/office/drawing/2014/main" id="{AB083262-79AF-4484-9B05-4AA649DA69D7}"/>
                    </a:ext>
                  </a:extLst>
                </p:cNvPr>
                <p:cNvPicPr/>
                <p:nvPr/>
              </p:nvPicPr>
              <p:blipFill>
                <a:blip r:embed="rId482"/>
                <a:stretch>
                  <a:fillRect/>
                </a:stretch>
              </p:blipFill>
              <p:spPr>
                <a:xfrm>
                  <a:off x="2239642" y="5654192"/>
                  <a:ext cx="87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89" name="Freihand 388">
                  <a:extLst>
                    <a:ext uri="{FF2B5EF4-FFF2-40B4-BE49-F238E27FC236}">
                      <a16:creationId xmlns:a16="http://schemas.microsoft.com/office/drawing/2014/main" id="{59F6764A-6176-4AE3-A563-B0DB9A30BCB8}"/>
                    </a:ext>
                  </a:extLst>
                </p14:cNvPr>
                <p14:cNvContentPartPr/>
                <p14:nvPr/>
              </p14:nvContentPartPr>
              <p14:xfrm>
                <a:off x="2406322" y="5661032"/>
                <a:ext cx="72720" cy="141840"/>
              </p14:xfrm>
            </p:contentPart>
          </mc:Choice>
          <mc:Fallback xmlns="">
            <p:pic>
              <p:nvPicPr>
                <p:cNvPr id="389" name="Freihand 388">
                  <a:extLst>
                    <a:ext uri="{FF2B5EF4-FFF2-40B4-BE49-F238E27FC236}">
                      <a16:creationId xmlns:a16="http://schemas.microsoft.com/office/drawing/2014/main" id="{59F6764A-6176-4AE3-A563-B0DB9A30BCB8}"/>
                    </a:ext>
                  </a:extLst>
                </p:cNvPr>
                <p:cNvPicPr/>
                <p:nvPr/>
              </p:nvPicPr>
              <p:blipFill>
                <a:blip r:embed="rId484"/>
                <a:stretch>
                  <a:fillRect/>
                </a:stretch>
              </p:blipFill>
              <p:spPr>
                <a:xfrm>
                  <a:off x="2402002" y="5656712"/>
                  <a:ext cx="81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0" name="Freihand 389">
                  <a:extLst>
                    <a:ext uri="{FF2B5EF4-FFF2-40B4-BE49-F238E27FC236}">
                      <a16:creationId xmlns:a16="http://schemas.microsoft.com/office/drawing/2014/main" id="{A4E77F3E-18A4-40DF-B56B-DDB356EFCC64}"/>
                    </a:ext>
                  </a:extLst>
                </p14:cNvPr>
                <p14:cNvContentPartPr/>
                <p14:nvPr/>
              </p14:nvContentPartPr>
              <p14:xfrm>
                <a:off x="2352322" y="5607752"/>
                <a:ext cx="88920" cy="100080"/>
              </p14:xfrm>
            </p:contentPart>
          </mc:Choice>
          <mc:Fallback xmlns="">
            <p:pic>
              <p:nvPicPr>
                <p:cNvPr id="390" name="Freihand 389">
                  <a:extLst>
                    <a:ext uri="{FF2B5EF4-FFF2-40B4-BE49-F238E27FC236}">
                      <a16:creationId xmlns:a16="http://schemas.microsoft.com/office/drawing/2014/main" id="{A4E77F3E-18A4-40DF-B56B-DDB356EFCC64}"/>
                    </a:ext>
                  </a:extLst>
                </p:cNvPr>
                <p:cNvPicPr/>
                <p:nvPr/>
              </p:nvPicPr>
              <p:blipFill>
                <a:blip r:embed="rId486"/>
                <a:stretch>
                  <a:fillRect/>
                </a:stretch>
              </p:blipFill>
              <p:spPr>
                <a:xfrm>
                  <a:off x="2348002" y="5603432"/>
                  <a:ext cx="97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1" name="Freihand 390">
                  <a:extLst>
                    <a:ext uri="{FF2B5EF4-FFF2-40B4-BE49-F238E27FC236}">
                      <a16:creationId xmlns:a16="http://schemas.microsoft.com/office/drawing/2014/main" id="{EC4D2183-0AC5-46E1-A999-8C2133885B41}"/>
                    </a:ext>
                  </a:extLst>
                </p14:cNvPr>
                <p14:cNvContentPartPr/>
                <p14:nvPr/>
              </p14:nvContentPartPr>
              <p14:xfrm>
                <a:off x="2471482" y="5722952"/>
                <a:ext cx="80640" cy="64080"/>
              </p14:xfrm>
            </p:contentPart>
          </mc:Choice>
          <mc:Fallback xmlns="">
            <p:pic>
              <p:nvPicPr>
                <p:cNvPr id="391" name="Freihand 390">
                  <a:extLst>
                    <a:ext uri="{FF2B5EF4-FFF2-40B4-BE49-F238E27FC236}">
                      <a16:creationId xmlns:a16="http://schemas.microsoft.com/office/drawing/2014/main" id="{EC4D2183-0AC5-46E1-A999-8C2133885B41}"/>
                    </a:ext>
                  </a:extLst>
                </p:cNvPr>
                <p:cNvPicPr/>
                <p:nvPr/>
              </p:nvPicPr>
              <p:blipFill>
                <a:blip r:embed="rId488"/>
                <a:stretch>
                  <a:fillRect/>
                </a:stretch>
              </p:blipFill>
              <p:spPr>
                <a:xfrm>
                  <a:off x="2467162" y="5718632"/>
                  <a:ext cx="89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2" name="Freihand 391">
                  <a:extLst>
                    <a:ext uri="{FF2B5EF4-FFF2-40B4-BE49-F238E27FC236}">
                      <a16:creationId xmlns:a16="http://schemas.microsoft.com/office/drawing/2014/main" id="{1641FB51-0F6A-4763-A2C9-5A68ED0E35D5}"/>
                    </a:ext>
                  </a:extLst>
                </p14:cNvPr>
                <p14:cNvContentPartPr/>
                <p14:nvPr/>
              </p14:nvContentPartPr>
              <p14:xfrm>
                <a:off x="313642" y="6120392"/>
                <a:ext cx="158400" cy="238680"/>
              </p14:xfrm>
            </p:contentPart>
          </mc:Choice>
          <mc:Fallback xmlns="">
            <p:pic>
              <p:nvPicPr>
                <p:cNvPr id="392" name="Freihand 391">
                  <a:extLst>
                    <a:ext uri="{FF2B5EF4-FFF2-40B4-BE49-F238E27FC236}">
                      <a16:creationId xmlns:a16="http://schemas.microsoft.com/office/drawing/2014/main" id="{1641FB51-0F6A-4763-A2C9-5A68ED0E35D5}"/>
                    </a:ext>
                  </a:extLst>
                </p:cNvPr>
                <p:cNvPicPr/>
                <p:nvPr/>
              </p:nvPicPr>
              <p:blipFill>
                <a:blip r:embed="rId490"/>
                <a:stretch>
                  <a:fillRect/>
                </a:stretch>
              </p:blipFill>
              <p:spPr>
                <a:xfrm>
                  <a:off x="309322" y="6116072"/>
                  <a:ext cx="167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3" name="Freihand 392">
                  <a:extLst>
                    <a:ext uri="{FF2B5EF4-FFF2-40B4-BE49-F238E27FC236}">
                      <a16:creationId xmlns:a16="http://schemas.microsoft.com/office/drawing/2014/main" id="{B1B50D5E-C0E4-4195-93D5-42D6731ADE2E}"/>
                    </a:ext>
                  </a:extLst>
                </p14:cNvPr>
                <p14:cNvContentPartPr/>
                <p14:nvPr/>
              </p14:nvContentPartPr>
              <p14:xfrm>
                <a:off x="429562" y="6038312"/>
                <a:ext cx="84240" cy="396000"/>
              </p14:xfrm>
            </p:contentPart>
          </mc:Choice>
          <mc:Fallback xmlns="">
            <p:pic>
              <p:nvPicPr>
                <p:cNvPr id="393" name="Freihand 392">
                  <a:extLst>
                    <a:ext uri="{FF2B5EF4-FFF2-40B4-BE49-F238E27FC236}">
                      <a16:creationId xmlns:a16="http://schemas.microsoft.com/office/drawing/2014/main" id="{B1B50D5E-C0E4-4195-93D5-42D6731ADE2E}"/>
                    </a:ext>
                  </a:extLst>
                </p:cNvPr>
                <p:cNvPicPr/>
                <p:nvPr/>
              </p:nvPicPr>
              <p:blipFill>
                <a:blip r:embed="rId492"/>
                <a:stretch>
                  <a:fillRect/>
                </a:stretch>
              </p:blipFill>
              <p:spPr>
                <a:xfrm>
                  <a:off x="425242" y="6033992"/>
                  <a:ext cx="928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94" name="Freihand 393">
                  <a:extLst>
                    <a:ext uri="{FF2B5EF4-FFF2-40B4-BE49-F238E27FC236}">
                      <a16:creationId xmlns:a16="http://schemas.microsoft.com/office/drawing/2014/main" id="{AD4E2D3B-79CD-4901-A454-4FF6B5354CAE}"/>
                    </a:ext>
                  </a:extLst>
                </p14:cNvPr>
                <p14:cNvContentPartPr/>
                <p14:nvPr/>
              </p14:nvContentPartPr>
              <p14:xfrm>
                <a:off x="218602" y="6066032"/>
                <a:ext cx="302760" cy="370800"/>
              </p14:xfrm>
            </p:contentPart>
          </mc:Choice>
          <mc:Fallback xmlns="">
            <p:pic>
              <p:nvPicPr>
                <p:cNvPr id="394" name="Freihand 393">
                  <a:extLst>
                    <a:ext uri="{FF2B5EF4-FFF2-40B4-BE49-F238E27FC236}">
                      <a16:creationId xmlns:a16="http://schemas.microsoft.com/office/drawing/2014/main" id="{AD4E2D3B-79CD-4901-A454-4FF6B5354CAE}"/>
                    </a:ext>
                  </a:extLst>
                </p:cNvPr>
                <p:cNvPicPr/>
                <p:nvPr/>
              </p:nvPicPr>
              <p:blipFill>
                <a:blip r:embed="rId494"/>
                <a:stretch>
                  <a:fillRect/>
                </a:stretch>
              </p:blipFill>
              <p:spPr>
                <a:xfrm>
                  <a:off x="214282" y="6061712"/>
                  <a:ext cx="3114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97" name="Freihand 396">
                  <a:extLst>
                    <a:ext uri="{FF2B5EF4-FFF2-40B4-BE49-F238E27FC236}">
                      <a16:creationId xmlns:a16="http://schemas.microsoft.com/office/drawing/2014/main" id="{398DB2C6-12D4-4DA4-9A52-529496398C3B}"/>
                    </a:ext>
                  </a:extLst>
                </p14:cNvPr>
                <p14:cNvContentPartPr/>
                <p14:nvPr/>
              </p14:nvContentPartPr>
              <p14:xfrm>
                <a:off x="758602" y="6088352"/>
                <a:ext cx="106560" cy="111960"/>
              </p14:xfrm>
            </p:contentPart>
          </mc:Choice>
          <mc:Fallback xmlns="">
            <p:pic>
              <p:nvPicPr>
                <p:cNvPr id="397" name="Freihand 396">
                  <a:extLst>
                    <a:ext uri="{FF2B5EF4-FFF2-40B4-BE49-F238E27FC236}">
                      <a16:creationId xmlns:a16="http://schemas.microsoft.com/office/drawing/2014/main" id="{398DB2C6-12D4-4DA4-9A52-529496398C3B}"/>
                    </a:ext>
                  </a:extLst>
                </p:cNvPr>
                <p:cNvPicPr/>
                <p:nvPr/>
              </p:nvPicPr>
              <p:blipFill>
                <a:blip r:embed="rId496"/>
                <a:stretch>
                  <a:fillRect/>
                </a:stretch>
              </p:blipFill>
              <p:spPr>
                <a:xfrm>
                  <a:off x="754282" y="6084032"/>
                  <a:ext cx="115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98" name="Freihand 397">
                  <a:extLst>
                    <a:ext uri="{FF2B5EF4-FFF2-40B4-BE49-F238E27FC236}">
                      <a16:creationId xmlns:a16="http://schemas.microsoft.com/office/drawing/2014/main" id="{4E2EBD45-1B78-4F8E-870B-6CB9D64840D7}"/>
                    </a:ext>
                  </a:extLst>
                </p14:cNvPr>
                <p14:cNvContentPartPr/>
                <p14:nvPr/>
              </p14:nvContentPartPr>
              <p14:xfrm>
                <a:off x="876322" y="6093032"/>
                <a:ext cx="86400" cy="82080"/>
              </p14:xfrm>
            </p:contentPart>
          </mc:Choice>
          <mc:Fallback xmlns="">
            <p:pic>
              <p:nvPicPr>
                <p:cNvPr id="398" name="Freihand 397">
                  <a:extLst>
                    <a:ext uri="{FF2B5EF4-FFF2-40B4-BE49-F238E27FC236}">
                      <a16:creationId xmlns:a16="http://schemas.microsoft.com/office/drawing/2014/main" id="{4E2EBD45-1B78-4F8E-870B-6CB9D64840D7}"/>
                    </a:ext>
                  </a:extLst>
                </p:cNvPr>
                <p:cNvPicPr/>
                <p:nvPr/>
              </p:nvPicPr>
              <p:blipFill>
                <a:blip r:embed="rId498"/>
                <a:stretch>
                  <a:fillRect/>
                </a:stretch>
              </p:blipFill>
              <p:spPr>
                <a:xfrm>
                  <a:off x="872002" y="6088712"/>
                  <a:ext cx="95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99" name="Freihand 398">
                  <a:extLst>
                    <a:ext uri="{FF2B5EF4-FFF2-40B4-BE49-F238E27FC236}">
                      <a16:creationId xmlns:a16="http://schemas.microsoft.com/office/drawing/2014/main" id="{A4A3538F-257D-4567-AEB1-46FA50074FCF}"/>
                    </a:ext>
                  </a:extLst>
                </p14:cNvPr>
                <p14:cNvContentPartPr/>
                <p14:nvPr/>
              </p14:nvContentPartPr>
              <p14:xfrm>
                <a:off x="1012762" y="6070712"/>
                <a:ext cx="59760" cy="110160"/>
              </p14:xfrm>
            </p:contentPart>
          </mc:Choice>
          <mc:Fallback xmlns="">
            <p:pic>
              <p:nvPicPr>
                <p:cNvPr id="399" name="Freihand 398">
                  <a:extLst>
                    <a:ext uri="{FF2B5EF4-FFF2-40B4-BE49-F238E27FC236}">
                      <a16:creationId xmlns:a16="http://schemas.microsoft.com/office/drawing/2014/main" id="{A4A3538F-257D-4567-AEB1-46FA50074FCF}"/>
                    </a:ext>
                  </a:extLst>
                </p:cNvPr>
                <p:cNvPicPr/>
                <p:nvPr/>
              </p:nvPicPr>
              <p:blipFill>
                <a:blip r:embed="rId500"/>
                <a:stretch>
                  <a:fillRect/>
                </a:stretch>
              </p:blipFill>
              <p:spPr>
                <a:xfrm>
                  <a:off x="1008442" y="6066392"/>
                  <a:ext cx="68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00" name="Freihand 399">
                  <a:extLst>
                    <a:ext uri="{FF2B5EF4-FFF2-40B4-BE49-F238E27FC236}">
                      <a16:creationId xmlns:a16="http://schemas.microsoft.com/office/drawing/2014/main" id="{234E7AD0-7DA8-4538-9DD7-C5D55EF9BCFC}"/>
                    </a:ext>
                  </a:extLst>
                </p14:cNvPr>
                <p14:cNvContentPartPr/>
                <p14:nvPr/>
              </p14:nvContentPartPr>
              <p14:xfrm>
                <a:off x="1092322" y="6145592"/>
                <a:ext cx="8640" cy="77040"/>
              </p14:xfrm>
            </p:contentPart>
          </mc:Choice>
          <mc:Fallback xmlns="">
            <p:pic>
              <p:nvPicPr>
                <p:cNvPr id="400" name="Freihand 399">
                  <a:extLst>
                    <a:ext uri="{FF2B5EF4-FFF2-40B4-BE49-F238E27FC236}">
                      <a16:creationId xmlns:a16="http://schemas.microsoft.com/office/drawing/2014/main" id="{234E7AD0-7DA8-4538-9DD7-C5D55EF9BCFC}"/>
                    </a:ext>
                  </a:extLst>
                </p:cNvPr>
                <p:cNvPicPr/>
                <p:nvPr/>
              </p:nvPicPr>
              <p:blipFill>
                <a:blip r:embed="rId502"/>
                <a:stretch>
                  <a:fillRect/>
                </a:stretch>
              </p:blipFill>
              <p:spPr>
                <a:xfrm>
                  <a:off x="1088002" y="6141272"/>
                  <a:ext cx="1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01" name="Freihand 400">
                  <a:extLst>
                    <a:ext uri="{FF2B5EF4-FFF2-40B4-BE49-F238E27FC236}">
                      <a16:creationId xmlns:a16="http://schemas.microsoft.com/office/drawing/2014/main" id="{B3FDB198-29BA-4932-9AEA-ADBAC558EDD5}"/>
                    </a:ext>
                  </a:extLst>
                </p14:cNvPr>
                <p14:cNvContentPartPr/>
                <p14:nvPr/>
              </p14:nvContentPartPr>
              <p14:xfrm>
                <a:off x="1153522" y="6071432"/>
                <a:ext cx="64440" cy="83880"/>
              </p14:xfrm>
            </p:contentPart>
          </mc:Choice>
          <mc:Fallback xmlns="">
            <p:pic>
              <p:nvPicPr>
                <p:cNvPr id="401" name="Freihand 400">
                  <a:extLst>
                    <a:ext uri="{FF2B5EF4-FFF2-40B4-BE49-F238E27FC236}">
                      <a16:creationId xmlns:a16="http://schemas.microsoft.com/office/drawing/2014/main" id="{B3FDB198-29BA-4932-9AEA-ADBAC558EDD5}"/>
                    </a:ext>
                  </a:extLst>
                </p:cNvPr>
                <p:cNvPicPr/>
                <p:nvPr/>
              </p:nvPicPr>
              <p:blipFill>
                <a:blip r:embed="rId504"/>
                <a:stretch>
                  <a:fillRect/>
                </a:stretch>
              </p:blipFill>
              <p:spPr>
                <a:xfrm>
                  <a:off x="1149202" y="6067112"/>
                  <a:ext cx="73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02" name="Freihand 401">
                  <a:extLst>
                    <a:ext uri="{FF2B5EF4-FFF2-40B4-BE49-F238E27FC236}">
                      <a16:creationId xmlns:a16="http://schemas.microsoft.com/office/drawing/2014/main" id="{85F4AC00-1ED9-4FF1-8B06-83AB5BA02C94}"/>
                    </a:ext>
                  </a:extLst>
                </p14:cNvPr>
                <p14:cNvContentPartPr/>
                <p14:nvPr/>
              </p14:nvContentPartPr>
              <p14:xfrm>
                <a:off x="1234882" y="6052712"/>
                <a:ext cx="66960" cy="90360"/>
              </p14:xfrm>
            </p:contentPart>
          </mc:Choice>
          <mc:Fallback xmlns="">
            <p:pic>
              <p:nvPicPr>
                <p:cNvPr id="402" name="Freihand 401">
                  <a:extLst>
                    <a:ext uri="{FF2B5EF4-FFF2-40B4-BE49-F238E27FC236}">
                      <a16:creationId xmlns:a16="http://schemas.microsoft.com/office/drawing/2014/main" id="{85F4AC00-1ED9-4FF1-8B06-83AB5BA02C94}"/>
                    </a:ext>
                  </a:extLst>
                </p:cNvPr>
                <p:cNvPicPr/>
                <p:nvPr/>
              </p:nvPicPr>
              <p:blipFill>
                <a:blip r:embed="rId506"/>
                <a:stretch>
                  <a:fillRect/>
                </a:stretch>
              </p:blipFill>
              <p:spPr>
                <a:xfrm>
                  <a:off x="1230562" y="6048392"/>
                  <a:ext cx="75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03" name="Freihand 402">
                  <a:extLst>
                    <a:ext uri="{FF2B5EF4-FFF2-40B4-BE49-F238E27FC236}">
                      <a16:creationId xmlns:a16="http://schemas.microsoft.com/office/drawing/2014/main" id="{5B1F1FD9-F4D4-49AE-9992-1017ED627007}"/>
                    </a:ext>
                  </a:extLst>
                </p14:cNvPr>
                <p14:cNvContentPartPr/>
                <p14:nvPr/>
              </p14:nvContentPartPr>
              <p14:xfrm>
                <a:off x="1368082" y="6101672"/>
                <a:ext cx="29880" cy="7200"/>
              </p14:xfrm>
            </p:contentPart>
          </mc:Choice>
          <mc:Fallback xmlns="">
            <p:pic>
              <p:nvPicPr>
                <p:cNvPr id="403" name="Freihand 402">
                  <a:extLst>
                    <a:ext uri="{FF2B5EF4-FFF2-40B4-BE49-F238E27FC236}">
                      <a16:creationId xmlns:a16="http://schemas.microsoft.com/office/drawing/2014/main" id="{5B1F1FD9-F4D4-49AE-9992-1017ED627007}"/>
                    </a:ext>
                  </a:extLst>
                </p:cNvPr>
                <p:cNvPicPr/>
                <p:nvPr/>
              </p:nvPicPr>
              <p:blipFill>
                <a:blip r:embed="rId508"/>
                <a:stretch>
                  <a:fillRect/>
                </a:stretch>
              </p:blipFill>
              <p:spPr>
                <a:xfrm>
                  <a:off x="1363762" y="6097352"/>
                  <a:ext cx="38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04" name="Freihand 403">
                  <a:extLst>
                    <a:ext uri="{FF2B5EF4-FFF2-40B4-BE49-F238E27FC236}">
                      <a16:creationId xmlns:a16="http://schemas.microsoft.com/office/drawing/2014/main" id="{0A1262B2-37F1-4D33-9602-3E849B03DFD4}"/>
                    </a:ext>
                  </a:extLst>
                </p14:cNvPr>
                <p14:cNvContentPartPr/>
                <p14:nvPr/>
              </p14:nvContentPartPr>
              <p14:xfrm>
                <a:off x="1408402" y="6051992"/>
                <a:ext cx="79920" cy="79560"/>
              </p14:xfrm>
            </p:contentPart>
          </mc:Choice>
          <mc:Fallback xmlns="">
            <p:pic>
              <p:nvPicPr>
                <p:cNvPr id="404" name="Freihand 403">
                  <a:extLst>
                    <a:ext uri="{FF2B5EF4-FFF2-40B4-BE49-F238E27FC236}">
                      <a16:creationId xmlns:a16="http://schemas.microsoft.com/office/drawing/2014/main" id="{0A1262B2-37F1-4D33-9602-3E849B03DFD4}"/>
                    </a:ext>
                  </a:extLst>
                </p:cNvPr>
                <p:cNvPicPr/>
                <p:nvPr/>
              </p:nvPicPr>
              <p:blipFill>
                <a:blip r:embed="rId510"/>
                <a:stretch>
                  <a:fillRect/>
                </a:stretch>
              </p:blipFill>
              <p:spPr>
                <a:xfrm>
                  <a:off x="1404082" y="6047672"/>
                  <a:ext cx="88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05" name="Freihand 404">
                  <a:extLst>
                    <a:ext uri="{FF2B5EF4-FFF2-40B4-BE49-F238E27FC236}">
                      <a16:creationId xmlns:a16="http://schemas.microsoft.com/office/drawing/2014/main" id="{BB7FEDB4-745B-4318-90EB-C1911505832E}"/>
                    </a:ext>
                  </a:extLst>
                </p14:cNvPr>
                <p14:cNvContentPartPr/>
                <p14:nvPr/>
              </p14:nvContentPartPr>
              <p14:xfrm>
                <a:off x="1527562" y="6039752"/>
                <a:ext cx="76320" cy="105840"/>
              </p14:xfrm>
            </p:contentPart>
          </mc:Choice>
          <mc:Fallback xmlns="">
            <p:pic>
              <p:nvPicPr>
                <p:cNvPr id="405" name="Freihand 404">
                  <a:extLst>
                    <a:ext uri="{FF2B5EF4-FFF2-40B4-BE49-F238E27FC236}">
                      <a16:creationId xmlns:a16="http://schemas.microsoft.com/office/drawing/2014/main" id="{BB7FEDB4-745B-4318-90EB-C1911505832E}"/>
                    </a:ext>
                  </a:extLst>
                </p:cNvPr>
                <p:cNvPicPr/>
                <p:nvPr/>
              </p:nvPicPr>
              <p:blipFill>
                <a:blip r:embed="rId512"/>
                <a:stretch>
                  <a:fillRect/>
                </a:stretch>
              </p:blipFill>
              <p:spPr>
                <a:xfrm>
                  <a:off x="1523242" y="6035432"/>
                  <a:ext cx="84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06" name="Freihand 405">
                  <a:extLst>
                    <a:ext uri="{FF2B5EF4-FFF2-40B4-BE49-F238E27FC236}">
                      <a16:creationId xmlns:a16="http://schemas.microsoft.com/office/drawing/2014/main" id="{C057F601-56A8-4DF2-AD7C-61CD346A4E9F}"/>
                    </a:ext>
                  </a:extLst>
                </p14:cNvPr>
                <p14:cNvContentPartPr/>
                <p14:nvPr/>
              </p14:nvContentPartPr>
              <p14:xfrm>
                <a:off x="1614322" y="6035432"/>
                <a:ext cx="61560" cy="84240"/>
              </p14:xfrm>
            </p:contentPart>
          </mc:Choice>
          <mc:Fallback xmlns="">
            <p:pic>
              <p:nvPicPr>
                <p:cNvPr id="406" name="Freihand 405">
                  <a:extLst>
                    <a:ext uri="{FF2B5EF4-FFF2-40B4-BE49-F238E27FC236}">
                      <a16:creationId xmlns:a16="http://schemas.microsoft.com/office/drawing/2014/main" id="{C057F601-56A8-4DF2-AD7C-61CD346A4E9F}"/>
                    </a:ext>
                  </a:extLst>
                </p:cNvPr>
                <p:cNvPicPr/>
                <p:nvPr/>
              </p:nvPicPr>
              <p:blipFill>
                <a:blip r:embed="rId514"/>
                <a:stretch>
                  <a:fillRect/>
                </a:stretch>
              </p:blipFill>
              <p:spPr>
                <a:xfrm>
                  <a:off x="1610002" y="6031112"/>
                  <a:ext cx="70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07" name="Freihand 406">
                  <a:extLst>
                    <a:ext uri="{FF2B5EF4-FFF2-40B4-BE49-F238E27FC236}">
                      <a16:creationId xmlns:a16="http://schemas.microsoft.com/office/drawing/2014/main" id="{FE0CD34A-F4C5-4946-9925-6F49BE1E20C5}"/>
                    </a:ext>
                  </a:extLst>
                </p14:cNvPr>
                <p14:cNvContentPartPr/>
                <p14:nvPr/>
              </p14:nvContentPartPr>
              <p14:xfrm>
                <a:off x="1661842" y="6058472"/>
                <a:ext cx="47880" cy="109080"/>
              </p14:xfrm>
            </p:contentPart>
          </mc:Choice>
          <mc:Fallback xmlns="">
            <p:pic>
              <p:nvPicPr>
                <p:cNvPr id="407" name="Freihand 406">
                  <a:extLst>
                    <a:ext uri="{FF2B5EF4-FFF2-40B4-BE49-F238E27FC236}">
                      <a16:creationId xmlns:a16="http://schemas.microsoft.com/office/drawing/2014/main" id="{FE0CD34A-F4C5-4946-9925-6F49BE1E20C5}"/>
                    </a:ext>
                  </a:extLst>
                </p:cNvPr>
                <p:cNvPicPr/>
                <p:nvPr/>
              </p:nvPicPr>
              <p:blipFill>
                <a:blip r:embed="rId516"/>
                <a:stretch>
                  <a:fillRect/>
                </a:stretch>
              </p:blipFill>
              <p:spPr>
                <a:xfrm>
                  <a:off x="1657522" y="6054152"/>
                  <a:ext cx="56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08" name="Freihand 407">
                  <a:extLst>
                    <a:ext uri="{FF2B5EF4-FFF2-40B4-BE49-F238E27FC236}">
                      <a16:creationId xmlns:a16="http://schemas.microsoft.com/office/drawing/2014/main" id="{FB3B45D3-7FEC-4E11-9E4F-3547B3237367}"/>
                    </a:ext>
                  </a:extLst>
                </p14:cNvPr>
                <p14:cNvContentPartPr/>
                <p14:nvPr/>
              </p14:nvContentPartPr>
              <p14:xfrm>
                <a:off x="1735642" y="6039032"/>
                <a:ext cx="56520" cy="75240"/>
              </p14:xfrm>
            </p:contentPart>
          </mc:Choice>
          <mc:Fallback xmlns="">
            <p:pic>
              <p:nvPicPr>
                <p:cNvPr id="408" name="Freihand 407">
                  <a:extLst>
                    <a:ext uri="{FF2B5EF4-FFF2-40B4-BE49-F238E27FC236}">
                      <a16:creationId xmlns:a16="http://schemas.microsoft.com/office/drawing/2014/main" id="{FB3B45D3-7FEC-4E11-9E4F-3547B3237367}"/>
                    </a:ext>
                  </a:extLst>
                </p:cNvPr>
                <p:cNvPicPr/>
                <p:nvPr/>
              </p:nvPicPr>
              <p:blipFill>
                <a:blip r:embed="rId518"/>
                <a:stretch>
                  <a:fillRect/>
                </a:stretch>
              </p:blipFill>
              <p:spPr>
                <a:xfrm>
                  <a:off x="1731322" y="6034712"/>
                  <a:ext cx="65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09" name="Freihand 408">
                  <a:extLst>
                    <a:ext uri="{FF2B5EF4-FFF2-40B4-BE49-F238E27FC236}">
                      <a16:creationId xmlns:a16="http://schemas.microsoft.com/office/drawing/2014/main" id="{264FBCF2-C757-4FB5-99A5-A3F0570AF3AB}"/>
                    </a:ext>
                  </a:extLst>
                </p14:cNvPr>
                <p14:cNvContentPartPr/>
                <p14:nvPr/>
              </p14:nvContentPartPr>
              <p14:xfrm>
                <a:off x="1785682" y="6014192"/>
                <a:ext cx="85320" cy="125640"/>
              </p14:xfrm>
            </p:contentPart>
          </mc:Choice>
          <mc:Fallback xmlns="">
            <p:pic>
              <p:nvPicPr>
                <p:cNvPr id="409" name="Freihand 408">
                  <a:extLst>
                    <a:ext uri="{FF2B5EF4-FFF2-40B4-BE49-F238E27FC236}">
                      <a16:creationId xmlns:a16="http://schemas.microsoft.com/office/drawing/2014/main" id="{264FBCF2-C757-4FB5-99A5-A3F0570AF3AB}"/>
                    </a:ext>
                  </a:extLst>
                </p:cNvPr>
                <p:cNvPicPr/>
                <p:nvPr/>
              </p:nvPicPr>
              <p:blipFill>
                <a:blip r:embed="rId520"/>
                <a:stretch>
                  <a:fillRect/>
                </a:stretch>
              </p:blipFill>
              <p:spPr>
                <a:xfrm>
                  <a:off x="1781362" y="6009872"/>
                  <a:ext cx="93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10" name="Freihand 409">
                  <a:extLst>
                    <a:ext uri="{FF2B5EF4-FFF2-40B4-BE49-F238E27FC236}">
                      <a16:creationId xmlns:a16="http://schemas.microsoft.com/office/drawing/2014/main" id="{8584ABF3-FF6E-4925-87B7-45789CB37681}"/>
                    </a:ext>
                  </a:extLst>
                </p14:cNvPr>
                <p14:cNvContentPartPr/>
                <p14:nvPr/>
              </p14:nvContentPartPr>
              <p14:xfrm>
                <a:off x="864802" y="6216152"/>
                <a:ext cx="949680" cy="43920"/>
              </p14:xfrm>
            </p:contentPart>
          </mc:Choice>
          <mc:Fallback xmlns="">
            <p:pic>
              <p:nvPicPr>
                <p:cNvPr id="410" name="Freihand 409">
                  <a:extLst>
                    <a:ext uri="{FF2B5EF4-FFF2-40B4-BE49-F238E27FC236}">
                      <a16:creationId xmlns:a16="http://schemas.microsoft.com/office/drawing/2014/main" id="{8584ABF3-FF6E-4925-87B7-45789CB37681}"/>
                    </a:ext>
                  </a:extLst>
                </p:cNvPr>
                <p:cNvPicPr/>
                <p:nvPr/>
              </p:nvPicPr>
              <p:blipFill>
                <a:blip r:embed="rId522"/>
                <a:stretch>
                  <a:fillRect/>
                </a:stretch>
              </p:blipFill>
              <p:spPr>
                <a:xfrm>
                  <a:off x="860482" y="6211832"/>
                  <a:ext cx="958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11" name="Freihand 410">
                  <a:extLst>
                    <a:ext uri="{FF2B5EF4-FFF2-40B4-BE49-F238E27FC236}">
                      <a16:creationId xmlns:a16="http://schemas.microsoft.com/office/drawing/2014/main" id="{D96BD7A9-13A4-4E7A-ADD5-97E9470CF077}"/>
                    </a:ext>
                  </a:extLst>
                </p14:cNvPr>
                <p14:cNvContentPartPr/>
                <p14:nvPr/>
              </p14:nvContentPartPr>
              <p14:xfrm>
                <a:off x="1151362" y="6342512"/>
                <a:ext cx="112320" cy="90360"/>
              </p14:xfrm>
            </p:contentPart>
          </mc:Choice>
          <mc:Fallback xmlns="">
            <p:pic>
              <p:nvPicPr>
                <p:cNvPr id="411" name="Freihand 410">
                  <a:extLst>
                    <a:ext uri="{FF2B5EF4-FFF2-40B4-BE49-F238E27FC236}">
                      <a16:creationId xmlns:a16="http://schemas.microsoft.com/office/drawing/2014/main" id="{D96BD7A9-13A4-4E7A-ADD5-97E9470CF077}"/>
                    </a:ext>
                  </a:extLst>
                </p:cNvPr>
                <p:cNvPicPr/>
                <p:nvPr/>
              </p:nvPicPr>
              <p:blipFill>
                <a:blip r:embed="rId524"/>
                <a:stretch>
                  <a:fillRect/>
                </a:stretch>
              </p:blipFill>
              <p:spPr>
                <a:xfrm>
                  <a:off x="1147042" y="6338192"/>
                  <a:ext cx="120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12" name="Freihand 411">
                  <a:extLst>
                    <a:ext uri="{FF2B5EF4-FFF2-40B4-BE49-F238E27FC236}">
                      <a16:creationId xmlns:a16="http://schemas.microsoft.com/office/drawing/2014/main" id="{722C52E3-3D3C-4A42-AA7B-443DDD1F40ED}"/>
                    </a:ext>
                  </a:extLst>
                </p14:cNvPr>
                <p14:cNvContentPartPr/>
                <p14:nvPr/>
              </p14:nvContentPartPr>
              <p14:xfrm>
                <a:off x="1310842" y="6332072"/>
                <a:ext cx="74160" cy="91440"/>
              </p14:xfrm>
            </p:contentPart>
          </mc:Choice>
          <mc:Fallback xmlns="">
            <p:pic>
              <p:nvPicPr>
                <p:cNvPr id="412" name="Freihand 411">
                  <a:extLst>
                    <a:ext uri="{FF2B5EF4-FFF2-40B4-BE49-F238E27FC236}">
                      <a16:creationId xmlns:a16="http://schemas.microsoft.com/office/drawing/2014/main" id="{722C52E3-3D3C-4A42-AA7B-443DDD1F40ED}"/>
                    </a:ext>
                  </a:extLst>
                </p:cNvPr>
                <p:cNvPicPr/>
                <p:nvPr/>
              </p:nvPicPr>
              <p:blipFill>
                <a:blip r:embed="rId526"/>
                <a:stretch>
                  <a:fillRect/>
                </a:stretch>
              </p:blipFill>
              <p:spPr>
                <a:xfrm>
                  <a:off x="1306522" y="6327752"/>
                  <a:ext cx="82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13" name="Freihand 412">
                  <a:extLst>
                    <a:ext uri="{FF2B5EF4-FFF2-40B4-BE49-F238E27FC236}">
                      <a16:creationId xmlns:a16="http://schemas.microsoft.com/office/drawing/2014/main" id="{BC0D77E1-ADCA-402A-BB6F-8BEDB0F27A6B}"/>
                    </a:ext>
                  </a:extLst>
                </p14:cNvPr>
                <p14:cNvContentPartPr/>
                <p14:nvPr/>
              </p14:nvContentPartPr>
              <p14:xfrm>
                <a:off x="1404442" y="6316232"/>
                <a:ext cx="65160" cy="114120"/>
              </p14:xfrm>
            </p:contentPart>
          </mc:Choice>
          <mc:Fallback xmlns="">
            <p:pic>
              <p:nvPicPr>
                <p:cNvPr id="413" name="Freihand 412">
                  <a:extLst>
                    <a:ext uri="{FF2B5EF4-FFF2-40B4-BE49-F238E27FC236}">
                      <a16:creationId xmlns:a16="http://schemas.microsoft.com/office/drawing/2014/main" id="{BC0D77E1-ADCA-402A-BB6F-8BEDB0F27A6B}"/>
                    </a:ext>
                  </a:extLst>
                </p:cNvPr>
                <p:cNvPicPr/>
                <p:nvPr/>
              </p:nvPicPr>
              <p:blipFill>
                <a:blip r:embed="rId528"/>
                <a:stretch>
                  <a:fillRect/>
                </a:stretch>
              </p:blipFill>
              <p:spPr>
                <a:xfrm>
                  <a:off x="1400122" y="6311912"/>
                  <a:ext cx="73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14" name="Freihand 413">
                  <a:extLst>
                    <a:ext uri="{FF2B5EF4-FFF2-40B4-BE49-F238E27FC236}">
                      <a16:creationId xmlns:a16="http://schemas.microsoft.com/office/drawing/2014/main" id="{1C0BCBC8-584F-46DA-8321-009497323B6D}"/>
                    </a:ext>
                  </a:extLst>
                </p14:cNvPr>
                <p14:cNvContentPartPr/>
                <p14:nvPr/>
              </p14:nvContentPartPr>
              <p14:xfrm>
                <a:off x="1481842" y="6403352"/>
                <a:ext cx="17640" cy="64440"/>
              </p14:xfrm>
            </p:contentPart>
          </mc:Choice>
          <mc:Fallback xmlns="">
            <p:pic>
              <p:nvPicPr>
                <p:cNvPr id="414" name="Freihand 413">
                  <a:extLst>
                    <a:ext uri="{FF2B5EF4-FFF2-40B4-BE49-F238E27FC236}">
                      <a16:creationId xmlns:a16="http://schemas.microsoft.com/office/drawing/2014/main" id="{1C0BCBC8-584F-46DA-8321-009497323B6D}"/>
                    </a:ext>
                  </a:extLst>
                </p:cNvPr>
                <p:cNvPicPr/>
                <p:nvPr/>
              </p:nvPicPr>
              <p:blipFill>
                <a:blip r:embed="rId530"/>
                <a:stretch>
                  <a:fillRect/>
                </a:stretch>
              </p:blipFill>
              <p:spPr>
                <a:xfrm>
                  <a:off x="1477522" y="6399032"/>
                  <a:ext cx="26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15" name="Freihand 414">
                  <a:extLst>
                    <a:ext uri="{FF2B5EF4-FFF2-40B4-BE49-F238E27FC236}">
                      <a16:creationId xmlns:a16="http://schemas.microsoft.com/office/drawing/2014/main" id="{6F52A7CC-0A04-45FF-99BA-B1C3CBB3C786}"/>
                    </a:ext>
                  </a:extLst>
                </p14:cNvPr>
                <p14:cNvContentPartPr/>
                <p14:nvPr/>
              </p14:nvContentPartPr>
              <p14:xfrm>
                <a:off x="1535482" y="6337832"/>
                <a:ext cx="53280" cy="88200"/>
              </p14:xfrm>
            </p:contentPart>
          </mc:Choice>
          <mc:Fallback xmlns="">
            <p:pic>
              <p:nvPicPr>
                <p:cNvPr id="415" name="Freihand 414">
                  <a:extLst>
                    <a:ext uri="{FF2B5EF4-FFF2-40B4-BE49-F238E27FC236}">
                      <a16:creationId xmlns:a16="http://schemas.microsoft.com/office/drawing/2014/main" id="{6F52A7CC-0A04-45FF-99BA-B1C3CBB3C786}"/>
                    </a:ext>
                  </a:extLst>
                </p:cNvPr>
                <p:cNvPicPr/>
                <p:nvPr/>
              </p:nvPicPr>
              <p:blipFill>
                <a:blip r:embed="rId532"/>
                <a:stretch>
                  <a:fillRect/>
                </a:stretch>
              </p:blipFill>
              <p:spPr>
                <a:xfrm>
                  <a:off x="1531162" y="6333512"/>
                  <a:ext cx="61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16" name="Freihand 415">
                  <a:extLst>
                    <a:ext uri="{FF2B5EF4-FFF2-40B4-BE49-F238E27FC236}">
                      <a16:creationId xmlns:a16="http://schemas.microsoft.com/office/drawing/2014/main" id="{88A7E8A6-E70F-40C7-9DB5-C70C1F55B818}"/>
                    </a:ext>
                  </a:extLst>
                </p14:cNvPr>
                <p14:cNvContentPartPr/>
                <p14:nvPr/>
              </p14:nvContentPartPr>
              <p14:xfrm>
                <a:off x="1615042" y="6293552"/>
                <a:ext cx="74160" cy="135000"/>
              </p14:xfrm>
            </p:contentPart>
          </mc:Choice>
          <mc:Fallback xmlns="">
            <p:pic>
              <p:nvPicPr>
                <p:cNvPr id="416" name="Freihand 415">
                  <a:extLst>
                    <a:ext uri="{FF2B5EF4-FFF2-40B4-BE49-F238E27FC236}">
                      <a16:creationId xmlns:a16="http://schemas.microsoft.com/office/drawing/2014/main" id="{88A7E8A6-E70F-40C7-9DB5-C70C1F55B818}"/>
                    </a:ext>
                  </a:extLst>
                </p:cNvPr>
                <p:cNvPicPr/>
                <p:nvPr/>
              </p:nvPicPr>
              <p:blipFill>
                <a:blip r:embed="rId534"/>
                <a:stretch>
                  <a:fillRect/>
                </a:stretch>
              </p:blipFill>
              <p:spPr>
                <a:xfrm>
                  <a:off x="1610722" y="6289232"/>
                  <a:ext cx="82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17" name="Freihand 416">
                  <a:extLst>
                    <a:ext uri="{FF2B5EF4-FFF2-40B4-BE49-F238E27FC236}">
                      <a16:creationId xmlns:a16="http://schemas.microsoft.com/office/drawing/2014/main" id="{B2D9EEDD-4F23-4339-BE19-93109F8EE93E}"/>
                    </a:ext>
                  </a:extLst>
                </p14:cNvPr>
                <p14:cNvContentPartPr/>
                <p14:nvPr/>
              </p14:nvContentPartPr>
              <p14:xfrm>
                <a:off x="1936162" y="6180512"/>
                <a:ext cx="123840" cy="17640"/>
              </p14:xfrm>
            </p:contentPart>
          </mc:Choice>
          <mc:Fallback xmlns="">
            <p:pic>
              <p:nvPicPr>
                <p:cNvPr id="417" name="Freihand 416">
                  <a:extLst>
                    <a:ext uri="{FF2B5EF4-FFF2-40B4-BE49-F238E27FC236}">
                      <a16:creationId xmlns:a16="http://schemas.microsoft.com/office/drawing/2014/main" id="{B2D9EEDD-4F23-4339-BE19-93109F8EE93E}"/>
                    </a:ext>
                  </a:extLst>
                </p:cNvPr>
                <p:cNvPicPr/>
                <p:nvPr/>
              </p:nvPicPr>
              <p:blipFill>
                <a:blip r:embed="rId536"/>
                <a:stretch>
                  <a:fillRect/>
                </a:stretch>
              </p:blipFill>
              <p:spPr>
                <a:xfrm>
                  <a:off x="1931842" y="6176192"/>
                  <a:ext cx="132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18" name="Freihand 417">
                  <a:extLst>
                    <a:ext uri="{FF2B5EF4-FFF2-40B4-BE49-F238E27FC236}">
                      <a16:creationId xmlns:a16="http://schemas.microsoft.com/office/drawing/2014/main" id="{6EC73C84-94FA-4B7E-B11A-0409AB7D9550}"/>
                    </a:ext>
                  </a:extLst>
                </p14:cNvPr>
                <p14:cNvContentPartPr/>
                <p14:nvPr/>
              </p14:nvContentPartPr>
              <p14:xfrm>
                <a:off x="1937962" y="6212192"/>
                <a:ext cx="115560" cy="15480"/>
              </p14:xfrm>
            </p:contentPart>
          </mc:Choice>
          <mc:Fallback xmlns="">
            <p:pic>
              <p:nvPicPr>
                <p:cNvPr id="418" name="Freihand 417">
                  <a:extLst>
                    <a:ext uri="{FF2B5EF4-FFF2-40B4-BE49-F238E27FC236}">
                      <a16:creationId xmlns:a16="http://schemas.microsoft.com/office/drawing/2014/main" id="{6EC73C84-94FA-4B7E-B11A-0409AB7D9550}"/>
                    </a:ext>
                  </a:extLst>
                </p:cNvPr>
                <p:cNvPicPr/>
                <p:nvPr/>
              </p:nvPicPr>
              <p:blipFill>
                <a:blip r:embed="rId538"/>
                <a:stretch>
                  <a:fillRect/>
                </a:stretch>
              </p:blipFill>
              <p:spPr>
                <a:xfrm>
                  <a:off x="1933642" y="6207872"/>
                  <a:ext cx="124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20" name="Freihand 419">
                  <a:extLst>
                    <a:ext uri="{FF2B5EF4-FFF2-40B4-BE49-F238E27FC236}">
                      <a16:creationId xmlns:a16="http://schemas.microsoft.com/office/drawing/2014/main" id="{9C93739A-E540-444C-B027-E615C5D2EA6E}"/>
                    </a:ext>
                  </a:extLst>
                </p14:cNvPr>
                <p14:cNvContentPartPr/>
                <p14:nvPr/>
              </p14:nvContentPartPr>
              <p14:xfrm>
                <a:off x="2112922" y="6097712"/>
                <a:ext cx="87480" cy="100440"/>
              </p14:xfrm>
            </p:contentPart>
          </mc:Choice>
          <mc:Fallback xmlns="">
            <p:pic>
              <p:nvPicPr>
                <p:cNvPr id="420" name="Freihand 419">
                  <a:extLst>
                    <a:ext uri="{FF2B5EF4-FFF2-40B4-BE49-F238E27FC236}">
                      <a16:creationId xmlns:a16="http://schemas.microsoft.com/office/drawing/2014/main" id="{9C93739A-E540-444C-B027-E615C5D2EA6E}"/>
                    </a:ext>
                  </a:extLst>
                </p:cNvPr>
                <p:cNvPicPr/>
                <p:nvPr/>
              </p:nvPicPr>
              <p:blipFill>
                <a:blip r:embed="rId540"/>
                <a:stretch>
                  <a:fillRect/>
                </a:stretch>
              </p:blipFill>
              <p:spPr>
                <a:xfrm>
                  <a:off x="2108602" y="6093392"/>
                  <a:ext cx="96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21" name="Freihand 420">
                  <a:extLst>
                    <a:ext uri="{FF2B5EF4-FFF2-40B4-BE49-F238E27FC236}">
                      <a16:creationId xmlns:a16="http://schemas.microsoft.com/office/drawing/2014/main" id="{2A5F4296-EF49-4EBF-B62F-FD7AB9F247DB}"/>
                    </a:ext>
                  </a:extLst>
                </p14:cNvPr>
                <p14:cNvContentPartPr/>
                <p14:nvPr/>
              </p14:nvContentPartPr>
              <p14:xfrm>
                <a:off x="2128402" y="6154592"/>
                <a:ext cx="151560" cy="74160"/>
              </p14:xfrm>
            </p:contentPart>
          </mc:Choice>
          <mc:Fallback xmlns="">
            <p:pic>
              <p:nvPicPr>
                <p:cNvPr id="421" name="Freihand 420">
                  <a:extLst>
                    <a:ext uri="{FF2B5EF4-FFF2-40B4-BE49-F238E27FC236}">
                      <a16:creationId xmlns:a16="http://schemas.microsoft.com/office/drawing/2014/main" id="{2A5F4296-EF49-4EBF-B62F-FD7AB9F247DB}"/>
                    </a:ext>
                  </a:extLst>
                </p:cNvPr>
                <p:cNvPicPr/>
                <p:nvPr/>
              </p:nvPicPr>
              <p:blipFill>
                <a:blip r:embed="rId542"/>
                <a:stretch>
                  <a:fillRect/>
                </a:stretch>
              </p:blipFill>
              <p:spPr>
                <a:xfrm>
                  <a:off x="2124082" y="6150272"/>
                  <a:ext cx="160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22" name="Freihand 421">
                  <a:extLst>
                    <a:ext uri="{FF2B5EF4-FFF2-40B4-BE49-F238E27FC236}">
                      <a16:creationId xmlns:a16="http://schemas.microsoft.com/office/drawing/2014/main" id="{C2735FD6-26C1-4F71-A205-B59F3E35306C}"/>
                    </a:ext>
                  </a:extLst>
                </p14:cNvPr>
                <p14:cNvContentPartPr/>
                <p14:nvPr/>
              </p14:nvContentPartPr>
              <p14:xfrm>
                <a:off x="2310202" y="6077912"/>
                <a:ext cx="58680" cy="111960"/>
              </p14:xfrm>
            </p:contentPart>
          </mc:Choice>
          <mc:Fallback xmlns="">
            <p:pic>
              <p:nvPicPr>
                <p:cNvPr id="422" name="Freihand 421">
                  <a:extLst>
                    <a:ext uri="{FF2B5EF4-FFF2-40B4-BE49-F238E27FC236}">
                      <a16:creationId xmlns:a16="http://schemas.microsoft.com/office/drawing/2014/main" id="{C2735FD6-26C1-4F71-A205-B59F3E35306C}"/>
                    </a:ext>
                  </a:extLst>
                </p:cNvPr>
                <p:cNvPicPr/>
                <p:nvPr/>
              </p:nvPicPr>
              <p:blipFill>
                <a:blip r:embed="rId544"/>
                <a:stretch>
                  <a:fillRect/>
                </a:stretch>
              </p:blipFill>
              <p:spPr>
                <a:xfrm>
                  <a:off x="2305882" y="6073592"/>
                  <a:ext cx="67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23" name="Freihand 422">
                  <a:extLst>
                    <a:ext uri="{FF2B5EF4-FFF2-40B4-BE49-F238E27FC236}">
                      <a16:creationId xmlns:a16="http://schemas.microsoft.com/office/drawing/2014/main" id="{5146CD45-CF71-44C5-AF67-45827B4074A8}"/>
                    </a:ext>
                  </a:extLst>
                </p14:cNvPr>
                <p14:cNvContentPartPr/>
                <p14:nvPr/>
              </p14:nvContentPartPr>
              <p14:xfrm>
                <a:off x="2411722" y="6030032"/>
                <a:ext cx="80640" cy="124920"/>
              </p14:xfrm>
            </p:contentPart>
          </mc:Choice>
          <mc:Fallback xmlns="">
            <p:pic>
              <p:nvPicPr>
                <p:cNvPr id="423" name="Freihand 422">
                  <a:extLst>
                    <a:ext uri="{FF2B5EF4-FFF2-40B4-BE49-F238E27FC236}">
                      <a16:creationId xmlns:a16="http://schemas.microsoft.com/office/drawing/2014/main" id="{5146CD45-CF71-44C5-AF67-45827B4074A8}"/>
                    </a:ext>
                  </a:extLst>
                </p:cNvPr>
                <p:cNvPicPr/>
                <p:nvPr/>
              </p:nvPicPr>
              <p:blipFill>
                <a:blip r:embed="rId546"/>
                <a:stretch>
                  <a:fillRect/>
                </a:stretch>
              </p:blipFill>
              <p:spPr>
                <a:xfrm>
                  <a:off x="2407402" y="6025712"/>
                  <a:ext cx="89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24" name="Freihand 423">
                  <a:extLst>
                    <a:ext uri="{FF2B5EF4-FFF2-40B4-BE49-F238E27FC236}">
                      <a16:creationId xmlns:a16="http://schemas.microsoft.com/office/drawing/2014/main" id="{B56C098B-F4D4-4BF8-B6BF-39C383638DC2}"/>
                    </a:ext>
                  </a:extLst>
                </p14:cNvPr>
                <p14:cNvContentPartPr/>
                <p14:nvPr/>
              </p14:nvContentPartPr>
              <p14:xfrm>
                <a:off x="2614042" y="6022472"/>
                <a:ext cx="65880" cy="101880"/>
              </p14:xfrm>
            </p:contentPart>
          </mc:Choice>
          <mc:Fallback xmlns="">
            <p:pic>
              <p:nvPicPr>
                <p:cNvPr id="424" name="Freihand 423">
                  <a:extLst>
                    <a:ext uri="{FF2B5EF4-FFF2-40B4-BE49-F238E27FC236}">
                      <a16:creationId xmlns:a16="http://schemas.microsoft.com/office/drawing/2014/main" id="{B56C098B-F4D4-4BF8-B6BF-39C383638DC2}"/>
                    </a:ext>
                  </a:extLst>
                </p:cNvPr>
                <p:cNvPicPr/>
                <p:nvPr/>
              </p:nvPicPr>
              <p:blipFill>
                <a:blip r:embed="rId548"/>
                <a:stretch>
                  <a:fillRect/>
                </a:stretch>
              </p:blipFill>
              <p:spPr>
                <a:xfrm>
                  <a:off x="2609722" y="6018152"/>
                  <a:ext cx="74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25" name="Freihand 424">
                  <a:extLst>
                    <a:ext uri="{FF2B5EF4-FFF2-40B4-BE49-F238E27FC236}">
                      <a16:creationId xmlns:a16="http://schemas.microsoft.com/office/drawing/2014/main" id="{C3D8C921-388C-485A-92B1-921289892C0A}"/>
                    </a:ext>
                  </a:extLst>
                </p14:cNvPr>
                <p14:cNvContentPartPr/>
                <p14:nvPr/>
              </p14:nvContentPartPr>
              <p14:xfrm>
                <a:off x="2540962" y="5959472"/>
                <a:ext cx="69120" cy="64080"/>
              </p14:xfrm>
            </p:contentPart>
          </mc:Choice>
          <mc:Fallback xmlns="">
            <p:pic>
              <p:nvPicPr>
                <p:cNvPr id="425" name="Freihand 424">
                  <a:extLst>
                    <a:ext uri="{FF2B5EF4-FFF2-40B4-BE49-F238E27FC236}">
                      <a16:creationId xmlns:a16="http://schemas.microsoft.com/office/drawing/2014/main" id="{C3D8C921-388C-485A-92B1-921289892C0A}"/>
                    </a:ext>
                  </a:extLst>
                </p:cNvPr>
                <p:cNvPicPr/>
                <p:nvPr/>
              </p:nvPicPr>
              <p:blipFill>
                <a:blip r:embed="rId550"/>
                <a:stretch>
                  <a:fillRect/>
                </a:stretch>
              </p:blipFill>
              <p:spPr>
                <a:xfrm>
                  <a:off x="2536642" y="5955152"/>
                  <a:ext cx="77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26" name="Freihand 425">
                  <a:extLst>
                    <a:ext uri="{FF2B5EF4-FFF2-40B4-BE49-F238E27FC236}">
                      <a16:creationId xmlns:a16="http://schemas.microsoft.com/office/drawing/2014/main" id="{1429F46B-EC87-467B-91A2-1A75F1D670C8}"/>
                    </a:ext>
                  </a:extLst>
                </p14:cNvPr>
                <p14:cNvContentPartPr/>
                <p14:nvPr/>
              </p14:nvContentPartPr>
              <p14:xfrm>
                <a:off x="2663722" y="6054512"/>
                <a:ext cx="49320" cy="65160"/>
              </p14:xfrm>
            </p:contentPart>
          </mc:Choice>
          <mc:Fallback xmlns="">
            <p:pic>
              <p:nvPicPr>
                <p:cNvPr id="426" name="Freihand 425">
                  <a:extLst>
                    <a:ext uri="{FF2B5EF4-FFF2-40B4-BE49-F238E27FC236}">
                      <a16:creationId xmlns:a16="http://schemas.microsoft.com/office/drawing/2014/main" id="{1429F46B-EC87-467B-91A2-1A75F1D670C8}"/>
                    </a:ext>
                  </a:extLst>
                </p:cNvPr>
                <p:cNvPicPr/>
                <p:nvPr/>
              </p:nvPicPr>
              <p:blipFill>
                <a:blip r:embed="rId552"/>
                <a:stretch>
                  <a:fillRect/>
                </a:stretch>
              </p:blipFill>
              <p:spPr>
                <a:xfrm>
                  <a:off x="2659402" y="6050192"/>
                  <a:ext cx="57960" cy="73800"/>
                </a:xfrm>
                <a:prstGeom prst="rect">
                  <a:avLst/>
                </a:prstGeom>
              </p:spPr>
            </p:pic>
          </mc:Fallback>
        </mc:AlternateContent>
      </p:grpSp>
      <p:grpSp>
        <p:nvGrpSpPr>
          <p:cNvPr id="439" name="Gruppieren 438">
            <a:extLst>
              <a:ext uri="{FF2B5EF4-FFF2-40B4-BE49-F238E27FC236}">
                <a16:creationId xmlns:a16="http://schemas.microsoft.com/office/drawing/2014/main" id="{9E092F3D-3FB8-4BFA-BEBA-F98B62EE6FCE}"/>
              </a:ext>
            </a:extLst>
          </p:cNvPr>
          <p:cNvGrpSpPr/>
          <p:nvPr/>
        </p:nvGrpSpPr>
        <p:grpSpPr>
          <a:xfrm>
            <a:off x="9159922" y="1470272"/>
            <a:ext cx="501480" cy="143280"/>
            <a:chOff x="9159922" y="1470272"/>
            <a:chExt cx="501480" cy="143280"/>
          </a:xfrm>
        </p:grpSpPr>
        <mc:AlternateContent xmlns:mc="http://schemas.openxmlformats.org/markup-compatibility/2006" xmlns:p14="http://schemas.microsoft.com/office/powerpoint/2010/main">
          <mc:Choice Requires="p14">
            <p:contentPart p14:bwMode="auto" r:id="rId553">
              <p14:nvContentPartPr>
                <p14:cNvPr id="428" name="Freihand 427">
                  <a:extLst>
                    <a:ext uri="{FF2B5EF4-FFF2-40B4-BE49-F238E27FC236}">
                      <a16:creationId xmlns:a16="http://schemas.microsoft.com/office/drawing/2014/main" id="{660A491E-0856-41B8-B453-D5A14FC17A79}"/>
                    </a:ext>
                  </a:extLst>
                </p14:cNvPr>
                <p14:cNvContentPartPr/>
                <p14:nvPr/>
              </p14:nvContentPartPr>
              <p14:xfrm>
                <a:off x="9159922" y="1583672"/>
                <a:ext cx="7920" cy="13320"/>
              </p14:xfrm>
            </p:contentPart>
          </mc:Choice>
          <mc:Fallback xmlns="">
            <p:pic>
              <p:nvPicPr>
                <p:cNvPr id="428" name="Freihand 427">
                  <a:extLst>
                    <a:ext uri="{FF2B5EF4-FFF2-40B4-BE49-F238E27FC236}">
                      <a16:creationId xmlns:a16="http://schemas.microsoft.com/office/drawing/2014/main" id="{660A491E-0856-41B8-B453-D5A14FC17A79}"/>
                    </a:ext>
                  </a:extLst>
                </p:cNvPr>
                <p:cNvPicPr/>
                <p:nvPr/>
              </p:nvPicPr>
              <p:blipFill>
                <a:blip r:embed="rId105"/>
                <a:stretch>
                  <a:fillRect/>
                </a:stretch>
              </p:blipFill>
              <p:spPr>
                <a:xfrm>
                  <a:off x="9155602" y="1579352"/>
                  <a:ext cx="16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29" name="Freihand 428">
                  <a:extLst>
                    <a:ext uri="{FF2B5EF4-FFF2-40B4-BE49-F238E27FC236}">
                      <a16:creationId xmlns:a16="http://schemas.microsoft.com/office/drawing/2014/main" id="{A214D6C2-D4CA-49FD-88E4-B055D79933C2}"/>
                    </a:ext>
                  </a:extLst>
                </p14:cNvPr>
                <p14:cNvContentPartPr/>
                <p14:nvPr/>
              </p14:nvContentPartPr>
              <p14:xfrm>
                <a:off x="9206722" y="1470272"/>
                <a:ext cx="148680" cy="137520"/>
              </p14:xfrm>
            </p:contentPart>
          </mc:Choice>
          <mc:Fallback xmlns="">
            <p:pic>
              <p:nvPicPr>
                <p:cNvPr id="429" name="Freihand 428">
                  <a:extLst>
                    <a:ext uri="{FF2B5EF4-FFF2-40B4-BE49-F238E27FC236}">
                      <a16:creationId xmlns:a16="http://schemas.microsoft.com/office/drawing/2014/main" id="{A214D6C2-D4CA-49FD-88E4-B055D79933C2}"/>
                    </a:ext>
                  </a:extLst>
                </p:cNvPr>
                <p:cNvPicPr/>
                <p:nvPr/>
              </p:nvPicPr>
              <p:blipFill>
                <a:blip r:embed="rId555"/>
                <a:stretch>
                  <a:fillRect/>
                </a:stretch>
              </p:blipFill>
              <p:spPr>
                <a:xfrm>
                  <a:off x="9202402" y="1465952"/>
                  <a:ext cx="157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30" name="Freihand 429">
                  <a:extLst>
                    <a:ext uri="{FF2B5EF4-FFF2-40B4-BE49-F238E27FC236}">
                      <a16:creationId xmlns:a16="http://schemas.microsoft.com/office/drawing/2014/main" id="{910C8641-94C7-4175-AC9C-A0BAE3A25F36}"/>
                    </a:ext>
                  </a:extLst>
                </p14:cNvPr>
                <p14:cNvContentPartPr/>
                <p14:nvPr/>
              </p14:nvContentPartPr>
              <p14:xfrm>
                <a:off x="9391402" y="1506272"/>
                <a:ext cx="116640" cy="98640"/>
              </p14:xfrm>
            </p:contentPart>
          </mc:Choice>
          <mc:Fallback xmlns="">
            <p:pic>
              <p:nvPicPr>
                <p:cNvPr id="430" name="Freihand 429">
                  <a:extLst>
                    <a:ext uri="{FF2B5EF4-FFF2-40B4-BE49-F238E27FC236}">
                      <a16:creationId xmlns:a16="http://schemas.microsoft.com/office/drawing/2014/main" id="{910C8641-94C7-4175-AC9C-A0BAE3A25F36}"/>
                    </a:ext>
                  </a:extLst>
                </p:cNvPr>
                <p:cNvPicPr/>
                <p:nvPr/>
              </p:nvPicPr>
              <p:blipFill>
                <a:blip r:embed="rId557"/>
                <a:stretch>
                  <a:fillRect/>
                </a:stretch>
              </p:blipFill>
              <p:spPr>
                <a:xfrm>
                  <a:off x="9387082" y="1501952"/>
                  <a:ext cx="125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31" name="Freihand 430">
                  <a:extLst>
                    <a:ext uri="{FF2B5EF4-FFF2-40B4-BE49-F238E27FC236}">
                      <a16:creationId xmlns:a16="http://schemas.microsoft.com/office/drawing/2014/main" id="{6F76B65E-7AFD-47A4-B67F-33018ACEAB5D}"/>
                    </a:ext>
                  </a:extLst>
                </p14:cNvPr>
                <p14:cNvContentPartPr/>
                <p14:nvPr/>
              </p14:nvContentPartPr>
              <p14:xfrm>
                <a:off x="9526042" y="1504472"/>
                <a:ext cx="135360" cy="109080"/>
              </p14:xfrm>
            </p:contentPart>
          </mc:Choice>
          <mc:Fallback xmlns="">
            <p:pic>
              <p:nvPicPr>
                <p:cNvPr id="431" name="Freihand 430">
                  <a:extLst>
                    <a:ext uri="{FF2B5EF4-FFF2-40B4-BE49-F238E27FC236}">
                      <a16:creationId xmlns:a16="http://schemas.microsoft.com/office/drawing/2014/main" id="{6F76B65E-7AFD-47A4-B67F-33018ACEAB5D}"/>
                    </a:ext>
                  </a:extLst>
                </p:cNvPr>
                <p:cNvPicPr/>
                <p:nvPr/>
              </p:nvPicPr>
              <p:blipFill>
                <a:blip r:embed="rId559"/>
                <a:stretch>
                  <a:fillRect/>
                </a:stretch>
              </p:blipFill>
              <p:spPr>
                <a:xfrm>
                  <a:off x="9521722" y="1500152"/>
                  <a:ext cx="14400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0">
            <p14:nvContentPartPr>
              <p14:cNvPr id="432" name="Freihand 431">
                <a:extLst>
                  <a:ext uri="{FF2B5EF4-FFF2-40B4-BE49-F238E27FC236}">
                    <a16:creationId xmlns:a16="http://schemas.microsoft.com/office/drawing/2014/main" id="{02D19DF8-8EDA-4469-B299-F37D7DB3E944}"/>
                  </a:ext>
                </a:extLst>
              </p14:cNvPr>
              <p14:cNvContentPartPr/>
              <p14:nvPr/>
            </p14:nvContentPartPr>
            <p14:xfrm>
              <a:off x="9171442" y="1836752"/>
              <a:ext cx="106560" cy="129600"/>
            </p14:xfrm>
          </p:contentPart>
        </mc:Choice>
        <mc:Fallback xmlns="">
          <p:pic>
            <p:nvPicPr>
              <p:cNvPr id="432" name="Freihand 431">
                <a:extLst>
                  <a:ext uri="{FF2B5EF4-FFF2-40B4-BE49-F238E27FC236}">
                    <a16:creationId xmlns:a16="http://schemas.microsoft.com/office/drawing/2014/main" id="{02D19DF8-8EDA-4469-B299-F37D7DB3E944}"/>
                  </a:ext>
                </a:extLst>
              </p:cNvPr>
              <p:cNvPicPr/>
              <p:nvPr/>
            </p:nvPicPr>
            <p:blipFill>
              <a:blip r:embed="rId561"/>
              <a:stretch>
                <a:fillRect/>
              </a:stretch>
            </p:blipFill>
            <p:spPr>
              <a:xfrm>
                <a:off x="9167122" y="1832432"/>
                <a:ext cx="115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33" name="Freihand 432">
                <a:extLst>
                  <a:ext uri="{FF2B5EF4-FFF2-40B4-BE49-F238E27FC236}">
                    <a16:creationId xmlns:a16="http://schemas.microsoft.com/office/drawing/2014/main" id="{43F22D85-FB45-4949-BF7C-9AA2A083E235}"/>
                  </a:ext>
                </a:extLst>
              </p14:cNvPr>
              <p14:cNvContentPartPr/>
              <p14:nvPr/>
            </p14:nvContentPartPr>
            <p14:xfrm>
              <a:off x="9323002" y="1854032"/>
              <a:ext cx="76320" cy="111960"/>
            </p14:xfrm>
          </p:contentPart>
        </mc:Choice>
        <mc:Fallback xmlns="">
          <p:pic>
            <p:nvPicPr>
              <p:cNvPr id="433" name="Freihand 432">
                <a:extLst>
                  <a:ext uri="{FF2B5EF4-FFF2-40B4-BE49-F238E27FC236}">
                    <a16:creationId xmlns:a16="http://schemas.microsoft.com/office/drawing/2014/main" id="{43F22D85-FB45-4949-BF7C-9AA2A083E235}"/>
                  </a:ext>
                </a:extLst>
              </p:cNvPr>
              <p:cNvPicPr/>
              <p:nvPr/>
            </p:nvPicPr>
            <p:blipFill>
              <a:blip r:embed="rId563"/>
              <a:stretch>
                <a:fillRect/>
              </a:stretch>
            </p:blipFill>
            <p:spPr>
              <a:xfrm>
                <a:off x="9318682" y="1849712"/>
                <a:ext cx="84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34" name="Freihand 433">
                <a:extLst>
                  <a:ext uri="{FF2B5EF4-FFF2-40B4-BE49-F238E27FC236}">
                    <a16:creationId xmlns:a16="http://schemas.microsoft.com/office/drawing/2014/main" id="{896689B7-A5CC-4EDC-B024-D126E77622E4}"/>
                  </a:ext>
                </a:extLst>
              </p14:cNvPr>
              <p14:cNvContentPartPr/>
              <p14:nvPr/>
            </p14:nvContentPartPr>
            <p14:xfrm>
              <a:off x="9410482" y="1844312"/>
              <a:ext cx="95400" cy="122400"/>
            </p14:xfrm>
          </p:contentPart>
        </mc:Choice>
        <mc:Fallback xmlns="">
          <p:pic>
            <p:nvPicPr>
              <p:cNvPr id="434" name="Freihand 433">
                <a:extLst>
                  <a:ext uri="{FF2B5EF4-FFF2-40B4-BE49-F238E27FC236}">
                    <a16:creationId xmlns:a16="http://schemas.microsoft.com/office/drawing/2014/main" id="{896689B7-A5CC-4EDC-B024-D126E77622E4}"/>
                  </a:ext>
                </a:extLst>
              </p:cNvPr>
              <p:cNvPicPr/>
              <p:nvPr/>
            </p:nvPicPr>
            <p:blipFill>
              <a:blip r:embed="rId565"/>
              <a:stretch>
                <a:fillRect/>
              </a:stretch>
            </p:blipFill>
            <p:spPr>
              <a:xfrm>
                <a:off x="9406162" y="1839992"/>
                <a:ext cx="104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35" name="Freihand 434">
                <a:extLst>
                  <a:ext uri="{FF2B5EF4-FFF2-40B4-BE49-F238E27FC236}">
                    <a16:creationId xmlns:a16="http://schemas.microsoft.com/office/drawing/2014/main" id="{66D5974E-D5AB-4709-9559-77F47A6ED6F1}"/>
                  </a:ext>
                </a:extLst>
              </p14:cNvPr>
              <p14:cNvContentPartPr/>
              <p14:nvPr/>
            </p14:nvContentPartPr>
            <p14:xfrm>
              <a:off x="9521722" y="1942592"/>
              <a:ext cx="15840" cy="65160"/>
            </p14:xfrm>
          </p:contentPart>
        </mc:Choice>
        <mc:Fallback xmlns="">
          <p:pic>
            <p:nvPicPr>
              <p:cNvPr id="435" name="Freihand 434">
                <a:extLst>
                  <a:ext uri="{FF2B5EF4-FFF2-40B4-BE49-F238E27FC236}">
                    <a16:creationId xmlns:a16="http://schemas.microsoft.com/office/drawing/2014/main" id="{66D5974E-D5AB-4709-9559-77F47A6ED6F1}"/>
                  </a:ext>
                </a:extLst>
              </p:cNvPr>
              <p:cNvPicPr/>
              <p:nvPr/>
            </p:nvPicPr>
            <p:blipFill>
              <a:blip r:embed="rId567"/>
              <a:stretch>
                <a:fillRect/>
              </a:stretch>
            </p:blipFill>
            <p:spPr>
              <a:xfrm>
                <a:off x="9517402" y="1938272"/>
                <a:ext cx="24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36" name="Freihand 435">
                <a:extLst>
                  <a:ext uri="{FF2B5EF4-FFF2-40B4-BE49-F238E27FC236}">
                    <a16:creationId xmlns:a16="http://schemas.microsoft.com/office/drawing/2014/main" id="{4D83C753-69A1-42C4-9ADC-D030C51435E7}"/>
                  </a:ext>
                </a:extLst>
              </p14:cNvPr>
              <p14:cNvContentPartPr/>
              <p14:nvPr/>
            </p14:nvContentPartPr>
            <p14:xfrm>
              <a:off x="9574642" y="1839272"/>
              <a:ext cx="85680" cy="147960"/>
            </p14:xfrm>
          </p:contentPart>
        </mc:Choice>
        <mc:Fallback xmlns="">
          <p:pic>
            <p:nvPicPr>
              <p:cNvPr id="436" name="Freihand 435">
                <a:extLst>
                  <a:ext uri="{FF2B5EF4-FFF2-40B4-BE49-F238E27FC236}">
                    <a16:creationId xmlns:a16="http://schemas.microsoft.com/office/drawing/2014/main" id="{4D83C753-69A1-42C4-9ADC-D030C51435E7}"/>
                  </a:ext>
                </a:extLst>
              </p:cNvPr>
              <p:cNvPicPr/>
              <p:nvPr/>
            </p:nvPicPr>
            <p:blipFill>
              <a:blip r:embed="rId569"/>
              <a:stretch>
                <a:fillRect/>
              </a:stretch>
            </p:blipFill>
            <p:spPr>
              <a:xfrm>
                <a:off x="9570322" y="1834952"/>
                <a:ext cx="94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37" name="Freihand 436">
                <a:extLst>
                  <a:ext uri="{FF2B5EF4-FFF2-40B4-BE49-F238E27FC236}">
                    <a16:creationId xmlns:a16="http://schemas.microsoft.com/office/drawing/2014/main" id="{6FED94AB-BB84-43E4-BBC6-2CF5E563C6A7}"/>
                  </a:ext>
                </a:extLst>
              </p14:cNvPr>
              <p14:cNvContentPartPr/>
              <p14:nvPr/>
            </p14:nvContentPartPr>
            <p14:xfrm>
              <a:off x="9681202" y="1865192"/>
              <a:ext cx="64080" cy="118440"/>
            </p14:xfrm>
          </p:contentPart>
        </mc:Choice>
        <mc:Fallback xmlns="">
          <p:pic>
            <p:nvPicPr>
              <p:cNvPr id="437" name="Freihand 436">
                <a:extLst>
                  <a:ext uri="{FF2B5EF4-FFF2-40B4-BE49-F238E27FC236}">
                    <a16:creationId xmlns:a16="http://schemas.microsoft.com/office/drawing/2014/main" id="{6FED94AB-BB84-43E4-BBC6-2CF5E563C6A7}"/>
                  </a:ext>
                </a:extLst>
              </p:cNvPr>
              <p:cNvPicPr/>
              <p:nvPr/>
            </p:nvPicPr>
            <p:blipFill>
              <a:blip r:embed="rId571"/>
              <a:stretch>
                <a:fillRect/>
              </a:stretch>
            </p:blipFill>
            <p:spPr>
              <a:xfrm>
                <a:off x="9676882" y="1860872"/>
                <a:ext cx="72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40" name="Freihand 439">
                <a:extLst>
                  <a:ext uri="{FF2B5EF4-FFF2-40B4-BE49-F238E27FC236}">
                    <a16:creationId xmlns:a16="http://schemas.microsoft.com/office/drawing/2014/main" id="{8D1D7480-011E-42D5-B41C-27F00A5A718E}"/>
                  </a:ext>
                </a:extLst>
              </p14:cNvPr>
              <p14:cNvContentPartPr/>
              <p14:nvPr/>
            </p14:nvContentPartPr>
            <p14:xfrm>
              <a:off x="9121402" y="2263352"/>
              <a:ext cx="106920" cy="115200"/>
            </p14:xfrm>
          </p:contentPart>
        </mc:Choice>
        <mc:Fallback xmlns="">
          <p:pic>
            <p:nvPicPr>
              <p:cNvPr id="440" name="Freihand 439">
                <a:extLst>
                  <a:ext uri="{FF2B5EF4-FFF2-40B4-BE49-F238E27FC236}">
                    <a16:creationId xmlns:a16="http://schemas.microsoft.com/office/drawing/2014/main" id="{8D1D7480-011E-42D5-B41C-27F00A5A718E}"/>
                  </a:ext>
                </a:extLst>
              </p:cNvPr>
              <p:cNvPicPr/>
              <p:nvPr/>
            </p:nvPicPr>
            <p:blipFill>
              <a:blip r:embed="rId573"/>
              <a:stretch>
                <a:fillRect/>
              </a:stretch>
            </p:blipFill>
            <p:spPr>
              <a:xfrm>
                <a:off x="9117082" y="2259032"/>
                <a:ext cx="115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41" name="Freihand 440">
                <a:extLst>
                  <a:ext uri="{FF2B5EF4-FFF2-40B4-BE49-F238E27FC236}">
                    <a16:creationId xmlns:a16="http://schemas.microsoft.com/office/drawing/2014/main" id="{086E9089-2DAA-4590-B883-C3864FE8013D}"/>
                  </a:ext>
                </a:extLst>
              </p14:cNvPr>
              <p14:cNvContentPartPr/>
              <p14:nvPr/>
            </p14:nvContentPartPr>
            <p14:xfrm>
              <a:off x="9247402" y="2247872"/>
              <a:ext cx="90000" cy="123480"/>
            </p14:xfrm>
          </p:contentPart>
        </mc:Choice>
        <mc:Fallback xmlns="">
          <p:pic>
            <p:nvPicPr>
              <p:cNvPr id="441" name="Freihand 440">
                <a:extLst>
                  <a:ext uri="{FF2B5EF4-FFF2-40B4-BE49-F238E27FC236}">
                    <a16:creationId xmlns:a16="http://schemas.microsoft.com/office/drawing/2014/main" id="{086E9089-2DAA-4590-B883-C3864FE8013D}"/>
                  </a:ext>
                </a:extLst>
              </p:cNvPr>
              <p:cNvPicPr/>
              <p:nvPr/>
            </p:nvPicPr>
            <p:blipFill>
              <a:blip r:embed="rId575"/>
              <a:stretch>
                <a:fillRect/>
              </a:stretch>
            </p:blipFill>
            <p:spPr>
              <a:xfrm>
                <a:off x="9243082" y="2243552"/>
                <a:ext cx="98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43" name="Freihand 442">
                <a:extLst>
                  <a:ext uri="{FF2B5EF4-FFF2-40B4-BE49-F238E27FC236}">
                    <a16:creationId xmlns:a16="http://schemas.microsoft.com/office/drawing/2014/main" id="{4DC9EFD8-4FF3-4CA3-9525-74CF30C787A6}"/>
                  </a:ext>
                </a:extLst>
              </p14:cNvPr>
              <p14:cNvContentPartPr/>
              <p14:nvPr/>
            </p14:nvContentPartPr>
            <p14:xfrm>
              <a:off x="9341002" y="2237792"/>
              <a:ext cx="107640" cy="124560"/>
            </p14:xfrm>
          </p:contentPart>
        </mc:Choice>
        <mc:Fallback xmlns="">
          <p:pic>
            <p:nvPicPr>
              <p:cNvPr id="443" name="Freihand 442">
                <a:extLst>
                  <a:ext uri="{FF2B5EF4-FFF2-40B4-BE49-F238E27FC236}">
                    <a16:creationId xmlns:a16="http://schemas.microsoft.com/office/drawing/2014/main" id="{4DC9EFD8-4FF3-4CA3-9525-74CF30C787A6}"/>
                  </a:ext>
                </a:extLst>
              </p:cNvPr>
              <p:cNvPicPr/>
              <p:nvPr/>
            </p:nvPicPr>
            <p:blipFill>
              <a:blip r:embed="rId577"/>
              <a:stretch>
                <a:fillRect/>
              </a:stretch>
            </p:blipFill>
            <p:spPr>
              <a:xfrm>
                <a:off x="9336682" y="2233472"/>
                <a:ext cx="116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44" name="Freihand 443">
                <a:extLst>
                  <a:ext uri="{FF2B5EF4-FFF2-40B4-BE49-F238E27FC236}">
                    <a16:creationId xmlns:a16="http://schemas.microsoft.com/office/drawing/2014/main" id="{80E256CA-2B4C-4B92-ABAF-3B2C63360C1F}"/>
                  </a:ext>
                </a:extLst>
              </p14:cNvPr>
              <p14:cNvContentPartPr/>
              <p14:nvPr/>
            </p14:nvContentPartPr>
            <p14:xfrm>
              <a:off x="9436402" y="2326712"/>
              <a:ext cx="33120" cy="100080"/>
            </p14:xfrm>
          </p:contentPart>
        </mc:Choice>
        <mc:Fallback xmlns="">
          <p:pic>
            <p:nvPicPr>
              <p:cNvPr id="444" name="Freihand 443">
                <a:extLst>
                  <a:ext uri="{FF2B5EF4-FFF2-40B4-BE49-F238E27FC236}">
                    <a16:creationId xmlns:a16="http://schemas.microsoft.com/office/drawing/2014/main" id="{80E256CA-2B4C-4B92-ABAF-3B2C63360C1F}"/>
                  </a:ext>
                </a:extLst>
              </p:cNvPr>
              <p:cNvPicPr/>
              <p:nvPr/>
            </p:nvPicPr>
            <p:blipFill>
              <a:blip r:embed="rId579"/>
              <a:stretch>
                <a:fillRect/>
              </a:stretch>
            </p:blipFill>
            <p:spPr>
              <a:xfrm>
                <a:off x="9432082" y="2322392"/>
                <a:ext cx="41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45" name="Freihand 444">
                <a:extLst>
                  <a:ext uri="{FF2B5EF4-FFF2-40B4-BE49-F238E27FC236}">
                    <a16:creationId xmlns:a16="http://schemas.microsoft.com/office/drawing/2014/main" id="{32487DF1-F218-4AA0-B87B-36BCC5050027}"/>
                  </a:ext>
                </a:extLst>
              </p14:cNvPr>
              <p14:cNvContentPartPr/>
              <p14:nvPr/>
            </p14:nvContentPartPr>
            <p14:xfrm>
              <a:off x="9508402" y="2256872"/>
              <a:ext cx="69480" cy="97920"/>
            </p14:xfrm>
          </p:contentPart>
        </mc:Choice>
        <mc:Fallback xmlns="">
          <p:pic>
            <p:nvPicPr>
              <p:cNvPr id="445" name="Freihand 444">
                <a:extLst>
                  <a:ext uri="{FF2B5EF4-FFF2-40B4-BE49-F238E27FC236}">
                    <a16:creationId xmlns:a16="http://schemas.microsoft.com/office/drawing/2014/main" id="{32487DF1-F218-4AA0-B87B-36BCC5050027}"/>
                  </a:ext>
                </a:extLst>
              </p:cNvPr>
              <p:cNvPicPr/>
              <p:nvPr/>
            </p:nvPicPr>
            <p:blipFill>
              <a:blip r:embed="rId581"/>
              <a:stretch>
                <a:fillRect/>
              </a:stretch>
            </p:blipFill>
            <p:spPr>
              <a:xfrm>
                <a:off x="9504082" y="2252552"/>
                <a:ext cx="78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46" name="Freihand 445">
                <a:extLst>
                  <a:ext uri="{FF2B5EF4-FFF2-40B4-BE49-F238E27FC236}">
                    <a16:creationId xmlns:a16="http://schemas.microsoft.com/office/drawing/2014/main" id="{50753764-AF5A-4B55-B8BC-759E5B65AA6B}"/>
                  </a:ext>
                </a:extLst>
              </p14:cNvPr>
              <p14:cNvContentPartPr/>
              <p14:nvPr/>
            </p14:nvContentPartPr>
            <p14:xfrm>
              <a:off x="9653122" y="2227352"/>
              <a:ext cx="63000" cy="137160"/>
            </p14:xfrm>
          </p:contentPart>
        </mc:Choice>
        <mc:Fallback xmlns="">
          <p:pic>
            <p:nvPicPr>
              <p:cNvPr id="446" name="Freihand 445">
                <a:extLst>
                  <a:ext uri="{FF2B5EF4-FFF2-40B4-BE49-F238E27FC236}">
                    <a16:creationId xmlns:a16="http://schemas.microsoft.com/office/drawing/2014/main" id="{50753764-AF5A-4B55-B8BC-759E5B65AA6B}"/>
                  </a:ext>
                </a:extLst>
              </p:cNvPr>
              <p:cNvPicPr/>
              <p:nvPr/>
            </p:nvPicPr>
            <p:blipFill>
              <a:blip r:embed="rId583"/>
              <a:stretch>
                <a:fillRect/>
              </a:stretch>
            </p:blipFill>
            <p:spPr>
              <a:xfrm>
                <a:off x="9648802" y="2223032"/>
                <a:ext cx="71640" cy="145800"/>
              </a:xfrm>
              <a:prstGeom prst="rect">
                <a:avLst/>
              </a:prstGeom>
            </p:spPr>
          </p:pic>
        </mc:Fallback>
      </mc:AlternateContent>
      <p:grpSp>
        <p:nvGrpSpPr>
          <p:cNvPr id="456" name="Gruppieren 455">
            <a:extLst>
              <a:ext uri="{FF2B5EF4-FFF2-40B4-BE49-F238E27FC236}">
                <a16:creationId xmlns:a16="http://schemas.microsoft.com/office/drawing/2014/main" id="{6891BFE6-5535-4D35-8880-1168499EFC27}"/>
              </a:ext>
            </a:extLst>
          </p:cNvPr>
          <p:cNvGrpSpPr/>
          <p:nvPr/>
        </p:nvGrpSpPr>
        <p:grpSpPr>
          <a:xfrm>
            <a:off x="9120682" y="2570792"/>
            <a:ext cx="656640" cy="248400"/>
            <a:chOff x="9120682" y="2570792"/>
            <a:chExt cx="656640" cy="248400"/>
          </a:xfrm>
        </p:grpSpPr>
        <mc:AlternateContent xmlns:mc="http://schemas.openxmlformats.org/markup-compatibility/2006" xmlns:p14="http://schemas.microsoft.com/office/powerpoint/2010/main">
          <mc:Choice Requires="p14">
            <p:contentPart p14:bwMode="auto" r:id="rId584">
              <p14:nvContentPartPr>
                <p14:cNvPr id="448" name="Freihand 447">
                  <a:extLst>
                    <a:ext uri="{FF2B5EF4-FFF2-40B4-BE49-F238E27FC236}">
                      <a16:creationId xmlns:a16="http://schemas.microsoft.com/office/drawing/2014/main" id="{F3C77CC2-6DDD-4848-83AA-2EDEFE7AB767}"/>
                    </a:ext>
                  </a:extLst>
                </p14:cNvPr>
                <p14:cNvContentPartPr/>
                <p14:nvPr/>
              </p14:nvContentPartPr>
              <p14:xfrm>
                <a:off x="9120682" y="2600672"/>
                <a:ext cx="135720" cy="154800"/>
              </p14:xfrm>
            </p:contentPart>
          </mc:Choice>
          <mc:Fallback xmlns="">
            <p:pic>
              <p:nvPicPr>
                <p:cNvPr id="448" name="Freihand 447">
                  <a:extLst>
                    <a:ext uri="{FF2B5EF4-FFF2-40B4-BE49-F238E27FC236}">
                      <a16:creationId xmlns:a16="http://schemas.microsoft.com/office/drawing/2014/main" id="{F3C77CC2-6DDD-4848-83AA-2EDEFE7AB767}"/>
                    </a:ext>
                  </a:extLst>
                </p:cNvPr>
                <p:cNvPicPr/>
                <p:nvPr/>
              </p:nvPicPr>
              <p:blipFill>
                <a:blip r:embed="rId585"/>
                <a:stretch>
                  <a:fillRect/>
                </a:stretch>
              </p:blipFill>
              <p:spPr>
                <a:xfrm>
                  <a:off x="9116362" y="2596352"/>
                  <a:ext cx="144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49" name="Freihand 448">
                  <a:extLst>
                    <a:ext uri="{FF2B5EF4-FFF2-40B4-BE49-F238E27FC236}">
                      <a16:creationId xmlns:a16="http://schemas.microsoft.com/office/drawing/2014/main" id="{CF1AC97E-4C2B-4E20-9CB1-3D43BFC33CC8}"/>
                    </a:ext>
                  </a:extLst>
                </p14:cNvPr>
                <p14:cNvContentPartPr/>
                <p14:nvPr/>
              </p14:nvContentPartPr>
              <p14:xfrm>
                <a:off x="9244882" y="2593112"/>
                <a:ext cx="128880" cy="139680"/>
              </p14:xfrm>
            </p:contentPart>
          </mc:Choice>
          <mc:Fallback xmlns="">
            <p:pic>
              <p:nvPicPr>
                <p:cNvPr id="449" name="Freihand 448">
                  <a:extLst>
                    <a:ext uri="{FF2B5EF4-FFF2-40B4-BE49-F238E27FC236}">
                      <a16:creationId xmlns:a16="http://schemas.microsoft.com/office/drawing/2014/main" id="{CF1AC97E-4C2B-4E20-9CB1-3D43BFC33CC8}"/>
                    </a:ext>
                  </a:extLst>
                </p:cNvPr>
                <p:cNvPicPr/>
                <p:nvPr/>
              </p:nvPicPr>
              <p:blipFill>
                <a:blip r:embed="rId587"/>
                <a:stretch>
                  <a:fillRect/>
                </a:stretch>
              </p:blipFill>
              <p:spPr>
                <a:xfrm>
                  <a:off x="9240562" y="2588792"/>
                  <a:ext cx="137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50" name="Freihand 449">
                  <a:extLst>
                    <a:ext uri="{FF2B5EF4-FFF2-40B4-BE49-F238E27FC236}">
                      <a16:creationId xmlns:a16="http://schemas.microsoft.com/office/drawing/2014/main" id="{7863B078-643F-43C6-97E4-42428A8833F4}"/>
                    </a:ext>
                  </a:extLst>
                </p14:cNvPr>
                <p14:cNvContentPartPr/>
                <p14:nvPr/>
              </p14:nvContentPartPr>
              <p14:xfrm>
                <a:off x="9365122" y="2596352"/>
                <a:ext cx="114120" cy="183240"/>
              </p14:xfrm>
            </p:contentPart>
          </mc:Choice>
          <mc:Fallback xmlns="">
            <p:pic>
              <p:nvPicPr>
                <p:cNvPr id="450" name="Freihand 449">
                  <a:extLst>
                    <a:ext uri="{FF2B5EF4-FFF2-40B4-BE49-F238E27FC236}">
                      <a16:creationId xmlns:a16="http://schemas.microsoft.com/office/drawing/2014/main" id="{7863B078-643F-43C6-97E4-42428A8833F4}"/>
                    </a:ext>
                  </a:extLst>
                </p:cNvPr>
                <p:cNvPicPr/>
                <p:nvPr/>
              </p:nvPicPr>
              <p:blipFill>
                <a:blip r:embed="rId589"/>
                <a:stretch>
                  <a:fillRect/>
                </a:stretch>
              </p:blipFill>
              <p:spPr>
                <a:xfrm>
                  <a:off x="9360802" y="2592032"/>
                  <a:ext cx="122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51" name="Freihand 450">
                  <a:extLst>
                    <a:ext uri="{FF2B5EF4-FFF2-40B4-BE49-F238E27FC236}">
                      <a16:creationId xmlns:a16="http://schemas.microsoft.com/office/drawing/2014/main" id="{848C4250-BF2F-4C24-9D3D-4682DD205B99}"/>
                    </a:ext>
                  </a:extLst>
                </p14:cNvPr>
                <p14:cNvContentPartPr/>
                <p14:nvPr/>
              </p14:nvContentPartPr>
              <p14:xfrm>
                <a:off x="9462682" y="2708672"/>
                <a:ext cx="19080" cy="110520"/>
              </p14:xfrm>
            </p:contentPart>
          </mc:Choice>
          <mc:Fallback xmlns="">
            <p:pic>
              <p:nvPicPr>
                <p:cNvPr id="451" name="Freihand 450">
                  <a:extLst>
                    <a:ext uri="{FF2B5EF4-FFF2-40B4-BE49-F238E27FC236}">
                      <a16:creationId xmlns:a16="http://schemas.microsoft.com/office/drawing/2014/main" id="{848C4250-BF2F-4C24-9D3D-4682DD205B99}"/>
                    </a:ext>
                  </a:extLst>
                </p:cNvPr>
                <p:cNvPicPr/>
                <p:nvPr/>
              </p:nvPicPr>
              <p:blipFill>
                <a:blip r:embed="rId591"/>
                <a:stretch>
                  <a:fillRect/>
                </a:stretch>
              </p:blipFill>
              <p:spPr>
                <a:xfrm>
                  <a:off x="9458362" y="2704352"/>
                  <a:ext cx="27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53" name="Freihand 452">
                  <a:extLst>
                    <a:ext uri="{FF2B5EF4-FFF2-40B4-BE49-F238E27FC236}">
                      <a16:creationId xmlns:a16="http://schemas.microsoft.com/office/drawing/2014/main" id="{F9E0D787-949F-4F84-B31E-0F6FA02AFDEC}"/>
                    </a:ext>
                  </a:extLst>
                </p14:cNvPr>
                <p14:cNvContentPartPr/>
                <p14:nvPr/>
              </p14:nvContentPartPr>
              <p14:xfrm>
                <a:off x="9521362" y="2615792"/>
                <a:ext cx="86400" cy="123840"/>
              </p14:xfrm>
            </p:contentPart>
          </mc:Choice>
          <mc:Fallback xmlns="">
            <p:pic>
              <p:nvPicPr>
                <p:cNvPr id="453" name="Freihand 452">
                  <a:extLst>
                    <a:ext uri="{FF2B5EF4-FFF2-40B4-BE49-F238E27FC236}">
                      <a16:creationId xmlns:a16="http://schemas.microsoft.com/office/drawing/2014/main" id="{F9E0D787-949F-4F84-B31E-0F6FA02AFDEC}"/>
                    </a:ext>
                  </a:extLst>
                </p:cNvPr>
                <p:cNvPicPr/>
                <p:nvPr/>
              </p:nvPicPr>
              <p:blipFill>
                <a:blip r:embed="rId593"/>
                <a:stretch>
                  <a:fillRect/>
                </a:stretch>
              </p:blipFill>
              <p:spPr>
                <a:xfrm>
                  <a:off x="9517042" y="2611472"/>
                  <a:ext cx="95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54" name="Freihand 453">
                  <a:extLst>
                    <a:ext uri="{FF2B5EF4-FFF2-40B4-BE49-F238E27FC236}">
                      <a16:creationId xmlns:a16="http://schemas.microsoft.com/office/drawing/2014/main" id="{115457DB-35CE-4E37-BE39-B7C0103D1AF7}"/>
                    </a:ext>
                  </a:extLst>
                </p14:cNvPr>
                <p14:cNvContentPartPr/>
                <p14:nvPr/>
              </p14:nvContentPartPr>
              <p14:xfrm>
                <a:off x="9544402" y="2583032"/>
                <a:ext cx="109800" cy="21960"/>
              </p14:xfrm>
            </p:contentPart>
          </mc:Choice>
          <mc:Fallback xmlns="">
            <p:pic>
              <p:nvPicPr>
                <p:cNvPr id="454" name="Freihand 453">
                  <a:extLst>
                    <a:ext uri="{FF2B5EF4-FFF2-40B4-BE49-F238E27FC236}">
                      <a16:creationId xmlns:a16="http://schemas.microsoft.com/office/drawing/2014/main" id="{115457DB-35CE-4E37-BE39-B7C0103D1AF7}"/>
                    </a:ext>
                  </a:extLst>
                </p:cNvPr>
                <p:cNvPicPr/>
                <p:nvPr/>
              </p:nvPicPr>
              <p:blipFill>
                <a:blip r:embed="rId595"/>
                <a:stretch>
                  <a:fillRect/>
                </a:stretch>
              </p:blipFill>
              <p:spPr>
                <a:xfrm>
                  <a:off x="9540082" y="2578712"/>
                  <a:ext cx="118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55" name="Freihand 454">
                  <a:extLst>
                    <a:ext uri="{FF2B5EF4-FFF2-40B4-BE49-F238E27FC236}">
                      <a16:creationId xmlns:a16="http://schemas.microsoft.com/office/drawing/2014/main" id="{BEDF2A4D-83FF-4D1F-A1A8-4F4AD6CE4A5B}"/>
                    </a:ext>
                  </a:extLst>
                </p14:cNvPr>
                <p14:cNvContentPartPr/>
                <p14:nvPr/>
              </p14:nvContentPartPr>
              <p14:xfrm>
                <a:off x="9640522" y="2570792"/>
                <a:ext cx="136800" cy="174960"/>
              </p14:xfrm>
            </p:contentPart>
          </mc:Choice>
          <mc:Fallback xmlns="">
            <p:pic>
              <p:nvPicPr>
                <p:cNvPr id="455" name="Freihand 454">
                  <a:extLst>
                    <a:ext uri="{FF2B5EF4-FFF2-40B4-BE49-F238E27FC236}">
                      <a16:creationId xmlns:a16="http://schemas.microsoft.com/office/drawing/2014/main" id="{BEDF2A4D-83FF-4D1F-A1A8-4F4AD6CE4A5B}"/>
                    </a:ext>
                  </a:extLst>
                </p:cNvPr>
                <p:cNvPicPr/>
                <p:nvPr/>
              </p:nvPicPr>
              <p:blipFill>
                <a:blip r:embed="rId597"/>
                <a:stretch>
                  <a:fillRect/>
                </a:stretch>
              </p:blipFill>
              <p:spPr>
                <a:xfrm>
                  <a:off x="9636202" y="2566472"/>
                  <a:ext cx="145440" cy="183600"/>
                </a:xfrm>
                <a:prstGeom prst="rect">
                  <a:avLst/>
                </a:prstGeom>
              </p:spPr>
            </p:pic>
          </mc:Fallback>
        </mc:AlternateContent>
      </p:grpSp>
      <p:grpSp>
        <p:nvGrpSpPr>
          <p:cNvPr id="480" name="Gruppieren 479">
            <a:extLst>
              <a:ext uri="{FF2B5EF4-FFF2-40B4-BE49-F238E27FC236}">
                <a16:creationId xmlns:a16="http://schemas.microsoft.com/office/drawing/2014/main" id="{4ADFF2FD-2E9D-423F-8C3B-D6A75D956903}"/>
              </a:ext>
            </a:extLst>
          </p:cNvPr>
          <p:cNvGrpSpPr/>
          <p:nvPr/>
        </p:nvGrpSpPr>
        <p:grpSpPr>
          <a:xfrm>
            <a:off x="9934282" y="2591672"/>
            <a:ext cx="571320" cy="235080"/>
            <a:chOff x="9934282" y="2591672"/>
            <a:chExt cx="571320" cy="235080"/>
          </a:xfrm>
        </p:grpSpPr>
        <mc:AlternateContent xmlns:mc="http://schemas.openxmlformats.org/markup-compatibility/2006" xmlns:p14="http://schemas.microsoft.com/office/powerpoint/2010/main">
          <mc:Choice Requires="p14">
            <p:contentPart p14:bwMode="auto" r:id="rId598">
              <p14:nvContentPartPr>
                <p14:cNvPr id="473" name="Freihand 472">
                  <a:extLst>
                    <a:ext uri="{FF2B5EF4-FFF2-40B4-BE49-F238E27FC236}">
                      <a16:creationId xmlns:a16="http://schemas.microsoft.com/office/drawing/2014/main" id="{96BF2ABB-7755-4E7F-9081-FDCD8F41E32E}"/>
                    </a:ext>
                  </a:extLst>
                </p14:cNvPr>
                <p14:cNvContentPartPr/>
                <p14:nvPr/>
              </p14:nvContentPartPr>
              <p14:xfrm>
                <a:off x="9934282" y="2599592"/>
                <a:ext cx="73080" cy="196920"/>
              </p14:xfrm>
            </p:contentPart>
          </mc:Choice>
          <mc:Fallback xmlns="">
            <p:pic>
              <p:nvPicPr>
                <p:cNvPr id="473" name="Freihand 472">
                  <a:extLst>
                    <a:ext uri="{FF2B5EF4-FFF2-40B4-BE49-F238E27FC236}">
                      <a16:creationId xmlns:a16="http://schemas.microsoft.com/office/drawing/2014/main" id="{96BF2ABB-7755-4E7F-9081-FDCD8F41E32E}"/>
                    </a:ext>
                  </a:extLst>
                </p:cNvPr>
                <p:cNvPicPr/>
                <p:nvPr/>
              </p:nvPicPr>
              <p:blipFill>
                <a:blip r:embed="rId599"/>
                <a:stretch>
                  <a:fillRect/>
                </a:stretch>
              </p:blipFill>
              <p:spPr>
                <a:xfrm>
                  <a:off x="9929962" y="2595272"/>
                  <a:ext cx="81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74" name="Freihand 473">
                  <a:extLst>
                    <a:ext uri="{FF2B5EF4-FFF2-40B4-BE49-F238E27FC236}">
                      <a16:creationId xmlns:a16="http://schemas.microsoft.com/office/drawing/2014/main" id="{AD834525-B706-43F4-8C7F-8395C30CE6B3}"/>
                    </a:ext>
                  </a:extLst>
                </p14:cNvPr>
                <p14:cNvContentPartPr/>
                <p14:nvPr/>
              </p14:nvContentPartPr>
              <p14:xfrm>
                <a:off x="10017802" y="2737832"/>
                <a:ext cx="18360" cy="88920"/>
              </p14:xfrm>
            </p:contentPart>
          </mc:Choice>
          <mc:Fallback xmlns="">
            <p:pic>
              <p:nvPicPr>
                <p:cNvPr id="474" name="Freihand 473">
                  <a:extLst>
                    <a:ext uri="{FF2B5EF4-FFF2-40B4-BE49-F238E27FC236}">
                      <a16:creationId xmlns:a16="http://schemas.microsoft.com/office/drawing/2014/main" id="{AD834525-B706-43F4-8C7F-8395C30CE6B3}"/>
                    </a:ext>
                  </a:extLst>
                </p:cNvPr>
                <p:cNvPicPr/>
                <p:nvPr/>
              </p:nvPicPr>
              <p:blipFill>
                <a:blip r:embed="rId601"/>
                <a:stretch>
                  <a:fillRect/>
                </a:stretch>
              </p:blipFill>
              <p:spPr>
                <a:xfrm>
                  <a:off x="10013482" y="2733512"/>
                  <a:ext cx="2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75" name="Freihand 474">
                  <a:extLst>
                    <a:ext uri="{FF2B5EF4-FFF2-40B4-BE49-F238E27FC236}">
                      <a16:creationId xmlns:a16="http://schemas.microsoft.com/office/drawing/2014/main" id="{AC063D15-BD02-4E36-979A-DAAC52354470}"/>
                    </a:ext>
                  </a:extLst>
                </p14:cNvPr>
                <p14:cNvContentPartPr/>
                <p14:nvPr/>
              </p14:nvContentPartPr>
              <p14:xfrm>
                <a:off x="10045162" y="2608952"/>
                <a:ext cx="108360" cy="162360"/>
              </p14:xfrm>
            </p:contentPart>
          </mc:Choice>
          <mc:Fallback xmlns="">
            <p:pic>
              <p:nvPicPr>
                <p:cNvPr id="475" name="Freihand 474">
                  <a:extLst>
                    <a:ext uri="{FF2B5EF4-FFF2-40B4-BE49-F238E27FC236}">
                      <a16:creationId xmlns:a16="http://schemas.microsoft.com/office/drawing/2014/main" id="{AC063D15-BD02-4E36-979A-DAAC52354470}"/>
                    </a:ext>
                  </a:extLst>
                </p:cNvPr>
                <p:cNvPicPr/>
                <p:nvPr/>
              </p:nvPicPr>
              <p:blipFill>
                <a:blip r:embed="rId603"/>
                <a:stretch>
                  <a:fillRect/>
                </a:stretch>
              </p:blipFill>
              <p:spPr>
                <a:xfrm>
                  <a:off x="10040842" y="2604632"/>
                  <a:ext cx="117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76" name="Freihand 475">
                  <a:extLst>
                    <a:ext uri="{FF2B5EF4-FFF2-40B4-BE49-F238E27FC236}">
                      <a16:creationId xmlns:a16="http://schemas.microsoft.com/office/drawing/2014/main" id="{D6944252-8955-4C2F-A4A6-3B8FE1DC1C1A}"/>
                    </a:ext>
                  </a:extLst>
                </p14:cNvPr>
                <p14:cNvContentPartPr/>
                <p14:nvPr/>
              </p14:nvContentPartPr>
              <p14:xfrm>
                <a:off x="10170082" y="2621552"/>
                <a:ext cx="75600" cy="124920"/>
              </p14:xfrm>
            </p:contentPart>
          </mc:Choice>
          <mc:Fallback xmlns="">
            <p:pic>
              <p:nvPicPr>
                <p:cNvPr id="476" name="Freihand 475">
                  <a:extLst>
                    <a:ext uri="{FF2B5EF4-FFF2-40B4-BE49-F238E27FC236}">
                      <a16:creationId xmlns:a16="http://schemas.microsoft.com/office/drawing/2014/main" id="{D6944252-8955-4C2F-A4A6-3B8FE1DC1C1A}"/>
                    </a:ext>
                  </a:extLst>
                </p:cNvPr>
                <p:cNvPicPr/>
                <p:nvPr/>
              </p:nvPicPr>
              <p:blipFill>
                <a:blip r:embed="rId605"/>
                <a:stretch>
                  <a:fillRect/>
                </a:stretch>
              </p:blipFill>
              <p:spPr>
                <a:xfrm>
                  <a:off x="10165762" y="2617232"/>
                  <a:ext cx="84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77" name="Freihand 476">
                  <a:extLst>
                    <a:ext uri="{FF2B5EF4-FFF2-40B4-BE49-F238E27FC236}">
                      <a16:creationId xmlns:a16="http://schemas.microsoft.com/office/drawing/2014/main" id="{53C5AD1B-C6D4-49BA-B707-A9EF1BB5B752}"/>
                    </a:ext>
                  </a:extLst>
                </p14:cNvPr>
                <p14:cNvContentPartPr/>
                <p14:nvPr/>
              </p14:nvContentPartPr>
              <p14:xfrm>
                <a:off x="10222282" y="2630912"/>
                <a:ext cx="214200" cy="148320"/>
              </p14:xfrm>
            </p:contentPart>
          </mc:Choice>
          <mc:Fallback xmlns="">
            <p:pic>
              <p:nvPicPr>
                <p:cNvPr id="477" name="Freihand 476">
                  <a:extLst>
                    <a:ext uri="{FF2B5EF4-FFF2-40B4-BE49-F238E27FC236}">
                      <a16:creationId xmlns:a16="http://schemas.microsoft.com/office/drawing/2014/main" id="{53C5AD1B-C6D4-49BA-B707-A9EF1BB5B752}"/>
                    </a:ext>
                  </a:extLst>
                </p:cNvPr>
                <p:cNvPicPr/>
                <p:nvPr/>
              </p:nvPicPr>
              <p:blipFill>
                <a:blip r:embed="rId607"/>
                <a:stretch>
                  <a:fillRect/>
                </a:stretch>
              </p:blipFill>
              <p:spPr>
                <a:xfrm>
                  <a:off x="10217962" y="2626592"/>
                  <a:ext cx="222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78" name="Freihand 477">
                  <a:extLst>
                    <a:ext uri="{FF2B5EF4-FFF2-40B4-BE49-F238E27FC236}">
                      <a16:creationId xmlns:a16="http://schemas.microsoft.com/office/drawing/2014/main" id="{0478B2B8-D365-4EA8-92E1-52151D190781}"/>
                    </a:ext>
                  </a:extLst>
                </p14:cNvPr>
                <p14:cNvContentPartPr/>
                <p14:nvPr/>
              </p14:nvContentPartPr>
              <p14:xfrm>
                <a:off x="10306522" y="2591672"/>
                <a:ext cx="67320" cy="75240"/>
              </p14:xfrm>
            </p:contentPart>
          </mc:Choice>
          <mc:Fallback xmlns="">
            <p:pic>
              <p:nvPicPr>
                <p:cNvPr id="478" name="Freihand 477">
                  <a:extLst>
                    <a:ext uri="{FF2B5EF4-FFF2-40B4-BE49-F238E27FC236}">
                      <a16:creationId xmlns:a16="http://schemas.microsoft.com/office/drawing/2014/main" id="{0478B2B8-D365-4EA8-92E1-52151D190781}"/>
                    </a:ext>
                  </a:extLst>
                </p:cNvPr>
                <p:cNvPicPr/>
                <p:nvPr/>
              </p:nvPicPr>
              <p:blipFill>
                <a:blip r:embed="rId609"/>
                <a:stretch>
                  <a:fillRect/>
                </a:stretch>
              </p:blipFill>
              <p:spPr>
                <a:xfrm>
                  <a:off x="10302202" y="2587352"/>
                  <a:ext cx="75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79" name="Freihand 478">
                  <a:extLst>
                    <a:ext uri="{FF2B5EF4-FFF2-40B4-BE49-F238E27FC236}">
                      <a16:creationId xmlns:a16="http://schemas.microsoft.com/office/drawing/2014/main" id="{5A94122D-2D73-4EB4-9653-AFEABC39E2BE}"/>
                    </a:ext>
                  </a:extLst>
                </p14:cNvPr>
                <p14:cNvContentPartPr/>
                <p14:nvPr/>
              </p14:nvContentPartPr>
              <p14:xfrm>
                <a:off x="10438642" y="2687792"/>
                <a:ext cx="66960" cy="85680"/>
              </p14:xfrm>
            </p:contentPart>
          </mc:Choice>
          <mc:Fallback xmlns="">
            <p:pic>
              <p:nvPicPr>
                <p:cNvPr id="479" name="Freihand 478">
                  <a:extLst>
                    <a:ext uri="{FF2B5EF4-FFF2-40B4-BE49-F238E27FC236}">
                      <a16:creationId xmlns:a16="http://schemas.microsoft.com/office/drawing/2014/main" id="{5A94122D-2D73-4EB4-9653-AFEABC39E2BE}"/>
                    </a:ext>
                  </a:extLst>
                </p:cNvPr>
                <p:cNvPicPr/>
                <p:nvPr/>
              </p:nvPicPr>
              <p:blipFill>
                <a:blip r:embed="rId611"/>
                <a:stretch>
                  <a:fillRect/>
                </a:stretch>
              </p:blipFill>
              <p:spPr>
                <a:xfrm>
                  <a:off x="10434322" y="2683472"/>
                  <a:ext cx="75600" cy="94320"/>
                </a:xfrm>
                <a:prstGeom prst="rect">
                  <a:avLst/>
                </a:prstGeom>
              </p:spPr>
            </p:pic>
          </mc:Fallback>
        </mc:AlternateContent>
      </p:grpSp>
      <p:grpSp>
        <p:nvGrpSpPr>
          <p:cNvPr id="518" name="Gruppieren 517">
            <a:extLst>
              <a:ext uri="{FF2B5EF4-FFF2-40B4-BE49-F238E27FC236}">
                <a16:creationId xmlns:a16="http://schemas.microsoft.com/office/drawing/2014/main" id="{1229CD42-FF3D-452D-B741-AC1B5667E753}"/>
              </a:ext>
            </a:extLst>
          </p:cNvPr>
          <p:cNvGrpSpPr/>
          <p:nvPr/>
        </p:nvGrpSpPr>
        <p:grpSpPr>
          <a:xfrm>
            <a:off x="3467602" y="2959952"/>
            <a:ext cx="2860560" cy="482760"/>
            <a:chOff x="3467602" y="2959952"/>
            <a:chExt cx="2860560" cy="482760"/>
          </a:xfrm>
        </p:grpSpPr>
        <mc:AlternateContent xmlns:mc="http://schemas.openxmlformats.org/markup-compatibility/2006" xmlns:p14="http://schemas.microsoft.com/office/powerpoint/2010/main">
          <mc:Choice Requires="p14">
            <p:contentPart p14:bwMode="auto" r:id="rId612">
              <p14:nvContentPartPr>
                <p14:cNvPr id="484" name="Freihand 483">
                  <a:extLst>
                    <a:ext uri="{FF2B5EF4-FFF2-40B4-BE49-F238E27FC236}">
                      <a16:creationId xmlns:a16="http://schemas.microsoft.com/office/drawing/2014/main" id="{CC2C17F1-F34D-49AB-A370-862C4C8E5C0E}"/>
                    </a:ext>
                  </a:extLst>
                </p14:cNvPr>
                <p14:cNvContentPartPr/>
                <p14:nvPr/>
              </p14:nvContentPartPr>
              <p14:xfrm>
                <a:off x="3560842" y="3037352"/>
                <a:ext cx="87120" cy="117360"/>
              </p14:xfrm>
            </p:contentPart>
          </mc:Choice>
          <mc:Fallback xmlns="">
            <p:pic>
              <p:nvPicPr>
                <p:cNvPr id="484" name="Freihand 483">
                  <a:extLst>
                    <a:ext uri="{FF2B5EF4-FFF2-40B4-BE49-F238E27FC236}">
                      <a16:creationId xmlns:a16="http://schemas.microsoft.com/office/drawing/2014/main" id="{CC2C17F1-F34D-49AB-A370-862C4C8E5C0E}"/>
                    </a:ext>
                  </a:extLst>
                </p:cNvPr>
                <p:cNvPicPr/>
                <p:nvPr/>
              </p:nvPicPr>
              <p:blipFill>
                <a:blip r:embed="rId613"/>
                <a:stretch>
                  <a:fillRect/>
                </a:stretch>
              </p:blipFill>
              <p:spPr>
                <a:xfrm>
                  <a:off x="3556522" y="3033032"/>
                  <a:ext cx="95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85" name="Freihand 484">
                  <a:extLst>
                    <a:ext uri="{FF2B5EF4-FFF2-40B4-BE49-F238E27FC236}">
                      <a16:creationId xmlns:a16="http://schemas.microsoft.com/office/drawing/2014/main" id="{E0BAF4AE-B2CD-4A60-AF71-54DCCD290F24}"/>
                    </a:ext>
                  </a:extLst>
                </p14:cNvPr>
                <p14:cNvContentPartPr/>
                <p14:nvPr/>
              </p14:nvContentPartPr>
              <p14:xfrm>
                <a:off x="3467602" y="2989112"/>
                <a:ext cx="282240" cy="246960"/>
              </p14:xfrm>
            </p:contentPart>
          </mc:Choice>
          <mc:Fallback xmlns="">
            <p:pic>
              <p:nvPicPr>
                <p:cNvPr id="485" name="Freihand 484">
                  <a:extLst>
                    <a:ext uri="{FF2B5EF4-FFF2-40B4-BE49-F238E27FC236}">
                      <a16:creationId xmlns:a16="http://schemas.microsoft.com/office/drawing/2014/main" id="{E0BAF4AE-B2CD-4A60-AF71-54DCCD290F24}"/>
                    </a:ext>
                  </a:extLst>
                </p:cNvPr>
                <p:cNvPicPr/>
                <p:nvPr/>
              </p:nvPicPr>
              <p:blipFill>
                <a:blip r:embed="rId615"/>
                <a:stretch>
                  <a:fillRect/>
                </a:stretch>
              </p:blipFill>
              <p:spPr>
                <a:xfrm>
                  <a:off x="3463282" y="2984792"/>
                  <a:ext cx="290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87" name="Freihand 486">
                  <a:extLst>
                    <a:ext uri="{FF2B5EF4-FFF2-40B4-BE49-F238E27FC236}">
                      <a16:creationId xmlns:a16="http://schemas.microsoft.com/office/drawing/2014/main" id="{6EF4B6F6-2FD6-48EA-A6A0-CF5885F5A02F}"/>
                    </a:ext>
                  </a:extLst>
                </p14:cNvPr>
                <p14:cNvContentPartPr/>
                <p14:nvPr/>
              </p14:nvContentPartPr>
              <p14:xfrm>
                <a:off x="3871882" y="3022952"/>
                <a:ext cx="137160" cy="106560"/>
              </p14:xfrm>
            </p:contentPart>
          </mc:Choice>
          <mc:Fallback xmlns="">
            <p:pic>
              <p:nvPicPr>
                <p:cNvPr id="487" name="Freihand 486">
                  <a:extLst>
                    <a:ext uri="{FF2B5EF4-FFF2-40B4-BE49-F238E27FC236}">
                      <a16:creationId xmlns:a16="http://schemas.microsoft.com/office/drawing/2014/main" id="{6EF4B6F6-2FD6-48EA-A6A0-CF5885F5A02F}"/>
                    </a:ext>
                  </a:extLst>
                </p:cNvPr>
                <p:cNvPicPr/>
                <p:nvPr/>
              </p:nvPicPr>
              <p:blipFill>
                <a:blip r:embed="rId617"/>
                <a:stretch>
                  <a:fillRect/>
                </a:stretch>
              </p:blipFill>
              <p:spPr>
                <a:xfrm>
                  <a:off x="3867562" y="3018632"/>
                  <a:ext cx="145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88" name="Freihand 487">
                  <a:extLst>
                    <a:ext uri="{FF2B5EF4-FFF2-40B4-BE49-F238E27FC236}">
                      <a16:creationId xmlns:a16="http://schemas.microsoft.com/office/drawing/2014/main" id="{2F7D36E7-9C47-4A87-94F9-44DB55152C8F}"/>
                    </a:ext>
                  </a:extLst>
                </p14:cNvPr>
                <p14:cNvContentPartPr/>
                <p14:nvPr/>
              </p14:nvContentPartPr>
              <p14:xfrm>
                <a:off x="4017682" y="3020072"/>
                <a:ext cx="113040" cy="101520"/>
              </p14:xfrm>
            </p:contentPart>
          </mc:Choice>
          <mc:Fallback xmlns="">
            <p:pic>
              <p:nvPicPr>
                <p:cNvPr id="488" name="Freihand 487">
                  <a:extLst>
                    <a:ext uri="{FF2B5EF4-FFF2-40B4-BE49-F238E27FC236}">
                      <a16:creationId xmlns:a16="http://schemas.microsoft.com/office/drawing/2014/main" id="{2F7D36E7-9C47-4A87-94F9-44DB55152C8F}"/>
                    </a:ext>
                  </a:extLst>
                </p:cNvPr>
                <p:cNvPicPr/>
                <p:nvPr/>
              </p:nvPicPr>
              <p:blipFill>
                <a:blip r:embed="rId619"/>
                <a:stretch>
                  <a:fillRect/>
                </a:stretch>
              </p:blipFill>
              <p:spPr>
                <a:xfrm>
                  <a:off x="4013362" y="3015752"/>
                  <a:ext cx="121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89" name="Freihand 488">
                  <a:extLst>
                    <a:ext uri="{FF2B5EF4-FFF2-40B4-BE49-F238E27FC236}">
                      <a16:creationId xmlns:a16="http://schemas.microsoft.com/office/drawing/2014/main" id="{D7D63F88-8CB4-431B-90EA-1FBE24020290}"/>
                    </a:ext>
                  </a:extLst>
                </p14:cNvPr>
                <p14:cNvContentPartPr/>
                <p14:nvPr/>
              </p14:nvContentPartPr>
              <p14:xfrm>
                <a:off x="4175362" y="3010352"/>
                <a:ext cx="83520" cy="106560"/>
              </p14:xfrm>
            </p:contentPart>
          </mc:Choice>
          <mc:Fallback xmlns="">
            <p:pic>
              <p:nvPicPr>
                <p:cNvPr id="489" name="Freihand 488">
                  <a:extLst>
                    <a:ext uri="{FF2B5EF4-FFF2-40B4-BE49-F238E27FC236}">
                      <a16:creationId xmlns:a16="http://schemas.microsoft.com/office/drawing/2014/main" id="{D7D63F88-8CB4-431B-90EA-1FBE24020290}"/>
                    </a:ext>
                  </a:extLst>
                </p:cNvPr>
                <p:cNvPicPr/>
                <p:nvPr/>
              </p:nvPicPr>
              <p:blipFill>
                <a:blip r:embed="rId621"/>
                <a:stretch>
                  <a:fillRect/>
                </a:stretch>
              </p:blipFill>
              <p:spPr>
                <a:xfrm>
                  <a:off x="4171042" y="3006032"/>
                  <a:ext cx="92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90" name="Freihand 489">
                  <a:extLst>
                    <a:ext uri="{FF2B5EF4-FFF2-40B4-BE49-F238E27FC236}">
                      <a16:creationId xmlns:a16="http://schemas.microsoft.com/office/drawing/2014/main" id="{C559CE37-4944-4897-BEBF-611EC6F7E00E}"/>
                    </a:ext>
                  </a:extLst>
                </p14:cNvPr>
                <p14:cNvContentPartPr/>
                <p14:nvPr/>
              </p14:nvContentPartPr>
              <p14:xfrm>
                <a:off x="4263562" y="3090632"/>
                <a:ext cx="22320" cy="57240"/>
              </p14:xfrm>
            </p:contentPart>
          </mc:Choice>
          <mc:Fallback xmlns="">
            <p:pic>
              <p:nvPicPr>
                <p:cNvPr id="490" name="Freihand 489">
                  <a:extLst>
                    <a:ext uri="{FF2B5EF4-FFF2-40B4-BE49-F238E27FC236}">
                      <a16:creationId xmlns:a16="http://schemas.microsoft.com/office/drawing/2014/main" id="{C559CE37-4944-4897-BEBF-611EC6F7E00E}"/>
                    </a:ext>
                  </a:extLst>
                </p:cNvPr>
                <p:cNvPicPr/>
                <p:nvPr/>
              </p:nvPicPr>
              <p:blipFill>
                <a:blip r:embed="rId623"/>
                <a:stretch>
                  <a:fillRect/>
                </a:stretch>
              </p:blipFill>
              <p:spPr>
                <a:xfrm>
                  <a:off x="4259242" y="3086312"/>
                  <a:ext cx="30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91" name="Freihand 490">
                  <a:extLst>
                    <a:ext uri="{FF2B5EF4-FFF2-40B4-BE49-F238E27FC236}">
                      <a16:creationId xmlns:a16="http://schemas.microsoft.com/office/drawing/2014/main" id="{19B33A49-747B-4F1D-8B47-9D355E730B99}"/>
                    </a:ext>
                  </a:extLst>
                </p14:cNvPr>
                <p14:cNvContentPartPr/>
                <p14:nvPr/>
              </p14:nvContentPartPr>
              <p14:xfrm>
                <a:off x="4323682" y="3023312"/>
                <a:ext cx="82080" cy="84960"/>
              </p14:xfrm>
            </p:contentPart>
          </mc:Choice>
          <mc:Fallback xmlns="">
            <p:pic>
              <p:nvPicPr>
                <p:cNvPr id="491" name="Freihand 490">
                  <a:extLst>
                    <a:ext uri="{FF2B5EF4-FFF2-40B4-BE49-F238E27FC236}">
                      <a16:creationId xmlns:a16="http://schemas.microsoft.com/office/drawing/2014/main" id="{19B33A49-747B-4F1D-8B47-9D355E730B99}"/>
                    </a:ext>
                  </a:extLst>
                </p:cNvPr>
                <p:cNvPicPr/>
                <p:nvPr/>
              </p:nvPicPr>
              <p:blipFill>
                <a:blip r:embed="rId625"/>
                <a:stretch>
                  <a:fillRect/>
                </a:stretch>
              </p:blipFill>
              <p:spPr>
                <a:xfrm>
                  <a:off x="4319362" y="3018992"/>
                  <a:ext cx="90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92" name="Freihand 491">
                  <a:extLst>
                    <a:ext uri="{FF2B5EF4-FFF2-40B4-BE49-F238E27FC236}">
                      <a16:creationId xmlns:a16="http://schemas.microsoft.com/office/drawing/2014/main" id="{77716547-5822-4B2A-99C2-39E775984337}"/>
                    </a:ext>
                  </a:extLst>
                </p14:cNvPr>
                <p14:cNvContentPartPr/>
                <p14:nvPr/>
              </p14:nvContentPartPr>
              <p14:xfrm>
                <a:off x="4434922" y="3000992"/>
                <a:ext cx="90720" cy="105480"/>
              </p14:xfrm>
            </p:contentPart>
          </mc:Choice>
          <mc:Fallback xmlns="">
            <p:pic>
              <p:nvPicPr>
                <p:cNvPr id="492" name="Freihand 491">
                  <a:extLst>
                    <a:ext uri="{FF2B5EF4-FFF2-40B4-BE49-F238E27FC236}">
                      <a16:creationId xmlns:a16="http://schemas.microsoft.com/office/drawing/2014/main" id="{77716547-5822-4B2A-99C2-39E775984337}"/>
                    </a:ext>
                  </a:extLst>
                </p:cNvPr>
                <p:cNvPicPr/>
                <p:nvPr/>
              </p:nvPicPr>
              <p:blipFill>
                <a:blip r:embed="rId627"/>
                <a:stretch>
                  <a:fillRect/>
                </a:stretch>
              </p:blipFill>
              <p:spPr>
                <a:xfrm>
                  <a:off x="4430602" y="2996672"/>
                  <a:ext cx="99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93" name="Freihand 492">
                  <a:extLst>
                    <a:ext uri="{FF2B5EF4-FFF2-40B4-BE49-F238E27FC236}">
                      <a16:creationId xmlns:a16="http://schemas.microsoft.com/office/drawing/2014/main" id="{0DB07CF9-E06F-4BE4-ADE5-726CA248D7EE}"/>
                    </a:ext>
                  </a:extLst>
                </p14:cNvPr>
                <p14:cNvContentPartPr/>
                <p14:nvPr/>
              </p14:nvContentPartPr>
              <p14:xfrm>
                <a:off x="4618882" y="3033752"/>
                <a:ext cx="109800" cy="12240"/>
              </p14:xfrm>
            </p:contentPart>
          </mc:Choice>
          <mc:Fallback xmlns="">
            <p:pic>
              <p:nvPicPr>
                <p:cNvPr id="493" name="Freihand 492">
                  <a:extLst>
                    <a:ext uri="{FF2B5EF4-FFF2-40B4-BE49-F238E27FC236}">
                      <a16:creationId xmlns:a16="http://schemas.microsoft.com/office/drawing/2014/main" id="{0DB07CF9-E06F-4BE4-ADE5-726CA248D7EE}"/>
                    </a:ext>
                  </a:extLst>
                </p:cNvPr>
                <p:cNvPicPr/>
                <p:nvPr/>
              </p:nvPicPr>
              <p:blipFill>
                <a:blip r:embed="rId629"/>
                <a:stretch>
                  <a:fillRect/>
                </a:stretch>
              </p:blipFill>
              <p:spPr>
                <a:xfrm>
                  <a:off x="4614562" y="3029432"/>
                  <a:ext cx="118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95" name="Freihand 494">
                  <a:extLst>
                    <a:ext uri="{FF2B5EF4-FFF2-40B4-BE49-F238E27FC236}">
                      <a16:creationId xmlns:a16="http://schemas.microsoft.com/office/drawing/2014/main" id="{3F1DCEA7-C0C6-4EF6-A00A-D66102C30082}"/>
                    </a:ext>
                  </a:extLst>
                </p14:cNvPr>
                <p14:cNvContentPartPr/>
                <p14:nvPr/>
              </p14:nvContentPartPr>
              <p14:xfrm>
                <a:off x="4782682" y="2990192"/>
                <a:ext cx="133200" cy="84960"/>
              </p14:xfrm>
            </p:contentPart>
          </mc:Choice>
          <mc:Fallback xmlns="">
            <p:pic>
              <p:nvPicPr>
                <p:cNvPr id="495" name="Freihand 494">
                  <a:extLst>
                    <a:ext uri="{FF2B5EF4-FFF2-40B4-BE49-F238E27FC236}">
                      <a16:creationId xmlns:a16="http://schemas.microsoft.com/office/drawing/2014/main" id="{3F1DCEA7-C0C6-4EF6-A00A-D66102C30082}"/>
                    </a:ext>
                  </a:extLst>
                </p:cNvPr>
                <p:cNvPicPr/>
                <p:nvPr/>
              </p:nvPicPr>
              <p:blipFill>
                <a:blip r:embed="rId631"/>
                <a:stretch>
                  <a:fillRect/>
                </a:stretch>
              </p:blipFill>
              <p:spPr>
                <a:xfrm>
                  <a:off x="4778362" y="2985872"/>
                  <a:ext cx="141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96" name="Freihand 495">
                  <a:extLst>
                    <a:ext uri="{FF2B5EF4-FFF2-40B4-BE49-F238E27FC236}">
                      <a16:creationId xmlns:a16="http://schemas.microsoft.com/office/drawing/2014/main" id="{8F710C8B-FFEE-43AB-A957-93410946E7A6}"/>
                    </a:ext>
                  </a:extLst>
                </p14:cNvPr>
                <p14:cNvContentPartPr/>
                <p14:nvPr/>
              </p14:nvContentPartPr>
              <p14:xfrm>
                <a:off x="4972402" y="2977952"/>
                <a:ext cx="78480" cy="72360"/>
              </p14:xfrm>
            </p:contentPart>
          </mc:Choice>
          <mc:Fallback xmlns="">
            <p:pic>
              <p:nvPicPr>
                <p:cNvPr id="496" name="Freihand 495">
                  <a:extLst>
                    <a:ext uri="{FF2B5EF4-FFF2-40B4-BE49-F238E27FC236}">
                      <a16:creationId xmlns:a16="http://schemas.microsoft.com/office/drawing/2014/main" id="{8F710C8B-FFEE-43AB-A957-93410946E7A6}"/>
                    </a:ext>
                  </a:extLst>
                </p:cNvPr>
                <p:cNvPicPr/>
                <p:nvPr/>
              </p:nvPicPr>
              <p:blipFill>
                <a:blip r:embed="rId633"/>
                <a:stretch>
                  <a:fillRect/>
                </a:stretch>
              </p:blipFill>
              <p:spPr>
                <a:xfrm>
                  <a:off x="4968082" y="2973632"/>
                  <a:ext cx="87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97" name="Freihand 496">
                  <a:extLst>
                    <a:ext uri="{FF2B5EF4-FFF2-40B4-BE49-F238E27FC236}">
                      <a16:creationId xmlns:a16="http://schemas.microsoft.com/office/drawing/2014/main" id="{65B7D804-E7D7-407C-BA7F-D38258CB1E34}"/>
                    </a:ext>
                  </a:extLst>
                </p14:cNvPr>
                <p14:cNvContentPartPr/>
                <p14:nvPr/>
              </p14:nvContentPartPr>
              <p14:xfrm>
                <a:off x="5099842" y="2966072"/>
                <a:ext cx="78840" cy="102960"/>
              </p14:xfrm>
            </p:contentPart>
          </mc:Choice>
          <mc:Fallback xmlns="">
            <p:pic>
              <p:nvPicPr>
                <p:cNvPr id="497" name="Freihand 496">
                  <a:extLst>
                    <a:ext uri="{FF2B5EF4-FFF2-40B4-BE49-F238E27FC236}">
                      <a16:creationId xmlns:a16="http://schemas.microsoft.com/office/drawing/2014/main" id="{65B7D804-E7D7-407C-BA7F-D38258CB1E34}"/>
                    </a:ext>
                  </a:extLst>
                </p:cNvPr>
                <p:cNvPicPr/>
                <p:nvPr/>
              </p:nvPicPr>
              <p:blipFill>
                <a:blip r:embed="rId635"/>
                <a:stretch>
                  <a:fillRect/>
                </a:stretch>
              </p:blipFill>
              <p:spPr>
                <a:xfrm>
                  <a:off x="5095522" y="2961752"/>
                  <a:ext cx="87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98" name="Freihand 497">
                  <a:extLst>
                    <a:ext uri="{FF2B5EF4-FFF2-40B4-BE49-F238E27FC236}">
                      <a16:creationId xmlns:a16="http://schemas.microsoft.com/office/drawing/2014/main" id="{1FF7AE24-BA33-4ACA-A63B-992A5515C076}"/>
                    </a:ext>
                  </a:extLst>
                </p14:cNvPr>
                <p14:cNvContentPartPr/>
                <p14:nvPr/>
              </p14:nvContentPartPr>
              <p14:xfrm>
                <a:off x="5191642" y="3054632"/>
                <a:ext cx="13320" cy="74520"/>
              </p14:xfrm>
            </p:contentPart>
          </mc:Choice>
          <mc:Fallback xmlns="">
            <p:pic>
              <p:nvPicPr>
                <p:cNvPr id="498" name="Freihand 497">
                  <a:extLst>
                    <a:ext uri="{FF2B5EF4-FFF2-40B4-BE49-F238E27FC236}">
                      <a16:creationId xmlns:a16="http://schemas.microsoft.com/office/drawing/2014/main" id="{1FF7AE24-BA33-4ACA-A63B-992A5515C076}"/>
                    </a:ext>
                  </a:extLst>
                </p:cNvPr>
                <p:cNvPicPr/>
                <p:nvPr/>
              </p:nvPicPr>
              <p:blipFill>
                <a:blip r:embed="rId637"/>
                <a:stretch>
                  <a:fillRect/>
                </a:stretch>
              </p:blipFill>
              <p:spPr>
                <a:xfrm>
                  <a:off x="5187322" y="3050312"/>
                  <a:ext cx="21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99" name="Freihand 498">
                  <a:extLst>
                    <a:ext uri="{FF2B5EF4-FFF2-40B4-BE49-F238E27FC236}">
                      <a16:creationId xmlns:a16="http://schemas.microsoft.com/office/drawing/2014/main" id="{497529EE-38D0-48E2-9D52-A521670DC845}"/>
                    </a:ext>
                  </a:extLst>
                </p14:cNvPr>
                <p14:cNvContentPartPr/>
                <p14:nvPr/>
              </p14:nvContentPartPr>
              <p14:xfrm>
                <a:off x="5243482" y="2959952"/>
                <a:ext cx="72720" cy="143280"/>
              </p14:xfrm>
            </p:contentPart>
          </mc:Choice>
          <mc:Fallback xmlns="">
            <p:pic>
              <p:nvPicPr>
                <p:cNvPr id="499" name="Freihand 498">
                  <a:extLst>
                    <a:ext uri="{FF2B5EF4-FFF2-40B4-BE49-F238E27FC236}">
                      <a16:creationId xmlns:a16="http://schemas.microsoft.com/office/drawing/2014/main" id="{497529EE-38D0-48E2-9D52-A521670DC845}"/>
                    </a:ext>
                  </a:extLst>
                </p:cNvPr>
                <p:cNvPicPr/>
                <p:nvPr/>
              </p:nvPicPr>
              <p:blipFill>
                <a:blip r:embed="rId639"/>
                <a:stretch>
                  <a:fillRect/>
                </a:stretch>
              </p:blipFill>
              <p:spPr>
                <a:xfrm>
                  <a:off x="5239162" y="2955632"/>
                  <a:ext cx="81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500" name="Freihand 499">
                  <a:extLst>
                    <a:ext uri="{FF2B5EF4-FFF2-40B4-BE49-F238E27FC236}">
                      <a16:creationId xmlns:a16="http://schemas.microsoft.com/office/drawing/2014/main" id="{BE0439C3-5BA9-4E16-AC7E-FA0D9FC38D4E}"/>
                    </a:ext>
                  </a:extLst>
                </p14:cNvPr>
                <p14:cNvContentPartPr/>
                <p14:nvPr/>
              </p14:nvContentPartPr>
              <p14:xfrm>
                <a:off x="5341402" y="2978312"/>
                <a:ext cx="64080" cy="107640"/>
              </p14:xfrm>
            </p:contentPart>
          </mc:Choice>
          <mc:Fallback xmlns="">
            <p:pic>
              <p:nvPicPr>
                <p:cNvPr id="500" name="Freihand 499">
                  <a:extLst>
                    <a:ext uri="{FF2B5EF4-FFF2-40B4-BE49-F238E27FC236}">
                      <a16:creationId xmlns:a16="http://schemas.microsoft.com/office/drawing/2014/main" id="{BE0439C3-5BA9-4E16-AC7E-FA0D9FC38D4E}"/>
                    </a:ext>
                  </a:extLst>
                </p:cNvPr>
                <p:cNvPicPr/>
                <p:nvPr/>
              </p:nvPicPr>
              <p:blipFill>
                <a:blip r:embed="rId641"/>
                <a:stretch>
                  <a:fillRect/>
                </a:stretch>
              </p:blipFill>
              <p:spPr>
                <a:xfrm>
                  <a:off x="5337082" y="2973992"/>
                  <a:ext cx="72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501" name="Freihand 500">
                  <a:extLst>
                    <a:ext uri="{FF2B5EF4-FFF2-40B4-BE49-F238E27FC236}">
                      <a16:creationId xmlns:a16="http://schemas.microsoft.com/office/drawing/2014/main" id="{6F31AB81-C49C-439C-AF5D-5D80E3A8C79D}"/>
                    </a:ext>
                  </a:extLst>
                </p14:cNvPr>
                <p14:cNvContentPartPr/>
                <p14:nvPr/>
              </p14:nvContentPartPr>
              <p14:xfrm>
                <a:off x="3875122" y="3187112"/>
                <a:ext cx="1450800" cy="56520"/>
              </p14:xfrm>
            </p:contentPart>
          </mc:Choice>
          <mc:Fallback xmlns="">
            <p:pic>
              <p:nvPicPr>
                <p:cNvPr id="501" name="Freihand 500">
                  <a:extLst>
                    <a:ext uri="{FF2B5EF4-FFF2-40B4-BE49-F238E27FC236}">
                      <a16:creationId xmlns:a16="http://schemas.microsoft.com/office/drawing/2014/main" id="{6F31AB81-C49C-439C-AF5D-5D80E3A8C79D}"/>
                    </a:ext>
                  </a:extLst>
                </p:cNvPr>
                <p:cNvPicPr/>
                <p:nvPr/>
              </p:nvPicPr>
              <p:blipFill>
                <a:blip r:embed="rId643"/>
                <a:stretch>
                  <a:fillRect/>
                </a:stretch>
              </p:blipFill>
              <p:spPr>
                <a:xfrm>
                  <a:off x="3870802" y="3182792"/>
                  <a:ext cx="1459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502" name="Freihand 501">
                  <a:extLst>
                    <a:ext uri="{FF2B5EF4-FFF2-40B4-BE49-F238E27FC236}">
                      <a16:creationId xmlns:a16="http://schemas.microsoft.com/office/drawing/2014/main" id="{86CD526D-4F57-4C66-AED1-52A6E973B93B}"/>
                    </a:ext>
                  </a:extLst>
                </p14:cNvPr>
                <p14:cNvContentPartPr/>
                <p14:nvPr/>
              </p14:nvContentPartPr>
              <p14:xfrm>
                <a:off x="4204522" y="3302312"/>
                <a:ext cx="179640" cy="118080"/>
              </p14:xfrm>
            </p:contentPart>
          </mc:Choice>
          <mc:Fallback xmlns="">
            <p:pic>
              <p:nvPicPr>
                <p:cNvPr id="502" name="Freihand 501">
                  <a:extLst>
                    <a:ext uri="{FF2B5EF4-FFF2-40B4-BE49-F238E27FC236}">
                      <a16:creationId xmlns:a16="http://schemas.microsoft.com/office/drawing/2014/main" id="{86CD526D-4F57-4C66-AED1-52A6E973B93B}"/>
                    </a:ext>
                  </a:extLst>
                </p:cNvPr>
                <p:cNvPicPr/>
                <p:nvPr/>
              </p:nvPicPr>
              <p:blipFill>
                <a:blip r:embed="rId645"/>
                <a:stretch>
                  <a:fillRect/>
                </a:stretch>
              </p:blipFill>
              <p:spPr>
                <a:xfrm>
                  <a:off x="4200202" y="3297992"/>
                  <a:ext cx="188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503" name="Freihand 502">
                  <a:extLst>
                    <a:ext uri="{FF2B5EF4-FFF2-40B4-BE49-F238E27FC236}">
                      <a16:creationId xmlns:a16="http://schemas.microsoft.com/office/drawing/2014/main" id="{94008EE4-E6C8-4D63-AA34-6CF5484BBE2A}"/>
                    </a:ext>
                  </a:extLst>
                </p14:cNvPr>
                <p14:cNvContentPartPr/>
                <p14:nvPr/>
              </p14:nvContentPartPr>
              <p14:xfrm>
                <a:off x="4439602" y="3295472"/>
                <a:ext cx="90360" cy="91800"/>
              </p14:xfrm>
            </p:contentPart>
          </mc:Choice>
          <mc:Fallback xmlns="">
            <p:pic>
              <p:nvPicPr>
                <p:cNvPr id="503" name="Freihand 502">
                  <a:extLst>
                    <a:ext uri="{FF2B5EF4-FFF2-40B4-BE49-F238E27FC236}">
                      <a16:creationId xmlns:a16="http://schemas.microsoft.com/office/drawing/2014/main" id="{94008EE4-E6C8-4D63-AA34-6CF5484BBE2A}"/>
                    </a:ext>
                  </a:extLst>
                </p:cNvPr>
                <p:cNvPicPr/>
                <p:nvPr/>
              </p:nvPicPr>
              <p:blipFill>
                <a:blip r:embed="rId647"/>
                <a:stretch>
                  <a:fillRect/>
                </a:stretch>
              </p:blipFill>
              <p:spPr>
                <a:xfrm>
                  <a:off x="4435282" y="3291152"/>
                  <a:ext cx="99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504" name="Freihand 503">
                  <a:extLst>
                    <a:ext uri="{FF2B5EF4-FFF2-40B4-BE49-F238E27FC236}">
                      <a16:creationId xmlns:a16="http://schemas.microsoft.com/office/drawing/2014/main" id="{EE2A8876-259F-4281-ABD5-ACEC8294D32F}"/>
                    </a:ext>
                  </a:extLst>
                </p14:cNvPr>
                <p14:cNvContentPartPr/>
                <p14:nvPr/>
              </p14:nvContentPartPr>
              <p14:xfrm>
                <a:off x="4568122" y="3284312"/>
                <a:ext cx="106200" cy="87480"/>
              </p14:xfrm>
            </p:contentPart>
          </mc:Choice>
          <mc:Fallback xmlns="">
            <p:pic>
              <p:nvPicPr>
                <p:cNvPr id="504" name="Freihand 503">
                  <a:extLst>
                    <a:ext uri="{FF2B5EF4-FFF2-40B4-BE49-F238E27FC236}">
                      <a16:creationId xmlns:a16="http://schemas.microsoft.com/office/drawing/2014/main" id="{EE2A8876-259F-4281-ABD5-ACEC8294D32F}"/>
                    </a:ext>
                  </a:extLst>
                </p:cNvPr>
                <p:cNvPicPr/>
                <p:nvPr/>
              </p:nvPicPr>
              <p:blipFill>
                <a:blip r:embed="rId649"/>
                <a:stretch>
                  <a:fillRect/>
                </a:stretch>
              </p:blipFill>
              <p:spPr>
                <a:xfrm>
                  <a:off x="4563802" y="3279992"/>
                  <a:ext cx="114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505" name="Freihand 504">
                  <a:extLst>
                    <a:ext uri="{FF2B5EF4-FFF2-40B4-BE49-F238E27FC236}">
                      <a16:creationId xmlns:a16="http://schemas.microsoft.com/office/drawing/2014/main" id="{592D09A0-EB31-4E20-A036-537A3CCFD5B4}"/>
                    </a:ext>
                  </a:extLst>
                </p14:cNvPr>
                <p14:cNvContentPartPr/>
                <p14:nvPr/>
              </p14:nvContentPartPr>
              <p14:xfrm>
                <a:off x="4685122" y="3371432"/>
                <a:ext cx="21600" cy="71280"/>
              </p14:xfrm>
            </p:contentPart>
          </mc:Choice>
          <mc:Fallback xmlns="">
            <p:pic>
              <p:nvPicPr>
                <p:cNvPr id="505" name="Freihand 504">
                  <a:extLst>
                    <a:ext uri="{FF2B5EF4-FFF2-40B4-BE49-F238E27FC236}">
                      <a16:creationId xmlns:a16="http://schemas.microsoft.com/office/drawing/2014/main" id="{592D09A0-EB31-4E20-A036-537A3CCFD5B4}"/>
                    </a:ext>
                  </a:extLst>
                </p:cNvPr>
                <p:cNvPicPr/>
                <p:nvPr/>
              </p:nvPicPr>
              <p:blipFill>
                <a:blip r:embed="rId651"/>
                <a:stretch>
                  <a:fillRect/>
                </a:stretch>
              </p:blipFill>
              <p:spPr>
                <a:xfrm>
                  <a:off x="4680802" y="3367112"/>
                  <a:ext cx="30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506" name="Freihand 505">
                  <a:extLst>
                    <a:ext uri="{FF2B5EF4-FFF2-40B4-BE49-F238E27FC236}">
                      <a16:creationId xmlns:a16="http://schemas.microsoft.com/office/drawing/2014/main" id="{4AEDC4FD-AFD1-4EA8-85CB-C9FFDD967339}"/>
                    </a:ext>
                  </a:extLst>
                </p14:cNvPr>
                <p14:cNvContentPartPr/>
                <p14:nvPr/>
              </p14:nvContentPartPr>
              <p14:xfrm>
                <a:off x="4749562" y="3289712"/>
                <a:ext cx="66240" cy="89280"/>
              </p14:xfrm>
            </p:contentPart>
          </mc:Choice>
          <mc:Fallback xmlns="">
            <p:pic>
              <p:nvPicPr>
                <p:cNvPr id="506" name="Freihand 505">
                  <a:extLst>
                    <a:ext uri="{FF2B5EF4-FFF2-40B4-BE49-F238E27FC236}">
                      <a16:creationId xmlns:a16="http://schemas.microsoft.com/office/drawing/2014/main" id="{4AEDC4FD-AFD1-4EA8-85CB-C9FFDD967339}"/>
                    </a:ext>
                  </a:extLst>
                </p:cNvPr>
                <p:cNvPicPr/>
                <p:nvPr/>
              </p:nvPicPr>
              <p:blipFill>
                <a:blip r:embed="rId653"/>
                <a:stretch>
                  <a:fillRect/>
                </a:stretch>
              </p:blipFill>
              <p:spPr>
                <a:xfrm>
                  <a:off x="4745242" y="3285392"/>
                  <a:ext cx="74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507" name="Freihand 506">
                  <a:extLst>
                    <a:ext uri="{FF2B5EF4-FFF2-40B4-BE49-F238E27FC236}">
                      <a16:creationId xmlns:a16="http://schemas.microsoft.com/office/drawing/2014/main" id="{E8EF60A2-8588-44A4-81E4-289D85560425}"/>
                    </a:ext>
                  </a:extLst>
                </p14:cNvPr>
                <p14:cNvContentPartPr/>
                <p14:nvPr/>
              </p14:nvContentPartPr>
              <p14:xfrm>
                <a:off x="4869082" y="3292952"/>
                <a:ext cx="61560" cy="88200"/>
              </p14:xfrm>
            </p:contentPart>
          </mc:Choice>
          <mc:Fallback xmlns="">
            <p:pic>
              <p:nvPicPr>
                <p:cNvPr id="507" name="Freihand 506">
                  <a:extLst>
                    <a:ext uri="{FF2B5EF4-FFF2-40B4-BE49-F238E27FC236}">
                      <a16:creationId xmlns:a16="http://schemas.microsoft.com/office/drawing/2014/main" id="{E8EF60A2-8588-44A4-81E4-289D85560425}"/>
                    </a:ext>
                  </a:extLst>
                </p:cNvPr>
                <p:cNvPicPr/>
                <p:nvPr/>
              </p:nvPicPr>
              <p:blipFill>
                <a:blip r:embed="rId655"/>
                <a:stretch>
                  <a:fillRect/>
                </a:stretch>
              </p:blipFill>
              <p:spPr>
                <a:xfrm>
                  <a:off x="4864762" y="3288632"/>
                  <a:ext cx="70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508" name="Freihand 507">
                  <a:extLst>
                    <a:ext uri="{FF2B5EF4-FFF2-40B4-BE49-F238E27FC236}">
                      <a16:creationId xmlns:a16="http://schemas.microsoft.com/office/drawing/2014/main" id="{7723E67C-B108-4349-89DB-67FEC4990BA7}"/>
                    </a:ext>
                  </a:extLst>
                </p14:cNvPr>
                <p14:cNvContentPartPr/>
                <p14:nvPr/>
              </p14:nvContentPartPr>
              <p14:xfrm>
                <a:off x="5429962" y="3181352"/>
                <a:ext cx="128160" cy="14040"/>
              </p14:xfrm>
            </p:contentPart>
          </mc:Choice>
          <mc:Fallback xmlns="">
            <p:pic>
              <p:nvPicPr>
                <p:cNvPr id="508" name="Freihand 507">
                  <a:extLst>
                    <a:ext uri="{FF2B5EF4-FFF2-40B4-BE49-F238E27FC236}">
                      <a16:creationId xmlns:a16="http://schemas.microsoft.com/office/drawing/2014/main" id="{7723E67C-B108-4349-89DB-67FEC4990BA7}"/>
                    </a:ext>
                  </a:extLst>
                </p:cNvPr>
                <p:cNvPicPr/>
                <p:nvPr/>
              </p:nvPicPr>
              <p:blipFill>
                <a:blip r:embed="rId657"/>
                <a:stretch>
                  <a:fillRect/>
                </a:stretch>
              </p:blipFill>
              <p:spPr>
                <a:xfrm>
                  <a:off x="5425642" y="3177032"/>
                  <a:ext cx="136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509" name="Freihand 508">
                  <a:extLst>
                    <a:ext uri="{FF2B5EF4-FFF2-40B4-BE49-F238E27FC236}">
                      <a16:creationId xmlns:a16="http://schemas.microsoft.com/office/drawing/2014/main" id="{15504454-1B79-476D-AF38-EA2DDB477AD7}"/>
                    </a:ext>
                  </a:extLst>
                </p14:cNvPr>
                <p14:cNvContentPartPr/>
                <p14:nvPr/>
              </p14:nvContentPartPr>
              <p14:xfrm>
                <a:off x="5437162" y="3203672"/>
                <a:ext cx="127080" cy="19080"/>
              </p14:xfrm>
            </p:contentPart>
          </mc:Choice>
          <mc:Fallback xmlns="">
            <p:pic>
              <p:nvPicPr>
                <p:cNvPr id="509" name="Freihand 508">
                  <a:extLst>
                    <a:ext uri="{FF2B5EF4-FFF2-40B4-BE49-F238E27FC236}">
                      <a16:creationId xmlns:a16="http://schemas.microsoft.com/office/drawing/2014/main" id="{15504454-1B79-476D-AF38-EA2DDB477AD7}"/>
                    </a:ext>
                  </a:extLst>
                </p:cNvPr>
                <p:cNvPicPr/>
                <p:nvPr/>
              </p:nvPicPr>
              <p:blipFill>
                <a:blip r:embed="rId659"/>
                <a:stretch>
                  <a:fillRect/>
                </a:stretch>
              </p:blipFill>
              <p:spPr>
                <a:xfrm>
                  <a:off x="5432842" y="3199352"/>
                  <a:ext cx="135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511" name="Freihand 510">
                  <a:extLst>
                    <a:ext uri="{FF2B5EF4-FFF2-40B4-BE49-F238E27FC236}">
                      <a16:creationId xmlns:a16="http://schemas.microsoft.com/office/drawing/2014/main" id="{8D8C64C1-4549-4D8E-B0D5-2DEE322C39E2}"/>
                    </a:ext>
                  </a:extLst>
                </p14:cNvPr>
                <p14:cNvContentPartPr/>
                <p14:nvPr/>
              </p14:nvContentPartPr>
              <p14:xfrm>
                <a:off x="5651722" y="3105392"/>
                <a:ext cx="130320" cy="138960"/>
              </p14:xfrm>
            </p:contentPart>
          </mc:Choice>
          <mc:Fallback xmlns="">
            <p:pic>
              <p:nvPicPr>
                <p:cNvPr id="511" name="Freihand 510">
                  <a:extLst>
                    <a:ext uri="{FF2B5EF4-FFF2-40B4-BE49-F238E27FC236}">
                      <a16:creationId xmlns:a16="http://schemas.microsoft.com/office/drawing/2014/main" id="{8D8C64C1-4549-4D8E-B0D5-2DEE322C39E2}"/>
                    </a:ext>
                  </a:extLst>
                </p:cNvPr>
                <p:cNvPicPr/>
                <p:nvPr/>
              </p:nvPicPr>
              <p:blipFill>
                <a:blip r:embed="rId661"/>
                <a:stretch>
                  <a:fillRect/>
                </a:stretch>
              </p:blipFill>
              <p:spPr>
                <a:xfrm>
                  <a:off x="5647402" y="3101072"/>
                  <a:ext cx="138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512" name="Freihand 511">
                  <a:extLst>
                    <a:ext uri="{FF2B5EF4-FFF2-40B4-BE49-F238E27FC236}">
                      <a16:creationId xmlns:a16="http://schemas.microsoft.com/office/drawing/2014/main" id="{CEE45EAB-8146-425C-AD21-12B588906D65}"/>
                    </a:ext>
                  </a:extLst>
                </p14:cNvPr>
                <p14:cNvContentPartPr/>
                <p14:nvPr/>
              </p14:nvContentPartPr>
              <p14:xfrm>
                <a:off x="5799682" y="3162632"/>
                <a:ext cx="19080" cy="110880"/>
              </p14:xfrm>
            </p:contentPart>
          </mc:Choice>
          <mc:Fallback xmlns="">
            <p:pic>
              <p:nvPicPr>
                <p:cNvPr id="512" name="Freihand 511">
                  <a:extLst>
                    <a:ext uri="{FF2B5EF4-FFF2-40B4-BE49-F238E27FC236}">
                      <a16:creationId xmlns:a16="http://schemas.microsoft.com/office/drawing/2014/main" id="{CEE45EAB-8146-425C-AD21-12B588906D65}"/>
                    </a:ext>
                  </a:extLst>
                </p:cNvPr>
                <p:cNvPicPr/>
                <p:nvPr/>
              </p:nvPicPr>
              <p:blipFill>
                <a:blip r:embed="rId663"/>
                <a:stretch>
                  <a:fillRect/>
                </a:stretch>
              </p:blipFill>
              <p:spPr>
                <a:xfrm>
                  <a:off x="5795362" y="3158312"/>
                  <a:ext cx="27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513" name="Freihand 512">
                  <a:extLst>
                    <a:ext uri="{FF2B5EF4-FFF2-40B4-BE49-F238E27FC236}">
                      <a16:creationId xmlns:a16="http://schemas.microsoft.com/office/drawing/2014/main" id="{8A7942D7-C44B-49DB-80F4-7445F64D0B75}"/>
                    </a:ext>
                  </a:extLst>
                </p14:cNvPr>
                <p14:cNvContentPartPr/>
                <p14:nvPr/>
              </p14:nvContentPartPr>
              <p14:xfrm>
                <a:off x="5872402" y="3079832"/>
                <a:ext cx="92160" cy="135360"/>
              </p14:xfrm>
            </p:contentPart>
          </mc:Choice>
          <mc:Fallback xmlns="">
            <p:pic>
              <p:nvPicPr>
                <p:cNvPr id="513" name="Freihand 512">
                  <a:extLst>
                    <a:ext uri="{FF2B5EF4-FFF2-40B4-BE49-F238E27FC236}">
                      <a16:creationId xmlns:a16="http://schemas.microsoft.com/office/drawing/2014/main" id="{8A7942D7-C44B-49DB-80F4-7445F64D0B75}"/>
                    </a:ext>
                  </a:extLst>
                </p:cNvPr>
                <p:cNvPicPr/>
                <p:nvPr/>
              </p:nvPicPr>
              <p:blipFill>
                <a:blip r:embed="rId665"/>
                <a:stretch>
                  <a:fillRect/>
                </a:stretch>
              </p:blipFill>
              <p:spPr>
                <a:xfrm>
                  <a:off x="5868082" y="3075512"/>
                  <a:ext cx="100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514" name="Freihand 513">
                  <a:extLst>
                    <a:ext uri="{FF2B5EF4-FFF2-40B4-BE49-F238E27FC236}">
                      <a16:creationId xmlns:a16="http://schemas.microsoft.com/office/drawing/2014/main" id="{5B06F23F-8BC4-40E4-AF29-C7AEFB7F5E88}"/>
                    </a:ext>
                  </a:extLst>
                </p14:cNvPr>
                <p14:cNvContentPartPr/>
                <p14:nvPr/>
              </p14:nvContentPartPr>
              <p14:xfrm>
                <a:off x="6031162" y="3080912"/>
                <a:ext cx="85320" cy="106920"/>
              </p14:xfrm>
            </p:contentPart>
          </mc:Choice>
          <mc:Fallback xmlns="">
            <p:pic>
              <p:nvPicPr>
                <p:cNvPr id="514" name="Freihand 513">
                  <a:extLst>
                    <a:ext uri="{FF2B5EF4-FFF2-40B4-BE49-F238E27FC236}">
                      <a16:creationId xmlns:a16="http://schemas.microsoft.com/office/drawing/2014/main" id="{5B06F23F-8BC4-40E4-AF29-C7AEFB7F5E88}"/>
                    </a:ext>
                  </a:extLst>
                </p:cNvPr>
                <p:cNvPicPr/>
                <p:nvPr/>
              </p:nvPicPr>
              <p:blipFill>
                <a:blip r:embed="rId667"/>
                <a:stretch>
                  <a:fillRect/>
                </a:stretch>
              </p:blipFill>
              <p:spPr>
                <a:xfrm>
                  <a:off x="6026842" y="3076592"/>
                  <a:ext cx="93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515" name="Freihand 514">
                  <a:extLst>
                    <a:ext uri="{FF2B5EF4-FFF2-40B4-BE49-F238E27FC236}">
                      <a16:creationId xmlns:a16="http://schemas.microsoft.com/office/drawing/2014/main" id="{919C6F15-9098-466F-A164-3021B8B5F48E}"/>
                    </a:ext>
                  </a:extLst>
                </p14:cNvPr>
                <p14:cNvContentPartPr/>
                <p14:nvPr/>
              </p14:nvContentPartPr>
              <p14:xfrm>
                <a:off x="6187762" y="3076592"/>
                <a:ext cx="79920" cy="82800"/>
              </p14:xfrm>
            </p:contentPart>
          </mc:Choice>
          <mc:Fallback xmlns="">
            <p:pic>
              <p:nvPicPr>
                <p:cNvPr id="515" name="Freihand 514">
                  <a:extLst>
                    <a:ext uri="{FF2B5EF4-FFF2-40B4-BE49-F238E27FC236}">
                      <a16:creationId xmlns:a16="http://schemas.microsoft.com/office/drawing/2014/main" id="{919C6F15-9098-466F-A164-3021B8B5F48E}"/>
                    </a:ext>
                  </a:extLst>
                </p:cNvPr>
                <p:cNvPicPr/>
                <p:nvPr/>
              </p:nvPicPr>
              <p:blipFill>
                <a:blip r:embed="rId669"/>
                <a:stretch>
                  <a:fillRect/>
                </a:stretch>
              </p:blipFill>
              <p:spPr>
                <a:xfrm>
                  <a:off x="6183442" y="3072272"/>
                  <a:ext cx="88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516" name="Freihand 515">
                  <a:extLst>
                    <a:ext uri="{FF2B5EF4-FFF2-40B4-BE49-F238E27FC236}">
                      <a16:creationId xmlns:a16="http://schemas.microsoft.com/office/drawing/2014/main" id="{C7352581-FBC4-4EBD-BC63-1DD31DE693D4}"/>
                    </a:ext>
                  </a:extLst>
                </p14:cNvPr>
                <p14:cNvContentPartPr/>
                <p14:nvPr/>
              </p14:nvContentPartPr>
              <p14:xfrm>
                <a:off x="6125842" y="3006032"/>
                <a:ext cx="96480" cy="70200"/>
              </p14:xfrm>
            </p:contentPart>
          </mc:Choice>
          <mc:Fallback xmlns="">
            <p:pic>
              <p:nvPicPr>
                <p:cNvPr id="516" name="Freihand 515">
                  <a:extLst>
                    <a:ext uri="{FF2B5EF4-FFF2-40B4-BE49-F238E27FC236}">
                      <a16:creationId xmlns:a16="http://schemas.microsoft.com/office/drawing/2014/main" id="{C7352581-FBC4-4EBD-BC63-1DD31DE693D4}"/>
                    </a:ext>
                  </a:extLst>
                </p:cNvPr>
                <p:cNvPicPr/>
                <p:nvPr/>
              </p:nvPicPr>
              <p:blipFill>
                <a:blip r:embed="rId671"/>
                <a:stretch>
                  <a:fillRect/>
                </a:stretch>
              </p:blipFill>
              <p:spPr>
                <a:xfrm>
                  <a:off x="6121522" y="3001712"/>
                  <a:ext cx="105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517" name="Freihand 516">
                  <a:extLst>
                    <a:ext uri="{FF2B5EF4-FFF2-40B4-BE49-F238E27FC236}">
                      <a16:creationId xmlns:a16="http://schemas.microsoft.com/office/drawing/2014/main" id="{3F1E0466-459A-487A-91F9-9A974ECA38C7}"/>
                    </a:ext>
                  </a:extLst>
                </p14:cNvPr>
                <p14:cNvContentPartPr/>
                <p14:nvPr/>
              </p14:nvContentPartPr>
              <p14:xfrm>
                <a:off x="6263002" y="3126272"/>
                <a:ext cx="65160" cy="47520"/>
              </p14:xfrm>
            </p:contentPart>
          </mc:Choice>
          <mc:Fallback xmlns="">
            <p:pic>
              <p:nvPicPr>
                <p:cNvPr id="517" name="Freihand 516">
                  <a:extLst>
                    <a:ext uri="{FF2B5EF4-FFF2-40B4-BE49-F238E27FC236}">
                      <a16:creationId xmlns:a16="http://schemas.microsoft.com/office/drawing/2014/main" id="{3F1E0466-459A-487A-91F9-9A974ECA38C7}"/>
                    </a:ext>
                  </a:extLst>
                </p:cNvPr>
                <p:cNvPicPr/>
                <p:nvPr/>
              </p:nvPicPr>
              <p:blipFill>
                <a:blip r:embed="rId673"/>
                <a:stretch>
                  <a:fillRect/>
                </a:stretch>
              </p:blipFill>
              <p:spPr>
                <a:xfrm>
                  <a:off x="6258682" y="3121952"/>
                  <a:ext cx="73800" cy="56160"/>
                </a:xfrm>
                <a:prstGeom prst="rect">
                  <a:avLst/>
                </a:prstGeom>
              </p:spPr>
            </p:pic>
          </mc:Fallback>
        </mc:AlternateContent>
      </p:grpSp>
      <p:grpSp>
        <p:nvGrpSpPr>
          <p:cNvPr id="520" name="Gruppieren 519">
            <a:extLst>
              <a:ext uri="{FF2B5EF4-FFF2-40B4-BE49-F238E27FC236}">
                <a16:creationId xmlns:a16="http://schemas.microsoft.com/office/drawing/2014/main" id="{4BAA18D3-60DF-41AC-819D-1D8226A4937F}"/>
              </a:ext>
            </a:extLst>
          </p:cNvPr>
          <p:cNvGrpSpPr/>
          <p:nvPr/>
        </p:nvGrpSpPr>
        <p:grpSpPr>
          <a:xfrm>
            <a:off x="5360122" y="1756112"/>
            <a:ext cx="2170800" cy="672480"/>
            <a:chOff x="5360122" y="1756112"/>
            <a:chExt cx="2170800" cy="672480"/>
          </a:xfrm>
        </p:grpSpPr>
        <mc:AlternateContent xmlns:mc="http://schemas.openxmlformats.org/markup-compatibility/2006" xmlns:p14="http://schemas.microsoft.com/office/powerpoint/2010/main">
          <mc:Choice Requires="p14">
            <p:contentPart p14:bwMode="auto" r:id="rId674">
              <p14:nvContentPartPr>
                <p14:cNvPr id="58" name="Freihand 57">
                  <a:extLst>
                    <a:ext uri="{FF2B5EF4-FFF2-40B4-BE49-F238E27FC236}">
                      <a16:creationId xmlns:a16="http://schemas.microsoft.com/office/drawing/2014/main" id="{30B736D8-C2B5-4196-A7EE-B235C77FD793}"/>
                    </a:ext>
                  </a:extLst>
                </p14:cNvPr>
                <p14:cNvContentPartPr/>
                <p14:nvPr/>
              </p14:nvContentPartPr>
              <p14:xfrm>
                <a:off x="5360122" y="2243192"/>
                <a:ext cx="100080" cy="116640"/>
              </p14:xfrm>
            </p:contentPart>
          </mc:Choice>
          <mc:Fallback xmlns="">
            <p:pic>
              <p:nvPicPr>
                <p:cNvPr id="58" name="Freihand 57">
                  <a:extLst>
                    <a:ext uri="{FF2B5EF4-FFF2-40B4-BE49-F238E27FC236}">
                      <a16:creationId xmlns:a16="http://schemas.microsoft.com/office/drawing/2014/main" id="{30B736D8-C2B5-4196-A7EE-B235C77FD793}"/>
                    </a:ext>
                  </a:extLst>
                </p:cNvPr>
                <p:cNvPicPr/>
                <p:nvPr/>
              </p:nvPicPr>
              <p:blipFill>
                <a:blip r:embed="rId675"/>
                <a:stretch>
                  <a:fillRect/>
                </a:stretch>
              </p:blipFill>
              <p:spPr>
                <a:xfrm>
                  <a:off x="5355802" y="2238872"/>
                  <a:ext cx="108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9" name="Freihand 58">
                  <a:extLst>
                    <a:ext uri="{FF2B5EF4-FFF2-40B4-BE49-F238E27FC236}">
                      <a16:creationId xmlns:a16="http://schemas.microsoft.com/office/drawing/2014/main" id="{92823DBA-4576-482F-85DF-E6F674549F1B}"/>
                    </a:ext>
                  </a:extLst>
                </p14:cNvPr>
                <p14:cNvContentPartPr/>
                <p14:nvPr/>
              </p14:nvContentPartPr>
              <p14:xfrm>
                <a:off x="5496202" y="2235272"/>
                <a:ext cx="100080" cy="119880"/>
              </p14:xfrm>
            </p:contentPart>
          </mc:Choice>
          <mc:Fallback xmlns="">
            <p:pic>
              <p:nvPicPr>
                <p:cNvPr id="59" name="Freihand 58">
                  <a:extLst>
                    <a:ext uri="{FF2B5EF4-FFF2-40B4-BE49-F238E27FC236}">
                      <a16:creationId xmlns:a16="http://schemas.microsoft.com/office/drawing/2014/main" id="{92823DBA-4576-482F-85DF-E6F674549F1B}"/>
                    </a:ext>
                  </a:extLst>
                </p:cNvPr>
                <p:cNvPicPr/>
                <p:nvPr/>
              </p:nvPicPr>
              <p:blipFill>
                <a:blip r:embed="rId677"/>
                <a:stretch>
                  <a:fillRect/>
                </a:stretch>
              </p:blipFill>
              <p:spPr>
                <a:xfrm>
                  <a:off x="5491882" y="2230952"/>
                  <a:ext cx="108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0" name="Freihand 59">
                  <a:extLst>
                    <a:ext uri="{FF2B5EF4-FFF2-40B4-BE49-F238E27FC236}">
                      <a16:creationId xmlns:a16="http://schemas.microsoft.com/office/drawing/2014/main" id="{CD08986A-6630-40A4-AF21-E56886D31558}"/>
                    </a:ext>
                  </a:extLst>
                </p14:cNvPr>
                <p14:cNvContentPartPr/>
                <p14:nvPr/>
              </p14:nvContentPartPr>
              <p14:xfrm>
                <a:off x="5581882" y="2237432"/>
                <a:ext cx="65160" cy="72720"/>
              </p14:xfrm>
            </p:contentPart>
          </mc:Choice>
          <mc:Fallback xmlns="">
            <p:pic>
              <p:nvPicPr>
                <p:cNvPr id="60" name="Freihand 59">
                  <a:extLst>
                    <a:ext uri="{FF2B5EF4-FFF2-40B4-BE49-F238E27FC236}">
                      <a16:creationId xmlns:a16="http://schemas.microsoft.com/office/drawing/2014/main" id="{CD08986A-6630-40A4-AF21-E56886D31558}"/>
                    </a:ext>
                  </a:extLst>
                </p:cNvPr>
                <p:cNvPicPr/>
                <p:nvPr/>
              </p:nvPicPr>
              <p:blipFill>
                <a:blip r:embed="rId679"/>
                <a:stretch>
                  <a:fillRect/>
                </a:stretch>
              </p:blipFill>
              <p:spPr>
                <a:xfrm>
                  <a:off x="5577562" y="2233112"/>
                  <a:ext cx="73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1" name="Freihand 60">
                  <a:extLst>
                    <a:ext uri="{FF2B5EF4-FFF2-40B4-BE49-F238E27FC236}">
                      <a16:creationId xmlns:a16="http://schemas.microsoft.com/office/drawing/2014/main" id="{D63B0754-B85A-4078-9BD8-14B5BFE77649}"/>
                    </a:ext>
                  </a:extLst>
                </p14:cNvPr>
                <p14:cNvContentPartPr/>
                <p14:nvPr/>
              </p14:nvContentPartPr>
              <p14:xfrm>
                <a:off x="5617162" y="2271272"/>
                <a:ext cx="49320" cy="117000"/>
              </p14:xfrm>
            </p:contentPart>
          </mc:Choice>
          <mc:Fallback xmlns="">
            <p:pic>
              <p:nvPicPr>
                <p:cNvPr id="61" name="Freihand 60">
                  <a:extLst>
                    <a:ext uri="{FF2B5EF4-FFF2-40B4-BE49-F238E27FC236}">
                      <a16:creationId xmlns:a16="http://schemas.microsoft.com/office/drawing/2014/main" id="{D63B0754-B85A-4078-9BD8-14B5BFE77649}"/>
                    </a:ext>
                  </a:extLst>
                </p:cNvPr>
                <p:cNvPicPr/>
                <p:nvPr/>
              </p:nvPicPr>
              <p:blipFill>
                <a:blip r:embed="rId681"/>
                <a:stretch>
                  <a:fillRect/>
                </a:stretch>
              </p:blipFill>
              <p:spPr>
                <a:xfrm>
                  <a:off x="5612842" y="2266952"/>
                  <a:ext cx="57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2" name="Freihand 61">
                  <a:extLst>
                    <a:ext uri="{FF2B5EF4-FFF2-40B4-BE49-F238E27FC236}">
                      <a16:creationId xmlns:a16="http://schemas.microsoft.com/office/drawing/2014/main" id="{137DC85F-C948-47B3-ABE9-651268BDF111}"/>
                    </a:ext>
                  </a:extLst>
                </p14:cNvPr>
                <p14:cNvContentPartPr/>
                <p14:nvPr/>
              </p14:nvContentPartPr>
              <p14:xfrm>
                <a:off x="5713642" y="2260472"/>
                <a:ext cx="69840" cy="88920"/>
              </p14:xfrm>
            </p:contentPart>
          </mc:Choice>
          <mc:Fallback xmlns="">
            <p:pic>
              <p:nvPicPr>
                <p:cNvPr id="62" name="Freihand 61">
                  <a:extLst>
                    <a:ext uri="{FF2B5EF4-FFF2-40B4-BE49-F238E27FC236}">
                      <a16:creationId xmlns:a16="http://schemas.microsoft.com/office/drawing/2014/main" id="{137DC85F-C948-47B3-ABE9-651268BDF111}"/>
                    </a:ext>
                  </a:extLst>
                </p:cNvPr>
                <p:cNvPicPr/>
                <p:nvPr/>
              </p:nvPicPr>
              <p:blipFill>
                <a:blip r:embed="rId683"/>
                <a:stretch>
                  <a:fillRect/>
                </a:stretch>
              </p:blipFill>
              <p:spPr>
                <a:xfrm>
                  <a:off x="5709322" y="2256152"/>
                  <a:ext cx="7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3" name="Freihand 62">
                  <a:extLst>
                    <a:ext uri="{FF2B5EF4-FFF2-40B4-BE49-F238E27FC236}">
                      <a16:creationId xmlns:a16="http://schemas.microsoft.com/office/drawing/2014/main" id="{EE524CCA-6BE3-4403-BEB5-57934815578E}"/>
                    </a:ext>
                  </a:extLst>
                </p14:cNvPr>
                <p14:cNvContentPartPr/>
                <p14:nvPr/>
              </p14:nvContentPartPr>
              <p14:xfrm>
                <a:off x="5763682" y="2297552"/>
                <a:ext cx="38880" cy="76680"/>
              </p14:xfrm>
            </p:contentPart>
          </mc:Choice>
          <mc:Fallback xmlns="">
            <p:pic>
              <p:nvPicPr>
                <p:cNvPr id="63" name="Freihand 62">
                  <a:extLst>
                    <a:ext uri="{FF2B5EF4-FFF2-40B4-BE49-F238E27FC236}">
                      <a16:creationId xmlns:a16="http://schemas.microsoft.com/office/drawing/2014/main" id="{EE524CCA-6BE3-4403-BEB5-57934815578E}"/>
                    </a:ext>
                  </a:extLst>
                </p:cNvPr>
                <p:cNvPicPr/>
                <p:nvPr/>
              </p:nvPicPr>
              <p:blipFill>
                <a:blip r:embed="rId685"/>
                <a:stretch>
                  <a:fillRect/>
                </a:stretch>
              </p:blipFill>
              <p:spPr>
                <a:xfrm>
                  <a:off x="5759362" y="2293232"/>
                  <a:ext cx="47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4" name="Freihand 63">
                  <a:extLst>
                    <a:ext uri="{FF2B5EF4-FFF2-40B4-BE49-F238E27FC236}">
                      <a16:creationId xmlns:a16="http://schemas.microsoft.com/office/drawing/2014/main" id="{09299948-AB20-4ED4-9B60-834A5AF49459}"/>
                    </a:ext>
                  </a:extLst>
                </p14:cNvPr>
                <p14:cNvContentPartPr/>
                <p14:nvPr/>
              </p14:nvContentPartPr>
              <p14:xfrm>
                <a:off x="5832442" y="2251112"/>
                <a:ext cx="84600" cy="140040"/>
              </p14:xfrm>
            </p:contentPart>
          </mc:Choice>
          <mc:Fallback xmlns="">
            <p:pic>
              <p:nvPicPr>
                <p:cNvPr id="64" name="Freihand 63">
                  <a:extLst>
                    <a:ext uri="{FF2B5EF4-FFF2-40B4-BE49-F238E27FC236}">
                      <a16:creationId xmlns:a16="http://schemas.microsoft.com/office/drawing/2014/main" id="{09299948-AB20-4ED4-9B60-834A5AF49459}"/>
                    </a:ext>
                  </a:extLst>
                </p:cNvPr>
                <p:cNvPicPr/>
                <p:nvPr/>
              </p:nvPicPr>
              <p:blipFill>
                <a:blip r:embed="rId687"/>
                <a:stretch>
                  <a:fillRect/>
                </a:stretch>
              </p:blipFill>
              <p:spPr>
                <a:xfrm>
                  <a:off x="5828122" y="2246792"/>
                  <a:ext cx="93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1" name="Freihand 50">
                  <a:extLst>
                    <a:ext uri="{FF2B5EF4-FFF2-40B4-BE49-F238E27FC236}">
                      <a16:creationId xmlns:a16="http://schemas.microsoft.com/office/drawing/2014/main" id="{2B17E0BD-A7BF-4986-A658-9947248DDDD5}"/>
                    </a:ext>
                  </a:extLst>
                </p14:cNvPr>
                <p14:cNvContentPartPr/>
                <p14:nvPr/>
              </p14:nvContentPartPr>
              <p14:xfrm>
                <a:off x="5379202" y="1869152"/>
                <a:ext cx="113760" cy="128880"/>
              </p14:xfrm>
            </p:contentPart>
          </mc:Choice>
          <mc:Fallback xmlns="">
            <p:pic>
              <p:nvPicPr>
                <p:cNvPr id="51" name="Freihand 50">
                  <a:extLst>
                    <a:ext uri="{FF2B5EF4-FFF2-40B4-BE49-F238E27FC236}">
                      <a16:creationId xmlns:a16="http://schemas.microsoft.com/office/drawing/2014/main" id="{2B17E0BD-A7BF-4986-A658-9947248DDDD5}"/>
                    </a:ext>
                  </a:extLst>
                </p:cNvPr>
                <p:cNvPicPr/>
                <p:nvPr/>
              </p:nvPicPr>
              <p:blipFill>
                <a:blip r:embed="rId689"/>
                <a:stretch>
                  <a:fillRect/>
                </a:stretch>
              </p:blipFill>
              <p:spPr>
                <a:xfrm>
                  <a:off x="5374882" y="1864832"/>
                  <a:ext cx="122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2" name="Freihand 51">
                  <a:extLst>
                    <a:ext uri="{FF2B5EF4-FFF2-40B4-BE49-F238E27FC236}">
                      <a16:creationId xmlns:a16="http://schemas.microsoft.com/office/drawing/2014/main" id="{B2601448-013E-48F7-B0CE-1E62C4620049}"/>
                    </a:ext>
                  </a:extLst>
                </p14:cNvPr>
                <p14:cNvContentPartPr/>
                <p14:nvPr/>
              </p14:nvContentPartPr>
              <p14:xfrm>
                <a:off x="5501242" y="1881392"/>
                <a:ext cx="96840" cy="108720"/>
              </p14:xfrm>
            </p:contentPart>
          </mc:Choice>
          <mc:Fallback xmlns="">
            <p:pic>
              <p:nvPicPr>
                <p:cNvPr id="52" name="Freihand 51">
                  <a:extLst>
                    <a:ext uri="{FF2B5EF4-FFF2-40B4-BE49-F238E27FC236}">
                      <a16:creationId xmlns:a16="http://schemas.microsoft.com/office/drawing/2014/main" id="{B2601448-013E-48F7-B0CE-1E62C4620049}"/>
                    </a:ext>
                  </a:extLst>
                </p:cNvPr>
                <p:cNvPicPr/>
                <p:nvPr/>
              </p:nvPicPr>
              <p:blipFill>
                <a:blip r:embed="rId691"/>
                <a:stretch>
                  <a:fillRect/>
                </a:stretch>
              </p:blipFill>
              <p:spPr>
                <a:xfrm>
                  <a:off x="5496922" y="1877072"/>
                  <a:ext cx="105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3" name="Freihand 52">
                  <a:extLst>
                    <a:ext uri="{FF2B5EF4-FFF2-40B4-BE49-F238E27FC236}">
                      <a16:creationId xmlns:a16="http://schemas.microsoft.com/office/drawing/2014/main" id="{B3F95B9D-1B33-4517-A246-F8D6CB7D9773}"/>
                    </a:ext>
                  </a:extLst>
                </p14:cNvPr>
                <p14:cNvContentPartPr/>
                <p14:nvPr/>
              </p14:nvContentPartPr>
              <p14:xfrm>
                <a:off x="5618242" y="1864832"/>
                <a:ext cx="55080" cy="118440"/>
              </p14:xfrm>
            </p:contentPart>
          </mc:Choice>
          <mc:Fallback xmlns="">
            <p:pic>
              <p:nvPicPr>
                <p:cNvPr id="53" name="Freihand 52">
                  <a:extLst>
                    <a:ext uri="{FF2B5EF4-FFF2-40B4-BE49-F238E27FC236}">
                      <a16:creationId xmlns:a16="http://schemas.microsoft.com/office/drawing/2014/main" id="{B3F95B9D-1B33-4517-A246-F8D6CB7D9773}"/>
                    </a:ext>
                  </a:extLst>
                </p:cNvPr>
                <p:cNvPicPr/>
                <p:nvPr/>
              </p:nvPicPr>
              <p:blipFill>
                <a:blip r:embed="rId693"/>
                <a:stretch>
                  <a:fillRect/>
                </a:stretch>
              </p:blipFill>
              <p:spPr>
                <a:xfrm>
                  <a:off x="5613922" y="1860512"/>
                  <a:ext cx="63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4" name="Freihand 53">
                  <a:extLst>
                    <a:ext uri="{FF2B5EF4-FFF2-40B4-BE49-F238E27FC236}">
                      <a16:creationId xmlns:a16="http://schemas.microsoft.com/office/drawing/2014/main" id="{189326CD-BCFB-4017-B6E3-48A9A6D0B7D7}"/>
                    </a:ext>
                  </a:extLst>
                </p14:cNvPr>
                <p14:cNvContentPartPr/>
                <p14:nvPr/>
              </p14:nvContentPartPr>
              <p14:xfrm>
                <a:off x="5684122" y="1938632"/>
                <a:ext cx="20880" cy="80280"/>
              </p14:xfrm>
            </p:contentPart>
          </mc:Choice>
          <mc:Fallback xmlns="">
            <p:pic>
              <p:nvPicPr>
                <p:cNvPr id="54" name="Freihand 53">
                  <a:extLst>
                    <a:ext uri="{FF2B5EF4-FFF2-40B4-BE49-F238E27FC236}">
                      <a16:creationId xmlns:a16="http://schemas.microsoft.com/office/drawing/2014/main" id="{189326CD-BCFB-4017-B6E3-48A9A6D0B7D7}"/>
                    </a:ext>
                  </a:extLst>
                </p:cNvPr>
                <p:cNvPicPr/>
                <p:nvPr/>
              </p:nvPicPr>
              <p:blipFill>
                <a:blip r:embed="rId695"/>
                <a:stretch>
                  <a:fillRect/>
                </a:stretch>
              </p:blipFill>
              <p:spPr>
                <a:xfrm>
                  <a:off x="5679802" y="1934312"/>
                  <a:ext cx="29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5" name="Freihand 54">
                  <a:extLst>
                    <a:ext uri="{FF2B5EF4-FFF2-40B4-BE49-F238E27FC236}">
                      <a16:creationId xmlns:a16="http://schemas.microsoft.com/office/drawing/2014/main" id="{39404AE9-CC2E-4FCE-851B-12736CD5C03B}"/>
                    </a:ext>
                  </a:extLst>
                </p14:cNvPr>
                <p14:cNvContentPartPr/>
                <p14:nvPr/>
              </p14:nvContentPartPr>
              <p14:xfrm>
                <a:off x="5750002" y="1874192"/>
                <a:ext cx="24840" cy="100800"/>
              </p14:xfrm>
            </p:contentPart>
          </mc:Choice>
          <mc:Fallback xmlns="">
            <p:pic>
              <p:nvPicPr>
                <p:cNvPr id="55" name="Freihand 54">
                  <a:extLst>
                    <a:ext uri="{FF2B5EF4-FFF2-40B4-BE49-F238E27FC236}">
                      <a16:creationId xmlns:a16="http://schemas.microsoft.com/office/drawing/2014/main" id="{39404AE9-CC2E-4FCE-851B-12736CD5C03B}"/>
                    </a:ext>
                  </a:extLst>
                </p:cNvPr>
                <p:cNvPicPr/>
                <p:nvPr/>
              </p:nvPicPr>
              <p:blipFill>
                <a:blip r:embed="rId697"/>
                <a:stretch>
                  <a:fillRect/>
                </a:stretch>
              </p:blipFill>
              <p:spPr>
                <a:xfrm>
                  <a:off x="5745682" y="1869872"/>
                  <a:ext cx="33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6" name="Freihand 55">
                  <a:extLst>
                    <a:ext uri="{FF2B5EF4-FFF2-40B4-BE49-F238E27FC236}">
                      <a16:creationId xmlns:a16="http://schemas.microsoft.com/office/drawing/2014/main" id="{0D1EE362-7B63-4F72-9FA2-B7C5AD97B40A}"/>
                    </a:ext>
                  </a:extLst>
                </p14:cNvPr>
                <p14:cNvContentPartPr/>
                <p14:nvPr/>
              </p14:nvContentPartPr>
              <p14:xfrm>
                <a:off x="5786002" y="1872752"/>
                <a:ext cx="105840" cy="104760"/>
              </p14:xfrm>
            </p:contentPart>
          </mc:Choice>
          <mc:Fallback xmlns="">
            <p:pic>
              <p:nvPicPr>
                <p:cNvPr id="56" name="Freihand 55">
                  <a:extLst>
                    <a:ext uri="{FF2B5EF4-FFF2-40B4-BE49-F238E27FC236}">
                      <a16:creationId xmlns:a16="http://schemas.microsoft.com/office/drawing/2014/main" id="{0D1EE362-7B63-4F72-9FA2-B7C5AD97B40A}"/>
                    </a:ext>
                  </a:extLst>
                </p:cNvPr>
                <p:cNvPicPr/>
                <p:nvPr/>
              </p:nvPicPr>
              <p:blipFill>
                <a:blip r:embed="rId699"/>
                <a:stretch>
                  <a:fillRect/>
                </a:stretch>
              </p:blipFill>
              <p:spPr>
                <a:xfrm>
                  <a:off x="5781682" y="1868432"/>
                  <a:ext cx="114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75" name="Freihand 74">
                  <a:extLst>
                    <a:ext uri="{FF2B5EF4-FFF2-40B4-BE49-F238E27FC236}">
                      <a16:creationId xmlns:a16="http://schemas.microsoft.com/office/drawing/2014/main" id="{CFD1F306-84C6-4C04-852A-D03DE20FF202}"/>
                    </a:ext>
                  </a:extLst>
                </p14:cNvPr>
                <p14:cNvContentPartPr/>
                <p14:nvPr/>
              </p14:nvContentPartPr>
              <p14:xfrm>
                <a:off x="5918482" y="1804352"/>
                <a:ext cx="109800" cy="97560"/>
              </p14:xfrm>
            </p:contentPart>
          </mc:Choice>
          <mc:Fallback xmlns="">
            <p:pic>
              <p:nvPicPr>
                <p:cNvPr id="75" name="Freihand 74">
                  <a:extLst>
                    <a:ext uri="{FF2B5EF4-FFF2-40B4-BE49-F238E27FC236}">
                      <a16:creationId xmlns:a16="http://schemas.microsoft.com/office/drawing/2014/main" id="{CFD1F306-84C6-4C04-852A-D03DE20FF202}"/>
                    </a:ext>
                  </a:extLst>
                </p:cNvPr>
                <p:cNvPicPr/>
                <p:nvPr/>
              </p:nvPicPr>
              <p:blipFill>
                <a:blip r:embed="rId701"/>
                <a:stretch>
                  <a:fillRect/>
                </a:stretch>
              </p:blipFill>
              <p:spPr>
                <a:xfrm>
                  <a:off x="5914162" y="1800032"/>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76" name="Freihand 75">
                  <a:extLst>
                    <a:ext uri="{FF2B5EF4-FFF2-40B4-BE49-F238E27FC236}">
                      <a16:creationId xmlns:a16="http://schemas.microsoft.com/office/drawing/2014/main" id="{1170B1EB-F6C3-4107-B072-5ED125FD4DE2}"/>
                    </a:ext>
                  </a:extLst>
                </p14:cNvPr>
                <p14:cNvContentPartPr/>
                <p14:nvPr/>
              </p14:nvContentPartPr>
              <p14:xfrm>
                <a:off x="5861602" y="1756112"/>
                <a:ext cx="195120" cy="182160"/>
              </p14:xfrm>
            </p:contentPart>
          </mc:Choice>
          <mc:Fallback xmlns="">
            <p:pic>
              <p:nvPicPr>
                <p:cNvPr id="76" name="Freihand 75">
                  <a:extLst>
                    <a:ext uri="{FF2B5EF4-FFF2-40B4-BE49-F238E27FC236}">
                      <a16:creationId xmlns:a16="http://schemas.microsoft.com/office/drawing/2014/main" id="{1170B1EB-F6C3-4107-B072-5ED125FD4DE2}"/>
                    </a:ext>
                  </a:extLst>
                </p:cNvPr>
                <p:cNvPicPr/>
                <p:nvPr/>
              </p:nvPicPr>
              <p:blipFill>
                <a:blip r:embed="rId703"/>
                <a:stretch>
                  <a:fillRect/>
                </a:stretch>
              </p:blipFill>
              <p:spPr>
                <a:xfrm>
                  <a:off x="5857282" y="1751792"/>
                  <a:ext cx="203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17" name="Freihand 116">
                  <a:extLst>
                    <a:ext uri="{FF2B5EF4-FFF2-40B4-BE49-F238E27FC236}">
                      <a16:creationId xmlns:a16="http://schemas.microsoft.com/office/drawing/2014/main" id="{DEF44947-EE29-4E0D-AA27-18EB66DDC491}"/>
                    </a:ext>
                  </a:extLst>
                </p14:cNvPr>
                <p14:cNvContentPartPr/>
                <p14:nvPr/>
              </p14:nvContentPartPr>
              <p14:xfrm>
                <a:off x="6175882" y="1850432"/>
                <a:ext cx="80640" cy="138240"/>
              </p14:xfrm>
            </p:contentPart>
          </mc:Choice>
          <mc:Fallback xmlns="">
            <p:pic>
              <p:nvPicPr>
                <p:cNvPr id="117" name="Freihand 116">
                  <a:extLst>
                    <a:ext uri="{FF2B5EF4-FFF2-40B4-BE49-F238E27FC236}">
                      <a16:creationId xmlns:a16="http://schemas.microsoft.com/office/drawing/2014/main" id="{DEF44947-EE29-4E0D-AA27-18EB66DDC491}"/>
                    </a:ext>
                  </a:extLst>
                </p:cNvPr>
                <p:cNvPicPr/>
                <p:nvPr/>
              </p:nvPicPr>
              <p:blipFill>
                <a:blip r:embed="rId705"/>
                <a:stretch>
                  <a:fillRect/>
                </a:stretch>
              </p:blipFill>
              <p:spPr>
                <a:xfrm>
                  <a:off x="6171562" y="1846112"/>
                  <a:ext cx="89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18" name="Freihand 117">
                  <a:extLst>
                    <a:ext uri="{FF2B5EF4-FFF2-40B4-BE49-F238E27FC236}">
                      <a16:creationId xmlns:a16="http://schemas.microsoft.com/office/drawing/2014/main" id="{12B66506-9FC1-46EE-BD0D-3746C46FC97E}"/>
                    </a:ext>
                  </a:extLst>
                </p14:cNvPr>
                <p14:cNvContentPartPr/>
                <p14:nvPr/>
              </p14:nvContentPartPr>
              <p14:xfrm>
                <a:off x="6293242" y="1933232"/>
                <a:ext cx="13320" cy="80280"/>
              </p14:xfrm>
            </p:contentPart>
          </mc:Choice>
          <mc:Fallback xmlns="">
            <p:pic>
              <p:nvPicPr>
                <p:cNvPr id="118" name="Freihand 117">
                  <a:extLst>
                    <a:ext uri="{FF2B5EF4-FFF2-40B4-BE49-F238E27FC236}">
                      <a16:creationId xmlns:a16="http://schemas.microsoft.com/office/drawing/2014/main" id="{12B66506-9FC1-46EE-BD0D-3746C46FC97E}"/>
                    </a:ext>
                  </a:extLst>
                </p:cNvPr>
                <p:cNvPicPr/>
                <p:nvPr/>
              </p:nvPicPr>
              <p:blipFill>
                <a:blip r:embed="rId707"/>
                <a:stretch>
                  <a:fillRect/>
                </a:stretch>
              </p:blipFill>
              <p:spPr>
                <a:xfrm>
                  <a:off x="6288922" y="1928912"/>
                  <a:ext cx="21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19" name="Freihand 118">
                  <a:extLst>
                    <a:ext uri="{FF2B5EF4-FFF2-40B4-BE49-F238E27FC236}">
                      <a16:creationId xmlns:a16="http://schemas.microsoft.com/office/drawing/2014/main" id="{CFA2BC27-53CF-4CFD-B50B-767D7D13DE0B}"/>
                    </a:ext>
                  </a:extLst>
                </p14:cNvPr>
                <p14:cNvContentPartPr/>
                <p14:nvPr/>
              </p14:nvContentPartPr>
              <p14:xfrm>
                <a:off x="6389002" y="1873112"/>
                <a:ext cx="1080" cy="94320"/>
              </p14:xfrm>
            </p:contentPart>
          </mc:Choice>
          <mc:Fallback xmlns="">
            <p:pic>
              <p:nvPicPr>
                <p:cNvPr id="119" name="Freihand 118">
                  <a:extLst>
                    <a:ext uri="{FF2B5EF4-FFF2-40B4-BE49-F238E27FC236}">
                      <a16:creationId xmlns:a16="http://schemas.microsoft.com/office/drawing/2014/main" id="{CFA2BC27-53CF-4CFD-B50B-767D7D13DE0B}"/>
                    </a:ext>
                  </a:extLst>
                </p:cNvPr>
                <p:cNvPicPr/>
                <p:nvPr/>
              </p:nvPicPr>
              <p:blipFill>
                <a:blip r:embed="rId709"/>
                <a:stretch>
                  <a:fillRect/>
                </a:stretch>
              </p:blipFill>
              <p:spPr>
                <a:xfrm>
                  <a:off x="6384682" y="1868792"/>
                  <a:ext cx="9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20" name="Freihand 119">
                  <a:extLst>
                    <a:ext uri="{FF2B5EF4-FFF2-40B4-BE49-F238E27FC236}">
                      <a16:creationId xmlns:a16="http://schemas.microsoft.com/office/drawing/2014/main" id="{DE50A7F9-4673-4914-BE1D-B2F850E4CE04}"/>
                    </a:ext>
                  </a:extLst>
                </p14:cNvPr>
                <p14:cNvContentPartPr/>
                <p14:nvPr/>
              </p14:nvContentPartPr>
              <p14:xfrm>
                <a:off x="6430042" y="1865552"/>
                <a:ext cx="91800" cy="108360"/>
              </p14:xfrm>
            </p:contentPart>
          </mc:Choice>
          <mc:Fallback xmlns="">
            <p:pic>
              <p:nvPicPr>
                <p:cNvPr id="120" name="Freihand 119">
                  <a:extLst>
                    <a:ext uri="{FF2B5EF4-FFF2-40B4-BE49-F238E27FC236}">
                      <a16:creationId xmlns:a16="http://schemas.microsoft.com/office/drawing/2014/main" id="{DE50A7F9-4673-4914-BE1D-B2F850E4CE04}"/>
                    </a:ext>
                  </a:extLst>
                </p:cNvPr>
                <p:cNvPicPr/>
                <p:nvPr/>
              </p:nvPicPr>
              <p:blipFill>
                <a:blip r:embed="rId711"/>
                <a:stretch>
                  <a:fillRect/>
                </a:stretch>
              </p:blipFill>
              <p:spPr>
                <a:xfrm>
                  <a:off x="6425722" y="1861232"/>
                  <a:ext cx="100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21" name="Freihand 120">
                  <a:extLst>
                    <a:ext uri="{FF2B5EF4-FFF2-40B4-BE49-F238E27FC236}">
                      <a16:creationId xmlns:a16="http://schemas.microsoft.com/office/drawing/2014/main" id="{31E5739F-EA01-4935-82DB-40D9DA927081}"/>
                    </a:ext>
                  </a:extLst>
                </p14:cNvPr>
                <p14:cNvContentPartPr/>
                <p14:nvPr/>
              </p14:nvContentPartPr>
              <p14:xfrm>
                <a:off x="6612562" y="1873472"/>
                <a:ext cx="63720" cy="105480"/>
              </p14:xfrm>
            </p:contentPart>
          </mc:Choice>
          <mc:Fallback xmlns="">
            <p:pic>
              <p:nvPicPr>
                <p:cNvPr id="121" name="Freihand 120">
                  <a:extLst>
                    <a:ext uri="{FF2B5EF4-FFF2-40B4-BE49-F238E27FC236}">
                      <a16:creationId xmlns:a16="http://schemas.microsoft.com/office/drawing/2014/main" id="{31E5739F-EA01-4935-82DB-40D9DA927081}"/>
                    </a:ext>
                  </a:extLst>
                </p:cNvPr>
                <p:cNvPicPr/>
                <p:nvPr/>
              </p:nvPicPr>
              <p:blipFill>
                <a:blip r:embed="rId713"/>
                <a:stretch>
                  <a:fillRect/>
                </a:stretch>
              </p:blipFill>
              <p:spPr>
                <a:xfrm>
                  <a:off x="6608242" y="1869152"/>
                  <a:ext cx="72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22" name="Freihand 121">
                  <a:extLst>
                    <a:ext uri="{FF2B5EF4-FFF2-40B4-BE49-F238E27FC236}">
                      <a16:creationId xmlns:a16="http://schemas.microsoft.com/office/drawing/2014/main" id="{80CA64A6-2532-4FE1-A48C-F644E05A5473}"/>
                    </a:ext>
                  </a:extLst>
                </p14:cNvPr>
                <p14:cNvContentPartPr/>
                <p14:nvPr/>
              </p14:nvContentPartPr>
              <p14:xfrm>
                <a:off x="6543802" y="1821272"/>
                <a:ext cx="93960" cy="80640"/>
              </p14:xfrm>
            </p:contentPart>
          </mc:Choice>
          <mc:Fallback xmlns="">
            <p:pic>
              <p:nvPicPr>
                <p:cNvPr id="122" name="Freihand 121">
                  <a:extLst>
                    <a:ext uri="{FF2B5EF4-FFF2-40B4-BE49-F238E27FC236}">
                      <a16:creationId xmlns:a16="http://schemas.microsoft.com/office/drawing/2014/main" id="{80CA64A6-2532-4FE1-A48C-F644E05A5473}"/>
                    </a:ext>
                  </a:extLst>
                </p:cNvPr>
                <p:cNvPicPr/>
                <p:nvPr/>
              </p:nvPicPr>
              <p:blipFill>
                <a:blip r:embed="rId715"/>
                <a:stretch>
                  <a:fillRect/>
                </a:stretch>
              </p:blipFill>
              <p:spPr>
                <a:xfrm>
                  <a:off x="6539482" y="1816952"/>
                  <a:ext cx="102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23" name="Freihand 122">
                  <a:extLst>
                    <a:ext uri="{FF2B5EF4-FFF2-40B4-BE49-F238E27FC236}">
                      <a16:creationId xmlns:a16="http://schemas.microsoft.com/office/drawing/2014/main" id="{9759CDB4-E04C-45EC-AA22-10EC832FD4B9}"/>
                    </a:ext>
                  </a:extLst>
                </p14:cNvPr>
                <p14:cNvContentPartPr/>
                <p14:nvPr/>
              </p14:nvContentPartPr>
              <p14:xfrm>
                <a:off x="6651082" y="1928552"/>
                <a:ext cx="73800" cy="79560"/>
              </p14:xfrm>
            </p:contentPart>
          </mc:Choice>
          <mc:Fallback xmlns="">
            <p:pic>
              <p:nvPicPr>
                <p:cNvPr id="123" name="Freihand 122">
                  <a:extLst>
                    <a:ext uri="{FF2B5EF4-FFF2-40B4-BE49-F238E27FC236}">
                      <a16:creationId xmlns:a16="http://schemas.microsoft.com/office/drawing/2014/main" id="{9759CDB4-E04C-45EC-AA22-10EC832FD4B9}"/>
                    </a:ext>
                  </a:extLst>
                </p:cNvPr>
                <p:cNvPicPr/>
                <p:nvPr/>
              </p:nvPicPr>
              <p:blipFill>
                <a:blip r:embed="rId717"/>
                <a:stretch>
                  <a:fillRect/>
                </a:stretch>
              </p:blipFill>
              <p:spPr>
                <a:xfrm>
                  <a:off x="6646762" y="1924232"/>
                  <a:ext cx="8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25" name="Freihand 124">
                  <a:extLst>
                    <a:ext uri="{FF2B5EF4-FFF2-40B4-BE49-F238E27FC236}">
                      <a16:creationId xmlns:a16="http://schemas.microsoft.com/office/drawing/2014/main" id="{DF27EB0B-FE8E-4E2B-B1AD-4576B699CE6D}"/>
                    </a:ext>
                  </a:extLst>
                </p14:cNvPr>
                <p14:cNvContentPartPr/>
                <p14:nvPr/>
              </p14:nvContentPartPr>
              <p14:xfrm>
                <a:off x="6092722" y="2224832"/>
                <a:ext cx="112320" cy="169200"/>
              </p14:xfrm>
            </p:contentPart>
          </mc:Choice>
          <mc:Fallback xmlns="">
            <p:pic>
              <p:nvPicPr>
                <p:cNvPr id="125" name="Freihand 124">
                  <a:extLst>
                    <a:ext uri="{FF2B5EF4-FFF2-40B4-BE49-F238E27FC236}">
                      <a16:creationId xmlns:a16="http://schemas.microsoft.com/office/drawing/2014/main" id="{DF27EB0B-FE8E-4E2B-B1AD-4576B699CE6D}"/>
                    </a:ext>
                  </a:extLst>
                </p:cNvPr>
                <p:cNvPicPr/>
                <p:nvPr/>
              </p:nvPicPr>
              <p:blipFill>
                <a:blip r:embed="rId719"/>
                <a:stretch>
                  <a:fillRect/>
                </a:stretch>
              </p:blipFill>
              <p:spPr>
                <a:xfrm>
                  <a:off x="6088402" y="2220512"/>
                  <a:ext cx="120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26" name="Freihand 125">
                  <a:extLst>
                    <a:ext uri="{FF2B5EF4-FFF2-40B4-BE49-F238E27FC236}">
                      <a16:creationId xmlns:a16="http://schemas.microsoft.com/office/drawing/2014/main" id="{338934AD-AF49-4209-A15F-6BDDBF4ACEB6}"/>
                    </a:ext>
                  </a:extLst>
                </p14:cNvPr>
                <p14:cNvContentPartPr/>
                <p14:nvPr/>
              </p14:nvContentPartPr>
              <p14:xfrm>
                <a:off x="6238522" y="2229872"/>
                <a:ext cx="76320" cy="141120"/>
              </p14:xfrm>
            </p:contentPart>
          </mc:Choice>
          <mc:Fallback xmlns="">
            <p:pic>
              <p:nvPicPr>
                <p:cNvPr id="126" name="Freihand 125">
                  <a:extLst>
                    <a:ext uri="{FF2B5EF4-FFF2-40B4-BE49-F238E27FC236}">
                      <a16:creationId xmlns:a16="http://schemas.microsoft.com/office/drawing/2014/main" id="{338934AD-AF49-4209-A15F-6BDDBF4ACEB6}"/>
                    </a:ext>
                  </a:extLst>
                </p:cNvPr>
                <p:cNvPicPr/>
                <p:nvPr/>
              </p:nvPicPr>
              <p:blipFill>
                <a:blip r:embed="rId721"/>
                <a:stretch>
                  <a:fillRect/>
                </a:stretch>
              </p:blipFill>
              <p:spPr>
                <a:xfrm>
                  <a:off x="6234202" y="2225552"/>
                  <a:ext cx="84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27" name="Freihand 126">
                  <a:extLst>
                    <a:ext uri="{FF2B5EF4-FFF2-40B4-BE49-F238E27FC236}">
                      <a16:creationId xmlns:a16="http://schemas.microsoft.com/office/drawing/2014/main" id="{F53008D8-5349-4CE8-93BA-61858331805B}"/>
                    </a:ext>
                  </a:extLst>
                </p14:cNvPr>
                <p14:cNvContentPartPr/>
                <p14:nvPr/>
              </p14:nvContentPartPr>
              <p14:xfrm>
                <a:off x="6247162" y="2316992"/>
                <a:ext cx="133920" cy="111600"/>
              </p14:xfrm>
            </p:contentPart>
          </mc:Choice>
          <mc:Fallback xmlns="">
            <p:pic>
              <p:nvPicPr>
                <p:cNvPr id="127" name="Freihand 126">
                  <a:extLst>
                    <a:ext uri="{FF2B5EF4-FFF2-40B4-BE49-F238E27FC236}">
                      <a16:creationId xmlns:a16="http://schemas.microsoft.com/office/drawing/2014/main" id="{F53008D8-5349-4CE8-93BA-61858331805B}"/>
                    </a:ext>
                  </a:extLst>
                </p:cNvPr>
                <p:cNvPicPr/>
                <p:nvPr/>
              </p:nvPicPr>
              <p:blipFill>
                <a:blip r:embed="rId723"/>
                <a:stretch>
                  <a:fillRect/>
                </a:stretch>
              </p:blipFill>
              <p:spPr>
                <a:xfrm>
                  <a:off x="6242842" y="2312672"/>
                  <a:ext cx="142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28" name="Freihand 127">
                  <a:extLst>
                    <a:ext uri="{FF2B5EF4-FFF2-40B4-BE49-F238E27FC236}">
                      <a16:creationId xmlns:a16="http://schemas.microsoft.com/office/drawing/2014/main" id="{76483AA9-3986-47DA-95C3-D39C82D4DA93}"/>
                    </a:ext>
                  </a:extLst>
                </p14:cNvPr>
                <p14:cNvContentPartPr/>
                <p14:nvPr/>
              </p14:nvContentPartPr>
              <p14:xfrm>
                <a:off x="6412762" y="2230952"/>
                <a:ext cx="64080" cy="143640"/>
              </p14:xfrm>
            </p:contentPart>
          </mc:Choice>
          <mc:Fallback xmlns="">
            <p:pic>
              <p:nvPicPr>
                <p:cNvPr id="128" name="Freihand 127">
                  <a:extLst>
                    <a:ext uri="{FF2B5EF4-FFF2-40B4-BE49-F238E27FC236}">
                      <a16:creationId xmlns:a16="http://schemas.microsoft.com/office/drawing/2014/main" id="{76483AA9-3986-47DA-95C3-D39C82D4DA93}"/>
                    </a:ext>
                  </a:extLst>
                </p:cNvPr>
                <p:cNvPicPr/>
                <p:nvPr/>
              </p:nvPicPr>
              <p:blipFill>
                <a:blip r:embed="rId725"/>
                <a:stretch>
                  <a:fillRect/>
                </a:stretch>
              </p:blipFill>
              <p:spPr>
                <a:xfrm>
                  <a:off x="6408442" y="2226632"/>
                  <a:ext cx="72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29" name="Freihand 128">
                  <a:extLst>
                    <a:ext uri="{FF2B5EF4-FFF2-40B4-BE49-F238E27FC236}">
                      <a16:creationId xmlns:a16="http://schemas.microsoft.com/office/drawing/2014/main" id="{1EFAA257-4BC9-4AEC-B14A-B86FBF3C91D7}"/>
                    </a:ext>
                  </a:extLst>
                </p14:cNvPr>
                <p14:cNvContentPartPr/>
                <p14:nvPr/>
              </p14:nvContentPartPr>
              <p14:xfrm>
                <a:off x="6508522" y="2229512"/>
                <a:ext cx="79560" cy="136440"/>
              </p14:xfrm>
            </p:contentPart>
          </mc:Choice>
          <mc:Fallback xmlns="">
            <p:pic>
              <p:nvPicPr>
                <p:cNvPr id="129" name="Freihand 128">
                  <a:extLst>
                    <a:ext uri="{FF2B5EF4-FFF2-40B4-BE49-F238E27FC236}">
                      <a16:creationId xmlns:a16="http://schemas.microsoft.com/office/drawing/2014/main" id="{1EFAA257-4BC9-4AEC-B14A-B86FBF3C91D7}"/>
                    </a:ext>
                  </a:extLst>
                </p:cNvPr>
                <p:cNvPicPr/>
                <p:nvPr/>
              </p:nvPicPr>
              <p:blipFill>
                <a:blip r:embed="rId727"/>
                <a:stretch>
                  <a:fillRect/>
                </a:stretch>
              </p:blipFill>
              <p:spPr>
                <a:xfrm>
                  <a:off x="6504202" y="2225192"/>
                  <a:ext cx="88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30" name="Freihand 129">
                  <a:extLst>
                    <a:ext uri="{FF2B5EF4-FFF2-40B4-BE49-F238E27FC236}">
                      <a16:creationId xmlns:a16="http://schemas.microsoft.com/office/drawing/2014/main" id="{9FED2F54-B329-4170-B714-76F0774D3D1E}"/>
                    </a:ext>
                  </a:extLst>
                </p14:cNvPr>
                <p14:cNvContentPartPr/>
                <p14:nvPr/>
              </p14:nvContentPartPr>
              <p14:xfrm>
                <a:off x="6655762" y="2272352"/>
                <a:ext cx="29520" cy="104040"/>
              </p14:xfrm>
            </p:contentPart>
          </mc:Choice>
          <mc:Fallback xmlns="">
            <p:pic>
              <p:nvPicPr>
                <p:cNvPr id="130" name="Freihand 129">
                  <a:extLst>
                    <a:ext uri="{FF2B5EF4-FFF2-40B4-BE49-F238E27FC236}">
                      <a16:creationId xmlns:a16="http://schemas.microsoft.com/office/drawing/2014/main" id="{9FED2F54-B329-4170-B714-76F0774D3D1E}"/>
                    </a:ext>
                  </a:extLst>
                </p:cNvPr>
                <p:cNvPicPr/>
                <p:nvPr/>
              </p:nvPicPr>
              <p:blipFill>
                <a:blip r:embed="rId729"/>
                <a:stretch>
                  <a:fillRect/>
                </a:stretch>
              </p:blipFill>
              <p:spPr>
                <a:xfrm>
                  <a:off x="6651442" y="2268032"/>
                  <a:ext cx="3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31" name="Freihand 130">
                  <a:extLst>
                    <a:ext uri="{FF2B5EF4-FFF2-40B4-BE49-F238E27FC236}">
                      <a16:creationId xmlns:a16="http://schemas.microsoft.com/office/drawing/2014/main" id="{42C365BB-B4EB-4772-A72E-6F3D09A30707}"/>
                    </a:ext>
                  </a:extLst>
                </p14:cNvPr>
                <p14:cNvContentPartPr/>
                <p14:nvPr/>
              </p14:nvContentPartPr>
              <p14:xfrm>
                <a:off x="6601762" y="2193152"/>
                <a:ext cx="85320" cy="85320"/>
              </p14:xfrm>
            </p:contentPart>
          </mc:Choice>
          <mc:Fallback xmlns="">
            <p:pic>
              <p:nvPicPr>
                <p:cNvPr id="131" name="Freihand 130">
                  <a:extLst>
                    <a:ext uri="{FF2B5EF4-FFF2-40B4-BE49-F238E27FC236}">
                      <a16:creationId xmlns:a16="http://schemas.microsoft.com/office/drawing/2014/main" id="{42C365BB-B4EB-4772-A72E-6F3D09A30707}"/>
                    </a:ext>
                  </a:extLst>
                </p:cNvPr>
                <p:cNvPicPr/>
                <p:nvPr/>
              </p:nvPicPr>
              <p:blipFill>
                <a:blip r:embed="rId731"/>
                <a:stretch>
                  <a:fillRect/>
                </a:stretch>
              </p:blipFill>
              <p:spPr>
                <a:xfrm>
                  <a:off x="6597442" y="2188832"/>
                  <a:ext cx="93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32" name="Freihand 131">
                  <a:extLst>
                    <a:ext uri="{FF2B5EF4-FFF2-40B4-BE49-F238E27FC236}">
                      <a16:creationId xmlns:a16="http://schemas.microsoft.com/office/drawing/2014/main" id="{76DAF035-52D5-4AD7-A7F9-D0170D28839A}"/>
                    </a:ext>
                  </a:extLst>
                </p14:cNvPr>
                <p14:cNvContentPartPr/>
                <p14:nvPr/>
              </p14:nvContentPartPr>
              <p14:xfrm>
                <a:off x="6678082" y="2317712"/>
                <a:ext cx="77760" cy="91800"/>
              </p14:xfrm>
            </p:contentPart>
          </mc:Choice>
          <mc:Fallback xmlns="">
            <p:pic>
              <p:nvPicPr>
                <p:cNvPr id="132" name="Freihand 131">
                  <a:extLst>
                    <a:ext uri="{FF2B5EF4-FFF2-40B4-BE49-F238E27FC236}">
                      <a16:creationId xmlns:a16="http://schemas.microsoft.com/office/drawing/2014/main" id="{76DAF035-52D5-4AD7-A7F9-D0170D28839A}"/>
                    </a:ext>
                  </a:extLst>
                </p:cNvPr>
                <p:cNvPicPr/>
                <p:nvPr/>
              </p:nvPicPr>
              <p:blipFill>
                <a:blip r:embed="rId733"/>
                <a:stretch>
                  <a:fillRect/>
                </a:stretch>
              </p:blipFill>
              <p:spPr>
                <a:xfrm>
                  <a:off x="6673762" y="2313392"/>
                  <a:ext cx="86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43" name="Freihand 142">
                  <a:extLst>
                    <a:ext uri="{FF2B5EF4-FFF2-40B4-BE49-F238E27FC236}">
                      <a16:creationId xmlns:a16="http://schemas.microsoft.com/office/drawing/2014/main" id="{412D4417-5A34-4C12-810C-AF8200139C2E}"/>
                    </a:ext>
                  </a:extLst>
                </p14:cNvPr>
                <p14:cNvContentPartPr/>
                <p14:nvPr/>
              </p14:nvContentPartPr>
              <p14:xfrm>
                <a:off x="6705802" y="2149952"/>
                <a:ext cx="63720" cy="90000"/>
              </p14:xfrm>
            </p:contentPart>
          </mc:Choice>
          <mc:Fallback xmlns="">
            <p:pic>
              <p:nvPicPr>
                <p:cNvPr id="143" name="Freihand 142">
                  <a:extLst>
                    <a:ext uri="{FF2B5EF4-FFF2-40B4-BE49-F238E27FC236}">
                      <a16:creationId xmlns:a16="http://schemas.microsoft.com/office/drawing/2014/main" id="{412D4417-5A34-4C12-810C-AF8200139C2E}"/>
                    </a:ext>
                  </a:extLst>
                </p:cNvPr>
                <p:cNvPicPr/>
                <p:nvPr/>
              </p:nvPicPr>
              <p:blipFill>
                <a:blip r:embed="rId735"/>
                <a:stretch>
                  <a:fillRect/>
                </a:stretch>
              </p:blipFill>
              <p:spPr>
                <a:xfrm>
                  <a:off x="6701482" y="2145632"/>
                  <a:ext cx="72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44" name="Freihand 143">
                  <a:extLst>
                    <a:ext uri="{FF2B5EF4-FFF2-40B4-BE49-F238E27FC236}">
                      <a16:creationId xmlns:a16="http://schemas.microsoft.com/office/drawing/2014/main" id="{E5EFDC4B-3280-4B96-9EB4-6596E91BF85B}"/>
                    </a:ext>
                  </a:extLst>
                </p14:cNvPr>
                <p14:cNvContentPartPr/>
                <p14:nvPr/>
              </p14:nvContentPartPr>
              <p14:xfrm>
                <a:off x="6649642" y="2094872"/>
                <a:ext cx="182880" cy="192240"/>
              </p14:xfrm>
            </p:contentPart>
          </mc:Choice>
          <mc:Fallback xmlns="">
            <p:pic>
              <p:nvPicPr>
                <p:cNvPr id="144" name="Freihand 143">
                  <a:extLst>
                    <a:ext uri="{FF2B5EF4-FFF2-40B4-BE49-F238E27FC236}">
                      <a16:creationId xmlns:a16="http://schemas.microsoft.com/office/drawing/2014/main" id="{E5EFDC4B-3280-4B96-9EB4-6596E91BF85B}"/>
                    </a:ext>
                  </a:extLst>
                </p:cNvPr>
                <p:cNvPicPr/>
                <p:nvPr/>
              </p:nvPicPr>
              <p:blipFill>
                <a:blip r:embed="rId737"/>
                <a:stretch>
                  <a:fillRect/>
                </a:stretch>
              </p:blipFill>
              <p:spPr>
                <a:xfrm>
                  <a:off x="6645322" y="2090552"/>
                  <a:ext cx="191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86" name="Freihand 185">
                  <a:extLst>
                    <a:ext uri="{FF2B5EF4-FFF2-40B4-BE49-F238E27FC236}">
                      <a16:creationId xmlns:a16="http://schemas.microsoft.com/office/drawing/2014/main" id="{2BA9D9CD-5D68-47E2-B45C-FAF470D89886}"/>
                    </a:ext>
                  </a:extLst>
                </p14:cNvPr>
                <p14:cNvContentPartPr/>
                <p14:nvPr/>
              </p14:nvContentPartPr>
              <p14:xfrm>
                <a:off x="6900562" y="1915232"/>
                <a:ext cx="93960" cy="117000"/>
              </p14:xfrm>
            </p:contentPart>
          </mc:Choice>
          <mc:Fallback xmlns="">
            <p:pic>
              <p:nvPicPr>
                <p:cNvPr id="186" name="Freihand 185">
                  <a:extLst>
                    <a:ext uri="{FF2B5EF4-FFF2-40B4-BE49-F238E27FC236}">
                      <a16:creationId xmlns:a16="http://schemas.microsoft.com/office/drawing/2014/main" id="{2BA9D9CD-5D68-47E2-B45C-FAF470D89886}"/>
                    </a:ext>
                  </a:extLst>
                </p:cNvPr>
                <p:cNvPicPr/>
                <p:nvPr/>
              </p:nvPicPr>
              <p:blipFill>
                <a:blip r:embed="rId739"/>
                <a:stretch>
                  <a:fillRect/>
                </a:stretch>
              </p:blipFill>
              <p:spPr>
                <a:xfrm>
                  <a:off x="6896242" y="1910912"/>
                  <a:ext cx="102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87" name="Freihand 186">
                  <a:extLst>
                    <a:ext uri="{FF2B5EF4-FFF2-40B4-BE49-F238E27FC236}">
                      <a16:creationId xmlns:a16="http://schemas.microsoft.com/office/drawing/2014/main" id="{E10866A0-9544-4A22-9ACC-3E752628A185}"/>
                    </a:ext>
                  </a:extLst>
                </p14:cNvPr>
                <p14:cNvContentPartPr/>
                <p14:nvPr/>
              </p14:nvContentPartPr>
              <p14:xfrm>
                <a:off x="6907762" y="1870952"/>
                <a:ext cx="132840" cy="34560"/>
              </p14:xfrm>
            </p:contentPart>
          </mc:Choice>
          <mc:Fallback xmlns="">
            <p:pic>
              <p:nvPicPr>
                <p:cNvPr id="187" name="Freihand 186">
                  <a:extLst>
                    <a:ext uri="{FF2B5EF4-FFF2-40B4-BE49-F238E27FC236}">
                      <a16:creationId xmlns:a16="http://schemas.microsoft.com/office/drawing/2014/main" id="{E10866A0-9544-4A22-9ACC-3E752628A185}"/>
                    </a:ext>
                  </a:extLst>
                </p:cNvPr>
                <p:cNvPicPr/>
                <p:nvPr/>
              </p:nvPicPr>
              <p:blipFill>
                <a:blip r:embed="rId741"/>
                <a:stretch>
                  <a:fillRect/>
                </a:stretch>
              </p:blipFill>
              <p:spPr>
                <a:xfrm>
                  <a:off x="6903442" y="1866632"/>
                  <a:ext cx="141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88" name="Freihand 187">
                  <a:extLst>
                    <a:ext uri="{FF2B5EF4-FFF2-40B4-BE49-F238E27FC236}">
                      <a16:creationId xmlns:a16="http://schemas.microsoft.com/office/drawing/2014/main" id="{059005EC-F4CC-46EF-9D3E-E89F2755D45F}"/>
                    </a:ext>
                  </a:extLst>
                </p14:cNvPr>
                <p14:cNvContentPartPr/>
                <p14:nvPr/>
              </p14:nvContentPartPr>
              <p14:xfrm>
                <a:off x="7076242" y="1887512"/>
                <a:ext cx="82080" cy="129960"/>
              </p14:xfrm>
            </p:contentPart>
          </mc:Choice>
          <mc:Fallback xmlns="">
            <p:pic>
              <p:nvPicPr>
                <p:cNvPr id="188" name="Freihand 187">
                  <a:extLst>
                    <a:ext uri="{FF2B5EF4-FFF2-40B4-BE49-F238E27FC236}">
                      <a16:creationId xmlns:a16="http://schemas.microsoft.com/office/drawing/2014/main" id="{059005EC-F4CC-46EF-9D3E-E89F2755D45F}"/>
                    </a:ext>
                  </a:extLst>
                </p:cNvPr>
                <p:cNvPicPr/>
                <p:nvPr/>
              </p:nvPicPr>
              <p:blipFill>
                <a:blip r:embed="rId743"/>
                <a:stretch>
                  <a:fillRect/>
                </a:stretch>
              </p:blipFill>
              <p:spPr>
                <a:xfrm>
                  <a:off x="7071922" y="1883192"/>
                  <a:ext cx="90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89" name="Freihand 188">
                  <a:extLst>
                    <a:ext uri="{FF2B5EF4-FFF2-40B4-BE49-F238E27FC236}">
                      <a16:creationId xmlns:a16="http://schemas.microsoft.com/office/drawing/2014/main" id="{BC3FDDEB-09E7-463B-BAC6-4698AC8D4409}"/>
                    </a:ext>
                  </a:extLst>
                </p14:cNvPr>
                <p14:cNvContentPartPr/>
                <p14:nvPr/>
              </p14:nvContentPartPr>
              <p14:xfrm>
                <a:off x="7227082" y="1873472"/>
                <a:ext cx="79920" cy="110160"/>
              </p14:xfrm>
            </p:contentPart>
          </mc:Choice>
          <mc:Fallback xmlns="">
            <p:pic>
              <p:nvPicPr>
                <p:cNvPr id="189" name="Freihand 188">
                  <a:extLst>
                    <a:ext uri="{FF2B5EF4-FFF2-40B4-BE49-F238E27FC236}">
                      <a16:creationId xmlns:a16="http://schemas.microsoft.com/office/drawing/2014/main" id="{BC3FDDEB-09E7-463B-BAC6-4698AC8D4409}"/>
                    </a:ext>
                  </a:extLst>
                </p:cNvPr>
                <p:cNvPicPr/>
                <p:nvPr/>
              </p:nvPicPr>
              <p:blipFill>
                <a:blip r:embed="rId745"/>
                <a:stretch>
                  <a:fillRect/>
                </a:stretch>
              </p:blipFill>
              <p:spPr>
                <a:xfrm>
                  <a:off x="7222762" y="1869152"/>
                  <a:ext cx="88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91" name="Freihand 190">
                  <a:extLst>
                    <a:ext uri="{FF2B5EF4-FFF2-40B4-BE49-F238E27FC236}">
                      <a16:creationId xmlns:a16="http://schemas.microsoft.com/office/drawing/2014/main" id="{58231185-956B-40ED-B148-3B7A1213E17A}"/>
                    </a:ext>
                  </a:extLst>
                </p14:cNvPr>
                <p14:cNvContentPartPr/>
                <p14:nvPr/>
              </p14:nvContentPartPr>
              <p14:xfrm>
                <a:off x="6885082" y="2248232"/>
                <a:ext cx="96840" cy="143640"/>
              </p14:xfrm>
            </p:contentPart>
          </mc:Choice>
          <mc:Fallback xmlns="">
            <p:pic>
              <p:nvPicPr>
                <p:cNvPr id="191" name="Freihand 190">
                  <a:extLst>
                    <a:ext uri="{FF2B5EF4-FFF2-40B4-BE49-F238E27FC236}">
                      <a16:creationId xmlns:a16="http://schemas.microsoft.com/office/drawing/2014/main" id="{58231185-956B-40ED-B148-3B7A1213E17A}"/>
                    </a:ext>
                  </a:extLst>
                </p:cNvPr>
                <p:cNvPicPr/>
                <p:nvPr/>
              </p:nvPicPr>
              <p:blipFill>
                <a:blip r:embed="rId747"/>
                <a:stretch>
                  <a:fillRect/>
                </a:stretch>
              </p:blipFill>
              <p:spPr>
                <a:xfrm>
                  <a:off x="6880762" y="2243912"/>
                  <a:ext cx="105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92" name="Freihand 191">
                  <a:extLst>
                    <a:ext uri="{FF2B5EF4-FFF2-40B4-BE49-F238E27FC236}">
                      <a16:creationId xmlns:a16="http://schemas.microsoft.com/office/drawing/2014/main" id="{A77491BC-62CC-45DB-990D-F0B96511C79A}"/>
                    </a:ext>
                  </a:extLst>
                </p14:cNvPr>
                <p14:cNvContentPartPr/>
                <p14:nvPr/>
              </p14:nvContentPartPr>
              <p14:xfrm>
                <a:off x="6888322" y="2208272"/>
                <a:ext cx="169920" cy="50760"/>
              </p14:xfrm>
            </p:contentPart>
          </mc:Choice>
          <mc:Fallback xmlns="">
            <p:pic>
              <p:nvPicPr>
                <p:cNvPr id="192" name="Freihand 191">
                  <a:extLst>
                    <a:ext uri="{FF2B5EF4-FFF2-40B4-BE49-F238E27FC236}">
                      <a16:creationId xmlns:a16="http://schemas.microsoft.com/office/drawing/2014/main" id="{A77491BC-62CC-45DB-990D-F0B96511C79A}"/>
                    </a:ext>
                  </a:extLst>
                </p:cNvPr>
                <p:cNvPicPr/>
                <p:nvPr/>
              </p:nvPicPr>
              <p:blipFill>
                <a:blip r:embed="rId749"/>
                <a:stretch>
                  <a:fillRect/>
                </a:stretch>
              </p:blipFill>
              <p:spPr>
                <a:xfrm>
                  <a:off x="6884002" y="2203952"/>
                  <a:ext cx="178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93" name="Freihand 192">
                  <a:extLst>
                    <a:ext uri="{FF2B5EF4-FFF2-40B4-BE49-F238E27FC236}">
                      <a16:creationId xmlns:a16="http://schemas.microsoft.com/office/drawing/2014/main" id="{D898138F-2A10-4BBE-9895-450C92DFF481}"/>
                    </a:ext>
                  </a:extLst>
                </p14:cNvPr>
                <p14:cNvContentPartPr/>
                <p14:nvPr/>
              </p14:nvContentPartPr>
              <p14:xfrm>
                <a:off x="7064362" y="2241752"/>
                <a:ext cx="69480" cy="133560"/>
              </p14:xfrm>
            </p:contentPart>
          </mc:Choice>
          <mc:Fallback xmlns="">
            <p:pic>
              <p:nvPicPr>
                <p:cNvPr id="193" name="Freihand 192">
                  <a:extLst>
                    <a:ext uri="{FF2B5EF4-FFF2-40B4-BE49-F238E27FC236}">
                      <a16:creationId xmlns:a16="http://schemas.microsoft.com/office/drawing/2014/main" id="{D898138F-2A10-4BBE-9895-450C92DFF481}"/>
                    </a:ext>
                  </a:extLst>
                </p:cNvPr>
                <p:cNvPicPr/>
                <p:nvPr/>
              </p:nvPicPr>
              <p:blipFill>
                <a:blip r:embed="rId751"/>
                <a:stretch>
                  <a:fillRect/>
                </a:stretch>
              </p:blipFill>
              <p:spPr>
                <a:xfrm>
                  <a:off x="7060042" y="2237432"/>
                  <a:ext cx="78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94" name="Freihand 193">
                  <a:extLst>
                    <a:ext uri="{FF2B5EF4-FFF2-40B4-BE49-F238E27FC236}">
                      <a16:creationId xmlns:a16="http://schemas.microsoft.com/office/drawing/2014/main" id="{9ED0F94B-CCF3-4896-9B0D-48CA8A2B529A}"/>
                    </a:ext>
                  </a:extLst>
                </p14:cNvPr>
                <p14:cNvContentPartPr/>
                <p14:nvPr/>
              </p14:nvContentPartPr>
              <p14:xfrm>
                <a:off x="7210522" y="2241752"/>
                <a:ext cx="95400" cy="102960"/>
              </p14:xfrm>
            </p:contentPart>
          </mc:Choice>
          <mc:Fallback xmlns="">
            <p:pic>
              <p:nvPicPr>
                <p:cNvPr id="194" name="Freihand 193">
                  <a:extLst>
                    <a:ext uri="{FF2B5EF4-FFF2-40B4-BE49-F238E27FC236}">
                      <a16:creationId xmlns:a16="http://schemas.microsoft.com/office/drawing/2014/main" id="{9ED0F94B-CCF3-4896-9B0D-48CA8A2B529A}"/>
                    </a:ext>
                  </a:extLst>
                </p:cNvPr>
                <p:cNvPicPr/>
                <p:nvPr/>
              </p:nvPicPr>
              <p:blipFill>
                <a:blip r:embed="rId753"/>
                <a:stretch>
                  <a:fillRect/>
                </a:stretch>
              </p:blipFill>
              <p:spPr>
                <a:xfrm>
                  <a:off x="7206202" y="2237432"/>
                  <a:ext cx="104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201" name="Freihand 200">
                  <a:extLst>
                    <a:ext uri="{FF2B5EF4-FFF2-40B4-BE49-F238E27FC236}">
                      <a16:creationId xmlns:a16="http://schemas.microsoft.com/office/drawing/2014/main" id="{842E8DF4-68A4-4C53-AB57-CE61EDCCA00F}"/>
                    </a:ext>
                  </a:extLst>
                </p14:cNvPr>
                <p14:cNvContentPartPr/>
                <p14:nvPr/>
              </p14:nvContentPartPr>
              <p14:xfrm>
                <a:off x="7388362" y="2192432"/>
                <a:ext cx="70560" cy="63720"/>
              </p14:xfrm>
            </p:contentPart>
          </mc:Choice>
          <mc:Fallback xmlns="">
            <p:pic>
              <p:nvPicPr>
                <p:cNvPr id="201" name="Freihand 200">
                  <a:extLst>
                    <a:ext uri="{FF2B5EF4-FFF2-40B4-BE49-F238E27FC236}">
                      <a16:creationId xmlns:a16="http://schemas.microsoft.com/office/drawing/2014/main" id="{842E8DF4-68A4-4C53-AB57-CE61EDCCA00F}"/>
                    </a:ext>
                  </a:extLst>
                </p:cNvPr>
                <p:cNvPicPr/>
                <p:nvPr/>
              </p:nvPicPr>
              <p:blipFill>
                <a:blip r:embed="rId755"/>
                <a:stretch>
                  <a:fillRect/>
                </a:stretch>
              </p:blipFill>
              <p:spPr>
                <a:xfrm>
                  <a:off x="7384042" y="2188112"/>
                  <a:ext cx="79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202" name="Freihand 201">
                  <a:extLst>
                    <a:ext uri="{FF2B5EF4-FFF2-40B4-BE49-F238E27FC236}">
                      <a16:creationId xmlns:a16="http://schemas.microsoft.com/office/drawing/2014/main" id="{2F7EFD50-91C2-4CE1-A9A1-FECB556B3D73}"/>
                    </a:ext>
                  </a:extLst>
                </p14:cNvPr>
                <p14:cNvContentPartPr/>
                <p14:nvPr/>
              </p14:nvContentPartPr>
              <p14:xfrm>
                <a:off x="7435882" y="2206472"/>
                <a:ext cx="20880" cy="77760"/>
              </p14:xfrm>
            </p:contentPart>
          </mc:Choice>
          <mc:Fallback xmlns="">
            <p:pic>
              <p:nvPicPr>
                <p:cNvPr id="202" name="Freihand 201">
                  <a:extLst>
                    <a:ext uri="{FF2B5EF4-FFF2-40B4-BE49-F238E27FC236}">
                      <a16:creationId xmlns:a16="http://schemas.microsoft.com/office/drawing/2014/main" id="{2F7EFD50-91C2-4CE1-A9A1-FECB556B3D73}"/>
                    </a:ext>
                  </a:extLst>
                </p:cNvPr>
                <p:cNvPicPr/>
                <p:nvPr/>
              </p:nvPicPr>
              <p:blipFill>
                <a:blip r:embed="rId757"/>
                <a:stretch>
                  <a:fillRect/>
                </a:stretch>
              </p:blipFill>
              <p:spPr>
                <a:xfrm>
                  <a:off x="7431562" y="2202152"/>
                  <a:ext cx="2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203" name="Freihand 202">
                  <a:extLst>
                    <a:ext uri="{FF2B5EF4-FFF2-40B4-BE49-F238E27FC236}">
                      <a16:creationId xmlns:a16="http://schemas.microsoft.com/office/drawing/2014/main" id="{C6EDE59C-6674-41A2-9F03-FEC17AACBEC5}"/>
                    </a:ext>
                  </a:extLst>
                </p14:cNvPr>
                <p14:cNvContentPartPr/>
                <p14:nvPr/>
              </p14:nvContentPartPr>
              <p14:xfrm>
                <a:off x="7332922" y="2128712"/>
                <a:ext cx="198000" cy="231480"/>
              </p14:xfrm>
            </p:contentPart>
          </mc:Choice>
          <mc:Fallback xmlns="">
            <p:pic>
              <p:nvPicPr>
                <p:cNvPr id="203" name="Freihand 202">
                  <a:extLst>
                    <a:ext uri="{FF2B5EF4-FFF2-40B4-BE49-F238E27FC236}">
                      <a16:creationId xmlns:a16="http://schemas.microsoft.com/office/drawing/2014/main" id="{C6EDE59C-6674-41A2-9F03-FEC17AACBEC5}"/>
                    </a:ext>
                  </a:extLst>
                </p:cNvPr>
                <p:cNvPicPr/>
                <p:nvPr/>
              </p:nvPicPr>
              <p:blipFill>
                <a:blip r:embed="rId759"/>
                <a:stretch>
                  <a:fillRect/>
                </a:stretch>
              </p:blipFill>
              <p:spPr>
                <a:xfrm>
                  <a:off x="7328602" y="2124392"/>
                  <a:ext cx="206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19" name="Freihand 518">
                  <a:extLst>
                    <a:ext uri="{FF2B5EF4-FFF2-40B4-BE49-F238E27FC236}">
                      <a16:creationId xmlns:a16="http://schemas.microsoft.com/office/drawing/2014/main" id="{4B431D27-F6CB-47FA-B731-1248B158C4AC}"/>
                    </a:ext>
                  </a:extLst>
                </p14:cNvPr>
                <p14:cNvContentPartPr/>
                <p14:nvPr/>
              </p14:nvContentPartPr>
              <p14:xfrm>
                <a:off x="6165082" y="2067152"/>
                <a:ext cx="514800" cy="21600"/>
              </p14:xfrm>
            </p:contentPart>
          </mc:Choice>
          <mc:Fallback xmlns="">
            <p:pic>
              <p:nvPicPr>
                <p:cNvPr id="519" name="Freihand 518">
                  <a:extLst>
                    <a:ext uri="{FF2B5EF4-FFF2-40B4-BE49-F238E27FC236}">
                      <a16:creationId xmlns:a16="http://schemas.microsoft.com/office/drawing/2014/main" id="{4B431D27-F6CB-47FA-B731-1248B158C4AC}"/>
                    </a:ext>
                  </a:extLst>
                </p:cNvPr>
                <p:cNvPicPr/>
                <p:nvPr/>
              </p:nvPicPr>
              <p:blipFill>
                <a:blip r:embed="rId761"/>
                <a:stretch>
                  <a:fillRect/>
                </a:stretch>
              </p:blipFill>
              <p:spPr>
                <a:xfrm>
                  <a:off x="6160762" y="2062832"/>
                  <a:ext cx="523440" cy="30240"/>
                </a:xfrm>
                <a:prstGeom prst="rect">
                  <a:avLst/>
                </a:prstGeom>
              </p:spPr>
            </p:pic>
          </mc:Fallback>
        </mc:AlternateContent>
      </p:grpSp>
      <p:grpSp>
        <p:nvGrpSpPr>
          <p:cNvPr id="522" name="Gruppieren 521">
            <a:extLst>
              <a:ext uri="{FF2B5EF4-FFF2-40B4-BE49-F238E27FC236}">
                <a16:creationId xmlns:a16="http://schemas.microsoft.com/office/drawing/2014/main" id="{F1BA19F7-A7D0-4D7F-A7DB-F8274FC92972}"/>
              </a:ext>
            </a:extLst>
          </p:cNvPr>
          <p:cNvGrpSpPr/>
          <p:nvPr/>
        </p:nvGrpSpPr>
        <p:grpSpPr>
          <a:xfrm>
            <a:off x="7689322" y="1763672"/>
            <a:ext cx="1398960" cy="644760"/>
            <a:chOff x="7689322" y="1763672"/>
            <a:chExt cx="1398960" cy="644760"/>
          </a:xfrm>
        </p:grpSpPr>
        <mc:AlternateContent xmlns:mc="http://schemas.openxmlformats.org/markup-compatibility/2006" xmlns:p14="http://schemas.microsoft.com/office/powerpoint/2010/main">
          <mc:Choice Requires="p14">
            <p:contentPart p14:bwMode="auto" r:id="rId762">
              <p14:nvContentPartPr>
                <p14:cNvPr id="239" name="Freihand 238">
                  <a:extLst>
                    <a:ext uri="{FF2B5EF4-FFF2-40B4-BE49-F238E27FC236}">
                      <a16:creationId xmlns:a16="http://schemas.microsoft.com/office/drawing/2014/main" id="{0D49AE2D-8F6C-4858-93B3-E0E27FFD8B64}"/>
                    </a:ext>
                  </a:extLst>
                </p14:cNvPr>
                <p14:cNvContentPartPr/>
                <p14:nvPr/>
              </p14:nvContentPartPr>
              <p14:xfrm>
                <a:off x="7692562" y="1881752"/>
                <a:ext cx="122040" cy="119880"/>
              </p14:xfrm>
            </p:contentPart>
          </mc:Choice>
          <mc:Fallback xmlns="">
            <p:pic>
              <p:nvPicPr>
                <p:cNvPr id="239" name="Freihand 238">
                  <a:extLst>
                    <a:ext uri="{FF2B5EF4-FFF2-40B4-BE49-F238E27FC236}">
                      <a16:creationId xmlns:a16="http://schemas.microsoft.com/office/drawing/2014/main" id="{0D49AE2D-8F6C-4858-93B3-E0E27FFD8B64}"/>
                    </a:ext>
                  </a:extLst>
                </p:cNvPr>
                <p:cNvPicPr/>
                <p:nvPr/>
              </p:nvPicPr>
              <p:blipFill>
                <a:blip r:embed="rId763"/>
                <a:stretch>
                  <a:fillRect/>
                </a:stretch>
              </p:blipFill>
              <p:spPr>
                <a:xfrm>
                  <a:off x="7688242" y="1877432"/>
                  <a:ext cx="130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240" name="Freihand 239">
                  <a:extLst>
                    <a:ext uri="{FF2B5EF4-FFF2-40B4-BE49-F238E27FC236}">
                      <a16:creationId xmlns:a16="http://schemas.microsoft.com/office/drawing/2014/main" id="{3240E2CE-6749-4B24-8ED2-51087A0B9330}"/>
                    </a:ext>
                  </a:extLst>
                </p14:cNvPr>
                <p14:cNvContentPartPr/>
                <p14:nvPr/>
              </p14:nvContentPartPr>
              <p14:xfrm>
                <a:off x="7845922" y="1893632"/>
                <a:ext cx="69480" cy="98640"/>
              </p14:xfrm>
            </p:contentPart>
          </mc:Choice>
          <mc:Fallback xmlns="">
            <p:pic>
              <p:nvPicPr>
                <p:cNvPr id="240" name="Freihand 239">
                  <a:extLst>
                    <a:ext uri="{FF2B5EF4-FFF2-40B4-BE49-F238E27FC236}">
                      <a16:creationId xmlns:a16="http://schemas.microsoft.com/office/drawing/2014/main" id="{3240E2CE-6749-4B24-8ED2-51087A0B9330}"/>
                    </a:ext>
                  </a:extLst>
                </p:cNvPr>
                <p:cNvPicPr/>
                <p:nvPr/>
              </p:nvPicPr>
              <p:blipFill>
                <a:blip r:embed="rId765"/>
                <a:stretch>
                  <a:fillRect/>
                </a:stretch>
              </p:blipFill>
              <p:spPr>
                <a:xfrm>
                  <a:off x="7841602" y="1889312"/>
                  <a:ext cx="78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241" name="Freihand 240">
                  <a:extLst>
                    <a:ext uri="{FF2B5EF4-FFF2-40B4-BE49-F238E27FC236}">
                      <a16:creationId xmlns:a16="http://schemas.microsoft.com/office/drawing/2014/main" id="{5921CD94-90AD-423B-8D96-ADB66B5505D9}"/>
                    </a:ext>
                  </a:extLst>
                </p14:cNvPr>
                <p14:cNvContentPartPr/>
                <p14:nvPr/>
              </p14:nvContentPartPr>
              <p14:xfrm>
                <a:off x="7938802" y="1863392"/>
                <a:ext cx="56880" cy="103680"/>
              </p14:xfrm>
            </p:contentPart>
          </mc:Choice>
          <mc:Fallback xmlns="">
            <p:pic>
              <p:nvPicPr>
                <p:cNvPr id="241" name="Freihand 240">
                  <a:extLst>
                    <a:ext uri="{FF2B5EF4-FFF2-40B4-BE49-F238E27FC236}">
                      <a16:creationId xmlns:a16="http://schemas.microsoft.com/office/drawing/2014/main" id="{5921CD94-90AD-423B-8D96-ADB66B5505D9}"/>
                    </a:ext>
                  </a:extLst>
                </p:cNvPr>
                <p:cNvPicPr/>
                <p:nvPr/>
              </p:nvPicPr>
              <p:blipFill>
                <a:blip r:embed="rId767"/>
                <a:stretch>
                  <a:fillRect/>
                </a:stretch>
              </p:blipFill>
              <p:spPr>
                <a:xfrm>
                  <a:off x="7934482" y="1859072"/>
                  <a:ext cx="65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242" name="Freihand 241">
                  <a:extLst>
                    <a:ext uri="{FF2B5EF4-FFF2-40B4-BE49-F238E27FC236}">
                      <a16:creationId xmlns:a16="http://schemas.microsoft.com/office/drawing/2014/main" id="{69CB03CD-6DE8-4399-B1F9-DA0AEECAF796}"/>
                    </a:ext>
                  </a:extLst>
                </p14:cNvPr>
                <p14:cNvContentPartPr/>
                <p14:nvPr/>
              </p14:nvContentPartPr>
              <p14:xfrm>
                <a:off x="7952842" y="1919552"/>
                <a:ext cx="51120" cy="121320"/>
              </p14:xfrm>
            </p:contentPart>
          </mc:Choice>
          <mc:Fallback xmlns="">
            <p:pic>
              <p:nvPicPr>
                <p:cNvPr id="242" name="Freihand 241">
                  <a:extLst>
                    <a:ext uri="{FF2B5EF4-FFF2-40B4-BE49-F238E27FC236}">
                      <a16:creationId xmlns:a16="http://schemas.microsoft.com/office/drawing/2014/main" id="{69CB03CD-6DE8-4399-B1F9-DA0AEECAF796}"/>
                    </a:ext>
                  </a:extLst>
                </p:cNvPr>
                <p:cNvPicPr/>
                <p:nvPr/>
              </p:nvPicPr>
              <p:blipFill>
                <a:blip r:embed="rId769"/>
                <a:stretch>
                  <a:fillRect/>
                </a:stretch>
              </p:blipFill>
              <p:spPr>
                <a:xfrm>
                  <a:off x="7948522" y="1915232"/>
                  <a:ext cx="59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43" name="Freihand 242">
                  <a:extLst>
                    <a:ext uri="{FF2B5EF4-FFF2-40B4-BE49-F238E27FC236}">
                      <a16:creationId xmlns:a16="http://schemas.microsoft.com/office/drawing/2014/main" id="{0CCADAC7-3B87-418F-999E-77030912CA44}"/>
                    </a:ext>
                  </a:extLst>
                </p14:cNvPr>
                <p14:cNvContentPartPr/>
                <p14:nvPr/>
              </p14:nvContentPartPr>
              <p14:xfrm>
                <a:off x="8008642" y="1975352"/>
                <a:ext cx="6840" cy="55800"/>
              </p14:xfrm>
            </p:contentPart>
          </mc:Choice>
          <mc:Fallback xmlns="">
            <p:pic>
              <p:nvPicPr>
                <p:cNvPr id="243" name="Freihand 242">
                  <a:extLst>
                    <a:ext uri="{FF2B5EF4-FFF2-40B4-BE49-F238E27FC236}">
                      <a16:creationId xmlns:a16="http://schemas.microsoft.com/office/drawing/2014/main" id="{0CCADAC7-3B87-418F-999E-77030912CA44}"/>
                    </a:ext>
                  </a:extLst>
                </p:cNvPr>
                <p:cNvPicPr/>
                <p:nvPr/>
              </p:nvPicPr>
              <p:blipFill>
                <a:blip r:embed="rId771"/>
                <a:stretch>
                  <a:fillRect/>
                </a:stretch>
              </p:blipFill>
              <p:spPr>
                <a:xfrm>
                  <a:off x="8004322" y="1971032"/>
                  <a:ext cx="15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44" name="Freihand 243">
                  <a:extLst>
                    <a:ext uri="{FF2B5EF4-FFF2-40B4-BE49-F238E27FC236}">
                      <a16:creationId xmlns:a16="http://schemas.microsoft.com/office/drawing/2014/main" id="{11995381-D75C-480C-B6AA-102228DDF6A4}"/>
                    </a:ext>
                  </a:extLst>
                </p14:cNvPr>
                <p14:cNvContentPartPr/>
                <p14:nvPr/>
              </p14:nvContentPartPr>
              <p14:xfrm>
                <a:off x="8065882" y="1894712"/>
                <a:ext cx="64440" cy="67680"/>
              </p14:xfrm>
            </p:contentPart>
          </mc:Choice>
          <mc:Fallback xmlns="">
            <p:pic>
              <p:nvPicPr>
                <p:cNvPr id="244" name="Freihand 243">
                  <a:extLst>
                    <a:ext uri="{FF2B5EF4-FFF2-40B4-BE49-F238E27FC236}">
                      <a16:creationId xmlns:a16="http://schemas.microsoft.com/office/drawing/2014/main" id="{11995381-D75C-480C-B6AA-102228DDF6A4}"/>
                    </a:ext>
                  </a:extLst>
                </p:cNvPr>
                <p:cNvPicPr/>
                <p:nvPr/>
              </p:nvPicPr>
              <p:blipFill>
                <a:blip r:embed="rId773"/>
                <a:stretch>
                  <a:fillRect/>
                </a:stretch>
              </p:blipFill>
              <p:spPr>
                <a:xfrm>
                  <a:off x="8061562" y="1890392"/>
                  <a:ext cx="7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45" name="Freihand 244">
                  <a:extLst>
                    <a:ext uri="{FF2B5EF4-FFF2-40B4-BE49-F238E27FC236}">
                      <a16:creationId xmlns:a16="http://schemas.microsoft.com/office/drawing/2014/main" id="{526FF13A-E320-47D9-A47E-A87A77416811}"/>
                    </a:ext>
                  </a:extLst>
                </p14:cNvPr>
                <p14:cNvContentPartPr/>
                <p14:nvPr/>
              </p14:nvContentPartPr>
              <p14:xfrm>
                <a:off x="8137882" y="1859792"/>
                <a:ext cx="70920" cy="153720"/>
              </p14:xfrm>
            </p:contentPart>
          </mc:Choice>
          <mc:Fallback xmlns="">
            <p:pic>
              <p:nvPicPr>
                <p:cNvPr id="245" name="Freihand 244">
                  <a:extLst>
                    <a:ext uri="{FF2B5EF4-FFF2-40B4-BE49-F238E27FC236}">
                      <a16:creationId xmlns:a16="http://schemas.microsoft.com/office/drawing/2014/main" id="{526FF13A-E320-47D9-A47E-A87A77416811}"/>
                    </a:ext>
                  </a:extLst>
                </p:cNvPr>
                <p:cNvPicPr/>
                <p:nvPr/>
              </p:nvPicPr>
              <p:blipFill>
                <a:blip r:embed="rId775"/>
                <a:stretch>
                  <a:fillRect/>
                </a:stretch>
              </p:blipFill>
              <p:spPr>
                <a:xfrm>
                  <a:off x="8133562" y="1855472"/>
                  <a:ext cx="79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61" name="Freihand 260">
                  <a:extLst>
                    <a:ext uri="{FF2B5EF4-FFF2-40B4-BE49-F238E27FC236}">
                      <a16:creationId xmlns:a16="http://schemas.microsoft.com/office/drawing/2014/main" id="{4EC3E519-6745-4EBA-8610-245741819197}"/>
                    </a:ext>
                  </a:extLst>
                </p14:cNvPr>
                <p14:cNvContentPartPr/>
                <p14:nvPr/>
              </p14:nvContentPartPr>
              <p14:xfrm>
                <a:off x="8227882" y="1817312"/>
                <a:ext cx="47160" cy="79560"/>
              </p14:xfrm>
            </p:contentPart>
          </mc:Choice>
          <mc:Fallback xmlns="">
            <p:pic>
              <p:nvPicPr>
                <p:cNvPr id="261" name="Freihand 260">
                  <a:extLst>
                    <a:ext uri="{FF2B5EF4-FFF2-40B4-BE49-F238E27FC236}">
                      <a16:creationId xmlns:a16="http://schemas.microsoft.com/office/drawing/2014/main" id="{4EC3E519-6745-4EBA-8610-245741819197}"/>
                    </a:ext>
                  </a:extLst>
                </p:cNvPr>
                <p:cNvPicPr/>
                <p:nvPr/>
              </p:nvPicPr>
              <p:blipFill>
                <a:blip r:embed="rId777"/>
                <a:stretch>
                  <a:fillRect/>
                </a:stretch>
              </p:blipFill>
              <p:spPr>
                <a:xfrm>
                  <a:off x="8223562" y="1812992"/>
                  <a:ext cx="55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62" name="Freihand 261">
                  <a:extLst>
                    <a:ext uri="{FF2B5EF4-FFF2-40B4-BE49-F238E27FC236}">
                      <a16:creationId xmlns:a16="http://schemas.microsoft.com/office/drawing/2014/main" id="{80D2F0DB-DDFC-4541-9AF8-FA081B1339E5}"/>
                    </a:ext>
                  </a:extLst>
                </p14:cNvPr>
                <p14:cNvContentPartPr/>
                <p14:nvPr/>
              </p14:nvContentPartPr>
              <p14:xfrm>
                <a:off x="8220682" y="1813712"/>
                <a:ext cx="65160" cy="4320"/>
              </p14:xfrm>
            </p:contentPart>
          </mc:Choice>
          <mc:Fallback xmlns="">
            <p:pic>
              <p:nvPicPr>
                <p:cNvPr id="262" name="Freihand 261">
                  <a:extLst>
                    <a:ext uri="{FF2B5EF4-FFF2-40B4-BE49-F238E27FC236}">
                      <a16:creationId xmlns:a16="http://schemas.microsoft.com/office/drawing/2014/main" id="{80D2F0DB-DDFC-4541-9AF8-FA081B1339E5}"/>
                    </a:ext>
                  </a:extLst>
                </p:cNvPr>
                <p:cNvPicPr/>
                <p:nvPr/>
              </p:nvPicPr>
              <p:blipFill>
                <a:blip r:embed="rId779"/>
                <a:stretch>
                  <a:fillRect/>
                </a:stretch>
              </p:blipFill>
              <p:spPr>
                <a:xfrm>
                  <a:off x="8216362" y="1809392"/>
                  <a:ext cx="73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63" name="Freihand 262">
                  <a:extLst>
                    <a:ext uri="{FF2B5EF4-FFF2-40B4-BE49-F238E27FC236}">
                      <a16:creationId xmlns:a16="http://schemas.microsoft.com/office/drawing/2014/main" id="{D6F5151A-801F-4D7C-8C8F-67FCC51BD426}"/>
                    </a:ext>
                  </a:extLst>
                </p14:cNvPr>
                <p14:cNvContentPartPr/>
                <p14:nvPr/>
              </p14:nvContentPartPr>
              <p14:xfrm>
                <a:off x="8185042" y="1763672"/>
                <a:ext cx="106920" cy="161640"/>
              </p14:xfrm>
            </p:contentPart>
          </mc:Choice>
          <mc:Fallback xmlns="">
            <p:pic>
              <p:nvPicPr>
                <p:cNvPr id="263" name="Freihand 262">
                  <a:extLst>
                    <a:ext uri="{FF2B5EF4-FFF2-40B4-BE49-F238E27FC236}">
                      <a16:creationId xmlns:a16="http://schemas.microsoft.com/office/drawing/2014/main" id="{D6F5151A-801F-4D7C-8C8F-67FCC51BD426}"/>
                    </a:ext>
                  </a:extLst>
                </p:cNvPr>
                <p:cNvPicPr/>
                <p:nvPr/>
              </p:nvPicPr>
              <p:blipFill>
                <a:blip r:embed="rId781"/>
                <a:stretch>
                  <a:fillRect/>
                </a:stretch>
              </p:blipFill>
              <p:spPr>
                <a:xfrm>
                  <a:off x="8180722" y="1759352"/>
                  <a:ext cx="115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34" name="Freihand 333">
                  <a:extLst>
                    <a:ext uri="{FF2B5EF4-FFF2-40B4-BE49-F238E27FC236}">
                      <a16:creationId xmlns:a16="http://schemas.microsoft.com/office/drawing/2014/main" id="{71C2B70D-7E00-47D3-8CEA-C47ECDD78982}"/>
                    </a:ext>
                  </a:extLst>
                </p14:cNvPr>
                <p14:cNvContentPartPr/>
                <p14:nvPr/>
              </p14:nvContentPartPr>
              <p14:xfrm>
                <a:off x="8407882" y="1865552"/>
                <a:ext cx="71640" cy="104040"/>
              </p14:xfrm>
            </p:contentPart>
          </mc:Choice>
          <mc:Fallback xmlns="">
            <p:pic>
              <p:nvPicPr>
                <p:cNvPr id="334" name="Freihand 333">
                  <a:extLst>
                    <a:ext uri="{FF2B5EF4-FFF2-40B4-BE49-F238E27FC236}">
                      <a16:creationId xmlns:a16="http://schemas.microsoft.com/office/drawing/2014/main" id="{71C2B70D-7E00-47D3-8CEA-C47ECDD78982}"/>
                    </a:ext>
                  </a:extLst>
                </p:cNvPr>
                <p:cNvPicPr/>
                <p:nvPr/>
              </p:nvPicPr>
              <p:blipFill>
                <a:blip r:embed="rId783"/>
                <a:stretch>
                  <a:fillRect/>
                </a:stretch>
              </p:blipFill>
              <p:spPr>
                <a:xfrm>
                  <a:off x="8403562" y="1861232"/>
                  <a:ext cx="80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35" name="Freihand 334">
                  <a:extLst>
                    <a:ext uri="{FF2B5EF4-FFF2-40B4-BE49-F238E27FC236}">
                      <a16:creationId xmlns:a16="http://schemas.microsoft.com/office/drawing/2014/main" id="{6D160B04-54BA-4CEE-8841-E80EE8D71830}"/>
                    </a:ext>
                  </a:extLst>
                </p14:cNvPr>
                <p14:cNvContentPartPr/>
                <p14:nvPr/>
              </p14:nvContentPartPr>
              <p14:xfrm>
                <a:off x="8444602" y="1906952"/>
                <a:ext cx="77400" cy="114480"/>
              </p14:xfrm>
            </p:contentPart>
          </mc:Choice>
          <mc:Fallback xmlns="">
            <p:pic>
              <p:nvPicPr>
                <p:cNvPr id="335" name="Freihand 334">
                  <a:extLst>
                    <a:ext uri="{FF2B5EF4-FFF2-40B4-BE49-F238E27FC236}">
                      <a16:creationId xmlns:a16="http://schemas.microsoft.com/office/drawing/2014/main" id="{6D160B04-54BA-4CEE-8841-E80EE8D71830}"/>
                    </a:ext>
                  </a:extLst>
                </p:cNvPr>
                <p:cNvPicPr/>
                <p:nvPr/>
              </p:nvPicPr>
              <p:blipFill>
                <a:blip r:embed="rId785"/>
                <a:stretch>
                  <a:fillRect/>
                </a:stretch>
              </p:blipFill>
              <p:spPr>
                <a:xfrm>
                  <a:off x="8440282" y="1902632"/>
                  <a:ext cx="86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36" name="Freihand 335">
                  <a:extLst>
                    <a:ext uri="{FF2B5EF4-FFF2-40B4-BE49-F238E27FC236}">
                      <a16:creationId xmlns:a16="http://schemas.microsoft.com/office/drawing/2014/main" id="{E3A6136A-5FC2-4630-AE5E-414880EE58FB}"/>
                    </a:ext>
                  </a:extLst>
                </p14:cNvPr>
                <p14:cNvContentPartPr/>
                <p14:nvPr/>
              </p14:nvContentPartPr>
              <p14:xfrm>
                <a:off x="8580322" y="1891832"/>
                <a:ext cx="74160" cy="84240"/>
              </p14:xfrm>
            </p:contentPart>
          </mc:Choice>
          <mc:Fallback xmlns="">
            <p:pic>
              <p:nvPicPr>
                <p:cNvPr id="336" name="Freihand 335">
                  <a:extLst>
                    <a:ext uri="{FF2B5EF4-FFF2-40B4-BE49-F238E27FC236}">
                      <a16:creationId xmlns:a16="http://schemas.microsoft.com/office/drawing/2014/main" id="{E3A6136A-5FC2-4630-AE5E-414880EE58FB}"/>
                    </a:ext>
                  </a:extLst>
                </p:cNvPr>
                <p:cNvPicPr/>
                <p:nvPr/>
              </p:nvPicPr>
              <p:blipFill>
                <a:blip r:embed="rId787"/>
                <a:stretch>
                  <a:fillRect/>
                </a:stretch>
              </p:blipFill>
              <p:spPr>
                <a:xfrm>
                  <a:off x="8576002" y="1887512"/>
                  <a:ext cx="82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37" name="Freihand 336">
                  <a:extLst>
                    <a:ext uri="{FF2B5EF4-FFF2-40B4-BE49-F238E27FC236}">
                      <a16:creationId xmlns:a16="http://schemas.microsoft.com/office/drawing/2014/main" id="{1E465E83-4A1C-4B2C-A742-938D44DF67AA}"/>
                    </a:ext>
                  </a:extLst>
                </p14:cNvPr>
                <p14:cNvContentPartPr/>
                <p14:nvPr/>
              </p14:nvContentPartPr>
              <p14:xfrm>
                <a:off x="8670322" y="1882112"/>
                <a:ext cx="66240" cy="122400"/>
              </p14:xfrm>
            </p:contentPart>
          </mc:Choice>
          <mc:Fallback xmlns="">
            <p:pic>
              <p:nvPicPr>
                <p:cNvPr id="337" name="Freihand 336">
                  <a:extLst>
                    <a:ext uri="{FF2B5EF4-FFF2-40B4-BE49-F238E27FC236}">
                      <a16:creationId xmlns:a16="http://schemas.microsoft.com/office/drawing/2014/main" id="{1E465E83-4A1C-4B2C-A742-938D44DF67AA}"/>
                    </a:ext>
                  </a:extLst>
                </p:cNvPr>
                <p:cNvPicPr/>
                <p:nvPr/>
              </p:nvPicPr>
              <p:blipFill>
                <a:blip r:embed="rId789"/>
                <a:stretch>
                  <a:fillRect/>
                </a:stretch>
              </p:blipFill>
              <p:spPr>
                <a:xfrm>
                  <a:off x="8666002" y="1877792"/>
                  <a:ext cx="74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338" name="Freihand 337">
                  <a:extLst>
                    <a:ext uri="{FF2B5EF4-FFF2-40B4-BE49-F238E27FC236}">
                      <a16:creationId xmlns:a16="http://schemas.microsoft.com/office/drawing/2014/main" id="{6BACDB7E-9C71-4F5F-8A73-17215DEE0757}"/>
                    </a:ext>
                  </a:extLst>
                </p14:cNvPr>
                <p14:cNvContentPartPr/>
                <p14:nvPr/>
              </p14:nvContentPartPr>
              <p14:xfrm>
                <a:off x="8828722" y="1897592"/>
                <a:ext cx="48600" cy="88920"/>
              </p14:xfrm>
            </p:contentPart>
          </mc:Choice>
          <mc:Fallback xmlns="">
            <p:pic>
              <p:nvPicPr>
                <p:cNvPr id="338" name="Freihand 337">
                  <a:extLst>
                    <a:ext uri="{FF2B5EF4-FFF2-40B4-BE49-F238E27FC236}">
                      <a16:creationId xmlns:a16="http://schemas.microsoft.com/office/drawing/2014/main" id="{6BACDB7E-9C71-4F5F-8A73-17215DEE0757}"/>
                    </a:ext>
                  </a:extLst>
                </p:cNvPr>
                <p:cNvPicPr/>
                <p:nvPr/>
              </p:nvPicPr>
              <p:blipFill>
                <a:blip r:embed="rId791"/>
                <a:stretch>
                  <a:fillRect/>
                </a:stretch>
              </p:blipFill>
              <p:spPr>
                <a:xfrm>
                  <a:off x="8824402" y="1893272"/>
                  <a:ext cx="57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339" name="Freihand 338">
                  <a:extLst>
                    <a:ext uri="{FF2B5EF4-FFF2-40B4-BE49-F238E27FC236}">
                      <a16:creationId xmlns:a16="http://schemas.microsoft.com/office/drawing/2014/main" id="{187C8EE8-0E4A-438A-A16F-1A16B36B1563}"/>
                    </a:ext>
                  </a:extLst>
                </p14:cNvPr>
                <p14:cNvContentPartPr/>
                <p14:nvPr/>
              </p14:nvContentPartPr>
              <p14:xfrm>
                <a:off x="8757082" y="1852232"/>
                <a:ext cx="79560" cy="48960"/>
              </p14:xfrm>
            </p:contentPart>
          </mc:Choice>
          <mc:Fallback xmlns="">
            <p:pic>
              <p:nvPicPr>
                <p:cNvPr id="339" name="Freihand 338">
                  <a:extLst>
                    <a:ext uri="{FF2B5EF4-FFF2-40B4-BE49-F238E27FC236}">
                      <a16:creationId xmlns:a16="http://schemas.microsoft.com/office/drawing/2014/main" id="{187C8EE8-0E4A-438A-A16F-1A16B36B1563}"/>
                    </a:ext>
                  </a:extLst>
                </p:cNvPr>
                <p:cNvPicPr/>
                <p:nvPr/>
              </p:nvPicPr>
              <p:blipFill>
                <a:blip r:embed="rId793"/>
                <a:stretch>
                  <a:fillRect/>
                </a:stretch>
              </p:blipFill>
              <p:spPr>
                <a:xfrm>
                  <a:off x="8752762" y="1847912"/>
                  <a:ext cx="88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340" name="Freihand 339">
                  <a:extLst>
                    <a:ext uri="{FF2B5EF4-FFF2-40B4-BE49-F238E27FC236}">
                      <a16:creationId xmlns:a16="http://schemas.microsoft.com/office/drawing/2014/main" id="{041A369A-7A76-4C5C-A574-0660CCF7A876}"/>
                    </a:ext>
                  </a:extLst>
                </p14:cNvPr>
                <p14:cNvContentPartPr/>
                <p14:nvPr/>
              </p14:nvContentPartPr>
              <p14:xfrm>
                <a:off x="8844562" y="1943672"/>
                <a:ext cx="62640" cy="53640"/>
              </p14:xfrm>
            </p:contentPart>
          </mc:Choice>
          <mc:Fallback xmlns="">
            <p:pic>
              <p:nvPicPr>
                <p:cNvPr id="340" name="Freihand 339">
                  <a:extLst>
                    <a:ext uri="{FF2B5EF4-FFF2-40B4-BE49-F238E27FC236}">
                      <a16:creationId xmlns:a16="http://schemas.microsoft.com/office/drawing/2014/main" id="{041A369A-7A76-4C5C-A574-0660CCF7A876}"/>
                    </a:ext>
                  </a:extLst>
                </p:cNvPr>
                <p:cNvPicPr/>
                <p:nvPr/>
              </p:nvPicPr>
              <p:blipFill>
                <a:blip r:embed="rId795"/>
                <a:stretch>
                  <a:fillRect/>
                </a:stretch>
              </p:blipFill>
              <p:spPr>
                <a:xfrm>
                  <a:off x="8840242" y="1939352"/>
                  <a:ext cx="71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359" name="Freihand 358">
                  <a:extLst>
                    <a:ext uri="{FF2B5EF4-FFF2-40B4-BE49-F238E27FC236}">
                      <a16:creationId xmlns:a16="http://schemas.microsoft.com/office/drawing/2014/main" id="{BD48BE56-593F-4127-B1C8-1330D50863F7}"/>
                    </a:ext>
                  </a:extLst>
                </p14:cNvPr>
                <p14:cNvContentPartPr/>
                <p14:nvPr/>
              </p14:nvContentPartPr>
              <p14:xfrm>
                <a:off x="8954362" y="1787432"/>
                <a:ext cx="33120" cy="108000"/>
              </p14:xfrm>
            </p:contentPart>
          </mc:Choice>
          <mc:Fallback xmlns="">
            <p:pic>
              <p:nvPicPr>
                <p:cNvPr id="359" name="Freihand 358">
                  <a:extLst>
                    <a:ext uri="{FF2B5EF4-FFF2-40B4-BE49-F238E27FC236}">
                      <a16:creationId xmlns:a16="http://schemas.microsoft.com/office/drawing/2014/main" id="{BD48BE56-593F-4127-B1C8-1330D50863F7}"/>
                    </a:ext>
                  </a:extLst>
                </p:cNvPr>
                <p:cNvPicPr/>
                <p:nvPr/>
              </p:nvPicPr>
              <p:blipFill>
                <a:blip r:embed="rId797"/>
                <a:stretch>
                  <a:fillRect/>
                </a:stretch>
              </p:blipFill>
              <p:spPr>
                <a:xfrm>
                  <a:off x="8950042" y="1783112"/>
                  <a:ext cx="41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60" name="Freihand 359">
                  <a:extLst>
                    <a:ext uri="{FF2B5EF4-FFF2-40B4-BE49-F238E27FC236}">
                      <a16:creationId xmlns:a16="http://schemas.microsoft.com/office/drawing/2014/main" id="{8AEC801E-D903-4E9C-8BDA-61AFFFE19A27}"/>
                    </a:ext>
                  </a:extLst>
                </p14:cNvPr>
                <p14:cNvContentPartPr/>
                <p14:nvPr/>
              </p14:nvContentPartPr>
              <p14:xfrm>
                <a:off x="8949682" y="1819472"/>
                <a:ext cx="85680" cy="35280"/>
              </p14:xfrm>
            </p:contentPart>
          </mc:Choice>
          <mc:Fallback xmlns="">
            <p:pic>
              <p:nvPicPr>
                <p:cNvPr id="360" name="Freihand 359">
                  <a:extLst>
                    <a:ext uri="{FF2B5EF4-FFF2-40B4-BE49-F238E27FC236}">
                      <a16:creationId xmlns:a16="http://schemas.microsoft.com/office/drawing/2014/main" id="{8AEC801E-D903-4E9C-8BDA-61AFFFE19A27}"/>
                    </a:ext>
                  </a:extLst>
                </p:cNvPr>
                <p:cNvPicPr/>
                <p:nvPr/>
              </p:nvPicPr>
              <p:blipFill>
                <a:blip r:embed="rId799"/>
                <a:stretch>
                  <a:fillRect/>
                </a:stretch>
              </p:blipFill>
              <p:spPr>
                <a:xfrm>
                  <a:off x="8945362" y="1815152"/>
                  <a:ext cx="94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61" name="Freihand 360">
                  <a:extLst>
                    <a:ext uri="{FF2B5EF4-FFF2-40B4-BE49-F238E27FC236}">
                      <a16:creationId xmlns:a16="http://schemas.microsoft.com/office/drawing/2014/main" id="{02A3F99E-3706-4310-A93C-28FAD5BA06FF}"/>
                    </a:ext>
                  </a:extLst>
                </p14:cNvPr>
                <p14:cNvContentPartPr/>
                <p14:nvPr/>
              </p14:nvContentPartPr>
              <p14:xfrm>
                <a:off x="8887042" y="1774112"/>
                <a:ext cx="160200" cy="152280"/>
              </p14:xfrm>
            </p:contentPart>
          </mc:Choice>
          <mc:Fallback xmlns="">
            <p:pic>
              <p:nvPicPr>
                <p:cNvPr id="361" name="Freihand 360">
                  <a:extLst>
                    <a:ext uri="{FF2B5EF4-FFF2-40B4-BE49-F238E27FC236}">
                      <a16:creationId xmlns:a16="http://schemas.microsoft.com/office/drawing/2014/main" id="{02A3F99E-3706-4310-A93C-28FAD5BA06FF}"/>
                    </a:ext>
                  </a:extLst>
                </p:cNvPr>
                <p:cNvPicPr/>
                <p:nvPr/>
              </p:nvPicPr>
              <p:blipFill>
                <a:blip r:embed="rId801"/>
                <a:stretch>
                  <a:fillRect/>
                </a:stretch>
              </p:blipFill>
              <p:spPr>
                <a:xfrm>
                  <a:off x="8882722" y="1769792"/>
                  <a:ext cx="168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47" name="Freihand 246">
                  <a:extLst>
                    <a:ext uri="{FF2B5EF4-FFF2-40B4-BE49-F238E27FC236}">
                      <a16:creationId xmlns:a16="http://schemas.microsoft.com/office/drawing/2014/main" id="{355B1561-C26C-4ADC-860B-11BC98445B0B}"/>
                    </a:ext>
                  </a:extLst>
                </p14:cNvPr>
                <p14:cNvContentPartPr/>
                <p14:nvPr/>
              </p14:nvContentPartPr>
              <p14:xfrm>
                <a:off x="7689322" y="2215112"/>
                <a:ext cx="84240" cy="150480"/>
              </p14:xfrm>
            </p:contentPart>
          </mc:Choice>
          <mc:Fallback xmlns="">
            <p:pic>
              <p:nvPicPr>
                <p:cNvPr id="247" name="Freihand 246">
                  <a:extLst>
                    <a:ext uri="{FF2B5EF4-FFF2-40B4-BE49-F238E27FC236}">
                      <a16:creationId xmlns:a16="http://schemas.microsoft.com/office/drawing/2014/main" id="{355B1561-C26C-4ADC-860B-11BC98445B0B}"/>
                    </a:ext>
                  </a:extLst>
                </p:cNvPr>
                <p:cNvPicPr/>
                <p:nvPr/>
              </p:nvPicPr>
              <p:blipFill>
                <a:blip r:embed="rId803"/>
                <a:stretch>
                  <a:fillRect/>
                </a:stretch>
              </p:blipFill>
              <p:spPr>
                <a:xfrm>
                  <a:off x="7685002" y="2210792"/>
                  <a:ext cx="92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48" name="Freihand 247">
                  <a:extLst>
                    <a:ext uri="{FF2B5EF4-FFF2-40B4-BE49-F238E27FC236}">
                      <a16:creationId xmlns:a16="http://schemas.microsoft.com/office/drawing/2014/main" id="{BC53E7D1-CD45-4901-A13A-727C42809965}"/>
                    </a:ext>
                  </a:extLst>
                </p14:cNvPr>
                <p14:cNvContentPartPr/>
                <p14:nvPr/>
              </p14:nvContentPartPr>
              <p14:xfrm>
                <a:off x="7785802" y="2215832"/>
                <a:ext cx="73080" cy="119880"/>
              </p14:xfrm>
            </p:contentPart>
          </mc:Choice>
          <mc:Fallback xmlns="">
            <p:pic>
              <p:nvPicPr>
                <p:cNvPr id="248" name="Freihand 247">
                  <a:extLst>
                    <a:ext uri="{FF2B5EF4-FFF2-40B4-BE49-F238E27FC236}">
                      <a16:creationId xmlns:a16="http://schemas.microsoft.com/office/drawing/2014/main" id="{BC53E7D1-CD45-4901-A13A-727C42809965}"/>
                    </a:ext>
                  </a:extLst>
                </p:cNvPr>
                <p:cNvPicPr/>
                <p:nvPr/>
              </p:nvPicPr>
              <p:blipFill>
                <a:blip r:embed="rId805"/>
                <a:stretch>
                  <a:fillRect/>
                </a:stretch>
              </p:blipFill>
              <p:spPr>
                <a:xfrm>
                  <a:off x="7781482" y="2211512"/>
                  <a:ext cx="81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49" name="Freihand 248">
                  <a:extLst>
                    <a:ext uri="{FF2B5EF4-FFF2-40B4-BE49-F238E27FC236}">
                      <a16:creationId xmlns:a16="http://schemas.microsoft.com/office/drawing/2014/main" id="{4247D5C2-D9BB-47C2-8049-178110B754D4}"/>
                    </a:ext>
                  </a:extLst>
                </p14:cNvPr>
                <p14:cNvContentPartPr/>
                <p14:nvPr/>
              </p14:nvContentPartPr>
              <p14:xfrm>
                <a:off x="7877242" y="2241752"/>
                <a:ext cx="73440" cy="113760"/>
              </p14:xfrm>
            </p:contentPart>
          </mc:Choice>
          <mc:Fallback xmlns="">
            <p:pic>
              <p:nvPicPr>
                <p:cNvPr id="249" name="Freihand 248">
                  <a:extLst>
                    <a:ext uri="{FF2B5EF4-FFF2-40B4-BE49-F238E27FC236}">
                      <a16:creationId xmlns:a16="http://schemas.microsoft.com/office/drawing/2014/main" id="{4247D5C2-D9BB-47C2-8049-178110B754D4}"/>
                    </a:ext>
                  </a:extLst>
                </p:cNvPr>
                <p:cNvPicPr/>
                <p:nvPr/>
              </p:nvPicPr>
              <p:blipFill>
                <a:blip r:embed="rId807"/>
                <a:stretch>
                  <a:fillRect/>
                </a:stretch>
              </p:blipFill>
              <p:spPr>
                <a:xfrm>
                  <a:off x="7872922" y="2237432"/>
                  <a:ext cx="82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50" name="Freihand 249">
                  <a:extLst>
                    <a:ext uri="{FF2B5EF4-FFF2-40B4-BE49-F238E27FC236}">
                      <a16:creationId xmlns:a16="http://schemas.microsoft.com/office/drawing/2014/main" id="{FA720996-E63F-4E1F-9710-A5B7DB04AF90}"/>
                    </a:ext>
                  </a:extLst>
                </p14:cNvPr>
                <p14:cNvContentPartPr/>
                <p14:nvPr/>
              </p14:nvContentPartPr>
              <p14:xfrm>
                <a:off x="7942042" y="2325992"/>
                <a:ext cx="15120" cy="82440"/>
              </p14:xfrm>
            </p:contentPart>
          </mc:Choice>
          <mc:Fallback xmlns="">
            <p:pic>
              <p:nvPicPr>
                <p:cNvPr id="250" name="Freihand 249">
                  <a:extLst>
                    <a:ext uri="{FF2B5EF4-FFF2-40B4-BE49-F238E27FC236}">
                      <a16:creationId xmlns:a16="http://schemas.microsoft.com/office/drawing/2014/main" id="{FA720996-E63F-4E1F-9710-A5B7DB04AF90}"/>
                    </a:ext>
                  </a:extLst>
                </p:cNvPr>
                <p:cNvPicPr/>
                <p:nvPr/>
              </p:nvPicPr>
              <p:blipFill>
                <a:blip r:embed="rId809"/>
                <a:stretch>
                  <a:fillRect/>
                </a:stretch>
              </p:blipFill>
              <p:spPr>
                <a:xfrm>
                  <a:off x="7937722" y="2321672"/>
                  <a:ext cx="2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51" name="Freihand 250">
                  <a:extLst>
                    <a:ext uri="{FF2B5EF4-FFF2-40B4-BE49-F238E27FC236}">
                      <a16:creationId xmlns:a16="http://schemas.microsoft.com/office/drawing/2014/main" id="{60FC057C-F374-471F-8E60-CFFF0C9E2E09}"/>
                    </a:ext>
                  </a:extLst>
                </p14:cNvPr>
                <p14:cNvContentPartPr/>
                <p14:nvPr/>
              </p14:nvContentPartPr>
              <p14:xfrm>
                <a:off x="7992802" y="2256152"/>
                <a:ext cx="60480" cy="75600"/>
              </p14:xfrm>
            </p:contentPart>
          </mc:Choice>
          <mc:Fallback xmlns="">
            <p:pic>
              <p:nvPicPr>
                <p:cNvPr id="251" name="Freihand 250">
                  <a:extLst>
                    <a:ext uri="{FF2B5EF4-FFF2-40B4-BE49-F238E27FC236}">
                      <a16:creationId xmlns:a16="http://schemas.microsoft.com/office/drawing/2014/main" id="{60FC057C-F374-471F-8E60-CFFF0C9E2E09}"/>
                    </a:ext>
                  </a:extLst>
                </p:cNvPr>
                <p:cNvPicPr/>
                <p:nvPr/>
              </p:nvPicPr>
              <p:blipFill>
                <a:blip r:embed="rId811"/>
                <a:stretch>
                  <a:fillRect/>
                </a:stretch>
              </p:blipFill>
              <p:spPr>
                <a:xfrm>
                  <a:off x="7988482" y="2251832"/>
                  <a:ext cx="69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52" name="Freihand 251">
                  <a:extLst>
                    <a:ext uri="{FF2B5EF4-FFF2-40B4-BE49-F238E27FC236}">
                      <a16:creationId xmlns:a16="http://schemas.microsoft.com/office/drawing/2014/main" id="{0C7A074D-2FF5-4A96-B7C9-B9A02BC372C0}"/>
                    </a:ext>
                  </a:extLst>
                </p14:cNvPr>
                <p14:cNvContentPartPr/>
                <p14:nvPr/>
              </p14:nvContentPartPr>
              <p14:xfrm>
                <a:off x="8040682" y="2256512"/>
                <a:ext cx="98640" cy="122400"/>
              </p14:xfrm>
            </p:contentPart>
          </mc:Choice>
          <mc:Fallback xmlns="">
            <p:pic>
              <p:nvPicPr>
                <p:cNvPr id="252" name="Freihand 251">
                  <a:extLst>
                    <a:ext uri="{FF2B5EF4-FFF2-40B4-BE49-F238E27FC236}">
                      <a16:creationId xmlns:a16="http://schemas.microsoft.com/office/drawing/2014/main" id="{0C7A074D-2FF5-4A96-B7C9-B9A02BC372C0}"/>
                    </a:ext>
                  </a:extLst>
                </p:cNvPr>
                <p:cNvPicPr/>
                <p:nvPr/>
              </p:nvPicPr>
              <p:blipFill>
                <a:blip r:embed="rId813"/>
                <a:stretch>
                  <a:fillRect/>
                </a:stretch>
              </p:blipFill>
              <p:spPr>
                <a:xfrm>
                  <a:off x="8036362" y="2252192"/>
                  <a:ext cx="107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64" name="Freihand 263">
                  <a:extLst>
                    <a:ext uri="{FF2B5EF4-FFF2-40B4-BE49-F238E27FC236}">
                      <a16:creationId xmlns:a16="http://schemas.microsoft.com/office/drawing/2014/main" id="{AB538DA6-6126-4056-9D26-A058D23336CB}"/>
                    </a:ext>
                  </a:extLst>
                </p14:cNvPr>
                <p14:cNvContentPartPr/>
                <p14:nvPr/>
              </p14:nvContentPartPr>
              <p14:xfrm>
                <a:off x="8204842" y="2203232"/>
                <a:ext cx="1800" cy="17640"/>
              </p14:xfrm>
            </p:contentPart>
          </mc:Choice>
          <mc:Fallback xmlns="">
            <p:pic>
              <p:nvPicPr>
                <p:cNvPr id="264" name="Freihand 263">
                  <a:extLst>
                    <a:ext uri="{FF2B5EF4-FFF2-40B4-BE49-F238E27FC236}">
                      <a16:creationId xmlns:a16="http://schemas.microsoft.com/office/drawing/2014/main" id="{AB538DA6-6126-4056-9D26-A058D23336CB}"/>
                    </a:ext>
                  </a:extLst>
                </p:cNvPr>
                <p:cNvPicPr/>
                <p:nvPr/>
              </p:nvPicPr>
              <p:blipFill>
                <a:blip r:embed="rId815"/>
                <a:stretch>
                  <a:fillRect/>
                </a:stretch>
              </p:blipFill>
              <p:spPr>
                <a:xfrm>
                  <a:off x="8200522" y="2198912"/>
                  <a:ext cx="10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65" name="Freihand 264">
                  <a:extLst>
                    <a:ext uri="{FF2B5EF4-FFF2-40B4-BE49-F238E27FC236}">
                      <a16:creationId xmlns:a16="http://schemas.microsoft.com/office/drawing/2014/main" id="{409892CC-7B77-4AEF-85D7-E4BAD071CB29}"/>
                    </a:ext>
                  </a:extLst>
                </p14:cNvPr>
                <p14:cNvContentPartPr/>
                <p14:nvPr/>
              </p14:nvContentPartPr>
              <p14:xfrm>
                <a:off x="8192962" y="2170832"/>
                <a:ext cx="39960" cy="86400"/>
              </p14:xfrm>
            </p:contentPart>
          </mc:Choice>
          <mc:Fallback xmlns="">
            <p:pic>
              <p:nvPicPr>
                <p:cNvPr id="265" name="Freihand 264">
                  <a:extLst>
                    <a:ext uri="{FF2B5EF4-FFF2-40B4-BE49-F238E27FC236}">
                      <a16:creationId xmlns:a16="http://schemas.microsoft.com/office/drawing/2014/main" id="{409892CC-7B77-4AEF-85D7-E4BAD071CB29}"/>
                    </a:ext>
                  </a:extLst>
                </p:cNvPr>
                <p:cNvPicPr/>
                <p:nvPr/>
              </p:nvPicPr>
              <p:blipFill>
                <a:blip r:embed="rId817"/>
                <a:stretch>
                  <a:fillRect/>
                </a:stretch>
              </p:blipFill>
              <p:spPr>
                <a:xfrm>
                  <a:off x="8188642" y="2166512"/>
                  <a:ext cx="48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66" name="Freihand 265">
                  <a:extLst>
                    <a:ext uri="{FF2B5EF4-FFF2-40B4-BE49-F238E27FC236}">
                      <a16:creationId xmlns:a16="http://schemas.microsoft.com/office/drawing/2014/main" id="{95965509-9245-4339-9545-D4BDB7A84E24}"/>
                    </a:ext>
                  </a:extLst>
                </p14:cNvPr>
                <p14:cNvContentPartPr/>
                <p14:nvPr/>
              </p14:nvContentPartPr>
              <p14:xfrm>
                <a:off x="8132482" y="2122592"/>
                <a:ext cx="145440" cy="179280"/>
              </p14:xfrm>
            </p:contentPart>
          </mc:Choice>
          <mc:Fallback xmlns="">
            <p:pic>
              <p:nvPicPr>
                <p:cNvPr id="266" name="Freihand 265">
                  <a:extLst>
                    <a:ext uri="{FF2B5EF4-FFF2-40B4-BE49-F238E27FC236}">
                      <a16:creationId xmlns:a16="http://schemas.microsoft.com/office/drawing/2014/main" id="{95965509-9245-4339-9545-D4BDB7A84E24}"/>
                    </a:ext>
                  </a:extLst>
                </p:cNvPr>
                <p:cNvPicPr/>
                <p:nvPr/>
              </p:nvPicPr>
              <p:blipFill>
                <a:blip r:embed="rId819"/>
                <a:stretch>
                  <a:fillRect/>
                </a:stretch>
              </p:blipFill>
              <p:spPr>
                <a:xfrm>
                  <a:off x="8128162" y="2118272"/>
                  <a:ext cx="154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341" name="Freihand 340">
                  <a:extLst>
                    <a:ext uri="{FF2B5EF4-FFF2-40B4-BE49-F238E27FC236}">
                      <a16:creationId xmlns:a16="http://schemas.microsoft.com/office/drawing/2014/main" id="{A77D01DF-AAC8-4245-8292-A4304B18DA2B}"/>
                    </a:ext>
                  </a:extLst>
                </p14:cNvPr>
                <p14:cNvContentPartPr/>
                <p14:nvPr/>
              </p14:nvContentPartPr>
              <p14:xfrm>
                <a:off x="8367562" y="2233472"/>
                <a:ext cx="123840" cy="135000"/>
              </p14:xfrm>
            </p:contentPart>
          </mc:Choice>
          <mc:Fallback xmlns="">
            <p:pic>
              <p:nvPicPr>
                <p:cNvPr id="341" name="Freihand 340">
                  <a:extLst>
                    <a:ext uri="{FF2B5EF4-FFF2-40B4-BE49-F238E27FC236}">
                      <a16:creationId xmlns:a16="http://schemas.microsoft.com/office/drawing/2014/main" id="{A77D01DF-AAC8-4245-8292-A4304B18DA2B}"/>
                    </a:ext>
                  </a:extLst>
                </p:cNvPr>
                <p:cNvPicPr/>
                <p:nvPr/>
              </p:nvPicPr>
              <p:blipFill>
                <a:blip r:embed="rId821"/>
                <a:stretch>
                  <a:fillRect/>
                </a:stretch>
              </p:blipFill>
              <p:spPr>
                <a:xfrm>
                  <a:off x="8363242" y="2229152"/>
                  <a:ext cx="132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342" name="Freihand 341">
                  <a:extLst>
                    <a:ext uri="{FF2B5EF4-FFF2-40B4-BE49-F238E27FC236}">
                      <a16:creationId xmlns:a16="http://schemas.microsoft.com/office/drawing/2014/main" id="{03F17D83-B57C-451F-BEFC-3D3AACD81E28}"/>
                    </a:ext>
                  </a:extLst>
                </p14:cNvPr>
                <p14:cNvContentPartPr/>
                <p14:nvPr/>
              </p14:nvContentPartPr>
              <p14:xfrm>
                <a:off x="8400682" y="2323112"/>
                <a:ext cx="135360" cy="75960"/>
              </p14:xfrm>
            </p:contentPart>
          </mc:Choice>
          <mc:Fallback xmlns="">
            <p:pic>
              <p:nvPicPr>
                <p:cNvPr id="342" name="Freihand 341">
                  <a:extLst>
                    <a:ext uri="{FF2B5EF4-FFF2-40B4-BE49-F238E27FC236}">
                      <a16:creationId xmlns:a16="http://schemas.microsoft.com/office/drawing/2014/main" id="{03F17D83-B57C-451F-BEFC-3D3AACD81E28}"/>
                    </a:ext>
                  </a:extLst>
                </p:cNvPr>
                <p:cNvPicPr/>
                <p:nvPr/>
              </p:nvPicPr>
              <p:blipFill>
                <a:blip r:embed="rId823"/>
                <a:stretch>
                  <a:fillRect/>
                </a:stretch>
              </p:blipFill>
              <p:spPr>
                <a:xfrm>
                  <a:off x="8396362" y="2318792"/>
                  <a:ext cx="144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343" name="Freihand 342">
                  <a:extLst>
                    <a:ext uri="{FF2B5EF4-FFF2-40B4-BE49-F238E27FC236}">
                      <a16:creationId xmlns:a16="http://schemas.microsoft.com/office/drawing/2014/main" id="{7787569D-1ED1-4891-AFF1-9876D1065EE6}"/>
                    </a:ext>
                  </a:extLst>
                </p14:cNvPr>
                <p14:cNvContentPartPr/>
                <p14:nvPr/>
              </p14:nvContentPartPr>
              <p14:xfrm>
                <a:off x="8565562" y="2245352"/>
                <a:ext cx="75240" cy="114840"/>
              </p14:xfrm>
            </p:contentPart>
          </mc:Choice>
          <mc:Fallback xmlns="">
            <p:pic>
              <p:nvPicPr>
                <p:cNvPr id="343" name="Freihand 342">
                  <a:extLst>
                    <a:ext uri="{FF2B5EF4-FFF2-40B4-BE49-F238E27FC236}">
                      <a16:creationId xmlns:a16="http://schemas.microsoft.com/office/drawing/2014/main" id="{7787569D-1ED1-4891-AFF1-9876D1065EE6}"/>
                    </a:ext>
                  </a:extLst>
                </p:cNvPr>
                <p:cNvPicPr/>
                <p:nvPr/>
              </p:nvPicPr>
              <p:blipFill>
                <a:blip r:embed="rId825"/>
                <a:stretch>
                  <a:fillRect/>
                </a:stretch>
              </p:blipFill>
              <p:spPr>
                <a:xfrm>
                  <a:off x="8561242" y="2241032"/>
                  <a:ext cx="83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344" name="Freihand 343">
                  <a:extLst>
                    <a:ext uri="{FF2B5EF4-FFF2-40B4-BE49-F238E27FC236}">
                      <a16:creationId xmlns:a16="http://schemas.microsoft.com/office/drawing/2014/main" id="{83388FD7-CCC7-4452-A1C9-DA9A09767C51}"/>
                    </a:ext>
                  </a:extLst>
                </p14:cNvPr>
                <p14:cNvContentPartPr/>
                <p14:nvPr/>
              </p14:nvContentPartPr>
              <p14:xfrm>
                <a:off x="8659522" y="2243552"/>
                <a:ext cx="90000" cy="146160"/>
              </p14:xfrm>
            </p:contentPart>
          </mc:Choice>
          <mc:Fallback xmlns="">
            <p:pic>
              <p:nvPicPr>
                <p:cNvPr id="344" name="Freihand 343">
                  <a:extLst>
                    <a:ext uri="{FF2B5EF4-FFF2-40B4-BE49-F238E27FC236}">
                      <a16:creationId xmlns:a16="http://schemas.microsoft.com/office/drawing/2014/main" id="{83388FD7-CCC7-4452-A1C9-DA9A09767C51}"/>
                    </a:ext>
                  </a:extLst>
                </p:cNvPr>
                <p:cNvPicPr/>
                <p:nvPr/>
              </p:nvPicPr>
              <p:blipFill>
                <a:blip r:embed="rId827"/>
                <a:stretch>
                  <a:fillRect/>
                </a:stretch>
              </p:blipFill>
              <p:spPr>
                <a:xfrm>
                  <a:off x="8655202" y="2239232"/>
                  <a:ext cx="98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345" name="Freihand 344">
                  <a:extLst>
                    <a:ext uri="{FF2B5EF4-FFF2-40B4-BE49-F238E27FC236}">
                      <a16:creationId xmlns:a16="http://schemas.microsoft.com/office/drawing/2014/main" id="{AC520783-459D-4841-8811-804801A548AD}"/>
                    </a:ext>
                  </a:extLst>
                </p14:cNvPr>
                <p14:cNvContentPartPr/>
                <p14:nvPr/>
              </p14:nvContentPartPr>
              <p14:xfrm>
                <a:off x="8835922" y="2287472"/>
                <a:ext cx="51840" cy="91440"/>
              </p14:xfrm>
            </p:contentPart>
          </mc:Choice>
          <mc:Fallback xmlns="">
            <p:pic>
              <p:nvPicPr>
                <p:cNvPr id="345" name="Freihand 344">
                  <a:extLst>
                    <a:ext uri="{FF2B5EF4-FFF2-40B4-BE49-F238E27FC236}">
                      <a16:creationId xmlns:a16="http://schemas.microsoft.com/office/drawing/2014/main" id="{AC520783-459D-4841-8811-804801A548AD}"/>
                    </a:ext>
                  </a:extLst>
                </p:cNvPr>
                <p:cNvPicPr/>
                <p:nvPr/>
              </p:nvPicPr>
              <p:blipFill>
                <a:blip r:embed="rId829"/>
                <a:stretch>
                  <a:fillRect/>
                </a:stretch>
              </p:blipFill>
              <p:spPr>
                <a:xfrm>
                  <a:off x="8831602" y="2283152"/>
                  <a:ext cx="60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346" name="Freihand 345">
                  <a:extLst>
                    <a:ext uri="{FF2B5EF4-FFF2-40B4-BE49-F238E27FC236}">
                      <a16:creationId xmlns:a16="http://schemas.microsoft.com/office/drawing/2014/main" id="{D51F116E-9C72-40D5-B574-CA3E68B45E45}"/>
                    </a:ext>
                  </a:extLst>
                </p14:cNvPr>
                <p14:cNvContentPartPr/>
                <p14:nvPr/>
              </p14:nvContentPartPr>
              <p14:xfrm>
                <a:off x="8746642" y="2223752"/>
                <a:ext cx="88200" cy="56520"/>
              </p14:xfrm>
            </p:contentPart>
          </mc:Choice>
          <mc:Fallback xmlns="">
            <p:pic>
              <p:nvPicPr>
                <p:cNvPr id="346" name="Freihand 345">
                  <a:extLst>
                    <a:ext uri="{FF2B5EF4-FFF2-40B4-BE49-F238E27FC236}">
                      <a16:creationId xmlns:a16="http://schemas.microsoft.com/office/drawing/2014/main" id="{D51F116E-9C72-40D5-B574-CA3E68B45E45}"/>
                    </a:ext>
                  </a:extLst>
                </p:cNvPr>
                <p:cNvPicPr/>
                <p:nvPr/>
              </p:nvPicPr>
              <p:blipFill>
                <a:blip r:embed="rId831"/>
                <a:stretch>
                  <a:fillRect/>
                </a:stretch>
              </p:blipFill>
              <p:spPr>
                <a:xfrm>
                  <a:off x="8742322" y="2219432"/>
                  <a:ext cx="96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347" name="Freihand 346">
                  <a:extLst>
                    <a:ext uri="{FF2B5EF4-FFF2-40B4-BE49-F238E27FC236}">
                      <a16:creationId xmlns:a16="http://schemas.microsoft.com/office/drawing/2014/main" id="{29CF60A7-35D3-47FE-9AA0-0ECCE35A4EE8}"/>
                    </a:ext>
                  </a:extLst>
                </p14:cNvPr>
                <p14:cNvContentPartPr/>
                <p14:nvPr/>
              </p14:nvContentPartPr>
              <p14:xfrm>
                <a:off x="8862922" y="2323472"/>
                <a:ext cx="57600" cy="76320"/>
              </p14:xfrm>
            </p:contentPart>
          </mc:Choice>
          <mc:Fallback xmlns="">
            <p:pic>
              <p:nvPicPr>
                <p:cNvPr id="347" name="Freihand 346">
                  <a:extLst>
                    <a:ext uri="{FF2B5EF4-FFF2-40B4-BE49-F238E27FC236}">
                      <a16:creationId xmlns:a16="http://schemas.microsoft.com/office/drawing/2014/main" id="{29CF60A7-35D3-47FE-9AA0-0ECCE35A4EE8}"/>
                    </a:ext>
                  </a:extLst>
                </p:cNvPr>
                <p:cNvPicPr/>
                <p:nvPr/>
              </p:nvPicPr>
              <p:blipFill>
                <a:blip r:embed="rId833"/>
                <a:stretch>
                  <a:fillRect/>
                </a:stretch>
              </p:blipFill>
              <p:spPr>
                <a:xfrm>
                  <a:off x="8858602" y="2319152"/>
                  <a:ext cx="66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362" name="Freihand 361">
                  <a:extLst>
                    <a:ext uri="{FF2B5EF4-FFF2-40B4-BE49-F238E27FC236}">
                      <a16:creationId xmlns:a16="http://schemas.microsoft.com/office/drawing/2014/main" id="{C2005FC3-9BE2-4403-9E2F-C75261765E75}"/>
                    </a:ext>
                  </a:extLst>
                </p14:cNvPr>
                <p14:cNvContentPartPr/>
                <p14:nvPr/>
              </p14:nvContentPartPr>
              <p14:xfrm>
                <a:off x="8934202" y="2135552"/>
                <a:ext cx="89640" cy="159480"/>
              </p14:xfrm>
            </p:contentPart>
          </mc:Choice>
          <mc:Fallback xmlns="">
            <p:pic>
              <p:nvPicPr>
                <p:cNvPr id="362" name="Freihand 361">
                  <a:extLst>
                    <a:ext uri="{FF2B5EF4-FFF2-40B4-BE49-F238E27FC236}">
                      <a16:creationId xmlns:a16="http://schemas.microsoft.com/office/drawing/2014/main" id="{C2005FC3-9BE2-4403-9E2F-C75261765E75}"/>
                    </a:ext>
                  </a:extLst>
                </p:cNvPr>
                <p:cNvPicPr/>
                <p:nvPr/>
              </p:nvPicPr>
              <p:blipFill>
                <a:blip r:embed="rId835"/>
                <a:stretch>
                  <a:fillRect/>
                </a:stretch>
              </p:blipFill>
              <p:spPr>
                <a:xfrm>
                  <a:off x="8929882" y="2131232"/>
                  <a:ext cx="98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363" name="Freihand 362">
                  <a:extLst>
                    <a:ext uri="{FF2B5EF4-FFF2-40B4-BE49-F238E27FC236}">
                      <a16:creationId xmlns:a16="http://schemas.microsoft.com/office/drawing/2014/main" id="{7708DF7B-20C1-4DC2-A3BC-6FD172328434}"/>
                    </a:ext>
                  </a:extLst>
                </p14:cNvPr>
                <p14:cNvContentPartPr/>
                <p14:nvPr/>
              </p14:nvContentPartPr>
              <p14:xfrm>
                <a:off x="8889562" y="2113232"/>
                <a:ext cx="198720" cy="203760"/>
              </p14:xfrm>
            </p:contentPart>
          </mc:Choice>
          <mc:Fallback xmlns="">
            <p:pic>
              <p:nvPicPr>
                <p:cNvPr id="363" name="Freihand 362">
                  <a:extLst>
                    <a:ext uri="{FF2B5EF4-FFF2-40B4-BE49-F238E27FC236}">
                      <a16:creationId xmlns:a16="http://schemas.microsoft.com/office/drawing/2014/main" id="{7708DF7B-20C1-4DC2-A3BC-6FD172328434}"/>
                    </a:ext>
                  </a:extLst>
                </p:cNvPr>
                <p:cNvPicPr/>
                <p:nvPr/>
              </p:nvPicPr>
              <p:blipFill>
                <a:blip r:embed="rId837"/>
                <a:stretch>
                  <a:fillRect/>
                </a:stretch>
              </p:blipFill>
              <p:spPr>
                <a:xfrm>
                  <a:off x="8885242" y="2108912"/>
                  <a:ext cx="207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21" name="Freihand 520">
                  <a:extLst>
                    <a:ext uri="{FF2B5EF4-FFF2-40B4-BE49-F238E27FC236}">
                      <a16:creationId xmlns:a16="http://schemas.microsoft.com/office/drawing/2014/main" id="{DA4E8799-7708-453C-A9D7-47967F915AF5}"/>
                    </a:ext>
                  </a:extLst>
                </p14:cNvPr>
                <p14:cNvContentPartPr/>
                <p14:nvPr/>
              </p14:nvContentPartPr>
              <p14:xfrm>
                <a:off x="8374762" y="2066072"/>
                <a:ext cx="460080" cy="26280"/>
              </p14:xfrm>
            </p:contentPart>
          </mc:Choice>
          <mc:Fallback xmlns="">
            <p:pic>
              <p:nvPicPr>
                <p:cNvPr id="521" name="Freihand 520">
                  <a:extLst>
                    <a:ext uri="{FF2B5EF4-FFF2-40B4-BE49-F238E27FC236}">
                      <a16:creationId xmlns:a16="http://schemas.microsoft.com/office/drawing/2014/main" id="{DA4E8799-7708-453C-A9D7-47967F915AF5}"/>
                    </a:ext>
                  </a:extLst>
                </p:cNvPr>
                <p:cNvPicPr/>
                <p:nvPr/>
              </p:nvPicPr>
              <p:blipFill>
                <a:blip r:embed="rId839"/>
                <a:stretch>
                  <a:fillRect/>
                </a:stretch>
              </p:blipFill>
              <p:spPr>
                <a:xfrm>
                  <a:off x="8370442" y="2061752"/>
                  <a:ext cx="468720" cy="34920"/>
                </a:xfrm>
                <a:prstGeom prst="rect">
                  <a:avLst/>
                </a:prstGeom>
              </p:spPr>
            </p:pic>
          </mc:Fallback>
        </mc:AlternateContent>
      </p:grpSp>
      <p:grpSp>
        <p:nvGrpSpPr>
          <p:cNvPr id="524" name="Gruppieren 523">
            <a:extLst>
              <a:ext uri="{FF2B5EF4-FFF2-40B4-BE49-F238E27FC236}">
                <a16:creationId xmlns:a16="http://schemas.microsoft.com/office/drawing/2014/main" id="{D0E77A39-D4A1-4F76-86B8-699AD8BE11CA}"/>
              </a:ext>
            </a:extLst>
          </p:cNvPr>
          <p:cNvGrpSpPr/>
          <p:nvPr/>
        </p:nvGrpSpPr>
        <p:grpSpPr>
          <a:xfrm>
            <a:off x="9920242" y="1845752"/>
            <a:ext cx="686880" cy="576000"/>
            <a:chOff x="9920242" y="1845752"/>
            <a:chExt cx="686880" cy="576000"/>
          </a:xfrm>
        </p:grpSpPr>
        <mc:AlternateContent xmlns:mc="http://schemas.openxmlformats.org/markup-compatibility/2006" xmlns:p14="http://schemas.microsoft.com/office/powerpoint/2010/main">
          <mc:Choice Requires="p14">
            <p:contentPart p14:bwMode="auto" r:id="rId840">
              <p14:nvContentPartPr>
                <p14:cNvPr id="457" name="Freihand 456">
                  <a:extLst>
                    <a:ext uri="{FF2B5EF4-FFF2-40B4-BE49-F238E27FC236}">
                      <a16:creationId xmlns:a16="http://schemas.microsoft.com/office/drawing/2014/main" id="{9DDFCBF0-9B90-4ED7-A361-D8D000D36B86}"/>
                    </a:ext>
                  </a:extLst>
                </p14:cNvPr>
                <p14:cNvContentPartPr/>
                <p14:nvPr/>
              </p14:nvContentPartPr>
              <p14:xfrm>
                <a:off x="9920242" y="1865192"/>
                <a:ext cx="125640" cy="154440"/>
              </p14:xfrm>
            </p:contentPart>
          </mc:Choice>
          <mc:Fallback xmlns="">
            <p:pic>
              <p:nvPicPr>
                <p:cNvPr id="457" name="Freihand 456">
                  <a:extLst>
                    <a:ext uri="{FF2B5EF4-FFF2-40B4-BE49-F238E27FC236}">
                      <a16:creationId xmlns:a16="http://schemas.microsoft.com/office/drawing/2014/main" id="{9DDFCBF0-9B90-4ED7-A361-D8D000D36B86}"/>
                    </a:ext>
                  </a:extLst>
                </p:cNvPr>
                <p:cNvPicPr/>
                <p:nvPr/>
              </p:nvPicPr>
              <p:blipFill>
                <a:blip r:embed="rId841"/>
                <a:stretch>
                  <a:fillRect/>
                </a:stretch>
              </p:blipFill>
              <p:spPr>
                <a:xfrm>
                  <a:off x="9915922" y="1860872"/>
                  <a:ext cx="134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58" name="Freihand 457">
                  <a:extLst>
                    <a:ext uri="{FF2B5EF4-FFF2-40B4-BE49-F238E27FC236}">
                      <a16:creationId xmlns:a16="http://schemas.microsoft.com/office/drawing/2014/main" id="{E5EA1B82-6EB7-40F3-96F4-E6C50F5A3FA4}"/>
                    </a:ext>
                  </a:extLst>
                </p14:cNvPr>
                <p14:cNvContentPartPr/>
                <p14:nvPr/>
              </p14:nvContentPartPr>
              <p14:xfrm>
                <a:off x="10051282" y="1967792"/>
                <a:ext cx="33120" cy="90000"/>
              </p14:xfrm>
            </p:contentPart>
          </mc:Choice>
          <mc:Fallback xmlns="">
            <p:pic>
              <p:nvPicPr>
                <p:cNvPr id="458" name="Freihand 457">
                  <a:extLst>
                    <a:ext uri="{FF2B5EF4-FFF2-40B4-BE49-F238E27FC236}">
                      <a16:creationId xmlns:a16="http://schemas.microsoft.com/office/drawing/2014/main" id="{E5EA1B82-6EB7-40F3-96F4-E6C50F5A3FA4}"/>
                    </a:ext>
                  </a:extLst>
                </p:cNvPr>
                <p:cNvPicPr/>
                <p:nvPr/>
              </p:nvPicPr>
              <p:blipFill>
                <a:blip r:embed="rId843"/>
                <a:stretch>
                  <a:fillRect/>
                </a:stretch>
              </p:blipFill>
              <p:spPr>
                <a:xfrm>
                  <a:off x="10046962" y="1963472"/>
                  <a:ext cx="41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59" name="Freihand 458">
                  <a:extLst>
                    <a:ext uri="{FF2B5EF4-FFF2-40B4-BE49-F238E27FC236}">
                      <a16:creationId xmlns:a16="http://schemas.microsoft.com/office/drawing/2014/main" id="{BBA9DDA6-7322-4750-B061-E83E9440AEC5}"/>
                    </a:ext>
                  </a:extLst>
                </p14:cNvPr>
                <p14:cNvContentPartPr/>
                <p14:nvPr/>
              </p14:nvContentPartPr>
              <p14:xfrm>
                <a:off x="10132642" y="1869872"/>
                <a:ext cx="86400" cy="149040"/>
              </p14:xfrm>
            </p:contentPart>
          </mc:Choice>
          <mc:Fallback xmlns="">
            <p:pic>
              <p:nvPicPr>
                <p:cNvPr id="459" name="Freihand 458">
                  <a:extLst>
                    <a:ext uri="{FF2B5EF4-FFF2-40B4-BE49-F238E27FC236}">
                      <a16:creationId xmlns:a16="http://schemas.microsoft.com/office/drawing/2014/main" id="{BBA9DDA6-7322-4750-B061-E83E9440AEC5}"/>
                    </a:ext>
                  </a:extLst>
                </p:cNvPr>
                <p:cNvPicPr/>
                <p:nvPr/>
              </p:nvPicPr>
              <p:blipFill>
                <a:blip r:embed="rId845"/>
                <a:stretch>
                  <a:fillRect/>
                </a:stretch>
              </p:blipFill>
              <p:spPr>
                <a:xfrm>
                  <a:off x="10128322" y="1865552"/>
                  <a:ext cx="95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0" name="Freihand 459">
                  <a:extLst>
                    <a:ext uri="{FF2B5EF4-FFF2-40B4-BE49-F238E27FC236}">
                      <a16:creationId xmlns:a16="http://schemas.microsoft.com/office/drawing/2014/main" id="{D4AFEC80-432E-4B92-A49B-497D6AC6D651}"/>
                    </a:ext>
                  </a:extLst>
                </p14:cNvPr>
                <p14:cNvContentPartPr/>
                <p14:nvPr/>
              </p14:nvContentPartPr>
              <p14:xfrm>
                <a:off x="10235242" y="1899032"/>
                <a:ext cx="66600" cy="118440"/>
              </p14:xfrm>
            </p:contentPart>
          </mc:Choice>
          <mc:Fallback xmlns="">
            <p:pic>
              <p:nvPicPr>
                <p:cNvPr id="460" name="Freihand 459">
                  <a:extLst>
                    <a:ext uri="{FF2B5EF4-FFF2-40B4-BE49-F238E27FC236}">
                      <a16:creationId xmlns:a16="http://schemas.microsoft.com/office/drawing/2014/main" id="{D4AFEC80-432E-4B92-A49B-497D6AC6D651}"/>
                    </a:ext>
                  </a:extLst>
                </p:cNvPr>
                <p:cNvPicPr/>
                <p:nvPr/>
              </p:nvPicPr>
              <p:blipFill>
                <a:blip r:embed="rId847"/>
                <a:stretch>
                  <a:fillRect/>
                </a:stretch>
              </p:blipFill>
              <p:spPr>
                <a:xfrm>
                  <a:off x="10230922" y="1894712"/>
                  <a:ext cx="75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61" name="Freihand 460">
                  <a:extLst>
                    <a:ext uri="{FF2B5EF4-FFF2-40B4-BE49-F238E27FC236}">
                      <a16:creationId xmlns:a16="http://schemas.microsoft.com/office/drawing/2014/main" id="{F62AE43A-C4D9-4366-B799-FD5EFAB7E9DC}"/>
                    </a:ext>
                  </a:extLst>
                </p14:cNvPr>
                <p14:cNvContentPartPr/>
                <p14:nvPr/>
              </p14:nvContentPartPr>
              <p14:xfrm>
                <a:off x="10367722" y="1893272"/>
                <a:ext cx="56880" cy="128520"/>
              </p14:xfrm>
            </p:contentPart>
          </mc:Choice>
          <mc:Fallback xmlns="">
            <p:pic>
              <p:nvPicPr>
                <p:cNvPr id="461" name="Freihand 460">
                  <a:extLst>
                    <a:ext uri="{FF2B5EF4-FFF2-40B4-BE49-F238E27FC236}">
                      <a16:creationId xmlns:a16="http://schemas.microsoft.com/office/drawing/2014/main" id="{F62AE43A-C4D9-4366-B799-FD5EFAB7E9DC}"/>
                    </a:ext>
                  </a:extLst>
                </p:cNvPr>
                <p:cNvPicPr/>
                <p:nvPr/>
              </p:nvPicPr>
              <p:blipFill>
                <a:blip r:embed="rId849"/>
                <a:stretch>
                  <a:fillRect/>
                </a:stretch>
              </p:blipFill>
              <p:spPr>
                <a:xfrm>
                  <a:off x="10363402" y="1888952"/>
                  <a:ext cx="65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62" name="Freihand 461">
                  <a:extLst>
                    <a:ext uri="{FF2B5EF4-FFF2-40B4-BE49-F238E27FC236}">
                      <a16:creationId xmlns:a16="http://schemas.microsoft.com/office/drawing/2014/main" id="{78D08022-B4FB-411F-A00D-903AFA079684}"/>
                    </a:ext>
                  </a:extLst>
                </p14:cNvPr>
                <p14:cNvContentPartPr/>
                <p14:nvPr/>
              </p14:nvContentPartPr>
              <p14:xfrm>
                <a:off x="10328482" y="1845752"/>
                <a:ext cx="55080" cy="77040"/>
              </p14:xfrm>
            </p:contentPart>
          </mc:Choice>
          <mc:Fallback xmlns="">
            <p:pic>
              <p:nvPicPr>
                <p:cNvPr id="462" name="Freihand 461">
                  <a:extLst>
                    <a:ext uri="{FF2B5EF4-FFF2-40B4-BE49-F238E27FC236}">
                      <a16:creationId xmlns:a16="http://schemas.microsoft.com/office/drawing/2014/main" id="{78D08022-B4FB-411F-A00D-903AFA079684}"/>
                    </a:ext>
                  </a:extLst>
                </p:cNvPr>
                <p:cNvPicPr/>
                <p:nvPr/>
              </p:nvPicPr>
              <p:blipFill>
                <a:blip r:embed="rId851"/>
                <a:stretch>
                  <a:fillRect/>
                </a:stretch>
              </p:blipFill>
              <p:spPr>
                <a:xfrm>
                  <a:off x="10323802" y="1841432"/>
                  <a:ext cx="63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63" name="Freihand 462">
                  <a:extLst>
                    <a:ext uri="{FF2B5EF4-FFF2-40B4-BE49-F238E27FC236}">
                      <a16:creationId xmlns:a16="http://schemas.microsoft.com/office/drawing/2014/main" id="{0A26F13D-1E23-4CB4-8583-BECFD860D108}"/>
                    </a:ext>
                  </a:extLst>
                </p14:cNvPr>
                <p14:cNvContentPartPr/>
                <p14:nvPr/>
              </p14:nvContentPartPr>
              <p14:xfrm>
                <a:off x="10409842" y="1941152"/>
                <a:ext cx="79560" cy="81000"/>
              </p14:xfrm>
            </p:contentPart>
          </mc:Choice>
          <mc:Fallback xmlns="">
            <p:pic>
              <p:nvPicPr>
                <p:cNvPr id="463" name="Freihand 462">
                  <a:extLst>
                    <a:ext uri="{FF2B5EF4-FFF2-40B4-BE49-F238E27FC236}">
                      <a16:creationId xmlns:a16="http://schemas.microsoft.com/office/drawing/2014/main" id="{0A26F13D-1E23-4CB4-8583-BECFD860D108}"/>
                    </a:ext>
                  </a:extLst>
                </p:cNvPr>
                <p:cNvPicPr/>
                <p:nvPr/>
              </p:nvPicPr>
              <p:blipFill>
                <a:blip r:embed="rId853"/>
                <a:stretch>
                  <a:fillRect/>
                </a:stretch>
              </p:blipFill>
              <p:spPr>
                <a:xfrm>
                  <a:off x="10405522" y="1936832"/>
                  <a:ext cx="88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65" name="Freihand 464">
                  <a:extLst>
                    <a:ext uri="{FF2B5EF4-FFF2-40B4-BE49-F238E27FC236}">
                      <a16:creationId xmlns:a16="http://schemas.microsoft.com/office/drawing/2014/main" id="{945D7E4E-DFCB-44C2-BCB6-2B264E2D565B}"/>
                    </a:ext>
                  </a:extLst>
                </p14:cNvPr>
                <p14:cNvContentPartPr/>
                <p14:nvPr/>
              </p14:nvContentPartPr>
              <p14:xfrm>
                <a:off x="9966682" y="2224472"/>
                <a:ext cx="95040" cy="182160"/>
              </p14:xfrm>
            </p:contentPart>
          </mc:Choice>
          <mc:Fallback xmlns="">
            <p:pic>
              <p:nvPicPr>
                <p:cNvPr id="465" name="Freihand 464">
                  <a:extLst>
                    <a:ext uri="{FF2B5EF4-FFF2-40B4-BE49-F238E27FC236}">
                      <a16:creationId xmlns:a16="http://schemas.microsoft.com/office/drawing/2014/main" id="{945D7E4E-DFCB-44C2-BCB6-2B264E2D565B}"/>
                    </a:ext>
                  </a:extLst>
                </p:cNvPr>
                <p:cNvPicPr/>
                <p:nvPr/>
              </p:nvPicPr>
              <p:blipFill>
                <a:blip r:embed="rId855"/>
                <a:stretch>
                  <a:fillRect/>
                </a:stretch>
              </p:blipFill>
              <p:spPr>
                <a:xfrm>
                  <a:off x="9962362" y="2220152"/>
                  <a:ext cx="103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66" name="Freihand 465">
                  <a:extLst>
                    <a:ext uri="{FF2B5EF4-FFF2-40B4-BE49-F238E27FC236}">
                      <a16:creationId xmlns:a16="http://schemas.microsoft.com/office/drawing/2014/main" id="{28A5BC92-0981-49BE-AB49-481FB7B69BEE}"/>
                    </a:ext>
                  </a:extLst>
                </p14:cNvPr>
                <p14:cNvContentPartPr/>
                <p14:nvPr/>
              </p14:nvContentPartPr>
              <p14:xfrm>
                <a:off x="10108522" y="2336072"/>
                <a:ext cx="11160" cy="61200"/>
              </p14:xfrm>
            </p:contentPart>
          </mc:Choice>
          <mc:Fallback xmlns="">
            <p:pic>
              <p:nvPicPr>
                <p:cNvPr id="466" name="Freihand 465">
                  <a:extLst>
                    <a:ext uri="{FF2B5EF4-FFF2-40B4-BE49-F238E27FC236}">
                      <a16:creationId xmlns:a16="http://schemas.microsoft.com/office/drawing/2014/main" id="{28A5BC92-0981-49BE-AB49-481FB7B69BEE}"/>
                    </a:ext>
                  </a:extLst>
                </p:cNvPr>
                <p:cNvPicPr/>
                <p:nvPr/>
              </p:nvPicPr>
              <p:blipFill>
                <a:blip r:embed="rId857"/>
                <a:stretch>
                  <a:fillRect/>
                </a:stretch>
              </p:blipFill>
              <p:spPr>
                <a:xfrm>
                  <a:off x="10104202" y="2331752"/>
                  <a:ext cx="19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67" name="Freihand 466">
                  <a:extLst>
                    <a:ext uri="{FF2B5EF4-FFF2-40B4-BE49-F238E27FC236}">
                      <a16:creationId xmlns:a16="http://schemas.microsoft.com/office/drawing/2014/main" id="{42561C31-1EE1-4C3F-B63E-2C75A8183B35}"/>
                    </a:ext>
                  </a:extLst>
                </p14:cNvPr>
                <p14:cNvContentPartPr/>
                <p14:nvPr/>
              </p14:nvContentPartPr>
              <p14:xfrm>
                <a:off x="10128682" y="2231312"/>
                <a:ext cx="82440" cy="190440"/>
              </p14:xfrm>
            </p:contentPart>
          </mc:Choice>
          <mc:Fallback xmlns="">
            <p:pic>
              <p:nvPicPr>
                <p:cNvPr id="467" name="Freihand 466">
                  <a:extLst>
                    <a:ext uri="{FF2B5EF4-FFF2-40B4-BE49-F238E27FC236}">
                      <a16:creationId xmlns:a16="http://schemas.microsoft.com/office/drawing/2014/main" id="{42561C31-1EE1-4C3F-B63E-2C75A8183B35}"/>
                    </a:ext>
                  </a:extLst>
                </p:cNvPr>
                <p:cNvPicPr/>
                <p:nvPr/>
              </p:nvPicPr>
              <p:blipFill>
                <a:blip r:embed="rId859"/>
                <a:stretch>
                  <a:fillRect/>
                </a:stretch>
              </p:blipFill>
              <p:spPr>
                <a:xfrm>
                  <a:off x="10124362" y="2226992"/>
                  <a:ext cx="910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68" name="Freihand 467">
                  <a:extLst>
                    <a:ext uri="{FF2B5EF4-FFF2-40B4-BE49-F238E27FC236}">
                      <a16:creationId xmlns:a16="http://schemas.microsoft.com/office/drawing/2014/main" id="{BDBF1698-465C-4475-B4C3-01B69B36BACA}"/>
                    </a:ext>
                  </a:extLst>
                </p14:cNvPr>
                <p14:cNvContentPartPr/>
                <p14:nvPr/>
              </p14:nvContentPartPr>
              <p14:xfrm>
                <a:off x="10238842" y="2251112"/>
                <a:ext cx="82080" cy="138600"/>
              </p14:xfrm>
            </p:contentPart>
          </mc:Choice>
          <mc:Fallback xmlns="">
            <p:pic>
              <p:nvPicPr>
                <p:cNvPr id="468" name="Freihand 467">
                  <a:extLst>
                    <a:ext uri="{FF2B5EF4-FFF2-40B4-BE49-F238E27FC236}">
                      <a16:creationId xmlns:a16="http://schemas.microsoft.com/office/drawing/2014/main" id="{BDBF1698-465C-4475-B4C3-01B69B36BACA}"/>
                    </a:ext>
                  </a:extLst>
                </p:cNvPr>
                <p:cNvPicPr/>
                <p:nvPr/>
              </p:nvPicPr>
              <p:blipFill>
                <a:blip r:embed="rId861"/>
                <a:stretch>
                  <a:fillRect/>
                </a:stretch>
              </p:blipFill>
              <p:spPr>
                <a:xfrm>
                  <a:off x="10234522" y="2246792"/>
                  <a:ext cx="90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69" name="Freihand 468">
                  <a:extLst>
                    <a:ext uri="{FF2B5EF4-FFF2-40B4-BE49-F238E27FC236}">
                      <a16:creationId xmlns:a16="http://schemas.microsoft.com/office/drawing/2014/main" id="{B382F612-A24B-42AD-8EA9-1D9F360CFC44}"/>
                    </a:ext>
                  </a:extLst>
                </p14:cNvPr>
                <p14:cNvContentPartPr/>
                <p14:nvPr/>
              </p14:nvContentPartPr>
              <p14:xfrm>
                <a:off x="10403722" y="2261912"/>
                <a:ext cx="71640" cy="114480"/>
              </p14:xfrm>
            </p:contentPart>
          </mc:Choice>
          <mc:Fallback xmlns="">
            <p:pic>
              <p:nvPicPr>
                <p:cNvPr id="469" name="Freihand 468">
                  <a:extLst>
                    <a:ext uri="{FF2B5EF4-FFF2-40B4-BE49-F238E27FC236}">
                      <a16:creationId xmlns:a16="http://schemas.microsoft.com/office/drawing/2014/main" id="{B382F612-A24B-42AD-8EA9-1D9F360CFC44}"/>
                    </a:ext>
                  </a:extLst>
                </p:cNvPr>
                <p:cNvPicPr/>
                <p:nvPr/>
              </p:nvPicPr>
              <p:blipFill>
                <a:blip r:embed="rId863"/>
                <a:stretch>
                  <a:fillRect/>
                </a:stretch>
              </p:blipFill>
              <p:spPr>
                <a:xfrm>
                  <a:off x="10399402" y="2257592"/>
                  <a:ext cx="80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70" name="Freihand 469">
                  <a:extLst>
                    <a:ext uri="{FF2B5EF4-FFF2-40B4-BE49-F238E27FC236}">
                      <a16:creationId xmlns:a16="http://schemas.microsoft.com/office/drawing/2014/main" id="{39266C6D-B58E-4B6E-80DF-8D3332AA9248}"/>
                    </a:ext>
                  </a:extLst>
                </p14:cNvPr>
                <p14:cNvContentPartPr/>
                <p14:nvPr/>
              </p14:nvContentPartPr>
              <p14:xfrm>
                <a:off x="10338202" y="2204672"/>
                <a:ext cx="91440" cy="92160"/>
              </p14:xfrm>
            </p:contentPart>
          </mc:Choice>
          <mc:Fallback xmlns="">
            <p:pic>
              <p:nvPicPr>
                <p:cNvPr id="470" name="Freihand 469">
                  <a:extLst>
                    <a:ext uri="{FF2B5EF4-FFF2-40B4-BE49-F238E27FC236}">
                      <a16:creationId xmlns:a16="http://schemas.microsoft.com/office/drawing/2014/main" id="{39266C6D-B58E-4B6E-80DF-8D3332AA9248}"/>
                    </a:ext>
                  </a:extLst>
                </p:cNvPr>
                <p:cNvPicPr/>
                <p:nvPr/>
              </p:nvPicPr>
              <p:blipFill>
                <a:blip r:embed="rId865"/>
                <a:stretch>
                  <a:fillRect/>
                </a:stretch>
              </p:blipFill>
              <p:spPr>
                <a:xfrm>
                  <a:off x="10333882" y="2200352"/>
                  <a:ext cx="100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71" name="Freihand 470">
                  <a:extLst>
                    <a:ext uri="{FF2B5EF4-FFF2-40B4-BE49-F238E27FC236}">
                      <a16:creationId xmlns:a16="http://schemas.microsoft.com/office/drawing/2014/main" id="{48DD64AA-1D32-4EB5-91C5-0C6F43737526}"/>
                    </a:ext>
                  </a:extLst>
                </p14:cNvPr>
                <p14:cNvContentPartPr/>
                <p14:nvPr/>
              </p14:nvContentPartPr>
              <p14:xfrm>
                <a:off x="10458082" y="2309432"/>
                <a:ext cx="55080" cy="80640"/>
              </p14:xfrm>
            </p:contentPart>
          </mc:Choice>
          <mc:Fallback xmlns="">
            <p:pic>
              <p:nvPicPr>
                <p:cNvPr id="471" name="Freihand 470">
                  <a:extLst>
                    <a:ext uri="{FF2B5EF4-FFF2-40B4-BE49-F238E27FC236}">
                      <a16:creationId xmlns:a16="http://schemas.microsoft.com/office/drawing/2014/main" id="{48DD64AA-1D32-4EB5-91C5-0C6F43737526}"/>
                    </a:ext>
                  </a:extLst>
                </p:cNvPr>
                <p:cNvPicPr/>
                <p:nvPr/>
              </p:nvPicPr>
              <p:blipFill>
                <a:blip r:embed="rId867"/>
                <a:stretch>
                  <a:fillRect/>
                </a:stretch>
              </p:blipFill>
              <p:spPr>
                <a:xfrm>
                  <a:off x="10453762" y="2305112"/>
                  <a:ext cx="63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81" name="Freihand 480">
                  <a:extLst>
                    <a:ext uri="{FF2B5EF4-FFF2-40B4-BE49-F238E27FC236}">
                      <a16:creationId xmlns:a16="http://schemas.microsoft.com/office/drawing/2014/main" id="{B267A6C1-9788-4481-BEE7-3DC94889D8FB}"/>
                    </a:ext>
                  </a:extLst>
                </p14:cNvPr>
                <p14:cNvContentPartPr/>
                <p14:nvPr/>
              </p14:nvContentPartPr>
              <p14:xfrm>
                <a:off x="10490482" y="2167592"/>
                <a:ext cx="57240" cy="102960"/>
              </p14:xfrm>
            </p:contentPart>
          </mc:Choice>
          <mc:Fallback xmlns="">
            <p:pic>
              <p:nvPicPr>
                <p:cNvPr id="481" name="Freihand 480">
                  <a:extLst>
                    <a:ext uri="{FF2B5EF4-FFF2-40B4-BE49-F238E27FC236}">
                      <a16:creationId xmlns:a16="http://schemas.microsoft.com/office/drawing/2014/main" id="{B267A6C1-9788-4481-BEE7-3DC94889D8FB}"/>
                    </a:ext>
                  </a:extLst>
                </p:cNvPr>
                <p:cNvPicPr/>
                <p:nvPr/>
              </p:nvPicPr>
              <p:blipFill>
                <a:blip r:embed="rId869"/>
                <a:stretch>
                  <a:fillRect/>
                </a:stretch>
              </p:blipFill>
              <p:spPr>
                <a:xfrm>
                  <a:off x="10486162" y="2163272"/>
                  <a:ext cx="65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82" name="Freihand 481">
                  <a:extLst>
                    <a:ext uri="{FF2B5EF4-FFF2-40B4-BE49-F238E27FC236}">
                      <a16:creationId xmlns:a16="http://schemas.microsoft.com/office/drawing/2014/main" id="{9D2C519F-C877-466D-BEE5-00A695FF62B1}"/>
                    </a:ext>
                  </a:extLst>
                </p14:cNvPr>
                <p14:cNvContentPartPr/>
                <p14:nvPr/>
              </p14:nvContentPartPr>
              <p14:xfrm>
                <a:off x="10433242" y="2151032"/>
                <a:ext cx="173880" cy="151920"/>
              </p14:xfrm>
            </p:contentPart>
          </mc:Choice>
          <mc:Fallback xmlns="">
            <p:pic>
              <p:nvPicPr>
                <p:cNvPr id="482" name="Freihand 481">
                  <a:extLst>
                    <a:ext uri="{FF2B5EF4-FFF2-40B4-BE49-F238E27FC236}">
                      <a16:creationId xmlns:a16="http://schemas.microsoft.com/office/drawing/2014/main" id="{9D2C519F-C877-466D-BEE5-00A695FF62B1}"/>
                    </a:ext>
                  </a:extLst>
                </p:cNvPr>
                <p:cNvPicPr/>
                <p:nvPr/>
              </p:nvPicPr>
              <p:blipFill>
                <a:blip r:embed="rId871"/>
                <a:stretch>
                  <a:fillRect/>
                </a:stretch>
              </p:blipFill>
              <p:spPr>
                <a:xfrm>
                  <a:off x="10428922" y="2146712"/>
                  <a:ext cx="182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3" name="Freihand 522">
                  <a:extLst>
                    <a:ext uri="{FF2B5EF4-FFF2-40B4-BE49-F238E27FC236}">
                      <a16:creationId xmlns:a16="http://schemas.microsoft.com/office/drawing/2014/main" id="{754BA808-37C6-4565-819B-05BEF900F010}"/>
                    </a:ext>
                  </a:extLst>
                </p14:cNvPr>
                <p14:cNvContentPartPr/>
                <p14:nvPr/>
              </p14:nvContentPartPr>
              <p14:xfrm>
                <a:off x="9983602" y="2080832"/>
                <a:ext cx="521280" cy="18720"/>
              </p14:xfrm>
            </p:contentPart>
          </mc:Choice>
          <mc:Fallback xmlns="">
            <p:pic>
              <p:nvPicPr>
                <p:cNvPr id="523" name="Freihand 522">
                  <a:extLst>
                    <a:ext uri="{FF2B5EF4-FFF2-40B4-BE49-F238E27FC236}">
                      <a16:creationId xmlns:a16="http://schemas.microsoft.com/office/drawing/2014/main" id="{754BA808-37C6-4565-819B-05BEF900F010}"/>
                    </a:ext>
                  </a:extLst>
                </p:cNvPr>
                <p:cNvPicPr/>
                <p:nvPr/>
              </p:nvPicPr>
              <p:blipFill>
                <a:blip r:embed="rId873"/>
                <a:stretch>
                  <a:fillRect/>
                </a:stretch>
              </p:blipFill>
              <p:spPr>
                <a:xfrm>
                  <a:off x="9979282" y="2076512"/>
                  <a:ext cx="52992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4">
            <p14:nvContentPartPr>
              <p14:cNvPr id="525" name="Freihand 524">
                <a:extLst>
                  <a:ext uri="{FF2B5EF4-FFF2-40B4-BE49-F238E27FC236}">
                    <a16:creationId xmlns:a16="http://schemas.microsoft.com/office/drawing/2014/main" id="{3538664F-6B06-4978-8884-316FF85BD7B3}"/>
                  </a:ext>
                </a:extLst>
              </p14:cNvPr>
              <p14:cNvContentPartPr/>
              <p14:nvPr/>
            </p14:nvContentPartPr>
            <p14:xfrm>
              <a:off x="8252362" y="1701392"/>
              <a:ext cx="851760" cy="1213560"/>
            </p14:xfrm>
          </p:contentPart>
        </mc:Choice>
        <mc:Fallback xmlns="">
          <p:pic>
            <p:nvPicPr>
              <p:cNvPr id="525" name="Freihand 524">
                <a:extLst>
                  <a:ext uri="{FF2B5EF4-FFF2-40B4-BE49-F238E27FC236}">
                    <a16:creationId xmlns:a16="http://schemas.microsoft.com/office/drawing/2014/main" id="{3538664F-6B06-4978-8884-316FF85BD7B3}"/>
                  </a:ext>
                </a:extLst>
              </p:cNvPr>
              <p:cNvPicPr/>
              <p:nvPr/>
            </p:nvPicPr>
            <p:blipFill>
              <a:blip r:embed="rId875"/>
              <a:stretch>
                <a:fillRect/>
              </a:stretch>
            </p:blipFill>
            <p:spPr>
              <a:xfrm>
                <a:off x="8248042" y="1697072"/>
                <a:ext cx="860400" cy="1222200"/>
              </a:xfrm>
              <a:prstGeom prst="rect">
                <a:avLst/>
              </a:prstGeom>
            </p:spPr>
          </p:pic>
        </mc:Fallback>
      </mc:AlternateContent>
      <p:grpSp>
        <p:nvGrpSpPr>
          <p:cNvPr id="531" name="Gruppieren 530">
            <a:extLst>
              <a:ext uri="{FF2B5EF4-FFF2-40B4-BE49-F238E27FC236}">
                <a16:creationId xmlns:a16="http://schemas.microsoft.com/office/drawing/2014/main" id="{CF7CEDBA-EB9C-4DE0-AD29-60EDBA0CE90C}"/>
              </a:ext>
            </a:extLst>
          </p:cNvPr>
          <p:cNvGrpSpPr/>
          <p:nvPr/>
        </p:nvGrpSpPr>
        <p:grpSpPr>
          <a:xfrm>
            <a:off x="3386962" y="3516872"/>
            <a:ext cx="611280" cy="274320"/>
            <a:chOff x="3386962" y="3516872"/>
            <a:chExt cx="611280" cy="274320"/>
          </a:xfrm>
        </p:grpSpPr>
        <mc:AlternateContent xmlns:mc="http://schemas.openxmlformats.org/markup-compatibility/2006" xmlns:p14="http://schemas.microsoft.com/office/powerpoint/2010/main">
          <mc:Choice Requires="p14">
            <p:contentPart p14:bwMode="auto" r:id="rId876">
              <p14:nvContentPartPr>
                <p14:cNvPr id="526" name="Freihand 525">
                  <a:extLst>
                    <a:ext uri="{FF2B5EF4-FFF2-40B4-BE49-F238E27FC236}">
                      <a16:creationId xmlns:a16="http://schemas.microsoft.com/office/drawing/2014/main" id="{98A2549F-7641-478A-A870-88AE74C375FD}"/>
                    </a:ext>
                  </a:extLst>
                </p14:cNvPr>
                <p14:cNvContentPartPr/>
                <p14:nvPr/>
              </p14:nvContentPartPr>
              <p14:xfrm>
                <a:off x="3497482" y="3539192"/>
                <a:ext cx="20160" cy="160200"/>
              </p14:xfrm>
            </p:contentPart>
          </mc:Choice>
          <mc:Fallback xmlns="">
            <p:pic>
              <p:nvPicPr>
                <p:cNvPr id="526" name="Freihand 525">
                  <a:extLst>
                    <a:ext uri="{FF2B5EF4-FFF2-40B4-BE49-F238E27FC236}">
                      <a16:creationId xmlns:a16="http://schemas.microsoft.com/office/drawing/2014/main" id="{98A2549F-7641-478A-A870-88AE74C375FD}"/>
                    </a:ext>
                  </a:extLst>
                </p:cNvPr>
                <p:cNvPicPr/>
                <p:nvPr/>
              </p:nvPicPr>
              <p:blipFill>
                <a:blip r:embed="rId877"/>
                <a:stretch>
                  <a:fillRect/>
                </a:stretch>
              </p:blipFill>
              <p:spPr>
                <a:xfrm>
                  <a:off x="3493162" y="3534872"/>
                  <a:ext cx="28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27" name="Freihand 526">
                  <a:extLst>
                    <a:ext uri="{FF2B5EF4-FFF2-40B4-BE49-F238E27FC236}">
                      <a16:creationId xmlns:a16="http://schemas.microsoft.com/office/drawing/2014/main" id="{844D2C4C-6AFD-4009-B75E-17B353F472BD}"/>
                    </a:ext>
                  </a:extLst>
                </p14:cNvPr>
                <p14:cNvContentPartPr/>
                <p14:nvPr/>
              </p14:nvContentPartPr>
              <p14:xfrm>
                <a:off x="3386962" y="3516872"/>
                <a:ext cx="193680" cy="32760"/>
              </p14:xfrm>
            </p:contentPart>
          </mc:Choice>
          <mc:Fallback xmlns="">
            <p:pic>
              <p:nvPicPr>
                <p:cNvPr id="527" name="Freihand 526">
                  <a:extLst>
                    <a:ext uri="{FF2B5EF4-FFF2-40B4-BE49-F238E27FC236}">
                      <a16:creationId xmlns:a16="http://schemas.microsoft.com/office/drawing/2014/main" id="{844D2C4C-6AFD-4009-B75E-17B353F472BD}"/>
                    </a:ext>
                  </a:extLst>
                </p:cNvPr>
                <p:cNvPicPr/>
                <p:nvPr/>
              </p:nvPicPr>
              <p:blipFill>
                <a:blip r:embed="rId879"/>
                <a:stretch>
                  <a:fillRect/>
                </a:stretch>
              </p:blipFill>
              <p:spPr>
                <a:xfrm>
                  <a:off x="3382282" y="3512552"/>
                  <a:ext cx="20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28" name="Freihand 527">
                  <a:extLst>
                    <a:ext uri="{FF2B5EF4-FFF2-40B4-BE49-F238E27FC236}">
                      <a16:creationId xmlns:a16="http://schemas.microsoft.com/office/drawing/2014/main" id="{AB77511C-DB10-4405-BCDA-DF299EA1AA47}"/>
                    </a:ext>
                  </a:extLst>
                </p14:cNvPr>
                <p14:cNvContentPartPr/>
                <p14:nvPr/>
              </p14:nvContentPartPr>
              <p14:xfrm>
                <a:off x="3413602" y="3587792"/>
                <a:ext cx="148680" cy="24120"/>
              </p14:xfrm>
            </p:contentPart>
          </mc:Choice>
          <mc:Fallback xmlns="">
            <p:pic>
              <p:nvPicPr>
                <p:cNvPr id="528" name="Freihand 527">
                  <a:extLst>
                    <a:ext uri="{FF2B5EF4-FFF2-40B4-BE49-F238E27FC236}">
                      <a16:creationId xmlns:a16="http://schemas.microsoft.com/office/drawing/2014/main" id="{AB77511C-DB10-4405-BCDA-DF299EA1AA47}"/>
                    </a:ext>
                  </a:extLst>
                </p:cNvPr>
                <p:cNvPicPr/>
                <p:nvPr/>
              </p:nvPicPr>
              <p:blipFill>
                <a:blip r:embed="rId881"/>
                <a:stretch>
                  <a:fillRect/>
                </a:stretch>
              </p:blipFill>
              <p:spPr>
                <a:xfrm>
                  <a:off x="3409282" y="3583472"/>
                  <a:ext cx="157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29" name="Freihand 528">
                  <a:extLst>
                    <a:ext uri="{FF2B5EF4-FFF2-40B4-BE49-F238E27FC236}">
                      <a16:creationId xmlns:a16="http://schemas.microsoft.com/office/drawing/2014/main" id="{6352ED2D-57C9-45EC-BB22-BE9F49BF77BB}"/>
                    </a:ext>
                  </a:extLst>
                </p14:cNvPr>
                <p14:cNvContentPartPr/>
                <p14:nvPr/>
              </p14:nvContentPartPr>
              <p14:xfrm>
                <a:off x="3592522" y="3564392"/>
                <a:ext cx="325080" cy="226800"/>
              </p14:xfrm>
            </p:contentPart>
          </mc:Choice>
          <mc:Fallback xmlns="">
            <p:pic>
              <p:nvPicPr>
                <p:cNvPr id="529" name="Freihand 528">
                  <a:extLst>
                    <a:ext uri="{FF2B5EF4-FFF2-40B4-BE49-F238E27FC236}">
                      <a16:creationId xmlns:a16="http://schemas.microsoft.com/office/drawing/2014/main" id="{6352ED2D-57C9-45EC-BB22-BE9F49BF77BB}"/>
                    </a:ext>
                  </a:extLst>
                </p:cNvPr>
                <p:cNvPicPr/>
                <p:nvPr/>
              </p:nvPicPr>
              <p:blipFill>
                <a:blip r:embed="rId883"/>
                <a:stretch>
                  <a:fillRect/>
                </a:stretch>
              </p:blipFill>
              <p:spPr>
                <a:xfrm>
                  <a:off x="3588202" y="3560072"/>
                  <a:ext cx="333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0" name="Freihand 529">
                  <a:extLst>
                    <a:ext uri="{FF2B5EF4-FFF2-40B4-BE49-F238E27FC236}">
                      <a16:creationId xmlns:a16="http://schemas.microsoft.com/office/drawing/2014/main" id="{B09D9934-81DD-4C16-8DFF-7ADC447A7114}"/>
                    </a:ext>
                  </a:extLst>
                </p14:cNvPr>
                <p14:cNvContentPartPr/>
                <p14:nvPr/>
              </p14:nvContentPartPr>
              <p14:xfrm>
                <a:off x="3974122" y="3576632"/>
                <a:ext cx="24120" cy="99720"/>
              </p14:xfrm>
            </p:contentPart>
          </mc:Choice>
          <mc:Fallback xmlns="">
            <p:pic>
              <p:nvPicPr>
                <p:cNvPr id="530" name="Freihand 529">
                  <a:extLst>
                    <a:ext uri="{FF2B5EF4-FFF2-40B4-BE49-F238E27FC236}">
                      <a16:creationId xmlns:a16="http://schemas.microsoft.com/office/drawing/2014/main" id="{B09D9934-81DD-4C16-8DFF-7ADC447A7114}"/>
                    </a:ext>
                  </a:extLst>
                </p:cNvPr>
                <p:cNvPicPr/>
                <p:nvPr/>
              </p:nvPicPr>
              <p:blipFill>
                <a:blip r:embed="rId885"/>
                <a:stretch>
                  <a:fillRect/>
                </a:stretch>
              </p:blipFill>
              <p:spPr>
                <a:xfrm>
                  <a:off x="3969802" y="3572312"/>
                  <a:ext cx="32760" cy="108360"/>
                </a:xfrm>
                <a:prstGeom prst="rect">
                  <a:avLst/>
                </a:prstGeom>
              </p:spPr>
            </p:pic>
          </mc:Fallback>
        </mc:AlternateContent>
      </p:grpSp>
      <p:grpSp>
        <p:nvGrpSpPr>
          <p:cNvPr id="547" name="Gruppieren 546">
            <a:extLst>
              <a:ext uri="{FF2B5EF4-FFF2-40B4-BE49-F238E27FC236}">
                <a16:creationId xmlns:a16="http://schemas.microsoft.com/office/drawing/2014/main" id="{5BEE79FE-E7BD-4697-8243-279D7C4DAD65}"/>
              </a:ext>
            </a:extLst>
          </p:cNvPr>
          <p:cNvGrpSpPr/>
          <p:nvPr/>
        </p:nvGrpSpPr>
        <p:grpSpPr>
          <a:xfrm>
            <a:off x="4113082" y="3435872"/>
            <a:ext cx="1393560" cy="201600"/>
            <a:chOff x="4113082" y="3435872"/>
            <a:chExt cx="1393560" cy="201600"/>
          </a:xfrm>
        </p:grpSpPr>
        <mc:AlternateContent xmlns:mc="http://schemas.openxmlformats.org/markup-compatibility/2006" xmlns:p14="http://schemas.microsoft.com/office/powerpoint/2010/main">
          <mc:Choice Requires="p14">
            <p:contentPart p14:bwMode="auto" r:id="rId886">
              <p14:nvContentPartPr>
                <p14:cNvPr id="532" name="Freihand 531">
                  <a:extLst>
                    <a:ext uri="{FF2B5EF4-FFF2-40B4-BE49-F238E27FC236}">
                      <a16:creationId xmlns:a16="http://schemas.microsoft.com/office/drawing/2014/main" id="{00CE23AE-B3D8-44C3-857D-7847838897A4}"/>
                    </a:ext>
                  </a:extLst>
                </p14:cNvPr>
                <p14:cNvContentPartPr/>
                <p14:nvPr/>
              </p14:nvContentPartPr>
              <p14:xfrm>
                <a:off x="4113082" y="3504632"/>
                <a:ext cx="183600" cy="132840"/>
              </p14:xfrm>
            </p:contentPart>
          </mc:Choice>
          <mc:Fallback xmlns="">
            <p:pic>
              <p:nvPicPr>
                <p:cNvPr id="532" name="Freihand 531">
                  <a:extLst>
                    <a:ext uri="{FF2B5EF4-FFF2-40B4-BE49-F238E27FC236}">
                      <a16:creationId xmlns:a16="http://schemas.microsoft.com/office/drawing/2014/main" id="{00CE23AE-B3D8-44C3-857D-7847838897A4}"/>
                    </a:ext>
                  </a:extLst>
                </p:cNvPr>
                <p:cNvPicPr/>
                <p:nvPr/>
              </p:nvPicPr>
              <p:blipFill>
                <a:blip r:embed="rId887"/>
                <a:stretch>
                  <a:fillRect/>
                </a:stretch>
              </p:blipFill>
              <p:spPr>
                <a:xfrm>
                  <a:off x="4108762" y="3500312"/>
                  <a:ext cx="192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3" name="Freihand 532">
                  <a:extLst>
                    <a:ext uri="{FF2B5EF4-FFF2-40B4-BE49-F238E27FC236}">
                      <a16:creationId xmlns:a16="http://schemas.microsoft.com/office/drawing/2014/main" id="{A150945E-6857-4843-82FC-3FC6B2222FCD}"/>
                    </a:ext>
                  </a:extLst>
                </p14:cNvPr>
                <p14:cNvContentPartPr/>
                <p14:nvPr/>
              </p14:nvContentPartPr>
              <p14:xfrm>
                <a:off x="4354642" y="3556112"/>
                <a:ext cx="12600" cy="79920"/>
              </p14:xfrm>
            </p:contentPart>
          </mc:Choice>
          <mc:Fallback xmlns="">
            <p:pic>
              <p:nvPicPr>
                <p:cNvPr id="533" name="Freihand 532">
                  <a:extLst>
                    <a:ext uri="{FF2B5EF4-FFF2-40B4-BE49-F238E27FC236}">
                      <a16:creationId xmlns:a16="http://schemas.microsoft.com/office/drawing/2014/main" id="{A150945E-6857-4843-82FC-3FC6B2222FCD}"/>
                    </a:ext>
                  </a:extLst>
                </p:cNvPr>
                <p:cNvPicPr/>
                <p:nvPr/>
              </p:nvPicPr>
              <p:blipFill>
                <a:blip r:embed="rId889"/>
                <a:stretch>
                  <a:fillRect/>
                </a:stretch>
              </p:blipFill>
              <p:spPr>
                <a:xfrm>
                  <a:off x="4350322" y="3551792"/>
                  <a:ext cx="21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4" name="Freihand 533">
                  <a:extLst>
                    <a:ext uri="{FF2B5EF4-FFF2-40B4-BE49-F238E27FC236}">
                      <a16:creationId xmlns:a16="http://schemas.microsoft.com/office/drawing/2014/main" id="{D131A51D-46AD-4751-BF7A-FC83A2F8FAE9}"/>
                    </a:ext>
                  </a:extLst>
                </p14:cNvPr>
                <p14:cNvContentPartPr/>
                <p14:nvPr/>
              </p14:nvContentPartPr>
              <p14:xfrm>
                <a:off x="4376602" y="3555032"/>
                <a:ext cx="116640" cy="64800"/>
              </p14:xfrm>
            </p:contentPart>
          </mc:Choice>
          <mc:Fallback xmlns="">
            <p:pic>
              <p:nvPicPr>
                <p:cNvPr id="534" name="Freihand 533">
                  <a:extLst>
                    <a:ext uri="{FF2B5EF4-FFF2-40B4-BE49-F238E27FC236}">
                      <a16:creationId xmlns:a16="http://schemas.microsoft.com/office/drawing/2014/main" id="{D131A51D-46AD-4751-BF7A-FC83A2F8FAE9}"/>
                    </a:ext>
                  </a:extLst>
                </p:cNvPr>
                <p:cNvPicPr/>
                <p:nvPr/>
              </p:nvPicPr>
              <p:blipFill>
                <a:blip r:embed="rId891"/>
                <a:stretch>
                  <a:fillRect/>
                </a:stretch>
              </p:blipFill>
              <p:spPr>
                <a:xfrm>
                  <a:off x="4372282" y="3550712"/>
                  <a:ext cx="125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5" name="Freihand 534">
                  <a:extLst>
                    <a:ext uri="{FF2B5EF4-FFF2-40B4-BE49-F238E27FC236}">
                      <a16:creationId xmlns:a16="http://schemas.microsoft.com/office/drawing/2014/main" id="{9DD0BB93-F445-450A-B7A8-329B4002834D}"/>
                    </a:ext>
                  </a:extLst>
                </p14:cNvPr>
                <p14:cNvContentPartPr/>
                <p14:nvPr/>
              </p14:nvContentPartPr>
              <p14:xfrm>
                <a:off x="4396402" y="3477272"/>
                <a:ext cx="360" cy="360"/>
              </p14:xfrm>
            </p:contentPart>
          </mc:Choice>
          <mc:Fallback xmlns="">
            <p:pic>
              <p:nvPicPr>
                <p:cNvPr id="535" name="Freihand 534">
                  <a:extLst>
                    <a:ext uri="{FF2B5EF4-FFF2-40B4-BE49-F238E27FC236}">
                      <a16:creationId xmlns:a16="http://schemas.microsoft.com/office/drawing/2014/main" id="{9DD0BB93-F445-450A-B7A8-329B4002834D}"/>
                    </a:ext>
                  </a:extLst>
                </p:cNvPr>
                <p:cNvPicPr/>
                <p:nvPr/>
              </p:nvPicPr>
              <p:blipFill>
                <a:blip r:embed="rId893"/>
                <a:stretch>
                  <a:fillRect/>
                </a:stretch>
              </p:blipFill>
              <p:spPr>
                <a:xfrm>
                  <a:off x="4392082" y="3472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7" name="Freihand 536">
                  <a:extLst>
                    <a:ext uri="{FF2B5EF4-FFF2-40B4-BE49-F238E27FC236}">
                      <a16:creationId xmlns:a16="http://schemas.microsoft.com/office/drawing/2014/main" id="{7B4AA45D-60CD-4B10-A855-6FEFB10ABDB4}"/>
                    </a:ext>
                  </a:extLst>
                </p14:cNvPr>
                <p14:cNvContentPartPr/>
                <p14:nvPr/>
              </p14:nvContentPartPr>
              <p14:xfrm>
                <a:off x="4606642" y="3526952"/>
                <a:ext cx="217800" cy="85320"/>
              </p14:xfrm>
            </p:contentPart>
          </mc:Choice>
          <mc:Fallback xmlns="">
            <p:pic>
              <p:nvPicPr>
                <p:cNvPr id="537" name="Freihand 536">
                  <a:extLst>
                    <a:ext uri="{FF2B5EF4-FFF2-40B4-BE49-F238E27FC236}">
                      <a16:creationId xmlns:a16="http://schemas.microsoft.com/office/drawing/2014/main" id="{7B4AA45D-60CD-4B10-A855-6FEFB10ABDB4}"/>
                    </a:ext>
                  </a:extLst>
                </p:cNvPr>
                <p:cNvPicPr/>
                <p:nvPr/>
              </p:nvPicPr>
              <p:blipFill>
                <a:blip r:embed="rId895"/>
                <a:stretch>
                  <a:fillRect/>
                </a:stretch>
              </p:blipFill>
              <p:spPr>
                <a:xfrm>
                  <a:off x="4602322" y="3522632"/>
                  <a:ext cx="226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8" name="Freihand 537">
                  <a:extLst>
                    <a:ext uri="{FF2B5EF4-FFF2-40B4-BE49-F238E27FC236}">
                      <a16:creationId xmlns:a16="http://schemas.microsoft.com/office/drawing/2014/main" id="{CEE01DCF-A56D-435B-9309-31867140390D}"/>
                    </a:ext>
                  </a:extLst>
                </p14:cNvPr>
                <p14:cNvContentPartPr/>
                <p14:nvPr/>
              </p14:nvContentPartPr>
              <p14:xfrm>
                <a:off x="4848202" y="3526952"/>
                <a:ext cx="204120" cy="55440"/>
              </p14:xfrm>
            </p:contentPart>
          </mc:Choice>
          <mc:Fallback xmlns="">
            <p:pic>
              <p:nvPicPr>
                <p:cNvPr id="538" name="Freihand 537">
                  <a:extLst>
                    <a:ext uri="{FF2B5EF4-FFF2-40B4-BE49-F238E27FC236}">
                      <a16:creationId xmlns:a16="http://schemas.microsoft.com/office/drawing/2014/main" id="{CEE01DCF-A56D-435B-9309-31867140390D}"/>
                    </a:ext>
                  </a:extLst>
                </p:cNvPr>
                <p:cNvPicPr/>
                <p:nvPr/>
              </p:nvPicPr>
              <p:blipFill>
                <a:blip r:embed="rId897"/>
                <a:stretch>
                  <a:fillRect/>
                </a:stretch>
              </p:blipFill>
              <p:spPr>
                <a:xfrm>
                  <a:off x="4843882" y="3522632"/>
                  <a:ext cx="212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39" name="Freihand 538">
                  <a:extLst>
                    <a:ext uri="{FF2B5EF4-FFF2-40B4-BE49-F238E27FC236}">
                      <a16:creationId xmlns:a16="http://schemas.microsoft.com/office/drawing/2014/main" id="{A659EBE3-E9FB-489D-ACA1-85A38D659437}"/>
                    </a:ext>
                  </a:extLst>
                </p14:cNvPr>
                <p14:cNvContentPartPr/>
                <p14:nvPr/>
              </p14:nvContentPartPr>
              <p14:xfrm>
                <a:off x="5186242" y="3454952"/>
                <a:ext cx="320400" cy="117000"/>
              </p14:xfrm>
            </p:contentPart>
          </mc:Choice>
          <mc:Fallback xmlns="">
            <p:pic>
              <p:nvPicPr>
                <p:cNvPr id="539" name="Freihand 538">
                  <a:extLst>
                    <a:ext uri="{FF2B5EF4-FFF2-40B4-BE49-F238E27FC236}">
                      <a16:creationId xmlns:a16="http://schemas.microsoft.com/office/drawing/2014/main" id="{A659EBE3-E9FB-489D-ACA1-85A38D659437}"/>
                    </a:ext>
                  </a:extLst>
                </p:cNvPr>
                <p:cNvPicPr/>
                <p:nvPr/>
              </p:nvPicPr>
              <p:blipFill>
                <a:blip r:embed="rId899"/>
                <a:stretch>
                  <a:fillRect/>
                </a:stretch>
              </p:blipFill>
              <p:spPr>
                <a:xfrm>
                  <a:off x="5181922" y="3450632"/>
                  <a:ext cx="329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0" name="Freihand 539">
                  <a:extLst>
                    <a:ext uri="{FF2B5EF4-FFF2-40B4-BE49-F238E27FC236}">
                      <a16:creationId xmlns:a16="http://schemas.microsoft.com/office/drawing/2014/main" id="{C4CE0A39-65B0-46E4-B756-9D52AF22E7CE}"/>
                    </a:ext>
                  </a:extLst>
                </p14:cNvPr>
                <p14:cNvContentPartPr/>
                <p14:nvPr/>
              </p14:nvContentPartPr>
              <p14:xfrm>
                <a:off x="5440402" y="3435872"/>
                <a:ext cx="360" cy="360"/>
              </p14:xfrm>
            </p:contentPart>
          </mc:Choice>
          <mc:Fallback xmlns="">
            <p:pic>
              <p:nvPicPr>
                <p:cNvPr id="540" name="Freihand 539">
                  <a:extLst>
                    <a:ext uri="{FF2B5EF4-FFF2-40B4-BE49-F238E27FC236}">
                      <a16:creationId xmlns:a16="http://schemas.microsoft.com/office/drawing/2014/main" id="{C4CE0A39-65B0-46E4-B756-9D52AF22E7CE}"/>
                    </a:ext>
                  </a:extLst>
                </p:cNvPr>
                <p:cNvPicPr/>
                <p:nvPr/>
              </p:nvPicPr>
              <p:blipFill>
                <a:blip r:embed="rId893"/>
                <a:stretch>
                  <a:fillRect/>
                </a:stretch>
              </p:blipFill>
              <p:spPr>
                <a:xfrm>
                  <a:off x="5436082" y="3431552"/>
                  <a:ext cx="9000" cy="9000"/>
                </a:xfrm>
                <a:prstGeom prst="rect">
                  <a:avLst/>
                </a:prstGeom>
              </p:spPr>
            </p:pic>
          </mc:Fallback>
        </mc:AlternateContent>
      </p:grpSp>
      <p:grpSp>
        <p:nvGrpSpPr>
          <p:cNvPr id="571" name="Gruppieren 570">
            <a:extLst>
              <a:ext uri="{FF2B5EF4-FFF2-40B4-BE49-F238E27FC236}">
                <a16:creationId xmlns:a16="http://schemas.microsoft.com/office/drawing/2014/main" id="{A1303A11-B637-47E0-B3CD-F66562C1FF49}"/>
              </a:ext>
            </a:extLst>
          </p:cNvPr>
          <p:cNvGrpSpPr/>
          <p:nvPr/>
        </p:nvGrpSpPr>
        <p:grpSpPr>
          <a:xfrm>
            <a:off x="5672602" y="3088832"/>
            <a:ext cx="3678480" cy="574200"/>
            <a:chOff x="5672602" y="3088832"/>
            <a:chExt cx="3678480" cy="574200"/>
          </a:xfrm>
        </p:grpSpPr>
        <mc:AlternateContent xmlns:mc="http://schemas.openxmlformats.org/markup-compatibility/2006" xmlns:p14="http://schemas.microsoft.com/office/powerpoint/2010/main">
          <mc:Choice Requires="p14">
            <p:contentPart p14:bwMode="auto" r:id="rId901">
              <p14:nvContentPartPr>
                <p14:cNvPr id="541" name="Freihand 540">
                  <a:extLst>
                    <a:ext uri="{FF2B5EF4-FFF2-40B4-BE49-F238E27FC236}">
                      <a16:creationId xmlns:a16="http://schemas.microsoft.com/office/drawing/2014/main" id="{E319A105-CA53-4F0A-90B0-624D9CE6DFC0}"/>
                    </a:ext>
                  </a:extLst>
                </p14:cNvPr>
                <p14:cNvContentPartPr/>
                <p14:nvPr/>
              </p14:nvContentPartPr>
              <p14:xfrm>
                <a:off x="5672602" y="3441272"/>
                <a:ext cx="282240" cy="123120"/>
              </p14:xfrm>
            </p:contentPart>
          </mc:Choice>
          <mc:Fallback xmlns="">
            <p:pic>
              <p:nvPicPr>
                <p:cNvPr id="541" name="Freihand 540">
                  <a:extLst>
                    <a:ext uri="{FF2B5EF4-FFF2-40B4-BE49-F238E27FC236}">
                      <a16:creationId xmlns:a16="http://schemas.microsoft.com/office/drawing/2014/main" id="{E319A105-CA53-4F0A-90B0-624D9CE6DFC0}"/>
                    </a:ext>
                  </a:extLst>
                </p:cNvPr>
                <p:cNvPicPr/>
                <p:nvPr/>
              </p:nvPicPr>
              <p:blipFill>
                <a:blip r:embed="rId902"/>
                <a:stretch>
                  <a:fillRect/>
                </a:stretch>
              </p:blipFill>
              <p:spPr>
                <a:xfrm>
                  <a:off x="5668282" y="3436952"/>
                  <a:ext cx="29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42" name="Freihand 541">
                  <a:extLst>
                    <a:ext uri="{FF2B5EF4-FFF2-40B4-BE49-F238E27FC236}">
                      <a16:creationId xmlns:a16="http://schemas.microsoft.com/office/drawing/2014/main" id="{0A3E412A-63A7-46CC-80DE-418EAF431A68}"/>
                    </a:ext>
                  </a:extLst>
                </p14:cNvPr>
                <p14:cNvContentPartPr/>
                <p14:nvPr/>
              </p14:nvContentPartPr>
              <p14:xfrm>
                <a:off x="5999482" y="3418232"/>
                <a:ext cx="154440" cy="128520"/>
              </p14:xfrm>
            </p:contentPart>
          </mc:Choice>
          <mc:Fallback xmlns="">
            <p:pic>
              <p:nvPicPr>
                <p:cNvPr id="542" name="Freihand 541">
                  <a:extLst>
                    <a:ext uri="{FF2B5EF4-FFF2-40B4-BE49-F238E27FC236}">
                      <a16:creationId xmlns:a16="http://schemas.microsoft.com/office/drawing/2014/main" id="{0A3E412A-63A7-46CC-80DE-418EAF431A68}"/>
                    </a:ext>
                  </a:extLst>
                </p:cNvPr>
                <p:cNvPicPr/>
                <p:nvPr/>
              </p:nvPicPr>
              <p:blipFill>
                <a:blip r:embed="rId904"/>
                <a:stretch>
                  <a:fillRect/>
                </a:stretch>
              </p:blipFill>
              <p:spPr>
                <a:xfrm>
                  <a:off x="5995162" y="3413912"/>
                  <a:ext cx="163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43" name="Freihand 542">
                  <a:extLst>
                    <a:ext uri="{FF2B5EF4-FFF2-40B4-BE49-F238E27FC236}">
                      <a16:creationId xmlns:a16="http://schemas.microsoft.com/office/drawing/2014/main" id="{E3947D16-AB0D-47D5-9D6D-8F727237E708}"/>
                    </a:ext>
                  </a:extLst>
                </p14:cNvPr>
                <p14:cNvContentPartPr/>
                <p14:nvPr/>
              </p14:nvContentPartPr>
              <p14:xfrm>
                <a:off x="6175522" y="3475832"/>
                <a:ext cx="77760" cy="65520"/>
              </p14:xfrm>
            </p:contentPart>
          </mc:Choice>
          <mc:Fallback xmlns="">
            <p:pic>
              <p:nvPicPr>
                <p:cNvPr id="543" name="Freihand 542">
                  <a:extLst>
                    <a:ext uri="{FF2B5EF4-FFF2-40B4-BE49-F238E27FC236}">
                      <a16:creationId xmlns:a16="http://schemas.microsoft.com/office/drawing/2014/main" id="{E3947D16-AB0D-47D5-9D6D-8F727237E708}"/>
                    </a:ext>
                  </a:extLst>
                </p:cNvPr>
                <p:cNvPicPr/>
                <p:nvPr/>
              </p:nvPicPr>
              <p:blipFill>
                <a:blip r:embed="rId906"/>
                <a:stretch>
                  <a:fillRect/>
                </a:stretch>
              </p:blipFill>
              <p:spPr>
                <a:xfrm>
                  <a:off x="6171202" y="3471512"/>
                  <a:ext cx="86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44" name="Freihand 543">
                  <a:extLst>
                    <a:ext uri="{FF2B5EF4-FFF2-40B4-BE49-F238E27FC236}">
                      <a16:creationId xmlns:a16="http://schemas.microsoft.com/office/drawing/2014/main" id="{40EDDCA1-E938-4A83-80AF-B8B0A722D8A7}"/>
                    </a:ext>
                  </a:extLst>
                </p14:cNvPr>
                <p14:cNvContentPartPr/>
                <p14:nvPr/>
              </p14:nvContentPartPr>
              <p14:xfrm>
                <a:off x="6265522" y="3385832"/>
                <a:ext cx="140040" cy="154800"/>
              </p14:xfrm>
            </p:contentPart>
          </mc:Choice>
          <mc:Fallback xmlns="">
            <p:pic>
              <p:nvPicPr>
                <p:cNvPr id="544" name="Freihand 543">
                  <a:extLst>
                    <a:ext uri="{FF2B5EF4-FFF2-40B4-BE49-F238E27FC236}">
                      <a16:creationId xmlns:a16="http://schemas.microsoft.com/office/drawing/2014/main" id="{40EDDCA1-E938-4A83-80AF-B8B0A722D8A7}"/>
                    </a:ext>
                  </a:extLst>
                </p:cNvPr>
                <p:cNvPicPr/>
                <p:nvPr/>
              </p:nvPicPr>
              <p:blipFill>
                <a:blip r:embed="rId908"/>
                <a:stretch>
                  <a:fillRect/>
                </a:stretch>
              </p:blipFill>
              <p:spPr>
                <a:xfrm>
                  <a:off x="6261202" y="3381512"/>
                  <a:ext cx="148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45" name="Freihand 544">
                  <a:extLst>
                    <a:ext uri="{FF2B5EF4-FFF2-40B4-BE49-F238E27FC236}">
                      <a16:creationId xmlns:a16="http://schemas.microsoft.com/office/drawing/2014/main" id="{307C7F36-701F-4F16-824F-3BB71331FA28}"/>
                    </a:ext>
                  </a:extLst>
                </p14:cNvPr>
                <p14:cNvContentPartPr/>
                <p14:nvPr/>
              </p14:nvContentPartPr>
              <p14:xfrm>
                <a:off x="6449842" y="3471512"/>
                <a:ext cx="146880" cy="65160"/>
              </p14:xfrm>
            </p:contentPart>
          </mc:Choice>
          <mc:Fallback xmlns="">
            <p:pic>
              <p:nvPicPr>
                <p:cNvPr id="545" name="Freihand 544">
                  <a:extLst>
                    <a:ext uri="{FF2B5EF4-FFF2-40B4-BE49-F238E27FC236}">
                      <a16:creationId xmlns:a16="http://schemas.microsoft.com/office/drawing/2014/main" id="{307C7F36-701F-4F16-824F-3BB71331FA28}"/>
                    </a:ext>
                  </a:extLst>
                </p:cNvPr>
                <p:cNvPicPr/>
                <p:nvPr/>
              </p:nvPicPr>
              <p:blipFill>
                <a:blip r:embed="rId910"/>
                <a:stretch>
                  <a:fillRect/>
                </a:stretch>
              </p:blipFill>
              <p:spPr>
                <a:xfrm>
                  <a:off x="6445522" y="3467192"/>
                  <a:ext cx="155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48" name="Freihand 547">
                  <a:extLst>
                    <a:ext uri="{FF2B5EF4-FFF2-40B4-BE49-F238E27FC236}">
                      <a16:creationId xmlns:a16="http://schemas.microsoft.com/office/drawing/2014/main" id="{CA6287E5-DA4B-412E-8F85-9BB6B89B28A7}"/>
                    </a:ext>
                  </a:extLst>
                </p14:cNvPr>
                <p14:cNvContentPartPr/>
                <p14:nvPr/>
              </p14:nvContentPartPr>
              <p14:xfrm>
                <a:off x="6624442" y="3372872"/>
                <a:ext cx="199080" cy="167760"/>
              </p14:xfrm>
            </p:contentPart>
          </mc:Choice>
          <mc:Fallback xmlns="">
            <p:pic>
              <p:nvPicPr>
                <p:cNvPr id="548" name="Freihand 547">
                  <a:extLst>
                    <a:ext uri="{FF2B5EF4-FFF2-40B4-BE49-F238E27FC236}">
                      <a16:creationId xmlns:a16="http://schemas.microsoft.com/office/drawing/2014/main" id="{CA6287E5-DA4B-412E-8F85-9BB6B89B28A7}"/>
                    </a:ext>
                  </a:extLst>
                </p:cNvPr>
                <p:cNvPicPr/>
                <p:nvPr/>
              </p:nvPicPr>
              <p:blipFill>
                <a:blip r:embed="rId912"/>
                <a:stretch>
                  <a:fillRect/>
                </a:stretch>
              </p:blipFill>
              <p:spPr>
                <a:xfrm>
                  <a:off x="6620122" y="3368552"/>
                  <a:ext cx="207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49" name="Freihand 548">
                  <a:extLst>
                    <a:ext uri="{FF2B5EF4-FFF2-40B4-BE49-F238E27FC236}">
                      <a16:creationId xmlns:a16="http://schemas.microsoft.com/office/drawing/2014/main" id="{40802335-59F7-4FE7-A141-38A40208015C}"/>
                    </a:ext>
                  </a:extLst>
                </p14:cNvPr>
                <p14:cNvContentPartPr/>
                <p14:nvPr/>
              </p14:nvContentPartPr>
              <p14:xfrm>
                <a:off x="6580522" y="3350192"/>
                <a:ext cx="13680" cy="4680"/>
              </p14:xfrm>
            </p:contentPart>
          </mc:Choice>
          <mc:Fallback xmlns="">
            <p:pic>
              <p:nvPicPr>
                <p:cNvPr id="549" name="Freihand 548">
                  <a:extLst>
                    <a:ext uri="{FF2B5EF4-FFF2-40B4-BE49-F238E27FC236}">
                      <a16:creationId xmlns:a16="http://schemas.microsoft.com/office/drawing/2014/main" id="{40802335-59F7-4FE7-A141-38A40208015C}"/>
                    </a:ext>
                  </a:extLst>
                </p:cNvPr>
                <p:cNvPicPr/>
                <p:nvPr/>
              </p:nvPicPr>
              <p:blipFill>
                <a:blip r:embed="rId914"/>
                <a:stretch>
                  <a:fillRect/>
                </a:stretch>
              </p:blipFill>
              <p:spPr>
                <a:xfrm>
                  <a:off x="6576202" y="3345872"/>
                  <a:ext cx="22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50" name="Freihand 549">
                  <a:extLst>
                    <a:ext uri="{FF2B5EF4-FFF2-40B4-BE49-F238E27FC236}">
                      <a16:creationId xmlns:a16="http://schemas.microsoft.com/office/drawing/2014/main" id="{5C7A4331-6FB6-4755-B8E8-B6A3C3F07819}"/>
                    </a:ext>
                  </a:extLst>
                </p14:cNvPr>
                <p14:cNvContentPartPr/>
                <p14:nvPr/>
              </p14:nvContentPartPr>
              <p14:xfrm>
                <a:off x="6903802" y="3474032"/>
                <a:ext cx="11880" cy="16560"/>
              </p14:xfrm>
            </p:contentPart>
          </mc:Choice>
          <mc:Fallback xmlns="">
            <p:pic>
              <p:nvPicPr>
                <p:cNvPr id="550" name="Freihand 549">
                  <a:extLst>
                    <a:ext uri="{FF2B5EF4-FFF2-40B4-BE49-F238E27FC236}">
                      <a16:creationId xmlns:a16="http://schemas.microsoft.com/office/drawing/2014/main" id="{5C7A4331-6FB6-4755-B8E8-B6A3C3F07819}"/>
                    </a:ext>
                  </a:extLst>
                </p:cNvPr>
                <p:cNvPicPr/>
                <p:nvPr/>
              </p:nvPicPr>
              <p:blipFill>
                <a:blip r:embed="rId916"/>
                <a:stretch>
                  <a:fillRect/>
                </a:stretch>
              </p:blipFill>
              <p:spPr>
                <a:xfrm>
                  <a:off x="6899482" y="3469712"/>
                  <a:ext cx="2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51" name="Freihand 550">
                  <a:extLst>
                    <a:ext uri="{FF2B5EF4-FFF2-40B4-BE49-F238E27FC236}">
                      <a16:creationId xmlns:a16="http://schemas.microsoft.com/office/drawing/2014/main" id="{F0BE09B9-0BCB-4848-A4DA-40237B2F65B2}"/>
                    </a:ext>
                  </a:extLst>
                </p14:cNvPr>
                <p14:cNvContentPartPr/>
                <p14:nvPr/>
              </p14:nvContentPartPr>
              <p14:xfrm>
                <a:off x="7012522" y="3413912"/>
                <a:ext cx="93960" cy="249120"/>
              </p14:xfrm>
            </p:contentPart>
          </mc:Choice>
          <mc:Fallback xmlns="">
            <p:pic>
              <p:nvPicPr>
                <p:cNvPr id="551" name="Freihand 550">
                  <a:extLst>
                    <a:ext uri="{FF2B5EF4-FFF2-40B4-BE49-F238E27FC236}">
                      <a16:creationId xmlns:a16="http://schemas.microsoft.com/office/drawing/2014/main" id="{F0BE09B9-0BCB-4848-A4DA-40237B2F65B2}"/>
                    </a:ext>
                  </a:extLst>
                </p:cNvPr>
                <p:cNvPicPr/>
                <p:nvPr/>
              </p:nvPicPr>
              <p:blipFill>
                <a:blip r:embed="rId918"/>
                <a:stretch>
                  <a:fillRect/>
                </a:stretch>
              </p:blipFill>
              <p:spPr>
                <a:xfrm>
                  <a:off x="7008202" y="3409592"/>
                  <a:ext cx="1026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52" name="Freihand 551">
                  <a:extLst>
                    <a:ext uri="{FF2B5EF4-FFF2-40B4-BE49-F238E27FC236}">
                      <a16:creationId xmlns:a16="http://schemas.microsoft.com/office/drawing/2014/main" id="{9E0E1107-0749-4C4B-B8B8-3F38637A2E57}"/>
                    </a:ext>
                  </a:extLst>
                </p14:cNvPr>
                <p14:cNvContentPartPr/>
                <p14:nvPr/>
              </p14:nvContentPartPr>
              <p14:xfrm>
                <a:off x="7109002" y="3367112"/>
                <a:ext cx="360" cy="360"/>
              </p14:xfrm>
            </p:contentPart>
          </mc:Choice>
          <mc:Fallback xmlns="">
            <p:pic>
              <p:nvPicPr>
                <p:cNvPr id="552" name="Freihand 551">
                  <a:extLst>
                    <a:ext uri="{FF2B5EF4-FFF2-40B4-BE49-F238E27FC236}">
                      <a16:creationId xmlns:a16="http://schemas.microsoft.com/office/drawing/2014/main" id="{9E0E1107-0749-4C4B-B8B8-3F38637A2E57}"/>
                    </a:ext>
                  </a:extLst>
                </p:cNvPr>
                <p:cNvPicPr/>
                <p:nvPr/>
              </p:nvPicPr>
              <p:blipFill>
                <a:blip r:embed="rId893"/>
                <a:stretch>
                  <a:fillRect/>
                </a:stretch>
              </p:blipFill>
              <p:spPr>
                <a:xfrm>
                  <a:off x="7104682" y="3362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3" name="Freihand 552">
                  <a:extLst>
                    <a:ext uri="{FF2B5EF4-FFF2-40B4-BE49-F238E27FC236}">
                      <a16:creationId xmlns:a16="http://schemas.microsoft.com/office/drawing/2014/main" id="{F98A5959-1D85-4461-8D8B-2073562F2649}"/>
                    </a:ext>
                  </a:extLst>
                </p14:cNvPr>
                <p14:cNvContentPartPr/>
                <p14:nvPr/>
              </p14:nvContentPartPr>
              <p14:xfrm>
                <a:off x="7145362" y="3423992"/>
                <a:ext cx="119160" cy="50400"/>
              </p14:xfrm>
            </p:contentPart>
          </mc:Choice>
          <mc:Fallback xmlns="">
            <p:pic>
              <p:nvPicPr>
                <p:cNvPr id="553" name="Freihand 552">
                  <a:extLst>
                    <a:ext uri="{FF2B5EF4-FFF2-40B4-BE49-F238E27FC236}">
                      <a16:creationId xmlns:a16="http://schemas.microsoft.com/office/drawing/2014/main" id="{F98A5959-1D85-4461-8D8B-2073562F2649}"/>
                    </a:ext>
                  </a:extLst>
                </p:cNvPr>
                <p:cNvPicPr/>
                <p:nvPr/>
              </p:nvPicPr>
              <p:blipFill>
                <a:blip r:embed="rId921"/>
                <a:stretch>
                  <a:fillRect/>
                </a:stretch>
              </p:blipFill>
              <p:spPr>
                <a:xfrm>
                  <a:off x="7141042" y="3419672"/>
                  <a:ext cx="127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4" name="Freihand 553">
                  <a:extLst>
                    <a:ext uri="{FF2B5EF4-FFF2-40B4-BE49-F238E27FC236}">
                      <a16:creationId xmlns:a16="http://schemas.microsoft.com/office/drawing/2014/main" id="{4CE6F376-1236-4C51-AC5A-2E5893D41B75}"/>
                    </a:ext>
                  </a:extLst>
                </p14:cNvPr>
                <p14:cNvContentPartPr/>
                <p14:nvPr/>
              </p14:nvContentPartPr>
              <p14:xfrm>
                <a:off x="7267042" y="3336872"/>
                <a:ext cx="275400" cy="135720"/>
              </p14:xfrm>
            </p:contentPart>
          </mc:Choice>
          <mc:Fallback xmlns="">
            <p:pic>
              <p:nvPicPr>
                <p:cNvPr id="554" name="Freihand 553">
                  <a:extLst>
                    <a:ext uri="{FF2B5EF4-FFF2-40B4-BE49-F238E27FC236}">
                      <a16:creationId xmlns:a16="http://schemas.microsoft.com/office/drawing/2014/main" id="{4CE6F376-1236-4C51-AC5A-2E5893D41B75}"/>
                    </a:ext>
                  </a:extLst>
                </p:cNvPr>
                <p:cNvPicPr/>
                <p:nvPr/>
              </p:nvPicPr>
              <p:blipFill>
                <a:blip r:embed="rId923"/>
                <a:stretch>
                  <a:fillRect/>
                </a:stretch>
              </p:blipFill>
              <p:spPr>
                <a:xfrm>
                  <a:off x="7262722" y="3332552"/>
                  <a:ext cx="284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5" name="Freihand 554">
                  <a:extLst>
                    <a:ext uri="{FF2B5EF4-FFF2-40B4-BE49-F238E27FC236}">
                      <a16:creationId xmlns:a16="http://schemas.microsoft.com/office/drawing/2014/main" id="{5870F537-2D60-4FC8-B1C9-5D4C5C7F6F41}"/>
                    </a:ext>
                  </a:extLst>
                </p14:cNvPr>
                <p14:cNvContentPartPr/>
                <p14:nvPr/>
              </p14:nvContentPartPr>
              <p14:xfrm>
                <a:off x="7514362" y="3351272"/>
                <a:ext cx="53640" cy="41760"/>
              </p14:xfrm>
            </p:contentPart>
          </mc:Choice>
          <mc:Fallback xmlns="">
            <p:pic>
              <p:nvPicPr>
                <p:cNvPr id="555" name="Freihand 554">
                  <a:extLst>
                    <a:ext uri="{FF2B5EF4-FFF2-40B4-BE49-F238E27FC236}">
                      <a16:creationId xmlns:a16="http://schemas.microsoft.com/office/drawing/2014/main" id="{5870F537-2D60-4FC8-B1C9-5D4C5C7F6F41}"/>
                    </a:ext>
                  </a:extLst>
                </p:cNvPr>
                <p:cNvPicPr/>
                <p:nvPr/>
              </p:nvPicPr>
              <p:blipFill>
                <a:blip r:embed="rId925"/>
                <a:stretch>
                  <a:fillRect/>
                </a:stretch>
              </p:blipFill>
              <p:spPr>
                <a:xfrm>
                  <a:off x="7510042" y="3346952"/>
                  <a:ext cx="62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6" name="Freihand 555">
                  <a:extLst>
                    <a:ext uri="{FF2B5EF4-FFF2-40B4-BE49-F238E27FC236}">
                      <a16:creationId xmlns:a16="http://schemas.microsoft.com/office/drawing/2014/main" id="{34CD26C2-1F47-4377-AF0F-A4A0DA9D5A6B}"/>
                    </a:ext>
                  </a:extLst>
                </p14:cNvPr>
                <p14:cNvContentPartPr/>
                <p14:nvPr/>
              </p14:nvContentPartPr>
              <p14:xfrm>
                <a:off x="7561522" y="3340472"/>
                <a:ext cx="248040" cy="119520"/>
              </p14:xfrm>
            </p:contentPart>
          </mc:Choice>
          <mc:Fallback xmlns="">
            <p:pic>
              <p:nvPicPr>
                <p:cNvPr id="556" name="Freihand 555">
                  <a:extLst>
                    <a:ext uri="{FF2B5EF4-FFF2-40B4-BE49-F238E27FC236}">
                      <a16:creationId xmlns:a16="http://schemas.microsoft.com/office/drawing/2014/main" id="{34CD26C2-1F47-4377-AF0F-A4A0DA9D5A6B}"/>
                    </a:ext>
                  </a:extLst>
                </p:cNvPr>
                <p:cNvPicPr/>
                <p:nvPr/>
              </p:nvPicPr>
              <p:blipFill>
                <a:blip r:embed="rId927"/>
                <a:stretch>
                  <a:fillRect/>
                </a:stretch>
              </p:blipFill>
              <p:spPr>
                <a:xfrm>
                  <a:off x="7557202" y="3336152"/>
                  <a:ext cx="256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7" name="Freihand 556">
                  <a:extLst>
                    <a:ext uri="{FF2B5EF4-FFF2-40B4-BE49-F238E27FC236}">
                      <a16:creationId xmlns:a16="http://schemas.microsoft.com/office/drawing/2014/main" id="{ABED1D18-8005-4C51-BB2F-DF204D79D208}"/>
                    </a:ext>
                  </a:extLst>
                </p14:cNvPr>
                <p14:cNvContentPartPr/>
                <p14:nvPr/>
              </p14:nvContentPartPr>
              <p14:xfrm>
                <a:off x="7290082" y="3254072"/>
                <a:ext cx="147600" cy="5040"/>
              </p14:xfrm>
            </p:contentPart>
          </mc:Choice>
          <mc:Fallback xmlns="">
            <p:pic>
              <p:nvPicPr>
                <p:cNvPr id="557" name="Freihand 556">
                  <a:extLst>
                    <a:ext uri="{FF2B5EF4-FFF2-40B4-BE49-F238E27FC236}">
                      <a16:creationId xmlns:a16="http://schemas.microsoft.com/office/drawing/2014/main" id="{ABED1D18-8005-4C51-BB2F-DF204D79D208}"/>
                    </a:ext>
                  </a:extLst>
                </p:cNvPr>
                <p:cNvPicPr/>
                <p:nvPr/>
              </p:nvPicPr>
              <p:blipFill>
                <a:blip r:embed="rId929"/>
                <a:stretch>
                  <a:fillRect/>
                </a:stretch>
              </p:blipFill>
              <p:spPr>
                <a:xfrm>
                  <a:off x="7285762" y="3249752"/>
                  <a:ext cx="156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9" name="Freihand 558">
                  <a:extLst>
                    <a:ext uri="{FF2B5EF4-FFF2-40B4-BE49-F238E27FC236}">
                      <a16:creationId xmlns:a16="http://schemas.microsoft.com/office/drawing/2014/main" id="{2DDB8806-7F86-4F13-9DAA-C37E5116F578}"/>
                    </a:ext>
                  </a:extLst>
                </p14:cNvPr>
                <p14:cNvContentPartPr/>
                <p14:nvPr/>
              </p14:nvContentPartPr>
              <p14:xfrm>
                <a:off x="7973722" y="3348392"/>
                <a:ext cx="202320" cy="107640"/>
              </p14:xfrm>
            </p:contentPart>
          </mc:Choice>
          <mc:Fallback xmlns="">
            <p:pic>
              <p:nvPicPr>
                <p:cNvPr id="559" name="Freihand 558">
                  <a:extLst>
                    <a:ext uri="{FF2B5EF4-FFF2-40B4-BE49-F238E27FC236}">
                      <a16:creationId xmlns:a16="http://schemas.microsoft.com/office/drawing/2014/main" id="{2DDB8806-7F86-4F13-9DAA-C37E5116F578}"/>
                    </a:ext>
                  </a:extLst>
                </p:cNvPr>
                <p:cNvPicPr/>
                <p:nvPr/>
              </p:nvPicPr>
              <p:blipFill>
                <a:blip r:embed="rId931"/>
                <a:stretch>
                  <a:fillRect/>
                </a:stretch>
              </p:blipFill>
              <p:spPr>
                <a:xfrm>
                  <a:off x="7969402" y="3344072"/>
                  <a:ext cx="210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0" name="Freihand 559">
                  <a:extLst>
                    <a:ext uri="{FF2B5EF4-FFF2-40B4-BE49-F238E27FC236}">
                      <a16:creationId xmlns:a16="http://schemas.microsoft.com/office/drawing/2014/main" id="{46E81C81-D167-498F-93D2-16DADF863DE3}"/>
                    </a:ext>
                  </a:extLst>
                </p14:cNvPr>
                <p14:cNvContentPartPr/>
                <p14:nvPr/>
              </p14:nvContentPartPr>
              <p14:xfrm>
                <a:off x="8208802" y="3380792"/>
                <a:ext cx="101520" cy="69480"/>
              </p14:xfrm>
            </p:contentPart>
          </mc:Choice>
          <mc:Fallback xmlns="">
            <p:pic>
              <p:nvPicPr>
                <p:cNvPr id="560" name="Freihand 559">
                  <a:extLst>
                    <a:ext uri="{FF2B5EF4-FFF2-40B4-BE49-F238E27FC236}">
                      <a16:creationId xmlns:a16="http://schemas.microsoft.com/office/drawing/2014/main" id="{46E81C81-D167-498F-93D2-16DADF863DE3}"/>
                    </a:ext>
                  </a:extLst>
                </p:cNvPr>
                <p:cNvPicPr/>
                <p:nvPr/>
              </p:nvPicPr>
              <p:blipFill>
                <a:blip r:embed="rId933"/>
                <a:stretch>
                  <a:fillRect/>
                </a:stretch>
              </p:blipFill>
              <p:spPr>
                <a:xfrm>
                  <a:off x="8204482" y="3376472"/>
                  <a:ext cx="110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1" name="Freihand 560">
                  <a:extLst>
                    <a:ext uri="{FF2B5EF4-FFF2-40B4-BE49-F238E27FC236}">
                      <a16:creationId xmlns:a16="http://schemas.microsoft.com/office/drawing/2014/main" id="{4AE1B467-2B8D-413E-B2E2-E0D596523BD0}"/>
                    </a:ext>
                  </a:extLst>
                </p14:cNvPr>
                <p14:cNvContentPartPr/>
                <p14:nvPr/>
              </p14:nvContentPartPr>
              <p14:xfrm>
                <a:off x="8320762" y="3308072"/>
                <a:ext cx="132480" cy="141480"/>
              </p14:xfrm>
            </p:contentPart>
          </mc:Choice>
          <mc:Fallback xmlns="">
            <p:pic>
              <p:nvPicPr>
                <p:cNvPr id="561" name="Freihand 560">
                  <a:extLst>
                    <a:ext uri="{FF2B5EF4-FFF2-40B4-BE49-F238E27FC236}">
                      <a16:creationId xmlns:a16="http://schemas.microsoft.com/office/drawing/2014/main" id="{4AE1B467-2B8D-413E-B2E2-E0D596523BD0}"/>
                    </a:ext>
                  </a:extLst>
                </p:cNvPr>
                <p:cNvPicPr/>
                <p:nvPr/>
              </p:nvPicPr>
              <p:blipFill>
                <a:blip r:embed="rId935"/>
                <a:stretch>
                  <a:fillRect/>
                </a:stretch>
              </p:blipFill>
              <p:spPr>
                <a:xfrm>
                  <a:off x="8316442" y="3303752"/>
                  <a:ext cx="141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48D3F6E3-3E5E-4325-8E07-6E71F3648DAE}"/>
                    </a:ext>
                  </a:extLst>
                </p14:cNvPr>
                <p14:cNvContentPartPr/>
                <p14:nvPr/>
              </p14:nvContentPartPr>
              <p14:xfrm>
                <a:off x="8483122" y="3363872"/>
                <a:ext cx="85680" cy="81720"/>
              </p14:xfrm>
            </p:contentPart>
          </mc:Choice>
          <mc:Fallback xmlns="">
            <p:pic>
              <p:nvPicPr>
                <p:cNvPr id="562" name="Freihand 561">
                  <a:extLst>
                    <a:ext uri="{FF2B5EF4-FFF2-40B4-BE49-F238E27FC236}">
                      <a16:creationId xmlns:a16="http://schemas.microsoft.com/office/drawing/2014/main" id="{48D3F6E3-3E5E-4325-8E07-6E71F3648DAE}"/>
                    </a:ext>
                  </a:extLst>
                </p:cNvPr>
                <p:cNvPicPr/>
                <p:nvPr/>
              </p:nvPicPr>
              <p:blipFill>
                <a:blip r:embed="rId937"/>
                <a:stretch>
                  <a:fillRect/>
                </a:stretch>
              </p:blipFill>
              <p:spPr>
                <a:xfrm>
                  <a:off x="8478802" y="3359552"/>
                  <a:ext cx="9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A6A7F07F-EE0A-40DE-B121-74AEF0E524C7}"/>
                    </a:ext>
                  </a:extLst>
                </p14:cNvPr>
                <p14:cNvContentPartPr/>
                <p14:nvPr/>
              </p14:nvContentPartPr>
              <p14:xfrm>
                <a:off x="8565922" y="3268112"/>
                <a:ext cx="390960" cy="168480"/>
              </p14:xfrm>
            </p:contentPart>
          </mc:Choice>
          <mc:Fallback xmlns="">
            <p:pic>
              <p:nvPicPr>
                <p:cNvPr id="563" name="Freihand 562">
                  <a:extLst>
                    <a:ext uri="{FF2B5EF4-FFF2-40B4-BE49-F238E27FC236}">
                      <a16:creationId xmlns:a16="http://schemas.microsoft.com/office/drawing/2014/main" id="{A6A7F07F-EE0A-40DE-B121-74AEF0E524C7}"/>
                    </a:ext>
                  </a:extLst>
                </p:cNvPr>
                <p:cNvPicPr/>
                <p:nvPr/>
              </p:nvPicPr>
              <p:blipFill>
                <a:blip r:embed="rId939"/>
                <a:stretch>
                  <a:fillRect/>
                </a:stretch>
              </p:blipFill>
              <p:spPr>
                <a:xfrm>
                  <a:off x="8561602" y="3263792"/>
                  <a:ext cx="399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4C88316C-78D0-4E59-AC2F-BA6D42B9AFC8}"/>
                    </a:ext>
                  </a:extLst>
                </p14:cNvPr>
                <p14:cNvContentPartPr/>
                <p14:nvPr/>
              </p14:nvContentPartPr>
              <p14:xfrm>
                <a:off x="8978482" y="3344432"/>
                <a:ext cx="108000" cy="77400"/>
              </p14:xfrm>
            </p:contentPart>
          </mc:Choice>
          <mc:Fallback xmlns="">
            <p:pic>
              <p:nvPicPr>
                <p:cNvPr id="564" name="Freihand 563">
                  <a:extLst>
                    <a:ext uri="{FF2B5EF4-FFF2-40B4-BE49-F238E27FC236}">
                      <a16:creationId xmlns:a16="http://schemas.microsoft.com/office/drawing/2014/main" id="{4C88316C-78D0-4E59-AC2F-BA6D42B9AFC8}"/>
                    </a:ext>
                  </a:extLst>
                </p:cNvPr>
                <p:cNvPicPr/>
                <p:nvPr/>
              </p:nvPicPr>
              <p:blipFill>
                <a:blip r:embed="rId941"/>
                <a:stretch>
                  <a:fillRect/>
                </a:stretch>
              </p:blipFill>
              <p:spPr>
                <a:xfrm>
                  <a:off x="8974162" y="3340112"/>
                  <a:ext cx="116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FD2CFF72-D429-4526-8C23-079E5EFF10FC}"/>
                    </a:ext>
                  </a:extLst>
                </p14:cNvPr>
                <p14:cNvContentPartPr/>
                <p14:nvPr/>
              </p14:nvContentPartPr>
              <p14:xfrm>
                <a:off x="9048682" y="3262352"/>
                <a:ext cx="302400" cy="159480"/>
              </p14:xfrm>
            </p:contentPart>
          </mc:Choice>
          <mc:Fallback xmlns="">
            <p:pic>
              <p:nvPicPr>
                <p:cNvPr id="565" name="Freihand 564">
                  <a:extLst>
                    <a:ext uri="{FF2B5EF4-FFF2-40B4-BE49-F238E27FC236}">
                      <a16:creationId xmlns:a16="http://schemas.microsoft.com/office/drawing/2014/main" id="{FD2CFF72-D429-4526-8C23-079E5EFF10FC}"/>
                    </a:ext>
                  </a:extLst>
                </p:cNvPr>
                <p:cNvPicPr/>
                <p:nvPr/>
              </p:nvPicPr>
              <p:blipFill>
                <a:blip r:embed="rId943"/>
                <a:stretch>
                  <a:fillRect/>
                </a:stretch>
              </p:blipFill>
              <p:spPr>
                <a:xfrm>
                  <a:off x="9044362" y="3258032"/>
                  <a:ext cx="311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7" name="Freihand 566">
                  <a:extLst>
                    <a:ext uri="{FF2B5EF4-FFF2-40B4-BE49-F238E27FC236}">
                      <a16:creationId xmlns:a16="http://schemas.microsoft.com/office/drawing/2014/main" id="{9934D346-D606-44FE-BD5A-CDF340D719FA}"/>
                    </a:ext>
                  </a:extLst>
                </p14:cNvPr>
                <p14:cNvContentPartPr/>
                <p14:nvPr/>
              </p14:nvContentPartPr>
              <p14:xfrm>
                <a:off x="7789762" y="3161912"/>
                <a:ext cx="134640" cy="134280"/>
              </p14:xfrm>
            </p:contentPart>
          </mc:Choice>
          <mc:Fallback xmlns="">
            <p:pic>
              <p:nvPicPr>
                <p:cNvPr id="567" name="Freihand 566">
                  <a:extLst>
                    <a:ext uri="{FF2B5EF4-FFF2-40B4-BE49-F238E27FC236}">
                      <a16:creationId xmlns:a16="http://schemas.microsoft.com/office/drawing/2014/main" id="{9934D346-D606-44FE-BD5A-CDF340D719FA}"/>
                    </a:ext>
                  </a:extLst>
                </p:cNvPr>
                <p:cNvPicPr/>
                <p:nvPr/>
              </p:nvPicPr>
              <p:blipFill>
                <a:blip r:embed="rId945"/>
                <a:stretch>
                  <a:fillRect/>
                </a:stretch>
              </p:blipFill>
              <p:spPr>
                <a:xfrm>
                  <a:off x="7785442" y="3157592"/>
                  <a:ext cx="143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8" name="Freihand 567">
                  <a:extLst>
                    <a:ext uri="{FF2B5EF4-FFF2-40B4-BE49-F238E27FC236}">
                      <a16:creationId xmlns:a16="http://schemas.microsoft.com/office/drawing/2014/main" id="{969103FA-2B73-4863-A7A2-6B6780D4AD99}"/>
                    </a:ext>
                  </a:extLst>
                </p14:cNvPr>
                <p14:cNvContentPartPr/>
                <p14:nvPr/>
              </p14:nvContentPartPr>
              <p14:xfrm>
                <a:off x="7924042" y="3174152"/>
                <a:ext cx="101160" cy="80640"/>
              </p14:xfrm>
            </p:contentPart>
          </mc:Choice>
          <mc:Fallback xmlns="">
            <p:pic>
              <p:nvPicPr>
                <p:cNvPr id="568" name="Freihand 567">
                  <a:extLst>
                    <a:ext uri="{FF2B5EF4-FFF2-40B4-BE49-F238E27FC236}">
                      <a16:creationId xmlns:a16="http://schemas.microsoft.com/office/drawing/2014/main" id="{969103FA-2B73-4863-A7A2-6B6780D4AD99}"/>
                    </a:ext>
                  </a:extLst>
                </p:cNvPr>
                <p:cNvPicPr/>
                <p:nvPr/>
              </p:nvPicPr>
              <p:blipFill>
                <a:blip r:embed="rId947"/>
                <a:stretch>
                  <a:fillRect/>
                </a:stretch>
              </p:blipFill>
              <p:spPr>
                <a:xfrm>
                  <a:off x="7919722" y="3169832"/>
                  <a:ext cx="109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9" name="Freihand 568">
                  <a:extLst>
                    <a:ext uri="{FF2B5EF4-FFF2-40B4-BE49-F238E27FC236}">
                      <a16:creationId xmlns:a16="http://schemas.microsoft.com/office/drawing/2014/main" id="{C173B3CA-298D-44F1-8F06-9947A6B3973C}"/>
                    </a:ext>
                  </a:extLst>
                </p14:cNvPr>
                <p14:cNvContentPartPr/>
                <p14:nvPr/>
              </p14:nvContentPartPr>
              <p14:xfrm>
                <a:off x="8046082" y="3088832"/>
                <a:ext cx="19800" cy="138960"/>
              </p14:xfrm>
            </p:contentPart>
          </mc:Choice>
          <mc:Fallback xmlns="">
            <p:pic>
              <p:nvPicPr>
                <p:cNvPr id="569" name="Freihand 568">
                  <a:extLst>
                    <a:ext uri="{FF2B5EF4-FFF2-40B4-BE49-F238E27FC236}">
                      <a16:creationId xmlns:a16="http://schemas.microsoft.com/office/drawing/2014/main" id="{C173B3CA-298D-44F1-8F06-9947A6B3973C}"/>
                    </a:ext>
                  </a:extLst>
                </p:cNvPr>
                <p:cNvPicPr/>
                <p:nvPr/>
              </p:nvPicPr>
              <p:blipFill>
                <a:blip r:embed="rId949"/>
                <a:stretch>
                  <a:fillRect/>
                </a:stretch>
              </p:blipFill>
              <p:spPr>
                <a:xfrm>
                  <a:off x="8041762" y="3084512"/>
                  <a:ext cx="28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70" name="Freihand 569">
                  <a:extLst>
                    <a:ext uri="{FF2B5EF4-FFF2-40B4-BE49-F238E27FC236}">
                      <a16:creationId xmlns:a16="http://schemas.microsoft.com/office/drawing/2014/main" id="{EE3EACC5-52A7-44FF-A436-9643FA3871A3}"/>
                    </a:ext>
                  </a:extLst>
                </p14:cNvPr>
                <p14:cNvContentPartPr/>
                <p14:nvPr/>
              </p14:nvContentPartPr>
              <p14:xfrm>
                <a:off x="8079922" y="3135992"/>
                <a:ext cx="102600" cy="105840"/>
              </p14:xfrm>
            </p:contentPart>
          </mc:Choice>
          <mc:Fallback xmlns="">
            <p:pic>
              <p:nvPicPr>
                <p:cNvPr id="570" name="Freihand 569">
                  <a:extLst>
                    <a:ext uri="{FF2B5EF4-FFF2-40B4-BE49-F238E27FC236}">
                      <a16:creationId xmlns:a16="http://schemas.microsoft.com/office/drawing/2014/main" id="{EE3EACC5-52A7-44FF-A436-9643FA3871A3}"/>
                    </a:ext>
                  </a:extLst>
                </p:cNvPr>
                <p:cNvPicPr/>
                <p:nvPr/>
              </p:nvPicPr>
              <p:blipFill>
                <a:blip r:embed="rId951"/>
                <a:stretch>
                  <a:fillRect/>
                </a:stretch>
              </p:blipFill>
              <p:spPr>
                <a:xfrm>
                  <a:off x="8075602" y="3131672"/>
                  <a:ext cx="111240" cy="114480"/>
                </a:xfrm>
                <a:prstGeom prst="rect">
                  <a:avLst/>
                </a:prstGeom>
              </p:spPr>
            </p:pic>
          </mc:Fallback>
        </mc:AlternateContent>
      </p:grpSp>
      <p:grpSp>
        <p:nvGrpSpPr>
          <p:cNvPr id="577" name="Gruppieren 576">
            <a:extLst>
              <a:ext uri="{FF2B5EF4-FFF2-40B4-BE49-F238E27FC236}">
                <a16:creationId xmlns:a16="http://schemas.microsoft.com/office/drawing/2014/main" id="{B4D6B49D-954F-4BE6-AB4B-6C8A89152878}"/>
              </a:ext>
            </a:extLst>
          </p:cNvPr>
          <p:cNvGrpSpPr/>
          <p:nvPr/>
        </p:nvGrpSpPr>
        <p:grpSpPr>
          <a:xfrm>
            <a:off x="9522802" y="3296552"/>
            <a:ext cx="352800" cy="101880"/>
            <a:chOff x="9522802" y="3296552"/>
            <a:chExt cx="352800" cy="101880"/>
          </a:xfrm>
        </p:grpSpPr>
        <mc:AlternateContent xmlns:mc="http://schemas.openxmlformats.org/markup-compatibility/2006" xmlns:p14="http://schemas.microsoft.com/office/powerpoint/2010/main">
          <mc:Choice Requires="p14">
            <p:contentPart p14:bwMode="auto" r:id="rId952">
              <p14:nvContentPartPr>
                <p14:cNvPr id="572" name="Freihand 571">
                  <a:extLst>
                    <a:ext uri="{FF2B5EF4-FFF2-40B4-BE49-F238E27FC236}">
                      <a16:creationId xmlns:a16="http://schemas.microsoft.com/office/drawing/2014/main" id="{20040B88-78C8-4C9D-925B-7325D4DDF32C}"/>
                    </a:ext>
                  </a:extLst>
                </p14:cNvPr>
                <p14:cNvContentPartPr/>
                <p14:nvPr/>
              </p14:nvContentPartPr>
              <p14:xfrm>
                <a:off x="9522802" y="3296552"/>
                <a:ext cx="136800" cy="101880"/>
              </p14:xfrm>
            </p:contentPart>
          </mc:Choice>
          <mc:Fallback xmlns="">
            <p:pic>
              <p:nvPicPr>
                <p:cNvPr id="572" name="Freihand 571">
                  <a:extLst>
                    <a:ext uri="{FF2B5EF4-FFF2-40B4-BE49-F238E27FC236}">
                      <a16:creationId xmlns:a16="http://schemas.microsoft.com/office/drawing/2014/main" id="{20040B88-78C8-4C9D-925B-7325D4DDF32C}"/>
                    </a:ext>
                  </a:extLst>
                </p:cNvPr>
                <p:cNvPicPr/>
                <p:nvPr/>
              </p:nvPicPr>
              <p:blipFill>
                <a:blip r:embed="rId953"/>
                <a:stretch>
                  <a:fillRect/>
                </a:stretch>
              </p:blipFill>
              <p:spPr>
                <a:xfrm>
                  <a:off x="9518482" y="3292232"/>
                  <a:ext cx="145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73" name="Freihand 572">
                  <a:extLst>
                    <a:ext uri="{FF2B5EF4-FFF2-40B4-BE49-F238E27FC236}">
                      <a16:creationId xmlns:a16="http://schemas.microsoft.com/office/drawing/2014/main" id="{A9A78232-E70E-40FD-B6B2-45C4291D471A}"/>
                    </a:ext>
                  </a:extLst>
                </p14:cNvPr>
                <p14:cNvContentPartPr/>
                <p14:nvPr/>
              </p14:nvContentPartPr>
              <p14:xfrm>
                <a:off x="9678682" y="3315992"/>
                <a:ext cx="196920" cy="60480"/>
              </p14:xfrm>
            </p:contentPart>
          </mc:Choice>
          <mc:Fallback xmlns="">
            <p:pic>
              <p:nvPicPr>
                <p:cNvPr id="573" name="Freihand 572">
                  <a:extLst>
                    <a:ext uri="{FF2B5EF4-FFF2-40B4-BE49-F238E27FC236}">
                      <a16:creationId xmlns:a16="http://schemas.microsoft.com/office/drawing/2014/main" id="{A9A78232-E70E-40FD-B6B2-45C4291D471A}"/>
                    </a:ext>
                  </a:extLst>
                </p:cNvPr>
                <p:cNvPicPr/>
                <p:nvPr/>
              </p:nvPicPr>
              <p:blipFill>
                <a:blip r:embed="rId955"/>
                <a:stretch>
                  <a:fillRect/>
                </a:stretch>
              </p:blipFill>
              <p:spPr>
                <a:xfrm>
                  <a:off x="9674362" y="3311672"/>
                  <a:ext cx="205560" cy="69120"/>
                </a:xfrm>
                <a:prstGeom prst="rect">
                  <a:avLst/>
                </a:prstGeom>
              </p:spPr>
            </p:pic>
          </mc:Fallback>
        </mc:AlternateContent>
      </p:grpSp>
      <p:grpSp>
        <p:nvGrpSpPr>
          <p:cNvPr id="587" name="Gruppieren 586">
            <a:extLst>
              <a:ext uri="{FF2B5EF4-FFF2-40B4-BE49-F238E27FC236}">
                <a16:creationId xmlns:a16="http://schemas.microsoft.com/office/drawing/2014/main" id="{F3DC44E2-AE0E-4377-937B-CA9C4AC56E0F}"/>
              </a:ext>
            </a:extLst>
          </p:cNvPr>
          <p:cNvGrpSpPr/>
          <p:nvPr/>
        </p:nvGrpSpPr>
        <p:grpSpPr>
          <a:xfrm>
            <a:off x="10068562" y="2996672"/>
            <a:ext cx="1336680" cy="368280"/>
            <a:chOff x="10068562" y="2996672"/>
            <a:chExt cx="1336680" cy="368280"/>
          </a:xfrm>
        </p:grpSpPr>
        <mc:AlternateContent xmlns:mc="http://schemas.openxmlformats.org/markup-compatibility/2006" xmlns:p14="http://schemas.microsoft.com/office/powerpoint/2010/main">
          <mc:Choice Requires="p14">
            <p:contentPart p14:bwMode="auto" r:id="rId956">
              <p14:nvContentPartPr>
                <p14:cNvPr id="574" name="Freihand 573">
                  <a:extLst>
                    <a:ext uri="{FF2B5EF4-FFF2-40B4-BE49-F238E27FC236}">
                      <a16:creationId xmlns:a16="http://schemas.microsoft.com/office/drawing/2014/main" id="{690CD503-F217-406C-8054-8350C9F98E83}"/>
                    </a:ext>
                  </a:extLst>
                </p14:cNvPr>
                <p14:cNvContentPartPr/>
                <p14:nvPr/>
              </p14:nvContentPartPr>
              <p14:xfrm>
                <a:off x="10068562" y="3257672"/>
                <a:ext cx="150840" cy="107280"/>
              </p14:xfrm>
            </p:contentPart>
          </mc:Choice>
          <mc:Fallback xmlns="">
            <p:pic>
              <p:nvPicPr>
                <p:cNvPr id="574" name="Freihand 573">
                  <a:extLst>
                    <a:ext uri="{FF2B5EF4-FFF2-40B4-BE49-F238E27FC236}">
                      <a16:creationId xmlns:a16="http://schemas.microsoft.com/office/drawing/2014/main" id="{690CD503-F217-406C-8054-8350C9F98E83}"/>
                    </a:ext>
                  </a:extLst>
                </p:cNvPr>
                <p:cNvPicPr/>
                <p:nvPr/>
              </p:nvPicPr>
              <p:blipFill>
                <a:blip r:embed="rId957"/>
                <a:stretch>
                  <a:fillRect/>
                </a:stretch>
              </p:blipFill>
              <p:spPr>
                <a:xfrm>
                  <a:off x="10064242" y="3253352"/>
                  <a:ext cx="159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5" name="Freihand 574">
                  <a:extLst>
                    <a:ext uri="{FF2B5EF4-FFF2-40B4-BE49-F238E27FC236}">
                      <a16:creationId xmlns:a16="http://schemas.microsoft.com/office/drawing/2014/main" id="{35D089FF-AC63-4036-90C9-A3E5357ECC95}"/>
                    </a:ext>
                  </a:extLst>
                </p14:cNvPr>
                <p14:cNvContentPartPr/>
                <p14:nvPr/>
              </p14:nvContentPartPr>
              <p14:xfrm>
                <a:off x="10214002" y="3262352"/>
                <a:ext cx="110880" cy="77760"/>
              </p14:xfrm>
            </p:contentPart>
          </mc:Choice>
          <mc:Fallback xmlns="">
            <p:pic>
              <p:nvPicPr>
                <p:cNvPr id="575" name="Freihand 574">
                  <a:extLst>
                    <a:ext uri="{FF2B5EF4-FFF2-40B4-BE49-F238E27FC236}">
                      <a16:creationId xmlns:a16="http://schemas.microsoft.com/office/drawing/2014/main" id="{35D089FF-AC63-4036-90C9-A3E5357ECC95}"/>
                    </a:ext>
                  </a:extLst>
                </p:cNvPr>
                <p:cNvPicPr/>
                <p:nvPr/>
              </p:nvPicPr>
              <p:blipFill>
                <a:blip r:embed="rId959"/>
                <a:stretch>
                  <a:fillRect/>
                </a:stretch>
              </p:blipFill>
              <p:spPr>
                <a:xfrm>
                  <a:off x="10209682" y="3258032"/>
                  <a:ext cx="11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8" name="Freihand 577">
                  <a:extLst>
                    <a:ext uri="{FF2B5EF4-FFF2-40B4-BE49-F238E27FC236}">
                      <a16:creationId xmlns:a16="http://schemas.microsoft.com/office/drawing/2014/main" id="{32DC4B9B-5923-4944-9077-B8F5F92CB811}"/>
                    </a:ext>
                  </a:extLst>
                </p14:cNvPr>
                <p14:cNvContentPartPr/>
                <p14:nvPr/>
              </p14:nvContentPartPr>
              <p14:xfrm>
                <a:off x="10370602" y="3221312"/>
                <a:ext cx="33480" cy="106560"/>
              </p14:xfrm>
            </p:contentPart>
          </mc:Choice>
          <mc:Fallback xmlns="">
            <p:pic>
              <p:nvPicPr>
                <p:cNvPr id="578" name="Freihand 577">
                  <a:extLst>
                    <a:ext uri="{FF2B5EF4-FFF2-40B4-BE49-F238E27FC236}">
                      <a16:creationId xmlns:a16="http://schemas.microsoft.com/office/drawing/2014/main" id="{32DC4B9B-5923-4944-9077-B8F5F92CB811}"/>
                    </a:ext>
                  </a:extLst>
                </p:cNvPr>
                <p:cNvPicPr/>
                <p:nvPr/>
              </p:nvPicPr>
              <p:blipFill>
                <a:blip r:embed="rId961"/>
                <a:stretch>
                  <a:fillRect/>
                </a:stretch>
              </p:blipFill>
              <p:spPr>
                <a:xfrm>
                  <a:off x="10366282" y="3216992"/>
                  <a:ext cx="42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9" name="Freihand 578">
                  <a:extLst>
                    <a:ext uri="{FF2B5EF4-FFF2-40B4-BE49-F238E27FC236}">
                      <a16:creationId xmlns:a16="http://schemas.microsoft.com/office/drawing/2014/main" id="{F6F2DD3D-8348-4C66-99B7-FD50A343DD22}"/>
                    </a:ext>
                  </a:extLst>
                </p14:cNvPr>
                <p14:cNvContentPartPr/>
                <p14:nvPr/>
              </p14:nvContentPartPr>
              <p14:xfrm>
                <a:off x="10419922" y="3200432"/>
                <a:ext cx="73440" cy="120240"/>
              </p14:xfrm>
            </p:contentPart>
          </mc:Choice>
          <mc:Fallback xmlns="">
            <p:pic>
              <p:nvPicPr>
                <p:cNvPr id="579" name="Freihand 578">
                  <a:extLst>
                    <a:ext uri="{FF2B5EF4-FFF2-40B4-BE49-F238E27FC236}">
                      <a16:creationId xmlns:a16="http://schemas.microsoft.com/office/drawing/2014/main" id="{F6F2DD3D-8348-4C66-99B7-FD50A343DD22}"/>
                    </a:ext>
                  </a:extLst>
                </p:cNvPr>
                <p:cNvPicPr/>
                <p:nvPr/>
              </p:nvPicPr>
              <p:blipFill>
                <a:blip r:embed="rId963"/>
                <a:stretch>
                  <a:fillRect/>
                </a:stretch>
              </p:blipFill>
              <p:spPr>
                <a:xfrm>
                  <a:off x="10415602" y="3196112"/>
                  <a:ext cx="82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80" name="Freihand 579">
                  <a:extLst>
                    <a:ext uri="{FF2B5EF4-FFF2-40B4-BE49-F238E27FC236}">
                      <a16:creationId xmlns:a16="http://schemas.microsoft.com/office/drawing/2014/main" id="{1F55234F-6CE0-4DB4-BE61-C621723974B7}"/>
                    </a:ext>
                  </a:extLst>
                </p14:cNvPr>
                <p14:cNvContentPartPr/>
                <p14:nvPr/>
              </p14:nvContentPartPr>
              <p14:xfrm>
                <a:off x="10548082" y="3243992"/>
                <a:ext cx="120600" cy="18720"/>
              </p14:xfrm>
            </p:contentPart>
          </mc:Choice>
          <mc:Fallback xmlns="">
            <p:pic>
              <p:nvPicPr>
                <p:cNvPr id="580" name="Freihand 579">
                  <a:extLst>
                    <a:ext uri="{FF2B5EF4-FFF2-40B4-BE49-F238E27FC236}">
                      <a16:creationId xmlns:a16="http://schemas.microsoft.com/office/drawing/2014/main" id="{1F55234F-6CE0-4DB4-BE61-C621723974B7}"/>
                    </a:ext>
                  </a:extLst>
                </p:cNvPr>
                <p:cNvPicPr/>
                <p:nvPr/>
              </p:nvPicPr>
              <p:blipFill>
                <a:blip r:embed="rId965"/>
                <a:stretch>
                  <a:fillRect/>
                </a:stretch>
              </p:blipFill>
              <p:spPr>
                <a:xfrm>
                  <a:off x="10543762" y="3239672"/>
                  <a:ext cx="129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81" name="Freihand 580">
                  <a:extLst>
                    <a:ext uri="{FF2B5EF4-FFF2-40B4-BE49-F238E27FC236}">
                      <a16:creationId xmlns:a16="http://schemas.microsoft.com/office/drawing/2014/main" id="{E99CAED6-8633-4C26-87E0-510C9570CC06}"/>
                    </a:ext>
                  </a:extLst>
                </p14:cNvPr>
                <p14:cNvContentPartPr/>
                <p14:nvPr/>
              </p14:nvContentPartPr>
              <p14:xfrm>
                <a:off x="10710802" y="3152192"/>
                <a:ext cx="132840" cy="128880"/>
              </p14:xfrm>
            </p:contentPart>
          </mc:Choice>
          <mc:Fallback xmlns="">
            <p:pic>
              <p:nvPicPr>
                <p:cNvPr id="581" name="Freihand 580">
                  <a:extLst>
                    <a:ext uri="{FF2B5EF4-FFF2-40B4-BE49-F238E27FC236}">
                      <a16:creationId xmlns:a16="http://schemas.microsoft.com/office/drawing/2014/main" id="{E99CAED6-8633-4C26-87E0-510C9570CC06}"/>
                    </a:ext>
                  </a:extLst>
                </p:cNvPr>
                <p:cNvPicPr/>
                <p:nvPr/>
              </p:nvPicPr>
              <p:blipFill>
                <a:blip r:embed="rId967"/>
                <a:stretch>
                  <a:fillRect/>
                </a:stretch>
              </p:blipFill>
              <p:spPr>
                <a:xfrm>
                  <a:off x="10706482" y="3147872"/>
                  <a:ext cx="141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82" name="Freihand 581">
                  <a:extLst>
                    <a:ext uri="{FF2B5EF4-FFF2-40B4-BE49-F238E27FC236}">
                      <a16:creationId xmlns:a16="http://schemas.microsoft.com/office/drawing/2014/main" id="{44B816FE-BF1A-49F9-AE3E-F7875E97331B}"/>
                    </a:ext>
                  </a:extLst>
                </p14:cNvPr>
                <p14:cNvContentPartPr/>
                <p14:nvPr/>
              </p14:nvContentPartPr>
              <p14:xfrm>
                <a:off x="10857682" y="3162632"/>
                <a:ext cx="114840" cy="102600"/>
              </p14:xfrm>
            </p:contentPart>
          </mc:Choice>
          <mc:Fallback xmlns="">
            <p:pic>
              <p:nvPicPr>
                <p:cNvPr id="582" name="Freihand 581">
                  <a:extLst>
                    <a:ext uri="{FF2B5EF4-FFF2-40B4-BE49-F238E27FC236}">
                      <a16:creationId xmlns:a16="http://schemas.microsoft.com/office/drawing/2014/main" id="{44B816FE-BF1A-49F9-AE3E-F7875E97331B}"/>
                    </a:ext>
                  </a:extLst>
                </p:cNvPr>
                <p:cNvPicPr/>
                <p:nvPr/>
              </p:nvPicPr>
              <p:blipFill>
                <a:blip r:embed="rId969"/>
                <a:stretch>
                  <a:fillRect/>
                </a:stretch>
              </p:blipFill>
              <p:spPr>
                <a:xfrm>
                  <a:off x="10853362" y="3158312"/>
                  <a:ext cx="123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83" name="Freihand 582">
                  <a:extLst>
                    <a:ext uri="{FF2B5EF4-FFF2-40B4-BE49-F238E27FC236}">
                      <a16:creationId xmlns:a16="http://schemas.microsoft.com/office/drawing/2014/main" id="{5EFB7772-572E-41AF-A8F0-EA95B77F4889}"/>
                    </a:ext>
                  </a:extLst>
                </p14:cNvPr>
                <p14:cNvContentPartPr/>
                <p14:nvPr/>
              </p14:nvContentPartPr>
              <p14:xfrm>
                <a:off x="11012842" y="3136712"/>
                <a:ext cx="23400" cy="137880"/>
              </p14:xfrm>
            </p:contentPart>
          </mc:Choice>
          <mc:Fallback xmlns="">
            <p:pic>
              <p:nvPicPr>
                <p:cNvPr id="583" name="Freihand 582">
                  <a:extLst>
                    <a:ext uri="{FF2B5EF4-FFF2-40B4-BE49-F238E27FC236}">
                      <a16:creationId xmlns:a16="http://schemas.microsoft.com/office/drawing/2014/main" id="{5EFB7772-572E-41AF-A8F0-EA95B77F4889}"/>
                    </a:ext>
                  </a:extLst>
                </p:cNvPr>
                <p:cNvPicPr/>
                <p:nvPr/>
              </p:nvPicPr>
              <p:blipFill>
                <a:blip r:embed="rId971"/>
                <a:stretch>
                  <a:fillRect/>
                </a:stretch>
              </p:blipFill>
              <p:spPr>
                <a:xfrm>
                  <a:off x="11008522" y="3132392"/>
                  <a:ext cx="32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84" name="Freihand 583">
                  <a:extLst>
                    <a:ext uri="{FF2B5EF4-FFF2-40B4-BE49-F238E27FC236}">
                      <a16:creationId xmlns:a16="http://schemas.microsoft.com/office/drawing/2014/main" id="{CB0A8E3E-95B1-47FF-9ECC-9D1704AFB1AB}"/>
                    </a:ext>
                  </a:extLst>
                </p14:cNvPr>
                <p14:cNvContentPartPr/>
                <p14:nvPr/>
              </p14:nvContentPartPr>
              <p14:xfrm>
                <a:off x="11095282" y="3128792"/>
                <a:ext cx="148320" cy="157680"/>
              </p14:xfrm>
            </p:contentPart>
          </mc:Choice>
          <mc:Fallback xmlns="">
            <p:pic>
              <p:nvPicPr>
                <p:cNvPr id="584" name="Freihand 583">
                  <a:extLst>
                    <a:ext uri="{FF2B5EF4-FFF2-40B4-BE49-F238E27FC236}">
                      <a16:creationId xmlns:a16="http://schemas.microsoft.com/office/drawing/2014/main" id="{CB0A8E3E-95B1-47FF-9ECC-9D1704AFB1AB}"/>
                    </a:ext>
                  </a:extLst>
                </p:cNvPr>
                <p:cNvPicPr/>
                <p:nvPr/>
              </p:nvPicPr>
              <p:blipFill>
                <a:blip r:embed="rId973"/>
                <a:stretch>
                  <a:fillRect/>
                </a:stretch>
              </p:blipFill>
              <p:spPr>
                <a:xfrm>
                  <a:off x="11090962" y="3124472"/>
                  <a:ext cx="156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85" name="Freihand 584">
                  <a:extLst>
                    <a:ext uri="{FF2B5EF4-FFF2-40B4-BE49-F238E27FC236}">
                      <a16:creationId xmlns:a16="http://schemas.microsoft.com/office/drawing/2014/main" id="{FDB8FB54-8DBE-43E9-A24B-012237C5FAA9}"/>
                    </a:ext>
                  </a:extLst>
                </p14:cNvPr>
                <p14:cNvContentPartPr/>
                <p14:nvPr/>
              </p14:nvContentPartPr>
              <p14:xfrm>
                <a:off x="11291122" y="2996672"/>
                <a:ext cx="114120" cy="161640"/>
              </p14:xfrm>
            </p:contentPart>
          </mc:Choice>
          <mc:Fallback xmlns="">
            <p:pic>
              <p:nvPicPr>
                <p:cNvPr id="585" name="Freihand 584">
                  <a:extLst>
                    <a:ext uri="{FF2B5EF4-FFF2-40B4-BE49-F238E27FC236}">
                      <a16:creationId xmlns:a16="http://schemas.microsoft.com/office/drawing/2014/main" id="{FDB8FB54-8DBE-43E9-A24B-012237C5FAA9}"/>
                    </a:ext>
                  </a:extLst>
                </p:cNvPr>
                <p:cNvPicPr/>
                <p:nvPr/>
              </p:nvPicPr>
              <p:blipFill>
                <a:blip r:embed="rId975"/>
                <a:stretch>
                  <a:fillRect/>
                </a:stretch>
              </p:blipFill>
              <p:spPr>
                <a:xfrm>
                  <a:off x="11286802" y="2992352"/>
                  <a:ext cx="122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6" name="Freihand 585">
                  <a:extLst>
                    <a:ext uri="{FF2B5EF4-FFF2-40B4-BE49-F238E27FC236}">
                      <a16:creationId xmlns:a16="http://schemas.microsoft.com/office/drawing/2014/main" id="{FAAAAC26-F7DE-439B-9C22-7AD4CCE5FFDF}"/>
                    </a:ext>
                  </a:extLst>
                </p14:cNvPr>
                <p14:cNvContentPartPr/>
                <p14:nvPr/>
              </p14:nvContentPartPr>
              <p14:xfrm>
                <a:off x="11324602" y="3238952"/>
                <a:ext cx="42120" cy="20880"/>
              </p14:xfrm>
            </p:contentPart>
          </mc:Choice>
          <mc:Fallback xmlns="">
            <p:pic>
              <p:nvPicPr>
                <p:cNvPr id="586" name="Freihand 585">
                  <a:extLst>
                    <a:ext uri="{FF2B5EF4-FFF2-40B4-BE49-F238E27FC236}">
                      <a16:creationId xmlns:a16="http://schemas.microsoft.com/office/drawing/2014/main" id="{FAAAAC26-F7DE-439B-9C22-7AD4CCE5FFDF}"/>
                    </a:ext>
                  </a:extLst>
                </p:cNvPr>
                <p:cNvPicPr/>
                <p:nvPr/>
              </p:nvPicPr>
              <p:blipFill>
                <a:blip r:embed="rId977"/>
                <a:stretch>
                  <a:fillRect/>
                </a:stretch>
              </p:blipFill>
              <p:spPr>
                <a:xfrm>
                  <a:off x="11320282" y="3234632"/>
                  <a:ext cx="50760" cy="29520"/>
                </a:xfrm>
                <a:prstGeom prst="rect">
                  <a:avLst/>
                </a:prstGeom>
              </p:spPr>
            </p:pic>
          </mc:Fallback>
        </mc:AlternateContent>
      </p:grpSp>
      <p:grpSp>
        <p:nvGrpSpPr>
          <p:cNvPr id="713" name="Gruppieren 712">
            <a:extLst>
              <a:ext uri="{FF2B5EF4-FFF2-40B4-BE49-F238E27FC236}">
                <a16:creationId xmlns:a16="http://schemas.microsoft.com/office/drawing/2014/main" id="{15D15F56-71F0-4C7C-94F6-36400783592A}"/>
              </a:ext>
            </a:extLst>
          </p:cNvPr>
          <p:cNvGrpSpPr/>
          <p:nvPr/>
        </p:nvGrpSpPr>
        <p:grpSpPr>
          <a:xfrm>
            <a:off x="3366802" y="3335792"/>
            <a:ext cx="8052480" cy="3377520"/>
            <a:chOff x="3366802" y="3335792"/>
            <a:chExt cx="8052480" cy="3377520"/>
          </a:xfrm>
        </p:grpSpPr>
        <mc:AlternateContent xmlns:mc="http://schemas.openxmlformats.org/markup-compatibility/2006" xmlns:p14="http://schemas.microsoft.com/office/powerpoint/2010/main">
          <mc:Choice Requires="p14">
            <p:contentPart p14:bwMode="auto" r:id="rId978">
              <p14:nvContentPartPr>
                <p14:cNvPr id="14" name="Freihand 13">
                  <a:extLst>
                    <a:ext uri="{FF2B5EF4-FFF2-40B4-BE49-F238E27FC236}">
                      <a16:creationId xmlns:a16="http://schemas.microsoft.com/office/drawing/2014/main" id="{AAB6BA3A-FA68-4D16-9F8B-401916FB9170}"/>
                    </a:ext>
                  </a:extLst>
                </p14:cNvPr>
                <p14:cNvContentPartPr/>
                <p14:nvPr/>
              </p14:nvContentPartPr>
              <p14:xfrm>
                <a:off x="3534562" y="4008992"/>
                <a:ext cx="123840" cy="138240"/>
              </p14:xfrm>
            </p:contentPart>
          </mc:Choice>
          <mc:Fallback xmlns="">
            <p:pic>
              <p:nvPicPr>
                <p:cNvPr id="14" name="Freihand 13">
                  <a:extLst>
                    <a:ext uri="{FF2B5EF4-FFF2-40B4-BE49-F238E27FC236}">
                      <a16:creationId xmlns:a16="http://schemas.microsoft.com/office/drawing/2014/main" id="{AAB6BA3A-FA68-4D16-9F8B-401916FB9170}"/>
                    </a:ext>
                  </a:extLst>
                </p:cNvPr>
                <p:cNvPicPr/>
                <p:nvPr/>
              </p:nvPicPr>
              <p:blipFill>
                <a:blip r:embed="rId979"/>
                <a:stretch>
                  <a:fillRect/>
                </a:stretch>
              </p:blipFill>
              <p:spPr>
                <a:xfrm>
                  <a:off x="3530242" y="4004672"/>
                  <a:ext cx="132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30" name="Freihand 29">
                  <a:extLst>
                    <a:ext uri="{FF2B5EF4-FFF2-40B4-BE49-F238E27FC236}">
                      <a16:creationId xmlns:a16="http://schemas.microsoft.com/office/drawing/2014/main" id="{71A862B8-2755-42CE-879D-32A8DC484603}"/>
                    </a:ext>
                  </a:extLst>
                </p14:cNvPr>
                <p14:cNvContentPartPr/>
                <p14:nvPr/>
              </p14:nvContentPartPr>
              <p14:xfrm>
                <a:off x="3682882" y="4013312"/>
                <a:ext cx="99360" cy="111240"/>
              </p14:xfrm>
            </p:contentPart>
          </mc:Choice>
          <mc:Fallback xmlns="">
            <p:pic>
              <p:nvPicPr>
                <p:cNvPr id="30" name="Freihand 29">
                  <a:extLst>
                    <a:ext uri="{FF2B5EF4-FFF2-40B4-BE49-F238E27FC236}">
                      <a16:creationId xmlns:a16="http://schemas.microsoft.com/office/drawing/2014/main" id="{71A862B8-2755-42CE-879D-32A8DC484603}"/>
                    </a:ext>
                  </a:extLst>
                </p:cNvPr>
                <p:cNvPicPr/>
                <p:nvPr/>
              </p:nvPicPr>
              <p:blipFill>
                <a:blip r:embed="rId981"/>
                <a:stretch>
                  <a:fillRect/>
                </a:stretch>
              </p:blipFill>
              <p:spPr>
                <a:xfrm>
                  <a:off x="3678562" y="4008992"/>
                  <a:ext cx="108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7" name="Freihand 56">
                  <a:extLst>
                    <a:ext uri="{FF2B5EF4-FFF2-40B4-BE49-F238E27FC236}">
                      <a16:creationId xmlns:a16="http://schemas.microsoft.com/office/drawing/2014/main" id="{845ECEE1-C51F-4270-9DF3-3BE2B7F17B78}"/>
                    </a:ext>
                  </a:extLst>
                </p14:cNvPr>
                <p14:cNvContentPartPr/>
                <p14:nvPr/>
              </p14:nvContentPartPr>
              <p14:xfrm>
                <a:off x="3814642" y="3992432"/>
                <a:ext cx="92160" cy="146520"/>
              </p14:xfrm>
            </p:contentPart>
          </mc:Choice>
          <mc:Fallback xmlns="">
            <p:pic>
              <p:nvPicPr>
                <p:cNvPr id="57" name="Freihand 56">
                  <a:extLst>
                    <a:ext uri="{FF2B5EF4-FFF2-40B4-BE49-F238E27FC236}">
                      <a16:creationId xmlns:a16="http://schemas.microsoft.com/office/drawing/2014/main" id="{845ECEE1-C51F-4270-9DF3-3BE2B7F17B78}"/>
                    </a:ext>
                  </a:extLst>
                </p:cNvPr>
                <p:cNvPicPr/>
                <p:nvPr/>
              </p:nvPicPr>
              <p:blipFill>
                <a:blip r:embed="rId983"/>
                <a:stretch>
                  <a:fillRect/>
                </a:stretch>
              </p:blipFill>
              <p:spPr>
                <a:xfrm>
                  <a:off x="3810322" y="3988112"/>
                  <a:ext cx="100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452" name="Freihand 451">
                  <a:extLst>
                    <a:ext uri="{FF2B5EF4-FFF2-40B4-BE49-F238E27FC236}">
                      <a16:creationId xmlns:a16="http://schemas.microsoft.com/office/drawing/2014/main" id="{74A77B06-067B-44DA-BF05-509B43BB8E8D}"/>
                    </a:ext>
                  </a:extLst>
                </p14:cNvPr>
                <p14:cNvContentPartPr/>
                <p14:nvPr/>
              </p14:nvContentPartPr>
              <p14:xfrm>
                <a:off x="3937042" y="4093952"/>
                <a:ext cx="12600" cy="69480"/>
              </p14:xfrm>
            </p:contentPart>
          </mc:Choice>
          <mc:Fallback xmlns="">
            <p:pic>
              <p:nvPicPr>
                <p:cNvPr id="452" name="Freihand 451">
                  <a:extLst>
                    <a:ext uri="{FF2B5EF4-FFF2-40B4-BE49-F238E27FC236}">
                      <a16:creationId xmlns:a16="http://schemas.microsoft.com/office/drawing/2014/main" id="{74A77B06-067B-44DA-BF05-509B43BB8E8D}"/>
                    </a:ext>
                  </a:extLst>
                </p:cNvPr>
                <p:cNvPicPr/>
                <p:nvPr/>
              </p:nvPicPr>
              <p:blipFill>
                <a:blip r:embed="rId985"/>
                <a:stretch>
                  <a:fillRect/>
                </a:stretch>
              </p:blipFill>
              <p:spPr>
                <a:xfrm>
                  <a:off x="3932722" y="4089632"/>
                  <a:ext cx="21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464" name="Freihand 463">
                  <a:extLst>
                    <a:ext uri="{FF2B5EF4-FFF2-40B4-BE49-F238E27FC236}">
                      <a16:creationId xmlns:a16="http://schemas.microsoft.com/office/drawing/2014/main" id="{55E49275-B2E6-4764-9476-B8B851B65534}"/>
                    </a:ext>
                  </a:extLst>
                </p14:cNvPr>
                <p14:cNvContentPartPr/>
                <p14:nvPr/>
              </p14:nvContentPartPr>
              <p14:xfrm>
                <a:off x="3997882" y="4044632"/>
                <a:ext cx="41400" cy="26280"/>
              </p14:xfrm>
            </p:contentPart>
          </mc:Choice>
          <mc:Fallback xmlns="">
            <p:pic>
              <p:nvPicPr>
                <p:cNvPr id="464" name="Freihand 463">
                  <a:extLst>
                    <a:ext uri="{FF2B5EF4-FFF2-40B4-BE49-F238E27FC236}">
                      <a16:creationId xmlns:a16="http://schemas.microsoft.com/office/drawing/2014/main" id="{55E49275-B2E6-4764-9476-B8B851B65534}"/>
                    </a:ext>
                  </a:extLst>
                </p:cNvPr>
                <p:cNvPicPr/>
                <p:nvPr/>
              </p:nvPicPr>
              <p:blipFill>
                <a:blip r:embed="rId987"/>
                <a:stretch>
                  <a:fillRect/>
                </a:stretch>
              </p:blipFill>
              <p:spPr>
                <a:xfrm>
                  <a:off x="3993562" y="4040312"/>
                  <a:ext cx="50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472" name="Freihand 471">
                  <a:extLst>
                    <a:ext uri="{FF2B5EF4-FFF2-40B4-BE49-F238E27FC236}">
                      <a16:creationId xmlns:a16="http://schemas.microsoft.com/office/drawing/2014/main" id="{0D1ABD05-8134-4278-85EC-79624326201C}"/>
                    </a:ext>
                  </a:extLst>
                </p14:cNvPr>
                <p14:cNvContentPartPr/>
                <p14:nvPr/>
              </p14:nvContentPartPr>
              <p14:xfrm>
                <a:off x="3997522" y="4010432"/>
                <a:ext cx="78480" cy="113400"/>
              </p14:xfrm>
            </p:contentPart>
          </mc:Choice>
          <mc:Fallback xmlns="">
            <p:pic>
              <p:nvPicPr>
                <p:cNvPr id="472" name="Freihand 471">
                  <a:extLst>
                    <a:ext uri="{FF2B5EF4-FFF2-40B4-BE49-F238E27FC236}">
                      <a16:creationId xmlns:a16="http://schemas.microsoft.com/office/drawing/2014/main" id="{0D1ABD05-8134-4278-85EC-79624326201C}"/>
                    </a:ext>
                  </a:extLst>
                </p:cNvPr>
                <p:cNvPicPr/>
                <p:nvPr/>
              </p:nvPicPr>
              <p:blipFill>
                <a:blip r:embed="rId989"/>
                <a:stretch>
                  <a:fillRect/>
                </a:stretch>
              </p:blipFill>
              <p:spPr>
                <a:xfrm>
                  <a:off x="3993202" y="4006112"/>
                  <a:ext cx="87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483" name="Freihand 482">
                  <a:extLst>
                    <a:ext uri="{FF2B5EF4-FFF2-40B4-BE49-F238E27FC236}">
                      <a16:creationId xmlns:a16="http://schemas.microsoft.com/office/drawing/2014/main" id="{4F28A4A9-7ACF-4C0F-BF35-B5C2AAA4F9FA}"/>
                    </a:ext>
                  </a:extLst>
                </p14:cNvPr>
                <p14:cNvContentPartPr/>
                <p14:nvPr/>
              </p14:nvContentPartPr>
              <p14:xfrm>
                <a:off x="4104802" y="4015832"/>
                <a:ext cx="88920" cy="117000"/>
              </p14:xfrm>
            </p:contentPart>
          </mc:Choice>
          <mc:Fallback xmlns="">
            <p:pic>
              <p:nvPicPr>
                <p:cNvPr id="483" name="Freihand 482">
                  <a:extLst>
                    <a:ext uri="{FF2B5EF4-FFF2-40B4-BE49-F238E27FC236}">
                      <a16:creationId xmlns:a16="http://schemas.microsoft.com/office/drawing/2014/main" id="{4F28A4A9-7ACF-4C0F-BF35-B5C2AAA4F9FA}"/>
                    </a:ext>
                  </a:extLst>
                </p:cNvPr>
                <p:cNvPicPr/>
                <p:nvPr/>
              </p:nvPicPr>
              <p:blipFill>
                <a:blip r:embed="rId991"/>
                <a:stretch>
                  <a:fillRect/>
                </a:stretch>
              </p:blipFill>
              <p:spPr>
                <a:xfrm>
                  <a:off x="4100482" y="4011512"/>
                  <a:ext cx="97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486" name="Freihand 485">
                  <a:extLst>
                    <a:ext uri="{FF2B5EF4-FFF2-40B4-BE49-F238E27FC236}">
                      <a16:creationId xmlns:a16="http://schemas.microsoft.com/office/drawing/2014/main" id="{5EE18DE9-F754-458E-A0EC-3A4E6C729968}"/>
                    </a:ext>
                  </a:extLst>
                </p14:cNvPr>
                <p14:cNvContentPartPr/>
                <p14:nvPr/>
              </p14:nvContentPartPr>
              <p14:xfrm>
                <a:off x="4293082" y="4045352"/>
                <a:ext cx="135360" cy="8280"/>
              </p14:xfrm>
            </p:contentPart>
          </mc:Choice>
          <mc:Fallback xmlns="">
            <p:pic>
              <p:nvPicPr>
                <p:cNvPr id="486" name="Freihand 485">
                  <a:extLst>
                    <a:ext uri="{FF2B5EF4-FFF2-40B4-BE49-F238E27FC236}">
                      <a16:creationId xmlns:a16="http://schemas.microsoft.com/office/drawing/2014/main" id="{5EE18DE9-F754-458E-A0EC-3A4E6C729968}"/>
                    </a:ext>
                  </a:extLst>
                </p:cNvPr>
                <p:cNvPicPr/>
                <p:nvPr/>
              </p:nvPicPr>
              <p:blipFill>
                <a:blip r:embed="rId993"/>
                <a:stretch>
                  <a:fillRect/>
                </a:stretch>
              </p:blipFill>
              <p:spPr>
                <a:xfrm>
                  <a:off x="4288762" y="4041032"/>
                  <a:ext cx="144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494" name="Freihand 493">
                  <a:extLst>
                    <a:ext uri="{FF2B5EF4-FFF2-40B4-BE49-F238E27FC236}">
                      <a16:creationId xmlns:a16="http://schemas.microsoft.com/office/drawing/2014/main" id="{0AD7F412-BF56-4CC4-A7AF-47E34D9774CE}"/>
                    </a:ext>
                  </a:extLst>
                </p14:cNvPr>
                <p14:cNvContentPartPr/>
                <p14:nvPr/>
              </p14:nvContentPartPr>
              <p14:xfrm>
                <a:off x="4331602" y="4083152"/>
                <a:ext cx="115920" cy="17280"/>
              </p14:xfrm>
            </p:contentPart>
          </mc:Choice>
          <mc:Fallback xmlns="">
            <p:pic>
              <p:nvPicPr>
                <p:cNvPr id="494" name="Freihand 493">
                  <a:extLst>
                    <a:ext uri="{FF2B5EF4-FFF2-40B4-BE49-F238E27FC236}">
                      <a16:creationId xmlns:a16="http://schemas.microsoft.com/office/drawing/2014/main" id="{0AD7F412-BF56-4CC4-A7AF-47E34D9774CE}"/>
                    </a:ext>
                  </a:extLst>
                </p:cNvPr>
                <p:cNvPicPr/>
                <p:nvPr/>
              </p:nvPicPr>
              <p:blipFill>
                <a:blip r:embed="rId995"/>
                <a:stretch>
                  <a:fillRect/>
                </a:stretch>
              </p:blipFill>
              <p:spPr>
                <a:xfrm>
                  <a:off x="4327282" y="4078832"/>
                  <a:ext cx="124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10" name="Freihand 509">
                  <a:extLst>
                    <a:ext uri="{FF2B5EF4-FFF2-40B4-BE49-F238E27FC236}">
                      <a16:creationId xmlns:a16="http://schemas.microsoft.com/office/drawing/2014/main" id="{8FA56B5D-4F9B-4C72-AFE9-D5A1B4D756BE}"/>
                    </a:ext>
                  </a:extLst>
                </p14:cNvPr>
                <p14:cNvContentPartPr/>
                <p14:nvPr/>
              </p14:nvContentPartPr>
              <p14:xfrm>
                <a:off x="4593322" y="3927272"/>
                <a:ext cx="80280" cy="205920"/>
              </p14:xfrm>
            </p:contentPart>
          </mc:Choice>
          <mc:Fallback xmlns="">
            <p:pic>
              <p:nvPicPr>
                <p:cNvPr id="510" name="Freihand 509">
                  <a:extLst>
                    <a:ext uri="{FF2B5EF4-FFF2-40B4-BE49-F238E27FC236}">
                      <a16:creationId xmlns:a16="http://schemas.microsoft.com/office/drawing/2014/main" id="{8FA56B5D-4F9B-4C72-AFE9-D5A1B4D756BE}"/>
                    </a:ext>
                  </a:extLst>
                </p:cNvPr>
                <p:cNvPicPr/>
                <p:nvPr/>
              </p:nvPicPr>
              <p:blipFill>
                <a:blip r:embed="rId997"/>
                <a:stretch>
                  <a:fillRect/>
                </a:stretch>
              </p:blipFill>
              <p:spPr>
                <a:xfrm>
                  <a:off x="4589002" y="3922952"/>
                  <a:ext cx="88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5" name="Freihand 64">
                  <a:extLst>
                    <a:ext uri="{FF2B5EF4-FFF2-40B4-BE49-F238E27FC236}">
                      <a16:creationId xmlns:a16="http://schemas.microsoft.com/office/drawing/2014/main" id="{AAC33B67-2BE0-4B17-8689-B84782545876}"/>
                    </a:ext>
                  </a:extLst>
                </p14:cNvPr>
                <p14:cNvContentPartPr/>
                <p14:nvPr/>
              </p14:nvContentPartPr>
              <p14:xfrm>
                <a:off x="4726882" y="3962192"/>
                <a:ext cx="110880" cy="99720"/>
              </p14:xfrm>
            </p:contentPart>
          </mc:Choice>
          <mc:Fallback xmlns="">
            <p:pic>
              <p:nvPicPr>
                <p:cNvPr id="65" name="Freihand 64">
                  <a:extLst>
                    <a:ext uri="{FF2B5EF4-FFF2-40B4-BE49-F238E27FC236}">
                      <a16:creationId xmlns:a16="http://schemas.microsoft.com/office/drawing/2014/main" id="{AAC33B67-2BE0-4B17-8689-B84782545876}"/>
                    </a:ext>
                  </a:extLst>
                </p:cNvPr>
                <p:cNvPicPr/>
                <p:nvPr/>
              </p:nvPicPr>
              <p:blipFill>
                <a:blip r:embed="rId999"/>
                <a:stretch>
                  <a:fillRect/>
                </a:stretch>
              </p:blipFill>
              <p:spPr>
                <a:xfrm>
                  <a:off x="4722562" y="3957872"/>
                  <a:ext cx="119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70" name="Freihand 69">
                  <a:extLst>
                    <a:ext uri="{FF2B5EF4-FFF2-40B4-BE49-F238E27FC236}">
                      <a16:creationId xmlns:a16="http://schemas.microsoft.com/office/drawing/2014/main" id="{BE494373-3F85-478B-AA56-6894733DDB62}"/>
                    </a:ext>
                  </a:extLst>
                </p14:cNvPr>
                <p14:cNvContentPartPr/>
                <p14:nvPr/>
              </p14:nvContentPartPr>
              <p14:xfrm>
                <a:off x="4905442" y="3978392"/>
                <a:ext cx="131400" cy="95760"/>
              </p14:xfrm>
            </p:contentPart>
          </mc:Choice>
          <mc:Fallback xmlns="">
            <p:pic>
              <p:nvPicPr>
                <p:cNvPr id="70" name="Freihand 69">
                  <a:extLst>
                    <a:ext uri="{FF2B5EF4-FFF2-40B4-BE49-F238E27FC236}">
                      <a16:creationId xmlns:a16="http://schemas.microsoft.com/office/drawing/2014/main" id="{BE494373-3F85-478B-AA56-6894733DDB62}"/>
                    </a:ext>
                  </a:extLst>
                </p:cNvPr>
                <p:cNvPicPr/>
                <p:nvPr/>
              </p:nvPicPr>
              <p:blipFill>
                <a:blip r:embed="rId1001"/>
                <a:stretch>
                  <a:fillRect/>
                </a:stretch>
              </p:blipFill>
              <p:spPr>
                <a:xfrm>
                  <a:off x="4901122" y="3974072"/>
                  <a:ext cx="140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77" name="Freihand 76">
                  <a:extLst>
                    <a:ext uri="{FF2B5EF4-FFF2-40B4-BE49-F238E27FC236}">
                      <a16:creationId xmlns:a16="http://schemas.microsoft.com/office/drawing/2014/main" id="{E9908431-1532-44F8-BD35-0EB60A18427A}"/>
                    </a:ext>
                  </a:extLst>
                </p14:cNvPr>
                <p14:cNvContentPartPr/>
                <p14:nvPr/>
              </p14:nvContentPartPr>
              <p14:xfrm>
                <a:off x="5064202" y="3962552"/>
                <a:ext cx="103320" cy="196200"/>
              </p14:xfrm>
            </p:contentPart>
          </mc:Choice>
          <mc:Fallback xmlns="">
            <p:pic>
              <p:nvPicPr>
                <p:cNvPr id="77" name="Freihand 76">
                  <a:extLst>
                    <a:ext uri="{FF2B5EF4-FFF2-40B4-BE49-F238E27FC236}">
                      <a16:creationId xmlns:a16="http://schemas.microsoft.com/office/drawing/2014/main" id="{E9908431-1532-44F8-BD35-0EB60A18427A}"/>
                    </a:ext>
                  </a:extLst>
                </p:cNvPr>
                <p:cNvPicPr/>
                <p:nvPr/>
              </p:nvPicPr>
              <p:blipFill>
                <a:blip r:embed="rId1003"/>
                <a:stretch>
                  <a:fillRect/>
                </a:stretch>
              </p:blipFill>
              <p:spPr>
                <a:xfrm>
                  <a:off x="5059882" y="3958232"/>
                  <a:ext cx="111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80" name="Freihand 79">
                  <a:extLst>
                    <a:ext uri="{FF2B5EF4-FFF2-40B4-BE49-F238E27FC236}">
                      <a16:creationId xmlns:a16="http://schemas.microsoft.com/office/drawing/2014/main" id="{35D494F0-6950-48B3-AF0D-00C384CAD3AB}"/>
                    </a:ext>
                  </a:extLst>
                </p14:cNvPr>
                <p14:cNvContentPartPr/>
                <p14:nvPr/>
              </p14:nvContentPartPr>
              <p14:xfrm>
                <a:off x="5039362" y="3897032"/>
                <a:ext cx="148320" cy="3600"/>
              </p14:xfrm>
            </p:contentPart>
          </mc:Choice>
          <mc:Fallback xmlns="">
            <p:pic>
              <p:nvPicPr>
                <p:cNvPr id="80" name="Freihand 79">
                  <a:extLst>
                    <a:ext uri="{FF2B5EF4-FFF2-40B4-BE49-F238E27FC236}">
                      <a16:creationId xmlns:a16="http://schemas.microsoft.com/office/drawing/2014/main" id="{35D494F0-6950-48B3-AF0D-00C384CAD3AB}"/>
                    </a:ext>
                  </a:extLst>
                </p:cNvPr>
                <p:cNvPicPr/>
                <p:nvPr/>
              </p:nvPicPr>
              <p:blipFill>
                <a:blip r:embed="rId1005"/>
                <a:stretch>
                  <a:fillRect/>
                </a:stretch>
              </p:blipFill>
              <p:spPr>
                <a:xfrm>
                  <a:off x="5035042" y="3892712"/>
                  <a:ext cx="156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86" name="Freihand 85">
                  <a:extLst>
                    <a:ext uri="{FF2B5EF4-FFF2-40B4-BE49-F238E27FC236}">
                      <a16:creationId xmlns:a16="http://schemas.microsoft.com/office/drawing/2014/main" id="{EFC39505-6A1E-407F-AAEB-059546C9BC23}"/>
                    </a:ext>
                  </a:extLst>
                </p14:cNvPr>
                <p14:cNvContentPartPr/>
                <p14:nvPr/>
              </p14:nvContentPartPr>
              <p14:xfrm>
                <a:off x="5183362" y="3864992"/>
                <a:ext cx="81000" cy="284040"/>
              </p14:xfrm>
            </p:contentPart>
          </mc:Choice>
          <mc:Fallback xmlns="">
            <p:pic>
              <p:nvPicPr>
                <p:cNvPr id="86" name="Freihand 85">
                  <a:extLst>
                    <a:ext uri="{FF2B5EF4-FFF2-40B4-BE49-F238E27FC236}">
                      <a16:creationId xmlns:a16="http://schemas.microsoft.com/office/drawing/2014/main" id="{EFC39505-6A1E-407F-AAEB-059546C9BC23}"/>
                    </a:ext>
                  </a:extLst>
                </p:cNvPr>
                <p:cNvPicPr/>
                <p:nvPr/>
              </p:nvPicPr>
              <p:blipFill>
                <a:blip r:embed="rId1007"/>
                <a:stretch>
                  <a:fillRect/>
                </a:stretch>
              </p:blipFill>
              <p:spPr>
                <a:xfrm>
                  <a:off x="5179042" y="3860672"/>
                  <a:ext cx="896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102" name="Freihand 101">
                  <a:extLst>
                    <a:ext uri="{FF2B5EF4-FFF2-40B4-BE49-F238E27FC236}">
                      <a16:creationId xmlns:a16="http://schemas.microsoft.com/office/drawing/2014/main" id="{70A8C45C-2833-4FD0-97E5-EF162FFDE5D5}"/>
                    </a:ext>
                  </a:extLst>
                </p14:cNvPr>
                <p14:cNvContentPartPr/>
                <p14:nvPr/>
              </p14:nvContentPartPr>
              <p14:xfrm>
                <a:off x="5240602" y="3736832"/>
                <a:ext cx="110880" cy="128880"/>
              </p14:xfrm>
            </p:contentPart>
          </mc:Choice>
          <mc:Fallback xmlns="">
            <p:pic>
              <p:nvPicPr>
                <p:cNvPr id="102" name="Freihand 101">
                  <a:extLst>
                    <a:ext uri="{FF2B5EF4-FFF2-40B4-BE49-F238E27FC236}">
                      <a16:creationId xmlns:a16="http://schemas.microsoft.com/office/drawing/2014/main" id="{70A8C45C-2833-4FD0-97E5-EF162FFDE5D5}"/>
                    </a:ext>
                  </a:extLst>
                </p:cNvPr>
                <p:cNvPicPr/>
                <p:nvPr/>
              </p:nvPicPr>
              <p:blipFill>
                <a:blip r:embed="rId1009"/>
                <a:stretch>
                  <a:fillRect/>
                </a:stretch>
              </p:blipFill>
              <p:spPr>
                <a:xfrm>
                  <a:off x="5236282" y="3732512"/>
                  <a:ext cx="119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536" name="Freihand 535">
                  <a:extLst>
                    <a:ext uri="{FF2B5EF4-FFF2-40B4-BE49-F238E27FC236}">
                      <a16:creationId xmlns:a16="http://schemas.microsoft.com/office/drawing/2014/main" id="{19D24047-2467-45B6-829E-3AAE880BAC7D}"/>
                    </a:ext>
                  </a:extLst>
                </p14:cNvPr>
                <p14:cNvContentPartPr/>
                <p14:nvPr/>
              </p14:nvContentPartPr>
              <p14:xfrm>
                <a:off x="5352922" y="4016912"/>
                <a:ext cx="47880" cy="16920"/>
              </p14:xfrm>
            </p:contentPart>
          </mc:Choice>
          <mc:Fallback xmlns="">
            <p:pic>
              <p:nvPicPr>
                <p:cNvPr id="536" name="Freihand 535">
                  <a:extLst>
                    <a:ext uri="{FF2B5EF4-FFF2-40B4-BE49-F238E27FC236}">
                      <a16:creationId xmlns:a16="http://schemas.microsoft.com/office/drawing/2014/main" id="{19D24047-2467-45B6-829E-3AAE880BAC7D}"/>
                    </a:ext>
                  </a:extLst>
                </p:cNvPr>
                <p:cNvPicPr/>
                <p:nvPr/>
              </p:nvPicPr>
              <p:blipFill>
                <a:blip r:embed="rId1011"/>
                <a:stretch>
                  <a:fillRect/>
                </a:stretch>
              </p:blipFill>
              <p:spPr>
                <a:xfrm>
                  <a:off x="5348602" y="4012592"/>
                  <a:ext cx="56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546" name="Freihand 545">
                  <a:extLst>
                    <a:ext uri="{FF2B5EF4-FFF2-40B4-BE49-F238E27FC236}">
                      <a16:creationId xmlns:a16="http://schemas.microsoft.com/office/drawing/2014/main" id="{303E828B-C9BB-4198-880A-294DE92FB36C}"/>
                    </a:ext>
                  </a:extLst>
                </p14:cNvPr>
                <p14:cNvContentPartPr/>
                <p14:nvPr/>
              </p14:nvContentPartPr>
              <p14:xfrm>
                <a:off x="5465962" y="3930872"/>
                <a:ext cx="147600" cy="90720"/>
              </p14:xfrm>
            </p:contentPart>
          </mc:Choice>
          <mc:Fallback xmlns="">
            <p:pic>
              <p:nvPicPr>
                <p:cNvPr id="546" name="Freihand 545">
                  <a:extLst>
                    <a:ext uri="{FF2B5EF4-FFF2-40B4-BE49-F238E27FC236}">
                      <a16:creationId xmlns:a16="http://schemas.microsoft.com/office/drawing/2014/main" id="{303E828B-C9BB-4198-880A-294DE92FB36C}"/>
                    </a:ext>
                  </a:extLst>
                </p:cNvPr>
                <p:cNvPicPr/>
                <p:nvPr/>
              </p:nvPicPr>
              <p:blipFill>
                <a:blip r:embed="rId1013"/>
                <a:stretch>
                  <a:fillRect/>
                </a:stretch>
              </p:blipFill>
              <p:spPr>
                <a:xfrm>
                  <a:off x="5461642" y="3926552"/>
                  <a:ext cx="156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558" name="Freihand 557">
                  <a:extLst>
                    <a:ext uri="{FF2B5EF4-FFF2-40B4-BE49-F238E27FC236}">
                      <a16:creationId xmlns:a16="http://schemas.microsoft.com/office/drawing/2014/main" id="{C9BE4FCF-5DF8-45CC-A35B-C1E56B8A1313}"/>
                    </a:ext>
                  </a:extLst>
                </p14:cNvPr>
                <p14:cNvContentPartPr/>
                <p14:nvPr/>
              </p14:nvContentPartPr>
              <p14:xfrm>
                <a:off x="5625802" y="3914672"/>
                <a:ext cx="102960" cy="104760"/>
              </p14:xfrm>
            </p:contentPart>
          </mc:Choice>
          <mc:Fallback xmlns="">
            <p:pic>
              <p:nvPicPr>
                <p:cNvPr id="558" name="Freihand 557">
                  <a:extLst>
                    <a:ext uri="{FF2B5EF4-FFF2-40B4-BE49-F238E27FC236}">
                      <a16:creationId xmlns:a16="http://schemas.microsoft.com/office/drawing/2014/main" id="{C9BE4FCF-5DF8-45CC-A35B-C1E56B8A1313}"/>
                    </a:ext>
                  </a:extLst>
                </p:cNvPr>
                <p:cNvPicPr/>
                <p:nvPr/>
              </p:nvPicPr>
              <p:blipFill>
                <a:blip r:embed="rId1015"/>
                <a:stretch>
                  <a:fillRect/>
                </a:stretch>
              </p:blipFill>
              <p:spPr>
                <a:xfrm>
                  <a:off x="5621482" y="3910352"/>
                  <a:ext cx="111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566" name="Freihand 565">
                  <a:extLst>
                    <a:ext uri="{FF2B5EF4-FFF2-40B4-BE49-F238E27FC236}">
                      <a16:creationId xmlns:a16="http://schemas.microsoft.com/office/drawing/2014/main" id="{9BB3DB37-3E21-42E8-950F-EA828C977428}"/>
                    </a:ext>
                  </a:extLst>
                </p14:cNvPr>
                <p14:cNvContentPartPr/>
                <p14:nvPr/>
              </p14:nvContentPartPr>
              <p14:xfrm>
                <a:off x="5802202" y="3911792"/>
                <a:ext cx="97200" cy="107640"/>
              </p14:xfrm>
            </p:contentPart>
          </mc:Choice>
          <mc:Fallback xmlns="">
            <p:pic>
              <p:nvPicPr>
                <p:cNvPr id="566" name="Freihand 565">
                  <a:extLst>
                    <a:ext uri="{FF2B5EF4-FFF2-40B4-BE49-F238E27FC236}">
                      <a16:creationId xmlns:a16="http://schemas.microsoft.com/office/drawing/2014/main" id="{9BB3DB37-3E21-42E8-950F-EA828C977428}"/>
                    </a:ext>
                  </a:extLst>
                </p:cNvPr>
                <p:cNvPicPr/>
                <p:nvPr/>
              </p:nvPicPr>
              <p:blipFill>
                <a:blip r:embed="rId1017"/>
                <a:stretch>
                  <a:fillRect/>
                </a:stretch>
              </p:blipFill>
              <p:spPr>
                <a:xfrm>
                  <a:off x="5797882" y="3907472"/>
                  <a:ext cx="105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133" name="Freihand 132">
                  <a:extLst>
                    <a:ext uri="{FF2B5EF4-FFF2-40B4-BE49-F238E27FC236}">
                      <a16:creationId xmlns:a16="http://schemas.microsoft.com/office/drawing/2014/main" id="{9B968D88-CE40-4F3E-9A04-5B0DBBE4345E}"/>
                    </a:ext>
                  </a:extLst>
                </p14:cNvPr>
                <p14:cNvContentPartPr/>
                <p14:nvPr/>
              </p14:nvContentPartPr>
              <p14:xfrm>
                <a:off x="3366802" y="4509032"/>
                <a:ext cx="205560" cy="27720"/>
              </p14:xfrm>
            </p:contentPart>
          </mc:Choice>
          <mc:Fallback xmlns="">
            <p:pic>
              <p:nvPicPr>
                <p:cNvPr id="133" name="Freihand 132">
                  <a:extLst>
                    <a:ext uri="{FF2B5EF4-FFF2-40B4-BE49-F238E27FC236}">
                      <a16:creationId xmlns:a16="http://schemas.microsoft.com/office/drawing/2014/main" id="{9B968D88-CE40-4F3E-9A04-5B0DBBE4345E}"/>
                    </a:ext>
                  </a:extLst>
                </p:cNvPr>
                <p:cNvPicPr/>
                <p:nvPr/>
              </p:nvPicPr>
              <p:blipFill>
                <a:blip r:embed="rId1019"/>
                <a:stretch>
                  <a:fillRect/>
                </a:stretch>
              </p:blipFill>
              <p:spPr>
                <a:xfrm>
                  <a:off x="3362482" y="4504712"/>
                  <a:ext cx="214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145" name="Freihand 144">
                  <a:extLst>
                    <a:ext uri="{FF2B5EF4-FFF2-40B4-BE49-F238E27FC236}">
                      <a16:creationId xmlns:a16="http://schemas.microsoft.com/office/drawing/2014/main" id="{85F79507-4344-4E71-8EA6-EF700FA1A5F9}"/>
                    </a:ext>
                  </a:extLst>
                </p14:cNvPr>
                <p14:cNvContentPartPr/>
                <p14:nvPr/>
              </p14:nvContentPartPr>
              <p14:xfrm>
                <a:off x="3405322" y="4562672"/>
                <a:ext cx="157320" cy="13680"/>
              </p14:xfrm>
            </p:contentPart>
          </mc:Choice>
          <mc:Fallback xmlns="">
            <p:pic>
              <p:nvPicPr>
                <p:cNvPr id="145" name="Freihand 144">
                  <a:extLst>
                    <a:ext uri="{FF2B5EF4-FFF2-40B4-BE49-F238E27FC236}">
                      <a16:creationId xmlns:a16="http://schemas.microsoft.com/office/drawing/2014/main" id="{85F79507-4344-4E71-8EA6-EF700FA1A5F9}"/>
                    </a:ext>
                  </a:extLst>
                </p:cNvPr>
                <p:cNvPicPr/>
                <p:nvPr/>
              </p:nvPicPr>
              <p:blipFill>
                <a:blip r:embed="rId1021"/>
                <a:stretch>
                  <a:fillRect/>
                </a:stretch>
              </p:blipFill>
              <p:spPr>
                <a:xfrm>
                  <a:off x="3401002" y="4558352"/>
                  <a:ext cx="165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148" name="Freihand 147">
                  <a:extLst>
                    <a:ext uri="{FF2B5EF4-FFF2-40B4-BE49-F238E27FC236}">
                      <a16:creationId xmlns:a16="http://schemas.microsoft.com/office/drawing/2014/main" id="{FB633905-BF96-45DD-BF6C-3CEF2BCBFBEE}"/>
                    </a:ext>
                  </a:extLst>
                </p14:cNvPr>
                <p14:cNvContentPartPr/>
                <p14:nvPr/>
              </p14:nvContentPartPr>
              <p14:xfrm>
                <a:off x="3606562" y="4464032"/>
                <a:ext cx="78120" cy="150840"/>
              </p14:xfrm>
            </p:contentPart>
          </mc:Choice>
          <mc:Fallback xmlns="">
            <p:pic>
              <p:nvPicPr>
                <p:cNvPr id="148" name="Freihand 147">
                  <a:extLst>
                    <a:ext uri="{FF2B5EF4-FFF2-40B4-BE49-F238E27FC236}">
                      <a16:creationId xmlns:a16="http://schemas.microsoft.com/office/drawing/2014/main" id="{FB633905-BF96-45DD-BF6C-3CEF2BCBFBEE}"/>
                    </a:ext>
                  </a:extLst>
                </p:cNvPr>
                <p:cNvPicPr/>
                <p:nvPr/>
              </p:nvPicPr>
              <p:blipFill>
                <a:blip r:embed="rId1023"/>
                <a:stretch>
                  <a:fillRect/>
                </a:stretch>
              </p:blipFill>
              <p:spPr>
                <a:xfrm>
                  <a:off x="3602242" y="4459712"/>
                  <a:ext cx="86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157" name="Freihand 156">
                  <a:extLst>
                    <a:ext uri="{FF2B5EF4-FFF2-40B4-BE49-F238E27FC236}">
                      <a16:creationId xmlns:a16="http://schemas.microsoft.com/office/drawing/2014/main" id="{AE175FEB-5723-4F83-96B6-AA4D2D92692F}"/>
                    </a:ext>
                  </a:extLst>
                </p14:cNvPr>
                <p14:cNvContentPartPr/>
                <p14:nvPr/>
              </p14:nvContentPartPr>
              <p14:xfrm>
                <a:off x="3891322" y="4483472"/>
                <a:ext cx="173160" cy="112320"/>
              </p14:xfrm>
            </p:contentPart>
          </mc:Choice>
          <mc:Fallback xmlns="">
            <p:pic>
              <p:nvPicPr>
                <p:cNvPr id="157" name="Freihand 156">
                  <a:extLst>
                    <a:ext uri="{FF2B5EF4-FFF2-40B4-BE49-F238E27FC236}">
                      <a16:creationId xmlns:a16="http://schemas.microsoft.com/office/drawing/2014/main" id="{AE175FEB-5723-4F83-96B6-AA4D2D92692F}"/>
                    </a:ext>
                  </a:extLst>
                </p:cNvPr>
                <p:cNvPicPr/>
                <p:nvPr/>
              </p:nvPicPr>
              <p:blipFill>
                <a:blip r:embed="rId1025"/>
                <a:stretch>
                  <a:fillRect/>
                </a:stretch>
              </p:blipFill>
              <p:spPr>
                <a:xfrm>
                  <a:off x="3887002" y="4479152"/>
                  <a:ext cx="181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164" name="Freihand 163">
                  <a:extLst>
                    <a:ext uri="{FF2B5EF4-FFF2-40B4-BE49-F238E27FC236}">
                      <a16:creationId xmlns:a16="http://schemas.microsoft.com/office/drawing/2014/main" id="{F51DF4C9-7C7D-4566-AABE-CFB332529B9C}"/>
                    </a:ext>
                  </a:extLst>
                </p14:cNvPr>
                <p14:cNvContentPartPr/>
                <p14:nvPr/>
              </p14:nvContentPartPr>
              <p14:xfrm>
                <a:off x="4113082" y="4453952"/>
                <a:ext cx="106920" cy="100440"/>
              </p14:xfrm>
            </p:contentPart>
          </mc:Choice>
          <mc:Fallback xmlns="">
            <p:pic>
              <p:nvPicPr>
                <p:cNvPr id="164" name="Freihand 163">
                  <a:extLst>
                    <a:ext uri="{FF2B5EF4-FFF2-40B4-BE49-F238E27FC236}">
                      <a16:creationId xmlns:a16="http://schemas.microsoft.com/office/drawing/2014/main" id="{F51DF4C9-7C7D-4566-AABE-CFB332529B9C}"/>
                    </a:ext>
                  </a:extLst>
                </p:cNvPr>
                <p:cNvPicPr/>
                <p:nvPr/>
              </p:nvPicPr>
              <p:blipFill>
                <a:blip r:embed="rId1027"/>
                <a:stretch>
                  <a:fillRect/>
                </a:stretch>
              </p:blipFill>
              <p:spPr>
                <a:xfrm>
                  <a:off x="4108762" y="4449632"/>
                  <a:ext cx="11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184" name="Freihand 183">
                  <a:extLst>
                    <a:ext uri="{FF2B5EF4-FFF2-40B4-BE49-F238E27FC236}">
                      <a16:creationId xmlns:a16="http://schemas.microsoft.com/office/drawing/2014/main" id="{03287376-420F-47BA-887F-9A99B35A6BD8}"/>
                    </a:ext>
                  </a:extLst>
                </p14:cNvPr>
                <p14:cNvContentPartPr/>
                <p14:nvPr/>
              </p14:nvContentPartPr>
              <p14:xfrm>
                <a:off x="4249162" y="4428752"/>
                <a:ext cx="78840" cy="123840"/>
              </p14:xfrm>
            </p:contentPart>
          </mc:Choice>
          <mc:Fallback xmlns="">
            <p:pic>
              <p:nvPicPr>
                <p:cNvPr id="184" name="Freihand 183">
                  <a:extLst>
                    <a:ext uri="{FF2B5EF4-FFF2-40B4-BE49-F238E27FC236}">
                      <a16:creationId xmlns:a16="http://schemas.microsoft.com/office/drawing/2014/main" id="{03287376-420F-47BA-887F-9A99B35A6BD8}"/>
                    </a:ext>
                  </a:extLst>
                </p:cNvPr>
                <p:cNvPicPr/>
                <p:nvPr/>
              </p:nvPicPr>
              <p:blipFill>
                <a:blip r:embed="rId1029"/>
                <a:stretch>
                  <a:fillRect/>
                </a:stretch>
              </p:blipFill>
              <p:spPr>
                <a:xfrm>
                  <a:off x="4244842" y="4424432"/>
                  <a:ext cx="87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185" name="Freihand 184">
                  <a:extLst>
                    <a:ext uri="{FF2B5EF4-FFF2-40B4-BE49-F238E27FC236}">
                      <a16:creationId xmlns:a16="http://schemas.microsoft.com/office/drawing/2014/main" id="{57478386-F724-4335-BF16-5E7E821176BE}"/>
                    </a:ext>
                  </a:extLst>
                </p14:cNvPr>
                <p14:cNvContentPartPr/>
                <p14:nvPr/>
              </p14:nvContentPartPr>
              <p14:xfrm>
                <a:off x="4398562" y="4546832"/>
                <a:ext cx="17640" cy="39240"/>
              </p14:xfrm>
            </p:contentPart>
          </mc:Choice>
          <mc:Fallback xmlns="">
            <p:pic>
              <p:nvPicPr>
                <p:cNvPr id="185" name="Freihand 184">
                  <a:extLst>
                    <a:ext uri="{FF2B5EF4-FFF2-40B4-BE49-F238E27FC236}">
                      <a16:creationId xmlns:a16="http://schemas.microsoft.com/office/drawing/2014/main" id="{57478386-F724-4335-BF16-5E7E821176BE}"/>
                    </a:ext>
                  </a:extLst>
                </p:cNvPr>
                <p:cNvPicPr/>
                <p:nvPr/>
              </p:nvPicPr>
              <p:blipFill>
                <a:blip r:embed="rId1031"/>
                <a:stretch>
                  <a:fillRect/>
                </a:stretch>
              </p:blipFill>
              <p:spPr>
                <a:xfrm>
                  <a:off x="4394242" y="4542512"/>
                  <a:ext cx="26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190" name="Freihand 189">
                  <a:extLst>
                    <a:ext uri="{FF2B5EF4-FFF2-40B4-BE49-F238E27FC236}">
                      <a16:creationId xmlns:a16="http://schemas.microsoft.com/office/drawing/2014/main" id="{050B7207-6D1F-44D5-A5EC-89F01B61264E}"/>
                    </a:ext>
                  </a:extLst>
                </p14:cNvPr>
                <p14:cNvContentPartPr/>
                <p14:nvPr/>
              </p14:nvContentPartPr>
              <p14:xfrm>
                <a:off x="4513042" y="4446752"/>
                <a:ext cx="87480" cy="98640"/>
              </p14:xfrm>
            </p:contentPart>
          </mc:Choice>
          <mc:Fallback xmlns="">
            <p:pic>
              <p:nvPicPr>
                <p:cNvPr id="190" name="Freihand 189">
                  <a:extLst>
                    <a:ext uri="{FF2B5EF4-FFF2-40B4-BE49-F238E27FC236}">
                      <a16:creationId xmlns:a16="http://schemas.microsoft.com/office/drawing/2014/main" id="{050B7207-6D1F-44D5-A5EC-89F01B61264E}"/>
                    </a:ext>
                  </a:extLst>
                </p:cNvPr>
                <p:cNvPicPr/>
                <p:nvPr/>
              </p:nvPicPr>
              <p:blipFill>
                <a:blip r:embed="rId1033"/>
                <a:stretch>
                  <a:fillRect/>
                </a:stretch>
              </p:blipFill>
              <p:spPr>
                <a:xfrm>
                  <a:off x="4508722" y="4442432"/>
                  <a:ext cx="96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576" name="Freihand 575">
                  <a:extLst>
                    <a:ext uri="{FF2B5EF4-FFF2-40B4-BE49-F238E27FC236}">
                      <a16:creationId xmlns:a16="http://schemas.microsoft.com/office/drawing/2014/main" id="{F7E09AED-61DC-4E49-A487-23FAB2137D0E}"/>
                    </a:ext>
                  </a:extLst>
                </p14:cNvPr>
                <p14:cNvContentPartPr/>
                <p14:nvPr/>
              </p14:nvContentPartPr>
              <p14:xfrm>
                <a:off x="4663882" y="4415072"/>
                <a:ext cx="101160" cy="111600"/>
              </p14:xfrm>
            </p:contentPart>
          </mc:Choice>
          <mc:Fallback xmlns="">
            <p:pic>
              <p:nvPicPr>
                <p:cNvPr id="576" name="Freihand 575">
                  <a:extLst>
                    <a:ext uri="{FF2B5EF4-FFF2-40B4-BE49-F238E27FC236}">
                      <a16:creationId xmlns:a16="http://schemas.microsoft.com/office/drawing/2014/main" id="{F7E09AED-61DC-4E49-A487-23FAB2137D0E}"/>
                    </a:ext>
                  </a:extLst>
                </p:cNvPr>
                <p:cNvPicPr/>
                <p:nvPr/>
              </p:nvPicPr>
              <p:blipFill>
                <a:blip r:embed="rId1035"/>
                <a:stretch>
                  <a:fillRect/>
                </a:stretch>
              </p:blipFill>
              <p:spPr>
                <a:xfrm>
                  <a:off x="4659562" y="4410752"/>
                  <a:ext cx="109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588" name="Freihand 587">
                  <a:extLst>
                    <a:ext uri="{FF2B5EF4-FFF2-40B4-BE49-F238E27FC236}">
                      <a16:creationId xmlns:a16="http://schemas.microsoft.com/office/drawing/2014/main" id="{EE67075C-76D0-42AC-864E-6033093278DB}"/>
                    </a:ext>
                  </a:extLst>
                </p14:cNvPr>
                <p14:cNvContentPartPr/>
                <p14:nvPr/>
              </p14:nvContentPartPr>
              <p14:xfrm>
                <a:off x="3955762" y="4648712"/>
                <a:ext cx="812160" cy="59760"/>
              </p14:xfrm>
            </p:contentPart>
          </mc:Choice>
          <mc:Fallback xmlns="">
            <p:pic>
              <p:nvPicPr>
                <p:cNvPr id="588" name="Freihand 587">
                  <a:extLst>
                    <a:ext uri="{FF2B5EF4-FFF2-40B4-BE49-F238E27FC236}">
                      <a16:creationId xmlns:a16="http://schemas.microsoft.com/office/drawing/2014/main" id="{EE67075C-76D0-42AC-864E-6033093278DB}"/>
                    </a:ext>
                  </a:extLst>
                </p:cNvPr>
                <p:cNvPicPr/>
                <p:nvPr/>
              </p:nvPicPr>
              <p:blipFill>
                <a:blip r:embed="rId1037"/>
                <a:stretch>
                  <a:fillRect/>
                </a:stretch>
              </p:blipFill>
              <p:spPr>
                <a:xfrm>
                  <a:off x="3951442" y="4644392"/>
                  <a:ext cx="820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589" name="Freihand 588">
                  <a:extLst>
                    <a:ext uri="{FF2B5EF4-FFF2-40B4-BE49-F238E27FC236}">
                      <a16:creationId xmlns:a16="http://schemas.microsoft.com/office/drawing/2014/main" id="{146837B7-E072-4A43-B850-535612FF9214}"/>
                    </a:ext>
                  </a:extLst>
                </p14:cNvPr>
                <p14:cNvContentPartPr/>
                <p14:nvPr/>
              </p14:nvContentPartPr>
              <p14:xfrm>
                <a:off x="4083562" y="4761032"/>
                <a:ext cx="167760" cy="106200"/>
              </p14:xfrm>
            </p:contentPart>
          </mc:Choice>
          <mc:Fallback xmlns="">
            <p:pic>
              <p:nvPicPr>
                <p:cNvPr id="589" name="Freihand 588">
                  <a:extLst>
                    <a:ext uri="{FF2B5EF4-FFF2-40B4-BE49-F238E27FC236}">
                      <a16:creationId xmlns:a16="http://schemas.microsoft.com/office/drawing/2014/main" id="{146837B7-E072-4A43-B850-535612FF9214}"/>
                    </a:ext>
                  </a:extLst>
                </p:cNvPr>
                <p:cNvPicPr/>
                <p:nvPr/>
              </p:nvPicPr>
              <p:blipFill>
                <a:blip r:embed="rId1039"/>
                <a:stretch>
                  <a:fillRect/>
                </a:stretch>
              </p:blipFill>
              <p:spPr>
                <a:xfrm>
                  <a:off x="4079242" y="4756712"/>
                  <a:ext cx="176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590" name="Freihand 589">
                  <a:extLst>
                    <a:ext uri="{FF2B5EF4-FFF2-40B4-BE49-F238E27FC236}">
                      <a16:creationId xmlns:a16="http://schemas.microsoft.com/office/drawing/2014/main" id="{E26E95D4-7D4B-4EEC-AEB6-618665591FD0}"/>
                    </a:ext>
                  </a:extLst>
                </p14:cNvPr>
                <p14:cNvContentPartPr/>
                <p14:nvPr/>
              </p14:nvContentPartPr>
              <p14:xfrm>
                <a:off x="4313602" y="4753472"/>
                <a:ext cx="61920" cy="97560"/>
              </p14:xfrm>
            </p:contentPart>
          </mc:Choice>
          <mc:Fallback xmlns="">
            <p:pic>
              <p:nvPicPr>
                <p:cNvPr id="590" name="Freihand 589">
                  <a:extLst>
                    <a:ext uri="{FF2B5EF4-FFF2-40B4-BE49-F238E27FC236}">
                      <a16:creationId xmlns:a16="http://schemas.microsoft.com/office/drawing/2014/main" id="{E26E95D4-7D4B-4EEC-AEB6-618665591FD0}"/>
                    </a:ext>
                  </a:extLst>
                </p:cNvPr>
                <p:cNvPicPr/>
                <p:nvPr/>
              </p:nvPicPr>
              <p:blipFill>
                <a:blip r:embed="rId1041"/>
                <a:stretch>
                  <a:fillRect/>
                </a:stretch>
              </p:blipFill>
              <p:spPr>
                <a:xfrm>
                  <a:off x="4309282" y="4749152"/>
                  <a:ext cx="70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591" name="Freihand 590">
                  <a:extLst>
                    <a:ext uri="{FF2B5EF4-FFF2-40B4-BE49-F238E27FC236}">
                      <a16:creationId xmlns:a16="http://schemas.microsoft.com/office/drawing/2014/main" id="{437340A3-8ACF-4FF6-9FCA-ECE35FB7A2CD}"/>
                    </a:ext>
                  </a:extLst>
                </p14:cNvPr>
                <p14:cNvContentPartPr/>
                <p14:nvPr/>
              </p14:nvContentPartPr>
              <p14:xfrm>
                <a:off x="4450042" y="4766792"/>
                <a:ext cx="128880" cy="68400"/>
              </p14:xfrm>
            </p:contentPart>
          </mc:Choice>
          <mc:Fallback xmlns="">
            <p:pic>
              <p:nvPicPr>
                <p:cNvPr id="591" name="Freihand 590">
                  <a:extLst>
                    <a:ext uri="{FF2B5EF4-FFF2-40B4-BE49-F238E27FC236}">
                      <a16:creationId xmlns:a16="http://schemas.microsoft.com/office/drawing/2014/main" id="{437340A3-8ACF-4FF6-9FCA-ECE35FB7A2CD}"/>
                    </a:ext>
                  </a:extLst>
                </p:cNvPr>
                <p:cNvPicPr/>
                <p:nvPr/>
              </p:nvPicPr>
              <p:blipFill>
                <a:blip r:embed="rId1043"/>
                <a:stretch>
                  <a:fillRect/>
                </a:stretch>
              </p:blipFill>
              <p:spPr>
                <a:xfrm>
                  <a:off x="4445722" y="4762472"/>
                  <a:ext cx="137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595" name="Freihand 594">
                  <a:extLst>
                    <a:ext uri="{FF2B5EF4-FFF2-40B4-BE49-F238E27FC236}">
                      <a16:creationId xmlns:a16="http://schemas.microsoft.com/office/drawing/2014/main" id="{37F93468-2097-4DB6-BF8D-5C9E96B6DBCC}"/>
                    </a:ext>
                  </a:extLst>
                </p14:cNvPr>
                <p14:cNvContentPartPr/>
                <p14:nvPr/>
              </p14:nvContentPartPr>
              <p14:xfrm>
                <a:off x="4768642" y="4384112"/>
                <a:ext cx="201600" cy="440640"/>
              </p14:xfrm>
            </p:contentPart>
          </mc:Choice>
          <mc:Fallback xmlns="">
            <p:pic>
              <p:nvPicPr>
                <p:cNvPr id="595" name="Freihand 594">
                  <a:extLst>
                    <a:ext uri="{FF2B5EF4-FFF2-40B4-BE49-F238E27FC236}">
                      <a16:creationId xmlns:a16="http://schemas.microsoft.com/office/drawing/2014/main" id="{37F93468-2097-4DB6-BF8D-5C9E96B6DBCC}"/>
                    </a:ext>
                  </a:extLst>
                </p:cNvPr>
                <p:cNvPicPr/>
                <p:nvPr/>
              </p:nvPicPr>
              <p:blipFill>
                <a:blip r:embed="rId1045"/>
                <a:stretch>
                  <a:fillRect/>
                </a:stretch>
              </p:blipFill>
              <p:spPr>
                <a:xfrm>
                  <a:off x="4764322" y="4379792"/>
                  <a:ext cx="21024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596" name="Freihand 595">
                  <a:extLst>
                    <a:ext uri="{FF2B5EF4-FFF2-40B4-BE49-F238E27FC236}">
                      <a16:creationId xmlns:a16="http://schemas.microsoft.com/office/drawing/2014/main" id="{E98DBE7F-4E69-4799-9DC9-74A1694B82E5}"/>
                    </a:ext>
                  </a:extLst>
                </p14:cNvPr>
                <p14:cNvContentPartPr/>
                <p14:nvPr/>
              </p14:nvContentPartPr>
              <p14:xfrm>
                <a:off x="3743002" y="4476632"/>
                <a:ext cx="160920" cy="482760"/>
              </p14:xfrm>
            </p:contentPart>
          </mc:Choice>
          <mc:Fallback xmlns="">
            <p:pic>
              <p:nvPicPr>
                <p:cNvPr id="596" name="Freihand 595">
                  <a:extLst>
                    <a:ext uri="{FF2B5EF4-FFF2-40B4-BE49-F238E27FC236}">
                      <a16:creationId xmlns:a16="http://schemas.microsoft.com/office/drawing/2014/main" id="{E98DBE7F-4E69-4799-9DC9-74A1694B82E5}"/>
                    </a:ext>
                  </a:extLst>
                </p:cNvPr>
                <p:cNvPicPr/>
                <p:nvPr/>
              </p:nvPicPr>
              <p:blipFill>
                <a:blip r:embed="rId1047"/>
                <a:stretch>
                  <a:fillRect/>
                </a:stretch>
              </p:blipFill>
              <p:spPr>
                <a:xfrm>
                  <a:off x="3738682" y="4472312"/>
                  <a:ext cx="16956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597" name="Freihand 596">
                  <a:extLst>
                    <a:ext uri="{FF2B5EF4-FFF2-40B4-BE49-F238E27FC236}">
                      <a16:creationId xmlns:a16="http://schemas.microsoft.com/office/drawing/2014/main" id="{9B197340-CC28-4009-A01C-9C4F3081B356}"/>
                    </a:ext>
                  </a:extLst>
                </p14:cNvPr>
                <p14:cNvContentPartPr/>
                <p14:nvPr/>
              </p14:nvContentPartPr>
              <p14:xfrm>
                <a:off x="4974922" y="4197632"/>
                <a:ext cx="83160" cy="115920"/>
              </p14:xfrm>
            </p:contentPart>
          </mc:Choice>
          <mc:Fallback xmlns="">
            <p:pic>
              <p:nvPicPr>
                <p:cNvPr id="597" name="Freihand 596">
                  <a:extLst>
                    <a:ext uri="{FF2B5EF4-FFF2-40B4-BE49-F238E27FC236}">
                      <a16:creationId xmlns:a16="http://schemas.microsoft.com/office/drawing/2014/main" id="{9B197340-CC28-4009-A01C-9C4F3081B356}"/>
                    </a:ext>
                  </a:extLst>
                </p:cNvPr>
                <p:cNvPicPr/>
                <p:nvPr/>
              </p:nvPicPr>
              <p:blipFill>
                <a:blip r:embed="rId1049"/>
                <a:stretch>
                  <a:fillRect/>
                </a:stretch>
              </p:blipFill>
              <p:spPr>
                <a:xfrm>
                  <a:off x="4970602" y="4193312"/>
                  <a:ext cx="91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598" name="Freihand 597">
                  <a:extLst>
                    <a:ext uri="{FF2B5EF4-FFF2-40B4-BE49-F238E27FC236}">
                      <a16:creationId xmlns:a16="http://schemas.microsoft.com/office/drawing/2014/main" id="{A9AEC8BD-F573-4808-A543-6426D13C617E}"/>
                    </a:ext>
                  </a:extLst>
                </p14:cNvPr>
                <p14:cNvContentPartPr/>
                <p14:nvPr/>
              </p14:nvContentPartPr>
              <p14:xfrm>
                <a:off x="5001202" y="4320032"/>
                <a:ext cx="91080" cy="12960"/>
              </p14:xfrm>
            </p:contentPart>
          </mc:Choice>
          <mc:Fallback xmlns="">
            <p:pic>
              <p:nvPicPr>
                <p:cNvPr id="598" name="Freihand 597">
                  <a:extLst>
                    <a:ext uri="{FF2B5EF4-FFF2-40B4-BE49-F238E27FC236}">
                      <a16:creationId xmlns:a16="http://schemas.microsoft.com/office/drawing/2014/main" id="{A9AEC8BD-F573-4808-A543-6426D13C617E}"/>
                    </a:ext>
                  </a:extLst>
                </p:cNvPr>
                <p:cNvPicPr/>
                <p:nvPr/>
              </p:nvPicPr>
              <p:blipFill>
                <a:blip r:embed="rId1051"/>
                <a:stretch>
                  <a:fillRect/>
                </a:stretch>
              </p:blipFill>
              <p:spPr>
                <a:xfrm>
                  <a:off x="4996882" y="4315712"/>
                  <a:ext cx="99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599" name="Freihand 598">
                  <a:extLst>
                    <a:ext uri="{FF2B5EF4-FFF2-40B4-BE49-F238E27FC236}">
                      <a16:creationId xmlns:a16="http://schemas.microsoft.com/office/drawing/2014/main" id="{0F2A8415-AC05-4CA2-B015-4269D7BD8EF9}"/>
                    </a:ext>
                  </a:extLst>
                </p14:cNvPr>
                <p14:cNvContentPartPr/>
                <p14:nvPr/>
              </p14:nvContentPartPr>
              <p14:xfrm>
                <a:off x="5031442" y="4343072"/>
                <a:ext cx="51480" cy="114120"/>
              </p14:xfrm>
            </p:contentPart>
          </mc:Choice>
          <mc:Fallback xmlns="">
            <p:pic>
              <p:nvPicPr>
                <p:cNvPr id="599" name="Freihand 598">
                  <a:extLst>
                    <a:ext uri="{FF2B5EF4-FFF2-40B4-BE49-F238E27FC236}">
                      <a16:creationId xmlns:a16="http://schemas.microsoft.com/office/drawing/2014/main" id="{0F2A8415-AC05-4CA2-B015-4269D7BD8EF9}"/>
                    </a:ext>
                  </a:extLst>
                </p:cNvPr>
                <p:cNvPicPr/>
                <p:nvPr/>
              </p:nvPicPr>
              <p:blipFill>
                <a:blip r:embed="rId1053"/>
                <a:stretch>
                  <a:fillRect/>
                </a:stretch>
              </p:blipFill>
              <p:spPr>
                <a:xfrm>
                  <a:off x="5027122" y="4338752"/>
                  <a:ext cx="60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00" name="Freihand 599">
                  <a:extLst>
                    <a:ext uri="{FF2B5EF4-FFF2-40B4-BE49-F238E27FC236}">
                      <a16:creationId xmlns:a16="http://schemas.microsoft.com/office/drawing/2014/main" id="{5AF78405-CC98-42C9-9587-4C5943004439}"/>
                    </a:ext>
                  </a:extLst>
                </p14:cNvPr>
                <p14:cNvContentPartPr/>
                <p14:nvPr/>
              </p14:nvContentPartPr>
              <p14:xfrm>
                <a:off x="5168962" y="4628912"/>
                <a:ext cx="124920" cy="23040"/>
              </p14:xfrm>
            </p:contentPart>
          </mc:Choice>
          <mc:Fallback xmlns="">
            <p:pic>
              <p:nvPicPr>
                <p:cNvPr id="600" name="Freihand 599">
                  <a:extLst>
                    <a:ext uri="{FF2B5EF4-FFF2-40B4-BE49-F238E27FC236}">
                      <a16:creationId xmlns:a16="http://schemas.microsoft.com/office/drawing/2014/main" id="{5AF78405-CC98-42C9-9587-4C5943004439}"/>
                    </a:ext>
                  </a:extLst>
                </p:cNvPr>
                <p:cNvPicPr/>
                <p:nvPr/>
              </p:nvPicPr>
              <p:blipFill>
                <a:blip r:embed="rId1055"/>
                <a:stretch>
                  <a:fillRect/>
                </a:stretch>
              </p:blipFill>
              <p:spPr>
                <a:xfrm>
                  <a:off x="5164642" y="4624592"/>
                  <a:ext cx="133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01" name="Freihand 600">
                  <a:extLst>
                    <a:ext uri="{FF2B5EF4-FFF2-40B4-BE49-F238E27FC236}">
                      <a16:creationId xmlns:a16="http://schemas.microsoft.com/office/drawing/2014/main" id="{85639E88-4F41-4C1B-AF05-61BD63E29FC3}"/>
                    </a:ext>
                  </a:extLst>
                </p14:cNvPr>
                <p14:cNvContentPartPr/>
                <p14:nvPr/>
              </p14:nvContentPartPr>
              <p14:xfrm>
                <a:off x="5413402" y="4516592"/>
                <a:ext cx="119160" cy="123120"/>
              </p14:xfrm>
            </p:contentPart>
          </mc:Choice>
          <mc:Fallback xmlns="">
            <p:pic>
              <p:nvPicPr>
                <p:cNvPr id="601" name="Freihand 600">
                  <a:extLst>
                    <a:ext uri="{FF2B5EF4-FFF2-40B4-BE49-F238E27FC236}">
                      <a16:creationId xmlns:a16="http://schemas.microsoft.com/office/drawing/2014/main" id="{85639E88-4F41-4C1B-AF05-61BD63E29FC3}"/>
                    </a:ext>
                  </a:extLst>
                </p:cNvPr>
                <p:cNvPicPr/>
                <p:nvPr/>
              </p:nvPicPr>
              <p:blipFill>
                <a:blip r:embed="rId1057"/>
                <a:stretch>
                  <a:fillRect/>
                </a:stretch>
              </p:blipFill>
              <p:spPr>
                <a:xfrm>
                  <a:off x="5409082" y="4512272"/>
                  <a:ext cx="127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02" name="Freihand 601">
                  <a:extLst>
                    <a:ext uri="{FF2B5EF4-FFF2-40B4-BE49-F238E27FC236}">
                      <a16:creationId xmlns:a16="http://schemas.microsoft.com/office/drawing/2014/main" id="{67049900-BBD3-49C7-B932-526FDF192212}"/>
                    </a:ext>
                  </a:extLst>
                </p14:cNvPr>
                <p14:cNvContentPartPr/>
                <p14:nvPr/>
              </p14:nvContentPartPr>
              <p14:xfrm>
                <a:off x="5687002" y="4548272"/>
                <a:ext cx="159120" cy="12960"/>
              </p14:xfrm>
            </p:contentPart>
          </mc:Choice>
          <mc:Fallback xmlns="">
            <p:pic>
              <p:nvPicPr>
                <p:cNvPr id="602" name="Freihand 601">
                  <a:extLst>
                    <a:ext uri="{FF2B5EF4-FFF2-40B4-BE49-F238E27FC236}">
                      <a16:creationId xmlns:a16="http://schemas.microsoft.com/office/drawing/2014/main" id="{67049900-BBD3-49C7-B932-526FDF192212}"/>
                    </a:ext>
                  </a:extLst>
                </p:cNvPr>
                <p:cNvPicPr/>
                <p:nvPr/>
              </p:nvPicPr>
              <p:blipFill>
                <a:blip r:embed="rId1059"/>
                <a:stretch>
                  <a:fillRect/>
                </a:stretch>
              </p:blipFill>
              <p:spPr>
                <a:xfrm>
                  <a:off x="5682682" y="4543952"/>
                  <a:ext cx="167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03" name="Freihand 602">
                  <a:extLst>
                    <a:ext uri="{FF2B5EF4-FFF2-40B4-BE49-F238E27FC236}">
                      <a16:creationId xmlns:a16="http://schemas.microsoft.com/office/drawing/2014/main" id="{D4F2E60D-82BF-45B6-8128-C0B7ECC94FAD}"/>
                    </a:ext>
                  </a:extLst>
                </p14:cNvPr>
                <p14:cNvContentPartPr/>
                <p14:nvPr/>
              </p14:nvContentPartPr>
              <p14:xfrm>
                <a:off x="5723722" y="4588592"/>
                <a:ext cx="180360" cy="19080"/>
              </p14:xfrm>
            </p:contentPart>
          </mc:Choice>
          <mc:Fallback xmlns="">
            <p:pic>
              <p:nvPicPr>
                <p:cNvPr id="603" name="Freihand 602">
                  <a:extLst>
                    <a:ext uri="{FF2B5EF4-FFF2-40B4-BE49-F238E27FC236}">
                      <a16:creationId xmlns:a16="http://schemas.microsoft.com/office/drawing/2014/main" id="{D4F2E60D-82BF-45B6-8128-C0B7ECC94FAD}"/>
                    </a:ext>
                  </a:extLst>
                </p:cNvPr>
                <p:cNvPicPr/>
                <p:nvPr/>
              </p:nvPicPr>
              <p:blipFill>
                <a:blip r:embed="rId1061"/>
                <a:stretch>
                  <a:fillRect/>
                </a:stretch>
              </p:blipFill>
              <p:spPr>
                <a:xfrm>
                  <a:off x="5719402" y="4584272"/>
                  <a:ext cx="189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04" name="Freihand 603">
                  <a:extLst>
                    <a:ext uri="{FF2B5EF4-FFF2-40B4-BE49-F238E27FC236}">
                      <a16:creationId xmlns:a16="http://schemas.microsoft.com/office/drawing/2014/main" id="{1CA5FCC7-A496-410A-87BB-334DCEAEDA92}"/>
                    </a:ext>
                  </a:extLst>
                </p14:cNvPr>
                <p14:cNvContentPartPr/>
                <p14:nvPr/>
              </p14:nvContentPartPr>
              <p14:xfrm>
                <a:off x="5998402" y="4497872"/>
                <a:ext cx="94320" cy="222840"/>
              </p14:xfrm>
            </p:contentPart>
          </mc:Choice>
          <mc:Fallback xmlns="">
            <p:pic>
              <p:nvPicPr>
                <p:cNvPr id="604" name="Freihand 603">
                  <a:extLst>
                    <a:ext uri="{FF2B5EF4-FFF2-40B4-BE49-F238E27FC236}">
                      <a16:creationId xmlns:a16="http://schemas.microsoft.com/office/drawing/2014/main" id="{1CA5FCC7-A496-410A-87BB-334DCEAEDA92}"/>
                    </a:ext>
                  </a:extLst>
                </p:cNvPr>
                <p:cNvPicPr/>
                <p:nvPr/>
              </p:nvPicPr>
              <p:blipFill>
                <a:blip r:embed="rId1063"/>
                <a:stretch>
                  <a:fillRect/>
                </a:stretch>
              </p:blipFill>
              <p:spPr>
                <a:xfrm>
                  <a:off x="5994082" y="4493552"/>
                  <a:ext cx="102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05" name="Freihand 604">
                  <a:extLst>
                    <a:ext uri="{FF2B5EF4-FFF2-40B4-BE49-F238E27FC236}">
                      <a16:creationId xmlns:a16="http://schemas.microsoft.com/office/drawing/2014/main" id="{613AA13D-AEAF-4FF8-989F-930B81181219}"/>
                    </a:ext>
                  </a:extLst>
                </p14:cNvPr>
                <p14:cNvContentPartPr/>
                <p14:nvPr/>
              </p14:nvContentPartPr>
              <p14:xfrm>
                <a:off x="5990482" y="4407152"/>
                <a:ext cx="183600" cy="17640"/>
              </p14:xfrm>
            </p:contentPart>
          </mc:Choice>
          <mc:Fallback xmlns="">
            <p:pic>
              <p:nvPicPr>
                <p:cNvPr id="605" name="Freihand 604">
                  <a:extLst>
                    <a:ext uri="{FF2B5EF4-FFF2-40B4-BE49-F238E27FC236}">
                      <a16:creationId xmlns:a16="http://schemas.microsoft.com/office/drawing/2014/main" id="{613AA13D-AEAF-4FF8-989F-930B81181219}"/>
                    </a:ext>
                  </a:extLst>
                </p:cNvPr>
                <p:cNvPicPr/>
                <p:nvPr/>
              </p:nvPicPr>
              <p:blipFill>
                <a:blip r:embed="rId1065"/>
                <a:stretch>
                  <a:fillRect/>
                </a:stretch>
              </p:blipFill>
              <p:spPr>
                <a:xfrm>
                  <a:off x="5986162" y="4402832"/>
                  <a:ext cx="192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07" name="Freihand 606">
                  <a:extLst>
                    <a:ext uri="{FF2B5EF4-FFF2-40B4-BE49-F238E27FC236}">
                      <a16:creationId xmlns:a16="http://schemas.microsoft.com/office/drawing/2014/main" id="{6A4380FC-4DD0-4165-A324-D1FEFA9CBE33}"/>
                    </a:ext>
                  </a:extLst>
                </p14:cNvPr>
                <p14:cNvContentPartPr/>
                <p14:nvPr/>
              </p14:nvContentPartPr>
              <p14:xfrm>
                <a:off x="3788722" y="5225432"/>
                <a:ext cx="163440" cy="114480"/>
              </p14:xfrm>
            </p:contentPart>
          </mc:Choice>
          <mc:Fallback xmlns="">
            <p:pic>
              <p:nvPicPr>
                <p:cNvPr id="607" name="Freihand 606">
                  <a:extLst>
                    <a:ext uri="{FF2B5EF4-FFF2-40B4-BE49-F238E27FC236}">
                      <a16:creationId xmlns:a16="http://schemas.microsoft.com/office/drawing/2014/main" id="{6A4380FC-4DD0-4165-A324-D1FEFA9CBE33}"/>
                    </a:ext>
                  </a:extLst>
                </p:cNvPr>
                <p:cNvPicPr/>
                <p:nvPr/>
              </p:nvPicPr>
              <p:blipFill>
                <a:blip r:embed="rId1067"/>
                <a:stretch>
                  <a:fillRect/>
                </a:stretch>
              </p:blipFill>
              <p:spPr>
                <a:xfrm>
                  <a:off x="3784402" y="5221112"/>
                  <a:ext cx="172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08" name="Freihand 607">
                  <a:extLst>
                    <a:ext uri="{FF2B5EF4-FFF2-40B4-BE49-F238E27FC236}">
                      <a16:creationId xmlns:a16="http://schemas.microsoft.com/office/drawing/2014/main" id="{640CAC09-2570-42D7-A999-88357C70909E}"/>
                    </a:ext>
                  </a:extLst>
                </p14:cNvPr>
                <p14:cNvContentPartPr/>
                <p14:nvPr/>
              </p14:nvContentPartPr>
              <p14:xfrm>
                <a:off x="4031362" y="5167472"/>
                <a:ext cx="75960" cy="145080"/>
              </p14:xfrm>
            </p:contentPart>
          </mc:Choice>
          <mc:Fallback xmlns="">
            <p:pic>
              <p:nvPicPr>
                <p:cNvPr id="608" name="Freihand 607">
                  <a:extLst>
                    <a:ext uri="{FF2B5EF4-FFF2-40B4-BE49-F238E27FC236}">
                      <a16:creationId xmlns:a16="http://schemas.microsoft.com/office/drawing/2014/main" id="{640CAC09-2570-42D7-A999-88357C70909E}"/>
                    </a:ext>
                  </a:extLst>
                </p:cNvPr>
                <p:cNvPicPr/>
                <p:nvPr/>
              </p:nvPicPr>
              <p:blipFill>
                <a:blip r:embed="rId1069"/>
                <a:stretch>
                  <a:fillRect/>
                </a:stretch>
              </p:blipFill>
              <p:spPr>
                <a:xfrm>
                  <a:off x="4027042" y="5163152"/>
                  <a:ext cx="84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09" name="Freihand 608">
                  <a:extLst>
                    <a:ext uri="{FF2B5EF4-FFF2-40B4-BE49-F238E27FC236}">
                      <a16:creationId xmlns:a16="http://schemas.microsoft.com/office/drawing/2014/main" id="{C01AA01C-E06F-47C7-AD15-FF0DE5A68BDE}"/>
                    </a:ext>
                  </a:extLst>
                </p14:cNvPr>
                <p14:cNvContentPartPr/>
                <p14:nvPr/>
              </p14:nvContentPartPr>
              <p14:xfrm>
                <a:off x="3976642" y="5198072"/>
                <a:ext cx="19800" cy="127080"/>
              </p14:xfrm>
            </p:contentPart>
          </mc:Choice>
          <mc:Fallback xmlns="">
            <p:pic>
              <p:nvPicPr>
                <p:cNvPr id="609" name="Freihand 608">
                  <a:extLst>
                    <a:ext uri="{FF2B5EF4-FFF2-40B4-BE49-F238E27FC236}">
                      <a16:creationId xmlns:a16="http://schemas.microsoft.com/office/drawing/2014/main" id="{C01AA01C-E06F-47C7-AD15-FF0DE5A68BDE}"/>
                    </a:ext>
                  </a:extLst>
                </p:cNvPr>
                <p:cNvPicPr/>
                <p:nvPr/>
              </p:nvPicPr>
              <p:blipFill>
                <a:blip r:embed="rId1071"/>
                <a:stretch>
                  <a:fillRect/>
                </a:stretch>
              </p:blipFill>
              <p:spPr>
                <a:xfrm>
                  <a:off x="3972322" y="5193752"/>
                  <a:ext cx="28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11" name="Freihand 610">
                  <a:extLst>
                    <a:ext uri="{FF2B5EF4-FFF2-40B4-BE49-F238E27FC236}">
                      <a16:creationId xmlns:a16="http://schemas.microsoft.com/office/drawing/2014/main" id="{6D57CBDD-4678-4BEE-8411-8E25F1A62480}"/>
                    </a:ext>
                  </a:extLst>
                </p14:cNvPr>
                <p14:cNvContentPartPr/>
                <p14:nvPr/>
              </p14:nvContentPartPr>
              <p14:xfrm>
                <a:off x="4214602" y="5240552"/>
                <a:ext cx="42840" cy="82440"/>
              </p14:xfrm>
            </p:contentPart>
          </mc:Choice>
          <mc:Fallback xmlns="">
            <p:pic>
              <p:nvPicPr>
                <p:cNvPr id="611" name="Freihand 610">
                  <a:extLst>
                    <a:ext uri="{FF2B5EF4-FFF2-40B4-BE49-F238E27FC236}">
                      <a16:creationId xmlns:a16="http://schemas.microsoft.com/office/drawing/2014/main" id="{6D57CBDD-4678-4BEE-8411-8E25F1A62480}"/>
                    </a:ext>
                  </a:extLst>
                </p:cNvPr>
                <p:cNvPicPr/>
                <p:nvPr/>
              </p:nvPicPr>
              <p:blipFill>
                <a:blip r:embed="rId1073"/>
                <a:stretch>
                  <a:fillRect/>
                </a:stretch>
              </p:blipFill>
              <p:spPr>
                <a:xfrm>
                  <a:off x="4210282" y="5236232"/>
                  <a:ext cx="5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12" name="Freihand 611">
                  <a:extLst>
                    <a:ext uri="{FF2B5EF4-FFF2-40B4-BE49-F238E27FC236}">
                      <a16:creationId xmlns:a16="http://schemas.microsoft.com/office/drawing/2014/main" id="{DD2DA22D-D4C4-49BB-BC4E-D6094480241E}"/>
                    </a:ext>
                  </a:extLst>
                </p14:cNvPr>
                <p14:cNvContentPartPr/>
                <p14:nvPr/>
              </p14:nvContentPartPr>
              <p14:xfrm>
                <a:off x="4292002" y="5135072"/>
                <a:ext cx="83160" cy="146160"/>
              </p14:xfrm>
            </p:contentPart>
          </mc:Choice>
          <mc:Fallback xmlns="">
            <p:pic>
              <p:nvPicPr>
                <p:cNvPr id="612" name="Freihand 611">
                  <a:extLst>
                    <a:ext uri="{FF2B5EF4-FFF2-40B4-BE49-F238E27FC236}">
                      <a16:creationId xmlns:a16="http://schemas.microsoft.com/office/drawing/2014/main" id="{DD2DA22D-D4C4-49BB-BC4E-D6094480241E}"/>
                    </a:ext>
                  </a:extLst>
                </p:cNvPr>
                <p:cNvPicPr/>
                <p:nvPr/>
              </p:nvPicPr>
              <p:blipFill>
                <a:blip r:embed="rId1075"/>
                <a:stretch>
                  <a:fillRect/>
                </a:stretch>
              </p:blipFill>
              <p:spPr>
                <a:xfrm>
                  <a:off x="4287682" y="5130752"/>
                  <a:ext cx="91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13" name="Freihand 612">
                  <a:extLst>
                    <a:ext uri="{FF2B5EF4-FFF2-40B4-BE49-F238E27FC236}">
                      <a16:creationId xmlns:a16="http://schemas.microsoft.com/office/drawing/2014/main" id="{D0D90807-5EC9-4AF2-991C-60693F635CA3}"/>
                    </a:ext>
                  </a:extLst>
                </p14:cNvPr>
                <p14:cNvContentPartPr/>
                <p14:nvPr/>
              </p14:nvContentPartPr>
              <p14:xfrm>
                <a:off x="4423042" y="5117432"/>
                <a:ext cx="115200" cy="140760"/>
              </p14:xfrm>
            </p:contentPart>
          </mc:Choice>
          <mc:Fallback xmlns="">
            <p:pic>
              <p:nvPicPr>
                <p:cNvPr id="613" name="Freihand 612">
                  <a:extLst>
                    <a:ext uri="{FF2B5EF4-FFF2-40B4-BE49-F238E27FC236}">
                      <a16:creationId xmlns:a16="http://schemas.microsoft.com/office/drawing/2014/main" id="{D0D90807-5EC9-4AF2-991C-60693F635CA3}"/>
                    </a:ext>
                  </a:extLst>
                </p:cNvPr>
                <p:cNvPicPr/>
                <p:nvPr/>
              </p:nvPicPr>
              <p:blipFill>
                <a:blip r:embed="rId1077"/>
                <a:stretch>
                  <a:fillRect/>
                </a:stretch>
              </p:blipFill>
              <p:spPr>
                <a:xfrm>
                  <a:off x="4418722" y="5113112"/>
                  <a:ext cx="123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14" name="Freihand 613">
                  <a:extLst>
                    <a:ext uri="{FF2B5EF4-FFF2-40B4-BE49-F238E27FC236}">
                      <a16:creationId xmlns:a16="http://schemas.microsoft.com/office/drawing/2014/main" id="{69AC4076-3AEC-48C9-A41B-93CC0325DCB1}"/>
                    </a:ext>
                  </a:extLst>
                </p14:cNvPr>
                <p14:cNvContentPartPr/>
                <p14:nvPr/>
              </p14:nvContentPartPr>
              <p14:xfrm>
                <a:off x="3932002" y="5324792"/>
                <a:ext cx="655560" cy="50040"/>
              </p14:xfrm>
            </p:contentPart>
          </mc:Choice>
          <mc:Fallback xmlns="">
            <p:pic>
              <p:nvPicPr>
                <p:cNvPr id="614" name="Freihand 613">
                  <a:extLst>
                    <a:ext uri="{FF2B5EF4-FFF2-40B4-BE49-F238E27FC236}">
                      <a16:creationId xmlns:a16="http://schemas.microsoft.com/office/drawing/2014/main" id="{69AC4076-3AEC-48C9-A41B-93CC0325DCB1}"/>
                    </a:ext>
                  </a:extLst>
                </p:cNvPr>
                <p:cNvPicPr/>
                <p:nvPr/>
              </p:nvPicPr>
              <p:blipFill>
                <a:blip r:embed="rId1079"/>
                <a:stretch>
                  <a:fillRect/>
                </a:stretch>
              </p:blipFill>
              <p:spPr>
                <a:xfrm>
                  <a:off x="3927682" y="5320472"/>
                  <a:ext cx="664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16" name="Freihand 615">
                  <a:extLst>
                    <a:ext uri="{FF2B5EF4-FFF2-40B4-BE49-F238E27FC236}">
                      <a16:creationId xmlns:a16="http://schemas.microsoft.com/office/drawing/2014/main" id="{20986475-B140-4801-B1DA-7E208ED56ED7}"/>
                    </a:ext>
                  </a:extLst>
                </p14:cNvPr>
                <p14:cNvContentPartPr/>
                <p14:nvPr/>
              </p14:nvContentPartPr>
              <p14:xfrm>
                <a:off x="3933082" y="5440712"/>
                <a:ext cx="107640" cy="119160"/>
              </p14:xfrm>
            </p:contentPart>
          </mc:Choice>
          <mc:Fallback xmlns="">
            <p:pic>
              <p:nvPicPr>
                <p:cNvPr id="616" name="Freihand 615">
                  <a:extLst>
                    <a:ext uri="{FF2B5EF4-FFF2-40B4-BE49-F238E27FC236}">
                      <a16:creationId xmlns:a16="http://schemas.microsoft.com/office/drawing/2014/main" id="{20986475-B140-4801-B1DA-7E208ED56ED7}"/>
                    </a:ext>
                  </a:extLst>
                </p:cNvPr>
                <p:cNvPicPr/>
                <p:nvPr/>
              </p:nvPicPr>
              <p:blipFill>
                <a:blip r:embed="rId1081"/>
                <a:stretch>
                  <a:fillRect/>
                </a:stretch>
              </p:blipFill>
              <p:spPr>
                <a:xfrm>
                  <a:off x="3928762" y="5436392"/>
                  <a:ext cx="116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17" name="Freihand 616">
                  <a:extLst>
                    <a:ext uri="{FF2B5EF4-FFF2-40B4-BE49-F238E27FC236}">
                      <a16:creationId xmlns:a16="http://schemas.microsoft.com/office/drawing/2014/main" id="{657DF950-B79C-42A9-8901-D0205340890A}"/>
                    </a:ext>
                  </a:extLst>
                </p14:cNvPr>
                <p14:cNvContentPartPr/>
                <p14:nvPr/>
              </p14:nvContentPartPr>
              <p14:xfrm>
                <a:off x="4041802" y="5440712"/>
                <a:ext cx="75600" cy="99000"/>
              </p14:xfrm>
            </p:contentPart>
          </mc:Choice>
          <mc:Fallback xmlns="">
            <p:pic>
              <p:nvPicPr>
                <p:cNvPr id="617" name="Freihand 616">
                  <a:extLst>
                    <a:ext uri="{FF2B5EF4-FFF2-40B4-BE49-F238E27FC236}">
                      <a16:creationId xmlns:a16="http://schemas.microsoft.com/office/drawing/2014/main" id="{657DF950-B79C-42A9-8901-D0205340890A}"/>
                    </a:ext>
                  </a:extLst>
                </p:cNvPr>
                <p:cNvPicPr/>
                <p:nvPr/>
              </p:nvPicPr>
              <p:blipFill>
                <a:blip r:embed="rId1083"/>
                <a:stretch>
                  <a:fillRect/>
                </a:stretch>
              </p:blipFill>
              <p:spPr>
                <a:xfrm>
                  <a:off x="4037482" y="5436392"/>
                  <a:ext cx="84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18" name="Freihand 617">
                  <a:extLst>
                    <a:ext uri="{FF2B5EF4-FFF2-40B4-BE49-F238E27FC236}">
                      <a16:creationId xmlns:a16="http://schemas.microsoft.com/office/drawing/2014/main" id="{A53AC4D0-0B34-4A5F-B56F-647DA2FAD8E2}"/>
                    </a:ext>
                  </a:extLst>
                </p14:cNvPr>
                <p14:cNvContentPartPr/>
                <p14:nvPr/>
              </p14:nvContentPartPr>
              <p14:xfrm>
                <a:off x="4041082" y="5423792"/>
                <a:ext cx="107640" cy="121320"/>
              </p14:xfrm>
            </p:contentPart>
          </mc:Choice>
          <mc:Fallback xmlns="">
            <p:pic>
              <p:nvPicPr>
                <p:cNvPr id="618" name="Freihand 617">
                  <a:extLst>
                    <a:ext uri="{FF2B5EF4-FFF2-40B4-BE49-F238E27FC236}">
                      <a16:creationId xmlns:a16="http://schemas.microsoft.com/office/drawing/2014/main" id="{A53AC4D0-0B34-4A5F-B56F-647DA2FAD8E2}"/>
                    </a:ext>
                  </a:extLst>
                </p:cNvPr>
                <p:cNvPicPr/>
                <p:nvPr/>
              </p:nvPicPr>
              <p:blipFill>
                <a:blip r:embed="rId1085"/>
                <a:stretch>
                  <a:fillRect/>
                </a:stretch>
              </p:blipFill>
              <p:spPr>
                <a:xfrm>
                  <a:off x="4036762" y="5419472"/>
                  <a:ext cx="116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19" name="Freihand 618">
                  <a:extLst>
                    <a:ext uri="{FF2B5EF4-FFF2-40B4-BE49-F238E27FC236}">
                      <a16:creationId xmlns:a16="http://schemas.microsoft.com/office/drawing/2014/main" id="{AB2F69F2-2763-4976-A64D-6455F5EED75A}"/>
                    </a:ext>
                  </a:extLst>
                </p14:cNvPr>
                <p14:cNvContentPartPr/>
                <p14:nvPr/>
              </p14:nvContentPartPr>
              <p14:xfrm>
                <a:off x="4134322" y="5436392"/>
                <a:ext cx="80640" cy="101520"/>
              </p14:xfrm>
            </p:contentPart>
          </mc:Choice>
          <mc:Fallback xmlns="">
            <p:pic>
              <p:nvPicPr>
                <p:cNvPr id="619" name="Freihand 618">
                  <a:extLst>
                    <a:ext uri="{FF2B5EF4-FFF2-40B4-BE49-F238E27FC236}">
                      <a16:creationId xmlns:a16="http://schemas.microsoft.com/office/drawing/2014/main" id="{AB2F69F2-2763-4976-A64D-6455F5EED75A}"/>
                    </a:ext>
                  </a:extLst>
                </p:cNvPr>
                <p:cNvPicPr/>
                <p:nvPr/>
              </p:nvPicPr>
              <p:blipFill>
                <a:blip r:embed="rId1087"/>
                <a:stretch>
                  <a:fillRect/>
                </a:stretch>
              </p:blipFill>
              <p:spPr>
                <a:xfrm>
                  <a:off x="4130002" y="5432072"/>
                  <a:ext cx="89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20" name="Freihand 619">
                  <a:extLst>
                    <a:ext uri="{FF2B5EF4-FFF2-40B4-BE49-F238E27FC236}">
                      <a16:creationId xmlns:a16="http://schemas.microsoft.com/office/drawing/2014/main" id="{98C51D90-0C97-4E97-9FD4-468B0F5D9BBB}"/>
                    </a:ext>
                  </a:extLst>
                </p14:cNvPr>
                <p14:cNvContentPartPr/>
                <p14:nvPr/>
              </p14:nvContentPartPr>
              <p14:xfrm>
                <a:off x="4235842" y="5501552"/>
                <a:ext cx="15840" cy="83160"/>
              </p14:xfrm>
            </p:contentPart>
          </mc:Choice>
          <mc:Fallback xmlns="">
            <p:pic>
              <p:nvPicPr>
                <p:cNvPr id="620" name="Freihand 619">
                  <a:extLst>
                    <a:ext uri="{FF2B5EF4-FFF2-40B4-BE49-F238E27FC236}">
                      <a16:creationId xmlns:a16="http://schemas.microsoft.com/office/drawing/2014/main" id="{98C51D90-0C97-4E97-9FD4-468B0F5D9BBB}"/>
                    </a:ext>
                  </a:extLst>
                </p:cNvPr>
                <p:cNvPicPr/>
                <p:nvPr/>
              </p:nvPicPr>
              <p:blipFill>
                <a:blip r:embed="rId1089"/>
                <a:stretch>
                  <a:fillRect/>
                </a:stretch>
              </p:blipFill>
              <p:spPr>
                <a:xfrm>
                  <a:off x="4231522" y="5497232"/>
                  <a:ext cx="24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21" name="Freihand 620">
                  <a:extLst>
                    <a:ext uri="{FF2B5EF4-FFF2-40B4-BE49-F238E27FC236}">
                      <a16:creationId xmlns:a16="http://schemas.microsoft.com/office/drawing/2014/main" id="{8E8927F2-361E-483C-9F9C-1EB556A2F4CB}"/>
                    </a:ext>
                  </a:extLst>
                </p14:cNvPr>
                <p14:cNvContentPartPr/>
                <p14:nvPr/>
              </p14:nvContentPartPr>
              <p14:xfrm>
                <a:off x="4311442" y="5381312"/>
                <a:ext cx="69120" cy="95400"/>
              </p14:xfrm>
            </p:contentPart>
          </mc:Choice>
          <mc:Fallback xmlns="">
            <p:pic>
              <p:nvPicPr>
                <p:cNvPr id="621" name="Freihand 620">
                  <a:extLst>
                    <a:ext uri="{FF2B5EF4-FFF2-40B4-BE49-F238E27FC236}">
                      <a16:creationId xmlns:a16="http://schemas.microsoft.com/office/drawing/2014/main" id="{8E8927F2-361E-483C-9F9C-1EB556A2F4CB}"/>
                    </a:ext>
                  </a:extLst>
                </p:cNvPr>
                <p:cNvPicPr/>
                <p:nvPr/>
              </p:nvPicPr>
              <p:blipFill>
                <a:blip r:embed="rId1091"/>
                <a:stretch>
                  <a:fillRect/>
                </a:stretch>
              </p:blipFill>
              <p:spPr>
                <a:xfrm>
                  <a:off x="4307122" y="5376992"/>
                  <a:ext cx="77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22" name="Freihand 621">
                  <a:extLst>
                    <a:ext uri="{FF2B5EF4-FFF2-40B4-BE49-F238E27FC236}">
                      <a16:creationId xmlns:a16="http://schemas.microsoft.com/office/drawing/2014/main" id="{C91FD3C7-6049-4FE6-8CDF-603885632A2D}"/>
                    </a:ext>
                  </a:extLst>
                </p14:cNvPr>
                <p14:cNvContentPartPr/>
                <p14:nvPr/>
              </p14:nvContentPartPr>
              <p14:xfrm>
                <a:off x="4410802" y="5362592"/>
                <a:ext cx="73440" cy="129960"/>
              </p14:xfrm>
            </p:contentPart>
          </mc:Choice>
          <mc:Fallback xmlns="">
            <p:pic>
              <p:nvPicPr>
                <p:cNvPr id="622" name="Freihand 621">
                  <a:extLst>
                    <a:ext uri="{FF2B5EF4-FFF2-40B4-BE49-F238E27FC236}">
                      <a16:creationId xmlns:a16="http://schemas.microsoft.com/office/drawing/2014/main" id="{C91FD3C7-6049-4FE6-8CDF-603885632A2D}"/>
                    </a:ext>
                  </a:extLst>
                </p:cNvPr>
                <p:cNvPicPr/>
                <p:nvPr/>
              </p:nvPicPr>
              <p:blipFill>
                <a:blip r:embed="rId1093"/>
                <a:stretch>
                  <a:fillRect/>
                </a:stretch>
              </p:blipFill>
              <p:spPr>
                <a:xfrm>
                  <a:off x="4406482" y="5358272"/>
                  <a:ext cx="82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23" name="Freihand 622">
                  <a:extLst>
                    <a:ext uri="{FF2B5EF4-FFF2-40B4-BE49-F238E27FC236}">
                      <a16:creationId xmlns:a16="http://schemas.microsoft.com/office/drawing/2014/main" id="{5FBE20D3-0154-4DB5-A7C2-F742F0F92B63}"/>
                    </a:ext>
                  </a:extLst>
                </p14:cNvPr>
                <p14:cNvContentPartPr/>
                <p14:nvPr/>
              </p14:nvContentPartPr>
              <p14:xfrm>
                <a:off x="4789162" y="5331272"/>
                <a:ext cx="22320" cy="19440"/>
              </p14:xfrm>
            </p:contentPart>
          </mc:Choice>
          <mc:Fallback xmlns="">
            <p:pic>
              <p:nvPicPr>
                <p:cNvPr id="623" name="Freihand 622">
                  <a:extLst>
                    <a:ext uri="{FF2B5EF4-FFF2-40B4-BE49-F238E27FC236}">
                      <a16:creationId xmlns:a16="http://schemas.microsoft.com/office/drawing/2014/main" id="{5FBE20D3-0154-4DB5-A7C2-F742F0F92B63}"/>
                    </a:ext>
                  </a:extLst>
                </p:cNvPr>
                <p:cNvPicPr/>
                <p:nvPr/>
              </p:nvPicPr>
              <p:blipFill>
                <a:blip r:embed="rId1095"/>
                <a:stretch>
                  <a:fillRect/>
                </a:stretch>
              </p:blipFill>
              <p:spPr>
                <a:xfrm>
                  <a:off x="4784842" y="5326952"/>
                  <a:ext cx="30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24" name="Freihand 623">
                  <a:extLst>
                    <a:ext uri="{FF2B5EF4-FFF2-40B4-BE49-F238E27FC236}">
                      <a16:creationId xmlns:a16="http://schemas.microsoft.com/office/drawing/2014/main" id="{B1A99D90-EBD5-475C-8FE0-6BA22E1A3CE2}"/>
                    </a:ext>
                  </a:extLst>
                </p14:cNvPr>
                <p14:cNvContentPartPr/>
                <p14:nvPr/>
              </p14:nvContentPartPr>
              <p14:xfrm>
                <a:off x="4872322" y="5141192"/>
                <a:ext cx="117360" cy="106560"/>
              </p14:xfrm>
            </p:contentPart>
          </mc:Choice>
          <mc:Fallback xmlns="">
            <p:pic>
              <p:nvPicPr>
                <p:cNvPr id="624" name="Freihand 623">
                  <a:extLst>
                    <a:ext uri="{FF2B5EF4-FFF2-40B4-BE49-F238E27FC236}">
                      <a16:creationId xmlns:a16="http://schemas.microsoft.com/office/drawing/2014/main" id="{B1A99D90-EBD5-475C-8FE0-6BA22E1A3CE2}"/>
                    </a:ext>
                  </a:extLst>
                </p:cNvPr>
                <p:cNvPicPr/>
                <p:nvPr/>
              </p:nvPicPr>
              <p:blipFill>
                <a:blip r:embed="rId1097"/>
                <a:stretch>
                  <a:fillRect/>
                </a:stretch>
              </p:blipFill>
              <p:spPr>
                <a:xfrm>
                  <a:off x="4868002" y="5136872"/>
                  <a:ext cx="126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25" name="Freihand 624">
                  <a:extLst>
                    <a:ext uri="{FF2B5EF4-FFF2-40B4-BE49-F238E27FC236}">
                      <a16:creationId xmlns:a16="http://schemas.microsoft.com/office/drawing/2014/main" id="{7474927D-8DB7-42D1-BD32-6E5ED3EAE499}"/>
                    </a:ext>
                  </a:extLst>
                </p14:cNvPr>
                <p14:cNvContentPartPr/>
                <p14:nvPr/>
              </p14:nvContentPartPr>
              <p14:xfrm>
                <a:off x="5031442" y="5117432"/>
                <a:ext cx="87840" cy="93240"/>
              </p14:xfrm>
            </p:contentPart>
          </mc:Choice>
          <mc:Fallback xmlns="">
            <p:pic>
              <p:nvPicPr>
                <p:cNvPr id="625" name="Freihand 624">
                  <a:extLst>
                    <a:ext uri="{FF2B5EF4-FFF2-40B4-BE49-F238E27FC236}">
                      <a16:creationId xmlns:a16="http://schemas.microsoft.com/office/drawing/2014/main" id="{7474927D-8DB7-42D1-BD32-6E5ED3EAE499}"/>
                    </a:ext>
                  </a:extLst>
                </p:cNvPr>
                <p:cNvPicPr/>
                <p:nvPr/>
              </p:nvPicPr>
              <p:blipFill>
                <a:blip r:embed="rId1099"/>
                <a:stretch>
                  <a:fillRect/>
                </a:stretch>
              </p:blipFill>
              <p:spPr>
                <a:xfrm>
                  <a:off x="5027122" y="5113112"/>
                  <a:ext cx="96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26" name="Freihand 625">
                  <a:extLst>
                    <a:ext uri="{FF2B5EF4-FFF2-40B4-BE49-F238E27FC236}">
                      <a16:creationId xmlns:a16="http://schemas.microsoft.com/office/drawing/2014/main" id="{69030D98-8903-4CBE-AB40-4D8254E4B3B9}"/>
                    </a:ext>
                  </a:extLst>
                </p14:cNvPr>
                <p14:cNvContentPartPr/>
                <p14:nvPr/>
              </p14:nvContentPartPr>
              <p14:xfrm>
                <a:off x="5143762" y="5102312"/>
                <a:ext cx="90720" cy="108000"/>
              </p14:xfrm>
            </p:contentPart>
          </mc:Choice>
          <mc:Fallback xmlns="">
            <p:pic>
              <p:nvPicPr>
                <p:cNvPr id="626" name="Freihand 625">
                  <a:extLst>
                    <a:ext uri="{FF2B5EF4-FFF2-40B4-BE49-F238E27FC236}">
                      <a16:creationId xmlns:a16="http://schemas.microsoft.com/office/drawing/2014/main" id="{69030D98-8903-4CBE-AB40-4D8254E4B3B9}"/>
                    </a:ext>
                  </a:extLst>
                </p:cNvPr>
                <p:cNvPicPr/>
                <p:nvPr/>
              </p:nvPicPr>
              <p:blipFill>
                <a:blip r:embed="rId1101"/>
                <a:stretch>
                  <a:fillRect/>
                </a:stretch>
              </p:blipFill>
              <p:spPr>
                <a:xfrm>
                  <a:off x="5139442" y="5097992"/>
                  <a:ext cx="99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27" name="Freihand 626">
                  <a:extLst>
                    <a:ext uri="{FF2B5EF4-FFF2-40B4-BE49-F238E27FC236}">
                      <a16:creationId xmlns:a16="http://schemas.microsoft.com/office/drawing/2014/main" id="{9ED9B386-2DF6-4F04-A421-4D30F61F0194}"/>
                    </a:ext>
                  </a:extLst>
                </p14:cNvPr>
                <p14:cNvContentPartPr/>
                <p14:nvPr/>
              </p14:nvContentPartPr>
              <p14:xfrm>
                <a:off x="5258602" y="5185472"/>
                <a:ext cx="16560" cy="67320"/>
              </p14:xfrm>
            </p:contentPart>
          </mc:Choice>
          <mc:Fallback xmlns="">
            <p:pic>
              <p:nvPicPr>
                <p:cNvPr id="627" name="Freihand 626">
                  <a:extLst>
                    <a:ext uri="{FF2B5EF4-FFF2-40B4-BE49-F238E27FC236}">
                      <a16:creationId xmlns:a16="http://schemas.microsoft.com/office/drawing/2014/main" id="{9ED9B386-2DF6-4F04-A421-4D30F61F0194}"/>
                    </a:ext>
                  </a:extLst>
                </p:cNvPr>
                <p:cNvPicPr/>
                <p:nvPr/>
              </p:nvPicPr>
              <p:blipFill>
                <a:blip r:embed="rId1103"/>
                <a:stretch>
                  <a:fillRect/>
                </a:stretch>
              </p:blipFill>
              <p:spPr>
                <a:xfrm>
                  <a:off x="5254282" y="5181152"/>
                  <a:ext cx="25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28" name="Freihand 627">
                  <a:extLst>
                    <a:ext uri="{FF2B5EF4-FFF2-40B4-BE49-F238E27FC236}">
                      <a16:creationId xmlns:a16="http://schemas.microsoft.com/office/drawing/2014/main" id="{E5A855DA-57CB-49F6-904D-47E346D3E628}"/>
                    </a:ext>
                  </a:extLst>
                </p14:cNvPr>
                <p14:cNvContentPartPr/>
                <p14:nvPr/>
              </p14:nvContentPartPr>
              <p14:xfrm>
                <a:off x="5314042" y="5109512"/>
                <a:ext cx="69840" cy="80640"/>
              </p14:xfrm>
            </p:contentPart>
          </mc:Choice>
          <mc:Fallback xmlns="">
            <p:pic>
              <p:nvPicPr>
                <p:cNvPr id="628" name="Freihand 627">
                  <a:extLst>
                    <a:ext uri="{FF2B5EF4-FFF2-40B4-BE49-F238E27FC236}">
                      <a16:creationId xmlns:a16="http://schemas.microsoft.com/office/drawing/2014/main" id="{E5A855DA-57CB-49F6-904D-47E346D3E628}"/>
                    </a:ext>
                  </a:extLst>
                </p:cNvPr>
                <p:cNvPicPr/>
                <p:nvPr/>
              </p:nvPicPr>
              <p:blipFill>
                <a:blip r:embed="rId1105"/>
                <a:stretch>
                  <a:fillRect/>
                </a:stretch>
              </p:blipFill>
              <p:spPr>
                <a:xfrm>
                  <a:off x="5309722" y="5105192"/>
                  <a:ext cx="78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29" name="Freihand 628">
                  <a:extLst>
                    <a:ext uri="{FF2B5EF4-FFF2-40B4-BE49-F238E27FC236}">
                      <a16:creationId xmlns:a16="http://schemas.microsoft.com/office/drawing/2014/main" id="{02EECB93-F926-4B28-92AE-79B163C4B13F}"/>
                    </a:ext>
                  </a:extLst>
                </p14:cNvPr>
                <p14:cNvContentPartPr/>
                <p14:nvPr/>
              </p14:nvContentPartPr>
              <p14:xfrm>
                <a:off x="5383162" y="5073152"/>
                <a:ext cx="87120" cy="129240"/>
              </p14:xfrm>
            </p:contentPart>
          </mc:Choice>
          <mc:Fallback xmlns="">
            <p:pic>
              <p:nvPicPr>
                <p:cNvPr id="629" name="Freihand 628">
                  <a:extLst>
                    <a:ext uri="{FF2B5EF4-FFF2-40B4-BE49-F238E27FC236}">
                      <a16:creationId xmlns:a16="http://schemas.microsoft.com/office/drawing/2014/main" id="{02EECB93-F926-4B28-92AE-79B163C4B13F}"/>
                    </a:ext>
                  </a:extLst>
                </p:cNvPr>
                <p:cNvPicPr/>
                <p:nvPr/>
              </p:nvPicPr>
              <p:blipFill>
                <a:blip r:embed="rId1107"/>
                <a:stretch>
                  <a:fillRect/>
                </a:stretch>
              </p:blipFill>
              <p:spPr>
                <a:xfrm>
                  <a:off x="5378842" y="5068832"/>
                  <a:ext cx="95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30" name="Freihand 629">
                  <a:extLst>
                    <a:ext uri="{FF2B5EF4-FFF2-40B4-BE49-F238E27FC236}">
                      <a16:creationId xmlns:a16="http://schemas.microsoft.com/office/drawing/2014/main" id="{BDCD2046-38AF-4B7D-A640-60B8D430EC9E}"/>
                    </a:ext>
                  </a:extLst>
                </p14:cNvPr>
                <p14:cNvContentPartPr/>
                <p14:nvPr/>
              </p14:nvContentPartPr>
              <p14:xfrm>
                <a:off x="4899322" y="5283032"/>
                <a:ext cx="630720" cy="30960"/>
              </p14:xfrm>
            </p:contentPart>
          </mc:Choice>
          <mc:Fallback xmlns="">
            <p:pic>
              <p:nvPicPr>
                <p:cNvPr id="630" name="Freihand 629">
                  <a:extLst>
                    <a:ext uri="{FF2B5EF4-FFF2-40B4-BE49-F238E27FC236}">
                      <a16:creationId xmlns:a16="http://schemas.microsoft.com/office/drawing/2014/main" id="{BDCD2046-38AF-4B7D-A640-60B8D430EC9E}"/>
                    </a:ext>
                  </a:extLst>
                </p:cNvPr>
                <p:cNvPicPr/>
                <p:nvPr/>
              </p:nvPicPr>
              <p:blipFill>
                <a:blip r:embed="rId1109"/>
                <a:stretch>
                  <a:fillRect/>
                </a:stretch>
              </p:blipFill>
              <p:spPr>
                <a:xfrm>
                  <a:off x="4895002" y="5278712"/>
                  <a:ext cx="639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33" name="Freihand 632">
                  <a:extLst>
                    <a:ext uri="{FF2B5EF4-FFF2-40B4-BE49-F238E27FC236}">
                      <a16:creationId xmlns:a16="http://schemas.microsoft.com/office/drawing/2014/main" id="{3B46300B-AC26-4B09-9F22-A85A9E0ED20D}"/>
                    </a:ext>
                  </a:extLst>
                </p14:cNvPr>
                <p14:cNvContentPartPr/>
                <p14:nvPr/>
              </p14:nvContentPartPr>
              <p14:xfrm>
                <a:off x="4915882" y="5432432"/>
                <a:ext cx="123840" cy="86760"/>
              </p14:xfrm>
            </p:contentPart>
          </mc:Choice>
          <mc:Fallback xmlns="">
            <p:pic>
              <p:nvPicPr>
                <p:cNvPr id="633" name="Freihand 632">
                  <a:extLst>
                    <a:ext uri="{FF2B5EF4-FFF2-40B4-BE49-F238E27FC236}">
                      <a16:creationId xmlns:a16="http://schemas.microsoft.com/office/drawing/2014/main" id="{3B46300B-AC26-4B09-9F22-A85A9E0ED20D}"/>
                    </a:ext>
                  </a:extLst>
                </p:cNvPr>
                <p:cNvPicPr/>
                <p:nvPr/>
              </p:nvPicPr>
              <p:blipFill>
                <a:blip r:embed="rId1111"/>
                <a:stretch>
                  <a:fillRect/>
                </a:stretch>
              </p:blipFill>
              <p:spPr>
                <a:xfrm>
                  <a:off x="4911562" y="5428112"/>
                  <a:ext cx="132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34" name="Freihand 633">
                  <a:extLst>
                    <a:ext uri="{FF2B5EF4-FFF2-40B4-BE49-F238E27FC236}">
                      <a16:creationId xmlns:a16="http://schemas.microsoft.com/office/drawing/2014/main" id="{FE59978D-EA3A-474F-AE75-44465C826436}"/>
                    </a:ext>
                  </a:extLst>
                </p14:cNvPr>
                <p14:cNvContentPartPr/>
                <p14:nvPr/>
              </p14:nvContentPartPr>
              <p14:xfrm>
                <a:off x="5076442" y="5389592"/>
                <a:ext cx="94320" cy="97920"/>
              </p14:xfrm>
            </p:contentPart>
          </mc:Choice>
          <mc:Fallback xmlns="">
            <p:pic>
              <p:nvPicPr>
                <p:cNvPr id="634" name="Freihand 633">
                  <a:extLst>
                    <a:ext uri="{FF2B5EF4-FFF2-40B4-BE49-F238E27FC236}">
                      <a16:creationId xmlns:a16="http://schemas.microsoft.com/office/drawing/2014/main" id="{FE59978D-EA3A-474F-AE75-44465C826436}"/>
                    </a:ext>
                  </a:extLst>
                </p:cNvPr>
                <p:cNvPicPr/>
                <p:nvPr/>
              </p:nvPicPr>
              <p:blipFill>
                <a:blip r:embed="rId1113"/>
                <a:stretch>
                  <a:fillRect/>
                </a:stretch>
              </p:blipFill>
              <p:spPr>
                <a:xfrm>
                  <a:off x="5072122" y="5385272"/>
                  <a:ext cx="102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35" name="Freihand 634">
                  <a:extLst>
                    <a:ext uri="{FF2B5EF4-FFF2-40B4-BE49-F238E27FC236}">
                      <a16:creationId xmlns:a16="http://schemas.microsoft.com/office/drawing/2014/main" id="{6FA36CF2-11D2-4526-A01B-7B17EDEAE8E1}"/>
                    </a:ext>
                  </a:extLst>
                </p14:cNvPr>
                <p14:cNvContentPartPr/>
                <p14:nvPr/>
              </p14:nvContentPartPr>
              <p14:xfrm>
                <a:off x="5175442" y="5383112"/>
                <a:ext cx="74880" cy="100440"/>
              </p14:xfrm>
            </p:contentPart>
          </mc:Choice>
          <mc:Fallback xmlns="">
            <p:pic>
              <p:nvPicPr>
                <p:cNvPr id="635" name="Freihand 634">
                  <a:extLst>
                    <a:ext uri="{FF2B5EF4-FFF2-40B4-BE49-F238E27FC236}">
                      <a16:creationId xmlns:a16="http://schemas.microsoft.com/office/drawing/2014/main" id="{6FA36CF2-11D2-4526-A01B-7B17EDEAE8E1}"/>
                    </a:ext>
                  </a:extLst>
                </p:cNvPr>
                <p:cNvPicPr/>
                <p:nvPr/>
              </p:nvPicPr>
              <p:blipFill>
                <a:blip r:embed="rId1115"/>
                <a:stretch>
                  <a:fillRect/>
                </a:stretch>
              </p:blipFill>
              <p:spPr>
                <a:xfrm>
                  <a:off x="5171122" y="5378792"/>
                  <a:ext cx="83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36" name="Freihand 635">
                  <a:extLst>
                    <a:ext uri="{FF2B5EF4-FFF2-40B4-BE49-F238E27FC236}">
                      <a16:creationId xmlns:a16="http://schemas.microsoft.com/office/drawing/2014/main" id="{4D135C97-CB0B-4F5C-85A2-A66976DB600B}"/>
                    </a:ext>
                  </a:extLst>
                </p14:cNvPr>
                <p14:cNvContentPartPr/>
                <p14:nvPr/>
              </p14:nvContentPartPr>
              <p14:xfrm>
                <a:off x="5243122" y="5460152"/>
                <a:ext cx="28080" cy="61560"/>
              </p14:xfrm>
            </p:contentPart>
          </mc:Choice>
          <mc:Fallback xmlns="">
            <p:pic>
              <p:nvPicPr>
                <p:cNvPr id="636" name="Freihand 635">
                  <a:extLst>
                    <a:ext uri="{FF2B5EF4-FFF2-40B4-BE49-F238E27FC236}">
                      <a16:creationId xmlns:a16="http://schemas.microsoft.com/office/drawing/2014/main" id="{4D135C97-CB0B-4F5C-85A2-A66976DB600B}"/>
                    </a:ext>
                  </a:extLst>
                </p:cNvPr>
                <p:cNvPicPr/>
                <p:nvPr/>
              </p:nvPicPr>
              <p:blipFill>
                <a:blip r:embed="rId1117"/>
                <a:stretch>
                  <a:fillRect/>
                </a:stretch>
              </p:blipFill>
              <p:spPr>
                <a:xfrm>
                  <a:off x="5238802" y="5455832"/>
                  <a:ext cx="36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37" name="Freihand 636">
                  <a:extLst>
                    <a:ext uri="{FF2B5EF4-FFF2-40B4-BE49-F238E27FC236}">
                      <a16:creationId xmlns:a16="http://schemas.microsoft.com/office/drawing/2014/main" id="{364180FB-F004-4B09-B571-305EF9714E02}"/>
                    </a:ext>
                  </a:extLst>
                </p14:cNvPr>
                <p14:cNvContentPartPr/>
                <p14:nvPr/>
              </p14:nvContentPartPr>
              <p14:xfrm>
                <a:off x="5310442" y="5373032"/>
                <a:ext cx="60120" cy="71640"/>
              </p14:xfrm>
            </p:contentPart>
          </mc:Choice>
          <mc:Fallback xmlns="">
            <p:pic>
              <p:nvPicPr>
                <p:cNvPr id="637" name="Freihand 636">
                  <a:extLst>
                    <a:ext uri="{FF2B5EF4-FFF2-40B4-BE49-F238E27FC236}">
                      <a16:creationId xmlns:a16="http://schemas.microsoft.com/office/drawing/2014/main" id="{364180FB-F004-4B09-B571-305EF9714E02}"/>
                    </a:ext>
                  </a:extLst>
                </p:cNvPr>
                <p:cNvPicPr/>
                <p:nvPr/>
              </p:nvPicPr>
              <p:blipFill>
                <a:blip r:embed="rId1119"/>
                <a:stretch>
                  <a:fillRect/>
                </a:stretch>
              </p:blipFill>
              <p:spPr>
                <a:xfrm>
                  <a:off x="5306122" y="5368712"/>
                  <a:ext cx="6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38" name="Freihand 637">
                  <a:extLst>
                    <a:ext uri="{FF2B5EF4-FFF2-40B4-BE49-F238E27FC236}">
                      <a16:creationId xmlns:a16="http://schemas.microsoft.com/office/drawing/2014/main" id="{29BB0ADB-B8A6-4E0A-8842-ED25C2A87D9D}"/>
                    </a:ext>
                  </a:extLst>
                </p14:cNvPr>
                <p14:cNvContentPartPr/>
                <p14:nvPr/>
              </p14:nvContentPartPr>
              <p14:xfrm>
                <a:off x="5388202" y="5352152"/>
                <a:ext cx="75600" cy="132480"/>
              </p14:xfrm>
            </p:contentPart>
          </mc:Choice>
          <mc:Fallback xmlns="">
            <p:pic>
              <p:nvPicPr>
                <p:cNvPr id="638" name="Freihand 637">
                  <a:extLst>
                    <a:ext uri="{FF2B5EF4-FFF2-40B4-BE49-F238E27FC236}">
                      <a16:creationId xmlns:a16="http://schemas.microsoft.com/office/drawing/2014/main" id="{29BB0ADB-B8A6-4E0A-8842-ED25C2A87D9D}"/>
                    </a:ext>
                  </a:extLst>
                </p:cNvPr>
                <p:cNvPicPr/>
                <p:nvPr/>
              </p:nvPicPr>
              <p:blipFill>
                <a:blip r:embed="rId1121"/>
                <a:stretch>
                  <a:fillRect/>
                </a:stretch>
              </p:blipFill>
              <p:spPr>
                <a:xfrm>
                  <a:off x="5383882" y="5347832"/>
                  <a:ext cx="84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39" name="Freihand 638">
                  <a:extLst>
                    <a:ext uri="{FF2B5EF4-FFF2-40B4-BE49-F238E27FC236}">
                      <a16:creationId xmlns:a16="http://schemas.microsoft.com/office/drawing/2014/main" id="{7B247A0B-1B45-4133-B08D-D875EBE4C7F1}"/>
                    </a:ext>
                  </a:extLst>
                </p14:cNvPr>
                <p14:cNvContentPartPr/>
                <p14:nvPr/>
              </p14:nvContentPartPr>
              <p14:xfrm>
                <a:off x="5671162" y="5256032"/>
                <a:ext cx="21600" cy="7200"/>
              </p14:xfrm>
            </p:contentPart>
          </mc:Choice>
          <mc:Fallback xmlns="">
            <p:pic>
              <p:nvPicPr>
                <p:cNvPr id="639" name="Freihand 638">
                  <a:extLst>
                    <a:ext uri="{FF2B5EF4-FFF2-40B4-BE49-F238E27FC236}">
                      <a16:creationId xmlns:a16="http://schemas.microsoft.com/office/drawing/2014/main" id="{7B247A0B-1B45-4133-B08D-D875EBE4C7F1}"/>
                    </a:ext>
                  </a:extLst>
                </p:cNvPr>
                <p:cNvPicPr/>
                <p:nvPr/>
              </p:nvPicPr>
              <p:blipFill>
                <a:blip r:embed="rId1123"/>
                <a:stretch>
                  <a:fillRect/>
                </a:stretch>
              </p:blipFill>
              <p:spPr>
                <a:xfrm>
                  <a:off x="5666842" y="5251712"/>
                  <a:ext cx="30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195" name="Freihand 194">
                  <a:extLst>
                    <a:ext uri="{FF2B5EF4-FFF2-40B4-BE49-F238E27FC236}">
                      <a16:creationId xmlns:a16="http://schemas.microsoft.com/office/drawing/2014/main" id="{9D7B34E2-9641-4C7D-88C1-9F32D5C77951}"/>
                    </a:ext>
                  </a:extLst>
                </p14:cNvPr>
                <p14:cNvContentPartPr/>
                <p14:nvPr/>
              </p14:nvContentPartPr>
              <p14:xfrm>
                <a:off x="5767642" y="5068112"/>
                <a:ext cx="164160" cy="144000"/>
              </p14:xfrm>
            </p:contentPart>
          </mc:Choice>
          <mc:Fallback xmlns="">
            <p:pic>
              <p:nvPicPr>
                <p:cNvPr id="195" name="Freihand 194">
                  <a:extLst>
                    <a:ext uri="{FF2B5EF4-FFF2-40B4-BE49-F238E27FC236}">
                      <a16:creationId xmlns:a16="http://schemas.microsoft.com/office/drawing/2014/main" id="{9D7B34E2-9641-4C7D-88C1-9F32D5C77951}"/>
                    </a:ext>
                  </a:extLst>
                </p:cNvPr>
                <p:cNvPicPr/>
                <p:nvPr/>
              </p:nvPicPr>
              <p:blipFill>
                <a:blip r:embed="rId1125"/>
                <a:stretch>
                  <a:fillRect/>
                </a:stretch>
              </p:blipFill>
              <p:spPr>
                <a:xfrm>
                  <a:off x="5763322" y="5063792"/>
                  <a:ext cx="172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207" name="Freihand 206">
                  <a:extLst>
                    <a:ext uri="{FF2B5EF4-FFF2-40B4-BE49-F238E27FC236}">
                      <a16:creationId xmlns:a16="http://schemas.microsoft.com/office/drawing/2014/main" id="{41F141E8-87DC-4EBD-95D1-8D7A61A78D29}"/>
                    </a:ext>
                  </a:extLst>
                </p14:cNvPr>
                <p14:cNvContentPartPr/>
                <p14:nvPr/>
              </p14:nvContentPartPr>
              <p14:xfrm>
                <a:off x="5930002" y="5072792"/>
                <a:ext cx="119160" cy="98640"/>
              </p14:xfrm>
            </p:contentPart>
          </mc:Choice>
          <mc:Fallback xmlns="">
            <p:pic>
              <p:nvPicPr>
                <p:cNvPr id="207" name="Freihand 206">
                  <a:extLst>
                    <a:ext uri="{FF2B5EF4-FFF2-40B4-BE49-F238E27FC236}">
                      <a16:creationId xmlns:a16="http://schemas.microsoft.com/office/drawing/2014/main" id="{41F141E8-87DC-4EBD-95D1-8D7A61A78D29}"/>
                    </a:ext>
                  </a:extLst>
                </p:cNvPr>
                <p:cNvPicPr/>
                <p:nvPr/>
              </p:nvPicPr>
              <p:blipFill>
                <a:blip r:embed="rId1127"/>
                <a:stretch>
                  <a:fillRect/>
                </a:stretch>
              </p:blipFill>
              <p:spPr>
                <a:xfrm>
                  <a:off x="5925682" y="5068472"/>
                  <a:ext cx="127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208" name="Freihand 207">
                  <a:extLst>
                    <a:ext uri="{FF2B5EF4-FFF2-40B4-BE49-F238E27FC236}">
                      <a16:creationId xmlns:a16="http://schemas.microsoft.com/office/drawing/2014/main" id="{325CAF60-6517-48B8-BD50-E3BBC38EB4BE}"/>
                    </a:ext>
                  </a:extLst>
                </p14:cNvPr>
                <p14:cNvContentPartPr/>
                <p14:nvPr/>
              </p14:nvContentPartPr>
              <p14:xfrm>
                <a:off x="6058162" y="5058752"/>
                <a:ext cx="80280" cy="123120"/>
              </p14:xfrm>
            </p:contentPart>
          </mc:Choice>
          <mc:Fallback xmlns="">
            <p:pic>
              <p:nvPicPr>
                <p:cNvPr id="208" name="Freihand 207">
                  <a:extLst>
                    <a:ext uri="{FF2B5EF4-FFF2-40B4-BE49-F238E27FC236}">
                      <a16:creationId xmlns:a16="http://schemas.microsoft.com/office/drawing/2014/main" id="{325CAF60-6517-48B8-BD50-E3BBC38EB4BE}"/>
                    </a:ext>
                  </a:extLst>
                </p:cNvPr>
                <p:cNvPicPr/>
                <p:nvPr/>
              </p:nvPicPr>
              <p:blipFill>
                <a:blip r:embed="rId1129"/>
                <a:stretch>
                  <a:fillRect/>
                </a:stretch>
              </p:blipFill>
              <p:spPr>
                <a:xfrm>
                  <a:off x="6053842" y="5054432"/>
                  <a:ext cx="88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216" name="Freihand 215">
                  <a:extLst>
                    <a:ext uri="{FF2B5EF4-FFF2-40B4-BE49-F238E27FC236}">
                      <a16:creationId xmlns:a16="http://schemas.microsoft.com/office/drawing/2014/main" id="{FF825F35-F7A1-4FB4-8248-20087C0A245B}"/>
                    </a:ext>
                  </a:extLst>
                </p14:cNvPr>
                <p14:cNvContentPartPr/>
                <p14:nvPr/>
              </p14:nvContentPartPr>
              <p14:xfrm>
                <a:off x="6151762" y="5141912"/>
                <a:ext cx="28800" cy="46440"/>
              </p14:xfrm>
            </p:contentPart>
          </mc:Choice>
          <mc:Fallback xmlns="">
            <p:pic>
              <p:nvPicPr>
                <p:cNvPr id="216" name="Freihand 215">
                  <a:extLst>
                    <a:ext uri="{FF2B5EF4-FFF2-40B4-BE49-F238E27FC236}">
                      <a16:creationId xmlns:a16="http://schemas.microsoft.com/office/drawing/2014/main" id="{FF825F35-F7A1-4FB4-8248-20087C0A245B}"/>
                    </a:ext>
                  </a:extLst>
                </p:cNvPr>
                <p:cNvPicPr/>
                <p:nvPr/>
              </p:nvPicPr>
              <p:blipFill>
                <a:blip r:embed="rId1131"/>
                <a:stretch>
                  <a:fillRect/>
                </a:stretch>
              </p:blipFill>
              <p:spPr>
                <a:xfrm>
                  <a:off x="6147442" y="5137592"/>
                  <a:ext cx="37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217" name="Freihand 216">
                  <a:extLst>
                    <a:ext uri="{FF2B5EF4-FFF2-40B4-BE49-F238E27FC236}">
                      <a16:creationId xmlns:a16="http://schemas.microsoft.com/office/drawing/2014/main" id="{43796344-F329-4309-9727-2DE1A18E4422}"/>
                    </a:ext>
                  </a:extLst>
                </p14:cNvPr>
                <p14:cNvContentPartPr/>
                <p14:nvPr/>
              </p14:nvContentPartPr>
              <p14:xfrm>
                <a:off x="6225202" y="5038952"/>
                <a:ext cx="71280" cy="82440"/>
              </p14:xfrm>
            </p:contentPart>
          </mc:Choice>
          <mc:Fallback xmlns="">
            <p:pic>
              <p:nvPicPr>
                <p:cNvPr id="217" name="Freihand 216">
                  <a:extLst>
                    <a:ext uri="{FF2B5EF4-FFF2-40B4-BE49-F238E27FC236}">
                      <a16:creationId xmlns:a16="http://schemas.microsoft.com/office/drawing/2014/main" id="{43796344-F329-4309-9727-2DE1A18E4422}"/>
                    </a:ext>
                  </a:extLst>
                </p:cNvPr>
                <p:cNvPicPr/>
                <p:nvPr/>
              </p:nvPicPr>
              <p:blipFill>
                <a:blip r:embed="rId1133"/>
                <a:stretch>
                  <a:fillRect/>
                </a:stretch>
              </p:blipFill>
              <p:spPr>
                <a:xfrm>
                  <a:off x="6220882" y="5034632"/>
                  <a:ext cx="79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218" name="Freihand 217">
                  <a:extLst>
                    <a:ext uri="{FF2B5EF4-FFF2-40B4-BE49-F238E27FC236}">
                      <a16:creationId xmlns:a16="http://schemas.microsoft.com/office/drawing/2014/main" id="{8873BEE0-C09C-463C-B3B8-4818340C8C40}"/>
                    </a:ext>
                  </a:extLst>
                </p14:cNvPr>
                <p14:cNvContentPartPr/>
                <p14:nvPr/>
              </p14:nvContentPartPr>
              <p14:xfrm>
                <a:off x="6293242" y="5003672"/>
                <a:ext cx="97560" cy="154080"/>
              </p14:xfrm>
            </p:contentPart>
          </mc:Choice>
          <mc:Fallback xmlns="">
            <p:pic>
              <p:nvPicPr>
                <p:cNvPr id="218" name="Freihand 217">
                  <a:extLst>
                    <a:ext uri="{FF2B5EF4-FFF2-40B4-BE49-F238E27FC236}">
                      <a16:creationId xmlns:a16="http://schemas.microsoft.com/office/drawing/2014/main" id="{8873BEE0-C09C-463C-B3B8-4818340C8C40}"/>
                    </a:ext>
                  </a:extLst>
                </p:cNvPr>
                <p:cNvPicPr/>
                <p:nvPr/>
              </p:nvPicPr>
              <p:blipFill>
                <a:blip r:embed="rId1135"/>
                <a:stretch>
                  <a:fillRect/>
                </a:stretch>
              </p:blipFill>
              <p:spPr>
                <a:xfrm>
                  <a:off x="6288922" y="4999352"/>
                  <a:ext cx="106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219" name="Freihand 218">
                  <a:extLst>
                    <a:ext uri="{FF2B5EF4-FFF2-40B4-BE49-F238E27FC236}">
                      <a16:creationId xmlns:a16="http://schemas.microsoft.com/office/drawing/2014/main" id="{F3A05C0E-7F01-45CE-8CE3-45407D23A98D}"/>
                    </a:ext>
                  </a:extLst>
                </p14:cNvPr>
                <p14:cNvContentPartPr/>
                <p14:nvPr/>
              </p14:nvContentPartPr>
              <p14:xfrm>
                <a:off x="5844682" y="5182592"/>
                <a:ext cx="558000" cy="58320"/>
              </p14:xfrm>
            </p:contentPart>
          </mc:Choice>
          <mc:Fallback xmlns="">
            <p:pic>
              <p:nvPicPr>
                <p:cNvPr id="219" name="Freihand 218">
                  <a:extLst>
                    <a:ext uri="{FF2B5EF4-FFF2-40B4-BE49-F238E27FC236}">
                      <a16:creationId xmlns:a16="http://schemas.microsoft.com/office/drawing/2014/main" id="{F3A05C0E-7F01-45CE-8CE3-45407D23A98D}"/>
                    </a:ext>
                  </a:extLst>
                </p:cNvPr>
                <p:cNvPicPr/>
                <p:nvPr/>
              </p:nvPicPr>
              <p:blipFill>
                <a:blip r:embed="rId1137"/>
                <a:stretch>
                  <a:fillRect/>
                </a:stretch>
              </p:blipFill>
              <p:spPr>
                <a:xfrm>
                  <a:off x="5840362" y="5178272"/>
                  <a:ext cx="566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221" name="Freihand 220">
                  <a:extLst>
                    <a:ext uri="{FF2B5EF4-FFF2-40B4-BE49-F238E27FC236}">
                      <a16:creationId xmlns:a16="http://schemas.microsoft.com/office/drawing/2014/main" id="{A2BC9E73-8B42-46B6-B032-1BCCE69E64FF}"/>
                    </a:ext>
                  </a:extLst>
                </p14:cNvPr>
                <p14:cNvContentPartPr/>
                <p14:nvPr/>
              </p14:nvContentPartPr>
              <p14:xfrm>
                <a:off x="5795002" y="5311832"/>
                <a:ext cx="159840" cy="91800"/>
              </p14:xfrm>
            </p:contentPart>
          </mc:Choice>
          <mc:Fallback xmlns="">
            <p:pic>
              <p:nvPicPr>
                <p:cNvPr id="221" name="Freihand 220">
                  <a:extLst>
                    <a:ext uri="{FF2B5EF4-FFF2-40B4-BE49-F238E27FC236}">
                      <a16:creationId xmlns:a16="http://schemas.microsoft.com/office/drawing/2014/main" id="{A2BC9E73-8B42-46B6-B032-1BCCE69E64FF}"/>
                    </a:ext>
                  </a:extLst>
                </p:cNvPr>
                <p:cNvPicPr/>
                <p:nvPr/>
              </p:nvPicPr>
              <p:blipFill>
                <a:blip r:embed="rId1139"/>
                <a:stretch>
                  <a:fillRect/>
                </a:stretch>
              </p:blipFill>
              <p:spPr>
                <a:xfrm>
                  <a:off x="5790682" y="5307512"/>
                  <a:ext cx="168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223" name="Freihand 222">
                  <a:extLst>
                    <a:ext uri="{FF2B5EF4-FFF2-40B4-BE49-F238E27FC236}">
                      <a16:creationId xmlns:a16="http://schemas.microsoft.com/office/drawing/2014/main" id="{711A4A67-76CC-4C17-A16A-AA859C0FB517}"/>
                    </a:ext>
                  </a:extLst>
                </p14:cNvPr>
                <p14:cNvContentPartPr/>
                <p14:nvPr/>
              </p14:nvContentPartPr>
              <p14:xfrm>
                <a:off x="5986162" y="5297432"/>
                <a:ext cx="80640" cy="81360"/>
              </p14:xfrm>
            </p:contentPart>
          </mc:Choice>
          <mc:Fallback xmlns="">
            <p:pic>
              <p:nvPicPr>
                <p:cNvPr id="223" name="Freihand 222">
                  <a:extLst>
                    <a:ext uri="{FF2B5EF4-FFF2-40B4-BE49-F238E27FC236}">
                      <a16:creationId xmlns:a16="http://schemas.microsoft.com/office/drawing/2014/main" id="{711A4A67-76CC-4C17-A16A-AA859C0FB517}"/>
                    </a:ext>
                  </a:extLst>
                </p:cNvPr>
                <p:cNvPicPr/>
                <p:nvPr/>
              </p:nvPicPr>
              <p:blipFill>
                <a:blip r:embed="rId1141"/>
                <a:stretch>
                  <a:fillRect/>
                </a:stretch>
              </p:blipFill>
              <p:spPr>
                <a:xfrm>
                  <a:off x="5981842" y="5293112"/>
                  <a:ext cx="89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230" name="Freihand 229">
                  <a:extLst>
                    <a:ext uri="{FF2B5EF4-FFF2-40B4-BE49-F238E27FC236}">
                      <a16:creationId xmlns:a16="http://schemas.microsoft.com/office/drawing/2014/main" id="{1D39A0D5-ECE5-4112-83C2-618FDB81B430}"/>
                    </a:ext>
                  </a:extLst>
                </p14:cNvPr>
                <p14:cNvContentPartPr/>
                <p14:nvPr/>
              </p14:nvContentPartPr>
              <p14:xfrm>
                <a:off x="6147802" y="5277992"/>
                <a:ext cx="88560" cy="88920"/>
              </p14:xfrm>
            </p:contentPart>
          </mc:Choice>
          <mc:Fallback xmlns="">
            <p:pic>
              <p:nvPicPr>
                <p:cNvPr id="230" name="Freihand 229">
                  <a:extLst>
                    <a:ext uri="{FF2B5EF4-FFF2-40B4-BE49-F238E27FC236}">
                      <a16:creationId xmlns:a16="http://schemas.microsoft.com/office/drawing/2014/main" id="{1D39A0D5-ECE5-4112-83C2-618FDB81B430}"/>
                    </a:ext>
                  </a:extLst>
                </p:cNvPr>
                <p:cNvPicPr/>
                <p:nvPr/>
              </p:nvPicPr>
              <p:blipFill>
                <a:blip r:embed="rId1143"/>
                <a:stretch>
                  <a:fillRect/>
                </a:stretch>
              </p:blipFill>
              <p:spPr>
                <a:xfrm>
                  <a:off x="6143482" y="5273672"/>
                  <a:ext cx="97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235" name="Freihand 234">
                  <a:extLst>
                    <a:ext uri="{FF2B5EF4-FFF2-40B4-BE49-F238E27FC236}">
                      <a16:creationId xmlns:a16="http://schemas.microsoft.com/office/drawing/2014/main" id="{776ED5CE-9332-4CE2-B3D4-322400E884E1}"/>
                    </a:ext>
                  </a:extLst>
                </p14:cNvPr>
                <p14:cNvContentPartPr/>
                <p14:nvPr/>
              </p14:nvContentPartPr>
              <p14:xfrm>
                <a:off x="6338962" y="4973072"/>
                <a:ext cx="185040" cy="438480"/>
              </p14:xfrm>
            </p:contentPart>
          </mc:Choice>
          <mc:Fallback xmlns="">
            <p:pic>
              <p:nvPicPr>
                <p:cNvPr id="235" name="Freihand 234">
                  <a:extLst>
                    <a:ext uri="{FF2B5EF4-FFF2-40B4-BE49-F238E27FC236}">
                      <a16:creationId xmlns:a16="http://schemas.microsoft.com/office/drawing/2014/main" id="{776ED5CE-9332-4CE2-B3D4-322400E884E1}"/>
                    </a:ext>
                  </a:extLst>
                </p:cNvPr>
                <p:cNvPicPr/>
                <p:nvPr/>
              </p:nvPicPr>
              <p:blipFill>
                <a:blip r:embed="rId1145"/>
                <a:stretch>
                  <a:fillRect/>
                </a:stretch>
              </p:blipFill>
              <p:spPr>
                <a:xfrm>
                  <a:off x="6334642" y="4968752"/>
                  <a:ext cx="1936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246" name="Freihand 245">
                  <a:extLst>
                    <a:ext uri="{FF2B5EF4-FFF2-40B4-BE49-F238E27FC236}">
                      <a16:creationId xmlns:a16="http://schemas.microsoft.com/office/drawing/2014/main" id="{016AD136-74BE-4F10-B6F1-4E4DE7971FDF}"/>
                    </a:ext>
                  </a:extLst>
                </p14:cNvPr>
                <p14:cNvContentPartPr/>
                <p14:nvPr/>
              </p14:nvContentPartPr>
              <p14:xfrm>
                <a:off x="3668482" y="5112392"/>
                <a:ext cx="165240" cy="554760"/>
              </p14:xfrm>
            </p:contentPart>
          </mc:Choice>
          <mc:Fallback xmlns="">
            <p:pic>
              <p:nvPicPr>
                <p:cNvPr id="246" name="Freihand 245">
                  <a:extLst>
                    <a:ext uri="{FF2B5EF4-FFF2-40B4-BE49-F238E27FC236}">
                      <a16:creationId xmlns:a16="http://schemas.microsoft.com/office/drawing/2014/main" id="{016AD136-74BE-4F10-B6F1-4E4DE7971FDF}"/>
                    </a:ext>
                  </a:extLst>
                </p:cNvPr>
                <p:cNvPicPr/>
                <p:nvPr/>
              </p:nvPicPr>
              <p:blipFill>
                <a:blip r:embed="rId1147"/>
                <a:stretch>
                  <a:fillRect/>
                </a:stretch>
              </p:blipFill>
              <p:spPr>
                <a:xfrm>
                  <a:off x="3664162" y="5108072"/>
                  <a:ext cx="1738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253" name="Freihand 252">
                  <a:extLst>
                    <a:ext uri="{FF2B5EF4-FFF2-40B4-BE49-F238E27FC236}">
                      <a16:creationId xmlns:a16="http://schemas.microsoft.com/office/drawing/2014/main" id="{B85E98D1-9FCD-4FFE-831E-9061A5921180}"/>
                    </a:ext>
                  </a:extLst>
                </p14:cNvPr>
                <p14:cNvContentPartPr/>
                <p14:nvPr/>
              </p14:nvContentPartPr>
              <p14:xfrm>
                <a:off x="6579802" y="4746632"/>
                <a:ext cx="35640" cy="119880"/>
              </p14:xfrm>
            </p:contentPart>
          </mc:Choice>
          <mc:Fallback xmlns="">
            <p:pic>
              <p:nvPicPr>
                <p:cNvPr id="253" name="Freihand 252">
                  <a:extLst>
                    <a:ext uri="{FF2B5EF4-FFF2-40B4-BE49-F238E27FC236}">
                      <a16:creationId xmlns:a16="http://schemas.microsoft.com/office/drawing/2014/main" id="{B85E98D1-9FCD-4FFE-831E-9061A5921180}"/>
                    </a:ext>
                  </a:extLst>
                </p:cNvPr>
                <p:cNvPicPr/>
                <p:nvPr/>
              </p:nvPicPr>
              <p:blipFill>
                <a:blip r:embed="rId1149"/>
                <a:stretch>
                  <a:fillRect/>
                </a:stretch>
              </p:blipFill>
              <p:spPr>
                <a:xfrm>
                  <a:off x="6575482" y="4742312"/>
                  <a:ext cx="44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267" name="Freihand 266">
                  <a:extLst>
                    <a:ext uri="{FF2B5EF4-FFF2-40B4-BE49-F238E27FC236}">
                      <a16:creationId xmlns:a16="http://schemas.microsoft.com/office/drawing/2014/main" id="{1BABD6D5-3F0D-421F-A02B-30135902B380}"/>
                    </a:ext>
                  </a:extLst>
                </p14:cNvPr>
                <p14:cNvContentPartPr/>
                <p14:nvPr/>
              </p14:nvContentPartPr>
              <p14:xfrm>
                <a:off x="6549562" y="4884872"/>
                <a:ext cx="96120" cy="13680"/>
              </p14:xfrm>
            </p:contentPart>
          </mc:Choice>
          <mc:Fallback xmlns="">
            <p:pic>
              <p:nvPicPr>
                <p:cNvPr id="267" name="Freihand 266">
                  <a:extLst>
                    <a:ext uri="{FF2B5EF4-FFF2-40B4-BE49-F238E27FC236}">
                      <a16:creationId xmlns:a16="http://schemas.microsoft.com/office/drawing/2014/main" id="{1BABD6D5-3F0D-421F-A02B-30135902B380}"/>
                    </a:ext>
                  </a:extLst>
                </p:cNvPr>
                <p:cNvPicPr/>
                <p:nvPr/>
              </p:nvPicPr>
              <p:blipFill>
                <a:blip r:embed="rId1151"/>
                <a:stretch>
                  <a:fillRect/>
                </a:stretch>
              </p:blipFill>
              <p:spPr>
                <a:xfrm>
                  <a:off x="6545242" y="4880552"/>
                  <a:ext cx="104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268" name="Freihand 267">
                  <a:extLst>
                    <a:ext uri="{FF2B5EF4-FFF2-40B4-BE49-F238E27FC236}">
                      <a16:creationId xmlns:a16="http://schemas.microsoft.com/office/drawing/2014/main" id="{E4AA3341-6BD6-47DA-80B6-AB2378E3C959}"/>
                    </a:ext>
                  </a:extLst>
                </p14:cNvPr>
                <p14:cNvContentPartPr/>
                <p14:nvPr/>
              </p14:nvContentPartPr>
              <p14:xfrm>
                <a:off x="6576562" y="4929872"/>
                <a:ext cx="70560" cy="84960"/>
              </p14:xfrm>
            </p:contentPart>
          </mc:Choice>
          <mc:Fallback xmlns="">
            <p:pic>
              <p:nvPicPr>
                <p:cNvPr id="268" name="Freihand 267">
                  <a:extLst>
                    <a:ext uri="{FF2B5EF4-FFF2-40B4-BE49-F238E27FC236}">
                      <a16:creationId xmlns:a16="http://schemas.microsoft.com/office/drawing/2014/main" id="{E4AA3341-6BD6-47DA-80B6-AB2378E3C959}"/>
                    </a:ext>
                  </a:extLst>
                </p:cNvPr>
                <p:cNvPicPr/>
                <p:nvPr/>
              </p:nvPicPr>
              <p:blipFill>
                <a:blip r:embed="rId1153"/>
                <a:stretch>
                  <a:fillRect/>
                </a:stretch>
              </p:blipFill>
              <p:spPr>
                <a:xfrm>
                  <a:off x="6572242" y="4925552"/>
                  <a:ext cx="79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272" name="Freihand 271">
                  <a:extLst>
                    <a:ext uri="{FF2B5EF4-FFF2-40B4-BE49-F238E27FC236}">
                      <a16:creationId xmlns:a16="http://schemas.microsoft.com/office/drawing/2014/main" id="{477CEC46-61BF-4AC7-ADB2-7283EEECC944}"/>
                    </a:ext>
                  </a:extLst>
                </p14:cNvPr>
                <p14:cNvContentPartPr/>
                <p14:nvPr/>
              </p14:nvContentPartPr>
              <p14:xfrm>
                <a:off x="4313962" y="5581112"/>
                <a:ext cx="1000080" cy="177480"/>
              </p14:xfrm>
            </p:contentPart>
          </mc:Choice>
          <mc:Fallback xmlns="">
            <p:pic>
              <p:nvPicPr>
                <p:cNvPr id="272" name="Freihand 271">
                  <a:extLst>
                    <a:ext uri="{FF2B5EF4-FFF2-40B4-BE49-F238E27FC236}">
                      <a16:creationId xmlns:a16="http://schemas.microsoft.com/office/drawing/2014/main" id="{477CEC46-61BF-4AC7-ADB2-7283EEECC944}"/>
                    </a:ext>
                  </a:extLst>
                </p:cNvPr>
                <p:cNvPicPr/>
                <p:nvPr/>
              </p:nvPicPr>
              <p:blipFill>
                <a:blip r:embed="rId1155"/>
                <a:stretch>
                  <a:fillRect/>
                </a:stretch>
              </p:blipFill>
              <p:spPr>
                <a:xfrm>
                  <a:off x="4309642" y="5576792"/>
                  <a:ext cx="1008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277" name="Freihand 276">
                  <a:extLst>
                    <a:ext uri="{FF2B5EF4-FFF2-40B4-BE49-F238E27FC236}">
                      <a16:creationId xmlns:a16="http://schemas.microsoft.com/office/drawing/2014/main" id="{3CC99134-D642-4C29-960C-6373F7F74F82}"/>
                    </a:ext>
                  </a:extLst>
                </p14:cNvPr>
                <p14:cNvContentPartPr/>
                <p14:nvPr/>
              </p14:nvContentPartPr>
              <p14:xfrm>
                <a:off x="5361922" y="5501552"/>
                <a:ext cx="742320" cy="163800"/>
              </p14:xfrm>
            </p:contentPart>
          </mc:Choice>
          <mc:Fallback xmlns="">
            <p:pic>
              <p:nvPicPr>
                <p:cNvPr id="277" name="Freihand 276">
                  <a:extLst>
                    <a:ext uri="{FF2B5EF4-FFF2-40B4-BE49-F238E27FC236}">
                      <a16:creationId xmlns:a16="http://schemas.microsoft.com/office/drawing/2014/main" id="{3CC99134-D642-4C29-960C-6373F7F74F82}"/>
                    </a:ext>
                  </a:extLst>
                </p:cNvPr>
                <p:cNvPicPr/>
                <p:nvPr/>
              </p:nvPicPr>
              <p:blipFill>
                <a:blip r:embed="rId1157"/>
                <a:stretch>
                  <a:fillRect/>
                </a:stretch>
              </p:blipFill>
              <p:spPr>
                <a:xfrm>
                  <a:off x="5357602" y="5497232"/>
                  <a:ext cx="750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287" name="Freihand 286">
                  <a:extLst>
                    <a:ext uri="{FF2B5EF4-FFF2-40B4-BE49-F238E27FC236}">
                      <a16:creationId xmlns:a16="http://schemas.microsoft.com/office/drawing/2014/main" id="{8EDD091D-AEC7-4A6C-AAA2-32FB2E681411}"/>
                    </a:ext>
                  </a:extLst>
                </p14:cNvPr>
                <p14:cNvContentPartPr/>
                <p14:nvPr/>
              </p14:nvContentPartPr>
              <p14:xfrm>
                <a:off x="4803922" y="5815472"/>
                <a:ext cx="249480" cy="102600"/>
              </p14:xfrm>
            </p:contentPart>
          </mc:Choice>
          <mc:Fallback xmlns="">
            <p:pic>
              <p:nvPicPr>
                <p:cNvPr id="287" name="Freihand 286">
                  <a:extLst>
                    <a:ext uri="{FF2B5EF4-FFF2-40B4-BE49-F238E27FC236}">
                      <a16:creationId xmlns:a16="http://schemas.microsoft.com/office/drawing/2014/main" id="{8EDD091D-AEC7-4A6C-AAA2-32FB2E681411}"/>
                    </a:ext>
                  </a:extLst>
                </p:cNvPr>
                <p:cNvPicPr/>
                <p:nvPr/>
              </p:nvPicPr>
              <p:blipFill>
                <a:blip r:embed="rId1159"/>
                <a:stretch>
                  <a:fillRect/>
                </a:stretch>
              </p:blipFill>
              <p:spPr>
                <a:xfrm>
                  <a:off x="4799602" y="5811152"/>
                  <a:ext cx="258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298" name="Freihand 297">
                  <a:extLst>
                    <a:ext uri="{FF2B5EF4-FFF2-40B4-BE49-F238E27FC236}">
                      <a16:creationId xmlns:a16="http://schemas.microsoft.com/office/drawing/2014/main" id="{755BB990-D53F-4585-96BB-DE5E00DA6AF2}"/>
                    </a:ext>
                  </a:extLst>
                </p14:cNvPr>
                <p14:cNvContentPartPr/>
                <p14:nvPr/>
              </p14:nvContentPartPr>
              <p14:xfrm>
                <a:off x="5103442" y="5848592"/>
                <a:ext cx="98640" cy="49320"/>
              </p14:xfrm>
            </p:contentPart>
          </mc:Choice>
          <mc:Fallback xmlns="">
            <p:pic>
              <p:nvPicPr>
                <p:cNvPr id="298" name="Freihand 297">
                  <a:extLst>
                    <a:ext uri="{FF2B5EF4-FFF2-40B4-BE49-F238E27FC236}">
                      <a16:creationId xmlns:a16="http://schemas.microsoft.com/office/drawing/2014/main" id="{755BB990-D53F-4585-96BB-DE5E00DA6AF2}"/>
                    </a:ext>
                  </a:extLst>
                </p:cNvPr>
                <p:cNvPicPr/>
                <p:nvPr/>
              </p:nvPicPr>
              <p:blipFill>
                <a:blip r:embed="rId1161"/>
                <a:stretch>
                  <a:fillRect/>
                </a:stretch>
              </p:blipFill>
              <p:spPr>
                <a:xfrm>
                  <a:off x="5099122" y="5844272"/>
                  <a:ext cx="107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299" name="Freihand 298">
                  <a:extLst>
                    <a:ext uri="{FF2B5EF4-FFF2-40B4-BE49-F238E27FC236}">
                      <a16:creationId xmlns:a16="http://schemas.microsoft.com/office/drawing/2014/main" id="{5842FAAD-218B-4A44-A5A0-611F42F8F0AC}"/>
                    </a:ext>
                  </a:extLst>
                </p14:cNvPr>
                <p14:cNvContentPartPr/>
                <p14:nvPr/>
              </p14:nvContentPartPr>
              <p14:xfrm>
                <a:off x="5235562" y="5741672"/>
                <a:ext cx="156240" cy="118440"/>
              </p14:xfrm>
            </p:contentPart>
          </mc:Choice>
          <mc:Fallback xmlns="">
            <p:pic>
              <p:nvPicPr>
                <p:cNvPr id="299" name="Freihand 298">
                  <a:extLst>
                    <a:ext uri="{FF2B5EF4-FFF2-40B4-BE49-F238E27FC236}">
                      <a16:creationId xmlns:a16="http://schemas.microsoft.com/office/drawing/2014/main" id="{5842FAAD-218B-4A44-A5A0-611F42F8F0AC}"/>
                    </a:ext>
                  </a:extLst>
                </p:cNvPr>
                <p:cNvPicPr/>
                <p:nvPr/>
              </p:nvPicPr>
              <p:blipFill>
                <a:blip r:embed="rId1163"/>
                <a:stretch>
                  <a:fillRect/>
                </a:stretch>
              </p:blipFill>
              <p:spPr>
                <a:xfrm>
                  <a:off x="5231242" y="5737352"/>
                  <a:ext cx="164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300" name="Freihand 299">
                  <a:extLst>
                    <a:ext uri="{FF2B5EF4-FFF2-40B4-BE49-F238E27FC236}">
                      <a16:creationId xmlns:a16="http://schemas.microsoft.com/office/drawing/2014/main" id="{65478AA9-0BD5-43F5-B75B-FD6CAC20B87F}"/>
                    </a:ext>
                  </a:extLst>
                </p14:cNvPr>
                <p14:cNvContentPartPr/>
                <p14:nvPr/>
              </p14:nvContentPartPr>
              <p14:xfrm>
                <a:off x="5380642" y="5802872"/>
                <a:ext cx="67680" cy="82080"/>
              </p14:xfrm>
            </p:contentPart>
          </mc:Choice>
          <mc:Fallback xmlns="">
            <p:pic>
              <p:nvPicPr>
                <p:cNvPr id="300" name="Freihand 299">
                  <a:extLst>
                    <a:ext uri="{FF2B5EF4-FFF2-40B4-BE49-F238E27FC236}">
                      <a16:creationId xmlns:a16="http://schemas.microsoft.com/office/drawing/2014/main" id="{65478AA9-0BD5-43F5-B75B-FD6CAC20B87F}"/>
                    </a:ext>
                  </a:extLst>
                </p:cNvPr>
                <p:cNvPicPr/>
                <p:nvPr/>
              </p:nvPicPr>
              <p:blipFill>
                <a:blip r:embed="rId1165"/>
                <a:stretch>
                  <a:fillRect/>
                </a:stretch>
              </p:blipFill>
              <p:spPr>
                <a:xfrm>
                  <a:off x="5376322" y="5798552"/>
                  <a:ext cx="76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308" name="Freihand 307">
                  <a:extLst>
                    <a:ext uri="{FF2B5EF4-FFF2-40B4-BE49-F238E27FC236}">
                      <a16:creationId xmlns:a16="http://schemas.microsoft.com/office/drawing/2014/main" id="{3BF4A9E1-8FD9-4C40-8080-3FD1069C879A}"/>
                    </a:ext>
                  </a:extLst>
                </p14:cNvPr>
                <p14:cNvContentPartPr/>
                <p14:nvPr/>
              </p14:nvContentPartPr>
              <p14:xfrm>
                <a:off x="5444002" y="5707472"/>
                <a:ext cx="274320" cy="141840"/>
              </p14:xfrm>
            </p:contentPart>
          </mc:Choice>
          <mc:Fallback xmlns="">
            <p:pic>
              <p:nvPicPr>
                <p:cNvPr id="308" name="Freihand 307">
                  <a:extLst>
                    <a:ext uri="{FF2B5EF4-FFF2-40B4-BE49-F238E27FC236}">
                      <a16:creationId xmlns:a16="http://schemas.microsoft.com/office/drawing/2014/main" id="{3BF4A9E1-8FD9-4C40-8080-3FD1069C879A}"/>
                    </a:ext>
                  </a:extLst>
                </p:cNvPr>
                <p:cNvPicPr/>
                <p:nvPr/>
              </p:nvPicPr>
              <p:blipFill>
                <a:blip r:embed="rId1167"/>
                <a:stretch>
                  <a:fillRect/>
                </a:stretch>
              </p:blipFill>
              <p:spPr>
                <a:xfrm>
                  <a:off x="5439682" y="5703152"/>
                  <a:ext cx="282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314" name="Freihand 313">
                  <a:extLst>
                    <a:ext uri="{FF2B5EF4-FFF2-40B4-BE49-F238E27FC236}">
                      <a16:creationId xmlns:a16="http://schemas.microsoft.com/office/drawing/2014/main" id="{D96D34BE-311C-4EE9-8BA9-D8350316E679}"/>
                    </a:ext>
                  </a:extLst>
                </p14:cNvPr>
                <p14:cNvContentPartPr/>
                <p14:nvPr/>
              </p14:nvContentPartPr>
              <p14:xfrm>
                <a:off x="5737762" y="5766152"/>
                <a:ext cx="78120" cy="74880"/>
              </p14:xfrm>
            </p:contentPart>
          </mc:Choice>
          <mc:Fallback xmlns="">
            <p:pic>
              <p:nvPicPr>
                <p:cNvPr id="314" name="Freihand 313">
                  <a:extLst>
                    <a:ext uri="{FF2B5EF4-FFF2-40B4-BE49-F238E27FC236}">
                      <a16:creationId xmlns:a16="http://schemas.microsoft.com/office/drawing/2014/main" id="{D96D34BE-311C-4EE9-8BA9-D8350316E679}"/>
                    </a:ext>
                  </a:extLst>
                </p:cNvPr>
                <p:cNvPicPr/>
                <p:nvPr/>
              </p:nvPicPr>
              <p:blipFill>
                <a:blip r:embed="rId1169"/>
                <a:stretch>
                  <a:fillRect/>
                </a:stretch>
              </p:blipFill>
              <p:spPr>
                <a:xfrm>
                  <a:off x="5733442" y="5761832"/>
                  <a:ext cx="86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321" name="Freihand 320">
                  <a:extLst>
                    <a:ext uri="{FF2B5EF4-FFF2-40B4-BE49-F238E27FC236}">
                      <a16:creationId xmlns:a16="http://schemas.microsoft.com/office/drawing/2014/main" id="{1D15E8E2-AFBA-45D2-A509-8DB443AB1EC5}"/>
                    </a:ext>
                  </a:extLst>
                </p14:cNvPr>
                <p14:cNvContentPartPr/>
                <p14:nvPr/>
              </p14:nvContentPartPr>
              <p14:xfrm>
                <a:off x="5824522" y="5660672"/>
                <a:ext cx="201960" cy="208800"/>
              </p14:xfrm>
            </p:contentPart>
          </mc:Choice>
          <mc:Fallback xmlns="">
            <p:pic>
              <p:nvPicPr>
                <p:cNvPr id="321" name="Freihand 320">
                  <a:extLst>
                    <a:ext uri="{FF2B5EF4-FFF2-40B4-BE49-F238E27FC236}">
                      <a16:creationId xmlns:a16="http://schemas.microsoft.com/office/drawing/2014/main" id="{1D15E8E2-AFBA-45D2-A509-8DB443AB1EC5}"/>
                    </a:ext>
                  </a:extLst>
                </p:cNvPr>
                <p:cNvPicPr/>
                <p:nvPr/>
              </p:nvPicPr>
              <p:blipFill>
                <a:blip r:embed="rId1171"/>
                <a:stretch>
                  <a:fillRect/>
                </a:stretch>
              </p:blipFill>
              <p:spPr>
                <a:xfrm>
                  <a:off x="5820202" y="5656352"/>
                  <a:ext cx="210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326" name="Freihand 325">
                  <a:extLst>
                    <a:ext uri="{FF2B5EF4-FFF2-40B4-BE49-F238E27FC236}">
                      <a16:creationId xmlns:a16="http://schemas.microsoft.com/office/drawing/2014/main" id="{B33A20FA-5BA6-4BE0-A9AE-D6E30A75E314}"/>
                    </a:ext>
                  </a:extLst>
                </p14:cNvPr>
                <p14:cNvContentPartPr/>
                <p14:nvPr/>
              </p14:nvContentPartPr>
              <p14:xfrm>
                <a:off x="6043762" y="5632232"/>
                <a:ext cx="107280" cy="136440"/>
              </p14:xfrm>
            </p:contentPart>
          </mc:Choice>
          <mc:Fallback xmlns="">
            <p:pic>
              <p:nvPicPr>
                <p:cNvPr id="326" name="Freihand 325">
                  <a:extLst>
                    <a:ext uri="{FF2B5EF4-FFF2-40B4-BE49-F238E27FC236}">
                      <a16:creationId xmlns:a16="http://schemas.microsoft.com/office/drawing/2014/main" id="{B33A20FA-5BA6-4BE0-A9AE-D6E30A75E314}"/>
                    </a:ext>
                  </a:extLst>
                </p:cNvPr>
                <p:cNvPicPr/>
                <p:nvPr/>
              </p:nvPicPr>
              <p:blipFill>
                <a:blip r:embed="rId1173"/>
                <a:stretch>
                  <a:fillRect/>
                </a:stretch>
              </p:blipFill>
              <p:spPr>
                <a:xfrm>
                  <a:off x="6039442" y="5627912"/>
                  <a:ext cx="115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333" name="Freihand 332">
                  <a:extLst>
                    <a:ext uri="{FF2B5EF4-FFF2-40B4-BE49-F238E27FC236}">
                      <a16:creationId xmlns:a16="http://schemas.microsoft.com/office/drawing/2014/main" id="{47A0BF5B-DC93-4146-8E5B-F50F82A13873}"/>
                    </a:ext>
                  </a:extLst>
                </p14:cNvPr>
                <p14:cNvContentPartPr/>
                <p14:nvPr/>
              </p14:nvContentPartPr>
              <p14:xfrm>
                <a:off x="6141322" y="5615312"/>
                <a:ext cx="79560" cy="140040"/>
              </p14:xfrm>
            </p:contentPart>
          </mc:Choice>
          <mc:Fallback xmlns="">
            <p:pic>
              <p:nvPicPr>
                <p:cNvPr id="333" name="Freihand 332">
                  <a:extLst>
                    <a:ext uri="{FF2B5EF4-FFF2-40B4-BE49-F238E27FC236}">
                      <a16:creationId xmlns:a16="http://schemas.microsoft.com/office/drawing/2014/main" id="{47A0BF5B-DC93-4146-8E5B-F50F82A13873}"/>
                    </a:ext>
                  </a:extLst>
                </p:cNvPr>
                <p:cNvPicPr/>
                <p:nvPr/>
              </p:nvPicPr>
              <p:blipFill>
                <a:blip r:embed="rId1175"/>
                <a:stretch>
                  <a:fillRect/>
                </a:stretch>
              </p:blipFill>
              <p:spPr>
                <a:xfrm>
                  <a:off x="6137002" y="5610992"/>
                  <a:ext cx="88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348" name="Freihand 347">
                  <a:extLst>
                    <a:ext uri="{FF2B5EF4-FFF2-40B4-BE49-F238E27FC236}">
                      <a16:creationId xmlns:a16="http://schemas.microsoft.com/office/drawing/2014/main" id="{154061AB-FD33-4393-B3CE-956B875DD8C9}"/>
                    </a:ext>
                  </a:extLst>
                </p14:cNvPr>
                <p14:cNvContentPartPr/>
                <p14:nvPr/>
              </p14:nvContentPartPr>
              <p14:xfrm>
                <a:off x="6209722" y="5654192"/>
                <a:ext cx="311400" cy="75600"/>
              </p14:xfrm>
            </p:contentPart>
          </mc:Choice>
          <mc:Fallback xmlns="">
            <p:pic>
              <p:nvPicPr>
                <p:cNvPr id="348" name="Freihand 347">
                  <a:extLst>
                    <a:ext uri="{FF2B5EF4-FFF2-40B4-BE49-F238E27FC236}">
                      <a16:creationId xmlns:a16="http://schemas.microsoft.com/office/drawing/2014/main" id="{154061AB-FD33-4393-B3CE-956B875DD8C9}"/>
                    </a:ext>
                  </a:extLst>
                </p:cNvPr>
                <p:cNvPicPr/>
                <p:nvPr/>
              </p:nvPicPr>
              <p:blipFill>
                <a:blip r:embed="rId1177"/>
                <a:stretch>
                  <a:fillRect/>
                </a:stretch>
              </p:blipFill>
              <p:spPr>
                <a:xfrm>
                  <a:off x="6205402" y="5649872"/>
                  <a:ext cx="320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364" name="Freihand 363">
                  <a:extLst>
                    <a:ext uri="{FF2B5EF4-FFF2-40B4-BE49-F238E27FC236}">
                      <a16:creationId xmlns:a16="http://schemas.microsoft.com/office/drawing/2014/main" id="{F2ED962B-BB5B-41F2-ABBE-3D87B716EE33}"/>
                    </a:ext>
                  </a:extLst>
                </p14:cNvPr>
                <p14:cNvContentPartPr/>
                <p14:nvPr/>
              </p14:nvContentPartPr>
              <p14:xfrm>
                <a:off x="4209562" y="5961272"/>
                <a:ext cx="1184760" cy="203760"/>
              </p14:xfrm>
            </p:contentPart>
          </mc:Choice>
          <mc:Fallback xmlns="">
            <p:pic>
              <p:nvPicPr>
                <p:cNvPr id="364" name="Freihand 363">
                  <a:extLst>
                    <a:ext uri="{FF2B5EF4-FFF2-40B4-BE49-F238E27FC236}">
                      <a16:creationId xmlns:a16="http://schemas.microsoft.com/office/drawing/2014/main" id="{F2ED962B-BB5B-41F2-ABBE-3D87B716EE33}"/>
                    </a:ext>
                  </a:extLst>
                </p:cNvPr>
                <p:cNvPicPr/>
                <p:nvPr/>
              </p:nvPicPr>
              <p:blipFill>
                <a:blip r:embed="rId1179"/>
                <a:stretch>
                  <a:fillRect/>
                </a:stretch>
              </p:blipFill>
              <p:spPr>
                <a:xfrm>
                  <a:off x="4205242" y="5956952"/>
                  <a:ext cx="1193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368" name="Freihand 367">
                  <a:extLst>
                    <a:ext uri="{FF2B5EF4-FFF2-40B4-BE49-F238E27FC236}">
                      <a16:creationId xmlns:a16="http://schemas.microsoft.com/office/drawing/2014/main" id="{20F6589E-A962-49FD-BD6C-7A681489F6FC}"/>
                    </a:ext>
                  </a:extLst>
                </p14:cNvPr>
                <p14:cNvContentPartPr/>
                <p14:nvPr/>
              </p14:nvContentPartPr>
              <p14:xfrm>
                <a:off x="5369122" y="5993312"/>
                <a:ext cx="965880" cy="148680"/>
              </p14:xfrm>
            </p:contentPart>
          </mc:Choice>
          <mc:Fallback xmlns="">
            <p:pic>
              <p:nvPicPr>
                <p:cNvPr id="368" name="Freihand 367">
                  <a:extLst>
                    <a:ext uri="{FF2B5EF4-FFF2-40B4-BE49-F238E27FC236}">
                      <a16:creationId xmlns:a16="http://schemas.microsoft.com/office/drawing/2014/main" id="{20F6589E-A962-49FD-BD6C-7A681489F6FC}"/>
                    </a:ext>
                  </a:extLst>
                </p:cNvPr>
                <p:cNvPicPr/>
                <p:nvPr/>
              </p:nvPicPr>
              <p:blipFill>
                <a:blip r:embed="rId1181"/>
                <a:stretch>
                  <a:fillRect/>
                </a:stretch>
              </p:blipFill>
              <p:spPr>
                <a:xfrm>
                  <a:off x="5364802" y="5988992"/>
                  <a:ext cx="974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395" name="Freihand 394">
                  <a:extLst>
                    <a:ext uri="{FF2B5EF4-FFF2-40B4-BE49-F238E27FC236}">
                      <a16:creationId xmlns:a16="http://schemas.microsoft.com/office/drawing/2014/main" id="{1437D536-B454-4B00-AFDE-DBE177B4CC73}"/>
                    </a:ext>
                  </a:extLst>
                </p14:cNvPr>
                <p14:cNvContentPartPr/>
                <p14:nvPr/>
              </p14:nvContentPartPr>
              <p14:xfrm>
                <a:off x="4909402" y="6337832"/>
                <a:ext cx="157680" cy="289800"/>
              </p14:xfrm>
            </p:contentPart>
          </mc:Choice>
          <mc:Fallback xmlns="">
            <p:pic>
              <p:nvPicPr>
                <p:cNvPr id="395" name="Freihand 394">
                  <a:extLst>
                    <a:ext uri="{FF2B5EF4-FFF2-40B4-BE49-F238E27FC236}">
                      <a16:creationId xmlns:a16="http://schemas.microsoft.com/office/drawing/2014/main" id="{1437D536-B454-4B00-AFDE-DBE177B4CC73}"/>
                    </a:ext>
                  </a:extLst>
                </p:cNvPr>
                <p:cNvPicPr/>
                <p:nvPr/>
              </p:nvPicPr>
              <p:blipFill>
                <a:blip r:embed="rId1183"/>
                <a:stretch>
                  <a:fillRect/>
                </a:stretch>
              </p:blipFill>
              <p:spPr>
                <a:xfrm>
                  <a:off x="4905082" y="6333512"/>
                  <a:ext cx="1663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396" name="Freihand 395">
                  <a:extLst>
                    <a:ext uri="{FF2B5EF4-FFF2-40B4-BE49-F238E27FC236}">
                      <a16:creationId xmlns:a16="http://schemas.microsoft.com/office/drawing/2014/main" id="{82AC34CF-EA14-48C6-9350-15655D45BE19}"/>
                    </a:ext>
                  </a:extLst>
                </p14:cNvPr>
                <p14:cNvContentPartPr/>
                <p14:nvPr/>
              </p14:nvContentPartPr>
              <p14:xfrm>
                <a:off x="5120722" y="6332432"/>
                <a:ext cx="97920" cy="114120"/>
              </p14:xfrm>
            </p:contentPart>
          </mc:Choice>
          <mc:Fallback xmlns="">
            <p:pic>
              <p:nvPicPr>
                <p:cNvPr id="396" name="Freihand 395">
                  <a:extLst>
                    <a:ext uri="{FF2B5EF4-FFF2-40B4-BE49-F238E27FC236}">
                      <a16:creationId xmlns:a16="http://schemas.microsoft.com/office/drawing/2014/main" id="{82AC34CF-EA14-48C6-9350-15655D45BE19}"/>
                    </a:ext>
                  </a:extLst>
                </p:cNvPr>
                <p:cNvPicPr/>
                <p:nvPr/>
              </p:nvPicPr>
              <p:blipFill>
                <a:blip r:embed="rId1185"/>
                <a:stretch>
                  <a:fillRect/>
                </a:stretch>
              </p:blipFill>
              <p:spPr>
                <a:xfrm>
                  <a:off x="5116402" y="6328112"/>
                  <a:ext cx="106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438" name="Freihand 437">
                  <a:extLst>
                    <a:ext uri="{FF2B5EF4-FFF2-40B4-BE49-F238E27FC236}">
                      <a16:creationId xmlns:a16="http://schemas.microsoft.com/office/drawing/2014/main" id="{3C15FD1C-0BAB-4CA6-A7E8-1F6316749C79}"/>
                    </a:ext>
                  </a:extLst>
                </p14:cNvPr>
                <p14:cNvContentPartPr/>
                <p14:nvPr/>
              </p14:nvContentPartPr>
              <p14:xfrm>
                <a:off x="5244922" y="6341792"/>
                <a:ext cx="334440" cy="90000"/>
              </p14:xfrm>
            </p:contentPart>
          </mc:Choice>
          <mc:Fallback xmlns="">
            <p:pic>
              <p:nvPicPr>
                <p:cNvPr id="438" name="Freihand 437">
                  <a:extLst>
                    <a:ext uri="{FF2B5EF4-FFF2-40B4-BE49-F238E27FC236}">
                      <a16:creationId xmlns:a16="http://schemas.microsoft.com/office/drawing/2014/main" id="{3C15FD1C-0BAB-4CA6-A7E8-1F6316749C79}"/>
                    </a:ext>
                  </a:extLst>
                </p:cNvPr>
                <p:cNvPicPr/>
                <p:nvPr/>
              </p:nvPicPr>
              <p:blipFill>
                <a:blip r:embed="rId1187"/>
                <a:stretch>
                  <a:fillRect/>
                </a:stretch>
              </p:blipFill>
              <p:spPr>
                <a:xfrm>
                  <a:off x="5240602" y="6337472"/>
                  <a:ext cx="343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442" name="Freihand 441">
                  <a:extLst>
                    <a:ext uri="{FF2B5EF4-FFF2-40B4-BE49-F238E27FC236}">
                      <a16:creationId xmlns:a16="http://schemas.microsoft.com/office/drawing/2014/main" id="{9E6FE853-9282-4742-9893-AFF98975782C}"/>
                    </a:ext>
                  </a:extLst>
                </p14:cNvPr>
                <p14:cNvContentPartPr/>
                <p14:nvPr/>
              </p14:nvContentPartPr>
              <p14:xfrm>
                <a:off x="5636962" y="6260792"/>
                <a:ext cx="279360" cy="156240"/>
              </p14:xfrm>
            </p:contentPart>
          </mc:Choice>
          <mc:Fallback xmlns="">
            <p:pic>
              <p:nvPicPr>
                <p:cNvPr id="442" name="Freihand 441">
                  <a:extLst>
                    <a:ext uri="{FF2B5EF4-FFF2-40B4-BE49-F238E27FC236}">
                      <a16:creationId xmlns:a16="http://schemas.microsoft.com/office/drawing/2014/main" id="{9E6FE853-9282-4742-9893-AFF98975782C}"/>
                    </a:ext>
                  </a:extLst>
                </p:cNvPr>
                <p:cNvPicPr/>
                <p:nvPr/>
              </p:nvPicPr>
              <p:blipFill>
                <a:blip r:embed="rId1189"/>
                <a:stretch>
                  <a:fillRect/>
                </a:stretch>
              </p:blipFill>
              <p:spPr>
                <a:xfrm>
                  <a:off x="5632642" y="6256472"/>
                  <a:ext cx="288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447" name="Freihand 446">
                  <a:extLst>
                    <a:ext uri="{FF2B5EF4-FFF2-40B4-BE49-F238E27FC236}">
                      <a16:creationId xmlns:a16="http://schemas.microsoft.com/office/drawing/2014/main" id="{E3939A65-F09D-494C-9C00-2B97E0DB5DDB}"/>
                    </a:ext>
                  </a:extLst>
                </p14:cNvPr>
                <p14:cNvContentPartPr/>
                <p14:nvPr/>
              </p14:nvContentPartPr>
              <p14:xfrm>
                <a:off x="5883202" y="6237752"/>
                <a:ext cx="61560" cy="49680"/>
              </p14:xfrm>
            </p:contentPart>
          </mc:Choice>
          <mc:Fallback xmlns="">
            <p:pic>
              <p:nvPicPr>
                <p:cNvPr id="447" name="Freihand 446">
                  <a:extLst>
                    <a:ext uri="{FF2B5EF4-FFF2-40B4-BE49-F238E27FC236}">
                      <a16:creationId xmlns:a16="http://schemas.microsoft.com/office/drawing/2014/main" id="{E3939A65-F09D-494C-9C00-2B97E0DB5DDB}"/>
                    </a:ext>
                  </a:extLst>
                </p:cNvPr>
                <p:cNvPicPr/>
                <p:nvPr/>
              </p:nvPicPr>
              <p:blipFill>
                <a:blip r:embed="rId1191"/>
                <a:stretch>
                  <a:fillRect/>
                </a:stretch>
              </p:blipFill>
              <p:spPr>
                <a:xfrm>
                  <a:off x="5878882" y="6233432"/>
                  <a:ext cx="70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640" name="Freihand 639">
                  <a:extLst>
                    <a:ext uri="{FF2B5EF4-FFF2-40B4-BE49-F238E27FC236}">
                      <a16:creationId xmlns:a16="http://schemas.microsoft.com/office/drawing/2014/main" id="{00176F2B-E834-452A-BEF3-0F9F9491DF27}"/>
                    </a:ext>
                  </a:extLst>
                </p14:cNvPr>
                <p14:cNvContentPartPr/>
                <p14:nvPr/>
              </p14:nvContentPartPr>
              <p14:xfrm>
                <a:off x="5953042" y="6300392"/>
                <a:ext cx="72720" cy="56880"/>
              </p14:xfrm>
            </p:contentPart>
          </mc:Choice>
          <mc:Fallback xmlns="">
            <p:pic>
              <p:nvPicPr>
                <p:cNvPr id="640" name="Freihand 639">
                  <a:extLst>
                    <a:ext uri="{FF2B5EF4-FFF2-40B4-BE49-F238E27FC236}">
                      <a16:creationId xmlns:a16="http://schemas.microsoft.com/office/drawing/2014/main" id="{00176F2B-E834-452A-BEF3-0F9F9491DF27}"/>
                    </a:ext>
                  </a:extLst>
                </p:cNvPr>
                <p:cNvPicPr/>
                <p:nvPr/>
              </p:nvPicPr>
              <p:blipFill>
                <a:blip r:embed="rId1193"/>
                <a:stretch>
                  <a:fillRect/>
                </a:stretch>
              </p:blipFill>
              <p:spPr>
                <a:xfrm>
                  <a:off x="5948722" y="6296072"/>
                  <a:ext cx="81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641" name="Freihand 640">
                  <a:extLst>
                    <a:ext uri="{FF2B5EF4-FFF2-40B4-BE49-F238E27FC236}">
                      <a16:creationId xmlns:a16="http://schemas.microsoft.com/office/drawing/2014/main" id="{E39B8BDA-FBA9-495D-8A12-9195CAE87234}"/>
                    </a:ext>
                  </a:extLst>
                </p14:cNvPr>
                <p14:cNvContentPartPr/>
                <p14:nvPr/>
              </p14:nvContentPartPr>
              <p14:xfrm>
                <a:off x="6056362" y="6214712"/>
                <a:ext cx="281880" cy="133200"/>
              </p14:xfrm>
            </p:contentPart>
          </mc:Choice>
          <mc:Fallback xmlns="">
            <p:pic>
              <p:nvPicPr>
                <p:cNvPr id="641" name="Freihand 640">
                  <a:extLst>
                    <a:ext uri="{FF2B5EF4-FFF2-40B4-BE49-F238E27FC236}">
                      <a16:creationId xmlns:a16="http://schemas.microsoft.com/office/drawing/2014/main" id="{E39B8BDA-FBA9-495D-8A12-9195CAE87234}"/>
                    </a:ext>
                  </a:extLst>
                </p:cNvPr>
                <p:cNvPicPr/>
                <p:nvPr/>
              </p:nvPicPr>
              <p:blipFill>
                <a:blip r:embed="rId1195"/>
                <a:stretch>
                  <a:fillRect/>
                </a:stretch>
              </p:blipFill>
              <p:spPr>
                <a:xfrm>
                  <a:off x="6052042" y="6210392"/>
                  <a:ext cx="290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642" name="Freihand 641">
                  <a:extLst>
                    <a:ext uri="{FF2B5EF4-FFF2-40B4-BE49-F238E27FC236}">
                      <a16:creationId xmlns:a16="http://schemas.microsoft.com/office/drawing/2014/main" id="{65F8B5FC-413C-4C5C-A437-92F43C597B13}"/>
                    </a:ext>
                  </a:extLst>
                </p14:cNvPr>
                <p14:cNvContentPartPr/>
                <p14:nvPr/>
              </p14:nvContentPartPr>
              <p14:xfrm>
                <a:off x="6466762" y="6162512"/>
                <a:ext cx="214920" cy="139680"/>
              </p14:xfrm>
            </p:contentPart>
          </mc:Choice>
          <mc:Fallback xmlns="">
            <p:pic>
              <p:nvPicPr>
                <p:cNvPr id="642" name="Freihand 641">
                  <a:extLst>
                    <a:ext uri="{FF2B5EF4-FFF2-40B4-BE49-F238E27FC236}">
                      <a16:creationId xmlns:a16="http://schemas.microsoft.com/office/drawing/2014/main" id="{65F8B5FC-413C-4C5C-A437-92F43C597B13}"/>
                    </a:ext>
                  </a:extLst>
                </p:cNvPr>
                <p:cNvPicPr/>
                <p:nvPr/>
              </p:nvPicPr>
              <p:blipFill>
                <a:blip r:embed="rId1197"/>
                <a:stretch>
                  <a:fillRect/>
                </a:stretch>
              </p:blipFill>
              <p:spPr>
                <a:xfrm>
                  <a:off x="6462442" y="6158192"/>
                  <a:ext cx="223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643" name="Freihand 642">
                  <a:extLst>
                    <a:ext uri="{FF2B5EF4-FFF2-40B4-BE49-F238E27FC236}">
                      <a16:creationId xmlns:a16="http://schemas.microsoft.com/office/drawing/2014/main" id="{2360D85B-0EC3-4646-BCA9-EF676533CFE4}"/>
                    </a:ext>
                  </a:extLst>
                </p14:cNvPr>
                <p14:cNvContentPartPr/>
                <p14:nvPr/>
              </p14:nvContentPartPr>
              <p14:xfrm>
                <a:off x="6696442" y="6039752"/>
                <a:ext cx="471240" cy="266040"/>
              </p14:xfrm>
            </p:contentPart>
          </mc:Choice>
          <mc:Fallback xmlns="">
            <p:pic>
              <p:nvPicPr>
                <p:cNvPr id="643" name="Freihand 642">
                  <a:extLst>
                    <a:ext uri="{FF2B5EF4-FFF2-40B4-BE49-F238E27FC236}">
                      <a16:creationId xmlns:a16="http://schemas.microsoft.com/office/drawing/2014/main" id="{2360D85B-0EC3-4646-BCA9-EF676533CFE4}"/>
                    </a:ext>
                  </a:extLst>
                </p:cNvPr>
                <p:cNvPicPr/>
                <p:nvPr/>
              </p:nvPicPr>
              <p:blipFill>
                <a:blip r:embed="rId1199"/>
                <a:stretch>
                  <a:fillRect/>
                </a:stretch>
              </p:blipFill>
              <p:spPr>
                <a:xfrm>
                  <a:off x="6692122" y="6035432"/>
                  <a:ext cx="479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645" name="Freihand 644">
                  <a:extLst>
                    <a:ext uri="{FF2B5EF4-FFF2-40B4-BE49-F238E27FC236}">
                      <a16:creationId xmlns:a16="http://schemas.microsoft.com/office/drawing/2014/main" id="{64E5E68A-EA01-4C61-BEE3-870D7665A216}"/>
                    </a:ext>
                  </a:extLst>
                </p14:cNvPr>
                <p14:cNvContentPartPr/>
                <p14:nvPr/>
              </p14:nvContentPartPr>
              <p14:xfrm>
                <a:off x="6606802" y="5138672"/>
                <a:ext cx="219240" cy="10800"/>
              </p14:xfrm>
            </p:contentPart>
          </mc:Choice>
          <mc:Fallback xmlns="">
            <p:pic>
              <p:nvPicPr>
                <p:cNvPr id="645" name="Freihand 644">
                  <a:extLst>
                    <a:ext uri="{FF2B5EF4-FFF2-40B4-BE49-F238E27FC236}">
                      <a16:creationId xmlns:a16="http://schemas.microsoft.com/office/drawing/2014/main" id="{64E5E68A-EA01-4C61-BEE3-870D7665A216}"/>
                    </a:ext>
                  </a:extLst>
                </p:cNvPr>
                <p:cNvPicPr/>
                <p:nvPr/>
              </p:nvPicPr>
              <p:blipFill>
                <a:blip r:embed="rId1201"/>
                <a:stretch>
                  <a:fillRect/>
                </a:stretch>
              </p:blipFill>
              <p:spPr>
                <a:xfrm>
                  <a:off x="6602482" y="5134352"/>
                  <a:ext cx="227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646" name="Freihand 645">
                  <a:extLst>
                    <a:ext uri="{FF2B5EF4-FFF2-40B4-BE49-F238E27FC236}">
                      <a16:creationId xmlns:a16="http://schemas.microsoft.com/office/drawing/2014/main" id="{290A4ABC-DC92-4BFE-9C9E-BE6C57F41226}"/>
                    </a:ext>
                  </a:extLst>
                </p14:cNvPr>
                <p14:cNvContentPartPr/>
                <p14:nvPr/>
              </p14:nvContentPartPr>
              <p14:xfrm>
                <a:off x="6647842" y="5179712"/>
                <a:ext cx="187560" cy="11520"/>
              </p14:xfrm>
            </p:contentPart>
          </mc:Choice>
          <mc:Fallback xmlns="">
            <p:pic>
              <p:nvPicPr>
                <p:cNvPr id="646" name="Freihand 645">
                  <a:extLst>
                    <a:ext uri="{FF2B5EF4-FFF2-40B4-BE49-F238E27FC236}">
                      <a16:creationId xmlns:a16="http://schemas.microsoft.com/office/drawing/2014/main" id="{290A4ABC-DC92-4BFE-9C9E-BE6C57F41226}"/>
                    </a:ext>
                  </a:extLst>
                </p:cNvPr>
                <p:cNvPicPr/>
                <p:nvPr/>
              </p:nvPicPr>
              <p:blipFill>
                <a:blip r:embed="rId1203"/>
                <a:stretch>
                  <a:fillRect/>
                </a:stretch>
              </p:blipFill>
              <p:spPr>
                <a:xfrm>
                  <a:off x="6643522" y="5175392"/>
                  <a:ext cx="196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648" name="Freihand 647">
                  <a:extLst>
                    <a:ext uri="{FF2B5EF4-FFF2-40B4-BE49-F238E27FC236}">
                      <a16:creationId xmlns:a16="http://schemas.microsoft.com/office/drawing/2014/main" id="{2F2E321F-6BC3-4A5F-99B0-DF1A4AB5A783}"/>
                    </a:ext>
                  </a:extLst>
                </p14:cNvPr>
                <p14:cNvContentPartPr/>
                <p14:nvPr/>
              </p14:nvContentPartPr>
              <p14:xfrm>
                <a:off x="6939442" y="5012672"/>
                <a:ext cx="99720" cy="192240"/>
              </p14:xfrm>
            </p:contentPart>
          </mc:Choice>
          <mc:Fallback xmlns="">
            <p:pic>
              <p:nvPicPr>
                <p:cNvPr id="648" name="Freihand 647">
                  <a:extLst>
                    <a:ext uri="{FF2B5EF4-FFF2-40B4-BE49-F238E27FC236}">
                      <a16:creationId xmlns:a16="http://schemas.microsoft.com/office/drawing/2014/main" id="{2F2E321F-6BC3-4A5F-99B0-DF1A4AB5A783}"/>
                    </a:ext>
                  </a:extLst>
                </p:cNvPr>
                <p:cNvPicPr/>
                <p:nvPr/>
              </p:nvPicPr>
              <p:blipFill>
                <a:blip r:embed="rId1205"/>
                <a:stretch>
                  <a:fillRect/>
                </a:stretch>
              </p:blipFill>
              <p:spPr>
                <a:xfrm>
                  <a:off x="6935122" y="5008352"/>
                  <a:ext cx="108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649" name="Freihand 648">
                  <a:extLst>
                    <a:ext uri="{FF2B5EF4-FFF2-40B4-BE49-F238E27FC236}">
                      <a16:creationId xmlns:a16="http://schemas.microsoft.com/office/drawing/2014/main" id="{6DE4CD05-9A45-4499-B423-2E219A9DA898}"/>
                    </a:ext>
                  </a:extLst>
                </p14:cNvPr>
                <p14:cNvContentPartPr/>
                <p14:nvPr/>
              </p14:nvContentPartPr>
              <p14:xfrm>
                <a:off x="7101802" y="5152712"/>
                <a:ext cx="40320" cy="89640"/>
              </p14:xfrm>
            </p:contentPart>
          </mc:Choice>
          <mc:Fallback xmlns="">
            <p:pic>
              <p:nvPicPr>
                <p:cNvPr id="649" name="Freihand 648">
                  <a:extLst>
                    <a:ext uri="{FF2B5EF4-FFF2-40B4-BE49-F238E27FC236}">
                      <a16:creationId xmlns:a16="http://schemas.microsoft.com/office/drawing/2014/main" id="{6DE4CD05-9A45-4499-B423-2E219A9DA898}"/>
                    </a:ext>
                  </a:extLst>
                </p:cNvPr>
                <p:cNvPicPr/>
                <p:nvPr/>
              </p:nvPicPr>
              <p:blipFill>
                <a:blip r:embed="rId1207"/>
                <a:stretch>
                  <a:fillRect/>
                </a:stretch>
              </p:blipFill>
              <p:spPr>
                <a:xfrm>
                  <a:off x="7097482" y="5148392"/>
                  <a:ext cx="48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650" name="Freihand 649">
                  <a:extLst>
                    <a:ext uri="{FF2B5EF4-FFF2-40B4-BE49-F238E27FC236}">
                      <a16:creationId xmlns:a16="http://schemas.microsoft.com/office/drawing/2014/main" id="{FDB7B2F4-3C24-4B57-9080-33C1FBD32778}"/>
                    </a:ext>
                  </a:extLst>
                </p14:cNvPr>
                <p14:cNvContentPartPr/>
                <p14:nvPr/>
              </p14:nvContentPartPr>
              <p14:xfrm>
                <a:off x="7117282" y="5003672"/>
                <a:ext cx="128160" cy="153720"/>
              </p14:xfrm>
            </p:contentPart>
          </mc:Choice>
          <mc:Fallback xmlns="">
            <p:pic>
              <p:nvPicPr>
                <p:cNvPr id="650" name="Freihand 649">
                  <a:extLst>
                    <a:ext uri="{FF2B5EF4-FFF2-40B4-BE49-F238E27FC236}">
                      <a16:creationId xmlns:a16="http://schemas.microsoft.com/office/drawing/2014/main" id="{FDB7B2F4-3C24-4B57-9080-33C1FBD32778}"/>
                    </a:ext>
                  </a:extLst>
                </p:cNvPr>
                <p:cNvPicPr/>
                <p:nvPr/>
              </p:nvPicPr>
              <p:blipFill>
                <a:blip r:embed="rId1209"/>
                <a:stretch>
                  <a:fillRect/>
                </a:stretch>
              </p:blipFill>
              <p:spPr>
                <a:xfrm>
                  <a:off x="7112962" y="4999352"/>
                  <a:ext cx="136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651" name="Freihand 650">
                  <a:extLst>
                    <a:ext uri="{FF2B5EF4-FFF2-40B4-BE49-F238E27FC236}">
                      <a16:creationId xmlns:a16="http://schemas.microsoft.com/office/drawing/2014/main" id="{44A02A9C-FACE-49C7-B575-3D0BCC60139A}"/>
                    </a:ext>
                  </a:extLst>
                </p14:cNvPr>
                <p14:cNvContentPartPr/>
                <p14:nvPr/>
              </p14:nvContentPartPr>
              <p14:xfrm>
                <a:off x="7280362" y="4992872"/>
                <a:ext cx="89280" cy="156240"/>
              </p14:xfrm>
            </p:contentPart>
          </mc:Choice>
          <mc:Fallback xmlns="">
            <p:pic>
              <p:nvPicPr>
                <p:cNvPr id="651" name="Freihand 650">
                  <a:extLst>
                    <a:ext uri="{FF2B5EF4-FFF2-40B4-BE49-F238E27FC236}">
                      <a16:creationId xmlns:a16="http://schemas.microsoft.com/office/drawing/2014/main" id="{44A02A9C-FACE-49C7-B575-3D0BCC60139A}"/>
                    </a:ext>
                  </a:extLst>
                </p:cNvPr>
                <p:cNvPicPr/>
                <p:nvPr/>
              </p:nvPicPr>
              <p:blipFill>
                <a:blip r:embed="rId1211"/>
                <a:stretch>
                  <a:fillRect/>
                </a:stretch>
              </p:blipFill>
              <p:spPr>
                <a:xfrm>
                  <a:off x="7276042" y="4988552"/>
                  <a:ext cx="97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652" name="Freihand 651">
                  <a:extLst>
                    <a:ext uri="{FF2B5EF4-FFF2-40B4-BE49-F238E27FC236}">
                      <a16:creationId xmlns:a16="http://schemas.microsoft.com/office/drawing/2014/main" id="{8AF729B6-D729-4BF7-B7F9-BC264B00C73E}"/>
                    </a:ext>
                  </a:extLst>
                </p14:cNvPr>
                <p14:cNvContentPartPr/>
                <p14:nvPr/>
              </p14:nvContentPartPr>
              <p14:xfrm>
                <a:off x="7479082" y="4965872"/>
                <a:ext cx="60840" cy="144360"/>
              </p14:xfrm>
            </p:contentPart>
          </mc:Choice>
          <mc:Fallback xmlns="">
            <p:pic>
              <p:nvPicPr>
                <p:cNvPr id="652" name="Freihand 651">
                  <a:extLst>
                    <a:ext uri="{FF2B5EF4-FFF2-40B4-BE49-F238E27FC236}">
                      <a16:creationId xmlns:a16="http://schemas.microsoft.com/office/drawing/2014/main" id="{8AF729B6-D729-4BF7-B7F9-BC264B00C73E}"/>
                    </a:ext>
                  </a:extLst>
                </p:cNvPr>
                <p:cNvPicPr/>
                <p:nvPr/>
              </p:nvPicPr>
              <p:blipFill>
                <a:blip r:embed="rId1213"/>
                <a:stretch>
                  <a:fillRect/>
                </a:stretch>
              </p:blipFill>
              <p:spPr>
                <a:xfrm>
                  <a:off x="7474762" y="4961552"/>
                  <a:ext cx="69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653" name="Freihand 652">
                  <a:extLst>
                    <a:ext uri="{FF2B5EF4-FFF2-40B4-BE49-F238E27FC236}">
                      <a16:creationId xmlns:a16="http://schemas.microsoft.com/office/drawing/2014/main" id="{499FA72A-6CE8-4284-A535-F35497DC5B6C}"/>
                    </a:ext>
                  </a:extLst>
                </p14:cNvPr>
                <p14:cNvContentPartPr/>
                <p14:nvPr/>
              </p14:nvContentPartPr>
              <p14:xfrm>
                <a:off x="7381162" y="4896032"/>
                <a:ext cx="109080" cy="84600"/>
              </p14:xfrm>
            </p:contentPart>
          </mc:Choice>
          <mc:Fallback xmlns="">
            <p:pic>
              <p:nvPicPr>
                <p:cNvPr id="653" name="Freihand 652">
                  <a:extLst>
                    <a:ext uri="{FF2B5EF4-FFF2-40B4-BE49-F238E27FC236}">
                      <a16:creationId xmlns:a16="http://schemas.microsoft.com/office/drawing/2014/main" id="{499FA72A-6CE8-4284-A535-F35497DC5B6C}"/>
                    </a:ext>
                  </a:extLst>
                </p:cNvPr>
                <p:cNvPicPr/>
                <p:nvPr/>
              </p:nvPicPr>
              <p:blipFill>
                <a:blip r:embed="rId1215"/>
                <a:stretch>
                  <a:fillRect/>
                </a:stretch>
              </p:blipFill>
              <p:spPr>
                <a:xfrm>
                  <a:off x="7376842" y="4891712"/>
                  <a:ext cx="117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654" name="Freihand 653">
                  <a:extLst>
                    <a:ext uri="{FF2B5EF4-FFF2-40B4-BE49-F238E27FC236}">
                      <a16:creationId xmlns:a16="http://schemas.microsoft.com/office/drawing/2014/main" id="{C6972D84-253C-4B4F-9C95-30073854E4D3}"/>
                    </a:ext>
                  </a:extLst>
                </p14:cNvPr>
                <p14:cNvContentPartPr/>
                <p14:nvPr/>
              </p14:nvContentPartPr>
              <p14:xfrm>
                <a:off x="7527682" y="5030672"/>
                <a:ext cx="126000" cy="110880"/>
              </p14:xfrm>
            </p:contentPart>
          </mc:Choice>
          <mc:Fallback xmlns="">
            <p:pic>
              <p:nvPicPr>
                <p:cNvPr id="654" name="Freihand 653">
                  <a:extLst>
                    <a:ext uri="{FF2B5EF4-FFF2-40B4-BE49-F238E27FC236}">
                      <a16:creationId xmlns:a16="http://schemas.microsoft.com/office/drawing/2014/main" id="{C6972D84-253C-4B4F-9C95-30073854E4D3}"/>
                    </a:ext>
                  </a:extLst>
                </p:cNvPr>
                <p:cNvPicPr/>
                <p:nvPr/>
              </p:nvPicPr>
              <p:blipFill>
                <a:blip r:embed="rId1217"/>
                <a:stretch>
                  <a:fillRect/>
                </a:stretch>
              </p:blipFill>
              <p:spPr>
                <a:xfrm>
                  <a:off x="7523362" y="5026352"/>
                  <a:ext cx="134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655" name="Freihand 654">
                  <a:extLst>
                    <a:ext uri="{FF2B5EF4-FFF2-40B4-BE49-F238E27FC236}">
                      <a16:creationId xmlns:a16="http://schemas.microsoft.com/office/drawing/2014/main" id="{A6099BA9-8056-4F43-8F1C-B024D7AD3C12}"/>
                    </a:ext>
                  </a:extLst>
                </p14:cNvPr>
                <p14:cNvContentPartPr/>
                <p14:nvPr/>
              </p14:nvContentPartPr>
              <p14:xfrm>
                <a:off x="7150762" y="5389592"/>
                <a:ext cx="302760" cy="47160"/>
              </p14:xfrm>
            </p:contentPart>
          </mc:Choice>
          <mc:Fallback xmlns="">
            <p:pic>
              <p:nvPicPr>
                <p:cNvPr id="655" name="Freihand 654">
                  <a:extLst>
                    <a:ext uri="{FF2B5EF4-FFF2-40B4-BE49-F238E27FC236}">
                      <a16:creationId xmlns:a16="http://schemas.microsoft.com/office/drawing/2014/main" id="{A6099BA9-8056-4F43-8F1C-B024D7AD3C12}"/>
                    </a:ext>
                  </a:extLst>
                </p:cNvPr>
                <p:cNvPicPr/>
                <p:nvPr/>
              </p:nvPicPr>
              <p:blipFill>
                <a:blip r:embed="rId1219"/>
                <a:stretch>
                  <a:fillRect/>
                </a:stretch>
              </p:blipFill>
              <p:spPr>
                <a:xfrm>
                  <a:off x="7146442" y="5385272"/>
                  <a:ext cx="311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656" name="Freihand 655">
                  <a:extLst>
                    <a:ext uri="{FF2B5EF4-FFF2-40B4-BE49-F238E27FC236}">
                      <a16:creationId xmlns:a16="http://schemas.microsoft.com/office/drawing/2014/main" id="{544B5504-7F2F-44C4-AFF1-6837BE54A3D5}"/>
                    </a:ext>
                  </a:extLst>
                </p14:cNvPr>
                <p14:cNvContentPartPr/>
                <p14:nvPr/>
              </p14:nvContentPartPr>
              <p14:xfrm>
                <a:off x="7180282" y="5437112"/>
                <a:ext cx="292680" cy="53280"/>
              </p14:xfrm>
            </p:contentPart>
          </mc:Choice>
          <mc:Fallback xmlns="">
            <p:pic>
              <p:nvPicPr>
                <p:cNvPr id="656" name="Freihand 655">
                  <a:extLst>
                    <a:ext uri="{FF2B5EF4-FFF2-40B4-BE49-F238E27FC236}">
                      <a16:creationId xmlns:a16="http://schemas.microsoft.com/office/drawing/2014/main" id="{544B5504-7F2F-44C4-AFF1-6837BE54A3D5}"/>
                    </a:ext>
                  </a:extLst>
                </p:cNvPr>
                <p:cNvPicPr/>
                <p:nvPr/>
              </p:nvPicPr>
              <p:blipFill>
                <a:blip r:embed="rId1221"/>
                <a:stretch>
                  <a:fillRect/>
                </a:stretch>
              </p:blipFill>
              <p:spPr>
                <a:xfrm>
                  <a:off x="7175962" y="5432792"/>
                  <a:ext cx="301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657" name="Freihand 656">
                  <a:extLst>
                    <a:ext uri="{FF2B5EF4-FFF2-40B4-BE49-F238E27FC236}">
                      <a16:creationId xmlns:a16="http://schemas.microsoft.com/office/drawing/2014/main" id="{9381F53B-D1F8-4AD0-99D4-8876B68F39CB}"/>
                    </a:ext>
                  </a:extLst>
                </p14:cNvPr>
                <p14:cNvContentPartPr/>
                <p14:nvPr/>
              </p14:nvContentPartPr>
              <p14:xfrm>
                <a:off x="7202962" y="5285552"/>
                <a:ext cx="157680" cy="391680"/>
              </p14:xfrm>
            </p:contentPart>
          </mc:Choice>
          <mc:Fallback xmlns="">
            <p:pic>
              <p:nvPicPr>
                <p:cNvPr id="657" name="Freihand 656">
                  <a:extLst>
                    <a:ext uri="{FF2B5EF4-FFF2-40B4-BE49-F238E27FC236}">
                      <a16:creationId xmlns:a16="http://schemas.microsoft.com/office/drawing/2014/main" id="{9381F53B-D1F8-4AD0-99D4-8876B68F39CB}"/>
                    </a:ext>
                  </a:extLst>
                </p:cNvPr>
                <p:cNvPicPr/>
                <p:nvPr/>
              </p:nvPicPr>
              <p:blipFill>
                <a:blip r:embed="rId1223"/>
                <a:stretch>
                  <a:fillRect/>
                </a:stretch>
              </p:blipFill>
              <p:spPr>
                <a:xfrm>
                  <a:off x="7198642" y="5281232"/>
                  <a:ext cx="16632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659" name="Freihand 658">
                  <a:extLst>
                    <a:ext uri="{FF2B5EF4-FFF2-40B4-BE49-F238E27FC236}">
                      <a16:creationId xmlns:a16="http://schemas.microsoft.com/office/drawing/2014/main" id="{ED2A7666-22C7-4669-951F-4446A23F2B69}"/>
                    </a:ext>
                  </a:extLst>
                </p14:cNvPr>
                <p14:cNvContentPartPr/>
                <p14:nvPr/>
              </p14:nvContentPartPr>
              <p14:xfrm>
                <a:off x="6998122" y="5648432"/>
                <a:ext cx="147600" cy="151560"/>
              </p14:xfrm>
            </p:contentPart>
          </mc:Choice>
          <mc:Fallback xmlns="">
            <p:pic>
              <p:nvPicPr>
                <p:cNvPr id="659" name="Freihand 658">
                  <a:extLst>
                    <a:ext uri="{FF2B5EF4-FFF2-40B4-BE49-F238E27FC236}">
                      <a16:creationId xmlns:a16="http://schemas.microsoft.com/office/drawing/2014/main" id="{ED2A7666-22C7-4669-951F-4446A23F2B69}"/>
                    </a:ext>
                  </a:extLst>
                </p:cNvPr>
                <p:cNvPicPr/>
                <p:nvPr/>
              </p:nvPicPr>
              <p:blipFill>
                <a:blip r:embed="rId1225"/>
                <a:stretch>
                  <a:fillRect/>
                </a:stretch>
              </p:blipFill>
              <p:spPr>
                <a:xfrm>
                  <a:off x="6993802" y="5644112"/>
                  <a:ext cx="156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660" name="Freihand 659">
                  <a:extLst>
                    <a:ext uri="{FF2B5EF4-FFF2-40B4-BE49-F238E27FC236}">
                      <a16:creationId xmlns:a16="http://schemas.microsoft.com/office/drawing/2014/main" id="{F7B00719-584F-48FF-B1D9-22174F7E68D9}"/>
                    </a:ext>
                  </a:extLst>
                </p14:cNvPr>
                <p14:cNvContentPartPr/>
                <p14:nvPr/>
              </p14:nvContentPartPr>
              <p14:xfrm>
                <a:off x="7163002" y="5686592"/>
                <a:ext cx="295920" cy="56160"/>
              </p14:xfrm>
            </p:contentPart>
          </mc:Choice>
          <mc:Fallback xmlns="">
            <p:pic>
              <p:nvPicPr>
                <p:cNvPr id="660" name="Freihand 659">
                  <a:extLst>
                    <a:ext uri="{FF2B5EF4-FFF2-40B4-BE49-F238E27FC236}">
                      <a16:creationId xmlns:a16="http://schemas.microsoft.com/office/drawing/2014/main" id="{F7B00719-584F-48FF-B1D9-22174F7E68D9}"/>
                    </a:ext>
                  </a:extLst>
                </p:cNvPr>
                <p:cNvPicPr/>
                <p:nvPr/>
              </p:nvPicPr>
              <p:blipFill>
                <a:blip r:embed="rId1227"/>
                <a:stretch>
                  <a:fillRect/>
                </a:stretch>
              </p:blipFill>
              <p:spPr>
                <a:xfrm>
                  <a:off x="7158682" y="5682272"/>
                  <a:ext cx="304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661" name="Freihand 660">
                  <a:extLst>
                    <a:ext uri="{FF2B5EF4-FFF2-40B4-BE49-F238E27FC236}">
                      <a16:creationId xmlns:a16="http://schemas.microsoft.com/office/drawing/2014/main" id="{3D66BE3E-6992-4C30-A292-7E4876F269FA}"/>
                    </a:ext>
                  </a:extLst>
                </p14:cNvPr>
                <p14:cNvContentPartPr/>
                <p14:nvPr/>
              </p14:nvContentPartPr>
              <p14:xfrm>
                <a:off x="7546042" y="5494712"/>
                <a:ext cx="355680" cy="199080"/>
              </p14:xfrm>
            </p:contentPart>
          </mc:Choice>
          <mc:Fallback xmlns="">
            <p:pic>
              <p:nvPicPr>
                <p:cNvPr id="661" name="Freihand 660">
                  <a:extLst>
                    <a:ext uri="{FF2B5EF4-FFF2-40B4-BE49-F238E27FC236}">
                      <a16:creationId xmlns:a16="http://schemas.microsoft.com/office/drawing/2014/main" id="{3D66BE3E-6992-4C30-A292-7E4876F269FA}"/>
                    </a:ext>
                  </a:extLst>
                </p:cNvPr>
                <p:cNvPicPr/>
                <p:nvPr/>
              </p:nvPicPr>
              <p:blipFill>
                <a:blip r:embed="rId1229"/>
                <a:stretch>
                  <a:fillRect/>
                </a:stretch>
              </p:blipFill>
              <p:spPr>
                <a:xfrm>
                  <a:off x="7541722" y="5490392"/>
                  <a:ext cx="364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662" name="Freihand 661">
                  <a:extLst>
                    <a:ext uri="{FF2B5EF4-FFF2-40B4-BE49-F238E27FC236}">
                      <a16:creationId xmlns:a16="http://schemas.microsoft.com/office/drawing/2014/main" id="{EBF4A559-17E2-46DC-B65C-180A4A332982}"/>
                    </a:ext>
                  </a:extLst>
                </p14:cNvPr>
                <p14:cNvContentPartPr/>
                <p14:nvPr/>
              </p14:nvContentPartPr>
              <p14:xfrm>
                <a:off x="7735042" y="5491832"/>
                <a:ext cx="105120" cy="17640"/>
              </p14:xfrm>
            </p:contentPart>
          </mc:Choice>
          <mc:Fallback xmlns="">
            <p:pic>
              <p:nvPicPr>
                <p:cNvPr id="662" name="Freihand 661">
                  <a:extLst>
                    <a:ext uri="{FF2B5EF4-FFF2-40B4-BE49-F238E27FC236}">
                      <a16:creationId xmlns:a16="http://schemas.microsoft.com/office/drawing/2014/main" id="{EBF4A559-17E2-46DC-B65C-180A4A332982}"/>
                    </a:ext>
                  </a:extLst>
                </p:cNvPr>
                <p:cNvPicPr/>
                <p:nvPr/>
              </p:nvPicPr>
              <p:blipFill>
                <a:blip r:embed="rId1231"/>
                <a:stretch>
                  <a:fillRect/>
                </a:stretch>
              </p:blipFill>
              <p:spPr>
                <a:xfrm>
                  <a:off x="7730722" y="5487512"/>
                  <a:ext cx="113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664" name="Freihand 663">
                  <a:extLst>
                    <a:ext uri="{FF2B5EF4-FFF2-40B4-BE49-F238E27FC236}">
                      <a16:creationId xmlns:a16="http://schemas.microsoft.com/office/drawing/2014/main" id="{5A9808C5-037C-4273-B267-DA936DC44223}"/>
                    </a:ext>
                  </a:extLst>
                </p14:cNvPr>
                <p14:cNvContentPartPr/>
                <p14:nvPr/>
              </p14:nvContentPartPr>
              <p14:xfrm>
                <a:off x="7888762" y="5565632"/>
                <a:ext cx="153720" cy="80280"/>
              </p14:xfrm>
            </p:contentPart>
          </mc:Choice>
          <mc:Fallback xmlns="">
            <p:pic>
              <p:nvPicPr>
                <p:cNvPr id="664" name="Freihand 663">
                  <a:extLst>
                    <a:ext uri="{FF2B5EF4-FFF2-40B4-BE49-F238E27FC236}">
                      <a16:creationId xmlns:a16="http://schemas.microsoft.com/office/drawing/2014/main" id="{5A9808C5-037C-4273-B267-DA936DC44223}"/>
                    </a:ext>
                  </a:extLst>
                </p:cNvPr>
                <p:cNvPicPr/>
                <p:nvPr/>
              </p:nvPicPr>
              <p:blipFill>
                <a:blip r:embed="rId1233"/>
                <a:stretch>
                  <a:fillRect/>
                </a:stretch>
              </p:blipFill>
              <p:spPr>
                <a:xfrm>
                  <a:off x="7884442" y="5561312"/>
                  <a:ext cx="162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665" name="Freihand 664">
                  <a:extLst>
                    <a:ext uri="{FF2B5EF4-FFF2-40B4-BE49-F238E27FC236}">
                      <a16:creationId xmlns:a16="http://schemas.microsoft.com/office/drawing/2014/main" id="{5D00B203-620A-4AB5-8E4F-E9DDA036A9B6}"/>
                    </a:ext>
                  </a:extLst>
                </p14:cNvPr>
                <p14:cNvContentPartPr/>
                <p14:nvPr/>
              </p14:nvContentPartPr>
              <p14:xfrm>
                <a:off x="8055802" y="5422352"/>
                <a:ext cx="183240" cy="192240"/>
              </p14:xfrm>
            </p:contentPart>
          </mc:Choice>
          <mc:Fallback xmlns="">
            <p:pic>
              <p:nvPicPr>
                <p:cNvPr id="665" name="Freihand 664">
                  <a:extLst>
                    <a:ext uri="{FF2B5EF4-FFF2-40B4-BE49-F238E27FC236}">
                      <a16:creationId xmlns:a16="http://schemas.microsoft.com/office/drawing/2014/main" id="{5D00B203-620A-4AB5-8E4F-E9DDA036A9B6}"/>
                    </a:ext>
                  </a:extLst>
                </p:cNvPr>
                <p:cNvPicPr/>
                <p:nvPr/>
              </p:nvPicPr>
              <p:blipFill>
                <a:blip r:embed="rId1235"/>
                <a:stretch>
                  <a:fillRect/>
                </a:stretch>
              </p:blipFill>
              <p:spPr>
                <a:xfrm>
                  <a:off x="8051482" y="5418032"/>
                  <a:ext cx="191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666" name="Freihand 665">
                  <a:extLst>
                    <a:ext uri="{FF2B5EF4-FFF2-40B4-BE49-F238E27FC236}">
                      <a16:creationId xmlns:a16="http://schemas.microsoft.com/office/drawing/2014/main" id="{DFB2071D-0066-41FB-BF88-84655ED9DDBA}"/>
                    </a:ext>
                  </a:extLst>
                </p14:cNvPr>
                <p14:cNvContentPartPr/>
                <p14:nvPr/>
              </p14:nvContentPartPr>
              <p14:xfrm>
                <a:off x="8226082" y="5479592"/>
                <a:ext cx="57960" cy="86760"/>
              </p14:xfrm>
            </p:contentPart>
          </mc:Choice>
          <mc:Fallback xmlns="">
            <p:pic>
              <p:nvPicPr>
                <p:cNvPr id="666" name="Freihand 665">
                  <a:extLst>
                    <a:ext uri="{FF2B5EF4-FFF2-40B4-BE49-F238E27FC236}">
                      <a16:creationId xmlns:a16="http://schemas.microsoft.com/office/drawing/2014/main" id="{DFB2071D-0066-41FB-BF88-84655ED9DDBA}"/>
                    </a:ext>
                  </a:extLst>
                </p:cNvPr>
                <p:cNvPicPr/>
                <p:nvPr/>
              </p:nvPicPr>
              <p:blipFill>
                <a:blip r:embed="rId1237"/>
                <a:stretch>
                  <a:fillRect/>
                </a:stretch>
              </p:blipFill>
              <p:spPr>
                <a:xfrm>
                  <a:off x="8221762" y="5475272"/>
                  <a:ext cx="66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667" name="Freihand 666">
                  <a:extLst>
                    <a:ext uri="{FF2B5EF4-FFF2-40B4-BE49-F238E27FC236}">
                      <a16:creationId xmlns:a16="http://schemas.microsoft.com/office/drawing/2014/main" id="{9BAD99FF-2412-4959-B029-DAA50D1E26E9}"/>
                    </a:ext>
                  </a:extLst>
                </p14:cNvPr>
                <p14:cNvContentPartPr/>
                <p14:nvPr/>
              </p14:nvContentPartPr>
              <p14:xfrm>
                <a:off x="8285122" y="5440352"/>
                <a:ext cx="238680" cy="138960"/>
              </p14:xfrm>
            </p:contentPart>
          </mc:Choice>
          <mc:Fallback xmlns="">
            <p:pic>
              <p:nvPicPr>
                <p:cNvPr id="667" name="Freihand 666">
                  <a:extLst>
                    <a:ext uri="{FF2B5EF4-FFF2-40B4-BE49-F238E27FC236}">
                      <a16:creationId xmlns:a16="http://schemas.microsoft.com/office/drawing/2014/main" id="{9BAD99FF-2412-4959-B029-DAA50D1E26E9}"/>
                    </a:ext>
                  </a:extLst>
                </p:cNvPr>
                <p:cNvPicPr/>
                <p:nvPr/>
              </p:nvPicPr>
              <p:blipFill>
                <a:blip r:embed="rId1239"/>
                <a:stretch>
                  <a:fillRect/>
                </a:stretch>
              </p:blipFill>
              <p:spPr>
                <a:xfrm>
                  <a:off x="8280802" y="5436032"/>
                  <a:ext cx="247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668" name="Freihand 667">
                  <a:extLst>
                    <a:ext uri="{FF2B5EF4-FFF2-40B4-BE49-F238E27FC236}">
                      <a16:creationId xmlns:a16="http://schemas.microsoft.com/office/drawing/2014/main" id="{FE381926-9FA4-48BF-8185-09DA10299D54}"/>
                    </a:ext>
                  </a:extLst>
                </p14:cNvPr>
                <p14:cNvContentPartPr/>
                <p14:nvPr/>
              </p14:nvContentPartPr>
              <p14:xfrm>
                <a:off x="7515082" y="5799992"/>
                <a:ext cx="205920" cy="199080"/>
              </p14:xfrm>
            </p:contentPart>
          </mc:Choice>
          <mc:Fallback xmlns="">
            <p:pic>
              <p:nvPicPr>
                <p:cNvPr id="668" name="Freihand 667">
                  <a:extLst>
                    <a:ext uri="{FF2B5EF4-FFF2-40B4-BE49-F238E27FC236}">
                      <a16:creationId xmlns:a16="http://schemas.microsoft.com/office/drawing/2014/main" id="{FE381926-9FA4-48BF-8185-09DA10299D54}"/>
                    </a:ext>
                  </a:extLst>
                </p:cNvPr>
                <p:cNvPicPr/>
                <p:nvPr/>
              </p:nvPicPr>
              <p:blipFill>
                <a:blip r:embed="rId1241"/>
                <a:stretch>
                  <a:fillRect/>
                </a:stretch>
              </p:blipFill>
              <p:spPr>
                <a:xfrm>
                  <a:off x="7510762" y="5795672"/>
                  <a:ext cx="214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669" name="Freihand 668">
                  <a:extLst>
                    <a:ext uri="{FF2B5EF4-FFF2-40B4-BE49-F238E27FC236}">
                      <a16:creationId xmlns:a16="http://schemas.microsoft.com/office/drawing/2014/main" id="{8F7296E0-701F-42BE-8A68-00E837EB8024}"/>
                    </a:ext>
                  </a:extLst>
                </p14:cNvPr>
                <p14:cNvContentPartPr/>
                <p14:nvPr/>
              </p14:nvContentPartPr>
              <p14:xfrm>
                <a:off x="7760602" y="5878112"/>
                <a:ext cx="18000" cy="96480"/>
              </p14:xfrm>
            </p:contentPart>
          </mc:Choice>
          <mc:Fallback xmlns="">
            <p:pic>
              <p:nvPicPr>
                <p:cNvPr id="669" name="Freihand 668">
                  <a:extLst>
                    <a:ext uri="{FF2B5EF4-FFF2-40B4-BE49-F238E27FC236}">
                      <a16:creationId xmlns:a16="http://schemas.microsoft.com/office/drawing/2014/main" id="{8F7296E0-701F-42BE-8A68-00E837EB8024}"/>
                    </a:ext>
                  </a:extLst>
                </p:cNvPr>
                <p:cNvPicPr/>
                <p:nvPr/>
              </p:nvPicPr>
              <p:blipFill>
                <a:blip r:embed="rId1243"/>
                <a:stretch>
                  <a:fillRect/>
                </a:stretch>
              </p:blipFill>
              <p:spPr>
                <a:xfrm>
                  <a:off x="7756282" y="5873792"/>
                  <a:ext cx="26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670" name="Freihand 669">
                  <a:extLst>
                    <a:ext uri="{FF2B5EF4-FFF2-40B4-BE49-F238E27FC236}">
                      <a16:creationId xmlns:a16="http://schemas.microsoft.com/office/drawing/2014/main" id="{3E95C25E-379B-4D39-A2E2-C579CAD6F544}"/>
                    </a:ext>
                  </a:extLst>
                </p14:cNvPr>
                <p14:cNvContentPartPr/>
                <p14:nvPr/>
              </p14:nvContentPartPr>
              <p14:xfrm>
                <a:off x="7795882" y="5674352"/>
                <a:ext cx="388440" cy="289440"/>
              </p14:xfrm>
            </p:contentPart>
          </mc:Choice>
          <mc:Fallback xmlns="">
            <p:pic>
              <p:nvPicPr>
                <p:cNvPr id="670" name="Freihand 669">
                  <a:extLst>
                    <a:ext uri="{FF2B5EF4-FFF2-40B4-BE49-F238E27FC236}">
                      <a16:creationId xmlns:a16="http://schemas.microsoft.com/office/drawing/2014/main" id="{3E95C25E-379B-4D39-A2E2-C579CAD6F544}"/>
                    </a:ext>
                  </a:extLst>
                </p:cNvPr>
                <p:cNvPicPr/>
                <p:nvPr/>
              </p:nvPicPr>
              <p:blipFill>
                <a:blip r:embed="rId1245"/>
                <a:stretch>
                  <a:fillRect/>
                </a:stretch>
              </p:blipFill>
              <p:spPr>
                <a:xfrm>
                  <a:off x="7791562" y="5670032"/>
                  <a:ext cx="3970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671" name="Freihand 670">
                  <a:extLst>
                    <a:ext uri="{FF2B5EF4-FFF2-40B4-BE49-F238E27FC236}">
                      <a16:creationId xmlns:a16="http://schemas.microsoft.com/office/drawing/2014/main" id="{C1F0192B-CBEC-4FD5-8181-17543635F2A0}"/>
                    </a:ext>
                  </a:extLst>
                </p14:cNvPr>
                <p14:cNvContentPartPr/>
                <p14:nvPr/>
              </p14:nvContentPartPr>
              <p14:xfrm>
                <a:off x="7742602" y="5710352"/>
                <a:ext cx="38880" cy="3240"/>
              </p14:xfrm>
            </p:contentPart>
          </mc:Choice>
          <mc:Fallback xmlns="">
            <p:pic>
              <p:nvPicPr>
                <p:cNvPr id="671" name="Freihand 670">
                  <a:extLst>
                    <a:ext uri="{FF2B5EF4-FFF2-40B4-BE49-F238E27FC236}">
                      <a16:creationId xmlns:a16="http://schemas.microsoft.com/office/drawing/2014/main" id="{C1F0192B-CBEC-4FD5-8181-17543635F2A0}"/>
                    </a:ext>
                  </a:extLst>
                </p:cNvPr>
                <p:cNvPicPr/>
                <p:nvPr/>
              </p:nvPicPr>
              <p:blipFill>
                <a:blip r:embed="rId1247"/>
                <a:stretch>
                  <a:fillRect/>
                </a:stretch>
              </p:blipFill>
              <p:spPr>
                <a:xfrm>
                  <a:off x="7738282" y="5706032"/>
                  <a:ext cx="47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672" name="Freihand 671">
                  <a:extLst>
                    <a:ext uri="{FF2B5EF4-FFF2-40B4-BE49-F238E27FC236}">
                      <a16:creationId xmlns:a16="http://schemas.microsoft.com/office/drawing/2014/main" id="{C88C3EA9-802C-4C46-ABE2-6DD8BBF97642}"/>
                    </a:ext>
                  </a:extLst>
                </p14:cNvPr>
                <p14:cNvContentPartPr/>
                <p14:nvPr/>
              </p14:nvContentPartPr>
              <p14:xfrm>
                <a:off x="7491322" y="6106712"/>
                <a:ext cx="324360" cy="104760"/>
              </p14:xfrm>
            </p:contentPart>
          </mc:Choice>
          <mc:Fallback xmlns="">
            <p:pic>
              <p:nvPicPr>
                <p:cNvPr id="672" name="Freihand 671">
                  <a:extLst>
                    <a:ext uri="{FF2B5EF4-FFF2-40B4-BE49-F238E27FC236}">
                      <a16:creationId xmlns:a16="http://schemas.microsoft.com/office/drawing/2014/main" id="{C88C3EA9-802C-4C46-ABE2-6DD8BBF97642}"/>
                    </a:ext>
                  </a:extLst>
                </p:cNvPr>
                <p:cNvPicPr/>
                <p:nvPr/>
              </p:nvPicPr>
              <p:blipFill>
                <a:blip r:embed="rId1249"/>
                <a:stretch>
                  <a:fillRect/>
                </a:stretch>
              </p:blipFill>
              <p:spPr>
                <a:xfrm>
                  <a:off x="7487002" y="6102392"/>
                  <a:ext cx="333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673" name="Freihand 672">
                  <a:extLst>
                    <a:ext uri="{FF2B5EF4-FFF2-40B4-BE49-F238E27FC236}">
                      <a16:creationId xmlns:a16="http://schemas.microsoft.com/office/drawing/2014/main" id="{E68B1CB9-3C91-45EC-829E-F571E62D1990}"/>
                    </a:ext>
                  </a:extLst>
                </p14:cNvPr>
                <p14:cNvContentPartPr/>
                <p14:nvPr/>
              </p14:nvContentPartPr>
              <p14:xfrm>
                <a:off x="7305922" y="6333872"/>
                <a:ext cx="222120" cy="140040"/>
              </p14:xfrm>
            </p:contentPart>
          </mc:Choice>
          <mc:Fallback xmlns="">
            <p:pic>
              <p:nvPicPr>
                <p:cNvPr id="673" name="Freihand 672">
                  <a:extLst>
                    <a:ext uri="{FF2B5EF4-FFF2-40B4-BE49-F238E27FC236}">
                      <a16:creationId xmlns:a16="http://schemas.microsoft.com/office/drawing/2014/main" id="{E68B1CB9-3C91-45EC-829E-F571E62D1990}"/>
                    </a:ext>
                  </a:extLst>
                </p:cNvPr>
                <p:cNvPicPr/>
                <p:nvPr/>
              </p:nvPicPr>
              <p:blipFill>
                <a:blip r:embed="rId1251"/>
                <a:stretch>
                  <a:fillRect/>
                </a:stretch>
              </p:blipFill>
              <p:spPr>
                <a:xfrm>
                  <a:off x="7301602" y="6329552"/>
                  <a:ext cx="230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674" name="Freihand 673">
                  <a:extLst>
                    <a:ext uri="{FF2B5EF4-FFF2-40B4-BE49-F238E27FC236}">
                      <a16:creationId xmlns:a16="http://schemas.microsoft.com/office/drawing/2014/main" id="{0D00EAC2-487C-493E-A9BE-4EB19D8E88DC}"/>
                    </a:ext>
                  </a:extLst>
                </p14:cNvPr>
                <p14:cNvContentPartPr/>
                <p14:nvPr/>
              </p14:nvContentPartPr>
              <p14:xfrm>
                <a:off x="7535602" y="6372752"/>
                <a:ext cx="120600" cy="65160"/>
              </p14:xfrm>
            </p:contentPart>
          </mc:Choice>
          <mc:Fallback xmlns="">
            <p:pic>
              <p:nvPicPr>
                <p:cNvPr id="674" name="Freihand 673">
                  <a:extLst>
                    <a:ext uri="{FF2B5EF4-FFF2-40B4-BE49-F238E27FC236}">
                      <a16:creationId xmlns:a16="http://schemas.microsoft.com/office/drawing/2014/main" id="{0D00EAC2-487C-493E-A9BE-4EB19D8E88DC}"/>
                    </a:ext>
                  </a:extLst>
                </p:cNvPr>
                <p:cNvPicPr/>
                <p:nvPr/>
              </p:nvPicPr>
              <p:blipFill>
                <a:blip r:embed="rId1253"/>
                <a:stretch>
                  <a:fillRect/>
                </a:stretch>
              </p:blipFill>
              <p:spPr>
                <a:xfrm>
                  <a:off x="7531282" y="6368432"/>
                  <a:ext cx="129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675" name="Freihand 674">
                  <a:extLst>
                    <a:ext uri="{FF2B5EF4-FFF2-40B4-BE49-F238E27FC236}">
                      <a16:creationId xmlns:a16="http://schemas.microsoft.com/office/drawing/2014/main" id="{E3D476C6-0153-4748-A2DD-F5F0D280E9F1}"/>
                    </a:ext>
                  </a:extLst>
                </p14:cNvPr>
                <p14:cNvContentPartPr/>
                <p14:nvPr/>
              </p14:nvContentPartPr>
              <p14:xfrm>
                <a:off x="7654042" y="6275192"/>
                <a:ext cx="131400" cy="142200"/>
              </p14:xfrm>
            </p:contentPart>
          </mc:Choice>
          <mc:Fallback xmlns="">
            <p:pic>
              <p:nvPicPr>
                <p:cNvPr id="675" name="Freihand 674">
                  <a:extLst>
                    <a:ext uri="{FF2B5EF4-FFF2-40B4-BE49-F238E27FC236}">
                      <a16:creationId xmlns:a16="http://schemas.microsoft.com/office/drawing/2014/main" id="{E3D476C6-0153-4748-A2DD-F5F0D280E9F1}"/>
                    </a:ext>
                  </a:extLst>
                </p:cNvPr>
                <p:cNvPicPr/>
                <p:nvPr/>
              </p:nvPicPr>
              <p:blipFill>
                <a:blip r:embed="rId1255"/>
                <a:stretch>
                  <a:fillRect/>
                </a:stretch>
              </p:blipFill>
              <p:spPr>
                <a:xfrm>
                  <a:off x="7649722" y="6270872"/>
                  <a:ext cx="140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676" name="Freihand 675">
                  <a:extLst>
                    <a:ext uri="{FF2B5EF4-FFF2-40B4-BE49-F238E27FC236}">
                      <a16:creationId xmlns:a16="http://schemas.microsoft.com/office/drawing/2014/main" id="{15E41A1B-9375-46D2-BC36-1C760D515EBE}"/>
                    </a:ext>
                  </a:extLst>
                </p14:cNvPr>
                <p14:cNvContentPartPr/>
                <p14:nvPr/>
              </p14:nvContentPartPr>
              <p14:xfrm>
                <a:off x="7792282" y="6307952"/>
                <a:ext cx="87840" cy="88560"/>
              </p14:xfrm>
            </p:contentPart>
          </mc:Choice>
          <mc:Fallback xmlns="">
            <p:pic>
              <p:nvPicPr>
                <p:cNvPr id="676" name="Freihand 675">
                  <a:extLst>
                    <a:ext uri="{FF2B5EF4-FFF2-40B4-BE49-F238E27FC236}">
                      <a16:creationId xmlns:a16="http://schemas.microsoft.com/office/drawing/2014/main" id="{15E41A1B-9375-46D2-BC36-1C760D515EBE}"/>
                    </a:ext>
                  </a:extLst>
                </p:cNvPr>
                <p:cNvPicPr/>
                <p:nvPr/>
              </p:nvPicPr>
              <p:blipFill>
                <a:blip r:embed="rId1257"/>
                <a:stretch>
                  <a:fillRect/>
                </a:stretch>
              </p:blipFill>
              <p:spPr>
                <a:xfrm>
                  <a:off x="7787962" y="6303632"/>
                  <a:ext cx="96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677" name="Freihand 676">
                  <a:extLst>
                    <a:ext uri="{FF2B5EF4-FFF2-40B4-BE49-F238E27FC236}">
                      <a16:creationId xmlns:a16="http://schemas.microsoft.com/office/drawing/2014/main" id="{218716F5-62FE-4835-B8F5-07A4DB113357}"/>
                    </a:ext>
                  </a:extLst>
                </p14:cNvPr>
                <p14:cNvContentPartPr/>
                <p14:nvPr/>
              </p14:nvContentPartPr>
              <p14:xfrm>
                <a:off x="7863922" y="6197072"/>
                <a:ext cx="259200" cy="173520"/>
              </p14:xfrm>
            </p:contentPart>
          </mc:Choice>
          <mc:Fallback xmlns="">
            <p:pic>
              <p:nvPicPr>
                <p:cNvPr id="677" name="Freihand 676">
                  <a:extLst>
                    <a:ext uri="{FF2B5EF4-FFF2-40B4-BE49-F238E27FC236}">
                      <a16:creationId xmlns:a16="http://schemas.microsoft.com/office/drawing/2014/main" id="{218716F5-62FE-4835-B8F5-07A4DB113357}"/>
                    </a:ext>
                  </a:extLst>
                </p:cNvPr>
                <p:cNvPicPr/>
                <p:nvPr/>
              </p:nvPicPr>
              <p:blipFill>
                <a:blip r:embed="rId1259"/>
                <a:stretch>
                  <a:fillRect/>
                </a:stretch>
              </p:blipFill>
              <p:spPr>
                <a:xfrm>
                  <a:off x="7859602" y="6192752"/>
                  <a:ext cx="267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678" name="Freihand 677">
                  <a:extLst>
                    <a:ext uri="{FF2B5EF4-FFF2-40B4-BE49-F238E27FC236}">
                      <a16:creationId xmlns:a16="http://schemas.microsoft.com/office/drawing/2014/main" id="{6BF456A8-2BED-4B0B-A02C-624EAE25AA45}"/>
                    </a:ext>
                  </a:extLst>
                </p14:cNvPr>
                <p14:cNvContentPartPr/>
                <p14:nvPr/>
              </p14:nvContentPartPr>
              <p14:xfrm>
                <a:off x="8114122" y="6242072"/>
                <a:ext cx="78120" cy="74520"/>
              </p14:xfrm>
            </p:contentPart>
          </mc:Choice>
          <mc:Fallback xmlns="">
            <p:pic>
              <p:nvPicPr>
                <p:cNvPr id="678" name="Freihand 677">
                  <a:extLst>
                    <a:ext uri="{FF2B5EF4-FFF2-40B4-BE49-F238E27FC236}">
                      <a16:creationId xmlns:a16="http://schemas.microsoft.com/office/drawing/2014/main" id="{6BF456A8-2BED-4B0B-A02C-624EAE25AA45}"/>
                    </a:ext>
                  </a:extLst>
                </p:cNvPr>
                <p:cNvPicPr/>
                <p:nvPr/>
              </p:nvPicPr>
              <p:blipFill>
                <a:blip r:embed="rId1261"/>
                <a:stretch>
                  <a:fillRect/>
                </a:stretch>
              </p:blipFill>
              <p:spPr>
                <a:xfrm>
                  <a:off x="8109802" y="6237752"/>
                  <a:ext cx="86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679" name="Freihand 678">
                  <a:extLst>
                    <a:ext uri="{FF2B5EF4-FFF2-40B4-BE49-F238E27FC236}">
                      <a16:creationId xmlns:a16="http://schemas.microsoft.com/office/drawing/2014/main" id="{0741DE01-E0F3-4459-916C-285711988DF9}"/>
                    </a:ext>
                  </a:extLst>
                </p14:cNvPr>
                <p14:cNvContentPartPr/>
                <p14:nvPr/>
              </p14:nvContentPartPr>
              <p14:xfrm>
                <a:off x="8160922" y="6099152"/>
                <a:ext cx="383400" cy="198720"/>
              </p14:xfrm>
            </p:contentPart>
          </mc:Choice>
          <mc:Fallback xmlns="">
            <p:pic>
              <p:nvPicPr>
                <p:cNvPr id="679" name="Freihand 678">
                  <a:extLst>
                    <a:ext uri="{FF2B5EF4-FFF2-40B4-BE49-F238E27FC236}">
                      <a16:creationId xmlns:a16="http://schemas.microsoft.com/office/drawing/2014/main" id="{0741DE01-E0F3-4459-916C-285711988DF9}"/>
                    </a:ext>
                  </a:extLst>
                </p:cNvPr>
                <p:cNvPicPr/>
                <p:nvPr/>
              </p:nvPicPr>
              <p:blipFill>
                <a:blip r:embed="rId1263"/>
                <a:stretch>
                  <a:fillRect/>
                </a:stretch>
              </p:blipFill>
              <p:spPr>
                <a:xfrm>
                  <a:off x="8156602" y="6094832"/>
                  <a:ext cx="392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680" name="Freihand 679">
                  <a:extLst>
                    <a:ext uri="{FF2B5EF4-FFF2-40B4-BE49-F238E27FC236}">
                      <a16:creationId xmlns:a16="http://schemas.microsoft.com/office/drawing/2014/main" id="{B4A23D9D-EA49-47E7-9596-CBB0DB5E22D8}"/>
                    </a:ext>
                  </a:extLst>
                </p14:cNvPr>
                <p14:cNvContentPartPr/>
                <p14:nvPr/>
              </p14:nvContentPartPr>
              <p14:xfrm>
                <a:off x="6720922" y="4622072"/>
                <a:ext cx="1813320" cy="2091240"/>
              </p14:xfrm>
            </p:contentPart>
          </mc:Choice>
          <mc:Fallback xmlns="">
            <p:pic>
              <p:nvPicPr>
                <p:cNvPr id="680" name="Freihand 679">
                  <a:extLst>
                    <a:ext uri="{FF2B5EF4-FFF2-40B4-BE49-F238E27FC236}">
                      <a16:creationId xmlns:a16="http://schemas.microsoft.com/office/drawing/2014/main" id="{B4A23D9D-EA49-47E7-9596-CBB0DB5E22D8}"/>
                    </a:ext>
                  </a:extLst>
                </p:cNvPr>
                <p:cNvPicPr/>
                <p:nvPr/>
              </p:nvPicPr>
              <p:blipFill>
                <a:blip r:embed="rId1265"/>
                <a:stretch>
                  <a:fillRect/>
                </a:stretch>
              </p:blipFill>
              <p:spPr>
                <a:xfrm>
                  <a:off x="6716602" y="4617752"/>
                  <a:ext cx="1821960" cy="209988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682" name="Freihand 681">
                  <a:extLst>
                    <a:ext uri="{FF2B5EF4-FFF2-40B4-BE49-F238E27FC236}">
                      <a16:creationId xmlns:a16="http://schemas.microsoft.com/office/drawing/2014/main" id="{1A2F01A8-D10B-4AE6-8C21-B2C5E9CF5865}"/>
                    </a:ext>
                  </a:extLst>
                </p14:cNvPr>
                <p14:cNvContentPartPr/>
                <p14:nvPr/>
              </p14:nvContentPartPr>
              <p14:xfrm>
                <a:off x="7425082" y="3891992"/>
                <a:ext cx="897840" cy="668520"/>
              </p14:xfrm>
            </p:contentPart>
          </mc:Choice>
          <mc:Fallback xmlns="">
            <p:pic>
              <p:nvPicPr>
                <p:cNvPr id="682" name="Freihand 681">
                  <a:extLst>
                    <a:ext uri="{FF2B5EF4-FFF2-40B4-BE49-F238E27FC236}">
                      <a16:creationId xmlns:a16="http://schemas.microsoft.com/office/drawing/2014/main" id="{1A2F01A8-D10B-4AE6-8C21-B2C5E9CF5865}"/>
                    </a:ext>
                  </a:extLst>
                </p:cNvPr>
                <p:cNvPicPr/>
                <p:nvPr/>
              </p:nvPicPr>
              <p:blipFill>
                <a:blip r:embed="rId1267"/>
                <a:stretch>
                  <a:fillRect/>
                </a:stretch>
              </p:blipFill>
              <p:spPr>
                <a:xfrm>
                  <a:off x="7420762" y="3887672"/>
                  <a:ext cx="90648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684" name="Freihand 683">
                  <a:extLst>
                    <a:ext uri="{FF2B5EF4-FFF2-40B4-BE49-F238E27FC236}">
                      <a16:creationId xmlns:a16="http://schemas.microsoft.com/office/drawing/2014/main" id="{BCDAE86A-BFCC-4F05-9315-3CDDE054B175}"/>
                    </a:ext>
                  </a:extLst>
                </p14:cNvPr>
                <p14:cNvContentPartPr/>
                <p14:nvPr/>
              </p14:nvContentPartPr>
              <p14:xfrm>
                <a:off x="8468722" y="3666632"/>
                <a:ext cx="117000" cy="185760"/>
              </p14:xfrm>
            </p:contentPart>
          </mc:Choice>
          <mc:Fallback xmlns="">
            <p:pic>
              <p:nvPicPr>
                <p:cNvPr id="684" name="Freihand 683">
                  <a:extLst>
                    <a:ext uri="{FF2B5EF4-FFF2-40B4-BE49-F238E27FC236}">
                      <a16:creationId xmlns:a16="http://schemas.microsoft.com/office/drawing/2014/main" id="{BCDAE86A-BFCC-4F05-9315-3CDDE054B175}"/>
                    </a:ext>
                  </a:extLst>
                </p:cNvPr>
                <p:cNvPicPr/>
                <p:nvPr/>
              </p:nvPicPr>
              <p:blipFill>
                <a:blip r:embed="rId1269"/>
                <a:stretch>
                  <a:fillRect/>
                </a:stretch>
              </p:blipFill>
              <p:spPr>
                <a:xfrm>
                  <a:off x="8464402" y="3662312"/>
                  <a:ext cx="125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685" name="Freihand 684">
                  <a:extLst>
                    <a:ext uri="{FF2B5EF4-FFF2-40B4-BE49-F238E27FC236}">
                      <a16:creationId xmlns:a16="http://schemas.microsoft.com/office/drawing/2014/main" id="{FE9493E1-DFD6-4A45-A0E2-11CF41271FB3}"/>
                    </a:ext>
                  </a:extLst>
                </p14:cNvPr>
                <p14:cNvContentPartPr/>
                <p14:nvPr/>
              </p14:nvContentPartPr>
              <p14:xfrm>
                <a:off x="8621362" y="3698672"/>
                <a:ext cx="135000" cy="104760"/>
              </p14:xfrm>
            </p:contentPart>
          </mc:Choice>
          <mc:Fallback xmlns="">
            <p:pic>
              <p:nvPicPr>
                <p:cNvPr id="685" name="Freihand 684">
                  <a:extLst>
                    <a:ext uri="{FF2B5EF4-FFF2-40B4-BE49-F238E27FC236}">
                      <a16:creationId xmlns:a16="http://schemas.microsoft.com/office/drawing/2014/main" id="{FE9493E1-DFD6-4A45-A0E2-11CF41271FB3}"/>
                    </a:ext>
                  </a:extLst>
                </p:cNvPr>
                <p:cNvPicPr/>
                <p:nvPr/>
              </p:nvPicPr>
              <p:blipFill>
                <a:blip r:embed="rId1271"/>
                <a:stretch>
                  <a:fillRect/>
                </a:stretch>
              </p:blipFill>
              <p:spPr>
                <a:xfrm>
                  <a:off x="8617042" y="3694352"/>
                  <a:ext cx="143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686" name="Freihand 685">
                  <a:extLst>
                    <a:ext uri="{FF2B5EF4-FFF2-40B4-BE49-F238E27FC236}">
                      <a16:creationId xmlns:a16="http://schemas.microsoft.com/office/drawing/2014/main" id="{F343D0FD-A9B4-4E0D-A2E2-562466D6A0CB}"/>
                    </a:ext>
                  </a:extLst>
                </p14:cNvPr>
                <p14:cNvContentPartPr/>
                <p14:nvPr/>
              </p14:nvContentPartPr>
              <p14:xfrm>
                <a:off x="8681842" y="3632792"/>
                <a:ext cx="360" cy="360"/>
              </p14:xfrm>
            </p:contentPart>
          </mc:Choice>
          <mc:Fallback xmlns="">
            <p:pic>
              <p:nvPicPr>
                <p:cNvPr id="686" name="Freihand 685">
                  <a:extLst>
                    <a:ext uri="{FF2B5EF4-FFF2-40B4-BE49-F238E27FC236}">
                      <a16:creationId xmlns:a16="http://schemas.microsoft.com/office/drawing/2014/main" id="{F343D0FD-A9B4-4E0D-A2E2-562466D6A0CB}"/>
                    </a:ext>
                  </a:extLst>
                </p:cNvPr>
                <p:cNvPicPr/>
                <p:nvPr/>
              </p:nvPicPr>
              <p:blipFill>
                <a:blip r:embed="rId1273"/>
                <a:stretch>
                  <a:fillRect/>
                </a:stretch>
              </p:blipFill>
              <p:spPr>
                <a:xfrm>
                  <a:off x="8677522" y="3628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687" name="Freihand 686">
                  <a:extLst>
                    <a:ext uri="{FF2B5EF4-FFF2-40B4-BE49-F238E27FC236}">
                      <a16:creationId xmlns:a16="http://schemas.microsoft.com/office/drawing/2014/main" id="{60920CD4-8934-4FB0-98EF-4616D5A29412}"/>
                    </a:ext>
                  </a:extLst>
                </p14:cNvPr>
                <p14:cNvContentPartPr/>
                <p14:nvPr/>
              </p14:nvContentPartPr>
              <p14:xfrm>
                <a:off x="8806762" y="3601832"/>
                <a:ext cx="90360" cy="139680"/>
              </p14:xfrm>
            </p:contentPart>
          </mc:Choice>
          <mc:Fallback xmlns="">
            <p:pic>
              <p:nvPicPr>
                <p:cNvPr id="687" name="Freihand 686">
                  <a:extLst>
                    <a:ext uri="{FF2B5EF4-FFF2-40B4-BE49-F238E27FC236}">
                      <a16:creationId xmlns:a16="http://schemas.microsoft.com/office/drawing/2014/main" id="{60920CD4-8934-4FB0-98EF-4616D5A29412}"/>
                    </a:ext>
                  </a:extLst>
                </p:cNvPr>
                <p:cNvPicPr/>
                <p:nvPr/>
              </p:nvPicPr>
              <p:blipFill>
                <a:blip r:embed="rId1275"/>
                <a:stretch>
                  <a:fillRect/>
                </a:stretch>
              </p:blipFill>
              <p:spPr>
                <a:xfrm>
                  <a:off x="8802442" y="3597512"/>
                  <a:ext cx="99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688" name="Freihand 687">
                  <a:extLst>
                    <a:ext uri="{FF2B5EF4-FFF2-40B4-BE49-F238E27FC236}">
                      <a16:creationId xmlns:a16="http://schemas.microsoft.com/office/drawing/2014/main" id="{1FFED7E6-DFEB-4F5A-9FE5-EA6F33C1DF4F}"/>
                    </a:ext>
                  </a:extLst>
                </p14:cNvPr>
                <p14:cNvContentPartPr/>
                <p14:nvPr/>
              </p14:nvContentPartPr>
              <p14:xfrm>
                <a:off x="8903962" y="3658712"/>
                <a:ext cx="96840" cy="79200"/>
              </p14:xfrm>
            </p:contentPart>
          </mc:Choice>
          <mc:Fallback xmlns="">
            <p:pic>
              <p:nvPicPr>
                <p:cNvPr id="688" name="Freihand 687">
                  <a:extLst>
                    <a:ext uri="{FF2B5EF4-FFF2-40B4-BE49-F238E27FC236}">
                      <a16:creationId xmlns:a16="http://schemas.microsoft.com/office/drawing/2014/main" id="{1FFED7E6-DFEB-4F5A-9FE5-EA6F33C1DF4F}"/>
                    </a:ext>
                  </a:extLst>
                </p:cNvPr>
                <p:cNvPicPr/>
                <p:nvPr/>
              </p:nvPicPr>
              <p:blipFill>
                <a:blip r:embed="rId1277"/>
                <a:stretch>
                  <a:fillRect/>
                </a:stretch>
              </p:blipFill>
              <p:spPr>
                <a:xfrm>
                  <a:off x="8899642" y="3654392"/>
                  <a:ext cx="105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689" name="Freihand 688">
                  <a:extLst>
                    <a:ext uri="{FF2B5EF4-FFF2-40B4-BE49-F238E27FC236}">
                      <a16:creationId xmlns:a16="http://schemas.microsoft.com/office/drawing/2014/main" id="{8B169EE7-7D56-44D0-AC4F-219623458DF1}"/>
                    </a:ext>
                  </a:extLst>
                </p14:cNvPr>
                <p14:cNvContentPartPr/>
                <p14:nvPr/>
              </p14:nvContentPartPr>
              <p14:xfrm>
                <a:off x="9114562" y="3617672"/>
                <a:ext cx="273240" cy="136800"/>
              </p14:xfrm>
            </p:contentPart>
          </mc:Choice>
          <mc:Fallback xmlns="">
            <p:pic>
              <p:nvPicPr>
                <p:cNvPr id="689" name="Freihand 688">
                  <a:extLst>
                    <a:ext uri="{FF2B5EF4-FFF2-40B4-BE49-F238E27FC236}">
                      <a16:creationId xmlns:a16="http://schemas.microsoft.com/office/drawing/2014/main" id="{8B169EE7-7D56-44D0-AC4F-219623458DF1}"/>
                    </a:ext>
                  </a:extLst>
                </p:cNvPr>
                <p:cNvPicPr/>
                <p:nvPr/>
              </p:nvPicPr>
              <p:blipFill>
                <a:blip r:embed="rId1279"/>
                <a:stretch>
                  <a:fillRect/>
                </a:stretch>
              </p:blipFill>
              <p:spPr>
                <a:xfrm>
                  <a:off x="9110242" y="3613352"/>
                  <a:ext cx="281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690" name="Freihand 689">
                  <a:extLst>
                    <a:ext uri="{FF2B5EF4-FFF2-40B4-BE49-F238E27FC236}">
                      <a16:creationId xmlns:a16="http://schemas.microsoft.com/office/drawing/2014/main" id="{90A5719A-49F2-49D3-85EF-0B5400A46572}"/>
                    </a:ext>
                  </a:extLst>
                </p14:cNvPr>
                <p14:cNvContentPartPr/>
                <p14:nvPr/>
              </p14:nvContentPartPr>
              <p14:xfrm>
                <a:off x="9359002" y="3602192"/>
                <a:ext cx="360" cy="360"/>
              </p14:xfrm>
            </p:contentPart>
          </mc:Choice>
          <mc:Fallback xmlns="">
            <p:pic>
              <p:nvPicPr>
                <p:cNvPr id="690" name="Freihand 689">
                  <a:extLst>
                    <a:ext uri="{FF2B5EF4-FFF2-40B4-BE49-F238E27FC236}">
                      <a16:creationId xmlns:a16="http://schemas.microsoft.com/office/drawing/2014/main" id="{90A5719A-49F2-49D3-85EF-0B5400A46572}"/>
                    </a:ext>
                  </a:extLst>
                </p:cNvPr>
                <p:cNvPicPr/>
                <p:nvPr/>
              </p:nvPicPr>
              <p:blipFill>
                <a:blip r:embed="rId1273"/>
                <a:stretch>
                  <a:fillRect/>
                </a:stretch>
              </p:blipFill>
              <p:spPr>
                <a:xfrm>
                  <a:off x="9354682" y="3597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691" name="Freihand 690">
                  <a:extLst>
                    <a:ext uri="{FF2B5EF4-FFF2-40B4-BE49-F238E27FC236}">
                      <a16:creationId xmlns:a16="http://schemas.microsoft.com/office/drawing/2014/main" id="{028E4DA7-E362-437A-8D98-F5333DC15AB2}"/>
                    </a:ext>
                  </a:extLst>
                </p14:cNvPr>
                <p14:cNvContentPartPr/>
                <p14:nvPr/>
              </p14:nvContentPartPr>
              <p14:xfrm>
                <a:off x="9445042" y="3533432"/>
                <a:ext cx="139680" cy="161280"/>
              </p14:xfrm>
            </p:contentPart>
          </mc:Choice>
          <mc:Fallback xmlns="">
            <p:pic>
              <p:nvPicPr>
                <p:cNvPr id="691" name="Freihand 690">
                  <a:extLst>
                    <a:ext uri="{FF2B5EF4-FFF2-40B4-BE49-F238E27FC236}">
                      <a16:creationId xmlns:a16="http://schemas.microsoft.com/office/drawing/2014/main" id="{028E4DA7-E362-437A-8D98-F5333DC15AB2}"/>
                    </a:ext>
                  </a:extLst>
                </p:cNvPr>
                <p:cNvPicPr/>
                <p:nvPr/>
              </p:nvPicPr>
              <p:blipFill>
                <a:blip r:embed="rId1282"/>
                <a:stretch>
                  <a:fillRect/>
                </a:stretch>
              </p:blipFill>
              <p:spPr>
                <a:xfrm>
                  <a:off x="9440722" y="3529112"/>
                  <a:ext cx="148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692" name="Freihand 691">
                  <a:extLst>
                    <a:ext uri="{FF2B5EF4-FFF2-40B4-BE49-F238E27FC236}">
                      <a16:creationId xmlns:a16="http://schemas.microsoft.com/office/drawing/2014/main" id="{70B73F90-161A-4C1B-8BF1-BC8BAF4CD20B}"/>
                    </a:ext>
                  </a:extLst>
                </p14:cNvPr>
                <p14:cNvContentPartPr/>
                <p14:nvPr/>
              </p14:nvContentPartPr>
              <p14:xfrm>
                <a:off x="9616762" y="3589952"/>
                <a:ext cx="218160" cy="80640"/>
              </p14:xfrm>
            </p:contentPart>
          </mc:Choice>
          <mc:Fallback xmlns="">
            <p:pic>
              <p:nvPicPr>
                <p:cNvPr id="692" name="Freihand 691">
                  <a:extLst>
                    <a:ext uri="{FF2B5EF4-FFF2-40B4-BE49-F238E27FC236}">
                      <a16:creationId xmlns:a16="http://schemas.microsoft.com/office/drawing/2014/main" id="{70B73F90-161A-4C1B-8BF1-BC8BAF4CD20B}"/>
                    </a:ext>
                  </a:extLst>
                </p:cNvPr>
                <p:cNvPicPr/>
                <p:nvPr/>
              </p:nvPicPr>
              <p:blipFill>
                <a:blip r:embed="rId1284"/>
                <a:stretch>
                  <a:fillRect/>
                </a:stretch>
              </p:blipFill>
              <p:spPr>
                <a:xfrm>
                  <a:off x="9612442" y="3585632"/>
                  <a:ext cx="226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693" name="Freihand 692">
                  <a:extLst>
                    <a:ext uri="{FF2B5EF4-FFF2-40B4-BE49-F238E27FC236}">
                      <a16:creationId xmlns:a16="http://schemas.microsoft.com/office/drawing/2014/main" id="{73F7101B-0D84-4ABD-B1BB-0B284BC9F522}"/>
                    </a:ext>
                  </a:extLst>
                </p14:cNvPr>
                <p14:cNvContentPartPr/>
                <p14:nvPr/>
              </p14:nvContentPartPr>
              <p14:xfrm>
                <a:off x="10017802" y="3562952"/>
                <a:ext cx="159840" cy="91440"/>
              </p14:xfrm>
            </p:contentPart>
          </mc:Choice>
          <mc:Fallback xmlns="">
            <p:pic>
              <p:nvPicPr>
                <p:cNvPr id="693" name="Freihand 692">
                  <a:extLst>
                    <a:ext uri="{FF2B5EF4-FFF2-40B4-BE49-F238E27FC236}">
                      <a16:creationId xmlns:a16="http://schemas.microsoft.com/office/drawing/2014/main" id="{73F7101B-0D84-4ABD-B1BB-0B284BC9F522}"/>
                    </a:ext>
                  </a:extLst>
                </p:cNvPr>
                <p:cNvPicPr/>
                <p:nvPr/>
              </p:nvPicPr>
              <p:blipFill>
                <a:blip r:embed="rId1286"/>
                <a:stretch>
                  <a:fillRect/>
                </a:stretch>
              </p:blipFill>
              <p:spPr>
                <a:xfrm>
                  <a:off x="10013482" y="3558632"/>
                  <a:ext cx="168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694" name="Freihand 693">
                  <a:extLst>
                    <a:ext uri="{FF2B5EF4-FFF2-40B4-BE49-F238E27FC236}">
                      <a16:creationId xmlns:a16="http://schemas.microsoft.com/office/drawing/2014/main" id="{45B9903E-A030-4FA2-8F6B-87A4FD239683}"/>
                    </a:ext>
                  </a:extLst>
                </p14:cNvPr>
                <p14:cNvContentPartPr/>
                <p14:nvPr/>
              </p14:nvContentPartPr>
              <p14:xfrm>
                <a:off x="10192762" y="3558632"/>
                <a:ext cx="77400" cy="74160"/>
              </p14:xfrm>
            </p:contentPart>
          </mc:Choice>
          <mc:Fallback xmlns="">
            <p:pic>
              <p:nvPicPr>
                <p:cNvPr id="694" name="Freihand 693">
                  <a:extLst>
                    <a:ext uri="{FF2B5EF4-FFF2-40B4-BE49-F238E27FC236}">
                      <a16:creationId xmlns:a16="http://schemas.microsoft.com/office/drawing/2014/main" id="{45B9903E-A030-4FA2-8F6B-87A4FD239683}"/>
                    </a:ext>
                  </a:extLst>
                </p:cNvPr>
                <p:cNvPicPr/>
                <p:nvPr/>
              </p:nvPicPr>
              <p:blipFill>
                <a:blip r:embed="rId1288"/>
                <a:stretch>
                  <a:fillRect/>
                </a:stretch>
              </p:blipFill>
              <p:spPr>
                <a:xfrm>
                  <a:off x="10188442" y="3554312"/>
                  <a:ext cx="86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695" name="Freihand 694">
                  <a:extLst>
                    <a:ext uri="{FF2B5EF4-FFF2-40B4-BE49-F238E27FC236}">
                      <a16:creationId xmlns:a16="http://schemas.microsoft.com/office/drawing/2014/main" id="{115E4D41-CB08-4A0F-9A9A-22BE7A4D6260}"/>
                    </a:ext>
                  </a:extLst>
                </p14:cNvPr>
                <p14:cNvContentPartPr/>
                <p14:nvPr/>
              </p14:nvContentPartPr>
              <p14:xfrm>
                <a:off x="10334602" y="3442712"/>
                <a:ext cx="269640" cy="178920"/>
              </p14:xfrm>
            </p:contentPart>
          </mc:Choice>
          <mc:Fallback xmlns="">
            <p:pic>
              <p:nvPicPr>
                <p:cNvPr id="695" name="Freihand 694">
                  <a:extLst>
                    <a:ext uri="{FF2B5EF4-FFF2-40B4-BE49-F238E27FC236}">
                      <a16:creationId xmlns:a16="http://schemas.microsoft.com/office/drawing/2014/main" id="{115E4D41-CB08-4A0F-9A9A-22BE7A4D6260}"/>
                    </a:ext>
                  </a:extLst>
                </p:cNvPr>
                <p:cNvPicPr/>
                <p:nvPr/>
              </p:nvPicPr>
              <p:blipFill>
                <a:blip r:embed="rId1290"/>
                <a:stretch>
                  <a:fillRect/>
                </a:stretch>
              </p:blipFill>
              <p:spPr>
                <a:xfrm>
                  <a:off x="10330282" y="3438392"/>
                  <a:ext cx="278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696" name="Freihand 695">
                  <a:extLst>
                    <a:ext uri="{FF2B5EF4-FFF2-40B4-BE49-F238E27FC236}">
                      <a16:creationId xmlns:a16="http://schemas.microsoft.com/office/drawing/2014/main" id="{6B433821-921F-4628-8562-07C718049D6B}"/>
                    </a:ext>
                  </a:extLst>
                </p14:cNvPr>
                <p14:cNvContentPartPr/>
                <p14:nvPr/>
              </p14:nvContentPartPr>
              <p14:xfrm>
                <a:off x="10648882" y="3391232"/>
                <a:ext cx="121320" cy="159120"/>
              </p14:xfrm>
            </p:contentPart>
          </mc:Choice>
          <mc:Fallback xmlns="">
            <p:pic>
              <p:nvPicPr>
                <p:cNvPr id="696" name="Freihand 695">
                  <a:extLst>
                    <a:ext uri="{FF2B5EF4-FFF2-40B4-BE49-F238E27FC236}">
                      <a16:creationId xmlns:a16="http://schemas.microsoft.com/office/drawing/2014/main" id="{6B433821-921F-4628-8562-07C718049D6B}"/>
                    </a:ext>
                  </a:extLst>
                </p:cNvPr>
                <p:cNvPicPr/>
                <p:nvPr/>
              </p:nvPicPr>
              <p:blipFill>
                <a:blip r:embed="rId1292"/>
                <a:stretch>
                  <a:fillRect/>
                </a:stretch>
              </p:blipFill>
              <p:spPr>
                <a:xfrm>
                  <a:off x="10644562" y="3386912"/>
                  <a:ext cx="12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697" name="Freihand 696">
                  <a:extLst>
                    <a:ext uri="{FF2B5EF4-FFF2-40B4-BE49-F238E27FC236}">
                      <a16:creationId xmlns:a16="http://schemas.microsoft.com/office/drawing/2014/main" id="{9EC01498-B8A1-4785-921A-4AE58BF84F74}"/>
                    </a:ext>
                  </a:extLst>
                </p14:cNvPr>
                <p14:cNvContentPartPr/>
                <p14:nvPr/>
              </p14:nvContentPartPr>
              <p14:xfrm>
                <a:off x="10915282" y="3412472"/>
                <a:ext cx="299160" cy="300600"/>
              </p14:xfrm>
            </p:contentPart>
          </mc:Choice>
          <mc:Fallback xmlns="">
            <p:pic>
              <p:nvPicPr>
                <p:cNvPr id="697" name="Freihand 696">
                  <a:extLst>
                    <a:ext uri="{FF2B5EF4-FFF2-40B4-BE49-F238E27FC236}">
                      <a16:creationId xmlns:a16="http://schemas.microsoft.com/office/drawing/2014/main" id="{9EC01498-B8A1-4785-921A-4AE58BF84F74}"/>
                    </a:ext>
                  </a:extLst>
                </p:cNvPr>
                <p:cNvPicPr/>
                <p:nvPr/>
              </p:nvPicPr>
              <p:blipFill>
                <a:blip r:embed="rId1294"/>
                <a:stretch>
                  <a:fillRect/>
                </a:stretch>
              </p:blipFill>
              <p:spPr>
                <a:xfrm>
                  <a:off x="10910962" y="3408152"/>
                  <a:ext cx="307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698" name="Freihand 697">
                  <a:extLst>
                    <a:ext uri="{FF2B5EF4-FFF2-40B4-BE49-F238E27FC236}">
                      <a16:creationId xmlns:a16="http://schemas.microsoft.com/office/drawing/2014/main" id="{62418C4C-9A1A-4485-A7A7-612B9ED57489}"/>
                    </a:ext>
                  </a:extLst>
                </p14:cNvPr>
                <p14:cNvContentPartPr/>
                <p14:nvPr/>
              </p14:nvContentPartPr>
              <p14:xfrm>
                <a:off x="11194642" y="3400592"/>
                <a:ext cx="10080" cy="37440"/>
              </p14:xfrm>
            </p:contentPart>
          </mc:Choice>
          <mc:Fallback xmlns="">
            <p:pic>
              <p:nvPicPr>
                <p:cNvPr id="698" name="Freihand 697">
                  <a:extLst>
                    <a:ext uri="{FF2B5EF4-FFF2-40B4-BE49-F238E27FC236}">
                      <a16:creationId xmlns:a16="http://schemas.microsoft.com/office/drawing/2014/main" id="{62418C4C-9A1A-4485-A7A7-612B9ED57489}"/>
                    </a:ext>
                  </a:extLst>
                </p:cNvPr>
                <p:cNvPicPr/>
                <p:nvPr/>
              </p:nvPicPr>
              <p:blipFill>
                <a:blip r:embed="rId1296"/>
                <a:stretch>
                  <a:fillRect/>
                </a:stretch>
              </p:blipFill>
              <p:spPr>
                <a:xfrm>
                  <a:off x="11190322" y="3396272"/>
                  <a:ext cx="18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699" name="Freihand 698">
                  <a:extLst>
                    <a:ext uri="{FF2B5EF4-FFF2-40B4-BE49-F238E27FC236}">
                      <a16:creationId xmlns:a16="http://schemas.microsoft.com/office/drawing/2014/main" id="{0BFF0A78-1A7E-40AD-A5BA-A3CA33A5B94E}"/>
                    </a:ext>
                  </a:extLst>
                </p14:cNvPr>
                <p14:cNvContentPartPr/>
                <p14:nvPr/>
              </p14:nvContentPartPr>
              <p14:xfrm>
                <a:off x="11256922" y="3335792"/>
                <a:ext cx="162360" cy="178200"/>
              </p14:xfrm>
            </p:contentPart>
          </mc:Choice>
          <mc:Fallback xmlns="">
            <p:pic>
              <p:nvPicPr>
                <p:cNvPr id="699" name="Freihand 698">
                  <a:extLst>
                    <a:ext uri="{FF2B5EF4-FFF2-40B4-BE49-F238E27FC236}">
                      <a16:creationId xmlns:a16="http://schemas.microsoft.com/office/drawing/2014/main" id="{0BFF0A78-1A7E-40AD-A5BA-A3CA33A5B94E}"/>
                    </a:ext>
                  </a:extLst>
                </p:cNvPr>
                <p:cNvPicPr/>
                <p:nvPr/>
              </p:nvPicPr>
              <p:blipFill>
                <a:blip r:embed="rId1298"/>
                <a:stretch>
                  <a:fillRect/>
                </a:stretch>
              </p:blipFill>
              <p:spPr>
                <a:xfrm>
                  <a:off x="11252602" y="3331472"/>
                  <a:ext cx="171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702" name="Freihand 701">
                  <a:extLst>
                    <a:ext uri="{FF2B5EF4-FFF2-40B4-BE49-F238E27FC236}">
                      <a16:creationId xmlns:a16="http://schemas.microsoft.com/office/drawing/2014/main" id="{A4D24E63-9479-406D-BDC1-7F3749B71248}"/>
                    </a:ext>
                  </a:extLst>
                </p14:cNvPr>
                <p14:cNvContentPartPr/>
                <p14:nvPr/>
              </p14:nvContentPartPr>
              <p14:xfrm>
                <a:off x="8991082" y="3877592"/>
                <a:ext cx="259560" cy="235800"/>
              </p14:xfrm>
            </p:contentPart>
          </mc:Choice>
          <mc:Fallback xmlns="">
            <p:pic>
              <p:nvPicPr>
                <p:cNvPr id="702" name="Freihand 701">
                  <a:extLst>
                    <a:ext uri="{FF2B5EF4-FFF2-40B4-BE49-F238E27FC236}">
                      <a16:creationId xmlns:a16="http://schemas.microsoft.com/office/drawing/2014/main" id="{A4D24E63-9479-406D-BDC1-7F3749B71248}"/>
                    </a:ext>
                  </a:extLst>
                </p:cNvPr>
                <p:cNvPicPr/>
                <p:nvPr/>
              </p:nvPicPr>
              <p:blipFill>
                <a:blip r:embed="rId1300"/>
                <a:stretch>
                  <a:fillRect/>
                </a:stretch>
              </p:blipFill>
              <p:spPr>
                <a:xfrm>
                  <a:off x="8986762" y="3873272"/>
                  <a:ext cx="268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703" name="Freihand 702">
                  <a:extLst>
                    <a:ext uri="{FF2B5EF4-FFF2-40B4-BE49-F238E27FC236}">
                      <a16:creationId xmlns:a16="http://schemas.microsoft.com/office/drawing/2014/main" id="{9F24B036-E537-46A9-B6DB-E4F1C9054347}"/>
                    </a:ext>
                  </a:extLst>
                </p14:cNvPr>
                <p14:cNvContentPartPr/>
                <p14:nvPr/>
              </p14:nvContentPartPr>
              <p14:xfrm>
                <a:off x="9118882" y="3852392"/>
                <a:ext cx="67320" cy="10800"/>
              </p14:xfrm>
            </p:contentPart>
          </mc:Choice>
          <mc:Fallback xmlns="">
            <p:pic>
              <p:nvPicPr>
                <p:cNvPr id="703" name="Freihand 702">
                  <a:extLst>
                    <a:ext uri="{FF2B5EF4-FFF2-40B4-BE49-F238E27FC236}">
                      <a16:creationId xmlns:a16="http://schemas.microsoft.com/office/drawing/2014/main" id="{9F24B036-E537-46A9-B6DB-E4F1C9054347}"/>
                    </a:ext>
                  </a:extLst>
                </p:cNvPr>
                <p:cNvPicPr/>
                <p:nvPr/>
              </p:nvPicPr>
              <p:blipFill>
                <a:blip r:embed="rId1302"/>
                <a:stretch>
                  <a:fillRect/>
                </a:stretch>
              </p:blipFill>
              <p:spPr>
                <a:xfrm>
                  <a:off x="9114562" y="3848072"/>
                  <a:ext cx="75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704" name="Freihand 703">
                  <a:extLst>
                    <a:ext uri="{FF2B5EF4-FFF2-40B4-BE49-F238E27FC236}">
                      <a16:creationId xmlns:a16="http://schemas.microsoft.com/office/drawing/2014/main" id="{5EBC7C14-A0DD-4837-85B3-809639A53767}"/>
                    </a:ext>
                  </a:extLst>
                </p14:cNvPr>
                <p14:cNvContentPartPr/>
                <p14:nvPr/>
              </p14:nvContentPartPr>
              <p14:xfrm>
                <a:off x="9453322" y="3821792"/>
                <a:ext cx="211320" cy="147960"/>
              </p14:xfrm>
            </p:contentPart>
          </mc:Choice>
          <mc:Fallback xmlns="">
            <p:pic>
              <p:nvPicPr>
                <p:cNvPr id="704" name="Freihand 703">
                  <a:extLst>
                    <a:ext uri="{FF2B5EF4-FFF2-40B4-BE49-F238E27FC236}">
                      <a16:creationId xmlns:a16="http://schemas.microsoft.com/office/drawing/2014/main" id="{5EBC7C14-A0DD-4837-85B3-809639A53767}"/>
                    </a:ext>
                  </a:extLst>
                </p:cNvPr>
                <p:cNvPicPr/>
                <p:nvPr/>
              </p:nvPicPr>
              <p:blipFill>
                <a:blip r:embed="rId1304"/>
                <a:stretch>
                  <a:fillRect/>
                </a:stretch>
              </p:blipFill>
              <p:spPr>
                <a:xfrm>
                  <a:off x="9449002" y="3817472"/>
                  <a:ext cx="219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705" name="Freihand 704">
                  <a:extLst>
                    <a:ext uri="{FF2B5EF4-FFF2-40B4-BE49-F238E27FC236}">
                      <a16:creationId xmlns:a16="http://schemas.microsoft.com/office/drawing/2014/main" id="{07FE92EC-68F4-4AE7-B06B-7D87F25DDDCC}"/>
                    </a:ext>
                  </a:extLst>
                </p14:cNvPr>
                <p14:cNvContentPartPr/>
                <p14:nvPr/>
              </p14:nvContentPartPr>
              <p14:xfrm>
                <a:off x="9708922" y="3760232"/>
                <a:ext cx="300600" cy="198000"/>
              </p14:xfrm>
            </p:contentPart>
          </mc:Choice>
          <mc:Fallback xmlns="">
            <p:pic>
              <p:nvPicPr>
                <p:cNvPr id="705" name="Freihand 704">
                  <a:extLst>
                    <a:ext uri="{FF2B5EF4-FFF2-40B4-BE49-F238E27FC236}">
                      <a16:creationId xmlns:a16="http://schemas.microsoft.com/office/drawing/2014/main" id="{07FE92EC-68F4-4AE7-B06B-7D87F25DDDCC}"/>
                    </a:ext>
                  </a:extLst>
                </p:cNvPr>
                <p:cNvPicPr/>
                <p:nvPr/>
              </p:nvPicPr>
              <p:blipFill>
                <a:blip r:embed="rId1306"/>
                <a:stretch>
                  <a:fillRect/>
                </a:stretch>
              </p:blipFill>
              <p:spPr>
                <a:xfrm>
                  <a:off x="9704602" y="3755912"/>
                  <a:ext cx="309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706" name="Freihand 705">
                  <a:extLst>
                    <a:ext uri="{FF2B5EF4-FFF2-40B4-BE49-F238E27FC236}">
                      <a16:creationId xmlns:a16="http://schemas.microsoft.com/office/drawing/2014/main" id="{C65D061E-B69F-46C4-8EF7-3966D226761E}"/>
                    </a:ext>
                  </a:extLst>
                </p14:cNvPr>
                <p14:cNvContentPartPr/>
                <p14:nvPr/>
              </p14:nvContentPartPr>
              <p14:xfrm>
                <a:off x="10237402" y="3786512"/>
                <a:ext cx="174960" cy="142200"/>
              </p14:xfrm>
            </p:contentPart>
          </mc:Choice>
          <mc:Fallback xmlns="">
            <p:pic>
              <p:nvPicPr>
                <p:cNvPr id="706" name="Freihand 705">
                  <a:extLst>
                    <a:ext uri="{FF2B5EF4-FFF2-40B4-BE49-F238E27FC236}">
                      <a16:creationId xmlns:a16="http://schemas.microsoft.com/office/drawing/2014/main" id="{C65D061E-B69F-46C4-8EF7-3966D226761E}"/>
                    </a:ext>
                  </a:extLst>
                </p:cNvPr>
                <p:cNvPicPr/>
                <p:nvPr/>
              </p:nvPicPr>
              <p:blipFill>
                <a:blip r:embed="rId1308"/>
                <a:stretch>
                  <a:fillRect/>
                </a:stretch>
              </p:blipFill>
              <p:spPr>
                <a:xfrm>
                  <a:off x="10233082" y="3782192"/>
                  <a:ext cx="183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707" name="Freihand 706">
                  <a:extLst>
                    <a:ext uri="{FF2B5EF4-FFF2-40B4-BE49-F238E27FC236}">
                      <a16:creationId xmlns:a16="http://schemas.microsoft.com/office/drawing/2014/main" id="{73CA9915-24D8-4D0E-8F50-1369F2DAEF30}"/>
                    </a:ext>
                  </a:extLst>
                </p14:cNvPr>
                <p14:cNvContentPartPr/>
                <p14:nvPr/>
              </p14:nvContentPartPr>
              <p14:xfrm>
                <a:off x="10512802" y="3717032"/>
                <a:ext cx="143640" cy="149400"/>
              </p14:xfrm>
            </p:contentPart>
          </mc:Choice>
          <mc:Fallback xmlns="">
            <p:pic>
              <p:nvPicPr>
                <p:cNvPr id="707" name="Freihand 706">
                  <a:extLst>
                    <a:ext uri="{FF2B5EF4-FFF2-40B4-BE49-F238E27FC236}">
                      <a16:creationId xmlns:a16="http://schemas.microsoft.com/office/drawing/2014/main" id="{73CA9915-24D8-4D0E-8F50-1369F2DAEF30}"/>
                    </a:ext>
                  </a:extLst>
                </p:cNvPr>
                <p:cNvPicPr/>
                <p:nvPr/>
              </p:nvPicPr>
              <p:blipFill>
                <a:blip r:embed="rId1310"/>
                <a:stretch>
                  <a:fillRect/>
                </a:stretch>
              </p:blipFill>
              <p:spPr>
                <a:xfrm>
                  <a:off x="10508482" y="3712712"/>
                  <a:ext cx="152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708" name="Freihand 707">
                  <a:extLst>
                    <a:ext uri="{FF2B5EF4-FFF2-40B4-BE49-F238E27FC236}">
                      <a16:creationId xmlns:a16="http://schemas.microsoft.com/office/drawing/2014/main" id="{527F0B54-999C-4BD3-BE2B-7B6DBD920C33}"/>
                    </a:ext>
                  </a:extLst>
                </p14:cNvPr>
                <p14:cNvContentPartPr/>
                <p14:nvPr/>
              </p14:nvContentPartPr>
              <p14:xfrm>
                <a:off x="10678402" y="3720272"/>
                <a:ext cx="89640" cy="147600"/>
              </p14:xfrm>
            </p:contentPart>
          </mc:Choice>
          <mc:Fallback xmlns="">
            <p:pic>
              <p:nvPicPr>
                <p:cNvPr id="708" name="Freihand 707">
                  <a:extLst>
                    <a:ext uri="{FF2B5EF4-FFF2-40B4-BE49-F238E27FC236}">
                      <a16:creationId xmlns:a16="http://schemas.microsoft.com/office/drawing/2014/main" id="{527F0B54-999C-4BD3-BE2B-7B6DBD920C33}"/>
                    </a:ext>
                  </a:extLst>
                </p:cNvPr>
                <p:cNvPicPr/>
                <p:nvPr/>
              </p:nvPicPr>
              <p:blipFill>
                <a:blip r:embed="rId1312"/>
                <a:stretch>
                  <a:fillRect/>
                </a:stretch>
              </p:blipFill>
              <p:spPr>
                <a:xfrm>
                  <a:off x="10674082" y="3715952"/>
                  <a:ext cx="98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709" name="Freihand 708">
                  <a:extLst>
                    <a:ext uri="{FF2B5EF4-FFF2-40B4-BE49-F238E27FC236}">
                      <a16:creationId xmlns:a16="http://schemas.microsoft.com/office/drawing/2014/main" id="{9D6AA2E8-5D01-4EE7-AF3F-58C285B72213}"/>
                    </a:ext>
                  </a:extLst>
                </p14:cNvPr>
                <p14:cNvContentPartPr/>
                <p14:nvPr/>
              </p14:nvContentPartPr>
              <p14:xfrm>
                <a:off x="10862722" y="3674192"/>
                <a:ext cx="31680" cy="148680"/>
              </p14:xfrm>
            </p:contentPart>
          </mc:Choice>
          <mc:Fallback xmlns="">
            <p:pic>
              <p:nvPicPr>
                <p:cNvPr id="709" name="Freihand 708">
                  <a:extLst>
                    <a:ext uri="{FF2B5EF4-FFF2-40B4-BE49-F238E27FC236}">
                      <a16:creationId xmlns:a16="http://schemas.microsoft.com/office/drawing/2014/main" id="{9D6AA2E8-5D01-4EE7-AF3F-58C285B72213}"/>
                    </a:ext>
                  </a:extLst>
                </p:cNvPr>
                <p:cNvPicPr/>
                <p:nvPr/>
              </p:nvPicPr>
              <p:blipFill>
                <a:blip r:embed="rId1314"/>
                <a:stretch>
                  <a:fillRect/>
                </a:stretch>
              </p:blipFill>
              <p:spPr>
                <a:xfrm>
                  <a:off x="10858402" y="3669872"/>
                  <a:ext cx="40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710" name="Freihand 709">
                  <a:extLst>
                    <a:ext uri="{FF2B5EF4-FFF2-40B4-BE49-F238E27FC236}">
                      <a16:creationId xmlns:a16="http://schemas.microsoft.com/office/drawing/2014/main" id="{D0672DFA-ACA5-4730-9902-DE166A04E2AC}"/>
                    </a:ext>
                  </a:extLst>
                </p14:cNvPr>
                <p14:cNvContentPartPr/>
                <p14:nvPr/>
              </p14:nvContentPartPr>
              <p14:xfrm>
                <a:off x="10778122" y="3627392"/>
                <a:ext cx="89640" cy="107280"/>
              </p14:xfrm>
            </p:contentPart>
          </mc:Choice>
          <mc:Fallback xmlns="">
            <p:pic>
              <p:nvPicPr>
                <p:cNvPr id="710" name="Freihand 709">
                  <a:extLst>
                    <a:ext uri="{FF2B5EF4-FFF2-40B4-BE49-F238E27FC236}">
                      <a16:creationId xmlns:a16="http://schemas.microsoft.com/office/drawing/2014/main" id="{D0672DFA-ACA5-4730-9902-DE166A04E2AC}"/>
                    </a:ext>
                  </a:extLst>
                </p:cNvPr>
                <p:cNvPicPr/>
                <p:nvPr/>
              </p:nvPicPr>
              <p:blipFill>
                <a:blip r:embed="rId1316"/>
                <a:stretch>
                  <a:fillRect/>
                </a:stretch>
              </p:blipFill>
              <p:spPr>
                <a:xfrm>
                  <a:off x="10773802" y="3623072"/>
                  <a:ext cx="98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711" name="Freihand 710">
                  <a:extLst>
                    <a:ext uri="{FF2B5EF4-FFF2-40B4-BE49-F238E27FC236}">
                      <a16:creationId xmlns:a16="http://schemas.microsoft.com/office/drawing/2014/main" id="{0CD53C1F-2AB5-46C2-BA0E-C94B4AFA294E}"/>
                    </a:ext>
                  </a:extLst>
                </p14:cNvPr>
                <p14:cNvContentPartPr/>
                <p14:nvPr/>
              </p14:nvContentPartPr>
              <p14:xfrm>
                <a:off x="10911682" y="3725312"/>
                <a:ext cx="81360" cy="87840"/>
              </p14:xfrm>
            </p:contentPart>
          </mc:Choice>
          <mc:Fallback xmlns="">
            <p:pic>
              <p:nvPicPr>
                <p:cNvPr id="711" name="Freihand 710">
                  <a:extLst>
                    <a:ext uri="{FF2B5EF4-FFF2-40B4-BE49-F238E27FC236}">
                      <a16:creationId xmlns:a16="http://schemas.microsoft.com/office/drawing/2014/main" id="{0CD53C1F-2AB5-46C2-BA0E-C94B4AFA294E}"/>
                    </a:ext>
                  </a:extLst>
                </p:cNvPr>
                <p:cNvPicPr/>
                <p:nvPr/>
              </p:nvPicPr>
              <p:blipFill>
                <a:blip r:embed="rId1318"/>
                <a:stretch>
                  <a:fillRect/>
                </a:stretch>
              </p:blipFill>
              <p:spPr>
                <a:xfrm>
                  <a:off x="10907362" y="3720992"/>
                  <a:ext cx="90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712" name="Freihand 711">
                  <a:extLst>
                    <a:ext uri="{FF2B5EF4-FFF2-40B4-BE49-F238E27FC236}">
                      <a16:creationId xmlns:a16="http://schemas.microsoft.com/office/drawing/2014/main" id="{7DE29CC3-5BB3-4669-B587-4FF4B53C0B04}"/>
                    </a:ext>
                  </a:extLst>
                </p14:cNvPr>
                <p14:cNvContentPartPr/>
                <p14:nvPr/>
              </p14:nvContentPartPr>
              <p14:xfrm>
                <a:off x="10468522" y="3834392"/>
                <a:ext cx="671040" cy="209160"/>
              </p14:xfrm>
            </p:contentPart>
          </mc:Choice>
          <mc:Fallback xmlns="">
            <p:pic>
              <p:nvPicPr>
                <p:cNvPr id="712" name="Freihand 711">
                  <a:extLst>
                    <a:ext uri="{FF2B5EF4-FFF2-40B4-BE49-F238E27FC236}">
                      <a16:creationId xmlns:a16="http://schemas.microsoft.com/office/drawing/2014/main" id="{7DE29CC3-5BB3-4669-B587-4FF4B53C0B04}"/>
                    </a:ext>
                  </a:extLst>
                </p:cNvPr>
                <p:cNvPicPr/>
                <p:nvPr/>
              </p:nvPicPr>
              <p:blipFill>
                <a:blip r:embed="rId1320"/>
                <a:stretch>
                  <a:fillRect/>
                </a:stretch>
              </p:blipFill>
              <p:spPr>
                <a:xfrm>
                  <a:off x="10464202" y="3830072"/>
                  <a:ext cx="679680" cy="2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1">
            <p14:nvContentPartPr>
              <p14:cNvPr id="103" name="Freihand 102">
                <a:extLst>
                  <a:ext uri="{FF2B5EF4-FFF2-40B4-BE49-F238E27FC236}">
                    <a16:creationId xmlns:a16="http://schemas.microsoft.com/office/drawing/2014/main" id="{8855CFAA-15C7-438D-9951-350FABF294DC}"/>
                  </a:ext>
                </a:extLst>
              </p14:cNvPr>
              <p14:cNvContentPartPr/>
              <p14:nvPr/>
            </p14:nvContentPartPr>
            <p14:xfrm>
              <a:off x="6698242" y="1794272"/>
              <a:ext cx="783720" cy="361080"/>
            </p14:xfrm>
          </p:contentPart>
        </mc:Choice>
        <mc:Fallback xmlns="">
          <p:pic>
            <p:nvPicPr>
              <p:cNvPr id="103" name="Freihand 102">
                <a:extLst>
                  <a:ext uri="{FF2B5EF4-FFF2-40B4-BE49-F238E27FC236}">
                    <a16:creationId xmlns:a16="http://schemas.microsoft.com/office/drawing/2014/main" id="{8855CFAA-15C7-438D-9951-350FABF294DC}"/>
                  </a:ext>
                </a:extLst>
              </p:cNvPr>
              <p:cNvPicPr/>
              <p:nvPr/>
            </p:nvPicPr>
            <p:blipFill>
              <a:blip r:embed="rId1322"/>
              <a:stretch>
                <a:fillRect/>
              </a:stretch>
            </p:blipFill>
            <p:spPr>
              <a:xfrm>
                <a:off x="6693922" y="1789952"/>
                <a:ext cx="79236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632" name="Freihand 631">
                <a:extLst>
                  <a:ext uri="{FF2B5EF4-FFF2-40B4-BE49-F238E27FC236}">
                    <a16:creationId xmlns:a16="http://schemas.microsoft.com/office/drawing/2014/main" id="{8F77F1F6-7AFF-442D-A48E-2BF162725E8C}"/>
                  </a:ext>
                </a:extLst>
              </p14:cNvPr>
              <p14:cNvContentPartPr/>
              <p14:nvPr/>
            </p14:nvContentPartPr>
            <p14:xfrm>
              <a:off x="7614082" y="1752512"/>
              <a:ext cx="743400" cy="400680"/>
            </p14:xfrm>
          </p:contentPart>
        </mc:Choice>
        <mc:Fallback xmlns="">
          <p:pic>
            <p:nvPicPr>
              <p:cNvPr id="632" name="Freihand 631">
                <a:extLst>
                  <a:ext uri="{FF2B5EF4-FFF2-40B4-BE49-F238E27FC236}">
                    <a16:creationId xmlns:a16="http://schemas.microsoft.com/office/drawing/2014/main" id="{8F77F1F6-7AFF-442D-A48E-2BF162725E8C}"/>
                  </a:ext>
                </a:extLst>
              </p:cNvPr>
              <p:cNvPicPr/>
              <p:nvPr/>
            </p:nvPicPr>
            <p:blipFill>
              <a:blip r:embed="rId1324"/>
              <a:stretch>
                <a:fillRect/>
              </a:stretch>
            </p:blipFill>
            <p:spPr>
              <a:xfrm>
                <a:off x="7609762" y="1748192"/>
                <a:ext cx="7520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644" name="Freihand 643">
                <a:extLst>
                  <a:ext uri="{FF2B5EF4-FFF2-40B4-BE49-F238E27FC236}">
                    <a16:creationId xmlns:a16="http://schemas.microsoft.com/office/drawing/2014/main" id="{A70C2329-0892-4694-B040-DBBAE7E88274}"/>
                  </a:ext>
                </a:extLst>
              </p14:cNvPr>
              <p14:cNvContentPartPr/>
              <p14:nvPr/>
            </p14:nvContentPartPr>
            <p14:xfrm>
              <a:off x="6794002" y="1799312"/>
              <a:ext cx="664920" cy="351000"/>
            </p14:xfrm>
          </p:contentPart>
        </mc:Choice>
        <mc:Fallback xmlns="">
          <p:pic>
            <p:nvPicPr>
              <p:cNvPr id="644" name="Freihand 643">
                <a:extLst>
                  <a:ext uri="{FF2B5EF4-FFF2-40B4-BE49-F238E27FC236}">
                    <a16:creationId xmlns:a16="http://schemas.microsoft.com/office/drawing/2014/main" id="{A70C2329-0892-4694-B040-DBBAE7E88274}"/>
                  </a:ext>
                </a:extLst>
              </p:cNvPr>
              <p:cNvPicPr/>
              <p:nvPr/>
            </p:nvPicPr>
            <p:blipFill>
              <a:blip r:embed="rId1326"/>
              <a:stretch>
                <a:fillRect/>
              </a:stretch>
            </p:blipFill>
            <p:spPr>
              <a:xfrm>
                <a:off x="6789682" y="1794992"/>
                <a:ext cx="6735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714" name="Freihand 713">
                <a:extLst>
                  <a:ext uri="{FF2B5EF4-FFF2-40B4-BE49-F238E27FC236}">
                    <a16:creationId xmlns:a16="http://schemas.microsoft.com/office/drawing/2014/main" id="{EF6051A3-0479-40E9-9A18-29CEDAE9CDDB}"/>
                  </a:ext>
                </a:extLst>
              </p14:cNvPr>
              <p14:cNvContentPartPr/>
              <p14:nvPr/>
            </p14:nvContentPartPr>
            <p14:xfrm>
              <a:off x="7624162" y="1431392"/>
              <a:ext cx="700560" cy="289800"/>
            </p14:xfrm>
          </p:contentPart>
        </mc:Choice>
        <mc:Fallback xmlns="">
          <p:pic>
            <p:nvPicPr>
              <p:cNvPr id="714" name="Freihand 713">
                <a:extLst>
                  <a:ext uri="{FF2B5EF4-FFF2-40B4-BE49-F238E27FC236}">
                    <a16:creationId xmlns:a16="http://schemas.microsoft.com/office/drawing/2014/main" id="{EF6051A3-0479-40E9-9A18-29CEDAE9CDDB}"/>
                  </a:ext>
                </a:extLst>
              </p:cNvPr>
              <p:cNvPicPr/>
              <p:nvPr/>
            </p:nvPicPr>
            <p:blipFill>
              <a:blip r:embed="rId1328"/>
              <a:stretch>
                <a:fillRect/>
              </a:stretch>
            </p:blipFill>
            <p:spPr>
              <a:xfrm>
                <a:off x="7619842" y="1427072"/>
                <a:ext cx="7092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124" name="Freihand 123">
                <a:extLst>
                  <a:ext uri="{FF2B5EF4-FFF2-40B4-BE49-F238E27FC236}">
                    <a16:creationId xmlns:a16="http://schemas.microsoft.com/office/drawing/2014/main" id="{1FFD9816-BA30-4B85-958E-D4D349288E1C}"/>
                  </a:ext>
                </a:extLst>
              </p14:cNvPr>
              <p14:cNvContentPartPr/>
              <p14:nvPr/>
            </p14:nvContentPartPr>
            <p14:xfrm>
              <a:off x="3990322" y="2074352"/>
              <a:ext cx="278640" cy="37800"/>
            </p14:xfrm>
          </p:contentPart>
        </mc:Choice>
        <mc:Fallback xmlns="">
          <p:pic>
            <p:nvPicPr>
              <p:cNvPr id="124" name="Freihand 123">
                <a:extLst>
                  <a:ext uri="{FF2B5EF4-FFF2-40B4-BE49-F238E27FC236}">
                    <a16:creationId xmlns:a16="http://schemas.microsoft.com/office/drawing/2014/main" id="{1FFD9816-BA30-4B85-958E-D4D349288E1C}"/>
                  </a:ext>
                </a:extLst>
              </p:cNvPr>
              <p:cNvPicPr/>
              <p:nvPr/>
            </p:nvPicPr>
            <p:blipFill>
              <a:blip r:embed="rId1330"/>
              <a:stretch>
                <a:fillRect/>
              </a:stretch>
            </p:blipFill>
            <p:spPr>
              <a:xfrm>
                <a:off x="3986002" y="2070032"/>
                <a:ext cx="287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592" name="Freihand 591">
                <a:extLst>
                  <a:ext uri="{FF2B5EF4-FFF2-40B4-BE49-F238E27FC236}">
                    <a16:creationId xmlns:a16="http://schemas.microsoft.com/office/drawing/2014/main" id="{BBE949EA-B2A3-46B7-8C0C-6D1C33E6421D}"/>
                  </a:ext>
                </a:extLst>
              </p14:cNvPr>
              <p14:cNvContentPartPr/>
              <p14:nvPr/>
            </p14:nvContentPartPr>
            <p14:xfrm>
              <a:off x="2517202" y="2051672"/>
              <a:ext cx="227880" cy="31680"/>
            </p14:xfrm>
          </p:contentPart>
        </mc:Choice>
        <mc:Fallback xmlns="">
          <p:pic>
            <p:nvPicPr>
              <p:cNvPr id="592" name="Freihand 591">
                <a:extLst>
                  <a:ext uri="{FF2B5EF4-FFF2-40B4-BE49-F238E27FC236}">
                    <a16:creationId xmlns:a16="http://schemas.microsoft.com/office/drawing/2014/main" id="{BBE949EA-B2A3-46B7-8C0C-6D1C33E6421D}"/>
                  </a:ext>
                </a:extLst>
              </p:cNvPr>
              <p:cNvPicPr/>
              <p:nvPr/>
            </p:nvPicPr>
            <p:blipFill>
              <a:blip r:embed="rId1332"/>
              <a:stretch>
                <a:fillRect/>
              </a:stretch>
            </p:blipFill>
            <p:spPr>
              <a:xfrm>
                <a:off x="2512882" y="2047352"/>
                <a:ext cx="236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593" name="Freihand 592">
                <a:extLst>
                  <a:ext uri="{FF2B5EF4-FFF2-40B4-BE49-F238E27FC236}">
                    <a16:creationId xmlns:a16="http://schemas.microsoft.com/office/drawing/2014/main" id="{05360482-317F-43EA-A568-51860646C7CD}"/>
                  </a:ext>
                </a:extLst>
              </p14:cNvPr>
              <p14:cNvContentPartPr/>
              <p14:nvPr/>
            </p14:nvContentPartPr>
            <p14:xfrm>
              <a:off x="3572002" y="1675832"/>
              <a:ext cx="321120" cy="251640"/>
            </p14:xfrm>
          </p:contentPart>
        </mc:Choice>
        <mc:Fallback xmlns="">
          <p:pic>
            <p:nvPicPr>
              <p:cNvPr id="593" name="Freihand 592">
                <a:extLst>
                  <a:ext uri="{FF2B5EF4-FFF2-40B4-BE49-F238E27FC236}">
                    <a16:creationId xmlns:a16="http://schemas.microsoft.com/office/drawing/2014/main" id="{05360482-317F-43EA-A568-51860646C7CD}"/>
                  </a:ext>
                </a:extLst>
              </p:cNvPr>
              <p:cNvPicPr/>
              <p:nvPr/>
            </p:nvPicPr>
            <p:blipFill>
              <a:blip r:embed="rId1334"/>
              <a:stretch>
                <a:fillRect/>
              </a:stretch>
            </p:blipFill>
            <p:spPr>
              <a:xfrm>
                <a:off x="3567682" y="1671512"/>
                <a:ext cx="3297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594" name="Freihand 593">
                <a:extLst>
                  <a:ext uri="{FF2B5EF4-FFF2-40B4-BE49-F238E27FC236}">
                    <a16:creationId xmlns:a16="http://schemas.microsoft.com/office/drawing/2014/main" id="{AA56C7A2-6AEB-407C-894B-86F30736ABE5}"/>
                  </a:ext>
                </a:extLst>
              </p14:cNvPr>
              <p14:cNvContentPartPr/>
              <p14:nvPr/>
            </p14:nvContentPartPr>
            <p14:xfrm>
              <a:off x="3492442" y="1603112"/>
              <a:ext cx="161640" cy="97920"/>
            </p14:xfrm>
          </p:contentPart>
        </mc:Choice>
        <mc:Fallback xmlns="">
          <p:pic>
            <p:nvPicPr>
              <p:cNvPr id="594" name="Freihand 593">
                <a:extLst>
                  <a:ext uri="{FF2B5EF4-FFF2-40B4-BE49-F238E27FC236}">
                    <a16:creationId xmlns:a16="http://schemas.microsoft.com/office/drawing/2014/main" id="{AA56C7A2-6AEB-407C-894B-86F30736ABE5}"/>
                  </a:ext>
                </a:extLst>
              </p:cNvPr>
              <p:cNvPicPr/>
              <p:nvPr/>
            </p:nvPicPr>
            <p:blipFill>
              <a:blip r:embed="rId1336"/>
              <a:stretch>
                <a:fillRect/>
              </a:stretch>
            </p:blipFill>
            <p:spPr>
              <a:xfrm>
                <a:off x="3488122" y="1598792"/>
                <a:ext cx="170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610" name="Freihand 609">
                <a:extLst>
                  <a:ext uri="{FF2B5EF4-FFF2-40B4-BE49-F238E27FC236}">
                    <a16:creationId xmlns:a16="http://schemas.microsoft.com/office/drawing/2014/main" id="{24A16D3C-FD25-42E5-9BD3-6EDC5BFF1DFE}"/>
                  </a:ext>
                </a:extLst>
              </p14:cNvPr>
              <p14:cNvContentPartPr/>
              <p14:nvPr/>
            </p14:nvContentPartPr>
            <p14:xfrm>
              <a:off x="2155402" y="1667912"/>
              <a:ext cx="325440" cy="247320"/>
            </p14:xfrm>
          </p:contentPart>
        </mc:Choice>
        <mc:Fallback xmlns="">
          <p:pic>
            <p:nvPicPr>
              <p:cNvPr id="610" name="Freihand 609">
                <a:extLst>
                  <a:ext uri="{FF2B5EF4-FFF2-40B4-BE49-F238E27FC236}">
                    <a16:creationId xmlns:a16="http://schemas.microsoft.com/office/drawing/2014/main" id="{24A16D3C-FD25-42E5-9BD3-6EDC5BFF1DFE}"/>
                  </a:ext>
                </a:extLst>
              </p:cNvPr>
              <p:cNvPicPr/>
              <p:nvPr/>
            </p:nvPicPr>
            <p:blipFill>
              <a:blip r:embed="rId1338"/>
              <a:stretch>
                <a:fillRect/>
              </a:stretch>
            </p:blipFill>
            <p:spPr>
              <a:xfrm>
                <a:off x="2151082" y="1663592"/>
                <a:ext cx="334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615" name="Freihand 614">
                <a:extLst>
                  <a:ext uri="{FF2B5EF4-FFF2-40B4-BE49-F238E27FC236}">
                    <a16:creationId xmlns:a16="http://schemas.microsoft.com/office/drawing/2014/main" id="{1D38BAB3-445D-465D-A876-27254498B1BD}"/>
                  </a:ext>
                </a:extLst>
              </p14:cNvPr>
              <p14:cNvContentPartPr/>
              <p14:nvPr/>
            </p14:nvContentPartPr>
            <p14:xfrm>
              <a:off x="2070082" y="1561712"/>
              <a:ext cx="156960" cy="176760"/>
            </p14:xfrm>
          </p:contentPart>
        </mc:Choice>
        <mc:Fallback xmlns="">
          <p:pic>
            <p:nvPicPr>
              <p:cNvPr id="615" name="Freihand 614">
                <a:extLst>
                  <a:ext uri="{FF2B5EF4-FFF2-40B4-BE49-F238E27FC236}">
                    <a16:creationId xmlns:a16="http://schemas.microsoft.com/office/drawing/2014/main" id="{1D38BAB3-445D-465D-A876-27254498B1BD}"/>
                  </a:ext>
                </a:extLst>
              </p:cNvPr>
              <p:cNvPicPr/>
              <p:nvPr/>
            </p:nvPicPr>
            <p:blipFill>
              <a:blip r:embed="rId1340"/>
              <a:stretch>
                <a:fillRect/>
              </a:stretch>
            </p:blipFill>
            <p:spPr>
              <a:xfrm>
                <a:off x="2065762" y="1557392"/>
                <a:ext cx="165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716" name="Freihand 715">
                <a:extLst>
                  <a:ext uri="{FF2B5EF4-FFF2-40B4-BE49-F238E27FC236}">
                    <a16:creationId xmlns:a16="http://schemas.microsoft.com/office/drawing/2014/main" id="{327C3FBD-C158-45F3-B3B1-502501ED1F5F}"/>
                  </a:ext>
                </a:extLst>
              </p14:cNvPr>
              <p14:cNvContentPartPr/>
              <p14:nvPr/>
            </p14:nvContentPartPr>
            <p14:xfrm>
              <a:off x="8310322" y="1599512"/>
              <a:ext cx="839520" cy="1485000"/>
            </p14:xfrm>
          </p:contentPart>
        </mc:Choice>
        <mc:Fallback xmlns="">
          <p:pic>
            <p:nvPicPr>
              <p:cNvPr id="716" name="Freihand 715">
                <a:extLst>
                  <a:ext uri="{FF2B5EF4-FFF2-40B4-BE49-F238E27FC236}">
                    <a16:creationId xmlns:a16="http://schemas.microsoft.com/office/drawing/2014/main" id="{327C3FBD-C158-45F3-B3B1-502501ED1F5F}"/>
                  </a:ext>
                </a:extLst>
              </p:cNvPr>
              <p:cNvPicPr/>
              <p:nvPr/>
            </p:nvPicPr>
            <p:blipFill>
              <a:blip r:embed="rId1342"/>
              <a:stretch>
                <a:fillRect/>
              </a:stretch>
            </p:blipFill>
            <p:spPr>
              <a:xfrm>
                <a:off x="8306002" y="1595192"/>
                <a:ext cx="848160" cy="1493640"/>
              </a:xfrm>
              <a:prstGeom prst="rect">
                <a:avLst/>
              </a:prstGeom>
            </p:spPr>
          </p:pic>
        </mc:Fallback>
      </mc:AlternateContent>
      <p:grpSp>
        <p:nvGrpSpPr>
          <p:cNvPr id="719" name="Gruppieren 718">
            <a:extLst>
              <a:ext uri="{FF2B5EF4-FFF2-40B4-BE49-F238E27FC236}">
                <a16:creationId xmlns:a16="http://schemas.microsoft.com/office/drawing/2014/main" id="{928353BE-9A8B-4325-B65E-3BB2630030D8}"/>
              </a:ext>
            </a:extLst>
          </p:cNvPr>
          <p:cNvGrpSpPr/>
          <p:nvPr/>
        </p:nvGrpSpPr>
        <p:grpSpPr>
          <a:xfrm>
            <a:off x="4548682" y="1218272"/>
            <a:ext cx="3690360" cy="605880"/>
            <a:chOff x="4548682" y="1218272"/>
            <a:chExt cx="3690360" cy="605880"/>
          </a:xfrm>
        </p:grpSpPr>
        <mc:AlternateContent xmlns:mc="http://schemas.openxmlformats.org/markup-compatibility/2006" xmlns:p14="http://schemas.microsoft.com/office/powerpoint/2010/main">
          <mc:Choice Requires="p14">
            <p:contentPart p14:bwMode="auto" r:id="rId1343">
              <p14:nvContentPartPr>
                <p14:cNvPr id="647" name="Freihand 646">
                  <a:extLst>
                    <a:ext uri="{FF2B5EF4-FFF2-40B4-BE49-F238E27FC236}">
                      <a16:creationId xmlns:a16="http://schemas.microsoft.com/office/drawing/2014/main" id="{E4007741-4A12-45B2-9404-0ED8A53A58AB}"/>
                    </a:ext>
                  </a:extLst>
                </p14:cNvPr>
                <p14:cNvContentPartPr/>
                <p14:nvPr/>
              </p14:nvContentPartPr>
              <p14:xfrm>
                <a:off x="5218642" y="1350752"/>
                <a:ext cx="1634760" cy="473400"/>
              </p14:xfrm>
            </p:contentPart>
          </mc:Choice>
          <mc:Fallback xmlns="">
            <p:pic>
              <p:nvPicPr>
                <p:cNvPr id="647" name="Freihand 646">
                  <a:extLst>
                    <a:ext uri="{FF2B5EF4-FFF2-40B4-BE49-F238E27FC236}">
                      <a16:creationId xmlns:a16="http://schemas.microsoft.com/office/drawing/2014/main" id="{E4007741-4A12-45B2-9404-0ED8A53A58AB}"/>
                    </a:ext>
                  </a:extLst>
                </p:cNvPr>
                <p:cNvPicPr/>
                <p:nvPr/>
              </p:nvPicPr>
              <p:blipFill>
                <a:blip r:embed="rId1344"/>
                <a:stretch>
                  <a:fillRect/>
                </a:stretch>
              </p:blipFill>
              <p:spPr>
                <a:xfrm>
                  <a:off x="5214322" y="1346432"/>
                  <a:ext cx="164340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658" name="Freihand 657">
                  <a:extLst>
                    <a:ext uri="{FF2B5EF4-FFF2-40B4-BE49-F238E27FC236}">
                      <a16:creationId xmlns:a16="http://schemas.microsoft.com/office/drawing/2014/main" id="{9299618E-4012-4C24-AEB9-8848250EE7A6}"/>
                    </a:ext>
                  </a:extLst>
                </p14:cNvPr>
                <p14:cNvContentPartPr/>
                <p14:nvPr/>
              </p14:nvContentPartPr>
              <p14:xfrm>
                <a:off x="5125402" y="1270112"/>
                <a:ext cx="186840" cy="173160"/>
              </p14:xfrm>
            </p:contentPart>
          </mc:Choice>
          <mc:Fallback xmlns="">
            <p:pic>
              <p:nvPicPr>
                <p:cNvPr id="658" name="Freihand 657">
                  <a:extLst>
                    <a:ext uri="{FF2B5EF4-FFF2-40B4-BE49-F238E27FC236}">
                      <a16:creationId xmlns:a16="http://schemas.microsoft.com/office/drawing/2014/main" id="{9299618E-4012-4C24-AEB9-8848250EE7A6}"/>
                    </a:ext>
                  </a:extLst>
                </p:cNvPr>
                <p:cNvPicPr/>
                <p:nvPr/>
              </p:nvPicPr>
              <p:blipFill>
                <a:blip r:embed="rId1346"/>
                <a:stretch>
                  <a:fillRect/>
                </a:stretch>
              </p:blipFill>
              <p:spPr>
                <a:xfrm>
                  <a:off x="5121082" y="1265792"/>
                  <a:ext cx="195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681" name="Freihand 680">
                  <a:extLst>
                    <a:ext uri="{FF2B5EF4-FFF2-40B4-BE49-F238E27FC236}">
                      <a16:creationId xmlns:a16="http://schemas.microsoft.com/office/drawing/2014/main" id="{73F98E4E-810C-4898-9A18-D7D2A79E5A1E}"/>
                    </a:ext>
                  </a:extLst>
                </p14:cNvPr>
                <p14:cNvContentPartPr/>
                <p14:nvPr/>
              </p14:nvContentPartPr>
              <p14:xfrm>
                <a:off x="4548682" y="1324832"/>
                <a:ext cx="727200" cy="434880"/>
              </p14:xfrm>
            </p:contentPart>
          </mc:Choice>
          <mc:Fallback xmlns="">
            <p:pic>
              <p:nvPicPr>
                <p:cNvPr id="681" name="Freihand 680">
                  <a:extLst>
                    <a:ext uri="{FF2B5EF4-FFF2-40B4-BE49-F238E27FC236}">
                      <a16:creationId xmlns:a16="http://schemas.microsoft.com/office/drawing/2014/main" id="{73F98E4E-810C-4898-9A18-D7D2A79E5A1E}"/>
                    </a:ext>
                  </a:extLst>
                </p:cNvPr>
                <p:cNvPicPr/>
                <p:nvPr/>
              </p:nvPicPr>
              <p:blipFill>
                <a:blip r:embed="rId1348"/>
                <a:stretch>
                  <a:fillRect/>
                </a:stretch>
              </p:blipFill>
              <p:spPr>
                <a:xfrm>
                  <a:off x="4544362" y="1320512"/>
                  <a:ext cx="73584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700" name="Freihand 699">
                  <a:extLst>
                    <a:ext uri="{FF2B5EF4-FFF2-40B4-BE49-F238E27FC236}">
                      <a16:creationId xmlns:a16="http://schemas.microsoft.com/office/drawing/2014/main" id="{95B75C19-6E73-4822-B674-19032F852645}"/>
                    </a:ext>
                  </a:extLst>
                </p14:cNvPr>
                <p14:cNvContentPartPr/>
                <p14:nvPr/>
              </p14:nvContentPartPr>
              <p14:xfrm>
                <a:off x="5318362" y="1218272"/>
                <a:ext cx="2486520" cy="250560"/>
              </p14:xfrm>
            </p:contentPart>
          </mc:Choice>
          <mc:Fallback xmlns="">
            <p:pic>
              <p:nvPicPr>
                <p:cNvPr id="700" name="Freihand 699">
                  <a:extLst>
                    <a:ext uri="{FF2B5EF4-FFF2-40B4-BE49-F238E27FC236}">
                      <a16:creationId xmlns:a16="http://schemas.microsoft.com/office/drawing/2014/main" id="{95B75C19-6E73-4822-B674-19032F852645}"/>
                    </a:ext>
                  </a:extLst>
                </p:cNvPr>
                <p:cNvPicPr/>
                <p:nvPr/>
              </p:nvPicPr>
              <p:blipFill>
                <a:blip r:embed="rId1350"/>
                <a:stretch>
                  <a:fillRect/>
                </a:stretch>
              </p:blipFill>
              <p:spPr>
                <a:xfrm>
                  <a:off x="5314042" y="1213952"/>
                  <a:ext cx="24951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701" name="Freihand 700">
                  <a:extLst>
                    <a:ext uri="{FF2B5EF4-FFF2-40B4-BE49-F238E27FC236}">
                      <a16:creationId xmlns:a16="http://schemas.microsoft.com/office/drawing/2014/main" id="{B29169B8-2867-485D-BF44-6DFD8FBC3877}"/>
                    </a:ext>
                  </a:extLst>
                </p14:cNvPr>
                <p14:cNvContentPartPr/>
                <p14:nvPr/>
              </p14:nvContentPartPr>
              <p14:xfrm>
                <a:off x="7690762" y="1415912"/>
                <a:ext cx="195120" cy="118800"/>
              </p14:xfrm>
            </p:contentPart>
          </mc:Choice>
          <mc:Fallback xmlns="">
            <p:pic>
              <p:nvPicPr>
                <p:cNvPr id="701" name="Freihand 700">
                  <a:extLst>
                    <a:ext uri="{FF2B5EF4-FFF2-40B4-BE49-F238E27FC236}">
                      <a16:creationId xmlns:a16="http://schemas.microsoft.com/office/drawing/2014/main" id="{B29169B8-2867-485D-BF44-6DFD8FBC3877}"/>
                    </a:ext>
                  </a:extLst>
                </p:cNvPr>
                <p:cNvPicPr/>
                <p:nvPr/>
              </p:nvPicPr>
              <p:blipFill>
                <a:blip r:embed="rId1352"/>
                <a:stretch>
                  <a:fillRect/>
                </a:stretch>
              </p:blipFill>
              <p:spPr>
                <a:xfrm>
                  <a:off x="7686442" y="1411592"/>
                  <a:ext cx="203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718" name="Freihand 717">
                  <a:extLst>
                    <a:ext uri="{FF2B5EF4-FFF2-40B4-BE49-F238E27FC236}">
                      <a16:creationId xmlns:a16="http://schemas.microsoft.com/office/drawing/2014/main" id="{78EB5D6C-B2C1-4D92-ACBF-5194B7CD1F93}"/>
                    </a:ext>
                  </a:extLst>
                </p14:cNvPr>
                <p14:cNvContentPartPr/>
                <p14:nvPr/>
              </p14:nvContentPartPr>
              <p14:xfrm>
                <a:off x="7627402" y="1434632"/>
                <a:ext cx="611640" cy="315360"/>
              </p14:xfrm>
            </p:contentPart>
          </mc:Choice>
          <mc:Fallback xmlns="">
            <p:pic>
              <p:nvPicPr>
                <p:cNvPr id="718" name="Freihand 717">
                  <a:extLst>
                    <a:ext uri="{FF2B5EF4-FFF2-40B4-BE49-F238E27FC236}">
                      <a16:creationId xmlns:a16="http://schemas.microsoft.com/office/drawing/2014/main" id="{78EB5D6C-B2C1-4D92-ACBF-5194B7CD1F93}"/>
                    </a:ext>
                  </a:extLst>
                </p:cNvPr>
                <p:cNvPicPr/>
                <p:nvPr/>
              </p:nvPicPr>
              <p:blipFill>
                <a:blip r:embed="rId1354"/>
                <a:stretch>
                  <a:fillRect/>
                </a:stretch>
              </p:blipFill>
              <p:spPr>
                <a:xfrm>
                  <a:off x="7623082" y="1430312"/>
                  <a:ext cx="620280" cy="32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5">
            <p14:nvContentPartPr>
              <p14:cNvPr id="720" name="Freihand 719">
                <a:extLst>
                  <a:ext uri="{FF2B5EF4-FFF2-40B4-BE49-F238E27FC236}">
                    <a16:creationId xmlns:a16="http://schemas.microsoft.com/office/drawing/2014/main" id="{DA80F6DA-A699-493A-99F7-66FE4D8D2BF7}"/>
                  </a:ext>
                </a:extLst>
              </p14:cNvPr>
              <p14:cNvContentPartPr/>
              <p14:nvPr/>
            </p14:nvContentPartPr>
            <p14:xfrm>
              <a:off x="896122" y="2784272"/>
              <a:ext cx="438840" cy="32400"/>
            </p14:xfrm>
          </p:contentPart>
        </mc:Choice>
        <mc:Fallback xmlns="">
          <p:pic>
            <p:nvPicPr>
              <p:cNvPr id="720" name="Freihand 719">
                <a:extLst>
                  <a:ext uri="{FF2B5EF4-FFF2-40B4-BE49-F238E27FC236}">
                    <a16:creationId xmlns:a16="http://schemas.microsoft.com/office/drawing/2014/main" id="{DA80F6DA-A699-493A-99F7-66FE4D8D2BF7}"/>
                  </a:ext>
                </a:extLst>
              </p:cNvPr>
              <p:cNvPicPr/>
              <p:nvPr/>
            </p:nvPicPr>
            <p:blipFill>
              <a:blip r:embed="rId1356"/>
              <a:stretch>
                <a:fillRect/>
              </a:stretch>
            </p:blipFill>
            <p:spPr>
              <a:xfrm>
                <a:off x="891802" y="2779952"/>
                <a:ext cx="447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721" name="Freihand 720">
                <a:extLst>
                  <a:ext uri="{FF2B5EF4-FFF2-40B4-BE49-F238E27FC236}">
                    <a16:creationId xmlns:a16="http://schemas.microsoft.com/office/drawing/2014/main" id="{03941356-24CC-46E1-9F61-3BC4E6D6A43B}"/>
                  </a:ext>
                </a:extLst>
              </p14:cNvPr>
              <p14:cNvContentPartPr/>
              <p14:nvPr/>
            </p14:nvContentPartPr>
            <p14:xfrm>
              <a:off x="5367682" y="2827832"/>
              <a:ext cx="480600" cy="39960"/>
            </p14:xfrm>
          </p:contentPart>
        </mc:Choice>
        <mc:Fallback xmlns="">
          <p:pic>
            <p:nvPicPr>
              <p:cNvPr id="721" name="Freihand 720">
                <a:extLst>
                  <a:ext uri="{FF2B5EF4-FFF2-40B4-BE49-F238E27FC236}">
                    <a16:creationId xmlns:a16="http://schemas.microsoft.com/office/drawing/2014/main" id="{03941356-24CC-46E1-9F61-3BC4E6D6A43B}"/>
                  </a:ext>
                </a:extLst>
              </p:cNvPr>
              <p:cNvPicPr/>
              <p:nvPr/>
            </p:nvPicPr>
            <p:blipFill>
              <a:blip r:embed="rId1358"/>
              <a:stretch>
                <a:fillRect/>
              </a:stretch>
            </p:blipFill>
            <p:spPr>
              <a:xfrm>
                <a:off x="5363362" y="2823512"/>
                <a:ext cx="489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722" name="Freihand 721">
                <a:extLst>
                  <a:ext uri="{FF2B5EF4-FFF2-40B4-BE49-F238E27FC236}">
                    <a16:creationId xmlns:a16="http://schemas.microsoft.com/office/drawing/2014/main" id="{DA224442-BC75-45A4-954F-09D32CFA9759}"/>
                  </a:ext>
                </a:extLst>
              </p14:cNvPr>
              <p14:cNvContentPartPr/>
              <p14:nvPr/>
            </p14:nvContentPartPr>
            <p14:xfrm>
              <a:off x="7682482" y="2860232"/>
              <a:ext cx="545760" cy="44640"/>
            </p14:xfrm>
          </p:contentPart>
        </mc:Choice>
        <mc:Fallback xmlns="">
          <p:pic>
            <p:nvPicPr>
              <p:cNvPr id="722" name="Freihand 721">
                <a:extLst>
                  <a:ext uri="{FF2B5EF4-FFF2-40B4-BE49-F238E27FC236}">
                    <a16:creationId xmlns:a16="http://schemas.microsoft.com/office/drawing/2014/main" id="{DA224442-BC75-45A4-954F-09D32CFA9759}"/>
                  </a:ext>
                </a:extLst>
              </p:cNvPr>
              <p:cNvPicPr/>
              <p:nvPr/>
            </p:nvPicPr>
            <p:blipFill>
              <a:blip r:embed="rId1360"/>
              <a:stretch>
                <a:fillRect/>
              </a:stretch>
            </p:blipFill>
            <p:spPr>
              <a:xfrm>
                <a:off x="7678162" y="2855912"/>
                <a:ext cx="554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723" name="Freihand 722">
                <a:extLst>
                  <a:ext uri="{FF2B5EF4-FFF2-40B4-BE49-F238E27FC236}">
                    <a16:creationId xmlns:a16="http://schemas.microsoft.com/office/drawing/2014/main" id="{EA52746A-C1FB-403B-BFC2-1A724846F8C7}"/>
                  </a:ext>
                </a:extLst>
              </p14:cNvPr>
              <p14:cNvContentPartPr/>
              <p14:nvPr/>
            </p14:nvContentPartPr>
            <p14:xfrm>
              <a:off x="9212482" y="2835752"/>
              <a:ext cx="412200" cy="50040"/>
            </p14:xfrm>
          </p:contentPart>
        </mc:Choice>
        <mc:Fallback xmlns="">
          <p:pic>
            <p:nvPicPr>
              <p:cNvPr id="723" name="Freihand 722">
                <a:extLst>
                  <a:ext uri="{FF2B5EF4-FFF2-40B4-BE49-F238E27FC236}">
                    <a16:creationId xmlns:a16="http://schemas.microsoft.com/office/drawing/2014/main" id="{EA52746A-C1FB-403B-BFC2-1A724846F8C7}"/>
                  </a:ext>
                </a:extLst>
              </p:cNvPr>
              <p:cNvPicPr/>
              <p:nvPr/>
            </p:nvPicPr>
            <p:blipFill>
              <a:blip r:embed="rId1362"/>
              <a:stretch>
                <a:fillRect/>
              </a:stretch>
            </p:blipFill>
            <p:spPr>
              <a:xfrm>
                <a:off x="9208162" y="2831432"/>
                <a:ext cx="420840" cy="5868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mc:AlternateContent xmlns:mc="http://schemas.openxmlformats.org/markup-compatibility/2006" xmlns:p14="http://schemas.microsoft.com/office/powerpoint/2010/main">
        <mc:Choice Requires="p14">
          <p:contentPart p14:bwMode="auto" r:id="rId4">
            <p14:nvContentPartPr>
              <p14:cNvPr id="51" name="Freihand 50">
                <a:extLst>
                  <a:ext uri="{FF2B5EF4-FFF2-40B4-BE49-F238E27FC236}">
                    <a16:creationId xmlns:a16="http://schemas.microsoft.com/office/drawing/2014/main" id="{1F2C3709-8F02-4091-8921-FA4586293FD1}"/>
                  </a:ext>
                </a:extLst>
              </p14:cNvPr>
              <p14:cNvContentPartPr/>
              <p14:nvPr/>
            </p14:nvContentPartPr>
            <p14:xfrm>
              <a:off x="6339322" y="1980392"/>
              <a:ext cx="363240" cy="677880"/>
            </p14:xfrm>
          </p:contentPart>
        </mc:Choice>
        <mc:Fallback xmlns="">
          <p:pic>
            <p:nvPicPr>
              <p:cNvPr id="51" name="Freihand 50">
                <a:extLst>
                  <a:ext uri="{FF2B5EF4-FFF2-40B4-BE49-F238E27FC236}">
                    <a16:creationId xmlns:a16="http://schemas.microsoft.com/office/drawing/2014/main" id="{1F2C3709-8F02-4091-8921-FA4586293FD1}"/>
                  </a:ext>
                </a:extLst>
              </p:cNvPr>
              <p:cNvPicPr/>
              <p:nvPr/>
            </p:nvPicPr>
            <p:blipFill>
              <a:blip r:embed="rId5"/>
              <a:stretch>
                <a:fillRect/>
              </a:stretch>
            </p:blipFill>
            <p:spPr>
              <a:xfrm>
                <a:off x="6335002" y="1976072"/>
                <a:ext cx="37188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6" name="Freihand 55">
                <a:extLst>
                  <a:ext uri="{FF2B5EF4-FFF2-40B4-BE49-F238E27FC236}">
                    <a16:creationId xmlns:a16="http://schemas.microsoft.com/office/drawing/2014/main" id="{4AC3E1F2-DFA3-464F-9615-496AE0CD777B}"/>
                  </a:ext>
                </a:extLst>
              </p14:cNvPr>
              <p14:cNvContentPartPr/>
              <p14:nvPr/>
            </p14:nvContentPartPr>
            <p14:xfrm>
              <a:off x="2029042" y="2227712"/>
              <a:ext cx="295200" cy="501120"/>
            </p14:xfrm>
          </p:contentPart>
        </mc:Choice>
        <mc:Fallback xmlns="">
          <p:pic>
            <p:nvPicPr>
              <p:cNvPr id="56" name="Freihand 55">
                <a:extLst>
                  <a:ext uri="{FF2B5EF4-FFF2-40B4-BE49-F238E27FC236}">
                    <a16:creationId xmlns:a16="http://schemas.microsoft.com/office/drawing/2014/main" id="{4AC3E1F2-DFA3-464F-9615-496AE0CD777B}"/>
                  </a:ext>
                </a:extLst>
              </p:cNvPr>
              <p:cNvPicPr/>
              <p:nvPr/>
            </p:nvPicPr>
            <p:blipFill>
              <a:blip r:embed="rId7"/>
              <a:stretch>
                <a:fillRect/>
              </a:stretch>
            </p:blipFill>
            <p:spPr>
              <a:xfrm>
                <a:off x="2024722" y="2223392"/>
                <a:ext cx="303840" cy="509760"/>
              </a:xfrm>
              <a:prstGeom prst="rect">
                <a:avLst/>
              </a:prstGeom>
            </p:spPr>
          </p:pic>
        </mc:Fallback>
      </mc:AlternateContent>
      <p:grpSp>
        <p:nvGrpSpPr>
          <p:cNvPr id="88" name="Gruppieren 87">
            <a:extLst>
              <a:ext uri="{FF2B5EF4-FFF2-40B4-BE49-F238E27FC236}">
                <a16:creationId xmlns:a16="http://schemas.microsoft.com/office/drawing/2014/main" id="{90133C5D-2FC4-4E9A-91CF-1D012AC93645}"/>
              </a:ext>
            </a:extLst>
          </p:cNvPr>
          <p:cNvGrpSpPr/>
          <p:nvPr/>
        </p:nvGrpSpPr>
        <p:grpSpPr>
          <a:xfrm>
            <a:off x="2161162" y="645512"/>
            <a:ext cx="3692520" cy="2120760"/>
            <a:chOff x="2161162" y="645512"/>
            <a:chExt cx="3692520" cy="2120760"/>
          </a:xfrm>
        </p:grpSpPr>
        <mc:AlternateContent xmlns:mc="http://schemas.openxmlformats.org/markup-compatibility/2006" xmlns:p14="http://schemas.microsoft.com/office/powerpoint/2010/main">
          <mc:Choice Requires="p14">
            <p:contentPart p14:bwMode="auto" r:id="rId8">
              <p14:nvContentPartPr>
                <p14:cNvPr id="52" name="Freihand 51">
                  <a:extLst>
                    <a:ext uri="{FF2B5EF4-FFF2-40B4-BE49-F238E27FC236}">
                      <a16:creationId xmlns:a16="http://schemas.microsoft.com/office/drawing/2014/main" id="{FC1311B8-0657-4F0D-9C75-A5CF5F9BEA51}"/>
                    </a:ext>
                  </a:extLst>
                </p14:cNvPr>
                <p14:cNvContentPartPr/>
                <p14:nvPr/>
              </p14:nvContentPartPr>
              <p14:xfrm>
                <a:off x="5534002" y="1994792"/>
                <a:ext cx="319680" cy="771480"/>
              </p14:xfrm>
            </p:contentPart>
          </mc:Choice>
          <mc:Fallback xmlns="">
            <p:pic>
              <p:nvPicPr>
                <p:cNvPr id="52" name="Freihand 51">
                  <a:extLst>
                    <a:ext uri="{FF2B5EF4-FFF2-40B4-BE49-F238E27FC236}">
                      <a16:creationId xmlns:a16="http://schemas.microsoft.com/office/drawing/2014/main" id="{FC1311B8-0657-4F0D-9C75-A5CF5F9BEA51}"/>
                    </a:ext>
                  </a:extLst>
                </p:cNvPr>
                <p:cNvPicPr/>
                <p:nvPr/>
              </p:nvPicPr>
              <p:blipFill>
                <a:blip r:embed="rId9"/>
                <a:stretch>
                  <a:fillRect/>
                </a:stretch>
              </p:blipFill>
              <p:spPr>
                <a:xfrm>
                  <a:off x="5529682" y="1990472"/>
                  <a:ext cx="328320" cy="78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Freihand 52">
                  <a:extLst>
                    <a:ext uri="{FF2B5EF4-FFF2-40B4-BE49-F238E27FC236}">
                      <a16:creationId xmlns:a16="http://schemas.microsoft.com/office/drawing/2014/main" id="{E4D2F720-6910-49DC-AFE4-6C670D4CB470}"/>
                    </a:ext>
                  </a:extLst>
                </p14:cNvPr>
                <p14:cNvContentPartPr/>
                <p14:nvPr/>
              </p14:nvContentPartPr>
              <p14:xfrm>
                <a:off x="4820122" y="1794992"/>
                <a:ext cx="288000" cy="473400"/>
              </p14:xfrm>
            </p:contentPart>
          </mc:Choice>
          <mc:Fallback xmlns="">
            <p:pic>
              <p:nvPicPr>
                <p:cNvPr id="53" name="Freihand 52">
                  <a:extLst>
                    <a:ext uri="{FF2B5EF4-FFF2-40B4-BE49-F238E27FC236}">
                      <a16:creationId xmlns:a16="http://schemas.microsoft.com/office/drawing/2014/main" id="{E4D2F720-6910-49DC-AFE4-6C670D4CB470}"/>
                    </a:ext>
                  </a:extLst>
                </p:cNvPr>
                <p:cNvPicPr/>
                <p:nvPr/>
              </p:nvPicPr>
              <p:blipFill>
                <a:blip r:embed="rId11"/>
                <a:stretch>
                  <a:fillRect/>
                </a:stretch>
              </p:blipFill>
              <p:spPr>
                <a:xfrm>
                  <a:off x="4815802" y="1790672"/>
                  <a:ext cx="29664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Freihand 53">
                  <a:extLst>
                    <a:ext uri="{FF2B5EF4-FFF2-40B4-BE49-F238E27FC236}">
                      <a16:creationId xmlns:a16="http://schemas.microsoft.com/office/drawing/2014/main" id="{5CB59FAA-1894-4FA0-A4FA-DD2CE95F89A2}"/>
                    </a:ext>
                  </a:extLst>
                </p14:cNvPr>
                <p14:cNvContentPartPr/>
                <p14:nvPr/>
              </p14:nvContentPartPr>
              <p14:xfrm>
                <a:off x="4538602" y="1802552"/>
                <a:ext cx="288000" cy="401040"/>
              </p14:xfrm>
            </p:contentPart>
          </mc:Choice>
          <mc:Fallback xmlns="">
            <p:pic>
              <p:nvPicPr>
                <p:cNvPr id="54" name="Freihand 53">
                  <a:extLst>
                    <a:ext uri="{FF2B5EF4-FFF2-40B4-BE49-F238E27FC236}">
                      <a16:creationId xmlns:a16="http://schemas.microsoft.com/office/drawing/2014/main" id="{5CB59FAA-1894-4FA0-A4FA-DD2CE95F89A2}"/>
                    </a:ext>
                  </a:extLst>
                </p:cNvPr>
                <p:cNvPicPr/>
                <p:nvPr/>
              </p:nvPicPr>
              <p:blipFill>
                <a:blip r:embed="rId13"/>
                <a:stretch>
                  <a:fillRect/>
                </a:stretch>
              </p:blipFill>
              <p:spPr>
                <a:xfrm>
                  <a:off x="4534282" y="1798232"/>
                  <a:ext cx="29664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7" name="Freihand 56">
                  <a:extLst>
                    <a:ext uri="{FF2B5EF4-FFF2-40B4-BE49-F238E27FC236}">
                      <a16:creationId xmlns:a16="http://schemas.microsoft.com/office/drawing/2014/main" id="{72D029E5-C346-425F-B934-A80706954782}"/>
                    </a:ext>
                  </a:extLst>
                </p14:cNvPr>
                <p14:cNvContentPartPr/>
                <p14:nvPr/>
              </p14:nvContentPartPr>
              <p14:xfrm>
                <a:off x="2240722" y="1561712"/>
                <a:ext cx="295560" cy="555840"/>
              </p14:xfrm>
            </p:contentPart>
          </mc:Choice>
          <mc:Fallback xmlns="">
            <p:pic>
              <p:nvPicPr>
                <p:cNvPr id="57" name="Freihand 56">
                  <a:extLst>
                    <a:ext uri="{FF2B5EF4-FFF2-40B4-BE49-F238E27FC236}">
                      <a16:creationId xmlns:a16="http://schemas.microsoft.com/office/drawing/2014/main" id="{72D029E5-C346-425F-B934-A80706954782}"/>
                    </a:ext>
                  </a:extLst>
                </p:cNvPr>
                <p:cNvPicPr/>
                <p:nvPr/>
              </p:nvPicPr>
              <p:blipFill>
                <a:blip r:embed="rId15"/>
                <a:stretch>
                  <a:fillRect/>
                </a:stretch>
              </p:blipFill>
              <p:spPr>
                <a:xfrm>
                  <a:off x="2236402" y="1557392"/>
                  <a:ext cx="30420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Freihand 57">
                  <a:extLst>
                    <a:ext uri="{FF2B5EF4-FFF2-40B4-BE49-F238E27FC236}">
                      <a16:creationId xmlns:a16="http://schemas.microsoft.com/office/drawing/2014/main" id="{8BAC6E87-4FAD-4465-BD73-95420614D5CB}"/>
                    </a:ext>
                  </a:extLst>
                </p14:cNvPr>
                <p14:cNvContentPartPr/>
                <p14:nvPr/>
              </p14:nvContentPartPr>
              <p14:xfrm>
                <a:off x="2161162" y="1923872"/>
                <a:ext cx="272880" cy="280440"/>
              </p14:xfrm>
            </p:contentPart>
          </mc:Choice>
          <mc:Fallback xmlns="">
            <p:pic>
              <p:nvPicPr>
                <p:cNvPr id="58" name="Freihand 57">
                  <a:extLst>
                    <a:ext uri="{FF2B5EF4-FFF2-40B4-BE49-F238E27FC236}">
                      <a16:creationId xmlns:a16="http://schemas.microsoft.com/office/drawing/2014/main" id="{8BAC6E87-4FAD-4465-BD73-95420614D5CB}"/>
                    </a:ext>
                  </a:extLst>
                </p:cNvPr>
                <p:cNvPicPr/>
                <p:nvPr/>
              </p:nvPicPr>
              <p:blipFill>
                <a:blip r:embed="rId17"/>
                <a:stretch>
                  <a:fillRect/>
                </a:stretch>
              </p:blipFill>
              <p:spPr>
                <a:xfrm>
                  <a:off x="2156842" y="1919552"/>
                  <a:ext cx="2815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9" name="Freihand 58">
                  <a:extLst>
                    <a:ext uri="{FF2B5EF4-FFF2-40B4-BE49-F238E27FC236}">
                      <a16:creationId xmlns:a16="http://schemas.microsoft.com/office/drawing/2014/main" id="{CB6CC130-A7C9-4CF6-86AE-D94680D08C6A}"/>
                    </a:ext>
                  </a:extLst>
                </p14:cNvPr>
                <p14:cNvContentPartPr/>
                <p14:nvPr/>
              </p14:nvContentPartPr>
              <p14:xfrm>
                <a:off x="2655082" y="1122872"/>
                <a:ext cx="321120" cy="281880"/>
              </p14:xfrm>
            </p:contentPart>
          </mc:Choice>
          <mc:Fallback xmlns="">
            <p:pic>
              <p:nvPicPr>
                <p:cNvPr id="59" name="Freihand 58">
                  <a:extLst>
                    <a:ext uri="{FF2B5EF4-FFF2-40B4-BE49-F238E27FC236}">
                      <a16:creationId xmlns:a16="http://schemas.microsoft.com/office/drawing/2014/main" id="{CB6CC130-A7C9-4CF6-86AE-D94680D08C6A}"/>
                    </a:ext>
                  </a:extLst>
                </p:cNvPr>
                <p:cNvPicPr/>
                <p:nvPr/>
              </p:nvPicPr>
              <p:blipFill>
                <a:blip r:embed="rId19"/>
                <a:stretch>
                  <a:fillRect/>
                </a:stretch>
              </p:blipFill>
              <p:spPr>
                <a:xfrm>
                  <a:off x="2650762" y="1118552"/>
                  <a:ext cx="3297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0" name="Freihand 59">
                  <a:extLst>
                    <a:ext uri="{FF2B5EF4-FFF2-40B4-BE49-F238E27FC236}">
                      <a16:creationId xmlns:a16="http://schemas.microsoft.com/office/drawing/2014/main" id="{C541AE84-3901-4E7E-B1C4-27F8D0FE72CA}"/>
                    </a:ext>
                  </a:extLst>
                </p14:cNvPr>
                <p14:cNvContentPartPr/>
                <p14:nvPr/>
              </p14:nvContentPartPr>
              <p14:xfrm>
                <a:off x="2966482" y="1097672"/>
                <a:ext cx="136080" cy="109080"/>
              </p14:xfrm>
            </p:contentPart>
          </mc:Choice>
          <mc:Fallback xmlns="">
            <p:pic>
              <p:nvPicPr>
                <p:cNvPr id="60" name="Freihand 59">
                  <a:extLst>
                    <a:ext uri="{FF2B5EF4-FFF2-40B4-BE49-F238E27FC236}">
                      <a16:creationId xmlns:a16="http://schemas.microsoft.com/office/drawing/2014/main" id="{C541AE84-3901-4E7E-B1C4-27F8D0FE72CA}"/>
                    </a:ext>
                  </a:extLst>
                </p:cNvPr>
                <p:cNvPicPr/>
                <p:nvPr/>
              </p:nvPicPr>
              <p:blipFill>
                <a:blip r:embed="rId21"/>
                <a:stretch>
                  <a:fillRect/>
                </a:stretch>
              </p:blipFill>
              <p:spPr>
                <a:xfrm>
                  <a:off x="2962162" y="1093352"/>
                  <a:ext cx="144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1" name="Freihand 60">
                  <a:extLst>
                    <a:ext uri="{FF2B5EF4-FFF2-40B4-BE49-F238E27FC236}">
                      <a16:creationId xmlns:a16="http://schemas.microsoft.com/office/drawing/2014/main" id="{8E8CFEC4-A23E-4812-99C4-D1DA3F97C100}"/>
                    </a:ext>
                  </a:extLst>
                </p14:cNvPr>
                <p14:cNvContentPartPr/>
                <p14:nvPr/>
              </p14:nvContentPartPr>
              <p14:xfrm>
                <a:off x="3098962" y="1047272"/>
                <a:ext cx="89640" cy="86040"/>
              </p14:xfrm>
            </p:contentPart>
          </mc:Choice>
          <mc:Fallback xmlns="">
            <p:pic>
              <p:nvPicPr>
                <p:cNvPr id="61" name="Freihand 60">
                  <a:extLst>
                    <a:ext uri="{FF2B5EF4-FFF2-40B4-BE49-F238E27FC236}">
                      <a16:creationId xmlns:a16="http://schemas.microsoft.com/office/drawing/2014/main" id="{8E8CFEC4-A23E-4812-99C4-D1DA3F97C100}"/>
                    </a:ext>
                  </a:extLst>
                </p:cNvPr>
                <p:cNvPicPr/>
                <p:nvPr/>
              </p:nvPicPr>
              <p:blipFill>
                <a:blip r:embed="rId23"/>
                <a:stretch>
                  <a:fillRect/>
                </a:stretch>
              </p:blipFill>
              <p:spPr>
                <a:xfrm>
                  <a:off x="3094642" y="1042952"/>
                  <a:ext cx="98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2" name="Freihand 61">
                  <a:extLst>
                    <a:ext uri="{FF2B5EF4-FFF2-40B4-BE49-F238E27FC236}">
                      <a16:creationId xmlns:a16="http://schemas.microsoft.com/office/drawing/2014/main" id="{A0ACF333-5438-4BDE-86AA-CEE7E4AC039A}"/>
                    </a:ext>
                  </a:extLst>
                </p14:cNvPr>
                <p14:cNvContentPartPr/>
                <p14:nvPr/>
              </p14:nvContentPartPr>
              <p14:xfrm>
                <a:off x="3151162" y="821552"/>
                <a:ext cx="471240" cy="242280"/>
              </p14:xfrm>
            </p:contentPart>
          </mc:Choice>
          <mc:Fallback xmlns="">
            <p:pic>
              <p:nvPicPr>
                <p:cNvPr id="62" name="Freihand 61">
                  <a:extLst>
                    <a:ext uri="{FF2B5EF4-FFF2-40B4-BE49-F238E27FC236}">
                      <a16:creationId xmlns:a16="http://schemas.microsoft.com/office/drawing/2014/main" id="{A0ACF333-5438-4BDE-86AA-CEE7E4AC039A}"/>
                    </a:ext>
                  </a:extLst>
                </p:cNvPr>
                <p:cNvPicPr/>
                <p:nvPr/>
              </p:nvPicPr>
              <p:blipFill>
                <a:blip r:embed="rId25"/>
                <a:stretch>
                  <a:fillRect/>
                </a:stretch>
              </p:blipFill>
              <p:spPr>
                <a:xfrm>
                  <a:off x="3146842" y="817232"/>
                  <a:ext cx="479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4" name="Freihand 63">
                  <a:extLst>
                    <a:ext uri="{FF2B5EF4-FFF2-40B4-BE49-F238E27FC236}">
                      <a16:creationId xmlns:a16="http://schemas.microsoft.com/office/drawing/2014/main" id="{DEE3FF17-0050-49BD-937A-37F1C023E36B}"/>
                    </a:ext>
                  </a:extLst>
                </p14:cNvPr>
                <p14:cNvContentPartPr/>
                <p14:nvPr/>
              </p14:nvContentPartPr>
              <p14:xfrm>
                <a:off x="2897002" y="1376312"/>
                <a:ext cx="271080" cy="204480"/>
              </p14:xfrm>
            </p:contentPart>
          </mc:Choice>
          <mc:Fallback xmlns="">
            <p:pic>
              <p:nvPicPr>
                <p:cNvPr id="64" name="Freihand 63">
                  <a:extLst>
                    <a:ext uri="{FF2B5EF4-FFF2-40B4-BE49-F238E27FC236}">
                      <a16:creationId xmlns:a16="http://schemas.microsoft.com/office/drawing/2014/main" id="{DEE3FF17-0050-49BD-937A-37F1C023E36B}"/>
                    </a:ext>
                  </a:extLst>
                </p:cNvPr>
                <p:cNvPicPr/>
                <p:nvPr/>
              </p:nvPicPr>
              <p:blipFill>
                <a:blip r:embed="rId27"/>
                <a:stretch>
                  <a:fillRect/>
                </a:stretch>
              </p:blipFill>
              <p:spPr>
                <a:xfrm>
                  <a:off x="2892682" y="1371992"/>
                  <a:ext cx="279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5" name="Freihand 64">
                  <a:extLst>
                    <a:ext uri="{FF2B5EF4-FFF2-40B4-BE49-F238E27FC236}">
                      <a16:creationId xmlns:a16="http://schemas.microsoft.com/office/drawing/2014/main" id="{EA86A936-F044-418C-828B-1A1C693ADBAD}"/>
                    </a:ext>
                  </a:extLst>
                </p14:cNvPr>
                <p14:cNvContentPartPr/>
                <p14:nvPr/>
              </p14:nvContentPartPr>
              <p14:xfrm>
                <a:off x="3175282" y="1220792"/>
                <a:ext cx="139320" cy="181800"/>
              </p14:xfrm>
            </p:contentPart>
          </mc:Choice>
          <mc:Fallback xmlns="">
            <p:pic>
              <p:nvPicPr>
                <p:cNvPr id="65" name="Freihand 64">
                  <a:extLst>
                    <a:ext uri="{FF2B5EF4-FFF2-40B4-BE49-F238E27FC236}">
                      <a16:creationId xmlns:a16="http://schemas.microsoft.com/office/drawing/2014/main" id="{EA86A936-F044-418C-828B-1A1C693ADBAD}"/>
                    </a:ext>
                  </a:extLst>
                </p:cNvPr>
                <p:cNvPicPr/>
                <p:nvPr/>
              </p:nvPicPr>
              <p:blipFill>
                <a:blip r:embed="rId29"/>
                <a:stretch>
                  <a:fillRect/>
                </a:stretch>
              </p:blipFill>
              <p:spPr>
                <a:xfrm>
                  <a:off x="3170962" y="1216472"/>
                  <a:ext cx="147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6" name="Freihand 65">
                  <a:extLst>
                    <a:ext uri="{FF2B5EF4-FFF2-40B4-BE49-F238E27FC236}">
                      <a16:creationId xmlns:a16="http://schemas.microsoft.com/office/drawing/2014/main" id="{F88F0E84-B336-4274-AAC4-E3F2070E3584}"/>
                    </a:ext>
                  </a:extLst>
                </p14:cNvPr>
                <p14:cNvContentPartPr/>
                <p14:nvPr/>
              </p14:nvContentPartPr>
              <p14:xfrm>
                <a:off x="3402802" y="1058792"/>
                <a:ext cx="133920" cy="244080"/>
              </p14:xfrm>
            </p:contentPart>
          </mc:Choice>
          <mc:Fallback xmlns="">
            <p:pic>
              <p:nvPicPr>
                <p:cNvPr id="66" name="Freihand 65">
                  <a:extLst>
                    <a:ext uri="{FF2B5EF4-FFF2-40B4-BE49-F238E27FC236}">
                      <a16:creationId xmlns:a16="http://schemas.microsoft.com/office/drawing/2014/main" id="{F88F0E84-B336-4274-AAC4-E3F2070E3584}"/>
                    </a:ext>
                  </a:extLst>
                </p:cNvPr>
                <p:cNvPicPr/>
                <p:nvPr/>
              </p:nvPicPr>
              <p:blipFill>
                <a:blip r:embed="rId31"/>
                <a:stretch>
                  <a:fillRect/>
                </a:stretch>
              </p:blipFill>
              <p:spPr>
                <a:xfrm>
                  <a:off x="3398482" y="1054472"/>
                  <a:ext cx="142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7" name="Freihand 66">
                  <a:extLst>
                    <a:ext uri="{FF2B5EF4-FFF2-40B4-BE49-F238E27FC236}">
                      <a16:creationId xmlns:a16="http://schemas.microsoft.com/office/drawing/2014/main" id="{ED3A8B29-1A03-4F27-BC2A-3987FE3E1142}"/>
                    </a:ext>
                  </a:extLst>
                </p14:cNvPr>
                <p14:cNvContentPartPr/>
                <p14:nvPr/>
              </p14:nvContentPartPr>
              <p14:xfrm>
                <a:off x="3569842" y="1110992"/>
                <a:ext cx="146880" cy="112320"/>
              </p14:xfrm>
            </p:contentPart>
          </mc:Choice>
          <mc:Fallback xmlns="">
            <p:pic>
              <p:nvPicPr>
                <p:cNvPr id="67" name="Freihand 66">
                  <a:extLst>
                    <a:ext uri="{FF2B5EF4-FFF2-40B4-BE49-F238E27FC236}">
                      <a16:creationId xmlns:a16="http://schemas.microsoft.com/office/drawing/2014/main" id="{ED3A8B29-1A03-4F27-BC2A-3987FE3E1142}"/>
                    </a:ext>
                  </a:extLst>
                </p:cNvPr>
                <p:cNvPicPr/>
                <p:nvPr/>
              </p:nvPicPr>
              <p:blipFill>
                <a:blip r:embed="rId33"/>
                <a:stretch>
                  <a:fillRect/>
                </a:stretch>
              </p:blipFill>
              <p:spPr>
                <a:xfrm>
                  <a:off x="3565522" y="1106672"/>
                  <a:ext cx="155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8" name="Freihand 67">
                  <a:extLst>
                    <a:ext uri="{FF2B5EF4-FFF2-40B4-BE49-F238E27FC236}">
                      <a16:creationId xmlns:a16="http://schemas.microsoft.com/office/drawing/2014/main" id="{BB01A0C8-2471-4ADB-8C12-B804736D032A}"/>
                    </a:ext>
                  </a:extLst>
                </p14:cNvPr>
                <p14:cNvContentPartPr/>
                <p14:nvPr/>
              </p14:nvContentPartPr>
              <p14:xfrm>
                <a:off x="3729682" y="1031792"/>
                <a:ext cx="140400" cy="139320"/>
              </p14:xfrm>
            </p:contentPart>
          </mc:Choice>
          <mc:Fallback xmlns="">
            <p:pic>
              <p:nvPicPr>
                <p:cNvPr id="68" name="Freihand 67">
                  <a:extLst>
                    <a:ext uri="{FF2B5EF4-FFF2-40B4-BE49-F238E27FC236}">
                      <a16:creationId xmlns:a16="http://schemas.microsoft.com/office/drawing/2014/main" id="{BB01A0C8-2471-4ADB-8C12-B804736D032A}"/>
                    </a:ext>
                  </a:extLst>
                </p:cNvPr>
                <p:cNvPicPr/>
                <p:nvPr/>
              </p:nvPicPr>
              <p:blipFill>
                <a:blip r:embed="rId35"/>
                <a:stretch>
                  <a:fillRect/>
                </a:stretch>
              </p:blipFill>
              <p:spPr>
                <a:xfrm>
                  <a:off x="3725362" y="1027472"/>
                  <a:ext cx="149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9" name="Freihand 68">
                  <a:extLst>
                    <a:ext uri="{FF2B5EF4-FFF2-40B4-BE49-F238E27FC236}">
                      <a16:creationId xmlns:a16="http://schemas.microsoft.com/office/drawing/2014/main" id="{88DC056C-BF00-47CD-8DD7-11660E1C01C1}"/>
                    </a:ext>
                  </a:extLst>
                </p14:cNvPr>
                <p14:cNvContentPartPr/>
                <p14:nvPr/>
              </p14:nvContentPartPr>
              <p14:xfrm>
                <a:off x="3750562" y="1061672"/>
                <a:ext cx="60840" cy="42120"/>
              </p14:xfrm>
            </p:contentPart>
          </mc:Choice>
          <mc:Fallback xmlns="">
            <p:pic>
              <p:nvPicPr>
                <p:cNvPr id="69" name="Freihand 68">
                  <a:extLst>
                    <a:ext uri="{FF2B5EF4-FFF2-40B4-BE49-F238E27FC236}">
                      <a16:creationId xmlns:a16="http://schemas.microsoft.com/office/drawing/2014/main" id="{88DC056C-BF00-47CD-8DD7-11660E1C01C1}"/>
                    </a:ext>
                  </a:extLst>
                </p:cNvPr>
                <p:cNvPicPr/>
                <p:nvPr/>
              </p:nvPicPr>
              <p:blipFill>
                <a:blip r:embed="rId37"/>
                <a:stretch>
                  <a:fillRect/>
                </a:stretch>
              </p:blipFill>
              <p:spPr>
                <a:xfrm>
                  <a:off x="3746242" y="1057352"/>
                  <a:ext cx="69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12CB9302-4C50-420B-A05A-09940240FC85}"/>
                    </a:ext>
                  </a:extLst>
                </p14:cNvPr>
                <p14:cNvContentPartPr/>
                <p14:nvPr/>
              </p14:nvContentPartPr>
              <p14:xfrm>
                <a:off x="3845242" y="883112"/>
                <a:ext cx="579960" cy="214560"/>
              </p14:xfrm>
            </p:contentPart>
          </mc:Choice>
          <mc:Fallback xmlns="">
            <p:pic>
              <p:nvPicPr>
                <p:cNvPr id="70" name="Freihand 69">
                  <a:extLst>
                    <a:ext uri="{FF2B5EF4-FFF2-40B4-BE49-F238E27FC236}">
                      <a16:creationId xmlns:a16="http://schemas.microsoft.com/office/drawing/2014/main" id="{12CB9302-4C50-420B-A05A-09940240FC85}"/>
                    </a:ext>
                  </a:extLst>
                </p:cNvPr>
                <p:cNvPicPr/>
                <p:nvPr/>
              </p:nvPicPr>
              <p:blipFill>
                <a:blip r:embed="rId39"/>
                <a:stretch>
                  <a:fillRect/>
                </a:stretch>
              </p:blipFill>
              <p:spPr>
                <a:xfrm>
                  <a:off x="3840922" y="878792"/>
                  <a:ext cx="588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1" name="Freihand 70">
                  <a:extLst>
                    <a:ext uri="{FF2B5EF4-FFF2-40B4-BE49-F238E27FC236}">
                      <a16:creationId xmlns:a16="http://schemas.microsoft.com/office/drawing/2014/main" id="{B7A58B87-ACFF-4CD5-B6A7-0868ADEF2A4E}"/>
                    </a:ext>
                  </a:extLst>
                </p14:cNvPr>
                <p14:cNvContentPartPr/>
                <p14:nvPr/>
              </p14:nvContentPartPr>
              <p14:xfrm>
                <a:off x="4600162" y="825872"/>
                <a:ext cx="158400" cy="81720"/>
              </p14:xfrm>
            </p:contentPart>
          </mc:Choice>
          <mc:Fallback xmlns="">
            <p:pic>
              <p:nvPicPr>
                <p:cNvPr id="71" name="Freihand 70">
                  <a:extLst>
                    <a:ext uri="{FF2B5EF4-FFF2-40B4-BE49-F238E27FC236}">
                      <a16:creationId xmlns:a16="http://schemas.microsoft.com/office/drawing/2014/main" id="{B7A58B87-ACFF-4CD5-B6A7-0868ADEF2A4E}"/>
                    </a:ext>
                  </a:extLst>
                </p:cNvPr>
                <p:cNvPicPr/>
                <p:nvPr/>
              </p:nvPicPr>
              <p:blipFill>
                <a:blip r:embed="rId41"/>
                <a:stretch>
                  <a:fillRect/>
                </a:stretch>
              </p:blipFill>
              <p:spPr>
                <a:xfrm>
                  <a:off x="4595842" y="821552"/>
                  <a:ext cx="16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2" name="Freihand 71">
                  <a:extLst>
                    <a:ext uri="{FF2B5EF4-FFF2-40B4-BE49-F238E27FC236}">
                      <a16:creationId xmlns:a16="http://schemas.microsoft.com/office/drawing/2014/main" id="{095EB9F1-DB8A-4986-B208-7E62BAA3776A}"/>
                    </a:ext>
                  </a:extLst>
                </p14:cNvPr>
                <p14:cNvContentPartPr/>
                <p14:nvPr/>
              </p14:nvContentPartPr>
              <p14:xfrm>
                <a:off x="4730122" y="733352"/>
                <a:ext cx="90720" cy="156960"/>
              </p14:xfrm>
            </p:contentPart>
          </mc:Choice>
          <mc:Fallback xmlns="">
            <p:pic>
              <p:nvPicPr>
                <p:cNvPr id="72" name="Freihand 71">
                  <a:extLst>
                    <a:ext uri="{FF2B5EF4-FFF2-40B4-BE49-F238E27FC236}">
                      <a16:creationId xmlns:a16="http://schemas.microsoft.com/office/drawing/2014/main" id="{095EB9F1-DB8A-4986-B208-7E62BAA3776A}"/>
                    </a:ext>
                  </a:extLst>
                </p:cNvPr>
                <p:cNvPicPr/>
                <p:nvPr/>
              </p:nvPicPr>
              <p:blipFill>
                <a:blip r:embed="rId43"/>
                <a:stretch>
                  <a:fillRect/>
                </a:stretch>
              </p:blipFill>
              <p:spPr>
                <a:xfrm>
                  <a:off x="4725802" y="729032"/>
                  <a:ext cx="99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3" name="Freihand 72">
                  <a:extLst>
                    <a:ext uri="{FF2B5EF4-FFF2-40B4-BE49-F238E27FC236}">
                      <a16:creationId xmlns:a16="http://schemas.microsoft.com/office/drawing/2014/main" id="{14D36498-91FE-4E75-912B-A688C525425A}"/>
                    </a:ext>
                  </a:extLst>
                </p14:cNvPr>
                <p14:cNvContentPartPr/>
                <p14:nvPr/>
              </p14:nvContentPartPr>
              <p14:xfrm>
                <a:off x="4859362" y="728312"/>
                <a:ext cx="147960" cy="115920"/>
              </p14:xfrm>
            </p:contentPart>
          </mc:Choice>
          <mc:Fallback xmlns="">
            <p:pic>
              <p:nvPicPr>
                <p:cNvPr id="73" name="Freihand 72">
                  <a:extLst>
                    <a:ext uri="{FF2B5EF4-FFF2-40B4-BE49-F238E27FC236}">
                      <a16:creationId xmlns:a16="http://schemas.microsoft.com/office/drawing/2014/main" id="{14D36498-91FE-4E75-912B-A688C525425A}"/>
                    </a:ext>
                  </a:extLst>
                </p:cNvPr>
                <p:cNvPicPr/>
                <p:nvPr/>
              </p:nvPicPr>
              <p:blipFill>
                <a:blip r:embed="rId45"/>
                <a:stretch>
                  <a:fillRect/>
                </a:stretch>
              </p:blipFill>
              <p:spPr>
                <a:xfrm>
                  <a:off x="4855042" y="723992"/>
                  <a:ext cx="156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4" name="Freihand 73">
                  <a:extLst>
                    <a:ext uri="{FF2B5EF4-FFF2-40B4-BE49-F238E27FC236}">
                      <a16:creationId xmlns:a16="http://schemas.microsoft.com/office/drawing/2014/main" id="{FCC3D6EE-D229-4595-98AB-34FA762543DE}"/>
                    </a:ext>
                  </a:extLst>
                </p14:cNvPr>
                <p14:cNvContentPartPr/>
                <p14:nvPr/>
              </p14:nvContentPartPr>
              <p14:xfrm>
                <a:off x="3970522" y="1226552"/>
                <a:ext cx="23040" cy="178560"/>
              </p14:xfrm>
            </p:contentPart>
          </mc:Choice>
          <mc:Fallback xmlns="">
            <p:pic>
              <p:nvPicPr>
                <p:cNvPr id="74" name="Freihand 73">
                  <a:extLst>
                    <a:ext uri="{FF2B5EF4-FFF2-40B4-BE49-F238E27FC236}">
                      <a16:creationId xmlns:a16="http://schemas.microsoft.com/office/drawing/2014/main" id="{FCC3D6EE-D229-4595-98AB-34FA762543DE}"/>
                    </a:ext>
                  </a:extLst>
                </p:cNvPr>
                <p:cNvPicPr/>
                <p:nvPr/>
              </p:nvPicPr>
              <p:blipFill>
                <a:blip r:embed="rId47"/>
                <a:stretch>
                  <a:fillRect/>
                </a:stretch>
              </p:blipFill>
              <p:spPr>
                <a:xfrm>
                  <a:off x="3966202" y="1222232"/>
                  <a:ext cx="31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5" name="Freihand 74">
                  <a:extLst>
                    <a:ext uri="{FF2B5EF4-FFF2-40B4-BE49-F238E27FC236}">
                      <a16:creationId xmlns:a16="http://schemas.microsoft.com/office/drawing/2014/main" id="{D133EF16-1ECA-4C3A-B38C-866922C8EB38}"/>
                    </a:ext>
                  </a:extLst>
                </p14:cNvPr>
                <p14:cNvContentPartPr/>
                <p14:nvPr/>
              </p14:nvContentPartPr>
              <p14:xfrm>
                <a:off x="3970162" y="1195952"/>
                <a:ext cx="206280" cy="185760"/>
              </p14:xfrm>
            </p:contentPart>
          </mc:Choice>
          <mc:Fallback xmlns="">
            <p:pic>
              <p:nvPicPr>
                <p:cNvPr id="75" name="Freihand 74">
                  <a:extLst>
                    <a:ext uri="{FF2B5EF4-FFF2-40B4-BE49-F238E27FC236}">
                      <a16:creationId xmlns:a16="http://schemas.microsoft.com/office/drawing/2014/main" id="{D133EF16-1ECA-4C3A-B38C-866922C8EB38}"/>
                    </a:ext>
                  </a:extLst>
                </p:cNvPr>
                <p:cNvPicPr/>
                <p:nvPr/>
              </p:nvPicPr>
              <p:blipFill>
                <a:blip r:embed="rId49"/>
                <a:stretch>
                  <a:fillRect/>
                </a:stretch>
              </p:blipFill>
              <p:spPr>
                <a:xfrm>
                  <a:off x="3965842" y="1191632"/>
                  <a:ext cx="214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6" name="Freihand 75">
                  <a:extLst>
                    <a:ext uri="{FF2B5EF4-FFF2-40B4-BE49-F238E27FC236}">
                      <a16:creationId xmlns:a16="http://schemas.microsoft.com/office/drawing/2014/main" id="{2011065A-A97D-422E-B009-51FF738D6208}"/>
                    </a:ext>
                  </a:extLst>
                </p14:cNvPr>
                <p14:cNvContentPartPr/>
                <p14:nvPr/>
              </p14:nvContentPartPr>
              <p14:xfrm>
                <a:off x="4202362" y="1137992"/>
                <a:ext cx="101520" cy="284040"/>
              </p14:xfrm>
            </p:contentPart>
          </mc:Choice>
          <mc:Fallback xmlns="">
            <p:pic>
              <p:nvPicPr>
                <p:cNvPr id="76" name="Freihand 75">
                  <a:extLst>
                    <a:ext uri="{FF2B5EF4-FFF2-40B4-BE49-F238E27FC236}">
                      <a16:creationId xmlns:a16="http://schemas.microsoft.com/office/drawing/2014/main" id="{2011065A-A97D-422E-B009-51FF738D6208}"/>
                    </a:ext>
                  </a:extLst>
                </p:cNvPr>
                <p:cNvPicPr/>
                <p:nvPr/>
              </p:nvPicPr>
              <p:blipFill>
                <a:blip r:embed="rId51"/>
                <a:stretch>
                  <a:fillRect/>
                </a:stretch>
              </p:blipFill>
              <p:spPr>
                <a:xfrm>
                  <a:off x="4198042" y="1133672"/>
                  <a:ext cx="1101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7" name="Freihand 76">
                  <a:extLst>
                    <a:ext uri="{FF2B5EF4-FFF2-40B4-BE49-F238E27FC236}">
                      <a16:creationId xmlns:a16="http://schemas.microsoft.com/office/drawing/2014/main" id="{FD2B2F08-4812-4106-BA79-7D9ADB11C48F}"/>
                    </a:ext>
                  </a:extLst>
                </p14:cNvPr>
                <p14:cNvContentPartPr/>
                <p14:nvPr/>
              </p14:nvContentPartPr>
              <p14:xfrm>
                <a:off x="4281562" y="1100552"/>
                <a:ext cx="168120" cy="135000"/>
              </p14:xfrm>
            </p:contentPart>
          </mc:Choice>
          <mc:Fallback xmlns="">
            <p:pic>
              <p:nvPicPr>
                <p:cNvPr id="77" name="Freihand 76">
                  <a:extLst>
                    <a:ext uri="{FF2B5EF4-FFF2-40B4-BE49-F238E27FC236}">
                      <a16:creationId xmlns:a16="http://schemas.microsoft.com/office/drawing/2014/main" id="{FD2B2F08-4812-4106-BA79-7D9ADB11C48F}"/>
                    </a:ext>
                  </a:extLst>
                </p:cNvPr>
                <p:cNvPicPr/>
                <p:nvPr/>
              </p:nvPicPr>
              <p:blipFill>
                <a:blip r:embed="rId53"/>
                <a:stretch>
                  <a:fillRect/>
                </a:stretch>
              </p:blipFill>
              <p:spPr>
                <a:xfrm>
                  <a:off x="4277242" y="1096232"/>
                  <a:ext cx="176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8" name="Freihand 77">
                  <a:extLst>
                    <a:ext uri="{FF2B5EF4-FFF2-40B4-BE49-F238E27FC236}">
                      <a16:creationId xmlns:a16="http://schemas.microsoft.com/office/drawing/2014/main" id="{5C56B3EC-C892-4901-817B-FA5DFD17D36E}"/>
                    </a:ext>
                  </a:extLst>
                </p14:cNvPr>
                <p14:cNvContentPartPr/>
                <p14:nvPr/>
              </p14:nvContentPartPr>
              <p14:xfrm>
                <a:off x="4432042" y="1105232"/>
                <a:ext cx="164520" cy="88920"/>
              </p14:xfrm>
            </p:contentPart>
          </mc:Choice>
          <mc:Fallback xmlns="">
            <p:pic>
              <p:nvPicPr>
                <p:cNvPr id="78" name="Freihand 77">
                  <a:extLst>
                    <a:ext uri="{FF2B5EF4-FFF2-40B4-BE49-F238E27FC236}">
                      <a16:creationId xmlns:a16="http://schemas.microsoft.com/office/drawing/2014/main" id="{5C56B3EC-C892-4901-817B-FA5DFD17D36E}"/>
                    </a:ext>
                  </a:extLst>
                </p:cNvPr>
                <p:cNvPicPr/>
                <p:nvPr/>
              </p:nvPicPr>
              <p:blipFill>
                <a:blip r:embed="rId55"/>
                <a:stretch>
                  <a:fillRect/>
                </a:stretch>
              </p:blipFill>
              <p:spPr>
                <a:xfrm>
                  <a:off x="4427722" y="1100912"/>
                  <a:ext cx="17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 name="Freihand 78">
                  <a:extLst>
                    <a:ext uri="{FF2B5EF4-FFF2-40B4-BE49-F238E27FC236}">
                      <a16:creationId xmlns:a16="http://schemas.microsoft.com/office/drawing/2014/main" id="{BAB32904-1E6B-46B8-86E1-58DAAFC7341B}"/>
                    </a:ext>
                  </a:extLst>
                </p14:cNvPr>
                <p14:cNvContentPartPr/>
                <p14:nvPr/>
              </p14:nvContentPartPr>
              <p14:xfrm>
                <a:off x="4620682" y="1009832"/>
                <a:ext cx="212040" cy="142920"/>
              </p14:xfrm>
            </p:contentPart>
          </mc:Choice>
          <mc:Fallback xmlns="">
            <p:pic>
              <p:nvPicPr>
                <p:cNvPr id="79" name="Freihand 78">
                  <a:extLst>
                    <a:ext uri="{FF2B5EF4-FFF2-40B4-BE49-F238E27FC236}">
                      <a16:creationId xmlns:a16="http://schemas.microsoft.com/office/drawing/2014/main" id="{BAB32904-1E6B-46B8-86E1-58DAAFC7341B}"/>
                    </a:ext>
                  </a:extLst>
                </p:cNvPr>
                <p:cNvPicPr/>
                <p:nvPr/>
              </p:nvPicPr>
              <p:blipFill>
                <a:blip r:embed="rId57"/>
                <a:stretch>
                  <a:fillRect/>
                </a:stretch>
              </p:blipFill>
              <p:spPr>
                <a:xfrm>
                  <a:off x="4616362" y="1005512"/>
                  <a:ext cx="220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0" name="Freihand 79">
                  <a:extLst>
                    <a:ext uri="{FF2B5EF4-FFF2-40B4-BE49-F238E27FC236}">
                      <a16:creationId xmlns:a16="http://schemas.microsoft.com/office/drawing/2014/main" id="{52409CA4-EFA5-438F-817A-8F520BE049D0}"/>
                    </a:ext>
                  </a:extLst>
                </p14:cNvPr>
                <p14:cNvContentPartPr/>
                <p14:nvPr/>
              </p14:nvContentPartPr>
              <p14:xfrm>
                <a:off x="4825882" y="955832"/>
                <a:ext cx="37080" cy="99720"/>
              </p14:xfrm>
            </p:contentPart>
          </mc:Choice>
          <mc:Fallback xmlns="">
            <p:pic>
              <p:nvPicPr>
                <p:cNvPr id="80" name="Freihand 79">
                  <a:extLst>
                    <a:ext uri="{FF2B5EF4-FFF2-40B4-BE49-F238E27FC236}">
                      <a16:creationId xmlns:a16="http://schemas.microsoft.com/office/drawing/2014/main" id="{52409CA4-EFA5-438F-817A-8F520BE049D0}"/>
                    </a:ext>
                  </a:extLst>
                </p:cNvPr>
                <p:cNvPicPr/>
                <p:nvPr/>
              </p:nvPicPr>
              <p:blipFill>
                <a:blip r:embed="rId59"/>
                <a:stretch>
                  <a:fillRect/>
                </a:stretch>
              </p:blipFill>
              <p:spPr>
                <a:xfrm>
                  <a:off x="4821562" y="951512"/>
                  <a:ext cx="45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1" name="Freihand 80">
                  <a:extLst>
                    <a:ext uri="{FF2B5EF4-FFF2-40B4-BE49-F238E27FC236}">
                      <a16:creationId xmlns:a16="http://schemas.microsoft.com/office/drawing/2014/main" id="{25044A77-0FC9-459A-AA54-F2AA4F7221DD}"/>
                    </a:ext>
                  </a:extLst>
                </p14:cNvPr>
                <p14:cNvContentPartPr/>
                <p14:nvPr/>
              </p14:nvContentPartPr>
              <p14:xfrm>
                <a:off x="4824802" y="961232"/>
                <a:ext cx="38520" cy="150480"/>
              </p14:xfrm>
            </p:contentPart>
          </mc:Choice>
          <mc:Fallback xmlns="">
            <p:pic>
              <p:nvPicPr>
                <p:cNvPr id="81" name="Freihand 80">
                  <a:extLst>
                    <a:ext uri="{FF2B5EF4-FFF2-40B4-BE49-F238E27FC236}">
                      <a16:creationId xmlns:a16="http://schemas.microsoft.com/office/drawing/2014/main" id="{25044A77-0FC9-459A-AA54-F2AA4F7221DD}"/>
                    </a:ext>
                  </a:extLst>
                </p:cNvPr>
                <p:cNvPicPr/>
                <p:nvPr/>
              </p:nvPicPr>
              <p:blipFill>
                <a:blip r:embed="rId61"/>
                <a:stretch>
                  <a:fillRect/>
                </a:stretch>
              </p:blipFill>
              <p:spPr>
                <a:xfrm>
                  <a:off x="4820482" y="956912"/>
                  <a:ext cx="47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 name="Freihand 81">
                  <a:extLst>
                    <a:ext uri="{FF2B5EF4-FFF2-40B4-BE49-F238E27FC236}">
                      <a16:creationId xmlns:a16="http://schemas.microsoft.com/office/drawing/2014/main" id="{16D90E62-0DB6-4E59-80E5-57EA36370AC7}"/>
                    </a:ext>
                  </a:extLst>
                </p14:cNvPr>
                <p14:cNvContentPartPr/>
                <p14:nvPr/>
              </p14:nvContentPartPr>
              <p14:xfrm>
                <a:off x="4886722" y="1009472"/>
                <a:ext cx="65160" cy="87840"/>
              </p14:xfrm>
            </p:contentPart>
          </mc:Choice>
          <mc:Fallback xmlns="">
            <p:pic>
              <p:nvPicPr>
                <p:cNvPr id="82" name="Freihand 81">
                  <a:extLst>
                    <a:ext uri="{FF2B5EF4-FFF2-40B4-BE49-F238E27FC236}">
                      <a16:creationId xmlns:a16="http://schemas.microsoft.com/office/drawing/2014/main" id="{16D90E62-0DB6-4E59-80E5-57EA36370AC7}"/>
                    </a:ext>
                  </a:extLst>
                </p:cNvPr>
                <p:cNvPicPr/>
                <p:nvPr/>
              </p:nvPicPr>
              <p:blipFill>
                <a:blip r:embed="rId63"/>
                <a:stretch>
                  <a:fillRect/>
                </a:stretch>
              </p:blipFill>
              <p:spPr>
                <a:xfrm>
                  <a:off x="4882402" y="1005152"/>
                  <a:ext cx="73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Freihand 82">
                  <a:extLst>
                    <a:ext uri="{FF2B5EF4-FFF2-40B4-BE49-F238E27FC236}">
                      <a16:creationId xmlns:a16="http://schemas.microsoft.com/office/drawing/2014/main" id="{CC8AD6F2-244E-4828-B330-08B32A1FB77A}"/>
                    </a:ext>
                  </a:extLst>
                </p14:cNvPr>
                <p14:cNvContentPartPr/>
                <p14:nvPr/>
              </p14:nvContentPartPr>
              <p14:xfrm>
                <a:off x="4977442" y="973112"/>
                <a:ext cx="100080" cy="196200"/>
              </p14:xfrm>
            </p:contentPart>
          </mc:Choice>
          <mc:Fallback xmlns="">
            <p:pic>
              <p:nvPicPr>
                <p:cNvPr id="83" name="Freihand 82">
                  <a:extLst>
                    <a:ext uri="{FF2B5EF4-FFF2-40B4-BE49-F238E27FC236}">
                      <a16:creationId xmlns:a16="http://schemas.microsoft.com/office/drawing/2014/main" id="{CC8AD6F2-244E-4828-B330-08B32A1FB77A}"/>
                    </a:ext>
                  </a:extLst>
                </p:cNvPr>
                <p:cNvPicPr/>
                <p:nvPr/>
              </p:nvPicPr>
              <p:blipFill>
                <a:blip r:embed="rId65"/>
                <a:stretch>
                  <a:fillRect/>
                </a:stretch>
              </p:blipFill>
              <p:spPr>
                <a:xfrm>
                  <a:off x="4973122" y="968792"/>
                  <a:ext cx="108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4" name="Freihand 83">
                  <a:extLst>
                    <a:ext uri="{FF2B5EF4-FFF2-40B4-BE49-F238E27FC236}">
                      <a16:creationId xmlns:a16="http://schemas.microsoft.com/office/drawing/2014/main" id="{26DDE0A5-21CB-4D6A-AD01-0D5FB55278A9}"/>
                    </a:ext>
                  </a:extLst>
                </p14:cNvPr>
                <p14:cNvContentPartPr/>
                <p14:nvPr/>
              </p14:nvContentPartPr>
              <p14:xfrm>
                <a:off x="5086162" y="929192"/>
                <a:ext cx="202320" cy="154800"/>
              </p14:xfrm>
            </p:contentPart>
          </mc:Choice>
          <mc:Fallback xmlns="">
            <p:pic>
              <p:nvPicPr>
                <p:cNvPr id="84" name="Freihand 83">
                  <a:extLst>
                    <a:ext uri="{FF2B5EF4-FFF2-40B4-BE49-F238E27FC236}">
                      <a16:creationId xmlns:a16="http://schemas.microsoft.com/office/drawing/2014/main" id="{26DDE0A5-21CB-4D6A-AD01-0D5FB55278A9}"/>
                    </a:ext>
                  </a:extLst>
                </p:cNvPr>
                <p:cNvPicPr/>
                <p:nvPr/>
              </p:nvPicPr>
              <p:blipFill>
                <a:blip r:embed="rId67"/>
                <a:stretch>
                  <a:fillRect/>
                </a:stretch>
              </p:blipFill>
              <p:spPr>
                <a:xfrm>
                  <a:off x="5081842" y="924872"/>
                  <a:ext cx="210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5" name="Freihand 84">
                  <a:extLst>
                    <a:ext uri="{FF2B5EF4-FFF2-40B4-BE49-F238E27FC236}">
                      <a16:creationId xmlns:a16="http://schemas.microsoft.com/office/drawing/2014/main" id="{B3A447B9-842A-4FD1-96C8-8D742597E80D}"/>
                    </a:ext>
                  </a:extLst>
                </p14:cNvPr>
                <p14:cNvContentPartPr/>
                <p14:nvPr/>
              </p14:nvContentPartPr>
              <p14:xfrm>
                <a:off x="5249962" y="873752"/>
                <a:ext cx="111240" cy="141120"/>
              </p14:xfrm>
            </p:contentPart>
          </mc:Choice>
          <mc:Fallback xmlns="">
            <p:pic>
              <p:nvPicPr>
                <p:cNvPr id="85" name="Freihand 84">
                  <a:extLst>
                    <a:ext uri="{FF2B5EF4-FFF2-40B4-BE49-F238E27FC236}">
                      <a16:creationId xmlns:a16="http://schemas.microsoft.com/office/drawing/2014/main" id="{B3A447B9-842A-4FD1-96C8-8D742597E80D}"/>
                    </a:ext>
                  </a:extLst>
                </p:cNvPr>
                <p:cNvPicPr/>
                <p:nvPr/>
              </p:nvPicPr>
              <p:blipFill>
                <a:blip r:embed="rId69"/>
                <a:stretch>
                  <a:fillRect/>
                </a:stretch>
              </p:blipFill>
              <p:spPr>
                <a:xfrm>
                  <a:off x="5245642" y="869432"/>
                  <a:ext cx="119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6" name="Freihand 85">
                  <a:extLst>
                    <a:ext uri="{FF2B5EF4-FFF2-40B4-BE49-F238E27FC236}">
                      <a16:creationId xmlns:a16="http://schemas.microsoft.com/office/drawing/2014/main" id="{8EB597D4-B9A5-4901-BC23-42E83FB01867}"/>
                    </a:ext>
                  </a:extLst>
                </p14:cNvPr>
                <p14:cNvContentPartPr/>
                <p14:nvPr/>
              </p14:nvContentPartPr>
              <p14:xfrm>
                <a:off x="5344282" y="850712"/>
                <a:ext cx="144000" cy="132120"/>
              </p14:xfrm>
            </p:contentPart>
          </mc:Choice>
          <mc:Fallback xmlns="">
            <p:pic>
              <p:nvPicPr>
                <p:cNvPr id="86" name="Freihand 85">
                  <a:extLst>
                    <a:ext uri="{FF2B5EF4-FFF2-40B4-BE49-F238E27FC236}">
                      <a16:creationId xmlns:a16="http://schemas.microsoft.com/office/drawing/2014/main" id="{8EB597D4-B9A5-4901-BC23-42E83FB01867}"/>
                    </a:ext>
                  </a:extLst>
                </p:cNvPr>
                <p:cNvPicPr/>
                <p:nvPr/>
              </p:nvPicPr>
              <p:blipFill>
                <a:blip r:embed="rId71"/>
                <a:stretch>
                  <a:fillRect/>
                </a:stretch>
              </p:blipFill>
              <p:spPr>
                <a:xfrm>
                  <a:off x="5339962" y="846392"/>
                  <a:ext cx="152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 name="Freihand 86">
                  <a:extLst>
                    <a:ext uri="{FF2B5EF4-FFF2-40B4-BE49-F238E27FC236}">
                      <a16:creationId xmlns:a16="http://schemas.microsoft.com/office/drawing/2014/main" id="{8EC995F2-1AB3-4B87-9F73-F3A424B2B05E}"/>
                    </a:ext>
                  </a:extLst>
                </p14:cNvPr>
                <p14:cNvContentPartPr/>
                <p14:nvPr/>
              </p14:nvContentPartPr>
              <p14:xfrm>
                <a:off x="4590802" y="645512"/>
                <a:ext cx="112320" cy="66240"/>
              </p14:xfrm>
            </p:contentPart>
          </mc:Choice>
          <mc:Fallback xmlns="">
            <p:pic>
              <p:nvPicPr>
                <p:cNvPr id="87" name="Freihand 86">
                  <a:extLst>
                    <a:ext uri="{FF2B5EF4-FFF2-40B4-BE49-F238E27FC236}">
                      <a16:creationId xmlns:a16="http://schemas.microsoft.com/office/drawing/2014/main" id="{8EC995F2-1AB3-4B87-9F73-F3A424B2B05E}"/>
                    </a:ext>
                  </a:extLst>
                </p:cNvPr>
                <p:cNvPicPr/>
                <p:nvPr/>
              </p:nvPicPr>
              <p:blipFill>
                <a:blip r:embed="rId73"/>
                <a:stretch>
                  <a:fillRect/>
                </a:stretch>
              </p:blipFill>
              <p:spPr>
                <a:xfrm>
                  <a:off x="4586482" y="641192"/>
                  <a:ext cx="12096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19" name="Freihand 118">
                <a:extLst>
                  <a:ext uri="{FF2B5EF4-FFF2-40B4-BE49-F238E27FC236}">
                    <a16:creationId xmlns:a16="http://schemas.microsoft.com/office/drawing/2014/main" id="{DB7F6ABB-3AB0-400B-ADDD-C2E97234C2D0}"/>
                  </a:ext>
                </a:extLst>
              </p14:cNvPr>
              <p14:cNvContentPartPr/>
              <p14:nvPr/>
            </p14:nvContentPartPr>
            <p14:xfrm>
              <a:off x="7276762" y="1056272"/>
              <a:ext cx="888840" cy="999360"/>
            </p14:xfrm>
          </p:contentPart>
        </mc:Choice>
        <mc:Fallback xmlns="">
          <p:pic>
            <p:nvPicPr>
              <p:cNvPr id="119" name="Freihand 118">
                <a:extLst>
                  <a:ext uri="{FF2B5EF4-FFF2-40B4-BE49-F238E27FC236}">
                    <a16:creationId xmlns:a16="http://schemas.microsoft.com/office/drawing/2014/main" id="{DB7F6ABB-3AB0-400B-ADDD-C2E97234C2D0}"/>
                  </a:ext>
                </a:extLst>
              </p:cNvPr>
              <p:cNvPicPr/>
              <p:nvPr/>
            </p:nvPicPr>
            <p:blipFill>
              <a:blip r:embed="rId75"/>
              <a:stretch>
                <a:fillRect/>
              </a:stretch>
            </p:blipFill>
            <p:spPr>
              <a:xfrm>
                <a:off x="7272442" y="1051952"/>
                <a:ext cx="897480" cy="1008000"/>
              </a:xfrm>
              <a:prstGeom prst="rect">
                <a:avLst/>
              </a:prstGeom>
            </p:spPr>
          </p:pic>
        </mc:Fallback>
      </mc:AlternateContent>
      <p:grpSp>
        <p:nvGrpSpPr>
          <p:cNvPr id="142" name="Gruppieren 141">
            <a:extLst>
              <a:ext uri="{FF2B5EF4-FFF2-40B4-BE49-F238E27FC236}">
                <a16:creationId xmlns:a16="http://schemas.microsoft.com/office/drawing/2014/main" id="{0E33A7CB-1284-4E8F-9B69-3D309A406387}"/>
              </a:ext>
            </a:extLst>
          </p:cNvPr>
          <p:cNvGrpSpPr/>
          <p:nvPr/>
        </p:nvGrpSpPr>
        <p:grpSpPr>
          <a:xfrm>
            <a:off x="7126642" y="571712"/>
            <a:ext cx="4529880" cy="2731320"/>
            <a:chOff x="7126642" y="571712"/>
            <a:chExt cx="4529880" cy="2731320"/>
          </a:xfrm>
        </p:grpSpPr>
        <mc:AlternateContent xmlns:mc="http://schemas.openxmlformats.org/markup-compatibility/2006" xmlns:p14="http://schemas.microsoft.com/office/powerpoint/2010/main">
          <mc:Choice Requires="p14">
            <p:contentPart p14:bwMode="auto" r:id="rId76">
              <p14:nvContentPartPr>
                <p14:cNvPr id="3" name="Freihand 2">
                  <a:extLst>
                    <a:ext uri="{FF2B5EF4-FFF2-40B4-BE49-F238E27FC236}">
                      <a16:creationId xmlns:a16="http://schemas.microsoft.com/office/drawing/2014/main" id="{A95706A2-DF33-44C5-9A77-AA7D9A8FE535}"/>
                    </a:ext>
                  </a:extLst>
                </p14:cNvPr>
                <p14:cNvContentPartPr/>
                <p14:nvPr/>
              </p14:nvContentPartPr>
              <p14:xfrm>
                <a:off x="8666362" y="1143032"/>
                <a:ext cx="507600" cy="410400"/>
              </p14:xfrm>
            </p:contentPart>
          </mc:Choice>
          <mc:Fallback xmlns="">
            <p:pic>
              <p:nvPicPr>
                <p:cNvPr id="3" name="Freihand 2">
                  <a:extLst>
                    <a:ext uri="{FF2B5EF4-FFF2-40B4-BE49-F238E27FC236}">
                      <a16:creationId xmlns:a16="http://schemas.microsoft.com/office/drawing/2014/main" id="{A95706A2-DF33-44C5-9A77-AA7D9A8FE535}"/>
                    </a:ext>
                  </a:extLst>
                </p:cNvPr>
                <p:cNvPicPr/>
                <p:nvPr/>
              </p:nvPicPr>
              <p:blipFill>
                <a:blip r:embed="rId77"/>
                <a:stretch>
                  <a:fillRect/>
                </a:stretch>
              </p:blipFill>
              <p:spPr>
                <a:xfrm>
                  <a:off x="8662042" y="1138712"/>
                  <a:ext cx="51624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 name="Freihand 3">
                  <a:extLst>
                    <a:ext uri="{FF2B5EF4-FFF2-40B4-BE49-F238E27FC236}">
                      <a16:creationId xmlns:a16="http://schemas.microsoft.com/office/drawing/2014/main" id="{CBFD64B7-E0B9-4E9E-826A-051EB34B3CD2}"/>
                    </a:ext>
                  </a:extLst>
                </p14:cNvPr>
                <p14:cNvContentPartPr/>
                <p14:nvPr/>
              </p14:nvContentPartPr>
              <p14:xfrm>
                <a:off x="9183682" y="1171112"/>
                <a:ext cx="78120" cy="91080"/>
              </p14:xfrm>
            </p:contentPart>
          </mc:Choice>
          <mc:Fallback xmlns="">
            <p:pic>
              <p:nvPicPr>
                <p:cNvPr id="4" name="Freihand 3">
                  <a:extLst>
                    <a:ext uri="{FF2B5EF4-FFF2-40B4-BE49-F238E27FC236}">
                      <a16:creationId xmlns:a16="http://schemas.microsoft.com/office/drawing/2014/main" id="{CBFD64B7-E0B9-4E9E-826A-051EB34B3CD2}"/>
                    </a:ext>
                  </a:extLst>
                </p:cNvPr>
                <p:cNvPicPr/>
                <p:nvPr/>
              </p:nvPicPr>
              <p:blipFill>
                <a:blip r:embed="rId79"/>
                <a:stretch>
                  <a:fillRect/>
                </a:stretch>
              </p:blipFill>
              <p:spPr>
                <a:xfrm>
                  <a:off x="9179362" y="1166792"/>
                  <a:ext cx="86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 name="Freihand 4">
                  <a:extLst>
                    <a:ext uri="{FF2B5EF4-FFF2-40B4-BE49-F238E27FC236}">
                      <a16:creationId xmlns:a16="http://schemas.microsoft.com/office/drawing/2014/main" id="{185513A7-0BB5-4102-896B-C56A04576652}"/>
                    </a:ext>
                  </a:extLst>
                </p14:cNvPr>
                <p14:cNvContentPartPr/>
                <p14:nvPr/>
              </p14:nvContentPartPr>
              <p14:xfrm>
                <a:off x="9261442" y="1153832"/>
                <a:ext cx="118080" cy="77040"/>
              </p14:xfrm>
            </p:contentPart>
          </mc:Choice>
          <mc:Fallback xmlns="">
            <p:pic>
              <p:nvPicPr>
                <p:cNvPr id="5" name="Freihand 4">
                  <a:extLst>
                    <a:ext uri="{FF2B5EF4-FFF2-40B4-BE49-F238E27FC236}">
                      <a16:creationId xmlns:a16="http://schemas.microsoft.com/office/drawing/2014/main" id="{185513A7-0BB5-4102-896B-C56A04576652}"/>
                    </a:ext>
                  </a:extLst>
                </p:cNvPr>
                <p:cNvPicPr/>
                <p:nvPr/>
              </p:nvPicPr>
              <p:blipFill>
                <a:blip r:embed="rId81"/>
                <a:stretch>
                  <a:fillRect/>
                </a:stretch>
              </p:blipFill>
              <p:spPr>
                <a:xfrm>
                  <a:off x="9257122" y="1149512"/>
                  <a:ext cx="126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 name="Freihand 6">
                  <a:extLst>
                    <a:ext uri="{FF2B5EF4-FFF2-40B4-BE49-F238E27FC236}">
                      <a16:creationId xmlns:a16="http://schemas.microsoft.com/office/drawing/2014/main" id="{14C4577F-4447-4544-99E4-2FE3906E0099}"/>
                    </a:ext>
                  </a:extLst>
                </p14:cNvPr>
                <p14:cNvContentPartPr/>
                <p14:nvPr/>
              </p14:nvContentPartPr>
              <p14:xfrm>
                <a:off x="9391402" y="1049432"/>
                <a:ext cx="152640" cy="157320"/>
              </p14:xfrm>
            </p:contentPart>
          </mc:Choice>
          <mc:Fallback xmlns="">
            <p:pic>
              <p:nvPicPr>
                <p:cNvPr id="7" name="Freihand 6">
                  <a:extLst>
                    <a:ext uri="{FF2B5EF4-FFF2-40B4-BE49-F238E27FC236}">
                      <a16:creationId xmlns:a16="http://schemas.microsoft.com/office/drawing/2014/main" id="{14C4577F-4447-4544-99E4-2FE3906E0099}"/>
                    </a:ext>
                  </a:extLst>
                </p:cNvPr>
                <p:cNvPicPr/>
                <p:nvPr/>
              </p:nvPicPr>
              <p:blipFill>
                <a:blip r:embed="rId83"/>
                <a:stretch>
                  <a:fillRect/>
                </a:stretch>
              </p:blipFill>
              <p:spPr>
                <a:xfrm>
                  <a:off x="9387082" y="1045112"/>
                  <a:ext cx="161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 name="Freihand 9">
                  <a:extLst>
                    <a:ext uri="{FF2B5EF4-FFF2-40B4-BE49-F238E27FC236}">
                      <a16:creationId xmlns:a16="http://schemas.microsoft.com/office/drawing/2014/main" id="{87AD0704-57A7-4B22-8D16-94A32320F45C}"/>
                    </a:ext>
                  </a:extLst>
                </p14:cNvPr>
                <p14:cNvContentPartPr/>
                <p14:nvPr/>
              </p14:nvContentPartPr>
              <p14:xfrm>
                <a:off x="9344242" y="1090472"/>
                <a:ext cx="114120" cy="21240"/>
              </p14:xfrm>
            </p:contentPart>
          </mc:Choice>
          <mc:Fallback xmlns="">
            <p:pic>
              <p:nvPicPr>
                <p:cNvPr id="10" name="Freihand 9">
                  <a:extLst>
                    <a:ext uri="{FF2B5EF4-FFF2-40B4-BE49-F238E27FC236}">
                      <a16:creationId xmlns:a16="http://schemas.microsoft.com/office/drawing/2014/main" id="{87AD0704-57A7-4B22-8D16-94A32320F45C}"/>
                    </a:ext>
                  </a:extLst>
                </p:cNvPr>
                <p:cNvPicPr/>
                <p:nvPr/>
              </p:nvPicPr>
              <p:blipFill>
                <a:blip r:embed="rId85"/>
                <a:stretch>
                  <a:fillRect/>
                </a:stretch>
              </p:blipFill>
              <p:spPr>
                <a:xfrm>
                  <a:off x="9339922" y="1086152"/>
                  <a:ext cx="122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 name="Freihand 11">
                  <a:extLst>
                    <a:ext uri="{FF2B5EF4-FFF2-40B4-BE49-F238E27FC236}">
                      <a16:creationId xmlns:a16="http://schemas.microsoft.com/office/drawing/2014/main" id="{AF9257B7-9608-470D-ACAA-B92FFE974823}"/>
                    </a:ext>
                  </a:extLst>
                </p14:cNvPr>
                <p14:cNvContentPartPr/>
                <p14:nvPr/>
              </p14:nvContentPartPr>
              <p14:xfrm>
                <a:off x="9540442" y="1022072"/>
                <a:ext cx="168480" cy="129240"/>
              </p14:xfrm>
            </p:contentPart>
          </mc:Choice>
          <mc:Fallback xmlns="">
            <p:pic>
              <p:nvPicPr>
                <p:cNvPr id="12" name="Freihand 11">
                  <a:extLst>
                    <a:ext uri="{FF2B5EF4-FFF2-40B4-BE49-F238E27FC236}">
                      <a16:creationId xmlns:a16="http://schemas.microsoft.com/office/drawing/2014/main" id="{AF9257B7-9608-470D-ACAA-B92FFE974823}"/>
                    </a:ext>
                  </a:extLst>
                </p:cNvPr>
                <p:cNvPicPr/>
                <p:nvPr/>
              </p:nvPicPr>
              <p:blipFill>
                <a:blip r:embed="rId87"/>
                <a:stretch>
                  <a:fillRect/>
                </a:stretch>
              </p:blipFill>
              <p:spPr>
                <a:xfrm>
                  <a:off x="9536122" y="1017752"/>
                  <a:ext cx="177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 name="Freihand 12">
                  <a:extLst>
                    <a:ext uri="{FF2B5EF4-FFF2-40B4-BE49-F238E27FC236}">
                      <a16:creationId xmlns:a16="http://schemas.microsoft.com/office/drawing/2014/main" id="{181C1E73-E550-41DE-8122-1C845432F548}"/>
                    </a:ext>
                  </a:extLst>
                </p14:cNvPr>
                <p14:cNvContentPartPr/>
                <p14:nvPr/>
              </p14:nvContentPartPr>
              <p14:xfrm>
                <a:off x="9624682" y="988232"/>
                <a:ext cx="25560" cy="29160"/>
              </p14:xfrm>
            </p:contentPart>
          </mc:Choice>
          <mc:Fallback xmlns="">
            <p:pic>
              <p:nvPicPr>
                <p:cNvPr id="13" name="Freihand 12">
                  <a:extLst>
                    <a:ext uri="{FF2B5EF4-FFF2-40B4-BE49-F238E27FC236}">
                      <a16:creationId xmlns:a16="http://schemas.microsoft.com/office/drawing/2014/main" id="{181C1E73-E550-41DE-8122-1C845432F548}"/>
                    </a:ext>
                  </a:extLst>
                </p:cNvPr>
                <p:cNvPicPr/>
                <p:nvPr/>
              </p:nvPicPr>
              <p:blipFill>
                <a:blip r:embed="rId89"/>
                <a:stretch>
                  <a:fillRect/>
                </a:stretch>
              </p:blipFill>
              <p:spPr>
                <a:xfrm>
                  <a:off x="9620362" y="983912"/>
                  <a:ext cx="34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 name="Freihand 13">
                  <a:extLst>
                    <a:ext uri="{FF2B5EF4-FFF2-40B4-BE49-F238E27FC236}">
                      <a16:creationId xmlns:a16="http://schemas.microsoft.com/office/drawing/2014/main" id="{0E90478E-FE52-4CF5-9F9C-E413E56AA6A0}"/>
                    </a:ext>
                  </a:extLst>
                </p14:cNvPr>
                <p14:cNvContentPartPr/>
                <p14:nvPr/>
              </p14:nvContentPartPr>
              <p14:xfrm>
                <a:off x="9746362" y="925592"/>
                <a:ext cx="115200" cy="191160"/>
              </p14:xfrm>
            </p:contentPart>
          </mc:Choice>
          <mc:Fallback xmlns="">
            <p:pic>
              <p:nvPicPr>
                <p:cNvPr id="14" name="Freihand 13">
                  <a:extLst>
                    <a:ext uri="{FF2B5EF4-FFF2-40B4-BE49-F238E27FC236}">
                      <a16:creationId xmlns:a16="http://schemas.microsoft.com/office/drawing/2014/main" id="{0E90478E-FE52-4CF5-9F9C-E413E56AA6A0}"/>
                    </a:ext>
                  </a:extLst>
                </p:cNvPr>
                <p:cNvPicPr/>
                <p:nvPr/>
              </p:nvPicPr>
              <p:blipFill>
                <a:blip r:embed="rId91"/>
                <a:stretch>
                  <a:fillRect/>
                </a:stretch>
              </p:blipFill>
              <p:spPr>
                <a:xfrm>
                  <a:off x="9742042" y="921272"/>
                  <a:ext cx="123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5" name="Freihand 14">
                  <a:extLst>
                    <a:ext uri="{FF2B5EF4-FFF2-40B4-BE49-F238E27FC236}">
                      <a16:creationId xmlns:a16="http://schemas.microsoft.com/office/drawing/2014/main" id="{3F6CD8FF-D59C-4C71-B44E-235D839B8F29}"/>
                    </a:ext>
                  </a:extLst>
                </p14:cNvPr>
                <p14:cNvContentPartPr/>
                <p14:nvPr/>
              </p14:nvContentPartPr>
              <p14:xfrm>
                <a:off x="10030042" y="968072"/>
                <a:ext cx="201240" cy="105840"/>
              </p14:xfrm>
            </p:contentPart>
          </mc:Choice>
          <mc:Fallback xmlns="">
            <p:pic>
              <p:nvPicPr>
                <p:cNvPr id="15" name="Freihand 14">
                  <a:extLst>
                    <a:ext uri="{FF2B5EF4-FFF2-40B4-BE49-F238E27FC236}">
                      <a16:creationId xmlns:a16="http://schemas.microsoft.com/office/drawing/2014/main" id="{3F6CD8FF-D59C-4C71-B44E-235D839B8F29}"/>
                    </a:ext>
                  </a:extLst>
                </p:cNvPr>
                <p:cNvPicPr/>
                <p:nvPr/>
              </p:nvPicPr>
              <p:blipFill>
                <a:blip r:embed="rId93"/>
                <a:stretch>
                  <a:fillRect/>
                </a:stretch>
              </p:blipFill>
              <p:spPr>
                <a:xfrm>
                  <a:off x="10025722" y="963752"/>
                  <a:ext cx="20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6" name="Freihand 15">
                  <a:extLst>
                    <a:ext uri="{FF2B5EF4-FFF2-40B4-BE49-F238E27FC236}">
                      <a16:creationId xmlns:a16="http://schemas.microsoft.com/office/drawing/2014/main" id="{64C05FCD-18F7-4B24-B2C4-3EA3E9ABF2CA}"/>
                    </a:ext>
                  </a:extLst>
                </p14:cNvPr>
                <p14:cNvContentPartPr/>
                <p14:nvPr/>
              </p14:nvContentPartPr>
              <p14:xfrm>
                <a:off x="10235602" y="930272"/>
                <a:ext cx="146520" cy="97920"/>
              </p14:xfrm>
            </p:contentPart>
          </mc:Choice>
          <mc:Fallback xmlns="">
            <p:pic>
              <p:nvPicPr>
                <p:cNvPr id="16" name="Freihand 15">
                  <a:extLst>
                    <a:ext uri="{FF2B5EF4-FFF2-40B4-BE49-F238E27FC236}">
                      <a16:creationId xmlns:a16="http://schemas.microsoft.com/office/drawing/2014/main" id="{64C05FCD-18F7-4B24-B2C4-3EA3E9ABF2CA}"/>
                    </a:ext>
                  </a:extLst>
                </p:cNvPr>
                <p:cNvPicPr/>
                <p:nvPr/>
              </p:nvPicPr>
              <p:blipFill>
                <a:blip r:embed="rId95"/>
                <a:stretch>
                  <a:fillRect/>
                </a:stretch>
              </p:blipFill>
              <p:spPr>
                <a:xfrm>
                  <a:off x="10231282" y="925952"/>
                  <a:ext cx="155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 name="Freihand 16">
                  <a:extLst>
                    <a:ext uri="{FF2B5EF4-FFF2-40B4-BE49-F238E27FC236}">
                      <a16:creationId xmlns:a16="http://schemas.microsoft.com/office/drawing/2014/main" id="{A958D28C-9DB5-419A-B5B6-128E1F6637A5}"/>
                    </a:ext>
                  </a:extLst>
                </p14:cNvPr>
                <p14:cNvContentPartPr/>
                <p14:nvPr/>
              </p14:nvContentPartPr>
              <p14:xfrm>
                <a:off x="10553122" y="792392"/>
                <a:ext cx="174240" cy="179640"/>
              </p14:xfrm>
            </p:contentPart>
          </mc:Choice>
          <mc:Fallback xmlns="">
            <p:pic>
              <p:nvPicPr>
                <p:cNvPr id="17" name="Freihand 16">
                  <a:extLst>
                    <a:ext uri="{FF2B5EF4-FFF2-40B4-BE49-F238E27FC236}">
                      <a16:creationId xmlns:a16="http://schemas.microsoft.com/office/drawing/2014/main" id="{A958D28C-9DB5-419A-B5B6-128E1F6637A5}"/>
                    </a:ext>
                  </a:extLst>
                </p:cNvPr>
                <p:cNvPicPr/>
                <p:nvPr/>
              </p:nvPicPr>
              <p:blipFill>
                <a:blip r:embed="rId97"/>
                <a:stretch>
                  <a:fillRect/>
                </a:stretch>
              </p:blipFill>
              <p:spPr>
                <a:xfrm>
                  <a:off x="10548802" y="788072"/>
                  <a:ext cx="182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 name="Freihand 17">
                  <a:extLst>
                    <a:ext uri="{FF2B5EF4-FFF2-40B4-BE49-F238E27FC236}">
                      <a16:creationId xmlns:a16="http://schemas.microsoft.com/office/drawing/2014/main" id="{85294438-3250-4BB3-A782-63EC37C80AE6}"/>
                    </a:ext>
                  </a:extLst>
                </p14:cNvPr>
                <p14:cNvContentPartPr/>
                <p14:nvPr/>
              </p14:nvContentPartPr>
              <p14:xfrm>
                <a:off x="10707922" y="858272"/>
                <a:ext cx="102240" cy="73080"/>
              </p14:xfrm>
            </p:contentPart>
          </mc:Choice>
          <mc:Fallback xmlns="">
            <p:pic>
              <p:nvPicPr>
                <p:cNvPr id="18" name="Freihand 17">
                  <a:extLst>
                    <a:ext uri="{FF2B5EF4-FFF2-40B4-BE49-F238E27FC236}">
                      <a16:creationId xmlns:a16="http://schemas.microsoft.com/office/drawing/2014/main" id="{85294438-3250-4BB3-A782-63EC37C80AE6}"/>
                    </a:ext>
                  </a:extLst>
                </p:cNvPr>
                <p:cNvPicPr/>
                <p:nvPr/>
              </p:nvPicPr>
              <p:blipFill>
                <a:blip r:embed="rId99"/>
                <a:stretch>
                  <a:fillRect/>
                </a:stretch>
              </p:blipFill>
              <p:spPr>
                <a:xfrm>
                  <a:off x="10703602" y="853952"/>
                  <a:ext cx="110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 name="Freihand 18">
                  <a:extLst>
                    <a:ext uri="{FF2B5EF4-FFF2-40B4-BE49-F238E27FC236}">
                      <a16:creationId xmlns:a16="http://schemas.microsoft.com/office/drawing/2014/main" id="{466A8CE6-AB43-4EB7-955D-64DE4CB790C1}"/>
                    </a:ext>
                  </a:extLst>
                </p14:cNvPr>
                <p14:cNvContentPartPr/>
                <p14:nvPr/>
              </p14:nvContentPartPr>
              <p14:xfrm>
                <a:off x="10845442" y="820112"/>
                <a:ext cx="70200" cy="114480"/>
              </p14:xfrm>
            </p:contentPart>
          </mc:Choice>
          <mc:Fallback xmlns="">
            <p:pic>
              <p:nvPicPr>
                <p:cNvPr id="19" name="Freihand 18">
                  <a:extLst>
                    <a:ext uri="{FF2B5EF4-FFF2-40B4-BE49-F238E27FC236}">
                      <a16:creationId xmlns:a16="http://schemas.microsoft.com/office/drawing/2014/main" id="{466A8CE6-AB43-4EB7-955D-64DE4CB790C1}"/>
                    </a:ext>
                  </a:extLst>
                </p:cNvPr>
                <p:cNvPicPr/>
                <p:nvPr/>
              </p:nvPicPr>
              <p:blipFill>
                <a:blip r:embed="rId101"/>
                <a:stretch>
                  <a:fillRect/>
                </a:stretch>
              </p:blipFill>
              <p:spPr>
                <a:xfrm>
                  <a:off x="10841122" y="815792"/>
                  <a:ext cx="78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 name="Freihand 19">
                  <a:extLst>
                    <a:ext uri="{FF2B5EF4-FFF2-40B4-BE49-F238E27FC236}">
                      <a16:creationId xmlns:a16="http://schemas.microsoft.com/office/drawing/2014/main" id="{EE1947CF-1CAB-43D3-AAE6-4951C29BB169}"/>
                    </a:ext>
                  </a:extLst>
                </p14:cNvPr>
                <p14:cNvContentPartPr/>
                <p14:nvPr/>
              </p14:nvContentPartPr>
              <p14:xfrm>
                <a:off x="9234442" y="1598792"/>
                <a:ext cx="152640" cy="92160"/>
              </p14:xfrm>
            </p:contentPart>
          </mc:Choice>
          <mc:Fallback xmlns="">
            <p:pic>
              <p:nvPicPr>
                <p:cNvPr id="20" name="Freihand 19">
                  <a:extLst>
                    <a:ext uri="{FF2B5EF4-FFF2-40B4-BE49-F238E27FC236}">
                      <a16:creationId xmlns:a16="http://schemas.microsoft.com/office/drawing/2014/main" id="{EE1947CF-1CAB-43D3-AAE6-4951C29BB169}"/>
                    </a:ext>
                  </a:extLst>
                </p:cNvPr>
                <p:cNvPicPr/>
                <p:nvPr/>
              </p:nvPicPr>
              <p:blipFill>
                <a:blip r:embed="rId103"/>
                <a:stretch>
                  <a:fillRect/>
                </a:stretch>
              </p:blipFill>
              <p:spPr>
                <a:xfrm>
                  <a:off x="9230122" y="1594472"/>
                  <a:ext cx="161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 name="Freihand 20">
                  <a:extLst>
                    <a:ext uri="{FF2B5EF4-FFF2-40B4-BE49-F238E27FC236}">
                      <a16:creationId xmlns:a16="http://schemas.microsoft.com/office/drawing/2014/main" id="{1C0F85D8-2247-4413-9D99-92A8222F9DD4}"/>
                    </a:ext>
                  </a:extLst>
                </p14:cNvPr>
                <p14:cNvContentPartPr/>
                <p14:nvPr/>
              </p14:nvContentPartPr>
              <p14:xfrm>
                <a:off x="9383482" y="1547672"/>
                <a:ext cx="325440" cy="99720"/>
              </p14:xfrm>
            </p:contentPart>
          </mc:Choice>
          <mc:Fallback xmlns="">
            <p:pic>
              <p:nvPicPr>
                <p:cNvPr id="21" name="Freihand 20">
                  <a:extLst>
                    <a:ext uri="{FF2B5EF4-FFF2-40B4-BE49-F238E27FC236}">
                      <a16:creationId xmlns:a16="http://schemas.microsoft.com/office/drawing/2014/main" id="{1C0F85D8-2247-4413-9D99-92A8222F9DD4}"/>
                    </a:ext>
                  </a:extLst>
                </p:cNvPr>
                <p:cNvPicPr/>
                <p:nvPr/>
              </p:nvPicPr>
              <p:blipFill>
                <a:blip r:embed="rId105"/>
                <a:stretch>
                  <a:fillRect/>
                </a:stretch>
              </p:blipFill>
              <p:spPr>
                <a:xfrm>
                  <a:off x="9379162" y="1543352"/>
                  <a:ext cx="334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2" name="Freihand 21">
                  <a:extLst>
                    <a:ext uri="{FF2B5EF4-FFF2-40B4-BE49-F238E27FC236}">
                      <a16:creationId xmlns:a16="http://schemas.microsoft.com/office/drawing/2014/main" id="{579B70C2-4C31-4952-9F0F-7DFB829605A3}"/>
                    </a:ext>
                  </a:extLst>
                </p14:cNvPr>
                <p14:cNvContentPartPr/>
                <p14:nvPr/>
              </p14:nvContentPartPr>
              <p14:xfrm>
                <a:off x="9732682" y="1348592"/>
                <a:ext cx="236880" cy="203400"/>
              </p14:xfrm>
            </p:contentPart>
          </mc:Choice>
          <mc:Fallback xmlns="">
            <p:pic>
              <p:nvPicPr>
                <p:cNvPr id="22" name="Freihand 21">
                  <a:extLst>
                    <a:ext uri="{FF2B5EF4-FFF2-40B4-BE49-F238E27FC236}">
                      <a16:creationId xmlns:a16="http://schemas.microsoft.com/office/drawing/2014/main" id="{579B70C2-4C31-4952-9F0F-7DFB829605A3}"/>
                    </a:ext>
                  </a:extLst>
                </p:cNvPr>
                <p:cNvPicPr/>
                <p:nvPr/>
              </p:nvPicPr>
              <p:blipFill>
                <a:blip r:embed="rId107"/>
                <a:stretch>
                  <a:fillRect/>
                </a:stretch>
              </p:blipFill>
              <p:spPr>
                <a:xfrm>
                  <a:off x="9728362" y="1344272"/>
                  <a:ext cx="245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3" name="Freihand 22">
                  <a:extLst>
                    <a:ext uri="{FF2B5EF4-FFF2-40B4-BE49-F238E27FC236}">
                      <a16:creationId xmlns:a16="http://schemas.microsoft.com/office/drawing/2014/main" id="{ABCD160A-2D4A-47DE-971B-5B8CB06C5E34}"/>
                    </a:ext>
                  </a:extLst>
                </p14:cNvPr>
                <p14:cNvContentPartPr/>
                <p14:nvPr/>
              </p14:nvContentPartPr>
              <p14:xfrm>
                <a:off x="9911242" y="1347152"/>
                <a:ext cx="15120" cy="23400"/>
              </p14:xfrm>
            </p:contentPart>
          </mc:Choice>
          <mc:Fallback xmlns="">
            <p:pic>
              <p:nvPicPr>
                <p:cNvPr id="23" name="Freihand 22">
                  <a:extLst>
                    <a:ext uri="{FF2B5EF4-FFF2-40B4-BE49-F238E27FC236}">
                      <a16:creationId xmlns:a16="http://schemas.microsoft.com/office/drawing/2014/main" id="{ABCD160A-2D4A-47DE-971B-5B8CB06C5E34}"/>
                    </a:ext>
                  </a:extLst>
                </p:cNvPr>
                <p:cNvPicPr/>
                <p:nvPr/>
              </p:nvPicPr>
              <p:blipFill>
                <a:blip r:embed="rId109"/>
                <a:stretch>
                  <a:fillRect/>
                </a:stretch>
              </p:blipFill>
              <p:spPr>
                <a:xfrm>
                  <a:off x="9906922" y="1342832"/>
                  <a:ext cx="23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6" name="Freihand 25">
                  <a:extLst>
                    <a:ext uri="{FF2B5EF4-FFF2-40B4-BE49-F238E27FC236}">
                      <a16:creationId xmlns:a16="http://schemas.microsoft.com/office/drawing/2014/main" id="{ECBB02BC-D6C2-466A-ADAC-321D61D16E21}"/>
                    </a:ext>
                  </a:extLst>
                </p14:cNvPr>
                <p14:cNvContentPartPr/>
                <p14:nvPr/>
              </p14:nvContentPartPr>
              <p14:xfrm>
                <a:off x="10220842" y="1260032"/>
                <a:ext cx="221040" cy="165600"/>
              </p14:xfrm>
            </p:contentPart>
          </mc:Choice>
          <mc:Fallback xmlns="">
            <p:pic>
              <p:nvPicPr>
                <p:cNvPr id="26" name="Freihand 25">
                  <a:extLst>
                    <a:ext uri="{FF2B5EF4-FFF2-40B4-BE49-F238E27FC236}">
                      <a16:creationId xmlns:a16="http://schemas.microsoft.com/office/drawing/2014/main" id="{ECBB02BC-D6C2-466A-ADAC-321D61D16E21}"/>
                    </a:ext>
                  </a:extLst>
                </p:cNvPr>
                <p:cNvPicPr/>
                <p:nvPr/>
              </p:nvPicPr>
              <p:blipFill>
                <a:blip r:embed="rId111"/>
                <a:stretch>
                  <a:fillRect/>
                </a:stretch>
              </p:blipFill>
              <p:spPr>
                <a:xfrm>
                  <a:off x="10216522" y="1255712"/>
                  <a:ext cx="229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7" name="Freihand 26">
                  <a:extLst>
                    <a:ext uri="{FF2B5EF4-FFF2-40B4-BE49-F238E27FC236}">
                      <a16:creationId xmlns:a16="http://schemas.microsoft.com/office/drawing/2014/main" id="{81627C0C-116F-44B7-B132-6953B86D2972}"/>
                    </a:ext>
                  </a:extLst>
                </p14:cNvPr>
                <p14:cNvContentPartPr/>
                <p14:nvPr/>
              </p14:nvContentPartPr>
              <p14:xfrm>
                <a:off x="10490122" y="1300352"/>
                <a:ext cx="126360" cy="81720"/>
              </p14:xfrm>
            </p:contentPart>
          </mc:Choice>
          <mc:Fallback xmlns="">
            <p:pic>
              <p:nvPicPr>
                <p:cNvPr id="27" name="Freihand 26">
                  <a:extLst>
                    <a:ext uri="{FF2B5EF4-FFF2-40B4-BE49-F238E27FC236}">
                      <a16:creationId xmlns:a16="http://schemas.microsoft.com/office/drawing/2014/main" id="{81627C0C-116F-44B7-B132-6953B86D2972}"/>
                    </a:ext>
                  </a:extLst>
                </p:cNvPr>
                <p:cNvPicPr/>
                <p:nvPr/>
              </p:nvPicPr>
              <p:blipFill>
                <a:blip r:embed="rId113"/>
                <a:stretch>
                  <a:fillRect/>
                </a:stretch>
              </p:blipFill>
              <p:spPr>
                <a:xfrm>
                  <a:off x="10485802" y="1296032"/>
                  <a:ext cx="135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8" name="Freihand 27">
                  <a:extLst>
                    <a:ext uri="{FF2B5EF4-FFF2-40B4-BE49-F238E27FC236}">
                      <a16:creationId xmlns:a16="http://schemas.microsoft.com/office/drawing/2014/main" id="{B2C81470-E422-4B76-89B0-7D30101E2B3C}"/>
                    </a:ext>
                  </a:extLst>
                </p14:cNvPr>
                <p14:cNvContentPartPr/>
                <p14:nvPr/>
              </p14:nvContentPartPr>
              <p14:xfrm>
                <a:off x="10637362" y="1167152"/>
                <a:ext cx="127800" cy="160200"/>
              </p14:xfrm>
            </p:contentPart>
          </mc:Choice>
          <mc:Fallback xmlns="">
            <p:pic>
              <p:nvPicPr>
                <p:cNvPr id="28" name="Freihand 27">
                  <a:extLst>
                    <a:ext uri="{FF2B5EF4-FFF2-40B4-BE49-F238E27FC236}">
                      <a16:creationId xmlns:a16="http://schemas.microsoft.com/office/drawing/2014/main" id="{B2C81470-E422-4B76-89B0-7D30101E2B3C}"/>
                    </a:ext>
                  </a:extLst>
                </p:cNvPr>
                <p:cNvPicPr/>
                <p:nvPr/>
              </p:nvPicPr>
              <p:blipFill>
                <a:blip r:embed="rId115"/>
                <a:stretch>
                  <a:fillRect/>
                </a:stretch>
              </p:blipFill>
              <p:spPr>
                <a:xfrm>
                  <a:off x="10633042" y="1162832"/>
                  <a:ext cx="136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 name="Freihand 28">
                  <a:extLst>
                    <a:ext uri="{FF2B5EF4-FFF2-40B4-BE49-F238E27FC236}">
                      <a16:creationId xmlns:a16="http://schemas.microsoft.com/office/drawing/2014/main" id="{F788A41E-D5BB-4446-B5EA-EB818C1FA6D9}"/>
                    </a:ext>
                  </a:extLst>
                </p14:cNvPr>
                <p14:cNvContentPartPr/>
                <p14:nvPr/>
              </p14:nvContentPartPr>
              <p14:xfrm>
                <a:off x="10802242" y="1221512"/>
                <a:ext cx="114840" cy="102240"/>
              </p14:xfrm>
            </p:contentPart>
          </mc:Choice>
          <mc:Fallback xmlns="">
            <p:pic>
              <p:nvPicPr>
                <p:cNvPr id="29" name="Freihand 28">
                  <a:extLst>
                    <a:ext uri="{FF2B5EF4-FFF2-40B4-BE49-F238E27FC236}">
                      <a16:creationId xmlns:a16="http://schemas.microsoft.com/office/drawing/2014/main" id="{F788A41E-D5BB-4446-B5EA-EB818C1FA6D9}"/>
                    </a:ext>
                  </a:extLst>
                </p:cNvPr>
                <p:cNvPicPr/>
                <p:nvPr/>
              </p:nvPicPr>
              <p:blipFill>
                <a:blip r:embed="rId117"/>
                <a:stretch>
                  <a:fillRect/>
                </a:stretch>
              </p:blipFill>
              <p:spPr>
                <a:xfrm>
                  <a:off x="10797922" y="1217192"/>
                  <a:ext cx="123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0" name="Freihand 29">
                  <a:extLst>
                    <a:ext uri="{FF2B5EF4-FFF2-40B4-BE49-F238E27FC236}">
                      <a16:creationId xmlns:a16="http://schemas.microsoft.com/office/drawing/2014/main" id="{697C037F-DD7B-4B40-83EB-8132D218292F}"/>
                    </a:ext>
                  </a:extLst>
                </p14:cNvPr>
                <p14:cNvContentPartPr/>
                <p14:nvPr/>
              </p14:nvContentPartPr>
              <p14:xfrm>
                <a:off x="10896922" y="1116392"/>
                <a:ext cx="468360" cy="173160"/>
              </p14:xfrm>
            </p:contentPart>
          </mc:Choice>
          <mc:Fallback xmlns="">
            <p:pic>
              <p:nvPicPr>
                <p:cNvPr id="30" name="Freihand 29">
                  <a:extLst>
                    <a:ext uri="{FF2B5EF4-FFF2-40B4-BE49-F238E27FC236}">
                      <a16:creationId xmlns:a16="http://schemas.microsoft.com/office/drawing/2014/main" id="{697C037F-DD7B-4B40-83EB-8132D218292F}"/>
                    </a:ext>
                  </a:extLst>
                </p:cNvPr>
                <p:cNvPicPr/>
                <p:nvPr/>
              </p:nvPicPr>
              <p:blipFill>
                <a:blip r:embed="rId119"/>
                <a:stretch>
                  <a:fillRect/>
                </a:stretch>
              </p:blipFill>
              <p:spPr>
                <a:xfrm>
                  <a:off x="10892602" y="1112072"/>
                  <a:ext cx="477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1" name="Freihand 30">
                  <a:extLst>
                    <a:ext uri="{FF2B5EF4-FFF2-40B4-BE49-F238E27FC236}">
                      <a16:creationId xmlns:a16="http://schemas.microsoft.com/office/drawing/2014/main" id="{7B2F54F8-9A37-4AFC-A559-897945A53452}"/>
                    </a:ext>
                  </a:extLst>
                </p14:cNvPr>
                <p14:cNvContentPartPr/>
                <p14:nvPr/>
              </p14:nvContentPartPr>
              <p14:xfrm>
                <a:off x="9477082" y="1693472"/>
                <a:ext cx="459720" cy="402840"/>
              </p14:xfrm>
            </p:contentPart>
          </mc:Choice>
          <mc:Fallback xmlns="">
            <p:pic>
              <p:nvPicPr>
                <p:cNvPr id="31" name="Freihand 30">
                  <a:extLst>
                    <a:ext uri="{FF2B5EF4-FFF2-40B4-BE49-F238E27FC236}">
                      <a16:creationId xmlns:a16="http://schemas.microsoft.com/office/drawing/2014/main" id="{7B2F54F8-9A37-4AFC-A559-897945A53452}"/>
                    </a:ext>
                  </a:extLst>
                </p:cNvPr>
                <p:cNvPicPr/>
                <p:nvPr/>
              </p:nvPicPr>
              <p:blipFill>
                <a:blip r:embed="rId121"/>
                <a:stretch>
                  <a:fillRect/>
                </a:stretch>
              </p:blipFill>
              <p:spPr>
                <a:xfrm>
                  <a:off x="9472762" y="1689152"/>
                  <a:ext cx="46836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2" name="Freihand 31">
                  <a:extLst>
                    <a:ext uri="{FF2B5EF4-FFF2-40B4-BE49-F238E27FC236}">
                      <a16:creationId xmlns:a16="http://schemas.microsoft.com/office/drawing/2014/main" id="{009A9B03-E74B-4BD6-A4B8-70A5E6A2E3EB}"/>
                    </a:ext>
                  </a:extLst>
                </p14:cNvPr>
                <p14:cNvContentPartPr/>
                <p14:nvPr/>
              </p14:nvContentPartPr>
              <p14:xfrm>
                <a:off x="9936442" y="1676192"/>
                <a:ext cx="184680" cy="142560"/>
              </p14:xfrm>
            </p:contentPart>
          </mc:Choice>
          <mc:Fallback xmlns="">
            <p:pic>
              <p:nvPicPr>
                <p:cNvPr id="32" name="Freihand 31">
                  <a:extLst>
                    <a:ext uri="{FF2B5EF4-FFF2-40B4-BE49-F238E27FC236}">
                      <a16:creationId xmlns:a16="http://schemas.microsoft.com/office/drawing/2014/main" id="{009A9B03-E74B-4BD6-A4B8-70A5E6A2E3EB}"/>
                    </a:ext>
                  </a:extLst>
                </p:cNvPr>
                <p:cNvPicPr/>
                <p:nvPr/>
              </p:nvPicPr>
              <p:blipFill>
                <a:blip r:embed="rId123"/>
                <a:stretch>
                  <a:fillRect/>
                </a:stretch>
              </p:blipFill>
              <p:spPr>
                <a:xfrm>
                  <a:off x="9932122" y="1671872"/>
                  <a:ext cx="193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3" name="Freihand 32">
                  <a:extLst>
                    <a:ext uri="{FF2B5EF4-FFF2-40B4-BE49-F238E27FC236}">
                      <a16:creationId xmlns:a16="http://schemas.microsoft.com/office/drawing/2014/main" id="{EEDB35D4-CEBC-4433-94C2-3AE77F856743}"/>
                    </a:ext>
                  </a:extLst>
                </p14:cNvPr>
                <p14:cNvContentPartPr/>
                <p14:nvPr/>
              </p14:nvContentPartPr>
              <p14:xfrm>
                <a:off x="9675442" y="1668992"/>
                <a:ext cx="115920" cy="34200"/>
              </p14:xfrm>
            </p:contentPart>
          </mc:Choice>
          <mc:Fallback xmlns="">
            <p:pic>
              <p:nvPicPr>
                <p:cNvPr id="33" name="Freihand 32">
                  <a:extLst>
                    <a:ext uri="{FF2B5EF4-FFF2-40B4-BE49-F238E27FC236}">
                      <a16:creationId xmlns:a16="http://schemas.microsoft.com/office/drawing/2014/main" id="{EEDB35D4-CEBC-4433-94C2-3AE77F856743}"/>
                    </a:ext>
                  </a:extLst>
                </p:cNvPr>
                <p:cNvPicPr/>
                <p:nvPr/>
              </p:nvPicPr>
              <p:blipFill>
                <a:blip r:embed="rId125"/>
                <a:stretch>
                  <a:fillRect/>
                </a:stretch>
              </p:blipFill>
              <p:spPr>
                <a:xfrm>
                  <a:off x="9671122" y="1664672"/>
                  <a:ext cx="124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4" name="Freihand 33">
                  <a:extLst>
                    <a:ext uri="{FF2B5EF4-FFF2-40B4-BE49-F238E27FC236}">
                      <a16:creationId xmlns:a16="http://schemas.microsoft.com/office/drawing/2014/main" id="{4D59E4B6-0D21-40C5-B151-0FC6B759F924}"/>
                    </a:ext>
                  </a:extLst>
                </p14:cNvPr>
                <p14:cNvContentPartPr/>
                <p14:nvPr/>
              </p14:nvContentPartPr>
              <p14:xfrm>
                <a:off x="10306162" y="1559192"/>
                <a:ext cx="248040" cy="171000"/>
              </p14:xfrm>
            </p:contentPart>
          </mc:Choice>
          <mc:Fallback xmlns="">
            <p:pic>
              <p:nvPicPr>
                <p:cNvPr id="34" name="Freihand 33">
                  <a:extLst>
                    <a:ext uri="{FF2B5EF4-FFF2-40B4-BE49-F238E27FC236}">
                      <a16:creationId xmlns:a16="http://schemas.microsoft.com/office/drawing/2014/main" id="{4D59E4B6-0D21-40C5-B151-0FC6B759F924}"/>
                    </a:ext>
                  </a:extLst>
                </p:cNvPr>
                <p:cNvPicPr/>
                <p:nvPr/>
              </p:nvPicPr>
              <p:blipFill>
                <a:blip r:embed="rId127"/>
                <a:stretch>
                  <a:fillRect/>
                </a:stretch>
              </p:blipFill>
              <p:spPr>
                <a:xfrm>
                  <a:off x="10301842" y="1554872"/>
                  <a:ext cx="256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5" name="Freihand 34">
                  <a:extLst>
                    <a:ext uri="{FF2B5EF4-FFF2-40B4-BE49-F238E27FC236}">
                      <a16:creationId xmlns:a16="http://schemas.microsoft.com/office/drawing/2014/main" id="{022CD4AC-357B-4A89-B367-3A7BB20FF4B0}"/>
                    </a:ext>
                  </a:extLst>
                </p14:cNvPr>
                <p14:cNvContentPartPr/>
                <p14:nvPr/>
              </p14:nvContentPartPr>
              <p14:xfrm>
                <a:off x="10575802" y="1575752"/>
                <a:ext cx="93240" cy="102240"/>
              </p14:xfrm>
            </p:contentPart>
          </mc:Choice>
          <mc:Fallback xmlns="">
            <p:pic>
              <p:nvPicPr>
                <p:cNvPr id="35" name="Freihand 34">
                  <a:extLst>
                    <a:ext uri="{FF2B5EF4-FFF2-40B4-BE49-F238E27FC236}">
                      <a16:creationId xmlns:a16="http://schemas.microsoft.com/office/drawing/2014/main" id="{022CD4AC-357B-4A89-B367-3A7BB20FF4B0}"/>
                    </a:ext>
                  </a:extLst>
                </p:cNvPr>
                <p:cNvPicPr/>
                <p:nvPr/>
              </p:nvPicPr>
              <p:blipFill>
                <a:blip r:embed="rId129"/>
                <a:stretch>
                  <a:fillRect/>
                </a:stretch>
              </p:blipFill>
              <p:spPr>
                <a:xfrm>
                  <a:off x="10571482" y="1571432"/>
                  <a:ext cx="101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6" name="Freihand 35">
                  <a:extLst>
                    <a:ext uri="{FF2B5EF4-FFF2-40B4-BE49-F238E27FC236}">
                      <a16:creationId xmlns:a16="http://schemas.microsoft.com/office/drawing/2014/main" id="{4ACD809C-9A14-48FD-8186-01F714AC57C0}"/>
                    </a:ext>
                  </a:extLst>
                </p14:cNvPr>
                <p14:cNvContentPartPr/>
                <p14:nvPr/>
              </p14:nvContentPartPr>
              <p14:xfrm>
                <a:off x="10797562" y="1467752"/>
                <a:ext cx="150480" cy="190080"/>
              </p14:xfrm>
            </p:contentPart>
          </mc:Choice>
          <mc:Fallback xmlns="">
            <p:pic>
              <p:nvPicPr>
                <p:cNvPr id="36" name="Freihand 35">
                  <a:extLst>
                    <a:ext uri="{FF2B5EF4-FFF2-40B4-BE49-F238E27FC236}">
                      <a16:creationId xmlns:a16="http://schemas.microsoft.com/office/drawing/2014/main" id="{4ACD809C-9A14-48FD-8186-01F714AC57C0}"/>
                    </a:ext>
                  </a:extLst>
                </p:cNvPr>
                <p:cNvPicPr/>
                <p:nvPr/>
              </p:nvPicPr>
              <p:blipFill>
                <a:blip r:embed="rId131"/>
                <a:stretch>
                  <a:fillRect/>
                </a:stretch>
              </p:blipFill>
              <p:spPr>
                <a:xfrm>
                  <a:off x="10793242" y="1463432"/>
                  <a:ext cx="159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7" name="Freihand 36">
                  <a:extLst>
                    <a:ext uri="{FF2B5EF4-FFF2-40B4-BE49-F238E27FC236}">
                      <a16:creationId xmlns:a16="http://schemas.microsoft.com/office/drawing/2014/main" id="{57B64CE9-E3BE-451A-88D2-B93B0CEA7B68}"/>
                    </a:ext>
                  </a:extLst>
                </p14:cNvPr>
                <p14:cNvContentPartPr/>
                <p14:nvPr/>
              </p14:nvContentPartPr>
              <p14:xfrm>
                <a:off x="10974322" y="1523552"/>
                <a:ext cx="157320" cy="92880"/>
              </p14:xfrm>
            </p:contentPart>
          </mc:Choice>
          <mc:Fallback xmlns="">
            <p:pic>
              <p:nvPicPr>
                <p:cNvPr id="37" name="Freihand 36">
                  <a:extLst>
                    <a:ext uri="{FF2B5EF4-FFF2-40B4-BE49-F238E27FC236}">
                      <a16:creationId xmlns:a16="http://schemas.microsoft.com/office/drawing/2014/main" id="{57B64CE9-E3BE-451A-88D2-B93B0CEA7B68}"/>
                    </a:ext>
                  </a:extLst>
                </p:cNvPr>
                <p:cNvPicPr/>
                <p:nvPr/>
              </p:nvPicPr>
              <p:blipFill>
                <a:blip r:embed="rId133"/>
                <a:stretch>
                  <a:fillRect/>
                </a:stretch>
              </p:blipFill>
              <p:spPr>
                <a:xfrm>
                  <a:off x="10970002" y="1519232"/>
                  <a:ext cx="165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8" name="Freihand 37">
                  <a:extLst>
                    <a:ext uri="{FF2B5EF4-FFF2-40B4-BE49-F238E27FC236}">
                      <a16:creationId xmlns:a16="http://schemas.microsoft.com/office/drawing/2014/main" id="{8BA77D40-1396-499C-8727-8939558AC135}"/>
                    </a:ext>
                  </a:extLst>
                </p14:cNvPr>
                <p14:cNvContentPartPr/>
                <p14:nvPr/>
              </p14:nvContentPartPr>
              <p14:xfrm>
                <a:off x="11113282" y="1491512"/>
                <a:ext cx="105480" cy="114840"/>
              </p14:xfrm>
            </p:contentPart>
          </mc:Choice>
          <mc:Fallback xmlns="">
            <p:pic>
              <p:nvPicPr>
                <p:cNvPr id="38" name="Freihand 37">
                  <a:extLst>
                    <a:ext uri="{FF2B5EF4-FFF2-40B4-BE49-F238E27FC236}">
                      <a16:creationId xmlns:a16="http://schemas.microsoft.com/office/drawing/2014/main" id="{8BA77D40-1396-499C-8727-8939558AC135}"/>
                    </a:ext>
                  </a:extLst>
                </p:cNvPr>
                <p:cNvPicPr/>
                <p:nvPr/>
              </p:nvPicPr>
              <p:blipFill>
                <a:blip r:embed="rId135"/>
                <a:stretch>
                  <a:fillRect/>
                </a:stretch>
              </p:blipFill>
              <p:spPr>
                <a:xfrm>
                  <a:off x="11108962" y="1487192"/>
                  <a:ext cx="114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9" name="Freihand 38">
                  <a:extLst>
                    <a:ext uri="{FF2B5EF4-FFF2-40B4-BE49-F238E27FC236}">
                      <a16:creationId xmlns:a16="http://schemas.microsoft.com/office/drawing/2014/main" id="{CC316B2D-69E6-481C-AB70-C15F1D8AFE2E}"/>
                    </a:ext>
                  </a:extLst>
                </p14:cNvPr>
                <p14:cNvContentPartPr/>
                <p14:nvPr/>
              </p14:nvContentPartPr>
              <p14:xfrm>
                <a:off x="9989002" y="2043752"/>
                <a:ext cx="193320" cy="151920"/>
              </p14:xfrm>
            </p:contentPart>
          </mc:Choice>
          <mc:Fallback xmlns="">
            <p:pic>
              <p:nvPicPr>
                <p:cNvPr id="39" name="Freihand 38">
                  <a:extLst>
                    <a:ext uri="{FF2B5EF4-FFF2-40B4-BE49-F238E27FC236}">
                      <a16:creationId xmlns:a16="http://schemas.microsoft.com/office/drawing/2014/main" id="{CC316B2D-69E6-481C-AB70-C15F1D8AFE2E}"/>
                    </a:ext>
                  </a:extLst>
                </p:cNvPr>
                <p:cNvPicPr/>
                <p:nvPr/>
              </p:nvPicPr>
              <p:blipFill>
                <a:blip r:embed="rId137"/>
                <a:stretch>
                  <a:fillRect/>
                </a:stretch>
              </p:blipFill>
              <p:spPr>
                <a:xfrm>
                  <a:off x="9984682" y="2039432"/>
                  <a:ext cx="201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0" name="Freihand 39">
                  <a:extLst>
                    <a:ext uri="{FF2B5EF4-FFF2-40B4-BE49-F238E27FC236}">
                      <a16:creationId xmlns:a16="http://schemas.microsoft.com/office/drawing/2014/main" id="{9E530804-DB01-4BFB-BC9C-84A2AA0DD064}"/>
                    </a:ext>
                  </a:extLst>
                </p14:cNvPr>
                <p14:cNvContentPartPr/>
                <p14:nvPr/>
              </p14:nvContentPartPr>
              <p14:xfrm>
                <a:off x="10186282" y="1925312"/>
                <a:ext cx="258840" cy="198000"/>
              </p14:xfrm>
            </p:contentPart>
          </mc:Choice>
          <mc:Fallback xmlns="">
            <p:pic>
              <p:nvPicPr>
                <p:cNvPr id="40" name="Freihand 39">
                  <a:extLst>
                    <a:ext uri="{FF2B5EF4-FFF2-40B4-BE49-F238E27FC236}">
                      <a16:creationId xmlns:a16="http://schemas.microsoft.com/office/drawing/2014/main" id="{9E530804-DB01-4BFB-BC9C-84A2AA0DD064}"/>
                    </a:ext>
                  </a:extLst>
                </p:cNvPr>
                <p:cNvPicPr/>
                <p:nvPr/>
              </p:nvPicPr>
              <p:blipFill>
                <a:blip r:embed="rId139"/>
                <a:stretch>
                  <a:fillRect/>
                </a:stretch>
              </p:blipFill>
              <p:spPr>
                <a:xfrm>
                  <a:off x="10181962" y="1920992"/>
                  <a:ext cx="267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3" name="Freihand 42">
                  <a:extLst>
                    <a:ext uri="{FF2B5EF4-FFF2-40B4-BE49-F238E27FC236}">
                      <a16:creationId xmlns:a16="http://schemas.microsoft.com/office/drawing/2014/main" id="{023E1796-37C7-42BC-A77B-5427CCCFEAE1}"/>
                    </a:ext>
                  </a:extLst>
                </p14:cNvPr>
                <p14:cNvContentPartPr/>
                <p14:nvPr/>
              </p14:nvContentPartPr>
              <p14:xfrm>
                <a:off x="10550602" y="1855472"/>
                <a:ext cx="198720" cy="162360"/>
              </p14:xfrm>
            </p:contentPart>
          </mc:Choice>
          <mc:Fallback xmlns="">
            <p:pic>
              <p:nvPicPr>
                <p:cNvPr id="43" name="Freihand 42">
                  <a:extLst>
                    <a:ext uri="{FF2B5EF4-FFF2-40B4-BE49-F238E27FC236}">
                      <a16:creationId xmlns:a16="http://schemas.microsoft.com/office/drawing/2014/main" id="{023E1796-37C7-42BC-A77B-5427CCCFEAE1}"/>
                    </a:ext>
                  </a:extLst>
                </p:cNvPr>
                <p:cNvPicPr/>
                <p:nvPr/>
              </p:nvPicPr>
              <p:blipFill>
                <a:blip r:embed="rId141"/>
                <a:stretch>
                  <a:fillRect/>
                </a:stretch>
              </p:blipFill>
              <p:spPr>
                <a:xfrm>
                  <a:off x="10546282" y="1851152"/>
                  <a:ext cx="207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4" name="Freihand 43">
                  <a:extLst>
                    <a:ext uri="{FF2B5EF4-FFF2-40B4-BE49-F238E27FC236}">
                      <a16:creationId xmlns:a16="http://schemas.microsoft.com/office/drawing/2014/main" id="{73DEF654-A290-462A-9D28-9386FC6E5EB0}"/>
                    </a:ext>
                  </a:extLst>
                </p14:cNvPr>
                <p14:cNvContentPartPr/>
                <p14:nvPr/>
              </p14:nvContentPartPr>
              <p14:xfrm>
                <a:off x="10761562" y="1910192"/>
                <a:ext cx="113400" cy="78480"/>
              </p14:xfrm>
            </p:contentPart>
          </mc:Choice>
          <mc:Fallback xmlns="">
            <p:pic>
              <p:nvPicPr>
                <p:cNvPr id="44" name="Freihand 43">
                  <a:extLst>
                    <a:ext uri="{FF2B5EF4-FFF2-40B4-BE49-F238E27FC236}">
                      <a16:creationId xmlns:a16="http://schemas.microsoft.com/office/drawing/2014/main" id="{73DEF654-A290-462A-9D28-9386FC6E5EB0}"/>
                    </a:ext>
                  </a:extLst>
                </p:cNvPr>
                <p:cNvPicPr/>
                <p:nvPr/>
              </p:nvPicPr>
              <p:blipFill>
                <a:blip r:embed="rId143"/>
                <a:stretch>
                  <a:fillRect/>
                </a:stretch>
              </p:blipFill>
              <p:spPr>
                <a:xfrm>
                  <a:off x="10757242" y="1905872"/>
                  <a:ext cx="122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5" name="Freihand 44">
                  <a:extLst>
                    <a:ext uri="{FF2B5EF4-FFF2-40B4-BE49-F238E27FC236}">
                      <a16:creationId xmlns:a16="http://schemas.microsoft.com/office/drawing/2014/main" id="{F2AC597B-742B-4D2C-BBDE-072DF7071686}"/>
                    </a:ext>
                  </a:extLst>
                </p14:cNvPr>
                <p14:cNvContentPartPr/>
                <p14:nvPr/>
              </p14:nvContentPartPr>
              <p14:xfrm>
                <a:off x="10894762" y="1792112"/>
                <a:ext cx="71280" cy="164520"/>
              </p14:xfrm>
            </p:contentPart>
          </mc:Choice>
          <mc:Fallback xmlns="">
            <p:pic>
              <p:nvPicPr>
                <p:cNvPr id="45" name="Freihand 44">
                  <a:extLst>
                    <a:ext uri="{FF2B5EF4-FFF2-40B4-BE49-F238E27FC236}">
                      <a16:creationId xmlns:a16="http://schemas.microsoft.com/office/drawing/2014/main" id="{F2AC597B-742B-4D2C-BBDE-072DF7071686}"/>
                    </a:ext>
                  </a:extLst>
                </p:cNvPr>
                <p:cNvPicPr/>
                <p:nvPr/>
              </p:nvPicPr>
              <p:blipFill>
                <a:blip r:embed="rId145"/>
                <a:stretch>
                  <a:fillRect/>
                </a:stretch>
              </p:blipFill>
              <p:spPr>
                <a:xfrm>
                  <a:off x="10890442" y="1787792"/>
                  <a:ext cx="79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6" name="Freihand 45">
                  <a:extLst>
                    <a:ext uri="{FF2B5EF4-FFF2-40B4-BE49-F238E27FC236}">
                      <a16:creationId xmlns:a16="http://schemas.microsoft.com/office/drawing/2014/main" id="{32794EB5-7905-487D-BD47-2BA495F431FF}"/>
                    </a:ext>
                  </a:extLst>
                </p14:cNvPr>
                <p14:cNvContentPartPr/>
                <p14:nvPr/>
              </p14:nvContentPartPr>
              <p14:xfrm>
                <a:off x="10990522" y="1861592"/>
                <a:ext cx="62640" cy="87480"/>
              </p14:xfrm>
            </p:contentPart>
          </mc:Choice>
          <mc:Fallback xmlns="">
            <p:pic>
              <p:nvPicPr>
                <p:cNvPr id="46" name="Freihand 45">
                  <a:extLst>
                    <a:ext uri="{FF2B5EF4-FFF2-40B4-BE49-F238E27FC236}">
                      <a16:creationId xmlns:a16="http://schemas.microsoft.com/office/drawing/2014/main" id="{32794EB5-7905-487D-BD47-2BA495F431FF}"/>
                    </a:ext>
                  </a:extLst>
                </p:cNvPr>
                <p:cNvPicPr/>
                <p:nvPr/>
              </p:nvPicPr>
              <p:blipFill>
                <a:blip r:embed="rId147"/>
                <a:stretch>
                  <a:fillRect/>
                </a:stretch>
              </p:blipFill>
              <p:spPr>
                <a:xfrm>
                  <a:off x="10986202" y="1857272"/>
                  <a:ext cx="71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7" name="Freihand 46">
                  <a:extLst>
                    <a:ext uri="{FF2B5EF4-FFF2-40B4-BE49-F238E27FC236}">
                      <a16:creationId xmlns:a16="http://schemas.microsoft.com/office/drawing/2014/main" id="{191BE02E-0A20-4D1F-AE3B-5A209868EFDF}"/>
                    </a:ext>
                  </a:extLst>
                </p14:cNvPr>
                <p14:cNvContentPartPr/>
                <p14:nvPr/>
              </p14:nvContentPartPr>
              <p14:xfrm>
                <a:off x="11050282" y="1774472"/>
                <a:ext cx="255960" cy="142920"/>
              </p14:xfrm>
            </p:contentPart>
          </mc:Choice>
          <mc:Fallback xmlns="">
            <p:pic>
              <p:nvPicPr>
                <p:cNvPr id="47" name="Freihand 46">
                  <a:extLst>
                    <a:ext uri="{FF2B5EF4-FFF2-40B4-BE49-F238E27FC236}">
                      <a16:creationId xmlns:a16="http://schemas.microsoft.com/office/drawing/2014/main" id="{191BE02E-0A20-4D1F-AE3B-5A209868EFDF}"/>
                    </a:ext>
                  </a:extLst>
                </p:cNvPr>
                <p:cNvPicPr/>
                <p:nvPr/>
              </p:nvPicPr>
              <p:blipFill>
                <a:blip r:embed="rId149"/>
                <a:stretch>
                  <a:fillRect/>
                </a:stretch>
              </p:blipFill>
              <p:spPr>
                <a:xfrm>
                  <a:off x="11045962" y="1770152"/>
                  <a:ext cx="264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 name="Freihand 47">
                  <a:extLst>
                    <a:ext uri="{FF2B5EF4-FFF2-40B4-BE49-F238E27FC236}">
                      <a16:creationId xmlns:a16="http://schemas.microsoft.com/office/drawing/2014/main" id="{63FB96A8-A321-449C-847C-9F12D66C25CF}"/>
                    </a:ext>
                  </a:extLst>
                </p14:cNvPr>
                <p14:cNvContentPartPr/>
                <p14:nvPr/>
              </p14:nvContentPartPr>
              <p14:xfrm>
                <a:off x="11331082" y="1642712"/>
                <a:ext cx="16560" cy="168120"/>
              </p14:xfrm>
            </p:contentPart>
          </mc:Choice>
          <mc:Fallback xmlns="">
            <p:pic>
              <p:nvPicPr>
                <p:cNvPr id="48" name="Freihand 47">
                  <a:extLst>
                    <a:ext uri="{FF2B5EF4-FFF2-40B4-BE49-F238E27FC236}">
                      <a16:creationId xmlns:a16="http://schemas.microsoft.com/office/drawing/2014/main" id="{63FB96A8-A321-449C-847C-9F12D66C25CF}"/>
                    </a:ext>
                  </a:extLst>
                </p:cNvPr>
                <p:cNvPicPr/>
                <p:nvPr/>
              </p:nvPicPr>
              <p:blipFill>
                <a:blip r:embed="rId151"/>
                <a:stretch>
                  <a:fillRect/>
                </a:stretch>
              </p:blipFill>
              <p:spPr>
                <a:xfrm>
                  <a:off x="11326762" y="1638392"/>
                  <a:ext cx="25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9" name="Freihand 48">
                  <a:extLst>
                    <a:ext uri="{FF2B5EF4-FFF2-40B4-BE49-F238E27FC236}">
                      <a16:creationId xmlns:a16="http://schemas.microsoft.com/office/drawing/2014/main" id="{508579D5-6FE3-4BF5-A3D9-86AAC2FBA3FC}"/>
                    </a:ext>
                  </a:extLst>
                </p14:cNvPr>
                <p14:cNvContentPartPr/>
                <p14:nvPr/>
              </p14:nvContentPartPr>
              <p14:xfrm>
                <a:off x="11361322" y="1875992"/>
                <a:ext cx="19800" cy="26640"/>
              </p14:xfrm>
            </p:contentPart>
          </mc:Choice>
          <mc:Fallback xmlns="">
            <p:pic>
              <p:nvPicPr>
                <p:cNvPr id="49" name="Freihand 48">
                  <a:extLst>
                    <a:ext uri="{FF2B5EF4-FFF2-40B4-BE49-F238E27FC236}">
                      <a16:creationId xmlns:a16="http://schemas.microsoft.com/office/drawing/2014/main" id="{508579D5-6FE3-4BF5-A3D9-86AAC2FBA3FC}"/>
                    </a:ext>
                  </a:extLst>
                </p:cNvPr>
                <p:cNvPicPr/>
                <p:nvPr/>
              </p:nvPicPr>
              <p:blipFill>
                <a:blip r:embed="rId153"/>
                <a:stretch>
                  <a:fillRect/>
                </a:stretch>
              </p:blipFill>
              <p:spPr>
                <a:xfrm>
                  <a:off x="11357002" y="1871672"/>
                  <a:ext cx="28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8AE16187-F9DB-4585-8825-6B47F2B99022}"/>
                    </a:ext>
                  </a:extLst>
                </p14:cNvPr>
                <p14:cNvContentPartPr/>
                <p14:nvPr/>
              </p14:nvContentPartPr>
              <p14:xfrm>
                <a:off x="8764282" y="2836832"/>
                <a:ext cx="270360" cy="76320"/>
              </p14:xfrm>
            </p:contentPart>
          </mc:Choice>
          <mc:Fallback xmlns="">
            <p:pic>
              <p:nvPicPr>
                <p:cNvPr id="89" name="Freihand 88">
                  <a:extLst>
                    <a:ext uri="{FF2B5EF4-FFF2-40B4-BE49-F238E27FC236}">
                      <a16:creationId xmlns:a16="http://schemas.microsoft.com/office/drawing/2014/main" id="{8AE16187-F9DB-4585-8825-6B47F2B99022}"/>
                    </a:ext>
                  </a:extLst>
                </p:cNvPr>
                <p:cNvPicPr/>
                <p:nvPr/>
              </p:nvPicPr>
              <p:blipFill>
                <a:blip r:embed="rId155"/>
                <a:stretch>
                  <a:fillRect/>
                </a:stretch>
              </p:blipFill>
              <p:spPr>
                <a:xfrm>
                  <a:off x="8759962" y="2832512"/>
                  <a:ext cx="279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4555231E-0B9B-4D56-A84D-709ADCB74550}"/>
                    </a:ext>
                  </a:extLst>
                </p14:cNvPr>
                <p14:cNvContentPartPr/>
                <p14:nvPr/>
              </p14:nvContentPartPr>
              <p14:xfrm>
                <a:off x="8978482" y="2737832"/>
                <a:ext cx="100080" cy="243720"/>
              </p14:xfrm>
            </p:contentPart>
          </mc:Choice>
          <mc:Fallback xmlns="">
            <p:pic>
              <p:nvPicPr>
                <p:cNvPr id="90" name="Freihand 89">
                  <a:extLst>
                    <a:ext uri="{FF2B5EF4-FFF2-40B4-BE49-F238E27FC236}">
                      <a16:creationId xmlns:a16="http://schemas.microsoft.com/office/drawing/2014/main" id="{4555231E-0B9B-4D56-A84D-709ADCB74550}"/>
                    </a:ext>
                  </a:extLst>
                </p:cNvPr>
                <p:cNvPicPr/>
                <p:nvPr/>
              </p:nvPicPr>
              <p:blipFill>
                <a:blip r:embed="rId157"/>
                <a:stretch>
                  <a:fillRect/>
                </a:stretch>
              </p:blipFill>
              <p:spPr>
                <a:xfrm>
                  <a:off x="8974162" y="2733512"/>
                  <a:ext cx="108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2" name="Freihand 91">
                  <a:extLst>
                    <a:ext uri="{FF2B5EF4-FFF2-40B4-BE49-F238E27FC236}">
                      <a16:creationId xmlns:a16="http://schemas.microsoft.com/office/drawing/2014/main" id="{E35D0B29-EA97-436E-AA04-511CD857E76F}"/>
                    </a:ext>
                  </a:extLst>
                </p14:cNvPr>
                <p14:cNvContentPartPr/>
                <p14:nvPr/>
              </p14:nvContentPartPr>
              <p14:xfrm>
                <a:off x="9207082" y="2620112"/>
                <a:ext cx="164520" cy="214560"/>
              </p14:xfrm>
            </p:contentPart>
          </mc:Choice>
          <mc:Fallback xmlns="">
            <p:pic>
              <p:nvPicPr>
                <p:cNvPr id="92" name="Freihand 91">
                  <a:extLst>
                    <a:ext uri="{FF2B5EF4-FFF2-40B4-BE49-F238E27FC236}">
                      <a16:creationId xmlns:a16="http://schemas.microsoft.com/office/drawing/2014/main" id="{E35D0B29-EA97-436E-AA04-511CD857E76F}"/>
                    </a:ext>
                  </a:extLst>
                </p:cNvPr>
                <p:cNvPicPr/>
                <p:nvPr/>
              </p:nvPicPr>
              <p:blipFill>
                <a:blip r:embed="rId159"/>
                <a:stretch>
                  <a:fillRect/>
                </a:stretch>
              </p:blipFill>
              <p:spPr>
                <a:xfrm>
                  <a:off x="9202762" y="2615792"/>
                  <a:ext cx="173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Freihand 92">
                  <a:extLst>
                    <a:ext uri="{FF2B5EF4-FFF2-40B4-BE49-F238E27FC236}">
                      <a16:creationId xmlns:a16="http://schemas.microsoft.com/office/drawing/2014/main" id="{DED32827-6D94-4CDC-A972-EF8564A1A326}"/>
                    </a:ext>
                  </a:extLst>
                </p14:cNvPr>
                <p14:cNvContentPartPr/>
                <p14:nvPr/>
              </p14:nvContentPartPr>
              <p14:xfrm>
                <a:off x="9380962" y="2669792"/>
                <a:ext cx="110880" cy="154080"/>
              </p14:xfrm>
            </p:contentPart>
          </mc:Choice>
          <mc:Fallback xmlns="">
            <p:pic>
              <p:nvPicPr>
                <p:cNvPr id="93" name="Freihand 92">
                  <a:extLst>
                    <a:ext uri="{FF2B5EF4-FFF2-40B4-BE49-F238E27FC236}">
                      <a16:creationId xmlns:a16="http://schemas.microsoft.com/office/drawing/2014/main" id="{DED32827-6D94-4CDC-A972-EF8564A1A326}"/>
                    </a:ext>
                  </a:extLst>
                </p:cNvPr>
                <p:cNvPicPr/>
                <p:nvPr/>
              </p:nvPicPr>
              <p:blipFill>
                <a:blip r:embed="rId161"/>
                <a:stretch>
                  <a:fillRect/>
                </a:stretch>
              </p:blipFill>
              <p:spPr>
                <a:xfrm>
                  <a:off x="9376642" y="2665472"/>
                  <a:ext cx="1195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Freihand 93">
                  <a:extLst>
                    <a:ext uri="{FF2B5EF4-FFF2-40B4-BE49-F238E27FC236}">
                      <a16:creationId xmlns:a16="http://schemas.microsoft.com/office/drawing/2014/main" id="{254DC78A-CE01-42E0-B0C5-D07167F32258}"/>
                    </a:ext>
                  </a:extLst>
                </p14:cNvPr>
                <p14:cNvContentPartPr/>
                <p14:nvPr/>
              </p14:nvContentPartPr>
              <p14:xfrm>
                <a:off x="9491482" y="2561432"/>
                <a:ext cx="45360" cy="234720"/>
              </p14:xfrm>
            </p:contentPart>
          </mc:Choice>
          <mc:Fallback xmlns="">
            <p:pic>
              <p:nvPicPr>
                <p:cNvPr id="94" name="Freihand 93">
                  <a:extLst>
                    <a:ext uri="{FF2B5EF4-FFF2-40B4-BE49-F238E27FC236}">
                      <a16:creationId xmlns:a16="http://schemas.microsoft.com/office/drawing/2014/main" id="{254DC78A-CE01-42E0-B0C5-D07167F32258}"/>
                    </a:ext>
                  </a:extLst>
                </p:cNvPr>
                <p:cNvPicPr/>
                <p:nvPr/>
              </p:nvPicPr>
              <p:blipFill>
                <a:blip r:embed="rId163"/>
                <a:stretch>
                  <a:fillRect/>
                </a:stretch>
              </p:blipFill>
              <p:spPr>
                <a:xfrm>
                  <a:off x="9487162" y="2557112"/>
                  <a:ext cx="54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Freihand 94">
                  <a:extLst>
                    <a:ext uri="{FF2B5EF4-FFF2-40B4-BE49-F238E27FC236}">
                      <a16:creationId xmlns:a16="http://schemas.microsoft.com/office/drawing/2014/main" id="{2852073A-3F8A-4D6F-B790-C815A0CA310B}"/>
                    </a:ext>
                  </a:extLst>
                </p14:cNvPr>
                <p14:cNvContentPartPr/>
                <p14:nvPr/>
              </p14:nvContentPartPr>
              <p14:xfrm>
                <a:off x="9462682" y="2730632"/>
                <a:ext cx="360" cy="360"/>
              </p14:xfrm>
            </p:contentPart>
          </mc:Choice>
          <mc:Fallback xmlns="">
            <p:pic>
              <p:nvPicPr>
                <p:cNvPr id="95" name="Freihand 94">
                  <a:extLst>
                    <a:ext uri="{FF2B5EF4-FFF2-40B4-BE49-F238E27FC236}">
                      <a16:creationId xmlns:a16="http://schemas.microsoft.com/office/drawing/2014/main" id="{2852073A-3F8A-4D6F-B790-C815A0CA310B}"/>
                    </a:ext>
                  </a:extLst>
                </p:cNvPr>
                <p:cNvPicPr/>
                <p:nvPr/>
              </p:nvPicPr>
              <p:blipFill>
                <a:blip r:embed="rId165"/>
                <a:stretch>
                  <a:fillRect/>
                </a:stretch>
              </p:blipFill>
              <p:spPr>
                <a:xfrm>
                  <a:off x="9458362" y="272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Freihand 95">
                  <a:extLst>
                    <a:ext uri="{FF2B5EF4-FFF2-40B4-BE49-F238E27FC236}">
                      <a16:creationId xmlns:a16="http://schemas.microsoft.com/office/drawing/2014/main" id="{D11C056D-4A6A-40A7-B061-E8F429C99D72}"/>
                    </a:ext>
                  </a:extLst>
                </p14:cNvPr>
                <p14:cNvContentPartPr/>
                <p14:nvPr/>
              </p14:nvContentPartPr>
              <p14:xfrm>
                <a:off x="9454762" y="2664752"/>
                <a:ext cx="87840" cy="43200"/>
              </p14:xfrm>
            </p:contentPart>
          </mc:Choice>
          <mc:Fallback xmlns="">
            <p:pic>
              <p:nvPicPr>
                <p:cNvPr id="96" name="Freihand 95">
                  <a:extLst>
                    <a:ext uri="{FF2B5EF4-FFF2-40B4-BE49-F238E27FC236}">
                      <a16:creationId xmlns:a16="http://schemas.microsoft.com/office/drawing/2014/main" id="{D11C056D-4A6A-40A7-B061-E8F429C99D72}"/>
                    </a:ext>
                  </a:extLst>
                </p:cNvPr>
                <p:cNvPicPr/>
                <p:nvPr/>
              </p:nvPicPr>
              <p:blipFill>
                <a:blip r:embed="rId167"/>
                <a:stretch>
                  <a:fillRect/>
                </a:stretch>
              </p:blipFill>
              <p:spPr>
                <a:xfrm>
                  <a:off x="9450442" y="2660432"/>
                  <a:ext cx="96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7" name="Freihand 96">
                  <a:extLst>
                    <a:ext uri="{FF2B5EF4-FFF2-40B4-BE49-F238E27FC236}">
                      <a16:creationId xmlns:a16="http://schemas.microsoft.com/office/drawing/2014/main" id="{4A920912-C066-44A4-977D-961CE8602747}"/>
                    </a:ext>
                  </a:extLst>
                </p14:cNvPr>
                <p14:cNvContentPartPr/>
                <p14:nvPr/>
              </p14:nvContentPartPr>
              <p14:xfrm>
                <a:off x="9535762" y="2547752"/>
                <a:ext cx="241560" cy="206640"/>
              </p14:xfrm>
            </p:contentPart>
          </mc:Choice>
          <mc:Fallback xmlns="">
            <p:pic>
              <p:nvPicPr>
                <p:cNvPr id="97" name="Freihand 96">
                  <a:extLst>
                    <a:ext uri="{FF2B5EF4-FFF2-40B4-BE49-F238E27FC236}">
                      <a16:creationId xmlns:a16="http://schemas.microsoft.com/office/drawing/2014/main" id="{4A920912-C066-44A4-977D-961CE8602747}"/>
                    </a:ext>
                  </a:extLst>
                </p:cNvPr>
                <p:cNvPicPr/>
                <p:nvPr/>
              </p:nvPicPr>
              <p:blipFill>
                <a:blip r:embed="rId169"/>
                <a:stretch>
                  <a:fillRect/>
                </a:stretch>
              </p:blipFill>
              <p:spPr>
                <a:xfrm>
                  <a:off x="9531442" y="2543432"/>
                  <a:ext cx="250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Freihand 97">
                  <a:extLst>
                    <a:ext uri="{FF2B5EF4-FFF2-40B4-BE49-F238E27FC236}">
                      <a16:creationId xmlns:a16="http://schemas.microsoft.com/office/drawing/2014/main" id="{0F57894B-554F-4C6D-8558-365934F4ED52}"/>
                    </a:ext>
                  </a:extLst>
                </p14:cNvPr>
                <p14:cNvContentPartPr/>
                <p14:nvPr/>
              </p14:nvContentPartPr>
              <p14:xfrm>
                <a:off x="9897562" y="2508872"/>
                <a:ext cx="282600" cy="131400"/>
              </p14:xfrm>
            </p:contentPart>
          </mc:Choice>
          <mc:Fallback xmlns="">
            <p:pic>
              <p:nvPicPr>
                <p:cNvPr id="98" name="Freihand 97">
                  <a:extLst>
                    <a:ext uri="{FF2B5EF4-FFF2-40B4-BE49-F238E27FC236}">
                      <a16:creationId xmlns:a16="http://schemas.microsoft.com/office/drawing/2014/main" id="{0F57894B-554F-4C6D-8558-365934F4ED52}"/>
                    </a:ext>
                  </a:extLst>
                </p:cNvPr>
                <p:cNvPicPr/>
                <p:nvPr/>
              </p:nvPicPr>
              <p:blipFill>
                <a:blip r:embed="rId171"/>
                <a:stretch>
                  <a:fillRect/>
                </a:stretch>
              </p:blipFill>
              <p:spPr>
                <a:xfrm>
                  <a:off x="9893242" y="2504552"/>
                  <a:ext cx="291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D0B88F99-9308-4D1F-B11A-E6E80077F200}"/>
                    </a:ext>
                  </a:extLst>
                </p14:cNvPr>
                <p14:cNvContentPartPr/>
                <p14:nvPr/>
              </p14:nvContentPartPr>
              <p14:xfrm>
                <a:off x="10104562" y="2460272"/>
                <a:ext cx="31320" cy="20160"/>
              </p14:xfrm>
            </p:contentPart>
          </mc:Choice>
          <mc:Fallback xmlns="">
            <p:pic>
              <p:nvPicPr>
                <p:cNvPr id="99" name="Freihand 98">
                  <a:extLst>
                    <a:ext uri="{FF2B5EF4-FFF2-40B4-BE49-F238E27FC236}">
                      <a16:creationId xmlns:a16="http://schemas.microsoft.com/office/drawing/2014/main" id="{D0B88F99-9308-4D1F-B11A-E6E80077F200}"/>
                    </a:ext>
                  </a:extLst>
                </p:cNvPr>
                <p:cNvPicPr/>
                <p:nvPr/>
              </p:nvPicPr>
              <p:blipFill>
                <a:blip r:embed="rId173"/>
                <a:stretch>
                  <a:fillRect/>
                </a:stretch>
              </p:blipFill>
              <p:spPr>
                <a:xfrm>
                  <a:off x="10100242" y="2455952"/>
                  <a:ext cx="39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0" name="Freihand 99">
                  <a:extLst>
                    <a:ext uri="{FF2B5EF4-FFF2-40B4-BE49-F238E27FC236}">
                      <a16:creationId xmlns:a16="http://schemas.microsoft.com/office/drawing/2014/main" id="{754902B4-2E0B-4164-ABCF-9181A16D3ABB}"/>
                    </a:ext>
                  </a:extLst>
                </p14:cNvPr>
                <p14:cNvContentPartPr/>
                <p14:nvPr/>
              </p14:nvContentPartPr>
              <p14:xfrm>
                <a:off x="10212922" y="2437592"/>
                <a:ext cx="96120" cy="110160"/>
              </p14:xfrm>
            </p:contentPart>
          </mc:Choice>
          <mc:Fallback xmlns="">
            <p:pic>
              <p:nvPicPr>
                <p:cNvPr id="100" name="Freihand 99">
                  <a:extLst>
                    <a:ext uri="{FF2B5EF4-FFF2-40B4-BE49-F238E27FC236}">
                      <a16:creationId xmlns:a16="http://schemas.microsoft.com/office/drawing/2014/main" id="{754902B4-2E0B-4164-ABCF-9181A16D3ABB}"/>
                    </a:ext>
                  </a:extLst>
                </p:cNvPr>
                <p:cNvPicPr/>
                <p:nvPr/>
              </p:nvPicPr>
              <p:blipFill>
                <a:blip r:embed="rId175"/>
                <a:stretch>
                  <a:fillRect/>
                </a:stretch>
              </p:blipFill>
              <p:spPr>
                <a:xfrm>
                  <a:off x="10208602" y="2433272"/>
                  <a:ext cx="104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1" name="Freihand 100">
                  <a:extLst>
                    <a:ext uri="{FF2B5EF4-FFF2-40B4-BE49-F238E27FC236}">
                      <a16:creationId xmlns:a16="http://schemas.microsoft.com/office/drawing/2014/main" id="{A7CD2F06-44AF-4734-83FD-B10D2C9A4E77}"/>
                    </a:ext>
                  </a:extLst>
                </p14:cNvPr>
                <p14:cNvContentPartPr/>
                <p14:nvPr/>
              </p14:nvContentPartPr>
              <p14:xfrm>
                <a:off x="9493642" y="3051032"/>
                <a:ext cx="108000" cy="252000"/>
              </p14:xfrm>
            </p:contentPart>
          </mc:Choice>
          <mc:Fallback xmlns="">
            <p:pic>
              <p:nvPicPr>
                <p:cNvPr id="101" name="Freihand 100">
                  <a:extLst>
                    <a:ext uri="{FF2B5EF4-FFF2-40B4-BE49-F238E27FC236}">
                      <a16:creationId xmlns:a16="http://schemas.microsoft.com/office/drawing/2014/main" id="{A7CD2F06-44AF-4734-83FD-B10D2C9A4E77}"/>
                    </a:ext>
                  </a:extLst>
                </p:cNvPr>
                <p:cNvPicPr/>
                <p:nvPr/>
              </p:nvPicPr>
              <p:blipFill>
                <a:blip r:embed="rId177"/>
                <a:stretch>
                  <a:fillRect/>
                </a:stretch>
              </p:blipFill>
              <p:spPr>
                <a:xfrm>
                  <a:off x="9489322" y="3046712"/>
                  <a:ext cx="116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2" name="Freihand 101">
                  <a:extLst>
                    <a:ext uri="{FF2B5EF4-FFF2-40B4-BE49-F238E27FC236}">
                      <a16:creationId xmlns:a16="http://schemas.microsoft.com/office/drawing/2014/main" id="{10DA2855-D7F7-4DB4-BC36-03761F0C862F}"/>
                    </a:ext>
                  </a:extLst>
                </p14:cNvPr>
                <p14:cNvContentPartPr/>
                <p14:nvPr/>
              </p14:nvContentPartPr>
              <p14:xfrm>
                <a:off x="9613522" y="3068312"/>
                <a:ext cx="75600" cy="90000"/>
              </p14:xfrm>
            </p:contentPart>
          </mc:Choice>
          <mc:Fallback xmlns="">
            <p:pic>
              <p:nvPicPr>
                <p:cNvPr id="102" name="Freihand 101">
                  <a:extLst>
                    <a:ext uri="{FF2B5EF4-FFF2-40B4-BE49-F238E27FC236}">
                      <a16:creationId xmlns:a16="http://schemas.microsoft.com/office/drawing/2014/main" id="{10DA2855-D7F7-4DB4-BC36-03761F0C862F}"/>
                    </a:ext>
                  </a:extLst>
                </p:cNvPr>
                <p:cNvPicPr/>
                <p:nvPr/>
              </p:nvPicPr>
              <p:blipFill>
                <a:blip r:embed="rId179"/>
                <a:stretch>
                  <a:fillRect/>
                </a:stretch>
              </p:blipFill>
              <p:spPr>
                <a:xfrm>
                  <a:off x="9609202" y="3063992"/>
                  <a:ext cx="84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3" name="Freihand 102">
                  <a:extLst>
                    <a:ext uri="{FF2B5EF4-FFF2-40B4-BE49-F238E27FC236}">
                      <a16:creationId xmlns:a16="http://schemas.microsoft.com/office/drawing/2014/main" id="{0ED5A95D-04D4-4842-91F5-AE3D62E5C284}"/>
                    </a:ext>
                  </a:extLst>
                </p14:cNvPr>
                <p14:cNvContentPartPr/>
                <p14:nvPr/>
              </p14:nvContentPartPr>
              <p14:xfrm>
                <a:off x="9712522" y="3008912"/>
                <a:ext cx="95760" cy="123480"/>
              </p14:xfrm>
            </p:contentPart>
          </mc:Choice>
          <mc:Fallback xmlns="">
            <p:pic>
              <p:nvPicPr>
                <p:cNvPr id="103" name="Freihand 102">
                  <a:extLst>
                    <a:ext uri="{FF2B5EF4-FFF2-40B4-BE49-F238E27FC236}">
                      <a16:creationId xmlns:a16="http://schemas.microsoft.com/office/drawing/2014/main" id="{0ED5A95D-04D4-4842-91F5-AE3D62E5C284}"/>
                    </a:ext>
                  </a:extLst>
                </p:cNvPr>
                <p:cNvPicPr/>
                <p:nvPr/>
              </p:nvPicPr>
              <p:blipFill>
                <a:blip r:embed="rId181"/>
                <a:stretch>
                  <a:fillRect/>
                </a:stretch>
              </p:blipFill>
              <p:spPr>
                <a:xfrm>
                  <a:off x="9708202" y="3004592"/>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4" name="Freihand 103">
                  <a:extLst>
                    <a:ext uri="{FF2B5EF4-FFF2-40B4-BE49-F238E27FC236}">
                      <a16:creationId xmlns:a16="http://schemas.microsoft.com/office/drawing/2014/main" id="{4D6EB506-2F73-4D3A-867B-49A60C1D4E80}"/>
                    </a:ext>
                  </a:extLst>
                </p14:cNvPr>
                <p14:cNvContentPartPr/>
                <p14:nvPr/>
              </p14:nvContentPartPr>
              <p14:xfrm>
                <a:off x="9836722" y="2982632"/>
                <a:ext cx="16560" cy="117360"/>
              </p14:xfrm>
            </p:contentPart>
          </mc:Choice>
          <mc:Fallback xmlns="">
            <p:pic>
              <p:nvPicPr>
                <p:cNvPr id="104" name="Freihand 103">
                  <a:extLst>
                    <a:ext uri="{FF2B5EF4-FFF2-40B4-BE49-F238E27FC236}">
                      <a16:creationId xmlns:a16="http://schemas.microsoft.com/office/drawing/2014/main" id="{4D6EB506-2F73-4D3A-867B-49A60C1D4E80}"/>
                    </a:ext>
                  </a:extLst>
                </p:cNvPr>
                <p:cNvPicPr/>
                <p:nvPr/>
              </p:nvPicPr>
              <p:blipFill>
                <a:blip r:embed="rId183"/>
                <a:stretch>
                  <a:fillRect/>
                </a:stretch>
              </p:blipFill>
              <p:spPr>
                <a:xfrm>
                  <a:off x="9832402" y="2978312"/>
                  <a:ext cx="2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5" name="Freihand 104">
                  <a:extLst>
                    <a:ext uri="{FF2B5EF4-FFF2-40B4-BE49-F238E27FC236}">
                      <a16:creationId xmlns:a16="http://schemas.microsoft.com/office/drawing/2014/main" id="{ABB12274-6CA4-4087-9BCC-F733BE9938ED}"/>
                    </a:ext>
                  </a:extLst>
                </p14:cNvPr>
                <p14:cNvContentPartPr/>
                <p14:nvPr/>
              </p14:nvContentPartPr>
              <p14:xfrm>
                <a:off x="9845362" y="2824592"/>
                <a:ext cx="280080" cy="248040"/>
              </p14:xfrm>
            </p:contentPart>
          </mc:Choice>
          <mc:Fallback xmlns="">
            <p:pic>
              <p:nvPicPr>
                <p:cNvPr id="105" name="Freihand 104">
                  <a:extLst>
                    <a:ext uri="{FF2B5EF4-FFF2-40B4-BE49-F238E27FC236}">
                      <a16:creationId xmlns:a16="http://schemas.microsoft.com/office/drawing/2014/main" id="{ABB12274-6CA4-4087-9BCC-F733BE9938ED}"/>
                    </a:ext>
                  </a:extLst>
                </p:cNvPr>
                <p:cNvPicPr/>
                <p:nvPr/>
              </p:nvPicPr>
              <p:blipFill>
                <a:blip r:embed="rId185"/>
                <a:stretch>
                  <a:fillRect/>
                </a:stretch>
              </p:blipFill>
              <p:spPr>
                <a:xfrm>
                  <a:off x="9841042" y="2820272"/>
                  <a:ext cx="2887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6" name="Freihand 105">
                  <a:extLst>
                    <a:ext uri="{FF2B5EF4-FFF2-40B4-BE49-F238E27FC236}">
                      <a16:creationId xmlns:a16="http://schemas.microsoft.com/office/drawing/2014/main" id="{28C1E325-581F-437A-BFEF-A2AD03F02759}"/>
                    </a:ext>
                  </a:extLst>
                </p14:cNvPr>
                <p14:cNvContentPartPr/>
                <p14:nvPr/>
              </p14:nvContentPartPr>
              <p14:xfrm>
                <a:off x="9754282" y="2861672"/>
                <a:ext cx="360" cy="360"/>
              </p14:xfrm>
            </p:contentPart>
          </mc:Choice>
          <mc:Fallback xmlns="">
            <p:pic>
              <p:nvPicPr>
                <p:cNvPr id="106" name="Freihand 105">
                  <a:extLst>
                    <a:ext uri="{FF2B5EF4-FFF2-40B4-BE49-F238E27FC236}">
                      <a16:creationId xmlns:a16="http://schemas.microsoft.com/office/drawing/2014/main" id="{28C1E325-581F-437A-BFEF-A2AD03F02759}"/>
                    </a:ext>
                  </a:extLst>
                </p:cNvPr>
                <p:cNvPicPr/>
                <p:nvPr/>
              </p:nvPicPr>
              <p:blipFill>
                <a:blip r:embed="rId165"/>
                <a:stretch>
                  <a:fillRect/>
                </a:stretch>
              </p:blipFill>
              <p:spPr>
                <a:xfrm>
                  <a:off x="9749962" y="2857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5CAC9AF0-DB6F-480E-B258-19C0DFAA713C}"/>
                    </a:ext>
                  </a:extLst>
                </p14:cNvPr>
                <p14:cNvContentPartPr/>
                <p14:nvPr/>
              </p14:nvContentPartPr>
              <p14:xfrm>
                <a:off x="10269802" y="2776712"/>
                <a:ext cx="65160" cy="161640"/>
              </p14:xfrm>
            </p:contentPart>
          </mc:Choice>
          <mc:Fallback xmlns="">
            <p:pic>
              <p:nvPicPr>
                <p:cNvPr id="107" name="Freihand 106">
                  <a:extLst>
                    <a:ext uri="{FF2B5EF4-FFF2-40B4-BE49-F238E27FC236}">
                      <a16:creationId xmlns:a16="http://schemas.microsoft.com/office/drawing/2014/main" id="{5CAC9AF0-DB6F-480E-B258-19C0DFAA713C}"/>
                    </a:ext>
                  </a:extLst>
                </p:cNvPr>
                <p:cNvPicPr/>
                <p:nvPr/>
              </p:nvPicPr>
              <p:blipFill>
                <a:blip r:embed="rId188"/>
                <a:stretch>
                  <a:fillRect/>
                </a:stretch>
              </p:blipFill>
              <p:spPr>
                <a:xfrm>
                  <a:off x="10265482" y="2772392"/>
                  <a:ext cx="73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 name="Freihand 107">
                  <a:extLst>
                    <a:ext uri="{FF2B5EF4-FFF2-40B4-BE49-F238E27FC236}">
                      <a16:creationId xmlns:a16="http://schemas.microsoft.com/office/drawing/2014/main" id="{B0EDF1F3-3C13-4F32-A23D-561A6654EB74}"/>
                    </a:ext>
                  </a:extLst>
                </p14:cNvPr>
                <p14:cNvContentPartPr/>
                <p14:nvPr/>
              </p14:nvContentPartPr>
              <p14:xfrm>
                <a:off x="10180522" y="2677352"/>
                <a:ext cx="186480" cy="168480"/>
              </p14:xfrm>
            </p:contentPart>
          </mc:Choice>
          <mc:Fallback xmlns="">
            <p:pic>
              <p:nvPicPr>
                <p:cNvPr id="108" name="Freihand 107">
                  <a:extLst>
                    <a:ext uri="{FF2B5EF4-FFF2-40B4-BE49-F238E27FC236}">
                      <a16:creationId xmlns:a16="http://schemas.microsoft.com/office/drawing/2014/main" id="{B0EDF1F3-3C13-4F32-A23D-561A6654EB74}"/>
                    </a:ext>
                  </a:extLst>
                </p:cNvPr>
                <p:cNvPicPr/>
                <p:nvPr/>
              </p:nvPicPr>
              <p:blipFill>
                <a:blip r:embed="rId190"/>
                <a:stretch>
                  <a:fillRect/>
                </a:stretch>
              </p:blipFill>
              <p:spPr>
                <a:xfrm>
                  <a:off x="10176202" y="2673032"/>
                  <a:ext cx="195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88F22F84-F2DB-45D6-AB5B-188989FC5F5F}"/>
                    </a:ext>
                  </a:extLst>
                </p14:cNvPr>
                <p14:cNvContentPartPr/>
                <p14:nvPr/>
              </p14:nvContentPartPr>
              <p14:xfrm>
                <a:off x="10410202" y="2719832"/>
                <a:ext cx="223200" cy="169560"/>
              </p14:xfrm>
            </p:contentPart>
          </mc:Choice>
          <mc:Fallback xmlns="">
            <p:pic>
              <p:nvPicPr>
                <p:cNvPr id="110" name="Freihand 109">
                  <a:extLst>
                    <a:ext uri="{FF2B5EF4-FFF2-40B4-BE49-F238E27FC236}">
                      <a16:creationId xmlns:a16="http://schemas.microsoft.com/office/drawing/2014/main" id="{88F22F84-F2DB-45D6-AB5B-188989FC5F5F}"/>
                    </a:ext>
                  </a:extLst>
                </p:cNvPr>
                <p:cNvPicPr/>
                <p:nvPr/>
              </p:nvPicPr>
              <p:blipFill>
                <a:blip r:embed="rId192"/>
                <a:stretch>
                  <a:fillRect/>
                </a:stretch>
              </p:blipFill>
              <p:spPr>
                <a:xfrm>
                  <a:off x="10405882" y="2715512"/>
                  <a:ext cx="231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19F98692-4D08-4FF5-8965-8EB2B4A5059D}"/>
                    </a:ext>
                  </a:extLst>
                </p14:cNvPr>
                <p14:cNvContentPartPr/>
                <p14:nvPr/>
              </p14:nvContentPartPr>
              <p14:xfrm>
                <a:off x="10570762" y="2625512"/>
                <a:ext cx="79560" cy="42480"/>
              </p14:xfrm>
            </p:contentPart>
          </mc:Choice>
          <mc:Fallback xmlns="">
            <p:pic>
              <p:nvPicPr>
                <p:cNvPr id="111" name="Freihand 110">
                  <a:extLst>
                    <a:ext uri="{FF2B5EF4-FFF2-40B4-BE49-F238E27FC236}">
                      <a16:creationId xmlns:a16="http://schemas.microsoft.com/office/drawing/2014/main" id="{19F98692-4D08-4FF5-8965-8EB2B4A5059D}"/>
                    </a:ext>
                  </a:extLst>
                </p:cNvPr>
                <p:cNvPicPr/>
                <p:nvPr/>
              </p:nvPicPr>
              <p:blipFill>
                <a:blip r:embed="rId194"/>
                <a:stretch>
                  <a:fillRect/>
                </a:stretch>
              </p:blipFill>
              <p:spPr>
                <a:xfrm>
                  <a:off x="10566442" y="2621192"/>
                  <a:ext cx="88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949176E1-0CD8-464E-B662-69A5FC84D06A}"/>
                    </a:ext>
                  </a:extLst>
                </p14:cNvPr>
                <p14:cNvContentPartPr/>
                <p14:nvPr/>
              </p14:nvContentPartPr>
              <p14:xfrm>
                <a:off x="10644922" y="2655392"/>
                <a:ext cx="82440" cy="130320"/>
              </p14:xfrm>
            </p:contentPart>
          </mc:Choice>
          <mc:Fallback xmlns="">
            <p:pic>
              <p:nvPicPr>
                <p:cNvPr id="112" name="Freihand 111">
                  <a:extLst>
                    <a:ext uri="{FF2B5EF4-FFF2-40B4-BE49-F238E27FC236}">
                      <a16:creationId xmlns:a16="http://schemas.microsoft.com/office/drawing/2014/main" id="{949176E1-0CD8-464E-B662-69A5FC84D06A}"/>
                    </a:ext>
                  </a:extLst>
                </p:cNvPr>
                <p:cNvPicPr/>
                <p:nvPr/>
              </p:nvPicPr>
              <p:blipFill>
                <a:blip r:embed="rId196"/>
                <a:stretch>
                  <a:fillRect/>
                </a:stretch>
              </p:blipFill>
              <p:spPr>
                <a:xfrm>
                  <a:off x="10640602" y="2651072"/>
                  <a:ext cx="91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3" name="Freihand 112">
                  <a:extLst>
                    <a:ext uri="{FF2B5EF4-FFF2-40B4-BE49-F238E27FC236}">
                      <a16:creationId xmlns:a16="http://schemas.microsoft.com/office/drawing/2014/main" id="{2F148B08-EBF7-45A7-B107-D9107F9791FE}"/>
                    </a:ext>
                  </a:extLst>
                </p14:cNvPr>
                <p14:cNvContentPartPr/>
                <p14:nvPr/>
              </p14:nvContentPartPr>
              <p14:xfrm>
                <a:off x="10761202" y="2439392"/>
                <a:ext cx="470160" cy="283320"/>
              </p14:xfrm>
            </p:contentPart>
          </mc:Choice>
          <mc:Fallback xmlns="">
            <p:pic>
              <p:nvPicPr>
                <p:cNvPr id="113" name="Freihand 112">
                  <a:extLst>
                    <a:ext uri="{FF2B5EF4-FFF2-40B4-BE49-F238E27FC236}">
                      <a16:creationId xmlns:a16="http://schemas.microsoft.com/office/drawing/2014/main" id="{2F148B08-EBF7-45A7-B107-D9107F9791FE}"/>
                    </a:ext>
                  </a:extLst>
                </p:cNvPr>
                <p:cNvPicPr/>
                <p:nvPr/>
              </p:nvPicPr>
              <p:blipFill>
                <a:blip r:embed="rId198"/>
                <a:stretch>
                  <a:fillRect/>
                </a:stretch>
              </p:blipFill>
              <p:spPr>
                <a:xfrm>
                  <a:off x="10756882" y="2435072"/>
                  <a:ext cx="4788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 name="Freihand 113">
                  <a:extLst>
                    <a:ext uri="{FF2B5EF4-FFF2-40B4-BE49-F238E27FC236}">
                      <a16:creationId xmlns:a16="http://schemas.microsoft.com/office/drawing/2014/main" id="{0B6E5708-AFB3-40CA-8AAD-DEA612AF16EA}"/>
                    </a:ext>
                  </a:extLst>
                </p14:cNvPr>
                <p14:cNvContentPartPr/>
                <p14:nvPr/>
              </p14:nvContentPartPr>
              <p14:xfrm>
                <a:off x="11179882" y="2352632"/>
                <a:ext cx="42840" cy="62280"/>
              </p14:xfrm>
            </p:contentPart>
          </mc:Choice>
          <mc:Fallback xmlns="">
            <p:pic>
              <p:nvPicPr>
                <p:cNvPr id="114" name="Freihand 113">
                  <a:extLst>
                    <a:ext uri="{FF2B5EF4-FFF2-40B4-BE49-F238E27FC236}">
                      <a16:creationId xmlns:a16="http://schemas.microsoft.com/office/drawing/2014/main" id="{0B6E5708-AFB3-40CA-8AAD-DEA612AF16EA}"/>
                    </a:ext>
                  </a:extLst>
                </p:cNvPr>
                <p:cNvPicPr/>
                <p:nvPr/>
              </p:nvPicPr>
              <p:blipFill>
                <a:blip r:embed="rId200"/>
                <a:stretch>
                  <a:fillRect/>
                </a:stretch>
              </p:blipFill>
              <p:spPr>
                <a:xfrm>
                  <a:off x="11175562" y="2348312"/>
                  <a:ext cx="51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5" name="Freihand 114">
                  <a:extLst>
                    <a:ext uri="{FF2B5EF4-FFF2-40B4-BE49-F238E27FC236}">
                      <a16:creationId xmlns:a16="http://schemas.microsoft.com/office/drawing/2014/main" id="{DA9980F9-4D10-4DB0-A095-EE95F7A706D0}"/>
                    </a:ext>
                  </a:extLst>
                </p14:cNvPr>
                <p14:cNvContentPartPr/>
                <p14:nvPr/>
              </p14:nvContentPartPr>
              <p14:xfrm>
                <a:off x="11243242" y="2255792"/>
                <a:ext cx="130680" cy="260640"/>
              </p14:xfrm>
            </p:contentPart>
          </mc:Choice>
          <mc:Fallback xmlns="">
            <p:pic>
              <p:nvPicPr>
                <p:cNvPr id="115" name="Freihand 114">
                  <a:extLst>
                    <a:ext uri="{FF2B5EF4-FFF2-40B4-BE49-F238E27FC236}">
                      <a16:creationId xmlns:a16="http://schemas.microsoft.com/office/drawing/2014/main" id="{DA9980F9-4D10-4DB0-A095-EE95F7A706D0}"/>
                    </a:ext>
                  </a:extLst>
                </p:cNvPr>
                <p:cNvPicPr/>
                <p:nvPr/>
              </p:nvPicPr>
              <p:blipFill>
                <a:blip r:embed="rId202"/>
                <a:stretch>
                  <a:fillRect/>
                </a:stretch>
              </p:blipFill>
              <p:spPr>
                <a:xfrm>
                  <a:off x="11238922" y="2251472"/>
                  <a:ext cx="1393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6" name="Freihand 115">
                  <a:extLst>
                    <a:ext uri="{FF2B5EF4-FFF2-40B4-BE49-F238E27FC236}">
                      <a16:creationId xmlns:a16="http://schemas.microsoft.com/office/drawing/2014/main" id="{969975EE-CA89-4989-9373-A47CB5E3D57B}"/>
                    </a:ext>
                  </a:extLst>
                </p14:cNvPr>
                <p14:cNvContentPartPr/>
                <p14:nvPr/>
              </p14:nvContentPartPr>
              <p14:xfrm>
                <a:off x="11377522" y="2248232"/>
                <a:ext cx="204120" cy="361440"/>
              </p14:xfrm>
            </p:contentPart>
          </mc:Choice>
          <mc:Fallback xmlns="">
            <p:pic>
              <p:nvPicPr>
                <p:cNvPr id="116" name="Freihand 115">
                  <a:extLst>
                    <a:ext uri="{FF2B5EF4-FFF2-40B4-BE49-F238E27FC236}">
                      <a16:creationId xmlns:a16="http://schemas.microsoft.com/office/drawing/2014/main" id="{969975EE-CA89-4989-9373-A47CB5E3D57B}"/>
                    </a:ext>
                  </a:extLst>
                </p:cNvPr>
                <p:cNvPicPr/>
                <p:nvPr/>
              </p:nvPicPr>
              <p:blipFill>
                <a:blip r:embed="rId204"/>
                <a:stretch>
                  <a:fillRect/>
                </a:stretch>
              </p:blipFill>
              <p:spPr>
                <a:xfrm>
                  <a:off x="11373202" y="2243912"/>
                  <a:ext cx="2127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7" name="Freihand 116">
                  <a:extLst>
                    <a:ext uri="{FF2B5EF4-FFF2-40B4-BE49-F238E27FC236}">
                      <a16:creationId xmlns:a16="http://schemas.microsoft.com/office/drawing/2014/main" id="{6D01308A-349C-4252-B5C9-30A62093BED9}"/>
                    </a:ext>
                  </a:extLst>
                </p14:cNvPr>
                <p14:cNvContentPartPr/>
                <p14:nvPr/>
              </p14:nvContentPartPr>
              <p14:xfrm>
                <a:off x="11582362" y="2102072"/>
                <a:ext cx="74160" cy="312480"/>
              </p14:xfrm>
            </p:contentPart>
          </mc:Choice>
          <mc:Fallback xmlns="">
            <p:pic>
              <p:nvPicPr>
                <p:cNvPr id="117" name="Freihand 116">
                  <a:extLst>
                    <a:ext uri="{FF2B5EF4-FFF2-40B4-BE49-F238E27FC236}">
                      <a16:creationId xmlns:a16="http://schemas.microsoft.com/office/drawing/2014/main" id="{6D01308A-349C-4252-B5C9-30A62093BED9}"/>
                    </a:ext>
                  </a:extLst>
                </p:cNvPr>
                <p:cNvPicPr/>
                <p:nvPr/>
              </p:nvPicPr>
              <p:blipFill>
                <a:blip r:embed="rId206"/>
                <a:stretch>
                  <a:fillRect/>
                </a:stretch>
              </p:blipFill>
              <p:spPr>
                <a:xfrm>
                  <a:off x="11578042" y="2097752"/>
                  <a:ext cx="828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0" name="Freihand 119">
                  <a:extLst>
                    <a:ext uri="{FF2B5EF4-FFF2-40B4-BE49-F238E27FC236}">
                      <a16:creationId xmlns:a16="http://schemas.microsoft.com/office/drawing/2014/main" id="{2C704BDA-00A9-45B1-98ED-0B47A9B9511A}"/>
                    </a:ext>
                  </a:extLst>
                </p14:cNvPr>
                <p14:cNvContentPartPr/>
                <p14:nvPr/>
              </p14:nvContentPartPr>
              <p14:xfrm>
                <a:off x="7126642" y="810032"/>
                <a:ext cx="130320" cy="113040"/>
              </p14:xfrm>
            </p:contentPart>
          </mc:Choice>
          <mc:Fallback xmlns="">
            <p:pic>
              <p:nvPicPr>
                <p:cNvPr id="120" name="Freihand 119">
                  <a:extLst>
                    <a:ext uri="{FF2B5EF4-FFF2-40B4-BE49-F238E27FC236}">
                      <a16:creationId xmlns:a16="http://schemas.microsoft.com/office/drawing/2014/main" id="{2C704BDA-00A9-45B1-98ED-0B47A9B9511A}"/>
                    </a:ext>
                  </a:extLst>
                </p:cNvPr>
                <p:cNvPicPr/>
                <p:nvPr/>
              </p:nvPicPr>
              <p:blipFill>
                <a:blip r:embed="rId208"/>
                <a:stretch>
                  <a:fillRect/>
                </a:stretch>
              </p:blipFill>
              <p:spPr>
                <a:xfrm>
                  <a:off x="7122322" y="805712"/>
                  <a:ext cx="138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Freihand 120">
                  <a:extLst>
                    <a:ext uri="{FF2B5EF4-FFF2-40B4-BE49-F238E27FC236}">
                      <a16:creationId xmlns:a16="http://schemas.microsoft.com/office/drawing/2014/main" id="{DAA4E82D-BFA8-4DD5-A178-FE961F0759B4}"/>
                    </a:ext>
                  </a:extLst>
                </p14:cNvPr>
                <p14:cNvContentPartPr/>
                <p14:nvPr/>
              </p14:nvContentPartPr>
              <p14:xfrm>
                <a:off x="7254802" y="700952"/>
                <a:ext cx="83880" cy="178920"/>
              </p14:xfrm>
            </p:contentPart>
          </mc:Choice>
          <mc:Fallback xmlns="">
            <p:pic>
              <p:nvPicPr>
                <p:cNvPr id="121" name="Freihand 120">
                  <a:extLst>
                    <a:ext uri="{FF2B5EF4-FFF2-40B4-BE49-F238E27FC236}">
                      <a16:creationId xmlns:a16="http://schemas.microsoft.com/office/drawing/2014/main" id="{DAA4E82D-BFA8-4DD5-A178-FE961F0759B4}"/>
                    </a:ext>
                  </a:extLst>
                </p:cNvPr>
                <p:cNvPicPr/>
                <p:nvPr/>
              </p:nvPicPr>
              <p:blipFill>
                <a:blip r:embed="rId210"/>
                <a:stretch>
                  <a:fillRect/>
                </a:stretch>
              </p:blipFill>
              <p:spPr>
                <a:xfrm>
                  <a:off x="7250482" y="696632"/>
                  <a:ext cx="92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A2D3D97E-DE9D-4CA1-907B-50B9915E891F}"/>
                    </a:ext>
                  </a:extLst>
                </p14:cNvPr>
                <p14:cNvContentPartPr/>
                <p14:nvPr/>
              </p14:nvContentPartPr>
              <p14:xfrm>
                <a:off x="7326082" y="848192"/>
                <a:ext cx="56880" cy="29160"/>
              </p14:xfrm>
            </p:contentPart>
          </mc:Choice>
          <mc:Fallback xmlns="">
            <p:pic>
              <p:nvPicPr>
                <p:cNvPr id="122" name="Freihand 121">
                  <a:extLst>
                    <a:ext uri="{FF2B5EF4-FFF2-40B4-BE49-F238E27FC236}">
                      <a16:creationId xmlns:a16="http://schemas.microsoft.com/office/drawing/2014/main" id="{A2D3D97E-DE9D-4CA1-907B-50B9915E891F}"/>
                    </a:ext>
                  </a:extLst>
                </p:cNvPr>
                <p:cNvPicPr/>
                <p:nvPr/>
              </p:nvPicPr>
              <p:blipFill>
                <a:blip r:embed="rId212"/>
                <a:stretch>
                  <a:fillRect/>
                </a:stretch>
              </p:blipFill>
              <p:spPr>
                <a:xfrm>
                  <a:off x="7321762" y="843872"/>
                  <a:ext cx="65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3" name="Freihand 122">
                  <a:extLst>
                    <a:ext uri="{FF2B5EF4-FFF2-40B4-BE49-F238E27FC236}">
                      <a16:creationId xmlns:a16="http://schemas.microsoft.com/office/drawing/2014/main" id="{090A2E62-DDBE-40C1-9B1B-6AE9F1049C4F}"/>
                    </a:ext>
                  </a:extLst>
                </p14:cNvPr>
                <p14:cNvContentPartPr/>
                <p14:nvPr/>
              </p14:nvContentPartPr>
              <p14:xfrm>
                <a:off x="7362082" y="682232"/>
                <a:ext cx="192600" cy="172080"/>
              </p14:xfrm>
            </p:contentPart>
          </mc:Choice>
          <mc:Fallback xmlns="">
            <p:pic>
              <p:nvPicPr>
                <p:cNvPr id="123" name="Freihand 122">
                  <a:extLst>
                    <a:ext uri="{FF2B5EF4-FFF2-40B4-BE49-F238E27FC236}">
                      <a16:creationId xmlns:a16="http://schemas.microsoft.com/office/drawing/2014/main" id="{090A2E62-DDBE-40C1-9B1B-6AE9F1049C4F}"/>
                    </a:ext>
                  </a:extLst>
                </p:cNvPr>
                <p:cNvPicPr/>
                <p:nvPr/>
              </p:nvPicPr>
              <p:blipFill>
                <a:blip r:embed="rId214"/>
                <a:stretch>
                  <a:fillRect/>
                </a:stretch>
              </p:blipFill>
              <p:spPr>
                <a:xfrm>
                  <a:off x="7357762" y="677912"/>
                  <a:ext cx="201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4" name="Freihand 123">
                  <a:extLst>
                    <a:ext uri="{FF2B5EF4-FFF2-40B4-BE49-F238E27FC236}">
                      <a16:creationId xmlns:a16="http://schemas.microsoft.com/office/drawing/2014/main" id="{BF9B1F26-13AC-4C75-8692-9F73FB6E0747}"/>
                    </a:ext>
                  </a:extLst>
                </p14:cNvPr>
                <p14:cNvContentPartPr/>
                <p14:nvPr/>
              </p14:nvContentPartPr>
              <p14:xfrm>
                <a:off x="7558282" y="721472"/>
                <a:ext cx="136800" cy="105480"/>
              </p14:xfrm>
            </p:contentPart>
          </mc:Choice>
          <mc:Fallback xmlns="">
            <p:pic>
              <p:nvPicPr>
                <p:cNvPr id="124" name="Freihand 123">
                  <a:extLst>
                    <a:ext uri="{FF2B5EF4-FFF2-40B4-BE49-F238E27FC236}">
                      <a16:creationId xmlns:a16="http://schemas.microsoft.com/office/drawing/2014/main" id="{BF9B1F26-13AC-4C75-8692-9F73FB6E0747}"/>
                    </a:ext>
                  </a:extLst>
                </p:cNvPr>
                <p:cNvPicPr/>
                <p:nvPr/>
              </p:nvPicPr>
              <p:blipFill>
                <a:blip r:embed="rId216"/>
                <a:stretch>
                  <a:fillRect/>
                </a:stretch>
              </p:blipFill>
              <p:spPr>
                <a:xfrm>
                  <a:off x="7553962" y="717152"/>
                  <a:ext cx="145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5" name="Freihand 124">
                  <a:extLst>
                    <a:ext uri="{FF2B5EF4-FFF2-40B4-BE49-F238E27FC236}">
                      <a16:creationId xmlns:a16="http://schemas.microsoft.com/office/drawing/2014/main" id="{3BF66099-BE3C-4300-8C1F-5D6095C2E5E1}"/>
                    </a:ext>
                  </a:extLst>
                </p14:cNvPr>
                <p14:cNvContentPartPr/>
                <p14:nvPr/>
              </p14:nvContentPartPr>
              <p14:xfrm>
                <a:off x="7685002" y="657032"/>
                <a:ext cx="190440" cy="142200"/>
              </p14:xfrm>
            </p:contentPart>
          </mc:Choice>
          <mc:Fallback xmlns="">
            <p:pic>
              <p:nvPicPr>
                <p:cNvPr id="125" name="Freihand 124">
                  <a:extLst>
                    <a:ext uri="{FF2B5EF4-FFF2-40B4-BE49-F238E27FC236}">
                      <a16:creationId xmlns:a16="http://schemas.microsoft.com/office/drawing/2014/main" id="{3BF66099-BE3C-4300-8C1F-5D6095C2E5E1}"/>
                    </a:ext>
                  </a:extLst>
                </p:cNvPr>
                <p:cNvPicPr/>
                <p:nvPr/>
              </p:nvPicPr>
              <p:blipFill>
                <a:blip r:embed="rId218"/>
                <a:stretch>
                  <a:fillRect/>
                </a:stretch>
              </p:blipFill>
              <p:spPr>
                <a:xfrm>
                  <a:off x="7680682" y="652712"/>
                  <a:ext cx="199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6" name="Freihand 125">
                  <a:extLst>
                    <a:ext uri="{FF2B5EF4-FFF2-40B4-BE49-F238E27FC236}">
                      <a16:creationId xmlns:a16="http://schemas.microsoft.com/office/drawing/2014/main" id="{7F22F060-12B4-4E2B-9190-813F980081CA}"/>
                    </a:ext>
                  </a:extLst>
                </p14:cNvPr>
                <p14:cNvContentPartPr/>
                <p14:nvPr/>
              </p14:nvContentPartPr>
              <p14:xfrm>
                <a:off x="8002162" y="709592"/>
                <a:ext cx="75240" cy="117000"/>
              </p14:xfrm>
            </p:contentPart>
          </mc:Choice>
          <mc:Fallback xmlns="">
            <p:pic>
              <p:nvPicPr>
                <p:cNvPr id="126" name="Freihand 125">
                  <a:extLst>
                    <a:ext uri="{FF2B5EF4-FFF2-40B4-BE49-F238E27FC236}">
                      <a16:creationId xmlns:a16="http://schemas.microsoft.com/office/drawing/2014/main" id="{7F22F060-12B4-4E2B-9190-813F980081CA}"/>
                    </a:ext>
                  </a:extLst>
                </p:cNvPr>
                <p:cNvPicPr/>
                <p:nvPr/>
              </p:nvPicPr>
              <p:blipFill>
                <a:blip r:embed="rId220"/>
                <a:stretch>
                  <a:fillRect/>
                </a:stretch>
              </p:blipFill>
              <p:spPr>
                <a:xfrm>
                  <a:off x="7997842" y="705272"/>
                  <a:ext cx="83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7" name="Freihand 126">
                  <a:extLst>
                    <a:ext uri="{FF2B5EF4-FFF2-40B4-BE49-F238E27FC236}">
                      <a16:creationId xmlns:a16="http://schemas.microsoft.com/office/drawing/2014/main" id="{F8845E93-5A87-44F7-8F07-8D48FA775749}"/>
                    </a:ext>
                  </a:extLst>
                </p14:cNvPr>
                <p14:cNvContentPartPr/>
                <p14:nvPr/>
              </p14:nvContentPartPr>
              <p14:xfrm>
                <a:off x="8113042" y="632192"/>
                <a:ext cx="230400" cy="181800"/>
              </p14:xfrm>
            </p:contentPart>
          </mc:Choice>
          <mc:Fallback xmlns="">
            <p:pic>
              <p:nvPicPr>
                <p:cNvPr id="127" name="Freihand 126">
                  <a:extLst>
                    <a:ext uri="{FF2B5EF4-FFF2-40B4-BE49-F238E27FC236}">
                      <a16:creationId xmlns:a16="http://schemas.microsoft.com/office/drawing/2014/main" id="{F8845E93-5A87-44F7-8F07-8D48FA775749}"/>
                    </a:ext>
                  </a:extLst>
                </p:cNvPr>
                <p:cNvPicPr/>
                <p:nvPr/>
              </p:nvPicPr>
              <p:blipFill>
                <a:blip r:embed="rId222"/>
                <a:stretch>
                  <a:fillRect/>
                </a:stretch>
              </p:blipFill>
              <p:spPr>
                <a:xfrm>
                  <a:off x="8108722" y="627872"/>
                  <a:ext cx="239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8" name="Freihand 127">
                  <a:extLst>
                    <a:ext uri="{FF2B5EF4-FFF2-40B4-BE49-F238E27FC236}">
                      <a16:creationId xmlns:a16="http://schemas.microsoft.com/office/drawing/2014/main" id="{FAE1AED7-BA0D-4611-9A28-7A0C2898C22E}"/>
                    </a:ext>
                  </a:extLst>
                </p14:cNvPr>
                <p14:cNvContentPartPr/>
                <p14:nvPr/>
              </p14:nvContentPartPr>
              <p14:xfrm>
                <a:off x="8462602" y="610232"/>
                <a:ext cx="128880" cy="130320"/>
              </p14:xfrm>
            </p:contentPart>
          </mc:Choice>
          <mc:Fallback xmlns="">
            <p:pic>
              <p:nvPicPr>
                <p:cNvPr id="128" name="Freihand 127">
                  <a:extLst>
                    <a:ext uri="{FF2B5EF4-FFF2-40B4-BE49-F238E27FC236}">
                      <a16:creationId xmlns:a16="http://schemas.microsoft.com/office/drawing/2014/main" id="{FAE1AED7-BA0D-4611-9A28-7A0C2898C22E}"/>
                    </a:ext>
                  </a:extLst>
                </p:cNvPr>
                <p:cNvPicPr/>
                <p:nvPr/>
              </p:nvPicPr>
              <p:blipFill>
                <a:blip r:embed="rId224"/>
                <a:stretch>
                  <a:fillRect/>
                </a:stretch>
              </p:blipFill>
              <p:spPr>
                <a:xfrm>
                  <a:off x="8458282" y="605912"/>
                  <a:ext cx="137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9" name="Freihand 128">
                  <a:extLst>
                    <a:ext uri="{FF2B5EF4-FFF2-40B4-BE49-F238E27FC236}">
                      <a16:creationId xmlns:a16="http://schemas.microsoft.com/office/drawing/2014/main" id="{8E506F11-95B3-4C24-8C48-FC4B2981B7AF}"/>
                    </a:ext>
                  </a:extLst>
                </p14:cNvPr>
                <p14:cNvContentPartPr/>
                <p14:nvPr/>
              </p14:nvContentPartPr>
              <p14:xfrm>
                <a:off x="8596882" y="655592"/>
                <a:ext cx="48240" cy="100800"/>
              </p14:xfrm>
            </p:contentPart>
          </mc:Choice>
          <mc:Fallback xmlns="">
            <p:pic>
              <p:nvPicPr>
                <p:cNvPr id="129" name="Freihand 128">
                  <a:extLst>
                    <a:ext uri="{FF2B5EF4-FFF2-40B4-BE49-F238E27FC236}">
                      <a16:creationId xmlns:a16="http://schemas.microsoft.com/office/drawing/2014/main" id="{8E506F11-95B3-4C24-8C48-FC4B2981B7AF}"/>
                    </a:ext>
                  </a:extLst>
                </p:cNvPr>
                <p:cNvPicPr/>
                <p:nvPr/>
              </p:nvPicPr>
              <p:blipFill>
                <a:blip r:embed="rId226"/>
                <a:stretch>
                  <a:fillRect/>
                </a:stretch>
              </p:blipFill>
              <p:spPr>
                <a:xfrm>
                  <a:off x="8592562" y="651272"/>
                  <a:ext cx="56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0" name="Freihand 129">
                  <a:extLst>
                    <a:ext uri="{FF2B5EF4-FFF2-40B4-BE49-F238E27FC236}">
                      <a16:creationId xmlns:a16="http://schemas.microsoft.com/office/drawing/2014/main" id="{6285FEDC-DB55-43E5-B81B-84B25A9F1F08}"/>
                    </a:ext>
                  </a:extLst>
                </p14:cNvPr>
                <p14:cNvContentPartPr/>
                <p14:nvPr/>
              </p14:nvContentPartPr>
              <p14:xfrm>
                <a:off x="8655562" y="571712"/>
                <a:ext cx="86400" cy="158400"/>
              </p14:xfrm>
            </p:contentPart>
          </mc:Choice>
          <mc:Fallback xmlns="">
            <p:pic>
              <p:nvPicPr>
                <p:cNvPr id="130" name="Freihand 129">
                  <a:extLst>
                    <a:ext uri="{FF2B5EF4-FFF2-40B4-BE49-F238E27FC236}">
                      <a16:creationId xmlns:a16="http://schemas.microsoft.com/office/drawing/2014/main" id="{6285FEDC-DB55-43E5-B81B-84B25A9F1F08}"/>
                    </a:ext>
                  </a:extLst>
                </p:cNvPr>
                <p:cNvPicPr/>
                <p:nvPr/>
              </p:nvPicPr>
              <p:blipFill>
                <a:blip r:embed="rId228"/>
                <a:stretch>
                  <a:fillRect/>
                </a:stretch>
              </p:blipFill>
              <p:spPr>
                <a:xfrm>
                  <a:off x="8651242" y="567392"/>
                  <a:ext cx="95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1" name="Freihand 130">
                  <a:extLst>
                    <a:ext uri="{FF2B5EF4-FFF2-40B4-BE49-F238E27FC236}">
                      <a16:creationId xmlns:a16="http://schemas.microsoft.com/office/drawing/2014/main" id="{54FB7F5E-0234-4584-B23A-1A950014A119}"/>
                    </a:ext>
                  </a:extLst>
                </p14:cNvPr>
                <p14:cNvContentPartPr/>
                <p14:nvPr/>
              </p14:nvContentPartPr>
              <p14:xfrm>
                <a:off x="8722882" y="633272"/>
                <a:ext cx="100080" cy="93240"/>
              </p14:xfrm>
            </p:contentPart>
          </mc:Choice>
          <mc:Fallback xmlns="">
            <p:pic>
              <p:nvPicPr>
                <p:cNvPr id="131" name="Freihand 130">
                  <a:extLst>
                    <a:ext uri="{FF2B5EF4-FFF2-40B4-BE49-F238E27FC236}">
                      <a16:creationId xmlns:a16="http://schemas.microsoft.com/office/drawing/2014/main" id="{54FB7F5E-0234-4584-B23A-1A950014A119}"/>
                    </a:ext>
                  </a:extLst>
                </p:cNvPr>
                <p:cNvPicPr/>
                <p:nvPr/>
              </p:nvPicPr>
              <p:blipFill>
                <a:blip r:embed="rId230"/>
                <a:stretch>
                  <a:fillRect/>
                </a:stretch>
              </p:blipFill>
              <p:spPr>
                <a:xfrm>
                  <a:off x="8718562" y="628952"/>
                  <a:ext cx="108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2" name="Freihand 131">
                  <a:extLst>
                    <a:ext uri="{FF2B5EF4-FFF2-40B4-BE49-F238E27FC236}">
                      <a16:creationId xmlns:a16="http://schemas.microsoft.com/office/drawing/2014/main" id="{51C9D63D-3495-4C0D-B40E-B27625F6AB1C}"/>
                    </a:ext>
                  </a:extLst>
                </p14:cNvPr>
                <p14:cNvContentPartPr/>
                <p14:nvPr/>
              </p14:nvContentPartPr>
              <p14:xfrm>
                <a:off x="8018002" y="921992"/>
                <a:ext cx="110520" cy="225360"/>
              </p14:xfrm>
            </p:contentPart>
          </mc:Choice>
          <mc:Fallback xmlns="">
            <p:pic>
              <p:nvPicPr>
                <p:cNvPr id="132" name="Freihand 131">
                  <a:extLst>
                    <a:ext uri="{FF2B5EF4-FFF2-40B4-BE49-F238E27FC236}">
                      <a16:creationId xmlns:a16="http://schemas.microsoft.com/office/drawing/2014/main" id="{51C9D63D-3495-4C0D-B40E-B27625F6AB1C}"/>
                    </a:ext>
                  </a:extLst>
                </p:cNvPr>
                <p:cNvPicPr/>
                <p:nvPr/>
              </p:nvPicPr>
              <p:blipFill>
                <a:blip r:embed="rId232"/>
                <a:stretch>
                  <a:fillRect/>
                </a:stretch>
              </p:blipFill>
              <p:spPr>
                <a:xfrm>
                  <a:off x="8013682" y="917672"/>
                  <a:ext cx="1191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3" name="Freihand 132">
                  <a:extLst>
                    <a:ext uri="{FF2B5EF4-FFF2-40B4-BE49-F238E27FC236}">
                      <a16:creationId xmlns:a16="http://schemas.microsoft.com/office/drawing/2014/main" id="{297A3496-7A03-4D7D-A0F3-4B606F6B5006}"/>
                    </a:ext>
                  </a:extLst>
                </p14:cNvPr>
                <p14:cNvContentPartPr/>
                <p14:nvPr/>
              </p14:nvContentPartPr>
              <p14:xfrm>
                <a:off x="8164882" y="979232"/>
                <a:ext cx="173520" cy="116280"/>
              </p14:xfrm>
            </p:contentPart>
          </mc:Choice>
          <mc:Fallback xmlns="">
            <p:pic>
              <p:nvPicPr>
                <p:cNvPr id="133" name="Freihand 132">
                  <a:extLst>
                    <a:ext uri="{FF2B5EF4-FFF2-40B4-BE49-F238E27FC236}">
                      <a16:creationId xmlns:a16="http://schemas.microsoft.com/office/drawing/2014/main" id="{297A3496-7A03-4D7D-A0F3-4B606F6B5006}"/>
                    </a:ext>
                  </a:extLst>
                </p:cNvPr>
                <p:cNvPicPr/>
                <p:nvPr/>
              </p:nvPicPr>
              <p:blipFill>
                <a:blip r:embed="rId234"/>
                <a:stretch>
                  <a:fillRect/>
                </a:stretch>
              </p:blipFill>
              <p:spPr>
                <a:xfrm>
                  <a:off x="8160562" y="974912"/>
                  <a:ext cx="182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4" name="Freihand 133">
                  <a:extLst>
                    <a:ext uri="{FF2B5EF4-FFF2-40B4-BE49-F238E27FC236}">
                      <a16:creationId xmlns:a16="http://schemas.microsoft.com/office/drawing/2014/main" id="{EE510A2C-E1B9-465C-B0E6-7E232EE83161}"/>
                    </a:ext>
                  </a:extLst>
                </p14:cNvPr>
                <p14:cNvContentPartPr/>
                <p14:nvPr/>
              </p14:nvContentPartPr>
              <p14:xfrm>
                <a:off x="8304562" y="906872"/>
                <a:ext cx="24120" cy="37080"/>
              </p14:xfrm>
            </p:contentPart>
          </mc:Choice>
          <mc:Fallback xmlns="">
            <p:pic>
              <p:nvPicPr>
                <p:cNvPr id="134" name="Freihand 133">
                  <a:extLst>
                    <a:ext uri="{FF2B5EF4-FFF2-40B4-BE49-F238E27FC236}">
                      <a16:creationId xmlns:a16="http://schemas.microsoft.com/office/drawing/2014/main" id="{EE510A2C-E1B9-465C-B0E6-7E232EE83161}"/>
                    </a:ext>
                  </a:extLst>
                </p:cNvPr>
                <p:cNvPicPr/>
                <p:nvPr/>
              </p:nvPicPr>
              <p:blipFill>
                <a:blip r:embed="rId236"/>
                <a:stretch>
                  <a:fillRect/>
                </a:stretch>
              </p:blipFill>
              <p:spPr>
                <a:xfrm>
                  <a:off x="8300242" y="902552"/>
                  <a:ext cx="32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5" name="Freihand 134">
                  <a:extLst>
                    <a:ext uri="{FF2B5EF4-FFF2-40B4-BE49-F238E27FC236}">
                      <a16:creationId xmlns:a16="http://schemas.microsoft.com/office/drawing/2014/main" id="{70BFA300-3A34-4E32-BBC1-98D68799222B}"/>
                    </a:ext>
                  </a:extLst>
                </p14:cNvPr>
                <p14:cNvContentPartPr/>
                <p14:nvPr/>
              </p14:nvContentPartPr>
              <p14:xfrm>
                <a:off x="8357122" y="941432"/>
                <a:ext cx="71280" cy="104040"/>
              </p14:xfrm>
            </p:contentPart>
          </mc:Choice>
          <mc:Fallback xmlns="">
            <p:pic>
              <p:nvPicPr>
                <p:cNvPr id="135" name="Freihand 134">
                  <a:extLst>
                    <a:ext uri="{FF2B5EF4-FFF2-40B4-BE49-F238E27FC236}">
                      <a16:creationId xmlns:a16="http://schemas.microsoft.com/office/drawing/2014/main" id="{70BFA300-3A34-4E32-BBC1-98D68799222B}"/>
                    </a:ext>
                  </a:extLst>
                </p:cNvPr>
                <p:cNvPicPr/>
                <p:nvPr/>
              </p:nvPicPr>
              <p:blipFill>
                <a:blip r:embed="rId238"/>
                <a:stretch>
                  <a:fillRect/>
                </a:stretch>
              </p:blipFill>
              <p:spPr>
                <a:xfrm>
                  <a:off x="8352802" y="937112"/>
                  <a:ext cx="79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6" name="Freihand 135">
                  <a:extLst>
                    <a:ext uri="{FF2B5EF4-FFF2-40B4-BE49-F238E27FC236}">
                      <a16:creationId xmlns:a16="http://schemas.microsoft.com/office/drawing/2014/main" id="{8EDD500A-9357-4060-BA6E-CDAD55DEC7E1}"/>
                    </a:ext>
                  </a:extLst>
                </p14:cNvPr>
                <p14:cNvContentPartPr/>
                <p14:nvPr/>
              </p14:nvContentPartPr>
              <p14:xfrm>
                <a:off x="8448202" y="923072"/>
                <a:ext cx="196920" cy="104760"/>
              </p14:xfrm>
            </p:contentPart>
          </mc:Choice>
          <mc:Fallback xmlns="">
            <p:pic>
              <p:nvPicPr>
                <p:cNvPr id="136" name="Freihand 135">
                  <a:extLst>
                    <a:ext uri="{FF2B5EF4-FFF2-40B4-BE49-F238E27FC236}">
                      <a16:creationId xmlns:a16="http://schemas.microsoft.com/office/drawing/2014/main" id="{8EDD500A-9357-4060-BA6E-CDAD55DEC7E1}"/>
                    </a:ext>
                  </a:extLst>
                </p:cNvPr>
                <p:cNvPicPr/>
                <p:nvPr/>
              </p:nvPicPr>
              <p:blipFill>
                <a:blip r:embed="rId240"/>
                <a:stretch>
                  <a:fillRect/>
                </a:stretch>
              </p:blipFill>
              <p:spPr>
                <a:xfrm>
                  <a:off x="8443882" y="918752"/>
                  <a:ext cx="205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7" name="Freihand 136">
                  <a:extLst>
                    <a:ext uri="{FF2B5EF4-FFF2-40B4-BE49-F238E27FC236}">
                      <a16:creationId xmlns:a16="http://schemas.microsoft.com/office/drawing/2014/main" id="{D915806E-DC45-43AE-8774-71E0CEE02722}"/>
                    </a:ext>
                  </a:extLst>
                </p14:cNvPr>
                <p14:cNvContentPartPr/>
                <p14:nvPr/>
              </p14:nvContentPartPr>
              <p14:xfrm>
                <a:off x="8629282" y="814352"/>
                <a:ext cx="258480" cy="152640"/>
              </p14:xfrm>
            </p:contentPart>
          </mc:Choice>
          <mc:Fallback xmlns="">
            <p:pic>
              <p:nvPicPr>
                <p:cNvPr id="137" name="Freihand 136">
                  <a:extLst>
                    <a:ext uri="{FF2B5EF4-FFF2-40B4-BE49-F238E27FC236}">
                      <a16:creationId xmlns:a16="http://schemas.microsoft.com/office/drawing/2014/main" id="{D915806E-DC45-43AE-8774-71E0CEE02722}"/>
                    </a:ext>
                  </a:extLst>
                </p:cNvPr>
                <p:cNvPicPr/>
                <p:nvPr/>
              </p:nvPicPr>
              <p:blipFill>
                <a:blip r:embed="rId242"/>
                <a:stretch>
                  <a:fillRect/>
                </a:stretch>
              </p:blipFill>
              <p:spPr>
                <a:xfrm>
                  <a:off x="8624962" y="810032"/>
                  <a:ext cx="267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8" name="Freihand 137">
                  <a:extLst>
                    <a:ext uri="{FF2B5EF4-FFF2-40B4-BE49-F238E27FC236}">
                      <a16:creationId xmlns:a16="http://schemas.microsoft.com/office/drawing/2014/main" id="{309AEB83-ACE5-4D33-9B5E-E60985ED0EF3}"/>
                    </a:ext>
                  </a:extLst>
                </p14:cNvPr>
                <p14:cNvContentPartPr/>
                <p14:nvPr/>
              </p14:nvContentPartPr>
              <p14:xfrm>
                <a:off x="8850682" y="795632"/>
                <a:ext cx="16560" cy="28440"/>
              </p14:xfrm>
            </p:contentPart>
          </mc:Choice>
          <mc:Fallback xmlns="">
            <p:pic>
              <p:nvPicPr>
                <p:cNvPr id="138" name="Freihand 137">
                  <a:extLst>
                    <a:ext uri="{FF2B5EF4-FFF2-40B4-BE49-F238E27FC236}">
                      <a16:creationId xmlns:a16="http://schemas.microsoft.com/office/drawing/2014/main" id="{309AEB83-ACE5-4D33-9B5E-E60985ED0EF3}"/>
                    </a:ext>
                  </a:extLst>
                </p:cNvPr>
                <p:cNvPicPr/>
                <p:nvPr/>
              </p:nvPicPr>
              <p:blipFill>
                <a:blip r:embed="rId244"/>
                <a:stretch>
                  <a:fillRect/>
                </a:stretch>
              </p:blipFill>
              <p:spPr>
                <a:xfrm>
                  <a:off x="8846362" y="791312"/>
                  <a:ext cx="25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9" name="Freihand 138">
                  <a:extLst>
                    <a:ext uri="{FF2B5EF4-FFF2-40B4-BE49-F238E27FC236}">
                      <a16:creationId xmlns:a16="http://schemas.microsoft.com/office/drawing/2014/main" id="{69356CC9-D305-4386-B7E9-AE3596D24F48}"/>
                    </a:ext>
                  </a:extLst>
                </p14:cNvPr>
                <p14:cNvContentPartPr/>
                <p14:nvPr/>
              </p14:nvContentPartPr>
              <p14:xfrm>
                <a:off x="8915122" y="725432"/>
                <a:ext cx="101160" cy="186840"/>
              </p14:xfrm>
            </p:contentPart>
          </mc:Choice>
          <mc:Fallback xmlns="">
            <p:pic>
              <p:nvPicPr>
                <p:cNvPr id="139" name="Freihand 138">
                  <a:extLst>
                    <a:ext uri="{FF2B5EF4-FFF2-40B4-BE49-F238E27FC236}">
                      <a16:creationId xmlns:a16="http://schemas.microsoft.com/office/drawing/2014/main" id="{69356CC9-D305-4386-B7E9-AE3596D24F48}"/>
                    </a:ext>
                  </a:extLst>
                </p:cNvPr>
                <p:cNvPicPr/>
                <p:nvPr/>
              </p:nvPicPr>
              <p:blipFill>
                <a:blip r:embed="rId246"/>
                <a:stretch>
                  <a:fillRect/>
                </a:stretch>
              </p:blipFill>
              <p:spPr>
                <a:xfrm>
                  <a:off x="8910802" y="721112"/>
                  <a:ext cx="109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0" name="Freihand 139">
                  <a:extLst>
                    <a:ext uri="{FF2B5EF4-FFF2-40B4-BE49-F238E27FC236}">
                      <a16:creationId xmlns:a16="http://schemas.microsoft.com/office/drawing/2014/main" id="{553DB1E2-5951-4089-B4C6-3385DC98CE34}"/>
                    </a:ext>
                  </a:extLst>
                </p14:cNvPr>
                <p14:cNvContentPartPr/>
                <p14:nvPr/>
              </p14:nvContentPartPr>
              <p14:xfrm>
                <a:off x="9035362" y="685472"/>
                <a:ext cx="285480" cy="315000"/>
              </p14:xfrm>
            </p:contentPart>
          </mc:Choice>
          <mc:Fallback xmlns="">
            <p:pic>
              <p:nvPicPr>
                <p:cNvPr id="140" name="Freihand 139">
                  <a:extLst>
                    <a:ext uri="{FF2B5EF4-FFF2-40B4-BE49-F238E27FC236}">
                      <a16:creationId xmlns:a16="http://schemas.microsoft.com/office/drawing/2014/main" id="{553DB1E2-5951-4089-B4C6-3385DC98CE34}"/>
                    </a:ext>
                  </a:extLst>
                </p:cNvPr>
                <p:cNvPicPr/>
                <p:nvPr/>
              </p:nvPicPr>
              <p:blipFill>
                <a:blip r:embed="rId248"/>
                <a:stretch>
                  <a:fillRect/>
                </a:stretch>
              </p:blipFill>
              <p:spPr>
                <a:xfrm>
                  <a:off x="9031042" y="681152"/>
                  <a:ext cx="2941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1" name="Freihand 140">
                  <a:extLst>
                    <a:ext uri="{FF2B5EF4-FFF2-40B4-BE49-F238E27FC236}">
                      <a16:creationId xmlns:a16="http://schemas.microsoft.com/office/drawing/2014/main" id="{2DDE3673-AAA3-42CB-BD1B-C7EF374CC921}"/>
                    </a:ext>
                  </a:extLst>
                </p14:cNvPr>
                <p14:cNvContentPartPr/>
                <p14:nvPr/>
              </p14:nvContentPartPr>
              <p14:xfrm>
                <a:off x="9332002" y="621752"/>
                <a:ext cx="53640" cy="226440"/>
              </p14:xfrm>
            </p:contentPart>
          </mc:Choice>
          <mc:Fallback xmlns="">
            <p:pic>
              <p:nvPicPr>
                <p:cNvPr id="141" name="Freihand 140">
                  <a:extLst>
                    <a:ext uri="{FF2B5EF4-FFF2-40B4-BE49-F238E27FC236}">
                      <a16:creationId xmlns:a16="http://schemas.microsoft.com/office/drawing/2014/main" id="{2DDE3673-AAA3-42CB-BD1B-C7EF374CC921}"/>
                    </a:ext>
                  </a:extLst>
                </p:cNvPr>
                <p:cNvPicPr/>
                <p:nvPr/>
              </p:nvPicPr>
              <p:blipFill>
                <a:blip r:embed="rId250"/>
                <a:stretch>
                  <a:fillRect/>
                </a:stretch>
              </p:blipFill>
              <p:spPr>
                <a:xfrm>
                  <a:off x="9327682" y="617432"/>
                  <a:ext cx="62280" cy="23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1" name="Freihand 10">
                <a:extLst>
                  <a:ext uri="{FF2B5EF4-FFF2-40B4-BE49-F238E27FC236}">
                    <a16:creationId xmlns:a16="http://schemas.microsoft.com/office/drawing/2014/main" id="{A93E78B5-3E25-4E69-9F06-4CD113329F2A}"/>
                  </a:ext>
                </a:extLst>
              </p14:cNvPr>
              <p14:cNvContentPartPr/>
              <p14:nvPr/>
            </p14:nvContentPartPr>
            <p14:xfrm>
              <a:off x="7133122" y="1240592"/>
              <a:ext cx="1266840" cy="925560"/>
            </p14:xfrm>
          </p:contentPart>
        </mc:Choice>
        <mc:Fallback xmlns="">
          <p:pic>
            <p:nvPicPr>
              <p:cNvPr id="11" name="Freihand 10">
                <a:extLst>
                  <a:ext uri="{FF2B5EF4-FFF2-40B4-BE49-F238E27FC236}">
                    <a16:creationId xmlns:a16="http://schemas.microsoft.com/office/drawing/2014/main" id="{A93E78B5-3E25-4E69-9F06-4CD113329F2A}"/>
                  </a:ext>
                </a:extLst>
              </p:cNvPr>
              <p:cNvPicPr/>
              <p:nvPr/>
            </p:nvPicPr>
            <p:blipFill>
              <a:blip r:embed="rId252"/>
              <a:stretch>
                <a:fillRect/>
              </a:stretch>
            </p:blipFill>
            <p:spPr>
              <a:xfrm>
                <a:off x="7128802" y="1236272"/>
                <a:ext cx="1275480" cy="934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4" name="Freihand 143">
                <a:extLst>
                  <a:ext uri="{FF2B5EF4-FFF2-40B4-BE49-F238E27FC236}">
                    <a16:creationId xmlns:a16="http://schemas.microsoft.com/office/drawing/2014/main" id="{49AA353D-A135-49B5-953B-368702774476}"/>
                  </a:ext>
                </a:extLst>
              </p14:cNvPr>
              <p14:cNvContentPartPr/>
              <p14:nvPr/>
            </p14:nvContentPartPr>
            <p14:xfrm>
              <a:off x="7913962" y="3133832"/>
              <a:ext cx="274320" cy="311760"/>
            </p14:xfrm>
          </p:contentPart>
        </mc:Choice>
        <mc:Fallback xmlns="">
          <p:pic>
            <p:nvPicPr>
              <p:cNvPr id="144" name="Freihand 143">
                <a:extLst>
                  <a:ext uri="{FF2B5EF4-FFF2-40B4-BE49-F238E27FC236}">
                    <a16:creationId xmlns:a16="http://schemas.microsoft.com/office/drawing/2014/main" id="{49AA353D-A135-49B5-953B-368702774476}"/>
                  </a:ext>
                </a:extLst>
              </p:cNvPr>
              <p:cNvPicPr/>
              <p:nvPr/>
            </p:nvPicPr>
            <p:blipFill>
              <a:blip r:embed="rId254"/>
              <a:stretch>
                <a:fillRect/>
              </a:stretch>
            </p:blipFill>
            <p:spPr>
              <a:xfrm>
                <a:off x="7909642" y="3129512"/>
                <a:ext cx="282960" cy="320400"/>
              </a:xfrm>
              <a:prstGeom prst="rect">
                <a:avLst/>
              </a:prstGeom>
            </p:spPr>
          </p:pic>
        </mc:Fallback>
      </mc:AlternateContent>
      <p:grpSp>
        <p:nvGrpSpPr>
          <p:cNvPr id="147" name="Gruppieren 146">
            <a:extLst>
              <a:ext uri="{FF2B5EF4-FFF2-40B4-BE49-F238E27FC236}">
                <a16:creationId xmlns:a16="http://schemas.microsoft.com/office/drawing/2014/main" id="{9DF4AD45-86F9-40A2-A2F0-CD43D4820D0B}"/>
              </a:ext>
            </a:extLst>
          </p:cNvPr>
          <p:cNvGrpSpPr/>
          <p:nvPr/>
        </p:nvGrpSpPr>
        <p:grpSpPr>
          <a:xfrm>
            <a:off x="7459642" y="1267952"/>
            <a:ext cx="639360" cy="1952640"/>
            <a:chOff x="7459642" y="1267952"/>
            <a:chExt cx="639360" cy="1952640"/>
          </a:xfrm>
        </p:grpSpPr>
        <mc:AlternateContent xmlns:mc="http://schemas.openxmlformats.org/markup-compatibility/2006" xmlns:p14="http://schemas.microsoft.com/office/powerpoint/2010/main">
          <mc:Choice Requires="p14">
            <p:contentPart p14:bwMode="auto" r:id="rId255">
              <p14:nvContentPartPr>
                <p14:cNvPr id="24" name="Freihand 23">
                  <a:extLst>
                    <a:ext uri="{FF2B5EF4-FFF2-40B4-BE49-F238E27FC236}">
                      <a16:creationId xmlns:a16="http://schemas.microsoft.com/office/drawing/2014/main" id="{7A989276-9073-49E8-9D9A-258FBB099DCF}"/>
                    </a:ext>
                  </a:extLst>
                </p14:cNvPr>
                <p14:cNvContentPartPr/>
                <p14:nvPr/>
              </p14:nvContentPartPr>
              <p14:xfrm>
                <a:off x="7513282" y="1575032"/>
                <a:ext cx="23040" cy="842760"/>
              </p14:xfrm>
            </p:contentPart>
          </mc:Choice>
          <mc:Fallback xmlns="">
            <p:pic>
              <p:nvPicPr>
                <p:cNvPr id="24" name="Freihand 23">
                  <a:extLst>
                    <a:ext uri="{FF2B5EF4-FFF2-40B4-BE49-F238E27FC236}">
                      <a16:creationId xmlns:a16="http://schemas.microsoft.com/office/drawing/2014/main" id="{7A989276-9073-49E8-9D9A-258FBB099DCF}"/>
                    </a:ext>
                  </a:extLst>
                </p:cNvPr>
                <p:cNvPicPr/>
                <p:nvPr/>
              </p:nvPicPr>
              <p:blipFill>
                <a:blip r:embed="rId256"/>
                <a:stretch>
                  <a:fillRect/>
                </a:stretch>
              </p:blipFill>
              <p:spPr>
                <a:xfrm>
                  <a:off x="7508962" y="1570712"/>
                  <a:ext cx="3168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5" name="Freihand 24">
                  <a:extLst>
                    <a:ext uri="{FF2B5EF4-FFF2-40B4-BE49-F238E27FC236}">
                      <a16:creationId xmlns:a16="http://schemas.microsoft.com/office/drawing/2014/main" id="{3B84D96C-ED27-448F-961D-16EAE0F30BED}"/>
                    </a:ext>
                  </a:extLst>
                </p14:cNvPr>
                <p14:cNvContentPartPr/>
                <p14:nvPr/>
              </p14:nvContentPartPr>
              <p14:xfrm>
                <a:off x="7473682" y="2224832"/>
                <a:ext cx="65880" cy="202680"/>
              </p14:xfrm>
            </p:contentPart>
          </mc:Choice>
          <mc:Fallback xmlns="">
            <p:pic>
              <p:nvPicPr>
                <p:cNvPr id="25" name="Freihand 24">
                  <a:extLst>
                    <a:ext uri="{FF2B5EF4-FFF2-40B4-BE49-F238E27FC236}">
                      <a16:creationId xmlns:a16="http://schemas.microsoft.com/office/drawing/2014/main" id="{3B84D96C-ED27-448F-961D-16EAE0F30BED}"/>
                    </a:ext>
                  </a:extLst>
                </p:cNvPr>
                <p:cNvPicPr/>
                <p:nvPr/>
              </p:nvPicPr>
              <p:blipFill>
                <a:blip r:embed="rId258"/>
                <a:stretch>
                  <a:fillRect/>
                </a:stretch>
              </p:blipFill>
              <p:spPr>
                <a:xfrm>
                  <a:off x="7469362" y="2220512"/>
                  <a:ext cx="74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1" name="Freihand 40">
                  <a:extLst>
                    <a:ext uri="{FF2B5EF4-FFF2-40B4-BE49-F238E27FC236}">
                      <a16:creationId xmlns:a16="http://schemas.microsoft.com/office/drawing/2014/main" id="{278448F1-F5C2-4AC9-85F9-D052264C4816}"/>
                    </a:ext>
                  </a:extLst>
                </p14:cNvPr>
                <p14:cNvContentPartPr/>
                <p14:nvPr/>
              </p14:nvContentPartPr>
              <p14:xfrm>
                <a:off x="7488802" y="2226632"/>
                <a:ext cx="85320" cy="146880"/>
              </p14:xfrm>
            </p:contentPart>
          </mc:Choice>
          <mc:Fallback xmlns="">
            <p:pic>
              <p:nvPicPr>
                <p:cNvPr id="41" name="Freihand 40">
                  <a:extLst>
                    <a:ext uri="{FF2B5EF4-FFF2-40B4-BE49-F238E27FC236}">
                      <a16:creationId xmlns:a16="http://schemas.microsoft.com/office/drawing/2014/main" id="{278448F1-F5C2-4AC9-85F9-D052264C4816}"/>
                    </a:ext>
                  </a:extLst>
                </p:cNvPr>
                <p:cNvPicPr/>
                <p:nvPr/>
              </p:nvPicPr>
              <p:blipFill>
                <a:blip r:embed="rId260"/>
                <a:stretch>
                  <a:fillRect/>
                </a:stretch>
              </p:blipFill>
              <p:spPr>
                <a:xfrm>
                  <a:off x="7484482" y="2222312"/>
                  <a:ext cx="93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2" name="Freihand 41">
                  <a:extLst>
                    <a:ext uri="{FF2B5EF4-FFF2-40B4-BE49-F238E27FC236}">
                      <a16:creationId xmlns:a16="http://schemas.microsoft.com/office/drawing/2014/main" id="{C19B65E5-8B1F-4ED7-8CEC-4A29189C6B00}"/>
                    </a:ext>
                  </a:extLst>
                </p14:cNvPr>
                <p14:cNvContentPartPr/>
                <p14:nvPr/>
              </p14:nvContentPartPr>
              <p14:xfrm>
                <a:off x="7459642" y="1597352"/>
                <a:ext cx="136800" cy="108720"/>
              </p14:xfrm>
            </p:contentPart>
          </mc:Choice>
          <mc:Fallback xmlns="">
            <p:pic>
              <p:nvPicPr>
                <p:cNvPr id="42" name="Freihand 41">
                  <a:extLst>
                    <a:ext uri="{FF2B5EF4-FFF2-40B4-BE49-F238E27FC236}">
                      <a16:creationId xmlns:a16="http://schemas.microsoft.com/office/drawing/2014/main" id="{C19B65E5-8B1F-4ED7-8CEC-4A29189C6B00}"/>
                    </a:ext>
                  </a:extLst>
                </p:cNvPr>
                <p:cNvPicPr/>
                <p:nvPr/>
              </p:nvPicPr>
              <p:blipFill>
                <a:blip r:embed="rId262"/>
                <a:stretch>
                  <a:fillRect/>
                </a:stretch>
              </p:blipFill>
              <p:spPr>
                <a:xfrm>
                  <a:off x="7455322" y="1593032"/>
                  <a:ext cx="145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0" name="Freihand 49">
                  <a:extLst>
                    <a:ext uri="{FF2B5EF4-FFF2-40B4-BE49-F238E27FC236}">
                      <a16:creationId xmlns:a16="http://schemas.microsoft.com/office/drawing/2014/main" id="{2234E6C5-C956-4957-9326-92BD08343137}"/>
                    </a:ext>
                  </a:extLst>
                </p14:cNvPr>
                <p14:cNvContentPartPr/>
                <p14:nvPr/>
              </p14:nvContentPartPr>
              <p14:xfrm>
                <a:off x="7768162" y="1302512"/>
                <a:ext cx="39960" cy="1164960"/>
              </p14:xfrm>
            </p:contentPart>
          </mc:Choice>
          <mc:Fallback xmlns="">
            <p:pic>
              <p:nvPicPr>
                <p:cNvPr id="50" name="Freihand 49">
                  <a:extLst>
                    <a:ext uri="{FF2B5EF4-FFF2-40B4-BE49-F238E27FC236}">
                      <a16:creationId xmlns:a16="http://schemas.microsoft.com/office/drawing/2014/main" id="{2234E6C5-C956-4957-9326-92BD08343137}"/>
                    </a:ext>
                  </a:extLst>
                </p:cNvPr>
                <p:cNvPicPr/>
                <p:nvPr/>
              </p:nvPicPr>
              <p:blipFill>
                <a:blip r:embed="rId264"/>
                <a:stretch>
                  <a:fillRect/>
                </a:stretch>
              </p:blipFill>
              <p:spPr>
                <a:xfrm>
                  <a:off x="7763842" y="1298192"/>
                  <a:ext cx="48600" cy="1173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5" name="Freihand 54">
                  <a:extLst>
                    <a:ext uri="{FF2B5EF4-FFF2-40B4-BE49-F238E27FC236}">
                      <a16:creationId xmlns:a16="http://schemas.microsoft.com/office/drawing/2014/main" id="{3CBF87E7-222E-4C3E-A197-79EA28B0FB28}"/>
                    </a:ext>
                  </a:extLst>
                </p14:cNvPr>
                <p14:cNvContentPartPr/>
                <p14:nvPr/>
              </p14:nvContentPartPr>
              <p14:xfrm>
                <a:off x="7718122" y="2421752"/>
                <a:ext cx="135360" cy="331560"/>
              </p14:xfrm>
            </p:contentPart>
          </mc:Choice>
          <mc:Fallback xmlns="">
            <p:pic>
              <p:nvPicPr>
                <p:cNvPr id="55" name="Freihand 54">
                  <a:extLst>
                    <a:ext uri="{FF2B5EF4-FFF2-40B4-BE49-F238E27FC236}">
                      <a16:creationId xmlns:a16="http://schemas.microsoft.com/office/drawing/2014/main" id="{3CBF87E7-222E-4C3E-A197-79EA28B0FB28}"/>
                    </a:ext>
                  </a:extLst>
                </p:cNvPr>
                <p:cNvPicPr/>
                <p:nvPr/>
              </p:nvPicPr>
              <p:blipFill>
                <a:blip r:embed="rId266"/>
                <a:stretch>
                  <a:fillRect/>
                </a:stretch>
              </p:blipFill>
              <p:spPr>
                <a:xfrm>
                  <a:off x="7713802" y="2417432"/>
                  <a:ext cx="1440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63" name="Freihand 62">
                  <a:extLst>
                    <a:ext uri="{FF2B5EF4-FFF2-40B4-BE49-F238E27FC236}">
                      <a16:creationId xmlns:a16="http://schemas.microsoft.com/office/drawing/2014/main" id="{B489F4A3-9FE3-44AB-80B5-F1DC6D2581C4}"/>
                    </a:ext>
                  </a:extLst>
                </p14:cNvPr>
                <p14:cNvContentPartPr/>
                <p14:nvPr/>
              </p14:nvContentPartPr>
              <p14:xfrm>
                <a:off x="7720642" y="1267952"/>
                <a:ext cx="110160" cy="220320"/>
              </p14:xfrm>
            </p:contentPart>
          </mc:Choice>
          <mc:Fallback xmlns="">
            <p:pic>
              <p:nvPicPr>
                <p:cNvPr id="63" name="Freihand 62">
                  <a:extLst>
                    <a:ext uri="{FF2B5EF4-FFF2-40B4-BE49-F238E27FC236}">
                      <a16:creationId xmlns:a16="http://schemas.microsoft.com/office/drawing/2014/main" id="{B489F4A3-9FE3-44AB-80B5-F1DC6D2581C4}"/>
                    </a:ext>
                  </a:extLst>
                </p:cNvPr>
                <p:cNvPicPr/>
                <p:nvPr/>
              </p:nvPicPr>
              <p:blipFill>
                <a:blip r:embed="rId268"/>
                <a:stretch>
                  <a:fillRect/>
                </a:stretch>
              </p:blipFill>
              <p:spPr>
                <a:xfrm>
                  <a:off x="7716322" y="1263632"/>
                  <a:ext cx="1188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1" name="Freihand 90">
                  <a:extLst>
                    <a:ext uri="{FF2B5EF4-FFF2-40B4-BE49-F238E27FC236}">
                      <a16:creationId xmlns:a16="http://schemas.microsoft.com/office/drawing/2014/main" id="{E300F6F3-0FA0-48AF-B564-8709215060FA}"/>
                    </a:ext>
                  </a:extLst>
                </p14:cNvPr>
                <p14:cNvContentPartPr/>
                <p14:nvPr/>
              </p14:nvContentPartPr>
              <p14:xfrm>
                <a:off x="7996042" y="1567832"/>
                <a:ext cx="46440" cy="1459440"/>
              </p14:xfrm>
            </p:contentPart>
          </mc:Choice>
          <mc:Fallback xmlns="">
            <p:pic>
              <p:nvPicPr>
                <p:cNvPr id="91" name="Freihand 90">
                  <a:extLst>
                    <a:ext uri="{FF2B5EF4-FFF2-40B4-BE49-F238E27FC236}">
                      <a16:creationId xmlns:a16="http://schemas.microsoft.com/office/drawing/2014/main" id="{E300F6F3-0FA0-48AF-B564-8709215060FA}"/>
                    </a:ext>
                  </a:extLst>
                </p:cNvPr>
                <p:cNvPicPr/>
                <p:nvPr/>
              </p:nvPicPr>
              <p:blipFill>
                <a:blip r:embed="rId270"/>
                <a:stretch>
                  <a:fillRect/>
                </a:stretch>
              </p:blipFill>
              <p:spPr>
                <a:xfrm>
                  <a:off x="7991722" y="1563512"/>
                  <a:ext cx="55080" cy="1468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09" name="Freihand 108">
                  <a:extLst>
                    <a:ext uri="{FF2B5EF4-FFF2-40B4-BE49-F238E27FC236}">
                      <a16:creationId xmlns:a16="http://schemas.microsoft.com/office/drawing/2014/main" id="{FD335028-96BB-4753-BED1-6E9547D08580}"/>
                    </a:ext>
                  </a:extLst>
                </p14:cNvPr>
                <p14:cNvContentPartPr/>
                <p14:nvPr/>
              </p14:nvContentPartPr>
              <p14:xfrm>
                <a:off x="7944562" y="2885432"/>
                <a:ext cx="110880" cy="335160"/>
              </p14:xfrm>
            </p:contentPart>
          </mc:Choice>
          <mc:Fallback xmlns="">
            <p:pic>
              <p:nvPicPr>
                <p:cNvPr id="109" name="Freihand 108">
                  <a:extLst>
                    <a:ext uri="{FF2B5EF4-FFF2-40B4-BE49-F238E27FC236}">
                      <a16:creationId xmlns:a16="http://schemas.microsoft.com/office/drawing/2014/main" id="{FD335028-96BB-4753-BED1-6E9547D08580}"/>
                    </a:ext>
                  </a:extLst>
                </p:cNvPr>
                <p:cNvPicPr/>
                <p:nvPr/>
              </p:nvPicPr>
              <p:blipFill>
                <a:blip r:embed="rId272"/>
                <a:stretch>
                  <a:fillRect/>
                </a:stretch>
              </p:blipFill>
              <p:spPr>
                <a:xfrm>
                  <a:off x="7940242" y="2881112"/>
                  <a:ext cx="1195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8" name="Freihand 117">
                  <a:extLst>
                    <a:ext uri="{FF2B5EF4-FFF2-40B4-BE49-F238E27FC236}">
                      <a16:creationId xmlns:a16="http://schemas.microsoft.com/office/drawing/2014/main" id="{7DFCF026-81DE-4928-B73F-3A7932243B39}"/>
                    </a:ext>
                  </a:extLst>
                </p14:cNvPr>
                <p14:cNvContentPartPr/>
                <p14:nvPr/>
              </p14:nvContentPartPr>
              <p14:xfrm>
                <a:off x="7940602" y="1471352"/>
                <a:ext cx="146160" cy="293760"/>
              </p14:xfrm>
            </p:contentPart>
          </mc:Choice>
          <mc:Fallback xmlns="">
            <p:pic>
              <p:nvPicPr>
                <p:cNvPr id="118" name="Freihand 117">
                  <a:extLst>
                    <a:ext uri="{FF2B5EF4-FFF2-40B4-BE49-F238E27FC236}">
                      <a16:creationId xmlns:a16="http://schemas.microsoft.com/office/drawing/2014/main" id="{7DFCF026-81DE-4928-B73F-3A7932243B39}"/>
                    </a:ext>
                  </a:extLst>
                </p:cNvPr>
                <p:cNvPicPr/>
                <p:nvPr/>
              </p:nvPicPr>
              <p:blipFill>
                <a:blip r:embed="rId274"/>
                <a:stretch>
                  <a:fillRect/>
                </a:stretch>
              </p:blipFill>
              <p:spPr>
                <a:xfrm>
                  <a:off x="7936282" y="1467032"/>
                  <a:ext cx="1548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6" name="Freihand 145">
                  <a:extLst>
                    <a:ext uri="{FF2B5EF4-FFF2-40B4-BE49-F238E27FC236}">
                      <a16:creationId xmlns:a16="http://schemas.microsoft.com/office/drawing/2014/main" id="{C54C0745-CBE3-4F9B-B297-577C8D3C78CE}"/>
                    </a:ext>
                  </a:extLst>
                </p14:cNvPr>
                <p14:cNvContentPartPr/>
                <p14:nvPr/>
              </p14:nvContentPartPr>
              <p14:xfrm>
                <a:off x="7843042" y="1434272"/>
                <a:ext cx="255960" cy="283320"/>
              </p14:xfrm>
            </p:contentPart>
          </mc:Choice>
          <mc:Fallback xmlns="">
            <p:pic>
              <p:nvPicPr>
                <p:cNvPr id="146" name="Freihand 145">
                  <a:extLst>
                    <a:ext uri="{FF2B5EF4-FFF2-40B4-BE49-F238E27FC236}">
                      <a16:creationId xmlns:a16="http://schemas.microsoft.com/office/drawing/2014/main" id="{C54C0745-CBE3-4F9B-B297-577C8D3C78CE}"/>
                    </a:ext>
                  </a:extLst>
                </p:cNvPr>
                <p:cNvPicPr/>
                <p:nvPr/>
              </p:nvPicPr>
              <p:blipFill>
                <a:blip r:embed="rId276"/>
                <a:stretch>
                  <a:fillRect/>
                </a:stretch>
              </p:blipFill>
              <p:spPr>
                <a:xfrm>
                  <a:off x="7838722" y="1429952"/>
                  <a:ext cx="264600" cy="29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143" name="Freihand 142">
                <a:extLst>
                  <a:ext uri="{FF2B5EF4-FFF2-40B4-BE49-F238E27FC236}">
                    <a16:creationId xmlns:a16="http://schemas.microsoft.com/office/drawing/2014/main" id="{5D117F42-02B3-435C-9324-2CF863AC3F8C}"/>
                  </a:ext>
                </a:extLst>
              </p14:cNvPr>
              <p14:cNvContentPartPr/>
              <p14:nvPr/>
            </p14:nvContentPartPr>
            <p14:xfrm>
              <a:off x="7713802" y="2990912"/>
              <a:ext cx="712080" cy="644760"/>
            </p14:xfrm>
          </p:contentPart>
        </mc:Choice>
        <mc:Fallback xmlns="">
          <p:pic>
            <p:nvPicPr>
              <p:cNvPr id="143" name="Freihand 142">
                <a:extLst>
                  <a:ext uri="{FF2B5EF4-FFF2-40B4-BE49-F238E27FC236}">
                    <a16:creationId xmlns:a16="http://schemas.microsoft.com/office/drawing/2014/main" id="{5D117F42-02B3-435C-9324-2CF863AC3F8C}"/>
                  </a:ext>
                </a:extLst>
              </p:cNvPr>
              <p:cNvPicPr/>
              <p:nvPr/>
            </p:nvPicPr>
            <p:blipFill>
              <a:blip r:embed="rId278"/>
              <a:stretch>
                <a:fillRect/>
              </a:stretch>
            </p:blipFill>
            <p:spPr>
              <a:xfrm>
                <a:off x="7709482" y="2986592"/>
                <a:ext cx="720720" cy="653400"/>
              </a:xfrm>
              <a:prstGeom prst="rect">
                <a:avLst/>
              </a:prstGeom>
            </p:spPr>
          </p:pic>
        </mc:Fallback>
      </mc:AlternateContent>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3091</Words>
  <Application>Microsoft Office PowerPoint</Application>
  <PresentationFormat>Breitbild</PresentationFormat>
  <Paragraphs>522</Paragraphs>
  <Slides>54</Slides>
  <Notes>52</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54</vt:i4>
      </vt:variant>
    </vt:vector>
  </HeadingPairs>
  <TitlesOfParts>
    <vt:vector size="64"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195</cp:revision>
  <cp:lastPrinted>2022-03-02T20:18:27Z</cp:lastPrinted>
  <dcterms:created xsi:type="dcterms:W3CDTF">2022-03-01T20:52:11Z</dcterms:created>
  <dcterms:modified xsi:type="dcterms:W3CDTF">2024-03-28T10:42:30Z</dcterms:modified>
</cp:coreProperties>
</file>